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</p:sldIdLst>
  <p:sldSz cy="5143500" cx="9144000"/>
  <p:notesSz cx="6858000" cy="9144000"/>
  <p:embeddedFontLst>
    <p:embeddedFont>
      <p:font typeface="Raleway"/>
      <p:regular r:id="rId42"/>
      <p:bold r:id="rId43"/>
      <p:italic r:id="rId44"/>
      <p:boldItalic r:id="rId45"/>
    </p:embeddedFont>
    <p:embeddedFont>
      <p:font typeface="Hanken Grotesk"/>
      <p:regular r:id="rId46"/>
      <p:bold r:id="rId47"/>
      <p:italic r:id="rId48"/>
      <p:boldItalic r:id="rId49"/>
    </p:embeddedFont>
    <p:embeddedFont>
      <p:font typeface="Roboto"/>
      <p:regular r:id="rId50"/>
      <p:bold r:id="rId51"/>
      <p:italic r:id="rId52"/>
      <p:boldItalic r:id="rId53"/>
    </p:embeddedFont>
    <p:embeddedFont>
      <p:font typeface="Instrument Sans"/>
      <p:regular r:id="rId54"/>
      <p:bold r:id="rId55"/>
      <p:italic r:id="rId56"/>
      <p:boldItalic r:id="rId57"/>
    </p:embeddedFont>
    <p:embeddedFont>
      <p:font typeface="Chivo Light"/>
      <p:regular r:id="rId58"/>
      <p:bold r:id="rId59"/>
      <p:italic r:id="rId60"/>
      <p:boldItalic r:id="rId6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62" roundtripDataSignature="AMtx7mit9v1NeNtA+7pmbnqnqWK+RvyWc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CBBF7A2-5CF4-42A7-9E7F-6860A361825C}">
  <a:tblStyle styleId="{ECBBF7A2-5CF4-42A7-9E7F-6860A361825C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font" Target="fonts/Raleway-regular.fntdata"/><Relationship Id="rId41" Type="http://schemas.openxmlformats.org/officeDocument/2006/relationships/slide" Target="slides/slide36.xml"/><Relationship Id="rId44" Type="http://schemas.openxmlformats.org/officeDocument/2006/relationships/font" Target="fonts/Raleway-italic.fntdata"/><Relationship Id="rId43" Type="http://schemas.openxmlformats.org/officeDocument/2006/relationships/font" Target="fonts/Raleway-bold.fntdata"/><Relationship Id="rId46" Type="http://schemas.openxmlformats.org/officeDocument/2006/relationships/font" Target="fonts/HankenGrotesk-regular.fntdata"/><Relationship Id="rId45" Type="http://schemas.openxmlformats.org/officeDocument/2006/relationships/font" Target="fonts/Raleway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HankenGrotesk-italic.fntdata"/><Relationship Id="rId47" Type="http://schemas.openxmlformats.org/officeDocument/2006/relationships/font" Target="fonts/HankenGrotesk-bold.fntdata"/><Relationship Id="rId49" Type="http://schemas.openxmlformats.org/officeDocument/2006/relationships/font" Target="fonts/HankenGrotesk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customschemas.google.com/relationships/presentationmetadata" Target="metadata"/><Relationship Id="rId61" Type="http://schemas.openxmlformats.org/officeDocument/2006/relationships/font" Target="fonts/ChivoLight-boldItalic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font" Target="fonts/ChivoLight-italic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Roboto-bold.fntdata"/><Relationship Id="rId50" Type="http://schemas.openxmlformats.org/officeDocument/2006/relationships/font" Target="fonts/Roboto-regular.fntdata"/><Relationship Id="rId53" Type="http://schemas.openxmlformats.org/officeDocument/2006/relationships/font" Target="fonts/Roboto-boldItalic.fntdata"/><Relationship Id="rId52" Type="http://schemas.openxmlformats.org/officeDocument/2006/relationships/font" Target="fonts/Roboto-italic.fntdata"/><Relationship Id="rId11" Type="http://schemas.openxmlformats.org/officeDocument/2006/relationships/slide" Target="slides/slide6.xml"/><Relationship Id="rId55" Type="http://schemas.openxmlformats.org/officeDocument/2006/relationships/font" Target="fonts/InstrumentSans-bold.fntdata"/><Relationship Id="rId10" Type="http://schemas.openxmlformats.org/officeDocument/2006/relationships/slide" Target="slides/slide5.xml"/><Relationship Id="rId54" Type="http://schemas.openxmlformats.org/officeDocument/2006/relationships/font" Target="fonts/InstrumentSans-regular.fntdata"/><Relationship Id="rId13" Type="http://schemas.openxmlformats.org/officeDocument/2006/relationships/slide" Target="slides/slide8.xml"/><Relationship Id="rId57" Type="http://schemas.openxmlformats.org/officeDocument/2006/relationships/font" Target="fonts/InstrumentSans-boldItalic.fntdata"/><Relationship Id="rId12" Type="http://schemas.openxmlformats.org/officeDocument/2006/relationships/slide" Target="slides/slide7.xml"/><Relationship Id="rId56" Type="http://schemas.openxmlformats.org/officeDocument/2006/relationships/font" Target="fonts/InstrumentSans-italic.fntdata"/><Relationship Id="rId15" Type="http://schemas.openxmlformats.org/officeDocument/2006/relationships/slide" Target="slides/slide10.xml"/><Relationship Id="rId59" Type="http://schemas.openxmlformats.org/officeDocument/2006/relationships/font" Target="fonts/ChivoLight-bold.fntdata"/><Relationship Id="rId14" Type="http://schemas.openxmlformats.org/officeDocument/2006/relationships/slide" Target="slides/slide9.xml"/><Relationship Id="rId58" Type="http://schemas.openxmlformats.org/officeDocument/2006/relationships/font" Target="fonts/ChivoLight-regular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8" name="Google Shape;23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2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g2db93af887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4" name="Google Shape;1084;g2db93af887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3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g2d252dde5c4_1_7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5" name="Google Shape;1095;g2d252dde5c4_1_7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Google Shape;1272;g2da750b409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3" name="Google Shape;1273;g2da750b409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1" name="Shape 1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2" name="Google Shape;1512;g2da750b4097_0_4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3" name="Google Shape;1513;g2da750b4097_0_4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3" name="Shape 1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4" name="Google Shape;1754;g2da750b4097_0_7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5" name="Google Shape;1755;g2da750b4097_0_7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2" name="Shape 1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3" name="Google Shape;1763;g2da750b4097_0_7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4" name="Google Shape;1764;g2da750b4097_0_7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g2da750b4097_0_9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3" name="Google Shape;1773;g2da750b4097_0_9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0" name="Shape 1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" name="Google Shape;1781;g2da750b4097_0_9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2" name="Google Shape;1782;g2da750b4097_0_9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9" name="Shape 1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" name="Google Shape;1790;g2da750b4097_0_9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1" name="Google Shape;1791;g2da750b4097_0_9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9" name="Shape 1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0" name="Google Shape;1800;g2da750b4097_0_9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1" name="Google Shape;1801;g2da750b4097_0_9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8" name="Google Shape;43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9" name="Shape 1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0" name="Google Shape;1810;g2db8ca15495_1_4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1" name="Google Shape;1811;g2db8ca15495_1_4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9" name="Shape 2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2050;g2d252dde5c4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1" name="Google Shape;2051;g2d252dde5c4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7" name="Shape 2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8" name="Google Shape;2228;g2db6eecb36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9" name="Google Shape;2229;g2db6eecb36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7" name="Shape 2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8" name="Google Shape;2468;g2db6eecb36d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9" name="Google Shape;2469;g2db6eecb36d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6" name="Shape 2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7" name="Google Shape;2477;g2db6eecb36d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8" name="Google Shape;2478;g2db6eecb36d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3" name="Shape 2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4" name="Google Shape;2484;g2db6eecb36d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5" name="Google Shape;2485;g2db6eecb36d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1" name="Shape 2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2" name="Google Shape;2492;g2db6eecb36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3" name="Google Shape;2493;g2db6eecb36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1" name="Shape 2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2" name="Google Shape;2732;g2db6eecb36d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3" name="Google Shape;2733;g2db6eecb36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0" name="Shape 2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1" name="Google Shape;2741;g2d252dde5c4_1_5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42" name="Google Shape;2742;g2d252dde5c4_1_5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8" name="Shape 2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9" name="Google Shape;2919;g27103d2d19d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0" name="Google Shape;2920;g27103d2d19d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5" name="Google Shape;44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6" name="Shape 2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7" name="Google Shape;2927;g27103d2d19d_3_2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8" name="Google Shape;2928;g27103d2d19d_3_2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5" name="Shape 2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6" name="Google Shape;2936;g2db7ae8c4ba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37" name="Google Shape;2937;g2db7ae8c4ba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2" name="Shape 3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3" name="Google Shape;3113;g202bce14778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14" name="Google Shape;3114;g202bce14778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2" name="Shape 3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3" name="Google Shape;3353;g2db9380fda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54" name="Google Shape;3354;g2db9380fda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0" name="Shape 3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1" name="Google Shape;3531;g2dbd5eee90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32" name="Google Shape;3532;g2dbd5eee90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0" name="Shape 3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1" name="Google Shape;3771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72" name="Google Shape;377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3" name="Shape 3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4" name="Google Shape;3784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85" name="Google Shape;378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2d9d521a4ac_0_2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3" name="Google Shape;623;g2d9d521a4ac_0_2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g2db8ca15495_1_7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3" name="Google Shape;863;g2db8ca15495_1_7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9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g2db8ca15495_1_9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1" name="Google Shape;1041;g2db8ca15495_1_9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0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g2db8ca15495_1_9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2" name="Google Shape;1052;g2db8ca15495_1_9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9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g2db8ca15495_1_9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1" name="Google Shape;1061;g2db8ca15495_1_9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8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g2db8ca15495_1_9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0" name="Google Shape;1070;g2db8ca15495_1_9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bit.ly/3A1uf1Q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43"/>
          <p:cNvSpPr txBox="1"/>
          <p:nvPr>
            <p:ph type="ctrTitle"/>
          </p:nvPr>
        </p:nvSpPr>
        <p:spPr>
          <a:xfrm>
            <a:off x="715175" y="860200"/>
            <a:ext cx="6250800" cy="20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43"/>
          <p:cNvSpPr txBox="1"/>
          <p:nvPr>
            <p:ph idx="1" type="subTitle"/>
          </p:nvPr>
        </p:nvSpPr>
        <p:spPr>
          <a:xfrm>
            <a:off x="715100" y="3021000"/>
            <a:ext cx="62508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1" name="Google Shape;11;p43"/>
          <p:cNvSpPr/>
          <p:nvPr/>
        </p:nvSpPr>
        <p:spPr>
          <a:xfrm rot="-5400000">
            <a:off x="1135750" y="-1155150"/>
            <a:ext cx="181200" cy="24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hivo Light"/>
              <a:ea typeface="Chivo Light"/>
              <a:cs typeface="Chivo Light"/>
              <a:sym typeface="Chivo Light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2"/>
          <p:cNvSpPr txBox="1"/>
          <p:nvPr>
            <p:ph type="title"/>
          </p:nvPr>
        </p:nvSpPr>
        <p:spPr>
          <a:xfrm>
            <a:off x="1285113" y="2821499"/>
            <a:ext cx="6573900" cy="413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21" name="Google Shape;121;p52"/>
          <p:cNvSpPr txBox="1"/>
          <p:nvPr>
            <p:ph idx="1" type="subTitle"/>
          </p:nvPr>
        </p:nvSpPr>
        <p:spPr>
          <a:xfrm>
            <a:off x="1285000" y="1311050"/>
            <a:ext cx="6573900" cy="13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22" name="Google Shape;122;p52"/>
          <p:cNvSpPr/>
          <p:nvPr/>
        </p:nvSpPr>
        <p:spPr>
          <a:xfrm rot="-5400000">
            <a:off x="7807650" y="-1155150"/>
            <a:ext cx="181200" cy="2491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hivo Light"/>
              <a:ea typeface="Chivo Light"/>
              <a:cs typeface="Chivo Light"/>
              <a:sym typeface="Chivo Ligh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BLANK_1_1_1_1_1_1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3"/>
          <p:cNvSpPr txBox="1"/>
          <p:nvPr>
            <p:ph type="title"/>
          </p:nvPr>
        </p:nvSpPr>
        <p:spPr>
          <a:xfrm>
            <a:off x="715100" y="570345"/>
            <a:ext cx="5282700" cy="828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4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/>
        </p:txBody>
      </p:sp>
      <p:sp>
        <p:nvSpPr>
          <p:cNvPr id="125" name="Google Shape;125;p53"/>
          <p:cNvSpPr txBox="1"/>
          <p:nvPr>
            <p:ph idx="1" type="subTitle"/>
          </p:nvPr>
        </p:nvSpPr>
        <p:spPr>
          <a:xfrm>
            <a:off x="715100" y="1415400"/>
            <a:ext cx="5282700" cy="44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26" name="Google Shape;126;p53"/>
          <p:cNvSpPr txBox="1"/>
          <p:nvPr>
            <p:ph idx="2" type="title"/>
          </p:nvPr>
        </p:nvSpPr>
        <p:spPr>
          <a:xfrm>
            <a:off x="715100" y="1943045"/>
            <a:ext cx="5282700" cy="828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4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/>
        </p:txBody>
      </p:sp>
      <p:sp>
        <p:nvSpPr>
          <p:cNvPr id="127" name="Google Shape;127;p53"/>
          <p:cNvSpPr txBox="1"/>
          <p:nvPr>
            <p:ph idx="3" type="subTitle"/>
          </p:nvPr>
        </p:nvSpPr>
        <p:spPr>
          <a:xfrm>
            <a:off x="715100" y="2788100"/>
            <a:ext cx="5282700" cy="44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28" name="Google Shape;128;p53"/>
          <p:cNvSpPr txBox="1"/>
          <p:nvPr>
            <p:ph idx="4" type="title"/>
          </p:nvPr>
        </p:nvSpPr>
        <p:spPr>
          <a:xfrm>
            <a:off x="715100" y="3315744"/>
            <a:ext cx="5282700" cy="828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4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/>
        </p:txBody>
      </p:sp>
      <p:sp>
        <p:nvSpPr>
          <p:cNvPr id="129" name="Google Shape;129;p53"/>
          <p:cNvSpPr txBox="1"/>
          <p:nvPr>
            <p:ph idx="5" type="subTitle"/>
          </p:nvPr>
        </p:nvSpPr>
        <p:spPr>
          <a:xfrm>
            <a:off x="715100" y="4160800"/>
            <a:ext cx="5282700" cy="44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30" name="Google Shape;130;p53"/>
          <p:cNvSpPr/>
          <p:nvPr/>
        </p:nvSpPr>
        <p:spPr>
          <a:xfrm flipH="1" rot="10800000">
            <a:off x="-5750" y="562500"/>
            <a:ext cx="181200" cy="45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hivo Light"/>
              <a:ea typeface="Chivo Light"/>
              <a:cs typeface="Chivo Light"/>
              <a:sym typeface="Chivo Ligh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BLANK_1_1_1_1_1_2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/>
        </p:txBody>
      </p:sp>
      <p:grpSp>
        <p:nvGrpSpPr>
          <p:cNvPr id="133" name="Google Shape;133;p54"/>
          <p:cNvGrpSpPr/>
          <p:nvPr/>
        </p:nvGrpSpPr>
        <p:grpSpPr>
          <a:xfrm>
            <a:off x="0" y="0"/>
            <a:ext cx="9143950" cy="5150248"/>
            <a:chOff x="0" y="0"/>
            <a:chExt cx="9143950" cy="5150248"/>
          </a:xfrm>
        </p:grpSpPr>
        <p:grpSp>
          <p:nvGrpSpPr>
            <p:cNvPr id="134" name="Google Shape;134;p54"/>
            <p:cNvGrpSpPr/>
            <p:nvPr/>
          </p:nvGrpSpPr>
          <p:grpSpPr>
            <a:xfrm>
              <a:off x="8429950" y="0"/>
              <a:ext cx="714000" cy="2629893"/>
              <a:chOff x="8429950" y="0"/>
              <a:chExt cx="714000" cy="2629893"/>
            </a:xfrm>
          </p:grpSpPr>
          <p:sp>
            <p:nvSpPr>
              <p:cNvPr id="135" name="Google Shape;135;p54"/>
              <p:cNvSpPr/>
              <p:nvPr/>
            </p:nvSpPr>
            <p:spPr>
              <a:xfrm rot="-5400000">
                <a:off x="8520700" y="-90750"/>
                <a:ext cx="532500" cy="7140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hivo Light"/>
                  <a:ea typeface="Chivo Light"/>
                  <a:cs typeface="Chivo Light"/>
                  <a:sym typeface="Chivo Light"/>
                </a:endParaRPr>
              </a:p>
            </p:txBody>
          </p:sp>
          <p:sp>
            <p:nvSpPr>
              <p:cNvPr id="136" name="Google Shape;136;p54"/>
              <p:cNvSpPr/>
              <p:nvPr/>
            </p:nvSpPr>
            <p:spPr>
              <a:xfrm rot="10800000">
                <a:off x="8861950" y="713193"/>
                <a:ext cx="282000" cy="1916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hivo Light"/>
                  <a:ea typeface="Chivo Light"/>
                  <a:cs typeface="Chivo Light"/>
                  <a:sym typeface="Chivo Light"/>
                </a:endParaRPr>
              </a:p>
            </p:txBody>
          </p:sp>
        </p:grpSp>
        <p:grpSp>
          <p:nvGrpSpPr>
            <p:cNvPr id="137" name="Google Shape;137;p54"/>
            <p:cNvGrpSpPr/>
            <p:nvPr/>
          </p:nvGrpSpPr>
          <p:grpSpPr>
            <a:xfrm>
              <a:off x="0" y="4092923"/>
              <a:ext cx="2480100" cy="1057325"/>
              <a:chOff x="0" y="4092923"/>
              <a:chExt cx="2480100" cy="1057325"/>
            </a:xfrm>
          </p:grpSpPr>
          <p:sp>
            <p:nvSpPr>
              <p:cNvPr id="138" name="Google Shape;138;p54"/>
              <p:cNvSpPr/>
              <p:nvPr/>
            </p:nvSpPr>
            <p:spPr>
              <a:xfrm flipH="1" rot="-5400000">
                <a:off x="1149450" y="3819598"/>
                <a:ext cx="181200" cy="24801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hivo Light"/>
                  <a:ea typeface="Chivo Light"/>
                  <a:cs typeface="Chivo Light"/>
                  <a:sym typeface="Chivo Light"/>
                </a:endParaRPr>
              </a:p>
            </p:txBody>
          </p:sp>
          <p:sp>
            <p:nvSpPr>
              <p:cNvPr id="139" name="Google Shape;139;p54"/>
              <p:cNvSpPr/>
              <p:nvPr/>
            </p:nvSpPr>
            <p:spPr>
              <a:xfrm>
                <a:off x="0" y="4092923"/>
                <a:ext cx="532500" cy="714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hivo Light"/>
                  <a:ea typeface="Chivo Light"/>
                  <a:cs typeface="Chivo Light"/>
                  <a:sym typeface="Chivo Light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5"/>
          <p:cNvSpPr txBox="1"/>
          <p:nvPr>
            <p:ph type="title"/>
          </p:nvPr>
        </p:nvSpPr>
        <p:spPr>
          <a:xfrm>
            <a:off x="2828300" y="1270000"/>
            <a:ext cx="5600100" cy="18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5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142" name="Google Shape;142;p55"/>
          <p:cNvSpPr/>
          <p:nvPr/>
        </p:nvSpPr>
        <p:spPr>
          <a:xfrm rot="-5400000">
            <a:off x="7807650" y="-1155150"/>
            <a:ext cx="181200" cy="24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hivo Light"/>
              <a:ea typeface="Chivo Light"/>
              <a:cs typeface="Chivo Light"/>
              <a:sym typeface="Chivo Light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BLANK_1_1_1_1_1_2_1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/>
        </p:txBody>
      </p:sp>
      <p:grpSp>
        <p:nvGrpSpPr>
          <p:cNvPr id="145" name="Google Shape;145;p56"/>
          <p:cNvGrpSpPr/>
          <p:nvPr/>
        </p:nvGrpSpPr>
        <p:grpSpPr>
          <a:xfrm>
            <a:off x="-12" y="0"/>
            <a:ext cx="9144012" cy="5143500"/>
            <a:chOff x="-12" y="0"/>
            <a:chExt cx="9144012" cy="5143500"/>
          </a:xfrm>
        </p:grpSpPr>
        <p:grpSp>
          <p:nvGrpSpPr>
            <p:cNvPr id="146" name="Google Shape;146;p56"/>
            <p:cNvGrpSpPr/>
            <p:nvPr/>
          </p:nvGrpSpPr>
          <p:grpSpPr>
            <a:xfrm>
              <a:off x="-12" y="0"/>
              <a:ext cx="714012" cy="5143498"/>
              <a:chOff x="-12" y="0"/>
              <a:chExt cx="714012" cy="5143498"/>
            </a:xfrm>
          </p:grpSpPr>
          <p:sp>
            <p:nvSpPr>
              <p:cNvPr id="147" name="Google Shape;147;p56"/>
              <p:cNvSpPr/>
              <p:nvPr/>
            </p:nvSpPr>
            <p:spPr>
              <a:xfrm flipH="1" rot="-5400000">
                <a:off x="90750" y="-90750"/>
                <a:ext cx="532500" cy="7140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hivo Light"/>
                  <a:ea typeface="Chivo Light"/>
                  <a:cs typeface="Chivo Light"/>
                  <a:sym typeface="Chivo Light"/>
                </a:endParaRPr>
              </a:p>
            </p:txBody>
          </p:sp>
          <p:sp>
            <p:nvSpPr>
              <p:cNvPr id="148" name="Google Shape;148;p56"/>
              <p:cNvSpPr/>
              <p:nvPr/>
            </p:nvSpPr>
            <p:spPr>
              <a:xfrm flipH="1" rot="10800000">
                <a:off x="-12" y="2663398"/>
                <a:ext cx="181200" cy="24801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hivo Light"/>
                  <a:ea typeface="Chivo Light"/>
                  <a:cs typeface="Chivo Light"/>
                  <a:sym typeface="Chivo Light"/>
                </a:endParaRPr>
              </a:p>
            </p:txBody>
          </p:sp>
        </p:grpSp>
        <p:grpSp>
          <p:nvGrpSpPr>
            <p:cNvPr id="149" name="Google Shape;149;p56"/>
            <p:cNvGrpSpPr/>
            <p:nvPr/>
          </p:nvGrpSpPr>
          <p:grpSpPr>
            <a:xfrm>
              <a:off x="8611450" y="2324650"/>
              <a:ext cx="532550" cy="2818850"/>
              <a:chOff x="8611450" y="2324650"/>
              <a:chExt cx="532550" cy="2818850"/>
            </a:xfrm>
          </p:grpSpPr>
          <p:sp>
            <p:nvSpPr>
              <p:cNvPr id="150" name="Google Shape;150;p56"/>
              <p:cNvSpPr/>
              <p:nvPr/>
            </p:nvSpPr>
            <p:spPr>
              <a:xfrm>
                <a:off x="8611450" y="4429500"/>
                <a:ext cx="532500" cy="714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hivo Light"/>
                  <a:ea typeface="Chivo Light"/>
                  <a:cs typeface="Chivo Light"/>
                  <a:sym typeface="Chivo Light"/>
                </a:endParaRPr>
              </a:p>
            </p:txBody>
          </p:sp>
          <p:sp>
            <p:nvSpPr>
              <p:cNvPr id="151" name="Google Shape;151;p56"/>
              <p:cNvSpPr/>
              <p:nvPr/>
            </p:nvSpPr>
            <p:spPr>
              <a:xfrm>
                <a:off x="8863500" y="2324650"/>
                <a:ext cx="280500" cy="19167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hivo Light"/>
                  <a:ea typeface="Chivo Light"/>
                  <a:cs typeface="Chivo Light"/>
                  <a:sym typeface="Chivo Light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BLANK_1_1_1_1_1_2_1_1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/>
        </p:txBody>
      </p:sp>
      <p:grpSp>
        <p:nvGrpSpPr>
          <p:cNvPr id="154" name="Google Shape;154;p57"/>
          <p:cNvGrpSpPr/>
          <p:nvPr/>
        </p:nvGrpSpPr>
        <p:grpSpPr>
          <a:xfrm>
            <a:off x="0" y="-2"/>
            <a:ext cx="9143988" cy="5150300"/>
            <a:chOff x="0" y="-2"/>
            <a:chExt cx="9143988" cy="5150300"/>
          </a:xfrm>
        </p:grpSpPr>
        <p:grpSp>
          <p:nvGrpSpPr>
            <p:cNvPr id="155" name="Google Shape;155;p57"/>
            <p:cNvGrpSpPr/>
            <p:nvPr/>
          </p:nvGrpSpPr>
          <p:grpSpPr>
            <a:xfrm>
              <a:off x="0" y="4617748"/>
              <a:ext cx="2818850" cy="532550"/>
              <a:chOff x="0" y="4617748"/>
              <a:chExt cx="2818850" cy="532550"/>
            </a:xfrm>
          </p:grpSpPr>
          <p:sp>
            <p:nvSpPr>
              <p:cNvPr id="156" name="Google Shape;156;p57"/>
              <p:cNvSpPr/>
              <p:nvPr/>
            </p:nvSpPr>
            <p:spPr>
              <a:xfrm rot="5400000">
                <a:off x="90750" y="4526998"/>
                <a:ext cx="532500" cy="714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hivo Light"/>
                  <a:ea typeface="Chivo Light"/>
                  <a:cs typeface="Chivo Light"/>
                  <a:sym typeface="Chivo Light"/>
                </a:endParaRPr>
              </a:p>
            </p:txBody>
          </p:sp>
          <p:sp>
            <p:nvSpPr>
              <p:cNvPr id="157" name="Google Shape;157;p57"/>
              <p:cNvSpPr/>
              <p:nvPr/>
            </p:nvSpPr>
            <p:spPr>
              <a:xfrm rot="5400000">
                <a:off x="1720250" y="4051698"/>
                <a:ext cx="280500" cy="1916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hivo Light"/>
                  <a:ea typeface="Chivo Light"/>
                  <a:cs typeface="Chivo Light"/>
                  <a:sym typeface="Chivo Light"/>
                </a:endParaRPr>
              </a:p>
            </p:txBody>
          </p:sp>
        </p:grpSp>
        <p:grpSp>
          <p:nvGrpSpPr>
            <p:cNvPr id="158" name="Google Shape;158;p57"/>
            <p:cNvGrpSpPr/>
            <p:nvPr/>
          </p:nvGrpSpPr>
          <p:grpSpPr>
            <a:xfrm>
              <a:off x="6663888" y="-2"/>
              <a:ext cx="2480100" cy="985202"/>
              <a:chOff x="6663888" y="-2"/>
              <a:chExt cx="2480100" cy="985202"/>
            </a:xfrm>
          </p:grpSpPr>
          <p:sp>
            <p:nvSpPr>
              <p:cNvPr id="159" name="Google Shape;159;p57"/>
              <p:cNvSpPr/>
              <p:nvPr/>
            </p:nvSpPr>
            <p:spPr>
              <a:xfrm rot="10800000">
                <a:off x="8863450" y="362400"/>
                <a:ext cx="280500" cy="6228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hivo Light"/>
                  <a:ea typeface="Chivo Light"/>
                  <a:cs typeface="Chivo Light"/>
                  <a:sym typeface="Chivo Light"/>
                </a:endParaRPr>
              </a:p>
            </p:txBody>
          </p:sp>
          <p:sp>
            <p:nvSpPr>
              <p:cNvPr id="160" name="Google Shape;160;p57"/>
              <p:cNvSpPr/>
              <p:nvPr/>
            </p:nvSpPr>
            <p:spPr>
              <a:xfrm flipH="1" rot="-5400000">
                <a:off x="7813338" y="-1149452"/>
                <a:ext cx="181200" cy="24801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hivo Light"/>
                  <a:ea typeface="Chivo Light"/>
                  <a:cs typeface="Chivo Light"/>
                  <a:sym typeface="Chivo Light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1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8"/>
          <p:cNvSpPr txBox="1"/>
          <p:nvPr>
            <p:ph idx="1" type="subTitle"/>
          </p:nvPr>
        </p:nvSpPr>
        <p:spPr>
          <a:xfrm>
            <a:off x="5892025" y="1631498"/>
            <a:ext cx="2536800" cy="11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3" name="Google Shape;163;p58"/>
          <p:cNvSpPr txBox="1"/>
          <p:nvPr>
            <p:ph type="title"/>
          </p:nvPr>
        </p:nvSpPr>
        <p:spPr>
          <a:xfrm>
            <a:off x="5892025" y="442858"/>
            <a:ext cx="2536800" cy="10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/>
        </p:txBody>
      </p:sp>
      <p:sp>
        <p:nvSpPr>
          <p:cNvPr id="164" name="Google Shape;164;p58"/>
          <p:cNvSpPr/>
          <p:nvPr>
            <p:ph idx="2" type="pic"/>
          </p:nvPr>
        </p:nvSpPr>
        <p:spPr>
          <a:xfrm>
            <a:off x="-6100" y="0"/>
            <a:ext cx="3558000" cy="5149800"/>
          </a:xfrm>
          <a:prstGeom prst="rect">
            <a:avLst/>
          </a:prstGeom>
          <a:noFill/>
          <a:ln>
            <a:noFill/>
          </a:ln>
        </p:spPr>
      </p:sp>
      <p:sp>
        <p:nvSpPr>
          <p:cNvPr id="165" name="Google Shape;165;p58"/>
          <p:cNvSpPr/>
          <p:nvPr>
            <p:ph idx="3" type="pic"/>
          </p:nvPr>
        </p:nvSpPr>
        <p:spPr>
          <a:xfrm>
            <a:off x="3715450" y="2979206"/>
            <a:ext cx="5428500" cy="2170500"/>
          </a:xfrm>
          <a:prstGeom prst="rect">
            <a:avLst/>
          </a:prstGeom>
          <a:noFill/>
          <a:ln>
            <a:noFill/>
          </a:ln>
        </p:spPr>
      </p:sp>
      <p:sp>
        <p:nvSpPr>
          <p:cNvPr id="166" name="Google Shape;166;p58"/>
          <p:cNvSpPr/>
          <p:nvPr>
            <p:ph idx="4" type="pic"/>
          </p:nvPr>
        </p:nvSpPr>
        <p:spPr>
          <a:xfrm>
            <a:off x="3715450" y="0"/>
            <a:ext cx="2069100" cy="2817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BLANK_1_1_1_2_1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/>
        </p:txBody>
      </p:sp>
      <p:sp>
        <p:nvSpPr>
          <p:cNvPr id="169" name="Google Shape;169;p59"/>
          <p:cNvSpPr txBox="1"/>
          <p:nvPr>
            <p:ph idx="1" type="subTitle"/>
          </p:nvPr>
        </p:nvSpPr>
        <p:spPr>
          <a:xfrm flipH="1">
            <a:off x="1822147" y="1601902"/>
            <a:ext cx="4308300" cy="37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b="1" sz="18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70" name="Google Shape;170;p59"/>
          <p:cNvSpPr txBox="1"/>
          <p:nvPr>
            <p:ph idx="2" type="subTitle"/>
          </p:nvPr>
        </p:nvSpPr>
        <p:spPr>
          <a:xfrm flipH="1">
            <a:off x="1822147" y="2875391"/>
            <a:ext cx="4308300" cy="37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b="1" sz="18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71" name="Google Shape;171;p59"/>
          <p:cNvSpPr txBox="1"/>
          <p:nvPr>
            <p:ph idx="3" type="subTitle"/>
          </p:nvPr>
        </p:nvSpPr>
        <p:spPr>
          <a:xfrm flipH="1">
            <a:off x="1822147" y="4148881"/>
            <a:ext cx="4308300" cy="37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b="1" sz="18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72" name="Google Shape;172;p59"/>
          <p:cNvSpPr txBox="1"/>
          <p:nvPr>
            <p:ph idx="4" type="subTitle"/>
          </p:nvPr>
        </p:nvSpPr>
        <p:spPr>
          <a:xfrm flipH="1">
            <a:off x="1822147" y="1143074"/>
            <a:ext cx="43083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73" name="Google Shape;173;p59"/>
          <p:cNvSpPr txBox="1"/>
          <p:nvPr>
            <p:ph idx="5" type="subTitle"/>
          </p:nvPr>
        </p:nvSpPr>
        <p:spPr>
          <a:xfrm flipH="1">
            <a:off x="1822147" y="2416568"/>
            <a:ext cx="43083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74" name="Google Shape;174;p59"/>
          <p:cNvSpPr txBox="1"/>
          <p:nvPr>
            <p:ph idx="6" type="subTitle"/>
          </p:nvPr>
        </p:nvSpPr>
        <p:spPr>
          <a:xfrm flipH="1">
            <a:off x="1822147" y="3690063"/>
            <a:ext cx="43083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grpSp>
        <p:nvGrpSpPr>
          <p:cNvPr id="175" name="Google Shape;175;p59"/>
          <p:cNvGrpSpPr/>
          <p:nvPr/>
        </p:nvGrpSpPr>
        <p:grpSpPr>
          <a:xfrm>
            <a:off x="0" y="0"/>
            <a:ext cx="9143950" cy="5150248"/>
            <a:chOff x="0" y="0"/>
            <a:chExt cx="9143950" cy="5150248"/>
          </a:xfrm>
        </p:grpSpPr>
        <p:grpSp>
          <p:nvGrpSpPr>
            <p:cNvPr id="176" name="Google Shape;176;p59"/>
            <p:cNvGrpSpPr/>
            <p:nvPr/>
          </p:nvGrpSpPr>
          <p:grpSpPr>
            <a:xfrm>
              <a:off x="8429950" y="0"/>
              <a:ext cx="714000" cy="2629893"/>
              <a:chOff x="8429950" y="0"/>
              <a:chExt cx="714000" cy="2629893"/>
            </a:xfrm>
          </p:grpSpPr>
          <p:sp>
            <p:nvSpPr>
              <p:cNvPr id="177" name="Google Shape;177;p59"/>
              <p:cNvSpPr/>
              <p:nvPr/>
            </p:nvSpPr>
            <p:spPr>
              <a:xfrm rot="-5400000">
                <a:off x="8520700" y="-90750"/>
                <a:ext cx="532500" cy="7140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hivo Light"/>
                  <a:ea typeface="Chivo Light"/>
                  <a:cs typeface="Chivo Light"/>
                  <a:sym typeface="Chivo Light"/>
                </a:endParaRPr>
              </a:p>
            </p:txBody>
          </p:sp>
          <p:sp>
            <p:nvSpPr>
              <p:cNvPr id="178" name="Google Shape;178;p59"/>
              <p:cNvSpPr/>
              <p:nvPr/>
            </p:nvSpPr>
            <p:spPr>
              <a:xfrm rot="10800000">
                <a:off x="8861950" y="713193"/>
                <a:ext cx="282000" cy="1916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hivo Light"/>
                  <a:ea typeface="Chivo Light"/>
                  <a:cs typeface="Chivo Light"/>
                  <a:sym typeface="Chivo Light"/>
                </a:endParaRPr>
              </a:p>
            </p:txBody>
          </p:sp>
        </p:grpSp>
        <p:grpSp>
          <p:nvGrpSpPr>
            <p:cNvPr id="179" name="Google Shape;179;p59"/>
            <p:cNvGrpSpPr/>
            <p:nvPr/>
          </p:nvGrpSpPr>
          <p:grpSpPr>
            <a:xfrm>
              <a:off x="0" y="4092923"/>
              <a:ext cx="2480100" cy="1057325"/>
              <a:chOff x="0" y="4092923"/>
              <a:chExt cx="2480100" cy="1057325"/>
            </a:xfrm>
          </p:grpSpPr>
          <p:sp>
            <p:nvSpPr>
              <p:cNvPr id="180" name="Google Shape;180;p59"/>
              <p:cNvSpPr/>
              <p:nvPr/>
            </p:nvSpPr>
            <p:spPr>
              <a:xfrm flipH="1" rot="-5400000">
                <a:off x="1149450" y="3819598"/>
                <a:ext cx="181200" cy="24801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hivo Light"/>
                  <a:ea typeface="Chivo Light"/>
                  <a:cs typeface="Chivo Light"/>
                  <a:sym typeface="Chivo Light"/>
                </a:endParaRPr>
              </a:p>
            </p:txBody>
          </p:sp>
          <p:sp>
            <p:nvSpPr>
              <p:cNvPr id="181" name="Google Shape;181;p59"/>
              <p:cNvSpPr/>
              <p:nvPr/>
            </p:nvSpPr>
            <p:spPr>
              <a:xfrm>
                <a:off x="0" y="4092923"/>
                <a:ext cx="532500" cy="714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hivo Light"/>
                  <a:ea typeface="Chivo Light"/>
                  <a:cs typeface="Chivo Light"/>
                  <a:sym typeface="Chivo Light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BLANK_1_1_1_1_1_1_2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60"/>
          <p:cNvSpPr txBox="1"/>
          <p:nvPr/>
        </p:nvSpPr>
        <p:spPr>
          <a:xfrm>
            <a:off x="1342355" y="3463170"/>
            <a:ext cx="3018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solidFill>
                  <a:schemeClr val="dk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CREDITS: </a:t>
            </a:r>
            <a:r>
              <a:rPr b="0" i="0" lang="en" sz="1000" u="none" cap="none" strike="noStrike">
                <a:solidFill>
                  <a:schemeClr val="dk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This presentation template was created by </a:t>
            </a:r>
            <a:r>
              <a:rPr b="1" i="0" lang="en" sz="1000" u="sng" cap="none" strike="noStrike">
                <a:solidFill>
                  <a:schemeClr val="dk1"/>
                </a:solidFill>
                <a:latin typeface="Instrument Sans"/>
                <a:ea typeface="Instrument Sans"/>
                <a:cs typeface="Instrument Sans"/>
                <a:sym typeface="Instrument Sa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b="0" i="0" lang="en" sz="1000" u="none" cap="none" strike="noStrike">
                <a:solidFill>
                  <a:schemeClr val="dk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, and includes icons by </a:t>
            </a:r>
            <a:r>
              <a:rPr b="1" i="0" lang="en" sz="1000" u="sng" cap="none" strike="noStrike">
                <a:solidFill>
                  <a:schemeClr val="dk1"/>
                </a:solidFill>
                <a:latin typeface="Instrument Sans"/>
                <a:ea typeface="Instrument Sans"/>
                <a:cs typeface="Instrument Sans"/>
                <a:sym typeface="Instrument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0" i="0" lang="en" sz="1000" u="none" cap="none" strike="noStrike">
                <a:solidFill>
                  <a:schemeClr val="dk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, and infographics &amp; images by </a:t>
            </a:r>
            <a:r>
              <a:rPr b="1" i="0" lang="en" sz="1000" u="sng" cap="none" strike="noStrike">
                <a:solidFill>
                  <a:schemeClr val="dk1"/>
                </a:solidFill>
                <a:latin typeface="Instrument Sans"/>
                <a:ea typeface="Instrument Sans"/>
                <a:cs typeface="Instrument Sans"/>
                <a:sym typeface="Instrument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i="0" sz="1000" u="sng" cap="none" strike="noStrike">
              <a:solidFill>
                <a:schemeClr val="dk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184" name="Google Shape;184;p60"/>
          <p:cNvSpPr txBox="1"/>
          <p:nvPr>
            <p:ph type="ctrTitle"/>
          </p:nvPr>
        </p:nvSpPr>
        <p:spPr>
          <a:xfrm>
            <a:off x="1342350" y="680800"/>
            <a:ext cx="3018300" cy="8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85" name="Google Shape;185;p60"/>
          <p:cNvSpPr txBox="1"/>
          <p:nvPr>
            <p:ph idx="1" type="subTitle"/>
          </p:nvPr>
        </p:nvSpPr>
        <p:spPr>
          <a:xfrm>
            <a:off x="1342419" y="1509517"/>
            <a:ext cx="3018300" cy="10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86" name="Google Shape;186;p60"/>
          <p:cNvSpPr/>
          <p:nvPr/>
        </p:nvSpPr>
        <p:spPr>
          <a:xfrm flipH="1" rot="10800000">
            <a:off x="-5750" y="562500"/>
            <a:ext cx="181200" cy="45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hivo Light"/>
              <a:ea typeface="Chivo Light"/>
              <a:cs typeface="Chivo Light"/>
              <a:sym typeface="Chivo Light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6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/>
        </p:txBody>
      </p:sp>
      <p:sp>
        <p:nvSpPr>
          <p:cNvPr id="189" name="Google Shape;189;p61"/>
          <p:cNvSpPr txBox="1"/>
          <p:nvPr>
            <p:ph idx="1" type="body"/>
          </p:nvPr>
        </p:nvSpPr>
        <p:spPr>
          <a:xfrm>
            <a:off x="720000" y="1076275"/>
            <a:ext cx="7704000" cy="6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■"/>
              <a:defRPr/>
            </a:lvl1pPr>
            <a:lvl2pPr indent="-3048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grpSp>
        <p:nvGrpSpPr>
          <p:cNvPr id="190" name="Google Shape;190;p61"/>
          <p:cNvGrpSpPr/>
          <p:nvPr/>
        </p:nvGrpSpPr>
        <p:grpSpPr>
          <a:xfrm>
            <a:off x="-1912" y="-252"/>
            <a:ext cx="9145862" cy="5152508"/>
            <a:chOff x="-1912" y="-252"/>
            <a:chExt cx="9145862" cy="5152508"/>
          </a:xfrm>
        </p:grpSpPr>
        <p:grpSp>
          <p:nvGrpSpPr>
            <p:cNvPr id="191" name="Google Shape;191;p61"/>
            <p:cNvGrpSpPr/>
            <p:nvPr/>
          </p:nvGrpSpPr>
          <p:grpSpPr>
            <a:xfrm>
              <a:off x="6325100" y="4617748"/>
              <a:ext cx="2818850" cy="534508"/>
              <a:chOff x="6325100" y="4617748"/>
              <a:chExt cx="2818850" cy="534508"/>
            </a:xfrm>
          </p:grpSpPr>
          <p:sp>
            <p:nvSpPr>
              <p:cNvPr id="192" name="Google Shape;192;p61"/>
              <p:cNvSpPr/>
              <p:nvPr/>
            </p:nvSpPr>
            <p:spPr>
              <a:xfrm flipH="1" rot="-5400000">
                <a:off x="8520700" y="4526998"/>
                <a:ext cx="532500" cy="714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hivo Light"/>
                  <a:ea typeface="Chivo Light"/>
                  <a:cs typeface="Chivo Light"/>
                  <a:sym typeface="Chivo Light"/>
                </a:endParaRPr>
              </a:p>
            </p:txBody>
          </p:sp>
          <p:sp>
            <p:nvSpPr>
              <p:cNvPr id="193" name="Google Shape;193;p61"/>
              <p:cNvSpPr/>
              <p:nvPr/>
            </p:nvSpPr>
            <p:spPr>
              <a:xfrm flipH="1" rot="-5400000">
                <a:off x="7143200" y="4053656"/>
                <a:ext cx="280500" cy="19167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hivo Light"/>
                  <a:ea typeface="Chivo Light"/>
                  <a:cs typeface="Chivo Light"/>
                  <a:sym typeface="Chivo Light"/>
                </a:endParaRPr>
              </a:p>
            </p:txBody>
          </p:sp>
        </p:grpSp>
        <p:grpSp>
          <p:nvGrpSpPr>
            <p:cNvPr id="194" name="Google Shape;194;p61"/>
            <p:cNvGrpSpPr/>
            <p:nvPr/>
          </p:nvGrpSpPr>
          <p:grpSpPr>
            <a:xfrm>
              <a:off x="-1912" y="-252"/>
              <a:ext cx="2480100" cy="985452"/>
              <a:chOff x="-1912" y="-252"/>
              <a:chExt cx="2480100" cy="985452"/>
            </a:xfrm>
          </p:grpSpPr>
          <p:sp>
            <p:nvSpPr>
              <p:cNvPr id="195" name="Google Shape;195;p61"/>
              <p:cNvSpPr/>
              <p:nvPr/>
            </p:nvSpPr>
            <p:spPr>
              <a:xfrm flipH="1" rot="10800000">
                <a:off x="0" y="362400"/>
                <a:ext cx="280500" cy="6228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hivo Light"/>
                  <a:ea typeface="Chivo Light"/>
                  <a:cs typeface="Chivo Light"/>
                  <a:sym typeface="Chivo Light"/>
                </a:endParaRPr>
              </a:p>
            </p:txBody>
          </p:sp>
          <p:sp>
            <p:nvSpPr>
              <p:cNvPr id="196" name="Google Shape;196;p61"/>
              <p:cNvSpPr/>
              <p:nvPr/>
            </p:nvSpPr>
            <p:spPr>
              <a:xfrm flipH="1" rot="-5400000">
                <a:off x="1147538" y="-1149702"/>
                <a:ext cx="181200" cy="24801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hivo Light"/>
                  <a:ea typeface="Chivo Light"/>
                  <a:cs typeface="Chivo Light"/>
                  <a:sym typeface="Chivo Light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oogle Shape;13;p44"/>
          <p:cNvGrpSpPr/>
          <p:nvPr/>
        </p:nvGrpSpPr>
        <p:grpSpPr>
          <a:xfrm>
            <a:off x="-1912" y="-252"/>
            <a:ext cx="9145862" cy="5152508"/>
            <a:chOff x="-1912" y="-252"/>
            <a:chExt cx="9145862" cy="5152508"/>
          </a:xfrm>
        </p:grpSpPr>
        <p:grpSp>
          <p:nvGrpSpPr>
            <p:cNvPr id="14" name="Google Shape;14;p44"/>
            <p:cNvGrpSpPr/>
            <p:nvPr/>
          </p:nvGrpSpPr>
          <p:grpSpPr>
            <a:xfrm>
              <a:off x="6325100" y="4617748"/>
              <a:ext cx="2818850" cy="534508"/>
              <a:chOff x="6325100" y="4617748"/>
              <a:chExt cx="2818850" cy="534508"/>
            </a:xfrm>
          </p:grpSpPr>
          <p:sp>
            <p:nvSpPr>
              <p:cNvPr id="15" name="Google Shape;15;p44"/>
              <p:cNvSpPr/>
              <p:nvPr/>
            </p:nvSpPr>
            <p:spPr>
              <a:xfrm flipH="1" rot="-5400000">
                <a:off x="8520700" y="4526998"/>
                <a:ext cx="532500" cy="714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hivo Light"/>
                  <a:ea typeface="Chivo Light"/>
                  <a:cs typeface="Chivo Light"/>
                  <a:sym typeface="Chivo Light"/>
                </a:endParaRPr>
              </a:p>
            </p:txBody>
          </p:sp>
          <p:sp>
            <p:nvSpPr>
              <p:cNvPr id="16" name="Google Shape;16;p44"/>
              <p:cNvSpPr/>
              <p:nvPr/>
            </p:nvSpPr>
            <p:spPr>
              <a:xfrm flipH="1" rot="-5400000">
                <a:off x="7143200" y="4053656"/>
                <a:ext cx="280500" cy="19167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hivo Light"/>
                  <a:ea typeface="Chivo Light"/>
                  <a:cs typeface="Chivo Light"/>
                  <a:sym typeface="Chivo Light"/>
                </a:endParaRPr>
              </a:p>
            </p:txBody>
          </p:sp>
        </p:grpSp>
        <p:grpSp>
          <p:nvGrpSpPr>
            <p:cNvPr id="17" name="Google Shape;17;p44"/>
            <p:cNvGrpSpPr/>
            <p:nvPr/>
          </p:nvGrpSpPr>
          <p:grpSpPr>
            <a:xfrm>
              <a:off x="-1912" y="-252"/>
              <a:ext cx="2480100" cy="985452"/>
              <a:chOff x="-1912" y="-252"/>
              <a:chExt cx="2480100" cy="985452"/>
            </a:xfrm>
          </p:grpSpPr>
          <p:sp>
            <p:nvSpPr>
              <p:cNvPr id="18" name="Google Shape;18;p44"/>
              <p:cNvSpPr/>
              <p:nvPr/>
            </p:nvSpPr>
            <p:spPr>
              <a:xfrm flipH="1" rot="10800000">
                <a:off x="0" y="362400"/>
                <a:ext cx="280500" cy="6228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hivo Light"/>
                  <a:ea typeface="Chivo Light"/>
                  <a:cs typeface="Chivo Light"/>
                  <a:sym typeface="Chivo Light"/>
                </a:endParaRPr>
              </a:p>
            </p:txBody>
          </p:sp>
          <p:sp>
            <p:nvSpPr>
              <p:cNvPr id="19" name="Google Shape;19;p44"/>
              <p:cNvSpPr/>
              <p:nvPr/>
            </p:nvSpPr>
            <p:spPr>
              <a:xfrm flipH="1" rot="-5400000">
                <a:off x="1147538" y="-1149702"/>
                <a:ext cx="181200" cy="24801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hivo Light"/>
                  <a:ea typeface="Chivo Light"/>
                  <a:cs typeface="Chivo Light"/>
                  <a:sym typeface="Chivo Light"/>
                </a:endParaRPr>
              </a:p>
            </p:txBody>
          </p:sp>
        </p:grpSp>
      </p:grpSp>
      <p:sp>
        <p:nvSpPr>
          <p:cNvPr id="20" name="Google Shape;20;p4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BLANK_1_1_1_2_2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6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/>
        </p:txBody>
      </p:sp>
      <p:sp>
        <p:nvSpPr>
          <p:cNvPr id="199" name="Google Shape;199;p62"/>
          <p:cNvSpPr txBox="1"/>
          <p:nvPr>
            <p:ph idx="1" type="body"/>
          </p:nvPr>
        </p:nvSpPr>
        <p:spPr>
          <a:xfrm>
            <a:off x="720000" y="1152475"/>
            <a:ext cx="3852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■"/>
              <a:defRPr/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00" name="Google Shape;200;p62"/>
          <p:cNvSpPr txBox="1"/>
          <p:nvPr>
            <p:ph idx="2" type="body"/>
          </p:nvPr>
        </p:nvSpPr>
        <p:spPr>
          <a:xfrm>
            <a:off x="4572000" y="1152475"/>
            <a:ext cx="3852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■"/>
              <a:defRPr/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grpSp>
        <p:nvGrpSpPr>
          <p:cNvPr id="201" name="Google Shape;201;p62"/>
          <p:cNvGrpSpPr/>
          <p:nvPr/>
        </p:nvGrpSpPr>
        <p:grpSpPr>
          <a:xfrm>
            <a:off x="0" y="0"/>
            <a:ext cx="9143950" cy="5150248"/>
            <a:chOff x="0" y="0"/>
            <a:chExt cx="9143950" cy="5150248"/>
          </a:xfrm>
        </p:grpSpPr>
        <p:grpSp>
          <p:nvGrpSpPr>
            <p:cNvPr id="202" name="Google Shape;202;p62"/>
            <p:cNvGrpSpPr/>
            <p:nvPr/>
          </p:nvGrpSpPr>
          <p:grpSpPr>
            <a:xfrm>
              <a:off x="8429950" y="0"/>
              <a:ext cx="714000" cy="2629893"/>
              <a:chOff x="8429950" y="0"/>
              <a:chExt cx="714000" cy="2629893"/>
            </a:xfrm>
          </p:grpSpPr>
          <p:sp>
            <p:nvSpPr>
              <p:cNvPr id="203" name="Google Shape;203;p62"/>
              <p:cNvSpPr/>
              <p:nvPr/>
            </p:nvSpPr>
            <p:spPr>
              <a:xfrm rot="-5400000">
                <a:off x="8520700" y="-90750"/>
                <a:ext cx="532500" cy="7140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hivo Light"/>
                  <a:ea typeface="Chivo Light"/>
                  <a:cs typeface="Chivo Light"/>
                  <a:sym typeface="Chivo Light"/>
                </a:endParaRPr>
              </a:p>
            </p:txBody>
          </p:sp>
          <p:sp>
            <p:nvSpPr>
              <p:cNvPr id="204" name="Google Shape;204;p62"/>
              <p:cNvSpPr/>
              <p:nvPr/>
            </p:nvSpPr>
            <p:spPr>
              <a:xfrm rot="10800000">
                <a:off x="8861950" y="713193"/>
                <a:ext cx="282000" cy="1916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hivo Light"/>
                  <a:ea typeface="Chivo Light"/>
                  <a:cs typeface="Chivo Light"/>
                  <a:sym typeface="Chivo Light"/>
                </a:endParaRPr>
              </a:p>
            </p:txBody>
          </p:sp>
        </p:grpSp>
        <p:grpSp>
          <p:nvGrpSpPr>
            <p:cNvPr id="205" name="Google Shape;205;p62"/>
            <p:cNvGrpSpPr/>
            <p:nvPr/>
          </p:nvGrpSpPr>
          <p:grpSpPr>
            <a:xfrm>
              <a:off x="0" y="4092923"/>
              <a:ext cx="2480100" cy="1057325"/>
              <a:chOff x="0" y="4092923"/>
              <a:chExt cx="2480100" cy="1057325"/>
            </a:xfrm>
          </p:grpSpPr>
          <p:sp>
            <p:nvSpPr>
              <p:cNvPr id="206" name="Google Shape;206;p62"/>
              <p:cNvSpPr/>
              <p:nvPr/>
            </p:nvSpPr>
            <p:spPr>
              <a:xfrm flipH="1" rot="-5400000">
                <a:off x="1149450" y="3819598"/>
                <a:ext cx="181200" cy="24801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hivo Light"/>
                  <a:ea typeface="Chivo Light"/>
                  <a:cs typeface="Chivo Light"/>
                  <a:sym typeface="Chivo Light"/>
                </a:endParaRPr>
              </a:p>
            </p:txBody>
          </p:sp>
          <p:sp>
            <p:nvSpPr>
              <p:cNvPr id="207" name="Google Shape;207;p62"/>
              <p:cNvSpPr/>
              <p:nvPr/>
            </p:nvSpPr>
            <p:spPr>
              <a:xfrm>
                <a:off x="0" y="4092923"/>
                <a:ext cx="532500" cy="714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hivo Light"/>
                  <a:ea typeface="Chivo Light"/>
                  <a:cs typeface="Chivo Light"/>
                  <a:sym typeface="Chivo Light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66"/>
          <p:cNvSpPr txBox="1"/>
          <p:nvPr>
            <p:ph type="title"/>
          </p:nvPr>
        </p:nvSpPr>
        <p:spPr>
          <a:xfrm>
            <a:off x="2241425" y="1293100"/>
            <a:ext cx="46611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10" name="Google Shape;210;p66"/>
          <p:cNvSpPr txBox="1"/>
          <p:nvPr>
            <p:ph idx="1" type="subTitle"/>
          </p:nvPr>
        </p:nvSpPr>
        <p:spPr>
          <a:xfrm>
            <a:off x="2241475" y="2168600"/>
            <a:ext cx="4661100" cy="168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11" name="Google Shape;211;p66"/>
          <p:cNvSpPr/>
          <p:nvPr/>
        </p:nvSpPr>
        <p:spPr>
          <a:xfrm rot="-5400000">
            <a:off x="1135750" y="-1155150"/>
            <a:ext cx="181200" cy="24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hivo Light"/>
              <a:ea typeface="Chivo Light"/>
              <a:cs typeface="Chivo Light"/>
              <a:sym typeface="Chivo Light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67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214" name="Google Shape;214;p67"/>
          <p:cNvSpPr txBox="1"/>
          <p:nvPr>
            <p:ph type="title"/>
          </p:nvPr>
        </p:nvSpPr>
        <p:spPr>
          <a:xfrm>
            <a:off x="720000" y="3859100"/>
            <a:ext cx="7704000" cy="749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68"/>
          <p:cNvSpPr txBox="1"/>
          <p:nvPr>
            <p:ph hasCustomPrompt="1" type="title"/>
          </p:nvPr>
        </p:nvSpPr>
        <p:spPr>
          <a:xfrm>
            <a:off x="1284000" y="1366338"/>
            <a:ext cx="6576000" cy="15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17" name="Google Shape;217;p68"/>
          <p:cNvSpPr txBox="1"/>
          <p:nvPr>
            <p:ph idx="1" type="subTitle"/>
          </p:nvPr>
        </p:nvSpPr>
        <p:spPr>
          <a:xfrm>
            <a:off x="1284000" y="3063763"/>
            <a:ext cx="65760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18" name="Google Shape;218;p68"/>
          <p:cNvSpPr/>
          <p:nvPr/>
        </p:nvSpPr>
        <p:spPr>
          <a:xfrm rot="-5400000">
            <a:off x="7807650" y="-1155150"/>
            <a:ext cx="181200" cy="2491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hivo Light"/>
              <a:ea typeface="Chivo Light"/>
              <a:cs typeface="Chivo Light"/>
              <a:sym typeface="Chivo Light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_1_1_1_1_1_1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oogle Shape;221;p70"/>
          <p:cNvGrpSpPr/>
          <p:nvPr/>
        </p:nvGrpSpPr>
        <p:grpSpPr>
          <a:xfrm>
            <a:off x="0" y="0"/>
            <a:ext cx="9143950" cy="5150248"/>
            <a:chOff x="0" y="0"/>
            <a:chExt cx="9143950" cy="5150248"/>
          </a:xfrm>
        </p:grpSpPr>
        <p:grpSp>
          <p:nvGrpSpPr>
            <p:cNvPr id="222" name="Google Shape;222;p70"/>
            <p:cNvGrpSpPr/>
            <p:nvPr/>
          </p:nvGrpSpPr>
          <p:grpSpPr>
            <a:xfrm>
              <a:off x="8429950" y="0"/>
              <a:ext cx="714000" cy="2629893"/>
              <a:chOff x="8429950" y="0"/>
              <a:chExt cx="714000" cy="2629893"/>
            </a:xfrm>
          </p:grpSpPr>
          <p:sp>
            <p:nvSpPr>
              <p:cNvPr id="223" name="Google Shape;223;p70"/>
              <p:cNvSpPr/>
              <p:nvPr/>
            </p:nvSpPr>
            <p:spPr>
              <a:xfrm rot="-5400000">
                <a:off x="8520700" y="-90750"/>
                <a:ext cx="532500" cy="7140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hivo Light"/>
                  <a:ea typeface="Chivo Light"/>
                  <a:cs typeface="Chivo Light"/>
                  <a:sym typeface="Chivo Light"/>
                </a:endParaRPr>
              </a:p>
            </p:txBody>
          </p:sp>
          <p:sp>
            <p:nvSpPr>
              <p:cNvPr id="224" name="Google Shape;224;p70"/>
              <p:cNvSpPr/>
              <p:nvPr/>
            </p:nvSpPr>
            <p:spPr>
              <a:xfrm rot="10800000">
                <a:off x="8861950" y="713193"/>
                <a:ext cx="282000" cy="1916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hivo Light"/>
                  <a:ea typeface="Chivo Light"/>
                  <a:cs typeface="Chivo Light"/>
                  <a:sym typeface="Chivo Light"/>
                </a:endParaRPr>
              </a:p>
            </p:txBody>
          </p:sp>
        </p:grpSp>
        <p:grpSp>
          <p:nvGrpSpPr>
            <p:cNvPr id="225" name="Google Shape;225;p70"/>
            <p:cNvGrpSpPr/>
            <p:nvPr/>
          </p:nvGrpSpPr>
          <p:grpSpPr>
            <a:xfrm>
              <a:off x="0" y="4092923"/>
              <a:ext cx="2480100" cy="1057325"/>
              <a:chOff x="0" y="4092923"/>
              <a:chExt cx="2480100" cy="1057325"/>
            </a:xfrm>
          </p:grpSpPr>
          <p:sp>
            <p:nvSpPr>
              <p:cNvPr id="226" name="Google Shape;226;p70"/>
              <p:cNvSpPr/>
              <p:nvPr/>
            </p:nvSpPr>
            <p:spPr>
              <a:xfrm flipH="1" rot="-5400000">
                <a:off x="1149450" y="3819598"/>
                <a:ext cx="181200" cy="24801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hivo Light"/>
                  <a:ea typeface="Chivo Light"/>
                  <a:cs typeface="Chivo Light"/>
                  <a:sym typeface="Chivo Light"/>
                </a:endParaRPr>
              </a:p>
            </p:txBody>
          </p:sp>
          <p:sp>
            <p:nvSpPr>
              <p:cNvPr id="227" name="Google Shape;227;p70"/>
              <p:cNvSpPr/>
              <p:nvPr/>
            </p:nvSpPr>
            <p:spPr>
              <a:xfrm>
                <a:off x="0" y="4092923"/>
                <a:ext cx="532500" cy="714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hivo Light"/>
                  <a:ea typeface="Chivo Light"/>
                  <a:cs typeface="Chivo Light"/>
                  <a:sym typeface="Chivo Light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BLANK_1_1_1_1_1_1_1_1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71"/>
          <p:cNvGrpSpPr/>
          <p:nvPr/>
        </p:nvGrpSpPr>
        <p:grpSpPr>
          <a:xfrm>
            <a:off x="-1912" y="-252"/>
            <a:ext cx="9145862" cy="5152508"/>
            <a:chOff x="-1912" y="-252"/>
            <a:chExt cx="9145862" cy="5152508"/>
          </a:xfrm>
        </p:grpSpPr>
        <p:grpSp>
          <p:nvGrpSpPr>
            <p:cNvPr id="230" name="Google Shape;230;p71"/>
            <p:cNvGrpSpPr/>
            <p:nvPr/>
          </p:nvGrpSpPr>
          <p:grpSpPr>
            <a:xfrm>
              <a:off x="6325100" y="4617748"/>
              <a:ext cx="2818850" cy="534508"/>
              <a:chOff x="6325100" y="4617748"/>
              <a:chExt cx="2818850" cy="534508"/>
            </a:xfrm>
          </p:grpSpPr>
          <p:sp>
            <p:nvSpPr>
              <p:cNvPr id="231" name="Google Shape;231;p71"/>
              <p:cNvSpPr/>
              <p:nvPr/>
            </p:nvSpPr>
            <p:spPr>
              <a:xfrm flipH="1" rot="-5400000">
                <a:off x="8520700" y="4526998"/>
                <a:ext cx="532500" cy="714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hivo Light"/>
                  <a:ea typeface="Chivo Light"/>
                  <a:cs typeface="Chivo Light"/>
                  <a:sym typeface="Chivo Light"/>
                </a:endParaRPr>
              </a:p>
            </p:txBody>
          </p:sp>
          <p:sp>
            <p:nvSpPr>
              <p:cNvPr id="232" name="Google Shape;232;p71"/>
              <p:cNvSpPr/>
              <p:nvPr/>
            </p:nvSpPr>
            <p:spPr>
              <a:xfrm flipH="1" rot="-5400000">
                <a:off x="7143200" y="4053656"/>
                <a:ext cx="280500" cy="19167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hivo Light"/>
                  <a:ea typeface="Chivo Light"/>
                  <a:cs typeface="Chivo Light"/>
                  <a:sym typeface="Chivo Light"/>
                </a:endParaRPr>
              </a:p>
            </p:txBody>
          </p:sp>
        </p:grpSp>
        <p:grpSp>
          <p:nvGrpSpPr>
            <p:cNvPr id="233" name="Google Shape;233;p71"/>
            <p:cNvGrpSpPr/>
            <p:nvPr/>
          </p:nvGrpSpPr>
          <p:grpSpPr>
            <a:xfrm>
              <a:off x="-1912" y="-252"/>
              <a:ext cx="2480100" cy="985452"/>
              <a:chOff x="-1912" y="-252"/>
              <a:chExt cx="2480100" cy="985452"/>
            </a:xfrm>
          </p:grpSpPr>
          <p:sp>
            <p:nvSpPr>
              <p:cNvPr id="234" name="Google Shape;234;p71"/>
              <p:cNvSpPr/>
              <p:nvPr/>
            </p:nvSpPr>
            <p:spPr>
              <a:xfrm flipH="1" rot="10800000">
                <a:off x="0" y="362400"/>
                <a:ext cx="280500" cy="6228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hivo Light"/>
                  <a:ea typeface="Chivo Light"/>
                  <a:cs typeface="Chivo Light"/>
                  <a:sym typeface="Chivo Light"/>
                </a:endParaRPr>
              </a:p>
            </p:txBody>
          </p:sp>
          <p:sp>
            <p:nvSpPr>
              <p:cNvPr id="235" name="Google Shape;235;p71"/>
              <p:cNvSpPr/>
              <p:nvPr/>
            </p:nvSpPr>
            <p:spPr>
              <a:xfrm flipH="1" rot="-5400000">
                <a:off x="1147538" y="-1149702"/>
                <a:ext cx="181200" cy="24801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hivo Light"/>
                  <a:ea typeface="Chivo Light"/>
                  <a:cs typeface="Chivo Light"/>
                  <a:sym typeface="Chivo Light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oogle Shape;22;p45"/>
          <p:cNvGrpSpPr/>
          <p:nvPr/>
        </p:nvGrpSpPr>
        <p:grpSpPr>
          <a:xfrm>
            <a:off x="0" y="0"/>
            <a:ext cx="9143950" cy="5150248"/>
            <a:chOff x="0" y="0"/>
            <a:chExt cx="9143950" cy="5150248"/>
          </a:xfrm>
        </p:grpSpPr>
        <p:grpSp>
          <p:nvGrpSpPr>
            <p:cNvPr id="23" name="Google Shape;23;p45"/>
            <p:cNvGrpSpPr/>
            <p:nvPr/>
          </p:nvGrpSpPr>
          <p:grpSpPr>
            <a:xfrm>
              <a:off x="8429950" y="0"/>
              <a:ext cx="714000" cy="2629893"/>
              <a:chOff x="8429950" y="0"/>
              <a:chExt cx="714000" cy="2629893"/>
            </a:xfrm>
          </p:grpSpPr>
          <p:sp>
            <p:nvSpPr>
              <p:cNvPr id="24" name="Google Shape;24;p45"/>
              <p:cNvSpPr/>
              <p:nvPr/>
            </p:nvSpPr>
            <p:spPr>
              <a:xfrm rot="-5400000">
                <a:off x="8520700" y="-90750"/>
                <a:ext cx="532500" cy="7140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hivo Light"/>
                  <a:ea typeface="Chivo Light"/>
                  <a:cs typeface="Chivo Light"/>
                  <a:sym typeface="Chivo Light"/>
                </a:endParaRPr>
              </a:p>
            </p:txBody>
          </p:sp>
          <p:sp>
            <p:nvSpPr>
              <p:cNvPr id="25" name="Google Shape;25;p45"/>
              <p:cNvSpPr/>
              <p:nvPr/>
            </p:nvSpPr>
            <p:spPr>
              <a:xfrm rot="10800000">
                <a:off x="8861950" y="713193"/>
                <a:ext cx="282000" cy="1916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hivo Light"/>
                  <a:ea typeface="Chivo Light"/>
                  <a:cs typeface="Chivo Light"/>
                  <a:sym typeface="Chivo Light"/>
                </a:endParaRPr>
              </a:p>
            </p:txBody>
          </p:sp>
        </p:grpSp>
        <p:grpSp>
          <p:nvGrpSpPr>
            <p:cNvPr id="26" name="Google Shape;26;p45"/>
            <p:cNvGrpSpPr/>
            <p:nvPr/>
          </p:nvGrpSpPr>
          <p:grpSpPr>
            <a:xfrm>
              <a:off x="0" y="4092923"/>
              <a:ext cx="2480100" cy="1057325"/>
              <a:chOff x="0" y="4092923"/>
              <a:chExt cx="2480100" cy="1057325"/>
            </a:xfrm>
          </p:grpSpPr>
          <p:sp>
            <p:nvSpPr>
              <p:cNvPr id="27" name="Google Shape;27;p45"/>
              <p:cNvSpPr/>
              <p:nvPr/>
            </p:nvSpPr>
            <p:spPr>
              <a:xfrm flipH="1" rot="-5400000">
                <a:off x="1149450" y="3819598"/>
                <a:ext cx="181200" cy="24801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hivo Light"/>
                  <a:ea typeface="Chivo Light"/>
                  <a:cs typeface="Chivo Light"/>
                  <a:sym typeface="Chivo Light"/>
                </a:endParaRPr>
              </a:p>
            </p:txBody>
          </p:sp>
          <p:sp>
            <p:nvSpPr>
              <p:cNvPr id="28" name="Google Shape;28;p45"/>
              <p:cNvSpPr/>
              <p:nvPr/>
            </p:nvSpPr>
            <p:spPr>
              <a:xfrm>
                <a:off x="0" y="4092923"/>
                <a:ext cx="532500" cy="714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hivo Light"/>
                  <a:ea typeface="Chivo Light"/>
                  <a:cs typeface="Chivo Light"/>
                  <a:sym typeface="Chivo Light"/>
                </a:endParaRPr>
              </a:p>
            </p:txBody>
          </p:sp>
        </p:grpSp>
      </p:grpSp>
      <p:sp>
        <p:nvSpPr>
          <p:cNvPr id="29" name="Google Shape;29;p4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/>
        </p:txBody>
      </p:sp>
      <p:sp>
        <p:nvSpPr>
          <p:cNvPr id="30" name="Google Shape;30;p45"/>
          <p:cNvSpPr txBox="1"/>
          <p:nvPr>
            <p:ph idx="2" type="title"/>
          </p:nvPr>
        </p:nvSpPr>
        <p:spPr>
          <a:xfrm>
            <a:off x="1055375" y="1650075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1" name="Google Shape;31;p45"/>
          <p:cNvSpPr txBox="1"/>
          <p:nvPr>
            <p:ph idx="3" type="title"/>
          </p:nvPr>
        </p:nvSpPr>
        <p:spPr>
          <a:xfrm>
            <a:off x="1055375" y="3056133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2" name="Google Shape;32;p45"/>
          <p:cNvSpPr txBox="1"/>
          <p:nvPr>
            <p:ph idx="4" type="title"/>
          </p:nvPr>
        </p:nvSpPr>
        <p:spPr>
          <a:xfrm>
            <a:off x="3449850" y="1650075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3" name="Google Shape;33;p45"/>
          <p:cNvSpPr txBox="1"/>
          <p:nvPr>
            <p:ph idx="5" type="title"/>
          </p:nvPr>
        </p:nvSpPr>
        <p:spPr>
          <a:xfrm>
            <a:off x="3449850" y="3056133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4" name="Google Shape;34;p45"/>
          <p:cNvSpPr txBox="1"/>
          <p:nvPr>
            <p:ph idx="6" type="title"/>
          </p:nvPr>
        </p:nvSpPr>
        <p:spPr>
          <a:xfrm>
            <a:off x="5844325" y="1650075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" name="Google Shape;35;p45"/>
          <p:cNvSpPr txBox="1"/>
          <p:nvPr>
            <p:ph idx="7" type="title"/>
          </p:nvPr>
        </p:nvSpPr>
        <p:spPr>
          <a:xfrm>
            <a:off x="5844325" y="3056133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6" name="Google Shape;36;p45"/>
          <p:cNvSpPr txBox="1"/>
          <p:nvPr>
            <p:ph idx="1" type="subTitle"/>
          </p:nvPr>
        </p:nvSpPr>
        <p:spPr>
          <a:xfrm>
            <a:off x="1055375" y="2109263"/>
            <a:ext cx="22443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18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37" name="Google Shape;37;p45"/>
          <p:cNvSpPr txBox="1"/>
          <p:nvPr>
            <p:ph idx="8" type="subTitle"/>
          </p:nvPr>
        </p:nvSpPr>
        <p:spPr>
          <a:xfrm>
            <a:off x="3449850" y="2109263"/>
            <a:ext cx="22443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18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38" name="Google Shape;38;p45"/>
          <p:cNvSpPr txBox="1"/>
          <p:nvPr>
            <p:ph idx="9" type="subTitle"/>
          </p:nvPr>
        </p:nvSpPr>
        <p:spPr>
          <a:xfrm>
            <a:off x="5844325" y="2109263"/>
            <a:ext cx="22443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18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39" name="Google Shape;39;p45"/>
          <p:cNvSpPr txBox="1"/>
          <p:nvPr>
            <p:ph idx="13" type="subTitle"/>
          </p:nvPr>
        </p:nvSpPr>
        <p:spPr>
          <a:xfrm>
            <a:off x="1055375" y="3515388"/>
            <a:ext cx="22443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18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40" name="Google Shape;40;p45"/>
          <p:cNvSpPr txBox="1"/>
          <p:nvPr>
            <p:ph idx="14" type="subTitle"/>
          </p:nvPr>
        </p:nvSpPr>
        <p:spPr>
          <a:xfrm>
            <a:off x="3449850" y="3515388"/>
            <a:ext cx="22443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18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41" name="Google Shape;41;p45"/>
          <p:cNvSpPr txBox="1"/>
          <p:nvPr>
            <p:ph idx="15" type="subTitle"/>
          </p:nvPr>
        </p:nvSpPr>
        <p:spPr>
          <a:xfrm>
            <a:off x="5844325" y="3515388"/>
            <a:ext cx="22443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18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6"/>
          <p:cNvSpPr txBox="1"/>
          <p:nvPr>
            <p:ph type="title"/>
          </p:nvPr>
        </p:nvSpPr>
        <p:spPr>
          <a:xfrm>
            <a:off x="3301057" y="2621500"/>
            <a:ext cx="47538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4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  <p:sp>
        <p:nvSpPr>
          <p:cNvPr id="44" name="Google Shape;44;p46"/>
          <p:cNvSpPr txBox="1"/>
          <p:nvPr>
            <p:ph idx="2" type="title"/>
          </p:nvPr>
        </p:nvSpPr>
        <p:spPr>
          <a:xfrm>
            <a:off x="6801626" y="1680200"/>
            <a:ext cx="1253100" cy="912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5" name="Google Shape;45;p46"/>
          <p:cNvSpPr/>
          <p:nvPr/>
        </p:nvSpPr>
        <p:spPr>
          <a:xfrm rot="10800000">
            <a:off x="8962800" y="562500"/>
            <a:ext cx="181200" cy="4581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hivo Light"/>
              <a:ea typeface="Chivo Light"/>
              <a:cs typeface="Chivo Light"/>
              <a:sym typeface="Chivo Ligh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7"/>
          <p:cNvSpPr txBox="1"/>
          <p:nvPr>
            <p:ph type="title"/>
          </p:nvPr>
        </p:nvSpPr>
        <p:spPr>
          <a:xfrm>
            <a:off x="763150" y="446075"/>
            <a:ext cx="4325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/>
        </p:txBody>
      </p:sp>
      <p:sp>
        <p:nvSpPr>
          <p:cNvPr id="48" name="Google Shape;48;p47"/>
          <p:cNvSpPr txBox="1"/>
          <p:nvPr>
            <p:ph idx="1" type="body"/>
          </p:nvPr>
        </p:nvSpPr>
        <p:spPr>
          <a:xfrm>
            <a:off x="763150" y="1322457"/>
            <a:ext cx="4325100" cy="31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Nunito Light"/>
              <a:buChar char="■"/>
              <a:defRPr/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/>
        </p:txBody>
      </p:sp>
      <p:sp>
        <p:nvSpPr>
          <p:cNvPr id="49" name="Google Shape;49;p47"/>
          <p:cNvSpPr/>
          <p:nvPr>
            <p:ph idx="2" type="pic"/>
          </p:nvPr>
        </p:nvSpPr>
        <p:spPr>
          <a:xfrm>
            <a:off x="5631000" y="0"/>
            <a:ext cx="3513000" cy="51435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50" name="Google Shape;50;p47"/>
          <p:cNvGrpSpPr/>
          <p:nvPr/>
        </p:nvGrpSpPr>
        <p:grpSpPr>
          <a:xfrm>
            <a:off x="-12" y="0"/>
            <a:ext cx="714012" cy="5143498"/>
            <a:chOff x="-12" y="0"/>
            <a:chExt cx="714012" cy="5143498"/>
          </a:xfrm>
        </p:grpSpPr>
        <p:sp>
          <p:nvSpPr>
            <p:cNvPr id="51" name="Google Shape;51;p47"/>
            <p:cNvSpPr/>
            <p:nvPr/>
          </p:nvSpPr>
          <p:spPr>
            <a:xfrm flipH="1" rot="-5400000">
              <a:off x="90750" y="-90750"/>
              <a:ext cx="532500" cy="714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hivo Light"/>
                <a:ea typeface="Chivo Light"/>
                <a:cs typeface="Chivo Light"/>
                <a:sym typeface="Chivo Light"/>
              </a:endParaRPr>
            </a:p>
          </p:txBody>
        </p:sp>
        <p:sp>
          <p:nvSpPr>
            <p:cNvPr id="52" name="Google Shape;52;p47"/>
            <p:cNvSpPr/>
            <p:nvPr/>
          </p:nvSpPr>
          <p:spPr>
            <a:xfrm flipH="1" rot="10800000">
              <a:off x="-12" y="2663398"/>
              <a:ext cx="181200" cy="24801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hivo Light"/>
                <a:ea typeface="Chivo Light"/>
                <a:cs typeface="Chivo Light"/>
                <a:sym typeface="Chivo Light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48"/>
          <p:cNvGrpSpPr/>
          <p:nvPr/>
        </p:nvGrpSpPr>
        <p:grpSpPr>
          <a:xfrm>
            <a:off x="0" y="-2"/>
            <a:ext cx="9143988" cy="5150300"/>
            <a:chOff x="0" y="-2"/>
            <a:chExt cx="9143988" cy="5150300"/>
          </a:xfrm>
        </p:grpSpPr>
        <p:grpSp>
          <p:nvGrpSpPr>
            <p:cNvPr id="55" name="Google Shape;55;p48"/>
            <p:cNvGrpSpPr/>
            <p:nvPr/>
          </p:nvGrpSpPr>
          <p:grpSpPr>
            <a:xfrm>
              <a:off x="0" y="4617748"/>
              <a:ext cx="2818850" cy="532550"/>
              <a:chOff x="0" y="4617748"/>
              <a:chExt cx="2818850" cy="532550"/>
            </a:xfrm>
          </p:grpSpPr>
          <p:sp>
            <p:nvSpPr>
              <p:cNvPr id="56" name="Google Shape;56;p48"/>
              <p:cNvSpPr/>
              <p:nvPr/>
            </p:nvSpPr>
            <p:spPr>
              <a:xfrm rot="5400000">
                <a:off x="90750" y="4526998"/>
                <a:ext cx="532500" cy="714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hivo Light"/>
                  <a:ea typeface="Chivo Light"/>
                  <a:cs typeface="Chivo Light"/>
                  <a:sym typeface="Chivo Light"/>
                </a:endParaRPr>
              </a:p>
            </p:txBody>
          </p:sp>
          <p:sp>
            <p:nvSpPr>
              <p:cNvPr id="57" name="Google Shape;57;p48"/>
              <p:cNvSpPr/>
              <p:nvPr/>
            </p:nvSpPr>
            <p:spPr>
              <a:xfrm rot="5400000">
                <a:off x="1720250" y="4051698"/>
                <a:ext cx="280500" cy="1916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hivo Light"/>
                  <a:ea typeface="Chivo Light"/>
                  <a:cs typeface="Chivo Light"/>
                  <a:sym typeface="Chivo Light"/>
                </a:endParaRPr>
              </a:p>
            </p:txBody>
          </p:sp>
        </p:grpSp>
        <p:grpSp>
          <p:nvGrpSpPr>
            <p:cNvPr id="58" name="Google Shape;58;p48"/>
            <p:cNvGrpSpPr/>
            <p:nvPr/>
          </p:nvGrpSpPr>
          <p:grpSpPr>
            <a:xfrm>
              <a:off x="6663888" y="-2"/>
              <a:ext cx="2480100" cy="985202"/>
              <a:chOff x="6663888" y="-2"/>
              <a:chExt cx="2480100" cy="985202"/>
            </a:xfrm>
          </p:grpSpPr>
          <p:sp>
            <p:nvSpPr>
              <p:cNvPr id="59" name="Google Shape;59;p48"/>
              <p:cNvSpPr/>
              <p:nvPr/>
            </p:nvSpPr>
            <p:spPr>
              <a:xfrm rot="10800000">
                <a:off x="8863450" y="362400"/>
                <a:ext cx="280500" cy="6228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hivo Light"/>
                  <a:ea typeface="Chivo Light"/>
                  <a:cs typeface="Chivo Light"/>
                  <a:sym typeface="Chivo Light"/>
                </a:endParaRPr>
              </a:p>
            </p:txBody>
          </p:sp>
          <p:sp>
            <p:nvSpPr>
              <p:cNvPr id="60" name="Google Shape;60;p48"/>
              <p:cNvSpPr/>
              <p:nvPr/>
            </p:nvSpPr>
            <p:spPr>
              <a:xfrm flipH="1" rot="-5400000">
                <a:off x="7813338" y="-1149452"/>
                <a:ext cx="181200" cy="24801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hivo Light"/>
                  <a:ea typeface="Chivo Light"/>
                  <a:cs typeface="Chivo Light"/>
                  <a:sym typeface="Chivo Light"/>
                </a:endParaRPr>
              </a:p>
            </p:txBody>
          </p:sp>
        </p:grpSp>
      </p:grpSp>
      <p:sp>
        <p:nvSpPr>
          <p:cNvPr id="61" name="Google Shape;61;p48"/>
          <p:cNvSpPr txBox="1"/>
          <p:nvPr>
            <p:ph idx="1" type="subTitle"/>
          </p:nvPr>
        </p:nvSpPr>
        <p:spPr>
          <a:xfrm>
            <a:off x="1297500" y="2267975"/>
            <a:ext cx="3122700" cy="433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b="1" sz="18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62" name="Google Shape;62;p48"/>
          <p:cNvSpPr txBox="1"/>
          <p:nvPr>
            <p:ph idx="2" type="subTitle"/>
          </p:nvPr>
        </p:nvSpPr>
        <p:spPr>
          <a:xfrm>
            <a:off x="4723775" y="2267975"/>
            <a:ext cx="3122700" cy="433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b="1" sz="18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63" name="Google Shape;63;p48"/>
          <p:cNvSpPr txBox="1"/>
          <p:nvPr>
            <p:ph idx="3" type="subTitle"/>
          </p:nvPr>
        </p:nvSpPr>
        <p:spPr>
          <a:xfrm>
            <a:off x="1297525" y="2631613"/>
            <a:ext cx="3122700" cy="16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64" name="Google Shape;64;p48"/>
          <p:cNvSpPr txBox="1"/>
          <p:nvPr>
            <p:ph idx="4" type="subTitle"/>
          </p:nvPr>
        </p:nvSpPr>
        <p:spPr>
          <a:xfrm>
            <a:off x="4723800" y="2631613"/>
            <a:ext cx="3122700" cy="16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65" name="Google Shape;65;p4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BLANK_1_1_1_2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/>
        </p:txBody>
      </p:sp>
      <p:sp>
        <p:nvSpPr>
          <p:cNvPr id="68" name="Google Shape;68;p49"/>
          <p:cNvSpPr txBox="1"/>
          <p:nvPr>
            <p:ph idx="1" type="subTitle"/>
          </p:nvPr>
        </p:nvSpPr>
        <p:spPr>
          <a:xfrm>
            <a:off x="867375" y="2055572"/>
            <a:ext cx="2337900" cy="33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b="1" sz="18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69" name="Google Shape;69;p49"/>
          <p:cNvSpPr txBox="1"/>
          <p:nvPr>
            <p:ph idx="2" type="subTitle"/>
          </p:nvPr>
        </p:nvSpPr>
        <p:spPr>
          <a:xfrm>
            <a:off x="867363" y="2370930"/>
            <a:ext cx="2337900" cy="19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70" name="Google Shape;70;p49"/>
          <p:cNvSpPr txBox="1"/>
          <p:nvPr>
            <p:ph idx="3" type="subTitle"/>
          </p:nvPr>
        </p:nvSpPr>
        <p:spPr>
          <a:xfrm>
            <a:off x="3397087" y="2370930"/>
            <a:ext cx="2337900" cy="19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71" name="Google Shape;71;p49"/>
          <p:cNvSpPr txBox="1"/>
          <p:nvPr>
            <p:ph idx="4" type="subTitle"/>
          </p:nvPr>
        </p:nvSpPr>
        <p:spPr>
          <a:xfrm>
            <a:off x="5932737" y="2370930"/>
            <a:ext cx="2343900" cy="19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72" name="Google Shape;72;p49"/>
          <p:cNvSpPr txBox="1"/>
          <p:nvPr>
            <p:ph idx="5" type="subTitle"/>
          </p:nvPr>
        </p:nvSpPr>
        <p:spPr>
          <a:xfrm>
            <a:off x="3403204" y="2055572"/>
            <a:ext cx="2337900" cy="33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b="1" sz="18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3" name="Google Shape;73;p49"/>
          <p:cNvSpPr txBox="1"/>
          <p:nvPr>
            <p:ph idx="6" type="subTitle"/>
          </p:nvPr>
        </p:nvSpPr>
        <p:spPr>
          <a:xfrm>
            <a:off x="5932728" y="2055572"/>
            <a:ext cx="2343900" cy="33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b="1" sz="18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grpSp>
        <p:nvGrpSpPr>
          <p:cNvPr id="74" name="Google Shape;74;p49"/>
          <p:cNvGrpSpPr/>
          <p:nvPr/>
        </p:nvGrpSpPr>
        <p:grpSpPr>
          <a:xfrm>
            <a:off x="-1912" y="-252"/>
            <a:ext cx="9145862" cy="5152508"/>
            <a:chOff x="-1912" y="-252"/>
            <a:chExt cx="9145862" cy="5152508"/>
          </a:xfrm>
        </p:grpSpPr>
        <p:grpSp>
          <p:nvGrpSpPr>
            <p:cNvPr id="75" name="Google Shape;75;p49"/>
            <p:cNvGrpSpPr/>
            <p:nvPr/>
          </p:nvGrpSpPr>
          <p:grpSpPr>
            <a:xfrm>
              <a:off x="6325100" y="4617748"/>
              <a:ext cx="2818850" cy="534508"/>
              <a:chOff x="6325100" y="4617748"/>
              <a:chExt cx="2818850" cy="534508"/>
            </a:xfrm>
          </p:grpSpPr>
          <p:sp>
            <p:nvSpPr>
              <p:cNvPr id="76" name="Google Shape;76;p49"/>
              <p:cNvSpPr/>
              <p:nvPr/>
            </p:nvSpPr>
            <p:spPr>
              <a:xfrm flipH="1" rot="-5400000">
                <a:off x="8520700" y="4526998"/>
                <a:ext cx="532500" cy="714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hivo Light"/>
                  <a:ea typeface="Chivo Light"/>
                  <a:cs typeface="Chivo Light"/>
                  <a:sym typeface="Chivo Light"/>
                </a:endParaRPr>
              </a:p>
            </p:txBody>
          </p:sp>
          <p:sp>
            <p:nvSpPr>
              <p:cNvPr id="77" name="Google Shape;77;p49"/>
              <p:cNvSpPr/>
              <p:nvPr/>
            </p:nvSpPr>
            <p:spPr>
              <a:xfrm flipH="1" rot="-5400000">
                <a:off x="7143200" y="4053656"/>
                <a:ext cx="280500" cy="19167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hivo Light"/>
                  <a:ea typeface="Chivo Light"/>
                  <a:cs typeface="Chivo Light"/>
                  <a:sym typeface="Chivo Light"/>
                </a:endParaRPr>
              </a:p>
            </p:txBody>
          </p:sp>
        </p:grpSp>
        <p:grpSp>
          <p:nvGrpSpPr>
            <p:cNvPr id="78" name="Google Shape;78;p49"/>
            <p:cNvGrpSpPr/>
            <p:nvPr/>
          </p:nvGrpSpPr>
          <p:grpSpPr>
            <a:xfrm>
              <a:off x="-1912" y="-252"/>
              <a:ext cx="2480100" cy="985452"/>
              <a:chOff x="-1912" y="-252"/>
              <a:chExt cx="2480100" cy="985452"/>
            </a:xfrm>
          </p:grpSpPr>
          <p:sp>
            <p:nvSpPr>
              <p:cNvPr id="79" name="Google Shape;79;p49"/>
              <p:cNvSpPr/>
              <p:nvPr/>
            </p:nvSpPr>
            <p:spPr>
              <a:xfrm flipH="1" rot="10800000">
                <a:off x="0" y="362400"/>
                <a:ext cx="280500" cy="6228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hivo Light"/>
                  <a:ea typeface="Chivo Light"/>
                  <a:cs typeface="Chivo Light"/>
                  <a:sym typeface="Chivo Light"/>
                </a:endParaRPr>
              </a:p>
            </p:txBody>
          </p:sp>
          <p:sp>
            <p:nvSpPr>
              <p:cNvPr id="80" name="Google Shape;80;p49"/>
              <p:cNvSpPr/>
              <p:nvPr/>
            </p:nvSpPr>
            <p:spPr>
              <a:xfrm flipH="1" rot="-5400000">
                <a:off x="1147538" y="-1149702"/>
                <a:ext cx="181200" cy="24801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hivo Light"/>
                  <a:ea typeface="Chivo Light"/>
                  <a:cs typeface="Chivo Light"/>
                  <a:sym typeface="Chivo Light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BLANK_1_1_1_1_1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50"/>
          <p:cNvGrpSpPr/>
          <p:nvPr/>
        </p:nvGrpSpPr>
        <p:grpSpPr>
          <a:xfrm>
            <a:off x="0" y="0"/>
            <a:ext cx="9143950" cy="5150248"/>
            <a:chOff x="0" y="0"/>
            <a:chExt cx="9143950" cy="5150248"/>
          </a:xfrm>
        </p:grpSpPr>
        <p:grpSp>
          <p:nvGrpSpPr>
            <p:cNvPr id="83" name="Google Shape;83;p50"/>
            <p:cNvGrpSpPr/>
            <p:nvPr/>
          </p:nvGrpSpPr>
          <p:grpSpPr>
            <a:xfrm>
              <a:off x="8429950" y="0"/>
              <a:ext cx="714000" cy="2629893"/>
              <a:chOff x="8429950" y="0"/>
              <a:chExt cx="714000" cy="2629893"/>
            </a:xfrm>
          </p:grpSpPr>
          <p:sp>
            <p:nvSpPr>
              <p:cNvPr id="84" name="Google Shape;84;p50"/>
              <p:cNvSpPr/>
              <p:nvPr/>
            </p:nvSpPr>
            <p:spPr>
              <a:xfrm rot="-5400000">
                <a:off x="8520700" y="-90750"/>
                <a:ext cx="532500" cy="7140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hivo Light"/>
                  <a:ea typeface="Chivo Light"/>
                  <a:cs typeface="Chivo Light"/>
                  <a:sym typeface="Chivo Light"/>
                </a:endParaRPr>
              </a:p>
            </p:txBody>
          </p:sp>
          <p:sp>
            <p:nvSpPr>
              <p:cNvPr id="85" name="Google Shape;85;p50"/>
              <p:cNvSpPr/>
              <p:nvPr/>
            </p:nvSpPr>
            <p:spPr>
              <a:xfrm rot="10800000">
                <a:off x="8861950" y="713193"/>
                <a:ext cx="282000" cy="1916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hivo Light"/>
                  <a:ea typeface="Chivo Light"/>
                  <a:cs typeface="Chivo Light"/>
                  <a:sym typeface="Chivo Light"/>
                </a:endParaRPr>
              </a:p>
            </p:txBody>
          </p:sp>
        </p:grpSp>
        <p:grpSp>
          <p:nvGrpSpPr>
            <p:cNvPr id="86" name="Google Shape;86;p50"/>
            <p:cNvGrpSpPr/>
            <p:nvPr/>
          </p:nvGrpSpPr>
          <p:grpSpPr>
            <a:xfrm>
              <a:off x="0" y="4092923"/>
              <a:ext cx="2480100" cy="1057325"/>
              <a:chOff x="0" y="4092923"/>
              <a:chExt cx="2480100" cy="1057325"/>
            </a:xfrm>
          </p:grpSpPr>
          <p:sp>
            <p:nvSpPr>
              <p:cNvPr id="87" name="Google Shape;87;p50"/>
              <p:cNvSpPr/>
              <p:nvPr/>
            </p:nvSpPr>
            <p:spPr>
              <a:xfrm flipH="1" rot="-5400000">
                <a:off x="1149450" y="3819598"/>
                <a:ext cx="181200" cy="24801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hivo Light"/>
                  <a:ea typeface="Chivo Light"/>
                  <a:cs typeface="Chivo Light"/>
                  <a:sym typeface="Chivo Light"/>
                </a:endParaRPr>
              </a:p>
            </p:txBody>
          </p:sp>
          <p:sp>
            <p:nvSpPr>
              <p:cNvPr id="88" name="Google Shape;88;p50"/>
              <p:cNvSpPr/>
              <p:nvPr/>
            </p:nvSpPr>
            <p:spPr>
              <a:xfrm>
                <a:off x="0" y="4092923"/>
                <a:ext cx="532500" cy="714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hivo Light"/>
                  <a:ea typeface="Chivo Light"/>
                  <a:cs typeface="Chivo Light"/>
                  <a:sym typeface="Chivo Light"/>
                </a:endParaRPr>
              </a:p>
            </p:txBody>
          </p:sp>
        </p:grpSp>
      </p:grpSp>
      <p:sp>
        <p:nvSpPr>
          <p:cNvPr id="89" name="Google Shape;89;p5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/>
        </p:txBody>
      </p:sp>
      <p:sp>
        <p:nvSpPr>
          <p:cNvPr id="90" name="Google Shape;90;p50"/>
          <p:cNvSpPr txBox="1"/>
          <p:nvPr>
            <p:ph idx="1" type="subTitle"/>
          </p:nvPr>
        </p:nvSpPr>
        <p:spPr>
          <a:xfrm>
            <a:off x="917014" y="1437744"/>
            <a:ext cx="3532800" cy="7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1" name="Google Shape;91;p50"/>
          <p:cNvSpPr txBox="1"/>
          <p:nvPr>
            <p:ph idx="2" type="subTitle"/>
          </p:nvPr>
        </p:nvSpPr>
        <p:spPr>
          <a:xfrm>
            <a:off x="917138" y="2660907"/>
            <a:ext cx="3532800" cy="7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2" name="Google Shape;92;p50"/>
          <p:cNvSpPr txBox="1"/>
          <p:nvPr>
            <p:ph idx="3" type="subTitle"/>
          </p:nvPr>
        </p:nvSpPr>
        <p:spPr>
          <a:xfrm>
            <a:off x="916551" y="3884071"/>
            <a:ext cx="3534000" cy="7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3" name="Google Shape;93;p50"/>
          <p:cNvSpPr txBox="1"/>
          <p:nvPr>
            <p:ph idx="4" type="subTitle"/>
          </p:nvPr>
        </p:nvSpPr>
        <p:spPr>
          <a:xfrm>
            <a:off x="4693008" y="1437744"/>
            <a:ext cx="3532800" cy="7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4" name="Google Shape;94;p50"/>
          <p:cNvSpPr txBox="1"/>
          <p:nvPr>
            <p:ph idx="5" type="subTitle"/>
          </p:nvPr>
        </p:nvSpPr>
        <p:spPr>
          <a:xfrm>
            <a:off x="4693449" y="3884080"/>
            <a:ext cx="3534000" cy="7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5" name="Google Shape;95;p50"/>
          <p:cNvSpPr txBox="1"/>
          <p:nvPr>
            <p:ph idx="6" type="subTitle"/>
          </p:nvPr>
        </p:nvSpPr>
        <p:spPr>
          <a:xfrm>
            <a:off x="4693008" y="2660912"/>
            <a:ext cx="3532800" cy="7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6" name="Google Shape;96;p50"/>
          <p:cNvSpPr txBox="1"/>
          <p:nvPr>
            <p:ph idx="7" type="subTitle"/>
          </p:nvPr>
        </p:nvSpPr>
        <p:spPr>
          <a:xfrm>
            <a:off x="917014" y="1121975"/>
            <a:ext cx="3532800" cy="31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b="1" sz="18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97" name="Google Shape;97;p50"/>
          <p:cNvSpPr txBox="1"/>
          <p:nvPr>
            <p:ph idx="8" type="subTitle"/>
          </p:nvPr>
        </p:nvSpPr>
        <p:spPr>
          <a:xfrm>
            <a:off x="917138" y="2345139"/>
            <a:ext cx="3532800" cy="31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b="1" sz="18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98" name="Google Shape;98;p50"/>
          <p:cNvSpPr txBox="1"/>
          <p:nvPr>
            <p:ph idx="9" type="subTitle"/>
          </p:nvPr>
        </p:nvSpPr>
        <p:spPr>
          <a:xfrm>
            <a:off x="916551" y="3568302"/>
            <a:ext cx="3534000" cy="31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b="1" sz="18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99" name="Google Shape;99;p50"/>
          <p:cNvSpPr txBox="1"/>
          <p:nvPr>
            <p:ph idx="13" type="subTitle"/>
          </p:nvPr>
        </p:nvSpPr>
        <p:spPr>
          <a:xfrm>
            <a:off x="4693008" y="1121975"/>
            <a:ext cx="3532800" cy="31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b="1" sz="18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00" name="Google Shape;100;p50"/>
          <p:cNvSpPr txBox="1"/>
          <p:nvPr>
            <p:ph idx="14" type="subTitle"/>
          </p:nvPr>
        </p:nvSpPr>
        <p:spPr>
          <a:xfrm>
            <a:off x="4693645" y="3568307"/>
            <a:ext cx="3531900" cy="31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b="1" sz="18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01" name="Google Shape;101;p50"/>
          <p:cNvSpPr txBox="1"/>
          <p:nvPr>
            <p:ph idx="15" type="subTitle"/>
          </p:nvPr>
        </p:nvSpPr>
        <p:spPr>
          <a:xfrm>
            <a:off x="4693440" y="2345141"/>
            <a:ext cx="3531900" cy="31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b="1" sz="18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BLANK_1_1_1_1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51"/>
          <p:cNvGrpSpPr/>
          <p:nvPr/>
        </p:nvGrpSpPr>
        <p:grpSpPr>
          <a:xfrm>
            <a:off x="-12" y="0"/>
            <a:ext cx="9144012" cy="5143500"/>
            <a:chOff x="-12" y="0"/>
            <a:chExt cx="9144012" cy="5143500"/>
          </a:xfrm>
        </p:grpSpPr>
        <p:grpSp>
          <p:nvGrpSpPr>
            <p:cNvPr id="104" name="Google Shape;104;p51"/>
            <p:cNvGrpSpPr/>
            <p:nvPr/>
          </p:nvGrpSpPr>
          <p:grpSpPr>
            <a:xfrm>
              <a:off x="-12" y="0"/>
              <a:ext cx="714012" cy="5143498"/>
              <a:chOff x="-12" y="0"/>
              <a:chExt cx="714012" cy="5143498"/>
            </a:xfrm>
          </p:grpSpPr>
          <p:sp>
            <p:nvSpPr>
              <p:cNvPr id="105" name="Google Shape;105;p51"/>
              <p:cNvSpPr/>
              <p:nvPr/>
            </p:nvSpPr>
            <p:spPr>
              <a:xfrm flipH="1" rot="-5400000">
                <a:off x="90750" y="-90750"/>
                <a:ext cx="532500" cy="7140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hivo Light"/>
                  <a:ea typeface="Chivo Light"/>
                  <a:cs typeface="Chivo Light"/>
                  <a:sym typeface="Chivo Light"/>
                </a:endParaRPr>
              </a:p>
            </p:txBody>
          </p:sp>
          <p:sp>
            <p:nvSpPr>
              <p:cNvPr id="106" name="Google Shape;106;p51"/>
              <p:cNvSpPr/>
              <p:nvPr/>
            </p:nvSpPr>
            <p:spPr>
              <a:xfrm flipH="1" rot="10800000">
                <a:off x="-12" y="2663398"/>
                <a:ext cx="181200" cy="24801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hivo Light"/>
                  <a:ea typeface="Chivo Light"/>
                  <a:cs typeface="Chivo Light"/>
                  <a:sym typeface="Chivo Light"/>
                </a:endParaRPr>
              </a:p>
            </p:txBody>
          </p:sp>
        </p:grpSp>
        <p:grpSp>
          <p:nvGrpSpPr>
            <p:cNvPr id="107" name="Google Shape;107;p51"/>
            <p:cNvGrpSpPr/>
            <p:nvPr/>
          </p:nvGrpSpPr>
          <p:grpSpPr>
            <a:xfrm>
              <a:off x="8611450" y="2324650"/>
              <a:ext cx="532550" cy="2818850"/>
              <a:chOff x="8611450" y="2324650"/>
              <a:chExt cx="532550" cy="2818850"/>
            </a:xfrm>
          </p:grpSpPr>
          <p:sp>
            <p:nvSpPr>
              <p:cNvPr id="108" name="Google Shape;108;p51"/>
              <p:cNvSpPr/>
              <p:nvPr/>
            </p:nvSpPr>
            <p:spPr>
              <a:xfrm>
                <a:off x="8611450" y="4429500"/>
                <a:ext cx="532500" cy="714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hivo Light"/>
                  <a:ea typeface="Chivo Light"/>
                  <a:cs typeface="Chivo Light"/>
                  <a:sym typeface="Chivo Light"/>
                </a:endParaRPr>
              </a:p>
            </p:txBody>
          </p:sp>
          <p:sp>
            <p:nvSpPr>
              <p:cNvPr id="109" name="Google Shape;109;p51"/>
              <p:cNvSpPr/>
              <p:nvPr/>
            </p:nvSpPr>
            <p:spPr>
              <a:xfrm>
                <a:off x="8863500" y="2324650"/>
                <a:ext cx="280500" cy="19167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hivo Light"/>
                  <a:ea typeface="Chivo Light"/>
                  <a:cs typeface="Chivo Light"/>
                  <a:sym typeface="Chivo Light"/>
                </a:endParaRPr>
              </a:p>
            </p:txBody>
          </p:sp>
        </p:grpSp>
      </p:grpSp>
      <p:sp>
        <p:nvSpPr>
          <p:cNvPr id="110" name="Google Shape;110;p5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/>
        </p:txBody>
      </p:sp>
      <p:sp>
        <p:nvSpPr>
          <p:cNvPr id="111" name="Google Shape;111;p51"/>
          <p:cNvSpPr txBox="1"/>
          <p:nvPr>
            <p:ph idx="1" type="subTitle"/>
          </p:nvPr>
        </p:nvSpPr>
        <p:spPr>
          <a:xfrm>
            <a:off x="1475887" y="1212925"/>
            <a:ext cx="29670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b="1" sz="18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12" name="Google Shape;112;p51"/>
          <p:cNvSpPr txBox="1"/>
          <p:nvPr>
            <p:ph idx="2" type="subTitle"/>
          </p:nvPr>
        </p:nvSpPr>
        <p:spPr>
          <a:xfrm>
            <a:off x="1475888" y="1603775"/>
            <a:ext cx="2967000" cy="10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13" name="Google Shape;113;p51"/>
          <p:cNvSpPr txBox="1"/>
          <p:nvPr>
            <p:ph idx="3" type="subTitle"/>
          </p:nvPr>
        </p:nvSpPr>
        <p:spPr>
          <a:xfrm>
            <a:off x="5325414" y="1603775"/>
            <a:ext cx="2967000" cy="10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14" name="Google Shape;114;p51"/>
          <p:cNvSpPr txBox="1"/>
          <p:nvPr>
            <p:ph idx="4" type="subTitle"/>
          </p:nvPr>
        </p:nvSpPr>
        <p:spPr>
          <a:xfrm>
            <a:off x="1475888" y="3352100"/>
            <a:ext cx="2967000" cy="10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15" name="Google Shape;115;p51"/>
          <p:cNvSpPr txBox="1"/>
          <p:nvPr>
            <p:ph idx="5" type="subTitle"/>
          </p:nvPr>
        </p:nvSpPr>
        <p:spPr>
          <a:xfrm>
            <a:off x="5325414" y="3352100"/>
            <a:ext cx="2967000" cy="10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16" name="Google Shape;116;p51"/>
          <p:cNvSpPr txBox="1"/>
          <p:nvPr>
            <p:ph idx="6" type="subTitle"/>
          </p:nvPr>
        </p:nvSpPr>
        <p:spPr>
          <a:xfrm>
            <a:off x="1475887" y="2961200"/>
            <a:ext cx="29670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b="1" sz="18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17" name="Google Shape;117;p51"/>
          <p:cNvSpPr txBox="1"/>
          <p:nvPr>
            <p:ph idx="7" type="subTitle"/>
          </p:nvPr>
        </p:nvSpPr>
        <p:spPr>
          <a:xfrm>
            <a:off x="5325412" y="1212925"/>
            <a:ext cx="29670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b="1" sz="18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18" name="Google Shape;118;p51"/>
          <p:cNvSpPr txBox="1"/>
          <p:nvPr>
            <p:ph idx="8" type="subTitle"/>
          </p:nvPr>
        </p:nvSpPr>
        <p:spPr>
          <a:xfrm>
            <a:off x="5325412" y="2961200"/>
            <a:ext cx="29670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b="1" sz="18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2"/>
          <p:cNvSpPr txBox="1"/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Hanken Grotesk"/>
              <a:buNone/>
              <a:defRPr b="1" i="0" sz="2900" u="none" cap="none" strike="noStrike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Hanken Grotesk"/>
              <a:buNone/>
              <a:defRPr b="1" i="0" sz="2900" u="none" cap="none" strike="noStrike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Hanken Grotesk"/>
              <a:buNone/>
              <a:defRPr b="1" i="0" sz="2900" u="none" cap="none" strike="noStrike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Hanken Grotesk"/>
              <a:buNone/>
              <a:defRPr b="1" i="0" sz="2900" u="none" cap="none" strike="noStrike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Hanken Grotesk"/>
              <a:buNone/>
              <a:defRPr b="1" i="0" sz="2900" u="none" cap="none" strike="noStrike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Hanken Grotesk"/>
              <a:buNone/>
              <a:defRPr b="1" i="0" sz="2900" u="none" cap="none" strike="noStrike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Hanken Grotesk"/>
              <a:buNone/>
              <a:defRPr b="1" i="0" sz="2900" u="none" cap="none" strike="noStrike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Hanken Grotesk"/>
              <a:buNone/>
              <a:defRPr b="1" i="0" sz="2900" u="none" cap="none" strike="noStrike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Hanken Grotesk"/>
              <a:buNone/>
              <a:defRPr b="1" i="0" sz="2900" u="none" cap="none" strike="noStrike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7" name="Google Shape;7;p42"/>
          <p:cNvSpPr txBox="1"/>
          <p:nvPr>
            <p:ph idx="1" type="body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strument Sans"/>
              <a:buChar char="●"/>
              <a:defRPr b="0" i="0" sz="1200" u="none" cap="none" strike="noStrike">
                <a:solidFill>
                  <a:schemeClr val="dk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indent="-304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strument Sans"/>
              <a:buChar char="○"/>
              <a:defRPr b="0" i="0" sz="1200" u="none" cap="none" strike="noStrike">
                <a:solidFill>
                  <a:schemeClr val="dk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strument Sans"/>
              <a:buChar char="■"/>
              <a:defRPr b="0" i="0" sz="1200" u="none" cap="none" strike="noStrike">
                <a:solidFill>
                  <a:schemeClr val="dk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strument Sans"/>
              <a:buChar char="●"/>
              <a:defRPr b="0" i="0" sz="1200" u="none" cap="none" strike="noStrike">
                <a:solidFill>
                  <a:schemeClr val="dk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strument Sans"/>
              <a:buChar char="○"/>
              <a:defRPr b="0" i="0" sz="1200" u="none" cap="none" strike="noStrike">
                <a:solidFill>
                  <a:schemeClr val="dk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strument Sans"/>
              <a:buChar char="■"/>
              <a:defRPr b="0" i="0" sz="1200" u="none" cap="none" strike="noStrike">
                <a:solidFill>
                  <a:schemeClr val="dk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indent="-304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strument Sans"/>
              <a:buChar char="●"/>
              <a:defRPr b="0" i="0" sz="1200" u="none" cap="none" strike="noStrike">
                <a:solidFill>
                  <a:schemeClr val="dk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strument Sans"/>
              <a:buChar char="○"/>
              <a:defRPr b="0" i="0" sz="1200" u="none" cap="none" strike="noStrike">
                <a:solidFill>
                  <a:schemeClr val="dk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indent="-304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strument Sans"/>
              <a:buChar char="■"/>
              <a:defRPr b="0" i="0" sz="1200" u="none" cap="none" strike="noStrike">
                <a:solidFill>
                  <a:schemeClr val="dk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</p:sldLayoutIdLst>
  <mc:AlternateContent>
    <mc:Choice Requires="p14">
      <p:transition p14:dur="100">
        <p:fade/>
      </p:transition>
    </mc:Choice>
    <mc:Fallback>
      <p:transition>
        <p:fade/>
      </p:transition>
    </mc:Fallback>
  </mc:AlternateConten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hyperlink" Target="https://ec.europa.eu/eurostat/statistics-explained/index.php?title=Community_Innovation_Survey_%E2%80%93_new_features#Introduction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Relationship Id="rId4" Type="http://schemas.openxmlformats.org/officeDocument/2006/relationships/hyperlink" Target="https://ec.europa.eu/eurostat/statistics-explained/index.php?title=Community_Innovation_Survey_2020_-_key_indicators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Relationship Id="rId4" Type="http://schemas.openxmlformats.org/officeDocument/2006/relationships/hyperlink" Target="https://ec.europa.eu/eurostat/statistics-explained/index.php?title=Community_Innovation_Survey_2020_-_key_indicators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Relationship Id="rId4" Type="http://schemas.openxmlformats.org/officeDocument/2006/relationships/hyperlink" Target="https://ec.europa.eu/eurostat/statistics-explained/index.php?title=Community_Innovation_Survey_2020_-_key_indicators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Relationship Id="rId4" Type="http://schemas.openxmlformats.org/officeDocument/2006/relationships/hyperlink" Target="https://ec.europa.eu/eurostat/statistics-explained/index.php?title=Community_Innovation_Survey_2020_-_key_indicators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ec.europa.eu/eurostat/statistics-explained/index.php?title=Community_Innovation_Survey_2020_-_key_indicators" TargetMode="External"/><Relationship Id="rId4" Type="http://schemas.openxmlformats.org/officeDocument/2006/relationships/image" Target="../media/image1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ec.europa.eu/eurostat/statistics-explained/index.php?title=Community_Innovation_Survey_2020_-_key_indicators" TargetMode="External"/><Relationship Id="rId4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www.istat.it/it/files//2023/09/REPORT_RS_2023.pdf" TargetMode="External"/><Relationship Id="rId4" Type="http://schemas.openxmlformats.org/officeDocument/2006/relationships/image" Target="../media/image1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4.png"/><Relationship Id="rId4" Type="http://schemas.openxmlformats.org/officeDocument/2006/relationships/hyperlink" Target="https://ec.europa.eu/eurostat/statistics-explained/index.php?title=Community_Innovation_Survey_%E2%80%93_new_features" TargetMode="External"/><Relationship Id="rId5" Type="http://schemas.openxmlformats.org/officeDocument/2006/relationships/hyperlink" Target="https://ec.europa.eu/eurostat/web/products-eurostat-news/w/DDN-20221129-1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5.png"/><Relationship Id="rId4" Type="http://schemas.openxmlformats.org/officeDocument/2006/relationships/hyperlink" Target="https://ec.europa.eu/eurostat/en/web/products-eurostat-news/w/ddn-20231201-2" TargetMode="External"/><Relationship Id="rId5" Type="http://schemas.openxmlformats.org/officeDocument/2006/relationships/hyperlink" Target="https://ec.europa.eu/eurostat/databrowser/view/inn_cis12_prod/default/bar?lang=en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8.jpg"/><Relationship Id="rId4" Type="http://schemas.openxmlformats.org/officeDocument/2006/relationships/hyperlink" Target="https://ec.europa.eu/eurostat/statistics-explained/index.php?title=Community_Innovation_Survey_%E2%80%93_new_features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6.png"/><Relationship Id="rId4" Type="http://schemas.openxmlformats.org/officeDocument/2006/relationships/hyperlink" Target="https://ec.europa.eu/eurostat/statistics-explained/index.php?title=Community_Innovation_Survey_%E2%80%93_new_features" TargetMode="External"/><Relationship Id="rId5" Type="http://schemas.openxmlformats.org/officeDocument/2006/relationships/hyperlink" Target="https://ec.europa.eu/eurostat/databrowser/view/rd_e_gerdtot/default/bar?lang=en&amp;category=scitech.rd.rd_e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7.png"/><Relationship Id="rId4" Type="http://schemas.openxmlformats.org/officeDocument/2006/relationships/hyperlink" Target="https://ec.europa.eu/eurostat/statistics-explained/index.php?title=Community_Innovation_Survey_%E2%80%93_new_features" TargetMode="External"/><Relationship Id="rId5" Type="http://schemas.openxmlformats.org/officeDocument/2006/relationships/hyperlink" Target="https://ec.europa.eu/eurostat/statistics-explained/index.php?title=R%26D_expenditure#Gross_domestic_expenditure_on_R.26D" TargetMode="Externa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.png"/><Relationship Id="rId4" Type="http://schemas.openxmlformats.org/officeDocument/2006/relationships/hyperlink" Target="http://repositorio.colciencias.gov.co/bitstream/handle/11146/479/1098-SMITH_2005_MEASURING_INNOVA.PDF" TargetMode="External"/><Relationship Id="rId9" Type="http://schemas.openxmlformats.org/officeDocument/2006/relationships/hyperlink" Target="https://ec.europa.eu/eurostat/databrowser/view/rd_e_gerdtot/default/bar?lang=en&amp;category=scitech.rd.rd_e" TargetMode="External"/><Relationship Id="rId5" Type="http://schemas.openxmlformats.org/officeDocument/2006/relationships/hyperlink" Target="https://ec.europa.eu/eurostat/web/main/search/-/search/estatsearchportlet_WAR_estatsearchportlet_INSTANCE_bHVzuvn1SZ8J?_estatsearchportlet_WAR" TargetMode="External"/><Relationship Id="rId6" Type="http://schemas.openxmlformats.org/officeDocument/2006/relationships/hyperlink" Target="https://ec.europa.eu/eurostat/web/main/search/-/search/estatsearchportlet_WAR_estatsearchportlet_INSTANCE_bHVzuvn1SZ8J?_estatsearchportlet_WAR" TargetMode="External"/><Relationship Id="rId7" Type="http://schemas.openxmlformats.org/officeDocument/2006/relationships/hyperlink" Target="https://ec.europa.eu/eurostat/web/main/search/-/search/estatsearchportlet_WAR_estatsearchportlet_INSTANCE_bHVzuvn1SZ8J?_estatsearchportlet_WAR" TargetMode="External"/><Relationship Id="rId8" Type="http://schemas.openxmlformats.org/officeDocument/2006/relationships/hyperlink" Target="https://ec.europa.eu/eurostat/web/main/search/-/search/estatsearchportlet_WAR_estatsearchportlet_INSTANCE_bHVzuvn1SZ8J?_estatsearchportlet_WAR" TargetMode="External"/><Relationship Id="rId11" Type="http://schemas.openxmlformats.org/officeDocument/2006/relationships/hyperlink" Target="https://doi.org/10.1787/sti_scoreboard-1999-en" TargetMode="External"/><Relationship Id="rId10" Type="http://schemas.openxmlformats.org/officeDocument/2006/relationships/hyperlink" Target="https://ec.europa.eu/eurostat/statistics-explained/index.php?title=Community_Innovation_Survey_%E2%80%93_new_features#Introduction" TargetMode="Externa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hyperlink" Target="https://ec.europa.eu/eurostat/databrowser/view/pat_ep_tot/default/bar?lang=en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hyperlink" Target="https://ec.europa.eu/eurostat/databrowser/view/tin00140/default/bar?lang=en&amp;category=t_scitech.t_htec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hyperlink" Target="https://ec.europa.eu/eurostat/statistics-explained/index.php?title=Community_Innovation_Survey_%E2%80%93_new_features" TargetMode="External"/><Relationship Id="rId6" Type="http://schemas.openxmlformats.org/officeDocument/2006/relationships/hyperlink" Target="https://ec.europa.eu/eurostat/databrowser/view/inn_cis12_prod/default/bar?lang=en" TargetMode="External"/><Relationship Id="rId7" Type="http://schemas.openxmlformats.org/officeDocument/2006/relationships/hyperlink" Target="https://ec.europa.eu/eurostat/statistics-explained/index.php?title=Community_Innovation_Survey_%E2%80%93_new_features" TargetMode="External"/><Relationship Id="rId8" Type="http://schemas.openxmlformats.org/officeDocument/2006/relationships/hyperlink" Target="https://ec.europa.eu/eurostat/databrowser/view/inn_cis12_prod/default/bar?lang=en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"/>
          <p:cNvSpPr txBox="1"/>
          <p:nvPr>
            <p:ph idx="1" type="subTitle"/>
          </p:nvPr>
        </p:nvSpPr>
        <p:spPr>
          <a:xfrm>
            <a:off x="466500" y="3082275"/>
            <a:ext cx="6250800" cy="13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Professoressa: Chies </a:t>
            </a:r>
            <a:r>
              <a:rPr lang="en"/>
              <a:t>Laura </a:t>
            </a:r>
            <a:r>
              <a:rPr lang="en"/>
              <a:t>							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Studenti:  ▻ Porzio Matteo [EC1200983]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                     ▻ Mattiello Samuele [EC01012880]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                     ▻ Tinta Federico [EC1201093]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                     ▻ Di Lenardo Gaia [EC1200917]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41" name="Google Shape;241;p1"/>
          <p:cNvSpPr txBox="1"/>
          <p:nvPr>
            <p:ph type="ctrTitle"/>
          </p:nvPr>
        </p:nvSpPr>
        <p:spPr>
          <a:xfrm>
            <a:off x="466500" y="1486100"/>
            <a:ext cx="6250800" cy="16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/>
              <a:t>Le politiche Europee per la crescita e l’innovazione: Come si può misurare l’innovazione?</a:t>
            </a:r>
            <a:endParaRPr sz="3000"/>
          </a:p>
        </p:txBody>
      </p:sp>
      <p:grpSp>
        <p:nvGrpSpPr>
          <p:cNvPr id="242" name="Google Shape;242;p1"/>
          <p:cNvGrpSpPr/>
          <p:nvPr/>
        </p:nvGrpSpPr>
        <p:grpSpPr>
          <a:xfrm>
            <a:off x="5980822" y="3844142"/>
            <a:ext cx="1403814" cy="1233621"/>
            <a:chOff x="3883068" y="4"/>
            <a:chExt cx="1403814" cy="1233621"/>
          </a:xfrm>
        </p:grpSpPr>
        <p:sp>
          <p:nvSpPr>
            <p:cNvPr id="243" name="Google Shape;243;p1"/>
            <p:cNvSpPr/>
            <p:nvPr/>
          </p:nvSpPr>
          <p:spPr>
            <a:xfrm>
              <a:off x="3883068" y="4"/>
              <a:ext cx="1403814" cy="1233621"/>
            </a:xfrm>
            <a:custGeom>
              <a:rect b="b" l="l" r="r" t="t"/>
              <a:pathLst>
                <a:path extrusionOk="0" h="837773" w="953354">
                  <a:moveTo>
                    <a:pt x="0" y="0"/>
                  </a:moveTo>
                  <a:lnTo>
                    <a:pt x="953354" y="0"/>
                  </a:lnTo>
                  <a:lnTo>
                    <a:pt x="953354" y="837774"/>
                  </a:lnTo>
                  <a:lnTo>
                    <a:pt x="0" y="83777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4" name="Google Shape;244;p1"/>
            <p:cNvGrpSpPr/>
            <p:nvPr/>
          </p:nvGrpSpPr>
          <p:grpSpPr>
            <a:xfrm>
              <a:off x="4645844" y="620127"/>
              <a:ext cx="531916" cy="512900"/>
              <a:chOff x="6480479" y="1253264"/>
              <a:chExt cx="361037" cy="348130"/>
            </a:xfrm>
          </p:grpSpPr>
          <p:sp>
            <p:nvSpPr>
              <p:cNvPr id="245" name="Google Shape;245;p1"/>
              <p:cNvSpPr/>
              <p:nvPr/>
            </p:nvSpPr>
            <p:spPr>
              <a:xfrm>
                <a:off x="6639495" y="1471036"/>
                <a:ext cx="21955" cy="6397"/>
              </a:xfrm>
              <a:custGeom>
                <a:rect b="b" l="l" r="r" t="t"/>
                <a:pathLst>
                  <a:path extrusionOk="0" h="6397" w="21955">
                    <a:moveTo>
                      <a:pt x="22289" y="6378"/>
                    </a:moveTo>
                    <a:lnTo>
                      <a:pt x="334" y="6378"/>
                    </a:lnTo>
                    <a:cubicBezTo>
                      <a:pt x="997" y="5168"/>
                      <a:pt x="1864" y="4082"/>
                      <a:pt x="2896" y="3165"/>
                    </a:cubicBezTo>
                    <a:cubicBezTo>
                      <a:pt x="8111" y="-1445"/>
                      <a:pt x="16069" y="-997"/>
                      <a:pt x="20732" y="4170"/>
                    </a:cubicBezTo>
                    <a:cubicBezTo>
                      <a:pt x="21324" y="4852"/>
                      <a:pt x="21846" y="5592"/>
                      <a:pt x="22289" y="637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" name="Google Shape;246;p1"/>
              <p:cNvSpPr/>
              <p:nvPr/>
            </p:nvSpPr>
            <p:spPr>
              <a:xfrm>
                <a:off x="6726564" y="1318430"/>
                <a:ext cx="16378" cy="16366"/>
              </a:xfrm>
              <a:custGeom>
                <a:rect b="b" l="l" r="r" t="t"/>
                <a:pathLst>
                  <a:path extrusionOk="0" h="16366" w="16378">
                    <a:moveTo>
                      <a:pt x="8522" y="-19"/>
                    </a:moveTo>
                    <a:cubicBezTo>
                      <a:pt x="13045" y="-19"/>
                      <a:pt x="16712" y="3644"/>
                      <a:pt x="16712" y="8164"/>
                    </a:cubicBezTo>
                    <a:cubicBezTo>
                      <a:pt x="16712" y="12683"/>
                      <a:pt x="13046" y="16347"/>
                      <a:pt x="8523" y="16348"/>
                    </a:cubicBezTo>
                    <a:cubicBezTo>
                      <a:pt x="4001" y="16348"/>
                      <a:pt x="334" y="12684"/>
                      <a:pt x="334" y="8165"/>
                    </a:cubicBezTo>
                    <a:cubicBezTo>
                      <a:pt x="335" y="3646"/>
                      <a:pt x="4000" y="-18"/>
                      <a:pt x="8522" y="-1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" name="Google Shape;247;p1"/>
              <p:cNvSpPr/>
              <p:nvPr/>
            </p:nvSpPr>
            <p:spPr>
              <a:xfrm>
                <a:off x="6726564" y="1399262"/>
                <a:ext cx="16379" cy="16367"/>
              </a:xfrm>
              <a:custGeom>
                <a:rect b="b" l="l" r="r" t="t"/>
                <a:pathLst>
                  <a:path extrusionOk="0" h="16367" w="16379">
                    <a:moveTo>
                      <a:pt x="8522" y="-19"/>
                    </a:moveTo>
                    <a:cubicBezTo>
                      <a:pt x="13045" y="-20"/>
                      <a:pt x="16712" y="3644"/>
                      <a:pt x="16713" y="8164"/>
                    </a:cubicBezTo>
                    <a:cubicBezTo>
                      <a:pt x="16714" y="12684"/>
                      <a:pt x="13047" y="16348"/>
                      <a:pt x="8524" y="16349"/>
                    </a:cubicBezTo>
                    <a:cubicBezTo>
                      <a:pt x="4001" y="16349"/>
                      <a:pt x="334" y="12686"/>
                      <a:pt x="334" y="8166"/>
                    </a:cubicBezTo>
                    <a:cubicBezTo>
                      <a:pt x="334" y="8165"/>
                      <a:pt x="334" y="8165"/>
                      <a:pt x="334" y="8165"/>
                    </a:cubicBezTo>
                    <a:cubicBezTo>
                      <a:pt x="335" y="3646"/>
                      <a:pt x="4000" y="-18"/>
                      <a:pt x="8522" y="-1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" name="Google Shape;248;p1"/>
              <p:cNvSpPr/>
              <p:nvPr/>
            </p:nvSpPr>
            <p:spPr>
              <a:xfrm>
                <a:off x="6480479" y="1386359"/>
                <a:ext cx="47025" cy="101517"/>
              </a:xfrm>
              <a:custGeom>
                <a:rect b="b" l="l" r="r" t="t"/>
                <a:pathLst>
                  <a:path extrusionOk="0" h="101517" w="47025">
                    <a:moveTo>
                      <a:pt x="47026" y="4318"/>
                    </a:moveTo>
                    <a:lnTo>
                      <a:pt x="0" y="101518"/>
                    </a:lnTo>
                    <a:lnTo>
                      <a:pt x="36926" y="0"/>
                    </a:lnTo>
                    <a:lnTo>
                      <a:pt x="47026" y="431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" name="Google Shape;249;p1"/>
              <p:cNvSpPr/>
              <p:nvPr/>
            </p:nvSpPr>
            <p:spPr>
              <a:xfrm>
                <a:off x="6762638" y="1299401"/>
                <a:ext cx="78878" cy="51361"/>
              </a:xfrm>
              <a:custGeom>
                <a:rect b="b" l="l" r="r" t="t"/>
                <a:pathLst>
                  <a:path extrusionOk="0" h="51361" w="78878">
                    <a:moveTo>
                      <a:pt x="79213" y="-19"/>
                    </a:moveTo>
                    <a:lnTo>
                      <a:pt x="79213" y="51342"/>
                    </a:lnTo>
                    <a:lnTo>
                      <a:pt x="9628" y="51342"/>
                    </a:lnTo>
                    <a:lnTo>
                      <a:pt x="9628" y="37335"/>
                    </a:lnTo>
                    <a:lnTo>
                      <a:pt x="484" y="37335"/>
                    </a:lnTo>
                    <a:cubicBezTo>
                      <a:pt x="2477" y="31380"/>
                      <a:pt x="2424" y="24931"/>
                      <a:pt x="334" y="19010"/>
                    </a:cubicBezTo>
                    <a:lnTo>
                      <a:pt x="9628" y="19010"/>
                    </a:lnTo>
                    <a:lnTo>
                      <a:pt x="9628" y="-1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" name="Google Shape;250;p1"/>
              <p:cNvSpPr/>
              <p:nvPr/>
            </p:nvSpPr>
            <p:spPr>
              <a:xfrm>
                <a:off x="6546547" y="1499022"/>
                <a:ext cx="192727" cy="102372"/>
              </a:xfrm>
              <a:custGeom>
                <a:rect b="b" l="l" r="r" t="t"/>
                <a:pathLst>
                  <a:path extrusionOk="0" h="102372" w="192727">
                    <a:moveTo>
                      <a:pt x="193061" y="-19"/>
                    </a:moveTo>
                    <a:lnTo>
                      <a:pt x="193061" y="102353"/>
                    </a:lnTo>
                    <a:lnTo>
                      <a:pt x="334" y="102353"/>
                    </a:lnTo>
                    <a:lnTo>
                      <a:pt x="334" y="-19"/>
                    </a:lnTo>
                    <a:close/>
                    <a:moveTo>
                      <a:pt x="45401" y="94570"/>
                    </a:moveTo>
                    <a:lnTo>
                      <a:pt x="45401" y="5705"/>
                    </a:lnTo>
                    <a:lnTo>
                      <a:pt x="3399" y="5705"/>
                    </a:lnTo>
                    <a:lnTo>
                      <a:pt x="3399" y="9457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" name="Google Shape;251;p1"/>
              <p:cNvSpPr/>
              <p:nvPr/>
            </p:nvSpPr>
            <p:spPr>
              <a:xfrm>
                <a:off x="6522582" y="1253264"/>
                <a:ext cx="75457" cy="88209"/>
              </a:xfrm>
              <a:custGeom>
                <a:rect b="b" l="l" r="r" t="t"/>
                <a:pathLst>
                  <a:path extrusionOk="0" h="88209" w="75457">
                    <a:moveTo>
                      <a:pt x="75495" y="19106"/>
                    </a:moveTo>
                    <a:cubicBezTo>
                      <a:pt x="75906" y="20176"/>
                      <a:pt x="75888" y="21363"/>
                      <a:pt x="75446" y="22420"/>
                    </a:cubicBezTo>
                    <a:lnTo>
                      <a:pt x="47260" y="88191"/>
                    </a:lnTo>
                    <a:lnTo>
                      <a:pt x="334" y="69816"/>
                    </a:lnTo>
                    <a:lnTo>
                      <a:pt x="29122" y="2589"/>
                    </a:lnTo>
                    <a:cubicBezTo>
                      <a:pt x="30095" y="401"/>
                      <a:pt x="32643" y="-604"/>
                      <a:pt x="34849" y="330"/>
                    </a:cubicBezTo>
                    <a:lnTo>
                      <a:pt x="73134" y="16696"/>
                    </a:lnTo>
                    <a:cubicBezTo>
                      <a:pt x="74218" y="17143"/>
                      <a:pt x="75071" y="18014"/>
                      <a:pt x="75495" y="191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2" name="Google Shape;252;p1"/>
            <p:cNvGrpSpPr/>
            <p:nvPr/>
          </p:nvGrpSpPr>
          <p:grpSpPr>
            <a:xfrm>
              <a:off x="4572679" y="565108"/>
              <a:ext cx="612896" cy="599215"/>
              <a:chOff x="6428341" y="1213443"/>
              <a:chExt cx="416002" cy="406716"/>
            </a:xfrm>
          </p:grpSpPr>
          <p:sp>
            <p:nvSpPr>
              <p:cNvPr id="253" name="Google Shape;253;p1"/>
              <p:cNvSpPr/>
              <p:nvPr/>
            </p:nvSpPr>
            <p:spPr>
              <a:xfrm>
                <a:off x="6428341" y="1298733"/>
                <a:ext cx="416002" cy="321426"/>
              </a:xfrm>
              <a:custGeom>
                <a:rect b="b" l="l" r="r" t="t"/>
                <a:pathLst>
                  <a:path extrusionOk="0" h="321426" w="416002">
                    <a:moveTo>
                      <a:pt x="416336" y="261109"/>
                    </a:moveTo>
                    <a:lnTo>
                      <a:pt x="416336" y="299567"/>
                    </a:lnTo>
                    <a:lnTo>
                      <a:pt x="331528" y="299567"/>
                    </a:lnTo>
                    <a:lnTo>
                      <a:pt x="331528" y="321407"/>
                    </a:lnTo>
                    <a:lnTo>
                      <a:pt x="94336" y="321407"/>
                    </a:lnTo>
                    <a:lnTo>
                      <a:pt x="94336" y="299567"/>
                    </a:lnTo>
                    <a:lnTo>
                      <a:pt x="334" y="299567"/>
                    </a:lnTo>
                    <a:lnTo>
                      <a:pt x="334" y="261109"/>
                    </a:lnTo>
                    <a:lnTo>
                      <a:pt x="94336" y="261109"/>
                    </a:lnTo>
                    <a:lnTo>
                      <a:pt x="94336" y="175858"/>
                    </a:lnTo>
                    <a:lnTo>
                      <a:pt x="185826" y="175858"/>
                    </a:lnTo>
                    <a:cubicBezTo>
                      <a:pt x="186978" y="167406"/>
                      <a:pt x="191112" y="159644"/>
                      <a:pt x="197483" y="153968"/>
                    </a:cubicBezTo>
                    <a:cubicBezTo>
                      <a:pt x="206801" y="145688"/>
                      <a:pt x="219721" y="142768"/>
                      <a:pt x="231697" y="146236"/>
                    </a:cubicBezTo>
                    <a:lnTo>
                      <a:pt x="245061" y="134287"/>
                    </a:lnTo>
                    <a:cubicBezTo>
                      <a:pt x="228370" y="103992"/>
                      <a:pt x="239415" y="65911"/>
                      <a:pt x="269731" y="49231"/>
                    </a:cubicBezTo>
                    <a:cubicBezTo>
                      <a:pt x="274433" y="46645"/>
                      <a:pt x="279447" y="44672"/>
                      <a:pt x="284651" y="43363"/>
                    </a:cubicBezTo>
                    <a:cubicBezTo>
                      <a:pt x="283793" y="42375"/>
                      <a:pt x="283020" y="41317"/>
                      <a:pt x="282341" y="40200"/>
                    </a:cubicBezTo>
                    <a:lnTo>
                      <a:pt x="284200" y="40200"/>
                    </a:lnTo>
                    <a:lnTo>
                      <a:pt x="282492" y="36635"/>
                    </a:lnTo>
                    <a:cubicBezTo>
                      <a:pt x="280957" y="33402"/>
                      <a:pt x="280151" y="29871"/>
                      <a:pt x="280130" y="26293"/>
                    </a:cubicBezTo>
                    <a:cubicBezTo>
                      <a:pt x="280124" y="22527"/>
                      <a:pt x="281002" y="18813"/>
                      <a:pt x="282693" y="15448"/>
                    </a:cubicBezTo>
                    <a:lnTo>
                      <a:pt x="284502" y="11833"/>
                    </a:lnTo>
                    <a:lnTo>
                      <a:pt x="282592" y="11833"/>
                    </a:lnTo>
                    <a:cubicBezTo>
                      <a:pt x="290544" y="-284"/>
                      <a:pt x="306821" y="-3665"/>
                      <a:pt x="318947" y="4281"/>
                    </a:cubicBezTo>
                    <a:cubicBezTo>
                      <a:pt x="321957" y="6254"/>
                      <a:pt x="324529" y="8825"/>
                      <a:pt x="326504" y="11833"/>
                    </a:cubicBezTo>
                    <a:lnTo>
                      <a:pt x="324644" y="11833"/>
                    </a:lnTo>
                    <a:lnTo>
                      <a:pt x="326453" y="15448"/>
                    </a:lnTo>
                    <a:cubicBezTo>
                      <a:pt x="328121" y="18821"/>
                      <a:pt x="328997" y="22530"/>
                      <a:pt x="329016" y="26293"/>
                    </a:cubicBezTo>
                    <a:cubicBezTo>
                      <a:pt x="329001" y="29878"/>
                      <a:pt x="328177" y="33413"/>
                      <a:pt x="326604" y="36635"/>
                    </a:cubicBezTo>
                    <a:lnTo>
                      <a:pt x="324946" y="40200"/>
                    </a:lnTo>
                    <a:lnTo>
                      <a:pt x="326805" y="40200"/>
                    </a:lnTo>
                    <a:cubicBezTo>
                      <a:pt x="324770" y="43463"/>
                      <a:pt x="322044" y="46239"/>
                      <a:pt x="318817" y="48333"/>
                    </a:cubicBezTo>
                    <a:lnTo>
                      <a:pt x="318817" y="72231"/>
                    </a:lnTo>
                    <a:lnTo>
                      <a:pt x="320525" y="72984"/>
                    </a:lnTo>
                    <a:cubicBezTo>
                      <a:pt x="338709" y="81236"/>
                      <a:pt x="346756" y="102655"/>
                      <a:pt x="338499" y="120826"/>
                    </a:cubicBezTo>
                    <a:cubicBezTo>
                      <a:pt x="336422" y="125397"/>
                      <a:pt x="333414" y="129486"/>
                      <a:pt x="329668" y="132831"/>
                    </a:cubicBezTo>
                    <a:cubicBezTo>
                      <a:pt x="320361" y="141093"/>
                      <a:pt x="307465" y="144012"/>
                      <a:pt x="295504" y="140562"/>
                    </a:cubicBezTo>
                    <a:lnTo>
                      <a:pt x="257170" y="174753"/>
                    </a:lnTo>
                    <a:cubicBezTo>
                      <a:pt x="257220" y="175104"/>
                      <a:pt x="257321" y="175506"/>
                      <a:pt x="257370" y="175858"/>
                    </a:cubicBezTo>
                    <a:lnTo>
                      <a:pt x="331528" y="175858"/>
                    </a:lnTo>
                    <a:lnTo>
                      <a:pt x="331528" y="261109"/>
                    </a:lnTo>
                    <a:close/>
                    <a:moveTo>
                      <a:pt x="411311" y="294547"/>
                    </a:moveTo>
                    <a:lnTo>
                      <a:pt x="411311" y="266130"/>
                    </a:lnTo>
                    <a:lnTo>
                      <a:pt x="326504" y="266130"/>
                    </a:lnTo>
                    <a:lnTo>
                      <a:pt x="326504" y="180878"/>
                    </a:lnTo>
                    <a:lnTo>
                      <a:pt x="252748" y="180878"/>
                    </a:lnTo>
                    <a:lnTo>
                      <a:pt x="252597" y="178569"/>
                    </a:lnTo>
                    <a:cubicBezTo>
                      <a:pt x="252496" y="177151"/>
                      <a:pt x="252294" y="175742"/>
                      <a:pt x="251995" y="174351"/>
                    </a:cubicBezTo>
                    <a:lnTo>
                      <a:pt x="251694" y="172946"/>
                    </a:lnTo>
                    <a:lnTo>
                      <a:pt x="294299" y="134889"/>
                    </a:lnTo>
                    <a:lnTo>
                      <a:pt x="295705" y="135341"/>
                    </a:lnTo>
                    <a:cubicBezTo>
                      <a:pt x="311952" y="140879"/>
                      <a:pt x="329615" y="132206"/>
                      <a:pt x="335156" y="115970"/>
                    </a:cubicBezTo>
                    <a:cubicBezTo>
                      <a:pt x="339850" y="102219"/>
                      <a:pt x="334377" y="87054"/>
                      <a:pt x="321981" y="79462"/>
                    </a:cubicBezTo>
                    <a:lnTo>
                      <a:pt x="321981" y="82172"/>
                    </a:lnTo>
                    <a:cubicBezTo>
                      <a:pt x="335085" y="91794"/>
                      <a:pt x="337901" y="110209"/>
                      <a:pt x="328273" y="123303"/>
                    </a:cubicBezTo>
                    <a:cubicBezTo>
                      <a:pt x="318645" y="136397"/>
                      <a:pt x="300217" y="139212"/>
                      <a:pt x="287114" y="129590"/>
                    </a:cubicBezTo>
                    <a:cubicBezTo>
                      <a:pt x="274011" y="119968"/>
                      <a:pt x="271194" y="101554"/>
                      <a:pt x="280822" y="88460"/>
                    </a:cubicBezTo>
                    <a:cubicBezTo>
                      <a:pt x="282589" y="86058"/>
                      <a:pt x="284710" y="83938"/>
                      <a:pt x="287114" y="82172"/>
                    </a:cubicBezTo>
                    <a:lnTo>
                      <a:pt x="287114" y="80867"/>
                    </a:lnTo>
                    <a:cubicBezTo>
                      <a:pt x="286310" y="81470"/>
                      <a:pt x="285556" y="82073"/>
                      <a:pt x="284853" y="82674"/>
                    </a:cubicBezTo>
                    <a:cubicBezTo>
                      <a:pt x="276542" y="90140"/>
                      <a:pt x="272862" y="101478"/>
                      <a:pt x="275207" y="112397"/>
                    </a:cubicBezTo>
                    <a:lnTo>
                      <a:pt x="275508" y="113853"/>
                    </a:lnTo>
                    <a:lnTo>
                      <a:pt x="256567" y="130723"/>
                    </a:lnTo>
                    <a:lnTo>
                      <a:pt x="255109" y="127911"/>
                    </a:lnTo>
                    <a:cubicBezTo>
                      <a:pt x="251459" y="121083"/>
                      <a:pt x="249431" y="113506"/>
                      <a:pt x="249182" y="105769"/>
                    </a:cubicBezTo>
                    <a:cubicBezTo>
                      <a:pt x="248463" y="81336"/>
                      <a:pt x="265199" y="59831"/>
                      <a:pt x="289073" y="54508"/>
                    </a:cubicBezTo>
                    <a:lnTo>
                      <a:pt x="289726" y="54357"/>
                    </a:lnTo>
                    <a:lnTo>
                      <a:pt x="289777" y="54357"/>
                    </a:lnTo>
                    <a:cubicBezTo>
                      <a:pt x="289927" y="53504"/>
                      <a:pt x="290028" y="52600"/>
                      <a:pt x="290178" y="51747"/>
                    </a:cubicBezTo>
                    <a:lnTo>
                      <a:pt x="290329" y="50944"/>
                    </a:lnTo>
                    <a:lnTo>
                      <a:pt x="295303" y="51345"/>
                    </a:lnTo>
                    <a:lnTo>
                      <a:pt x="295303" y="86691"/>
                    </a:lnTo>
                    <a:lnTo>
                      <a:pt x="294047" y="87444"/>
                    </a:lnTo>
                    <a:cubicBezTo>
                      <a:pt x="283811" y="93239"/>
                      <a:pt x="280214" y="106230"/>
                      <a:pt x="286013" y="116459"/>
                    </a:cubicBezTo>
                    <a:cubicBezTo>
                      <a:pt x="291812" y="126689"/>
                      <a:pt x="304812" y="130283"/>
                      <a:pt x="315049" y="124488"/>
                    </a:cubicBezTo>
                    <a:cubicBezTo>
                      <a:pt x="325285" y="118693"/>
                      <a:pt x="328882" y="105702"/>
                      <a:pt x="323083" y="95473"/>
                    </a:cubicBezTo>
                    <a:cubicBezTo>
                      <a:pt x="321182" y="92119"/>
                      <a:pt x="318405" y="89344"/>
                      <a:pt x="315049" y="87444"/>
                    </a:cubicBezTo>
                    <a:lnTo>
                      <a:pt x="313793" y="86691"/>
                    </a:lnTo>
                    <a:lnTo>
                      <a:pt x="313793" y="45471"/>
                    </a:lnTo>
                    <a:lnTo>
                      <a:pt x="315049" y="44718"/>
                    </a:lnTo>
                    <a:cubicBezTo>
                      <a:pt x="325257" y="38925"/>
                      <a:pt x="328834" y="25959"/>
                      <a:pt x="323037" y="15757"/>
                    </a:cubicBezTo>
                    <a:cubicBezTo>
                      <a:pt x="317240" y="5556"/>
                      <a:pt x="304264" y="1982"/>
                      <a:pt x="294055" y="7775"/>
                    </a:cubicBezTo>
                    <a:cubicBezTo>
                      <a:pt x="287390" y="11557"/>
                      <a:pt x="283278" y="18633"/>
                      <a:pt x="283295" y="26293"/>
                    </a:cubicBezTo>
                    <a:cubicBezTo>
                      <a:pt x="283281" y="32768"/>
                      <a:pt x="286268" y="38886"/>
                      <a:pt x="291384" y="42861"/>
                    </a:cubicBezTo>
                    <a:lnTo>
                      <a:pt x="295755" y="46375"/>
                    </a:lnTo>
                    <a:lnTo>
                      <a:pt x="290229" y="47329"/>
                    </a:lnTo>
                    <a:cubicBezTo>
                      <a:pt x="289923" y="47372"/>
                      <a:pt x="289620" y="47439"/>
                      <a:pt x="289324" y="47530"/>
                    </a:cubicBezTo>
                    <a:cubicBezTo>
                      <a:pt x="288374" y="47641"/>
                      <a:pt x="287433" y="47825"/>
                      <a:pt x="286512" y="48082"/>
                    </a:cubicBezTo>
                    <a:cubicBezTo>
                      <a:pt x="255535" y="55530"/>
                      <a:pt x="236467" y="86662"/>
                      <a:pt x="243920" y="117617"/>
                    </a:cubicBezTo>
                    <a:cubicBezTo>
                      <a:pt x="245268" y="123216"/>
                      <a:pt x="247448" y="128581"/>
                      <a:pt x="250387" y="133534"/>
                    </a:cubicBezTo>
                    <a:lnTo>
                      <a:pt x="251442" y="135291"/>
                    </a:lnTo>
                    <a:lnTo>
                      <a:pt x="232852" y="151909"/>
                    </a:lnTo>
                    <a:lnTo>
                      <a:pt x="231496" y="151407"/>
                    </a:lnTo>
                    <a:cubicBezTo>
                      <a:pt x="220891" y="147895"/>
                      <a:pt x="209217" y="150286"/>
                      <a:pt x="200849" y="157683"/>
                    </a:cubicBezTo>
                    <a:cubicBezTo>
                      <a:pt x="194840" y="163045"/>
                      <a:pt x="191162" y="170539"/>
                      <a:pt x="190599" y="178569"/>
                    </a:cubicBezTo>
                    <a:lnTo>
                      <a:pt x="190398" y="180878"/>
                    </a:lnTo>
                    <a:lnTo>
                      <a:pt x="99360" y="180878"/>
                    </a:lnTo>
                    <a:lnTo>
                      <a:pt x="99360" y="266130"/>
                    </a:lnTo>
                    <a:lnTo>
                      <a:pt x="5358" y="266130"/>
                    </a:lnTo>
                    <a:lnTo>
                      <a:pt x="5358" y="294547"/>
                    </a:lnTo>
                    <a:lnTo>
                      <a:pt x="99360" y="294547"/>
                    </a:lnTo>
                    <a:lnTo>
                      <a:pt x="99360" y="316386"/>
                    </a:lnTo>
                    <a:lnTo>
                      <a:pt x="326504" y="316386"/>
                    </a:lnTo>
                    <a:lnTo>
                      <a:pt x="326504" y="294547"/>
                    </a:lnTo>
                    <a:close/>
                    <a:moveTo>
                      <a:pt x="290279" y="73135"/>
                    </a:moveTo>
                    <a:lnTo>
                      <a:pt x="290279" y="59379"/>
                    </a:lnTo>
                    <a:lnTo>
                      <a:pt x="290178" y="59429"/>
                    </a:lnTo>
                    <a:cubicBezTo>
                      <a:pt x="268638" y="64187"/>
                      <a:pt x="253532" y="83584"/>
                      <a:pt x="254206" y="105618"/>
                    </a:cubicBezTo>
                    <a:cubicBezTo>
                      <a:pt x="254395" y="111492"/>
                      <a:pt x="255726" y="117273"/>
                      <a:pt x="258124" y="122639"/>
                    </a:cubicBezTo>
                    <a:lnTo>
                      <a:pt x="270032" y="111995"/>
                    </a:lnTo>
                    <a:cubicBezTo>
                      <a:pt x="267916" y="99738"/>
                      <a:pt x="272263" y="87256"/>
                      <a:pt x="281537" y="78960"/>
                    </a:cubicBezTo>
                    <a:cubicBezTo>
                      <a:pt x="283621" y="77072"/>
                      <a:pt x="285934" y="75453"/>
                      <a:pt x="288420" y="7413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" name="Google Shape;254;p1"/>
              <p:cNvSpPr/>
              <p:nvPr/>
            </p:nvSpPr>
            <p:spPr>
              <a:xfrm>
                <a:off x="6754511" y="1291556"/>
                <a:ext cx="89832" cy="61403"/>
              </a:xfrm>
              <a:custGeom>
                <a:rect b="b" l="l" r="r" t="t"/>
                <a:pathLst>
                  <a:path extrusionOk="0" h="61403" w="89832">
                    <a:moveTo>
                      <a:pt x="90166" y="-19"/>
                    </a:moveTo>
                    <a:lnTo>
                      <a:pt x="90166" y="61384"/>
                    </a:lnTo>
                    <a:lnTo>
                      <a:pt x="10532" y="61384"/>
                    </a:lnTo>
                    <a:lnTo>
                      <a:pt x="10532" y="47376"/>
                    </a:lnTo>
                    <a:lnTo>
                      <a:pt x="635" y="47376"/>
                    </a:lnTo>
                    <a:cubicBezTo>
                      <a:pt x="6169" y="38697"/>
                      <a:pt x="6051" y="27570"/>
                      <a:pt x="334" y="19010"/>
                    </a:cubicBezTo>
                    <a:lnTo>
                      <a:pt x="10532" y="19010"/>
                    </a:lnTo>
                    <a:lnTo>
                      <a:pt x="10532" y="-19"/>
                    </a:lnTo>
                    <a:lnTo>
                      <a:pt x="44647" y="-19"/>
                    </a:lnTo>
                    <a:cubicBezTo>
                      <a:pt x="44689" y="297"/>
                      <a:pt x="44706" y="616"/>
                      <a:pt x="44697" y="935"/>
                    </a:cubicBezTo>
                    <a:lnTo>
                      <a:pt x="44697" y="3446"/>
                    </a:lnTo>
                    <a:lnTo>
                      <a:pt x="56051" y="3446"/>
                    </a:lnTo>
                    <a:lnTo>
                      <a:pt x="56051" y="-19"/>
                    </a:lnTo>
                    <a:close/>
                    <a:moveTo>
                      <a:pt x="85141" y="56364"/>
                    </a:moveTo>
                    <a:lnTo>
                      <a:pt x="85141" y="5002"/>
                    </a:lnTo>
                    <a:lnTo>
                      <a:pt x="15556" y="5002"/>
                    </a:lnTo>
                    <a:lnTo>
                      <a:pt x="15556" y="24030"/>
                    </a:lnTo>
                    <a:lnTo>
                      <a:pt x="6262" y="24030"/>
                    </a:lnTo>
                    <a:cubicBezTo>
                      <a:pt x="8354" y="29951"/>
                      <a:pt x="8407" y="36401"/>
                      <a:pt x="6412" y="42356"/>
                    </a:cubicBezTo>
                    <a:lnTo>
                      <a:pt x="15556" y="42356"/>
                    </a:lnTo>
                    <a:lnTo>
                      <a:pt x="15556" y="5636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" name="Google Shape;255;p1"/>
              <p:cNvSpPr/>
              <p:nvPr/>
            </p:nvSpPr>
            <p:spPr>
              <a:xfrm>
                <a:off x="6798824" y="1291556"/>
                <a:ext cx="11404" cy="3464"/>
              </a:xfrm>
              <a:custGeom>
                <a:rect b="b" l="l" r="r" t="t"/>
                <a:pathLst>
                  <a:path extrusionOk="0" h="3464" w="11404">
                    <a:moveTo>
                      <a:pt x="11738" y="935"/>
                    </a:moveTo>
                    <a:lnTo>
                      <a:pt x="11738" y="3446"/>
                    </a:lnTo>
                    <a:lnTo>
                      <a:pt x="384" y="3446"/>
                    </a:lnTo>
                    <a:lnTo>
                      <a:pt x="384" y="935"/>
                    </a:lnTo>
                    <a:cubicBezTo>
                      <a:pt x="393" y="616"/>
                      <a:pt x="376" y="297"/>
                      <a:pt x="334" y="-19"/>
                    </a:cubicBezTo>
                    <a:lnTo>
                      <a:pt x="11738" y="-1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" name="Google Shape;256;p1"/>
              <p:cNvSpPr/>
              <p:nvPr/>
            </p:nvSpPr>
            <p:spPr>
              <a:xfrm>
                <a:off x="6685780" y="1245699"/>
                <a:ext cx="124448" cy="64885"/>
              </a:xfrm>
              <a:custGeom>
                <a:rect b="b" l="l" r="r" t="t"/>
                <a:pathLst>
                  <a:path extrusionOk="0" h="64885" w="124448">
                    <a:moveTo>
                      <a:pt x="124782" y="45838"/>
                    </a:moveTo>
                    <a:lnTo>
                      <a:pt x="113378" y="45838"/>
                    </a:lnTo>
                    <a:cubicBezTo>
                      <a:pt x="112725" y="28668"/>
                      <a:pt x="93583" y="13355"/>
                      <a:pt x="70220" y="11547"/>
                    </a:cubicBezTo>
                    <a:cubicBezTo>
                      <a:pt x="68763" y="11447"/>
                      <a:pt x="67307" y="11347"/>
                      <a:pt x="65799" y="11347"/>
                    </a:cubicBezTo>
                    <a:cubicBezTo>
                      <a:pt x="43140" y="11347"/>
                      <a:pt x="18371" y="25304"/>
                      <a:pt x="11840" y="64867"/>
                    </a:cubicBezTo>
                    <a:lnTo>
                      <a:pt x="334" y="64867"/>
                    </a:lnTo>
                    <a:lnTo>
                      <a:pt x="535" y="63662"/>
                    </a:lnTo>
                    <a:cubicBezTo>
                      <a:pt x="8523" y="13405"/>
                      <a:pt x="42236" y="-2109"/>
                      <a:pt x="71125" y="201"/>
                    </a:cubicBezTo>
                    <a:cubicBezTo>
                      <a:pt x="100817" y="2510"/>
                      <a:pt x="124130" y="22492"/>
                      <a:pt x="124782" y="45838"/>
                    </a:cubicBezTo>
                    <a:close/>
                    <a:moveTo>
                      <a:pt x="118302" y="44282"/>
                    </a:moveTo>
                    <a:lnTo>
                      <a:pt x="119658" y="44282"/>
                    </a:lnTo>
                    <a:cubicBezTo>
                      <a:pt x="118000" y="24249"/>
                      <a:pt x="97100" y="7280"/>
                      <a:pt x="70722" y="5222"/>
                    </a:cubicBezTo>
                    <a:cubicBezTo>
                      <a:pt x="44547" y="3163"/>
                      <a:pt x="14050" y="17070"/>
                      <a:pt x="5911" y="61955"/>
                    </a:cubicBezTo>
                    <a:lnTo>
                      <a:pt x="7217" y="62156"/>
                    </a:lnTo>
                    <a:cubicBezTo>
                      <a:pt x="15206" y="18175"/>
                      <a:pt x="44999" y="4518"/>
                      <a:pt x="70622" y="6526"/>
                    </a:cubicBezTo>
                    <a:cubicBezTo>
                      <a:pt x="95894" y="8535"/>
                      <a:pt x="116644" y="25204"/>
                      <a:pt x="118302" y="442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" name="Google Shape;257;p1"/>
              <p:cNvSpPr/>
              <p:nvPr/>
            </p:nvSpPr>
            <p:spPr>
              <a:xfrm>
                <a:off x="6752652" y="1310585"/>
                <a:ext cx="6230" cy="28366"/>
              </a:xfrm>
              <a:custGeom>
                <a:rect b="b" l="l" r="r" t="t"/>
                <a:pathLst>
                  <a:path extrusionOk="0" h="28366" w="6230">
                    <a:moveTo>
                      <a:pt x="6564" y="14441"/>
                    </a:moveTo>
                    <a:cubicBezTo>
                      <a:pt x="6553" y="19368"/>
                      <a:pt x="5142" y="24191"/>
                      <a:pt x="2494" y="28347"/>
                    </a:cubicBezTo>
                    <a:lnTo>
                      <a:pt x="635" y="28347"/>
                    </a:lnTo>
                    <a:lnTo>
                      <a:pt x="2293" y="24783"/>
                    </a:lnTo>
                    <a:cubicBezTo>
                      <a:pt x="3866" y="21561"/>
                      <a:pt x="4691" y="18026"/>
                      <a:pt x="4705" y="14441"/>
                    </a:cubicBezTo>
                    <a:cubicBezTo>
                      <a:pt x="4687" y="10678"/>
                      <a:pt x="3810" y="6969"/>
                      <a:pt x="2143" y="3596"/>
                    </a:cubicBezTo>
                    <a:lnTo>
                      <a:pt x="334" y="-19"/>
                    </a:lnTo>
                    <a:lnTo>
                      <a:pt x="2193" y="-19"/>
                    </a:lnTo>
                    <a:cubicBezTo>
                      <a:pt x="5052" y="4262"/>
                      <a:pt x="6573" y="9294"/>
                      <a:pt x="6564" y="1444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" name="Google Shape;258;p1"/>
              <p:cNvSpPr/>
              <p:nvPr/>
            </p:nvSpPr>
            <p:spPr>
              <a:xfrm>
                <a:off x="6531940" y="1483797"/>
                <a:ext cx="217546" cy="127173"/>
              </a:xfrm>
              <a:custGeom>
                <a:rect b="b" l="l" r="r" t="t"/>
                <a:pathLst>
                  <a:path extrusionOk="0" h="127173" w="217546">
                    <a:moveTo>
                      <a:pt x="217880" y="-19"/>
                    </a:moveTo>
                    <a:lnTo>
                      <a:pt x="217880" y="127155"/>
                    </a:lnTo>
                    <a:lnTo>
                      <a:pt x="334" y="127155"/>
                    </a:lnTo>
                    <a:lnTo>
                      <a:pt x="334" y="-19"/>
                    </a:lnTo>
                    <a:lnTo>
                      <a:pt x="217880" y="-19"/>
                    </a:lnTo>
                    <a:close/>
                    <a:moveTo>
                      <a:pt x="212856" y="122134"/>
                    </a:moveTo>
                    <a:lnTo>
                      <a:pt x="212856" y="5002"/>
                    </a:lnTo>
                    <a:lnTo>
                      <a:pt x="5358" y="5002"/>
                    </a:lnTo>
                    <a:lnTo>
                      <a:pt x="5358" y="12213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" name="Google Shape;259;p1"/>
              <p:cNvSpPr/>
              <p:nvPr/>
            </p:nvSpPr>
            <p:spPr>
              <a:xfrm>
                <a:off x="6719342" y="1310585"/>
                <a:ext cx="26427" cy="26408"/>
              </a:xfrm>
              <a:custGeom>
                <a:rect b="b" l="l" r="r" t="t"/>
                <a:pathLst>
                  <a:path extrusionOk="0" h="26408" w="26427">
                    <a:moveTo>
                      <a:pt x="13547" y="-19"/>
                    </a:moveTo>
                    <a:cubicBezTo>
                      <a:pt x="20845" y="-19"/>
                      <a:pt x="26761" y="5893"/>
                      <a:pt x="26761" y="13185"/>
                    </a:cubicBezTo>
                    <a:cubicBezTo>
                      <a:pt x="26761" y="20478"/>
                      <a:pt x="20845" y="26390"/>
                      <a:pt x="13547" y="26390"/>
                    </a:cubicBezTo>
                    <a:cubicBezTo>
                      <a:pt x="6250" y="26390"/>
                      <a:pt x="334" y="20478"/>
                      <a:pt x="334" y="13185"/>
                    </a:cubicBezTo>
                    <a:cubicBezTo>
                      <a:pt x="343" y="5897"/>
                      <a:pt x="6253" y="-10"/>
                      <a:pt x="13547" y="-19"/>
                    </a:cubicBezTo>
                    <a:close/>
                    <a:moveTo>
                      <a:pt x="21737" y="13185"/>
                    </a:moveTo>
                    <a:cubicBezTo>
                      <a:pt x="21737" y="8666"/>
                      <a:pt x="18070" y="5002"/>
                      <a:pt x="13547" y="5002"/>
                    </a:cubicBezTo>
                    <a:cubicBezTo>
                      <a:pt x="9024" y="5002"/>
                      <a:pt x="5357" y="8666"/>
                      <a:pt x="5357" y="13185"/>
                    </a:cubicBezTo>
                    <a:cubicBezTo>
                      <a:pt x="5357" y="17705"/>
                      <a:pt x="9024" y="21369"/>
                      <a:pt x="13547" y="21369"/>
                    </a:cubicBezTo>
                    <a:cubicBezTo>
                      <a:pt x="18070" y="21368"/>
                      <a:pt x="21736" y="17705"/>
                      <a:pt x="21737" y="131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" name="Google Shape;260;p1"/>
              <p:cNvSpPr/>
              <p:nvPr/>
            </p:nvSpPr>
            <p:spPr>
              <a:xfrm>
                <a:off x="6719342" y="1391418"/>
                <a:ext cx="26426" cy="26407"/>
              </a:xfrm>
              <a:custGeom>
                <a:rect b="b" l="l" r="r" t="t"/>
                <a:pathLst>
                  <a:path extrusionOk="0" h="26407" w="26426">
                    <a:moveTo>
                      <a:pt x="13547" y="-19"/>
                    </a:moveTo>
                    <a:cubicBezTo>
                      <a:pt x="20845" y="-19"/>
                      <a:pt x="26760" y="5893"/>
                      <a:pt x="26760" y="13185"/>
                    </a:cubicBezTo>
                    <a:cubicBezTo>
                      <a:pt x="26760" y="20478"/>
                      <a:pt x="20844" y="26389"/>
                      <a:pt x="13546" y="26389"/>
                    </a:cubicBezTo>
                    <a:cubicBezTo>
                      <a:pt x="6249" y="26388"/>
                      <a:pt x="333" y="20477"/>
                      <a:pt x="334" y="13184"/>
                    </a:cubicBezTo>
                    <a:cubicBezTo>
                      <a:pt x="343" y="5896"/>
                      <a:pt x="6254" y="-11"/>
                      <a:pt x="13547" y="-19"/>
                    </a:cubicBezTo>
                    <a:close/>
                    <a:moveTo>
                      <a:pt x="21737" y="13184"/>
                    </a:moveTo>
                    <a:cubicBezTo>
                      <a:pt x="21737" y="8665"/>
                      <a:pt x="18070" y="5001"/>
                      <a:pt x="13547" y="5001"/>
                    </a:cubicBezTo>
                    <a:cubicBezTo>
                      <a:pt x="9024" y="5001"/>
                      <a:pt x="5357" y="8665"/>
                      <a:pt x="5357" y="13184"/>
                    </a:cubicBezTo>
                    <a:cubicBezTo>
                      <a:pt x="5357" y="17704"/>
                      <a:pt x="9024" y="21368"/>
                      <a:pt x="13547" y="21368"/>
                    </a:cubicBezTo>
                    <a:cubicBezTo>
                      <a:pt x="18070" y="21368"/>
                      <a:pt x="21736" y="17704"/>
                      <a:pt x="21737" y="1318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" name="Google Shape;261;p1"/>
              <p:cNvSpPr/>
              <p:nvPr/>
            </p:nvSpPr>
            <p:spPr>
              <a:xfrm>
                <a:off x="6539325" y="1491179"/>
                <a:ext cx="202775" cy="112412"/>
              </a:xfrm>
              <a:custGeom>
                <a:rect b="b" l="l" r="r" t="t"/>
                <a:pathLst>
                  <a:path extrusionOk="0" h="112412" w="202775">
                    <a:moveTo>
                      <a:pt x="203110" y="-19"/>
                    </a:moveTo>
                    <a:lnTo>
                      <a:pt x="203110" y="112393"/>
                    </a:lnTo>
                    <a:lnTo>
                      <a:pt x="334" y="112393"/>
                    </a:lnTo>
                    <a:lnTo>
                      <a:pt x="334" y="-19"/>
                    </a:lnTo>
                    <a:close/>
                    <a:moveTo>
                      <a:pt x="198085" y="107373"/>
                    </a:moveTo>
                    <a:lnTo>
                      <a:pt x="198085" y="5002"/>
                    </a:lnTo>
                    <a:lnTo>
                      <a:pt x="5358" y="5002"/>
                    </a:lnTo>
                    <a:lnTo>
                      <a:pt x="5358" y="10737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" name="Google Shape;262;p1"/>
              <p:cNvSpPr/>
              <p:nvPr/>
            </p:nvSpPr>
            <p:spPr>
              <a:xfrm>
                <a:off x="6706279" y="1310585"/>
                <a:ext cx="6230" cy="28366"/>
              </a:xfrm>
              <a:custGeom>
                <a:rect b="b" l="l" r="r" t="t"/>
                <a:pathLst>
                  <a:path extrusionOk="0" h="28366" w="6230">
                    <a:moveTo>
                      <a:pt x="6564" y="-19"/>
                    </a:moveTo>
                    <a:lnTo>
                      <a:pt x="4755" y="3596"/>
                    </a:lnTo>
                    <a:cubicBezTo>
                      <a:pt x="3065" y="6961"/>
                      <a:pt x="2187" y="10675"/>
                      <a:pt x="2193" y="14441"/>
                    </a:cubicBezTo>
                    <a:cubicBezTo>
                      <a:pt x="2214" y="18019"/>
                      <a:pt x="3020" y="21550"/>
                      <a:pt x="4555" y="24783"/>
                    </a:cubicBezTo>
                    <a:lnTo>
                      <a:pt x="6262" y="28347"/>
                    </a:lnTo>
                    <a:lnTo>
                      <a:pt x="4404" y="28347"/>
                    </a:lnTo>
                    <a:cubicBezTo>
                      <a:pt x="1734" y="24201"/>
                      <a:pt x="321" y="19371"/>
                      <a:pt x="334" y="14441"/>
                    </a:cubicBezTo>
                    <a:cubicBezTo>
                      <a:pt x="332" y="9303"/>
                      <a:pt x="1834" y="4276"/>
                      <a:pt x="4655" y="-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" name="Google Shape;263;p1"/>
              <p:cNvSpPr/>
              <p:nvPr/>
            </p:nvSpPr>
            <p:spPr>
              <a:xfrm>
                <a:off x="6572937" y="1310585"/>
                <a:ext cx="137662" cy="28366"/>
              </a:xfrm>
              <a:custGeom>
                <a:rect b="b" l="l" r="r" t="t"/>
                <a:pathLst>
                  <a:path extrusionOk="0" h="28366" w="137662">
                    <a:moveTo>
                      <a:pt x="124682" y="-19"/>
                    </a:moveTo>
                    <a:lnTo>
                      <a:pt x="137996" y="-19"/>
                    </a:lnTo>
                    <a:cubicBezTo>
                      <a:pt x="135175" y="4276"/>
                      <a:pt x="133673" y="9303"/>
                      <a:pt x="133675" y="14441"/>
                    </a:cubicBezTo>
                    <a:cubicBezTo>
                      <a:pt x="133662" y="19371"/>
                      <a:pt x="135075" y="24201"/>
                      <a:pt x="137745" y="28347"/>
                    </a:cubicBezTo>
                    <a:lnTo>
                      <a:pt x="334" y="28347"/>
                    </a:lnTo>
                    <a:lnTo>
                      <a:pt x="12492" y="-19"/>
                    </a:lnTo>
                    <a:lnTo>
                      <a:pt x="46405" y="-19"/>
                    </a:lnTo>
                    <a:lnTo>
                      <a:pt x="45953" y="1437"/>
                    </a:lnTo>
                    <a:lnTo>
                      <a:pt x="56806" y="5001"/>
                    </a:lnTo>
                    <a:lnTo>
                      <a:pt x="15808" y="5001"/>
                    </a:lnTo>
                    <a:lnTo>
                      <a:pt x="7919" y="23327"/>
                    </a:lnTo>
                    <a:lnTo>
                      <a:pt x="131916" y="23327"/>
                    </a:lnTo>
                    <a:cubicBezTo>
                      <a:pt x="129990" y="17362"/>
                      <a:pt x="130043" y="10934"/>
                      <a:pt x="132067" y="5001"/>
                    </a:cubicBezTo>
                    <a:lnTo>
                      <a:pt x="103932" y="5001"/>
                    </a:lnTo>
                    <a:lnTo>
                      <a:pt x="104586" y="2742"/>
                    </a:lnTo>
                    <a:cubicBezTo>
                      <a:pt x="104837" y="1789"/>
                      <a:pt x="105138" y="885"/>
                      <a:pt x="105339" y="-19"/>
                    </a:cubicBezTo>
                    <a:lnTo>
                      <a:pt x="113176" y="-19"/>
                    </a:lnTo>
                    <a:lnTo>
                      <a:pt x="112976" y="1236"/>
                    </a:lnTo>
                    <a:lnTo>
                      <a:pt x="124229" y="2993"/>
                    </a:lnTo>
                    <a:lnTo>
                      <a:pt x="124581" y="534"/>
                    </a:lnTo>
                    <a:cubicBezTo>
                      <a:pt x="124631" y="332"/>
                      <a:pt x="124631" y="181"/>
                      <a:pt x="124682" y="-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" name="Google Shape;264;p1"/>
              <p:cNvSpPr/>
              <p:nvPr/>
            </p:nvSpPr>
            <p:spPr>
              <a:xfrm>
                <a:off x="6685580" y="1310585"/>
                <a:ext cx="11706" cy="3012"/>
              </a:xfrm>
              <a:custGeom>
                <a:rect b="b" l="l" r="r" t="t"/>
                <a:pathLst>
                  <a:path extrusionOk="0" h="3012" w="11706">
                    <a:moveTo>
                      <a:pt x="12040" y="-19"/>
                    </a:moveTo>
                    <a:cubicBezTo>
                      <a:pt x="11989" y="181"/>
                      <a:pt x="11989" y="332"/>
                      <a:pt x="11939" y="534"/>
                    </a:cubicBezTo>
                    <a:lnTo>
                      <a:pt x="11587" y="2993"/>
                    </a:lnTo>
                    <a:lnTo>
                      <a:pt x="334" y="1236"/>
                    </a:lnTo>
                    <a:lnTo>
                      <a:pt x="534" y="-1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" name="Google Shape;265;p1"/>
              <p:cNvSpPr/>
              <p:nvPr/>
            </p:nvSpPr>
            <p:spPr>
              <a:xfrm>
                <a:off x="6569319" y="1213443"/>
                <a:ext cx="113451" cy="97141"/>
              </a:xfrm>
              <a:custGeom>
                <a:rect b="b" l="l" r="r" t="t"/>
                <a:pathLst>
                  <a:path extrusionOk="0" h="97141" w="113451">
                    <a:moveTo>
                      <a:pt x="88710" y="19152"/>
                    </a:moveTo>
                    <a:cubicBezTo>
                      <a:pt x="105441" y="27687"/>
                      <a:pt x="122321" y="48171"/>
                      <a:pt x="108958" y="97122"/>
                    </a:cubicBezTo>
                    <a:lnTo>
                      <a:pt x="104083" y="97122"/>
                    </a:lnTo>
                    <a:lnTo>
                      <a:pt x="104083" y="96068"/>
                    </a:lnTo>
                    <a:cubicBezTo>
                      <a:pt x="114031" y="59618"/>
                      <a:pt x="107953" y="34615"/>
                      <a:pt x="86398" y="23620"/>
                    </a:cubicBezTo>
                    <a:cubicBezTo>
                      <a:pt x="81936" y="21354"/>
                      <a:pt x="77161" y="19764"/>
                      <a:pt x="72230" y="18901"/>
                    </a:cubicBezTo>
                    <a:lnTo>
                      <a:pt x="71426" y="18750"/>
                    </a:lnTo>
                    <a:lnTo>
                      <a:pt x="70824" y="18148"/>
                    </a:lnTo>
                    <a:cubicBezTo>
                      <a:pt x="69602" y="16790"/>
                      <a:pt x="68274" y="15531"/>
                      <a:pt x="66854" y="14382"/>
                    </a:cubicBezTo>
                    <a:cubicBezTo>
                      <a:pt x="54822" y="4386"/>
                      <a:pt x="38115" y="2179"/>
                      <a:pt x="23897" y="8709"/>
                    </a:cubicBezTo>
                    <a:cubicBezTo>
                      <a:pt x="13507" y="13356"/>
                      <a:pt x="6464" y="23279"/>
                      <a:pt x="5509" y="34615"/>
                    </a:cubicBezTo>
                    <a:lnTo>
                      <a:pt x="8122" y="34615"/>
                    </a:lnTo>
                    <a:lnTo>
                      <a:pt x="9378" y="37125"/>
                    </a:lnTo>
                    <a:cubicBezTo>
                      <a:pt x="9428" y="37125"/>
                      <a:pt x="9428" y="37075"/>
                      <a:pt x="9479" y="37075"/>
                    </a:cubicBezTo>
                    <a:cubicBezTo>
                      <a:pt x="27365" y="29092"/>
                      <a:pt x="43542" y="29143"/>
                      <a:pt x="52786" y="37176"/>
                    </a:cubicBezTo>
                    <a:cubicBezTo>
                      <a:pt x="63790" y="46765"/>
                      <a:pt x="64844" y="66848"/>
                      <a:pt x="55902" y="95365"/>
                    </a:cubicBezTo>
                    <a:lnTo>
                      <a:pt x="58112" y="96118"/>
                    </a:lnTo>
                    <a:lnTo>
                      <a:pt x="58112" y="97122"/>
                    </a:lnTo>
                    <a:lnTo>
                      <a:pt x="50023" y="97122"/>
                    </a:lnTo>
                    <a:lnTo>
                      <a:pt x="50325" y="96219"/>
                    </a:lnTo>
                    <a:cubicBezTo>
                      <a:pt x="59419" y="68454"/>
                      <a:pt x="59168" y="49376"/>
                      <a:pt x="49471" y="40941"/>
                    </a:cubicBezTo>
                    <a:cubicBezTo>
                      <a:pt x="38016" y="31000"/>
                      <a:pt x="17567" y="38983"/>
                      <a:pt x="11538" y="41645"/>
                    </a:cubicBezTo>
                    <a:cubicBezTo>
                      <a:pt x="11086" y="41845"/>
                      <a:pt x="10684" y="42045"/>
                      <a:pt x="10232" y="42247"/>
                    </a:cubicBezTo>
                    <a:lnTo>
                      <a:pt x="5257" y="40138"/>
                    </a:lnTo>
                    <a:lnTo>
                      <a:pt x="5006" y="39636"/>
                    </a:lnTo>
                    <a:lnTo>
                      <a:pt x="4103" y="39636"/>
                    </a:lnTo>
                    <a:lnTo>
                      <a:pt x="334" y="38029"/>
                    </a:lnTo>
                    <a:lnTo>
                      <a:pt x="334" y="37125"/>
                    </a:lnTo>
                    <a:cubicBezTo>
                      <a:pt x="334" y="36874"/>
                      <a:pt x="384" y="36623"/>
                      <a:pt x="384" y="36322"/>
                    </a:cubicBezTo>
                    <a:cubicBezTo>
                      <a:pt x="701" y="22391"/>
                      <a:pt x="9011" y="9886"/>
                      <a:pt x="21737" y="4190"/>
                    </a:cubicBezTo>
                    <a:cubicBezTo>
                      <a:pt x="37721" y="-3191"/>
                      <a:pt x="56527" y="-730"/>
                      <a:pt x="70070" y="10516"/>
                    </a:cubicBezTo>
                    <a:cubicBezTo>
                      <a:pt x="71421" y="11654"/>
                      <a:pt x="72712" y="12861"/>
                      <a:pt x="73939" y="14131"/>
                    </a:cubicBezTo>
                    <a:cubicBezTo>
                      <a:pt x="79074" y="15103"/>
                      <a:pt x="84047" y="16793"/>
                      <a:pt x="88710" y="191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" name="Google Shape;266;p1"/>
              <p:cNvSpPr/>
              <p:nvPr/>
            </p:nvSpPr>
            <p:spPr>
              <a:xfrm>
                <a:off x="6664578" y="1310585"/>
                <a:ext cx="13364" cy="5020"/>
              </a:xfrm>
              <a:custGeom>
                <a:rect b="b" l="l" r="r" t="t"/>
                <a:pathLst>
                  <a:path extrusionOk="0" h="5020" w="13364">
                    <a:moveTo>
                      <a:pt x="13698" y="-19"/>
                    </a:moveTo>
                    <a:cubicBezTo>
                      <a:pt x="13497" y="885"/>
                      <a:pt x="13196" y="1789"/>
                      <a:pt x="12945" y="2742"/>
                    </a:cubicBezTo>
                    <a:lnTo>
                      <a:pt x="12291" y="5001"/>
                    </a:lnTo>
                    <a:lnTo>
                      <a:pt x="11738" y="5001"/>
                    </a:lnTo>
                    <a:lnTo>
                      <a:pt x="334" y="1688"/>
                    </a:lnTo>
                    <a:lnTo>
                      <a:pt x="836" y="-19"/>
                    </a:lnTo>
                    <a:lnTo>
                      <a:pt x="13698" y="-1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" name="Google Shape;267;p1"/>
              <p:cNvSpPr/>
              <p:nvPr/>
            </p:nvSpPr>
            <p:spPr>
              <a:xfrm>
                <a:off x="6675986" y="1315605"/>
                <a:ext cx="547" cy="154"/>
              </a:xfrm>
              <a:custGeom>
                <a:rect b="b" l="l" r="r" t="t"/>
                <a:pathLst>
                  <a:path extrusionOk="0" h="154" w="547">
                    <a:moveTo>
                      <a:pt x="548" y="0"/>
                    </a:moveTo>
                    <a:lnTo>
                      <a:pt x="496" y="155"/>
                    </a:lnTo>
                    <a:lnTo>
                      <a:pt x="0" y="0"/>
                    </a:lnTo>
                    <a:lnTo>
                      <a:pt x="54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" name="Google Shape;268;p1"/>
              <p:cNvSpPr/>
              <p:nvPr/>
            </p:nvSpPr>
            <p:spPr>
              <a:xfrm>
                <a:off x="6653676" y="1310585"/>
                <a:ext cx="22306" cy="5020"/>
              </a:xfrm>
              <a:custGeom>
                <a:rect b="b" l="l" r="r" t="t"/>
                <a:pathLst>
                  <a:path extrusionOk="0" h="5020" w="22306">
                    <a:moveTo>
                      <a:pt x="22641" y="5001"/>
                    </a:moveTo>
                    <a:lnTo>
                      <a:pt x="334" y="5001"/>
                    </a:lnTo>
                    <a:lnTo>
                      <a:pt x="334" y="4951"/>
                    </a:lnTo>
                    <a:lnTo>
                      <a:pt x="937" y="2542"/>
                    </a:lnTo>
                    <a:cubicBezTo>
                      <a:pt x="1137" y="1688"/>
                      <a:pt x="1388" y="834"/>
                      <a:pt x="1590" y="-19"/>
                    </a:cubicBezTo>
                    <a:lnTo>
                      <a:pt x="11738" y="-19"/>
                    </a:lnTo>
                    <a:lnTo>
                      <a:pt x="11236" y="168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" name="Google Shape;269;p1"/>
              <p:cNvSpPr/>
              <p:nvPr/>
            </p:nvSpPr>
            <p:spPr>
              <a:xfrm>
                <a:off x="6643024" y="1234672"/>
                <a:ext cx="32323" cy="75912"/>
              </a:xfrm>
              <a:custGeom>
                <a:rect b="b" l="l" r="r" t="t"/>
                <a:pathLst>
                  <a:path extrusionOk="0" h="75912" w="32323">
                    <a:moveTo>
                      <a:pt x="30378" y="74839"/>
                    </a:moveTo>
                    <a:lnTo>
                      <a:pt x="30378" y="75894"/>
                    </a:lnTo>
                    <a:lnTo>
                      <a:pt x="22390" y="75894"/>
                    </a:lnTo>
                    <a:lnTo>
                      <a:pt x="22591" y="75191"/>
                    </a:lnTo>
                    <a:cubicBezTo>
                      <a:pt x="29222" y="52246"/>
                      <a:pt x="32489" y="22624"/>
                      <a:pt x="11287" y="10022"/>
                    </a:cubicBezTo>
                    <a:cubicBezTo>
                      <a:pt x="18501" y="31337"/>
                      <a:pt x="18835" y="54378"/>
                      <a:pt x="12242" y="75894"/>
                    </a:cubicBezTo>
                    <a:lnTo>
                      <a:pt x="7318" y="75894"/>
                    </a:lnTo>
                    <a:lnTo>
                      <a:pt x="7318" y="74789"/>
                    </a:lnTo>
                    <a:cubicBezTo>
                      <a:pt x="14252" y="46172"/>
                      <a:pt x="12995" y="22424"/>
                      <a:pt x="3750" y="5956"/>
                    </a:cubicBezTo>
                    <a:lnTo>
                      <a:pt x="334" y="-19"/>
                    </a:lnTo>
                    <a:lnTo>
                      <a:pt x="6816" y="2391"/>
                    </a:lnTo>
                    <a:cubicBezTo>
                      <a:pt x="8457" y="2995"/>
                      <a:pt x="10067" y="3682"/>
                      <a:pt x="11638" y="4450"/>
                    </a:cubicBezTo>
                    <a:cubicBezTo>
                      <a:pt x="25957" y="11779"/>
                      <a:pt x="40226" y="29804"/>
                      <a:pt x="28068" y="741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" name="Google Shape;270;p1"/>
              <p:cNvSpPr/>
              <p:nvPr/>
            </p:nvSpPr>
            <p:spPr>
              <a:xfrm>
                <a:off x="6630364" y="1463184"/>
                <a:ext cx="35722" cy="16446"/>
              </a:xfrm>
              <a:custGeom>
                <a:rect b="b" l="l" r="r" t="t"/>
                <a:pathLst>
                  <a:path extrusionOk="0" h="16446" w="35722">
                    <a:moveTo>
                      <a:pt x="35302" y="13315"/>
                    </a:moveTo>
                    <a:lnTo>
                      <a:pt x="36056" y="16427"/>
                    </a:lnTo>
                    <a:lnTo>
                      <a:pt x="334" y="16427"/>
                    </a:lnTo>
                    <a:lnTo>
                      <a:pt x="1138" y="13315"/>
                    </a:lnTo>
                    <a:cubicBezTo>
                      <a:pt x="3186" y="5114"/>
                      <a:pt x="10780" y="-473"/>
                      <a:pt x="19225" y="10"/>
                    </a:cubicBezTo>
                    <a:cubicBezTo>
                      <a:pt x="23904" y="251"/>
                      <a:pt x="28288" y="2369"/>
                      <a:pt x="31383" y="5884"/>
                    </a:cubicBezTo>
                    <a:cubicBezTo>
                      <a:pt x="33269" y="8010"/>
                      <a:pt x="34613" y="10559"/>
                      <a:pt x="35302" y="13315"/>
                    </a:cubicBezTo>
                    <a:close/>
                    <a:moveTo>
                      <a:pt x="7267" y="11407"/>
                    </a:moveTo>
                    <a:lnTo>
                      <a:pt x="29222" y="11407"/>
                    </a:lnTo>
                    <a:cubicBezTo>
                      <a:pt x="28779" y="10620"/>
                      <a:pt x="28257" y="9880"/>
                      <a:pt x="27666" y="9198"/>
                    </a:cubicBezTo>
                    <a:cubicBezTo>
                      <a:pt x="23002" y="4031"/>
                      <a:pt x="15044" y="3583"/>
                      <a:pt x="9829" y="8194"/>
                    </a:cubicBezTo>
                    <a:cubicBezTo>
                      <a:pt x="8797" y="9110"/>
                      <a:pt x="7931" y="10197"/>
                      <a:pt x="7267" y="1140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" name="Google Shape;271;p1"/>
              <p:cNvSpPr/>
              <p:nvPr/>
            </p:nvSpPr>
            <p:spPr>
              <a:xfrm>
                <a:off x="6641617" y="1310585"/>
                <a:ext cx="13315" cy="4969"/>
              </a:xfrm>
              <a:custGeom>
                <a:rect b="b" l="l" r="r" t="t"/>
                <a:pathLst>
                  <a:path extrusionOk="0" h="4969" w="13315">
                    <a:moveTo>
                      <a:pt x="13649" y="-19"/>
                    </a:moveTo>
                    <a:cubicBezTo>
                      <a:pt x="13447" y="834"/>
                      <a:pt x="13196" y="1688"/>
                      <a:pt x="12996" y="2542"/>
                    </a:cubicBezTo>
                    <a:lnTo>
                      <a:pt x="12393" y="4951"/>
                    </a:lnTo>
                    <a:lnTo>
                      <a:pt x="334" y="1889"/>
                    </a:lnTo>
                    <a:lnTo>
                      <a:pt x="836" y="-19"/>
                    </a:lnTo>
                    <a:lnTo>
                      <a:pt x="13649" y="-1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" name="Google Shape;272;p1"/>
              <p:cNvSpPr/>
              <p:nvPr/>
            </p:nvSpPr>
            <p:spPr>
              <a:xfrm>
                <a:off x="6630414" y="1310585"/>
                <a:ext cx="23261" cy="5020"/>
              </a:xfrm>
              <a:custGeom>
                <a:rect b="b" l="l" r="r" t="t"/>
                <a:pathLst>
                  <a:path extrusionOk="0" h="5020" w="23261">
                    <a:moveTo>
                      <a:pt x="23595" y="4951"/>
                    </a:moveTo>
                    <a:lnTo>
                      <a:pt x="23595" y="5001"/>
                    </a:lnTo>
                    <a:lnTo>
                      <a:pt x="334" y="5001"/>
                    </a:lnTo>
                    <a:lnTo>
                      <a:pt x="1037" y="2943"/>
                    </a:lnTo>
                    <a:cubicBezTo>
                      <a:pt x="1388" y="1939"/>
                      <a:pt x="1690" y="934"/>
                      <a:pt x="1941" y="-19"/>
                    </a:cubicBezTo>
                    <a:lnTo>
                      <a:pt x="12039" y="-19"/>
                    </a:lnTo>
                    <a:lnTo>
                      <a:pt x="11536" y="188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" name="Google Shape;273;p1"/>
              <p:cNvSpPr/>
              <p:nvPr/>
            </p:nvSpPr>
            <p:spPr>
              <a:xfrm>
                <a:off x="6584542" y="1233554"/>
                <a:ext cx="67578" cy="77030"/>
              </a:xfrm>
              <a:custGeom>
                <a:rect b="b" l="l" r="r" t="t"/>
                <a:pathLst>
                  <a:path extrusionOk="0" h="77030" w="67578">
                    <a:moveTo>
                      <a:pt x="65800" y="75907"/>
                    </a:moveTo>
                    <a:lnTo>
                      <a:pt x="65800" y="77011"/>
                    </a:lnTo>
                    <a:lnTo>
                      <a:pt x="57911" y="77011"/>
                    </a:lnTo>
                    <a:lnTo>
                      <a:pt x="58062" y="76509"/>
                    </a:lnTo>
                    <a:cubicBezTo>
                      <a:pt x="68161" y="36896"/>
                      <a:pt x="60674" y="16060"/>
                      <a:pt x="52284" y="5466"/>
                    </a:cubicBezTo>
                    <a:cubicBezTo>
                      <a:pt x="45635" y="4668"/>
                      <a:pt x="38909" y="4770"/>
                      <a:pt x="32288" y="5768"/>
                    </a:cubicBezTo>
                    <a:cubicBezTo>
                      <a:pt x="35996" y="6997"/>
                      <a:pt x="39428" y="8941"/>
                      <a:pt x="42387" y="11491"/>
                    </a:cubicBezTo>
                    <a:cubicBezTo>
                      <a:pt x="51732" y="19625"/>
                      <a:pt x="60122" y="37549"/>
                      <a:pt x="47813" y="77011"/>
                    </a:cubicBezTo>
                    <a:lnTo>
                      <a:pt x="42889" y="77011"/>
                    </a:lnTo>
                    <a:lnTo>
                      <a:pt x="42889" y="76007"/>
                    </a:lnTo>
                    <a:cubicBezTo>
                      <a:pt x="54595" y="38804"/>
                      <a:pt x="47360" y="22436"/>
                      <a:pt x="39121" y="15257"/>
                    </a:cubicBezTo>
                    <a:cubicBezTo>
                      <a:pt x="33290" y="10585"/>
                      <a:pt x="25932" y="8241"/>
                      <a:pt x="18471" y="8680"/>
                    </a:cubicBezTo>
                    <a:lnTo>
                      <a:pt x="334" y="8881"/>
                    </a:lnTo>
                    <a:lnTo>
                      <a:pt x="17768" y="3760"/>
                    </a:lnTo>
                    <a:cubicBezTo>
                      <a:pt x="29474" y="199"/>
                      <a:pt x="41799" y="-862"/>
                      <a:pt x="53942" y="647"/>
                    </a:cubicBezTo>
                    <a:lnTo>
                      <a:pt x="54896" y="798"/>
                    </a:lnTo>
                    <a:lnTo>
                      <a:pt x="55500" y="1501"/>
                    </a:lnTo>
                    <a:cubicBezTo>
                      <a:pt x="64694" y="12546"/>
                      <a:pt x="73436" y="34285"/>
                      <a:pt x="63539" y="753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" name="Google Shape;274;p1"/>
              <p:cNvSpPr/>
              <p:nvPr/>
            </p:nvSpPr>
            <p:spPr>
              <a:xfrm>
                <a:off x="6575952" y="1220795"/>
                <a:ext cx="61696" cy="26630"/>
              </a:xfrm>
              <a:custGeom>
                <a:rect b="b" l="l" r="r" t="t"/>
                <a:pathLst>
                  <a:path extrusionOk="0" h="26630" w="61696">
                    <a:moveTo>
                      <a:pt x="20379" y="8035"/>
                    </a:moveTo>
                    <a:cubicBezTo>
                      <a:pt x="17314" y="9474"/>
                      <a:pt x="14551" y="11484"/>
                      <a:pt x="12241" y="13959"/>
                    </a:cubicBezTo>
                    <a:cubicBezTo>
                      <a:pt x="18639" y="11108"/>
                      <a:pt x="25327" y="8954"/>
                      <a:pt x="32186" y="7533"/>
                    </a:cubicBezTo>
                    <a:cubicBezTo>
                      <a:pt x="35440" y="6843"/>
                      <a:pt x="38727" y="6323"/>
                      <a:pt x="42034" y="5976"/>
                    </a:cubicBezTo>
                    <a:cubicBezTo>
                      <a:pt x="34793" y="4162"/>
                      <a:pt x="27148" y="4889"/>
                      <a:pt x="20380" y="8035"/>
                    </a:cubicBezTo>
                    <a:close/>
                    <a:moveTo>
                      <a:pt x="62030" y="10444"/>
                    </a:moveTo>
                    <a:lnTo>
                      <a:pt x="53038" y="10395"/>
                    </a:lnTo>
                    <a:cubicBezTo>
                      <a:pt x="46370" y="10413"/>
                      <a:pt x="39721" y="11102"/>
                      <a:pt x="33191" y="12452"/>
                    </a:cubicBezTo>
                    <a:cubicBezTo>
                      <a:pt x="23829" y="14277"/>
                      <a:pt x="14854" y="17709"/>
                      <a:pt x="6664" y="22595"/>
                    </a:cubicBezTo>
                    <a:lnTo>
                      <a:pt x="334" y="26611"/>
                    </a:lnTo>
                    <a:lnTo>
                      <a:pt x="2997" y="19582"/>
                    </a:lnTo>
                    <a:cubicBezTo>
                      <a:pt x="5738" y="12404"/>
                      <a:pt x="11237" y="6619"/>
                      <a:pt x="18270" y="3515"/>
                    </a:cubicBezTo>
                    <a:cubicBezTo>
                      <a:pt x="29895" y="-1886"/>
                      <a:pt x="43465" y="-1055"/>
                      <a:pt x="54343" y="57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" name="Google Shape;275;p1"/>
              <p:cNvSpPr/>
              <p:nvPr/>
            </p:nvSpPr>
            <p:spPr>
              <a:xfrm>
                <a:off x="6618557" y="1310585"/>
                <a:ext cx="13464" cy="5020"/>
              </a:xfrm>
              <a:custGeom>
                <a:rect b="b" l="l" r="r" t="t"/>
                <a:pathLst>
                  <a:path extrusionOk="0" h="5020" w="13464">
                    <a:moveTo>
                      <a:pt x="13798" y="-19"/>
                    </a:moveTo>
                    <a:cubicBezTo>
                      <a:pt x="13547" y="934"/>
                      <a:pt x="13245" y="1939"/>
                      <a:pt x="12894" y="2943"/>
                    </a:cubicBezTo>
                    <a:lnTo>
                      <a:pt x="12191" y="5001"/>
                    </a:lnTo>
                    <a:lnTo>
                      <a:pt x="11186" y="5001"/>
                    </a:lnTo>
                    <a:lnTo>
                      <a:pt x="334" y="1437"/>
                    </a:lnTo>
                    <a:lnTo>
                      <a:pt x="785" y="-19"/>
                    </a:lnTo>
                    <a:lnTo>
                      <a:pt x="13798" y="-1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" name="Google Shape;276;p1"/>
              <p:cNvSpPr/>
              <p:nvPr/>
            </p:nvSpPr>
            <p:spPr>
              <a:xfrm>
                <a:off x="6629404" y="1315605"/>
                <a:ext cx="1013" cy="299"/>
              </a:xfrm>
              <a:custGeom>
                <a:rect b="b" l="l" r="r" t="t"/>
                <a:pathLst>
                  <a:path extrusionOk="0" h="299" w="1013">
                    <a:moveTo>
                      <a:pt x="1013" y="0"/>
                    </a:moveTo>
                    <a:lnTo>
                      <a:pt x="910" y="300"/>
                    </a:lnTo>
                    <a:lnTo>
                      <a:pt x="0" y="0"/>
                    </a:lnTo>
                    <a:lnTo>
                      <a:pt x="101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" name="Google Shape;277;p1"/>
              <p:cNvSpPr/>
              <p:nvPr/>
            </p:nvSpPr>
            <p:spPr>
              <a:xfrm>
                <a:off x="6513702" y="1245457"/>
                <a:ext cx="87183" cy="99669"/>
              </a:xfrm>
              <a:custGeom>
                <a:rect b="b" l="l" r="r" t="t"/>
                <a:pathLst>
                  <a:path extrusionOk="0" h="99669" w="87183">
                    <a:moveTo>
                      <a:pt x="86850" y="22182"/>
                    </a:moveTo>
                    <a:cubicBezTo>
                      <a:pt x="87773" y="24493"/>
                      <a:pt x="87737" y="27077"/>
                      <a:pt x="86750" y="29361"/>
                    </a:cubicBezTo>
                    <a:lnTo>
                      <a:pt x="71476" y="65008"/>
                    </a:lnTo>
                    <a:lnTo>
                      <a:pt x="56655" y="99651"/>
                    </a:lnTo>
                    <a:lnTo>
                      <a:pt x="334" y="77560"/>
                    </a:lnTo>
                    <a:lnTo>
                      <a:pt x="23596" y="23336"/>
                    </a:lnTo>
                    <a:lnTo>
                      <a:pt x="24299" y="23889"/>
                    </a:lnTo>
                    <a:lnTo>
                      <a:pt x="25655" y="20977"/>
                    </a:lnTo>
                    <a:cubicBezTo>
                      <a:pt x="26510" y="19119"/>
                      <a:pt x="27364" y="17312"/>
                      <a:pt x="28218" y="15505"/>
                    </a:cubicBezTo>
                    <a:cubicBezTo>
                      <a:pt x="29072" y="13647"/>
                      <a:pt x="29926" y="11790"/>
                      <a:pt x="30781" y="9931"/>
                    </a:cubicBezTo>
                    <a:lnTo>
                      <a:pt x="31634" y="8074"/>
                    </a:lnTo>
                    <a:lnTo>
                      <a:pt x="30479" y="7221"/>
                    </a:lnTo>
                    <a:lnTo>
                      <a:pt x="31183" y="5613"/>
                    </a:lnTo>
                    <a:cubicBezTo>
                      <a:pt x="33285" y="923"/>
                      <a:pt x="38732" y="-1255"/>
                      <a:pt x="43492" y="694"/>
                    </a:cubicBezTo>
                    <a:lnTo>
                      <a:pt x="55951" y="6015"/>
                    </a:lnTo>
                    <a:lnTo>
                      <a:pt x="55951" y="7623"/>
                    </a:lnTo>
                    <a:lnTo>
                      <a:pt x="59720" y="7623"/>
                    </a:lnTo>
                    <a:lnTo>
                      <a:pt x="60875" y="8125"/>
                    </a:lnTo>
                    <a:lnTo>
                      <a:pt x="62633" y="11789"/>
                    </a:lnTo>
                    <a:lnTo>
                      <a:pt x="64894" y="10685"/>
                    </a:lnTo>
                    <a:cubicBezTo>
                      <a:pt x="65196" y="10534"/>
                      <a:pt x="65547" y="10384"/>
                      <a:pt x="65849" y="10233"/>
                    </a:cubicBezTo>
                    <a:lnTo>
                      <a:pt x="81826" y="17061"/>
                    </a:lnTo>
                    <a:cubicBezTo>
                      <a:pt x="84108" y="18043"/>
                      <a:pt x="85912" y="19883"/>
                      <a:pt x="86850" y="22182"/>
                    </a:cubicBezTo>
                    <a:close/>
                    <a:moveTo>
                      <a:pt x="82127" y="27403"/>
                    </a:moveTo>
                    <a:cubicBezTo>
                      <a:pt x="82571" y="26347"/>
                      <a:pt x="82589" y="25159"/>
                      <a:pt x="82178" y="24089"/>
                    </a:cubicBezTo>
                    <a:cubicBezTo>
                      <a:pt x="81754" y="22997"/>
                      <a:pt x="80900" y="22127"/>
                      <a:pt x="79817" y="21680"/>
                    </a:cubicBezTo>
                    <a:lnTo>
                      <a:pt x="41532" y="5313"/>
                    </a:lnTo>
                    <a:cubicBezTo>
                      <a:pt x="39325" y="4378"/>
                      <a:pt x="36777" y="5384"/>
                      <a:pt x="35805" y="7572"/>
                    </a:cubicBezTo>
                    <a:lnTo>
                      <a:pt x="7016" y="74799"/>
                    </a:lnTo>
                    <a:lnTo>
                      <a:pt x="53941" y="9317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" name="Google Shape;278;p1"/>
              <p:cNvSpPr/>
              <p:nvPr/>
            </p:nvSpPr>
            <p:spPr>
              <a:xfrm>
                <a:off x="6547415" y="1501922"/>
                <a:ext cx="42002" cy="88866"/>
              </a:xfrm>
              <a:custGeom>
                <a:rect b="b" l="l" r="r" t="t"/>
                <a:pathLst>
                  <a:path extrusionOk="0" h="88866" w="42002">
                    <a:moveTo>
                      <a:pt x="42336" y="-19"/>
                    </a:moveTo>
                    <a:lnTo>
                      <a:pt x="42336" y="88847"/>
                    </a:lnTo>
                    <a:lnTo>
                      <a:pt x="334" y="88847"/>
                    </a:lnTo>
                    <a:lnTo>
                      <a:pt x="334" y="-19"/>
                    </a:lnTo>
                    <a:close/>
                    <a:moveTo>
                      <a:pt x="37312" y="83826"/>
                    </a:moveTo>
                    <a:lnTo>
                      <a:pt x="37312" y="5002"/>
                    </a:lnTo>
                    <a:lnTo>
                      <a:pt x="5358" y="5002"/>
                    </a:lnTo>
                    <a:lnTo>
                      <a:pt x="5358" y="8382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" name="Google Shape;279;p1"/>
              <p:cNvSpPr/>
              <p:nvPr/>
            </p:nvSpPr>
            <p:spPr>
              <a:xfrm>
                <a:off x="6489508" y="1318020"/>
                <a:ext cx="97237" cy="53716"/>
              </a:xfrm>
              <a:custGeom>
                <a:rect b="b" l="l" r="r" t="t"/>
                <a:pathLst>
                  <a:path extrusionOk="0" h="53716" w="97237">
                    <a:moveTo>
                      <a:pt x="94363" y="32661"/>
                    </a:moveTo>
                    <a:cubicBezTo>
                      <a:pt x="97680" y="33966"/>
                      <a:pt x="98584" y="39690"/>
                      <a:pt x="96323" y="45413"/>
                    </a:cubicBezTo>
                    <a:cubicBezTo>
                      <a:pt x="94414" y="50283"/>
                      <a:pt x="90846" y="53697"/>
                      <a:pt x="87682" y="53697"/>
                    </a:cubicBezTo>
                    <a:cubicBezTo>
                      <a:pt x="87186" y="53696"/>
                      <a:pt x="86693" y="53611"/>
                      <a:pt x="86225" y="53446"/>
                    </a:cubicBezTo>
                    <a:lnTo>
                      <a:pt x="70499" y="47271"/>
                    </a:lnTo>
                    <a:lnTo>
                      <a:pt x="3527" y="21013"/>
                    </a:lnTo>
                    <a:cubicBezTo>
                      <a:pt x="1720" y="20142"/>
                      <a:pt x="541" y="18347"/>
                      <a:pt x="462" y="16344"/>
                    </a:cubicBezTo>
                    <a:cubicBezTo>
                      <a:pt x="109" y="13600"/>
                      <a:pt x="490" y="10810"/>
                      <a:pt x="1567" y="8261"/>
                    </a:cubicBezTo>
                    <a:cubicBezTo>
                      <a:pt x="3778" y="2638"/>
                      <a:pt x="8351" y="-1028"/>
                      <a:pt x="11666" y="228"/>
                    </a:cubicBezTo>
                    <a:lnTo>
                      <a:pt x="80749" y="27339"/>
                    </a:lnTo>
                    <a:close/>
                    <a:moveTo>
                      <a:pt x="91651" y="43606"/>
                    </a:moveTo>
                    <a:cubicBezTo>
                      <a:pt x="92684" y="41585"/>
                      <a:pt x="92865" y="39234"/>
                      <a:pt x="92153" y="37079"/>
                    </a:cubicBezTo>
                    <a:lnTo>
                      <a:pt x="10109" y="5047"/>
                    </a:lnTo>
                    <a:cubicBezTo>
                      <a:pt x="8261" y="6229"/>
                      <a:pt x="6890" y="8025"/>
                      <a:pt x="6239" y="10118"/>
                    </a:cubicBezTo>
                    <a:cubicBezTo>
                      <a:pt x="5511" y="11827"/>
                      <a:pt x="5234" y="13694"/>
                      <a:pt x="5436" y="15541"/>
                    </a:cubicBezTo>
                    <a:cubicBezTo>
                      <a:pt x="5469" y="15908"/>
                      <a:pt x="5570" y="16266"/>
                      <a:pt x="5737" y="16595"/>
                    </a:cubicBezTo>
                    <a:lnTo>
                      <a:pt x="88034" y="48777"/>
                    </a:lnTo>
                    <a:cubicBezTo>
                      <a:pt x="89655" y="47385"/>
                      <a:pt x="90899" y="45606"/>
                      <a:pt x="91651" y="436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0" name="Google Shape;280;p1"/>
              <p:cNvSpPr/>
              <p:nvPr/>
            </p:nvSpPr>
            <p:spPr>
              <a:xfrm>
                <a:off x="6574243" y="1253601"/>
                <a:ext cx="4974" cy="3664"/>
              </a:xfrm>
              <a:custGeom>
                <a:rect b="b" l="l" r="r" t="t"/>
                <a:pathLst>
                  <a:path extrusionOk="0" h="3664" w="4974">
                    <a:moveTo>
                      <a:pt x="5308" y="2089"/>
                    </a:moveTo>
                    <a:cubicBezTo>
                      <a:pt x="5007" y="2240"/>
                      <a:pt x="4655" y="2390"/>
                      <a:pt x="4353" y="2541"/>
                    </a:cubicBezTo>
                    <a:lnTo>
                      <a:pt x="2092" y="3645"/>
                    </a:lnTo>
                    <a:lnTo>
                      <a:pt x="334" y="-1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1" name="Google Shape;281;p1"/>
              <p:cNvSpPr/>
              <p:nvPr/>
            </p:nvSpPr>
            <p:spPr>
              <a:xfrm>
                <a:off x="6569322" y="1251494"/>
                <a:ext cx="3762" cy="1601"/>
              </a:xfrm>
              <a:custGeom>
                <a:rect b="b" l="l" r="r" t="t"/>
                <a:pathLst>
                  <a:path extrusionOk="0" h="1601" w="3762">
                    <a:moveTo>
                      <a:pt x="3762" y="1601"/>
                    </a:moveTo>
                    <a:lnTo>
                      <a:pt x="0" y="1601"/>
                    </a:lnTo>
                    <a:lnTo>
                      <a:pt x="0" y="0"/>
                    </a:lnTo>
                    <a:lnTo>
                      <a:pt x="3762" y="160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" name="Google Shape;282;p1"/>
              <p:cNvSpPr/>
              <p:nvPr/>
            </p:nvSpPr>
            <p:spPr>
              <a:xfrm>
                <a:off x="6501609" y="1344725"/>
                <a:ext cx="57963" cy="44382"/>
              </a:xfrm>
              <a:custGeom>
                <a:rect b="b" l="l" r="r" t="t"/>
                <a:pathLst>
                  <a:path extrusionOk="0" h="44382" w="57963">
                    <a:moveTo>
                      <a:pt x="58297" y="20817"/>
                    </a:moveTo>
                    <a:lnTo>
                      <a:pt x="56739" y="23377"/>
                    </a:lnTo>
                    <a:cubicBezTo>
                      <a:pt x="52875" y="31023"/>
                      <a:pt x="47687" y="37924"/>
                      <a:pt x="41415" y="43762"/>
                    </a:cubicBezTo>
                    <a:lnTo>
                      <a:pt x="40361" y="44364"/>
                    </a:lnTo>
                    <a:lnTo>
                      <a:pt x="871" y="27445"/>
                    </a:lnTo>
                    <a:lnTo>
                      <a:pt x="569" y="26290"/>
                    </a:lnTo>
                    <a:cubicBezTo>
                      <a:pt x="255" y="24378"/>
                      <a:pt x="255" y="22428"/>
                      <a:pt x="569" y="20516"/>
                    </a:cubicBezTo>
                    <a:cubicBezTo>
                      <a:pt x="1506" y="14508"/>
                      <a:pt x="2781" y="8557"/>
                      <a:pt x="4387" y="2693"/>
                    </a:cubicBezTo>
                    <a:lnTo>
                      <a:pt x="5091" y="-19"/>
                    </a:lnTo>
                    <a:close/>
                    <a:moveTo>
                      <a:pt x="50861" y="23277"/>
                    </a:moveTo>
                    <a:lnTo>
                      <a:pt x="8558" y="6709"/>
                    </a:lnTo>
                    <a:cubicBezTo>
                      <a:pt x="6901" y="12308"/>
                      <a:pt x="5823" y="18061"/>
                      <a:pt x="5342" y="23880"/>
                    </a:cubicBezTo>
                    <a:lnTo>
                      <a:pt x="39858" y="38690"/>
                    </a:lnTo>
                    <a:cubicBezTo>
                      <a:pt x="44038" y="33938"/>
                      <a:pt x="47724" y="28773"/>
                      <a:pt x="50861" y="2327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3" name="Google Shape;283;p1"/>
              <p:cNvSpPr/>
              <p:nvPr/>
            </p:nvSpPr>
            <p:spPr>
              <a:xfrm>
                <a:off x="6536964" y="1252697"/>
                <a:ext cx="8038" cy="16668"/>
              </a:xfrm>
              <a:custGeom>
                <a:rect b="b" l="l" r="r" t="t"/>
                <a:pathLst>
                  <a:path extrusionOk="0" h="16668" w="8038">
                    <a:moveTo>
                      <a:pt x="8372" y="834"/>
                    </a:moveTo>
                    <a:lnTo>
                      <a:pt x="7518" y="2692"/>
                    </a:lnTo>
                    <a:cubicBezTo>
                      <a:pt x="6664" y="4549"/>
                      <a:pt x="5809" y="6407"/>
                      <a:pt x="4956" y="8265"/>
                    </a:cubicBezTo>
                    <a:cubicBezTo>
                      <a:pt x="4102" y="10072"/>
                      <a:pt x="3248" y="11880"/>
                      <a:pt x="2393" y="13737"/>
                    </a:cubicBezTo>
                    <a:lnTo>
                      <a:pt x="1037" y="16649"/>
                    </a:lnTo>
                    <a:lnTo>
                      <a:pt x="334" y="16097"/>
                    </a:lnTo>
                    <a:lnTo>
                      <a:pt x="7217" y="-1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" name="Google Shape;284;p1"/>
              <p:cNvSpPr/>
              <p:nvPr/>
            </p:nvSpPr>
            <p:spPr>
              <a:xfrm>
                <a:off x="6443602" y="1240390"/>
                <a:ext cx="100244" cy="125372"/>
              </a:xfrm>
              <a:custGeom>
                <a:rect b="b" l="l" r="r" t="t"/>
                <a:pathLst>
                  <a:path extrusionOk="0" h="125372" w="100244">
                    <a:moveTo>
                      <a:pt x="100578" y="12288"/>
                    </a:moveTo>
                    <a:lnTo>
                      <a:pt x="93695" y="28404"/>
                    </a:lnTo>
                    <a:lnTo>
                      <a:pt x="90932" y="26246"/>
                    </a:lnTo>
                    <a:cubicBezTo>
                      <a:pt x="82989" y="20164"/>
                      <a:pt x="73255" y="16880"/>
                      <a:pt x="63249" y="16907"/>
                    </a:cubicBezTo>
                    <a:cubicBezTo>
                      <a:pt x="37905" y="16886"/>
                      <a:pt x="17343" y="37399"/>
                      <a:pt x="17321" y="62726"/>
                    </a:cubicBezTo>
                    <a:cubicBezTo>
                      <a:pt x="17302" y="86080"/>
                      <a:pt x="34850" y="105719"/>
                      <a:pt x="58074" y="108333"/>
                    </a:cubicBezTo>
                    <a:lnTo>
                      <a:pt x="60787" y="108634"/>
                    </a:lnTo>
                    <a:lnTo>
                      <a:pt x="59832" y="113755"/>
                    </a:lnTo>
                    <a:cubicBezTo>
                      <a:pt x="59229" y="116818"/>
                      <a:pt x="58627" y="119831"/>
                      <a:pt x="58224" y="122943"/>
                    </a:cubicBezTo>
                    <a:lnTo>
                      <a:pt x="57973" y="124751"/>
                    </a:lnTo>
                    <a:lnTo>
                      <a:pt x="57873" y="125353"/>
                    </a:lnTo>
                    <a:lnTo>
                      <a:pt x="55411" y="125052"/>
                    </a:lnTo>
                    <a:cubicBezTo>
                      <a:pt x="20983" y="120777"/>
                      <a:pt x="-3458" y="89423"/>
                      <a:pt x="820" y="55019"/>
                    </a:cubicBezTo>
                    <a:cubicBezTo>
                      <a:pt x="5097" y="20616"/>
                      <a:pt x="36474" y="-3808"/>
                      <a:pt x="70901" y="466"/>
                    </a:cubicBezTo>
                    <a:cubicBezTo>
                      <a:pt x="80865" y="1704"/>
                      <a:pt x="90387" y="5310"/>
                      <a:pt x="98669" y="10982"/>
                    </a:cubicBezTo>
                    <a:lnTo>
                      <a:pt x="99171" y="11333"/>
                    </a:lnTo>
                    <a:lnTo>
                      <a:pt x="100076" y="11936"/>
                    </a:lnTo>
                    <a:close/>
                    <a:moveTo>
                      <a:pt x="93745" y="18413"/>
                    </a:moveTo>
                    <a:cubicBezTo>
                      <a:pt x="94298" y="17208"/>
                      <a:pt x="94851" y="16053"/>
                      <a:pt x="95403" y="14848"/>
                    </a:cubicBezTo>
                    <a:cubicBezTo>
                      <a:pt x="68897" y="-2901"/>
                      <a:pt x="33011" y="4183"/>
                      <a:pt x="15250" y="30671"/>
                    </a:cubicBezTo>
                    <a:cubicBezTo>
                      <a:pt x="-2512" y="57159"/>
                      <a:pt x="4578" y="93019"/>
                      <a:pt x="31084" y="110768"/>
                    </a:cubicBezTo>
                    <a:cubicBezTo>
                      <a:pt x="37871" y="115313"/>
                      <a:pt x="45547" y="118368"/>
                      <a:pt x="53603" y="119730"/>
                    </a:cubicBezTo>
                    <a:cubicBezTo>
                      <a:pt x="54005" y="117471"/>
                      <a:pt x="54406" y="115211"/>
                      <a:pt x="54859" y="112952"/>
                    </a:cubicBezTo>
                    <a:cubicBezTo>
                      <a:pt x="27121" y="108339"/>
                      <a:pt x="8377" y="82131"/>
                      <a:pt x="12993" y="54413"/>
                    </a:cubicBezTo>
                    <a:cubicBezTo>
                      <a:pt x="17081" y="29862"/>
                      <a:pt x="38343" y="11870"/>
                      <a:pt x="63249" y="11886"/>
                    </a:cubicBezTo>
                    <a:cubicBezTo>
                      <a:pt x="73728" y="11849"/>
                      <a:pt x="83954" y="15098"/>
                      <a:pt x="92489" y="21174"/>
                    </a:cubicBezTo>
                    <a:cubicBezTo>
                      <a:pt x="92891" y="20221"/>
                      <a:pt x="93344" y="19317"/>
                      <a:pt x="93745" y="184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" name="Google Shape;285;p1"/>
              <p:cNvSpPr/>
              <p:nvPr/>
            </p:nvSpPr>
            <p:spPr>
              <a:xfrm>
                <a:off x="6456728" y="1376807"/>
                <a:ext cx="75412" cy="154836"/>
              </a:xfrm>
              <a:custGeom>
                <a:rect b="b" l="l" r="r" t="t"/>
                <a:pathLst>
                  <a:path extrusionOk="0" h="154836" w="75412">
                    <a:moveTo>
                      <a:pt x="75746" y="8465"/>
                    </a:moveTo>
                    <a:lnTo>
                      <a:pt x="4956" y="154818"/>
                    </a:lnTo>
                    <a:lnTo>
                      <a:pt x="334" y="152860"/>
                    </a:lnTo>
                    <a:lnTo>
                      <a:pt x="55901" y="-19"/>
                    </a:lnTo>
                    <a:close/>
                    <a:moveTo>
                      <a:pt x="21888" y="108226"/>
                    </a:moveTo>
                    <a:lnTo>
                      <a:pt x="68914" y="11026"/>
                    </a:lnTo>
                    <a:lnTo>
                      <a:pt x="58815" y="670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6" name="Google Shape;286;p1"/>
            <p:cNvGrpSpPr/>
            <p:nvPr/>
          </p:nvGrpSpPr>
          <p:grpSpPr>
            <a:xfrm>
              <a:off x="3986498" y="55348"/>
              <a:ext cx="542174" cy="639365"/>
              <a:chOff x="6032949" y="869921"/>
              <a:chExt cx="368000" cy="433968"/>
            </a:xfrm>
          </p:grpSpPr>
          <p:sp>
            <p:nvSpPr>
              <p:cNvPr id="287" name="Google Shape;287;p1"/>
              <p:cNvSpPr/>
              <p:nvPr/>
            </p:nvSpPr>
            <p:spPr>
              <a:xfrm>
                <a:off x="6032949" y="1289255"/>
                <a:ext cx="368000" cy="14634"/>
              </a:xfrm>
              <a:custGeom>
                <a:rect b="b" l="l" r="r" t="t"/>
                <a:pathLst>
                  <a:path extrusionOk="0" h="14634" w="368000">
                    <a:moveTo>
                      <a:pt x="0" y="0"/>
                    </a:moveTo>
                    <a:lnTo>
                      <a:pt x="368000" y="0"/>
                    </a:lnTo>
                    <a:lnTo>
                      <a:pt x="368000" y="14634"/>
                    </a:lnTo>
                    <a:lnTo>
                      <a:pt x="0" y="1463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8" name="Google Shape;288;p1"/>
              <p:cNvSpPr/>
              <p:nvPr/>
            </p:nvSpPr>
            <p:spPr>
              <a:xfrm>
                <a:off x="6131787" y="1222517"/>
                <a:ext cx="197378" cy="34596"/>
              </a:xfrm>
              <a:custGeom>
                <a:rect b="b" l="l" r="r" t="t"/>
                <a:pathLst>
                  <a:path extrusionOk="0" h="34596" w="197378">
                    <a:moveTo>
                      <a:pt x="197379" y="0"/>
                    </a:moveTo>
                    <a:lnTo>
                      <a:pt x="197379" y="8657"/>
                    </a:lnTo>
                    <a:lnTo>
                      <a:pt x="0" y="34597"/>
                    </a:lnTo>
                    <a:lnTo>
                      <a:pt x="0" y="0"/>
                    </a:lnTo>
                    <a:lnTo>
                      <a:pt x="19737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9" name="Google Shape;289;p1"/>
              <p:cNvSpPr/>
              <p:nvPr/>
            </p:nvSpPr>
            <p:spPr>
              <a:xfrm>
                <a:off x="6182032" y="969202"/>
                <a:ext cx="136105" cy="102896"/>
              </a:xfrm>
              <a:custGeom>
                <a:rect b="b" l="l" r="r" t="t"/>
                <a:pathLst>
                  <a:path extrusionOk="0" h="102896" w="136105">
                    <a:moveTo>
                      <a:pt x="136440" y="7327"/>
                    </a:moveTo>
                    <a:lnTo>
                      <a:pt x="136440" y="95590"/>
                    </a:lnTo>
                    <a:cubicBezTo>
                      <a:pt x="136434" y="99613"/>
                      <a:pt x="133172" y="102872"/>
                      <a:pt x="129146" y="102878"/>
                    </a:cubicBezTo>
                    <a:lnTo>
                      <a:pt x="7628" y="102878"/>
                    </a:lnTo>
                    <a:cubicBezTo>
                      <a:pt x="3602" y="102873"/>
                      <a:pt x="339" y="99613"/>
                      <a:pt x="334" y="95590"/>
                    </a:cubicBezTo>
                    <a:lnTo>
                      <a:pt x="334" y="7327"/>
                    </a:lnTo>
                    <a:cubicBezTo>
                      <a:pt x="315" y="3289"/>
                      <a:pt x="3576" y="0"/>
                      <a:pt x="7617" y="-19"/>
                    </a:cubicBezTo>
                    <a:cubicBezTo>
                      <a:pt x="7620" y="-19"/>
                      <a:pt x="7624" y="-19"/>
                      <a:pt x="7628" y="-19"/>
                    </a:cubicBezTo>
                    <a:lnTo>
                      <a:pt x="129146" y="-19"/>
                    </a:lnTo>
                    <a:cubicBezTo>
                      <a:pt x="133187" y="-6"/>
                      <a:pt x="136452" y="3277"/>
                      <a:pt x="136440" y="7315"/>
                    </a:cubicBezTo>
                    <a:cubicBezTo>
                      <a:pt x="136440" y="7319"/>
                      <a:pt x="136440" y="7323"/>
                      <a:pt x="136440" y="7327"/>
                    </a:cubicBezTo>
                    <a:close/>
                    <a:moveTo>
                      <a:pt x="121795" y="29364"/>
                    </a:moveTo>
                    <a:cubicBezTo>
                      <a:pt x="121795" y="21218"/>
                      <a:pt x="115187" y="14615"/>
                      <a:pt x="107036" y="14615"/>
                    </a:cubicBezTo>
                    <a:cubicBezTo>
                      <a:pt x="98885" y="14615"/>
                      <a:pt x="92276" y="21218"/>
                      <a:pt x="92276" y="29364"/>
                    </a:cubicBezTo>
                    <a:cubicBezTo>
                      <a:pt x="92276" y="37510"/>
                      <a:pt x="98884" y="44113"/>
                      <a:pt x="107036" y="44113"/>
                    </a:cubicBezTo>
                    <a:cubicBezTo>
                      <a:pt x="115184" y="44115"/>
                      <a:pt x="121792" y="37516"/>
                      <a:pt x="121795" y="29373"/>
                    </a:cubicBezTo>
                    <a:cubicBezTo>
                      <a:pt x="121795" y="29370"/>
                      <a:pt x="121795" y="29367"/>
                      <a:pt x="121795" y="29364"/>
                    </a:cubicBezTo>
                    <a:close/>
                    <a:moveTo>
                      <a:pt x="88659" y="51458"/>
                    </a:moveTo>
                    <a:cubicBezTo>
                      <a:pt x="88659" y="31110"/>
                      <a:pt x="72152" y="14615"/>
                      <a:pt x="51790" y="14615"/>
                    </a:cubicBezTo>
                    <a:cubicBezTo>
                      <a:pt x="31428" y="14616"/>
                      <a:pt x="14921" y="31111"/>
                      <a:pt x="14921" y="51459"/>
                    </a:cubicBezTo>
                    <a:cubicBezTo>
                      <a:pt x="14922" y="71807"/>
                      <a:pt x="31429" y="88302"/>
                      <a:pt x="51791" y="88302"/>
                    </a:cubicBezTo>
                    <a:cubicBezTo>
                      <a:pt x="51810" y="88302"/>
                      <a:pt x="51829" y="88302"/>
                      <a:pt x="51848" y="88302"/>
                    </a:cubicBezTo>
                    <a:cubicBezTo>
                      <a:pt x="72181" y="88254"/>
                      <a:pt x="88643" y="71777"/>
                      <a:pt x="88659" y="514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" name="Google Shape;290;p1"/>
              <p:cNvSpPr/>
              <p:nvPr/>
            </p:nvSpPr>
            <p:spPr>
              <a:xfrm>
                <a:off x="6248305" y="869921"/>
                <a:ext cx="36696" cy="26169"/>
              </a:xfrm>
              <a:custGeom>
                <a:rect b="b" l="l" r="r" t="t"/>
                <a:pathLst>
                  <a:path extrusionOk="0" h="26169" w="36696">
                    <a:moveTo>
                      <a:pt x="37030" y="7269"/>
                    </a:moveTo>
                    <a:lnTo>
                      <a:pt x="37030" y="26150"/>
                    </a:lnTo>
                    <a:lnTo>
                      <a:pt x="334" y="26150"/>
                    </a:lnTo>
                    <a:lnTo>
                      <a:pt x="334" y="7269"/>
                    </a:lnTo>
                    <a:cubicBezTo>
                      <a:pt x="334" y="4342"/>
                      <a:pt x="7627" y="-19"/>
                      <a:pt x="18653" y="-19"/>
                    </a:cubicBezTo>
                    <a:cubicBezTo>
                      <a:pt x="29736" y="-19"/>
                      <a:pt x="37030" y="4342"/>
                      <a:pt x="37030" y="726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" name="Google Shape;291;p1"/>
              <p:cNvSpPr/>
              <p:nvPr/>
            </p:nvSpPr>
            <p:spPr>
              <a:xfrm>
                <a:off x="6047650" y="969202"/>
                <a:ext cx="73566" cy="113915"/>
              </a:xfrm>
              <a:custGeom>
                <a:rect b="b" l="l" r="r" t="t"/>
                <a:pathLst>
                  <a:path extrusionOk="0" h="113915" w="73566">
                    <a:moveTo>
                      <a:pt x="73900" y="9737"/>
                    </a:moveTo>
                    <a:lnTo>
                      <a:pt x="73900" y="104140"/>
                    </a:lnTo>
                    <a:cubicBezTo>
                      <a:pt x="73877" y="109542"/>
                      <a:pt x="69484" y="113906"/>
                      <a:pt x="64079" y="113896"/>
                    </a:cubicBezTo>
                    <a:lnTo>
                      <a:pt x="10097" y="113896"/>
                    </a:lnTo>
                    <a:cubicBezTo>
                      <a:pt x="4711" y="113880"/>
                      <a:pt x="349" y="109522"/>
                      <a:pt x="334" y="104140"/>
                    </a:cubicBezTo>
                    <a:lnTo>
                      <a:pt x="334" y="9737"/>
                    </a:lnTo>
                    <a:cubicBezTo>
                      <a:pt x="370" y="4364"/>
                      <a:pt x="4720" y="17"/>
                      <a:pt x="10097" y="-19"/>
                    </a:cubicBezTo>
                    <a:lnTo>
                      <a:pt x="64079" y="-19"/>
                    </a:lnTo>
                    <a:cubicBezTo>
                      <a:pt x="69476" y="-8"/>
                      <a:pt x="73857" y="4344"/>
                      <a:pt x="73900" y="9737"/>
                    </a:cubicBezTo>
                    <a:close/>
                    <a:moveTo>
                      <a:pt x="51904" y="40383"/>
                    </a:moveTo>
                    <a:cubicBezTo>
                      <a:pt x="51889" y="32221"/>
                      <a:pt x="45255" y="25618"/>
                      <a:pt x="37088" y="25634"/>
                    </a:cubicBezTo>
                    <a:cubicBezTo>
                      <a:pt x="28921" y="25649"/>
                      <a:pt x="22313" y="32278"/>
                      <a:pt x="22329" y="40439"/>
                    </a:cubicBezTo>
                    <a:cubicBezTo>
                      <a:pt x="22345" y="48578"/>
                      <a:pt x="28944" y="55173"/>
                      <a:pt x="37088" y="55188"/>
                    </a:cubicBezTo>
                    <a:cubicBezTo>
                      <a:pt x="45265" y="55175"/>
                      <a:pt x="51891" y="48554"/>
                      <a:pt x="51904" y="40383"/>
                    </a:cubicBezTo>
                    <a:close/>
                    <a:moveTo>
                      <a:pt x="51904" y="73553"/>
                    </a:moveTo>
                    <a:cubicBezTo>
                      <a:pt x="51920" y="65391"/>
                      <a:pt x="45312" y="58763"/>
                      <a:pt x="37145" y="58747"/>
                    </a:cubicBezTo>
                    <a:cubicBezTo>
                      <a:pt x="28978" y="58731"/>
                      <a:pt x="22345" y="65335"/>
                      <a:pt x="22329" y="73496"/>
                    </a:cubicBezTo>
                    <a:cubicBezTo>
                      <a:pt x="22313" y="81657"/>
                      <a:pt x="28921" y="88286"/>
                      <a:pt x="37088" y="88302"/>
                    </a:cubicBezTo>
                    <a:cubicBezTo>
                      <a:pt x="45241" y="88282"/>
                      <a:pt x="51853" y="81699"/>
                      <a:pt x="51904" y="7355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" name="Google Shape;292;p1"/>
              <p:cNvSpPr/>
              <p:nvPr/>
            </p:nvSpPr>
            <p:spPr>
              <a:xfrm>
                <a:off x="6055001" y="1167880"/>
                <a:ext cx="58808" cy="103413"/>
              </a:xfrm>
              <a:custGeom>
                <a:rect b="b" l="l" r="r" t="t"/>
                <a:pathLst>
                  <a:path extrusionOk="0" h="103413" w="58808">
                    <a:moveTo>
                      <a:pt x="59141" y="13582"/>
                    </a:moveTo>
                    <a:lnTo>
                      <a:pt x="59141" y="100237"/>
                    </a:lnTo>
                    <a:cubicBezTo>
                      <a:pt x="59152" y="101294"/>
                      <a:pt x="59075" y="102350"/>
                      <a:pt x="58910" y="103394"/>
                    </a:cubicBezTo>
                    <a:lnTo>
                      <a:pt x="563" y="103394"/>
                    </a:lnTo>
                    <a:cubicBezTo>
                      <a:pt x="427" y="102347"/>
                      <a:pt x="351" y="101293"/>
                      <a:pt x="334" y="100237"/>
                    </a:cubicBezTo>
                    <a:lnTo>
                      <a:pt x="334" y="13582"/>
                    </a:lnTo>
                    <a:cubicBezTo>
                      <a:pt x="334" y="5776"/>
                      <a:pt x="4239" y="-19"/>
                      <a:pt x="7685" y="-19"/>
                    </a:cubicBezTo>
                    <a:lnTo>
                      <a:pt x="51847" y="-19"/>
                    </a:lnTo>
                    <a:cubicBezTo>
                      <a:pt x="55293" y="-19"/>
                      <a:pt x="59141" y="5776"/>
                      <a:pt x="59141" y="1358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3" name="Google Shape;293;p1"/>
            <p:cNvGrpSpPr/>
            <p:nvPr/>
          </p:nvGrpSpPr>
          <p:grpSpPr>
            <a:xfrm>
              <a:off x="3975447" y="43249"/>
              <a:ext cx="564174" cy="661348"/>
              <a:chOff x="6022971" y="859232"/>
              <a:chExt cx="382932" cy="448889"/>
            </a:xfrm>
          </p:grpSpPr>
          <p:sp>
            <p:nvSpPr>
              <p:cNvPr id="294" name="Google Shape;294;p1"/>
              <p:cNvSpPr/>
              <p:nvPr/>
            </p:nvSpPr>
            <p:spPr>
              <a:xfrm>
                <a:off x="6022971" y="1278567"/>
                <a:ext cx="382932" cy="29554"/>
              </a:xfrm>
              <a:custGeom>
                <a:rect b="b" l="l" r="r" t="t"/>
                <a:pathLst>
                  <a:path extrusionOk="0" h="29554" w="382932">
                    <a:moveTo>
                      <a:pt x="383266" y="-19"/>
                    </a:moveTo>
                    <a:lnTo>
                      <a:pt x="383266" y="29535"/>
                    </a:lnTo>
                    <a:lnTo>
                      <a:pt x="334" y="29535"/>
                    </a:lnTo>
                    <a:lnTo>
                      <a:pt x="334" y="-19"/>
                    </a:lnTo>
                    <a:close/>
                    <a:moveTo>
                      <a:pt x="375800" y="22075"/>
                    </a:moveTo>
                    <a:lnTo>
                      <a:pt x="375800" y="7442"/>
                    </a:lnTo>
                    <a:lnTo>
                      <a:pt x="7800" y="7442"/>
                    </a:lnTo>
                    <a:lnTo>
                      <a:pt x="7800" y="2207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" name="Google Shape;295;p1"/>
              <p:cNvSpPr/>
              <p:nvPr/>
            </p:nvSpPr>
            <p:spPr>
              <a:xfrm>
                <a:off x="6326135" y="980608"/>
                <a:ext cx="57657" cy="57618"/>
              </a:xfrm>
              <a:custGeom>
                <a:rect b="b" l="l" r="r" t="t"/>
                <a:pathLst>
                  <a:path extrusionOk="0" h="57618" w="57657">
                    <a:moveTo>
                      <a:pt x="57991" y="-19"/>
                    </a:moveTo>
                    <a:lnTo>
                      <a:pt x="57991" y="51172"/>
                    </a:lnTo>
                    <a:lnTo>
                      <a:pt x="334" y="57599"/>
                    </a:lnTo>
                    <a:lnTo>
                      <a:pt x="334" y="-19"/>
                    </a:lnTo>
                    <a:close/>
                    <a:moveTo>
                      <a:pt x="50525" y="44515"/>
                    </a:moveTo>
                    <a:lnTo>
                      <a:pt x="50525" y="7442"/>
                    </a:lnTo>
                    <a:lnTo>
                      <a:pt x="7799" y="7442"/>
                    </a:lnTo>
                    <a:lnTo>
                      <a:pt x="7799" y="4922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" name="Google Shape;296;p1"/>
              <p:cNvSpPr/>
              <p:nvPr/>
            </p:nvSpPr>
            <p:spPr>
              <a:xfrm>
                <a:off x="6120542" y="1162701"/>
                <a:ext cx="246712" cy="51592"/>
              </a:xfrm>
              <a:custGeom>
                <a:rect b="b" l="l" r="r" t="t"/>
                <a:pathLst>
                  <a:path extrusionOk="0" h="51592" w="246712">
                    <a:moveTo>
                      <a:pt x="247046" y="9221"/>
                    </a:moveTo>
                    <a:lnTo>
                      <a:pt x="247046" y="42334"/>
                    </a:lnTo>
                    <a:cubicBezTo>
                      <a:pt x="247046" y="47437"/>
                      <a:pt x="242906" y="51574"/>
                      <a:pt x="237800" y="51574"/>
                    </a:cubicBezTo>
                    <a:cubicBezTo>
                      <a:pt x="232693" y="51574"/>
                      <a:pt x="228554" y="47437"/>
                      <a:pt x="228554" y="42334"/>
                    </a:cubicBezTo>
                    <a:lnTo>
                      <a:pt x="228554" y="34988"/>
                    </a:lnTo>
                    <a:lnTo>
                      <a:pt x="224935" y="34988"/>
                    </a:lnTo>
                    <a:lnTo>
                      <a:pt x="224935" y="46064"/>
                    </a:lnTo>
                    <a:lnTo>
                      <a:pt x="1597" y="46064"/>
                    </a:lnTo>
                    <a:lnTo>
                      <a:pt x="1597" y="15534"/>
                    </a:lnTo>
                    <a:cubicBezTo>
                      <a:pt x="1598" y="13956"/>
                      <a:pt x="1464" y="12381"/>
                      <a:pt x="1195" y="10827"/>
                    </a:cubicBezTo>
                    <a:cubicBezTo>
                      <a:pt x="1182" y="10499"/>
                      <a:pt x="1143" y="10173"/>
                      <a:pt x="1080" y="9852"/>
                    </a:cubicBezTo>
                    <a:lnTo>
                      <a:pt x="334" y="5490"/>
                    </a:lnTo>
                    <a:lnTo>
                      <a:pt x="224935" y="5490"/>
                    </a:lnTo>
                    <a:lnTo>
                      <a:pt x="224935" y="16509"/>
                    </a:lnTo>
                    <a:lnTo>
                      <a:pt x="228554" y="16509"/>
                    </a:lnTo>
                    <a:lnTo>
                      <a:pt x="228554" y="9221"/>
                    </a:lnTo>
                    <a:cubicBezTo>
                      <a:pt x="228554" y="4118"/>
                      <a:pt x="232693" y="-19"/>
                      <a:pt x="237800" y="-19"/>
                    </a:cubicBezTo>
                    <a:cubicBezTo>
                      <a:pt x="242906" y="-19"/>
                      <a:pt x="247046" y="4118"/>
                      <a:pt x="247046" y="9221"/>
                    </a:cubicBezTo>
                    <a:close/>
                    <a:moveTo>
                      <a:pt x="239580" y="42334"/>
                    </a:moveTo>
                    <a:lnTo>
                      <a:pt x="239580" y="9221"/>
                    </a:lnTo>
                    <a:cubicBezTo>
                      <a:pt x="239580" y="8238"/>
                      <a:pt x="238783" y="7442"/>
                      <a:pt x="237800" y="7442"/>
                    </a:cubicBezTo>
                    <a:cubicBezTo>
                      <a:pt x="236817" y="7442"/>
                      <a:pt x="236019" y="8238"/>
                      <a:pt x="236019" y="9221"/>
                    </a:cubicBezTo>
                    <a:lnTo>
                      <a:pt x="236019" y="23969"/>
                    </a:lnTo>
                    <a:lnTo>
                      <a:pt x="217471" y="23969"/>
                    </a:lnTo>
                    <a:lnTo>
                      <a:pt x="217471" y="12951"/>
                    </a:lnTo>
                    <a:lnTo>
                      <a:pt x="8948" y="12951"/>
                    </a:lnTo>
                    <a:cubicBezTo>
                      <a:pt x="9005" y="13811"/>
                      <a:pt x="9063" y="14672"/>
                      <a:pt x="9063" y="15534"/>
                    </a:cubicBezTo>
                    <a:lnTo>
                      <a:pt x="9063" y="38604"/>
                    </a:lnTo>
                    <a:lnTo>
                      <a:pt x="217471" y="38604"/>
                    </a:lnTo>
                    <a:lnTo>
                      <a:pt x="217471" y="27527"/>
                    </a:lnTo>
                    <a:lnTo>
                      <a:pt x="236019" y="27527"/>
                    </a:lnTo>
                    <a:lnTo>
                      <a:pt x="236019" y="42334"/>
                    </a:lnTo>
                    <a:cubicBezTo>
                      <a:pt x="236019" y="43316"/>
                      <a:pt x="236816" y="44113"/>
                      <a:pt x="237800" y="44113"/>
                    </a:cubicBezTo>
                    <a:cubicBezTo>
                      <a:pt x="238783" y="44113"/>
                      <a:pt x="239580" y="43316"/>
                      <a:pt x="239580" y="423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" name="Google Shape;297;p1"/>
              <p:cNvSpPr/>
              <p:nvPr/>
            </p:nvSpPr>
            <p:spPr>
              <a:xfrm>
                <a:off x="6121805" y="1211825"/>
                <a:ext cx="212312" cy="50558"/>
              </a:xfrm>
              <a:custGeom>
                <a:rect b="b" l="l" r="r" t="t"/>
                <a:pathLst>
                  <a:path extrusionOk="0" h="50558" w="212312">
                    <a:moveTo>
                      <a:pt x="212646" y="-19"/>
                    </a:moveTo>
                    <a:lnTo>
                      <a:pt x="212646" y="22706"/>
                    </a:lnTo>
                    <a:lnTo>
                      <a:pt x="334" y="50539"/>
                    </a:lnTo>
                    <a:lnTo>
                      <a:pt x="334" y="-19"/>
                    </a:lnTo>
                    <a:close/>
                    <a:moveTo>
                      <a:pt x="205181" y="16107"/>
                    </a:moveTo>
                    <a:lnTo>
                      <a:pt x="205181" y="7442"/>
                    </a:lnTo>
                    <a:lnTo>
                      <a:pt x="7800" y="7442"/>
                    </a:lnTo>
                    <a:lnTo>
                      <a:pt x="7800" y="4204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" name="Google Shape;298;p1"/>
              <p:cNvSpPr/>
              <p:nvPr/>
            </p:nvSpPr>
            <p:spPr>
              <a:xfrm>
                <a:off x="6172055" y="958514"/>
                <a:ext cx="151036" cy="117817"/>
              </a:xfrm>
              <a:custGeom>
                <a:rect b="b" l="l" r="r" t="t"/>
                <a:pathLst>
                  <a:path extrusionOk="0" h="117817" w="151036">
                    <a:moveTo>
                      <a:pt x="151370" y="14787"/>
                    </a:moveTo>
                    <a:lnTo>
                      <a:pt x="151370" y="103049"/>
                    </a:lnTo>
                    <a:cubicBezTo>
                      <a:pt x="151373" y="111192"/>
                      <a:pt x="144770" y="117795"/>
                      <a:pt x="136622" y="117798"/>
                    </a:cubicBezTo>
                    <a:cubicBezTo>
                      <a:pt x="136618" y="117798"/>
                      <a:pt x="136614" y="117798"/>
                      <a:pt x="136611" y="117798"/>
                    </a:cubicBezTo>
                    <a:lnTo>
                      <a:pt x="15093" y="117798"/>
                    </a:lnTo>
                    <a:cubicBezTo>
                      <a:pt x="6944" y="117801"/>
                      <a:pt x="336" y="111202"/>
                      <a:pt x="334" y="103059"/>
                    </a:cubicBezTo>
                    <a:cubicBezTo>
                      <a:pt x="334" y="103056"/>
                      <a:pt x="334" y="103052"/>
                      <a:pt x="334" y="103049"/>
                    </a:cubicBezTo>
                    <a:lnTo>
                      <a:pt x="334" y="14787"/>
                    </a:lnTo>
                    <a:cubicBezTo>
                      <a:pt x="327" y="6629"/>
                      <a:pt x="6929" y="5"/>
                      <a:pt x="15093" y="-19"/>
                    </a:cubicBezTo>
                    <a:lnTo>
                      <a:pt x="136611" y="-19"/>
                    </a:lnTo>
                    <a:cubicBezTo>
                      <a:pt x="144774" y="5"/>
                      <a:pt x="151377" y="6629"/>
                      <a:pt x="151370" y="14787"/>
                    </a:cubicBezTo>
                    <a:close/>
                    <a:moveTo>
                      <a:pt x="143905" y="103049"/>
                    </a:moveTo>
                    <a:lnTo>
                      <a:pt x="143905" y="14787"/>
                    </a:lnTo>
                    <a:cubicBezTo>
                      <a:pt x="143924" y="10748"/>
                      <a:pt x="140663" y="7459"/>
                      <a:pt x="136622" y="7441"/>
                    </a:cubicBezTo>
                    <a:cubicBezTo>
                      <a:pt x="136618" y="7441"/>
                      <a:pt x="136615" y="7441"/>
                      <a:pt x="136611" y="7441"/>
                    </a:cubicBezTo>
                    <a:lnTo>
                      <a:pt x="15093" y="7441"/>
                    </a:lnTo>
                    <a:cubicBezTo>
                      <a:pt x="11052" y="7454"/>
                      <a:pt x="7787" y="10738"/>
                      <a:pt x="7800" y="14776"/>
                    </a:cubicBezTo>
                    <a:cubicBezTo>
                      <a:pt x="7800" y="14779"/>
                      <a:pt x="7800" y="14783"/>
                      <a:pt x="7800" y="14787"/>
                    </a:cubicBezTo>
                    <a:lnTo>
                      <a:pt x="7800" y="103049"/>
                    </a:lnTo>
                    <a:cubicBezTo>
                      <a:pt x="7805" y="107072"/>
                      <a:pt x="11067" y="110332"/>
                      <a:pt x="15093" y="110337"/>
                    </a:cubicBezTo>
                    <a:lnTo>
                      <a:pt x="136611" y="110338"/>
                    </a:lnTo>
                    <a:cubicBezTo>
                      <a:pt x="140637" y="110332"/>
                      <a:pt x="143899" y="107072"/>
                      <a:pt x="143905" y="10304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" name="Google Shape;299;p1"/>
              <p:cNvSpPr/>
              <p:nvPr/>
            </p:nvSpPr>
            <p:spPr>
              <a:xfrm>
                <a:off x="6205191" y="903364"/>
                <a:ext cx="95790" cy="52165"/>
              </a:xfrm>
              <a:custGeom>
                <a:rect b="b" l="l" r="r" t="t"/>
                <a:pathLst>
                  <a:path extrusionOk="0" h="52165" w="95790">
                    <a:moveTo>
                      <a:pt x="96124" y="-19"/>
                    </a:moveTo>
                    <a:lnTo>
                      <a:pt x="96124" y="52147"/>
                    </a:lnTo>
                    <a:lnTo>
                      <a:pt x="334" y="52147"/>
                    </a:lnTo>
                    <a:lnTo>
                      <a:pt x="334" y="-19"/>
                    </a:lnTo>
                    <a:close/>
                    <a:moveTo>
                      <a:pt x="88658" y="44686"/>
                    </a:moveTo>
                    <a:lnTo>
                      <a:pt x="88658" y="7442"/>
                    </a:lnTo>
                    <a:lnTo>
                      <a:pt x="7800" y="7442"/>
                    </a:lnTo>
                    <a:lnTo>
                      <a:pt x="7800" y="4468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" name="Google Shape;300;p1"/>
              <p:cNvSpPr/>
              <p:nvPr/>
            </p:nvSpPr>
            <p:spPr>
              <a:xfrm>
                <a:off x="6271463" y="980608"/>
                <a:ext cx="29518" cy="29497"/>
              </a:xfrm>
              <a:custGeom>
                <a:rect b="b" l="l" r="r" t="t"/>
                <a:pathLst>
                  <a:path extrusionOk="0" h="29497" w="29518">
                    <a:moveTo>
                      <a:pt x="15093" y="-19"/>
                    </a:moveTo>
                    <a:cubicBezTo>
                      <a:pt x="23244" y="-19"/>
                      <a:pt x="29852" y="6584"/>
                      <a:pt x="29852" y="14730"/>
                    </a:cubicBezTo>
                    <a:cubicBezTo>
                      <a:pt x="29852" y="22875"/>
                      <a:pt x="23244" y="29479"/>
                      <a:pt x="15093" y="29479"/>
                    </a:cubicBezTo>
                    <a:cubicBezTo>
                      <a:pt x="6942" y="29479"/>
                      <a:pt x="334" y="22875"/>
                      <a:pt x="334" y="14730"/>
                    </a:cubicBezTo>
                    <a:cubicBezTo>
                      <a:pt x="331" y="6586"/>
                      <a:pt x="6936" y="-17"/>
                      <a:pt x="15085" y="-19"/>
                    </a:cubicBezTo>
                    <a:cubicBezTo>
                      <a:pt x="15088" y="-19"/>
                      <a:pt x="15090" y="-19"/>
                      <a:pt x="15093" y="-19"/>
                    </a:cubicBezTo>
                    <a:close/>
                    <a:moveTo>
                      <a:pt x="22386" y="14730"/>
                    </a:moveTo>
                    <a:cubicBezTo>
                      <a:pt x="22386" y="10705"/>
                      <a:pt x="19121" y="7442"/>
                      <a:pt x="15093" y="7442"/>
                    </a:cubicBezTo>
                    <a:cubicBezTo>
                      <a:pt x="11065" y="7442"/>
                      <a:pt x="7800" y="10705"/>
                      <a:pt x="7800" y="14730"/>
                    </a:cubicBezTo>
                    <a:cubicBezTo>
                      <a:pt x="7800" y="18755"/>
                      <a:pt x="11065" y="22018"/>
                      <a:pt x="15093" y="22018"/>
                    </a:cubicBezTo>
                    <a:cubicBezTo>
                      <a:pt x="19119" y="22013"/>
                      <a:pt x="22381" y="18753"/>
                      <a:pt x="22386" y="147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" name="Google Shape;301;p1"/>
              <p:cNvSpPr/>
              <p:nvPr/>
            </p:nvSpPr>
            <p:spPr>
              <a:xfrm>
                <a:off x="6216217" y="1106690"/>
                <a:ext cx="73737" cy="58478"/>
              </a:xfrm>
              <a:custGeom>
                <a:rect b="b" l="l" r="r" t="t"/>
                <a:pathLst>
                  <a:path extrusionOk="0" h="58478" w="73737">
                    <a:moveTo>
                      <a:pt x="74071" y="28962"/>
                    </a:moveTo>
                    <a:lnTo>
                      <a:pt x="74071" y="58460"/>
                    </a:lnTo>
                    <a:lnTo>
                      <a:pt x="334" y="58460"/>
                    </a:lnTo>
                    <a:lnTo>
                      <a:pt x="334" y="28962"/>
                    </a:lnTo>
                    <a:lnTo>
                      <a:pt x="34561" y="28962"/>
                    </a:lnTo>
                    <a:lnTo>
                      <a:pt x="22443" y="16854"/>
                    </a:lnTo>
                    <a:lnTo>
                      <a:pt x="22443" y="-19"/>
                    </a:lnTo>
                    <a:lnTo>
                      <a:pt x="51961" y="-19"/>
                    </a:lnTo>
                    <a:lnTo>
                      <a:pt x="51961" y="16854"/>
                    </a:lnTo>
                    <a:lnTo>
                      <a:pt x="39901" y="28962"/>
                    </a:lnTo>
                    <a:close/>
                    <a:moveTo>
                      <a:pt x="66606" y="50999"/>
                    </a:moveTo>
                    <a:lnTo>
                      <a:pt x="66606" y="36365"/>
                    </a:lnTo>
                    <a:lnTo>
                      <a:pt x="7800" y="36365"/>
                    </a:lnTo>
                    <a:lnTo>
                      <a:pt x="7800" y="50999"/>
                    </a:lnTo>
                    <a:close/>
                    <a:moveTo>
                      <a:pt x="44495" y="13755"/>
                    </a:moveTo>
                    <a:lnTo>
                      <a:pt x="44495" y="7442"/>
                    </a:lnTo>
                    <a:lnTo>
                      <a:pt x="29909" y="7442"/>
                    </a:lnTo>
                    <a:lnTo>
                      <a:pt x="29909" y="13755"/>
                    </a:lnTo>
                    <a:lnTo>
                      <a:pt x="37202" y="210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" name="Google Shape;302;p1"/>
              <p:cNvSpPr/>
              <p:nvPr/>
            </p:nvSpPr>
            <p:spPr>
              <a:xfrm>
                <a:off x="6238327" y="859232"/>
                <a:ext cx="51628" cy="41090"/>
              </a:xfrm>
              <a:custGeom>
                <a:rect b="b" l="l" r="r" t="t"/>
                <a:pathLst>
                  <a:path extrusionOk="0" h="41090" w="51628">
                    <a:moveTo>
                      <a:pt x="51962" y="14730"/>
                    </a:moveTo>
                    <a:lnTo>
                      <a:pt x="51962" y="41072"/>
                    </a:lnTo>
                    <a:lnTo>
                      <a:pt x="334" y="41072"/>
                    </a:lnTo>
                    <a:lnTo>
                      <a:pt x="334" y="14730"/>
                    </a:lnTo>
                    <a:cubicBezTo>
                      <a:pt x="334" y="6294"/>
                      <a:pt x="11418" y="-19"/>
                      <a:pt x="26119" y="-19"/>
                    </a:cubicBezTo>
                    <a:cubicBezTo>
                      <a:pt x="40878" y="-19"/>
                      <a:pt x="51962" y="6294"/>
                      <a:pt x="51962" y="14730"/>
                    </a:cubicBezTo>
                    <a:close/>
                    <a:moveTo>
                      <a:pt x="44496" y="33611"/>
                    </a:moveTo>
                    <a:lnTo>
                      <a:pt x="44496" y="14730"/>
                    </a:lnTo>
                    <a:cubicBezTo>
                      <a:pt x="44496" y="11803"/>
                      <a:pt x="37203" y="7442"/>
                      <a:pt x="26119" y="7442"/>
                    </a:cubicBezTo>
                    <a:cubicBezTo>
                      <a:pt x="15093" y="7442"/>
                      <a:pt x="7800" y="11803"/>
                      <a:pt x="7800" y="14730"/>
                    </a:cubicBezTo>
                    <a:lnTo>
                      <a:pt x="7800" y="3361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" name="Google Shape;303;p1"/>
              <p:cNvSpPr/>
              <p:nvPr/>
            </p:nvSpPr>
            <p:spPr>
              <a:xfrm>
                <a:off x="6227300" y="1079373"/>
                <a:ext cx="51628" cy="24275"/>
              </a:xfrm>
              <a:custGeom>
                <a:rect b="b" l="l" r="r" t="t"/>
                <a:pathLst>
                  <a:path extrusionOk="0" h="24275" w="51628">
                    <a:moveTo>
                      <a:pt x="51962" y="-19"/>
                    </a:moveTo>
                    <a:lnTo>
                      <a:pt x="51962" y="24257"/>
                    </a:lnTo>
                    <a:lnTo>
                      <a:pt x="334" y="24257"/>
                    </a:lnTo>
                    <a:lnTo>
                      <a:pt x="334" y="-19"/>
                    </a:lnTo>
                    <a:close/>
                    <a:moveTo>
                      <a:pt x="44497" y="16796"/>
                    </a:moveTo>
                    <a:lnTo>
                      <a:pt x="44497" y="7442"/>
                    </a:lnTo>
                    <a:lnTo>
                      <a:pt x="7800" y="7442"/>
                    </a:lnTo>
                    <a:lnTo>
                      <a:pt x="7800" y="1679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" name="Google Shape;304;p1"/>
              <p:cNvSpPr/>
              <p:nvPr/>
            </p:nvSpPr>
            <p:spPr>
              <a:xfrm>
                <a:off x="6194107" y="980608"/>
                <a:ext cx="73738" cy="73686"/>
              </a:xfrm>
              <a:custGeom>
                <a:rect b="b" l="l" r="r" t="t"/>
                <a:pathLst>
                  <a:path extrusionOk="0" h="73686" w="73738">
                    <a:moveTo>
                      <a:pt x="37260" y="-19"/>
                    </a:moveTo>
                    <a:cubicBezTo>
                      <a:pt x="57623" y="13"/>
                      <a:pt x="74104" y="16534"/>
                      <a:pt x="74072" y="36881"/>
                    </a:cubicBezTo>
                    <a:cubicBezTo>
                      <a:pt x="74040" y="57229"/>
                      <a:pt x="57508" y="73699"/>
                      <a:pt x="37145" y="73667"/>
                    </a:cubicBezTo>
                    <a:cubicBezTo>
                      <a:pt x="16806" y="73636"/>
                      <a:pt x="334" y="57150"/>
                      <a:pt x="334" y="36825"/>
                    </a:cubicBezTo>
                    <a:cubicBezTo>
                      <a:pt x="350" y="16461"/>
                      <a:pt x="16882" y="-34"/>
                      <a:pt x="37260" y="-19"/>
                    </a:cubicBezTo>
                    <a:close/>
                    <a:moveTo>
                      <a:pt x="66606" y="36825"/>
                    </a:moveTo>
                    <a:cubicBezTo>
                      <a:pt x="66606" y="20597"/>
                      <a:pt x="53442" y="7442"/>
                      <a:pt x="37203" y="7442"/>
                    </a:cubicBezTo>
                    <a:cubicBezTo>
                      <a:pt x="20964" y="7441"/>
                      <a:pt x="7800" y="20596"/>
                      <a:pt x="7800" y="36824"/>
                    </a:cubicBezTo>
                    <a:cubicBezTo>
                      <a:pt x="7799" y="53051"/>
                      <a:pt x="20963" y="66206"/>
                      <a:pt x="37202" y="66207"/>
                    </a:cubicBezTo>
                    <a:cubicBezTo>
                      <a:pt x="37222" y="66207"/>
                      <a:pt x="37241" y="66207"/>
                      <a:pt x="37260" y="66207"/>
                    </a:cubicBezTo>
                    <a:cubicBezTo>
                      <a:pt x="53475" y="66171"/>
                      <a:pt x="66601" y="53028"/>
                      <a:pt x="66606" y="368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" name="Google Shape;305;p1"/>
              <p:cNvSpPr/>
              <p:nvPr/>
            </p:nvSpPr>
            <p:spPr>
              <a:xfrm>
                <a:off x="6204904" y="991620"/>
                <a:ext cx="52260" cy="24052"/>
              </a:xfrm>
              <a:custGeom>
                <a:rect b="b" l="l" r="r" t="t"/>
                <a:pathLst>
                  <a:path extrusionOk="0" h="24052" w="52260">
                    <a:moveTo>
                      <a:pt x="51330" y="19327"/>
                    </a:moveTo>
                    <a:lnTo>
                      <a:pt x="52594" y="24034"/>
                    </a:lnTo>
                    <a:lnTo>
                      <a:pt x="33815" y="24034"/>
                    </a:lnTo>
                    <a:lnTo>
                      <a:pt x="32724" y="22139"/>
                    </a:lnTo>
                    <a:cubicBezTo>
                      <a:pt x="30506" y="18668"/>
                      <a:pt x="25893" y="17652"/>
                      <a:pt x="22420" y="19868"/>
                    </a:cubicBezTo>
                    <a:cubicBezTo>
                      <a:pt x="21506" y="20451"/>
                      <a:pt x="20730" y="21226"/>
                      <a:pt x="20147" y="22139"/>
                    </a:cubicBezTo>
                    <a:lnTo>
                      <a:pt x="19055" y="24034"/>
                    </a:lnTo>
                    <a:lnTo>
                      <a:pt x="334" y="24034"/>
                    </a:lnTo>
                    <a:lnTo>
                      <a:pt x="1540" y="19327"/>
                    </a:lnTo>
                    <a:cubicBezTo>
                      <a:pt x="5039" y="5588"/>
                      <a:pt x="19021" y="-2716"/>
                      <a:pt x="32770" y="780"/>
                    </a:cubicBezTo>
                    <a:cubicBezTo>
                      <a:pt x="41889" y="3099"/>
                      <a:pt x="49010" y="10214"/>
                      <a:pt x="51330" y="19327"/>
                    </a:cubicBezTo>
                    <a:close/>
                    <a:moveTo>
                      <a:pt x="37892" y="16573"/>
                    </a:moveTo>
                    <a:lnTo>
                      <a:pt x="42200" y="16573"/>
                    </a:lnTo>
                    <a:cubicBezTo>
                      <a:pt x="37205" y="7872"/>
                      <a:pt x="26099" y="4865"/>
                      <a:pt x="17392" y="9855"/>
                    </a:cubicBezTo>
                    <a:cubicBezTo>
                      <a:pt x="14595" y="11459"/>
                      <a:pt x="12275" y="13777"/>
                      <a:pt x="10670" y="16573"/>
                    </a:cubicBezTo>
                    <a:lnTo>
                      <a:pt x="14978" y="16573"/>
                    </a:lnTo>
                    <a:cubicBezTo>
                      <a:pt x="19946" y="10250"/>
                      <a:pt x="29102" y="9148"/>
                      <a:pt x="35430" y="14113"/>
                    </a:cubicBezTo>
                    <a:cubicBezTo>
                      <a:pt x="36346" y="14831"/>
                      <a:pt x="37172" y="15657"/>
                      <a:pt x="37892" y="165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" name="Google Shape;306;p1"/>
              <p:cNvSpPr/>
              <p:nvPr/>
            </p:nvSpPr>
            <p:spPr>
              <a:xfrm>
                <a:off x="6204904" y="1019231"/>
                <a:ext cx="52260" cy="24051"/>
              </a:xfrm>
              <a:custGeom>
                <a:rect b="b" l="l" r="r" t="t"/>
                <a:pathLst>
                  <a:path extrusionOk="0" h="24051" w="52260">
                    <a:moveTo>
                      <a:pt x="52594" y="-19"/>
                    </a:moveTo>
                    <a:lnTo>
                      <a:pt x="51388" y="4630"/>
                    </a:lnTo>
                    <a:cubicBezTo>
                      <a:pt x="47910" y="18385"/>
                      <a:pt x="33932" y="26719"/>
                      <a:pt x="20167" y="23244"/>
                    </a:cubicBezTo>
                    <a:cubicBezTo>
                      <a:pt x="11007" y="20931"/>
                      <a:pt x="3854" y="13784"/>
                      <a:pt x="1540" y="4630"/>
                    </a:cubicBezTo>
                    <a:lnTo>
                      <a:pt x="334" y="-19"/>
                    </a:lnTo>
                    <a:lnTo>
                      <a:pt x="19055" y="-19"/>
                    </a:lnTo>
                    <a:lnTo>
                      <a:pt x="20147" y="1817"/>
                    </a:lnTo>
                    <a:cubicBezTo>
                      <a:pt x="22364" y="5287"/>
                      <a:pt x="26976" y="6305"/>
                      <a:pt x="30449" y="4090"/>
                    </a:cubicBezTo>
                    <a:cubicBezTo>
                      <a:pt x="31364" y="3506"/>
                      <a:pt x="32140" y="2731"/>
                      <a:pt x="32724" y="1817"/>
                    </a:cubicBezTo>
                    <a:lnTo>
                      <a:pt x="33815" y="-19"/>
                    </a:lnTo>
                    <a:close/>
                    <a:moveTo>
                      <a:pt x="42200" y="7442"/>
                    </a:moveTo>
                    <a:lnTo>
                      <a:pt x="37892" y="7442"/>
                    </a:lnTo>
                    <a:cubicBezTo>
                      <a:pt x="32840" y="13765"/>
                      <a:pt x="23615" y="14798"/>
                      <a:pt x="17288" y="9749"/>
                    </a:cubicBezTo>
                    <a:cubicBezTo>
                      <a:pt x="16434" y="9068"/>
                      <a:pt x="15660" y="8294"/>
                      <a:pt x="14978" y="7442"/>
                    </a:cubicBezTo>
                    <a:lnTo>
                      <a:pt x="10670" y="7442"/>
                    </a:lnTo>
                    <a:cubicBezTo>
                      <a:pt x="15666" y="16142"/>
                      <a:pt x="26773" y="19149"/>
                      <a:pt x="35479" y="14157"/>
                    </a:cubicBezTo>
                    <a:cubicBezTo>
                      <a:pt x="38276" y="12554"/>
                      <a:pt x="40595" y="10236"/>
                      <a:pt x="42200" y="744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" name="Google Shape;307;p1"/>
              <p:cNvSpPr/>
              <p:nvPr/>
            </p:nvSpPr>
            <p:spPr>
              <a:xfrm>
                <a:off x="6129156" y="980608"/>
                <a:ext cx="39855" cy="79482"/>
              </a:xfrm>
              <a:custGeom>
                <a:rect b="b" l="l" r="r" t="t"/>
                <a:pathLst>
                  <a:path extrusionOk="0" h="79482" w="39855">
                    <a:moveTo>
                      <a:pt x="40189" y="-19"/>
                    </a:moveTo>
                    <a:lnTo>
                      <a:pt x="40189" y="75044"/>
                    </a:lnTo>
                    <a:lnTo>
                      <a:pt x="334" y="79464"/>
                    </a:lnTo>
                    <a:lnTo>
                      <a:pt x="334" y="-19"/>
                    </a:lnTo>
                    <a:close/>
                    <a:moveTo>
                      <a:pt x="32723" y="68331"/>
                    </a:moveTo>
                    <a:lnTo>
                      <a:pt x="32723" y="7442"/>
                    </a:lnTo>
                    <a:lnTo>
                      <a:pt x="7800" y="7442"/>
                    </a:lnTo>
                    <a:lnTo>
                      <a:pt x="7800" y="7108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" name="Google Shape;308;p1"/>
              <p:cNvSpPr/>
              <p:nvPr/>
            </p:nvSpPr>
            <p:spPr>
              <a:xfrm>
                <a:off x="6037672" y="958514"/>
                <a:ext cx="88497" cy="128835"/>
              </a:xfrm>
              <a:custGeom>
                <a:rect b="b" l="l" r="r" t="t"/>
                <a:pathLst>
                  <a:path extrusionOk="0" h="128835" w="88497">
                    <a:moveTo>
                      <a:pt x="88831" y="22075"/>
                    </a:moveTo>
                    <a:lnTo>
                      <a:pt x="88831" y="111601"/>
                    </a:lnTo>
                    <a:cubicBezTo>
                      <a:pt x="88817" y="121123"/>
                      <a:pt x="81081" y="128831"/>
                      <a:pt x="71551" y="128817"/>
                    </a:cubicBezTo>
                    <a:cubicBezTo>
                      <a:pt x="71549" y="128817"/>
                      <a:pt x="71547" y="128817"/>
                      <a:pt x="71545" y="128817"/>
                    </a:cubicBezTo>
                    <a:lnTo>
                      <a:pt x="17563" y="128817"/>
                    </a:lnTo>
                    <a:cubicBezTo>
                      <a:pt x="8051" y="128809"/>
                      <a:pt x="342" y="121106"/>
                      <a:pt x="334" y="111601"/>
                    </a:cubicBezTo>
                    <a:lnTo>
                      <a:pt x="334" y="17197"/>
                    </a:lnTo>
                    <a:cubicBezTo>
                      <a:pt x="362" y="7700"/>
                      <a:pt x="8059" y="8"/>
                      <a:pt x="17563" y="-19"/>
                    </a:cubicBezTo>
                    <a:lnTo>
                      <a:pt x="71545" y="-19"/>
                    </a:lnTo>
                    <a:cubicBezTo>
                      <a:pt x="81068" y="-16"/>
                      <a:pt x="88796" y="7680"/>
                      <a:pt x="88831" y="17197"/>
                    </a:cubicBezTo>
                    <a:close/>
                    <a:moveTo>
                      <a:pt x="81365" y="111601"/>
                    </a:moveTo>
                    <a:lnTo>
                      <a:pt x="81365" y="17197"/>
                    </a:lnTo>
                    <a:cubicBezTo>
                      <a:pt x="81323" y="11804"/>
                      <a:pt x="76942" y="7452"/>
                      <a:pt x="71545" y="7441"/>
                    </a:cubicBezTo>
                    <a:lnTo>
                      <a:pt x="17563" y="7441"/>
                    </a:lnTo>
                    <a:cubicBezTo>
                      <a:pt x="12186" y="7477"/>
                      <a:pt x="7836" y="11824"/>
                      <a:pt x="7800" y="17197"/>
                    </a:cubicBezTo>
                    <a:lnTo>
                      <a:pt x="7800" y="111601"/>
                    </a:lnTo>
                    <a:cubicBezTo>
                      <a:pt x="7816" y="116982"/>
                      <a:pt x="12178" y="121340"/>
                      <a:pt x="17563" y="121356"/>
                    </a:cubicBezTo>
                    <a:lnTo>
                      <a:pt x="71545" y="121356"/>
                    </a:lnTo>
                    <a:cubicBezTo>
                      <a:pt x="76950" y="121365"/>
                      <a:pt x="81342" y="117002"/>
                      <a:pt x="81365" y="11160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" name="Google Shape;309;p1"/>
              <p:cNvSpPr/>
              <p:nvPr/>
            </p:nvSpPr>
            <p:spPr>
              <a:xfrm>
                <a:off x="6045023" y="1157191"/>
                <a:ext cx="73738" cy="118334"/>
              </a:xfrm>
              <a:custGeom>
                <a:rect b="b" l="l" r="r" t="t"/>
                <a:pathLst>
                  <a:path extrusionOk="0" h="118334" w="73738">
                    <a:moveTo>
                      <a:pt x="74072" y="21043"/>
                    </a:moveTo>
                    <a:lnTo>
                      <a:pt x="74072" y="107698"/>
                    </a:lnTo>
                    <a:cubicBezTo>
                      <a:pt x="74083" y="110353"/>
                      <a:pt x="73735" y="112998"/>
                      <a:pt x="73038" y="115561"/>
                    </a:cubicBezTo>
                    <a:lnTo>
                      <a:pt x="72292" y="118316"/>
                    </a:lnTo>
                    <a:lnTo>
                      <a:pt x="2172" y="118316"/>
                    </a:lnTo>
                    <a:lnTo>
                      <a:pt x="1424" y="115561"/>
                    </a:lnTo>
                    <a:cubicBezTo>
                      <a:pt x="713" y="113000"/>
                      <a:pt x="346" y="110356"/>
                      <a:pt x="334" y="107698"/>
                    </a:cubicBezTo>
                    <a:lnTo>
                      <a:pt x="334" y="21043"/>
                    </a:lnTo>
                    <a:cubicBezTo>
                      <a:pt x="334" y="9221"/>
                      <a:pt x="6823" y="-19"/>
                      <a:pt x="15150" y="-19"/>
                    </a:cubicBezTo>
                    <a:lnTo>
                      <a:pt x="59313" y="-19"/>
                    </a:lnTo>
                    <a:cubicBezTo>
                      <a:pt x="66549" y="-19"/>
                      <a:pt x="72406" y="7040"/>
                      <a:pt x="73784" y="16738"/>
                    </a:cubicBezTo>
                    <a:cubicBezTo>
                      <a:pt x="73970" y="18166"/>
                      <a:pt x="74066" y="19603"/>
                      <a:pt x="74072" y="21043"/>
                    </a:cubicBezTo>
                    <a:close/>
                    <a:moveTo>
                      <a:pt x="66606" y="107698"/>
                    </a:moveTo>
                    <a:lnTo>
                      <a:pt x="66606" y="21043"/>
                    </a:lnTo>
                    <a:cubicBezTo>
                      <a:pt x="66606" y="13238"/>
                      <a:pt x="62758" y="7442"/>
                      <a:pt x="59313" y="7442"/>
                    </a:cubicBezTo>
                    <a:lnTo>
                      <a:pt x="15150" y="7442"/>
                    </a:lnTo>
                    <a:cubicBezTo>
                      <a:pt x="11704" y="7442"/>
                      <a:pt x="7800" y="13238"/>
                      <a:pt x="7800" y="21043"/>
                    </a:cubicBezTo>
                    <a:lnTo>
                      <a:pt x="7800" y="107698"/>
                    </a:lnTo>
                    <a:cubicBezTo>
                      <a:pt x="7817" y="108754"/>
                      <a:pt x="7894" y="109808"/>
                      <a:pt x="8029" y="110855"/>
                    </a:cubicBezTo>
                    <a:lnTo>
                      <a:pt x="66377" y="110855"/>
                    </a:lnTo>
                    <a:cubicBezTo>
                      <a:pt x="66541" y="109811"/>
                      <a:pt x="66618" y="108755"/>
                      <a:pt x="66606" y="107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" name="Google Shape;310;p1"/>
              <p:cNvSpPr/>
              <p:nvPr/>
            </p:nvSpPr>
            <p:spPr>
              <a:xfrm>
                <a:off x="6056107" y="1090391"/>
                <a:ext cx="51627" cy="63758"/>
              </a:xfrm>
              <a:custGeom>
                <a:rect b="b" l="l" r="r" t="t"/>
                <a:pathLst>
                  <a:path extrusionOk="0" h="63758" w="51627">
                    <a:moveTo>
                      <a:pt x="51961" y="-19"/>
                    </a:moveTo>
                    <a:lnTo>
                      <a:pt x="51961" y="63740"/>
                    </a:lnTo>
                    <a:lnTo>
                      <a:pt x="334" y="63740"/>
                    </a:lnTo>
                    <a:lnTo>
                      <a:pt x="334" y="-19"/>
                    </a:lnTo>
                    <a:close/>
                    <a:moveTo>
                      <a:pt x="44496" y="56279"/>
                    </a:moveTo>
                    <a:lnTo>
                      <a:pt x="44496" y="7442"/>
                    </a:lnTo>
                    <a:lnTo>
                      <a:pt x="7799" y="7442"/>
                    </a:lnTo>
                    <a:lnTo>
                      <a:pt x="7799" y="5627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" name="Google Shape;311;p1"/>
              <p:cNvSpPr/>
              <p:nvPr/>
            </p:nvSpPr>
            <p:spPr>
              <a:xfrm>
                <a:off x="6056107" y="892345"/>
                <a:ext cx="51627" cy="63126"/>
              </a:xfrm>
              <a:custGeom>
                <a:rect b="b" l="l" r="r" t="t"/>
                <a:pathLst>
                  <a:path extrusionOk="0" h="63126" w="51627">
                    <a:moveTo>
                      <a:pt x="51961" y="14730"/>
                    </a:moveTo>
                    <a:lnTo>
                      <a:pt x="51961" y="63108"/>
                    </a:lnTo>
                    <a:lnTo>
                      <a:pt x="334" y="63108"/>
                    </a:lnTo>
                    <a:lnTo>
                      <a:pt x="334" y="14730"/>
                    </a:lnTo>
                    <a:cubicBezTo>
                      <a:pt x="334" y="6294"/>
                      <a:pt x="11417" y="-19"/>
                      <a:pt x="26118" y="-19"/>
                    </a:cubicBezTo>
                    <a:cubicBezTo>
                      <a:pt x="40877" y="-19"/>
                      <a:pt x="51961" y="6294"/>
                      <a:pt x="51961" y="14730"/>
                    </a:cubicBezTo>
                    <a:close/>
                    <a:moveTo>
                      <a:pt x="44496" y="55648"/>
                    </a:moveTo>
                    <a:lnTo>
                      <a:pt x="44496" y="14730"/>
                    </a:lnTo>
                    <a:cubicBezTo>
                      <a:pt x="44496" y="11803"/>
                      <a:pt x="37202" y="7442"/>
                      <a:pt x="26118" y="7442"/>
                    </a:cubicBezTo>
                    <a:cubicBezTo>
                      <a:pt x="15092" y="7442"/>
                      <a:pt x="7799" y="11803"/>
                      <a:pt x="7799" y="14730"/>
                    </a:cubicBezTo>
                    <a:lnTo>
                      <a:pt x="7799" y="5564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312;p1"/>
              <p:cNvSpPr/>
              <p:nvPr/>
            </p:nvSpPr>
            <p:spPr>
              <a:xfrm>
                <a:off x="6067134" y="991626"/>
                <a:ext cx="29576" cy="29555"/>
              </a:xfrm>
              <a:custGeom>
                <a:rect b="b" l="l" r="r" t="t"/>
                <a:pathLst>
                  <a:path extrusionOk="0" h="29555" w="29576">
                    <a:moveTo>
                      <a:pt x="15092" y="-19"/>
                    </a:moveTo>
                    <a:cubicBezTo>
                      <a:pt x="23259" y="-36"/>
                      <a:pt x="29893" y="6567"/>
                      <a:pt x="29910" y="14729"/>
                    </a:cubicBezTo>
                    <a:cubicBezTo>
                      <a:pt x="29926" y="22890"/>
                      <a:pt x="23319" y="29520"/>
                      <a:pt x="15152" y="29536"/>
                    </a:cubicBezTo>
                    <a:cubicBezTo>
                      <a:pt x="6984" y="29553"/>
                      <a:pt x="350" y="22950"/>
                      <a:pt x="334" y="14789"/>
                    </a:cubicBezTo>
                    <a:cubicBezTo>
                      <a:pt x="334" y="14769"/>
                      <a:pt x="334" y="14749"/>
                      <a:pt x="334" y="14730"/>
                    </a:cubicBezTo>
                    <a:cubicBezTo>
                      <a:pt x="378" y="6603"/>
                      <a:pt x="6959" y="26"/>
                      <a:pt x="15092" y="-19"/>
                    </a:cubicBezTo>
                    <a:close/>
                    <a:moveTo>
                      <a:pt x="22443" y="14730"/>
                    </a:moveTo>
                    <a:cubicBezTo>
                      <a:pt x="22427" y="10689"/>
                      <a:pt x="19136" y="7426"/>
                      <a:pt x="15092" y="7442"/>
                    </a:cubicBezTo>
                    <a:cubicBezTo>
                      <a:pt x="11048" y="7458"/>
                      <a:pt x="7783" y="10747"/>
                      <a:pt x="7799" y="14788"/>
                    </a:cubicBezTo>
                    <a:cubicBezTo>
                      <a:pt x="7814" y="18806"/>
                      <a:pt x="11071" y="22060"/>
                      <a:pt x="15092" y="22076"/>
                    </a:cubicBezTo>
                    <a:cubicBezTo>
                      <a:pt x="19152" y="22075"/>
                      <a:pt x="22442" y="18787"/>
                      <a:pt x="22443" y="147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" name="Google Shape;313;p1"/>
              <p:cNvSpPr/>
              <p:nvPr/>
            </p:nvSpPr>
            <p:spPr>
              <a:xfrm>
                <a:off x="6067134" y="1024740"/>
                <a:ext cx="29575" cy="29554"/>
              </a:xfrm>
              <a:custGeom>
                <a:rect b="b" l="l" r="r" t="t"/>
                <a:pathLst>
                  <a:path extrusionOk="0" h="29554" w="29575">
                    <a:moveTo>
                      <a:pt x="15092" y="-19"/>
                    </a:moveTo>
                    <a:cubicBezTo>
                      <a:pt x="23259" y="-35"/>
                      <a:pt x="29893" y="6568"/>
                      <a:pt x="29909" y="14729"/>
                    </a:cubicBezTo>
                    <a:cubicBezTo>
                      <a:pt x="29925" y="22890"/>
                      <a:pt x="23318" y="29519"/>
                      <a:pt x="15151" y="29535"/>
                    </a:cubicBezTo>
                    <a:cubicBezTo>
                      <a:pt x="6984" y="29552"/>
                      <a:pt x="350" y="22949"/>
                      <a:pt x="334" y="14788"/>
                    </a:cubicBezTo>
                    <a:cubicBezTo>
                      <a:pt x="334" y="14787"/>
                      <a:pt x="334" y="14787"/>
                      <a:pt x="334" y="14787"/>
                    </a:cubicBezTo>
                    <a:cubicBezTo>
                      <a:pt x="354" y="6641"/>
                      <a:pt x="6940" y="33"/>
                      <a:pt x="15092" y="-19"/>
                    </a:cubicBezTo>
                    <a:close/>
                    <a:moveTo>
                      <a:pt x="22443" y="14787"/>
                    </a:moveTo>
                    <a:cubicBezTo>
                      <a:pt x="22459" y="10746"/>
                      <a:pt x="19194" y="7457"/>
                      <a:pt x="15150" y="7441"/>
                    </a:cubicBezTo>
                    <a:cubicBezTo>
                      <a:pt x="11106" y="7425"/>
                      <a:pt x="7814" y="10688"/>
                      <a:pt x="7798" y="14729"/>
                    </a:cubicBezTo>
                    <a:cubicBezTo>
                      <a:pt x="7782" y="18770"/>
                      <a:pt x="11047" y="22059"/>
                      <a:pt x="15092" y="22075"/>
                    </a:cubicBezTo>
                    <a:cubicBezTo>
                      <a:pt x="15092" y="22075"/>
                      <a:pt x="15092" y="22075"/>
                      <a:pt x="15092" y="22075"/>
                    </a:cubicBezTo>
                    <a:cubicBezTo>
                      <a:pt x="19126" y="22068"/>
                      <a:pt x="22404" y="18818"/>
                      <a:pt x="22443" y="147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14" name="Google Shape;314;p1"/>
          <p:cNvGrpSpPr/>
          <p:nvPr/>
        </p:nvGrpSpPr>
        <p:grpSpPr>
          <a:xfrm>
            <a:off x="5980837" y="2544792"/>
            <a:ext cx="2986832" cy="1233621"/>
            <a:chOff x="715100" y="4"/>
            <a:chExt cx="2986832" cy="1233621"/>
          </a:xfrm>
        </p:grpSpPr>
        <p:sp>
          <p:nvSpPr>
            <p:cNvPr id="315" name="Google Shape;315;p1"/>
            <p:cNvSpPr/>
            <p:nvPr/>
          </p:nvSpPr>
          <p:spPr>
            <a:xfrm>
              <a:off x="715100" y="4"/>
              <a:ext cx="2986832" cy="1233621"/>
            </a:xfrm>
            <a:custGeom>
              <a:rect b="b" l="l" r="r" t="t"/>
              <a:pathLst>
                <a:path extrusionOk="0" h="837773" w="2028409">
                  <a:moveTo>
                    <a:pt x="0" y="0"/>
                  </a:moveTo>
                  <a:lnTo>
                    <a:pt x="2028410" y="0"/>
                  </a:lnTo>
                  <a:lnTo>
                    <a:pt x="2028410" y="837774"/>
                  </a:lnTo>
                  <a:lnTo>
                    <a:pt x="0" y="837774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6" name="Google Shape;316;p1"/>
            <p:cNvGrpSpPr/>
            <p:nvPr/>
          </p:nvGrpSpPr>
          <p:grpSpPr>
            <a:xfrm>
              <a:off x="1033771" y="235916"/>
              <a:ext cx="746290" cy="770079"/>
              <a:chOff x="4026313" y="1003760"/>
              <a:chExt cx="506543" cy="522690"/>
            </a:xfrm>
          </p:grpSpPr>
          <p:sp>
            <p:nvSpPr>
              <p:cNvPr id="317" name="Google Shape;317;p1"/>
              <p:cNvSpPr/>
              <p:nvPr/>
            </p:nvSpPr>
            <p:spPr>
              <a:xfrm>
                <a:off x="4496393" y="1044506"/>
                <a:ext cx="34124" cy="137061"/>
              </a:xfrm>
              <a:custGeom>
                <a:rect b="b" l="l" r="r" t="t"/>
                <a:pathLst>
                  <a:path extrusionOk="0" h="137061" w="34124">
                    <a:moveTo>
                      <a:pt x="34459" y="-19"/>
                    </a:moveTo>
                    <a:lnTo>
                      <a:pt x="34459" y="137043"/>
                    </a:lnTo>
                    <a:lnTo>
                      <a:pt x="334" y="137043"/>
                    </a:lnTo>
                    <a:lnTo>
                      <a:pt x="334" y="-19"/>
                    </a:lnTo>
                    <a:close/>
                    <a:moveTo>
                      <a:pt x="27152" y="129740"/>
                    </a:moveTo>
                    <a:lnTo>
                      <a:pt x="27152" y="7283"/>
                    </a:lnTo>
                    <a:lnTo>
                      <a:pt x="7641" y="7283"/>
                    </a:lnTo>
                    <a:lnTo>
                      <a:pt x="7641" y="12974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" name="Google Shape;318;p1"/>
              <p:cNvSpPr/>
              <p:nvPr/>
            </p:nvSpPr>
            <p:spPr>
              <a:xfrm>
                <a:off x="4421949" y="1205615"/>
                <a:ext cx="110907" cy="168073"/>
              </a:xfrm>
              <a:custGeom>
                <a:rect b="b" l="l" r="r" t="t"/>
                <a:pathLst>
                  <a:path extrusionOk="0" h="168073" w="110907">
                    <a:moveTo>
                      <a:pt x="111241" y="116063"/>
                    </a:moveTo>
                    <a:cubicBezTo>
                      <a:pt x="111229" y="144772"/>
                      <a:pt x="87943" y="168042"/>
                      <a:pt x="59213" y="168054"/>
                    </a:cubicBezTo>
                    <a:cubicBezTo>
                      <a:pt x="31017" y="167119"/>
                      <a:pt x="8320" y="144598"/>
                      <a:pt x="7186" y="116428"/>
                    </a:cubicBezTo>
                    <a:cubicBezTo>
                      <a:pt x="6527" y="109564"/>
                      <a:pt x="5505" y="102262"/>
                      <a:pt x="4481" y="94668"/>
                    </a:cubicBezTo>
                    <a:cubicBezTo>
                      <a:pt x="902" y="68380"/>
                      <a:pt x="-2972" y="39609"/>
                      <a:pt x="5067" y="20331"/>
                    </a:cubicBezTo>
                    <a:cubicBezTo>
                      <a:pt x="8292" y="11901"/>
                      <a:pt x="14845" y="5167"/>
                      <a:pt x="23189" y="1711"/>
                    </a:cubicBezTo>
                    <a:cubicBezTo>
                      <a:pt x="32426" y="-1694"/>
                      <a:pt x="42774" y="-3"/>
                      <a:pt x="50445" y="6165"/>
                    </a:cubicBezTo>
                    <a:cubicBezTo>
                      <a:pt x="81866" y="26976"/>
                      <a:pt x="111241" y="94303"/>
                      <a:pt x="111241" y="116063"/>
                    </a:cubicBezTo>
                    <a:close/>
                    <a:moveTo>
                      <a:pt x="59214" y="160753"/>
                    </a:moveTo>
                    <a:cubicBezTo>
                      <a:pt x="83912" y="160753"/>
                      <a:pt x="103935" y="140745"/>
                      <a:pt x="103935" y="116063"/>
                    </a:cubicBezTo>
                    <a:cubicBezTo>
                      <a:pt x="103935" y="95398"/>
                      <a:pt x="75071" y="31212"/>
                      <a:pt x="46352" y="12226"/>
                    </a:cubicBezTo>
                    <a:cubicBezTo>
                      <a:pt x="42228" y="9185"/>
                      <a:pt x="37296" y="7432"/>
                      <a:pt x="32176" y="7187"/>
                    </a:cubicBezTo>
                    <a:cubicBezTo>
                      <a:pt x="30045" y="7197"/>
                      <a:pt x="27936" y="7618"/>
                      <a:pt x="25965" y="8429"/>
                    </a:cubicBezTo>
                    <a:cubicBezTo>
                      <a:pt x="1559" y="18725"/>
                      <a:pt x="6967" y="58595"/>
                      <a:pt x="11716" y="93718"/>
                    </a:cubicBezTo>
                    <a:cubicBezTo>
                      <a:pt x="12812" y="101386"/>
                      <a:pt x="13762" y="108760"/>
                      <a:pt x="14493" y="115698"/>
                    </a:cubicBezTo>
                    <a:cubicBezTo>
                      <a:pt x="15288" y="140105"/>
                      <a:pt x="34798" y="159760"/>
                      <a:pt x="59214" y="1607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" name="Google Shape;319;p1"/>
              <p:cNvSpPr/>
              <p:nvPr/>
            </p:nvSpPr>
            <p:spPr>
              <a:xfrm>
                <a:off x="4442539" y="1283434"/>
                <a:ext cx="76579" cy="76526"/>
              </a:xfrm>
              <a:custGeom>
                <a:rect b="b" l="l" r="r" t="t"/>
                <a:pathLst>
                  <a:path extrusionOk="0" h="76526" w="76579">
                    <a:moveTo>
                      <a:pt x="38624" y="-19"/>
                    </a:moveTo>
                    <a:cubicBezTo>
                      <a:pt x="59771" y="-19"/>
                      <a:pt x="76914" y="17112"/>
                      <a:pt x="76914" y="38244"/>
                    </a:cubicBezTo>
                    <a:cubicBezTo>
                      <a:pt x="76914" y="59376"/>
                      <a:pt x="59771" y="76507"/>
                      <a:pt x="38624" y="76507"/>
                    </a:cubicBezTo>
                    <a:cubicBezTo>
                      <a:pt x="17477" y="76507"/>
                      <a:pt x="334" y="59376"/>
                      <a:pt x="334" y="38244"/>
                    </a:cubicBezTo>
                    <a:cubicBezTo>
                      <a:pt x="354" y="17120"/>
                      <a:pt x="17485" y="2"/>
                      <a:pt x="38624" y="-19"/>
                    </a:cubicBezTo>
                    <a:close/>
                    <a:moveTo>
                      <a:pt x="69607" y="38244"/>
                    </a:moveTo>
                    <a:cubicBezTo>
                      <a:pt x="69607" y="21145"/>
                      <a:pt x="55735" y="7283"/>
                      <a:pt x="38624" y="7283"/>
                    </a:cubicBezTo>
                    <a:cubicBezTo>
                      <a:pt x="21512" y="7283"/>
                      <a:pt x="7640" y="21145"/>
                      <a:pt x="7640" y="38244"/>
                    </a:cubicBezTo>
                    <a:cubicBezTo>
                      <a:pt x="7640" y="55344"/>
                      <a:pt x="21512" y="69206"/>
                      <a:pt x="38624" y="69206"/>
                    </a:cubicBezTo>
                    <a:cubicBezTo>
                      <a:pt x="55732" y="69197"/>
                      <a:pt x="69598" y="55340"/>
                      <a:pt x="69607" y="382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" name="Google Shape;320;p1"/>
              <p:cNvSpPr/>
              <p:nvPr/>
            </p:nvSpPr>
            <p:spPr>
              <a:xfrm>
                <a:off x="4251233" y="1466353"/>
                <a:ext cx="253709" cy="60097"/>
              </a:xfrm>
              <a:custGeom>
                <a:rect b="b" l="l" r="r" t="t"/>
                <a:pathLst>
                  <a:path extrusionOk="0" h="60097" w="253709">
                    <a:moveTo>
                      <a:pt x="254043" y="39559"/>
                    </a:moveTo>
                    <a:lnTo>
                      <a:pt x="254043" y="60079"/>
                    </a:lnTo>
                    <a:lnTo>
                      <a:pt x="334" y="60079"/>
                    </a:lnTo>
                    <a:lnTo>
                      <a:pt x="334" y="38318"/>
                    </a:lnTo>
                    <a:lnTo>
                      <a:pt x="127189" y="-19"/>
                    </a:lnTo>
                    <a:lnTo>
                      <a:pt x="216776" y="-19"/>
                    </a:lnTo>
                    <a:close/>
                    <a:moveTo>
                      <a:pt x="246737" y="52776"/>
                    </a:moveTo>
                    <a:lnTo>
                      <a:pt x="246737" y="42481"/>
                    </a:lnTo>
                    <a:lnTo>
                      <a:pt x="213634" y="7284"/>
                    </a:lnTo>
                    <a:lnTo>
                      <a:pt x="127773" y="7284"/>
                    </a:lnTo>
                    <a:lnTo>
                      <a:pt x="7641" y="43721"/>
                    </a:lnTo>
                    <a:lnTo>
                      <a:pt x="7641" y="5277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" name="Google Shape;321;p1"/>
              <p:cNvSpPr/>
              <p:nvPr/>
            </p:nvSpPr>
            <p:spPr>
              <a:xfrm>
                <a:off x="4454084" y="1294971"/>
                <a:ext cx="53489" cy="53452"/>
              </a:xfrm>
              <a:custGeom>
                <a:rect b="b" l="l" r="r" t="t"/>
                <a:pathLst>
                  <a:path extrusionOk="0" h="53452" w="53489">
                    <a:moveTo>
                      <a:pt x="27078" y="-19"/>
                    </a:moveTo>
                    <a:cubicBezTo>
                      <a:pt x="41849" y="-19"/>
                      <a:pt x="53823" y="11947"/>
                      <a:pt x="53823" y="26707"/>
                    </a:cubicBezTo>
                    <a:cubicBezTo>
                      <a:pt x="53823" y="41467"/>
                      <a:pt x="41849" y="53433"/>
                      <a:pt x="27078" y="53433"/>
                    </a:cubicBezTo>
                    <a:cubicBezTo>
                      <a:pt x="12308" y="53433"/>
                      <a:pt x="334" y="41467"/>
                      <a:pt x="334" y="26707"/>
                    </a:cubicBezTo>
                    <a:cubicBezTo>
                      <a:pt x="341" y="11949"/>
                      <a:pt x="12311" y="-12"/>
                      <a:pt x="27078" y="-19"/>
                    </a:cubicBezTo>
                    <a:close/>
                    <a:moveTo>
                      <a:pt x="46515" y="26707"/>
                    </a:moveTo>
                    <a:cubicBezTo>
                      <a:pt x="46516" y="15979"/>
                      <a:pt x="37814" y="7283"/>
                      <a:pt x="27078" y="7283"/>
                    </a:cubicBezTo>
                    <a:cubicBezTo>
                      <a:pt x="16343" y="7282"/>
                      <a:pt x="7641" y="15978"/>
                      <a:pt x="7640" y="26706"/>
                    </a:cubicBezTo>
                    <a:cubicBezTo>
                      <a:pt x="7640" y="37434"/>
                      <a:pt x="16342" y="46130"/>
                      <a:pt x="27077" y="46130"/>
                    </a:cubicBezTo>
                    <a:cubicBezTo>
                      <a:pt x="27078" y="46130"/>
                      <a:pt x="27078" y="46130"/>
                      <a:pt x="27079" y="46130"/>
                    </a:cubicBezTo>
                    <a:cubicBezTo>
                      <a:pt x="37808" y="46136"/>
                      <a:pt x="46511" y="37448"/>
                      <a:pt x="46516" y="26725"/>
                    </a:cubicBezTo>
                    <a:cubicBezTo>
                      <a:pt x="46516" y="26719"/>
                      <a:pt x="46516" y="26713"/>
                      <a:pt x="46516" y="2670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" name="Google Shape;322;p1"/>
              <p:cNvSpPr/>
              <p:nvPr/>
            </p:nvSpPr>
            <p:spPr>
              <a:xfrm>
                <a:off x="4241807" y="1044506"/>
                <a:ext cx="247206" cy="190295"/>
              </a:xfrm>
              <a:custGeom>
                <a:rect b="b" l="l" r="r" t="t"/>
                <a:pathLst>
                  <a:path extrusionOk="0" h="190295" w="247206">
                    <a:moveTo>
                      <a:pt x="247540" y="-19"/>
                    </a:moveTo>
                    <a:lnTo>
                      <a:pt x="247540" y="137043"/>
                    </a:lnTo>
                    <a:lnTo>
                      <a:pt x="216557" y="137043"/>
                    </a:lnTo>
                    <a:lnTo>
                      <a:pt x="226349" y="161725"/>
                    </a:lnTo>
                    <a:lnTo>
                      <a:pt x="219407" y="159899"/>
                    </a:lnTo>
                    <a:cubicBezTo>
                      <a:pt x="213829" y="158299"/>
                      <a:pt x="207871" y="158660"/>
                      <a:pt x="202526" y="160921"/>
                    </a:cubicBezTo>
                    <a:cubicBezTo>
                      <a:pt x="193729" y="164610"/>
                      <a:pt x="186851" y="171773"/>
                      <a:pt x="183528" y="180710"/>
                    </a:cubicBezTo>
                    <a:cubicBezTo>
                      <a:pt x="183382" y="181002"/>
                      <a:pt x="183235" y="181367"/>
                      <a:pt x="183089" y="181733"/>
                    </a:cubicBezTo>
                    <a:lnTo>
                      <a:pt x="179801" y="190276"/>
                    </a:lnTo>
                    <a:lnTo>
                      <a:pt x="157660" y="137043"/>
                    </a:lnTo>
                    <a:lnTo>
                      <a:pt x="334" y="137043"/>
                    </a:lnTo>
                    <a:lnTo>
                      <a:pt x="334" y="95275"/>
                    </a:lnTo>
                    <a:lnTo>
                      <a:pt x="1284" y="95275"/>
                    </a:lnTo>
                    <a:lnTo>
                      <a:pt x="1284" y="29554"/>
                    </a:lnTo>
                    <a:lnTo>
                      <a:pt x="334" y="29554"/>
                    </a:lnTo>
                    <a:lnTo>
                      <a:pt x="334" y="-19"/>
                    </a:lnTo>
                    <a:close/>
                    <a:moveTo>
                      <a:pt x="240232" y="129740"/>
                    </a:moveTo>
                    <a:lnTo>
                      <a:pt x="240232" y="7283"/>
                    </a:lnTo>
                    <a:lnTo>
                      <a:pt x="7640" y="7283"/>
                    </a:lnTo>
                    <a:lnTo>
                      <a:pt x="7640" y="22253"/>
                    </a:lnTo>
                    <a:lnTo>
                      <a:pt x="8591" y="22253"/>
                    </a:lnTo>
                    <a:lnTo>
                      <a:pt x="8591" y="102576"/>
                    </a:lnTo>
                    <a:lnTo>
                      <a:pt x="7640" y="102576"/>
                    </a:lnTo>
                    <a:lnTo>
                      <a:pt x="7640" y="129740"/>
                    </a:lnTo>
                    <a:lnTo>
                      <a:pt x="162556" y="129740"/>
                    </a:lnTo>
                    <a:lnTo>
                      <a:pt x="179874" y="171510"/>
                    </a:lnTo>
                    <a:cubicBezTo>
                      <a:pt x="184406" y="163734"/>
                      <a:pt x="191361" y="157656"/>
                      <a:pt x="199676" y="154203"/>
                    </a:cubicBezTo>
                    <a:cubicBezTo>
                      <a:pt x="204353" y="152209"/>
                      <a:pt x="209439" y="151358"/>
                      <a:pt x="214511" y="151721"/>
                    </a:cubicBezTo>
                    <a:lnTo>
                      <a:pt x="205741" y="12974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" name="Google Shape;323;p1"/>
              <p:cNvSpPr/>
              <p:nvPr/>
            </p:nvSpPr>
            <p:spPr>
              <a:xfrm>
                <a:off x="4403809" y="1352950"/>
                <a:ext cx="79795" cy="101063"/>
              </a:xfrm>
              <a:custGeom>
                <a:rect b="b" l="l" r="r" t="t"/>
                <a:pathLst>
                  <a:path extrusionOk="0" h="101063" w="79795">
                    <a:moveTo>
                      <a:pt x="80130" y="22837"/>
                    </a:moveTo>
                    <a:lnTo>
                      <a:pt x="51997" y="101044"/>
                    </a:lnTo>
                    <a:lnTo>
                      <a:pt x="334" y="101044"/>
                    </a:lnTo>
                    <a:lnTo>
                      <a:pt x="34020" y="-19"/>
                    </a:lnTo>
                    <a:lnTo>
                      <a:pt x="38185" y="4801"/>
                    </a:lnTo>
                    <a:cubicBezTo>
                      <a:pt x="47530" y="15584"/>
                      <a:pt x="60900" y="22054"/>
                      <a:pt x="75160" y="22691"/>
                    </a:cubicBezTo>
                    <a:close/>
                    <a:moveTo>
                      <a:pt x="46808" y="93742"/>
                    </a:moveTo>
                    <a:lnTo>
                      <a:pt x="69973" y="29555"/>
                    </a:lnTo>
                    <a:cubicBezTo>
                      <a:pt x="57628" y="28000"/>
                      <a:pt x="46092" y="22581"/>
                      <a:pt x="37016" y="14075"/>
                    </a:cubicBezTo>
                    <a:lnTo>
                      <a:pt x="10490" y="9374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" name="Google Shape;324;p1"/>
              <p:cNvSpPr/>
              <p:nvPr/>
            </p:nvSpPr>
            <p:spPr>
              <a:xfrm>
                <a:off x="4438958" y="1220854"/>
                <a:ext cx="37267" cy="37241"/>
              </a:xfrm>
              <a:custGeom>
                <a:rect b="b" l="l" r="r" t="t"/>
                <a:pathLst>
                  <a:path extrusionOk="0" h="37241" w="37267">
                    <a:moveTo>
                      <a:pt x="18967" y="-19"/>
                    </a:moveTo>
                    <a:cubicBezTo>
                      <a:pt x="29259" y="-19"/>
                      <a:pt x="37601" y="8318"/>
                      <a:pt x="37601" y="18602"/>
                    </a:cubicBezTo>
                    <a:cubicBezTo>
                      <a:pt x="37601" y="28886"/>
                      <a:pt x="29259" y="37222"/>
                      <a:pt x="18967" y="37222"/>
                    </a:cubicBezTo>
                    <a:cubicBezTo>
                      <a:pt x="8676" y="37222"/>
                      <a:pt x="334" y="28886"/>
                      <a:pt x="334" y="18602"/>
                    </a:cubicBezTo>
                    <a:cubicBezTo>
                      <a:pt x="351" y="8325"/>
                      <a:pt x="8683" y="-2"/>
                      <a:pt x="18967" y="-19"/>
                    </a:cubicBezTo>
                    <a:close/>
                    <a:moveTo>
                      <a:pt x="30293" y="18602"/>
                    </a:moveTo>
                    <a:cubicBezTo>
                      <a:pt x="30293" y="12351"/>
                      <a:pt x="25223" y="7284"/>
                      <a:pt x="18967" y="7284"/>
                    </a:cubicBezTo>
                    <a:cubicBezTo>
                      <a:pt x="12712" y="7284"/>
                      <a:pt x="7641" y="12351"/>
                      <a:pt x="7641" y="18602"/>
                    </a:cubicBezTo>
                    <a:cubicBezTo>
                      <a:pt x="7641" y="24852"/>
                      <a:pt x="12712" y="29920"/>
                      <a:pt x="18967" y="29920"/>
                    </a:cubicBezTo>
                    <a:cubicBezTo>
                      <a:pt x="25220" y="29914"/>
                      <a:pt x="30288" y="24850"/>
                      <a:pt x="30293" y="186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" name="Google Shape;325;p1"/>
              <p:cNvSpPr/>
              <p:nvPr/>
            </p:nvSpPr>
            <p:spPr>
              <a:xfrm>
                <a:off x="4331606" y="1205467"/>
                <a:ext cx="103479" cy="168221"/>
              </a:xfrm>
              <a:custGeom>
                <a:rect b="b" l="l" r="r" t="t"/>
                <a:pathLst>
                  <a:path extrusionOk="0" h="168221" w="103479">
                    <a:moveTo>
                      <a:pt x="102789" y="141112"/>
                    </a:moveTo>
                    <a:lnTo>
                      <a:pt x="103813" y="143083"/>
                    </a:lnTo>
                    <a:lnTo>
                      <a:pt x="102644" y="144836"/>
                    </a:lnTo>
                    <a:cubicBezTo>
                      <a:pt x="93017" y="159449"/>
                      <a:pt x="76672" y="168233"/>
                      <a:pt x="59165" y="168202"/>
                    </a:cubicBezTo>
                    <a:cubicBezTo>
                      <a:pt x="30979" y="167242"/>
                      <a:pt x="8296" y="144735"/>
                      <a:pt x="7136" y="116576"/>
                    </a:cubicBezTo>
                    <a:cubicBezTo>
                      <a:pt x="6479" y="109712"/>
                      <a:pt x="5529" y="102410"/>
                      <a:pt x="4506" y="94816"/>
                    </a:cubicBezTo>
                    <a:cubicBezTo>
                      <a:pt x="1145" y="69915"/>
                      <a:pt x="-2582" y="42824"/>
                      <a:pt x="3848" y="23619"/>
                    </a:cubicBezTo>
                    <a:cubicBezTo>
                      <a:pt x="6692" y="13844"/>
                      <a:pt x="13772" y="5859"/>
                      <a:pt x="23139" y="1859"/>
                    </a:cubicBezTo>
                    <a:cubicBezTo>
                      <a:pt x="50104" y="-9533"/>
                      <a:pt x="77726" y="33842"/>
                      <a:pt x="88394" y="53047"/>
                    </a:cubicBezTo>
                    <a:lnTo>
                      <a:pt x="88832" y="53850"/>
                    </a:lnTo>
                    <a:lnTo>
                      <a:pt x="88832" y="54726"/>
                    </a:lnTo>
                    <a:cubicBezTo>
                      <a:pt x="89469" y="68247"/>
                      <a:pt x="90811" y="81726"/>
                      <a:pt x="92852" y="95108"/>
                    </a:cubicBezTo>
                    <a:lnTo>
                      <a:pt x="95701" y="116795"/>
                    </a:lnTo>
                    <a:lnTo>
                      <a:pt x="96067" y="119643"/>
                    </a:lnTo>
                    <a:lnTo>
                      <a:pt x="95628" y="118693"/>
                    </a:lnTo>
                    <a:lnTo>
                      <a:pt x="96505" y="123294"/>
                    </a:lnTo>
                    <a:cubicBezTo>
                      <a:pt x="97715" y="129509"/>
                      <a:pt x="99833" y="135512"/>
                      <a:pt x="102789" y="141112"/>
                    </a:cubicBezTo>
                    <a:close/>
                    <a:moveTo>
                      <a:pt x="95336" y="142571"/>
                    </a:moveTo>
                    <a:cubicBezTo>
                      <a:pt x="94201" y="140271"/>
                      <a:pt x="93200" y="137906"/>
                      <a:pt x="92340" y="135489"/>
                    </a:cubicBezTo>
                    <a:cubicBezTo>
                      <a:pt x="81710" y="153785"/>
                      <a:pt x="58250" y="160006"/>
                      <a:pt x="39941" y="149383"/>
                    </a:cubicBezTo>
                    <a:cubicBezTo>
                      <a:pt x="21632" y="138761"/>
                      <a:pt x="15407" y="115317"/>
                      <a:pt x="26037" y="97021"/>
                    </a:cubicBezTo>
                    <a:cubicBezTo>
                      <a:pt x="36667" y="78725"/>
                      <a:pt x="60127" y="72504"/>
                      <a:pt x="78436" y="83127"/>
                    </a:cubicBezTo>
                    <a:cubicBezTo>
                      <a:pt x="80574" y="84367"/>
                      <a:pt x="82588" y="85812"/>
                      <a:pt x="84448" y="87441"/>
                    </a:cubicBezTo>
                    <a:cubicBezTo>
                      <a:pt x="82962" y="76956"/>
                      <a:pt x="82010" y="66403"/>
                      <a:pt x="81598" y="55822"/>
                    </a:cubicBezTo>
                    <a:cubicBezTo>
                      <a:pt x="67787" y="31214"/>
                      <a:pt x="48423" y="7335"/>
                      <a:pt x="32128" y="7335"/>
                    </a:cubicBezTo>
                    <a:cubicBezTo>
                      <a:pt x="30020" y="7345"/>
                      <a:pt x="27935" y="7767"/>
                      <a:pt x="25989" y="8577"/>
                    </a:cubicBezTo>
                    <a:cubicBezTo>
                      <a:pt x="1583" y="18873"/>
                      <a:pt x="6917" y="58743"/>
                      <a:pt x="11740" y="93866"/>
                    </a:cubicBezTo>
                    <a:cubicBezTo>
                      <a:pt x="12763" y="101534"/>
                      <a:pt x="13787" y="108908"/>
                      <a:pt x="14444" y="115846"/>
                    </a:cubicBezTo>
                    <a:cubicBezTo>
                      <a:pt x="15264" y="140242"/>
                      <a:pt x="34760" y="159883"/>
                      <a:pt x="59165" y="160901"/>
                    </a:cubicBezTo>
                    <a:cubicBezTo>
                      <a:pt x="73462" y="160925"/>
                      <a:pt x="86907" y="154111"/>
                      <a:pt x="95336" y="142571"/>
                    </a:cubicBezTo>
                    <a:close/>
                    <a:moveTo>
                      <a:pt x="91974" y="111902"/>
                    </a:moveTo>
                    <a:lnTo>
                      <a:pt x="86567" y="101752"/>
                    </a:lnTo>
                    <a:cubicBezTo>
                      <a:pt x="78579" y="86627"/>
                      <a:pt x="59834" y="80837"/>
                      <a:pt x="44698" y="88819"/>
                    </a:cubicBezTo>
                    <a:cubicBezTo>
                      <a:pt x="29562" y="96801"/>
                      <a:pt x="23767" y="115534"/>
                      <a:pt x="31755" y="130659"/>
                    </a:cubicBezTo>
                    <a:cubicBezTo>
                      <a:pt x="39743" y="145785"/>
                      <a:pt x="58489" y="151575"/>
                      <a:pt x="73625" y="143593"/>
                    </a:cubicBezTo>
                    <a:cubicBezTo>
                      <a:pt x="81573" y="139401"/>
                      <a:pt x="87308" y="131968"/>
                      <a:pt x="89344" y="12322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" name="Google Shape;326;p1"/>
              <p:cNvSpPr/>
              <p:nvPr/>
            </p:nvSpPr>
            <p:spPr>
              <a:xfrm>
                <a:off x="4363693" y="1294971"/>
                <a:ext cx="53489" cy="53452"/>
              </a:xfrm>
              <a:custGeom>
                <a:rect b="b" l="l" r="r" t="t"/>
                <a:pathLst>
                  <a:path extrusionOk="0" h="53452" w="53489">
                    <a:moveTo>
                      <a:pt x="27078" y="-19"/>
                    </a:moveTo>
                    <a:cubicBezTo>
                      <a:pt x="41849" y="-19"/>
                      <a:pt x="53823" y="11947"/>
                      <a:pt x="53823" y="26707"/>
                    </a:cubicBezTo>
                    <a:cubicBezTo>
                      <a:pt x="53823" y="41467"/>
                      <a:pt x="41849" y="53433"/>
                      <a:pt x="27078" y="53433"/>
                    </a:cubicBezTo>
                    <a:cubicBezTo>
                      <a:pt x="12308" y="53433"/>
                      <a:pt x="334" y="41467"/>
                      <a:pt x="334" y="26707"/>
                    </a:cubicBezTo>
                    <a:cubicBezTo>
                      <a:pt x="341" y="11949"/>
                      <a:pt x="12311" y="-12"/>
                      <a:pt x="27078" y="-19"/>
                    </a:cubicBezTo>
                    <a:close/>
                    <a:moveTo>
                      <a:pt x="46515" y="26707"/>
                    </a:moveTo>
                    <a:cubicBezTo>
                      <a:pt x="46516" y="15979"/>
                      <a:pt x="37814" y="7283"/>
                      <a:pt x="27078" y="7283"/>
                    </a:cubicBezTo>
                    <a:cubicBezTo>
                      <a:pt x="16343" y="7282"/>
                      <a:pt x="7641" y="15978"/>
                      <a:pt x="7640" y="26706"/>
                    </a:cubicBezTo>
                    <a:cubicBezTo>
                      <a:pt x="7640" y="37434"/>
                      <a:pt x="16342" y="46130"/>
                      <a:pt x="27077" y="46130"/>
                    </a:cubicBezTo>
                    <a:cubicBezTo>
                      <a:pt x="27078" y="46130"/>
                      <a:pt x="27078" y="46130"/>
                      <a:pt x="27078" y="46130"/>
                    </a:cubicBezTo>
                    <a:cubicBezTo>
                      <a:pt x="37809" y="46135"/>
                      <a:pt x="46511" y="37447"/>
                      <a:pt x="46515" y="26724"/>
                    </a:cubicBezTo>
                    <a:cubicBezTo>
                      <a:pt x="46515" y="26718"/>
                      <a:pt x="46515" y="26713"/>
                      <a:pt x="46515" y="2670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" name="Google Shape;327;p1"/>
              <p:cNvSpPr/>
              <p:nvPr/>
            </p:nvSpPr>
            <p:spPr>
              <a:xfrm>
                <a:off x="4313418" y="1352950"/>
                <a:ext cx="79868" cy="101063"/>
              </a:xfrm>
              <a:custGeom>
                <a:rect b="b" l="l" r="r" t="t"/>
                <a:pathLst>
                  <a:path extrusionOk="0" h="101063" w="79868">
                    <a:moveTo>
                      <a:pt x="80202" y="22837"/>
                    </a:moveTo>
                    <a:lnTo>
                      <a:pt x="51997" y="101044"/>
                    </a:lnTo>
                    <a:lnTo>
                      <a:pt x="334" y="101044"/>
                    </a:lnTo>
                    <a:lnTo>
                      <a:pt x="34020" y="-19"/>
                    </a:lnTo>
                    <a:lnTo>
                      <a:pt x="38259" y="4801"/>
                    </a:lnTo>
                    <a:cubicBezTo>
                      <a:pt x="47593" y="15598"/>
                      <a:pt x="60969" y="22070"/>
                      <a:pt x="75234" y="22691"/>
                    </a:cubicBezTo>
                    <a:close/>
                    <a:moveTo>
                      <a:pt x="46881" y="93742"/>
                    </a:moveTo>
                    <a:lnTo>
                      <a:pt x="69972" y="29555"/>
                    </a:lnTo>
                    <a:cubicBezTo>
                      <a:pt x="57649" y="27999"/>
                      <a:pt x="46137" y="22579"/>
                      <a:pt x="37090" y="14075"/>
                    </a:cubicBezTo>
                    <a:lnTo>
                      <a:pt x="10491" y="9374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" name="Google Shape;328;p1"/>
              <p:cNvSpPr/>
              <p:nvPr/>
            </p:nvSpPr>
            <p:spPr>
              <a:xfrm>
                <a:off x="4348567" y="1220854"/>
                <a:ext cx="37267" cy="37241"/>
              </a:xfrm>
              <a:custGeom>
                <a:rect b="b" l="l" r="r" t="t"/>
                <a:pathLst>
                  <a:path extrusionOk="0" h="37241" w="37267">
                    <a:moveTo>
                      <a:pt x="18966" y="-19"/>
                    </a:moveTo>
                    <a:cubicBezTo>
                      <a:pt x="29258" y="-20"/>
                      <a:pt x="37601" y="8317"/>
                      <a:pt x="37601" y="18601"/>
                    </a:cubicBezTo>
                    <a:cubicBezTo>
                      <a:pt x="37602" y="28885"/>
                      <a:pt x="29260" y="37222"/>
                      <a:pt x="18968" y="37222"/>
                    </a:cubicBezTo>
                    <a:cubicBezTo>
                      <a:pt x="8677" y="37223"/>
                      <a:pt x="334" y="28887"/>
                      <a:pt x="334" y="18603"/>
                    </a:cubicBezTo>
                    <a:cubicBezTo>
                      <a:pt x="334" y="18602"/>
                      <a:pt x="334" y="18602"/>
                      <a:pt x="334" y="18602"/>
                    </a:cubicBezTo>
                    <a:cubicBezTo>
                      <a:pt x="325" y="8326"/>
                      <a:pt x="8654" y="-11"/>
                      <a:pt x="18936" y="-19"/>
                    </a:cubicBezTo>
                    <a:cubicBezTo>
                      <a:pt x="18946" y="-19"/>
                      <a:pt x="18956" y="-19"/>
                      <a:pt x="18966" y="-19"/>
                    </a:cubicBezTo>
                    <a:close/>
                    <a:moveTo>
                      <a:pt x="30294" y="18602"/>
                    </a:moveTo>
                    <a:cubicBezTo>
                      <a:pt x="30294" y="12351"/>
                      <a:pt x="25223" y="7283"/>
                      <a:pt x="18968" y="7282"/>
                    </a:cubicBezTo>
                    <a:cubicBezTo>
                      <a:pt x="12712" y="7282"/>
                      <a:pt x="7641" y="12349"/>
                      <a:pt x="7640" y="18601"/>
                    </a:cubicBezTo>
                    <a:cubicBezTo>
                      <a:pt x="7640" y="24852"/>
                      <a:pt x="12711" y="29919"/>
                      <a:pt x="18966" y="29920"/>
                    </a:cubicBezTo>
                    <a:cubicBezTo>
                      <a:pt x="25202" y="29940"/>
                      <a:pt x="30273" y="24905"/>
                      <a:pt x="30294" y="18673"/>
                    </a:cubicBezTo>
                    <a:cubicBezTo>
                      <a:pt x="30294" y="18649"/>
                      <a:pt x="30294" y="18626"/>
                      <a:pt x="30294" y="186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" name="Google Shape;329;p1"/>
              <p:cNvSpPr/>
              <p:nvPr/>
            </p:nvSpPr>
            <p:spPr>
              <a:xfrm>
                <a:off x="4308815" y="1181714"/>
                <a:ext cx="68688" cy="53087"/>
              </a:xfrm>
              <a:custGeom>
                <a:rect b="b" l="l" r="r" t="t"/>
                <a:pathLst>
                  <a:path extrusionOk="0" h="53087" w="68688">
                    <a:moveTo>
                      <a:pt x="59230" y="-19"/>
                    </a:moveTo>
                    <a:lnTo>
                      <a:pt x="69022" y="24517"/>
                    </a:lnTo>
                    <a:lnTo>
                      <a:pt x="62007" y="22691"/>
                    </a:lnTo>
                    <a:cubicBezTo>
                      <a:pt x="56425" y="21128"/>
                      <a:pt x="50479" y="21488"/>
                      <a:pt x="45127" y="23713"/>
                    </a:cubicBezTo>
                    <a:cubicBezTo>
                      <a:pt x="35984" y="27577"/>
                      <a:pt x="28917" y="35144"/>
                      <a:pt x="25690" y="44525"/>
                    </a:cubicBezTo>
                    <a:lnTo>
                      <a:pt x="24886" y="46715"/>
                    </a:lnTo>
                    <a:lnTo>
                      <a:pt x="22402" y="53068"/>
                    </a:lnTo>
                    <a:lnTo>
                      <a:pt x="334" y="-19"/>
                    </a:lnTo>
                    <a:close/>
                    <a:moveTo>
                      <a:pt x="57184" y="14513"/>
                    </a:moveTo>
                    <a:lnTo>
                      <a:pt x="54262" y="7284"/>
                    </a:lnTo>
                    <a:lnTo>
                      <a:pt x="11294" y="7284"/>
                    </a:lnTo>
                    <a:lnTo>
                      <a:pt x="22547" y="34302"/>
                    </a:lnTo>
                    <a:cubicBezTo>
                      <a:pt x="27051" y="26531"/>
                      <a:pt x="33982" y="20451"/>
                      <a:pt x="42277" y="16995"/>
                    </a:cubicBezTo>
                    <a:cubicBezTo>
                      <a:pt x="46980" y="15001"/>
                      <a:pt x="52088" y="14150"/>
                      <a:pt x="57184" y="145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" name="Google Shape;330;p1"/>
              <p:cNvSpPr/>
              <p:nvPr/>
            </p:nvSpPr>
            <p:spPr>
              <a:xfrm>
                <a:off x="4160914" y="1466353"/>
                <a:ext cx="211839" cy="60097"/>
              </a:xfrm>
              <a:custGeom>
                <a:rect b="b" l="l" r="r" t="t"/>
                <a:pathLst>
                  <a:path extrusionOk="0" h="60097" w="211839">
                    <a:moveTo>
                      <a:pt x="212174" y="-19"/>
                    </a:moveTo>
                    <a:lnTo>
                      <a:pt x="89264" y="37296"/>
                    </a:lnTo>
                    <a:lnTo>
                      <a:pt x="89264" y="60079"/>
                    </a:lnTo>
                    <a:lnTo>
                      <a:pt x="334" y="60079"/>
                    </a:lnTo>
                    <a:lnTo>
                      <a:pt x="334" y="38318"/>
                    </a:lnTo>
                    <a:lnTo>
                      <a:pt x="127116" y="-19"/>
                    </a:lnTo>
                    <a:close/>
                    <a:moveTo>
                      <a:pt x="81957" y="31892"/>
                    </a:moveTo>
                    <a:lnTo>
                      <a:pt x="162921" y="7284"/>
                    </a:lnTo>
                    <a:lnTo>
                      <a:pt x="127701" y="7284"/>
                    </a:lnTo>
                    <a:lnTo>
                      <a:pt x="7641" y="43721"/>
                    </a:lnTo>
                    <a:lnTo>
                      <a:pt x="7641" y="52776"/>
                    </a:lnTo>
                    <a:lnTo>
                      <a:pt x="81957" y="5277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" name="Google Shape;331;p1"/>
              <p:cNvSpPr/>
              <p:nvPr/>
            </p:nvSpPr>
            <p:spPr>
              <a:xfrm>
                <a:off x="4264313" y="1082988"/>
                <a:ext cx="57947" cy="57906"/>
              </a:xfrm>
              <a:custGeom>
                <a:rect b="b" l="l" r="r" t="t"/>
                <a:pathLst>
                  <a:path extrusionOk="0" h="57906" w="57947">
                    <a:moveTo>
                      <a:pt x="29343" y="-19"/>
                    </a:moveTo>
                    <a:cubicBezTo>
                      <a:pt x="45345" y="1"/>
                      <a:pt x="58301" y="12980"/>
                      <a:pt x="58281" y="28970"/>
                    </a:cubicBezTo>
                    <a:cubicBezTo>
                      <a:pt x="58261" y="44961"/>
                      <a:pt x="45273" y="57908"/>
                      <a:pt x="29271" y="57888"/>
                    </a:cubicBezTo>
                    <a:cubicBezTo>
                      <a:pt x="13269" y="57868"/>
                      <a:pt x="314" y="44889"/>
                      <a:pt x="334" y="28898"/>
                    </a:cubicBezTo>
                    <a:cubicBezTo>
                      <a:pt x="344" y="12917"/>
                      <a:pt x="13317" y="-30"/>
                      <a:pt x="29310" y="-19"/>
                    </a:cubicBezTo>
                    <a:cubicBezTo>
                      <a:pt x="29321" y="-19"/>
                      <a:pt x="29332" y="-19"/>
                      <a:pt x="29344" y="-19"/>
                    </a:cubicBezTo>
                    <a:close/>
                    <a:moveTo>
                      <a:pt x="50973" y="28898"/>
                    </a:moveTo>
                    <a:cubicBezTo>
                      <a:pt x="50953" y="16941"/>
                      <a:pt x="41237" y="7263"/>
                      <a:pt x="29271" y="7283"/>
                    </a:cubicBezTo>
                    <a:cubicBezTo>
                      <a:pt x="17305" y="7302"/>
                      <a:pt x="7621" y="17012"/>
                      <a:pt x="7640" y="28969"/>
                    </a:cubicBezTo>
                    <a:cubicBezTo>
                      <a:pt x="7660" y="40927"/>
                      <a:pt x="17376" y="50605"/>
                      <a:pt x="29342" y="50585"/>
                    </a:cubicBezTo>
                    <a:cubicBezTo>
                      <a:pt x="29343" y="50585"/>
                      <a:pt x="29343" y="50585"/>
                      <a:pt x="29343" y="50585"/>
                    </a:cubicBezTo>
                    <a:cubicBezTo>
                      <a:pt x="41307" y="50560"/>
                      <a:pt x="50988" y="40854"/>
                      <a:pt x="50973" y="288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" name="Google Shape;332;p1"/>
              <p:cNvSpPr/>
              <p:nvPr/>
            </p:nvSpPr>
            <p:spPr>
              <a:xfrm>
                <a:off x="4273081" y="1091678"/>
                <a:ext cx="40554" cy="40526"/>
              </a:xfrm>
              <a:custGeom>
                <a:rect b="b" l="l" r="r" t="t"/>
                <a:pathLst>
                  <a:path extrusionOk="0" h="40526" w="40554">
                    <a:moveTo>
                      <a:pt x="20575" y="-19"/>
                    </a:moveTo>
                    <a:cubicBezTo>
                      <a:pt x="31774" y="-39"/>
                      <a:pt x="40869" y="9017"/>
                      <a:pt x="40889" y="20208"/>
                    </a:cubicBezTo>
                    <a:cubicBezTo>
                      <a:pt x="40909" y="31399"/>
                      <a:pt x="31846" y="40488"/>
                      <a:pt x="20647" y="40507"/>
                    </a:cubicBezTo>
                    <a:cubicBezTo>
                      <a:pt x="9448" y="40527"/>
                      <a:pt x="354" y="31471"/>
                      <a:pt x="334" y="20280"/>
                    </a:cubicBezTo>
                    <a:cubicBezTo>
                      <a:pt x="334" y="20256"/>
                      <a:pt x="334" y="20232"/>
                      <a:pt x="334" y="20208"/>
                    </a:cubicBezTo>
                    <a:cubicBezTo>
                      <a:pt x="333" y="9038"/>
                      <a:pt x="9394" y="-18"/>
                      <a:pt x="20572" y="-19"/>
                    </a:cubicBezTo>
                    <a:cubicBezTo>
                      <a:pt x="20573" y="-19"/>
                      <a:pt x="20574" y="-19"/>
                      <a:pt x="20575" y="-19"/>
                    </a:cubicBezTo>
                    <a:close/>
                    <a:moveTo>
                      <a:pt x="33510" y="20208"/>
                    </a:moveTo>
                    <a:cubicBezTo>
                      <a:pt x="33469" y="13070"/>
                      <a:pt x="27646" y="7316"/>
                      <a:pt x="20503" y="7356"/>
                    </a:cubicBezTo>
                    <a:cubicBezTo>
                      <a:pt x="13360" y="7396"/>
                      <a:pt x="7601" y="13215"/>
                      <a:pt x="7642" y="20353"/>
                    </a:cubicBezTo>
                    <a:cubicBezTo>
                      <a:pt x="7681" y="27463"/>
                      <a:pt x="13460" y="33206"/>
                      <a:pt x="20575" y="33206"/>
                    </a:cubicBezTo>
                    <a:cubicBezTo>
                      <a:pt x="27706" y="33219"/>
                      <a:pt x="33497" y="27452"/>
                      <a:pt x="33510" y="20326"/>
                    </a:cubicBezTo>
                    <a:cubicBezTo>
                      <a:pt x="33510" y="20287"/>
                      <a:pt x="33510" y="20247"/>
                      <a:pt x="33510" y="202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" name="Google Shape;333;p1"/>
              <p:cNvSpPr/>
              <p:nvPr/>
            </p:nvSpPr>
            <p:spPr>
              <a:xfrm>
                <a:off x="4161023" y="1074226"/>
                <a:ext cx="81587" cy="65427"/>
              </a:xfrm>
              <a:custGeom>
                <a:rect b="b" l="l" r="r" t="t"/>
                <a:pathLst>
                  <a:path extrusionOk="0" h="65427" w="81587">
                    <a:moveTo>
                      <a:pt x="81921" y="-19"/>
                    </a:moveTo>
                    <a:lnTo>
                      <a:pt x="81921" y="65408"/>
                    </a:lnTo>
                    <a:lnTo>
                      <a:pt x="6509" y="65408"/>
                    </a:lnTo>
                    <a:cubicBezTo>
                      <a:pt x="6364" y="65408"/>
                      <a:pt x="6290" y="65408"/>
                      <a:pt x="6218" y="65336"/>
                    </a:cubicBezTo>
                    <a:lnTo>
                      <a:pt x="5925" y="65189"/>
                    </a:lnTo>
                    <a:lnTo>
                      <a:pt x="5049" y="64313"/>
                    </a:lnTo>
                    <a:cubicBezTo>
                      <a:pt x="1486" y="58305"/>
                      <a:pt x="-122" y="51339"/>
                      <a:pt x="445" y="44378"/>
                    </a:cubicBezTo>
                    <a:lnTo>
                      <a:pt x="445" y="21011"/>
                    </a:lnTo>
                    <a:cubicBezTo>
                      <a:pt x="-122" y="14050"/>
                      <a:pt x="1486" y="7085"/>
                      <a:pt x="5049" y="1076"/>
                    </a:cubicBezTo>
                    <a:lnTo>
                      <a:pt x="5925" y="200"/>
                    </a:lnTo>
                    <a:lnTo>
                      <a:pt x="36762" y="-19"/>
                    </a:lnTo>
                    <a:close/>
                    <a:moveTo>
                      <a:pt x="74614" y="58107"/>
                    </a:moveTo>
                    <a:lnTo>
                      <a:pt x="74614" y="7283"/>
                    </a:lnTo>
                    <a:lnTo>
                      <a:pt x="9725" y="7283"/>
                    </a:lnTo>
                    <a:cubicBezTo>
                      <a:pt x="8246" y="11703"/>
                      <a:pt x="7578" y="16353"/>
                      <a:pt x="7752" y="21011"/>
                    </a:cubicBezTo>
                    <a:lnTo>
                      <a:pt x="7752" y="44378"/>
                    </a:lnTo>
                    <a:cubicBezTo>
                      <a:pt x="7593" y="49035"/>
                      <a:pt x="8261" y="53683"/>
                      <a:pt x="9725" y="5810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" name="Google Shape;334;p1"/>
              <p:cNvSpPr/>
              <p:nvPr/>
            </p:nvSpPr>
            <p:spPr>
              <a:xfrm>
                <a:off x="4026313" y="1003760"/>
                <a:ext cx="192766" cy="70685"/>
              </a:xfrm>
              <a:custGeom>
                <a:rect b="b" l="l" r="r" t="t"/>
                <a:pathLst>
                  <a:path extrusionOk="0" h="70685" w="192766">
                    <a:moveTo>
                      <a:pt x="152472" y="-19"/>
                    </a:moveTo>
                    <a:lnTo>
                      <a:pt x="193100" y="70301"/>
                    </a:lnTo>
                    <a:lnTo>
                      <a:pt x="171471" y="70447"/>
                    </a:lnTo>
                    <a:lnTo>
                      <a:pt x="140854" y="70447"/>
                    </a:lnTo>
                    <a:lnTo>
                      <a:pt x="140634" y="70666"/>
                    </a:lnTo>
                    <a:lnTo>
                      <a:pt x="139027" y="70666"/>
                    </a:lnTo>
                    <a:lnTo>
                      <a:pt x="137638" y="67964"/>
                    </a:lnTo>
                    <a:lnTo>
                      <a:pt x="126604" y="37003"/>
                    </a:lnTo>
                    <a:lnTo>
                      <a:pt x="53823" y="34229"/>
                    </a:lnTo>
                    <a:lnTo>
                      <a:pt x="39794" y="58545"/>
                    </a:lnTo>
                    <a:lnTo>
                      <a:pt x="334" y="58545"/>
                    </a:lnTo>
                    <a:lnTo>
                      <a:pt x="34094" y="-19"/>
                    </a:lnTo>
                    <a:close/>
                    <a:moveTo>
                      <a:pt x="180459" y="62999"/>
                    </a:moveTo>
                    <a:lnTo>
                      <a:pt x="148234" y="7284"/>
                    </a:lnTo>
                    <a:lnTo>
                      <a:pt x="38332" y="7284"/>
                    </a:lnTo>
                    <a:lnTo>
                      <a:pt x="12976" y="51242"/>
                    </a:lnTo>
                    <a:lnTo>
                      <a:pt x="35555" y="51242"/>
                    </a:lnTo>
                    <a:lnTo>
                      <a:pt x="49658" y="26780"/>
                    </a:lnTo>
                    <a:lnTo>
                      <a:pt x="131792" y="29846"/>
                    </a:lnTo>
                    <a:lnTo>
                      <a:pt x="143630" y="6299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" name="Google Shape;335;p1"/>
              <p:cNvSpPr/>
              <p:nvPr/>
            </p:nvSpPr>
            <p:spPr>
              <a:xfrm>
                <a:off x="4026313" y="1137974"/>
                <a:ext cx="191890" cy="70685"/>
              </a:xfrm>
              <a:custGeom>
                <a:rect b="b" l="l" r="r" t="t"/>
                <a:pathLst>
                  <a:path extrusionOk="0" h="70685" w="191890">
                    <a:moveTo>
                      <a:pt x="192224" y="1807"/>
                    </a:moveTo>
                    <a:lnTo>
                      <a:pt x="152472" y="70666"/>
                    </a:lnTo>
                    <a:lnTo>
                      <a:pt x="34094" y="70666"/>
                    </a:lnTo>
                    <a:lnTo>
                      <a:pt x="334" y="12176"/>
                    </a:lnTo>
                    <a:lnTo>
                      <a:pt x="39794" y="12176"/>
                    </a:lnTo>
                    <a:lnTo>
                      <a:pt x="53823" y="36420"/>
                    </a:lnTo>
                    <a:lnTo>
                      <a:pt x="123755" y="34667"/>
                    </a:lnTo>
                    <a:lnTo>
                      <a:pt x="137419" y="-19"/>
                    </a:lnTo>
                    <a:lnTo>
                      <a:pt x="140634" y="1442"/>
                    </a:lnTo>
                    <a:lnTo>
                      <a:pt x="140854" y="1661"/>
                    </a:lnTo>
                    <a:lnTo>
                      <a:pt x="141218" y="1661"/>
                    </a:lnTo>
                    <a:cubicBezTo>
                      <a:pt x="141417" y="1778"/>
                      <a:pt x="141647" y="1830"/>
                      <a:pt x="141877" y="1807"/>
                    </a:cubicBezTo>
                    <a:close/>
                    <a:moveTo>
                      <a:pt x="148234" y="63365"/>
                    </a:moveTo>
                    <a:lnTo>
                      <a:pt x="179583" y="9109"/>
                    </a:lnTo>
                    <a:lnTo>
                      <a:pt x="141658" y="9109"/>
                    </a:lnTo>
                    <a:lnTo>
                      <a:pt x="128797" y="41823"/>
                    </a:lnTo>
                    <a:lnTo>
                      <a:pt x="49658" y="43868"/>
                    </a:lnTo>
                    <a:lnTo>
                      <a:pt x="35629" y="19479"/>
                    </a:lnTo>
                    <a:lnTo>
                      <a:pt x="13049" y="19479"/>
                    </a:lnTo>
                    <a:lnTo>
                      <a:pt x="38332" y="6336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" name="Google Shape;336;p1"/>
              <p:cNvSpPr/>
              <p:nvPr/>
            </p:nvSpPr>
            <p:spPr>
              <a:xfrm>
                <a:off x="4166614" y="1074223"/>
                <a:ext cx="30837" cy="227"/>
              </a:xfrm>
              <a:custGeom>
                <a:rect b="b" l="l" r="r" t="t"/>
                <a:pathLst>
                  <a:path extrusionOk="0" h="227" w="30837">
                    <a:moveTo>
                      <a:pt x="30837" y="0"/>
                    </a:moveTo>
                    <a:lnTo>
                      <a:pt x="0" y="227"/>
                    </a:lnTo>
                    <a:lnTo>
                      <a:pt x="217" y="0"/>
                    </a:lnTo>
                    <a:lnTo>
                      <a:pt x="3083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" name="Google Shape;337;p1"/>
              <p:cNvSpPr/>
              <p:nvPr/>
            </p:nvSpPr>
            <p:spPr>
              <a:xfrm>
                <a:off x="4166614" y="1139434"/>
                <a:ext cx="584" cy="219"/>
              </a:xfrm>
              <a:custGeom>
                <a:rect b="b" l="l" r="r" t="t"/>
                <a:pathLst>
                  <a:path extrusionOk="0" h="219" w="584">
                    <a:moveTo>
                      <a:pt x="918" y="200"/>
                    </a:moveTo>
                    <a:lnTo>
                      <a:pt x="553" y="200"/>
                    </a:lnTo>
                    <a:lnTo>
                      <a:pt x="334" y="-19"/>
                    </a:lnTo>
                    <a:lnTo>
                      <a:pt x="626" y="128"/>
                    </a:lnTo>
                    <a:cubicBezTo>
                      <a:pt x="699" y="200"/>
                      <a:pt x="772" y="200"/>
                      <a:pt x="918" y="2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8" name="Google Shape;338;p1"/>
            <p:cNvGrpSpPr/>
            <p:nvPr/>
          </p:nvGrpSpPr>
          <p:grpSpPr>
            <a:xfrm>
              <a:off x="2585929" y="235916"/>
              <a:ext cx="746290" cy="770079"/>
              <a:chOff x="5079838" y="1003760"/>
              <a:chExt cx="506543" cy="522690"/>
            </a:xfrm>
          </p:grpSpPr>
          <p:sp>
            <p:nvSpPr>
              <p:cNvPr id="339" name="Google Shape;339;p1"/>
              <p:cNvSpPr/>
              <p:nvPr/>
            </p:nvSpPr>
            <p:spPr>
              <a:xfrm>
                <a:off x="5549918" y="1044506"/>
                <a:ext cx="34124" cy="137061"/>
              </a:xfrm>
              <a:custGeom>
                <a:rect b="b" l="l" r="r" t="t"/>
                <a:pathLst>
                  <a:path extrusionOk="0" h="137061" w="34124">
                    <a:moveTo>
                      <a:pt x="34459" y="-19"/>
                    </a:moveTo>
                    <a:lnTo>
                      <a:pt x="34459" y="137043"/>
                    </a:lnTo>
                    <a:lnTo>
                      <a:pt x="334" y="137043"/>
                    </a:lnTo>
                    <a:lnTo>
                      <a:pt x="334" y="-19"/>
                    </a:lnTo>
                    <a:close/>
                    <a:moveTo>
                      <a:pt x="27151" y="129740"/>
                    </a:moveTo>
                    <a:lnTo>
                      <a:pt x="27151" y="7283"/>
                    </a:lnTo>
                    <a:lnTo>
                      <a:pt x="7640" y="7283"/>
                    </a:lnTo>
                    <a:lnTo>
                      <a:pt x="7640" y="12974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0" name="Google Shape;340;p1"/>
              <p:cNvSpPr/>
              <p:nvPr/>
            </p:nvSpPr>
            <p:spPr>
              <a:xfrm>
                <a:off x="5475473" y="1205615"/>
                <a:ext cx="110908" cy="168073"/>
              </a:xfrm>
              <a:custGeom>
                <a:rect b="b" l="l" r="r" t="t"/>
                <a:pathLst>
                  <a:path extrusionOk="0" h="168073" w="110908">
                    <a:moveTo>
                      <a:pt x="111242" y="116063"/>
                    </a:moveTo>
                    <a:cubicBezTo>
                      <a:pt x="111230" y="144773"/>
                      <a:pt x="87943" y="168043"/>
                      <a:pt x="59213" y="168055"/>
                    </a:cubicBezTo>
                    <a:cubicBezTo>
                      <a:pt x="31016" y="167119"/>
                      <a:pt x="8320" y="144598"/>
                      <a:pt x="7185" y="116428"/>
                    </a:cubicBezTo>
                    <a:cubicBezTo>
                      <a:pt x="6528" y="109564"/>
                      <a:pt x="5504" y="102262"/>
                      <a:pt x="4482" y="94668"/>
                    </a:cubicBezTo>
                    <a:cubicBezTo>
                      <a:pt x="901" y="68380"/>
                      <a:pt x="-2971" y="39609"/>
                      <a:pt x="5066" y="20332"/>
                    </a:cubicBezTo>
                    <a:cubicBezTo>
                      <a:pt x="8291" y="11901"/>
                      <a:pt x="14845" y="5167"/>
                      <a:pt x="23188" y="1711"/>
                    </a:cubicBezTo>
                    <a:cubicBezTo>
                      <a:pt x="32426" y="-1694"/>
                      <a:pt x="42774" y="-3"/>
                      <a:pt x="50445" y="6165"/>
                    </a:cubicBezTo>
                    <a:cubicBezTo>
                      <a:pt x="81866" y="26976"/>
                      <a:pt x="111242" y="94303"/>
                      <a:pt x="111242" y="116063"/>
                    </a:cubicBezTo>
                    <a:close/>
                    <a:moveTo>
                      <a:pt x="59213" y="160753"/>
                    </a:moveTo>
                    <a:cubicBezTo>
                      <a:pt x="83912" y="160753"/>
                      <a:pt x="103934" y="140745"/>
                      <a:pt x="103934" y="116063"/>
                    </a:cubicBezTo>
                    <a:cubicBezTo>
                      <a:pt x="103934" y="95398"/>
                      <a:pt x="75070" y="31212"/>
                      <a:pt x="46353" y="12226"/>
                    </a:cubicBezTo>
                    <a:cubicBezTo>
                      <a:pt x="42228" y="9186"/>
                      <a:pt x="37296" y="7432"/>
                      <a:pt x="32177" y="7187"/>
                    </a:cubicBezTo>
                    <a:cubicBezTo>
                      <a:pt x="30045" y="7197"/>
                      <a:pt x="27936" y="7619"/>
                      <a:pt x="25965" y="8429"/>
                    </a:cubicBezTo>
                    <a:cubicBezTo>
                      <a:pt x="1558" y="18725"/>
                      <a:pt x="6966" y="58595"/>
                      <a:pt x="11716" y="93718"/>
                    </a:cubicBezTo>
                    <a:cubicBezTo>
                      <a:pt x="12812" y="101386"/>
                      <a:pt x="13762" y="108761"/>
                      <a:pt x="14493" y="115699"/>
                    </a:cubicBezTo>
                    <a:cubicBezTo>
                      <a:pt x="15288" y="140104"/>
                      <a:pt x="34797" y="159760"/>
                      <a:pt x="59213" y="1607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" name="Google Shape;341;p1"/>
              <p:cNvSpPr/>
              <p:nvPr/>
            </p:nvSpPr>
            <p:spPr>
              <a:xfrm>
                <a:off x="5496062" y="1283434"/>
                <a:ext cx="76579" cy="76526"/>
              </a:xfrm>
              <a:custGeom>
                <a:rect b="b" l="l" r="r" t="t"/>
                <a:pathLst>
                  <a:path extrusionOk="0" h="76526" w="76579">
                    <a:moveTo>
                      <a:pt x="38624" y="-19"/>
                    </a:moveTo>
                    <a:cubicBezTo>
                      <a:pt x="59771" y="-19"/>
                      <a:pt x="76914" y="17112"/>
                      <a:pt x="76914" y="38244"/>
                    </a:cubicBezTo>
                    <a:cubicBezTo>
                      <a:pt x="76914" y="59376"/>
                      <a:pt x="59771" y="76507"/>
                      <a:pt x="38624" y="76507"/>
                    </a:cubicBezTo>
                    <a:cubicBezTo>
                      <a:pt x="17477" y="76507"/>
                      <a:pt x="334" y="59376"/>
                      <a:pt x="334" y="38244"/>
                    </a:cubicBezTo>
                    <a:cubicBezTo>
                      <a:pt x="354" y="17121"/>
                      <a:pt x="17485" y="2"/>
                      <a:pt x="38624" y="-19"/>
                    </a:cubicBezTo>
                    <a:close/>
                    <a:moveTo>
                      <a:pt x="69607" y="38244"/>
                    </a:moveTo>
                    <a:cubicBezTo>
                      <a:pt x="69607" y="21145"/>
                      <a:pt x="55735" y="7283"/>
                      <a:pt x="38624" y="7284"/>
                    </a:cubicBezTo>
                    <a:cubicBezTo>
                      <a:pt x="21512" y="7284"/>
                      <a:pt x="7641" y="21146"/>
                      <a:pt x="7642" y="38245"/>
                    </a:cubicBezTo>
                    <a:cubicBezTo>
                      <a:pt x="7642" y="55344"/>
                      <a:pt x="21513" y="69205"/>
                      <a:pt x="38624" y="69206"/>
                    </a:cubicBezTo>
                    <a:cubicBezTo>
                      <a:pt x="55732" y="69197"/>
                      <a:pt x="69598" y="55340"/>
                      <a:pt x="69607" y="382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" name="Google Shape;342;p1"/>
              <p:cNvSpPr/>
              <p:nvPr/>
            </p:nvSpPr>
            <p:spPr>
              <a:xfrm>
                <a:off x="5304758" y="1466353"/>
                <a:ext cx="253709" cy="60097"/>
              </a:xfrm>
              <a:custGeom>
                <a:rect b="b" l="l" r="r" t="t"/>
                <a:pathLst>
                  <a:path extrusionOk="0" h="60097" w="253709">
                    <a:moveTo>
                      <a:pt x="254043" y="39559"/>
                    </a:moveTo>
                    <a:lnTo>
                      <a:pt x="254043" y="60079"/>
                    </a:lnTo>
                    <a:lnTo>
                      <a:pt x="334" y="60079"/>
                    </a:lnTo>
                    <a:lnTo>
                      <a:pt x="334" y="38318"/>
                    </a:lnTo>
                    <a:lnTo>
                      <a:pt x="127188" y="-19"/>
                    </a:lnTo>
                    <a:lnTo>
                      <a:pt x="216776" y="-19"/>
                    </a:lnTo>
                    <a:close/>
                    <a:moveTo>
                      <a:pt x="246736" y="52776"/>
                    </a:moveTo>
                    <a:lnTo>
                      <a:pt x="246736" y="42481"/>
                    </a:lnTo>
                    <a:lnTo>
                      <a:pt x="213634" y="7284"/>
                    </a:lnTo>
                    <a:lnTo>
                      <a:pt x="127773" y="7284"/>
                    </a:lnTo>
                    <a:lnTo>
                      <a:pt x="7640" y="43721"/>
                    </a:lnTo>
                    <a:lnTo>
                      <a:pt x="7640" y="5277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" name="Google Shape;343;p1"/>
              <p:cNvSpPr/>
              <p:nvPr/>
            </p:nvSpPr>
            <p:spPr>
              <a:xfrm>
                <a:off x="5507608" y="1294971"/>
                <a:ext cx="53489" cy="53452"/>
              </a:xfrm>
              <a:custGeom>
                <a:rect b="b" l="l" r="r" t="t"/>
                <a:pathLst>
                  <a:path extrusionOk="0" h="53452" w="53489">
                    <a:moveTo>
                      <a:pt x="27078" y="-19"/>
                    </a:moveTo>
                    <a:cubicBezTo>
                      <a:pt x="41849" y="-19"/>
                      <a:pt x="53823" y="11947"/>
                      <a:pt x="53823" y="26707"/>
                    </a:cubicBezTo>
                    <a:cubicBezTo>
                      <a:pt x="53823" y="41467"/>
                      <a:pt x="41849" y="53433"/>
                      <a:pt x="27078" y="53433"/>
                    </a:cubicBezTo>
                    <a:cubicBezTo>
                      <a:pt x="12308" y="53433"/>
                      <a:pt x="334" y="41467"/>
                      <a:pt x="334" y="26707"/>
                    </a:cubicBezTo>
                    <a:cubicBezTo>
                      <a:pt x="340" y="11949"/>
                      <a:pt x="12311" y="-12"/>
                      <a:pt x="27078" y="-19"/>
                    </a:cubicBezTo>
                    <a:close/>
                    <a:moveTo>
                      <a:pt x="46517" y="26707"/>
                    </a:moveTo>
                    <a:cubicBezTo>
                      <a:pt x="46517" y="15979"/>
                      <a:pt x="37815" y="7283"/>
                      <a:pt x="27080" y="7283"/>
                    </a:cubicBezTo>
                    <a:cubicBezTo>
                      <a:pt x="16344" y="7282"/>
                      <a:pt x="7642" y="15978"/>
                      <a:pt x="7642" y="26706"/>
                    </a:cubicBezTo>
                    <a:cubicBezTo>
                      <a:pt x="7641" y="37434"/>
                      <a:pt x="16343" y="46130"/>
                      <a:pt x="27079" y="46130"/>
                    </a:cubicBezTo>
                    <a:cubicBezTo>
                      <a:pt x="37809" y="46136"/>
                      <a:pt x="46512" y="37447"/>
                      <a:pt x="46517" y="26725"/>
                    </a:cubicBezTo>
                    <a:cubicBezTo>
                      <a:pt x="46517" y="26719"/>
                      <a:pt x="46517" y="26713"/>
                      <a:pt x="46517" y="2670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" name="Google Shape;344;p1"/>
              <p:cNvSpPr/>
              <p:nvPr/>
            </p:nvSpPr>
            <p:spPr>
              <a:xfrm>
                <a:off x="5295331" y="1044506"/>
                <a:ext cx="247206" cy="190295"/>
              </a:xfrm>
              <a:custGeom>
                <a:rect b="b" l="l" r="r" t="t"/>
                <a:pathLst>
                  <a:path extrusionOk="0" h="190295" w="247206">
                    <a:moveTo>
                      <a:pt x="247540" y="-19"/>
                    </a:moveTo>
                    <a:lnTo>
                      <a:pt x="247540" y="137043"/>
                    </a:lnTo>
                    <a:lnTo>
                      <a:pt x="216557" y="137043"/>
                    </a:lnTo>
                    <a:lnTo>
                      <a:pt x="226349" y="161725"/>
                    </a:lnTo>
                    <a:lnTo>
                      <a:pt x="219407" y="159899"/>
                    </a:lnTo>
                    <a:cubicBezTo>
                      <a:pt x="213829" y="158299"/>
                      <a:pt x="207871" y="158660"/>
                      <a:pt x="202527" y="160921"/>
                    </a:cubicBezTo>
                    <a:cubicBezTo>
                      <a:pt x="193729" y="164610"/>
                      <a:pt x="186852" y="171773"/>
                      <a:pt x="183528" y="180710"/>
                    </a:cubicBezTo>
                    <a:cubicBezTo>
                      <a:pt x="183382" y="181002"/>
                      <a:pt x="183236" y="181367"/>
                      <a:pt x="183089" y="181733"/>
                    </a:cubicBezTo>
                    <a:lnTo>
                      <a:pt x="179802" y="190276"/>
                    </a:lnTo>
                    <a:lnTo>
                      <a:pt x="157661" y="137043"/>
                    </a:lnTo>
                    <a:lnTo>
                      <a:pt x="334" y="137043"/>
                    </a:lnTo>
                    <a:lnTo>
                      <a:pt x="334" y="95275"/>
                    </a:lnTo>
                    <a:lnTo>
                      <a:pt x="1284" y="95275"/>
                    </a:lnTo>
                    <a:lnTo>
                      <a:pt x="1284" y="29554"/>
                    </a:lnTo>
                    <a:lnTo>
                      <a:pt x="334" y="29554"/>
                    </a:lnTo>
                    <a:lnTo>
                      <a:pt x="334" y="-19"/>
                    </a:lnTo>
                    <a:close/>
                    <a:moveTo>
                      <a:pt x="240233" y="129740"/>
                    </a:moveTo>
                    <a:lnTo>
                      <a:pt x="240233" y="7283"/>
                    </a:lnTo>
                    <a:lnTo>
                      <a:pt x="7641" y="7283"/>
                    </a:lnTo>
                    <a:lnTo>
                      <a:pt x="7641" y="22253"/>
                    </a:lnTo>
                    <a:lnTo>
                      <a:pt x="8591" y="22253"/>
                    </a:lnTo>
                    <a:lnTo>
                      <a:pt x="8591" y="102576"/>
                    </a:lnTo>
                    <a:lnTo>
                      <a:pt x="7641" y="102576"/>
                    </a:lnTo>
                    <a:lnTo>
                      <a:pt x="7641" y="129740"/>
                    </a:lnTo>
                    <a:lnTo>
                      <a:pt x="162556" y="129740"/>
                    </a:lnTo>
                    <a:lnTo>
                      <a:pt x="179874" y="171510"/>
                    </a:lnTo>
                    <a:cubicBezTo>
                      <a:pt x="184406" y="163734"/>
                      <a:pt x="191362" y="157656"/>
                      <a:pt x="199677" y="154203"/>
                    </a:cubicBezTo>
                    <a:cubicBezTo>
                      <a:pt x="204354" y="152209"/>
                      <a:pt x="209439" y="151358"/>
                      <a:pt x="214511" y="151721"/>
                    </a:cubicBezTo>
                    <a:lnTo>
                      <a:pt x="205742" y="12974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" name="Google Shape;345;p1"/>
              <p:cNvSpPr/>
              <p:nvPr/>
            </p:nvSpPr>
            <p:spPr>
              <a:xfrm>
                <a:off x="5457334" y="1352950"/>
                <a:ext cx="79794" cy="101063"/>
              </a:xfrm>
              <a:custGeom>
                <a:rect b="b" l="l" r="r" t="t"/>
                <a:pathLst>
                  <a:path extrusionOk="0" h="101063" w="79794">
                    <a:moveTo>
                      <a:pt x="80129" y="22837"/>
                    </a:moveTo>
                    <a:lnTo>
                      <a:pt x="51996" y="101044"/>
                    </a:lnTo>
                    <a:lnTo>
                      <a:pt x="334" y="101044"/>
                    </a:lnTo>
                    <a:lnTo>
                      <a:pt x="34020" y="-19"/>
                    </a:lnTo>
                    <a:lnTo>
                      <a:pt x="38185" y="4801"/>
                    </a:lnTo>
                    <a:cubicBezTo>
                      <a:pt x="47529" y="15585"/>
                      <a:pt x="60900" y="22054"/>
                      <a:pt x="75160" y="22691"/>
                    </a:cubicBezTo>
                    <a:close/>
                    <a:moveTo>
                      <a:pt x="46808" y="93742"/>
                    </a:moveTo>
                    <a:lnTo>
                      <a:pt x="69972" y="29555"/>
                    </a:lnTo>
                    <a:cubicBezTo>
                      <a:pt x="57627" y="28000"/>
                      <a:pt x="46091" y="22581"/>
                      <a:pt x="37016" y="14075"/>
                    </a:cubicBezTo>
                    <a:lnTo>
                      <a:pt x="10490" y="9374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" name="Google Shape;346;p1"/>
              <p:cNvSpPr/>
              <p:nvPr/>
            </p:nvSpPr>
            <p:spPr>
              <a:xfrm>
                <a:off x="5492481" y="1220854"/>
                <a:ext cx="37267" cy="37241"/>
              </a:xfrm>
              <a:custGeom>
                <a:rect b="b" l="l" r="r" t="t"/>
                <a:pathLst>
                  <a:path extrusionOk="0" h="37241" w="37267">
                    <a:moveTo>
                      <a:pt x="18968" y="-19"/>
                    </a:moveTo>
                    <a:cubicBezTo>
                      <a:pt x="29259" y="-19"/>
                      <a:pt x="37601" y="8318"/>
                      <a:pt x="37601" y="18602"/>
                    </a:cubicBezTo>
                    <a:cubicBezTo>
                      <a:pt x="37601" y="28886"/>
                      <a:pt x="29259" y="37222"/>
                      <a:pt x="18968" y="37222"/>
                    </a:cubicBezTo>
                    <a:cubicBezTo>
                      <a:pt x="8676" y="37222"/>
                      <a:pt x="334" y="28886"/>
                      <a:pt x="334" y="18602"/>
                    </a:cubicBezTo>
                    <a:cubicBezTo>
                      <a:pt x="351" y="8325"/>
                      <a:pt x="8683" y="-2"/>
                      <a:pt x="18968" y="-19"/>
                    </a:cubicBezTo>
                    <a:close/>
                    <a:moveTo>
                      <a:pt x="30295" y="18602"/>
                    </a:moveTo>
                    <a:cubicBezTo>
                      <a:pt x="30295" y="12351"/>
                      <a:pt x="25224" y="7283"/>
                      <a:pt x="18969" y="7282"/>
                    </a:cubicBezTo>
                    <a:cubicBezTo>
                      <a:pt x="12713" y="7282"/>
                      <a:pt x="7642" y="12349"/>
                      <a:pt x="7642" y="18601"/>
                    </a:cubicBezTo>
                    <a:cubicBezTo>
                      <a:pt x="7641" y="24852"/>
                      <a:pt x="12712" y="29919"/>
                      <a:pt x="18968" y="29920"/>
                    </a:cubicBezTo>
                    <a:cubicBezTo>
                      <a:pt x="25221" y="29914"/>
                      <a:pt x="30289" y="24850"/>
                      <a:pt x="30295" y="186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" name="Google Shape;347;p1"/>
              <p:cNvSpPr/>
              <p:nvPr/>
            </p:nvSpPr>
            <p:spPr>
              <a:xfrm>
                <a:off x="5385131" y="1205467"/>
                <a:ext cx="103478" cy="168221"/>
              </a:xfrm>
              <a:custGeom>
                <a:rect b="b" l="l" r="r" t="t"/>
                <a:pathLst>
                  <a:path extrusionOk="0" h="168221" w="103478">
                    <a:moveTo>
                      <a:pt x="102789" y="141112"/>
                    </a:moveTo>
                    <a:lnTo>
                      <a:pt x="103812" y="143083"/>
                    </a:lnTo>
                    <a:lnTo>
                      <a:pt x="102643" y="144836"/>
                    </a:lnTo>
                    <a:cubicBezTo>
                      <a:pt x="93017" y="159449"/>
                      <a:pt x="76671" y="168233"/>
                      <a:pt x="59164" y="168202"/>
                    </a:cubicBezTo>
                    <a:cubicBezTo>
                      <a:pt x="30978" y="167242"/>
                      <a:pt x="8296" y="144735"/>
                      <a:pt x="7136" y="116576"/>
                    </a:cubicBezTo>
                    <a:cubicBezTo>
                      <a:pt x="6479" y="109712"/>
                      <a:pt x="5529" y="102410"/>
                      <a:pt x="4505" y="94816"/>
                    </a:cubicBezTo>
                    <a:cubicBezTo>
                      <a:pt x="1145" y="69915"/>
                      <a:pt x="-2582" y="42824"/>
                      <a:pt x="3848" y="23619"/>
                    </a:cubicBezTo>
                    <a:cubicBezTo>
                      <a:pt x="6692" y="13844"/>
                      <a:pt x="13772" y="5858"/>
                      <a:pt x="23139" y="1859"/>
                    </a:cubicBezTo>
                    <a:cubicBezTo>
                      <a:pt x="50103" y="-9533"/>
                      <a:pt x="77725" y="33842"/>
                      <a:pt x="88393" y="53047"/>
                    </a:cubicBezTo>
                    <a:lnTo>
                      <a:pt x="88832" y="53850"/>
                    </a:lnTo>
                    <a:lnTo>
                      <a:pt x="88832" y="54726"/>
                    </a:lnTo>
                    <a:cubicBezTo>
                      <a:pt x="89469" y="68247"/>
                      <a:pt x="90810" y="81726"/>
                      <a:pt x="92851" y="95108"/>
                    </a:cubicBezTo>
                    <a:lnTo>
                      <a:pt x="95701" y="116795"/>
                    </a:lnTo>
                    <a:lnTo>
                      <a:pt x="96066" y="119643"/>
                    </a:lnTo>
                    <a:lnTo>
                      <a:pt x="95627" y="118693"/>
                    </a:lnTo>
                    <a:lnTo>
                      <a:pt x="96505" y="123294"/>
                    </a:lnTo>
                    <a:cubicBezTo>
                      <a:pt x="97714" y="129509"/>
                      <a:pt x="99832" y="135512"/>
                      <a:pt x="102789" y="141112"/>
                    </a:cubicBezTo>
                    <a:close/>
                    <a:moveTo>
                      <a:pt x="95336" y="142571"/>
                    </a:moveTo>
                    <a:cubicBezTo>
                      <a:pt x="94201" y="140270"/>
                      <a:pt x="93200" y="137906"/>
                      <a:pt x="92339" y="135489"/>
                    </a:cubicBezTo>
                    <a:cubicBezTo>
                      <a:pt x="81709" y="153785"/>
                      <a:pt x="58249" y="160006"/>
                      <a:pt x="39940" y="149383"/>
                    </a:cubicBezTo>
                    <a:cubicBezTo>
                      <a:pt x="21631" y="138761"/>
                      <a:pt x="15406" y="115317"/>
                      <a:pt x="26036" y="97021"/>
                    </a:cubicBezTo>
                    <a:cubicBezTo>
                      <a:pt x="36666" y="78725"/>
                      <a:pt x="60126" y="72504"/>
                      <a:pt x="78435" y="83127"/>
                    </a:cubicBezTo>
                    <a:cubicBezTo>
                      <a:pt x="80573" y="84367"/>
                      <a:pt x="82587" y="85812"/>
                      <a:pt x="84447" y="87441"/>
                    </a:cubicBezTo>
                    <a:cubicBezTo>
                      <a:pt x="82961" y="76956"/>
                      <a:pt x="82010" y="66403"/>
                      <a:pt x="81598" y="55822"/>
                    </a:cubicBezTo>
                    <a:cubicBezTo>
                      <a:pt x="67787" y="31214"/>
                      <a:pt x="48422" y="7335"/>
                      <a:pt x="32127" y="7335"/>
                    </a:cubicBezTo>
                    <a:cubicBezTo>
                      <a:pt x="30020" y="7345"/>
                      <a:pt x="27935" y="7767"/>
                      <a:pt x="25989" y="8577"/>
                    </a:cubicBezTo>
                    <a:cubicBezTo>
                      <a:pt x="1583" y="18873"/>
                      <a:pt x="6917" y="58743"/>
                      <a:pt x="11740" y="93866"/>
                    </a:cubicBezTo>
                    <a:cubicBezTo>
                      <a:pt x="12763" y="101534"/>
                      <a:pt x="13786" y="108908"/>
                      <a:pt x="14443" y="115846"/>
                    </a:cubicBezTo>
                    <a:cubicBezTo>
                      <a:pt x="15263" y="140242"/>
                      <a:pt x="34759" y="159883"/>
                      <a:pt x="59164" y="160901"/>
                    </a:cubicBezTo>
                    <a:cubicBezTo>
                      <a:pt x="73461" y="160925"/>
                      <a:pt x="86907" y="154111"/>
                      <a:pt x="95336" y="142571"/>
                    </a:cubicBezTo>
                    <a:close/>
                    <a:moveTo>
                      <a:pt x="91974" y="111902"/>
                    </a:moveTo>
                    <a:lnTo>
                      <a:pt x="86566" y="101752"/>
                    </a:lnTo>
                    <a:cubicBezTo>
                      <a:pt x="78578" y="86627"/>
                      <a:pt x="59833" y="80837"/>
                      <a:pt x="44697" y="88819"/>
                    </a:cubicBezTo>
                    <a:cubicBezTo>
                      <a:pt x="29561" y="96801"/>
                      <a:pt x="23767" y="115534"/>
                      <a:pt x="31754" y="130659"/>
                    </a:cubicBezTo>
                    <a:cubicBezTo>
                      <a:pt x="39742" y="145785"/>
                      <a:pt x="58488" y="151575"/>
                      <a:pt x="73624" y="143593"/>
                    </a:cubicBezTo>
                    <a:cubicBezTo>
                      <a:pt x="81572" y="139401"/>
                      <a:pt x="87307" y="131968"/>
                      <a:pt x="89343" y="12322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" name="Google Shape;348;p1"/>
              <p:cNvSpPr/>
              <p:nvPr/>
            </p:nvSpPr>
            <p:spPr>
              <a:xfrm>
                <a:off x="5417217" y="1294971"/>
                <a:ext cx="53489" cy="53452"/>
              </a:xfrm>
              <a:custGeom>
                <a:rect b="b" l="l" r="r" t="t"/>
                <a:pathLst>
                  <a:path extrusionOk="0" h="53452" w="53489">
                    <a:moveTo>
                      <a:pt x="27078" y="-19"/>
                    </a:moveTo>
                    <a:cubicBezTo>
                      <a:pt x="41849" y="-19"/>
                      <a:pt x="53823" y="11947"/>
                      <a:pt x="53823" y="26707"/>
                    </a:cubicBezTo>
                    <a:cubicBezTo>
                      <a:pt x="53823" y="41467"/>
                      <a:pt x="41849" y="53433"/>
                      <a:pt x="27078" y="53433"/>
                    </a:cubicBezTo>
                    <a:cubicBezTo>
                      <a:pt x="12308" y="53433"/>
                      <a:pt x="334" y="41467"/>
                      <a:pt x="334" y="26707"/>
                    </a:cubicBezTo>
                    <a:cubicBezTo>
                      <a:pt x="340" y="11949"/>
                      <a:pt x="12311" y="-12"/>
                      <a:pt x="27078" y="-19"/>
                    </a:cubicBezTo>
                    <a:close/>
                    <a:moveTo>
                      <a:pt x="46516" y="26707"/>
                    </a:moveTo>
                    <a:cubicBezTo>
                      <a:pt x="46517" y="15979"/>
                      <a:pt x="37814" y="7283"/>
                      <a:pt x="27079" y="7283"/>
                    </a:cubicBezTo>
                    <a:cubicBezTo>
                      <a:pt x="16344" y="7282"/>
                      <a:pt x="7642" y="15978"/>
                      <a:pt x="7641" y="26706"/>
                    </a:cubicBezTo>
                    <a:cubicBezTo>
                      <a:pt x="7641" y="37434"/>
                      <a:pt x="16343" y="46130"/>
                      <a:pt x="27078" y="46130"/>
                    </a:cubicBezTo>
                    <a:cubicBezTo>
                      <a:pt x="37809" y="46136"/>
                      <a:pt x="46511" y="37447"/>
                      <a:pt x="46516" y="26725"/>
                    </a:cubicBezTo>
                    <a:cubicBezTo>
                      <a:pt x="46516" y="26719"/>
                      <a:pt x="46516" y="26713"/>
                      <a:pt x="46516" y="2670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" name="Google Shape;349;p1"/>
              <p:cNvSpPr/>
              <p:nvPr/>
            </p:nvSpPr>
            <p:spPr>
              <a:xfrm>
                <a:off x="5366942" y="1352950"/>
                <a:ext cx="79869" cy="101063"/>
              </a:xfrm>
              <a:custGeom>
                <a:rect b="b" l="l" r="r" t="t"/>
                <a:pathLst>
                  <a:path extrusionOk="0" h="101063" w="79869">
                    <a:moveTo>
                      <a:pt x="80203" y="22837"/>
                    </a:moveTo>
                    <a:lnTo>
                      <a:pt x="51997" y="101044"/>
                    </a:lnTo>
                    <a:lnTo>
                      <a:pt x="334" y="101044"/>
                    </a:lnTo>
                    <a:lnTo>
                      <a:pt x="34020" y="-19"/>
                    </a:lnTo>
                    <a:lnTo>
                      <a:pt x="38259" y="4801"/>
                    </a:lnTo>
                    <a:cubicBezTo>
                      <a:pt x="47593" y="15597"/>
                      <a:pt x="60969" y="22070"/>
                      <a:pt x="75234" y="22691"/>
                    </a:cubicBezTo>
                    <a:close/>
                    <a:moveTo>
                      <a:pt x="46881" y="93742"/>
                    </a:moveTo>
                    <a:lnTo>
                      <a:pt x="69973" y="29555"/>
                    </a:lnTo>
                    <a:cubicBezTo>
                      <a:pt x="57650" y="27999"/>
                      <a:pt x="46137" y="22579"/>
                      <a:pt x="37089" y="14075"/>
                    </a:cubicBezTo>
                    <a:lnTo>
                      <a:pt x="10491" y="9374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" name="Google Shape;350;p1"/>
              <p:cNvSpPr/>
              <p:nvPr/>
            </p:nvSpPr>
            <p:spPr>
              <a:xfrm>
                <a:off x="5402090" y="1220854"/>
                <a:ext cx="37267" cy="37241"/>
              </a:xfrm>
              <a:custGeom>
                <a:rect b="b" l="l" r="r" t="t"/>
                <a:pathLst>
                  <a:path extrusionOk="0" h="37241" w="37267">
                    <a:moveTo>
                      <a:pt x="18968" y="-19"/>
                    </a:moveTo>
                    <a:cubicBezTo>
                      <a:pt x="29259" y="-19"/>
                      <a:pt x="37601" y="8318"/>
                      <a:pt x="37601" y="18602"/>
                    </a:cubicBezTo>
                    <a:cubicBezTo>
                      <a:pt x="37601" y="28886"/>
                      <a:pt x="29259" y="37222"/>
                      <a:pt x="18968" y="37222"/>
                    </a:cubicBezTo>
                    <a:cubicBezTo>
                      <a:pt x="8676" y="37222"/>
                      <a:pt x="334" y="28886"/>
                      <a:pt x="334" y="18602"/>
                    </a:cubicBezTo>
                    <a:cubicBezTo>
                      <a:pt x="325" y="8326"/>
                      <a:pt x="8654" y="-11"/>
                      <a:pt x="18936" y="-19"/>
                    </a:cubicBezTo>
                    <a:cubicBezTo>
                      <a:pt x="18947" y="-19"/>
                      <a:pt x="18957" y="-19"/>
                      <a:pt x="18968" y="-19"/>
                    </a:cubicBezTo>
                    <a:close/>
                    <a:moveTo>
                      <a:pt x="30294" y="18602"/>
                    </a:moveTo>
                    <a:cubicBezTo>
                      <a:pt x="30294" y="12351"/>
                      <a:pt x="25223" y="7284"/>
                      <a:pt x="18968" y="7284"/>
                    </a:cubicBezTo>
                    <a:cubicBezTo>
                      <a:pt x="12712" y="7284"/>
                      <a:pt x="7642" y="12351"/>
                      <a:pt x="7642" y="18602"/>
                    </a:cubicBezTo>
                    <a:cubicBezTo>
                      <a:pt x="7642" y="24852"/>
                      <a:pt x="12712" y="29920"/>
                      <a:pt x="18968" y="29920"/>
                    </a:cubicBezTo>
                    <a:cubicBezTo>
                      <a:pt x="25203" y="29940"/>
                      <a:pt x="30273" y="24905"/>
                      <a:pt x="30294" y="18674"/>
                    </a:cubicBezTo>
                    <a:cubicBezTo>
                      <a:pt x="30294" y="18650"/>
                      <a:pt x="30294" y="18626"/>
                      <a:pt x="30294" y="186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" name="Google Shape;351;p1"/>
              <p:cNvSpPr/>
              <p:nvPr/>
            </p:nvSpPr>
            <p:spPr>
              <a:xfrm>
                <a:off x="5362339" y="1181714"/>
                <a:ext cx="68688" cy="53087"/>
              </a:xfrm>
              <a:custGeom>
                <a:rect b="b" l="l" r="r" t="t"/>
                <a:pathLst>
                  <a:path extrusionOk="0" h="53087" w="68688">
                    <a:moveTo>
                      <a:pt x="59231" y="-19"/>
                    </a:moveTo>
                    <a:lnTo>
                      <a:pt x="69023" y="24517"/>
                    </a:lnTo>
                    <a:lnTo>
                      <a:pt x="62008" y="22691"/>
                    </a:lnTo>
                    <a:cubicBezTo>
                      <a:pt x="56426" y="21128"/>
                      <a:pt x="50480" y="21488"/>
                      <a:pt x="45127" y="23713"/>
                    </a:cubicBezTo>
                    <a:cubicBezTo>
                      <a:pt x="35984" y="27577"/>
                      <a:pt x="28917" y="35144"/>
                      <a:pt x="25690" y="44525"/>
                    </a:cubicBezTo>
                    <a:lnTo>
                      <a:pt x="24887" y="46715"/>
                    </a:lnTo>
                    <a:lnTo>
                      <a:pt x="22402" y="53068"/>
                    </a:lnTo>
                    <a:lnTo>
                      <a:pt x="334" y="-19"/>
                    </a:lnTo>
                    <a:close/>
                    <a:moveTo>
                      <a:pt x="57185" y="14513"/>
                    </a:moveTo>
                    <a:lnTo>
                      <a:pt x="54262" y="7284"/>
                    </a:lnTo>
                    <a:lnTo>
                      <a:pt x="11295" y="7284"/>
                    </a:lnTo>
                    <a:lnTo>
                      <a:pt x="22548" y="34302"/>
                    </a:lnTo>
                    <a:cubicBezTo>
                      <a:pt x="27052" y="26530"/>
                      <a:pt x="33983" y="20450"/>
                      <a:pt x="42278" y="16995"/>
                    </a:cubicBezTo>
                    <a:cubicBezTo>
                      <a:pt x="46980" y="15001"/>
                      <a:pt x="52089" y="14150"/>
                      <a:pt x="57185" y="145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" name="Google Shape;352;p1"/>
              <p:cNvSpPr/>
              <p:nvPr/>
            </p:nvSpPr>
            <p:spPr>
              <a:xfrm>
                <a:off x="5214439" y="1466353"/>
                <a:ext cx="211838" cy="60097"/>
              </a:xfrm>
              <a:custGeom>
                <a:rect b="b" l="l" r="r" t="t"/>
                <a:pathLst>
                  <a:path extrusionOk="0" h="60097" w="211838">
                    <a:moveTo>
                      <a:pt x="212173" y="-19"/>
                    </a:moveTo>
                    <a:lnTo>
                      <a:pt x="89264" y="37296"/>
                    </a:lnTo>
                    <a:lnTo>
                      <a:pt x="89264" y="60079"/>
                    </a:lnTo>
                    <a:lnTo>
                      <a:pt x="334" y="60079"/>
                    </a:lnTo>
                    <a:lnTo>
                      <a:pt x="334" y="38318"/>
                    </a:lnTo>
                    <a:lnTo>
                      <a:pt x="127116" y="-19"/>
                    </a:lnTo>
                    <a:close/>
                    <a:moveTo>
                      <a:pt x="81956" y="31892"/>
                    </a:moveTo>
                    <a:lnTo>
                      <a:pt x="162921" y="7284"/>
                    </a:lnTo>
                    <a:lnTo>
                      <a:pt x="127700" y="7284"/>
                    </a:lnTo>
                    <a:lnTo>
                      <a:pt x="7641" y="43721"/>
                    </a:lnTo>
                    <a:lnTo>
                      <a:pt x="7641" y="52776"/>
                    </a:lnTo>
                    <a:lnTo>
                      <a:pt x="81956" y="5277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" name="Google Shape;353;p1"/>
              <p:cNvSpPr/>
              <p:nvPr/>
            </p:nvSpPr>
            <p:spPr>
              <a:xfrm>
                <a:off x="5317837" y="1082988"/>
                <a:ext cx="57947" cy="57906"/>
              </a:xfrm>
              <a:custGeom>
                <a:rect b="b" l="l" r="r" t="t"/>
                <a:pathLst>
                  <a:path extrusionOk="0" h="57906" w="57947">
                    <a:moveTo>
                      <a:pt x="29345" y="-19"/>
                    </a:moveTo>
                    <a:cubicBezTo>
                      <a:pt x="45346" y="2"/>
                      <a:pt x="58301" y="12981"/>
                      <a:pt x="58281" y="28971"/>
                    </a:cubicBezTo>
                    <a:cubicBezTo>
                      <a:pt x="58260" y="44962"/>
                      <a:pt x="45272" y="57908"/>
                      <a:pt x="29270" y="57888"/>
                    </a:cubicBezTo>
                    <a:cubicBezTo>
                      <a:pt x="13269" y="57867"/>
                      <a:pt x="314" y="44888"/>
                      <a:pt x="334" y="28898"/>
                    </a:cubicBezTo>
                    <a:cubicBezTo>
                      <a:pt x="344" y="12917"/>
                      <a:pt x="13316" y="-29"/>
                      <a:pt x="29308" y="-19"/>
                    </a:cubicBezTo>
                    <a:cubicBezTo>
                      <a:pt x="29320" y="-19"/>
                      <a:pt x="29332" y="-19"/>
                      <a:pt x="29345" y="-19"/>
                    </a:cubicBezTo>
                    <a:close/>
                    <a:moveTo>
                      <a:pt x="50974" y="28898"/>
                    </a:moveTo>
                    <a:cubicBezTo>
                      <a:pt x="50954" y="16941"/>
                      <a:pt x="41238" y="7263"/>
                      <a:pt x="29272" y="7283"/>
                    </a:cubicBezTo>
                    <a:cubicBezTo>
                      <a:pt x="17306" y="7302"/>
                      <a:pt x="7622" y="17012"/>
                      <a:pt x="7642" y="28969"/>
                    </a:cubicBezTo>
                    <a:cubicBezTo>
                      <a:pt x="7661" y="40927"/>
                      <a:pt x="17378" y="50605"/>
                      <a:pt x="29344" y="50585"/>
                    </a:cubicBezTo>
                    <a:cubicBezTo>
                      <a:pt x="29344" y="50585"/>
                      <a:pt x="29344" y="50585"/>
                      <a:pt x="29345" y="50585"/>
                    </a:cubicBezTo>
                    <a:cubicBezTo>
                      <a:pt x="41308" y="50560"/>
                      <a:pt x="50989" y="40853"/>
                      <a:pt x="50974" y="288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" name="Google Shape;354;p1"/>
              <p:cNvSpPr/>
              <p:nvPr/>
            </p:nvSpPr>
            <p:spPr>
              <a:xfrm>
                <a:off x="5326606" y="1091678"/>
                <a:ext cx="40554" cy="40526"/>
              </a:xfrm>
              <a:custGeom>
                <a:rect b="b" l="l" r="r" t="t"/>
                <a:pathLst>
                  <a:path extrusionOk="0" h="40526" w="40554">
                    <a:moveTo>
                      <a:pt x="20575" y="-19"/>
                    </a:moveTo>
                    <a:cubicBezTo>
                      <a:pt x="31774" y="-39"/>
                      <a:pt x="40868" y="9017"/>
                      <a:pt x="40889" y="20208"/>
                    </a:cubicBezTo>
                    <a:cubicBezTo>
                      <a:pt x="40909" y="31399"/>
                      <a:pt x="31846" y="40488"/>
                      <a:pt x="20647" y="40507"/>
                    </a:cubicBezTo>
                    <a:cubicBezTo>
                      <a:pt x="9448" y="40527"/>
                      <a:pt x="354" y="31471"/>
                      <a:pt x="334" y="20280"/>
                    </a:cubicBezTo>
                    <a:cubicBezTo>
                      <a:pt x="334" y="20256"/>
                      <a:pt x="334" y="20232"/>
                      <a:pt x="334" y="20208"/>
                    </a:cubicBezTo>
                    <a:cubicBezTo>
                      <a:pt x="333" y="9038"/>
                      <a:pt x="9394" y="-18"/>
                      <a:pt x="20572" y="-19"/>
                    </a:cubicBezTo>
                    <a:cubicBezTo>
                      <a:pt x="20573" y="-19"/>
                      <a:pt x="20574" y="-19"/>
                      <a:pt x="20575" y="-19"/>
                    </a:cubicBezTo>
                    <a:close/>
                    <a:moveTo>
                      <a:pt x="33508" y="20208"/>
                    </a:moveTo>
                    <a:cubicBezTo>
                      <a:pt x="33468" y="13070"/>
                      <a:pt x="27645" y="7316"/>
                      <a:pt x="20502" y="7356"/>
                    </a:cubicBezTo>
                    <a:cubicBezTo>
                      <a:pt x="13358" y="7396"/>
                      <a:pt x="7600" y="13215"/>
                      <a:pt x="7640" y="20353"/>
                    </a:cubicBezTo>
                    <a:cubicBezTo>
                      <a:pt x="7680" y="27463"/>
                      <a:pt x="13460" y="33206"/>
                      <a:pt x="20575" y="33206"/>
                    </a:cubicBezTo>
                    <a:cubicBezTo>
                      <a:pt x="27705" y="33219"/>
                      <a:pt x="33496" y="27453"/>
                      <a:pt x="33509" y="20327"/>
                    </a:cubicBezTo>
                    <a:cubicBezTo>
                      <a:pt x="33509" y="20287"/>
                      <a:pt x="33509" y="20248"/>
                      <a:pt x="33508" y="202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" name="Google Shape;355;p1"/>
              <p:cNvSpPr/>
              <p:nvPr/>
            </p:nvSpPr>
            <p:spPr>
              <a:xfrm>
                <a:off x="5214547" y="1074226"/>
                <a:ext cx="81588" cy="65427"/>
              </a:xfrm>
              <a:custGeom>
                <a:rect b="b" l="l" r="r" t="t"/>
                <a:pathLst>
                  <a:path extrusionOk="0" h="65427" w="81588">
                    <a:moveTo>
                      <a:pt x="81922" y="-19"/>
                    </a:moveTo>
                    <a:lnTo>
                      <a:pt x="81922" y="65408"/>
                    </a:lnTo>
                    <a:lnTo>
                      <a:pt x="6510" y="65408"/>
                    </a:lnTo>
                    <a:cubicBezTo>
                      <a:pt x="6364" y="65408"/>
                      <a:pt x="6291" y="65408"/>
                      <a:pt x="6218" y="65336"/>
                    </a:cubicBezTo>
                    <a:lnTo>
                      <a:pt x="5926" y="65189"/>
                    </a:lnTo>
                    <a:lnTo>
                      <a:pt x="5048" y="64313"/>
                    </a:lnTo>
                    <a:cubicBezTo>
                      <a:pt x="1487" y="58304"/>
                      <a:pt x="-122" y="51339"/>
                      <a:pt x="445" y="44378"/>
                    </a:cubicBezTo>
                    <a:lnTo>
                      <a:pt x="445" y="21011"/>
                    </a:lnTo>
                    <a:cubicBezTo>
                      <a:pt x="-122" y="14050"/>
                      <a:pt x="1487" y="7085"/>
                      <a:pt x="5048" y="1076"/>
                    </a:cubicBezTo>
                    <a:lnTo>
                      <a:pt x="5926" y="200"/>
                    </a:lnTo>
                    <a:lnTo>
                      <a:pt x="36763" y="-19"/>
                    </a:lnTo>
                    <a:close/>
                    <a:moveTo>
                      <a:pt x="74614" y="58107"/>
                    </a:moveTo>
                    <a:lnTo>
                      <a:pt x="74614" y="7283"/>
                    </a:lnTo>
                    <a:lnTo>
                      <a:pt x="9725" y="7283"/>
                    </a:lnTo>
                    <a:cubicBezTo>
                      <a:pt x="8247" y="11703"/>
                      <a:pt x="7579" y="16353"/>
                      <a:pt x="7753" y="21011"/>
                    </a:cubicBezTo>
                    <a:lnTo>
                      <a:pt x="7753" y="44378"/>
                    </a:lnTo>
                    <a:cubicBezTo>
                      <a:pt x="7594" y="49035"/>
                      <a:pt x="8262" y="53683"/>
                      <a:pt x="9725" y="5810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" name="Google Shape;356;p1"/>
              <p:cNvSpPr/>
              <p:nvPr/>
            </p:nvSpPr>
            <p:spPr>
              <a:xfrm>
                <a:off x="5079838" y="1003760"/>
                <a:ext cx="192766" cy="70685"/>
              </a:xfrm>
              <a:custGeom>
                <a:rect b="b" l="l" r="r" t="t"/>
                <a:pathLst>
                  <a:path extrusionOk="0" h="70685" w="192766">
                    <a:moveTo>
                      <a:pt x="152472" y="-19"/>
                    </a:moveTo>
                    <a:lnTo>
                      <a:pt x="193100" y="70301"/>
                    </a:lnTo>
                    <a:lnTo>
                      <a:pt x="171471" y="70447"/>
                    </a:lnTo>
                    <a:lnTo>
                      <a:pt x="140853" y="70447"/>
                    </a:lnTo>
                    <a:lnTo>
                      <a:pt x="140634" y="70666"/>
                    </a:lnTo>
                    <a:lnTo>
                      <a:pt x="139026" y="70666"/>
                    </a:lnTo>
                    <a:lnTo>
                      <a:pt x="137637" y="67964"/>
                    </a:lnTo>
                    <a:lnTo>
                      <a:pt x="126604" y="37003"/>
                    </a:lnTo>
                    <a:lnTo>
                      <a:pt x="53823" y="34229"/>
                    </a:lnTo>
                    <a:lnTo>
                      <a:pt x="39793" y="58545"/>
                    </a:lnTo>
                    <a:lnTo>
                      <a:pt x="334" y="58545"/>
                    </a:lnTo>
                    <a:lnTo>
                      <a:pt x="34094" y="-19"/>
                    </a:lnTo>
                    <a:close/>
                    <a:moveTo>
                      <a:pt x="180458" y="62999"/>
                    </a:moveTo>
                    <a:lnTo>
                      <a:pt x="148234" y="7284"/>
                    </a:lnTo>
                    <a:lnTo>
                      <a:pt x="38331" y="7284"/>
                    </a:lnTo>
                    <a:lnTo>
                      <a:pt x="12975" y="51242"/>
                    </a:lnTo>
                    <a:lnTo>
                      <a:pt x="35554" y="51242"/>
                    </a:lnTo>
                    <a:lnTo>
                      <a:pt x="49658" y="26780"/>
                    </a:lnTo>
                    <a:lnTo>
                      <a:pt x="131792" y="29846"/>
                    </a:lnTo>
                    <a:lnTo>
                      <a:pt x="143630" y="6299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" name="Google Shape;357;p1"/>
              <p:cNvSpPr/>
              <p:nvPr/>
            </p:nvSpPr>
            <p:spPr>
              <a:xfrm>
                <a:off x="5079838" y="1137974"/>
                <a:ext cx="191889" cy="70685"/>
              </a:xfrm>
              <a:custGeom>
                <a:rect b="b" l="l" r="r" t="t"/>
                <a:pathLst>
                  <a:path extrusionOk="0" h="70685" w="191889">
                    <a:moveTo>
                      <a:pt x="192224" y="1807"/>
                    </a:moveTo>
                    <a:lnTo>
                      <a:pt x="152472" y="70666"/>
                    </a:lnTo>
                    <a:lnTo>
                      <a:pt x="34094" y="70666"/>
                    </a:lnTo>
                    <a:lnTo>
                      <a:pt x="334" y="12176"/>
                    </a:lnTo>
                    <a:lnTo>
                      <a:pt x="39793" y="12176"/>
                    </a:lnTo>
                    <a:lnTo>
                      <a:pt x="53823" y="36420"/>
                    </a:lnTo>
                    <a:lnTo>
                      <a:pt x="123754" y="34667"/>
                    </a:lnTo>
                    <a:lnTo>
                      <a:pt x="137418" y="-19"/>
                    </a:lnTo>
                    <a:lnTo>
                      <a:pt x="140634" y="1442"/>
                    </a:lnTo>
                    <a:lnTo>
                      <a:pt x="140853" y="1661"/>
                    </a:lnTo>
                    <a:lnTo>
                      <a:pt x="141218" y="1661"/>
                    </a:lnTo>
                    <a:cubicBezTo>
                      <a:pt x="141416" y="1778"/>
                      <a:pt x="141647" y="1830"/>
                      <a:pt x="141876" y="1807"/>
                    </a:cubicBezTo>
                    <a:close/>
                    <a:moveTo>
                      <a:pt x="148234" y="63365"/>
                    </a:moveTo>
                    <a:lnTo>
                      <a:pt x="179582" y="9109"/>
                    </a:lnTo>
                    <a:lnTo>
                      <a:pt x="141657" y="9109"/>
                    </a:lnTo>
                    <a:lnTo>
                      <a:pt x="128796" y="41823"/>
                    </a:lnTo>
                    <a:lnTo>
                      <a:pt x="49658" y="43868"/>
                    </a:lnTo>
                    <a:lnTo>
                      <a:pt x="35628" y="19479"/>
                    </a:lnTo>
                    <a:lnTo>
                      <a:pt x="13048" y="19479"/>
                    </a:lnTo>
                    <a:lnTo>
                      <a:pt x="38331" y="6336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" name="Google Shape;358;p1"/>
              <p:cNvSpPr/>
              <p:nvPr/>
            </p:nvSpPr>
            <p:spPr>
              <a:xfrm>
                <a:off x="5220143" y="1074223"/>
                <a:ext cx="30827" cy="227"/>
              </a:xfrm>
              <a:custGeom>
                <a:rect b="b" l="l" r="r" t="t"/>
                <a:pathLst>
                  <a:path extrusionOk="0" h="227" w="30827">
                    <a:moveTo>
                      <a:pt x="30827" y="0"/>
                    </a:moveTo>
                    <a:lnTo>
                      <a:pt x="0" y="227"/>
                    </a:lnTo>
                    <a:lnTo>
                      <a:pt x="217" y="0"/>
                    </a:lnTo>
                    <a:lnTo>
                      <a:pt x="3082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" name="Google Shape;359;p1"/>
              <p:cNvSpPr/>
              <p:nvPr/>
            </p:nvSpPr>
            <p:spPr>
              <a:xfrm>
                <a:off x="5220139" y="1139434"/>
                <a:ext cx="583" cy="219"/>
              </a:xfrm>
              <a:custGeom>
                <a:rect b="b" l="l" r="r" t="t"/>
                <a:pathLst>
                  <a:path extrusionOk="0" h="219" w="583">
                    <a:moveTo>
                      <a:pt x="918" y="200"/>
                    </a:moveTo>
                    <a:lnTo>
                      <a:pt x="553" y="200"/>
                    </a:lnTo>
                    <a:lnTo>
                      <a:pt x="334" y="-19"/>
                    </a:lnTo>
                    <a:lnTo>
                      <a:pt x="625" y="128"/>
                    </a:lnTo>
                    <a:cubicBezTo>
                      <a:pt x="699" y="200"/>
                      <a:pt x="772" y="200"/>
                      <a:pt x="918" y="2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0" name="Google Shape;360;p1"/>
            <p:cNvGrpSpPr/>
            <p:nvPr/>
          </p:nvGrpSpPr>
          <p:grpSpPr>
            <a:xfrm>
              <a:off x="1949201" y="279178"/>
              <a:ext cx="746288" cy="770081"/>
              <a:chOff x="4647660" y="1033124"/>
              <a:chExt cx="506542" cy="522691"/>
            </a:xfrm>
          </p:grpSpPr>
          <p:sp>
            <p:nvSpPr>
              <p:cNvPr id="361" name="Google Shape;361;p1"/>
              <p:cNvSpPr/>
              <p:nvPr/>
            </p:nvSpPr>
            <p:spPr>
              <a:xfrm>
                <a:off x="4649997" y="1378007"/>
                <a:ext cx="34125" cy="137061"/>
              </a:xfrm>
              <a:custGeom>
                <a:rect b="b" l="l" r="r" t="t"/>
                <a:pathLst>
                  <a:path extrusionOk="0" h="137061" w="34125">
                    <a:moveTo>
                      <a:pt x="334" y="137043"/>
                    </a:moveTo>
                    <a:lnTo>
                      <a:pt x="334" y="-19"/>
                    </a:lnTo>
                    <a:lnTo>
                      <a:pt x="34460" y="-19"/>
                    </a:lnTo>
                    <a:lnTo>
                      <a:pt x="34460" y="137043"/>
                    </a:lnTo>
                    <a:close/>
                    <a:moveTo>
                      <a:pt x="7641" y="7283"/>
                    </a:moveTo>
                    <a:lnTo>
                      <a:pt x="7641" y="129740"/>
                    </a:lnTo>
                    <a:lnTo>
                      <a:pt x="27152" y="129740"/>
                    </a:lnTo>
                    <a:lnTo>
                      <a:pt x="27152" y="728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" name="Google Shape;362;p1"/>
              <p:cNvSpPr/>
              <p:nvPr/>
            </p:nvSpPr>
            <p:spPr>
              <a:xfrm>
                <a:off x="4647660" y="1185885"/>
                <a:ext cx="110907" cy="168074"/>
              </a:xfrm>
              <a:custGeom>
                <a:rect b="b" l="l" r="r" t="t"/>
                <a:pathLst>
                  <a:path extrusionOk="0" h="168074" w="110907">
                    <a:moveTo>
                      <a:pt x="334" y="51973"/>
                    </a:moveTo>
                    <a:cubicBezTo>
                      <a:pt x="345" y="23264"/>
                      <a:pt x="23632" y="-7"/>
                      <a:pt x="52362" y="-19"/>
                    </a:cubicBezTo>
                    <a:cubicBezTo>
                      <a:pt x="80558" y="917"/>
                      <a:pt x="103254" y="23438"/>
                      <a:pt x="104389" y="51608"/>
                    </a:cubicBezTo>
                    <a:cubicBezTo>
                      <a:pt x="105047" y="58472"/>
                      <a:pt x="106070" y="65774"/>
                      <a:pt x="107093" y="73369"/>
                    </a:cubicBezTo>
                    <a:cubicBezTo>
                      <a:pt x="110674" y="99656"/>
                      <a:pt x="114546" y="128427"/>
                      <a:pt x="106508" y="147705"/>
                    </a:cubicBezTo>
                    <a:cubicBezTo>
                      <a:pt x="103284" y="156136"/>
                      <a:pt x="96730" y="162870"/>
                      <a:pt x="88386" y="166326"/>
                    </a:cubicBezTo>
                    <a:cubicBezTo>
                      <a:pt x="79149" y="169730"/>
                      <a:pt x="68801" y="168039"/>
                      <a:pt x="61130" y="161871"/>
                    </a:cubicBezTo>
                    <a:cubicBezTo>
                      <a:pt x="29708" y="141059"/>
                      <a:pt x="334" y="73733"/>
                      <a:pt x="334" y="51973"/>
                    </a:cubicBezTo>
                    <a:close/>
                    <a:moveTo>
                      <a:pt x="52362" y="7284"/>
                    </a:moveTo>
                    <a:cubicBezTo>
                      <a:pt x="27663" y="7284"/>
                      <a:pt x="7640" y="27292"/>
                      <a:pt x="7640" y="51973"/>
                    </a:cubicBezTo>
                    <a:cubicBezTo>
                      <a:pt x="7640" y="72638"/>
                      <a:pt x="36504" y="136824"/>
                      <a:pt x="65223" y="155810"/>
                    </a:cubicBezTo>
                    <a:cubicBezTo>
                      <a:pt x="69347" y="158850"/>
                      <a:pt x="74280" y="160603"/>
                      <a:pt x="79399" y="160849"/>
                    </a:cubicBezTo>
                    <a:cubicBezTo>
                      <a:pt x="81530" y="160839"/>
                      <a:pt x="83639" y="160417"/>
                      <a:pt x="85610" y="159607"/>
                    </a:cubicBezTo>
                    <a:cubicBezTo>
                      <a:pt x="110016" y="149311"/>
                      <a:pt x="104608" y="109441"/>
                      <a:pt x="99859" y="74317"/>
                    </a:cubicBezTo>
                    <a:cubicBezTo>
                      <a:pt x="98762" y="66650"/>
                      <a:pt x="97812" y="59275"/>
                      <a:pt x="97083" y="52338"/>
                    </a:cubicBezTo>
                    <a:cubicBezTo>
                      <a:pt x="96288" y="27932"/>
                      <a:pt x="76777" y="8276"/>
                      <a:pt x="52362" y="728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" name="Google Shape;363;p1"/>
              <p:cNvSpPr/>
              <p:nvPr/>
            </p:nvSpPr>
            <p:spPr>
              <a:xfrm>
                <a:off x="4661396" y="1199612"/>
                <a:ext cx="76582" cy="76528"/>
              </a:xfrm>
              <a:custGeom>
                <a:rect b="b" l="l" r="r" t="t"/>
                <a:pathLst>
                  <a:path extrusionOk="0" h="76528" w="76582">
                    <a:moveTo>
                      <a:pt x="38626" y="76509"/>
                    </a:moveTo>
                    <a:cubicBezTo>
                      <a:pt x="17478" y="76510"/>
                      <a:pt x="334" y="59379"/>
                      <a:pt x="334" y="38246"/>
                    </a:cubicBezTo>
                    <a:cubicBezTo>
                      <a:pt x="333" y="17113"/>
                      <a:pt x="17476" y="-18"/>
                      <a:pt x="38624" y="-19"/>
                    </a:cubicBezTo>
                    <a:cubicBezTo>
                      <a:pt x="59771" y="-20"/>
                      <a:pt x="76915" y="17111"/>
                      <a:pt x="76916" y="38244"/>
                    </a:cubicBezTo>
                    <a:cubicBezTo>
                      <a:pt x="76916" y="38245"/>
                      <a:pt x="76916" y="38245"/>
                      <a:pt x="76916" y="38246"/>
                    </a:cubicBezTo>
                    <a:cubicBezTo>
                      <a:pt x="76895" y="59370"/>
                      <a:pt x="59764" y="76488"/>
                      <a:pt x="38626" y="76509"/>
                    </a:cubicBezTo>
                    <a:close/>
                    <a:moveTo>
                      <a:pt x="7642" y="38246"/>
                    </a:moveTo>
                    <a:cubicBezTo>
                      <a:pt x="7642" y="55346"/>
                      <a:pt x="21514" y="69208"/>
                      <a:pt x="38626" y="69208"/>
                    </a:cubicBezTo>
                    <a:cubicBezTo>
                      <a:pt x="55737" y="69208"/>
                      <a:pt x="69609" y="55346"/>
                      <a:pt x="69609" y="38246"/>
                    </a:cubicBezTo>
                    <a:cubicBezTo>
                      <a:pt x="69609" y="21147"/>
                      <a:pt x="55737" y="7285"/>
                      <a:pt x="38626" y="7285"/>
                    </a:cubicBezTo>
                    <a:cubicBezTo>
                      <a:pt x="21518" y="7293"/>
                      <a:pt x="7651" y="21150"/>
                      <a:pt x="7642" y="3824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" name="Google Shape;364;p1"/>
              <p:cNvSpPr/>
              <p:nvPr/>
            </p:nvSpPr>
            <p:spPr>
              <a:xfrm>
                <a:off x="4675574" y="1033124"/>
                <a:ext cx="253709" cy="60096"/>
              </a:xfrm>
              <a:custGeom>
                <a:rect b="b" l="l" r="r" t="t"/>
                <a:pathLst>
                  <a:path extrusionOk="0" h="60096" w="253709">
                    <a:moveTo>
                      <a:pt x="334" y="20499"/>
                    </a:moveTo>
                    <a:lnTo>
                      <a:pt x="334" y="-19"/>
                    </a:lnTo>
                    <a:lnTo>
                      <a:pt x="254043" y="-19"/>
                    </a:lnTo>
                    <a:lnTo>
                      <a:pt x="254043" y="21741"/>
                    </a:lnTo>
                    <a:lnTo>
                      <a:pt x="127188" y="60078"/>
                    </a:lnTo>
                    <a:lnTo>
                      <a:pt x="37600" y="60078"/>
                    </a:lnTo>
                    <a:close/>
                    <a:moveTo>
                      <a:pt x="7640" y="7283"/>
                    </a:moveTo>
                    <a:lnTo>
                      <a:pt x="7640" y="17579"/>
                    </a:lnTo>
                    <a:lnTo>
                      <a:pt x="40743" y="52775"/>
                    </a:lnTo>
                    <a:lnTo>
                      <a:pt x="126604" y="52775"/>
                    </a:lnTo>
                    <a:lnTo>
                      <a:pt x="246736" y="16337"/>
                    </a:lnTo>
                    <a:lnTo>
                      <a:pt x="246736" y="728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" name="Google Shape;365;p1"/>
              <p:cNvSpPr/>
              <p:nvPr/>
            </p:nvSpPr>
            <p:spPr>
              <a:xfrm>
                <a:off x="4672943" y="1211152"/>
                <a:ext cx="53489" cy="53452"/>
              </a:xfrm>
              <a:custGeom>
                <a:rect b="b" l="l" r="r" t="t"/>
                <a:pathLst>
                  <a:path extrusionOk="0" h="53452" w="53489">
                    <a:moveTo>
                      <a:pt x="27078" y="53433"/>
                    </a:moveTo>
                    <a:cubicBezTo>
                      <a:pt x="12308" y="53433"/>
                      <a:pt x="334" y="41467"/>
                      <a:pt x="334" y="26707"/>
                    </a:cubicBezTo>
                    <a:cubicBezTo>
                      <a:pt x="334" y="11947"/>
                      <a:pt x="12308" y="-19"/>
                      <a:pt x="27078" y="-19"/>
                    </a:cubicBezTo>
                    <a:cubicBezTo>
                      <a:pt x="41849" y="-19"/>
                      <a:pt x="53823" y="11947"/>
                      <a:pt x="53823" y="26707"/>
                    </a:cubicBezTo>
                    <a:cubicBezTo>
                      <a:pt x="53816" y="41464"/>
                      <a:pt x="41846" y="53426"/>
                      <a:pt x="27078" y="53433"/>
                    </a:cubicBezTo>
                    <a:close/>
                    <a:moveTo>
                      <a:pt x="7640" y="26707"/>
                    </a:moveTo>
                    <a:cubicBezTo>
                      <a:pt x="7641" y="37435"/>
                      <a:pt x="16343" y="46131"/>
                      <a:pt x="27078" y="46130"/>
                    </a:cubicBezTo>
                    <a:cubicBezTo>
                      <a:pt x="37813" y="46130"/>
                      <a:pt x="46516" y="37434"/>
                      <a:pt x="46515" y="26706"/>
                    </a:cubicBezTo>
                    <a:cubicBezTo>
                      <a:pt x="46515" y="15979"/>
                      <a:pt x="37813" y="7283"/>
                      <a:pt x="27078" y="7282"/>
                    </a:cubicBezTo>
                    <a:cubicBezTo>
                      <a:pt x="16348" y="7278"/>
                      <a:pt x="7645" y="15967"/>
                      <a:pt x="7640" y="26690"/>
                    </a:cubicBezTo>
                    <a:cubicBezTo>
                      <a:pt x="7640" y="26695"/>
                      <a:pt x="7640" y="26701"/>
                      <a:pt x="7640" y="2670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" name="Google Shape;366;p1"/>
              <p:cNvSpPr/>
              <p:nvPr/>
            </p:nvSpPr>
            <p:spPr>
              <a:xfrm>
                <a:off x="4691503" y="1324774"/>
                <a:ext cx="247206" cy="190295"/>
              </a:xfrm>
              <a:custGeom>
                <a:rect b="b" l="l" r="r" t="t"/>
                <a:pathLst>
                  <a:path extrusionOk="0" h="190295" w="247206">
                    <a:moveTo>
                      <a:pt x="334" y="190276"/>
                    </a:moveTo>
                    <a:lnTo>
                      <a:pt x="334" y="53214"/>
                    </a:lnTo>
                    <a:lnTo>
                      <a:pt x="31317" y="53214"/>
                    </a:lnTo>
                    <a:lnTo>
                      <a:pt x="21525" y="28532"/>
                    </a:lnTo>
                    <a:lnTo>
                      <a:pt x="28467" y="30358"/>
                    </a:lnTo>
                    <a:cubicBezTo>
                      <a:pt x="34045" y="31957"/>
                      <a:pt x="40003" y="31596"/>
                      <a:pt x="45346" y="29335"/>
                    </a:cubicBezTo>
                    <a:cubicBezTo>
                      <a:pt x="54144" y="25647"/>
                      <a:pt x="61022" y="18484"/>
                      <a:pt x="64346" y="9547"/>
                    </a:cubicBezTo>
                    <a:cubicBezTo>
                      <a:pt x="64492" y="9255"/>
                      <a:pt x="64639" y="8889"/>
                      <a:pt x="64784" y="8524"/>
                    </a:cubicBezTo>
                    <a:lnTo>
                      <a:pt x="68073" y="-19"/>
                    </a:lnTo>
                    <a:lnTo>
                      <a:pt x="90214" y="53214"/>
                    </a:lnTo>
                    <a:lnTo>
                      <a:pt x="247540" y="53214"/>
                    </a:lnTo>
                    <a:lnTo>
                      <a:pt x="247540" y="94982"/>
                    </a:lnTo>
                    <a:lnTo>
                      <a:pt x="246590" y="94982"/>
                    </a:lnTo>
                    <a:lnTo>
                      <a:pt x="246590" y="160702"/>
                    </a:lnTo>
                    <a:lnTo>
                      <a:pt x="247540" y="160702"/>
                    </a:lnTo>
                    <a:lnTo>
                      <a:pt x="247540" y="190276"/>
                    </a:lnTo>
                    <a:close/>
                    <a:moveTo>
                      <a:pt x="7641" y="60516"/>
                    </a:moveTo>
                    <a:lnTo>
                      <a:pt x="7641" y="182973"/>
                    </a:lnTo>
                    <a:lnTo>
                      <a:pt x="240232" y="182973"/>
                    </a:lnTo>
                    <a:lnTo>
                      <a:pt x="240232" y="168004"/>
                    </a:lnTo>
                    <a:lnTo>
                      <a:pt x="239283" y="168004"/>
                    </a:lnTo>
                    <a:lnTo>
                      <a:pt x="239283" y="87680"/>
                    </a:lnTo>
                    <a:lnTo>
                      <a:pt x="240232" y="87680"/>
                    </a:lnTo>
                    <a:lnTo>
                      <a:pt x="240232" y="60516"/>
                    </a:lnTo>
                    <a:lnTo>
                      <a:pt x="85318" y="60516"/>
                    </a:lnTo>
                    <a:lnTo>
                      <a:pt x="67999" y="18747"/>
                    </a:lnTo>
                    <a:cubicBezTo>
                      <a:pt x="63467" y="26523"/>
                      <a:pt x="56512" y="32601"/>
                      <a:pt x="48196" y="36053"/>
                    </a:cubicBezTo>
                    <a:cubicBezTo>
                      <a:pt x="43520" y="38047"/>
                      <a:pt x="38435" y="38899"/>
                      <a:pt x="33363" y="38536"/>
                    </a:cubicBezTo>
                    <a:lnTo>
                      <a:pt x="42131" y="6051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" name="Google Shape;367;p1"/>
              <p:cNvSpPr/>
              <p:nvPr/>
            </p:nvSpPr>
            <p:spPr>
              <a:xfrm>
                <a:off x="4696911" y="1105562"/>
                <a:ext cx="79795" cy="101062"/>
              </a:xfrm>
              <a:custGeom>
                <a:rect b="b" l="l" r="r" t="t"/>
                <a:pathLst>
                  <a:path extrusionOk="0" h="101062" w="79795">
                    <a:moveTo>
                      <a:pt x="334" y="78187"/>
                    </a:moveTo>
                    <a:lnTo>
                      <a:pt x="28467" y="-19"/>
                    </a:lnTo>
                    <a:lnTo>
                      <a:pt x="80130" y="-19"/>
                    </a:lnTo>
                    <a:lnTo>
                      <a:pt x="46442" y="101043"/>
                    </a:lnTo>
                    <a:lnTo>
                      <a:pt x="42277" y="96224"/>
                    </a:lnTo>
                    <a:cubicBezTo>
                      <a:pt x="32933" y="85440"/>
                      <a:pt x="19562" y="78971"/>
                      <a:pt x="5302" y="78334"/>
                    </a:cubicBezTo>
                    <a:close/>
                    <a:moveTo>
                      <a:pt x="33654" y="7284"/>
                    </a:moveTo>
                    <a:lnTo>
                      <a:pt x="10490" y="71469"/>
                    </a:lnTo>
                    <a:cubicBezTo>
                      <a:pt x="22835" y="73025"/>
                      <a:pt x="34371" y="78444"/>
                      <a:pt x="43446" y="86950"/>
                    </a:cubicBezTo>
                    <a:lnTo>
                      <a:pt x="69972" y="728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" name="Google Shape;368;p1"/>
              <p:cNvSpPr/>
              <p:nvPr/>
            </p:nvSpPr>
            <p:spPr>
              <a:xfrm>
                <a:off x="4704291" y="1301480"/>
                <a:ext cx="37267" cy="37241"/>
              </a:xfrm>
              <a:custGeom>
                <a:rect b="b" l="l" r="r" t="t"/>
                <a:pathLst>
                  <a:path extrusionOk="0" h="37241" w="37267">
                    <a:moveTo>
                      <a:pt x="18968" y="37222"/>
                    </a:moveTo>
                    <a:cubicBezTo>
                      <a:pt x="8676" y="37222"/>
                      <a:pt x="334" y="28886"/>
                      <a:pt x="334" y="18602"/>
                    </a:cubicBezTo>
                    <a:cubicBezTo>
                      <a:pt x="334" y="8318"/>
                      <a:pt x="8676" y="-19"/>
                      <a:pt x="18968" y="-19"/>
                    </a:cubicBezTo>
                    <a:cubicBezTo>
                      <a:pt x="29259" y="-19"/>
                      <a:pt x="37601" y="8318"/>
                      <a:pt x="37601" y="18602"/>
                    </a:cubicBezTo>
                    <a:cubicBezTo>
                      <a:pt x="37584" y="28878"/>
                      <a:pt x="29251" y="37205"/>
                      <a:pt x="18968" y="37222"/>
                    </a:cubicBezTo>
                    <a:close/>
                    <a:moveTo>
                      <a:pt x="7641" y="18602"/>
                    </a:moveTo>
                    <a:cubicBezTo>
                      <a:pt x="7642" y="24852"/>
                      <a:pt x="12713" y="29919"/>
                      <a:pt x="18968" y="29919"/>
                    </a:cubicBezTo>
                    <a:cubicBezTo>
                      <a:pt x="25224" y="29918"/>
                      <a:pt x="30294" y="24850"/>
                      <a:pt x="30294" y="18600"/>
                    </a:cubicBezTo>
                    <a:cubicBezTo>
                      <a:pt x="30293" y="12349"/>
                      <a:pt x="25222" y="7282"/>
                      <a:pt x="18968" y="7282"/>
                    </a:cubicBezTo>
                    <a:cubicBezTo>
                      <a:pt x="12714" y="7288"/>
                      <a:pt x="7646" y="12353"/>
                      <a:pt x="7642" y="1860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" name="Google Shape;369;p1"/>
              <p:cNvSpPr/>
              <p:nvPr/>
            </p:nvSpPr>
            <p:spPr>
              <a:xfrm>
                <a:off x="4745431" y="1185885"/>
                <a:ext cx="103478" cy="168222"/>
              </a:xfrm>
              <a:custGeom>
                <a:rect b="b" l="l" r="r" t="t"/>
                <a:pathLst>
                  <a:path extrusionOk="0" h="168222" w="103478">
                    <a:moveTo>
                      <a:pt x="1357" y="27073"/>
                    </a:moveTo>
                    <a:lnTo>
                      <a:pt x="334" y="25101"/>
                    </a:lnTo>
                    <a:lnTo>
                      <a:pt x="1503" y="23349"/>
                    </a:lnTo>
                    <a:cubicBezTo>
                      <a:pt x="11129" y="8735"/>
                      <a:pt x="27474" y="-49"/>
                      <a:pt x="44981" y="-19"/>
                    </a:cubicBezTo>
                    <a:cubicBezTo>
                      <a:pt x="73167" y="942"/>
                      <a:pt x="95849" y="23449"/>
                      <a:pt x="97009" y="51608"/>
                    </a:cubicBezTo>
                    <a:cubicBezTo>
                      <a:pt x="97668" y="58472"/>
                      <a:pt x="98618" y="65774"/>
                      <a:pt x="99640" y="73369"/>
                    </a:cubicBezTo>
                    <a:cubicBezTo>
                      <a:pt x="103002" y="98269"/>
                      <a:pt x="106729" y="125360"/>
                      <a:pt x="100298" y="144565"/>
                    </a:cubicBezTo>
                    <a:cubicBezTo>
                      <a:pt x="97453" y="154340"/>
                      <a:pt x="90374" y="162326"/>
                      <a:pt x="81006" y="166326"/>
                    </a:cubicBezTo>
                    <a:cubicBezTo>
                      <a:pt x="54042" y="177717"/>
                      <a:pt x="26421" y="134342"/>
                      <a:pt x="15752" y="115137"/>
                    </a:cubicBezTo>
                    <a:lnTo>
                      <a:pt x="15314" y="114334"/>
                    </a:lnTo>
                    <a:lnTo>
                      <a:pt x="15314" y="113457"/>
                    </a:lnTo>
                    <a:cubicBezTo>
                      <a:pt x="14677" y="99937"/>
                      <a:pt x="13335" y="86458"/>
                      <a:pt x="11295" y="73077"/>
                    </a:cubicBezTo>
                    <a:lnTo>
                      <a:pt x="8445" y="51389"/>
                    </a:lnTo>
                    <a:lnTo>
                      <a:pt x="8080" y="48541"/>
                    </a:lnTo>
                    <a:lnTo>
                      <a:pt x="8518" y="49490"/>
                    </a:lnTo>
                    <a:lnTo>
                      <a:pt x="7641" y="44890"/>
                    </a:lnTo>
                    <a:cubicBezTo>
                      <a:pt x="6431" y="38675"/>
                      <a:pt x="4314" y="32672"/>
                      <a:pt x="1357" y="27073"/>
                    </a:cubicBezTo>
                    <a:close/>
                    <a:moveTo>
                      <a:pt x="8811" y="25612"/>
                    </a:moveTo>
                    <a:cubicBezTo>
                      <a:pt x="9946" y="27913"/>
                      <a:pt x="10946" y="30278"/>
                      <a:pt x="11807" y="32696"/>
                    </a:cubicBezTo>
                    <a:cubicBezTo>
                      <a:pt x="22437" y="14399"/>
                      <a:pt x="45896" y="8179"/>
                      <a:pt x="64205" y="18801"/>
                    </a:cubicBezTo>
                    <a:cubicBezTo>
                      <a:pt x="82514" y="29424"/>
                      <a:pt x="88740" y="52867"/>
                      <a:pt x="78110" y="71163"/>
                    </a:cubicBezTo>
                    <a:cubicBezTo>
                      <a:pt x="67480" y="89460"/>
                      <a:pt x="44020" y="95680"/>
                      <a:pt x="25711" y="85058"/>
                    </a:cubicBezTo>
                    <a:cubicBezTo>
                      <a:pt x="23572" y="83817"/>
                      <a:pt x="21559" y="82372"/>
                      <a:pt x="19698" y="80744"/>
                    </a:cubicBezTo>
                    <a:cubicBezTo>
                      <a:pt x="21184" y="91228"/>
                      <a:pt x="22136" y="101781"/>
                      <a:pt x="22548" y="112362"/>
                    </a:cubicBezTo>
                    <a:cubicBezTo>
                      <a:pt x="36359" y="136971"/>
                      <a:pt x="55723" y="160849"/>
                      <a:pt x="72019" y="160849"/>
                    </a:cubicBezTo>
                    <a:cubicBezTo>
                      <a:pt x="74126" y="160839"/>
                      <a:pt x="76211" y="160417"/>
                      <a:pt x="78156" y="159607"/>
                    </a:cubicBezTo>
                    <a:cubicBezTo>
                      <a:pt x="102564" y="149312"/>
                      <a:pt x="97228" y="109441"/>
                      <a:pt x="92406" y="74317"/>
                    </a:cubicBezTo>
                    <a:cubicBezTo>
                      <a:pt x="91383" y="66650"/>
                      <a:pt x="90360" y="59275"/>
                      <a:pt x="89702" y="52338"/>
                    </a:cubicBezTo>
                    <a:cubicBezTo>
                      <a:pt x="88883" y="27943"/>
                      <a:pt x="69386" y="8301"/>
                      <a:pt x="44981" y="7284"/>
                    </a:cubicBezTo>
                    <a:cubicBezTo>
                      <a:pt x="30685" y="7260"/>
                      <a:pt x="17240" y="14073"/>
                      <a:pt x="8811" y="25612"/>
                    </a:cubicBezTo>
                    <a:close/>
                    <a:moveTo>
                      <a:pt x="12171" y="56281"/>
                    </a:moveTo>
                    <a:lnTo>
                      <a:pt x="17579" y="66431"/>
                    </a:lnTo>
                    <a:cubicBezTo>
                      <a:pt x="25567" y="81556"/>
                      <a:pt x="44312" y="87346"/>
                      <a:pt x="59448" y="79364"/>
                    </a:cubicBezTo>
                    <a:cubicBezTo>
                      <a:pt x="74583" y="71382"/>
                      <a:pt x="80378" y="52650"/>
                      <a:pt x="72390" y="37525"/>
                    </a:cubicBezTo>
                    <a:cubicBezTo>
                      <a:pt x="64402" y="22400"/>
                      <a:pt x="45657" y="16610"/>
                      <a:pt x="30521" y="24592"/>
                    </a:cubicBezTo>
                    <a:cubicBezTo>
                      <a:pt x="22574" y="28783"/>
                      <a:pt x="16838" y="36216"/>
                      <a:pt x="14802" y="4496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" name="Google Shape;370;p1"/>
              <p:cNvSpPr/>
              <p:nvPr/>
            </p:nvSpPr>
            <p:spPr>
              <a:xfrm>
                <a:off x="4763334" y="1211152"/>
                <a:ext cx="53489" cy="53452"/>
              </a:xfrm>
              <a:custGeom>
                <a:rect b="b" l="l" r="r" t="t"/>
                <a:pathLst>
                  <a:path extrusionOk="0" h="53452" w="53489">
                    <a:moveTo>
                      <a:pt x="27078" y="53433"/>
                    </a:moveTo>
                    <a:cubicBezTo>
                      <a:pt x="12308" y="53433"/>
                      <a:pt x="334" y="41467"/>
                      <a:pt x="334" y="26707"/>
                    </a:cubicBezTo>
                    <a:cubicBezTo>
                      <a:pt x="334" y="11947"/>
                      <a:pt x="12308" y="-19"/>
                      <a:pt x="27078" y="-19"/>
                    </a:cubicBezTo>
                    <a:cubicBezTo>
                      <a:pt x="41849" y="-19"/>
                      <a:pt x="53823" y="11947"/>
                      <a:pt x="53823" y="26707"/>
                    </a:cubicBezTo>
                    <a:cubicBezTo>
                      <a:pt x="53816" y="41464"/>
                      <a:pt x="41846" y="53426"/>
                      <a:pt x="27078" y="53433"/>
                    </a:cubicBezTo>
                    <a:close/>
                    <a:moveTo>
                      <a:pt x="7642" y="26707"/>
                    </a:moveTo>
                    <a:cubicBezTo>
                      <a:pt x="7642" y="37435"/>
                      <a:pt x="16345" y="46131"/>
                      <a:pt x="27080" y="46130"/>
                    </a:cubicBezTo>
                    <a:cubicBezTo>
                      <a:pt x="37815" y="46130"/>
                      <a:pt x="46517" y="37434"/>
                      <a:pt x="46517" y="26706"/>
                    </a:cubicBezTo>
                    <a:cubicBezTo>
                      <a:pt x="46516" y="15978"/>
                      <a:pt x="37814" y="7282"/>
                      <a:pt x="27079" y="7282"/>
                    </a:cubicBezTo>
                    <a:cubicBezTo>
                      <a:pt x="16349" y="7278"/>
                      <a:pt x="7646" y="15966"/>
                      <a:pt x="7642" y="26689"/>
                    </a:cubicBezTo>
                    <a:cubicBezTo>
                      <a:pt x="7642" y="26695"/>
                      <a:pt x="7642" y="26701"/>
                      <a:pt x="7642" y="2670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" name="Google Shape;371;p1"/>
              <p:cNvSpPr/>
              <p:nvPr/>
            </p:nvSpPr>
            <p:spPr>
              <a:xfrm>
                <a:off x="4787229" y="1105562"/>
                <a:ext cx="79869" cy="101062"/>
              </a:xfrm>
              <a:custGeom>
                <a:rect b="b" l="l" r="r" t="t"/>
                <a:pathLst>
                  <a:path extrusionOk="0" h="101062" w="79869">
                    <a:moveTo>
                      <a:pt x="334" y="78187"/>
                    </a:moveTo>
                    <a:lnTo>
                      <a:pt x="28540" y="-19"/>
                    </a:lnTo>
                    <a:lnTo>
                      <a:pt x="80203" y="-19"/>
                    </a:lnTo>
                    <a:lnTo>
                      <a:pt x="46517" y="101043"/>
                    </a:lnTo>
                    <a:lnTo>
                      <a:pt x="42278" y="96224"/>
                    </a:lnTo>
                    <a:cubicBezTo>
                      <a:pt x="32944" y="85428"/>
                      <a:pt x="19567" y="78956"/>
                      <a:pt x="5303" y="78334"/>
                    </a:cubicBezTo>
                    <a:close/>
                    <a:moveTo>
                      <a:pt x="33655" y="7284"/>
                    </a:moveTo>
                    <a:lnTo>
                      <a:pt x="10564" y="71469"/>
                    </a:lnTo>
                    <a:cubicBezTo>
                      <a:pt x="22887" y="73026"/>
                      <a:pt x="34400" y="78446"/>
                      <a:pt x="43447" y="86950"/>
                    </a:cubicBezTo>
                    <a:lnTo>
                      <a:pt x="70046" y="728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" name="Google Shape;372;p1"/>
              <p:cNvSpPr/>
              <p:nvPr/>
            </p:nvSpPr>
            <p:spPr>
              <a:xfrm>
                <a:off x="4794682" y="1301480"/>
                <a:ext cx="37267" cy="37241"/>
              </a:xfrm>
              <a:custGeom>
                <a:rect b="b" l="l" r="r" t="t"/>
                <a:pathLst>
                  <a:path extrusionOk="0" h="37241" w="37267">
                    <a:moveTo>
                      <a:pt x="18968" y="37222"/>
                    </a:moveTo>
                    <a:cubicBezTo>
                      <a:pt x="8676" y="37222"/>
                      <a:pt x="334" y="28886"/>
                      <a:pt x="334" y="18602"/>
                    </a:cubicBezTo>
                    <a:cubicBezTo>
                      <a:pt x="334" y="8318"/>
                      <a:pt x="8676" y="-19"/>
                      <a:pt x="18968" y="-19"/>
                    </a:cubicBezTo>
                    <a:cubicBezTo>
                      <a:pt x="29259" y="-19"/>
                      <a:pt x="37601" y="8318"/>
                      <a:pt x="37601" y="18602"/>
                    </a:cubicBezTo>
                    <a:cubicBezTo>
                      <a:pt x="37609" y="28877"/>
                      <a:pt x="29280" y="37214"/>
                      <a:pt x="18997" y="37222"/>
                    </a:cubicBezTo>
                    <a:cubicBezTo>
                      <a:pt x="18987" y="37222"/>
                      <a:pt x="18977" y="37222"/>
                      <a:pt x="18968" y="37222"/>
                    </a:cubicBezTo>
                    <a:close/>
                    <a:moveTo>
                      <a:pt x="7642" y="18602"/>
                    </a:moveTo>
                    <a:cubicBezTo>
                      <a:pt x="7642" y="24853"/>
                      <a:pt x="12713" y="29920"/>
                      <a:pt x="18969" y="29920"/>
                    </a:cubicBezTo>
                    <a:cubicBezTo>
                      <a:pt x="25224" y="29919"/>
                      <a:pt x="30295" y="24852"/>
                      <a:pt x="30295" y="18601"/>
                    </a:cubicBezTo>
                    <a:cubicBezTo>
                      <a:pt x="30294" y="12349"/>
                      <a:pt x="25223" y="7282"/>
                      <a:pt x="18968" y="7282"/>
                    </a:cubicBezTo>
                    <a:cubicBezTo>
                      <a:pt x="12733" y="7262"/>
                      <a:pt x="7662" y="12296"/>
                      <a:pt x="7642" y="18526"/>
                    </a:cubicBezTo>
                    <a:cubicBezTo>
                      <a:pt x="7641" y="18551"/>
                      <a:pt x="7641" y="18576"/>
                      <a:pt x="7642" y="1860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3" name="Google Shape;373;p1"/>
              <p:cNvSpPr/>
              <p:nvPr/>
            </p:nvSpPr>
            <p:spPr>
              <a:xfrm>
                <a:off x="4803013" y="1324774"/>
                <a:ext cx="68688" cy="53086"/>
              </a:xfrm>
              <a:custGeom>
                <a:rect b="b" l="l" r="r" t="t"/>
                <a:pathLst>
                  <a:path extrusionOk="0" h="53086" w="68688">
                    <a:moveTo>
                      <a:pt x="10125" y="53067"/>
                    </a:moveTo>
                    <a:lnTo>
                      <a:pt x="334" y="28532"/>
                    </a:lnTo>
                    <a:lnTo>
                      <a:pt x="7348" y="30358"/>
                    </a:lnTo>
                    <a:cubicBezTo>
                      <a:pt x="12930" y="31920"/>
                      <a:pt x="18876" y="31560"/>
                      <a:pt x="24228" y="29335"/>
                    </a:cubicBezTo>
                    <a:cubicBezTo>
                      <a:pt x="33371" y="25472"/>
                      <a:pt x="40438" y="17905"/>
                      <a:pt x="43665" y="8524"/>
                    </a:cubicBezTo>
                    <a:lnTo>
                      <a:pt x="44470" y="6333"/>
                    </a:lnTo>
                    <a:lnTo>
                      <a:pt x="46954" y="-19"/>
                    </a:lnTo>
                    <a:lnTo>
                      <a:pt x="69022" y="53067"/>
                    </a:lnTo>
                    <a:close/>
                    <a:moveTo>
                      <a:pt x="12171" y="38536"/>
                    </a:moveTo>
                    <a:lnTo>
                      <a:pt x="15094" y="45766"/>
                    </a:lnTo>
                    <a:lnTo>
                      <a:pt x="58061" y="45766"/>
                    </a:lnTo>
                    <a:lnTo>
                      <a:pt x="46808" y="18747"/>
                    </a:lnTo>
                    <a:cubicBezTo>
                      <a:pt x="42304" y="26518"/>
                      <a:pt x="35373" y="32598"/>
                      <a:pt x="27079" y="36053"/>
                    </a:cubicBezTo>
                    <a:cubicBezTo>
                      <a:pt x="22376" y="38047"/>
                      <a:pt x="17267" y="38898"/>
                      <a:pt x="12172" y="3853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4" name="Google Shape;374;p1"/>
              <p:cNvSpPr/>
              <p:nvPr/>
            </p:nvSpPr>
            <p:spPr>
              <a:xfrm>
                <a:off x="4807763" y="1033124"/>
                <a:ext cx="211838" cy="60096"/>
              </a:xfrm>
              <a:custGeom>
                <a:rect b="b" l="l" r="r" t="t"/>
                <a:pathLst>
                  <a:path extrusionOk="0" h="60096" w="211838">
                    <a:moveTo>
                      <a:pt x="334" y="60078"/>
                    </a:moveTo>
                    <a:lnTo>
                      <a:pt x="123243" y="22764"/>
                    </a:lnTo>
                    <a:lnTo>
                      <a:pt x="123243" y="-19"/>
                    </a:lnTo>
                    <a:lnTo>
                      <a:pt x="212173" y="-19"/>
                    </a:lnTo>
                    <a:lnTo>
                      <a:pt x="212173" y="21741"/>
                    </a:lnTo>
                    <a:lnTo>
                      <a:pt x="85391" y="60078"/>
                    </a:lnTo>
                    <a:close/>
                    <a:moveTo>
                      <a:pt x="130550" y="28167"/>
                    </a:moveTo>
                    <a:lnTo>
                      <a:pt x="49585" y="52775"/>
                    </a:lnTo>
                    <a:lnTo>
                      <a:pt x="84807" y="52775"/>
                    </a:lnTo>
                    <a:lnTo>
                      <a:pt x="204866" y="16337"/>
                    </a:lnTo>
                    <a:lnTo>
                      <a:pt x="204866" y="7283"/>
                    </a:lnTo>
                    <a:lnTo>
                      <a:pt x="130550" y="728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5" name="Google Shape;375;p1"/>
              <p:cNvSpPr/>
              <p:nvPr/>
            </p:nvSpPr>
            <p:spPr>
              <a:xfrm>
                <a:off x="4858257" y="1418680"/>
                <a:ext cx="57946" cy="57905"/>
              </a:xfrm>
              <a:custGeom>
                <a:rect b="b" l="l" r="r" t="t"/>
                <a:pathLst>
                  <a:path extrusionOk="0" h="57905" w="57946">
                    <a:moveTo>
                      <a:pt x="29270" y="57886"/>
                    </a:moveTo>
                    <a:cubicBezTo>
                      <a:pt x="13269" y="57866"/>
                      <a:pt x="314" y="44887"/>
                      <a:pt x="334" y="28897"/>
                    </a:cubicBezTo>
                    <a:cubicBezTo>
                      <a:pt x="354" y="12907"/>
                      <a:pt x="13342" y="-39"/>
                      <a:pt x="29343" y="-19"/>
                    </a:cubicBezTo>
                    <a:cubicBezTo>
                      <a:pt x="45345" y="1"/>
                      <a:pt x="58300" y="12980"/>
                      <a:pt x="58280" y="28970"/>
                    </a:cubicBezTo>
                    <a:cubicBezTo>
                      <a:pt x="58269" y="44951"/>
                      <a:pt x="45296" y="57897"/>
                      <a:pt x="29304" y="57887"/>
                    </a:cubicBezTo>
                    <a:cubicBezTo>
                      <a:pt x="29293" y="57887"/>
                      <a:pt x="29282" y="57887"/>
                      <a:pt x="29270" y="57886"/>
                    </a:cubicBezTo>
                    <a:close/>
                    <a:moveTo>
                      <a:pt x="7640" y="28970"/>
                    </a:moveTo>
                    <a:cubicBezTo>
                      <a:pt x="7661" y="40928"/>
                      <a:pt x="17378" y="50604"/>
                      <a:pt x="29343" y="50584"/>
                    </a:cubicBezTo>
                    <a:cubicBezTo>
                      <a:pt x="41309" y="50563"/>
                      <a:pt x="50993" y="40853"/>
                      <a:pt x="50972" y="28896"/>
                    </a:cubicBezTo>
                    <a:cubicBezTo>
                      <a:pt x="50951" y="16939"/>
                      <a:pt x="41235" y="7263"/>
                      <a:pt x="29270" y="7283"/>
                    </a:cubicBezTo>
                    <a:cubicBezTo>
                      <a:pt x="17306" y="7307"/>
                      <a:pt x="7625" y="17014"/>
                      <a:pt x="7640" y="2897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6" name="Google Shape;376;p1"/>
              <p:cNvSpPr/>
              <p:nvPr/>
            </p:nvSpPr>
            <p:spPr>
              <a:xfrm>
                <a:off x="4866879" y="1427369"/>
                <a:ext cx="40555" cy="40527"/>
              </a:xfrm>
              <a:custGeom>
                <a:rect b="b" l="l" r="r" t="t"/>
                <a:pathLst>
                  <a:path extrusionOk="0" h="40527" w="40555">
                    <a:moveTo>
                      <a:pt x="20648" y="40509"/>
                    </a:moveTo>
                    <a:cubicBezTo>
                      <a:pt x="9449" y="40529"/>
                      <a:pt x="354" y="31473"/>
                      <a:pt x="334" y="20281"/>
                    </a:cubicBezTo>
                    <a:cubicBezTo>
                      <a:pt x="314" y="9090"/>
                      <a:pt x="9376" y="1"/>
                      <a:pt x="20575" y="-19"/>
                    </a:cubicBezTo>
                    <a:cubicBezTo>
                      <a:pt x="31774" y="-39"/>
                      <a:pt x="40869" y="9017"/>
                      <a:pt x="40889" y="20208"/>
                    </a:cubicBezTo>
                    <a:cubicBezTo>
                      <a:pt x="40889" y="20233"/>
                      <a:pt x="40889" y="20257"/>
                      <a:pt x="40889" y="20281"/>
                    </a:cubicBezTo>
                    <a:cubicBezTo>
                      <a:pt x="40890" y="31452"/>
                      <a:pt x="31830" y="40508"/>
                      <a:pt x="20651" y="40509"/>
                    </a:cubicBezTo>
                    <a:cubicBezTo>
                      <a:pt x="20650" y="40509"/>
                      <a:pt x="20649" y="40509"/>
                      <a:pt x="20648" y="40509"/>
                    </a:cubicBezTo>
                    <a:close/>
                    <a:moveTo>
                      <a:pt x="7714" y="20281"/>
                    </a:moveTo>
                    <a:cubicBezTo>
                      <a:pt x="7754" y="27420"/>
                      <a:pt x="13577" y="33174"/>
                      <a:pt x="20720" y="33134"/>
                    </a:cubicBezTo>
                    <a:cubicBezTo>
                      <a:pt x="27864" y="33094"/>
                      <a:pt x="33622" y="27274"/>
                      <a:pt x="33582" y="20136"/>
                    </a:cubicBezTo>
                    <a:cubicBezTo>
                      <a:pt x="33542" y="13026"/>
                      <a:pt x="27763" y="7284"/>
                      <a:pt x="20648" y="7284"/>
                    </a:cubicBezTo>
                    <a:cubicBezTo>
                      <a:pt x="13518" y="7270"/>
                      <a:pt x="7727" y="13036"/>
                      <a:pt x="7713" y="20161"/>
                    </a:cubicBezTo>
                    <a:cubicBezTo>
                      <a:pt x="7713" y="20201"/>
                      <a:pt x="7713" y="20241"/>
                      <a:pt x="7714" y="202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7" name="Google Shape;377;p1"/>
              <p:cNvSpPr/>
              <p:nvPr/>
            </p:nvSpPr>
            <p:spPr>
              <a:xfrm>
                <a:off x="4937905" y="1419921"/>
                <a:ext cx="81588" cy="65428"/>
              </a:xfrm>
              <a:custGeom>
                <a:rect b="b" l="l" r="r" t="t"/>
                <a:pathLst>
                  <a:path extrusionOk="0" h="65428" w="81588">
                    <a:moveTo>
                      <a:pt x="334" y="65409"/>
                    </a:moveTo>
                    <a:lnTo>
                      <a:pt x="334" y="-19"/>
                    </a:lnTo>
                    <a:lnTo>
                      <a:pt x="75745" y="-19"/>
                    </a:lnTo>
                    <a:cubicBezTo>
                      <a:pt x="75892" y="-19"/>
                      <a:pt x="75965" y="-19"/>
                      <a:pt x="76038" y="54"/>
                    </a:cubicBezTo>
                    <a:lnTo>
                      <a:pt x="76330" y="200"/>
                    </a:lnTo>
                    <a:lnTo>
                      <a:pt x="77207" y="1077"/>
                    </a:lnTo>
                    <a:cubicBezTo>
                      <a:pt x="80769" y="7086"/>
                      <a:pt x="82377" y="14051"/>
                      <a:pt x="81810" y="21012"/>
                    </a:cubicBezTo>
                    <a:lnTo>
                      <a:pt x="81811" y="44378"/>
                    </a:lnTo>
                    <a:cubicBezTo>
                      <a:pt x="82377" y="51339"/>
                      <a:pt x="80769" y="58304"/>
                      <a:pt x="77207" y="64313"/>
                    </a:cubicBezTo>
                    <a:lnTo>
                      <a:pt x="76330" y="65190"/>
                    </a:lnTo>
                    <a:lnTo>
                      <a:pt x="45493" y="65409"/>
                    </a:lnTo>
                    <a:close/>
                    <a:moveTo>
                      <a:pt x="7641" y="7284"/>
                    </a:moveTo>
                    <a:lnTo>
                      <a:pt x="7641" y="58107"/>
                    </a:lnTo>
                    <a:lnTo>
                      <a:pt x="72530" y="58107"/>
                    </a:lnTo>
                    <a:cubicBezTo>
                      <a:pt x="74009" y="53686"/>
                      <a:pt x="74678" y="49036"/>
                      <a:pt x="74504" y="44378"/>
                    </a:cubicBezTo>
                    <a:lnTo>
                      <a:pt x="74504" y="21012"/>
                    </a:lnTo>
                    <a:cubicBezTo>
                      <a:pt x="74663" y="16355"/>
                      <a:pt x="73995" y="11707"/>
                      <a:pt x="72530" y="728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8" name="Google Shape;378;p1"/>
              <p:cNvSpPr/>
              <p:nvPr/>
            </p:nvSpPr>
            <p:spPr>
              <a:xfrm>
                <a:off x="4961435" y="1485130"/>
                <a:ext cx="192766" cy="70685"/>
              </a:xfrm>
              <a:custGeom>
                <a:rect b="b" l="l" r="r" t="t"/>
                <a:pathLst>
                  <a:path extrusionOk="0" h="70685" w="192766">
                    <a:moveTo>
                      <a:pt x="40963" y="70666"/>
                    </a:moveTo>
                    <a:lnTo>
                      <a:pt x="334" y="346"/>
                    </a:lnTo>
                    <a:lnTo>
                      <a:pt x="21963" y="200"/>
                    </a:lnTo>
                    <a:lnTo>
                      <a:pt x="52582" y="200"/>
                    </a:lnTo>
                    <a:lnTo>
                      <a:pt x="52801" y="-19"/>
                    </a:lnTo>
                    <a:lnTo>
                      <a:pt x="54408" y="-19"/>
                    </a:lnTo>
                    <a:lnTo>
                      <a:pt x="55797" y="2682"/>
                    </a:lnTo>
                    <a:lnTo>
                      <a:pt x="66830" y="33644"/>
                    </a:lnTo>
                    <a:lnTo>
                      <a:pt x="139611" y="36419"/>
                    </a:lnTo>
                    <a:lnTo>
                      <a:pt x="153641" y="12103"/>
                    </a:lnTo>
                    <a:lnTo>
                      <a:pt x="193100" y="12103"/>
                    </a:lnTo>
                    <a:lnTo>
                      <a:pt x="159342" y="70666"/>
                    </a:lnTo>
                    <a:close/>
                    <a:moveTo>
                      <a:pt x="12976" y="7648"/>
                    </a:moveTo>
                    <a:lnTo>
                      <a:pt x="45201" y="63364"/>
                    </a:lnTo>
                    <a:lnTo>
                      <a:pt x="155103" y="63364"/>
                    </a:lnTo>
                    <a:lnTo>
                      <a:pt x="180459" y="19404"/>
                    </a:lnTo>
                    <a:lnTo>
                      <a:pt x="157880" y="19404"/>
                    </a:lnTo>
                    <a:lnTo>
                      <a:pt x="143777" y="43867"/>
                    </a:lnTo>
                    <a:lnTo>
                      <a:pt x="61643" y="40800"/>
                    </a:lnTo>
                    <a:lnTo>
                      <a:pt x="49805" y="764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" name="Google Shape;379;p1"/>
              <p:cNvSpPr/>
              <p:nvPr/>
            </p:nvSpPr>
            <p:spPr>
              <a:xfrm>
                <a:off x="4962313" y="1350915"/>
                <a:ext cx="191889" cy="70685"/>
              </a:xfrm>
              <a:custGeom>
                <a:rect b="b" l="l" r="r" t="t"/>
                <a:pathLst>
                  <a:path extrusionOk="0" h="70685" w="191889">
                    <a:moveTo>
                      <a:pt x="334" y="68841"/>
                    </a:moveTo>
                    <a:lnTo>
                      <a:pt x="40085" y="-19"/>
                    </a:lnTo>
                    <a:lnTo>
                      <a:pt x="158464" y="-19"/>
                    </a:lnTo>
                    <a:lnTo>
                      <a:pt x="192223" y="58472"/>
                    </a:lnTo>
                    <a:lnTo>
                      <a:pt x="152764" y="58472"/>
                    </a:lnTo>
                    <a:lnTo>
                      <a:pt x="138733" y="34229"/>
                    </a:lnTo>
                    <a:lnTo>
                      <a:pt x="68803" y="35981"/>
                    </a:lnTo>
                    <a:lnTo>
                      <a:pt x="55138" y="70666"/>
                    </a:lnTo>
                    <a:lnTo>
                      <a:pt x="51923" y="69206"/>
                    </a:lnTo>
                    <a:lnTo>
                      <a:pt x="51704" y="68987"/>
                    </a:lnTo>
                    <a:lnTo>
                      <a:pt x="51338" y="68987"/>
                    </a:lnTo>
                    <a:cubicBezTo>
                      <a:pt x="51140" y="68870"/>
                      <a:pt x="50910" y="68819"/>
                      <a:pt x="50681" y="68841"/>
                    </a:cubicBezTo>
                    <a:close/>
                    <a:moveTo>
                      <a:pt x="44323" y="7284"/>
                    </a:moveTo>
                    <a:lnTo>
                      <a:pt x="12975" y="61538"/>
                    </a:lnTo>
                    <a:lnTo>
                      <a:pt x="50900" y="61538"/>
                    </a:lnTo>
                    <a:lnTo>
                      <a:pt x="63761" y="28825"/>
                    </a:lnTo>
                    <a:lnTo>
                      <a:pt x="142899" y="26780"/>
                    </a:lnTo>
                    <a:lnTo>
                      <a:pt x="156929" y="51170"/>
                    </a:lnTo>
                    <a:lnTo>
                      <a:pt x="179508" y="51170"/>
                    </a:lnTo>
                    <a:lnTo>
                      <a:pt x="154225" y="728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" name="Google Shape;380;p1"/>
              <p:cNvSpPr/>
              <p:nvPr/>
            </p:nvSpPr>
            <p:spPr>
              <a:xfrm>
                <a:off x="4983068" y="1485129"/>
                <a:ext cx="30837" cy="216"/>
              </a:xfrm>
              <a:custGeom>
                <a:rect b="b" l="l" r="r" t="t"/>
                <a:pathLst>
                  <a:path extrusionOk="0" h="216" w="30837">
                    <a:moveTo>
                      <a:pt x="0" y="217"/>
                    </a:moveTo>
                    <a:lnTo>
                      <a:pt x="30837" y="0"/>
                    </a:lnTo>
                    <a:lnTo>
                      <a:pt x="30610" y="217"/>
                    </a:lnTo>
                    <a:lnTo>
                      <a:pt x="0" y="217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" name="Google Shape;381;p1"/>
              <p:cNvSpPr/>
              <p:nvPr/>
            </p:nvSpPr>
            <p:spPr>
              <a:xfrm>
                <a:off x="5013317" y="1419921"/>
                <a:ext cx="585" cy="219"/>
              </a:xfrm>
              <a:custGeom>
                <a:rect b="b" l="l" r="r" t="t"/>
                <a:pathLst>
                  <a:path extrusionOk="0" h="219" w="585">
                    <a:moveTo>
                      <a:pt x="334" y="-19"/>
                    </a:moveTo>
                    <a:lnTo>
                      <a:pt x="700" y="-19"/>
                    </a:lnTo>
                    <a:lnTo>
                      <a:pt x="919" y="200"/>
                    </a:lnTo>
                    <a:lnTo>
                      <a:pt x="626" y="54"/>
                    </a:lnTo>
                    <a:cubicBezTo>
                      <a:pt x="553" y="-19"/>
                      <a:pt x="480" y="-19"/>
                      <a:pt x="334" y="-1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82" name="Google Shape;382;p1"/>
          <p:cNvGrpSpPr/>
          <p:nvPr/>
        </p:nvGrpSpPr>
        <p:grpSpPr>
          <a:xfrm>
            <a:off x="7563856" y="3844142"/>
            <a:ext cx="1403814" cy="1233622"/>
            <a:chOff x="7024069" y="4"/>
            <a:chExt cx="1403814" cy="1233622"/>
          </a:xfrm>
        </p:grpSpPr>
        <p:sp>
          <p:nvSpPr>
            <p:cNvPr id="383" name="Google Shape;383;p1"/>
            <p:cNvSpPr/>
            <p:nvPr/>
          </p:nvSpPr>
          <p:spPr>
            <a:xfrm>
              <a:off x="7024069" y="4"/>
              <a:ext cx="1403814" cy="1233622"/>
            </a:xfrm>
            <a:custGeom>
              <a:rect b="b" l="l" r="r" t="t"/>
              <a:pathLst>
                <a:path extrusionOk="0" h="837774" w="953354">
                  <a:moveTo>
                    <a:pt x="0" y="0"/>
                  </a:moveTo>
                  <a:lnTo>
                    <a:pt x="953354" y="0"/>
                  </a:lnTo>
                  <a:lnTo>
                    <a:pt x="953354" y="837775"/>
                  </a:lnTo>
                  <a:lnTo>
                    <a:pt x="0" y="83777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4" name="Google Shape;384;p1"/>
            <p:cNvGrpSpPr/>
            <p:nvPr/>
          </p:nvGrpSpPr>
          <p:grpSpPr>
            <a:xfrm>
              <a:off x="7795732" y="536581"/>
              <a:ext cx="476974" cy="555072"/>
              <a:chOff x="6485751" y="4030063"/>
              <a:chExt cx="323855" cy="376908"/>
            </a:xfrm>
          </p:grpSpPr>
          <p:sp>
            <p:nvSpPr>
              <p:cNvPr id="385" name="Google Shape;385;p1"/>
              <p:cNvSpPr/>
              <p:nvPr/>
            </p:nvSpPr>
            <p:spPr>
              <a:xfrm>
                <a:off x="6741590" y="4360275"/>
                <a:ext cx="68015" cy="4052"/>
              </a:xfrm>
              <a:custGeom>
                <a:rect b="b" l="l" r="r" t="t"/>
                <a:pathLst>
                  <a:path extrusionOk="0" h="4052" w="68015">
                    <a:moveTo>
                      <a:pt x="66322" y="-19"/>
                    </a:moveTo>
                    <a:cubicBezTo>
                      <a:pt x="67441" y="-19"/>
                      <a:pt x="68349" y="888"/>
                      <a:pt x="68349" y="2007"/>
                    </a:cubicBezTo>
                    <a:cubicBezTo>
                      <a:pt x="68349" y="3126"/>
                      <a:pt x="67441" y="4033"/>
                      <a:pt x="66322" y="4033"/>
                    </a:cubicBezTo>
                    <a:lnTo>
                      <a:pt x="2361" y="4033"/>
                    </a:lnTo>
                    <a:cubicBezTo>
                      <a:pt x="1241" y="4033"/>
                      <a:pt x="334" y="3126"/>
                      <a:pt x="334" y="2007"/>
                    </a:cubicBezTo>
                    <a:cubicBezTo>
                      <a:pt x="334" y="888"/>
                      <a:pt x="1241" y="-19"/>
                      <a:pt x="2361" y="-1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" name="Google Shape;386;p1"/>
              <p:cNvSpPr/>
              <p:nvPr/>
            </p:nvSpPr>
            <p:spPr>
              <a:xfrm>
                <a:off x="6741590" y="4381597"/>
                <a:ext cx="68016" cy="4052"/>
              </a:xfrm>
              <a:custGeom>
                <a:rect b="b" l="l" r="r" t="t"/>
                <a:pathLst>
                  <a:path extrusionOk="0" h="4052" w="68016">
                    <a:moveTo>
                      <a:pt x="66322" y="-18"/>
                    </a:moveTo>
                    <a:cubicBezTo>
                      <a:pt x="67428" y="-33"/>
                      <a:pt x="68335" y="851"/>
                      <a:pt x="68350" y="1956"/>
                    </a:cubicBezTo>
                    <a:cubicBezTo>
                      <a:pt x="68350" y="1973"/>
                      <a:pt x="68350" y="1990"/>
                      <a:pt x="68350" y="2008"/>
                    </a:cubicBezTo>
                    <a:cubicBezTo>
                      <a:pt x="68346" y="3125"/>
                      <a:pt x="67441" y="4030"/>
                      <a:pt x="66322" y="4034"/>
                    </a:cubicBezTo>
                    <a:lnTo>
                      <a:pt x="2362" y="4033"/>
                    </a:lnTo>
                    <a:cubicBezTo>
                      <a:pt x="1244" y="4030"/>
                      <a:pt x="338" y="3125"/>
                      <a:pt x="335" y="2008"/>
                    </a:cubicBezTo>
                    <a:cubicBezTo>
                      <a:pt x="303" y="920"/>
                      <a:pt x="1160" y="13"/>
                      <a:pt x="2248" y="-18"/>
                    </a:cubicBezTo>
                    <a:cubicBezTo>
                      <a:pt x="2286" y="-19"/>
                      <a:pt x="2324" y="-19"/>
                      <a:pt x="2362" y="-1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7" name="Google Shape;387;p1"/>
              <p:cNvSpPr/>
              <p:nvPr/>
            </p:nvSpPr>
            <p:spPr>
              <a:xfrm>
                <a:off x="6741594" y="4402869"/>
                <a:ext cx="68008" cy="4102"/>
              </a:xfrm>
              <a:custGeom>
                <a:rect b="b" l="l" r="r" t="t"/>
                <a:pathLst>
                  <a:path extrusionOk="0" h="4102" w="68008">
                    <a:moveTo>
                      <a:pt x="66318" y="-19"/>
                    </a:moveTo>
                    <a:cubicBezTo>
                      <a:pt x="67452" y="-3"/>
                      <a:pt x="68358" y="928"/>
                      <a:pt x="68342" y="2061"/>
                    </a:cubicBezTo>
                    <a:cubicBezTo>
                      <a:pt x="68326" y="3171"/>
                      <a:pt x="67429" y="4067"/>
                      <a:pt x="66318" y="4083"/>
                    </a:cubicBezTo>
                    <a:lnTo>
                      <a:pt x="2357" y="4083"/>
                    </a:lnTo>
                    <a:cubicBezTo>
                      <a:pt x="1224" y="4067"/>
                      <a:pt x="318" y="3136"/>
                      <a:pt x="334" y="2003"/>
                    </a:cubicBezTo>
                    <a:cubicBezTo>
                      <a:pt x="350" y="893"/>
                      <a:pt x="1246" y="-3"/>
                      <a:pt x="2357" y="-1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8" name="Google Shape;388;p1"/>
              <p:cNvSpPr/>
              <p:nvPr/>
            </p:nvSpPr>
            <p:spPr>
              <a:xfrm>
                <a:off x="6589039" y="4072657"/>
                <a:ext cx="114489" cy="78602"/>
              </a:xfrm>
              <a:custGeom>
                <a:rect b="b" l="l" r="r" t="t"/>
                <a:pathLst>
                  <a:path extrusionOk="0" h="78602" w="114489">
                    <a:moveTo>
                      <a:pt x="114823" y="-19"/>
                    </a:moveTo>
                    <a:lnTo>
                      <a:pt x="114823" y="78584"/>
                    </a:lnTo>
                    <a:lnTo>
                      <a:pt x="334" y="78584"/>
                    </a:lnTo>
                    <a:lnTo>
                      <a:pt x="334" y="74532"/>
                    </a:lnTo>
                    <a:cubicBezTo>
                      <a:pt x="9697" y="74573"/>
                      <a:pt x="18682" y="70849"/>
                      <a:pt x="25269" y="64199"/>
                    </a:cubicBezTo>
                    <a:cubicBezTo>
                      <a:pt x="39041" y="50469"/>
                      <a:pt x="39066" y="28182"/>
                      <a:pt x="25327" y="14421"/>
                    </a:cubicBezTo>
                    <a:cubicBezTo>
                      <a:pt x="18705" y="7788"/>
                      <a:pt x="9710" y="4068"/>
                      <a:pt x="334" y="4083"/>
                    </a:cubicBezTo>
                    <a:lnTo>
                      <a:pt x="334" y="-1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" name="Google Shape;389;p1"/>
              <p:cNvSpPr/>
              <p:nvPr/>
            </p:nvSpPr>
            <p:spPr>
              <a:xfrm>
                <a:off x="6666988" y="4030063"/>
                <a:ext cx="36034" cy="25879"/>
              </a:xfrm>
              <a:custGeom>
                <a:rect b="b" l="l" r="r" t="t"/>
                <a:pathLst>
                  <a:path extrusionOk="0" h="25879" w="36034">
                    <a:moveTo>
                      <a:pt x="36368" y="7325"/>
                    </a:moveTo>
                    <a:lnTo>
                      <a:pt x="36368" y="25861"/>
                    </a:lnTo>
                    <a:lnTo>
                      <a:pt x="334" y="25861"/>
                    </a:lnTo>
                    <a:lnTo>
                      <a:pt x="334" y="7325"/>
                    </a:lnTo>
                    <a:cubicBezTo>
                      <a:pt x="334" y="4336"/>
                      <a:pt x="7327" y="-19"/>
                      <a:pt x="18325" y="-19"/>
                    </a:cubicBezTo>
                    <a:cubicBezTo>
                      <a:pt x="29324" y="-19"/>
                      <a:pt x="36368" y="4336"/>
                      <a:pt x="36368" y="732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0" name="Google Shape;390;p1"/>
              <p:cNvSpPr/>
              <p:nvPr/>
            </p:nvSpPr>
            <p:spPr>
              <a:xfrm>
                <a:off x="6485751" y="4280355"/>
                <a:ext cx="185291" cy="36060"/>
              </a:xfrm>
              <a:custGeom>
                <a:rect b="b" l="l" r="r" t="t"/>
                <a:pathLst>
                  <a:path extrusionOk="0" h="36060" w="185291">
                    <a:moveTo>
                      <a:pt x="185625" y="5350"/>
                    </a:moveTo>
                    <a:lnTo>
                      <a:pt x="185625" y="30724"/>
                    </a:lnTo>
                    <a:lnTo>
                      <a:pt x="21619" y="30724"/>
                    </a:lnTo>
                    <a:lnTo>
                      <a:pt x="21619" y="20037"/>
                    </a:lnTo>
                    <a:lnTo>
                      <a:pt x="4389" y="20037"/>
                    </a:lnTo>
                    <a:lnTo>
                      <a:pt x="4389" y="34016"/>
                    </a:lnTo>
                    <a:cubicBezTo>
                      <a:pt x="4389" y="35135"/>
                      <a:pt x="3481" y="36042"/>
                      <a:pt x="2361" y="36042"/>
                    </a:cubicBezTo>
                    <a:cubicBezTo>
                      <a:pt x="1242" y="36042"/>
                      <a:pt x="334" y="35135"/>
                      <a:pt x="334" y="34016"/>
                    </a:cubicBezTo>
                    <a:lnTo>
                      <a:pt x="334" y="2058"/>
                    </a:lnTo>
                    <a:cubicBezTo>
                      <a:pt x="316" y="929"/>
                      <a:pt x="1216" y="0"/>
                      <a:pt x="2345" y="-19"/>
                    </a:cubicBezTo>
                    <a:cubicBezTo>
                      <a:pt x="2350" y="-19"/>
                      <a:pt x="2356" y="-19"/>
                      <a:pt x="2361" y="-19"/>
                    </a:cubicBezTo>
                    <a:cubicBezTo>
                      <a:pt x="3489" y="8"/>
                      <a:pt x="4389" y="930"/>
                      <a:pt x="4389" y="2057"/>
                    </a:cubicBezTo>
                    <a:lnTo>
                      <a:pt x="4389" y="15985"/>
                    </a:lnTo>
                    <a:lnTo>
                      <a:pt x="21619" y="15985"/>
                    </a:lnTo>
                    <a:lnTo>
                      <a:pt x="21619" y="535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1" name="Google Shape;391;p1"/>
              <p:cNvSpPr/>
              <p:nvPr/>
            </p:nvSpPr>
            <p:spPr>
              <a:xfrm>
                <a:off x="6528374" y="4072657"/>
                <a:ext cx="60665" cy="78602"/>
              </a:xfrm>
              <a:custGeom>
                <a:rect b="b" l="l" r="r" t="t"/>
                <a:pathLst>
                  <a:path extrusionOk="0" h="78602" w="60665">
                    <a:moveTo>
                      <a:pt x="60999" y="74532"/>
                    </a:moveTo>
                    <a:lnTo>
                      <a:pt x="60999" y="78584"/>
                    </a:lnTo>
                    <a:lnTo>
                      <a:pt x="334" y="78584"/>
                    </a:lnTo>
                    <a:lnTo>
                      <a:pt x="334" y="-19"/>
                    </a:lnTo>
                    <a:lnTo>
                      <a:pt x="60999" y="-19"/>
                    </a:lnTo>
                    <a:lnTo>
                      <a:pt x="60999" y="4083"/>
                    </a:lnTo>
                    <a:cubicBezTo>
                      <a:pt x="41532" y="4083"/>
                      <a:pt x="25750" y="19854"/>
                      <a:pt x="25750" y="39308"/>
                    </a:cubicBezTo>
                    <a:cubicBezTo>
                      <a:pt x="25750" y="58762"/>
                      <a:pt x="41532" y="74532"/>
                      <a:pt x="60999" y="7453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2" name="Google Shape;392;p1"/>
            <p:cNvGrpSpPr/>
            <p:nvPr/>
          </p:nvGrpSpPr>
          <p:grpSpPr>
            <a:xfrm>
              <a:off x="7785821" y="526921"/>
              <a:ext cx="543482" cy="637192"/>
              <a:chOff x="6476944" y="4020630"/>
              <a:chExt cx="369013" cy="432669"/>
            </a:xfrm>
          </p:grpSpPr>
          <p:sp>
            <p:nvSpPr>
              <p:cNvPr id="393" name="Google Shape;393;p1"/>
              <p:cNvSpPr/>
              <p:nvPr/>
            </p:nvSpPr>
            <p:spPr>
              <a:xfrm>
                <a:off x="6519568" y="4318885"/>
                <a:ext cx="326389" cy="134414"/>
              </a:xfrm>
              <a:custGeom>
                <a:rect b="b" l="l" r="r" t="t"/>
                <a:pathLst>
                  <a:path extrusionOk="0" h="134414" w="326389">
                    <a:moveTo>
                      <a:pt x="326723" y="-19"/>
                    </a:moveTo>
                    <a:lnTo>
                      <a:pt x="326723" y="134395"/>
                    </a:lnTo>
                    <a:lnTo>
                      <a:pt x="87657" y="134395"/>
                    </a:lnTo>
                    <a:lnTo>
                      <a:pt x="334" y="58021"/>
                    </a:lnTo>
                    <a:lnTo>
                      <a:pt x="334" y="-19"/>
                    </a:lnTo>
                    <a:close/>
                    <a:moveTo>
                      <a:pt x="320133" y="127812"/>
                    </a:moveTo>
                    <a:lnTo>
                      <a:pt x="320133" y="6565"/>
                    </a:lnTo>
                    <a:lnTo>
                      <a:pt x="6922" y="6565"/>
                    </a:lnTo>
                    <a:lnTo>
                      <a:pt x="6922" y="55033"/>
                    </a:lnTo>
                    <a:lnTo>
                      <a:pt x="90142" y="12781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" name="Google Shape;394;p1"/>
              <p:cNvSpPr/>
              <p:nvPr/>
            </p:nvSpPr>
            <p:spPr>
              <a:xfrm>
                <a:off x="6711448" y="4063224"/>
                <a:ext cx="134509" cy="252115"/>
              </a:xfrm>
              <a:custGeom>
                <a:rect b="b" l="l" r="r" t="t"/>
                <a:pathLst>
                  <a:path extrusionOk="0" h="252115" w="134509">
                    <a:moveTo>
                      <a:pt x="134843" y="216341"/>
                    </a:moveTo>
                    <a:lnTo>
                      <a:pt x="134843" y="252097"/>
                    </a:lnTo>
                    <a:lnTo>
                      <a:pt x="334" y="252097"/>
                    </a:lnTo>
                    <a:lnTo>
                      <a:pt x="334" y="-19"/>
                    </a:lnTo>
                    <a:lnTo>
                      <a:pt x="80816" y="-19"/>
                    </a:lnTo>
                    <a:close/>
                    <a:moveTo>
                      <a:pt x="128254" y="245512"/>
                    </a:moveTo>
                    <a:lnTo>
                      <a:pt x="128254" y="216746"/>
                    </a:lnTo>
                    <a:lnTo>
                      <a:pt x="75698" y="6565"/>
                    </a:lnTo>
                    <a:lnTo>
                      <a:pt x="6923" y="6565"/>
                    </a:lnTo>
                    <a:lnTo>
                      <a:pt x="6923" y="24551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" name="Google Shape;395;p1"/>
              <p:cNvSpPr/>
              <p:nvPr/>
            </p:nvSpPr>
            <p:spPr>
              <a:xfrm>
                <a:off x="6732785" y="4350843"/>
                <a:ext cx="81191" cy="17219"/>
              </a:xfrm>
              <a:custGeom>
                <a:rect b="b" l="l" r="r" t="t"/>
                <a:pathLst>
                  <a:path extrusionOk="0" h="17219" w="81191">
                    <a:moveTo>
                      <a:pt x="72909" y="-19"/>
                    </a:moveTo>
                    <a:cubicBezTo>
                      <a:pt x="77668" y="-19"/>
                      <a:pt x="81525" y="3836"/>
                      <a:pt x="81525" y="8591"/>
                    </a:cubicBezTo>
                    <a:cubicBezTo>
                      <a:pt x="81525" y="13346"/>
                      <a:pt x="77668" y="17201"/>
                      <a:pt x="72909" y="17201"/>
                    </a:cubicBezTo>
                    <a:lnTo>
                      <a:pt x="8950" y="17201"/>
                    </a:lnTo>
                    <a:cubicBezTo>
                      <a:pt x="4191" y="17201"/>
                      <a:pt x="334" y="13346"/>
                      <a:pt x="334" y="8591"/>
                    </a:cubicBezTo>
                    <a:cubicBezTo>
                      <a:pt x="334" y="3836"/>
                      <a:pt x="4191" y="-19"/>
                      <a:pt x="8950" y="-19"/>
                    </a:cubicBezTo>
                    <a:close/>
                    <a:moveTo>
                      <a:pt x="74937" y="8590"/>
                    </a:moveTo>
                    <a:cubicBezTo>
                      <a:pt x="74933" y="7473"/>
                      <a:pt x="74028" y="6568"/>
                      <a:pt x="72909" y="6565"/>
                    </a:cubicBezTo>
                    <a:lnTo>
                      <a:pt x="8950" y="6565"/>
                    </a:lnTo>
                    <a:cubicBezTo>
                      <a:pt x="7830" y="6565"/>
                      <a:pt x="6922" y="7472"/>
                      <a:pt x="6922" y="8590"/>
                    </a:cubicBezTo>
                    <a:cubicBezTo>
                      <a:pt x="6922" y="9709"/>
                      <a:pt x="7830" y="10616"/>
                      <a:pt x="8950" y="10616"/>
                    </a:cubicBezTo>
                    <a:lnTo>
                      <a:pt x="72909" y="10616"/>
                    </a:lnTo>
                    <a:cubicBezTo>
                      <a:pt x="74028" y="10613"/>
                      <a:pt x="74933" y="9708"/>
                      <a:pt x="74937" y="859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" name="Google Shape;396;p1"/>
              <p:cNvSpPr/>
              <p:nvPr/>
            </p:nvSpPr>
            <p:spPr>
              <a:xfrm>
                <a:off x="6732786" y="4372165"/>
                <a:ext cx="81190" cy="17218"/>
              </a:xfrm>
              <a:custGeom>
                <a:rect b="b" l="l" r="r" t="t"/>
                <a:pathLst>
                  <a:path extrusionOk="0" h="17218" w="81190">
                    <a:moveTo>
                      <a:pt x="72909" y="-19"/>
                    </a:moveTo>
                    <a:cubicBezTo>
                      <a:pt x="77667" y="-19"/>
                      <a:pt x="81524" y="3836"/>
                      <a:pt x="81524" y="8590"/>
                    </a:cubicBezTo>
                    <a:cubicBezTo>
                      <a:pt x="81524" y="13345"/>
                      <a:pt x="77667" y="17200"/>
                      <a:pt x="72909" y="17200"/>
                    </a:cubicBezTo>
                    <a:lnTo>
                      <a:pt x="8949" y="17200"/>
                    </a:lnTo>
                    <a:cubicBezTo>
                      <a:pt x="4191" y="17200"/>
                      <a:pt x="334" y="13345"/>
                      <a:pt x="334" y="8590"/>
                    </a:cubicBezTo>
                    <a:cubicBezTo>
                      <a:pt x="334" y="3836"/>
                      <a:pt x="4191" y="-19"/>
                      <a:pt x="8949" y="-19"/>
                    </a:cubicBezTo>
                    <a:close/>
                    <a:moveTo>
                      <a:pt x="74936" y="8590"/>
                    </a:moveTo>
                    <a:cubicBezTo>
                      <a:pt x="74951" y="7486"/>
                      <a:pt x="74067" y="6579"/>
                      <a:pt x="72963" y="6565"/>
                    </a:cubicBezTo>
                    <a:cubicBezTo>
                      <a:pt x="72945" y="6564"/>
                      <a:pt x="72927" y="6564"/>
                      <a:pt x="72909" y="6565"/>
                    </a:cubicBezTo>
                    <a:lnTo>
                      <a:pt x="8949" y="6565"/>
                    </a:lnTo>
                    <a:cubicBezTo>
                      <a:pt x="7861" y="6533"/>
                      <a:pt x="6953" y="7389"/>
                      <a:pt x="6921" y="8476"/>
                    </a:cubicBezTo>
                    <a:cubicBezTo>
                      <a:pt x="6920" y="8514"/>
                      <a:pt x="6920" y="8552"/>
                      <a:pt x="6921" y="8590"/>
                    </a:cubicBezTo>
                    <a:cubicBezTo>
                      <a:pt x="6924" y="9708"/>
                      <a:pt x="7831" y="10613"/>
                      <a:pt x="8949" y="10616"/>
                    </a:cubicBezTo>
                    <a:lnTo>
                      <a:pt x="72909" y="10616"/>
                    </a:lnTo>
                    <a:cubicBezTo>
                      <a:pt x="74027" y="10613"/>
                      <a:pt x="74933" y="9708"/>
                      <a:pt x="74936" y="859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" name="Google Shape;397;p1"/>
              <p:cNvSpPr/>
              <p:nvPr/>
            </p:nvSpPr>
            <p:spPr>
              <a:xfrm>
                <a:off x="6732785" y="4393436"/>
                <a:ext cx="81191" cy="17219"/>
              </a:xfrm>
              <a:custGeom>
                <a:rect b="b" l="l" r="r" t="t"/>
                <a:pathLst>
                  <a:path extrusionOk="0" h="17219" w="81191">
                    <a:moveTo>
                      <a:pt x="72909" y="-19"/>
                    </a:moveTo>
                    <a:cubicBezTo>
                      <a:pt x="77668" y="-19"/>
                      <a:pt x="81525" y="3836"/>
                      <a:pt x="81525" y="8591"/>
                    </a:cubicBezTo>
                    <a:cubicBezTo>
                      <a:pt x="81525" y="13346"/>
                      <a:pt x="77668" y="17201"/>
                      <a:pt x="72909" y="17201"/>
                    </a:cubicBezTo>
                    <a:lnTo>
                      <a:pt x="8950" y="17201"/>
                    </a:lnTo>
                    <a:cubicBezTo>
                      <a:pt x="4191" y="17201"/>
                      <a:pt x="334" y="13346"/>
                      <a:pt x="334" y="8591"/>
                    </a:cubicBezTo>
                    <a:cubicBezTo>
                      <a:pt x="334" y="3836"/>
                      <a:pt x="4191" y="-19"/>
                      <a:pt x="8950" y="-19"/>
                    </a:cubicBezTo>
                    <a:close/>
                    <a:moveTo>
                      <a:pt x="74937" y="8591"/>
                    </a:moveTo>
                    <a:cubicBezTo>
                      <a:pt x="74934" y="7474"/>
                      <a:pt x="74028" y="6569"/>
                      <a:pt x="72909" y="6566"/>
                    </a:cubicBezTo>
                    <a:lnTo>
                      <a:pt x="8950" y="6566"/>
                    </a:lnTo>
                    <a:cubicBezTo>
                      <a:pt x="7816" y="6577"/>
                      <a:pt x="6906" y="7504"/>
                      <a:pt x="6917" y="8637"/>
                    </a:cubicBezTo>
                    <a:cubicBezTo>
                      <a:pt x="6929" y="9754"/>
                      <a:pt x="7832" y="10656"/>
                      <a:pt x="8950" y="10668"/>
                    </a:cubicBezTo>
                    <a:lnTo>
                      <a:pt x="72909" y="10668"/>
                    </a:lnTo>
                    <a:cubicBezTo>
                      <a:pt x="74038" y="10658"/>
                      <a:pt x="74946" y="9736"/>
                      <a:pt x="74937" y="8607"/>
                    </a:cubicBezTo>
                    <a:cubicBezTo>
                      <a:pt x="74937" y="8602"/>
                      <a:pt x="74937" y="8597"/>
                      <a:pt x="74936" y="85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" name="Google Shape;398;p1"/>
              <p:cNvSpPr/>
              <p:nvPr/>
            </p:nvSpPr>
            <p:spPr>
              <a:xfrm>
                <a:off x="6519568" y="4063224"/>
                <a:ext cx="188332" cy="91769"/>
              </a:xfrm>
              <a:custGeom>
                <a:rect b="b" l="l" r="r" t="t"/>
                <a:pathLst>
                  <a:path extrusionOk="0" h="91769" w="188332">
                    <a:moveTo>
                      <a:pt x="188666" y="-19"/>
                    </a:moveTo>
                    <a:lnTo>
                      <a:pt x="188666" y="91751"/>
                    </a:lnTo>
                    <a:lnTo>
                      <a:pt x="334" y="91751"/>
                    </a:lnTo>
                    <a:lnTo>
                      <a:pt x="334" y="-19"/>
                    </a:lnTo>
                    <a:close/>
                    <a:moveTo>
                      <a:pt x="182077" y="85167"/>
                    </a:moveTo>
                    <a:lnTo>
                      <a:pt x="182077" y="6565"/>
                    </a:lnTo>
                    <a:lnTo>
                      <a:pt x="6922" y="6565"/>
                    </a:lnTo>
                    <a:lnTo>
                      <a:pt x="6922" y="85167"/>
                    </a:lnTo>
                    <a:lnTo>
                      <a:pt x="182077" y="8516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" name="Google Shape;399;p1"/>
              <p:cNvSpPr/>
              <p:nvPr/>
            </p:nvSpPr>
            <p:spPr>
              <a:xfrm>
                <a:off x="6658182" y="4020630"/>
                <a:ext cx="49211" cy="39048"/>
              </a:xfrm>
              <a:custGeom>
                <a:rect b="b" l="l" r="r" t="t"/>
                <a:pathLst>
                  <a:path extrusionOk="0" h="39048" w="49211">
                    <a:moveTo>
                      <a:pt x="49545" y="13909"/>
                    </a:moveTo>
                    <a:lnTo>
                      <a:pt x="49545" y="39029"/>
                    </a:lnTo>
                    <a:lnTo>
                      <a:pt x="334" y="39029"/>
                    </a:lnTo>
                    <a:lnTo>
                      <a:pt x="334" y="13909"/>
                    </a:lnTo>
                    <a:cubicBezTo>
                      <a:pt x="334" y="5957"/>
                      <a:pt x="10876" y="-19"/>
                      <a:pt x="24915" y="-19"/>
                    </a:cubicBezTo>
                    <a:cubicBezTo>
                      <a:pt x="38953" y="-19"/>
                      <a:pt x="49545" y="5957"/>
                      <a:pt x="49545" y="13909"/>
                    </a:cubicBezTo>
                    <a:close/>
                    <a:moveTo>
                      <a:pt x="42957" y="32446"/>
                    </a:moveTo>
                    <a:lnTo>
                      <a:pt x="42957" y="13909"/>
                    </a:lnTo>
                    <a:cubicBezTo>
                      <a:pt x="42957" y="10921"/>
                      <a:pt x="35912" y="6566"/>
                      <a:pt x="24915" y="6566"/>
                    </a:cubicBezTo>
                    <a:cubicBezTo>
                      <a:pt x="13917" y="6566"/>
                      <a:pt x="6923" y="10921"/>
                      <a:pt x="6923" y="13909"/>
                    </a:cubicBezTo>
                    <a:lnTo>
                      <a:pt x="6923" y="3244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" name="Google Shape;400;p1"/>
              <p:cNvSpPr/>
              <p:nvPr/>
            </p:nvSpPr>
            <p:spPr>
              <a:xfrm>
                <a:off x="6476944" y="4270932"/>
                <a:ext cx="198469" cy="49219"/>
              </a:xfrm>
              <a:custGeom>
                <a:rect b="b" l="l" r="r" t="t"/>
                <a:pathLst>
                  <a:path extrusionOk="0" h="49219" w="198469">
                    <a:moveTo>
                      <a:pt x="198803" y="5341"/>
                    </a:moveTo>
                    <a:lnTo>
                      <a:pt x="198803" y="43883"/>
                    </a:lnTo>
                    <a:lnTo>
                      <a:pt x="21620" y="43883"/>
                    </a:lnTo>
                    <a:lnTo>
                      <a:pt x="21620" y="33196"/>
                    </a:lnTo>
                    <a:lnTo>
                      <a:pt x="17566" y="33196"/>
                    </a:lnTo>
                    <a:lnTo>
                      <a:pt x="17566" y="40590"/>
                    </a:lnTo>
                    <a:cubicBezTo>
                      <a:pt x="17566" y="45345"/>
                      <a:pt x="13708" y="49200"/>
                      <a:pt x="8950" y="49200"/>
                    </a:cubicBezTo>
                    <a:cubicBezTo>
                      <a:pt x="4192" y="49200"/>
                      <a:pt x="334" y="45345"/>
                      <a:pt x="334" y="40590"/>
                    </a:cubicBezTo>
                    <a:lnTo>
                      <a:pt x="334" y="8633"/>
                    </a:lnTo>
                    <a:cubicBezTo>
                      <a:pt x="310" y="3878"/>
                      <a:pt x="4149" y="4"/>
                      <a:pt x="8908" y="-19"/>
                    </a:cubicBezTo>
                    <a:cubicBezTo>
                      <a:pt x="13666" y="-42"/>
                      <a:pt x="17542" y="3794"/>
                      <a:pt x="17566" y="8549"/>
                    </a:cubicBezTo>
                    <a:cubicBezTo>
                      <a:pt x="17566" y="8577"/>
                      <a:pt x="17566" y="8605"/>
                      <a:pt x="17566" y="8633"/>
                    </a:cubicBezTo>
                    <a:lnTo>
                      <a:pt x="17566" y="15976"/>
                    </a:lnTo>
                    <a:lnTo>
                      <a:pt x="21620" y="15976"/>
                    </a:lnTo>
                    <a:lnTo>
                      <a:pt x="21620" y="5341"/>
                    </a:lnTo>
                    <a:lnTo>
                      <a:pt x="198803" y="5341"/>
                    </a:lnTo>
                    <a:close/>
                    <a:moveTo>
                      <a:pt x="192214" y="37298"/>
                    </a:moveTo>
                    <a:lnTo>
                      <a:pt x="192214" y="11924"/>
                    </a:lnTo>
                    <a:lnTo>
                      <a:pt x="28209" y="11924"/>
                    </a:lnTo>
                    <a:lnTo>
                      <a:pt x="28209" y="22560"/>
                    </a:lnTo>
                    <a:lnTo>
                      <a:pt x="10978" y="22560"/>
                    </a:lnTo>
                    <a:lnTo>
                      <a:pt x="10978" y="8633"/>
                    </a:lnTo>
                    <a:cubicBezTo>
                      <a:pt x="10978" y="7506"/>
                      <a:pt x="10078" y="6584"/>
                      <a:pt x="8950" y="6557"/>
                    </a:cubicBezTo>
                    <a:cubicBezTo>
                      <a:pt x="7821" y="6566"/>
                      <a:pt x="6914" y="7488"/>
                      <a:pt x="6923" y="8616"/>
                    </a:cubicBezTo>
                    <a:cubicBezTo>
                      <a:pt x="6923" y="8622"/>
                      <a:pt x="6923" y="8627"/>
                      <a:pt x="6923" y="8633"/>
                    </a:cubicBezTo>
                    <a:lnTo>
                      <a:pt x="6923" y="40590"/>
                    </a:lnTo>
                    <a:cubicBezTo>
                      <a:pt x="6923" y="41709"/>
                      <a:pt x="7831" y="42616"/>
                      <a:pt x="8950" y="42616"/>
                    </a:cubicBezTo>
                    <a:cubicBezTo>
                      <a:pt x="10070" y="42616"/>
                      <a:pt x="10978" y="41709"/>
                      <a:pt x="10978" y="40590"/>
                    </a:cubicBezTo>
                    <a:lnTo>
                      <a:pt x="10978" y="26612"/>
                    </a:lnTo>
                    <a:lnTo>
                      <a:pt x="28209" y="26612"/>
                    </a:lnTo>
                    <a:lnTo>
                      <a:pt x="28209" y="3729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" name="Google Shape;401;p1"/>
              <p:cNvSpPr/>
              <p:nvPr/>
            </p:nvSpPr>
            <p:spPr>
              <a:xfrm>
                <a:off x="6551548" y="4244840"/>
                <a:ext cx="81242" cy="27906"/>
              </a:xfrm>
              <a:custGeom>
                <a:rect b="b" l="l" r="r" t="t"/>
                <a:pathLst>
                  <a:path extrusionOk="0" h="27906" w="81242">
                    <a:moveTo>
                      <a:pt x="81576" y="-19"/>
                    </a:moveTo>
                    <a:lnTo>
                      <a:pt x="81576" y="27887"/>
                    </a:lnTo>
                    <a:lnTo>
                      <a:pt x="334" y="27887"/>
                    </a:lnTo>
                    <a:lnTo>
                      <a:pt x="334" y="-19"/>
                    </a:lnTo>
                    <a:lnTo>
                      <a:pt x="81576" y="-19"/>
                    </a:lnTo>
                    <a:close/>
                    <a:moveTo>
                      <a:pt x="74988" y="21303"/>
                    </a:moveTo>
                    <a:lnTo>
                      <a:pt x="74988" y="6565"/>
                    </a:lnTo>
                    <a:lnTo>
                      <a:pt x="6923" y="6565"/>
                    </a:lnTo>
                    <a:lnTo>
                      <a:pt x="6923" y="2130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" name="Google Shape;402;p1"/>
              <p:cNvSpPr/>
              <p:nvPr/>
            </p:nvSpPr>
            <p:spPr>
              <a:xfrm>
                <a:off x="6551558" y="4073910"/>
                <a:ext cx="70538" cy="70438"/>
              </a:xfrm>
              <a:custGeom>
                <a:rect b="b" l="l" r="r" t="t"/>
                <a:pathLst>
                  <a:path extrusionOk="0" h="70438" w="70538">
                    <a:moveTo>
                      <a:pt x="60533" y="10262"/>
                    </a:moveTo>
                    <a:cubicBezTo>
                      <a:pt x="74305" y="24004"/>
                      <a:pt x="74321" y="46301"/>
                      <a:pt x="60569" y="60063"/>
                    </a:cubicBezTo>
                    <a:cubicBezTo>
                      <a:pt x="60557" y="60075"/>
                      <a:pt x="60545" y="60086"/>
                      <a:pt x="60533" y="60098"/>
                    </a:cubicBezTo>
                    <a:cubicBezTo>
                      <a:pt x="46762" y="73860"/>
                      <a:pt x="24434" y="73860"/>
                      <a:pt x="10662" y="60098"/>
                    </a:cubicBezTo>
                    <a:cubicBezTo>
                      <a:pt x="-3109" y="46336"/>
                      <a:pt x="-3109" y="24024"/>
                      <a:pt x="10662" y="10262"/>
                    </a:cubicBezTo>
                    <a:cubicBezTo>
                      <a:pt x="24456" y="-3446"/>
                      <a:pt x="46740" y="-3446"/>
                      <a:pt x="60533" y="10262"/>
                    </a:cubicBezTo>
                    <a:close/>
                    <a:moveTo>
                      <a:pt x="55870" y="55438"/>
                    </a:moveTo>
                    <a:cubicBezTo>
                      <a:pt x="67035" y="44250"/>
                      <a:pt x="67009" y="26136"/>
                      <a:pt x="55813" y="14979"/>
                    </a:cubicBezTo>
                    <a:cubicBezTo>
                      <a:pt x="44617" y="3823"/>
                      <a:pt x="26490" y="3849"/>
                      <a:pt x="15326" y="15037"/>
                    </a:cubicBezTo>
                    <a:cubicBezTo>
                      <a:pt x="4161" y="26225"/>
                      <a:pt x="4187" y="44339"/>
                      <a:pt x="15383" y="55496"/>
                    </a:cubicBezTo>
                    <a:cubicBezTo>
                      <a:pt x="20750" y="60843"/>
                      <a:pt x="28019" y="63846"/>
                      <a:pt x="35598" y="63846"/>
                    </a:cubicBezTo>
                    <a:cubicBezTo>
                      <a:pt x="43204" y="63843"/>
                      <a:pt x="50497" y="60818"/>
                      <a:pt x="55870" y="55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" name="Google Shape;403;p1"/>
              <p:cNvSpPr/>
              <p:nvPr/>
            </p:nvSpPr>
            <p:spPr>
              <a:xfrm>
                <a:off x="6562191" y="4158539"/>
                <a:ext cx="49262" cy="39099"/>
              </a:xfrm>
              <a:custGeom>
                <a:rect b="b" l="l" r="r" t="t"/>
                <a:pathLst>
                  <a:path extrusionOk="0" h="39099" w="49262">
                    <a:moveTo>
                      <a:pt x="49596" y="-19"/>
                    </a:moveTo>
                    <a:lnTo>
                      <a:pt x="49596" y="39080"/>
                    </a:lnTo>
                    <a:lnTo>
                      <a:pt x="334" y="39080"/>
                    </a:lnTo>
                    <a:lnTo>
                      <a:pt x="334" y="-19"/>
                    </a:lnTo>
                    <a:close/>
                    <a:moveTo>
                      <a:pt x="43007" y="32496"/>
                    </a:moveTo>
                    <a:lnTo>
                      <a:pt x="43007" y="6566"/>
                    </a:lnTo>
                    <a:lnTo>
                      <a:pt x="6922" y="6566"/>
                    </a:lnTo>
                    <a:lnTo>
                      <a:pt x="6922" y="3249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" name="Google Shape;404;p1"/>
              <p:cNvSpPr/>
              <p:nvPr/>
            </p:nvSpPr>
            <p:spPr>
              <a:xfrm>
                <a:off x="6570705" y="4084578"/>
                <a:ext cx="40686" cy="40636"/>
              </a:xfrm>
              <a:custGeom>
                <a:rect b="b" l="l" r="r" t="t"/>
                <a:pathLst>
                  <a:path extrusionOk="0" h="40636" w="40686">
                    <a:moveTo>
                      <a:pt x="33885" y="7140"/>
                    </a:moveTo>
                    <a:cubicBezTo>
                      <a:pt x="41771" y="15082"/>
                      <a:pt x="43292" y="27345"/>
                      <a:pt x="37585" y="36971"/>
                    </a:cubicBezTo>
                    <a:lnTo>
                      <a:pt x="35456" y="40617"/>
                    </a:lnTo>
                    <a:lnTo>
                      <a:pt x="23039" y="28210"/>
                    </a:lnTo>
                    <a:lnTo>
                      <a:pt x="23546" y="26386"/>
                    </a:lnTo>
                    <a:cubicBezTo>
                      <a:pt x="24616" y="22504"/>
                      <a:pt x="22334" y="18490"/>
                      <a:pt x="18448" y="17421"/>
                    </a:cubicBezTo>
                    <a:cubicBezTo>
                      <a:pt x="17181" y="17073"/>
                      <a:pt x="15843" y="17073"/>
                      <a:pt x="14575" y="17421"/>
                    </a:cubicBezTo>
                    <a:lnTo>
                      <a:pt x="12750" y="17929"/>
                    </a:lnTo>
                    <a:lnTo>
                      <a:pt x="334" y="5520"/>
                    </a:lnTo>
                    <a:lnTo>
                      <a:pt x="4034" y="3392"/>
                    </a:lnTo>
                    <a:cubicBezTo>
                      <a:pt x="13678" y="-2295"/>
                      <a:pt x="25949" y="-754"/>
                      <a:pt x="33885" y="7140"/>
                    </a:cubicBezTo>
                    <a:close/>
                    <a:moveTo>
                      <a:pt x="33682" y="29577"/>
                    </a:moveTo>
                    <a:cubicBezTo>
                      <a:pt x="36558" y="20150"/>
                      <a:pt x="31242" y="10178"/>
                      <a:pt x="21809" y="7304"/>
                    </a:cubicBezTo>
                    <a:cubicBezTo>
                      <a:pt x="18428" y="6274"/>
                      <a:pt x="14817" y="6270"/>
                      <a:pt x="11434" y="7292"/>
                    </a:cubicBezTo>
                    <a:lnTo>
                      <a:pt x="14828" y="10736"/>
                    </a:lnTo>
                    <a:cubicBezTo>
                      <a:pt x="19060" y="10192"/>
                      <a:pt x="23306" y="11632"/>
                      <a:pt x="26333" y="14636"/>
                    </a:cubicBezTo>
                    <a:cubicBezTo>
                      <a:pt x="29305" y="17685"/>
                      <a:pt x="30755" y="21903"/>
                      <a:pt x="30286" y="2613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" name="Google Shape;405;p1"/>
              <p:cNvSpPr/>
              <p:nvPr/>
            </p:nvSpPr>
            <p:spPr>
              <a:xfrm>
                <a:off x="6583527" y="4340206"/>
                <a:ext cx="27875" cy="27856"/>
              </a:xfrm>
              <a:custGeom>
                <a:rect b="b" l="l" r="r" t="t"/>
                <a:pathLst>
                  <a:path extrusionOk="0" h="27856" w="27875">
                    <a:moveTo>
                      <a:pt x="14271" y="-19"/>
                    </a:moveTo>
                    <a:cubicBezTo>
                      <a:pt x="21969" y="-19"/>
                      <a:pt x="28209" y="6216"/>
                      <a:pt x="28209" y="13909"/>
                    </a:cubicBezTo>
                    <a:cubicBezTo>
                      <a:pt x="28210" y="21601"/>
                      <a:pt x="21970" y="27837"/>
                      <a:pt x="14272" y="27837"/>
                    </a:cubicBezTo>
                    <a:cubicBezTo>
                      <a:pt x="6574" y="27837"/>
                      <a:pt x="334" y="21602"/>
                      <a:pt x="334" y="13910"/>
                    </a:cubicBezTo>
                    <a:cubicBezTo>
                      <a:pt x="354" y="6226"/>
                      <a:pt x="6582" y="1"/>
                      <a:pt x="14271" y="-19"/>
                    </a:cubicBezTo>
                    <a:close/>
                    <a:moveTo>
                      <a:pt x="21671" y="13910"/>
                    </a:moveTo>
                    <a:cubicBezTo>
                      <a:pt x="21685" y="9840"/>
                      <a:pt x="18395" y="6529"/>
                      <a:pt x="14323" y="6515"/>
                    </a:cubicBezTo>
                    <a:cubicBezTo>
                      <a:pt x="10251" y="6501"/>
                      <a:pt x="6938" y="9788"/>
                      <a:pt x="6923" y="13858"/>
                    </a:cubicBezTo>
                    <a:cubicBezTo>
                      <a:pt x="6909" y="17928"/>
                      <a:pt x="10199" y="21238"/>
                      <a:pt x="14271" y="21252"/>
                    </a:cubicBezTo>
                    <a:cubicBezTo>
                      <a:pt x="18339" y="21272"/>
                      <a:pt x="21651" y="17993"/>
                      <a:pt x="21671" y="13929"/>
                    </a:cubicBezTo>
                    <a:cubicBezTo>
                      <a:pt x="21671" y="13922"/>
                      <a:pt x="21671" y="13916"/>
                      <a:pt x="21671" y="139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" name="Google Shape;406;p1"/>
              <p:cNvSpPr/>
              <p:nvPr/>
            </p:nvSpPr>
            <p:spPr>
              <a:xfrm>
                <a:off x="6562248" y="4093004"/>
                <a:ext cx="40690" cy="40684"/>
              </a:xfrm>
              <a:custGeom>
                <a:rect b="b" l="l" r="r" t="t"/>
                <a:pathLst>
                  <a:path extrusionOk="0" h="40684" w="40690">
                    <a:moveTo>
                      <a:pt x="41024" y="35079"/>
                    </a:moveTo>
                    <a:lnTo>
                      <a:pt x="37375" y="37206"/>
                    </a:lnTo>
                    <a:cubicBezTo>
                      <a:pt x="25757" y="44131"/>
                      <a:pt x="10722" y="40334"/>
                      <a:pt x="3792" y="28724"/>
                    </a:cubicBezTo>
                    <a:cubicBezTo>
                      <a:pt x="-812" y="21011"/>
                      <a:pt x="-820" y="11398"/>
                      <a:pt x="3773" y="3678"/>
                    </a:cubicBezTo>
                    <a:lnTo>
                      <a:pt x="5902" y="-19"/>
                    </a:lnTo>
                    <a:lnTo>
                      <a:pt x="18319" y="12389"/>
                    </a:lnTo>
                    <a:lnTo>
                      <a:pt x="17863" y="14212"/>
                    </a:lnTo>
                    <a:cubicBezTo>
                      <a:pt x="17153" y="16731"/>
                      <a:pt x="17849" y="19438"/>
                      <a:pt x="19687" y="21303"/>
                    </a:cubicBezTo>
                    <a:cubicBezTo>
                      <a:pt x="21557" y="23132"/>
                      <a:pt x="24252" y="23843"/>
                      <a:pt x="26782" y="23177"/>
                    </a:cubicBezTo>
                    <a:lnTo>
                      <a:pt x="28607" y="22670"/>
                    </a:lnTo>
                    <a:close/>
                    <a:moveTo>
                      <a:pt x="29976" y="33306"/>
                    </a:moveTo>
                    <a:lnTo>
                      <a:pt x="26529" y="29913"/>
                    </a:lnTo>
                    <a:cubicBezTo>
                      <a:pt x="18984" y="30871"/>
                      <a:pt x="12090" y="25536"/>
                      <a:pt x="11130" y="17996"/>
                    </a:cubicBezTo>
                    <a:cubicBezTo>
                      <a:pt x="11051" y="17380"/>
                      <a:pt x="11015" y="16759"/>
                      <a:pt x="11021" y="16137"/>
                    </a:cubicBezTo>
                    <a:cubicBezTo>
                      <a:pt x="11021" y="15580"/>
                      <a:pt x="11071" y="15023"/>
                      <a:pt x="11122" y="14465"/>
                    </a:cubicBezTo>
                    <a:lnTo>
                      <a:pt x="7675" y="11073"/>
                    </a:lnTo>
                    <a:cubicBezTo>
                      <a:pt x="4848" y="20533"/>
                      <a:pt x="10230" y="30493"/>
                      <a:pt x="19697" y="33318"/>
                    </a:cubicBezTo>
                    <a:cubicBezTo>
                      <a:pt x="23051" y="34319"/>
                      <a:pt x="26625" y="34315"/>
                      <a:pt x="29976" y="33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" name="Google Shape;407;p1"/>
              <p:cNvSpPr/>
              <p:nvPr/>
            </p:nvSpPr>
            <p:spPr>
              <a:xfrm>
                <a:off x="6572885" y="4201184"/>
                <a:ext cx="27874" cy="29779"/>
              </a:xfrm>
              <a:custGeom>
                <a:rect b="b" l="l" r="r" t="t"/>
                <a:pathLst>
                  <a:path extrusionOk="0" h="29779" w="27874">
                    <a:moveTo>
                      <a:pt x="28208" y="-19"/>
                    </a:moveTo>
                    <a:lnTo>
                      <a:pt x="28208" y="15783"/>
                    </a:lnTo>
                    <a:lnTo>
                      <a:pt x="14271" y="29761"/>
                    </a:lnTo>
                    <a:lnTo>
                      <a:pt x="334" y="15833"/>
                    </a:lnTo>
                    <a:lnTo>
                      <a:pt x="334" y="-19"/>
                    </a:lnTo>
                    <a:close/>
                    <a:moveTo>
                      <a:pt x="21620" y="13099"/>
                    </a:moveTo>
                    <a:lnTo>
                      <a:pt x="21620" y="6565"/>
                    </a:lnTo>
                    <a:lnTo>
                      <a:pt x="6922" y="6565"/>
                    </a:lnTo>
                    <a:lnTo>
                      <a:pt x="6922" y="13099"/>
                    </a:lnTo>
                    <a:lnTo>
                      <a:pt x="14271" y="2044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" name="Google Shape;408;p1"/>
              <p:cNvSpPr/>
              <p:nvPr/>
            </p:nvSpPr>
            <p:spPr>
              <a:xfrm>
                <a:off x="6551547" y="4340206"/>
                <a:ext cx="27875" cy="27856"/>
              </a:xfrm>
              <a:custGeom>
                <a:rect b="b" l="l" r="r" t="t"/>
                <a:pathLst>
                  <a:path extrusionOk="0" h="27856" w="27875">
                    <a:moveTo>
                      <a:pt x="14271" y="-19"/>
                    </a:moveTo>
                    <a:cubicBezTo>
                      <a:pt x="21969" y="-19"/>
                      <a:pt x="28209" y="6216"/>
                      <a:pt x="28209" y="13909"/>
                    </a:cubicBezTo>
                    <a:cubicBezTo>
                      <a:pt x="28210" y="21601"/>
                      <a:pt x="21970" y="27837"/>
                      <a:pt x="14272" y="27837"/>
                    </a:cubicBezTo>
                    <a:cubicBezTo>
                      <a:pt x="6574" y="27837"/>
                      <a:pt x="334" y="21602"/>
                      <a:pt x="334" y="13910"/>
                    </a:cubicBezTo>
                    <a:cubicBezTo>
                      <a:pt x="353" y="6225"/>
                      <a:pt x="6582" y="1"/>
                      <a:pt x="14271" y="-19"/>
                    </a:cubicBezTo>
                    <a:close/>
                    <a:moveTo>
                      <a:pt x="21671" y="13910"/>
                    </a:moveTo>
                    <a:cubicBezTo>
                      <a:pt x="21685" y="9840"/>
                      <a:pt x="18395" y="6529"/>
                      <a:pt x="14323" y="6515"/>
                    </a:cubicBezTo>
                    <a:cubicBezTo>
                      <a:pt x="10251" y="6501"/>
                      <a:pt x="6938" y="9788"/>
                      <a:pt x="6923" y="13858"/>
                    </a:cubicBezTo>
                    <a:cubicBezTo>
                      <a:pt x="6909" y="17928"/>
                      <a:pt x="10199" y="21238"/>
                      <a:pt x="14271" y="21252"/>
                    </a:cubicBezTo>
                    <a:cubicBezTo>
                      <a:pt x="18339" y="21272"/>
                      <a:pt x="21652" y="17992"/>
                      <a:pt x="21671" y="13928"/>
                    </a:cubicBezTo>
                    <a:cubicBezTo>
                      <a:pt x="21671" y="13922"/>
                      <a:pt x="21671" y="13916"/>
                      <a:pt x="21671" y="139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" name="Google Shape;409;p1"/>
              <p:cNvSpPr/>
              <p:nvPr/>
            </p:nvSpPr>
            <p:spPr>
              <a:xfrm>
                <a:off x="6574149" y="4096245"/>
                <a:ext cx="51" cy="51"/>
              </a:xfrm>
              <a:custGeom>
                <a:rect b="b" l="l" r="r" t="t"/>
                <a:pathLst>
                  <a:path extrusionOk="0" h="51" w="51">
                    <a:moveTo>
                      <a:pt x="0" y="0"/>
                    </a:moveTo>
                    <a:lnTo>
                      <a:pt x="52" y="52"/>
                    </a:lnTo>
                    <a:lnTo>
                      <a:pt x="0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0" name="Google Shape;410;p1"/>
              <p:cNvSpPr/>
              <p:nvPr/>
            </p:nvSpPr>
            <p:spPr>
              <a:xfrm>
                <a:off x="6569135" y="4091328"/>
                <a:ext cx="5013" cy="5123"/>
              </a:xfrm>
              <a:custGeom>
                <a:rect b="b" l="l" r="r" t="t"/>
                <a:pathLst>
                  <a:path extrusionOk="0" h="5123" w="5013">
                    <a:moveTo>
                      <a:pt x="5014" y="4917"/>
                    </a:moveTo>
                    <a:lnTo>
                      <a:pt x="5014" y="4969"/>
                    </a:lnTo>
                    <a:lnTo>
                      <a:pt x="4869" y="5124"/>
                    </a:lnTo>
                    <a:lnTo>
                      <a:pt x="3339" y="3554"/>
                    </a:lnTo>
                    <a:lnTo>
                      <a:pt x="0" y="713"/>
                    </a:lnTo>
                    <a:lnTo>
                      <a:pt x="300" y="413"/>
                    </a:lnTo>
                    <a:lnTo>
                      <a:pt x="703" y="0"/>
                    </a:lnTo>
                    <a:lnTo>
                      <a:pt x="3949" y="3698"/>
                    </a:lnTo>
                    <a:lnTo>
                      <a:pt x="4104" y="3853"/>
                    </a:lnTo>
                    <a:lnTo>
                      <a:pt x="5014" y="491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1" name="Google Shape;411;p1"/>
            <p:cNvGrpSpPr/>
            <p:nvPr/>
          </p:nvGrpSpPr>
          <p:grpSpPr>
            <a:xfrm>
              <a:off x="7203114" y="87003"/>
              <a:ext cx="399587" cy="756301"/>
              <a:chOff x="6084833" y="3725892"/>
              <a:chExt cx="271311" cy="513547"/>
            </a:xfrm>
          </p:grpSpPr>
          <p:sp>
            <p:nvSpPr>
              <p:cNvPr id="412" name="Google Shape;412;p1"/>
              <p:cNvSpPr/>
              <p:nvPr/>
            </p:nvSpPr>
            <p:spPr>
              <a:xfrm>
                <a:off x="6084833" y="4010164"/>
                <a:ext cx="271311" cy="229275"/>
              </a:xfrm>
              <a:custGeom>
                <a:rect b="b" l="l" r="r" t="t"/>
                <a:pathLst>
                  <a:path extrusionOk="0" h="229275" w="271311">
                    <a:moveTo>
                      <a:pt x="271645" y="7549"/>
                    </a:moveTo>
                    <a:lnTo>
                      <a:pt x="271645" y="221687"/>
                    </a:lnTo>
                    <a:cubicBezTo>
                      <a:pt x="270917" y="226338"/>
                      <a:pt x="266710" y="229630"/>
                      <a:pt x="262017" y="229222"/>
                    </a:cubicBezTo>
                    <a:lnTo>
                      <a:pt x="9961" y="229222"/>
                    </a:lnTo>
                    <a:cubicBezTo>
                      <a:pt x="5269" y="229630"/>
                      <a:pt x="1061" y="226338"/>
                      <a:pt x="334" y="221687"/>
                    </a:cubicBezTo>
                    <a:lnTo>
                      <a:pt x="334" y="7549"/>
                    </a:lnTo>
                    <a:cubicBezTo>
                      <a:pt x="1062" y="2899"/>
                      <a:pt x="5269" y="-393"/>
                      <a:pt x="9961" y="15"/>
                    </a:cubicBezTo>
                    <a:lnTo>
                      <a:pt x="262017" y="15"/>
                    </a:lnTo>
                    <a:cubicBezTo>
                      <a:pt x="266709" y="-393"/>
                      <a:pt x="270917" y="2899"/>
                      <a:pt x="271645" y="7549"/>
                    </a:cubicBezTo>
                    <a:close/>
                    <a:moveTo>
                      <a:pt x="252390" y="37690"/>
                    </a:moveTo>
                    <a:cubicBezTo>
                      <a:pt x="252390" y="27546"/>
                      <a:pt x="244162" y="19323"/>
                      <a:pt x="234011" y="19323"/>
                    </a:cubicBezTo>
                    <a:cubicBezTo>
                      <a:pt x="223860" y="19323"/>
                      <a:pt x="215632" y="27546"/>
                      <a:pt x="215632" y="37690"/>
                    </a:cubicBezTo>
                    <a:cubicBezTo>
                      <a:pt x="215632" y="38362"/>
                      <a:pt x="215699" y="39034"/>
                      <a:pt x="215766" y="39774"/>
                    </a:cubicBezTo>
                    <a:lnTo>
                      <a:pt x="205331" y="50202"/>
                    </a:lnTo>
                    <a:cubicBezTo>
                      <a:pt x="201155" y="48262"/>
                      <a:pt x="196607" y="47252"/>
                      <a:pt x="192002" y="47242"/>
                    </a:cubicBezTo>
                    <a:cubicBezTo>
                      <a:pt x="174099" y="47223"/>
                      <a:pt x="159570" y="61711"/>
                      <a:pt x="159552" y="79601"/>
                    </a:cubicBezTo>
                    <a:cubicBezTo>
                      <a:pt x="159533" y="97492"/>
                      <a:pt x="174031" y="112010"/>
                      <a:pt x="191933" y="112029"/>
                    </a:cubicBezTo>
                    <a:cubicBezTo>
                      <a:pt x="209836" y="112048"/>
                      <a:pt x="224365" y="97560"/>
                      <a:pt x="224384" y="79670"/>
                    </a:cubicBezTo>
                    <a:cubicBezTo>
                      <a:pt x="224384" y="79670"/>
                      <a:pt x="224384" y="79669"/>
                      <a:pt x="224384" y="79669"/>
                    </a:cubicBezTo>
                    <a:cubicBezTo>
                      <a:pt x="224374" y="75045"/>
                      <a:pt x="223363" y="70478"/>
                      <a:pt x="221422" y="66282"/>
                    </a:cubicBezTo>
                    <a:lnTo>
                      <a:pt x="231857" y="55854"/>
                    </a:lnTo>
                    <a:cubicBezTo>
                      <a:pt x="241781" y="57181"/>
                      <a:pt x="250903" y="50218"/>
                      <a:pt x="252231" y="40301"/>
                    </a:cubicBezTo>
                    <a:cubicBezTo>
                      <a:pt x="252347" y="39435"/>
                      <a:pt x="252401" y="38563"/>
                      <a:pt x="252390" y="37690"/>
                    </a:cubicBezTo>
                    <a:close/>
                    <a:moveTo>
                      <a:pt x="252390" y="142572"/>
                    </a:moveTo>
                    <a:cubicBezTo>
                      <a:pt x="252369" y="136313"/>
                      <a:pt x="247277" y="131254"/>
                      <a:pt x="241013" y="131270"/>
                    </a:cubicBezTo>
                    <a:lnTo>
                      <a:pt x="156994" y="131269"/>
                    </a:lnTo>
                    <a:cubicBezTo>
                      <a:pt x="150729" y="131269"/>
                      <a:pt x="145650" y="136344"/>
                      <a:pt x="145650" y="142605"/>
                    </a:cubicBezTo>
                    <a:cubicBezTo>
                      <a:pt x="145650" y="148865"/>
                      <a:pt x="150729" y="153940"/>
                      <a:pt x="156994" y="153940"/>
                    </a:cubicBezTo>
                    <a:lnTo>
                      <a:pt x="241013" y="153941"/>
                    </a:lnTo>
                    <a:cubicBezTo>
                      <a:pt x="247289" y="153949"/>
                      <a:pt x="252383" y="148871"/>
                      <a:pt x="252390" y="142599"/>
                    </a:cubicBezTo>
                    <a:cubicBezTo>
                      <a:pt x="252390" y="142590"/>
                      <a:pt x="252390" y="142581"/>
                      <a:pt x="252390" y="142572"/>
                    </a:cubicBezTo>
                    <a:close/>
                    <a:moveTo>
                      <a:pt x="252390" y="170558"/>
                    </a:moveTo>
                    <a:cubicBezTo>
                      <a:pt x="252374" y="164285"/>
                      <a:pt x="247290" y="159204"/>
                      <a:pt x="241013" y="159189"/>
                    </a:cubicBezTo>
                    <a:lnTo>
                      <a:pt x="156994" y="159189"/>
                    </a:lnTo>
                    <a:cubicBezTo>
                      <a:pt x="150710" y="159189"/>
                      <a:pt x="145616" y="164279"/>
                      <a:pt x="145616" y="170558"/>
                    </a:cubicBezTo>
                    <a:cubicBezTo>
                      <a:pt x="145616" y="176838"/>
                      <a:pt x="150710" y="181928"/>
                      <a:pt x="156994" y="181928"/>
                    </a:cubicBezTo>
                    <a:lnTo>
                      <a:pt x="241013" y="181928"/>
                    </a:lnTo>
                    <a:cubicBezTo>
                      <a:pt x="247289" y="181935"/>
                      <a:pt x="252383" y="176857"/>
                      <a:pt x="252390" y="170585"/>
                    </a:cubicBezTo>
                    <a:cubicBezTo>
                      <a:pt x="252390" y="170576"/>
                      <a:pt x="252390" y="170567"/>
                      <a:pt x="252390" y="170558"/>
                    </a:cubicBezTo>
                    <a:close/>
                    <a:moveTo>
                      <a:pt x="252390" y="198612"/>
                    </a:moveTo>
                    <a:cubicBezTo>
                      <a:pt x="252403" y="192316"/>
                      <a:pt x="247312" y="187199"/>
                      <a:pt x="241013" y="187175"/>
                    </a:cubicBezTo>
                    <a:lnTo>
                      <a:pt x="156994" y="187175"/>
                    </a:lnTo>
                    <a:cubicBezTo>
                      <a:pt x="150710" y="187175"/>
                      <a:pt x="145616" y="192266"/>
                      <a:pt x="145616" y="198545"/>
                    </a:cubicBezTo>
                    <a:cubicBezTo>
                      <a:pt x="145616" y="204824"/>
                      <a:pt x="150710" y="209914"/>
                      <a:pt x="156994" y="209914"/>
                    </a:cubicBezTo>
                    <a:lnTo>
                      <a:pt x="241013" y="209915"/>
                    </a:lnTo>
                    <a:cubicBezTo>
                      <a:pt x="247277" y="209930"/>
                      <a:pt x="252369" y="204872"/>
                      <a:pt x="252390" y="198612"/>
                    </a:cubicBezTo>
                    <a:close/>
                    <a:moveTo>
                      <a:pt x="126362" y="149568"/>
                    </a:moveTo>
                    <a:cubicBezTo>
                      <a:pt x="126362" y="139425"/>
                      <a:pt x="118133" y="131202"/>
                      <a:pt x="107983" y="131202"/>
                    </a:cubicBezTo>
                    <a:cubicBezTo>
                      <a:pt x="97832" y="131203"/>
                      <a:pt x="89604" y="139426"/>
                      <a:pt x="89604" y="149569"/>
                    </a:cubicBezTo>
                    <a:cubicBezTo>
                      <a:pt x="89605" y="159712"/>
                      <a:pt x="97833" y="167934"/>
                      <a:pt x="107983" y="167934"/>
                    </a:cubicBezTo>
                    <a:cubicBezTo>
                      <a:pt x="118131" y="167929"/>
                      <a:pt x="126357" y="159709"/>
                      <a:pt x="126362" y="149568"/>
                    </a:cubicBezTo>
                    <a:close/>
                    <a:moveTo>
                      <a:pt x="112763" y="98439"/>
                    </a:moveTo>
                    <a:cubicBezTo>
                      <a:pt x="130962" y="80344"/>
                      <a:pt x="131036" y="50933"/>
                      <a:pt x="112929" y="32747"/>
                    </a:cubicBezTo>
                    <a:cubicBezTo>
                      <a:pt x="94821" y="14561"/>
                      <a:pt x="65389" y="14487"/>
                      <a:pt x="47191" y="32582"/>
                    </a:cubicBezTo>
                    <a:cubicBezTo>
                      <a:pt x="28992" y="50676"/>
                      <a:pt x="28918" y="80088"/>
                      <a:pt x="47025" y="98273"/>
                    </a:cubicBezTo>
                    <a:cubicBezTo>
                      <a:pt x="55749" y="107035"/>
                      <a:pt x="67608" y="111961"/>
                      <a:pt x="79977" y="111961"/>
                    </a:cubicBezTo>
                    <a:cubicBezTo>
                      <a:pt x="92266" y="111966"/>
                      <a:pt x="104055" y="107103"/>
                      <a:pt x="112763" y="98439"/>
                    </a:cubicBezTo>
                    <a:close/>
                    <a:moveTo>
                      <a:pt x="84353" y="149568"/>
                    </a:moveTo>
                    <a:cubicBezTo>
                      <a:pt x="84352" y="139425"/>
                      <a:pt x="76124" y="131202"/>
                      <a:pt x="65973" y="131202"/>
                    </a:cubicBezTo>
                    <a:cubicBezTo>
                      <a:pt x="55823" y="131203"/>
                      <a:pt x="47595" y="139426"/>
                      <a:pt x="47595" y="149569"/>
                    </a:cubicBezTo>
                    <a:cubicBezTo>
                      <a:pt x="47595" y="159712"/>
                      <a:pt x="55823" y="167934"/>
                      <a:pt x="65973" y="167934"/>
                    </a:cubicBezTo>
                    <a:cubicBezTo>
                      <a:pt x="76122" y="167929"/>
                      <a:pt x="84348" y="159709"/>
                      <a:pt x="84353" y="1495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" name="Google Shape;413;p1"/>
              <p:cNvSpPr/>
              <p:nvPr/>
            </p:nvSpPr>
            <p:spPr>
              <a:xfrm>
                <a:off x="6121935" y="3725892"/>
                <a:ext cx="196245" cy="221336"/>
              </a:xfrm>
              <a:custGeom>
                <a:rect b="b" l="l" r="r" t="t"/>
                <a:pathLst>
                  <a:path extrusionOk="0" h="221336" w="196245">
                    <a:moveTo>
                      <a:pt x="196579" y="31331"/>
                    </a:moveTo>
                    <a:lnTo>
                      <a:pt x="196579" y="221317"/>
                    </a:lnTo>
                    <a:lnTo>
                      <a:pt x="186817" y="221317"/>
                    </a:lnTo>
                    <a:lnTo>
                      <a:pt x="186817" y="31331"/>
                    </a:lnTo>
                    <a:cubicBezTo>
                      <a:pt x="186817" y="9938"/>
                      <a:pt x="102058" y="9736"/>
                      <a:pt x="98422" y="9736"/>
                    </a:cubicBezTo>
                    <a:cubicBezTo>
                      <a:pt x="94786" y="9736"/>
                      <a:pt x="10028" y="9938"/>
                      <a:pt x="10028" y="31331"/>
                    </a:cubicBezTo>
                    <a:lnTo>
                      <a:pt x="10028" y="221317"/>
                    </a:lnTo>
                    <a:lnTo>
                      <a:pt x="334" y="221317"/>
                    </a:lnTo>
                    <a:lnTo>
                      <a:pt x="334" y="31331"/>
                    </a:lnTo>
                    <a:cubicBezTo>
                      <a:pt x="334" y="10812"/>
                      <a:pt x="34264" y="-19"/>
                      <a:pt x="98422" y="-19"/>
                    </a:cubicBezTo>
                    <a:cubicBezTo>
                      <a:pt x="162649" y="-19"/>
                      <a:pt x="196579" y="10812"/>
                      <a:pt x="196579" y="3133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" name="Google Shape;414;p1"/>
              <p:cNvSpPr/>
              <p:nvPr/>
            </p:nvSpPr>
            <p:spPr>
              <a:xfrm>
                <a:off x="6169241" y="3927987"/>
                <a:ext cx="103272" cy="19240"/>
              </a:xfrm>
              <a:custGeom>
                <a:rect b="b" l="l" r="r" t="t"/>
                <a:pathLst>
                  <a:path extrusionOk="0" h="19240" w="103272">
                    <a:moveTo>
                      <a:pt x="0" y="0"/>
                    </a:moveTo>
                    <a:lnTo>
                      <a:pt x="103274" y="0"/>
                    </a:lnTo>
                    <a:lnTo>
                      <a:pt x="103274" y="19240"/>
                    </a:lnTo>
                    <a:lnTo>
                      <a:pt x="0" y="1924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" name="Google Shape;415;p1"/>
              <p:cNvSpPr/>
              <p:nvPr/>
            </p:nvSpPr>
            <p:spPr>
              <a:xfrm>
                <a:off x="6168589" y="3789734"/>
                <a:ext cx="102869" cy="47229"/>
              </a:xfrm>
              <a:custGeom>
                <a:rect b="b" l="l" r="r" t="t"/>
                <a:pathLst>
                  <a:path extrusionOk="0" h="47229" w="102869">
                    <a:moveTo>
                      <a:pt x="103203" y="47211"/>
                    </a:moveTo>
                    <a:lnTo>
                      <a:pt x="334" y="47211"/>
                    </a:lnTo>
                    <a:cubicBezTo>
                      <a:pt x="2741" y="18824"/>
                      <a:pt x="27721" y="-2238"/>
                      <a:pt x="56128" y="168"/>
                    </a:cubicBezTo>
                    <a:cubicBezTo>
                      <a:pt x="81194" y="2291"/>
                      <a:pt x="101079" y="22162"/>
                      <a:pt x="103203" y="4721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6" name="Google Shape;416;p1"/>
            <p:cNvGrpSpPr/>
            <p:nvPr/>
          </p:nvGrpSpPr>
          <p:grpSpPr>
            <a:xfrm>
              <a:off x="7128537" y="74408"/>
              <a:ext cx="549107" cy="782048"/>
              <a:chOff x="6030662" y="3713362"/>
              <a:chExt cx="372832" cy="531030"/>
            </a:xfrm>
          </p:grpSpPr>
          <p:sp>
            <p:nvSpPr>
              <p:cNvPr id="417" name="Google Shape;417;p1"/>
              <p:cNvSpPr/>
              <p:nvPr/>
            </p:nvSpPr>
            <p:spPr>
              <a:xfrm>
                <a:off x="6030662" y="3955688"/>
                <a:ext cx="372832" cy="36733"/>
              </a:xfrm>
              <a:custGeom>
                <a:rect b="b" l="l" r="r" t="t"/>
                <a:pathLst>
                  <a:path extrusionOk="0" h="36733" w="372832">
                    <a:moveTo>
                      <a:pt x="373166" y="-19"/>
                    </a:moveTo>
                    <a:lnTo>
                      <a:pt x="373166" y="36714"/>
                    </a:lnTo>
                    <a:lnTo>
                      <a:pt x="334" y="36714"/>
                    </a:lnTo>
                    <a:lnTo>
                      <a:pt x="334" y="-19"/>
                    </a:lnTo>
                    <a:lnTo>
                      <a:pt x="373166" y="-19"/>
                    </a:lnTo>
                    <a:close/>
                    <a:moveTo>
                      <a:pt x="364414" y="27969"/>
                    </a:moveTo>
                    <a:lnTo>
                      <a:pt x="364414" y="8727"/>
                    </a:lnTo>
                    <a:lnTo>
                      <a:pt x="9085" y="8727"/>
                    </a:lnTo>
                    <a:lnTo>
                      <a:pt x="9085" y="2796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8" name="Google Shape;418;p1"/>
              <p:cNvSpPr/>
              <p:nvPr/>
            </p:nvSpPr>
            <p:spPr>
              <a:xfrm>
                <a:off x="6072671" y="3997643"/>
                <a:ext cx="288814" cy="246749"/>
              </a:xfrm>
              <a:custGeom>
                <a:rect b="b" l="l" r="r" t="t"/>
                <a:pathLst>
                  <a:path extrusionOk="0" h="246749" w="288814">
                    <a:moveTo>
                      <a:pt x="289148" y="16287"/>
                    </a:moveTo>
                    <a:lnTo>
                      <a:pt x="289148" y="230424"/>
                    </a:lnTo>
                    <a:cubicBezTo>
                      <a:pt x="288505" y="239960"/>
                      <a:pt x="280319" y="247211"/>
                      <a:pt x="270769" y="246705"/>
                    </a:cubicBezTo>
                    <a:lnTo>
                      <a:pt x="18713" y="246706"/>
                    </a:lnTo>
                    <a:cubicBezTo>
                      <a:pt x="9163" y="247212"/>
                      <a:pt x="976" y="239960"/>
                      <a:pt x="334" y="230425"/>
                    </a:cubicBezTo>
                    <a:lnTo>
                      <a:pt x="334" y="16287"/>
                    </a:lnTo>
                    <a:cubicBezTo>
                      <a:pt x="977" y="6752"/>
                      <a:pt x="9163" y="-500"/>
                      <a:pt x="18713" y="6"/>
                    </a:cubicBezTo>
                    <a:lnTo>
                      <a:pt x="270769" y="6"/>
                    </a:lnTo>
                    <a:cubicBezTo>
                      <a:pt x="280319" y="-499"/>
                      <a:pt x="288505" y="6752"/>
                      <a:pt x="289148" y="16287"/>
                    </a:cubicBezTo>
                    <a:close/>
                    <a:moveTo>
                      <a:pt x="280397" y="230424"/>
                    </a:moveTo>
                    <a:lnTo>
                      <a:pt x="280397" y="16287"/>
                    </a:lnTo>
                    <a:cubicBezTo>
                      <a:pt x="279668" y="11637"/>
                      <a:pt x="275461" y="8344"/>
                      <a:pt x="270769" y="8752"/>
                    </a:cubicBezTo>
                    <a:lnTo>
                      <a:pt x="18713" y="8752"/>
                    </a:lnTo>
                    <a:cubicBezTo>
                      <a:pt x="14021" y="8344"/>
                      <a:pt x="9814" y="11636"/>
                      <a:pt x="9085" y="16287"/>
                    </a:cubicBezTo>
                    <a:lnTo>
                      <a:pt x="9086" y="230424"/>
                    </a:lnTo>
                    <a:cubicBezTo>
                      <a:pt x="9813" y="235075"/>
                      <a:pt x="14021" y="238368"/>
                      <a:pt x="18713" y="237960"/>
                    </a:cubicBezTo>
                    <a:lnTo>
                      <a:pt x="270769" y="237960"/>
                    </a:lnTo>
                    <a:cubicBezTo>
                      <a:pt x="275461" y="238367"/>
                      <a:pt x="279668" y="235075"/>
                      <a:pt x="280397" y="2304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9" name="Google Shape;419;p1"/>
              <p:cNvSpPr/>
              <p:nvPr/>
            </p:nvSpPr>
            <p:spPr>
              <a:xfrm>
                <a:off x="6240709" y="4025722"/>
                <a:ext cx="92771" cy="92637"/>
              </a:xfrm>
              <a:custGeom>
                <a:rect b="b" l="l" r="r" t="t"/>
                <a:pathLst>
                  <a:path extrusionOk="0" h="92637" w="92771">
                    <a:moveTo>
                      <a:pt x="74725" y="-19"/>
                    </a:moveTo>
                    <a:cubicBezTo>
                      <a:pt x="84870" y="-6"/>
                      <a:pt x="93090" y="8209"/>
                      <a:pt x="93104" y="18347"/>
                    </a:cubicBezTo>
                    <a:cubicBezTo>
                      <a:pt x="93219" y="28352"/>
                      <a:pt x="85196" y="36555"/>
                      <a:pt x="75184" y="36670"/>
                    </a:cubicBezTo>
                    <a:cubicBezTo>
                      <a:pt x="74310" y="36681"/>
                      <a:pt x="73437" y="36627"/>
                      <a:pt x="72571" y="36512"/>
                    </a:cubicBezTo>
                    <a:lnTo>
                      <a:pt x="62136" y="46939"/>
                    </a:lnTo>
                    <a:cubicBezTo>
                      <a:pt x="64077" y="51136"/>
                      <a:pt x="65088" y="55703"/>
                      <a:pt x="65098" y="60326"/>
                    </a:cubicBezTo>
                    <a:cubicBezTo>
                      <a:pt x="65061" y="78198"/>
                      <a:pt x="50533" y="92656"/>
                      <a:pt x="32649" y="92619"/>
                    </a:cubicBezTo>
                    <a:cubicBezTo>
                      <a:pt x="14765" y="92582"/>
                      <a:pt x="297" y="78064"/>
                      <a:pt x="334" y="60192"/>
                    </a:cubicBezTo>
                    <a:cubicBezTo>
                      <a:pt x="371" y="42347"/>
                      <a:pt x="14858" y="27900"/>
                      <a:pt x="32716" y="27900"/>
                    </a:cubicBezTo>
                    <a:cubicBezTo>
                      <a:pt x="37321" y="27910"/>
                      <a:pt x="41869" y="28920"/>
                      <a:pt x="46045" y="30860"/>
                    </a:cubicBezTo>
                    <a:lnTo>
                      <a:pt x="56480" y="20432"/>
                    </a:lnTo>
                    <a:cubicBezTo>
                      <a:pt x="56413" y="19692"/>
                      <a:pt x="56346" y="19020"/>
                      <a:pt x="56346" y="18347"/>
                    </a:cubicBezTo>
                    <a:cubicBezTo>
                      <a:pt x="56335" y="8214"/>
                      <a:pt x="64547" y="-9"/>
                      <a:pt x="74687" y="-19"/>
                    </a:cubicBezTo>
                    <a:cubicBezTo>
                      <a:pt x="74700" y="-19"/>
                      <a:pt x="74713" y="-19"/>
                      <a:pt x="74725" y="-19"/>
                    </a:cubicBezTo>
                    <a:close/>
                    <a:moveTo>
                      <a:pt x="84352" y="18347"/>
                    </a:moveTo>
                    <a:cubicBezTo>
                      <a:pt x="84352" y="13033"/>
                      <a:pt x="80042" y="8726"/>
                      <a:pt x="74725" y="8726"/>
                    </a:cubicBezTo>
                    <a:cubicBezTo>
                      <a:pt x="69408" y="8726"/>
                      <a:pt x="65098" y="13033"/>
                      <a:pt x="65098" y="18347"/>
                    </a:cubicBezTo>
                    <a:cubicBezTo>
                      <a:pt x="65122" y="19169"/>
                      <a:pt x="65258" y="19984"/>
                      <a:pt x="65502" y="20769"/>
                    </a:cubicBezTo>
                    <a:lnTo>
                      <a:pt x="66108" y="23191"/>
                    </a:lnTo>
                    <a:lnTo>
                      <a:pt x="47527" y="41759"/>
                    </a:lnTo>
                    <a:lnTo>
                      <a:pt x="44632" y="40009"/>
                    </a:lnTo>
                    <a:cubicBezTo>
                      <a:pt x="41036" y="37836"/>
                      <a:pt x="36919" y="36674"/>
                      <a:pt x="32716" y="36646"/>
                    </a:cubicBezTo>
                    <a:cubicBezTo>
                      <a:pt x="19647" y="36627"/>
                      <a:pt x="9037" y="47200"/>
                      <a:pt x="9019" y="60259"/>
                    </a:cubicBezTo>
                    <a:cubicBezTo>
                      <a:pt x="9000" y="73319"/>
                      <a:pt x="19580" y="83921"/>
                      <a:pt x="32649" y="83940"/>
                    </a:cubicBezTo>
                    <a:cubicBezTo>
                      <a:pt x="45718" y="83959"/>
                      <a:pt x="56327" y="73387"/>
                      <a:pt x="56346" y="60326"/>
                    </a:cubicBezTo>
                    <a:cubicBezTo>
                      <a:pt x="56327" y="56104"/>
                      <a:pt x="55163" y="51966"/>
                      <a:pt x="52980" y="48351"/>
                    </a:cubicBezTo>
                    <a:lnTo>
                      <a:pt x="51297" y="45459"/>
                    </a:lnTo>
                    <a:lnTo>
                      <a:pt x="69811" y="26891"/>
                    </a:lnTo>
                    <a:lnTo>
                      <a:pt x="72301" y="27563"/>
                    </a:lnTo>
                    <a:cubicBezTo>
                      <a:pt x="73088" y="27794"/>
                      <a:pt x="73905" y="27907"/>
                      <a:pt x="74725" y="27900"/>
                    </a:cubicBezTo>
                    <a:cubicBezTo>
                      <a:pt x="80020" y="27908"/>
                      <a:pt x="84324" y="23637"/>
                      <a:pt x="84352" y="183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" name="Google Shape;420;p1"/>
              <p:cNvSpPr/>
              <p:nvPr/>
            </p:nvSpPr>
            <p:spPr>
              <a:xfrm>
                <a:off x="6226740" y="4137669"/>
                <a:ext cx="106706" cy="22671"/>
              </a:xfrm>
              <a:custGeom>
                <a:rect b="b" l="l" r="r" t="t"/>
                <a:pathLst>
                  <a:path extrusionOk="0" h="22671" w="106706">
                    <a:moveTo>
                      <a:pt x="95696" y="-19"/>
                    </a:moveTo>
                    <a:cubicBezTo>
                      <a:pt x="101961" y="-19"/>
                      <a:pt x="107040" y="5056"/>
                      <a:pt x="107040" y="11317"/>
                    </a:cubicBezTo>
                    <a:cubicBezTo>
                      <a:pt x="107040" y="17577"/>
                      <a:pt x="101961" y="22652"/>
                      <a:pt x="95696" y="22652"/>
                    </a:cubicBezTo>
                    <a:lnTo>
                      <a:pt x="11677" y="22652"/>
                    </a:lnTo>
                    <a:cubicBezTo>
                      <a:pt x="5412" y="22652"/>
                      <a:pt x="334" y="17577"/>
                      <a:pt x="334" y="11317"/>
                    </a:cubicBezTo>
                    <a:cubicBezTo>
                      <a:pt x="334" y="5056"/>
                      <a:pt x="5412" y="-19"/>
                      <a:pt x="11677" y="-19"/>
                    </a:cubicBezTo>
                    <a:close/>
                    <a:moveTo>
                      <a:pt x="98321" y="11282"/>
                    </a:moveTo>
                    <a:cubicBezTo>
                      <a:pt x="98289" y="9858"/>
                      <a:pt x="97122" y="8721"/>
                      <a:pt x="95696" y="8727"/>
                    </a:cubicBezTo>
                    <a:lnTo>
                      <a:pt x="11677" y="8727"/>
                    </a:lnTo>
                    <a:cubicBezTo>
                      <a:pt x="10251" y="8721"/>
                      <a:pt x="9083" y="9858"/>
                      <a:pt x="9051" y="11283"/>
                    </a:cubicBezTo>
                    <a:cubicBezTo>
                      <a:pt x="9030" y="12710"/>
                      <a:pt x="10170" y="13885"/>
                      <a:pt x="11599" y="13907"/>
                    </a:cubicBezTo>
                    <a:cubicBezTo>
                      <a:pt x="11625" y="13907"/>
                      <a:pt x="11651" y="13907"/>
                      <a:pt x="11677" y="13907"/>
                    </a:cubicBezTo>
                    <a:lnTo>
                      <a:pt x="95696" y="13907"/>
                    </a:lnTo>
                    <a:cubicBezTo>
                      <a:pt x="97125" y="13928"/>
                      <a:pt x="98300" y="12788"/>
                      <a:pt x="98321" y="11361"/>
                    </a:cubicBezTo>
                    <a:cubicBezTo>
                      <a:pt x="98321" y="11335"/>
                      <a:pt x="98321" y="11309"/>
                      <a:pt x="98321" y="112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" name="Google Shape;421;p1"/>
              <p:cNvSpPr/>
              <p:nvPr/>
            </p:nvSpPr>
            <p:spPr>
              <a:xfrm>
                <a:off x="6226706" y="4165588"/>
                <a:ext cx="106774" cy="22739"/>
              </a:xfrm>
              <a:custGeom>
                <a:rect b="b" l="l" r="r" t="t"/>
                <a:pathLst>
                  <a:path extrusionOk="0" h="22739" w="106774">
                    <a:moveTo>
                      <a:pt x="95730" y="-19"/>
                    </a:moveTo>
                    <a:cubicBezTo>
                      <a:pt x="102014" y="-19"/>
                      <a:pt x="107108" y="5071"/>
                      <a:pt x="107108" y="11351"/>
                    </a:cubicBezTo>
                    <a:cubicBezTo>
                      <a:pt x="107108" y="17630"/>
                      <a:pt x="102014" y="22720"/>
                      <a:pt x="95730" y="22720"/>
                    </a:cubicBezTo>
                    <a:lnTo>
                      <a:pt x="11711" y="22720"/>
                    </a:lnTo>
                    <a:cubicBezTo>
                      <a:pt x="5427" y="22720"/>
                      <a:pt x="334" y="17630"/>
                      <a:pt x="334" y="11351"/>
                    </a:cubicBezTo>
                    <a:cubicBezTo>
                      <a:pt x="334" y="5071"/>
                      <a:pt x="5428" y="-19"/>
                      <a:pt x="11711" y="-19"/>
                    </a:cubicBezTo>
                    <a:close/>
                    <a:moveTo>
                      <a:pt x="98355" y="11351"/>
                    </a:moveTo>
                    <a:cubicBezTo>
                      <a:pt x="98330" y="9913"/>
                      <a:pt x="97170" y="8753"/>
                      <a:pt x="95730" y="8727"/>
                    </a:cubicBezTo>
                    <a:lnTo>
                      <a:pt x="11711" y="8727"/>
                    </a:lnTo>
                    <a:cubicBezTo>
                      <a:pt x="10272" y="8752"/>
                      <a:pt x="9111" y="9912"/>
                      <a:pt x="9085" y="11351"/>
                    </a:cubicBezTo>
                    <a:cubicBezTo>
                      <a:pt x="9064" y="12778"/>
                      <a:pt x="10205" y="13952"/>
                      <a:pt x="11633" y="13974"/>
                    </a:cubicBezTo>
                    <a:cubicBezTo>
                      <a:pt x="11659" y="13974"/>
                      <a:pt x="11685" y="13974"/>
                      <a:pt x="11711" y="13974"/>
                    </a:cubicBezTo>
                    <a:lnTo>
                      <a:pt x="95730" y="13974"/>
                    </a:lnTo>
                    <a:cubicBezTo>
                      <a:pt x="97158" y="13995"/>
                      <a:pt x="98334" y="12855"/>
                      <a:pt x="98355" y="11428"/>
                    </a:cubicBezTo>
                    <a:cubicBezTo>
                      <a:pt x="98355" y="11402"/>
                      <a:pt x="98355" y="11376"/>
                      <a:pt x="98355" y="1135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2" name="Google Shape;422;p1"/>
              <p:cNvSpPr/>
              <p:nvPr/>
            </p:nvSpPr>
            <p:spPr>
              <a:xfrm>
                <a:off x="6226706" y="4193574"/>
                <a:ext cx="106774" cy="22739"/>
              </a:xfrm>
              <a:custGeom>
                <a:rect b="b" l="l" r="r" t="t"/>
                <a:pathLst>
                  <a:path extrusionOk="0" h="22739" w="106774">
                    <a:moveTo>
                      <a:pt x="95730" y="-19"/>
                    </a:moveTo>
                    <a:cubicBezTo>
                      <a:pt x="102014" y="-19"/>
                      <a:pt x="107108" y="5071"/>
                      <a:pt x="107108" y="11351"/>
                    </a:cubicBezTo>
                    <a:cubicBezTo>
                      <a:pt x="107108" y="17630"/>
                      <a:pt x="102014" y="22720"/>
                      <a:pt x="95730" y="22720"/>
                    </a:cubicBezTo>
                    <a:lnTo>
                      <a:pt x="11711" y="22720"/>
                    </a:lnTo>
                    <a:cubicBezTo>
                      <a:pt x="5427" y="22720"/>
                      <a:pt x="334" y="17630"/>
                      <a:pt x="334" y="11351"/>
                    </a:cubicBezTo>
                    <a:cubicBezTo>
                      <a:pt x="334" y="5071"/>
                      <a:pt x="5428" y="-19"/>
                      <a:pt x="11711" y="-19"/>
                    </a:cubicBezTo>
                    <a:close/>
                    <a:moveTo>
                      <a:pt x="98355" y="11418"/>
                    </a:moveTo>
                    <a:cubicBezTo>
                      <a:pt x="98359" y="9956"/>
                      <a:pt x="97192" y="8761"/>
                      <a:pt x="95730" y="8727"/>
                    </a:cubicBezTo>
                    <a:lnTo>
                      <a:pt x="11711" y="8727"/>
                    </a:lnTo>
                    <a:cubicBezTo>
                      <a:pt x="10249" y="8760"/>
                      <a:pt x="9082" y="9956"/>
                      <a:pt x="9085" y="11418"/>
                    </a:cubicBezTo>
                    <a:cubicBezTo>
                      <a:pt x="9116" y="12843"/>
                      <a:pt x="10285" y="13980"/>
                      <a:pt x="11711" y="13974"/>
                    </a:cubicBezTo>
                    <a:lnTo>
                      <a:pt x="95730" y="13974"/>
                    </a:lnTo>
                    <a:cubicBezTo>
                      <a:pt x="97157" y="13980"/>
                      <a:pt x="98324" y="12842"/>
                      <a:pt x="98355" y="114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3" name="Google Shape;423;p1"/>
              <p:cNvSpPr/>
              <p:nvPr/>
            </p:nvSpPr>
            <p:spPr>
              <a:xfrm>
                <a:off x="6109385" y="3713362"/>
                <a:ext cx="213682" cy="238827"/>
              </a:xfrm>
              <a:custGeom>
                <a:rect b="b" l="l" r="r" t="t"/>
                <a:pathLst>
                  <a:path extrusionOk="0" h="238827" w="213682">
                    <a:moveTo>
                      <a:pt x="214016" y="40077"/>
                    </a:moveTo>
                    <a:lnTo>
                      <a:pt x="214016" y="238809"/>
                    </a:lnTo>
                    <a:lnTo>
                      <a:pt x="186817" y="238809"/>
                    </a:lnTo>
                    <a:lnTo>
                      <a:pt x="186817" y="40077"/>
                    </a:lnTo>
                    <a:cubicBezTo>
                      <a:pt x="185000" y="35569"/>
                      <a:pt x="156791" y="27227"/>
                      <a:pt x="107174" y="27227"/>
                    </a:cubicBezTo>
                    <a:cubicBezTo>
                      <a:pt x="57827" y="27227"/>
                      <a:pt x="29618" y="35502"/>
                      <a:pt x="27532" y="40211"/>
                    </a:cubicBezTo>
                    <a:lnTo>
                      <a:pt x="27532" y="238809"/>
                    </a:lnTo>
                    <a:lnTo>
                      <a:pt x="334" y="238809"/>
                    </a:lnTo>
                    <a:lnTo>
                      <a:pt x="334" y="40077"/>
                    </a:lnTo>
                    <a:cubicBezTo>
                      <a:pt x="334" y="13100"/>
                      <a:pt x="35274" y="-19"/>
                      <a:pt x="107174" y="-19"/>
                    </a:cubicBezTo>
                    <a:cubicBezTo>
                      <a:pt x="179074" y="-19"/>
                      <a:pt x="214016" y="13100"/>
                      <a:pt x="214016" y="40077"/>
                    </a:cubicBezTo>
                    <a:close/>
                    <a:moveTo>
                      <a:pt x="205331" y="230063"/>
                    </a:moveTo>
                    <a:lnTo>
                      <a:pt x="205331" y="40077"/>
                    </a:lnTo>
                    <a:cubicBezTo>
                      <a:pt x="205331" y="19558"/>
                      <a:pt x="171400" y="8727"/>
                      <a:pt x="107174" y="8727"/>
                    </a:cubicBezTo>
                    <a:cubicBezTo>
                      <a:pt x="43016" y="8727"/>
                      <a:pt x="9085" y="19558"/>
                      <a:pt x="9085" y="40077"/>
                    </a:cubicBezTo>
                    <a:lnTo>
                      <a:pt x="9085" y="230063"/>
                    </a:lnTo>
                    <a:lnTo>
                      <a:pt x="18780" y="230063"/>
                    </a:lnTo>
                    <a:lnTo>
                      <a:pt x="18780" y="40077"/>
                    </a:lnTo>
                    <a:cubicBezTo>
                      <a:pt x="18780" y="18683"/>
                      <a:pt x="103539" y="18482"/>
                      <a:pt x="107174" y="18482"/>
                    </a:cubicBezTo>
                    <a:cubicBezTo>
                      <a:pt x="110809" y="18482"/>
                      <a:pt x="195569" y="18683"/>
                      <a:pt x="195569" y="40077"/>
                    </a:cubicBezTo>
                    <a:lnTo>
                      <a:pt x="195569" y="23006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424;p1"/>
              <p:cNvSpPr/>
              <p:nvPr/>
            </p:nvSpPr>
            <p:spPr>
              <a:xfrm>
                <a:off x="6156691" y="3915458"/>
                <a:ext cx="120776" cy="36732"/>
              </a:xfrm>
              <a:custGeom>
                <a:rect b="b" l="l" r="r" t="t"/>
                <a:pathLst>
                  <a:path extrusionOk="0" h="36732" w="120776">
                    <a:moveTo>
                      <a:pt x="121111" y="-19"/>
                    </a:moveTo>
                    <a:lnTo>
                      <a:pt x="121111" y="36713"/>
                    </a:lnTo>
                    <a:lnTo>
                      <a:pt x="334" y="36713"/>
                    </a:lnTo>
                    <a:lnTo>
                      <a:pt x="334" y="-19"/>
                    </a:lnTo>
                    <a:close/>
                    <a:moveTo>
                      <a:pt x="112358" y="27967"/>
                    </a:moveTo>
                    <a:lnTo>
                      <a:pt x="112358" y="8727"/>
                    </a:lnTo>
                    <a:lnTo>
                      <a:pt x="9085" y="8727"/>
                    </a:lnTo>
                    <a:lnTo>
                      <a:pt x="9085" y="2796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1"/>
              <p:cNvSpPr/>
              <p:nvPr/>
            </p:nvSpPr>
            <p:spPr>
              <a:xfrm>
                <a:off x="6156691" y="3777206"/>
                <a:ext cx="120776" cy="64718"/>
              </a:xfrm>
              <a:custGeom>
                <a:rect b="b" l="l" r="r" t="t"/>
                <a:pathLst>
                  <a:path extrusionOk="0" h="64718" w="120776">
                    <a:moveTo>
                      <a:pt x="121111" y="60327"/>
                    </a:moveTo>
                    <a:lnTo>
                      <a:pt x="121111" y="64700"/>
                    </a:lnTo>
                    <a:lnTo>
                      <a:pt x="334" y="64700"/>
                    </a:lnTo>
                    <a:lnTo>
                      <a:pt x="334" y="60327"/>
                    </a:lnTo>
                    <a:cubicBezTo>
                      <a:pt x="334" y="26999"/>
                      <a:pt x="27371" y="-19"/>
                      <a:pt x="60722" y="-19"/>
                    </a:cubicBezTo>
                    <a:cubicBezTo>
                      <a:pt x="94074" y="-19"/>
                      <a:pt x="121111" y="26999"/>
                      <a:pt x="121111" y="60327"/>
                    </a:cubicBezTo>
                    <a:close/>
                    <a:moveTo>
                      <a:pt x="9287" y="55954"/>
                    </a:moveTo>
                    <a:lnTo>
                      <a:pt x="112156" y="55954"/>
                    </a:lnTo>
                    <a:cubicBezTo>
                      <a:pt x="109749" y="27568"/>
                      <a:pt x="84769" y="6506"/>
                      <a:pt x="56363" y="8911"/>
                    </a:cubicBezTo>
                    <a:cubicBezTo>
                      <a:pt x="31296" y="11034"/>
                      <a:pt x="11411" y="30905"/>
                      <a:pt x="9287" y="5595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" name="Google Shape;426;p1"/>
              <p:cNvSpPr/>
              <p:nvPr/>
            </p:nvSpPr>
            <p:spPr>
              <a:xfrm>
                <a:off x="6170693" y="3845491"/>
                <a:ext cx="92770" cy="50725"/>
              </a:xfrm>
              <a:custGeom>
                <a:rect b="b" l="l" r="r" t="t"/>
                <a:pathLst>
                  <a:path extrusionOk="0" h="50725" w="92770">
                    <a:moveTo>
                      <a:pt x="93105" y="-19"/>
                    </a:moveTo>
                    <a:lnTo>
                      <a:pt x="93105" y="4354"/>
                    </a:lnTo>
                    <a:cubicBezTo>
                      <a:pt x="93105" y="29954"/>
                      <a:pt x="72337" y="50707"/>
                      <a:pt x="46719" y="50707"/>
                    </a:cubicBezTo>
                    <a:cubicBezTo>
                      <a:pt x="21101" y="50707"/>
                      <a:pt x="334" y="29954"/>
                      <a:pt x="334" y="4354"/>
                    </a:cubicBezTo>
                    <a:lnTo>
                      <a:pt x="334" y="-19"/>
                    </a:lnTo>
                    <a:lnTo>
                      <a:pt x="30091" y="-19"/>
                    </a:lnTo>
                    <a:lnTo>
                      <a:pt x="30091" y="4354"/>
                    </a:lnTo>
                    <a:cubicBezTo>
                      <a:pt x="30091" y="13531"/>
                      <a:pt x="37536" y="20971"/>
                      <a:pt x="46720" y="20971"/>
                    </a:cubicBezTo>
                    <a:cubicBezTo>
                      <a:pt x="55903" y="20971"/>
                      <a:pt x="63349" y="13531"/>
                      <a:pt x="63349" y="4354"/>
                    </a:cubicBezTo>
                    <a:lnTo>
                      <a:pt x="63349" y="-19"/>
                    </a:lnTo>
                    <a:close/>
                    <a:moveTo>
                      <a:pt x="84084" y="8727"/>
                    </a:moveTo>
                    <a:lnTo>
                      <a:pt x="71696" y="8727"/>
                    </a:lnTo>
                    <a:cubicBezTo>
                      <a:pt x="69295" y="22511"/>
                      <a:pt x="56166" y="31740"/>
                      <a:pt x="42372" y="29341"/>
                    </a:cubicBezTo>
                    <a:cubicBezTo>
                      <a:pt x="31832" y="27507"/>
                      <a:pt x="23578" y="19259"/>
                      <a:pt x="21743" y="8727"/>
                    </a:cubicBezTo>
                    <a:lnTo>
                      <a:pt x="9356" y="8727"/>
                    </a:lnTo>
                    <a:cubicBezTo>
                      <a:pt x="11764" y="29348"/>
                      <a:pt x="30445" y="44114"/>
                      <a:pt x="51080" y="41707"/>
                    </a:cubicBezTo>
                    <a:cubicBezTo>
                      <a:pt x="68402" y="39687"/>
                      <a:pt x="82063" y="26036"/>
                      <a:pt x="84084" y="872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" name="Google Shape;427;p1"/>
              <p:cNvSpPr/>
              <p:nvPr/>
            </p:nvSpPr>
            <p:spPr>
              <a:xfrm>
                <a:off x="6170693" y="4137669"/>
                <a:ext cx="36690" cy="36664"/>
              </a:xfrm>
              <a:custGeom>
                <a:rect b="b" l="l" r="r" t="t"/>
                <a:pathLst>
                  <a:path extrusionOk="0" h="36664" w="36690">
                    <a:moveTo>
                      <a:pt x="18713" y="-19"/>
                    </a:moveTo>
                    <a:cubicBezTo>
                      <a:pt x="28845" y="0"/>
                      <a:pt x="37043" y="8223"/>
                      <a:pt x="37024" y="18347"/>
                    </a:cubicBezTo>
                    <a:cubicBezTo>
                      <a:pt x="37005" y="28472"/>
                      <a:pt x="28777" y="36665"/>
                      <a:pt x="18645" y="36646"/>
                    </a:cubicBezTo>
                    <a:cubicBezTo>
                      <a:pt x="8513" y="36627"/>
                      <a:pt x="315" y="28404"/>
                      <a:pt x="334" y="18279"/>
                    </a:cubicBezTo>
                    <a:cubicBezTo>
                      <a:pt x="376" y="8165"/>
                      <a:pt x="8591" y="-14"/>
                      <a:pt x="18713" y="-19"/>
                    </a:cubicBezTo>
                    <a:close/>
                    <a:moveTo>
                      <a:pt x="28341" y="18279"/>
                    </a:moveTo>
                    <a:cubicBezTo>
                      <a:pt x="28341" y="12966"/>
                      <a:pt x="24030" y="8659"/>
                      <a:pt x="18713" y="8659"/>
                    </a:cubicBezTo>
                    <a:cubicBezTo>
                      <a:pt x="13396" y="8659"/>
                      <a:pt x="9086" y="12966"/>
                      <a:pt x="9086" y="18279"/>
                    </a:cubicBezTo>
                    <a:cubicBezTo>
                      <a:pt x="9086" y="23593"/>
                      <a:pt x="13396" y="27900"/>
                      <a:pt x="18713" y="27900"/>
                    </a:cubicBezTo>
                    <a:cubicBezTo>
                      <a:pt x="24021" y="27909"/>
                      <a:pt x="28332" y="23616"/>
                      <a:pt x="28341" y="18312"/>
                    </a:cubicBezTo>
                    <a:cubicBezTo>
                      <a:pt x="28341" y="18301"/>
                      <a:pt x="28341" y="18290"/>
                      <a:pt x="28341" y="1827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8" name="Google Shape;428;p1"/>
              <p:cNvSpPr/>
              <p:nvPr/>
            </p:nvSpPr>
            <p:spPr>
              <a:xfrm>
                <a:off x="6114580" y="4025722"/>
                <a:ext cx="92973" cy="92907"/>
              </a:xfrm>
              <a:custGeom>
                <a:rect b="b" l="l" r="r" t="t"/>
                <a:pathLst>
                  <a:path extrusionOk="0" h="92907" w="92973">
                    <a:moveTo>
                      <a:pt x="79606" y="13503"/>
                    </a:moveTo>
                    <a:cubicBezTo>
                      <a:pt x="97807" y="31597"/>
                      <a:pt x="97883" y="61010"/>
                      <a:pt x="79776" y="79198"/>
                    </a:cubicBezTo>
                    <a:cubicBezTo>
                      <a:pt x="61668" y="97386"/>
                      <a:pt x="32235" y="97462"/>
                      <a:pt x="14034" y="79367"/>
                    </a:cubicBezTo>
                    <a:cubicBezTo>
                      <a:pt x="-4167" y="61272"/>
                      <a:pt x="-4243" y="31860"/>
                      <a:pt x="13865" y="13672"/>
                    </a:cubicBezTo>
                    <a:cubicBezTo>
                      <a:pt x="22590" y="4908"/>
                      <a:pt x="34450" y="-19"/>
                      <a:pt x="46820" y="-19"/>
                    </a:cubicBezTo>
                    <a:cubicBezTo>
                      <a:pt x="59109" y="-23"/>
                      <a:pt x="70898" y="4839"/>
                      <a:pt x="79606" y="13503"/>
                    </a:cubicBezTo>
                    <a:close/>
                    <a:moveTo>
                      <a:pt x="84387" y="46334"/>
                    </a:moveTo>
                    <a:cubicBezTo>
                      <a:pt x="84332" y="25657"/>
                      <a:pt x="67513" y="8938"/>
                      <a:pt x="46821" y="8993"/>
                    </a:cubicBezTo>
                    <a:cubicBezTo>
                      <a:pt x="26130" y="9048"/>
                      <a:pt x="9400" y="25854"/>
                      <a:pt x="9454" y="46532"/>
                    </a:cubicBezTo>
                    <a:cubicBezTo>
                      <a:pt x="9509" y="67209"/>
                      <a:pt x="26328" y="83928"/>
                      <a:pt x="47020" y="83873"/>
                    </a:cubicBezTo>
                    <a:cubicBezTo>
                      <a:pt x="56922" y="83847"/>
                      <a:pt x="66411" y="79904"/>
                      <a:pt x="73413" y="72907"/>
                    </a:cubicBezTo>
                    <a:cubicBezTo>
                      <a:pt x="80461" y="65860"/>
                      <a:pt x="84410" y="56297"/>
                      <a:pt x="84387" y="463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9" name="Google Shape;429;p1"/>
              <p:cNvSpPr/>
              <p:nvPr/>
            </p:nvSpPr>
            <p:spPr>
              <a:xfrm>
                <a:off x="6139860" y="4039740"/>
                <a:ext cx="53549" cy="53526"/>
              </a:xfrm>
              <a:custGeom>
                <a:rect b="b" l="l" r="r" t="t"/>
                <a:pathLst>
                  <a:path extrusionOk="0" h="53526" w="53549">
                    <a:moveTo>
                      <a:pt x="44430" y="9442"/>
                    </a:moveTo>
                    <a:cubicBezTo>
                      <a:pt x="54869" y="19846"/>
                      <a:pt x="56894" y="36009"/>
                      <a:pt x="49345" y="48664"/>
                    </a:cubicBezTo>
                    <a:lnTo>
                      <a:pt x="46518" y="53507"/>
                    </a:lnTo>
                    <a:lnTo>
                      <a:pt x="30158" y="37159"/>
                    </a:lnTo>
                    <a:lnTo>
                      <a:pt x="30764" y="34738"/>
                    </a:lnTo>
                    <a:cubicBezTo>
                      <a:pt x="31673" y="31432"/>
                      <a:pt x="30749" y="27893"/>
                      <a:pt x="28340" y="25453"/>
                    </a:cubicBezTo>
                    <a:cubicBezTo>
                      <a:pt x="25925" y="23047"/>
                      <a:pt x="22403" y="22123"/>
                      <a:pt x="19116" y="23032"/>
                    </a:cubicBezTo>
                    <a:lnTo>
                      <a:pt x="16626" y="23704"/>
                    </a:lnTo>
                    <a:lnTo>
                      <a:pt x="334" y="7356"/>
                    </a:lnTo>
                    <a:lnTo>
                      <a:pt x="5181" y="4464"/>
                    </a:lnTo>
                    <a:cubicBezTo>
                      <a:pt x="17868" y="-3024"/>
                      <a:pt x="34018" y="-976"/>
                      <a:pt x="44430" y="9442"/>
                    </a:cubicBezTo>
                    <a:close/>
                    <a:moveTo>
                      <a:pt x="44161" y="38842"/>
                    </a:moveTo>
                    <a:cubicBezTo>
                      <a:pt x="47808" y="26370"/>
                      <a:pt x="40648" y="13304"/>
                      <a:pt x="28167" y="9659"/>
                    </a:cubicBezTo>
                    <a:cubicBezTo>
                      <a:pt x="23872" y="8404"/>
                      <a:pt x="19308" y="8399"/>
                      <a:pt x="15010" y="9643"/>
                    </a:cubicBezTo>
                    <a:lnTo>
                      <a:pt x="19454" y="14084"/>
                    </a:lnTo>
                    <a:cubicBezTo>
                      <a:pt x="25003" y="13471"/>
                      <a:pt x="30535" y="15371"/>
                      <a:pt x="34534" y="19265"/>
                    </a:cubicBezTo>
                    <a:cubicBezTo>
                      <a:pt x="38497" y="23247"/>
                      <a:pt x="40408" y="28828"/>
                      <a:pt x="39718" y="3440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0" name="Google Shape;430;p1"/>
              <p:cNvSpPr/>
              <p:nvPr/>
            </p:nvSpPr>
            <p:spPr>
              <a:xfrm>
                <a:off x="6128749" y="4050816"/>
                <a:ext cx="53524" cy="53534"/>
              </a:xfrm>
              <a:custGeom>
                <a:rect b="b" l="l" r="r" t="t"/>
                <a:pathLst>
                  <a:path extrusionOk="0" h="53534" w="53524">
                    <a:moveTo>
                      <a:pt x="53858" y="46131"/>
                    </a:moveTo>
                    <a:lnTo>
                      <a:pt x="49011" y="49025"/>
                    </a:lnTo>
                    <a:cubicBezTo>
                      <a:pt x="33672" y="58084"/>
                      <a:pt x="13888" y="53002"/>
                      <a:pt x="4822" y="37674"/>
                    </a:cubicBezTo>
                    <a:cubicBezTo>
                      <a:pt x="-1171" y="27541"/>
                      <a:pt x="-1162" y="14949"/>
                      <a:pt x="4847" y="4825"/>
                    </a:cubicBezTo>
                    <a:lnTo>
                      <a:pt x="7674" y="-19"/>
                    </a:lnTo>
                    <a:lnTo>
                      <a:pt x="24034" y="16329"/>
                    </a:lnTo>
                    <a:lnTo>
                      <a:pt x="23428" y="18750"/>
                    </a:lnTo>
                    <a:cubicBezTo>
                      <a:pt x="22475" y="22034"/>
                      <a:pt x="23406" y="25575"/>
                      <a:pt x="25851" y="27967"/>
                    </a:cubicBezTo>
                    <a:lnTo>
                      <a:pt x="25851" y="28034"/>
                    </a:lnTo>
                    <a:cubicBezTo>
                      <a:pt x="28283" y="30411"/>
                      <a:pt x="31788" y="31331"/>
                      <a:pt x="35075" y="30456"/>
                    </a:cubicBezTo>
                    <a:lnTo>
                      <a:pt x="37498" y="29783"/>
                    </a:lnTo>
                    <a:close/>
                    <a:moveTo>
                      <a:pt x="39181" y="43844"/>
                    </a:moveTo>
                    <a:lnTo>
                      <a:pt x="34738" y="39404"/>
                    </a:lnTo>
                    <a:cubicBezTo>
                      <a:pt x="24725" y="40586"/>
                      <a:pt x="15650" y="33432"/>
                      <a:pt x="14467" y="23427"/>
                    </a:cubicBezTo>
                    <a:cubicBezTo>
                      <a:pt x="14297" y="21985"/>
                      <a:pt x="14299" y="20528"/>
                      <a:pt x="14474" y="19087"/>
                    </a:cubicBezTo>
                    <a:lnTo>
                      <a:pt x="10030" y="14714"/>
                    </a:lnTo>
                    <a:cubicBezTo>
                      <a:pt x="6409" y="27183"/>
                      <a:pt x="13589" y="40225"/>
                      <a:pt x="26067" y="43844"/>
                    </a:cubicBezTo>
                    <a:cubicBezTo>
                      <a:pt x="30350" y="45086"/>
                      <a:pt x="34898" y="45086"/>
                      <a:pt x="39182" y="438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Google Shape;431;p1"/>
              <p:cNvSpPr/>
              <p:nvPr/>
            </p:nvSpPr>
            <p:spPr>
              <a:xfrm>
                <a:off x="6128684" y="4137669"/>
                <a:ext cx="36690" cy="36664"/>
              </a:xfrm>
              <a:custGeom>
                <a:rect b="b" l="l" r="r" t="t"/>
                <a:pathLst>
                  <a:path extrusionOk="0" h="36664" w="36690">
                    <a:moveTo>
                      <a:pt x="18712" y="-19"/>
                    </a:moveTo>
                    <a:cubicBezTo>
                      <a:pt x="28844" y="-1"/>
                      <a:pt x="37043" y="8222"/>
                      <a:pt x="37024" y="18347"/>
                    </a:cubicBezTo>
                    <a:cubicBezTo>
                      <a:pt x="37006" y="28471"/>
                      <a:pt x="28778" y="36664"/>
                      <a:pt x="18646" y="36646"/>
                    </a:cubicBezTo>
                    <a:cubicBezTo>
                      <a:pt x="8514" y="36628"/>
                      <a:pt x="315" y="28405"/>
                      <a:pt x="334" y="18280"/>
                    </a:cubicBezTo>
                    <a:cubicBezTo>
                      <a:pt x="334" y="18280"/>
                      <a:pt x="334" y="18280"/>
                      <a:pt x="334" y="18279"/>
                    </a:cubicBezTo>
                    <a:cubicBezTo>
                      <a:pt x="376" y="8165"/>
                      <a:pt x="8591" y="-14"/>
                      <a:pt x="18712" y="-19"/>
                    </a:cubicBezTo>
                    <a:close/>
                    <a:moveTo>
                      <a:pt x="28340" y="18279"/>
                    </a:moveTo>
                    <a:cubicBezTo>
                      <a:pt x="28339" y="12966"/>
                      <a:pt x="24029" y="8659"/>
                      <a:pt x="18712" y="8659"/>
                    </a:cubicBezTo>
                    <a:cubicBezTo>
                      <a:pt x="13395" y="8660"/>
                      <a:pt x="9086" y="12967"/>
                      <a:pt x="9086" y="18280"/>
                    </a:cubicBezTo>
                    <a:cubicBezTo>
                      <a:pt x="9086" y="23593"/>
                      <a:pt x="13396" y="27900"/>
                      <a:pt x="18712" y="27900"/>
                    </a:cubicBezTo>
                    <a:cubicBezTo>
                      <a:pt x="24020" y="27909"/>
                      <a:pt x="28331" y="23616"/>
                      <a:pt x="28340" y="18312"/>
                    </a:cubicBezTo>
                    <a:cubicBezTo>
                      <a:pt x="28340" y="18301"/>
                      <a:pt x="28340" y="18290"/>
                      <a:pt x="28340" y="1827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32" name="Google Shape;432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24575" y="75075"/>
            <a:ext cx="1943100" cy="194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800" y="304800"/>
            <a:ext cx="5381625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1"/>
          <p:cNvPicPr preferRelativeResize="0"/>
          <p:nvPr/>
        </p:nvPicPr>
        <p:blipFill rotWithShape="1">
          <a:blip r:embed="rId5">
            <a:alphaModFix/>
          </a:blip>
          <a:srcRect b="0" l="24443" r="30467" t="0"/>
          <a:stretch/>
        </p:blipFill>
        <p:spPr>
          <a:xfrm>
            <a:off x="141375" y="3920350"/>
            <a:ext cx="782423" cy="1157425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1"/>
          <p:cNvSpPr txBox="1"/>
          <p:nvPr/>
        </p:nvSpPr>
        <p:spPr>
          <a:xfrm>
            <a:off x="2091900" y="4565500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Anno accademico 2023/2024</a:t>
            </a:r>
            <a:endParaRPr sz="1600">
              <a:solidFill>
                <a:schemeClr val="dk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5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g2db93af8876_0_0"/>
          <p:cNvSpPr txBox="1"/>
          <p:nvPr/>
        </p:nvSpPr>
        <p:spPr>
          <a:xfrm>
            <a:off x="5587400" y="135100"/>
            <a:ext cx="3647700" cy="53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Il  bisogno di raccogliere dati riguardanti le imprese è stato soddisfatto da svariate indagini, tra cui il più importante è sicuramente il </a:t>
            </a:r>
            <a:r>
              <a:rPr b="1" i="1" lang="en" sz="1600"/>
              <a:t>Community Innovation Survey</a:t>
            </a:r>
            <a:r>
              <a:rPr lang="en" sz="1600"/>
              <a:t>.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Il </a:t>
            </a:r>
            <a:r>
              <a:rPr b="1" lang="en" sz="1600"/>
              <a:t>CIS</a:t>
            </a:r>
            <a:r>
              <a:rPr lang="en" sz="1600"/>
              <a:t> si è focalizzato sulle innovazioni tecnologiche, con particolare attenzione ai prodotti, chiedendo alle imprese di classificare i propri prodotti secondo alcune categorie e inoltre anche la percentuale di vendite da questi prodotti.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Perché il </a:t>
            </a:r>
            <a:r>
              <a:rPr b="1" lang="en" sz="1600"/>
              <a:t>CIS</a:t>
            </a:r>
            <a:r>
              <a:rPr lang="en" sz="1600"/>
              <a:t> si concentra sui prodotti? Perchè la raccolta di dati è molto più semplice, e inoltre permette di stabilire una ragionevole definizione di novità. E a questo proposito, per determinare cosa sia nuovo, il </a:t>
            </a:r>
            <a:r>
              <a:rPr b="1" lang="en" sz="1600"/>
              <a:t>CIS </a:t>
            </a:r>
            <a:r>
              <a:rPr lang="en" sz="1600"/>
              <a:t>ha identificato diversi gradi di innovazione del prodotto.</a:t>
            </a:r>
            <a:endParaRPr sz="1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087" name="Google Shape;1087;g2db93af8876_0_0"/>
          <p:cNvSpPr txBox="1"/>
          <p:nvPr/>
        </p:nvSpPr>
        <p:spPr>
          <a:xfrm>
            <a:off x="0" y="0"/>
            <a:ext cx="58962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Approccio al soggetto: Community Innovation Survey</a:t>
            </a:r>
            <a:endParaRPr b="1" sz="3200">
              <a:solidFill>
                <a:schemeClr val="dk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1088" name="Google Shape;1088;g2db93af8876_0_0"/>
          <p:cNvSpPr txBox="1"/>
          <p:nvPr/>
        </p:nvSpPr>
        <p:spPr>
          <a:xfrm>
            <a:off x="1559100" y="46157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E9E9E"/>
              </a:solidFill>
            </a:endParaRPr>
          </a:p>
        </p:txBody>
      </p:sp>
      <p:sp>
        <p:nvSpPr>
          <p:cNvPr id="1089" name="Google Shape;1089;g2db93af8876_0_0"/>
          <p:cNvSpPr txBox="1"/>
          <p:nvPr/>
        </p:nvSpPr>
        <p:spPr>
          <a:xfrm>
            <a:off x="791300" y="1891425"/>
            <a:ext cx="4497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pic>
        <p:nvPicPr>
          <p:cNvPr id="1090" name="Google Shape;1090;g2db93af8876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9600" y="1169700"/>
            <a:ext cx="4497000" cy="3467214"/>
          </a:xfrm>
          <a:prstGeom prst="rect">
            <a:avLst/>
          </a:prstGeom>
          <a:noFill/>
          <a:ln>
            <a:noFill/>
          </a:ln>
        </p:spPr>
      </p:pic>
      <p:sp>
        <p:nvSpPr>
          <p:cNvPr id="1091" name="Google Shape;1091;g2db93af8876_0_0"/>
          <p:cNvSpPr txBox="1"/>
          <p:nvPr/>
        </p:nvSpPr>
        <p:spPr>
          <a:xfrm>
            <a:off x="-515775" y="41549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2" name="Google Shape;1092;g2db93af8876_0_0"/>
          <p:cNvSpPr txBox="1"/>
          <p:nvPr/>
        </p:nvSpPr>
        <p:spPr>
          <a:xfrm>
            <a:off x="1765700" y="463115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E9E9E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Fonte: www.ec.europa.eu/eurostat</a:t>
            </a:r>
            <a:endParaRPr sz="1200">
              <a:solidFill>
                <a:srgbClr val="9E9E9E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6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7" name="Google Shape;1097;g2d252dde5c4_1_708"/>
          <p:cNvPicPr preferRelativeResize="0"/>
          <p:nvPr/>
        </p:nvPicPr>
        <p:blipFill rotWithShape="1">
          <a:blip r:embed="rId3">
            <a:alphaModFix/>
          </a:blip>
          <a:srcRect b="0" l="0" r="30468" t="0"/>
          <a:stretch/>
        </p:blipFill>
        <p:spPr>
          <a:xfrm>
            <a:off x="6969254" y="0"/>
            <a:ext cx="1951073" cy="1871601"/>
          </a:xfrm>
          <a:prstGeom prst="rect">
            <a:avLst/>
          </a:prstGeom>
          <a:noFill/>
          <a:ln>
            <a:noFill/>
          </a:ln>
        </p:spPr>
      </p:pic>
      <p:sp>
        <p:nvSpPr>
          <p:cNvPr id="1098" name="Google Shape;1098;g2d252dde5c4_1_708"/>
          <p:cNvSpPr txBox="1"/>
          <p:nvPr>
            <p:ph idx="2" type="title"/>
          </p:nvPr>
        </p:nvSpPr>
        <p:spPr>
          <a:xfrm>
            <a:off x="6801626" y="1680200"/>
            <a:ext cx="1253100" cy="912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/>
              <a:t>02</a:t>
            </a:r>
            <a:endParaRPr/>
          </a:p>
        </p:txBody>
      </p:sp>
      <p:grpSp>
        <p:nvGrpSpPr>
          <p:cNvPr id="1099" name="Google Shape;1099;g2d252dde5c4_1_708"/>
          <p:cNvGrpSpPr/>
          <p:nvPr/>
        </p:nvGrpSpPr>
        <p:grpSpPr>
          <a:xfrm>
            <a:off x="4" y="1998208"/>
            <a:ext cx="1399759" cy="2618837"/>
            <a:chOff x="4" y="1998208"/>
            <a:chExt cx="1399759" cy="2618837"/>
          </a:xfrm>
        </p:grpSpPr>
        <p:sp>
          <p:nvSpPr>
            <p:cNvPr id="1100" name="Google Shape;1100;g2d252dde5c4_1_708"/>
            <p:cNvSpPr/>
            <p:nvPr/>
          </p:nvSpPr>
          <p:spPr>
            <a:xfrm>
              <a:off x="4" y="1998208"/>
              <a:ext cx="1399047" cy="2617668"/>
            </a:xfrm>
            <a:custGeom>
              <a:rect b="b" l="l" r="r" t="t"/>
              <a:pathLst>
                <a:path extrusionOk="0" h="1783760" w="953354">
                  <a:moveTo>
                    <a:pt x="0" y="0"/>
                  </a:moveTo>
                  <a:lnTo>
                    <a:pt x="953354" y="0"/>
                  </a:lnTo>
                  <a:lnTo>
                    <a:pt x="953354" y="1783760"/>
                  </a:lnTo>
                  <a:lnTo>
                    <a:pt x="0" y="17837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01" name="Google Shape;1101;g2d252dde5c4_1_708"/>
            <p:cNvGrpSpPr/>
            <p:nvPr/>
          </p:nvGrpSpPr>
          <p:grpSpPr>
            <a:xfrm>
              <a:off x="66836" y="2055103"/>
              <a:ext cx="973503" cy="737765"/>
              <a:chOff x="3853857" y="2757216"/>
              <a:chExt cx="663059" cy="502496"/>
            </a:xfrm>
          </p:grpSpPr>
          <p:sp>
            <p:nvSpPr>
              <p:cNvPr id="1102" name="Google Shape;1102;g2d252dde5c4_1_708"/>
              <p:cNvSpPr/>
              <p:nvPr/>
            </p:nvSpPr>
            <p:spPr>
              <a:xfrm>
                <a:off x="4388237" y="2770504"/>
                <a:ext cx="128679" cy="329110"/>
              </a:xfrm>
              <a:custGeom>
                <a:rect b="b" l="l" r="r" t="t"/>
                <a:pathLst>
                  <a:path extrusionOk="0" h="329110" w="128679">
                    <a:moveTo>
                      <a:pt x="129013" y="17805"/>
                    </a:moveTo>
                    <a:lnTo>
                      <a:pt x="129013" y="311267"/>
                    </a:lnTo>
                    <a:cubicBezTo>
                      <a:pt x="129029" y="321095"/>
                      <a:pt x="121069" y="329075"/>
                      <a:pt x="111234" y="329091"/>
                    </a:cubicBezTo>
                    <a:cubicBezTo>
                      <a:pt x="111214" y="329091"/>
                      <a:pt x="111195" y="329091"/>
                      <a:pt x="111176" y="329091"/>
                    </a:cubicBezTo>
                    <a:lnTo>
                      <a:pt x="334" y="329091"/>
                    </a:lnTo>
                    <a:lnTo>
                      <a:pt x="334" y="-19"/>
                    </a:lnTo>
                    <a:lnTo>
                      <a:pt x="111176" y="-19"/>
                    </a:lnTo>
                    <a:cubicBezTo>
                      <a:pt x="121022" y="-7"/>
                      <a:pt x="129001" y="7966"/>
                      <a:pt x="129013" y="17805"/>
                    </a:cubicBezTo>
                    <a:close/>
                    <a:moveTo>
                      <a:pt x="120094" y="311267"/>
                    </a:moveTo>
                    <a:lnTo>
                      <a:pt x="120094" y="17805"/>
                    </a:lnTo>
                    <a:cubicBezTo>
                      <a:pt x="120074" y="12892"/>
                      <a:pt x="116093" y="8914"/>
                      <a:pt x="111176" y="8893"/>
                    </a:cubicBezTo>
                    <a:lnTo>
                      <a:pt x="9252" y="8893"/>
                    </a:lnTo>
                    <a:lnTo>
                      <a:pt x="9252" y="320179"/>
                    </a:lnTo>
                    <a:lnTo>
                      <a:pt x="111176" y="320179"/>
                    </a:lnTo>
                    <a:cubicBezTo>
                      <a:pt x="116094" y="320187"/>
                      <a:pt x="120087" y="316209"/>
                      <a:pt x="120094" y="311294"/>
                    </a:cubicBezTo>
                    <a:cubicBezTo>
                      <a:pt x="120094" y="311285"/>
                      <a:pt x="120094" y="311276"/>
                      <a:pt x="120094" y="31126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3" name="Google Shape;1103;g2d252dde5c4_1_708"/>
              <p:cNvSpPr/>
              <p:nvPr/>
            </p:nvSpPr>
            <p:spPr>
              <a:xfrm>
                <a:off x="3880611" y="3104388"/>
                <a:ext cx="609629" cy="155324"/>
              </a:xfrm>
              <a:custGeom>
                <a:rect b="b" l="l" r="r" t="t"/>
                <a:pathLst>
                  <a:path extrusionOk="0" h="155324" w="609629">
                    <a:moveTo>
                      <a:pt x="609963" y="-19"/>
                    </a:moveTo>
                    <a:lnTo>
                      <a:pt x="609963" y="155305"/>
                    </a:lnTo>
                    <a:lnTo>
                      <a:pt x="495697" y="155305"/>
                    </a:lnTo>
                    <a:lnTo>
                      <a:pt x="468942" y="88624"/>
                    </a:lnTo>
                    <a:lnTo>
                      <a:pt x="208003" y="88624"/>
                    </a:lnTo>
                    <a:lnTo>
                      <a:pt x="181328" y="155305"/>
                    </a:lnTo>
                    <a:lnTo>
                      <a:pt x="334" y="155305"/>
                    </a:lnTo>
                    <a:lnTo>
                      <a:pt x="334" y="-19"/>
                    </a:lnTo>
                    <a:lnTo>
                      <a:pt x="170976" y="-19"/>
                    </a:lnTo>
                    <a:lnTo>
                      <a:pt x="172250" y="2209"/>
                    </a:lnTo>
                    <a:cubicBezTo>
                      <a:pt x="176318" y="9076"/>
                      <a:pt x="183694" y="13305"/>
                      <a:pt x="191679" y="13350"/>
                    </a:cubicBezTo>
                    <a:lnTo>
                      <a:pt x="485346" y="13350"/>
                    </a:lnTo>
                    <a:cubicBezTo>
                      <a:pt x="493315" y="13323"/>
                      <a:pt x="500675" y="9085"/>
                      <a:pt x="504695" y="2209"/>
                    </a:cubicBezTo>
                    <a:lnTo>
                      <a:pt x="506050" y="-19"/>
                    </a:lnTo>
                    <a:close/>
                    <a:moveTo>
                      <a:pt x="601045" y="146393"/>
                    </a:moveTo>
                    <a:lnTo>
                      <a:pt x="601045" y="8893"/>
                    </a:lnTo>
                    <a:lnTo>
                      <a:pt x="510986" y="8893"/>
                    </a:lnTo>
                    <a:cubicBezTo>
                      <a:pt x="505146" y="17277"/>
                      <a:pt x="495568" y="22271"/>
                      <a:pt x="485346" y="22262"/>
                    </a:cubicBezTo>
                    <a:lnTo>
                      <a:pt x="191679" y="22262"/>
                    </a:lnTo>
                    <a:cubicBezTo>
                      <a:pt x="181448" y="22307"/>
                      <a:pt x="171854" y="17305"/>
                      <a:pt x="166039" y="8893"/>
                    </a:cubicBezTo>
                    <a:lnTo>
                      <a:pt x="9252" y="8893"/>
                    </a:lnTo>
                    <a:lnTo>
                      <a:pt x="9252" y="146393"/>
                    </a:lnTo>
                    <a:lnTo>
                      <a:pt x="175276" y="146393"/>
                    </a:lnTo>
                    <a:lnTo>
                      <a:pt x="201952" y="79632"/>
                    </a:lnTo>
                    <a:lnTo>
                      <a:pt x="474994" y="79632"/>
                    </a:lnTo>
                    <a:lnTo>
                      <a:pt x="501749" y="14639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4" name="Google Shape;1104;g2d252dde5c4_1_708"/>
              <p:cNvSpPr/>
              <p:nvPr/>
            </p:nvSpPr>
            <p:spPr>
              <a:xfrm>
                <a:off x="4054120" y="2757216"/>
                <a:ext cx="329340" cy="355765"/>
              </a:xfrm>
              <a:custGeom>
                <a:rect b="b" l="l" r="r" t="t"/>
                <a:pathLst>
                  <a:path extrusionOk="0" h="355765" w="329340">
                    <a:moveTo>
                      <a:pt x="329674" y="17726"/>
                    </a:moveTo>
                    <a:lnTo>
                      <a:pt x="329674" y="337922"/>
                    </a:lnTo>
                    <a:cubicBezTo>
                      <a:pt x="329634" y="347750"/>
                      <a:pt x="321672" y="355706"/>
                      <a:pt x="311838" y="355747"/>
                    </a:cubicBezTo>
                    <a:lnTo>
                      <a:pt x="18170" y="355747"/>
                    </a:lnTo>
                    <a:cubicBezTo>
                      <a:pt x="8325" y="355735"/>
                      <a:pt x="346" y="347761"/>
                      <a:pt x="334" y="337922"/>
                    </a:cubicBezTo>
                    <a:lnTo>
                      <a:pt x="334" y="17726"/>
                    </a:lnTo>
                    <a:cubicBezTo>
                      <a:pt x="352" y="7907"/>
                      <a:pt x="8333" y="-38"/>
                      <a:pt x="18159" y="-19"/>
                    </a:cubicBezTo>
                    <a:cubicBezTo>
                      <a:pt x="18163" y="-19"/>
                      <a:pt x="18167" y="-19"/>
                      <a:pt x="18170" y="-19"/>
                    </a:cubicBezTo>
                    <a:lnTo>
                      <a:pt x="311838" y="-19"/>
                    </a:lnTo>
                    <a:cubicBezTo>
                      <a:pt x="321656" y="-16"/>
                      <a:pt x="329628" y="7914"/>
                      <a:pt x="329674" y="17726"/>
                    </a:cubicBezTo>
                    <a:close/>
                    <a:moveTo>
                      <a:pt x="320756" y="337922"/>
                    </a:moveTo>
                    <a:lnTo>
                      <a:pt x="320756" y="17726"/>
                    </a:lnTo>
                    <a:cubicBezTo>
                      <a:pt x="320701" y="12839"/>
                      <a:pt x="316728" y="8904"/>
                      <a:pt x="311838" y="8893"/>
                    </a:cubicBezTo>
                    <a:lnTo>
                      <a:pt x="18170" y="8893"/>
                    </a:lnTo>
                    <a:cubicBezTo>
                      <a:pt x="13269" y="8876"/>
                      <a:pt x="9279" y="12827"/>
                      <a:pt x="9252" y="17725"/>
                    </a:cubicBezTo>
                    <a:lnTo>
                      <a:pt x="9252" y="337922"/>
                    </a:lnTo>
                    <a:cubicBezTo>
                      <a:pt x="9279" y="342821"/>
                      <a:pt x="13269" y="346772"/>
                      <a:pt x="18170" y="346755"/>
                    </a:cubicBezTo>
                    <a:lnTo>
                      <a:pt x="311838" y="346755"/>
                    </a:lnTo>
                    <a:cubicBezTo>
                      <a:pt x="316728" y="346744"/>
                      <a:pt x="320701" y="342809"/>
                      <a:pt x="320756" y="33792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5" name="Google Shape;1105;g2d252dde5c4_1_708"/>
              <p:cNvSpPr/>
              <p:nvPr/>
            </p:nvSpPr>
            <p:spPr>
              <a:xfrm>
                <a:off x="4321111" y="2997286"/>
                <a:ext cx="22295" cy="62303"/>
              </a:xfrm>
              <a:custGeom>
                <a:rect b="b" l="l" r="r" t="t"/>
                <a:pathLst>
                  <a:path extrusionOk="0" h="62303" w="22295">
                    <a:moveTo>
                      <a:pt x="22629" y="11121"/>
                    </a:moveTo>
                    <a:lnTo>
                      <a:pt x="22629" y="51145"/>
                    </a:lnTo>
                    <a:cubicBezTo>
                      <a:pt x="22629" y="57297"/>
                      <a:pt x="17638" y="62285"/>
                      <a:pt x="11481" y="62285"/>
                    </a:cubicBezTo>
                    <a:cubicBezTo>
                      <a:pt x="5325" y="62285"/>
                      <a:pt x="334" y="57297"/>
                      <a:pt x="334" y="51145"/>
                    </a:cubicBezTo>
                    <a:lnTo>
                      <a:pt x="334" y="11121"/>
                    </a:lnTo>
                    <a:cubicBezTo>
                      <a:pt x="334" y="4968"/>
                      <a:pt x="5325" y="-19"/>
                      <a:pt x="11481" y="-19"/>
                    </a:cubicBezTo>
                    <a:cubicBezTo>
                      <a:pt x="17638" y="-19"/>
                      <a:pt x="22629" y="4968"/>
                      <a:pt x="22629" y="11121"/>
                    </a:cubicBezTo>
                    <a:close/>
                    <a:moveTo>
                      <a:pt x="13712" y="51145"/>
                    </a:moveTo>
                    <a:lnTo>
                      <a:pt x="13712" y="11121"/>
                    </a:lnTo>
                    <a:cubicBezTo>
                      <a:pt x="13679" y="9917"/>
                      <a:pt x="12687" y="8961"/>
                      <a:pt x="11482" y="8972"/>
                    </a:cubicBezTo>
                    <a:cubicBezTo>
                      <a:pt x="10290" y="8933"/>
                      <a:pt x="9292" y="9867"/>
                      <a:pt x="9253" y="11059"/>
                    </a:cubicBezTo>
                    <a:cubicBezTo>
                      <a:pt x="9252" y="11079"/>
                      <a:pt x="9252" y="11100"/>
                      <a:pt x="9252" y="11121"/>
                    </a:cubicBezTo>
                    <a:lnTo>
                      <a:pt x="9252" y="51145"/>
                    </a:lnTo>
                    <a:cubicBezTo>
                      <a:pt x="9250" y="52374"/>
                      <a:pt x="10245" y="53371"/>
                      <a:pt x="11474" y="53373"/>
                    </a:cubicBezTo>
                    <a:cubicBezTo>
                      <a:pt x="11477" y="53373"/>
                      <a:pt x="11479" y="53373"/>
                      <a:pt x="11482" y="53373"/>
                    </a:cubicBezTo>
                    <a:cubicBezTo>
                      <a:pt x="12702" y="53347"/>
                      <a:pt x="13685" y="52365"/>
                      <a:pt x="13712" y="511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6" name="Google Shape;1106;g2d252dde5c4_1_708"/>
              <p:cNvSpPr/>
              <p:nvPr/>
            </p:nvSpPr>
            <p:spPr>
              <a:xfrm>
                <a:off x="4094173" y="2810530"/>
                <a:ext cx="249233" cy="142353"/>
              </a:xfrm>
              <a:custGeom>
                <a:rect b="b" l="l" r="r" t="t"/>
                <a:pathLst>
                  <a:path extrusionOk="0" h="142353" w="249233">
                    <a:moveTo>
                      <a:pt x="249567" y="17804"/>
                    </a:moveTo>
                    <a:lnTo>
                      <a:pt x="249567" y="124511"/>
                    </a:lnTo>
                    <a:cubicBezTo>
                      <a:pt x="249555" y="134350"/>
                      <a:pt x="241577" y="142322"/>
                      <a:pt x="231731" y="142334"/>
                    </a:cubicBezTo>
                    <a:lnTo>
                      <a:pt x="18169" y="142334"/>
                    </a:lnTo>
                    <a:cubicBezTo>
                      <a:pt x="8335" y="142351"/>
                      <a:pt x="350" y="134397"/>
                      <a:pt x="334" y="124570"/>
                    </a:cubicBezTo>
                    <a:cubicBezTo>
                      <a:pt x="334" y="124550"/>
                      <a:pt x="334" y="124531"/>
                      <a:pt x="334" y="124511"/>
                    </a:cubicBezTo>
                    <a:lnTo>
                      <a:pt x="334" y="17804"/>
                    </a:lnTo>
                    <a:cubicBezTo>
                      <a:pt x="345" y="7965"/>
                      <a:pt x="8324" y="-7"/>
                      <a:pt x="18169" y="-19"/>
                    </a:cubicBezTo>
                    <a:lnTo>
                      <a:pt x="231732" y="-19"/>
                    </a:lnTo>
                    <a:cubicBezTo>
                      <a:pt x="241565" y="21"/>
                      <a:pt x="249527" y="7977"/>
                      <a:pt x="249567" y="17804"/>
                    </a:cubicBezTo>
                    <a:close/>
                    <a:moveTo>
                      <a:pt x="240650" y="124511"/>
                    </a:moveTo>
                    <a:lnTo>
                      <a:pt x="240650" y="17804"/>
                    </a:lnTo>
                    <a:cubicBezTo>
                      <a:pt x="240629" y="12891"/>
                      <a:pt x="236648" y="8912"/>
                      <a:pt x="231731" y="8892"/>
                    </a:cubicBezTo>
                    <a:lnTo>
                      <a:pt x="18169" y="8892"/>
                    </a:lnTo>
                    <a:cubicBezTo>
                      <a:pt x="13252" y="8912"/>
                      <a:pt x="9271" y="12891"/>
                      <a:pt x="9251" y="17804"/>
                    </a:cubicBezTo>
                    <a:lnTo>
                      <a:pt x="9251" y="124511"/>
                    </a:lnTo>
                    <a:cubicBezTo>
                      <a:pt x="9243" y="129425"/>
                      <a:pt x="13224" y="133415"/>
                      <a:pt x="18141" y="133422"/>
                    </a:cubicBezTo>
                    <a:cubicBezTo>
                      <a:pt x="18150" y="133422"/>
                      <a:pt x="18160" y="133422"/>
                      <a:pt x="18169" y="133422"/>
                    </a:cubicBezTo>
                    <a:lnTo>
                      <a:pt x="231732" y="133422"/>
                    </a:lnTo>
                    <a:cubicBezTo>
                      <a:pt x="236649" y="133430"/>
                      <a:pt x="240642" y="129453"/>
                      <a:pt x="240650" y="124539"/>
                    </a:cubicBezTo>
                    <a:cubicBezTo>
                      <a:pt x="240650" y="124530"/>
                      <a:pt x="240650" y="124520"/>
                      <a:pt x="240650" y="12451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7" name="Google Shape;1107;g2d252dde5c4_1_708"/>
              <p:cNvSpPr/>
              <p:nvPr/>
            </p:nvSpPr>
            <p:spPr>
              <a:xfrm>
                <a:off x="4094173" y="2997286"/>
                <a:ext cx="22295" cy="62303"/>
              </a:xfrm>
              <a:custGeom>
                <a:rect b="b" l="l" r="r" t="t"/>
                <a:pathLst>
                  <a:path extrusionOk="0" h="62303" w="22295">
                    <a:moveTo>
                      <a:pt x="22629" y="11121"/>
                    </a:moveTo>
                    <a:lnTo>
                      <a:pt x="22629" y="51145"/>
                    </a:lnTo>
                    <a:cubicBezTo>
                      <a:pt x="22629" y="57297"/>
                      <a:pt x="17638" y="62285"/>
                      <a:pt x="11481" y="62285"/>
                    </a:cubicBezTo>
                    <a:cubicBezTo>
                      <a:pt x="5325" y="62285"/>
                      <a:pt x="334" y="57297"/>
                      <a:pt x="334" y="51145"/>
                    </a:cubicBezTo>
                    <a:lnTo>
                      <a:pt x="334" y="11121"/>
                    </a:lnTo>
                    <a:cubicBezTo>
                      <a:pt x="334" y="4968"/>
                      <a:pt x="5325" y="-19"/>
                      <a:pt x="11481" y="-19"/>
                    </a:cubicBezTo>
                    <a:cubicBezTo>
                      <a:pt x="17638" y="-19"/>
                      <a:pt x="22629" y="4968"/>
                      <a:pt x="22629" y="11121"/>
                    </a:cubicBezTo>
                    <a:close/>
                    <a:moveTo>
                      <a:pt x="13711" y="51145"/>
                    </a:moveTo>
                    <a:lnTo>
                      <a:pt x="13711" y="11121"/>
                    </a:lnTo>
                    <a:cubicBezTo>
                      <a:pt x="13666" y="9890"/>
                      <a:pt x="12632" y="8928"/>
                      <a:pt x="11401" y="8973"/>
                    </a:cubicBezTo>
                    <a:cubicBezTo>
                      <a:pt x="10231" y="9015"/>
                      <a:pt x="9293" y="9952"/>
                      <a:pt x="9251" y="11121"/>
                    </a:cubicBezTo>
                    <a:lnTo>
                      <a:pt x="9251" y="51145"/>
                    </a:lnTo>
                    <a:cubicBezTo>
                      <a:pt x="9251" y="52376"/>
                      <a:pt x="10249" y="53373"/>
                      <a:pt x="11481" y="53373"/>
                    </a:cubicBezTo>
                    <a:cubicBezTo>
                      <a:pt x="12712" y="53373"/>
                      <a:pt x="13711" y="52376"/>
                      <a:pt x="13711" y="511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8" name="Google Shape;1108;g2d252dde5c4_1_708"/>
              <p:cNvSpPr/>
              <p:nvPr/>
            </p:nvSpPr>
            <p:spPr>
              <a:xfrm>
                <a:off x="3853857" y="2770504"/>
                <a:ext cx="195485" cy="329110"/>
              </a:xfrm>
              <a:custGeom>
                <a:rect b="b" l="l" r="r" t="t"/>
                <a:pathLst>
                  <a:path extrusionOk="0" h="329110" w="195485">
                    <a:moveTo>
                      <a:pt x="195819" y="-19"/>
                    </a:moveTo>
                    <a:lnTo>
                      <a:pt x="195819" y="329091"/>
                    </a:lnTo>
                    <a:lnTo>
                      <a:pt x="18169" y="329091"/>
                    </a:lnTo>
                    <a:cubicBezTo>
                      <a:pt x="8324" y="329079"/>
                      <a:pt x="345" y="321106"/>
                      <a:pt x="334" y="311267"/>
                    </a:cubicBezTo>
                    <a:lnTo>
                      <a:pt x="334" y="17805"/>
                    </a:lnTo>
                    <a:cubicBezTo>
                      <a:pt x="373" y="7978"/>
                      <a:pt x="8335" y="21"/>
                      <a:pt x="18169" y="-19"/>
                    </a:cubicBezTo>
                    <a:close/>
                    <a:moveTo>
                      <a:pt x="186901" y="320179"/>
                    </a:moveTo>
                    <a:lnTo>
                      <a:pt x="186901" y="8893"/>
                    </a:lnTo>
                    <a:lnTo>
                      <a:pt x="18169" y="8893"/>
                    </a:lnTo>
                    <a:cubicBezTo>
                      <a:pt x="13264" y="8942"/>
                      <a:pt x="9300" y="12903"/>
                      <a:pt x="9251" y="17805"/>
                    </a:cubicBezTo>
                    <a:lnTo>
                      <a:pt x="9251" y="311267"/>
                    </a:lnTo>
                    <a:cubicBezTo>
                      <a:pt x="9271" y="316181"/>
                      <a:pt x="13252" y="320159"/>
                      <a:pt x="18169" y="32017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9" name="Google Shape;1109;g2d252dde5c4_1_708"/>
              <p:cNvSpPr/>
              <p:nvPr/>
            </p:nvSpPr>
            <p:spPr>
              <a:xfrm>
                <a:off x="3960622" y="3006436"/>
                <a:ext cx="66583" cy="66536"/>
              </a:xfrm>
              <a:custGeom>
                <a:rect b="b" l="l" r="r" t="t"/>
                <a:pathLst>
                  <a:path extrusionOk="0" h="66536" w="66583">
                    <a:moveTo>
                      <a:pt x="66918" y="-19"/>
                    </a:moveTo>
                    <a:lnTo>
                      <a:pt x="59591" y="22022"/>
                    </a:lnTo>
                    <a:cubicBezTo>
                      <a:pt x="66982" y="37538"/>
                      <a:pt x="60387" y="56104"/>
                      <a:pt x="44860" y="63489"/>
                    </a:cubicBezTo>
                    <a:cubicBezTo>
                      <a:pt x="29333" y="70875"/>
                      <a:pt x="10755" y="64284"/>
                      <a:pt x="3364" y="48768"/>
                    </a:cubicBezTo>
                    <a:cubicBezTo>
                      <a:pt x="-4027" y="33252"/>
                      <a:pt x="2568" y="14687"/>
                      <a:pt x="18095" y="7301"/>
                    </a:cubicBezTo>
                    <a:cubicBezTo>
                      <a:pt x="26562" y="3274"/>
                      <a:pt x="36394" y="3274"/>
                      <a:pt x="44860" y="7301"/>
                    </a:cubicBezTo>
                    <a:close/>
                    <a:moveTo>
                      <a:pt x="49877" y="22819"/>
                    </a:moveTo>
                    <a:lnTo>
                      <a:pt x="52823" y="14066"/>
                    </a:lnTo>
                    <a:lnTo>
                      <a:pt x="44064" y="17010"/>
                    </a:lnTo>
                    <a:lnTo>
                      <a:pt x="42312" y="16054"/>
                    </a:lnTo>
                    <a:cubicBezTo>
                      <a:pt x="33670" y="11171"/>
                      <a:pt x="22832" y="12635"/>
                      <a:pt x="15797" y="19634"/>
                    </a:cubicBezTo>
                    <a:cubicBezTo>
                      <a:pt x="7123" y="28326"/>
                      <a:pt x="7144" y="42398"/>
                      <a:pt x="15842" y="51065"/>
                    </a:cubicBezTo>
                    <a:cubicBezTo>
                      <a:pt x="24522" y="59715"/>
                      <a:pt x="38569" y="59715"/>
                      <a:pt x="47249" y="51066"/>
                    </a:cubicBezTo>
                    <a:cubicBezTo>
                      <a:pt x="54246" y="44031"/>
                      <a:pt x="55710" y="33206"/>
                      <a:pt x="50832" y="245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0" name="Google Shape;1110;g2d252dde5c4_1_708"/>
              <p:cNvSpPr/>
              <p:nvPr/>
            </p:nvSpPr>
            <p:spPr>
              <a:xfrm>
                <a:off x="3920585" y="3124202"/>
                <a:ext cx="102400" cy="22279"/>
              </a:xfrm>
              <a:custGeom>
                <a:rect b="b" l="l" r="r" t="t"/>
                <a:pathLst>
                  <a:path extrusionOk="0" h="22279" w="102400">
                    <a:moveTo>
                      <a:pt x="91586" y="-19"/>
                    </a:moveTo>
                    <a:cubicBezTo>
                      <a:pt x="97743" y="-19"/>
                      <a:pt x="102734" y="4968"/>
                      <a:pt x="102734" y="11121"/>
                    </a:cubicBezTo>
                    <a:cubicBezTo>
                      <a:pt x="102734" y="17273"/>
                      <a:pt x="97743" y="22261"/>
                      <a:pt x="91586" y="22261"/>
                    </a:cubicBezTo>
                    <a:lnTo>
                      <a:pt x="11481" y="22261"/>
                    </a:lnTo>
                    <a:cubicBezTo>
                      <a:pt x="5325" y="22261"/>
                      <a:pt x="334" y="17273"/>
                      <a:pt x="334" y="11121"/>
                    </a:cubicBezTo>
                    <a:cubicBezTo>
                      <a:pt x="334" y="4968"/>
                      <a:pt x="5325" y="-19"/>
                      <a:pt x="11481" y="-19"/>
                    </a:cubicBezTo>
                    <a:close/>
                    <a:moveTo>
                      <a:pt x="93816" y="11120"/>
                    </a:moveTo>
                    <a:cubicBezTo>
                      <a:pt x="93818" y="9892"/>
                      <a:pt x="92824" y="8895"/>
                      <a:pt x="91595" y="8893"/>
                    </a:cubicBezTo>
                    <a:cubicBezTo>
                      <a:pt x="91592" y="8893"/>
                      <a:pt x="91589" y="8893"/>
                      <a:pt x="91586" y="8893"/>
                    </a:cubicBezTo>
                    <a:lnTo>
                      <a:pt x="11481" y="8893"/>
                    </a:lnTo>
                    <a:cubicBezTo>
                      <a:pt x="10277" y="8926"/>
                      <a:pt x="9320" y="9916"/>
                      <a:pt x="9331" y="11120"/>
                    </a:cubicBezTo>
                    <a:cubicBezTo>
                      <a:pt x="9293" y="12312"/>
                      <a:pt x="10229" y="13309"/>
                      <a:pt x="11421" y="13348"/>
                    </a:cubicBezTo>
                    <a:cubicBezTo>
                      <a:pt x="11441" y="13348"/>
                      <a:pt x="11461" y="13349"/>
                      <a:pt x="11481" y="13349"/>
                    </a:cubicBezTo>
                    <a:lnTo>
                      <a:pt x="91586" y="13348"/>
                    </a:lnTo>
                    <a:cubicBezTo>
                      <a:pt x="92788" y="13378"/>
                      <a:pt x="93787" y="12428"/>
                      <a:pt x="93816" y="11227"/>
                    </a:cubicBezTo>
                    <a:cubicBezTo>
                      <a:pt x="93817" y="11192"/>
                      <a:pt x="93817" y="11156"/>
                      <a:pt x="93816" y="111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1" name="Google Shape;1111;g2d252dde5c4_1_708"/>
              <p:cNvSpPr/>
              <p:nvPr/>
            </p:nvSpPr>
            <p:spPr>
              <a:xfrm>
                <a:off x="3920576" y="3150938"/>
                <a:ext cx="102416" cy="22200"/>
              </a:xfrm>
              <a:custGeom>
                <a:rect b="b" l="l" r="r" t="t"/>
                <a:pathLst>
                  <a:path extrusionOk="0" h="22200" w="102416">
                    <a:moveTo>
                      <a:pt x="91595" y="-19"/>
                    </a:moveTo>
                    <a:cubicBezTo>
                      <a:pt x="97729" y="-45"/>
                      <a:pt x="102724" y="4903"/>
                      <a:pt x="102750" y="11033"/>
                    </a:cubicBezTo>
                    <a:cubicBezTo>
                      <a:pt x="102777" y="17164"/>
                      <a:pt x="97825" y="22155"/>
                      <a:pt x="91690" y="22181"/>
                    </a:cubicBezTo>
                    <a:cubicBezTo>
                      <a:pt x="91659" y="22181"/>
                      <a:pt x="91627" y="22181"/>
                      <a:pt x="91595" y="22181"/>
                    </a:cubicBezTo>
                    <a:lnTo>
                      <a:pt x="11490" y="22181"/>
                    </a:lnTo>
                    <a:cubicBezTo>
                      <a:pt x="5355" y="22208"/>
                      <a:pt x="360" y="17260"/>
                      <a:pt x="334" y="11129"/>
                    </a:cubicBezTo>
                    <a:cubicBezTo>
                      <a:pt x="307" y="4999"/>
                      <a:pt x="5259" y="8"/>
                      <a:pt x="11394" y="-19"/>
                    </a:cubicBezTo>
                    <a:cubicBezTo>
                      <a:pt x="11426" y="-19"/>
                      <a:pt x="11458" y="-19"/>
                      <a:pt x="11490" y="-19"/>
                    </a:cubicBezTo>
                    <a:close/>
                    <a:moveTo>
                      <a:pt x="93824" y="11121"/>
                    </a:moveTo>
                    <a:cubicBezTo>
                      <a:pt x="93854" y="9919"/>
                      <a:pt x="92903" y="8922"/>
                      <a:pt x="91701" y="8892"/>
                    </a:cubicBezTo>
                    <a:cubicBezTo>
                      <a:pt x="91665" y="8891"/>
                      <a:pt x="91630" y="8891"/>
                      <a:pt x="91595" y="8892"/>
                    </a:cubicBezTo>
                    <a:lnTo>
                      <a:pt x="11490" y="8892"/>
                    </a:lnTo>
                    <a:cubicBezTo>
                      <a:pt x="10280" y="8913"/>
                      <a:pt x="9316" y="9909"/>
                      <a:pt x="9336" y="11118"/>
                    </a:cubicBezTo>
                    <a:cubicBezTo>
                      <a:pt x="9356" y="12298"/>
                      <a:pt x="10309" y="13249"/>
                      <a:pt x="11490" y="13269"/>
                    </a:cubicBezTo>
                    <a:lnTo>
                      <a:pt x="91595" y="13269"/>
                    </a:lnTo>
                    <a:cubicBezTo>
                      <a:pt x="92787" y="13308"/>
                      <a:pt x="93785" y="12374"/>
                      <a:pt x="93823" y="11183"/>
                    </a:cubicBezTo>
                    <a:cubicBezTo>
                      <a:pt x="93824" y="11162"/>
                      <a:pt x="93824" y="11141"/>
                      <a:pt x="93824" y="1112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2" name="Google Shape;1112;g2d252dde5c4_1_708"/>
              <p:cNvSpPr/>
              <p:nvPr/>
            </p:nvSpPr>
            <p:spPr>
              <a:xfrm>
                <a:off x="3920584" y="3177594"/>
                <a:ext cx="102401" cy="22280"/>
              </a:xfrm>
              <a:custGeom>
                <a:rect b="b" l="l" r="r" t="t"/>
                <a:pathLst>
                  <a:path extrusionOk="0" h="22280" w="102401">
                    <a:moveTo>
                      <a:pt x="91587" y="-19"/>
                    </a:moveTo>
                    <a:cubicBezTo>
                      <a:pt x="97744" y="-19"/>
                      <a:pt x="102735" y="4969"/>
                      <a:pt x="102735" y="11121"/>
                    </a:cubicBezTo>
                    <a:cubicBezTo>
                      <a:pt x="102735" y="17274"/>
                      <a:pt x="97744" y="22262"/>
                      <a:pt x="91587" y="22262"/>
                    </a:cubicBezTo>
                    <a:lnTo>
                      <a:pt x="11482" y="22262"/>
                    </a:lnTo>
                    <a:cubicBezTo>
                      <a:pt x="5325" y="22262"/>
                      <a:pt x="334" y="17274"/>
                      <a:pt x="334" y="11121"/>
                    </a:cubicBezTo>
                    <a:cubicBezTo>
                      <a:pt x="334" y="4969"/>
                      <a:pt x="5325" y="-19"/>
                      <a:pt x="11482" y="-19"/>
                    </a:cubicBezTo>
                    <a:close/>
                    <a:moveTo>
                      <a:pt x="93817" y="11121"/>
                    </a:moveTo>
                    <a:cubicBezTo>
                      <a:pt x="93846" y="9920"/>
                      <a:pt x="92895" y="8922"/>
                      <a:pt x="91693" y="8893"/>
                    </a:cubicBezTo>
                    <a:cubicBezTo>
                      <a:pt x="91658" y="8892"/>
                      <a:pt x="91622" y="8892"/>
                      <a:pt x="91587" y="8893"/>
                    </a:cubicBezTo>
                    <a:lnTo>
                      <a:pt x="11482" y="8893"/>
                    </a:lnTo>
                    <a:cubicBezTo>
                      <a:pt x="10289" y="8898"/>
                      <a:pt x="9325" y="9869"/>
                      <a:pt x="9331" y="11061"/>
                    </a:cubicBezTo>
                    <a:cubicBezTo>
                      <a:pt x="9331" y="11081"/>
                      <a:pt x="9331" y="11101"/>
                      <a:pt x="9332" y="11121"/>
                    </a:cubicBezTo>
                    <a:cubicBezTo>
                      <a:pt x="9321" y="12326"/>
                      <a:pt x="10277" y="13317"/>
                      <a:pt x="11482" y="13350"/>
                    </a:cubicBezTo>
                    <a:lnTo>
                      <a:pt x="91587" y="13350"/>
                    </a:lnTo>
                    <a:cubicBezTo>
                      <a:pt x="92816" y="13352"/>
                      <a:pt x="93815" y="12357"/>
                      <a:pt x="93817" y="11129"/>
                    </a:cubicBezTo>
                    <a:cubicBezTo>
                      <a:pt x="93817" y="11126"/>
                      <a:pt x="93817" y="11124"/>
                      <a:pt x="93817" y="1112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3" name="Google Shape;1113;g2d252dde5c4_1_708"/>
              <p:cNvSpPr/>
              <p:nvPr/>
            </p:nvSpPr>
            <p:spPr>
              <a:xfrm>
                <a:off x="3893910" y="2810530"/>
                <a:ext cx="115778" cy="48936"/>
              </a:xfrm>
              <a:custGeom>
                <a:rect b="b" l="l" r="r" t="t"/>
                <a:pathLst>
                  <a:path extrusionOk="0" h="48936" w="115778">
                    <a:moveTo>
                      <a:pt x="116112" y="-19"/>
                    </a:moveTo>
                    <a:lnTo>
                      <a:pt x="116112" y="48917"/>
                    </a:lnTo>
                    <a:lnTo>
                      <a:pt x="334" y="48917"/>
                    </a:lnTo>
                    <a:lnTo>
                      <a:pt x="334" y="-19"/>
                    </a:lnTo>
                    <a:close/>
                    <a:moveTo>
                      <a:pt x="107114" y="40005"/>
                    </a:moveTo>
                    <a:lnTo>
                      <a:pt x="107114" y="8892"/>
                    </a:lnTo>
                    <a:lnTo>
                      <a:pt x="9252" y="8892"/>
                    </a:lnTo>
                    <a:lnTo>
                      <a:pt x="9252" y="4000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4" name="Google Shape;1114;g2d252dde5c4_1_708"/>
              <p:cNvSpPr/>
              <p:nvPr/>
            </p:nvSpPr>
            <p:spPr>
              <a:xfrm>
                <a:off x="3974015" y="2877291"/>
                <a:ext cx="35592" cy="35567"/>
              </a:xfrm>
              <a:custGeom>
                <a:rect b="b" l="l" r="r" t="t"/>
                <a:pathLst>
                  <a:path extrusionOk="0" h="35567" w="35592">
                    <a:moveTo>
                      <a:pt x="18170" y="-19"/>
                    </a:moveTo>
                    <a:cubicBezTo>
                      <a:pt x="27999" y="3"/>
                      <a:pt x="35949" y="7983"/>
                      <a:pt x="35926" y="17805"/>
                    </a:cubicBezTo>
                    <a:cubicBezTo>
                      <a:pt x="35904" y="27627"/>
                      <a:pt x="27918" y="35571"/>
                      <a:pt x="18090" y="35549"/>
                    </a:cubicBezTo>
                    <a:cubicBezTo>
                      <a:pt x="8261" y="35527"/>
                      <a:pt x="311" y="27546"/>
                      <a:pt x="334" y="17725"/>
                    </a:cubicBezTo>
                    <a:cubicBezTo>
                      <a:pt x="381" y="7913"/>
                      <a:pt x="8352" y="-17"/>
                      <a:pt x="18170" y="-19"/>
                    </a:cubicBezTo>
                    <a:close/>
                    <a:moveTo>
                      <a:pt x="27009" y="17725"/>
                    </a:moveTo>
                    <a:cubicBezTo>
                      <a:pt x="26987" y="12825"/>
                      <a:pt x="22994" y="8870"/>
                      <a:pt x="18091" y="8892"/>
                    </a:cubicBezTo>
                    <a:cubicBezTo>
                      <a:pt x="13187" y="8914"/>
                      <a:pt x="9230" y="12904"/>
                      <a:pt x="9252" y="17804"/>
                    </a:cubicBezTo>
                    <a:cubicBezTo>
                      <a:pt x="9274" y="22704"/>
                      <a:pt x="13267" y="26659"/>
                      <a:pt x="18170" y="26637"/>
                    </a:cubicBezTo>
                    <a:cubicBezTo>
                      <a:pt x="23070" y="26619"/>
                      <a:pt x="27027" y="22636"/>
                      <a:pt x="27009" y="17740"/>
                    </a:cubicBezTo>
                    <a:cubicBezTo>
                      <a:pt x="27009" y="17735"/>
                      <a:pt x="27009" y="17730"/>
                      <a:pt x="27009" y="1772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5" name="Google Shape;1115;g2d252dde5c4_1_708"/>
              <p:cNvSpPr/>
              <p:nvPr/>
            </p:nvSpPr>
            <p:spPr>
              <a:xfrm>
                <a:off x="3974015" y="2957340"/>
                <a:ext cx="35593" cy="35568"/>
              </a:xfrm>
              <a:custGeom>
                <a:rect b="b" l="l" r="r" t="t"/>
                <a:pathLst>
                  <a:path extrusionOk="0" h="35568" w="35593">
                    <a:moveTo>
                      <a:pt x="18170" y="-19"/>
                    </a:moveTo>
                    <a:cubicBezTo>
                      <a:pt x="27999" y="3"/>
                      <a:pt x="35950" y="7983"/>
                      <a:pt x="35928" y="17805"/>
                    </a:cubicBezTo>
                    <a:cubicBezTo>
                      <a:pt x="35906" y="27627"/>
                      <a:pt x="27920" y="35572"/>
                      <a:pt x="18091" y="35550"/>
                    </a:cubicBezTo>
                    <a:cubicBezTo>
                      <a:pt x="8262" y="35528"/>
                      <a:pt x="312" y="27548"/>
                      <a:pt x="334" y="17726"/>
                    </a:cubicBezTo>
                    <a:cubicBezTo>
                      <a:pt x="380" y="7914"/>
                      <a:pt x="8352" y="-17"/>
                      <a:pt x="18170" y="-19"/>
                    </a:cubicBezTo>
                    <a:close/>
                    <a:moveTo>
                      <a:pt x="27009" y="17726"/>
                    </a:moveTo>
                    <a:cubicBezTo>
                      <a:pt x="26987" y="12826"/>
                      <a:pt x="22994" y="8871"/>
                      <a:pt x="18091" y="8893"/>
                    </a:cubicBezTo>
                    <a:cubicBezTo>
                      <a:pt x="13187" y="8915"/>
                      <a:pt x="9230" y="12905"/>
                      <a:pt x="9252" y="17805"/>
                    </a:cubicBezTo>
                    <a:cubicBezTo>
                      <a:pt x="9274" y="22705"/>
                      <a:pt x="13267" y="26660"/>
                      <a:pt x="18170" y="26638"/>
                    </a:cubicBezTo>
                    <a:cubicBezTo>
                      <a:pt x="23069" y="26621"/>
                      <a:pt x="27026" y="22639"/>
                      <a:pt x="27009" y="17744"/>
                    </a:cubicBezTo>
                    <a:cubicBezTo>
                      <a:pt x="27009" y="17738"/>
                      <a:pt x="27009" y="17732"/>
                      <a:pt x="27009" y="1772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6" name="Google Shape;1116;g2d252dde5c4_1_708"/>
              <p:cNvSpPr/>
              <p:nvPr/>
            </p:nvSpPr>
            <p:spPr>
              <a:xfrm>
                <a:off x="3973565" y="3024180"/>
                <a:ext cx="36572" cy="36547"/>
              </a:xfrm>
              <a:custGeom>
                <a:rect b="b" l="l" r="r" t="t"/>
                <a:pathLst>
                  <a:path extrusionOk="0" h="36547" w="36572">
                    <a:moveTo>
                      <a:pt x="31201" y="4994"/>
                    </a:moveTo>
                    <a:cubicBezTo>
                      <a:pt x="38530" y="11937"/>
                      <a:pt x="38838" y="23503"/>
                      <a:pt x="31890" y="30827"/>
                    </a:cubicBezTo>
                    <a:cubicBezTo>
                      <a:pt x="24942" y="38151"/>
                      <a:pt x="13368" y="38459"/>
                      <a:pt x="6039" y="31516"/>
                    </a:cubicBezTo>
                    <a:cubicBezTo>
                      <a:pt x="-1290" y="24573"/>
                      <a:pt x="-1599" y="13007"/>
                      <a:pt x="5350" y="5683"/>
                    </a:cubicBezTo>
                    <a:cubicBezTo>
                      <a:pt x="8803" y="2043"/>
                      <a:pt x="13601" y="-18"/>
                      <a:pt x="18620" y="-18"/>
                    </a:cubicBezTo>
                    <a:cubicBezTo>
                      <a:pt x="23308" y="-56"/>
                      <a:pt x="27824" y="1744"/>
                      <a:pt x="31201" y="4994"/>
                    </a:cubicBezTo>
                    <a:close/>
                    <a:moveTo>
                      <a:pt x="24910" y="23853"/>
                    </a:moveTo>
                    <a:cubicBezTo>
                      <a:pt x="28334" y="20392"/>
                      <a:pt x="28334" y="14822"/>
                      <a:pt x="24910" y="11361"/>
                    </a:cubicBezTo>
                    <a:cubicBezTo>
                      <a:pt x="21416" y="7938"/>
                      <a:pt x="15824" y="7938"/>
                      <a:pt x="12329" y="11361"/>
                    </a:cubicBezTo>
                    <a:cubicBezTo>
                      <a:pt x="8877" y="14833"/>
                      <a:pt x="8895" y="20444"/>
                      <a:pt x="12369" y="23893"/>
                    </a:cubicBezTo>
                    <a:cubicBezTo>
                      <a:pt x="15843" y="27343"/>
                      <a:pt x="21458" y="27325"/>
                      <a:pt x="24910" y="2385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7" name="Google Shape;1117;g2d252dde5c4_1_708"/>
              <p:cNvSpPr/>
              <p:nvPr/>
            </p:nvSpPr>
            <p:spPr>
              <a:xfrm>
                <a:off x="3974015" y="2917236"/>
                <a:ext cx="35672" cy="35647"/>
              </a:xfrm>
              <a:custGeom>
                <a:rect b="b" l="l" r="r" t="t"/>
                <a:pathLst>
                  <a:path extrusionOk="0" h="35647" w="35672">
                    <a:moveTo>
                      <a:pt x="18170" y="-19"/>
                    </a:moveTo>
                    <a:cubicBezTo>
                      <a:pt x="28021" y="-19"/>
                      <a:pt x="36006" y="7961"/>
                      <a:pt x="36006" y="17805"/>
                    </a:cubicBezTo>
                    <a:cubicBezTo>
                      <a:pt x="36006" y="27649"/>
                      <a:pt x="28020" y="35629"/>
                      <a:pt x="18169" y="35628"/>
                    </a:cubicBezTo>
                    <a:cubicBezTo>
                      <a:pt x="8319" y="35628"/>
                      <a:pt x="334" y="27648"/>
                      <a:pt x="334" y="17805"/>
                    </a:cubicBezTo>
                    <a:cubicBezTo>
                      <a:pt x="336" y="7962"/>
                      <a:pt x="8321" y="-17"/>
                      <a:pt x="18170" y="-19"/>
                    </a:cubicBezTo>
                    <a:close/>
                    <a:moveTo>
                      <a:pt x="27009" y="17805"/>
                    </a:moveTo>
                    <a:cubicBezTo>
                      <a:pt x="26988" y="12905"/>
                      <a:pt x="22995" y="8950"/>
                      <a:pt x="18092" y="8972"/>
                    </a:cubicBezTo>
                    <a:cubicBezTo>
                      <a:pt x="13188" y="8993"/>
                      <a:pt x="9231" y="12983"/>
                      <a:pt x="9252" y="17883"/>
                    </a:cubicBezTo>
                    <a:cubicBezTo>
                      <a:pt x="9273" y="22783"/>
                      <a:pt x="13266" y="26738"/>
                      <a:pt x="18169" y="26716"/>
                    </a:cubicBezTo>
                    <a:cubicBezTo>
                      <a:pt x="18170" y="26716"/>
                      <a:pt x="18170" y="26716"/>
                      <a:pt x="18171" y="26716"/>
                    </a:cubicBezTo>
                    <a:cubicBezTo>
                      <a:pt x="23069" y="26699"/>
                      <a:pt x="27026" y="22717"/>
                      <a:pt x="27009" y="17822"/>
                    </a:cubicBezTo>
                    <a:cubicBezTo>
                      <a:pt x="27009" y="17816"/>
                      <a:pt x="27009" y="17811"/>
                      <a:pt x="27009" y="178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8" name="Google Shape;1118;g2d252dde5c4_1_708"/>
              <p:cNvSpPr/>
              <p:nvPr/>
            </p:nvSpPr>
            <p:spPr>
              <a:xfrm>
                <a:off x="3933962" y="2877291"/>
                <a:ext cx="35592" cy="35567"/>
              </a:xfrm>
              <a:custGeom>
                <a:rect b="b" l="l" r="r" t="t"/>
                <a:pathLst>
                  <a:path extrusionOk="0" h="35567" w="35592">
                    <a:moveTo>
                      <a:pt x="18170" y="-19"/>
                    </a:moveTo>
                    <a:cubicBezTo>
                      <a:pt x="27999" y="3"/>
                      <a:pt x="35949" y="7983"/>
                      <a:pt x="35926" y="17805"/>
                    </a:cubicBezTo>
                    <a:cubicBezTo>
                      <a:pt x="35904" y="27627"/>
                      <a:pt x="27918" y="35571"/>
                      <a:pt x="18090" y="35549"/>
                    </a:cubicBezTo>
                    <a:cubicBezTo>
                      <a:pt x="8261" y="35527"/>
                      <a:pt x="311" y="27546"/>
                      <a:pt x="334" y="17725"/>
                    </a:cubicBezTo>
                    <a:cubicBezTo>
                      <a:pt x="381" y="7913"/>
                      <a:pt x="8352" y="-17"/>
                      <a:pt x="18170" y="-19"/>
                    </a:cubicBezTo>
                    <a:close/>
                    <a:moveTo>
                      <a:pt x="27089" y="17725"/>
                    </a:moveTo>
                    <a:cubicBezTo>
                      <a:pt x="27089" y="12803"/>
                      <a:pt x="23096" y="8813"/>
                      <a:pt x="18170" y="8813"/>
                    </a:cubicBezTo>
                    <a:cubicBezTo>
                      <a:pt x="13245" y="8813"/>
                      <a:pt x="9252" y="12803"/>
                      <a:pt x="9252" y="17725"/>
                    </a:cubicBezTo>
                    <a:cubicBezTo>
                      <a:pt x="9252" y="22647"/>
                      <a:pt x="13245" y="26637"/>
                      <a:pt x="18170" y="26637"/>
                    </a:cubicBezTo>
                    <a:cubicBezTo>
                      <a:pt x="23079" y="26654"/>
                      <a:pt x="27072" y="22691"/>
                      <a:pt x="27089" y="17786"/>
                    </a:cubicBezTo>
                    <a:cubicBezTo>
                      <a:pt x="27089" y="17765"/>
                      <a:pt x="27089" y="17745"/>
                      <a:pt x="27089" y="1772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9" name="Google Shape;1119;g2d252dde5c4_1_708"/>
              <p:cNvSpPr/>
              <p:nvPr/>
            </p:nvSpPr>
            <p:spPr>
              <a:xfrm>
                <a:off x="3933962" y="2917236"/>
                <a:ext cx="35672" cy="35647"/>
              </a:xfrm>
              <a:custGeom>
                <a:rect b="b" l="l" r="r" t="t"/>
                <a:pathLst>
                  <a:path extrusionOk="0" h="35647" w="35672">
                    <a:moveTo>
                      <a:pt x="18170" y="-19"/>
                    </a:moveTo>
                    <a:cubicBezTo>
                      <a:pt x="28021" y="-19"/>
                      <a:pt x="36006" y="7961"/>
                      <a:pt x="36006" y="17805"/>
                    </a:cubicBezTo>
                    <a:cubicBezTo>
                      <a:pt x="36006" y="27649"/>
                      <a:pt x="28020" y="35629"/>
                      <a:pt x="18170" y="35629"/>
                    </a:cubicBezTo>
                    <a:cubicBezTo>
                      <a:pt x="8319" y="35628"/>
                      <a:pt x="334" y="27649"/>
                      <a:pt x="334" y="17805"/>
                    </a:cubicBezTo>
                    <a:cubicBezTo>
                      <a:pt x="374" y="7978"/>
                      <a:pt x="8336" y="21"/>
                      <a:pt x="18170" y="-19"/>
                    </a:cubicBezTo>
                    <a:close/>
                    <a:moveTo>
                      <a:pt x="27009" y="17805"/>
                    </a:moveTo>
                    <a:cubicBezTo>
                      <a:pt x="26988" y="12905"/>
                      <a:pt x="22995" y="8950"/>
                      <a:pt x="18092" y="8972"/>
                    </a:cubicBezTo>
                    <a:cubicBezTo>
                      <a:pt x="13188" y="8993"/>
                      <a:pt x="9230" y="12983"/>
                      <a:pt x="9252" y="17883"/>
                    </a:cubicBezTo>
                    <a:cubicBezTo>
                      <a:pt x="9273" y="22783"/>
                      <a:pt x="13266" y="26738"/>
                      <a:pt x="18169" y="26716"/>
                    </a:cubicBezTo>
                    <a:cubicBezTo>
                      <a:pt x="18170" y="26716"/>
                      <a:pt x="18170" y="26716"/>
                      <a:pt x="18170" y="26716"/>
                    </a:cubicBezTo>
                    <a:cubicBezTo>
                      <a:pt x="23069" y="26699"/>
                      <a:pt x="27026" y="22717"/>
                      <a:pt x="27009" y="17822"/>
                    </a:cubicBezTo>
                    <a:cubicBezTo>
                      <a:pt x="27009" y="17816"/>
                      <a:pt x="27009" y="17811"/>
                      <a:pt x="27009" y="178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0" name="Google Shape;1120;g2d252dde5c4_1_708"/>
              <p:cNvSpPr/>
              <p:nvPr/>
            </p:nvSpPr>
            <p:spPr>
              <a:xfrm>
                <a:off x="3933962" y="2957340"/>
                <a:ext cx="35593" cy="35568"/>
              </a:xfrm>
              <a:custGeom>
                <a:rect b="b" l="l" r="r" t="t"/>
                <a:pathLst>
                  <a:path extrusionOk="0" h="35568" w="35593">
                    <a:moveTo>
                      <a:pt x="18170" y="-19"/>
                    </a:moveTo>
                    <a:cubicBezTo>
                      <a:pt x="27999" y="3"/>
                      <a:pt x="35950" y="7983"/>
                      <a:pt x="35928" y="17805"/>
                    </a:cubicBezTo>
                    <a:cubicBezTo>
                      <a:pt x="35906" y="27627"/>
                      <a:pt x="27920" y="35572"/>
                      <a:pt x="18091" y="35550"/>
                    </a:cubicBezTo>
                    <a:cubicBezTo>
                      <a:pt x="8262" y="35528"/>
                      <a:pt x="312" y="27548"/>
                      <a:pt x="334" y="17726"/>
                    </a:cubicBezTo>
                    <a:cubicBezTo>
                      <a:pt x="380" y="7914"/>
                      <a:pt x="8352" y="-17"/>
                      <a:pt x="18170" y="-19"/>
                    </a:cubicBezTo>
                    <a:close/>
                    <a:moveTo>
                      <a:pt x="27089" y="17726"/>
                    </a:moveTo>
                    <a:cubicBezTo>
                      <a:pt x="27089" y="12804"/>
                      <a:pt x="23096" y="8814"/>
                      <a:pt x="18170" y="8814"/>
                    </a:cubicBezTo>
                    <a:cubicBezTo>
                      <a:pt x="13245" y="8814"/>
                      <a:pt x="9252" y="12804"/>
                      <a:pt x="9252" y="17726"/>
                    </a:cubicBezTo>
                    <a:cubicBezTo>
                      <a:pt x="9252" y="22648"/>
                      <a:pt x="13245" y="26638"/>
                      <a:pt x="18170" y="26638"/>
                    </a:cubicBezTo>
                    <a:cubicBezTo>
                      <a:pt x="23079" y="26655"/>
                      <a:pt x="27072" y="22693"/>
                      <a:pt x="27089" y="17788"/>
                    </a:cubicBezTo>
                    <a:cubicBezTo>
                      <a:pt x="27089" y="17767"/>
                      <a:pt x="27089" y="17747"/>
                      <a:pt x="27089" y="1772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1" name="Google Shape;1121;g2d252dde5c4_1_708"/>
              <p:cNvSpPr/>
              <p:nvPr/>
            </p:nvSpPr>
            <p:spPr>
              <a:xfrm>
                <a:off x="3880583" y="3006436"/>
                <a:ext cx="66517" cy="66397"/>
              </a:xfrm>
              <a:custGeom>
                <a:rect b="b" l="l" r="r" t="t"/>
                <a:pathLst>
                  <a:path extrusionOk="0" h="66397" w="66517">
                    <a:moveTo>
                      <a:pt x="66851" y="-19"/>
                    </a:moveTo>
                    <a:lnTo>
                      <a:pt x="59526" y="22022"/>
                    </a:lnTo>
                    <a:cubicBezTo>
                      <a:pt x="66868" y="37530"/>
                      <a:pt x="60240" y="56049"/>
                      <a:pt x="44722" y="63387"/>
                    </a:cubicBezTo>
                    <a:cubicBezTo>
                      <a:pt x="29203" y="70725"/>
                      <a:pt x="10670" y="64101"/>
                      <a:pt x="3328" y="48594"/>
                    </a:cubicBezTo>
                    <a:cubicBezTo>
                      <a:pt x="-4015" y="33086"/>
                      <a:pt x="2613" y="14566"/>
                      <a:pt x="18131" y="7229"/>
                    </a:cubicBezTo>
                    <a:cubicBezTo>
                      <a:pt x="26601" y="3224"/>
                      <a:pt x="36426" y="3251"/>
                      <a:pt x="44874" y="7301"/>
                    </a:cubicBezTo>
                    <a:close/>
                    <a:moveTo>
                      <a:pt x="49811" y="22819"/>
                    </a:moveTo>
                    <a:lnTo>
                      <a:pt x="52757" y="14066"/>
                    </a:lnTo>
                    <a:lnTo>
                      <a:pt x="43998" y="17010"/>
                    </a:lnTo>
                    <a:lnTo>
                      <a:pt x="42326" y="16054"/>
                    </a:lnTo>
                    <a:cubicBezTo>
                      <a:pt x="38991" y="14192"/>
                      <a:pt x="35237" y="13206"/>
                      <a:pt x="31417" y="13189"/>
                    </a:cubicBezTo>
                    <a:cubicBezTo>
                      <a:pt x="19122" y="13147"/>
                      <a:pt x="9121" y="23073"/>
                      <a:pt x="9079" y="35360"/>
                    </a:cubicBezTo>
                    <a:cubicBezTo>
                      <a:pt x="9036" y="47646"/>
                      <a:pt x="18970" y="57640"/>
                      <a:pt x="31265" y="57683"/>
                    </a:cubicBezTo>
                    <a:cubicBezTo>
                      <a:pt x="43560" y="57725"/>
                      <a:pt x="53561" y="47799"/>
                      <a:pt x="53603" y="35512"/>
                    </a:cubicBezTo>
                    <a:cubicBezTo>
                      <a:pt x="53617" y="31681"/>
                      <a:pt x="52639" y="27911"/>
                      <a:pt x="50766" y="245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2" name="Google Shape;1122;g2d252dde5c4_1_708"/>
              <p:cNvSpPr/>
              <p:nvPr/>
            </p:nvSpPr>
            <p:spPr>
              <a:xfrm>
                <a:off x="3893910" y="2877291"/>
                <a:ext cx="35592" cy="35567"/>
              </a:xfrm>
              <a:custGeom>
                <a:rect b="b" l="l" r="r" t="t"/>
                <a:pathLst>
                  <a:path extrusionOk="0" h="35567" w="35592">
                    <a:moveTo>
                      <a:pt x="18170" y="-19"/>
                    </a:moveTo>
                    <a:cubicBezTo>
                      <a:pt x="27999" y="3"/>
                      <a:pt x="35949" y="7983"/>
                      <a:pt x="35926" y="17805"/>
                    </a:cubicBezTo>
                    <a:cubicBezTo>
                      <a:pt x="35904" y="27627"/>
                      <a:pt x="27918" y="35571"/>
                      <a:pt x="18090" y="35549"/>
                    </a:cubicBezTo>
                    <a:cubicBezTo>
                      <a:pt x="8261" y="35527"/>
                      <a:pt x="311" y="27546"/>
                      <a:pt x="334" y="17725"/>
                    </a:cubicBezTo>
                    <a:cubicBezTo>
                      <a:pt x="380" y="7913"/>
                      <a:pt x="8352" y="-17"/>
                      <a:pt x="18170" y="-19"/>
                    </a:cubicBezTo>
                    <a:close/>
                    <a:moveTo>
                      <a:pt x="27088" y="17725"/>
                    </a:moveTo>
                    <a:cubicBezTo>
                      <a:pt x="27088" y="12803"/>
                      <a:pt x="23095" y="8813"/>
                      <a:pt x="18169" y="8814"/>
                    </a:cubicBezTo>
                    <a:cubicBezTo>
                      <a:pt x="13244" y="8814"/>
                      <a:pt x="9252" y="12804"/>
                      <a:pt x="9252" y="17726"/>
                    </a:cubicBezTo>
                    <a:cubicBezTo>
                      <a:pt x="9252" y="22647"/>
                      <a:pt x="13245" y="26637"/>
                      <a:pt x="18170" y="26637"/>
                    </a:cubicBezTo>
                    <a:cubicBezTo>
                      <a:pt x="23079" y="26654"/>
                      <a:pt x="27071" y="22691"/>
                      <a:pt x="27088" y="17786"/>
                    </a:cubicBezTo>
                    <a:cubicBezTo>
                      <a:pt x="27088" y="17766"/>
                      <a:pt x="27088" y="17745"/>
                      <a:pt x="27088" y="1772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3" name="Google Shape;1123;g2d252dde5c4_1_708"/>
              <p:cNvSpPr/>
              <p:nvPr/>
            </p:nvSpPr>
            <p:spPr>
              <a:xfrm>
                <a:off x="3893910" y="2917236"/>
                <a:ext cx="35672" cy="35647"/>
              </a:xfrm>
              <a:custGeom>
                <a:rect b="b" l="l" r="r" t="t"/>
                <a:pathLst>
                  <a:path extrusionOk="0" h="35647" w="35672">
                    <a:moveTo>
                      <a:pt x="18170" y="-19"/>
                    </a:moveTo>
                    <a:cubicBezTo>
                      <a:pt x="28021" y="-19"/>
                      <a:pt x="36006" y="7961"/>
                      <a:pt x="36006" y="17805"/>
                    </a:cubicBezTo>
                    <a:cubicBezTo>
                      <a:pt x="36006" y="27649"/>
                      <a:pt x="28020" y="35629"/>
                      <a:pt x="18169" y="35628"/>
                    </a:cubicBezTo>
                    <a:cubicBezTo>
                      <a:pt x="8319" y="35628"/>
                      <a:pt x="334" y="27648"/>
                      <a:pt x="334" y="17805"/>
                    </a:cubicBezTo>
                    <a:cubicBezTo>
                      <a:pt x="373" y="7978"/>
                      <a:pt x="8336" y="20"/>
                      <a:pt x="18170" y="-19"/>
                    </a:cubicBezTo>
                    <a:close/>
                    <a:moveTo>
                      <a:pt x="27008" y="17805"/>
                    </a:moveTo>
                    <a:cubicBezTo>
                      <a:pt x="26986" y="12905"/>
                      <a:pt x="22994" y="8951"/>
                      <a:pt x="18091" y="8973"/>
                    </a:cubicBezTo>
                    <a:cubicBezTo>
                      <a:pt x="13188" y="8994"/>
                      <a:pt x="9230" y="12984"/>
                      <a:pt x="9252" y="17884"/>
                    </a:cubicBezTo>
                    <a:cubicBezTo>
                      <a:pt x="9274" y="22784"/>
                      <a:pt x="13266" y="26738"/>
                      <a:pt x="18169" y="26716"/>
                    </a:cubicBezTo>
                    <a:cubicBezTo>
                      <a:pt x="18170" y="26716"/>
                      <a:pt x="18170" y="26716"/>
                      <a:pt x="18170" y="26716"/>
                    </a:cubicBezTo>
                    <a:cubicBezTo>
                      <a:pt x="23069" y="26699"/>
                      <a:pt x="27025" y="22717"/>
                      <a:pt x="27008" y="17822"/>
                    </a:cubicBezTo>
                    <a:cubicBezTo>
                      <a:pt x="27008" y="17816"/>
                      <a:pt x="27008" y="17811"/>
                      <a:pt x="27008" y="178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4" name="Google Shape;1124;g2d252dde5c4_1_708"/>
              <p:cNvSpPr/>
              <p:nvPr/>
            </p:nvSpPr>
            <p:spPr>
              <a:xfrm>
                <a:off x="3893910" y="2957340"/>
                <a:ext cx="35593" cy="35568"/>
              </a:xfrm>
              <a:custGeom>
                <a:rect b="b" l="l" r="r" t="t"/>
                <a:pathLst>
                  <a:path extrusionOk="0" h="35568" w="35593">
                    <a:moveTo>
                      <a:pt x="18170" y="-19"/>
                    </a:moveTo>
                    <a:cubicBezTo>
                      <a:pt x="27999" y="3"/>
                      <a:pt x="35950" y="7983"/>
                      <a:pt x="35928" y="17805"/>
                    </a:cubicBezTo>
                    <a:cubicBezTo>
                      <a:pt x="35906" y="27627"/>
                      <a:pt x="27920" y="35572"/>
                      <a:pt x="18091" y="35550"/>
                    </a:cubicBezTo>
                    <a:cubicBezTo>
                      <a:pt x="8262" y="35528"/>
                      <a:pt x="312" y="27548"/>
                      <a:pt x="334" y="17726"/>
                    </a:cubicBezTo>
                    <a:cubicBezTo>
                      <a:pt x="380" y="7914"/>
                      <a:pt x="8351" y="-17"/>
                      <a:pt x="18170" y="-19"/>
                    </a:cubicBezTo>
                    <a:close/>
                    <a:moveTo>
                      <a:pt x="27088" y="17726"/>
                    </a:moveTo>
                    <a:cubicBezTo>
                      <a:pt x="27088" y="12804"/>
                      <a:pt x="23095" y="8814"/>
                      <a:pt x="18169" y="8815"/>
                    </a:cubicBezTo>
                    <a:cubicBezTo>
                      <a:pt x="13244" y="8815"/>
                      <a:pt x="9252" y="12805"/>
                      <a:pt x="9252" y="17727"/>
                    </a:cubicBezTo>
                    <a:cubicBezTo>
                      <a:pt x="9252" y="22649"/>
                      <a:pt x="13245" y="26638"/>
                      <a:pt x="18170" y="26638"/>
                    </a:cubicBezTo>
                    <a:cubicBezTo>
                      <a:pt x="23078" y="26655"/>
                      <a:pt x="27071" y="22693"/>
                      <a:pt x="27088" y="17789"/>
                    </a:cubicBezTo>
                    <a:cubicBezTo>
                      <a:pt x="27088" y="17768"/>
                      <a:pt x="27088" y="17747"/>
                      <a:pt x="27088" y="1772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5" name="Google Shape;1125;g2d252dde5c4_1_708"/>
              <p:cNvSpPr/>
              <p:nvPr/>
            </p:nvSpPr>
            <p:spPr>
              <a:xfrm>
                <a:off x="3893925" y="3024180"/>
                <a:ext cx="35642" cy="35433"/>
              </a:xfrm>
              <a:custGeom>
                <a:rect b="b" l="l" r="r" t="t"/>
                <a:pathLst>
                  <a:path extrusionOk="0" h="35433" w="35642">
                    <a:moveTo>
                      <a:pt x="30736" y="4993"/>
                    </a:moveTo>
                    <a:cubicBezTo>
                      <a:pt x="37707" y="11937"/>
                      <a:pt x="37725" y="23213"/>
                      <a:pt x="30776" y="30179"/>
                    </a:cubicBezTo>
                    <a:cubicBezTo>
                      <a:pt x="23827" y="37144"/>
                      <a:pt x="12544" y="37162"/>
                      <a:pt x="5573" y="30218"/>
                    </a:cubicBezTo>
                    <a:cubicBezTo>
                      <a:pt x="-1397" y="23275"/>
                      <a:pt x="-1415" y="11999"/>
                      <a:pt x="5533" y="5033"/>
                    </a:cubicBezTo>
                    <a:cubicBezTo>
                      <a:pt x="5547" y="5020"/>
                      <a:pt x="5560" y="5007"/>
                      <a:pt x="5573" y="4993"/>
                    </a:cubicBezTo>
                    <a:cubicBezTo>
                      <a:pt x="12628" y="-1690"/>
                      <a:pt x="23682" y="-1690"/>
                      <a:pt x="30736" y="4993"/>
                    </a:cubicBezTo>
                    <a:close/>
                    <a:moveTo>
                      <a:pt x="24446" y="23853"/>
                    </a:moveTo>
                    <a:cubicBezTo>
                      <a:pt x="27870" y="20391"/>
                      <a:pt x="27870" y="14822"/>
                      <a:pt x="24446" y="11360"/>
                    </a:cubicBezTo>
                    <a:cubicBezTo>
                      <a:pt x="20951" y="7938"/>
                      <a:pt x="15358" y="7938"/>
                      <a:pt x="11864" y="11360"/>
                    </a:cubicBezTo>
                    <a:cubicBezTo>
                      <a:pt x="8422" y="14842"/>
                      <a:pt x="8456" y="20454"/>
                      <a:pt x="11940" y="23893"/>
                    </a:cubicBezTo>
                    <a:cubicBezTo>
                      <a:pt x="15411" y="27319"/>
                      <a:pt x="20998" y="27301"/>
                      <a:pt x="24446" y="2385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26" name="Google Shape;1126;g2d252dde5c4_1_708"/>
            <p:cNvGrpSpPr/>
            <p:nvPr/>
          </p:nvGrpSpPr>
          <p:grpSpPr>
            <a:xfrm>
              <a:off x="817412" y="2875980"/>
              <a:ext cx="582351" cy="1197473"/>
              <a:chOff x="4365078" y="3316320"/>
              <a:chExt cx="396643" cy="815606"/>
            </a:xfrm>
          </p:grpSpPr>
          <p:sp>
            <p:nvSpPr>
              <p:cNvPr id="1127" name="Google Shape;1127;g2d252dde5c4_1_708"/>
              <p:cNvSpPr/>
              <p:nvPr/>
            </p:nvSpPr>
            <p:spPr>
              <a:xfrm>
                <a:off x="4365078" y="3688604"/>
                <a:ext cx="396638" cy="56404"/>
              </a:xfrm>
              <a:custGeom>
                <a:rect b="b" l="l" r="r" t="t"/>
                <a:pathLst>
                  <a:path extrusionOk="0" h="56404" w="396638">
                    <a:moveTo>
                      <a:pt x="13439" y="42975"/>
                    </a:moveTo>
                    <a:lnTo>
                      <a:pt x="13439" y="13430"/>
                    </a:lnTo>
                    <a:lnTo>
                      <a:pt x="396638" y="13430"/>
                    </a:lnTo>
                    <a:lnTo>
                      <a:pt x="396638" y="0"/>
                    </a:lnTo>
                    <a:lnTo>
                      <a:pt x="122192" y="0"/>
                    </a:lnTo>
                    <a:lnTo>
                      <a:pt x="0" y="0"/>
                    </a:lnTo>
                    <a:lnTo>
                      <a:pt x="0" y="56404"/>
                    </a:lnTo>
                    <a:lnTo>
                      <a:pt x="396638" y="56404"/>
                    </a:lnTo>
                    <a:lnTo>
                      <a:pt x="396638" y="42975"/>
                    </a:lnTo>
                    <a:lnTo>
                      <a:pt x="13439" y="4297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8" name="Google Shape;1128;g2d252dde5c4_1_708"/>
              <p:cNvSpPr/>
              <p:nvPr/>
            </p:nvSpPr>
            <p:spPr>
              <a:xfrm>
                <a:off x="4429583" y="3753030"/>
                <a:ext cx="332137" cy="378896"/>
              </a:xfrm>
              <a:custGeom>
                <a:rect b="b" l="l" r="r" t="t"/>
                <a:pathLst>
                  <a:path extrusionOk="0" h="378896" w="332137">
                    <a:moveTo>
                      <a:pt x="28556" y="365408"/>
                    </a:moveTo>
                    <a:cubicBezTo>
                      <a:pt x="21351" y="366035"/>
                      <a:pt x="14890" y="360979"/>
                      <a:pt x="13773" y="353838"/>
                    </a:cubicBezTo>
                    <a:lnTo>
                      <a:pt x="13773" y="25019"/>
                    </a:lnTo>
                    <a:cubicBezTo>
                      <a:pt x="14890" y="17878"/>
                      <a:pt x="21350" y="12822"/>
                      <a:pt x="28556" y="13449"/>
                    </a:cubicBezTo>
                    <a:lnTo>
                      <a:pt x="332472" y="13449"/>
                    </a:lnTo>
                    <a:lnTo>
                      <a:pt x="332472" y="19"/>
                    </a:lnTo>
                    <a:lnTo>
                      <a:pt x="28556" y="19"/>
                    </a:lnTo>
                    <a:cubicBezTo>
                      <a:pt x="13891" y="-757"/>
                      <a:pt x="1321" y="10378"/>
                      <a:pt x="334" y="25019"/>
                    </a:cubicBezTo>
                    <a:lnTo>
                      <a:pt x="334" y="353839"/>
                    </a:lnTo>
                    <a:cubicBezTo>
                      <a:pt x="1321" y="368480"/>
                      <a:pt x="13892" y="379615"/>
                      <a:pt x="28556" y="378839"/>
                    </a:cubicBezTo>
                    <a:lnTo>
                      <a:pt x="332472" y="378839"/>
                    </a:lnTo>
                    <a:lnTo>
                      <a:pt x="332472" y="36541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9" name="Google Shape;1129;g2d252dde5c4_1_708"/>
              <p:cNvSpPr/>
              <p:nvPr/>
            </p:nvSpPr>
            <p:spPr>
              <a:xfrm>
                <a:off x="4687561" y="3839017"/>
                <a:ext cx="74160" cy="99484"/>
              </a:xfrm>
              <a:custGeom>
                <a:rect b="b" l="l" r="r" t="t"/>
                <a:pathLst>
                  <a:path extrusionOk="0" h="99484" w="74160">
                    <a:moveTo>
                      <a:pt x="50111" y="86035"/>
                    </a:moveTo>
                    <a:cubicBezTo>
                      <a:pt x="30042" y="86035"/>
                      <a:pt x="13774" y="69777"/>
                      <a:pt x="13774" y="49723"/>
                    </a:cubicBezTo>
                    <a:cubicBezTo>
                      <a:pt x="13774" y="29669"/>
                      <a:pt x="30042" y="13411"/>
                      <a:pt x="50111" y="13411"/>
                    </a:cubicBezTo>
                    <a:cubicBezTo>
                      <a:pt x="56564" y="13455"/>
                      <a:pt x="62886" y="15240"/>
                      <a:pt x="68409" y="18576"/>
                    </a:cubicBezTo>
                    <a:lnTo>
                      <a:pt x="72854" y="21263"/>
                    </a:lnTo>
                    <a:lnTo>
                      <a:pt x="74494" y="19623"/>
                    </a:lnTo>
                    <a:lnTo>
                      <a:pt x="74494" y="614"/>
                    </a:lnTo>
                    <a:lnTo>
                      <a:pt x="70579" y="4527"/>
                    </a:lnTo>
                    <a:cubicBezTo>
                      <a:pt x="64166" y="1548"/>
                      <a:pt x="57182" y="-3"/>
                      <a:pt x="50111" y="-19"/>
                    </a:cubicBezTo>
                    <a:cubicBezTo>
                      <a:pt x="22620" y="-19"/>
                      <a:pt x="334" y="22251"/>
                      <a:pt x="334" y="49723"/>
                    </a:cubicBezTo>
                    <a:cubicBezTo>
                      <a:pt x="334" y="77195"/>
                      <a:pt x="22620" y="99465"/>
                      <a:pt x="50111" y="99465"/>
                    </a:cubicBezTo>
                    <a:cubicBezTo>
                      <a:pt x="58681" y="99409"/>
                      <a:pt x="67088" y="97112"/>
                      <a:pt x="74494" y="92802"/>
                    </a:cubicBezTo>
                    <a:lnTo>
                      <a:pt x="74494" y="76438"/>
                    </a:lnTo>
                    <a:cubicBezTo>
                      <a:pt x="67861" y="82585"/>
                      <a:pt x="59156" y="86011"/>
                      <a:pt x="50111" y="860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0" name="Google Shape;1130;g2d252dde5c4_1_708"/>
              <p:cNvSpPr/>
              <p:nvPr/>
            </p:nvSpPr>
            <p:spPr>
              <a:xfrm>
                <a:off x="4666101" y="3968046"/>
                <a:ext cx="95619" cy="34815"/>
              </a:xfrm>
              <a:custGeom>
                <a:rect b="b" l="l" r="r" t="t"/>
                <a:pathLst>
                  <a:path extrusionOk="0" h="34815" w="95619">
                    <a:moveTo>
                      <a:pt x="17814" y="21365"/>
                    </a:moveTo>
                    <a:cubicBezTo>
                      <a:pt x="15620" y="21399"/>
                      <a:pt x="13815" y="19649"/>
                      <a:pt x="13782" y="17457"/>
                    </a:cubicBezTo>
                    <a:cubicBezTo>
                      <a:pt x="13781" y="17417"/>
                      <a:pt x="13781" y="17377"/>
                      <a:pt x="13782" y="17336"/>
                    </a:cubicBezTo>
                    <a:cubicBezTo>
                      <a:pt x="13830" y="15148"/>
                      <a:pt x="15623" y="13402"/>
                      <a:pt x="17814" y="13411"/>
                    </a:cubicBezTo>
                    <a:lnTo>
                      <a:pt x="95954" y="13411"/>
                    </a:lnTo>
                    <a:lnTo>
                      <a:pt x="95954" y="-19"/>
                    </a:lnTo>
                    <a:lnTo>
                      <a:pt x="17814" y="-19"/>
                    </a:lnTo>
                    <a:cubicBezTo>
                      <a:pt x="8193" y="-52"/>
                      <a:pt x="367" y="7715"/>
                      <a:pt x="334" y="17329"/>
                    </a:cubicBezTo>
                    <a:cubicBezTo>
                      <a:pt x="301" y="26943"/>
                      <a:pt x="8073" y="34763"/>
                      <a:pt x="17694" y="34796"/>
                    </a:cubicBezTo>
                    <a:cubicBezTo>
                      <a:pt x="17734" y="34796"/>
                      <a:pt x="17774" y="34796"/>
                      <a:pt x="17814" y="34796"/>
                    </a:cubicBezTo>
                    <a:lnTo>
                      <a:pt x="95954" y="34796"/>
                    </a:lnTo>
                    <a:lnTo>
                      <a:pt x="95954" y="2136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1" name="Google Shape;1131;g2d252dde5c4_1_708"/>
              <p:cNvSpPr/>
              <p:nvPr/>
            </p:nvSpPr>
            <p:spPr>
              <a:xfrm>
                <a:off x="4666068" y="4010918"/>
                <a:ext cx="95652" cy="34915"/>
              </a:xfrm>
              <a:custGeom>
                <a:rect b="b" l="l" r="r" t="t"/>
                <a:pathLst>
                  <a:path extrusionOk="0" h="34915" w="95652">
                    <a:moveTo>
                      <a:pt x="17847" y="21468"/>
                    </a:moveTo>
                    <a:cubicBezTo>
                      <a:pt x="15653" y="21501"/>
                      <a:pt x="13848" y="19750"/>
                      <a:pt x="13815" y="17558"/>
                    </a:cubicBezTo>
                    <a:cubicBezTo>
                      <a:pt x="13814" y="17518"/>
                      <a:pt x="13814" y="17479"/>
                      <a:pt x="13815" y="17439"/>
                    </a:cubicBezTo>
                    <a:cubicBezTo>
                      <a:pt x="13854" y="15230"/>
                      <a:pt x="15636" y="13449"/>
                      <a:pt x="17847" y="13410"/>
                    </a:cubicBezTo>
                    <a:lnTo>
                      <a:pt x="95987" y="13410"/>
                    </a:lnTo>
                    <a:lnTo>
                      <a:pt x="95987" y="-19"/>
                    </a:lnTo>
                    <a:lnTo>
                      <a:pt x="17847" y="-19"/>
                    </a:lnTo>
                    <a:cubicBezTo>
                      <a:pt x="8198" y="-42"/>
                      <a:pt x="357" y="7755"/>
                      <a:pt x="334" y="17396"/>
                    </a:cubicBezTo>
                    <a:cubicBezTo>
                      <a:pt x="310" y="27038"/>
                      <a:pt x="8113" y="34873"/>
                      <a:pt x="17761" y="34897"/>
                    </a:cubicBezTo>
                    <a:cubicBezTo>
                      <a:pt x="17790" y="34897"/>
                      <a:pt x="17818" y="34897"/>
                      <a:pt x="17847" y="34897"/>
                    </a:cubicBezTo>
                    <a:lnTo>
                      <a:pt x="95987" y="34897"/>
                    </a:lnTo>
                    <a:lnTo>
                      <a:pt x="95987" y="2146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2" name="Google Shape;1132;g2d252dde5c4_1_708"/>
              <p:cNvSpPr/>
              <p:nvPr/>
            </p:nvSpPr>
            <p:spPr>
              <a:xfrm>
                <a:off x="4666110" y="4053893"/>
                <a:ext cx="95610" cy="34917"/>
              </a:xfrm>
              <a:custGeom>
                <a:rect b="b" l="l" r="r" t="t"/>
                <a:pathLst>
                  <a:path extrusionOk="0" h="34917" w="95610">
                    <a:moveTo>
                      <a:pt x="17804" y="21469"/>
                    </a:moveTo>
                    <a:cubicBezTo>
                      <a:pt x="15614" y="21477"/>
                      <a:pt x="13820" y="19731"/>
                      <a:pt x="13773" y="17542"/>
                    </a:cubicBezTo>
                    <a:cubicBezTo>
                      <a:pt x="13768" y="15298"/>
                      <a:pt x="15560" y="13462"/>
                      <a:pt x="17804" y="13410"/>
                    </a:cubicBezTo>
                    <a:lnTo>
                      <a:pt x="95945" y="13410"/>
                    </a:lnTo>
                    <a:lnTo>
                      <a:pt x="95945" y="-19"/>
                    </a:lnTo>
                    <a:lnTo>
                      <a:pt x="17804" y="-19"/>
                    </a:lnTo>
                    <a:cubicBezTo>
                      <a:pt x="8156" y="-19"/>
                      <a:pt x="334" y="7798"/>
                      <a:pt x="334" y="17440"/>
                    </a:cubicBezTo>
                    <a:cubicBezTo>
                      <a:pt x="334" y="27081"/>
                      <a:pt x="8156" y="34898"/>
                      <a:pt x="17804" y="34898"/>
                    </a:cubicBezTo>
                    <a:lnTo>
                      <a:pt x="95945" y="34898"/>
                    </a:lnTo>
                    <a:lnTo>
                      <a:pt x="95945" y="2146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3" name="Google Shape;1133;g2d252dde5c4_1_708"/>
              <p:cNvSpPr/>
              <p:nvPr/>
            </p:nvSpPr>
            <p:spPr>
              <a:xfrm>
                <a:off x="4487268" y="3316320"/>
                <a:ext cx="274453" cy="366914"/>
              </a:xfrm>
              <a:custGeom>
                <a:rect b="b" l="l" r="r" t="t"/>
                <a:pathLst>
                  <a:path extrusionOk="0" h="366914" w="274453">
                    <a:moveTo>
                      <a:pt x="164394" y="28571"/>
                    </a:moveTo>
                    <a:cubicBezTo>
                      <a:pt x="158811" y="28571"/>
                      <a:pt x="28659" y="28881"/>
                      <a:pt x="28659" y="61732"/>
                    </a:cubicBezTo>
                    <a:lnTo>
                      <a:pt x="28659" y="353466"/>
                    </a:lnTo>
                    <a:lnTo>
                      <a:pt x="13773" y="353466"/>
                    </a:lnTo>
                    <a:lnTo>
                      <a:pt x="13773" y="61732"/>
                    </a:lnTo>
                    <a:cubicBezTo>
                      <a:pt x="13773" y="30225"/>
                      <a:pt x="65875" y="13592"/>
                      <a:pt x="164394" y="13592"/>
                    </a:cubicBezTo>
                    <a:cubicBezTo>
                      <a:pt x="201557" y="12354"/>
                      <a:pt x="238711" y="16293"/>
                      <a:pt x="274787" y="25295"/>
                    </a:cubicBezTo>
                    <a:lnTo>
                      <a:pt x="274787" y="11266"/>
                    </a:lnTo>
                    <a:cubicBezTo>
                      <a:pt x="238624" y="2816"/>
                      <a:pt x="201517" y="-916"/>
                      <a:pt x="164394" y="162"/>
                    </a:cubicBezTo>
                    <a:cubicBezTo>
                      <a:pt x="53987" y="162"/>
                      <a:pt x="334" y="20308"/>
                      <a:pt x="334" y="61733"/>
                    </a:cubicBezTo>
                    <a:lnTo>
                      <a:pt x="334" y="366895"/>
                    </a:lnTo>
                    <a:lnTo>
                      <a:pt x="42098" y="366895"/>
                    </a:lnTo>
                    <a:lnTo>
                      <a:pt x="42098" y="61940"/>
                    </a:lnTo>
                    <a:cubicBezTo>
                      <a:pt x="45303" y="54708"/>
                      <a:pt x="88618" y="42002"/>
                      <a:pt x="164394" y="42002"/>
                    </a:cubicBezTo>
                    <a:cubicBezTo>
                      <a:pt x="201632" y="40730"/>
                      <a:pt x="238849" y="45083"/>
                      <a:pt x="274787" y="54914"/>
                    </a:cubicBezTo>
                    <a:lnTo>
                      <a:pt x="274787" y="40984"/>
                    </a:lnTo>
                    <a:cubicBezTo>
                      <a:pt x="236627" y="28732"/>
                      <a:pt x="168402" y="28571"/>
                      <a:pt x="164394" y="285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4" name="Google Shape;1134;g2d252dde5c4_1_708"/>
              <p:cNvSpPr/>
              <p:nvPr/>
            </p:nvSpPr>
            <p:spPr>
              <a:xfrm>
                <a:off x="4558598" y="3626830"/>
                <a:ext cx="185459" cy="56404"/>
              </a:xfrm>
              <a:custGeom>
                <a:rect b="b" l="l" r="r" t="t"/>
                <a:pathLst>
                  <a:path extrusionOk="0" h="56404" w="185459">
                    <a:moveTo>
                      <a:pt x="185793" y="-19"/>
                    </a:moveTo>
                    <a:lnTo>
                      <a:pt x="185793" y="56385"/>
                    </a:lnTo>
                    <a:lnTo>
                      <a:pt x="334" y="56385"/>
                    </a:lnTo>
                    <a:lnTo>
                      <a:pt x="334" y="-19"/>
                    </a:lnTo>
                    <a:close/>
                    <a:moveTo>
                      <a:pt x="172354" y="42956"/>
                    </a:moveTo>
                    <a:lnTo>
                      <a:pt x="172354" y="13410"/>
                    </a:lnTo>
                    <a:lnTo>
                      <a:pt x="13773" y="13410"/>
                    </a:lnTo>
                    <a:lnTo>
                      <a:pt x="13773" y="4295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5" name="Google Shape;1135;g2d252dde5c4_1_708"/>
              <p:cNvSpPr/>
              <p:nvPr/>
            </p:nvSpPr>
            <p:spPr>
              <a:xfrm>
                <a:off x="4558598" y="3414538"/>
                <a:ext cx="185459" cy="99379"/>
              </a:xfrm>
              <a:custGeom>
                <a:rect b="b" l="l" r="r" t="t"/>
                <a:pathLst>
                  <a:path extrusionOk="0" h="99379" w="185459">
                    <a:moveTo>
                      <a:pt x="185793" y="92646"/>
                    </a:moveTo>
                    <a:lnTo>
                      <a:pt x="185793" y="99361"/>
                    </a:lnTo>
                    <a:lnTo>
                      <a:pt x="334" y="99361"/>
                    </a:lnTo>
                    <a:lnTo>
                      <a:pt x="334" y="92646"/>
                    </a:lnTo>
                    <a:cubicBezTo>
                      <a:pt x="334" y="41468"/>
                      <a:pt x="41850" y="-19"/>
                      <a:pt x="93063" y="-19"/>
                    </a:cubicBezTo>
                    <a:cubicBezTo>
                      <a:pt x="144276" y="-19"/>
                      <a:pt x="185793" y="41468"/>
                      <a:pt x="185793" y="92646"/>
                    </a:cubicBezTo>
                    <a:close/>
                    <a:moveTo>
                      <a:pt x="14083" y="85931"/>
                    </a:moveTo>
                    <a:lnTo>
                      <a:pt x="172044" y="85931"/>
                    </a:lnTo>
                    <a:cubicBezTo>
                      <a:pt x="168347" y="42342"/>
                      <a:pt x="129990" y="10000"/>
                      <a:pt x="86371" y="13694"/>
                    </a:cubicBezTo>
                    <a:cubicBezTo>
                      <a:pt x="47879" y="16953"/>
                      <a:pt x="17345" y="47466"/>
                      <a:pt x="14083" y="859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6" name="Google Shape;1136;g2d252dde5c4_1_708"/>
              <p:cNvSpPr/>
              <p:nvPr/>
            </p:nvSpPr>
            <p:spPr>
              <a:xfrm>
                <a:off x="4580101" y="3519393"/>
                <a:ext cx="142454" cy="77892"/>
              </a:xfrm>
              <a:custGeom>
                <a:rect b="b" l="l" r="r" t="t"/>
                <a:pathLst>
                  <a:path extrusionOk="0" h="77892" w="142454">
                    <a:moveTo>
                      <a:pt x="142788" y="-19"/>
                    </a:moveTo>
                    <a:lnTo>
                      <a:pt x="142788" y="6696"/>
                    </a:lnTo>
                    <a:cubicBezTo>
                      <a:pt x="142788" y="46006"/>
                      <a:pt x="110898" y="77873"/>
                      <a:pt x="71561" y="77873"/>
                    </a:cubicBezTo>
                    <a:cubicBezTo>
                      <a:pt x="32223" y="77873"/>
                      <a:pt x="334" y="46006"/>
                      <a:pt x="334" y="6696"/>
                    </a:cubicBezTo>
                    <a:lnTo>
                      <a:pt x="334" y="-19"/>
                    </a:lnTo>
                    <a:lnTo>
                      <a:pt x="46026" y="-19"/>
                    </a:lnTo>
                    <a:lnTo>
                      <a:pt x="46026" y="6696"/>
                    </a:lnTo>
                    <a:cubicBezTo>
                      <a:pt x="46026" y="20788"/>
                      <a:pt x="57458" y="32212"/>
                      <a:pt x="71561" y="32212"/>
                    </a:cubicBezTo>
                    <a:cubicBezTo>
                      <a:pt x="85663" y="32212"/>
                      <a:pt x="97095" y="20788"/>
                      <a:pt x="97095" y="6696"/>
                    </a:cubicBezTo>
                    <a:lnTo>
                      <a:pt x="97095" y="-19"/>
                    </a:lnTo>
                    <a:close/>
                    <a:moveTo>
                      <a:pt x="128935" y="13410"/>
                    </a:moveTo>
                    <a:lnTo>
                      <a:pt x="109914" y="13410"/>
                    </a:lnTo>
                    <a:cubicBezTo>
                      <a:pt x="106227" y="34577"/>
                      <a:pt x="86066" y="48750"/>
                      <a:pt x="64884" y="45065"/>
                    </a:cubicBezTo>
                    <a:cubicBezTo>
                      <a:pt x="48699" y="42250"/>
                      <a:pt x="36025" y="29584"/>
                      <a:pt x="33208" y="13410"/>
                    </a:cubicBezTo>
                    <a:lnTo>
                      <a:pt x="14186" y="13410"/>
                    </a:lnTo>
                    <a:cubicBezTo>
                      <a:pt x="17884" y="45075"/>
                      <a:pt x="46569" y="67749"/>
                      <a:pt x="78256" y="64054"/>
                    </a:cubicBezTo>
                    <a:cubicBezTo>
                      <a:pt x="104854" y="60953"/>
                      <a:pt x="125831" y="39990"/>
                      <a:pt x="128935" y="134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7" name="Google Shape;1137;g2d252dde5c4_1_708"/>
              <p:cNvSpPr/>
              <p:nvPr/>
            </p:nvSpPr>
            <p:spPr>
              <a:xfrm>
                <a:off x="4580101" y="3968046"/>
                <a:ext cx="56340" cy="56301"/>
              </a:xfrm>
              <a:custGeom>
                <a:rect b="b" l="l" r="r" t="t"/>
                <a:pathLst>
                  <a:path extrusionOk="0" h="56301" w="56340">
                    <a:moveTo>
                      <a:pt x="28556" y="-19"/>
                    </a:moveTo>
                    <a:cubicBezTo>
                      <a:pt x="44114" y="10"/>
                      <a:pt x="56703" y="12636"/>
                      <a:pt x="56674" y="28183"/>
                    </a:cubicBezTo>
                    <a:cubicBezTo>
                      <a:pt x="56646" y="43730"/>
                      <a:pt x="44010" y="56311"/>
                      <a:pt x="28452" y="56282"/>
                    </a:cubicBezTo>
                    <a:cubicBezTo>
                      <a:pt x="12894" y="56254"/>
                      <a:pt x="305" y="43627"/>
                      <a:pt x="334" y="28080"/>
                    </a:cubicBezTo>
                    <a:cubicBezTo>
                      <a:pt x="399" y="12548"/>
                      <a:pt x="13013" y="-11"/>
                      <a:pt x="28556" y="-19"/>
                    </a:cubicBezTo>
                    <a:close/>
                    <a:moveTo>
                      <a:pt x="43339" y="28080"/>
                    </a:moveTo>
                    <a:cubicBezTo>
                      <a:pt x="43339" y="19921"/>
                      <a:pt x="36720" y="13307"/>
                      <a:pt x="28556" y="13307"/>
                    </a:cubicBezTo>
                    <a:cubicBezTo>
                      <a:pt x="20391" y="13307"/>
                      <a:pt x="13773" y="19921"/>
                      <a:pt x="13773" y="28080"/>
                    </a:cubicBezTo>
                    <a:cubicBezTo>
                      <a:pt x="13773" y="36239"/>
                      <a:pt x="20391" y="42852"/>
                      <a:pt x="28556" y="42852"/>
                    </a:cubicBezTo>
                    <a:cubicBezTo>
                      <a:pt x="36707" y="42866"/>
                      <a:pt x="43325" y="36274"/>
                      <a:pt x="43339" y="28129"/>
                    </a:cubicBezTo>
                    <a:cubicBezTo>
                      <a:pt x="43339" y="28113"/>
                      <a:pt x="43339" y="28096"/>
                      <a:pt x="43339" y="2808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8" name="Google Shape;1138;g2d252dde5c4_1_708"/>
              <p:cNvSpPr/>
              <p:nvPr/>
            </p:nvSpPr>
            <p:spPr>
              <a:xfrm>
                <a:off x="4493939" y="3796146"/>
                <a:ext cx="142758" cy="142658"/>
              </a:xfrm>
              <a:custGeom>
                <a:rect b="b" l="l" r="r" t="t"/>
                <a:pathLst>
                  <a:path extrusionOk="0" h="142658" w="142758">
                    <a:moveTo>
                      <a:pt x="122058" y="20745"/>
                    </a:moveTo>
                    <a:cubicBezTo>
                      <a:pt x="150003" y="48531"/>
                      <a:pt x="150118" y="93693"/>
                      <a:pt x="122313" y="121620"/>
                    </a:cubicBezTo>
                    <a:cubicBezTo>
                      <a:pt x="94509" y="149546"/>
                      <a:pt x="49314" y="149661"/>
                      <a:pt x="21368" y="121875"/>
                    </a:cubicBezTo>
                    <a:cubicBezTo>
                      <a:pt x="-6578" y="94090"/>
                      <a:pt x="-6692" y="48927"/>
                      <a:pt x="21112" y="21001"/>
                    </a:cubicBezTo>
                    <a:cubicBezTo>
                      <a:pt x="34509" y="7546"/>
                      <a:pt x="52719" y="-19"/>
                      <a:pt x="71713" y="-19"/>
                    </a:cubicBezTo>
                    <a:cubicBezTo>
                      <a:pt x="90583" y="-26"/>
                      <a:pt x="108686" y="7441"/>
                      <a:pt x="122058" y="20745"/>
                    </a:cubicBezTo>
                    <a:close/>
                    <a:moveTo>
                      <a:pt x="129397" y="71158"/>
                    </a:moveTo>
                    <a:cubicBezTo>
                      <a:pt x="129313" y="39407"/>
                      <a:pt x="103487" y="13735"/>
                      <a:pt x="71713" y="13819"/>
                    </a:cubicBezTo>
                    <a:cubicBezTo>
                      <a:pt x="39939" y="13904"/>
                      <a:pt x="14249" y="39712"/>
                      <a:pt x="14334" y="71464"/>
                    </a:cubicBezTo>
                    <a:cubicBezTo>
                      <a:pt x="14418" y="103215"/>
                      <a:pt x="40245" y="128887"/>
                      <a:pt x="72018" y="128803"/>
                    </a:cubicBezTo>
                    <a:cubicBezTo>
                      <a:pt x="87224" y="128762"/>
                      <a:pt x="101795" y="122708"/>
                      <a:pt x="112547" y="111964"/>
                    </a:cubicBezTo>
                    <a:cubicBezTo>
                      <a:pt x="123370" y="101142"/>
                      <a:pt x="129433" y="86458"/>
                      <a:pt x="129397" y="711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9" name="Google Shape;1139;g2d252dde5c4_1_708"/>
              <p:cNvSpPr/>
              <p:nvPr/>
            </p:nvSpPr>
            <p:spPr>
              <a:xfrm>
                <a:off x="4532754" y="3817672"/>
                <a:ext cx="82227" cy="82192"/>
              </a:xfrm>
              <a:custGeom>
                <a:rect b="b" l="l" r="r" t="t"/>
                <a:pathLst>
                  <a:path extrusionOk="0" h="82192" w="82227">
                    <a:moveTo>
                      <a:pt x="68046" y="14509"/>
                    </a:moveTo>
                    <a:cubicBezTo>
                      <a:pt x="84075" y="30485"/>
                      <a:pt x="87185" y="55304"/>
                      <a:pt x="75592" y="74736"/>
                    </a:cubicBezTo>
                    <a:lnTo>
                      <a:pt x="71251" y="82174"/>
                    </a:lnTo>
                    <a:lnTo>
                      <a:pt x="46130" y="57071"/>
                    </a:lnTo>
                    <a:lnTo>
                      <a:pt x="47060" y="53352"/>
                    </a:lnTo>
                    <a:cubicBezTo>
                      <a:pt x="48457" y="48277"/>
                      <a:pt x="47038" y="42842"/>
                      <a:pt x="43339" y="39096"/>
                    </a:cubicBezTo>
                    <a:cubicBezTo>
                      <a:pt x="39631" y="35401"/>
                      <a:pt x="34223" y="33981"/>
                      <a:pt x="29176" y="35377"/>
                    </a:cubicBezTo>
                    <a:lnTo>
                      <a:pt x="25351" y="36410"/>
                    </a:lnTo>
                    <a:lnTo>
                      <a:pt x="334" y="11307"/>
                    </a:lnTo>
                    <a:lnTo>
                      <a:pt x="7777" y="6865"/>
                    </a:lnTo>
                    <a:cubicBezTo>
                      <a:pt x="27258" y="-4633"/>
                      <a:pt x="52058" y="-1488"/>
                      <a:pt x="68046" y="14509"/>
                    </a:cubicBezTo>
                    <a:close/>
                    <a:moveTo>
                      <a:pt x="67632" y="59654"/>
                    </a:moveTo>
                    <a:cubicBezTo>
                      <a:pt x="73234" y="40502"/>
                      <a:pt x="62238" y="20440"/>
                      <a:pt x="43073" y="14843"/>
                    </a:cubicBezTo>
                    <a:cubicBezTo>
                      <a:pt x="36478" y="12916"/>
                      <a:pt x="29470" y="12908"/>
                      <a:pt x="22870" y="14819"/>
                    </a:cubicBezTo>
                    <a:lnTo>
                      <a:pt x="29693" y="21637"/>
                    </a:lnTo>
                    <a:cubicBezTo>
                      <a:pt x="38214" y="20695"/>
                      <a:pt x="46709" y="23613"/>
                      <a:pt x="52849" y="29592"/>
                    </a:cubicBezTo>
                    <a:cubicBezTo>
                      <a:pt x="58935" y="35707"/>
                      <a:pt x="61870" y="44277"/>
                      <a:pt x="60810" y="528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0" name="Google Shape;1140;g2d252dde5c4_1_708"/>
              <p:cNvSpPr/>
              <p:nvPr/>
            </p:nvSpPr>
            <p:spPr>
              <a:xfrm>
                <a:off x="4515692" y="3834679"/>
                <a:ext cx="82189" cy="82204"/>
              </a:xfrm>
              <a:custGeom>
                <a:rect b="b" l="l" r="r" t="t"/>
                <a:pathLst>
                  <a:path extrusionOk="0" h="82204" w="82189">
                    <a:moveTo>
                      <a:pt x="82523" y="70848"/>
                    </a:moveTo>
                    <a:lnTo>
                      <a:pt x="75080" y="75290"/>
                    </a:lnTo>
                    <a:cubicBezTo>
                      <a:pt x="51527" y="89202"/>
                      <a:pt x="21147" y="81399"/>
                      <a:pt x="7226" y="57862"/>
                    </a:cubicBezTo>
                    <a:cubicBezTo>
                      <a:pt x="-1977" y="42302"/>
                      <a:pt x="-1963" y="22965"/>
                      <a:pt x="7264" y="7419"/>
                    </a:cubicBezTo>
                    <a:lnTo>
                      <a:pt x="11606" y="-19"/>
                    </a:lnTo>
                    <a:lnTo>
                      <a:pt x="36727" y="25084"/>
                    </a:lnTo>
                    <a:lnTo>
                      <a:pt x="35797" y="28803"/>
                    </a:lnTo>
                    <a:cubicBezTo>
                      <a:pt x="34334" y="33846"/>
                      <a:pt x="35764" y="39283"/>
                      <a:pt x="39518" y="42956"/>
                    </a:cubicBezTo>
                    <a:lnTo>
                      <a:pt x="39518" y="43059"/>
                    </a:lnTo>
                    <a:cubicBezTo>
                      <a:pt x="43252" y="46709"/>
                      <a:pt x="48634" y="48122"/>
                      <a:pt x="53681" y="46778"/>
                    </a:cubicBezTo>
                    <a:lnTo>
                      <a:pt x="57403" y="45745"/>
                    </a:lnTo>
                    <a:close/>
                    <a:moveTo>
                      <a:pt x="59987" y="67336"/>
                    </a:moveTo>
                    <a:lnTo>
                      <a:pt x="53164" y="60518"/>
                    </a:lnTo>
                    <a:cubicBezTo>
                      <a:pt x="37789" y="62332"/>
                      <a:pt x="23852" y="51348"/>
                      <a:pt x="22036" y="35983"/>
                    </a:cubicBezTo>
                    <a:cubicBezTo>
                      <a:pt x="21775" y="33769"/>
                      <a:pt x="21779" y="31532"/>
                      <a:pt x="22047" y="29319"/>
                    </a:cubicBezTo>
                    <a:lnTo>
                      <a:pt x="15225" y="22605"/>
                    </a:lnTo>
                    <a:cubicBezTo>
                      <a:pt x="9663" y="41752"/>
                      <a:pt x="20687" y="61779"/>
                      <a:pt x="39848" y="67336"/>
                    </a:cubicBezTo>
                    <a:cubicBezTo>
                      <a:pt x="46425" y="69243"/>
                      <a:pt x="53409" y="69243"/>
                      <a:pt x="59987" y="6733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1" name="Google Shape;1141;g2d252dde5c4_1_708"/>
              <p:cNvSpPr/>
              <p:nvPr/>
            </p:nvSpPr>
            <p:spPr>
              <a:xfrm>
                <a:off x="4515593" y="3968046"/>
                <a:ext cx="56340" cy="56301"/>
              </a:xfrm>
              <a:custGeom>
                <a:rect b="b" l="l" r="r" t="t"/>
                <a:pathLst>
                  <a:path extrusionOk="0" h="56301" w="56340">
                    <a:moveTo>
                      <a:pt x="28556" y="-19"/>
                    </a:moveTo>
                    <a:cubicBezTo>
                      <a:pt x="44114" y="10"/>
                      <a:pt x="56703" y="12636"/>
                      <a:pt x="56674" y="28183"/>
                    </a:cubicBezTo>
                    <a:cubicBezTo>
                      <a:pt x="56646" y="43730"/>
                      <a:pt x="44010" y="56311"/>
                      <a:pt x="28452" y="56282"/>
                    </a:cubicBezTo>
                    <a:cubicBezTo>
                      <a:pt x="12894" y="56254"/>
                      <a:pt x="305" y="43627"/>
                      <a:pt x="334" y="28080"/>
                    </a:cubicBezTo>
                    <a:cubicBezTo>
                      <a:pt x="399" y="12548"/>
                      <a:pt x="13013" y="-11"/>
                      <a:pt x="28556" y="-19"/>
                    </a:cubicBezTo>
                    <a:close/>
                    <a:moveTo>
                      <a:pt x="43339" y="28080"/>
                    </a:moveTo>
                    <a:cubicBezTo>
                      <a:pt x="43339" y="19921"/>
                      <a:pt x="36720" y="13307"/>
                      <a:pt x="28556" y="13307"/>
                    </a:cubicBezTo>
                    <a:cubicBezTo>
                      <a:pt x="20391" y="13307"/>
                      <a:pt x="13773" y="19921"/>
                      <a:pt x="13773" y="28080"/>
                    </a:cubicBezTo>
                    <a:cubicBezTo>
                      <a:pt x="13773" y="36239"/>
                      <a:pt x="20391" y="42852"/>
                      <a:pt x="28556" y="42852"/>
                    </a:cubicBezTo>
                    <a:cubicBezTo>
                      <a:pt x="36707" y="42866"/>
                      <a:pt x="43325" y="36274"/>
                      <a:pt x="43339" y="28129"/>
                    </a:cubicBezTo>
                    <a:cubicBezTo>
                      <a:pt x="43339" y="28113"/>
                      <a:pt x="43339" y="28096"/>
                      <a:pt x="43339" y="2808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42" name="Google Shape;1142;g2d252dde5c4_1_708"/>
            <p:cNvGrpSpPr/>
            <p:nvPr/>
          </p:nvGrpSpPr>
          <p:grpSpPr>
            <a:xfrm>
              <a:off x="154358" y="3800113"/>
              <a:ext cx="693886" cy="816931"/>
              <a:chOff x="3913470" y="3945750"/>
              <a:chExt cx="472610" cy="556417"/>
            </a:xfrm>
          </p:grpSpPr>
          <p:sp>
            <p:nvSpPr>
              <p:cNvPr id="1143" name="Google Shape;1143;g2d252dde5c4_1_708"/>
              <p:cNvSpPr/>
              <p:nvPr/>
            </p:nvSpPr>
            <p:spPr>
              <a:xfrm>
                <a:off x="4210871" y="4325867"/>
                <a:ext cx="43657" cy="176299"/>
              </a:xfrm>
              <a:custGeom>
                <a:rect b="b" l="l" r="r" t="t"/>
                <a:pathLst>
                  <a:path extrusionOk="0" h="176299" w="43657">
                    <a:moveTo>
                      <a:pt x="24620" y="2126"/>
                    </a:moveTo>
                    <a:cubicBezTo>
                      <a:pt x="24450" y="783"/>
                      <a:pt x="23223" y="-169"/>
                      <a:pt x="21878" y="1"/>
                    </a:cubicBezTo>
                    <a:cubicBezTo>
                      <a:pt x="20766" y="141"/>
                      <a:pt x="19891" y="1016"/>
                      <a:pt x="19750" y="2126"/>
                    </a:cubicBezTo>
                    <a:lnTo>
                      <a:pt x="334" y="176281"/>
                    </a:lnTo>
                    <a:lnTo>
                      <a:pt x="10205" y="176281"/>
                    </a:lnTo>
                    <a:lnTo>
                      <a:pt x="22143" y="69026"/>
                    </a:lnTo>
                    <a:lnTo>
                      <a:pt x="34069" y="176281"/>
                    </a:lnTo>
                    <a:lnTo>
                      <a:pt x="43992" y="17628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4" name="Google Shape;1144;g2d252dde5c4_1_708"/>
              <p:cNvSpPr/>
              <p:nvPr/>
            </p:nvSpPr>
            <p:spPr>
              <a:xfrm>
                <a:off x="3913470" y="3945750"/>
                <a:ext cx="472610" cy="556417"/>
              </a:xfrm>
              <a:custGeom>
                <a:rect b="b" l="l" r="r" t="t"/>
                <a:pathLst>
                  <a:path extrusionOk="0" h="556417" w="472610">
                    <a:moveTo>
                      <a:pt x="259284" y="351970"/>
                    </a:moveTo>
                    <a:lnTo>
                      <a:pt x="287764" y="322686"/>
                    </a:lnTo>
                    <a:cubicBezTo>
                      <a:pt x="288698" y="321682"/>
                      <a:pt x="288640" y="320113"/>
                      <a:pt x="287637" y="319180"/>
                    </a:cubicBezTo>
                    <a:cubicBezTo>
                      <a:pt x="286667" y="318280"/>
                      <a:pt x="285161" y="318298"/>
                      <a:pt x="284214" y="319221"/>
                    </a:cubicBezTo>
                    <a:lnTo>
                      <a:pt x="259038" y="345125"/>
                    </a:lnTo>
                    <a:lnTo>
                      <a:pt x="255158" y="267667"/>
                    </a:lnTo>
                    <a:lnTo>
                      <a:pt x="255075" y="266346"/>
                    </a:lnTo>
                    <a:cubicBezTo>
                      <a:pt x="255075" y="266346"/>
                      <a:pt x="271750" y="251416"/>
                      <a:pt x="272328" y="250920"/>
                    </a:cubicBezTo>
                    <a:lnTo>
                      <a:pt x="273070" y="250260"/>
                    </a:lnTo>
                    <a:cubicBezTo>
                      <a:pt x="274062" y="249354"/>
                      <a:pt x="252434" y="127021"/>
                      <a:pt x="252434" y="127021"/>
                    </a:cubicBezTo>
                    <a:cubicBezTo>
                      <a:pt x="252351" y="126855"/>
                      <a:pt x="252351" y="126774"/>
                      <a:pt x="252269" y="126692"/>
                    </a:cubicBezTo>
                    <a:lnTo>
                      <a:pt x="256726" y="124959"/>
                    </a:lnTo>
                    <a:lnTo>
                      <a:pt x="265476" y="121494"/>
                    </a:lnTo>
                    <a:lnTo>
                      <a:pt x="284545" y="214213"/>
                    </a:lnTo>
                    <a:cubicBezTo>
                      <a:pt x="284545" y="214294"/>
                      <a:pt x="284626" y="214377"/>
                      <a:pt x="284626" y="214461"/>
                    </a:cubicBezTo>
                    <a:cubicBezTo>
                      <a:pt x="284647" y="214585"/>
                      <a:pt x="284705" y="214700"/>
                      <a:pt x="284792" y="214791"/>
                    </a:cubicBezTo>
                    <a:cubicBezTo>
                      <a:pt x="284856" y="214939"/>
                      <a:pt x="284939" y="215077"/>
                      <a:pt x="285040" y="215202"/>
                    </a:cubicBezTo>
                    <a:lnTo>
                      <a:pt x="285287" y="215449"/>
                    </a:lnTo>
                    <a:cubicBezTo>
                      <a:pt x="285431" y="215588"/>
                      <a:pt x="285599" y="215700"/>
                      <a:pt x="285782" y="215780"/>
                    </a:cubicBezTo>
                    <a:cubicBezTo>
                      <a:pt x="285865" y="215863"/>
                      <a:pt x="285947" y="215945"/>
                      <a:pt x="286030" y="215945"/>
                    </a:cubicBezTo>
                    <a:cubicBezTo>
                      <a:pt x="286322" y="216047"/>
                      <a:pt x="286629" y="216103"/>
                      <a:pt x="286938" y="216110"/>
                    </a:cubicBezTo>
                    <a:lnTo>
                      <a:pt x="349096" y="216110"/>
                    </a:lnTo>
                    <a:cubicBezTo>
                      <a:pt x="349569" y="216113"/>
                      <a:pt x="350030" y="215968"/>
                      <a:pt x="350417" y="215698"/>
                    </a:cubicBezTo>
                    <a:cubicBezTo>
                      <a:pt x="350500" y="215616"/>
                      <a:pt x="350582" y="215616"/>
                      <a:pt x="350665" y="215533"/>
                    </a:cubicBezTo>
                    <a:cubicBezTo>
                      <a:pt x="351002" y="215247"/>
                      <a:pt x="351259" y="214877"/>
                      <a:pt x="351408" y="214461"/>
                    </a:cubicBezTo>
                    <a:cubicBezTo>
                      <a:pt x="351408" y="214378"/>
                      <a:pt x="351491" y="214378"/>
                      <a:pt x="351491" y="214294"/>
                    </a:cubicBezTo>
                    <a:lnTo>
                      <a:pt x="376502" y="123392"/>
                    </a:lnTo>
                    <a:lnTo>
                      <a:pt x="392930" y="129002"/>
                    </a:lnTo>
                    <a:lnTo>
                      <a:pt x="365028" y="252489"/>
                    </a:lnTo>
                    <a:lnTo>
                      <a:pt x="365028" y="253314"/>
                    </a:lnTo>
                    <a:cubicBezTo>
                      <a:pt x="365028" y="253478"/>
                      <a:pt x="365111" y="253561"/>
                      <a:pt x="365111" y="253725"/>
                    </a:cubicBezTo>
                    <a:cubicBezTo>
                      <a:pt x="365194" y="253891"/>
                      <a:pt x="365194" y="254056"/>
                      <a:pt x="365276" y="254138"/>
                    </a:cubicBezTo>
                    <a:cubicBezTo>
                      <a:pt x="365339" y="254286"/>
                      <a:pt x="365423" y="254425"/>
                      <a:pt x="365524" y="254551"/>
                    </a:cubicBezTo>
                    <a:lnTo>
                      <a:pt x="365854" y="254880"/>
                    </a:lnTo>
                    <a:cubicBezTo>
                      <a:pt x="366018" y="254963"/>
                      <a:pt x="366101" y="255046"/>
                      <a:pt x="366267" y="255127"/>
                    </a:cubicBezTo>
                    <a:cubicBezTo>
                      <a:pt x="366350" y="255209"/>
                      <a:pt x="366432" y="255293"/>
                      <a:pt x="366514" y="255293"/>
                    </a:cubicBezTo>
                    <a:lnTo>
                      <a:pt x="395901" y="267089"/>
                    </a:lnTo>
                    <a:lnTo>
                      <a:pt x="385583" y="350651"/>
                    </a:lnTo>
                    <a:lnTo>
                      <a:pt x="348849" y="319140"/>
                    </a:lnTo>
                    <a:cubicBezTo>
                      <a:pt x="347867" y="318249"/>
                      <a:pt x="346348" y="318322"/>
                      <a:pt x="345456" y="319303"/>
                    </a:cubicBezTo>
                    <a:cubicBezTo>
                      <a:pt x="345431" y="319331"/>
                      <a:pt x="345406" y="319359"/>
                      <a:pt x="345383" y="319387"/>
                    </a:cubicBezTo>
                    <a:cubicBezTo>
                      <a:pt x="344529" y="320439"/>
                      <a:pt x="344676" y="321980"/>
                      <a:pt x="345712" y="322853"/>
                    </a:cubicBezTo>
                    <a:lnTo>
                      <a:pt x="385005" y="356674"/>
                    </a:lnTo>
                    <a:lnTo>
                      <a:pt x="389401" y="556399"/>
                    </a:lnTo>
                    <a:lnTo>
                      <a:pt x="399178" y="556399"/>
                    </a:lnTo>
                    <a:lnTo>
                      <a:pt x="394828" y="356096"/>
                    </a:lnTo>
                    <a:lnTo>
                      <a:pt x="403578" y="285237"/>
                    </a:lnTo>
                    <a:lnTo>
                      <a:pt x="417199" y="335307"/>
                    </a:lnTo>
                    <a:cubicBezTo>
                      <a:pt x="417602" y="336558"/>
                      <a:pt x="418455" y="337616"/>
                      <a:pt x="419592" y="338278"/>
                    </a:cubicBezTo>
                    <a:cubicBezTo>
                      <a:pt x="420219" y="338656"/>
                      <a:pt x="420926" y="338882"/>
                      <a:pt x="421656" y="338937"/>
                    </a:cubicBezTo>
                    <a:cubicBezTo>
                      <a:pt x="421626" y="344270"/>
                      <a:pt x="422377" y="349578"/>
                      <a:pt x="423885" y="354693"/>
                    </a:cubicBezTo>
                    <a:lnTo>
                      <a:pt x="424215" y="356342"/>
                    </a:lnTo>
                    <a:cubicBezTo>
                      <a:pt x="424716" y="359169"/>
                      <a:pt x="426138" y="361750"/>
                      <a:pt x="428260" y="363684"/>
                    </a:cubicBezTo>
                    <a:lnTo>
                      <a:pt x="428919" y="364262"/>
                    </a:lnTo>
                    <a:cubicBezTo>
                      <a:pt x="429798" y="365002"/>
                      <a:pt x="430908" y="365410"/>
                      <a:pt x="432057" y="365417"/>
                    </a:cubicBezTo>
                    <a:lnTo>
                      <a:pt x="432964" y="365417"/>
                    </a:lnTo>
                    <a:cubicBezTo>
                      <a:pt x="435527" y="365363"/>
                      <a:pt x="437926" y="364149"/>
                      <a:pt x="439486" y="362117"/>
                    </a:cubicBezTo>
                    <a:cubicBezTo>
                      <a:pt x="441865" y="367172"/>
                      <a:pt x="445647" y="371439"/>
                      <a:pt x="450383" y="374409"/>
                    </a:cubicBezTo>
                    <a:cubicBezTo>
                      <a:pt x="453597" y="376445"/>
                      <a:pt x="457507" y="377071"/>
                      <a:pt x="461196" y="376139"/>
                    </a:cubicBezTo>
                    <a:cubicBezTo>
                      <a:pt x="471184" y="373418"/>
                      <a:pt x="475559" y="359230"/>
                      <a:pt x="471350" y="343144"/>
                    </a:cubicBezTo>
                    <a:cubicBezTo>
                      <a:pt x="471101" y="342237"/>
                      <a:pt x="470854" y="341082"/>
                      <a:pt x="470441" y="339515"/>
                    </a:cubicBezTo>
                    <a:cubicBezTo>
                      <a:pt x="469537" y="335018"/>
                      <a:pt x="468351" y="330583"/>
                      <a:pt x="466892" y="326234"/>
                    </a:cubicBezTo>
                    <a:lnTo>
                      <a:pt x="469038" y="325657"/>
                    </a:lnTo>
                    <a:cubicBezTo>
                      <a:pt x="471596" y="324877"/>
                      <a:pt x="473087" y="322223"/>
                      <a:pt x="472423" y="319634"/>
                    </a:cubicBezTo>
                    <a:lnTo>
                      <a:pt x="424050" y="142447"/>
                    </a:lnTo>
                    <a:lnTo>
                      <a:pt x="421656" y="130980"/>
                    </a:lnTo>
                    <a:cubicBezTo>
                      <a:pt x="421318" y="129277"/>
                      <a:pt x="420087" y="127890"/>
                      <a:pt x="418436" y="127351"/>
                    </a:cubicBezTo>
                    <a:lnTo>
                      <a:pt x="359993" y="107388"/>
                    </a:lnTo>
                    <a:cubicBezTo>
                      <a:pt x="360324" y="106976"/>
                      <a:pt x="360571" y="106562"/>
                      <a:pt x="360901" y="106151"/>
                    </a:cubicBezTo>
                    <a:cubicBezTo>
                      <a:pt x="364160" y="101252"/>
                      <a:pt x="367110" y="96155"/>
                      <a:pt x="369734" y="90890"/>
                    </a:cubicBezTo>
                    <a:cubicBezTo>
                      <a:pt x="370146" y="91137"/>
                      <a:pt x="370642" y="91384"/>
                      <a:pt x="371054" y="91631"/>
                    </a:cubicBezTo>
                    <a:lnTo>
                      <a:pt x="373531" y="93035"/>
                    </a:lnTo>
                    <a:cubicBezTo>
                      <a:pt x="374799" y="93720"/>
                      <a:pt x="376297" y="93839"/>
                      <a:pt x="377658" y="93364"/>
                    </a:cubicBezTo>
                    <a:cubicBezTo>
                      <a:pt x="378989" y="92859"/>
                      <a:pt x="380041" y="91809"/>
                      <a:pt x="380547" y="90479"/>
                    </a:cubicBezTo>
                    <a:lnTo>
                      <a:pt x="383189" y="83548"/>
                    </a:lnTo>
                    <a:cubicBezTo>
                      <a:pt x="390563" y="67009"/>
                      <a:pt x="390563" y="48119"/>
                      <a:pt x="383189" y="31580"/>
                    </a:cubicBezTo>
                    <a:cubicBezTo>
                      <a:pt x="375959" y="17865"/>
                      <a:pt x="363532" y="7615"/>
                      <a:pt x="348685" y="3121"/>
                    </a:cubicBezTo>
                    <a:cubicBezTo>
                      <a:pt x="323217" y="-5451"/>
                      <a:pt x="295152" y="3953"/>
                      <a:pt x="280005" y="26135"/>
                    </a:cubicBezTo>
                    <a:cubicBezTo>
                      <a:pt x="272975" y="25701"/>
                      <a:pt x="266432" y="29730"/>
                      <a:pt x="263660" y="36200"/>
                    </a:cubicBezTo>
                    <a:cubicBezTo>
                      <a:pt x="260440" y="44860"/>
                      <a:pt x="265724" y="53109"/>
                      <a:pt x="279179" y="60781"/>
                    </a:cubicBezTo>
                    <a:cubicBezTo>
                      <a:pt x="278677" y="68332"/>
                      <a:pt x="278567" y="75903"/>
                      <a:pt x="278849" y="83465"/>
                    </a:cubicBezTo>
                    <a:cubicBezTo>
                      <a:pt x="279519" y="90416"/>
                      <a:pt x="281390" y="97198"/>
                      <a:pt x="284379" y="103510"/>
                    </a:cubicBezTo>
                    <a:lnTo>
                      <a:pt x="241785" y="120257"/>
                    </a:lnTo>
                    <a:lnTo>
                      <a:pt x="192338" y="137332"/>
                    </a:lnTo>
                    <a:lnTo>
                      <a:pt x="140911" y="119596"/>
                    </a:lnTo>
                    <a:cubicBezTo>
                      <a:pt x="155217" y="115369"/>
                      <a:pt x="163384" y="100354"/>
                      <a:pt x="159154" y="86059"/>
                    </a:cubicBezTo>
                    <a:cubicBezTo>
                      <a:pt x="154925" y="71764"/>
                      <a:pt x="139899" y="63601"/>
                      <a:pt x="125593" y="67828"/>
                    </a:cubicBezTo>
                    <a:cubicBezTo>
                      <a:pt x="114123" y="71218"/>
                      <a:pt x="106250" y="81742"/>
                      <a:pt x="106242" y="93695"/>
                    </a:cubicBezTo>
                    <a:cubicBezTo>
                      <a:pt x="106225" y="95580"/>
                      <a:pt x="106419" y="97462"/>
                      <a:pt x="106820" y="99304"/>
                    </a:cubicBezTo>
                    <a:cubicBezTo>
                      <a:pt x="103722" y="99158"/>
                      <a:pt x="100629" y="99664"/>
                      <a:pt x="97740" y="100790"/>
                    </a:cubicBezTo>
                    <a:cubicBezTo>
                      <a:pt x="91549" y="103166"/>
                      <a:pt x="86126" y="107188"/>
                      <a:pt x="82055" y="112420"/>
                    </a:cubicBezTo>
                    <a:lnTo>
                      <a:pt x="81477" y="113163"/>
                    </a:lnTo>
                    <a:cubicBezTo>
                      <a:pt x="74817" y="120908"/>
                      <a:pt x="72548" y="131501"/>
                      <a:pt x="75452" y="141292"/>
                    </a:cubicBezTo>
                    <a:lnTo>
                      <a:pt x="53741" y="167277"/>
                    </a:lnTo>
                    <a:lnTo>
                      <a:pt x="53741" y="35704"/>
                    </a:lnTo>
                    <a:cubicBezTo>
                      <a:pt x="53736" y="33019"/>
                      <a:pt x="51558" y="30844"/>
                      <a:pt x="48871" y="30839"/>
                    </a:cubicBezTo>
                    <a:lnTo>
                      <a:pt x="5287" y="30839"/>
                    </a:lnTo>
                    <a:cubicBezTo>
                      <a:pt x="2583" y="30837"/>
                      <a:pt x="378" y="33003"/>
                      <a:pt x="334" y="35704"/>
                    </a:cubicBezTo>
                    <a:lnTo>
                      <a:pt x="334" y="401628"/>
                    </a:lnTo>
                    <a:cubicBezTo>
                      <a:pt x="348" y="404330"/>
                      <a:pt x="2552" y="406510"/>
                      <a:pt x="5256" y="406495"/>
                    </a:cubicBezTo>
                    <a:cubicBezTo>
                      <a:pt x="5266" y="406495"/>
                      <a:pt x="5277" y="406495"/>
                      <a:pt x="5287" y="406495"/>
                    </a:cubicBezTo>
                    <a:lnTo>
                      <a:pt x="48871" y="406495"/>
                    </a:lnTo>
                    <a:cubicBezTo>
                      <a:pt x="51537" y="406519"/>
                      <a:pt x="53717" y="404380"/>
                      <a:pt x="53742" y="401716"/>
                    </a:cubicBezTo>
                    <a:cubicBezTo>
                      <a:pt x="53742" y="401687"/>
                      <a:pt x="53742" y="401658"/>
                      <a:pt x="53742" y="401629"/>
                    </a:cubicBezTo>
                    <a:lnTo>
                      <a:pt x="53742" y="389503"/>
                    </a:lnTo>
                    <a:cubicBezTo>
                      <a:pt x="62973" y="389330"/>
                      <a:pt x="70538" y="382129"/>
                      <a:pt x="71159" y="372923"/>
                    </a:cubicBezTo>
                    <a:lnTo>
                      <a:pt x="71159" y="335554"/>
                    </a:lnTo>
                    <a:lnTo>
                      <a:pt x="93117" y="317737"/>
                    </a:lnTo>
                    <a:cubicBezTo>
                      <a:pt x="94258" y="316806"/>
                      <a:pt x="94924" y="315414"/>
                      <a:pt x="94933" y="313941"/>
                    </a:cubicBezTo>
                    <a:lnTo>
                      <a:pt x="94933" y="298269"/>
                    </a:lnTo>
                    <a:cubicBezTo>
                      <a:pt x="94904" y="296377"/>
                      <a:pt x="93821" y="294658"/>
                      <a:pt x="92126" y="293815"/>
                    </a:cubicBezTo>
                    <a:cubicBezTo>
                      <a:pt x="90416" y="292980"/>
                      <a:pt x="88373" y="293239"/>
                      <a:pt x="86925" y="294474"/>
                    </a:cubicBezTo>
                    <a:lnTo>
                      <a:pt x="71159" y="307260"/>
                    </a:lnTo>
                    <a:lnTo>
                      <a:pt x="71159" y="273933"/>
                    </a:lnTo>
                    <a:lnTo>
                      <a:pt x="93117" y="256117"/>
                    </a:lnTo>
                    <a:cubicBezTo>
                      <a:pt x="94272" y="255197"/>
                      <a:pt x="94942" y="253799"/>
                      <a:pt x="94932" y="252323"/>
                    </a:cubicBezTo>
                    <a:lnTo>
                      <a:pt x="94932" y="235577"/>
                    </a:lnTo>
                    <a:cubicBezTo>
                      <a:pt x="94904" y="233684"/>
                      <a:pt x="93821" y="231966"/>
                      <a:pt x="92126" y="231123"/>
                    </a:cubicBezTo>
                    <a:cubicBezTo>
                      <a:pt x="90425" y="230302"/>
                      <a:pt x="88404" y="230527"/>
                      <a:pt x="86925" y="231700"/>
                    </a:cubicBezTo>
                    <a:lnTo>
                      <a:pt x="71159" y="244485"/>
                    </a:lnTo>
                    <a:lnTo>
                      <a:pt x="71159" y="218502"/>
                    </a:lnTo>
                    <a:cubicBezTo>
                      <a:pt x="70770" y="210892"/>
                      <a:pt x="65380" y="204462"/>
                      <a:pt x="57952" y="202745"/>
                    </a:cubicBezTo>
                    <a:lnTo>
                      <a:pt x="98069" y="154653"/>
                    </a:lnTo>
                    <a:lnTo>
                      <a:pt x="97657" y="156469"/>
                    </a:lnTo>
                    <a:cubicBezTo>
                      <a:pt x="97247" y="158644"/>
                      <a:pt x="98323" y="160829"/>
                      <a:pt x="100298" y="161830"/>
                    </a:cubicBezTo>
                    <a:lnTo>
                      <a:pt x="191348" y="206705"/>
                    </a:lnTo>
                    <a:cubicBezTo>
                      <a:pt x="192312" y="207208"/>
                      <a:pt x="193423" y="207354"/>
                      <a:pt x="194485" y="207117"/>
                    </a:cubicBezTo>
                    <a:lnTo>
                      <a:pt x="241867" y="197795"/>
                    </a:lnTo>
                    <a:lnTo>
                      <a:pt x="245086" y="262138"/>
                    </a:lnTo>
                    <a:cubicBezTo>
                      <a:pt x="244095" y="262991"/>
                      <a:pt x="243498" y="264214"/>
                      <a:pt x="243435" y="265520"/>
                    </a:cubicBezTo>
                    <a:cubicBezTo>
                      <a:pt x="243390" y="266815"/>
                      <a:pt x="243832" y="268081"/>
                      <a:pt x="244674" y="269067"/>
                    </a:cubicBezTo>
                    <a:lnTo>
                      <a:pt x="245498" y="269892"/>
                    </a:lnTo>
                    <a:lnTo>
                      <a:pt x="249543" y="350566"/>
                    </a:lnTo>
                    <a:lnTo>
                      <a:pt x="240331" y="556397"/>
                    </a:lnTo>
                    <a:lnTo>
                      <a:pt x="250166" y="556397"/>
                    </a:lnTo>
                    <a:close/>
                    <a:moveTo>
                      <a:pt x="462104" y="347021"/>
                    </a:moveTo>
                    <a:cubicBezTo>
                      <a:pt x="464498" y="357662"/>
                      <a:pt x="461691" y="365828"/>
                      <a:pt x="458555" y="366735"/>
                    </a:cubicBezTo>
                    <a:cubicBezTo>
                      <a:pt x="457391" y="366863"/>
                      <a:pt x="456220" y="366571"/>
                      <a:pt x="455253" y="365912"/>
                    </a:cubicBezTo>
                    <a:cubicBezTo>
                      <a:pt x="454794" y="365637"/>
                      <a:pt x="454353" y="365334"/>
                      <a:pt x="453932" y="365004"/>
                    </a:cubicBezTo>
                    <a:cubicBezTo>
                      <a:pt x="453685" y="364757"/>
                      <a:pt x="453354" y="364508"/>
                      <a:pt x="453107" y="364261"/>
                    </a:cubicBezTo>
                    <a:cubicBezTo>
                      <a:pt x="452941" y="364096"/>
                      <a:pt x="452776" y="364013"/>
                      <a:pt x="452612" y="363849"/>
                    </a:cubicBezTo>
                    <a:cubicBezTo>
                      <a:pt x="452281" y="363518"/>
                      <a:pt x="451951" y="363106"/>
                      <a:pt x="451620" y="362777"/>
                    </a:cubicBezTo>
                    <a:cubicBezTo>
                      <a:pt x="451509" y="362592"/>
                      <a:pt x="451370" y="362425"/>
                      <a:pt x="451208" y="362282"/>
                    </a:cubicBezTo>
                    <a:cubicBezTo>
                      <a:pt x="450961" y="361952"/>
                      <a:pt x="450630" y="361539"/>
                      <a:pt x="450383" y="361127"/>
                    </a:cubicBezTo>
                    <a:cubicBezTo>
                      <a:pt x="450171" y="360866"/>
                      <a:pt x="449978" y="360590"/>
                      <a:pt x="449805" y="360301"/>
                    </a:cubicBezTo>
                    <a:cubicBezTo>
                      <a:pt x="449640" y="359973"/>
                      <a:pt x="449392" y="359642"/>
                      <a:pt x="449227" y="359311"/>
                    </a:cubicBezTo>
                    <a:lnTo>
                      <a:pt x="448484" y="358074"/>
                    </a:lnTo>
                    <a:cubicBezTo>
                      <a:pt x="448328" y="357781"/>
                      <a:pt x="448190" y="357478"/>
                      <a:pt x="448071" y="357168"/>
                    </a:cubicBezTo>
                    <a:lnTo>
                      <a:pt x="447328" y="355682"/>
                    </a:lnTo>
                    <a:cubicBezTo>
                      <a:pt x="447162" y="355270"/>
                      <a:pt x="447081" y="354857"/>
                      <a:pt x="446916" y="354527"/>
                    </a:cubicBezTo>
                    <a:cubicBezTo>
                      <a:pt x="446750" y="354033"/>
                      <a:pt x="446503" y="353537"/>
                      <a:pt x="446338" y="353042"/>
                    </a:cubicBezTo>
                    <a:cubicBezTo>
                      <a:pt x="446090" y="352218"/>
                      <a:pt x="445760" y="351310"/>
                      <a:pt x="445512" y="350404"/>
                    </a:cubicBezTo>
                    <a:lnTo>
                      <a:pt x="445512" y="350237"/>
                    </a:lnTo>
                    <a:lnTo>
                      <a:pt x="445099" y="348588"/>
                    </a:lnTo>
                    <a:lnTo>
                      <a:pt x="443036" y="340916"/>
                    </a:lnTo>
                    <a:cubicBezTo>
                      <a:pt x="442813" y="339863"/>
                      <a:pt x="441885" y="339107"/>
                      <a:pt x="440807" y="339102"/>
                    </a:cubicBezTo>
                    <a:lnTo>
                      <a:pt x="440641" y="339102"/>
                    </a:lnTo>
                    <a:cubicBezTo>
                      <a:pt x="439609" y="339137"/>
                      <a:pt x="438699" y="339787"/>
                      <a:pt x="438330" y="340751"/>
                    </a:cubicBezTo>
                    <a:lnTo>
                      <a:pt x="435689" y="348176"/>
                    </a:lnTo>
                    <a:lnTo>
                      <a:pt x="435111" y="349743"/>
                    </a:lnTo>
                    <a:cubicBezTo>
                      <a:pt x="434715" y="350964"/>
                      <a:pt x="434218" y="352151"/>
                      <a:pt x="433625" y="353290"/>
                    </a:cubicBezTo>
                    <a:lnTo>
                      <a:pt x="433377" y="352382"/>
                    </a:lnTo>
                    <a:cubicBezTo>
                      <a:pt x="433213" y="351722"/>
                      <a:pt x="433048" y="350981"/>
                      <a:pt x="432882" y="350237"/>
                    </a:cubicBezTo>
                    <a:cubicBezTo>
                      <a:pt x="432799" y="349908"/>
                      <a:pt x="432718" y="349660"/>
                      <a:pt x="432635" y="349331"/>
                    </a:cubicBezTo>
                    <a:cubicBezTo>
                      <a:pt x="432552" y="348836"/>
                      <a:pt x="432470" y="348424"/>
                      <a:pt x="432387" y="347927"/>
                    </a:cubicBezTo>
                    <a:cubicBezTo>
                      <a:pt x="432304" y="347516"/>
                      <a:pt x="432221" y="347021"/>
                      <a:pt x="432140" y="346608"/>
                    </a:cubicBezTo>
                    <a:cubicBezTo>
                      <a:pt x="432057" y="346197"/>
                      <a:pt x="431974" y="345866"/>
                      <a:pt x="431891" y="345452"/>
                    </a:cubicBezTo>
                    <a:cubicBezTo>
                      <a:pt x="431795" y="344964"/>
                      <a:pt x="431740" y="344468"/>
                      <a:pt x="431726" y="343969"/>
                    </a:cubicBezTo>
                    <a:cubicBezTo>
                      <a:pt x="431644" y="343557"/>
                      <a:pt x="431644" y="343226"/>
                      <a:pt x="431561" y="342896"/>
                    </a:cubicBezTo>
                    <a:cubicBezTo>
                      <a:pt x="431561" y="342320"/>
                      <a:pt x="431479" y="341824"/>
                      <a:pt x="431479" y="341329"/>
                    </a:cubicBezTo>
                    <a:lnTo>
                      <a:pt x="431479" y="339927"/>
                    </a:lnTo>
                    <a:cubicBezTo>
                      <a:pt x="431479" y="339349"/>
                      <a:pt x="431561" y="338771"/>
                      <a:pt x="431561" y="338194"/>
                    </a:cubicBezTo>
                    <a:cubicBezTo>
                      <a:pt x="431624" y="337500"/>
                      <a:pt x="431735" y="336811"/>
                      <a:pt x="431891" y="336132"/>
                    </a:cubicBezTo>
                    <a:cubicBezTo>
                      <a:pt x="431898" y="335849"/>
                      <a:pt x="431954" y="335569"/>
                      <a:pt x="432057" y="335306"/>
                    </a:cubicBezTo>
                    <a:cubicBezTo>
                      <a:pt x="432451" y="333600"/>
                      <a:pt x="433149" y="331980"/>
                      <a:pt x="434120" y="330523"/>
                    </a:cubicBezTo>
                    <a:lnTo>
                      <a:pt x="455335" y="324418"/>
                    </a:lnTo>
                    <a:cubicBezTo>
                      <a:pt x="455582" y="324830"/>
                      <a:pt x="455748" y="325243"/>
                      <a:pt x="455995" y="325573"/>
                    </a:cubicBezTo>
                    <a:cubicBezTo>
                      <a:pt x="456491" y="326563"/>
                      <a:pt x="456903" y="327635"/>
                      <a:pt x="457316" y="328708"/>
                    </a:cubicBezTo>
                    <a:cubicBezTo>
                      <a:pt x="457375" y="329001"/>
                      <a:pt x="457487" y="329280"/>
                      <a:pt x="457646" y="329533"/>
                    </a:cubicBezTo>
                    <a:cubicBezTo>
                      <a:pt x="457976" y="330688"/>
                      <a:pt x="458389" y="331760"/>
                      <a:pt x="458720" y="332998"/>
                    </a:cubicBezTo>
                    <a:cubicBezTo>
                      <a:pt x="458801" y="333327"/>
                      <a:pt x="458884" y="333656"/>
                      <a:pt x="458967" y="333905"/>
                    </a:cubicBezTo>
                    <a:lnTo>
                      <a:pt x="459957" y="337616"/>
                    </a:lnTo>
                    <a:cubicBezTo>
                      <a:pt x="459944" y="337759"/>
                      <a:pt x="459973" y="337902"/>
                      <a:pt x="460040" y="338028"/>
                    </a:cubicBezTo>
                    <a:cubicBezTo>
                      <a:pt x="460371" y="339349"/>
                      <a:pt x="460618" y="340669"/>
                      <a:pt x="460949" y="341906"/>
                    </a:cubicBezTo>
                    <a:cubicBezTo>
                      <a:pt x="460945" y="342022"/>
                      <a:pt x="460973" y="342136"/>
                      <a:pt x="461030" y="342237"/>
                    </a:cubicBezTo>
                    <a:cubicBezTo>
                      <a:pt x="461113" y="342814"/>
                      <a:pt x="461279" y="343392"/>
                      <a:pt x="461361" y="343886"/>
                    </a:cubicBezTo>
                    <a:cubicBezTo>
                      <a:pt x="461525" y="344547"/>
                      <a:pt x="461690" y="345125"/>
                      <a:pt x="461855" y="345619"/>
                    </a:cubicBezTo>
                    <a:cubicBezTo>
                      <a:pt x="461940" y="346113"/>
                      <a:pt x="462022" y="346526"/>
                      <a:pt x="462104" y="347021"/>
                    </a:cubicBezTo>
                    <a:close/>
                    <a:moveTo>
                      <a:pt x="412163" y="135517"/>
                    </a:moveTo>
                    <a:cubicBezTo>
                      <a:pt x="412150" y="135822"/>
                      <a:pt x="412178" y="136127"/>
                      <a:pt x="412246" y="136424"/>
                    </a:cubicBezTo>
                    <a:lnTo>
                      <a:pt x="414475" y="144674"/>
                    </a:lnTo>
                    <a:lnTo>
                      <a:pt x="414475" y="144756"/>
                    </a:lnTo>
                    <a:lnTo>
                      <a:pt x="461691" y="317571"/>
                    </a:lnTo>
                    <a:lnTo>
                      <a:pt x="458802" y="318315"/>
                    </a:lnTo>
                    <a:lnTo>
                      <a:pt x="431975" y="326067"/>
                    </a:lnTo>
                    <a:lnTo>
                      <a:pt x="426444" y="327635"/>
                    </a:lnTo>
                    <a:lnTo>
                      <a:pt x="425371" y="327966"/>
                    </a:lnTo>
                    <a:lnTo>
                      <a:pt x="403166" y="246465"/>
                    </a:lnTo>
                    <a:cubicBezTo>
                      <a:pt x="402880" y="245347"/>
                      <a:pt x="401843" y="244587"/>
                      <a:pt x="400690" y="244651"/>
                    </a:cubicBezTo>
                    <a:cubicBezTo>
                      <a:pt x="399489" y="244753"/>
                      <a:pt x="398525" y="245683"/>
                      <a:pt x="398379" y="246878"/>
                    </a:cubicBezTo>
                    <a:lnTo>
                      <a:pt x="396892" y="259169"/>
                    </a:lnTo>
                    <a:lnTo>
                      <a:pt x="396892" y="259252"/>
                    </a:lnTo>
                    <a:lnTo>
                      <a:pt x="396479" y="262057"/>
                    </a:lnTo>
                    <a:lnTo>
                      <a:pt x="370311" y="251580"/>
                    </a:lnTo>
                    <a:lnTo>
                      <a:pt x="397635" y="130567"/>
                    </a:lnTo>
                    <a:close/>
                    <a:moveTo>
                      <a:pt x="362799" y="82229"/>
                    </a:moveTo>
                    <a:lnTo>
                      <a:pt x="362799" y="82311"/>
                    </a:lnTo>
                    <a:cubicBezTo>
                      <a:pt x="361314" y="85812"/>
                      <a:pt x="359633" y="89227"/>
                      <a:pt x="357764" y="92539"/>
                    </a:cubicBezTo>
                    <a:lnTo>
                      <a:pt x="357517" y="93035"/>
                    </a:lnTo>
                    <a:lnTo>
                      <a:pt x="356526" y="94768"/>
                    </a:lnTo>
                    <a:cubicBezTo>
                      <a:pt x="356138" y="95326"/>
                      <a:pt x="355780" y="95904"/>
                      <a:pt x="355452" y="96499"/>
                    </a:cubicBezTo>
                    <a:cubicBezTo>
                      <a:pt x="355288" y="96830"/>
                      <a:pt x="355040" y="97077"/>
                      <a:pt x="354874" y="97407"/>
                    </a:cubicBezTo>
                    <a:cubicBezTo>
                      <a:pt x="354297" y="98396"/>
                      <a:pt x="353637" y="99387"/>
                      <a:pt x="352976" y="100459"/>
                    </a:cubicBezTo>
                    <a:cubicBezTo>
                      <a:pt x="352681" y="100742"/>
                      <a:pt x="352405" y="101046"/>
                      <a:pt x="352150" y="101367"/>
                    </a:cubicBezTo>
                    <a:cubicBezTo>
                      <a:pt x="351491" y="102192"/>
                      <a:pt x="350830" y="102933"/>
                      <a:pt x="350170" y="103677"/>
                    </a:cubicBezTo>
                    <a:cubicBezTo>
                      <a:pt x="349509" y="104502"/>
                      <a:pt x="348685" y="105327"/>
                      <a:pt x="347859" y="106233"/>
                    </a:cubicBezTo>
                    <a:cubicBezTo>
                      <a:pt x="340644" y="114673"/>
                      <a:pt x="330497" y="120067"/>
                      <a:pt x="319461" y="121329"/>
                    </a:cubicBezTo>
                    <a:cubicBezTo>
                      <a:pt x="308649" y="119960"/>
                      <a:pt x="299377" y="112956"/>
                      <a:pt x="295111" y="102933"/>
                    </a:cubicBezTo>
                    <a:cubicBezTo>
                      <a:pt x="294297" y="101555"/>
                      <a:pt x="293579" y="100122"/>
                      <a:pt x="292964" y="98644"/>
                    </a:cubicBezTo>
                    <a:cubicBezTo>
                      <a:pt x="292882" y="98479"/>
                      <a:pt x="292799" y="98232"/>
                      <a:pt x="292717" y="98068"/>
                    </a:cubicBezTo>
                    <a:cubicBezTo>
                      <a:pt x="292139" y="96665"/>
                      <a:pt x="291561" y="95180"/>
                      <a:pt x="291066" y="93778"/>
                    </a:cubicBezTo>
                    <a:cubicBezTo>
                      <a:pt x="290983" y="93447"/>
                      <a:pt x="290818" y="93117"/>
                      <a:pt x="290735" y="92787"/>
                    </a:cubicBezTo>
                    <a:cubicBezTo>
                      <a:pt x="290246" y="91325"/>
                      <a:pt x="289833" y="89838"/>
                      <a:pt x="289497" y="88333"/>
                    </a:cubicBezTo>
                    <a:cubicBezTo>
                      <a:pt x="289483" y="87997"/>
                      <a:pt x="289427" y="87665"/>
                      <a:pt x="289332" y="87343"/>
                    </a:cubicBezTo>
                    <a:cubicBezTo>
                      <a:pt x="289084" y="85859"/>
                      <a:pt x="288837" y="84374"/>
                      <a:pt x="288671" y="82889"/>
                    </a:cubicBezTo>
                    <a:lnTo>
                      <a:pt x="288671" y="81982"/>
                    </a:lnTo>
                    <a:cubicBezTo>
                      <a:pt x="288600" y="81463"/>
                      <a:pt x="288573" y="80939"/>
                      <a:pt x="288589" y="80415"/>
                    </a:cubicBezTo>
                    <a:cubicBezTo>
                      <a:pt x="288394" y="73756"/>
                      <a:pt x="288559" y="67092"/>
                      <a:pt x="289084" y="60451"/>
                    </a:cubicBezTo>
                    <a:cubicBezTo>
                      <a:pt x="289127" y="60499"/>
                      <a:pt x="289186" y="60528"/>
                      <a:pt x="289249" y="60534"/>
                    </a:cubicBezTo>
                    <a:lnTo>
                      <a:pt x="290488" y="61029"/>
                    </a:lnTo>
                    <a:cubicBezTo>
                      <a:pt x="290753" y="61124"/>
                      <a:pt x="291031" y="61180"/>
                      <a:pt x="291312" y="61195"/>
                    </a:cubicBezTo>
                    <a:cubicBezTo>
                      <a:pt x="291567" y="61210"/>
                      <a:pt x="291818" y="61265"/>
                      <a:pt x="292056" y="61359"/>
                    </a:cubicBezTo>
                    <a:cubicBezTo>
                      <a:pt x="294836" y="62140"/>
                      <a:pt x="297543" y="63161"/>
                      <a:pt x="300145" y="64411"/>
                    </a:cubicBezTo>
                    <a:lnTo>
                      <a:pt x="305016" y="66061"/>
                    </a:lnTo>
                    <a:cubicBezTo>
                      <a:pt x="305250" y="66180"/>
                      <a:pt x="305500" y="66263"/>
                      <a:pt x="305758" y="66307"/>
                    </a:cubicBezTo>
                    <a:cubicBezTo>
                      <a:pt x="314938" y="70132"/>
                      <a:pt x="325222" y="70368"/>
                      <a:pt x="334568" y="66968"/>
                    </a:cubicBezTo>
                    <a:lnTo>
                      <a:pt x="352233" y="76207"/>
                    </a:lnTo>
                    <a:cubicBezTo>
                      <a:pt x="352976" y="76704"/>
                      <a:pt x="353884" y="77279"/>
                      <a:pt x="355205" y="78023"/>
                    </a:cubicBezTo>
                    <a:cubicBezTo>
                      <a:pt x="356195" y="78601"/>
                      <a:pt x="357103" y="79095"/>
                      <a:pt x="357681" y="79425"/>
                    </a:cubicBezTo>
                    <a:cubicBezTo>
                      <a:pt x="358046" y="79875"/>
                      <a:pt x="358588" y="80145"/>
                      <a:pt x="359168" y="80167"/>
                    </a:cubicBezTo>
                    <a:cubicBezTo>
                      <a:pt x="360474" y="80617"/>
                      <a:pt x="361744" y="81169"/>
                      <a:pt x="362965" y="81816"/>
                    </a:cubicBezTo>
                    <a:cubicBezTo>
                      <a:pt x="362882" y="81982"/>
                      <a:pt x="362882" y="82146"/>
                      <a:pt x="362799" y="82229"/>
                    </a:cubicBezTo>
                    <a:close/>
                    <a:moveTo>
                      <a:pt x="347693" y="113244"/>
                    </a:moveTo>
                    <a:lnTo>
                      <a:pt x="337623" y="138322"/>
                    </a:lnTo>
                    <a:lnTo>
                      <a:pt x="324828" y="125701"/>
                    </a:lnTo>
                    <a:cubicBezTo>
                      <a:pt x="333415" y="123636"/>
                      <a:pt x="341303" y="119338"/>
                      <a:pt x="347693" y="113244"/>
                    </a:cubicBezTo>
                    <a:close/>
                    <a:moveTo>
                      <a:pt x="313436" y="125453"/>
                    </a:moveTo>
                    <a:lnTo>
                      <a:pt x="301137" y="135105"/>
                    </a:lnTo>
                    <a:lnTo>
                      <a:pt x="298413" y="115967"/>
                    </a:lnTo>
                    <a:cubicBezTo>
                      <a:pt x="302409" y="120501"/>
                      <a:pt x="307623" y="123793"/>
                      <a:pt x="313436" y="125453"/>
                    </a:cubicBezTo>
                    <a:close/>
                    <a:moveTo>
                      <a:pt x="276125" y="46758"/>
                    </a:moveTo>
                    <a:cubicBezTo>
                      <a:pt x="275712" y="46264"/>
                      <a:pt x="275217" y="45850"/>
                      <a:pt x="274886" y="45356"/>
                    </a:cubicBezTo>
                    <a:lnTo>
                      <a:pt x="274391" y="44860"/>
                    </a:lnTo>
                    <a:cubicBezTo>
                      <a:pt x="274005" y="44358"/>
                      <a:pt x="273647" y="43835"/>
                      <a:pt x="273318" y="43293"/>
                    </a:cubicBezTo>
                    <a:cubicBezTo>
                      <a:pt x="273318" y="43129"/>
                      <a:pt x="273236" y="43046"/>
                      <a:pt x="273236" y="42963"/>
                    </a:cubicBezTo>
                    <a:cubicBezTo>
                      <a:pt x="272996" y="42467"/>
                      <a:pt x="272830" y="41939"/>
                      <a:pt x="272740" y="41396"/>
                    </a:cubicBezTo>
                    <a:lnTo>
                      <a:pt x="272740" y="41149"/>
                    </a:lnTo>
                    <a:cubicBezTo>
                      <a:pt x="272667" y="40621"/>
                      <a:pt x="272724" y="40083"/>
                      <a:pt x="272906" y="39581"/>
                    </a:cubicBezTo>
                    <a:cubicBezTo>
                      <a:pt x="273534" y="38170"/>
                      <a:pt x="274786" y="37133"/>
                      <a:pt x="276290" y="36777"/>
                    </a:cubicBezTo>
                    <a:cubicBezTo>
                      <a:pt x="276505" y="36681"/>
                      <a:pt x="276725" y="36598"/>
                      <a:pt x="276949" y="36529"/>
                    </a:cubicBezTo>
                    <a:cubicBezTo>
                      <a:pt x="277654" y="36337"/>
                      <a:pt x="278371" y="36200"/>
                      <a:pt x="279097" y="36118"/>
                    </a:cubicBezTo>
                    <a:cubicBezTo>
                      <a:pt x="279509" y="36118"/>
                      <a:pt x="279922" y="36035"/>
                      <a:pt x="280417" y="36035"/>
                    </a:cubicBezTo>
                    <a:cubicBezTo>
                      <a:pt x="281624" y="35920"/>
                      <a:pt x="282838" y="35892"/>
                      <a:pt x="284050" y="35951"/>
                    </a:cubicBezTo>
                    <a:cubicBezTo>
                      <a:pt x="284952" y="35936"/>
                      <a:pt x="285788" y="35473"/>
                      <a:pt x="286278" y="34716"/>
                    </a:cubicBezTo>
                    <a:cubicBezTo>
                      <a:pt x="286953" y="33545"/>
                      <a:pt x="287697" y="32416"/>
                      <a:pt x="288506" y="31333"/>
                    </a:cubicBezTo>
                    <a:cubicBezTo>
                      <a:pt x="289064" y="30448"/>
                      <a:pt x="289671" y="29594"/>
                      <a:pt x="290323" y="28776"/>
                    </a:cubicBezTo>
                    <a:cubicBezTo>
                      <a:pt x="290938" y="27969"/>
                      <a:pt x="291600" y="27197"/>
                      <a:pt x="292305" y="26466"/>
                    </a:cubicBezTo>
                    <a:cubicBezTo>
                      <a:pt x="293047" y="25641"/>
                      <a:pt x="293790" y="24733"/>
                      <a:pt x="294615" y="23908"/>
                    </a:cubicBezTo>
                    <a:cubicBezTo>
                      <a:pt x="295193" y="23331"/>
                      <a:pt x="295853" y="22837"/>
                      <a:pt x="296431" y="22342"/>
                    </a:cubicBezTo>
                    <a:cubicBezTo>
                      <a:pt x="297504" y="21434"/>
                      <a:pt x="298494" y="20526"/>
                      <a:pt x="299568" y="19702"/>
                    </a:cubicBezTo>
                    <a:cubicBezTo>
                      <a:pt x="300064" y="19371"/>
                      <a:pt x="300559" y="19124"/>
                      <a:pt x="301054" y="18794"/>
                    </a:cubicBezTo>
                    <a:cubicBezTo>
                      <a:pt x="302296" y="17866"/>
                      <a:pt x="303592" y="17013"/>
                      <a:pt x="304934" y="16237"/>
                    </a:cubicBezTo>
                    <a:cubicBezTo>
                      <a:pt x="305347" y="16072"/>
                      <a:pt x="305676" y="15908"/>
                      <a:pt x="306007" y="15742"/>
                    </a:cubicBezTo>
                    <a:cubicBezTo>
                      <a:pt x="307575" y="14917"/>
                      <a:pt x="309143" y="14174"/>
                      <a:pt x="310712" y="13515"/>
                    </a:cubicBezTo>
                    <a:cubicBezTo>
                      <a:pt x="311043" y="13349"/>
                      <a:pt x="311455" y="13267"/>
                      <a:pt x="311785" y="13103"/>
                    </a:cubicBezTo>
                    <a:cubicBezTo>
                      <a:pt x="313436" y="12526"/>
                      <a:pt x="315087" y="11948"/>
                      <a:pt x="316737" y="11453"/>
                    </a:cubicBezTo>
                    <a:cubicBezTo>
                      <a:pt x="317391" y="11302"/>
                      <a:pt x="318053" y="11192"/>
                      <a:pt x="318719" y="11122"/>
                    </a:cubicBezTo>
                    <a:cubicBezTo>
                      <a:pt x="320122" y="10793"/>
                      <a:pt x="321609" y="10462"/>
                      <a:pt x="323094" y="10215"/>
                    </a:cubicBezTo>
                    <a:cubicBezTo>
                      <a:pt x="325258" y="9952"/>
                      <a:pt x="327436" y="9814"/>
                      <a:pt x="329615" y="9803"/>
                    </a:cubicBezTo>
                    <a:cubicBezTo>
                      <a:pt x="335027" y="9820"/>
                      <a:pt x="340402" y="10683"/>
                      <a:pt x="345547" y="12359"/>
                    </a:cubicBezTo>
                    <a:cubicBezTo>
                      <a:pt x="350023" y="13856"/>
                      <a:pt x="354293" y="15907"/>
                      <a:pt x="358259" y="18464"/>
                    </a:cubicBezTo>
                    <a:cubicBezTo>
                      <a:pt x="358508" y="18629"/>
                      <a:pt x="358837" y="18711"/>
                      <a:pt x="359085" y="18876"/>
                    </a:cubicBezTo>
                    <a:cubicBezTo>
                      <a:pt x="359249" y="19042"/>
                      <a:pt x="359415" y="19123"/>
                      <a:pt x="359580" y="19287"/>
                    </a:cubicBezTo>
                    <a:cubicBezTo>
                      <a:pt x="365855" y="23482"/>
                      <a:pt x="370943" y="29221"/>
                      <a:pt x="374356" y="35950"/>
                    </a:cubicBezTo>
                    <a:cubicBezTo>
                      <a:pt x="378521" y="44762"/>
                      <a:pt x="379876" y="54640"/>
                      <a:pt x="378236" y="64246"/>
                    </a:cubicBezTo>
                    <a:cubicBezTo>
                      <a:pt x="377412" y="69636"/>
                      <a:pt x="376001" y="74919"/>
                      <a:pt x="374026" y="80001"/>
                    </a:cubicBezTo>
                    <a:lnTo>
                      <a:pt x="373365" y="81732"/>
                    </a:lnTo>
                    <a:cubicBezTo>
                      <a:pt x="369251" y="79296"/>
                      <a:pt x="364944" y="77199"/>
                      <a:pt x="360488" y="75464"/>
                    </a:cubicBezTo>
                    <a:cubicBezTo>
                      <a:pt x="359827" y="75051"/>
                      <a:pt x="358919" y="74474"/>
                      <a:pt x="357681" y="73731"/>
                    </a:cubicBezTo>
                    <a:cubicBezTo>
                      <a:pt x="356526" y="73154"/>
                      <a:pt x="355452" y="72494"/>
                      <a:pt x="355040" y="72247"/>
                    </a:cubicBezTo>
                    <a:cubicBezTo>
                      <a:pt x="354896" y="72109"/>
                      <a:pt x="354728" y="71997"/>
                      <a:pt x="354545" y="71916"/>
                    </a:cubicBezTo>
                    <a:lnTo>
                      <a:pt x="335476" y="61935"/>
                    </a:lnTo>
                    <a:cubicBezTo>
                      <a:pt x="334562" y="61455"/>
                      <a:pt x="333447" y="61587"/>
                      <a:pt x="332670" y="62266"/>
                    </a:cubicBezTo>
                    <a:cubicBezTo>
                      <a:pt x="329450" y="65317"/>
                      <a:pt x="319215" y="64987"/>
                      <a:pt x="307163" y="61605"/>
                    </a:cubicBezTo>
                    <a:cubicBezTo>
                      <a:pt x="307080" y="61605"/>
                      <a:pt x="306502" y="61357"/>
                      <a:pt x="306419" y="61357"/>
                    </a:cubicBezTo>
                    <a:lnTo>
                      <a:pt x="301962" y="59872"/>
                    </a:lnTo>
                    <a:cubicBezTo>
                      <a:pt x="299224" y="58562"/>
                      <a:pt x="296380" y="57486"/>
                      <a:pt x="293460" y="56656"/>
                    </a:cubicBezTo>
                    <a:cubicBezTo>
                      <a:pt x="292953" y="56480"/>
                      <a:pt x="292426" y="56369"/>
                      <a:pt x="291891" y="56326"/>
                    </a:cubicBezTo>
                    <a:lnTo>
                      <a:pt x="291809" y="56244"/>
                    </a:lnTo>
                    <a:cubicBezTo>
                      <a:pt x="291561" y="56078"/>
                      <a:pt x="291396" y="55995"/>
                      <a:pt x="291149" y="55831"/>
                    </a:cubicBezTo>
                    <a:cubicBezTo>
                      <a:pt x="290735" y="55667"/>
                      <a:pt x="290323" y="55418"/>
                      <a:pt x="289827" y="55253"/>
                    </a:cubicBezTo>
                    <a:cubicBezTo>
                      <a:pt x="289827" y="55253"/>
                      <a:pt x="285782" y="52779"/>
                      <a:pt x="285618" y="53108"/>
                    </a:cubicBezTo>
                    <a:cubicBezTo>
                      <a:pt x="282227" y="51350"/>
                      <a:pt x="279043" y="49221"/>
                      <a:pt x="276125" y="46758"/>
                    </a:cubicBezTo>
                    <a:close/>
                    <a:moveTo>
                      <a:pt x="292717" y="110770"/>
                    </a:moveTo>
                    <a:lnTo>
                      <a:pt x="296844" y="139972"/>
                    </a:lnTo>
                    <a:cubicBezTo>
                      <a:pt x="296923" y="140860"/>
                      <a:pt x="297499" y="141627"/>
                      <a:pt x="298331" y="141951"/>
                    </a:cubicBezTo>
                    <a:cubicBezTo>
                      <a:pt x="299159" y="142259"/>
                      <a:pt x="300087" y="142135"/>
                      <a:pt x="300807" y="141622"/>
                    </a:cubicBezTo>
                    <a:lnTo>
                      <a:pt x="319298" y="127102"/>
                    </a:lnTo>
                    <a:lnTo>
                      <a:pt x="336797" y="144426"/>
                    </a:lnTo>
                    <a:cubicBezTo>
                      <a:pt x="337388" y="144997"/>
                      <a:pt x="338220" y="145243"/>
                      <a:pt x="339026" y="145086"/>
                    </a:cubicBezTo>
                    <a:cubicBezTo>
                      <a:pt x="339851" y="144944"/>
                      <a:pt x="340540" y="144380"/>
                      <a:pt x="340842" y="143600"/>
                    </a:cubicBezTo>
                    <a:lnTo>
                      <a:pt x="352233" y="115059"/>
                    </a:lnTo>
                    <a:lnTo>
                      <a:pt x="360488" y="117864"/>
                    </a:lnTo>
                    <a:lnTo>
                      <a:pt x="371880" y="121823"/>
                    </a:lnTo>
                    <a:lnTo>
                      <a:pt x="347281" y="211242"/>
                    </a:lnTo>
                    <a:lnTo>
                      <a:pt x="288920" y="211242"/>
                    </a:lnTo>
                    <a:lnTo>
                      <a:pt x="270099" y="119680"/>
                    </a:lnTo>
                    <a:close/>
                    <a:moveTo>
                      <a:pt x="43919" y="396679"/>
                    </a:moveTo>
                    <a:lnTo>
                      <a:pt x="10156" y="396679"/>
                    </a:lnTo>
                    <a:lnTo>
                      <a:pt x="10156" y="40655"/>
                    </a:lnTo>
                    <a:lnTo>
                      <a:pt x="43919" y="40655"/>
                    </a:lnTo>
                    <a:close/>
                    <a:moveTo>
                      <a:pt x="70664" y="257520"/>
                    </a:moveTo>
                    <a:lnTo>
                      <a:pt x="85109" y="245888"/>
                    </a:lnTo>
                    <a:lnTo>
                      <a:pt x="85109" y="249931"/>
                    </a:lnTo>
                    <a:lnTo>
                      <a:pt x="75286" y="257931"/>
                    </a:lnTo>
                    <a:lnTo>
                      <a:pt x="70664" y="261643"/>
                    </a:lnTo>
                    <a:close/>
                    <a:moveTo>
                      <a:pt x="70664" y="320295"/>
                    </a:moveTo>
                    <a:lnTo>
                      <a:pt x="85109" y="308581"/>
                    </a:lnTo>
                    <a:lnTo>
                      <a:pt x="85109" y="311550"/>
                    </a:lnTo>
                    <a:lnTo>
                      <a:pt x="75286" y="319552"/>
                    </a:lnTo>
                    <a:lnTo>
                      <a:pt x="70664" y="323263"/>
                    </a:lnTo>
                    <a:close/>
                    <a:moveTo>
                      <a:pt x="61335" y="218503"/>
                    </a:moveTo>
                    <a:lnTo>
                      <a:pt x="61335" y="372923"/>
                    </a:lnTo>
                    <a:cubicBezTo>
                      <a:pt x="60885" y="376257"/>
                      <a:pt x="58303" y="378904"/>
                      <a:pt x="54979" y="379439"/>
                    </a:cubicBezTo>
                    <a:lnTo>
                      <a:pt x="54979" y="212066"/>
                    </a:lnTo>
                    <a:cubicBezTo>
                      <a:pt x="58291" y="212568"/>
                      <a:pt x="60878" y="215187"/>
                      <a:pt x="61335" y="218503"/>
                    </a:cubicBezTo>
                    <a:close/>
                    <a:moveTo>
                      <a:pt x="106985" y="135188"/>
                    </a:moveTo>
                    <a:cubicBezTo>
                      <a:pt x="106242" y="135929"/>
                      <a:pt x="105499" y="136672"/>
                      <a:pt x="104756" y="137415"/>
                    </a:cubicBezTo>
                    <a:cubicBezTo>
                      <a:pt x="104673" y="137415"/>
                      <a:pt x="104590" y="137496"/>
                      <a:pt x="104508" y="137579"/>
                    </a:cubicBezTo>
                    <a:cubicBezTo>
                      <a:pt x="103848" y="138156"/>
                      <a:pt x="103188" y="138651"/>
                      <a:pt x="102527" y="139147"/>
                    </a:cubicBezTo>
                    <a:cubicBezTo>
                      <a:pt x="101866" y="139642"/>
                      <a:pt x="101123" y="140054"/>
                      <a:pt x="100464" y="140467"/>
                    </a:cubicBezTo>
                    <a:lnTo>
                      <a:pt x="99968" y="140714"/>
                    </a:lnTo>
                    <a:cubicBezTo>
                      <a:pt x="98958" y="141314"/>
                      <a:pt x="97876" y="141785"/>
                      <a:pt x="96748" y="142116"/>
                    </a:cubicBezTo>
                    <a:cubicBezTo>
                      <a:pt x="96540" y="142210"/>
                      <a:pt x="96317" y="142266"/>
                      <a:pt x="96089" y="142281"/>
                    </a:cubicBezTo>
                    <a:cubicBezTo>
                      <a:pt x="95602" y="142426"/>
                      <a:pt x="95171" y="142714"/>
                      <a:pt x="94850" y="143106"/>
                    </a:cubicBezTo>
                    <a:lnTo>
                      <a:pt x="57374" y="188146"/>
                    </a:lnTo>
                    <a:lnTo>
                      <a:pt x="57374" y="178330"/>
                    </a:lnTo>
                    <a:lnTo>
                      <a:pt x="75122" y="157047"/>
                    </a:lnTo>
                    <a:lnTo>
                      <a:pt x="86347" y="143600"/>
                    </a:lnTo>
                    <a:cubicBezTo>
                      <a:pt x="87110" y="142652"/>
                      <a:pt x="87075" y="141291"/>
                      <a:pt x="86265" y="140383"/>
                    </a:cubicBezTo>
                    <a:cubicBezTo>
                      <a:pt x="85861" y="139895"/>
                      <a:pt x="85502" y="139371"/>
                      <a:pt x="85192" y="138817"/>
                    </a:cubicBezTo>
                    <a:cubicBezTo>
                      <a:pt x="85006" y="138539"/>
                      <a:pt x="84866" y="138232"/>
                      <a:pt x="84779" y="137909"/>
                    </a:cubicBezTo>
                    <a:lnTo>
                      <a:pt x="84284" y="136673"/>
                    </a:lnTo>
                    <a:cubicBezTo>
                      <a:pt x="84189" y="136379"/>
                      <a:pt x="84134" y="136074"/>
                      <a:pt x="84119" y="135766"/>
                    </a:cubicBezTo>
                    <a:cubicBezTo>
                      <a:pt x="84036" y="135269"/>
                      <a:pt x="83955" y="134693"/>
                      <a:pt x="83872" y="134197"/>
                    </a:cubicBezTo>
                    <a:lnTo>
                      <a:pt x="83872" y="133289"/>
                    </a:lnTo>
                    <a:cubicBezTo>
                      <a:pt x="83872" y="132713"/>
                      <a:pt x="83955" y="132053"/>
                      <a:pt x="83955" y="131393"/>
                    </a:cubicBezTo>
                    <a:cubicBezTo>
                      <a:pt x="84022" y="131151"/>
                      <a:pt x="84050" y="130901"/>
                      <a:pt x="84036" y="130651"/>
                    </a:cubicBezTo>
                    <a:cubicBezTo>
                      <a:pt x="84202" y="129990"/>
                      <a:pt x="84367" y="129247"/>
                      <a:pt x="84532" y="128506"/>
                    </a:cubicBezTo>
                    <a:cubicBezTo>
                      <a:pt x="84614" y="128258"/>
                      <a:pt x="84614" y="128093"/>
                      <a:pt x="84697" y="127846"/>
                    </a:cubicBezTo>
                    <a:cubicBezTo>
                      <a:pt x="84945" y="127102"/>
                      <a:pt x="85275" y="126279"/>
                      <a:pt x="85606" y="125536"/>
                    </a:cubicBezTo>
                    <a:cubicBezTo>
                      <a:pt x="85649" y="125340"/>
                      <a:pt x="85704" y="125147"/>
                      <a:pt x="85770" y="124958"/>
                    </a:cubicBezTo>
                    <a:lnTo>
                      <a:pt x="87008" y="122484"/>
                    </a:lnTo>
                    <a:cubicBezTo>
                      <a:pt x="87174" y="122319"/>
                      <a:pt x="87174" y="122154"/>
                      <a:pt x="87338" y="121990"/>
                    </a:cubicBezTo>
                    <a:cubicBezTo>
                      <a:pt x="87913" y="121017"/>
                      <a:pt x="88548" y="120081"/>
                      <a:pt x="89237" y="119185"/>
                    </a:cubicBezTo>
                    <a:lnTo>
                      <a:pt x="89320" y="119019"/>
                    </a:lnTo>
                    <a:lnTo>
                      <a:pt x="89733" y="118524"/>
                    </a:lnTo>
                    <a:cubicBezTo>
                      <a:pt x="90521" y="117533"/>
                      <a:pt x="91376" y="116596"/>
                      <a:pt x="92291" y="115720"/>
                    </a:cubicBezTo>
                    <a:cubicBezTo>
                      <a:pt x="93836" y="114204"/>
                      <a:pt x="95553" y="112875"/>
                      <a:pt x="97409" y="111760"/>
                    </a:cubicBezTo>
                    <a:cubicBezTo>
                      <a:pt x="97632" y="111671"/>
                      <a:pt x="97830" y="111530"/>
                      <a:pt x="97987" y="111348"/>
                    </a:cubicBezTo>
                    <a:cubicBezTo>
                      <a:pt x="98078" y="111359"/>
                      <a:pt x="98169" y="111329"/>
                      <a:pt x="98235" y="111266"/>
                    </a:cubicBezTo>
                    <a:cubicBezTo>
                      <a:pt x="99139" y="110784"/>
                      <a:pt x="100077" y="110371"/>
                      <a:pt x="101042" y="110028"/>
                    </a:cubicBezTo>
                    <a:cubicBezTo>
                      <a:pt x="101864" y="109702"/>
                      <a:pt x="102724" y="109480"/>
                      <a:pt x="103601" y="109366"/>
                    </a:cubicBezTo>
                    <a:cubicBezTo>
                      <a:pt x="103930" y="109286"/>
                      <a:pt x="104262" y="109286"/>
                      <a:pt x="104591" y="109203"/>
                    </a:cubicBezTo>
                    <a:cubicBezTo>
                      <a:pt x="105086" y="109203"/>
                      <a:pt x="105499" y="109119"/>
                      <a:pt x="105995" y="109119"/>
                    </a:cubicBezTo>
                    <a:cubicBezTo>
                      <a:pt x="106325" y="109119"/>
                      <a:pt x="106655" y="109203"/>
                      <a:pt x="106985" y="109203"/>
                    </a:cubicBezTo>
                    <a:cubicBezTo>
                      <a:pt x="107481" y="109286"/>
                      <a:pt x="107893" y="109366"/>
                      <a:pt x="108305" y="109450"/>
                    </a:cubicBezTo>
                    <a:cubicBezTo>
                      <a:pt x="108594" y="109524"/>
                      <a:pt x="108871" y="109635"/>
                      <a:pt x="109131" y="109780"/>
                    </a:cubicBezTo>
                    <a:cubicBezTo>
                      <a:pt x="109740" y="109987"/>
                      <a:pt x="110322" y="110263"/>
                      <a:pt x="110865" y="110605"/>
                    </a:cubicBezTo>
                    <a:cubicBezTo>
                      <a:pt x="111904" y="111352"/>
                      <a:pt x="113344" y="111172"/>
                      <a:pt x="114167" y="110193"/>
                    </a:cubicBezTo>
                    <a:lnTo>
                      <a:pt x="115406" y="108625"/>
                    </a:lnTo>
                    <a:lnTo>
                      <a:pt x="117221" y="106481"/>
                    </a:lnTo>
                    <a:lnTo>
                      <a:pt x="118294" y="105160"/>
                    </a:lnTo>
                    <a:cubicBezTo>
                      <a:pt x="118965" y="104365"/>
                      <a:pt x="119032" y="103223"/>
                      <a:pt x="118459" y="102355"/>
                    </a:cubicBezTo>
                    <a:lnTo>
                      <a:pt x="117716" y="100872"/>
                    </a:lnTo>
                    <a:cubicBezTo>
                      <a:pt x="117210" y="99847"/>
                      <a:pt x="116822" y="98767"/>
                      <a:pt x="116561" y="97654"/>
                    </a:cubicBezTo>
                    <a:cubicBezTo>
                      <a:pt x="116494" y="97527"/>
                      <a:pt x="116465" y="97383"/>
                      <a:pt x="116478" y="97241"/>
                    </a:cubicBezTo>
                    <a:cubicBezTo>
                      <a:pt x="114531" y="87980"/>
                      <a:pt x="120466" y="78895"/>
                      <a:pt x="129733" y="76950"/>
                    </a:cubicBezTo>
                    <a:cubicBezTo>
                      <a:pt x="139001" y="75004"/>
                      <a:pt x="148092" y="80935"/>
                      <a:pt x="150039" y="90195"/>
                    </a:cubicBezTo>
                    <a:cubicBezTo>
                      <a:pt x="151985" y="99456"/>
                      <a:pt x="146051" y="108541"/>
                      <a:pt x="136784" y="110486"/>
                    </a:cubicBezTo>
                    <a:cubicBezTo>
                      <a:pt x="135617" y="110731"/>
                      <a:pt x="134427" y="110854"/>
                      <a:pt x="133235" y="110852"/>
                    </a:cubicBezTo>
                    <a:cubicBezTo>
                      <a:pt x="132068" y="110838"/>
                      <a:pt x="130906" y="110699"/>
                      <a:pt x="129769" y="110440"/>
                    </a:cubicBezTo>
                    <a:cubicBezTo>
                      <a:pt x="129374" y="110369"/>
                      <a:pt x="128987" y="110258"/>
                      <a:pt x="128613" y="110111"/>
                    </a:cubicBezTo>
                    <a:cubicBezTo>
                      <a:pt x="127586" y="109864"/>
                      <a:pt x="126589" y="109504"/>
                      <a:pt x="125641" y="109038"/>
                    </a:cubicBezTo>
                    <a:cubicBezTo>
                      <a:pt x="124618" y="108536"/>
                      <a:pt x="123383" y="108810"/>
                      <a:pt x="122669" y="109697"/>
                    </a:cubicBezTo>
                    <a:lnTo>
                      <a:pt x="120605" y="112172"/>
                    </a:lnTo>
                    <a:lnTo>
                      <a:pt x="118130" y="115143"/>
                    </a:lnTo>
                    <a:lnTo>
                      <a:pt x="114828" y="119102"/>
                    </a:lnTo>
                    <a:cubicBezTo>
                      <a:pt x="114531" y="119481"/>
                      <a:pt x="114358" y="119941"/>
                      <a:pt x="114332" y="120421"/>
                    </a:cubicBezTo>
                    <a:cubicBezTo>
                      <a:pt x="113660" y="124955"/>
                      <a:pt x="111842" y="129242"/>
                      <a:pt x="109048" y="132878"/>
                    </a:cubicBezTo>
                    <a:lnTo>
                      <a:pt x="108553" y="133539"/>
                    </a:lnTo>
                    <a:cubicBezTo>
                      <a:pt x="108058" y="134116"/>
                      <a:pt x="107563" y="134611"/>
                      <a:pt x="107068" y="135105"/>
                    </a:cubicBezTo>
                    <a:close/>
                    <a:moveTo>
                      <a:pt x="248306" y="186578"/>
                    </a:moveTo>
                    <a:lnTo>
                      <a:pt x="245499" y="187072"/>
                    </a:lnTo>
                    <a:lnTo>
                      <a:pt x="231962" y="189796"/>
                    </a:lnTo>
                    <a:lnTo>
                      <a:pt x="194237" y="197136"/>
                    </a:lnTo>
                    <a:lnTo>
                      <a:pt x="108224" y="154737"/>
                    </a:lnTo>
                    <a:cubicBezTo>
                      <a:pt x="108380" y="154229"/>
                      <a:pt x="108573" y="153733"/>
                      <a:pt x="108801" y="153253"/>
                    </a:cubicBezTo>
                    <a:lnTo>
                      <a:pt x="108801" y="153171"/>
                    </a:lnTo>
                    <a:cubicBezTo>
                      <a:pt x="108966" y="152840"/>
                      <a:pt x="109131" y="152427"/>
                      <a:pt x="109296" y="152098"/>
                    </a:cubicBezTo>
                    <a:cubicBezTo>
                      <a:pt x="109379" y="151850"/>
                      <a:pt x="109544" y="151520"/>
                      <a:pt x="109626" y="151274"/>
                    </a:cubicBezTo>
                    <a:cubicBezTo>
                      <a:pt x="109770" y="151043"/>
                      <a:pt x="109881" y="150792"/>
                      <a:pt x="109956" y="150530"/>
                    </a:cubicBezTo>
                    <a:lnTo>
                      <a:pt x="110700" y="149046"/>
                    </a:lnTo>
                    <a:cubicBezTo>
                      <a:pt x="110700" y="148964"/>
                      <a:pt x="110782" y="148881"/>
                      <a:pt x="110782" y="148798"/>
                    </a:cubicBezTo>
                    <a:cubicBezTo>
                      <a:pt x="111855" y="146654"/>
                      <a:pt x="113093" y="144344"/>
                      <a:pt x="114332" y="141952"/>
                    </a:cubicBezTo>
                    <a:cubicBezTo>
                      <a:pt x="114428" y="141752"/>
                      <a:pt x="114538" y="141558"/>
                      <a:pt x="114662" y="141374"/>
                    </a:cubicBezTo>
                    <a:cubicBezTo>
                      <a:pt x="115405" y="139973"/>
                      <a:pt x="116147" y="138571"/>
                      <a:pt x="116891" y="137249"/>
                    </a:cubicBezTo>
                    <a:cubicBezTo>
                      <a:pt x="119697" y="131971"/>
                      <a:pt x="122256" y="127270"/>
                      <a:pt x="123577" y="124051"/>
                    </a:cubicBezTo>
                    <a:lnTo>
                      <a:pt x="190688" y="147149"/>
                    </a:lnTo>
                    <a:lnTo>
                      <a:pt x="191514" y="147396"/>
                    </a:lnTo>
                    <a:cubicBezTo>
                      <a:pt x="192023" y="147560"/>
                      <a:pt x="192572" y="147560"/>
                      <a:pt x="193082" y="147396"/>
                    </a:cubicBezTo>
                    <a:lnTo>
                      <a:pt x="245087" y="129496"/>
                    </a:lnTo>
                    <a:lnTo>
                      <a:pt x="245170" y="129496"/>
                    </a:lnTo>
                    <a:lnTo>
                      <a:pt x="247646" y="128506"/>
                    </a:lnTo>
                    <a:lnTo>
                      <a:pt x="267044" y="249023"/>
                    </a:lnTo>
                    <a:lnTo>
                      <a:pt x="254827" y="259994"/>
                    </a:lnTo>
                    <a:lnTo>
                      <a:pt x="252681" y="218008"/>
                    </a:lnTo>
                    <a:lnTo>
                      <a:pt x="251278" y="188805"/>
                    </a:lnTo>
                    <a:cubicBezTo>
                      <a:pt x="251185" y="188099"/>
                      <a:pt x="250832" y="187452"/>
                      <a:pt x="250288" y="186991"/>
                    </a:cubicBezTo>
                    <a:cubicBezTo>
                      <a:pt x="249721" y="186567"/>
                      <a:pt x="248995" y="186416"/>
                      <a:pt x="248306" y="18657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5" name="Google Shape;1145;g2d252dde5c4_1_708"/>
              <p:cNvSpPr/>
              <p:nvPr/>
            </p:nvSpPr>
            <p:spPr>
              <a:xfrm>
                <a:off x="4034072" y="4027172"/>
                <a:ext cx="24598" cy="24581"/>
              </a:xfrm>
              <a:custGeom>
                <a:rect b="b" l="l" r="r" t="t"/>
                <a:pathLst>
                  <a:path extrusionOk="0" h="24581" w="24598">
                    <a:moveTo>
                      <a:pt x="12632" y="-19"/>
                    </a:moveTo>
                    <a:cubicBezTo>
                      <a:pt x="19425" y="-19"/>
                      <a:pt x="24932" y="5483"/>
                      <a:pt x="24932" y="12271"/>
                    </a:cubicBezTo>
                    <a:cubicBezTo>
                      <a:pt x="24933" y="19059"/>
                      <a:pt x="19426" y="24562"/>
                      <a:pt x="12633" y="24562"/>
                    </a:cubicBezTo>
                    <a:cubicBezTo>
                      <a:pt x="5841" y="24563"/>
                      <a:pt x="334" y="19060"/>
                      <a:pt x="334" y="12272"/>
                    </a:cubicBezTo>
                    <a:cubicBezTo>
                      <a:pt x="351" y="5491"/>
                      <a:pt x="5847" y="-2"/>
                      <a:pt x="12632" y="-19"/>
                    </a:cubicBezTo>
                    <a:close/>
                    <a:moveTo>
                      <a:pt x="19979" y="12272"/>
                    </a:moveTo>
                    <a:cubicBezTo>
                      <a:pt x="19980" y="8218"/>
                      <a:pt x="16691" y="4931"/>
                      <a:pt x="12633" y="4931"/>
                    </a:cubicBezTo>
                    <a:cubicBezTo>
                      <a:pt x="8576" y="4930"/>
                      <a:pt x="5287" y="8217"/>
                      <a:pt x="5286" y="12271"/>
                    </a:cubicBezTo>
                    <a:cubicBezTo>
                      <a:pt x="5286" y="16326"/>
                      <a:pt x="8575" y="19613"/>
                      <a:pt x="12632" y="19613"/>
                    </a:cubicBezTo>
                    <a:cubicBezTo>
                      <a:pt x="16686" y="19604"/>
                      <a:pt x="19970" y="16323"/>
                      <a:pt x="19979" y="1227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46" name="Google Shape;1146;g2d252dde5c4_1_708"/>
            <p:cNvSpPr/>
            <p:nvPr/>
          </p:nvSpPr>
          <p:spPr>
            <a:xfrm>
              <a:off x="404381" y="2876261"/>
              <a:ext cx="417289" cy="416996"/>
            </a:xfrm>
            <a:custGeom>
              <a:rect b="b" l="l" r="r" t="t"/>
              <a:pathLst>
                <a:path extrusionOk="0" h="284154" w="284354">
                  <a:moveTo>
                    <a:pt x="334" y="142057"/>
                  </a:moveTo>
                  <a:cubicBezTo>
                    <a:pt x="335" y="63590"/>
                    <a:pt x="63990" y="-20"/>
                    <a:pt x="142513" y="-19"/>
                  </a:cubicBezTo>
                  <a:cubicBezTo>
                    <a:pt x="221035" y="-18"/>
                    <a:pt x="284689" y="63593"/>
                    <a:pt x="284688" y="142060"/>
                  </a:cubicBezTo>
                  <a:cubicBezTo>
                    <a:pt x="284687" y="220527"/>
                    <a:pt x="221032" y="284137"/>
                    <a:pt x="142510" y="284136"/>
                  </a:cubicBezTo>
                  <a:cubicBezTo>
                    <a:pt x="104798" y="284135"/>
                    <a:pt x="68631" y="269163"/>
                    <a:pt x="41967" y="242513"/>
                  </a:cubicBezTo>
                  <a:cubicBezTo>
                    <a:pt x="15224" y="215925"/>
                    <a:pt x="233" y="179754"/>
                    <a:pt x="334" y="142057"/>
                  </a:cubicBezTo>
                  <a:close/>
                  <a:moveTo>
                    <a:pt x="275802" y="142057"/>
                  </a:moveTo>
                  <a:cubicBezTo>
                    <a:pt x="275814" y="68494"/>
                    <a:pt x="216147" y="8851"/>
                    <a:pt x="142533" y="8839"/>
                  </a:cubicBezTo>
                  <a:cubicBezTo>
                    <a:pt x="68919" y="8827"/>
                    <a:pt x="9233" y="68451"/>
                    <a:pt x="9222" y="142014"/>
                  </a:cubicBezTo>
                  <a:cubicBezTo>
                    <a:pt x="9210" y="215577"/>
                    <a:pt x="68876" y="275220"/>
                    <a:pt x="142490" y="275232"/>
                  </a:cubicBezTo>
                  <a:cubicBezTo>
                    <a:pt x="177843" y="275238"/>
                    <a:pt x="211750" y="261208"/>
                    <a:pt x="236751" y="236231"/>
                  </a:cubicBezTo>
                  <a:lnTo>
                    <a:pt x="236751" y="236231"/>
                  </a:lnTo>
                  <a:cubicBezTo>
                    <a:pt x="261840" y="211316"/>
                    <a:pt x="275903" y="177402"/>
                    <a:pt x="275802" y="142057"/>
                  </a:cubicBezTo>
                  <a:close/>
                  <a:moveTo>
                    <a:pt x="42081" y="141787"/>
                  </a:moveTo>
                  <a:cubicBezTo>
                    <a:pt x="42079" y="86492"/>
                    <a:pt x="86935" y="41665"/>
                    <a:pt x="142269" y="41663"/>
                  </a:cubicBezTo>
                  <a:cubicBezTo>
                    <a:pt x="160255" y="41662"/>
                    <a:pt x="177909" y="46500"/>
                    <a:pt x="193379" y="55668"/>
                  </a:cubicBezTo>
                  <a:lnTo>
                    <a:pt x="212805" y="67086"/>
                  </a:lnTo>
                  <a:lnTo>
                    <a:pt x="158381" y="121516"/>
                  </a:lnTo>
                  <a:lnTo>
                    <a:pt x="148667" y="118934"/>
                  </a:lnTo>
                  <a:cubicBezTo>
                    <a:pt x="136012" y="115427"/>
                    <a:pt x="122908" y="122836"/>
                    <a:pt x="119399" y="135482"/>
                  </a:cubicBezTo>
                  <a:cubicBezTo>
                    <a:pt x="118246" y="139637"/>
                    <a:pt x="118246" y="144028"/>
                    <a:pt x="119399" y="148183"/>
                  </a:cubicBezTo>
                  <a:lnTo>
                    <a:pt x="121981" y="157880"/>
                  </a:lnTo>
                  <a:lnTo>
                    <a:pt x="67532" y="212300"/>
                  </a:lnTo>
                  <a:lnTo>
                    <a:pt x="56089" y="192931"/>
                  </a:lnTo>
                  <a:cubicBezTo>
                    <a:pt x="46926" y="177442"/>
                    <a:pt x="42089" y="159780"/>
                    <a:pt x="42081" y="141787"/>
                  </a:cubicBezTo>
                  <a:close/>
                  <a:moveTo>
                    <a:pt x="198370" y="68928"/>
                  </a:moveTo>
                  <a:lnTo>
                    <a:pt x="188857" y="63332"/>
                  </a:lnTo>
                  <a:cubicBezTo>
                    <a:pt x="145456" y="37647"/>
                    <a:pt x="89436" y="51984"/>
                    <a:pt x="63732" y="95355"/>
                  </a:cubicBezTo>
                  <a:cubicBezTo>
                    <a:pt x="46726" y="124050"/>
                    <a:pt x="46737" y="159729"/>
                    <a:pt x="63758" y="188414"/>
                  </a:cubicBezTo>
                  <a:lnTo>
                    <a:pt x="69358" y="197893"/>
                  </a:lnTo>
                  <a:lnTo>
                    <a:pt x="112052" y="155221"/>
                  </a:lnTo>
                  <a:lnTo>
                    <a:pt x="110791" y="150476"/>
                  </a:lnTo>
                  <a:cubicBezTo>
                    <a:pt x="106013" y="133082"/>
                    <a:pt x="116250" y="115110"/>
                    <a:pt x="133657" y="110336"/>
                  </a:cubicBezTo>
                  <a:cubicBezTo>
                    <a:pt x="139315" y="108784"/>
                    <a:pt x="145287" y="108783"/>
                    <a:pt x="150946" y="110332"/>
                  </a:cubicBezTo>
                  <a:lnTo>
                    <a:pt x="155702" y="111592"/>
                  </a:lnTo>
                  <a:close/>
                  <a:moveTo>
                    <a:pt x="72236" y="217010"/>
                  </a:moveTo>
                  <a:lnTo>
                    <a:pt x="126694" y="162641"/>
                  </a:lnTo>
                  <a:lnTo>
                    <a:pt x="136373" y="165187"/>
                  </a:lnTo>
                  <a:cubicBezTo>
                    <a:pt x="149020" y="168727"/>
                    <a:pt x="162145" y="161352"/>
                    <a:pt x="165689" y="148714"/>
                  </a:cubicBezTo>
                  <a:cubicBezTo>
                    <a:pt x="166860" y="144536"/>
                    <a:pt x="166864" y="140119"/>
                    <a:pt x="165702" y="135939"/>
                  </a:cubicBezTo>
                  <a:lnTo>
                    <a:pt x="163145" y="126234"/>
                  </a:lnTo>
                  <a:lnTo>
                    <a:pt x="217578" y="71856"/>
                  </a:lnTo>
                  <a:lnTo>
                    <a:pt x="229004" y="91250"/>
                  </a:lnTo>
                  <a:cubicBezTo>
                    <a:pt x="257229" y="138836"/>
                    <a:pt x="241508" y="200276"/>
                    <a:pt x="193889" y="228481"/>
                  </a:cubicBezTo>
                  <a:cubicBezTo>
                    <a:pt x="162367" y="247153"/>
                    <a:pt x="123160" y="247145"/>
                    <a:pt x="91644" y="228462"/>
                  </a:cubicBezTo>
                  <a:close/>
                  <a:moveTo>
                    <a:pt x="129373" y="172547"/>
                  </a:moveTo>
                  <a:lnTo>
                    <a:pt x="86653" y="215185"/>
                  </a:lnTo>
                  <a:lnTo>
                    <a:pt x="96165" y="220798"/>
                  </a:lnTo>
                  <a:cubicBezTo>
                    <a:pt x="139537" y="246526"/>
                    <a:pt x="195569" y="232247"/>
                    <a:pt x="221315" y="188905"/>
                  </a:cubicBezTo>
                  <a:cubicBezTo>
                    <a:pt x="238366" y="160200"/>
                    <a:pt x="238374" y="124482"/>
                    <a:pt x="221334" y="95769"/>
                  </a:cubicBezTo>
                  <a:lnTo>
                    <a:pt x="215734" y="86280"/>
                  </a:lnTo>
                  <a:lnTo>
                    <a:pt x="173058" y="128910"/>
                  </a:lnTo>
                  <a:lnTo>
                    <a:pt x="174310" y="133663"/>
                  </a:lnTo>
                  <a:cubicBezTo>
                    <a:pt x="179084" y="151059"/>
                    <a:pt x="168842" y="169029"/>
                    <a:pt x="151434" y="173799"/>
                  </a:cubicBezTo>
                  <a:cubicBezTo>
                    <a:pt x="145764" y="175353"/>
                    <a:pt x="139780" y="175350"/>
                    <a:pt x="134112" y="1737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g2d252dde5c4_1_708"/>
            <p:cNvSpPr/>
            <p:nvPr/>
          </p:nvSpPr>
          <p:spPr>
            <a:xfrm>
              <a:off x="440124" y="3468761"/>
              <a:ext cx="223690" cy="223531"/>
            </a:xfrm>
            <a:custGeom>
              <a:rect b="b" l="l" r="r" t="t"/>
              <a:pathLst>
                <a:path extrusionOk="0" h="152321" w="152429">
                  <a:moveTo>
                    <a:pt x="334" y="76142"/>
                  </a:moveTo>
                  <a:cubicBezTo>
                    <a:pt x="334" y="34079"/>
                    <a:pt x="34457" y="-19"/>
                    <a:pt x="76549" y="-19"/>
                  </a:cubicBezTo>
                  <a:cubicBezTo>
                    <a:pt x="118641" y="-19"/>
                    <a:pt x="152763" y="34080"/>
                    <a:pt x="152763" y="76142"/>
                  </a:cubicBezTo>
                  <a:cubicBezTo>
                    <a:pt x="152763" y="118205"/>
                    <a:pt x="118640" y="152303"/>
                    <a:pt x="76548" y="152303"/>
                  </a:cubicBezTo>
                  <a:cubicBezTo>
                    <a:pt x="56332" y="152303"/>
                    <a:pt x="36944" y="144277"/>
                    <a:pt x="22651" y="129990"/>
                  </a:cubicBezTo>
                  <a:cubicBezTo>
                    <a:pt x="8316" y="115738"/>
                    <a:pt x="280" y="96349"/>
                    <a:pt x="334" y="76142"/>
                  </a:cubicBezTo>
                  <a:close/>
                  <a:moveTo>
                    <a:pt x="147999" y="76142"/>
                  </a:moveTo>
                  <a:cubicBezTo>
                    <a:pt x="148006" y="36708"/>
                    <a:pt x="116022" y="4735"/>
                    <a:pt x="76561" y="4728"/>
                  </a:cubicBezTo>
                  <a:cubicBezTo>
                    <a:pt x="37099" y="4722"/>
                    <a:pt x="5104" y="36683"/>
                    <a:pt x="5097" y="76117"/>
                  </a:cubicBezTo>
                  <a:cubicBezTo>
                    <a:pt x="5091" y="115551"/>
                    <a:pt x="37075" y="147523"/>
                    <a:pt x="76536" y="147530"/>
                  </a:cubicBezTo>
                  <a:cubicBezTo>
                    <a:pt x="95487" y="147533"/>
                    <a:pt x="113663" y="140013"/>
                    <a:pt x="127065" y="126624"/>
                  </a:cubicBezTo>
                  <a:lnTo>
                    <a:pt x="127065" y="126624"/>
                  </a:lnTo>
                  <a:cubicBezTo>
                    <a:pt x="140514" y="113269"/>
                    <a:pt x="148053" y="95089"/>
                    <a:pt x="147999" y="76142"/>
                  </a:cubicBezTo>
                  <a:close/>
                  <a:moveTo>
                    <a:pt x="22712" y="75997"/>
                  </a:moveTo>
                  <a:cubicBezTo>
                    <a:pt x="22711" y="46355"/>
                    <a:pt x="46757" y="22326"/>
                    <a:pt x="76419" y="22325"/>
                  </a:cubicBezTo>
                  <a:cubicBezTo>
                    <a:pt x="86060" y="22325"/>
                    <a:pt x="95523" y="24918"/>
                    <a:pt x="103816" y="29832"/>
                  </a:cubicBezTo>
                  <a:lnTo>
                    <a:pt x="114229" y="35953"/>
                  </a:lnTo>
                  <a:lnTo>
                    <a:pt x="85055" y="65130"/>
                  </a:lnTo>
                  <a:lnTo>
                    <a:pt x="79849" y="63746"/>
                  </a:lnTo>
                  <a:cubicBezTo>
                    <a:pt x="73064" y="61867"/>
                    <a:pt x="66040" y="65839"/>
                    <a:pt x="64159" y="72619"/>
                  </a:cubicBezTo>
                  <a:cubicBezTo>
                    <a:pt x="63541" y="74845"/>
                    <a:pt x="63541" y="77198"/>
                    <a:pt x="64159" y="79425"/>
                  </a:cubicBezTo>
                  <a:lnTo>
                    <a:pt x="65543" y="84623"/>
                  </a:lnTo>
                  <a:lnTo>
                    <a:pt x="36356" y="113795"/>
                  </a:lnTo>
                  <a:lnTo>
                    <a:pt x="30221" y="103413"/>
                  </a:lnTo>
                  <a:cubicBezTo>
                    <a:pt x="25310" y="95110"/>
                    <a:pt x="22716" y="85642"/>
                    <a:pt x="22712" y="75997"/>
                  </a:cubicBezTo>
                  <a:close/>
                  <a:moveTo>
                    <a:pt x="106491" y="36940"/>
                  </a:moveTo>
                  <a:lnTo>
                    <a:pt x="101392" y="33941"/>
                  </a:lnTo>
                  <a:cubicBezTo>
                    <a:pt x="78128" y="20171"/>
                    <a:pt x="48098" y="27856"/>
                    <a:pt x="34319" y="51104"/>
                  </a:cubicBezTo>
                  <a:cubicBezTo>
                    <a:pt x="25202" y="66487"/>
                    <a:pt x="25207" y="85614"/>
                    <a:pt x="34333" y="100991"/>
                  </a:cubicBezTo>
                  <a:lnTo>
                    <a:pt x="37334" y="106072"/>
                  </a:lnTo>
                  <a:lnTo>
                    <a:pt x="60220" y="83197"/>
                  </a:lnTo>
                  <a:lnTo>
                    <a:pt x="59544" y="80655"/>
                  </a:lnTo>
                  <a:cubicBezTo>
                    <a:pt x="56983" y="71331"/>
                    <a:pt x="62470" y="61697"/>
                    <a:pt x="71801" y="59137"/>
                  </a:cubicBezTo>
                  <a:cubicBezTo>
                    <a:pt x="74834" y="58305"/>
                    <a:pt x="78036" y="58304"/>
                    <a:pt x="81070" y="59135"/>
                  </a:cubicBezTo>
                  <a:lnTo>
                    <a:pt x="83619" y="59810"/>
                  </a:lnTo>
                  <a:close/>
                  <a:moveTo>
                    <a:pt x="38877" y="116320"/>
                  </a:moveTo>
                  <a:lnTo>
                    <a:pt x="68070" y="87176"/>
                  </a:lnTo>
                  <a:lnTo>
                    <a:pt x="73257" y="88540"/>
                  </a:lnTo>
                  <a:cubicBezTo>
                    <a:pt x="80037" y="90438"/>
                    <a:pt x="87073" y="86485"/>
                    <a:pt x="88972" y="79710"/>
                  </a:cubicBezTo>
                  <a:cubicBezTo>
                    <a:pt x="89600" y="77471"/>
                    <a:pt x="89602" y="75102"/>
                    <a:pt x="88979" y="72862"/>
                  </a:cubicBezTo>
                  <a:lnTo>
                    <a:pt x="87609" y="67659"/>
                  </a:lnTo>
                  <a:lnTo>
                    <a:pt x="116787" y="38510"/>
                  </a:lnTo>
                  <a:lnTo>
                    <a:pt x="122913" y="48906"/>
                  </a:lnTo>
                  <a:cubicBezTo>
                    <a:pt x="138043" y="74415"/>
                    <a:pt x="129616" y="107350"/>
                    <a:pt x="104090" y="122470"/>
                  </a:cubicBezTo>
                  <a:cubicBezTo>
                    <a:pt x="87192" y="132479"/>
                    <a:pt x="66175" y="132475"/>
                    <a:pt x="49281" y="122460"/>
                  </a:cubicBezTo>
                  <a:close/>
                  <a:moveTo>
                    <a:pt x="69505" y="92485"/>
                  </a:moveTo>
                  <a:lnTo>
                    <a:pt x="46605" y="115342"/>
                  </a:lnTo>
                  <a:lnTo>
                    <a:pt x="51704" y="118351"/>
                  </a:lnTo>
                  <a:cubicBezTo>
                    <a:pt x="74954" y="132143"/>
                    <a:pt x="104990" y="124489"/>
                    <a:pt x="118791" y="101255"/>
                  </a:cubicBezTo>
                  <a:cubicBezTo>
                    <a:pt x="127932" y="85868"/>
                    <a:pt x="127936" y="66721"/>
                    <a:pt x="118801" y="51329"/>
                  </a:cubicBezTo>
                  <a:lnTo>
                    <a:pt x="115799" y="46242"/>
                  </a:lnTo>
                  <a:lnTo>
                    <a:pt x="92923" y="69094"/>
                  </a:lnTo>
                  <a:lnTo>
                    <a:pt x="93594" y="71642"/>
                  </a:lnTo>
                  <a:cubicBezTo>
                    <a:pt x="96153" y="80967"/>
                    <a:pt x="90663" y="90599"/>
                    <a:pt x="81331" y="93157"/>
                  </a:cubicBezTo>
                  <a:cubicBezTo>
                    <a:pt x="78292" y="93990"/>
                    <a:pt x="75084" y="93988"/>
                    <a:pt x="72046" y="931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g2d252dde5c4_1_708"/>
            <p:cNvSpPr/>
            <p:nvPr/>
          </p:nvSpPr>
          <p:spPr>
            <a:xfrm>
              <a:off x="4" y="3474057"/>
              <a:ext cx="139484" cy="196918"/>
            </a:xfrm>
            <a:custGeom>
              <a:rect b="b" l="l" r="r" t="t"/>
              <a:pathLst>
                <a:path extrusionOk="0" h="134186" w="95049">
                  <a:moveTo>
                    <a:pt x="95383" y="92746"/>
                  </a:moveTo>
                  <a:lnTo>
                    <a:pt x="2538" y="-19"/>
                  </a:lnTo>
                  <a:lnTo>
                    <a:pt x="334" y="567"/>
                  </a:lnTo>
                  <a:lnTo>
                    <a:pt x="334" y="19230"/>
                  </a:lnTo>
                  <a:lnTo>
                    <a:pt x="70804" y="89636"/>
                  </a:lnTo>
                  <a:lnTo>
                    <a:pt x="54630" y="99175"/>
                  </a:lnTo>
                  <a:cubicBezTo>
                    <a:pt x="37905" y="109021"/>
                    <a:pt x="19493" y="115673"/>
                    <a:pt x="334" y="118792"/>
                  </a:cubicBezTo>
                  <a:lnTo>
                    <a:pt x="334" y="134168"/>
                  </a:lnTo>
                  <a:cubicBezTo>
                    <a:pt x="22223" y="130921"/>
                    <a:pt x="43278" y="123475"/>
                    <a:pt x="62339" y="1122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g2d252dde5c4_1_708"/>
            <p:cNvSpPr/>
            <p:nvPr/>
          </p:nvSpPr>
          <p:spPr>
            <a:xfrm>
              <a:off x="4" y="3174073"/>
              <a:ext cx="215159" cy="424209"/>
            </a:xfrm>
            <a:custGeom>
              <a:rect b="b" l="l" r="r" t="t"/>
              <a:pathLst>
                <a:path extrusionOk="0" h="289069" w="146616">
                  <a:moveTo>
                    <a:pt x="15005" y="179781"/>
                  </a:moveTo>
                  <a:lnTo>
                    <a:pt x="10660" y="196271"/>
                  </a:lnTo>
                  <a:lnTo>
                    <a:pt x="103417" y="289051"/>
                  </a:lnTo>
                  <a:lnTo>
                    <a:pt x="122955" y="255985"/>
                  </a:lnTo>
                  <a:cubicBezTo>
                    <a:pt x="171124" y="175019"/>
                    <a:pt x="144491" y="70362"/>
                    <a:pt x="63469" y="22226"/>
                  </a:cubicBezTo>
                  <a:cubicBezTo>
                    <a:pt x="44100" y="10719"/>
                    <a:pt x="22642" y="3158"/>
                    <a:pt x="334" y="-19"/>
                  </a:cubicBezTo>
                  <a:lnTo>
                    <a:pt x="334" y="15353"/>
                  </a:lnTo>
                  <a:cubicBezTo>
                    <a:pt x="85150" y="28607"/>
                    <a:pt x="143156" y="108061"/>
                    <a:pt x="129892" y="192818"/>
                  </a:cubicBezTo>
                  <a:cubicBezTo>
                    <a:pt x="126826" y="212413"/>
                    <a:pt x="120033" y="231239"/>
                    <a:pt x="109880" y="248281"/>
                  </a:cubicBezTo>
                  <a:lnTo>
                    <a:pt x="100303" y="264488"/>
                  </a:lnTo>
                  <a:lnTo>
                    <a:pt x="27561" y="191707"/>
                  </a:lnTo>
                  <a:lnTo>
                    <a:pt x="29680" y="183634"/>
                  </a:lnTo>
                  <a:cubicBezTo>
                    <a:pt x="36893" y="157788"/>
                    <a:pt x="24528" y="130494"/>
                    <a:pt x="334" y="118857"/>
                  </a:cubicBezTo>
                  <a:lnTo>
                    <a:pt x="334" y="136482"/>
                  </a:lnTo>
                  <a:cubicBezTo>
                    <a:pt x="13703" y="146502"/>
                    <a:pt x="19532" y="163705"/>
                    <a:pt x="15005" y="1797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g2d252dde5c4_1_708"/>
            <p:cNvSpPr/>
            <p:nvPr/>
          </p:nvSpPr>
          <p:spPr>
            <a:xfrm>
              <a:off x="4" y="3068870"/>
              <a:ext cx="319353" cy="707276"/>
            </a:xfrm>
            <a:custGeom>
              <a:rect b="b" l="l" r="r" t="t"/>
              <a:pathLst>
                <a:path extrusionOk="0" h="481960" w="217617">
                  <a:moveTo>
                    <a:pt x="146941" y="69695"/>
                  </a:moveTo>
                  <a:cubicBezTo>
                    <a:pt x="107640" y="30173"/>
                    <a:pt x="55814" y="5529"/>
                    <a:pt x="334" y="-19"/>
                  </a:cubicBezTo>
                  <a:lnTo>
                    <a:pt x="334" y="15318"/>
                  </a:lnTo>
                  <a:cubicBezTo>
                    <a:pt x="125040" y="28937"/>
                    <a:pt x="215087" y="141001"/>
                    <a:pt x="201458" y="265621"/>
                  </a:cubicBezTo>
                  <a:cubicBezTo>
                    <a:pt x="189883" y="371460"/>
                    <a:pt x="106248" y="455037"/>
                    <a:pt x="334" y="466604"/>
                  </a:cubicBezTo>
                  <a:lnTo>
                    <a:pt x="334" y="481942"/>
                  </a:lnTo>
                  <a:cubicBezTo>
                    <a:pt x="133509" y="468250"/>
                    <a:pt x="230361" y="349266"/>
                    <a:pt x="216660" y="216184"/>
                  </a:cubicBezTo>
                  <a:cubicBezTo>
                    <a:pt x="210957" y="160799"/>
                    <a:pt x="186337" y="109067"/>
                    <a:pt x="146941" y="696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g2d252dde5c4_1_708"/>
            <p:cNvSpPr/>
            <p:nvPr/>
          </p:nvSpPr>
          <p:spPr>
            <a:xfrm>
              <a:off x="1347465" y="2215543"/>
              <a:ext cx="52218" cy="82717"/>
            </a:xfrm>
            <a:custGeom>
              <a:rect b="b" l="l" r="r" t="t"/>
              <a:pathLst>
                <a:path extrusionOk="0" h="56366" w="35583">
                  <a:moveTo>
                    <a:pt x="24941" y="23917"/>
                  </a:moveTo>
                  <a:lnTo>
                    <a:pt x="35917" y="17449"/>
                  </a:lnTo>
                  <a:lnTo>
                    <a:pt x="35917" y="-19"/>
                  </a:lnTo>
                  <a:cubicBezTo>
                    <a:pt x="35093" y="447"/>
                    <a:pt x="34241" y="829"/>
                    <a:pt x="33422" y="1310"/>
                  </a:cubicBezTo>
                  <a:lnTo>
                    <a:pt x="334" y="20777"/>
                  </a:lnTo>
                  <a:lnTo>
                    <a:pt x="35917" y="56347"/>
                  </a:lnTo>
                  <a:lnTo>
                    <a:pt x="35917" y="3488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g2d252dde5c4_1_708"/>
            <p:cNvSpPr/>
            <p:nvPr/>
          </p:nvSpPr>
          <p:spPr>
            <a:xfrm>
              <a:off x="1167386" y="2100180"/>
              <a:ext cx="232213" cy="666970"/>
            </a:xfrm>
            <a:custGeom>
              <a:rect b="b" l="l" r="r" t="t"/>
              <a:pathLst>
                <a:path extrusionOk="0" h="454494" w="158237">
                  <a:moveTo>
                    <a:pt x="82086" y="387809"/>
                  </a:moveTo>
                  <a:cubicBezTo>
                    <a:pt x="-6652" y="299106"/>
                    <a:pt x="-6630" y="155313"/>
                    <a:pt x="82134" y="66638"/>
                  </a:cubicBezTo>
                  <a:cubicBezTo>
                    <a:pt x="103934" y="44859"/>
                    <a:pt x="129941" y="27740"/>
                    <a:pt x="158571" y="16322"/>
                  </a:cubicBezTo>
                  <a:lnTo>
                    <a:pt x="158571" y="-19"/>
                  </a:lnTo>
                  <a:cubicBezTo>
                    <a:pt x="32978" y="46554"/>
                    <a:pt x="-31054" y="186051"/>
                    <a:pt x="15552" y="311556"/>
                  </a:cubicBezTo>
                  <a:cubicBezTo>
                    <a:pt x="40127" y="377733"/>
                    <a:pt x="92348" y="429918"/>
                    <a:pt x="158571" y="454475"/>
                  </a:cubicBezTo>
                  <a:lnTo>
                    <a:pt x="158571" y="438134"/>
                  </a:lnTo>
                  <a:cubicBezTo>
                    <a:pt x="129915" y="426735"/>
                    <a:pt x="103889" y="409610"/>
                    <a:pt x="82086" y="3878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g2d252dde5c4_1_708"/>
            <p:cNvSpPr/>
            <p:nvPr/>
          </p:nvSpPr>
          <p:spPr>
            <a:xfrm>
              <a:off x="1271730" y="2258016"/>
              <a:ext cx="127918" cy="394608"/>
            </a:xfrm>
            <a:custGeom>
              <a:rect b="b" l="l" r="r" t="t"/>
              <a:pathLst>
                <a:path extrusionOk="0" h="268898" w="87167">
                  <a:moveTo>
                    <a:pt x="61182" y="230102"/>
                  </a:moveTo>
                  <a:cubicBezTo>
                    <a:pt x="10929" y="179824"/>
                    <a:pt x="1133" y="101918"/>
                    <a:pt x="37375" y="40778"/>
                  </a:cubicBezTo>
                  <a:lnTo>
                    <a:pt x="46921" y="24571"/>
                  </a:lnTo>
                  <a:lnTo>
                    <a:pt x="87501" y="65099"/>
                  </a:lnTo>
                  <a:lnTo>
                    <a:pt x="87501" y="43637"/>
                  </a:lnTo>
                  <a:lnTo>
                    <a:pt x="43779" y="-19"/>
                  </a:lnTo>
                  <a:lnTo>
                    <a:pt x="24299" y="33076"/>
                  </a:lnTo>
                  <a:cubicBezTo>
                    <a:pt x="-23837" y="114037"/>
                    <a:pt x="2819" y="218663"/>
                    <a:pt x="83836" y="266765"/>
                  </a:cubicBezTo>
                  <a:cubicBezTo>
                    <a:pt x="85049" y="267485"/>
                    <a:pt x="86271" y="268190"/>
                    <a:pt x="87501" y="268880"/>
                  </a:cubicBezTo>
                  <a:lnTo>
                    <a:pt x="87501" y="251189"/>
                  </a:lnTo>
                  <a:cubicBezTo>
                    <a:pt x="77991" y="245131"/>
                    <a:pt x="69167" y="238061"/>
                    <a:pt x="61182" y="230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g2d252dde5c4_1_708"/>
            <p:cNvSpPr/>
            <p:nvPr/>
          </p:nvSpPr>
          <p:spPr>
            <a:xfrm>
              <a:off x="1070159" y="4331966"/>
              <a:ext cx="329395" cy="285069"/>
            </a:xfrm>
            <a:custGeom>
              <a:rect b="b" l="l" r="r" t="t"/>
              <a:pathLst>
                <a:path extrusionOk="0" h="194255" w="224460">
                  <a:moveTo>
                    <a:pt x="37232" y="40780"/>
                  </a:moveTo>
                  <a:lnTo>
                    <a:pt x="46778" y="24571"/>
                  </a:lnTo>
                  <a:lnTo>
                    <a:pt x="119565" y="97264"/>
                  </a:lnTo>
                  <a:lnTo>
                    <a:pt x="117416" y="105368"/>
                  </a:lnTo>
                  <a:cubicBezTo>
                    <a:pt x="109283" y="135027"/>
                    <a:pt x="126749" y="165658"/>
                    <a:pt x="156428" y="173786"/>
                  </a:cubicBezTo>
                  <a:cubicBezTo>
                    <a:pt x="166076" y="176428"/>
                    <a:pt x="176258" y="176426"/>
                    <a:pt x="185905" y="173780"/>
                  </a:cubicBezTo>
                  <a:lnTo>
                    <a:pt x="194000" y="171631"/>
                  </a:lnTo>
                  <a:lnTo>
                    <a:pt x="216626" y="194237"/>
                  </a:lnTo>
                  <a:lnTo>
                    <a:pt x="224794" y="194237"/>
                  </a:lnTo>
                  <a:lnTo>
                    <a:pt x="224794" y="180948"/>
                  </a:lnTo>
                  <a:lnTo>
                    <a:pt x="198536" y="154713"/>
                  </a:lnTo>
                  <a:lnTo>
                    <a:pt x="181991" y="159114"/>
                  </a:lnTo>
                  <a:cubicBezTo>
                    <a:pt x="160416" y="165092"/>
                    <a:pt x="138076" y="152461"/>
                    <a:pt x="132093" y="130901"/>
                  </a:cubicBezTo>
                  <a:cubicBezTo>
                    <a:pt x="130127" y="123817"/>
                    <a:pt x="130128" y="116333"/>
                    <a:pt x="132093" y="109249"/>
                  </a:cubicBezTo>
                  <a:lnTo>
                    <a:pt x="136496" y="92702"/>
                  </a:lnTo>
                  <a:lnTo>
                    <a:pt x="43637" y="-19"/>
                  </a:lnTo>
                  <a:lnTo>
                    <a:pt x="24157" y="33076"/>
                  </a:lnTo>
                  <a:cubicBezTo>
                    <a:pt x="-4922" y="82271"/>
                    <a:pt x="-7539" y="142716"/>
                    <a:pt x="17179" y="194236"/>
                  </a:cubicBezTo>
                  <a:lnTo>
                    <a:pt x="34362" y="194236"/>
                  </a:lnTo>
                  <a:cubicBezTo>
                    <a:pt x="8320" y="146122"/>
                    <a:pt x="9409" y="87889"/>
                    <a:pt x="37232" y="407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g2d252dde5c4_1_708"/>
            <p:cNvSpPr/>
            <p:nvPr/>
          </p:nvSpPr>
          <p:spPr>
            <a:xfrm>
              <a:off x="1145683" y="4256620"/>
              <a:ext cx="253905" cy="317215"/>
            </a:xfrm>
            <a:custGeom>
              <a:rect b="b" l="l" r="r" t="t"/>
              <a:pathLst>
                <a:path extrusionOk="0" h="216160" w="173019">
                  <a:moveTo>
                    <a:pt x="172119" y="193439"/>
                  </a:moveTo>
                  <a:lnTo>
                    <a:pt x="173353" y="188739"/>
                  </a:lnTo>
                  <a:lnTo>
                    <a:pt x="173353" y="153262"/>
                  </a:lnTo>
                  <a:cubicBezTo>
                    <a:pt x="164243" y="124983"/>
                    <a:pt x="134424" y="108928"/>
                    <a:pt x="105779" y="116880"/>
                  </a:cubicBezTo>
                  <a:lnTo>
                    <a:pt x="97671" y="119013"/>
                  </a:lnTo>
                  <a:lnTo>
                    <a:pt x="24942" y="46306"/>
                  </a:lnTo>
                  <a:lnTo>
                    <a:pt x="41130" y="36765"/>
                  </a:lnTo>
                  <a:cubicBezTo>
                    <a:pt x="81171" y="13207"/>
                    <a:pt x="129618" y="8652"/>
                    <a:pt x="173353" y="24333"/>
                  </a:cubicBezTo>
                  <a:lnTo>
                    <a:pt x="173353" y="8317"/>
                  </a:lnTo>
                  <a:cubicBezTo>
                    <a:pt x="126654" y="-6789"/>
                    <a:pt x="75717" y="-1190"/>
                    <a:pt x="33422" y="23699"/>
                  </a:cubicBezTo>
                  <a:lnTo>
                    <a:pt x="334" y="43166"/>
                  </a:lnTo>
                  <a:lnTo>
                    <a:pt x="93105" y="135901"/>
                  </a:lnTo>
                  <a:lnTo>
                    <a:pt x="109664" y="131545"/>
                  </a:lnTo>
                  <a:cubicBezTo>
                    <a:pt x="131240" y="125555"/>
                    <a:pt x="153591" y="138178"/>
                    <a:pt x="159585" y="159740"/>
                  </a:cubicBezTo>
                  <a:cubicBezTo>
                    <a:pt x="161566" y="166864"/>
                    <a:pt x="161558" y="174393"/>
                    <a:pt x="159563" y="181513"/>
                  </a:cubicBezTo>
                  <a:lnTo>
                    <a:pt x="155219" y="198003"/>
                  </a:lnTo>
                  <a:lnTo>
                    <a:pt x="173353" y="216142"/>
                  </a:lnTo>
                  <a:lnTo>
                    <a:pt x="173353" y="1946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g2d252dde5c4_1_708"/>
            <p:cNvSpPr/>
            <p:nvPr/>
          </p:nvSpPr>
          <p:spPr>
            <a:xfrm>
              <a:off x="965795" y="4152112"/>
              <a:ext cx="433709" cy="464834"/>
            </a:xfrm>
            <a:custGeom>
              <a:rect b="b" l="l" r="r" t="t"/>
              <a:pathLst>
                <a:path extrusionOk="0" h="316752" w="295543">
                  <a:moveTo>
                    <a:pt x="15515" y="242233"/>
                  </a:moveTo>
                  <a:cubicBezTo>
                    <a:pt x="15423" y="116910"/>
                    <a:pt x="117014" y="15242"/>
                    <a:pt x="242425" y="15150"/>
                  </a:cubicBezTo>
                  <a:cubicBezTo>
                    <a:pt x="242492" y="15150"/>
                    <a:pt x="242558" y="15150"/>
                    <a:pt x="242624" y="15150"/>
                  </a:cubicBezTo>
                  <a:cubicBezTo>
                    <a:pt x="260569" y="15219"/>
                    <a:pt x="278443" y="17401"/>
                    <a:pt x="295877" y="21651"/>
                  </a:cubicBezTo>
                  <a:lnTo>
                    <a:pt x="295877" y="5885"/>
                  </a:lnTo>
                  <a:cubicBezTo>
                    <a:pt x="278397" y="1972"/>
                    <a:pt x="260538" y="-8"/>
                    <a:pt x="242624" y="-19"/>
                  </a:cubicBezTo>
                  <a:cubicBezTo>
                    <a:pt x="108826" y="-34"/>
                    <a:pt x="349" y="108343"/>
                    <a:pt x="334" y="242048"/>
                  </a:cubicBezTo>
                  <a:cubicBezTo>
                    <a:pt x="334" y="242110"/>
                    <a:pt x="334" y="242172"/>
                    <a:pt x="334" y="242233"/>
                  </a:cubicBezTo>
                  <a:cubicBezTo>
                    <a:pt x="322" y="267521"/>
                    <a:pt x="4255" y="292656"/>
                    <a:pt x="11990" y="316733"/>
                  </a:cubicBezTo>
                  <a:lnTo>
                    <a:pt x="28206" y="316733"/>
                  </a:lnTo>
                  <a:cubicBezTo>
                    <a:pt x="19850" y="292780"/>
                    <a:pt x="15560" y="267600"/>
                    <a:pt x="15515" y="242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57" name="Google Shape;1157;g2d252dde5c4_1_708"/>
          <p:cNvSpPr/>
          <p:nvPr/>
        </p:nvSpPr>
        <p:spPr>
          <a:xfrm>
            <a:off x="1399708" y="4481673"/>
            <a:ext cx="4094" cy="52062"/>
          </a:xfrm>
          <a:custGeom>
            <a:rect b="b" l="l" r="r" t="t"/>
            <a:pathLst>
              <a:path extrusionOk="0" h="35477" w="2790">
                <a:moveTo>
                  <a:pt x="334" y="-19"/>
                </a:moveTo>
                <a:lnTo>
                  <a:pt x="334" y="35458"/>
                </a:lnTo>
                <a:lnTo>
                  <a:pt x="1220" y="32085"/>
                </a:lnTo>
                <a:cubicBezTo>
                  <a:pt x="4031" y="21522"/>
                  <a:pt x="3724" y="10373"/>
                  <a:pt x="334" y="-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8" name="Google Shape;1158;g2d252dde5c4_1_708"/>
          <p:cNvSpPr/>
          <p:nvPr/>
        </p:nvSpPr>
        <p:spPr>
          <a:xfrm>
            <a:off x="-5750" y="541900"/>
            <a:ext cx="1403814" cy="1275511"/>
          </a:xfrm>
          <a:custGeom>
            <a:rect b="b" l="l" r="r" t="t"/>
            <a:pathLst>
              <a:path extrusionOk="0" h="837774" w="953354">
                <a:moveTo>
                  <a:pt x="0" y="0"/>
                </a:moveTo>
                <a:lnTo>
                  <a:pt x="953355" y="0"/>
                </a:lnTo>
                <a:lnTo>
                  <a:pt x="953355" y="837775"/>
                </a:lnTo>
                <a:lnTo>
                  <a:pt x="0" y="8377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59" name="Google Shape;1159;g2d252dde5c4_1_708"/>
          <p:cNvGrpSpPr/>
          <p:nvPr/>
        </p:nvGrpSpPr>
        <p:grpSpPr>
          <a:xfrm>
            <a:off x="1583725" y="3455378"/>
            <a:ext cx="1322784" cy="1162411"/>
            <a:chOff x="1583725" y="3455378"/>
            <a:chExt cx="1322784" cy="1162411"/>
          </a:xfrm>
        </p:grpSpPr>
        <p:sp>
          <p:nvSpPr>
            <p:cNvPr id="1160" name="Google Shape;1160;g2d252dde5c4_1_708"/>
            <p:cNvSpPr/>
            <p:nvPr/>
          </p:nvSpPr>
          <p:spPr>
            <a:xfrm>
              <a:off x="1583728" y="3455380"/>
              <a:ext cx="1322781" cy="1162409"/>
            </a:xfrm>
            <a:custGeom>
              <a:rect b="b" l="l" r="r" t="t"/>
              <a:pathLst>
                <a:path extrusionOk="0" h="837772" w="953356">
                  <a:moveTo>
                    <a:pt x="953357" y="274275"/>
                  </a:moveTo>
                  <a:lnTo>
                    <a:pt x="953357" y="0"/>
                  </a:lnTo>
                  <a:lnTo>
                    <a:pt x="0" y="0"/>
                  </a:lnTo>
                  <a:lnTo>
                    <a:pt x="0" y="837773"/>
                  </a:lnTo>
                  <a:lnTo>
                    <a:pt x="953201" y="837773"/>
                  </a:lnTo>
                  <a:lnTo>
                    <a:pt x="953201" y="274275"/>
                  </a:lnTo>
                  <a:lnTo>
                    <a:pt x="953357" y="2742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g2d252dde5c4_1_708"/>
            <p:cNvSpPr/>
            <p:nvPr/>
          </p:nvSpPr>
          <p:spPr>
            <a:xfrm>
              <a:off x="2905092" y="3835593"/>
              <a:ext cx="211" cy="781855"/>
            </a:xfrm>
            <a:custGeom>
              <a:rect b="b" l="l" r="r" t="t"/>
              <a:pathLst>
                <a:path extrusionOk="0" h="563499" w="152">
                  <a:moveTo>
                    <a:pt x="0" y="0"/>
                  </a:moveTo>
                  <a:lnTo>
                    <a:pt x="152" y="0"/>
                  </a:lnTo>
                  <a:lnTo>
                    <a:pt x="152" y="563499"/>
                  </a:lnTo>
                  <a:lnTo>
                    <a:pt x="0" y="56349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62" name="Google Shape;1162;g2d252dde5c4_1_708"/>
            <p:cNvGrpSpPr/>
            <p:nvPr/>
          </p:nvGrpSpPr>
          <p:grpSpPr>
            <a:xfrm>
              <a:off x="2175770" y="3640730"/>
              <a:ext cx="729669" cy="976511"/>
              <a:chOff x="5306939" y="5312964"/>
              <a:chExt cx="526343" cy="704401"/>
            </a:xfrm>
          </p:grpSpPr>
          <p:sp>
            <p:nvSpPr>
              <p:cNvPr id="1163" name="Google Shape;1163;g2d252dde5c4_1_708"/>
              <p:cNvSpPr/>
              <p:nvPr/>
            </p:nvSpPr>
            <p:spPr>
              <a:xfrm>
                <a:off x="5306939" y="5312964"/>
                <a:ext cx="526343" cy="704401"/>
              </a:xfrm>
              <a:custGeom>
                <a:rect b="b" l="l" r="r" t="t"/>
                <a:pathLst>
                  <a:path extrusionOk="0" h="704401" w="526343">
                    <a:moveTo>
                      <a:pt x="13773" y="581589"/>
                    </a:moveTo>
                    <a:lnTo>
                      <a:pt x="84586" y="510412"/>
                    </a:lnTo>
                    <a:lnTo>
                      <a:pt x="92236" y="124878"/>
                    </a:lnTo>
                    <a:lnTo>
                      <a:pt x="145993" y="124878"/>
                    </a:lnTo>
                    <a:lnTo>
                      <a:pt x="151885" y="442645"/>
                    </a:lnTo>
                    <a:lnTo>
                      <a:pt x="174421" y="420020"/>
                    </a:lnTo>
                    <a:lnTo>
                      <a:pt x="198301" y="443883"/>
                    </a:lnTo>
                    <a:lnTo>
                      <a:pt x="205538" y="13411"/>
                    </a:lnTo>
                    <a:lnTo>
                      <a:pt x="259294" y="13411"/>
                    </a:lnTo>
                    <a:lnTo>
                      <a:pt x="264980" y="283554"/>
                    </a:lnTo>
                    <a:lnTo>
                      <a:pt x="278626" y="283554"/>
                    </a:lnTo>
                    <a:cubicBezTo>
                      <a:pt x="299544" y="283519"/>
                      <a:pt x="316530" y="300437"/>
                      <a:pt x="316565" y="321341"/>
                    </a:cubicBezTo>
                    <a:cubicBezTo>
                      <a:pt x="316565" y="321349"/>
                      <a:pt x="316565" y="321356"/>
                      <a:pt x="316565" y="321364"/>
                    </a:cubicBezTo>
                    <a:lnTo>
                      <a:pt x="316565" y="421776"/>
                    </a:lnTo>
                    <a:lnTo>
                      <a:pt x="349956" y="455041"/>
                    </a:lnTo>
                    <a:lnTo>
                      <a:pt x="385001" y="420020"/>
                    </a:lnTo>
                    <a:lnTo>
                      <a:pt x="420563" y="455454"/>
                    </a:lnTo>
                    <a:lnTo>
                      <a:pt x="420563" y="339236"/>
                    </a:lnTo>
                    <a:cubicBezTo>
                      <a:pt x="420564" y="318338"/>
                      <a:pt x="437487" y="301382"/>
                      <a:pt x="458399" y="301323"/>
                    </a:cubicBezTo>
                    <a:lnTo>
                      <a:pt x="471941" y="301323"/>
                    </a:lnTo>
                    <a:lnTo>
                      <a:pt x="472975" y="296054"/>
                    </a:lnTo>
                    <a:cubicBezTo>
                      <a:pt x="477636" y="274714"/>
                      <a:pt x="496500" y="259470"/>
                      <a:pt x="518358" y="259382"/>
                    </a:cubicBezTo>
                    <a:lnTo>
                      <a:pt x="526677" y="259627"/>
                    </a:lnTo>
                    <a:lnTo>
                      <a:pt x="526677" y="251303"/>
                    </a:lnTo>
                    <a:lnTo>
                      <a:pt x="525387" y="249361"/>
                    </a:lnTo>
                    <a:lnTo>
                      <a:pt x="524767" y="237582"/>
                    </a:lnTo>
                    <a:lnTo>
                      <a:pt x="526677" y="237510"/>
                    </a:lnTo>
                    <a:lnTo>
                      <a:pt x="526677" y="224153"/>
                    </a:lnTo>
                    <a:lnTo>
                      <a:pt x="524767" y="224153"/>
                    </a:lnTo>
                    <a:cubicBezTo>
                      <a:pt x="517737" y="224103"/>
                      <a:pt x="511998" y="229758"/>
                      <a:pt x="511949" y="236783"/>
                    </a:cubicBezTo>
                    <a:cubicBezTo>
                      <a:pt x="511948" y="236808"/>
                      <a:pt x="511948" y="236834"/>
                      <a:pt x="511948" y="236860"/>
                    </a:cubicBezTo>
                    <a:lnTo>
                      <a:pt x="511948" y="246364"/>
                    </a:lnTo>
                    <a:cubicBezTo>
                      <a:pt x="488344" y="249009"/>
                      <a:pt x="468502" y="265276"/>
                      <a:pt x="461294" y="287892"/>
                    </a:cubicBezTo>
                    <a:lnTo>
                      <a:pt x="458399" y="287893"/>
                    </a:lnTo>
                    <a:cubicBezTo>
                      <a:pt x="430073" y="287973"/>
                      <a:pt x="407147" y="310929"/>
                      <a:pt x="407124" y="339235"/>
                    </a:cubicBezTo>
                    <a:lnTo>
                      <a:pt x="407124" y="423016"/>
                    </a:lnTo>
                    <a:lnTo>
                      <a:pt x="385001" y="401012"/>
                    </a:lnTo>
                    <a:lnTo>
                      <a:pt x="349956" y="436134"/>
                    </a:lnTo>
                    <a:lnTo>
                      <a:pt x="330004" y="416197"/>
                    </a:lnTo>
                    <a:lnTo>
                      <a:pt x="330004" y="321365"/>
                    </a:lnTo>
                    <a:cubicBezTo>
                      <a:pt x="329924" y="293059"/>
                      <a:pt x="306951" y="270148"/>
                      <a:pt x="278626" y="270125"/>
                    </a:cubicBezTo>
                    <a:lnTo>
                      <a:pt x="278109" y="270125"/>
                    </a:lnTo>
                    <a:lnTo>
                      <a:pt x="272423" y="-19"/>
                    </a:lnTo>
                    <a:lnTo>
                      <a:pt x="192306" y="-19"/>
                    </a:lnTo>
                    <a:lnTo>
                      <a:pt x="185379" y="411963"/>
                    </a:lnTo>
                    <a:lnTo>
                      <a:pt x="174318" y="401012"/>
                    </a:lnTo>
                    <a:lnTo>
                      <a:pt x="164704" y="410618"/>
                    </a:lnTo>
                    <a:lnTo>
                      <a:pt x="159225" y="111447"/>
                    </a:lnTo>
                    <a:lnTo>
                      <a:pt x="79107" y="111447"/>
                    </a:lnTo>
                    <a:lnTo>
                      <a:pt x="71251" y="504730"/>
                    </a:lnTo>
                    <a:lnTo>
                      <a:pt x="334" y="576009"/>
                    </a:lnTo>
                    <a:lnTo>
                      <a:pt x="334" y="704382"/>
                    </a:lnTo>
                    <a:lnTo>
                      <a:pt x="13773" y="70438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4" name="Google Shape;1164;g2d252dde5c4_1_708"/>
              <p:cNvSpPr/>
              <p:nvPr/>
            </p:nvSpPr>
            <p:spPr>
              <a:xfrm>
                <a:off x="5731614" y="5693851"/>
                <a:ext cx="46933" cy="113842"/>
              </a:xfrm>
              <a:custGeom>
                <a:rect b="b" l="l" r="r" t="t"/>
                <a:pathLst>
                  <a:path extrusionOk="0" h="113842" w="46933">
                    <a:moveTo>
                      <a:pt x="47267" y="-19"/>
                    </a:moveTo>
                    <a:lnTo>
                      <a:pt x="47267" y="113823"/>
                    </a:lnTo>
                    <a:lnTo>
                      <a:pt x="35172" y="113823"/>
                    </a:lnTo>
                    <a:lnTo>
                      <a:pt x="334" y="79010"/>
                    </a:lnTo>
                    <a:lnTo>
                      <a:pt x="334" y="33452"/>
                    </a:lnTo>
                    <a:cubicBezTo>
                      <a:pt x="317" y="15001"/>
                      <a:pt x="15260" y="22"/>
                      <a:pt x="33725" y="-18"/>
                    </a:cubicBezTo>
                    <a:close/>
                    <a:moveTo>
                      <a:pt x="33828" y="93575"/>
                    </a:moveTo>
                    <a:lnTo>
                      <a:pt x="33725" y="13411"/>
                    </a:lnTo>
                    <a:cubicBezTo>
                      <a:pt x="22688" y="13467"/>
                      <a:pt x="13771" y="22423"/>
                      <a:pt x="13773" y="33452"/>
                    </a:cubicBezTo>
                    <a:lnTo>
                      <a:pt x="13773" y="7343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5" name="Google Shape;1165;g2d252dde5c4_1_708"/>
              <p:cNvSpPr/>
              <p:nvPr/>
            </p:nvSpPr>
            <p:spPr>
              <a:xfrm>
                <a:off x="5731614" y="5618748"/>
                <a:ext cx="46933" cy="86569"/>
              </a:xfrm>
              <a:custGeom>
                <a:rect b="b" l="l" r="r" t="t"/>
                <a:pathLst>
                  <a:path extrusionOk="0" h="86569" w="46933">
                    <a:moveTo>
                      <a:pt x="47267" y="-19"/>
                    </a:moveTo>
                    <a:lnTo>
                      <a:pt x="47267" y="70642"/>
                    </a:lnTo>
                    <a:lnTo>
                      <a:pt x="33725" y="70642"/>
                    </a:lnTo>
                    <a:cubicBezTo>
                      <a:pt x="25534" y="70683"/>
                      <a:pt x="17582" y="73404"/>
                      <a:pt x="11085" y="78389"/>
                    </a:cubicBezTo>
                    <a:lnTo>
                      <a:pt x="334" y="86551"/>
                    </a:lnTo>
                    <a:lnTo>
                      <a:pt x="334" y="33452"/>
                    </a:lnTo>
                    <a:cubicBezTo>
                      <a:pt x="317" y="15000"/>
                      <a:pt x="15260" y="22"/>
                      <a:pt x="33725" y="-19"/>
                    </a:cubicBezTo>
                    <a:close/>
                    <a:moveTo>
                      <a:pt x="33828" y="57212"/>
                    </a:moveTo>
                    <a:lnTo>
                      <a:pt x="33725" y="13411"/>
                    </a:lnTo>
                    <a:cubicBezTo>
                      <a:pt x="22688" y="13466"/>
                      <a:pt x="13771" y="22423"/>
                      <a:pt x="13773" y="33452"/>
                    </a:cubicBezTo>
                    <a:lnTo>
                      <a:pt x="13773" y="61344"/>
                    </a:lnTo>
                    <a:cubicBezTo>
                      <a:pt x="20075" y="58632"/>
                      <a:pt x="26862" y="57227"/>
                      <a:pt x="33724" y="572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6" name="Google Shape;1166;g2d252dde5c4_1_708"/>
              <p:cNvSpPr/>
              <p:nvPr/>
            </p:nvSpPr>
            <p:spPr>
              <a:xfrm>
                <a:off x="5616968" y="5900771"/>
                <a:ext cx="116299" cy="35226"/>
              </a:xfrm>
              <a:custGeom>
                <a:rect b="b" l="l" r="r" t="t"/>
                <a:pathLst>
                  <a:path extrusionOk="0" h="35226" w="116299">
                    <a:moveTo>
                      <a:pt x="116633" y="-19"/>
                    </a:moveTo>
                    <a:lnTo>
                      <a:pt x="116633" y="35208"/>
                    </a:lnTo>
                    <a:lnTo>
                      <a:pt x="334" y="35208"/>
                    </a:lnTo>
                    <a:lnTo>
                      <a:pt x="334" y="-19"/>
                    </a:lnTo>
                    <a:close/>
                    <a:moveTo>
                      <a:pt x="103194" y="21882"/>
                    </a:moveTo>
                    <a:lnTo>
                      <a:pt x="103194" y="13410"/>
                    </a:lnTo>
                    <a:lnTo>
                      <a:pt x="13773" y="13410"/>
                    </a:lnTo>
                    <a:lnTo>
                      <a:pt x="13773" y="2188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7" name="Google Shape;1167;g2d252dde5c4_1_708"/>
              <p:cNvSpPr/>
              <p:nvPr/>
            </p:nvSpPr>
            <p:spPr>
              <a:xfrm>
                <a:off x="5571689" y="5600877"/>
                <a:ext cx="47036" cy="167147"/>
              </a:xfrm>
              <a:custGeom>
                <a:rect b="b" l="l" r="r" t="t"/>
                <a:pathLst>
                  <a:path extrusionOk="0" h="167147" w="47036">
                    <a:moveTo>
                      <a:pt x="47370" y="33452"/>
                    </a:moveTo>
                    <a:lnTo>
                      <a:pt x="47370" y="134691"/>
                    </a:lnTo>
                    <a:lnTo>
                      <a:pt x="14910" y="167128"/>
                    </a:lnTo>
                    <a:lnTo>
                      <a:pt x="3642" y="155868"/>
                    </a:lnTo>
                    <a:lnTo>
                      <a:pt x="334" y="-19"/>
                    </a:lnTo>
                    <a:lnTo>
                      <a:pt x="13876" y="-19"/>
                    </a:lnTo>
                    <a:cubicBezTo>
                      <a:pt x="32361" y="13"/>
                      <a:pt x="47338" y="14980"/>
                      <a:pt x="47370" y="33452"/>
                    </a:cubicBezTo>
                    <a:close/>
                    <a:moveTo>
                      <a:pt x="33931" y="129112"/>
                    </a:moveTo>
                    <a:lnTo>
                      <a:pt x="33931" y="33452"/>
                    </a:lnTo>
                    <a:cubicBezTo>
                      <a:pt x="33909" y="22473"/>
                      <a:pt x="25068" y="13547"/>
                      <a:pt x="14083" y="13411"/>
                    </a:cubicBezTo>
                    <a:lnTo>
                      <a:pt x="16874" y="14626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8" name="Google Shape;1168;g2d252dde5c4_1_708"/>
              <p:cNvSpPr/>
              <p:nvPr/>
            </p:nvSpPr>
            <p:spPr>
              <a:xfrm>
                <a:off x="5474824" y="5900771"/>
                <a:ext cx="116196" cy="35226"/>
              </a:xfrm>
              <a:custGeom>
                <a:rect b="b" l="l" r="r" t="t"/>
                <a:pathLst>
                  <a:path extrusionOk="0" h="35226" w="116196">
                    <a:moveTo>
                      <a:pt x="116530" y="-19"/>
                    </a:moveTo>
                    <a:lnTo>
                      <a:pt x="116530" y="35208"/>
                    </a:lnTo>
                    <a:lnTo>
                      <a:pt x="334" y="35208"/>
                    </a:lnTo>
                    <a:lnTo>
                      <a:pt x="334" y="-19"/>
                    </a:lnTo>
                    <a:close/>
                    <a:moveTo>
                      <a:pt x="103091" y="21882"/>
                    </a:moveTo>
                    <a:lnTo>
                      <a:pt x="103091" y="13410"/>
                    </a:lnTo>
                    <a:lnTo>
                      <a:pt x="13773" y="13410"/>
                    </a:lnTo>
                    <a:lnTo>
                      <a:pt x="13773" y="2188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9" name="Google Shape;1169;g2d252dde5c4_1_708"/>
              <p:cNvSpPr/>
              <p:nvPr/>
            </p:nvSpPr>
            <p:spPr>
              <a:xfrm>
                <a:off x="5332577" y="5900771"/>
                <a:ext cx="116299" cy="35226"/>
              </a:xfrm>
              <a:custGeom>
                <a:rect b="b" l="l" r="r" t="t"/>
                <a:pathLst>
                  <a:path extrusionOk="0" h="35226" w="116299">
                    <a:moveTo>
                      <a:pt x="116633" y="-19"/>
                    </a:moveTo>
                    <a:lnTo>
                      <a:pt x="116633" y="35208"/>
                    </a:lnTo>
                    <a:lnTo>
                      <a:pt x="334" y="35208"/>
                    </a:lnTo>
                    <a:lnTo>
                      <a:pt x="334" y="-19"/>
                    </a:lnTo>
                    <a:close/>
                    <a:moveTo>
                      <a:pt x="103194" y="21882"/>
                    </a:moveTo>
                    <a:lnTo>
                      <a:pt x="103194" y="13410"/>
                    </a:lnTo>
                    <a:lnTo>
                      <a:pt x="13773" y="13410"/>
                    </a:lnTo>
                    <a:lnTo>
                      <a:pt x="13773" y="2188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70" name="Google Shape;1170;g2d252dde5c4_1_708"/>
            <p:cNvSpPr/>
            <p:nvPr/>
          </p:nvSpPr>
          <p:spPr>
            <a:xfrm>
              <a:off x="1819107" y="3455378"/>
              <a:ext cx="338311" cy="284836"/>
            </a:xfrm>
            <a:custGeom>
              <a:rect b="b" l="l" r="r" t="t"/>
              <a:pathLst>
                <a:path extrusionOk="0" h="205287" w="243828">
                  <a:moveTo>
                    <a:pt x="190289" y="900"/>
                  </a:moveTo>
                  <a:cubicBezTo>
                    <a:pt x="234888" y="45585"/>
                    <a:pt x="243564" y="114771"/>
                    <a:pt x="211376" y="169070"/>
                  </a:cubicBezTo>
                  <a:lnTo>
                    <a:pt x="202873" y="183459"/>
                  </a:lnTo>
                  <a:lnTo>
                    <a:pt x="138282" y="118835"/>
                  </a:lnTo>
                  <a:lnTo>
                    <a:pt x="140164" y="111666"/>
                  </a:lnTo>
                  <a:cubicBezTo>
                    <a:pt x="147421" y="85341"/>
                    <a:pt x="131948" y="58122"/>
                    <a:pt x="105604" y="50871"/>
                  </a:cubicBezTo>
                  <a:cubicBezTo>
                    <a:pt x="97023" y="48509"/>
                    <a:pt x="87962" y="48504"/>
                    <a:pt x="79379" y="50857"/>
                  </a:cubicBezTo>
                  <a:lnTo>
                    <a:pt x="72179" y="52751"/>
                  </a:lnTo>
                  <a:lnTo>
                    <a:pt x="19393" y="-19"/>
                  </a:lnTo>
                  <a:lnTo>
                    <a:pt x="334" y="-19"/>
                  </a:lnTo>
                  <a:lnTo>
                    <a:pt x="68124" y="67746"/>
                  </a:lnTo>
                  <a:lnTo>
                    <a:pt x="82827" y="63878"/>
                  </a:lnTo>
                  <a:cubicBezTo>
                    <a:pt x="101986" y="58559"/>
                    <a:pt x="121831" y="69767"/>
                    <a:pt x="127154" y="88912"/>
                  </a:cubicBezTo>
                  <a:cubicBezTo>
                    <a:pt x="128913" y="95238"/>
                    <a:pt x="128906" y="101924"/>
                    <a:pt x="127134" y="108247"/>
                  </a:cubicBezTo>
                  <a:lnTo>
                    <a:pt x="123277" y="122886"/>
                  </a:lnTo>
                  <a:lnTo>
                    <a:pt x="205637" y="205268"/>
                  </a:lnTo>
                  <a:lnTo>
                    <a:pt x="222986" y="175910"/>
                  </a:lnTo>
                  <a:cubicBezTo>
                    <a:pt x="256069" y="120041"/>
                    <a:pt x="249941" y="49334"/>
                    <a:pt x="207739" y="-19"/>
                  </a:cubicBezTo>
                  <a:lnTo>
                    <a:pt x="189293" y="-19"/>
                  </a:lnTo>
                  <a:cubicBezTo>
                    <a:pt x="189616" y="300"/>
                    <a:pt x="189968" y="577"/>
                    <a:pt x="190289" y="9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g2d252dde5c4_1_708"/>
            <p:cNvSpPr/>
            <p:nvPr/>
          </p:nvSpPr>
          <p:spPr>
            <a:xfrm>
              <a:off x="1735524" y="3455379"/>
              <a:ext cx="358617" cy="348127"/>
            </a:xfrm>
            <a:custGeom>
              <a:rect b="b" l="l" r="r" t="t"/>
              <a:pathLst>
                <a:path extrusionOk="0" h="250902" w="258463">
                  <a:moveTo>
                    <a:pt x="21522" y="22010"/>
                  </a:moveTo>
                  <a:cubicBezTo>
                    <a:pt x="-21168" y="94072"/>
                    <a:pt x="2683" y="187073"/>
                    <a:pt x="74795" y="229734"/>
                  </a:cubicBezTo>
                  <a:cubicBezTo>
                    <a:pt x="122488" y="257948"/>
                    <a:pt x="181780" y="257933"/>
                    <a:pt x="229458" y="229695"/>
                  </a:cubicBezTo>
                  <a:lnTo>
                    <a:pt x="258797" y="212384"/>
                  </a:lnTo>
                  <a:lnTo>
                    <a:pt x="176358" y="130015"/>
                  </a:lnTo>
                  <a:lnTo>
                    <a:pt x="161668" y="133922"/>
                  </a:lnTo>
                  <a:cubicBezTo>
                    <a:pt x="142512" y="139231"/>
                    <a:pt x="122675" y="128017"/>
                    <a:pt x="117362" y="108874"/>
                  </a:cubicBezTo>
                  <a:cubicBezTo>
                    <a:pt x="115616" y="102584"/>
                    <a:pt x="115616" y="95937"/>
                    <a:pt x="117362" y="89646"/>
                  </a:cubicBezTo>
                  <a:lnTo>
                    <a:pt x="121271" y="74954"/>
                  </a:lnTo>
                  <a:lnTo>
                    <a:pt x="46185" y="-19"/>
                  </a:lnTo>
                  <a:lnTo>
                    <a:pt x="34489" y="-19"/>
                  </a:lnTo>
                  <a:close/>
                  <a:moveTo>
                    <a:pt x="117085" y="134252"/>
                  </a:moveTo>
                  <a:cubicBezTo>
                    <a:pt x="129631" y="146852"/>
                    <a:pt x="148006" y="151705"/>
                    <a:pt x="165143" y="146945"/>
                  </a:cubicBezTo>
                  <a:lnTo>
                    <a:pt x="172330" y="145037"/>
                  </a:lnTo>
                  <a:lnTo>
                    <a:pt x="236973" y="209623"/>
                  </a:lnTo>
                  <a:lnTo>
                    <a:pt x="222613" y="218092"/>
                  </a:lnTo>
                  <a:cubicBezTo>
                    <a:pt x="201222" y="230729"/>
                    <a:pt x="176830" y="237402"/>
                    <a:pt x="151981" y="237416"/>
                  </a:cubicBezTo>
                  <a:cubicBezTo>
                    <a:pt x="75648" y="237399"/>
                    <a:pt x="13783" y="175549"/>
                    <a:pt x="13800" y="99270"/>
                  </a:cubicBezTo>
                  <a:cubicBezTo>
                    <a:pt x="13805" y="74489"/>
                    <a:pt x="20483" y="50165"/>
                    <a:pt x="33133" y="28850"/>
                  </a:cubicBezTo>
                  <a:lnTo>
                    <a:pt x="41610" y="14460"/>
                  </a:lnTo>
                  <a:lnTo>
                    <a:pt x="106239" y="79005"/>
                  </a:lnTo>
                  <a:lnTo>
                    <a:pt x="104331" y="86200"/>
                  </a:lnTo>
                  <a:cubicBezTo>
                    <a:pt x="99597" y="103344"/>
                    <a:pt x="104471" y="121706"/>
                    <a:pt x="117085" y="1342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g2d252dde5c4_1_708"/>
            <p:cNvSpPr/>
            <p:nvPr/>
          </p:nvSpPr>
          <p:spPr>
            <a:xfrm>
              <a:off x="1647912" y="3455379"/>
              <a:ext cx="597265" cy="435830"/>
            </a:xfrm>
            <a:custGeom>
              <a:rect b="b" l="l" r="r" t="t"/>
              <a:pathLst>
                <a:path extrusionOk="0" h="314112" w="430461">
                  <a:moveTo>
                    <a:pt x="358236" y="241532"/>
                  </a:moveTo>
                  <a:cubicBezTo>
                    <a:pt x="279464" y="320238"/>
                    <a:pt x="151759" y="320229"/>
                    <a:pt x="72998" y="241512"/>
                  </a:cubicBezTo>
                  <a:cubicBezTo>
                    <a:pt x="8987" y="177537"/>
                    <a:pt x="-4524" y="78778"/>
                    <a:pt x="39953" y="-19"/>
                  </a:cubicBezTo>
                  <a:lnTo>
                    <a:pt x="24542" y="-19"/>
                  </a:lnTo>
                  <a:cubicBezTo>
                    <a:pt x="-30178" y="105418"/>
                    <a:pt x="10997" y="235220"/>
                    <a:pt x="116507" y="289901"/>
                  </a:cubicBezTo>
                  <a:cubicBezTo>
                    <a:pt x="222018" y="344583"/>
                    <a:pt x="351911" y="303438"/>
                    <a:pt x="406631" y="198001"/>
                  </a:cubicBezTo>
                  <a:cubicBezTo>
                    <a:pt x="438850" y="135920"/>
                    <a:pt x="438850" y="62061"/>
                    <a:pt x="406631" y="-19"/>
                  </a:cubicBezTo>
                  <a:lnTo>
                    <a:pt x="391138" y="-19"/>
                  </a:lnTo>
                  <a:cubicBezTo>
                    <a:pt x="435560" y="78772"/>
                    <a:pt x="422116" y="177472"/>
                    <a:pt x="358237" y="24153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g2d252dde5c4_1_708"/>
            <p:cNvSpPr/>
            <p:nvPr/>
          </p:nvSpPr>
          <p:spPr>
            <a:xfrm>
              <a:off x="2667876" y="3455379"/>
              <a:ext cx="237659" cy="128670"/>
            </a:xfrm>
            <a:custGeom>
              <a:rect b="b" l="l" r="r" t="t"/>
              <a:pathLst>
                <a:path extrusionOk="0" h="92735" w="171286">
                  <a:moveTo>
                    <a:pt x="32402" y="46292"/>
                  </a:moveTo>
                  <a:cubicBezTo>
                    <a:pt x="68799" y="82855"/>
                    <a:pt x="120803" y="99294"/>
                    <a:pt x="171621" y="90302"/>
                  </a:cubicBezTo>
                  <a:lnTo>
                    <a:pt x="171621" y="76025"/>
                  </a:lnTo>
                  <a:cubicBezTo>
                    <a:pt x="162700" y="77739"/>
                    <a:pt x="153637" y="78611"/>
                    <a:pt x="144553" y="78629"/>
                  </a:cubicBezTo>
                  <a:cubicBezTo>
                    <a:pt x="90303" y="78664"/>
                    <a:pt x="40623" y="48275"/>
                    <a:pt x="15978" y="-19"/>
                  </a:cubicBezTo>
                  <a:lnTo>
                    <a:pt x="334" y="-19"/>
                  </a:lnTo>
                  <a:cubicBezTo>
                    <a:pt x="8145" y="17222"/>
                    <a:pt x="19009" y="32911"/>
                    <a:pt x="32402" y="4629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g2d252dde5c4_1_708"/>
            <p:cNvSpPr/>
            <p:nvPr/>
          </p:nvSpPr>
          <p:spPr>
            <a:xfrm>
              <a:off x="2570172" y="3455379"/>
              <a:ext cx="335453" cy="220292"/>
            </a:xfrm>
            <a:custGeom>
              <a:rect b="b" l="l" r="r" t="t"/>
              <a:pathLst>
                <a:path extrusionOk="0" h="158769" w="241768">
                  <a:moveTo>
                    <a:pt x="56317" y="92893"/>
                  </a:moveTo>
                  <a:cubicBezTo>
                    <a:pt x="98437" y="135200"/>
                    <a:pt x="155741" y="158914"/>
                    <a:pt x="215461" y="158750"/>
                  </a:cubicBezTo>
                  <a:cubicBezTo>
                    <a:pt x="224367" y="158697"/>
                    <a:pt x="233262" y="158123"/>
                    <a:pt x="242102" y="157032"/>
                  </a:cubicBezTo>
                  <a:lnTo>
                    <a:pt x="242101" y="142807"/>
                  </a:lnTo>
                  <a:cubicBezTo>
                    <a:pt x="233269" y="143981"/>
                    <a:pt x="224371" y="144601"/>
                    <a:pt x="215460" y="144665"/>
                  </a:cubicBezTo>
                  <a:cubicBezTo>
                    <a:pt x="124448" y="144767"/>
                    <a:pt x="43684" y="86390"/>
                    <a:pt x="15291" y="-19"/>
                  </a:cubicBezTo>
                  <a:lnTo>
                    <a:pt x="334" y="-19"/>
                  </a:lnTo>
                  <a:cubicBezTo>
                    <a:pt x="11074" y="35077"/>
                    <a:pt x="30301" y="66988"/>
                    <a:pt x="56317" y="9289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g2d252dde5c4_1_708"/>
            <p:cNvSpPr/>
            <p:nvPr/>
          </p:nvSpPr>
          <p:spPr>
            <a:xfrm>
              <a:off x="1583725" y="4250526"/>
              <a:ext cx="218904" cy="366544"/>
            </a:xfrm>
            <a:custGeom>
              <a:rect b="b" l="l" r="r" t="t"/>
              <a:pathLst>
                <a:path extrusionOk="0" h="264176" w="157769">
                  <a:moveTo>
                    <a:pt x="105073" y="51573"/>
                  </a:moveTo>
                  <a:cubicBezTo>
                    <a:pt x="76842" y="23257"/>
                    <a:pt x="40002" y="5110"/>
                    <a:pt x="334" y="-19"/>
                  </a:cubicBezTo>
                  <a:lnTo>
                    <a:pt x="334" y="16327"/>
                  </a:lnTo>
                  <a:cubicBezTo>
                    <a:pt x="90713" y="29307"/>
                    <a:pt x="153450" y="113044"/>
                    <a:pt x="140462" y="203360"/>
                  </a:cubicBezTo>
                  <a:cubicBezTo>
                    <a:pt x="137373" y="224837"/>
                    <a:pt x="130081" y="245496"/>
                    <a:pt x="119001" y="264157"/>
                  </a:cubicBezTo>
                  <a:lnTo>
                    <a:pt x="137286" y="264157"/>
                  </a:lnTo>
                  <a:cubicBezTo>
                    <a:pt x="174197" y="193876"/>
                    <a:pt x="161151" y="107783"/>
                    <a:pt x="105073" y="515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g2d252dde5c4_1_708"/>
            <p:cNvSpPr/>
            <p:nvPr/>
          </p:nvSpPr>
          <p:spPr>
            <a:xfrm>
              <a:off x="1583725" y="4145131"/>
              <a:ext cx="323805" cy="472033"/>
            </a:xfrm>
            <a:custGeom>
              <a:rect b="b" l="l" r="r" t="t"/>
              <a:pathLst>
                <a:path extrusionOk="0" h="340204" w="233373">
                  <a:moveTo>
                    <a:pt x="158305" y="74297"/>
                  </a:moveTo>
                  <a:cubicBezTo>
                    <a:pt x="116008" y="31766"/>
                    <a:pt x="60087" y="5458"/>
                    <a:pt x="334" y="-19"/>
                  </a:cubicBezTo>
                  <a:lnTo>
                    <a:pt x="334" y="16163"/>
                  </a:lnTo>
                  <a:cubicBezTo>
                    <a:pt x="132969" y="29535"/>
                    <a:pt x="229644" y="147823"/>
                    <a:pt x="216262" y="280366"/>
                  </a:cubicBezTo>
                  <a:cubicBezTo>
                    <a:pt x="214197" y="300816"/>
                    <a:pt x="209525" y="320919"/>
                    <a:pt x="202360" y="340185"/>
                  </a:cubicBezTo>
                  <a:lnTo>
                    <a:pt x="219714" y="340185"/>
                  </a:lnTo>
                  <a:cubicBezTo>
                    <a:pt x="251697" y="247107"/>
                    <a:pt x="227873" y="143953"/>
                    <a:pt x="158305" y="7429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g2d252dde5c4_1_708"/>
            <p:cNvSpPr/>
            <p:nvPr/>
          </p:nvSpPr>
          <p:spPr>
            <a:xfrm>
              <a:off x="1844895" y="3941711"/>
              <a:ext cx="365631" cy="365375"/>
            </a:xfrm>
            <a:custGeom>
              <a:rect b="b" l="l" r="r" t="t"/>
              <a:pathLst>
                <a:path extrusionOk="0" h="263333" w="263518">
                  <a:moveTo>
                    <a:pt x="334" y="131646"/>
                  </a:moveTo>
                  <a:cubicBezTo>
                    <a:pt x="335" y="58929"/>
                    <a:pt x="59326" y="-20"/>
                    <a:pt x="132095" y="-19"/>
                  </a:cubicBezTo>
                  <a:cubicBezTo>
                    <a:pt x="204863" y="-18"/>
                    <a:pt x="263853" y="58932"/>
                    <a:pt x="263852" y="131649"/>
                  </a:cubicBezTo>
                  <a:cubicBezTo>
                    <a:pt x="263851" y="204367"/>
                    <a:pt x="204860" y="263315"/>
                    <a:pt x="132092" y="263315"/>
                  </a:cubicBezTo>
                  <a:cubicBezTo>
                    <a:pt x="97143" y="263314"/>
                    <a:pt x="63627" y="249439"/>
                    <a:pt x="38917" y="224742"/>
                  </a:cubicBezTo>
                  <a:cubicBezTo>
                    <a:pt x="14133" y="200102"/>
                    <a:pt x="241" y="166581"/>
                    <a:pt x="334" y="131646"/>
                  </a:cubicBezTo>
                  <a:close/>
                  <a:moveTo>
                    <a:pt x="255617" y="131646"/>
                  </a:moveTo>
                  <a:cubicBezTo>
                    <a:pt x="255628" y="63474"/>
                    <a:pt x="200334" y="8200"/>
                    <a:pt x="132114" y="8189"/>
                  </a:cubicBezTo>
                  <a:cubicBezTo>
                    <a:pt x="63894" y="8178"/>
                    <a:pt x="8581" y="63434"/>
                    <a:pt x="8570" y="131606"/>
                  </a:cubicBezTo>
                  <a:cubicBezTo>
                    <a:pt x="8559" y="199778"/>
                    <a:pt x="63853" y="255052"/>
                    <a:pt x="132073" y="255063"/>
                  </a:cubicBezTo>
                  <a:cubicBezTo>
                    <a:pt x="164836" y="255068"/>
                    <a:pt x="196259" y="242067"/>
                    <a:pt x="219428" y="218920"/>
                  </a:cubicBezTo>
                  <a:lnTo>
                    <a:pt x="219428" y="218920"/>
                  </a:lnTo>
                  <a:cubicBezTo>
                    <a:pt x="242679" y="195831"/>
                    <a:pt x="255711" y="164402"/>
                    <a:pt x="255617" y="131646"/>
                  </a:cubicBezTo>
                  <a:close/>
                  <a:moveTo>
                    <a:pt x="39022" y="131397"/>
                  </a:moveTo>
                  <a:cubicBezTo>
                    <a:pt x="39021" y="80153"/>
                    <a:pt x="80591" y="38611"/>
                    <a:pt x="131870" y="38610"/>
                  </a:cubicBezTo>
                  <a:cubicBezTo>
                    <a:pt x="148538" y="38609"/>
                    <a:pt x="164898" y="43092"/>
                    <a:pt x="179234" y="51588"/>
                  </a:cubicBezTo>
                  <a:lnTo>
                    <a:pt x="197236" y="62169"/>
                  </a:lnTo>
                  <a:lnTo>
                    <a:pt x="146800" y="112610"/>
                  </a:lnTo>
                  <a:lnTo>
                    <a:pt x="137799" y="110218"/>
                  </a:lnTo>
                  <a:cubicBezTo>
                    <a:pt x="126071" y="106968"/>
                    <a:pt x="113927" y="113835"/>
                    <a:pt x="110675" y="125554"/>
                  </a:cubicBezTo>
                  <a:cubicBezTo>
                    <a:pt x="109607" y="129404"/>
                    <a:pt x="109607" y="133473"/>
                    <a:pt x="110675" y="137323"/>
                  </a:cubicBezTo>
                  <a:lnTo>
                    <a:pt x="113068" y="146310"/>
                  </a:lnTo>
                  <a:lnTo>
                    <a:pt x="62609" y="196743"/>
                  </a:lnTo>
                  <a:lnTo>
                    <a:pt x="52003" y="178794"/>
                  </a:lnTo>
                  <a:cubicBezTo>
                    <a:pt x="43512" y="164439"/>
                    <a:pt x="39029" y="148071"/>
                    <a:pt x="39022" y="131397"/>
                  </a:cubicBezTo>
                  <a:close/>
                  <a:moveTo>
                    <a:pt x="183859" y="63876"/>
                  </a:moveTo>
                  <a:lnTo>
                    <a:pt x="175044" y="58690"/>
                  </a:lnTo>
                  <a:cubicBezTo>
                    <a:pt x="134823" y="34886"/>
                    <a:pt x="82908" y="48172"/>
                    <a:pt x="59087" y="88364"/>
                  </a:cubicBezTo>
                  <a:cubicBezTo>
                    <a:pt x="43327" y="114956"/>
                    <a:pt x="43336" y="148022"/>
                    <a:pt x="59111" y="174606"/>
                  </a:cubicBezTo>
                  <a:lnTo>
                    <a:pt x="64300" y="183392"/>
                  </a:lnTo>
                  <a:lnTo>
                    <a:pt x="103865" y="143846"/>
                  </a:lnTo>
                  <a:lnTo>
                    <a:pt x="102697" y="139449"/>
                  </a:lnTo>
                  <a:cubicBezTo>
                    <a:pt x="98269" y="123329"/>
                    <a:pt x="107756" y="106674"/>
                    <a:pt x="123888" y="102249"/>
                  </a:cubicBezTo>
                  <a:cubicBezTo>
                    <a:pt x="129131" y="100811"/>
                    <a:pt x="134666" y="100810"/>
                    <a:pt x="139910" y="102246"/>
                  </a:cubicBezTo>
                  <a:lnTo>
                    <a:pt x="144318" y="103414"/>
                  </a:lnTo>
                  <a:close/>
                  <a:moveTo>
                    <a:pt x="66968" y="201107"/>
                  </a:moveTo>
                  <a:lnTo>
                    <a:pt x="117436" y="150723"/>
                  </a:lnTo>
                  <a:lnTo>
                    <a:pt x="126405" y="153082"/>
                  </a:lnTo>
                  <a:cubicBezTo>
                    <a:pt x="138126" y="156363"/>
                    <a:pt x="150290" y="149527"/>
                    <a:pt x="153573" y="137814"/>
                  </a:cubicBezTo>
                  <a:cubicBezTo>
                    <a:pt x="154658" y="133943"/>
                    <a:pt x="154662" y="129850"/>
                    <a:pt x="153585" y="125977"/>
                  </a:cubicBezTo>
                  <a:lnTo>
                    <a:pt x="151216" y="116982"/>
                  </a:lnTo>
                  <a:lnTo>
                    <a:pt x="201659" y="66590"/>
                  </a:lnTo>
                  <a:lnTo>
                    <a:pt x="212248" y="84563"/>
                  </a:lnTo>
                  <a:cubicBezTo>
                    <a:pt x="238406" y="128661"/>
                    <a:pt x="223837" y="185600"/>
                    <a:pt x="179708" y="211739"/>
                  </a:cubicBezTo>
                  <a:cubicBezTo>
                    <a:pt x="150495" y="229043"/>
                    <a:pt x="114160" y="229036"/>
                    <a:pt x="84954" y="211720"/>
                  </a:cubicBezTo>
                  <a:close/>
                  <a:moveTo>
                    <a:pt x="119918" y="159903"/>
                  </a:moveTo>
                  <a:lnTo>
                    <a:pt x="80329" y="199416"/>
                  </a:lnTo>
                  <a:lnTo>
                    <a:pt x="89143" y="204618"/>
                  </a:lnTo>
                  <a:cubicBezTo>
                    <a:pt x="129338" y="228460"/>
                    <a:pt x="181264" y="215227"/>
                    <a:pt x="205123" y="175060"/>
                  </a:cubicBezTo>
                  <a:cubicBezTo>
                    <a:pt x="220924" y="148458"/>
                    <a:pt x="220931" y="115358"/>
                    <a:pt x="205141" y="88750"/>
                  </a:cubicBezTo>
                  <a:lnTo>
                    <a:pt x="199952" y="79957"/>
                  </a:lnTo>
                  <a:lnTo>
                    <a:pt x="160403" y="119463"/>
                  </a:lnTo>
                  <a:lnTo>
                    <a:pt x="161563" y="123868"/>
                  </a:lnTo>
                  <a:cubicBezTo>
                    <a:pt x="165987" y="139989"/>
                    <a:pt x="156496" y="156642"/>
                    <a:pt x="140363" y="161063"/>
                  </a:cubicBezTo>
                  <a:cubicBezTo>
                    <a:pt x="135109" y="162503"/>
                    <a:pt x="129563" y="162500"/>
                    <a:pt x="124309" y="1610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g2d252dde5c4_1_708"/>
            <p:cNvSpPr/>
            <p:nvPr/>
          </p:nvSpPr>
          <p:spPr>
            <a:xfrm>
              <a:off x="2639459" y="3724485"/>
              <a:ext cx="211108" cy="210961"/>
            </a:xfrm>
            <a:custGeom>
              <a:rect b="b" l="l" r="r" t="t"/>
              <a:pathLst>
                <a:path extrusionOk="0" h="152044" w="152150">
                  <a:moveTo>
                    <a:pt x="76407" y="152025"/>
                  </a:moveTo>
                  <a:cubicBezTo>
                    <a:pt x="34392" y="152024"/>
                    <a:pt x="333" y="117987"/>
                    <a:pt x="334" y="76001"/>
                  </a:cubicBezTo>
                  <a:cubicBezTo>
                    <a:pt x="335" y="34015"/>
                    <a:pt x="34396" y="-20"/>
                    <a:pt x="76411" y="-19"/>
                  </a:cubicBezTo>
                  <a:cubicBezTo>
                    <a:pt x="118427" y="-18"/>
                    <a:pt x="152486" y="34019"/>
                    <a:pt x="152485" y="76005"/>
                  </a:cubicBezTo>
                  <a:cubicBezTo>
                    <a:pt x="152484" y="96169"/>
                    <a:pt x="144467" y="115507"/>
                    <a:pt x="130197" y="129764"/>
                  </a:cubicBezTo>
                  <a:cubicBezTo>
                    <a:pt x="115961" y="144064"/>
                    <a:pt x="96592" y="152079"/>
                    <a:pt x="76407" y="152025"/>
                  </a:cubicBezTo>
                  <a:close/>
                  <a:moveTo>
                    <a:pt x="76407" y="4731"/>
                  </a:moveTo>
                  <a:cubicBezTo>
                    <a:pt x="37017" y="4724"/>
                    <a:pt x="5081" y="36629"/>
                    <a:pt x="5074" y="75991"/>
                  </a:cubicBezTo>
                  <a:cubicBezTo>
                    <a:pt x="5068" y="115353"/>
                    <a:pt x="36995" y="147267"/>
                    <a:pt x="76384" y="147273"/>
                  </a:cubicBezTo>
                  <a:cubicBezTo>
                    <a:pt x="115774" y="147279"/>
                    <a:pt x="147710" y="115375"/>
                    <a:pt x="147716" y="76013"/>
                  </a:cubicBezTo>
                  <a:cubicBezTo>
                    <a:pt x="147720" y="57110"/>
                    <a:pt x="140207" y="38980"/>
                    <a:pt x="126833" y="25612"/>
                  </a:cubicBezTo>
                  <a:lnTo>
                    <a:pt x="126833" y="25612"/>
                  </a:lnTo>
                  <a:cubicBezTo>
                    <a:pt x="113493" y="12196"/>
                    <a:pt x="95333" y="4676"/>
                    <a:pt x="76407" y="4731"/>
                  </a:cubicBezTo>
                  <a:close/>
                  <a:moveTo>
                    <a:pt x="76263" y="129703"/>
                  </a:moveTo>
                  <a:cubicBezTo>
                    <a:pt x="46654" y="129703"/>
                    <a:pt x="22652" y="105717"/>
                    <a:pt x="22651" y="76129"/>
                  </a:cubicBezTo>
                  <a:cubicBezTo>
                    <a:pt x="22651" y="66513"/>
                    <a:pt x="25241" y="57074"/>
                    <a:pt x="30150" y="48802"/>
                  </a:cubicBezTo>
                  <a:lnTo>
                    <a:pt x="36263" y="38416"/>
                  </a:lnTo>
                  <a:lnTo>
                    <a:pt x="65409" y="67516"/>
                  </a:lnTo>
                  <a:lnTo>
                    <a:pt x="64026" y="72711"/>
                  </a:lnTo>
                  <a:cubicBezTo>
                    <a:pt x="62148" y="79477"/>
                    <a:pt x="66115" y="86483"/>
                    <a:pt x="72886" y="88360"/>
                  </a:cubicBezTo>
                  <a:cubicBezTo>
                    <a:pt x="75111" y="88977"/>
                    <a:pt x="77462" y="88977"/>
                    <a:pt x="79687" y="88360"/>
                  </a:cubicBezTo>
                  <a:lnTo>
                    <a:pt x="84880" y="86979"/>
                  </a:lnTo>
                  <a:lnTo>
                    <a:pt x="114020" y="116094"/>
                  </a:lnTo>
                  <a:lnTo>
                    <a:pt x="103649" y="122213"/>
                  </a:lnTo>
                  <a:cubicBezTo>
                    <a:pt x="95355" y="127112"/>
                    <a:pt x="85898" y="129699"/>
                    <a:pt x="76263" y="129703"/>
                  </a:cubicBezTo>
                  <a:close/>
                  <a:moveTo>
                    <a:pt x="37250" y="46134"/>
                  </a:moveTo>
                  <a:lnTo>
                    <a:pt x="34254" y="51221"/>
                  </a:lnTo>
                  <a:cubicBezTo>
                    <a:pt x="20501" y="74428"/>
                    <a:pt x="28178" y="104382"/>
                    <a:pt x="51401" y="118126"/>
                  </a:cubicBezTo>
                  <a:cubicBezTo>
                    <a:pt x="66766" y="127218"/>
                    <a:pt x="85870" y="127213"/>
                    <a:pt x="101229" y="118112"/>
                  </a:cubicBezTo>
                  <a:lnTo>
                    <a:pt x="106306" y="115117"/>
                  </a:lnTo>
                  <a:lnTo>
                    <a:pt x="83456" y="92289"/>
                  </a:lnTo>
                  <a:lnTo>
                    <a:pt x="80915" y="92963"/>
                  </a:lnTo>
                  <a:cubicBezTo>
                    <a:pt x="71602" y="95519"/>
                    <a:pt x="61979" y="90045"/>
                    <a:pt x="59422" y="80738"/>
                  </a:cubicBezTo>
                  <a:cubicBezTo>
                    <a:pt x="58591" y="77712"/>
                    <a:pt x="58590" y="74519"/>
                    <a:pt x="59420" y="71492"/>
                  </a:cubicBezTo>
                  <a:lnTo>
                    <a:pt x="60095" y="68949"/>
                  </a:lnTo>
                  <a:close/>
                  <a:moveTo>
                    <a:pt x="116541" y="113579"/>
                  </a:moveTo>
                  <a:lnTo>
                    <a:pt x="87429" y="84459"/>
                  </a:lnTo>
                  <a:lnTo>
                    <a:pt x="88793" y="79285"/>
                  </a:lnTo>
                  <a:cubicBezTo>
                    <a:pt x="90688" y="72522"/>
                    <a:pt x="86739" y="65503"/>
                    <a:pt x="79971" y="63609"/>
                  </a:cubicBezTo>
                  <a:cubicBezTo>
                    <a:pt x="77735" y="62984"/>
                    <a:pt x="75370" y="62981"/>
                    <a:pt x="73132" y="63602"/>
                  </a:cubicBezTo>
                  <a:lnTo>
                    <a:pt x="67934" y="64969"/>
                  </a:lnTo>
                  <a:lnTo>
                    <a:pt x="38818" y="35864"/>
                  </a:lnTo>
                  <a:lnTo>
                    <a:pt x="49203" y="29754"/>
                  </a:lnTo>
                  <a:cubicBezTo>
                    <a:pt x="74683" y="14662"/>
                    <a:pt x="107582" y="23069"/>
                    <a:pt x="122684" y="48532"/>
                  </a:cubicBezTo>
                  <a:cubicBezTo>
                    <a:pt x="132681" y="65387"/>
                    <a:pt x="132677" y="86350"/>
                    <a:pt x="122673" y="103201"/>
                  </a:cubicBezTo>
                  <a:close/>
                  <a:moveTo>
                    <a:pt x="92733" y="83028"/>
                  </a:moveTo>
                  <a:lnTo>
                    <a:pt x="115564" y="105870"/>
                  </a:lnTo>
                  <a:lnTo>
                    <a:pt x="118569" y="100784"/>
                  </a:lnTo>
                  <a:cubicBezTo>
                    <a:pt x="132346" y="77592"/>
                    <a:pt x="124699" y="47632"/>
                    <a:pt x="101492" y="33865"/>
                  </a:cubicBezTo>
                  <a:cubicBezTo>
                    <a:pt x="86121" y="24748"/>
                    <a:pt x="66996" y="24744"/>
                    <a:pt x="51622" y="33855"/>
                  </a:cubicBezTo>
                  <a:lnTo>
                    <a:pt x="46541" y="36849"/>
                  </a:lnTo>
                  <a:lnTo>
                    <a:pt x="69368" y="59668"/>
                  </a:lnTo>
                  <a:lnTo>
                    <a:pt x="71913" y="58999"/>
                  </a:lnTo>
                  <a:cubicBezTo>
                    <a:pt x="81228" y="56446"/>
                    <a:pt x="90850" y="61923"/>
                    <a:pt x="93404" y="71231"/>
                  </a:cubicBezTo>
                  <a:cubicBezTo>
                    <a:pt x="94236" y="74263"/>
                    <a:pt x="94235" y="77463"/>
                    <a:pt x="93399" y="804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g2d252dde5c4_1_708"/>
            <p:cNvSpPr/>
            <p:nvPr/>
          </p:nvSpPr>
          <p:spPr>
            <a:xfrm>
              <a:off x="2905092" y="3835593"/>
              <a:ext cx="211" cy="781855"/>
            </a:xfrm>
            <a:custGeom>
              <a:rect b="b" l="l" r="r" t="t"/>
              <a:pathLst>
                <a:path extrusionOk="0" h="563499" w="152">
                  <a:moveTo>
                    <a:pt x="0" y="0"/>
                  </a:moveTo>
                  <a:lnTo>
                    <a:pt x="152" y="0"/>
                  </a:lnTo>
                  <a:lnTo>
                    <a:pt x="152" y="563499"/>
                  </a:lnTo>
                  <a:lnTo>
                    <a:pt x="0" y="56349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0" name="Google Shape;1180;g2d252dde5c4_1_708"/>
          <p:cNvGrpSpPr/>
          <p:nvPr/>
        </p:nvGrpSpPr>
        <p:grpSpPr>
          <a:xfrm>
            <a:off x="1579275" y="533092"/>
            <a:ext cx="1321588" cy="2738808"/>
            <a:chOff x="1579275" y="533092"/>
            <a:chExt cx="1321588" cy="2738808"/>
          </a:xfrm>
        </p:grpSpPr>
        <p:sp>
          <p:nvSpPr>
            <p:cNvPr id="1181" name="Google Shape;1181;g2d252dde5c4_1_708"/>
            <p:cNvSpPr/>
            <p:nvPr/>
          </p:nvSpPr>
          <p:spPr>
            <a:xfrm rot="-5400000">
              <a:off x="870665" y="1241702"/>
              <a:ext cx="2738808" cy="1321588"/>
            </a:xfrm>
            <a:custGeom>
              <a:rect b="b" l="l" r="r" t="t"/>
              <a:pathLst>
                <a:path extrusionOk="0" h="837774" w="3103465">
                  <a:moveTo>
                    <a:pt x="0" y="0"/>
                  </a:moveTo>
                  <a:lnTo>
                    <a:pt x="3103465" y="0"/>
                  </a:lnTo>
                  <a:lnTo>
                    <a:pt x="3103465" y="837775"/>
                  </a:lnTo>
                  <a:lnTo>
                    <a:pt x="0" y="8377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82" name="Google Shape;1182;g2d252dde5c4_1_708"/>
            <p:cNvGrpSpPr/>
            <p:nvPr/>
          </p:nvGrpSpPr>
          <p:grpSpPr>
            <a:xfrm>
              <a:off x="1753302" y="741296"/>
              <a:ext cx="973533" cy="2327583"/>
              <a:chOff x="1746939" y="741296"/>
              <a:chExt cx="973533" cy="2327583"/>
            </a:xfrm>
          </p:grpSpPr>
          <p:grpSp>
            <p:nvGrpSpPr>
              <p:cNvPr id="1183" name="Google Shape;1183;g2d252dde5c4_1_708"/>
              <p:cNvGrpSpPr/>
              <p:nvPr/>
            </p:nvGrpSpPr>
            <p:grpSpPr>
              <a:xfrm>
                <a:off x="1746939" y="741296"/>
                <a:ext cx="973533" cy="694258"/>
                <a:chOff x="3183513" y="1115522"/>
                <a:chExt cx="791812" cy="564667"/>
              </a:xfrm>
            </p:grpSpPr>
            <p:grpSp>
              <p:nvGrpSpPr>
                <p:cNvPr id="1184" name="Google Shape;1184;g2d252dde5c4_1_708"/>
                <p:cNvGrpSpPr/>
                <p:nvPr/>
              </p:nvGrpSpPr>
              <p:grpSpPr>
                <a:xfrm>
                  <a:off x="3216327" y="1121924"/>
                  <a:ext cx="320728" cy="239680"/>
                  <a:chOff x="4998402" y="2853849"/>
                  <a:chExt cx="320728" cy="239680"/>
                </a:xfrm>
              </p:grpSpPr>
              <p:sp>
                <p:nvSpPr>
                  <p:cNvPr id="1185" name="Google Shape;1185;g2d252dde5c4_1_708"/>
                  <p:cNvSpPr/>
                  <p:nvPr/>
                </p:nvSpPr>
                <p:spPr>
                  <a:xfrm>
                    <a:off x="4998402" y="3052533"/>
                    <a:ext cx="320728" cy="40996"/>
                  </a:xfrm>
                  <a:custGeom>
                    <a:rect b="b" l="l" r="r" t="t"/>
                    <a:pathLst>
                      <a:path extrusionOk="0" h="40996" w="320728">
                        <a:moveTo>
                          <a:pt x="0" y="0"/>
                        </a:moveTo>
                        <a:lnTo>
                          <a:pt x="320729" y="0"/>
                        </a:lnTo>
                        <a:lnTo>
                          <a:pt x="320729" y="40997"/>
                        </a:lnTo>
                        <a:lnTo>
                          <a:pt x="0" y="40997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6" name="Google Shape;1186;g2d252dde5c4_1_708"/>
                  <p:cNvSpPr/>
                  <p:nvPr/>
                </p:nvSpPr>
                <p:spPr>
                  <a:xfrm>
                    <a:off x="5114135" y="2930581"/>
                    <a:ext cx="87275" cy="99641"/>
                  </a:xfrm>
                  <a:custGeom>
                    <a:rect b="b" l="l" r="r" t="t"/>
                    <a:pathLst>
                      <a:path extrusionOk="0" h="99641" w="87275">
                        <a:moveTo>
                          <a:pt x="87609" y="3735"/>
                        </a:moveTo>
                        <a:lnTo>
                          <a:pt x="72625" y="66006"/>
                        </a:lnTo>
                        <a:lnTo>
                          <a:pt x="72970" y="66567"/>
                        </a:lnTo>
                        <a:cubicBezTo>
                          <a:pt x="74551" y="69418"/>
                          <a:pt x="75368" y="72629"/>
                          <a:pt x="75344" y="75888"/>
                        </a:cubicBezTo>
                        <a:lnTo>
                          <a:pt x="75344" y="99623"/>
                        </a:lnTo>
                        <a:lnTo>
                          <a:pt x="9100" y="99623"/>
                        </a:lnTo>
                        <a:lnTo>
                          <a:pt x="9100" y="75888"/>
                        </a:lnTo>
                        <a:cubicBezTo>
                          <a:pt x="9000" y="71113"/>
                          <a:pt x="10820" y="66496"/>
                          <a:pt x="14153" y="63071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6"/>
                        </a:lnTo>
                        <a:lnTo>
                          <a:pt x="62347" y="59706"/>
                        </a:lnTo>
                        <a:cubicBezTo>
                          <a:pt x="63414" y="59719"/>
                          <a:pt x="64475" y="59878"/>
                          <a:pt x="65499" y="60181"/>
                        </a:cubicBezTo>
                        <a:lnTo>
                          <a:pt x="67140" y="60698"/>
                        </a:lnTo>
                        <a:lnTo>
                          <a:pt x="81433" y="1232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7" name="Google Shape;1187;g2d252dde5c4_1_708"/>
                  <p:cNvSpPr/>
                  <p:nvPr/>
                </p:nvSpPr>
                <p:spPr>
                  <a:xfrm>
                    <a:off x="5130071" y="2853849"/>
                    <a:ext cx="55750" cy="53957"/>
                  </a:xfrm>
                  <a:custGeom>
                    <a:rect b="b" l="l" r="r" t="t"/>
                    <a:pathLst>
                      <a:path extrusionOk="0" h="53957" w="55750">
                        <a:moveTo>
                          <a:pt x="56041" y="37615"/>
                        </a:moveTo>
                        <a:cubicBezTo>
                          <a:pt x="56033" y="37946"/>
                          <a:pt x="56048" y="38278"/>
                          <a:pt x="56084" y="38608"/>
                        </a:cubicBezTo>
                        <a:cubicBezTo>
                          <a:pt x="52542" y="43484"/>
                          <a:pt x="48275" y="47792"/>
                          <a:pt x="43431" y="51381"/>
                        </a:cubicBezTo>
                        <a:cubicBezTo>
                          <a:pt x="37972" y="53174"/>
                          <a:pt x="32247" y="54021"/>
                          <a:pt x="26503" y="53884"/>
                        </a:cubicBezTo>
                        <a:cubicBezTo>
                          <a:pt x="21556" y="54168"/>
                          <a:pt x="16610" y="53327"/>
                          <a:pt x="12036" y="51425"/>
                        </a:cubicBezTo>
                        <a:cubicBezTo>
                          <a:pt x="8965" y="49026"/>
                          <a:pt x="6310" y="46140"/>
                          <a:pt x="4176" y="42880"/>
                        </a:cubicBezTo>
                        <a:lnTo>
                          <a:pt x="4176" y="42319"/>
                        </a:lnTo>
                        <a:lnTo>
                          <a:pt x="3745" y="42319"/>
                        </a:lnTo>
                        <a:cubicBezTo>
                          <a:pt x="2881" y="41196"/>
                          <a:pt x="2103" y="40075"/>
                          <a:pt x="1456" y="39125"/>
                        </a:cubicBezTo>
                        <a:lnTo>
                          <a:pt x="1413" y="39083"/>
                        </a:lnTo>
                        <a:cubicBezTo>
                          <a:pt x="1024" y="38522"/>
                          <a:pt x="679" y="37960"/>
                          <a:pt x="334" y="37529"/>
                        </a:cubicBezTo>
                        <a:lnTo>
                          <a:pt x="1586" y="34854"/>
                        </a:lnTo>
                        <a:lnTo>
                          <a:pt x="1715" y="34551"/>
                        </a:lnTo>
                        <a:lnTo>
                          <a:pt x="1758" y="34120"/>
                        </a:lnTo>
                        <a:cubicBezTo>
                          <a:pt x="1822" y="33909"/>
                          <a:pt x="1865" y="33692"/>
                          <a:pt x="1887" y="33472"/>
                        </a:cubicBezTo>
                        <a:lnTo>
                          <a:pt x="1887" y="29934"/>
                        </a:lnTo>
                        <a:cubicBezTo>
                          <a:pt x="173" y="15205"/>
                          <a:pt x="10732" y="1876"/>
                          <a:pt x="25472" y="163"/>
                        </a:cubicBezTo>
                        <a:cubicBezTo>
                          <a:pt x="40211" y="-1550"/>
                          <a:pt x="53549" y="9002"/>
                          <a:pt x="55263" y="23731"/>
                        </a:cubicBezTo>
                        <a:cubicBezTo>
                          <a:pt x="55503" y="25792"/>
                          <a:pt x="55503" y="27873"/>
                          <a:pt x="55263" y="29934"/>
                        </a:cubicBezTo>
                        <a:lnTo>
                          <a:pt x="55263" y="35069"/>
                        </a:lnTo>
                        <a:lnTo>
                          <a:pt x="55393" y="35371"/>
                        </a:lnTo>
                        <a:cubicBezTo>
                          <a:pt x="55387" y="35531"/>
                          <a:pt x="55401" y="35690"/>
                          <a:pt x="55436" y="35846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88" name="Google Shape;1188;g2d252dde5c4_1_708"/>
                <p:cNvGrpSpPr/>
                <p:nvPr/>
              </p:nvGrpSpPr>
              <p:grpSpPr>
                <a:xfrm>
                  <a:off x="3183513" y="1115522"/>
                  <a:ext cx="381012" cy="256076"/>
                  <a:chOff x="4965588" y="2847447"/>
                  <a:chExt cx="381012" cy="256076"/>
                </a:xfrm>
              </p:grpSpPr>
              <p:sp>
                <p:nvSpPr>
                  <p:cNvPr id="1189" name="Google Shape;1189;g2d252dde5c4_1_708"/>
                  <p:cNvSpPr/>
                  <p:nvPr/>
                </p:nvSpPr>
                <p:spPr>
                  <a:xfrm>
                    <a:off x="4965588" y="2847447"/>
                    <a:ext cx="381012" cy="256076"/>
                  </a:xfrm>
                  <a:custGeom>
                    <a:rect b="b" l="l" r="r" t="t"/>
                    <a:pathLst>
                      <a:path extrusionOk="0" h="256076" w="381012">
                        <a:moveTo>
                          <a:pt x="381347" y="182913"/>
                        </a:moveTo>
                        <a:lnTo>
                          <a:pt x="381347" y="201943"/>
                        </a:lnTo>
                        <a:cubicBezTo>
                          <a:pt x="381347" y="203754"/>
                          <a:pt x="379879" y="205222"/>
                          <a:pt x="378068" y="205222"/>
                        </a:cubicBezTo>
                        <a:cubicBezTo>
                          <a:pt x="378067" y="205222"/>
                          <a:pt x="378066" y="205222"/>
                          <a:pt x="378065" y="205222"/>
                        </a:cubicBezTo>
                        <a:lnTo>
                          <a:pt x="363814" y="205222"/>
                        </a:lnTo>
                        <a:lnTo>
                          <a:pt x="363814" y="247816"/>
                        </a:lnTo>
                        <a:cubicBezTo>
                          <a:pt x="364088" y="248335"/>
                          <a:pt x="364236" y="248912"/>
                          <a:pt x="364246" y="249499"/>
                        </a:cubicBezTo>
                        <a:lnTo>
                          <a:pt x="364246" y="252778"/>
                        </a:lnTo>
                        <a:cubicBezTo>
                          <a:pt x="364247" y="254588"/>
                          <a:pt x="362779" y="256057"/>
                          <a:pt x="360967" y="256058"/>
                        </a:cubicBezTo>
                        <a:cubicBezTo>
                          <a:pt x="360966" y="256058"/>
                          <a:pt x="360965" y="256058"/>
                          <a:pt x="360964" y="256058"/>
                        </a:cubicBezTo>
                        <a:lnTo>
                          <a:pt x="28273" y="256058"/>
                        </a:lnTo>
                        <a:cubicBezTo>
                          <a:pt x="26015" y="255181"/>
                          <a:pt x="24228" y="253396"/>
                          <a:pt x="23351" y="251138"/>
                        </a:cubicBezTo>
                        <a:lnTo>
                          <a:pt x="23351" y="205222"/>
                        </a:lnTo>
                        <a:lnTo>
                          <a:pt x="3616" y="205222"/>
                        </a:lnTo>
                        <a:cubicBezTo>
                          <a:pt x="1804" y="205224"/>
                          <a:pt x="335" y="203757"/>
                          <a:pt x="334" y="201947"/>
                        </a:cubicBezTo>
                        <a:cubicBezTo>
                          <a:pt x="334" y="201946"/>
                          <a:pt x="334" y="201945"/>
                          <a:pt x="334" y="201944"/>
                        </a:cubicBezTo>
                        <a:lnTo>
                          <a:pt x="334" y="182913"/>
                        </a:lnTo>
                        <a:cubicBezTo>
                          <a:pt x="333" y="181102"/>
                          <a:pt x="1800" y="179634"/>
                          <a:pt x="3612" y="179633"/>
                        </a:cubicBezTo>
                        <a:cubicBezTo>
                          <a:pt x="3613" y="179633"/>
                          <a:pt x="3615" y="179633"/>
                          <a:pt x="3616" y="179633"/>
                        </a:cubicBezTo>
                        <a:lnTo>
                          <a:pt x="59021" y="179633"/>
                        </a:lnTo>
                        <a:cubicBezTo>
                          <a:pt x="62660" y="174743"/>
                          <a:pt x="67662" y="171035"/>
                          <a:pt x="73401" y="168974"/>
                        </a:cubicBezTo>
                        <a:lnTo>
                          <a:pt x="73401" y="127028"/>
                        </a:lnTo>
                        <a:cubicBezTo>
                          <a:pt x="70728" y="126392"/>
                          <a:pt x="68166" y="125359"/>
                          <a:pt x="65800" y="123964"/>
                        </a:cubicBezTo>
                        <a:lnTo>
                          <a:pt x="52629" y="123964"/>
                        </a:lnTo>
                        <a:cubicBezTo>
                          <a:pt x="47788" y="123964"/>
                          <a:pt x="43863" y="120042"/>
                          <a:pt x="43863" y="115203"/>
                        </a:cubicBezTo>
                        <a:cubicBezTo>
                          <a:pt x="43863" y="110365"/>
                          <a:pt x="47788" y="106443"/>
                          <a:pt x="52629" y="106443"/>
                        </a:cubicBezTo>
                        <a:lnTo>
                          <a:pt x="57294" y="106443"/>
                        </a:lnTo>
                        <a:cubicBezTo>
                          <a:pt x="58491" y="101994"/>
                          <a:pt x="61412" y="98205"/>
                          <a:pt x="65412" y="95914"/>
                        </a:cubicBezTo>
                        <a:cubicBezTo>
                          <a:pt x="70368" y="92942"/>
                          <a:pt x="76041" y="91376"/>
                          <a:pt x="81822" y="91383"/>
                        </a:cubicBezTo>
                        <a:lnTo>
                          <a:pt x="82298" y="91383"/>
                        </a:lnTo>
                        <a:cubicBezTo>
                          <a:pt x="91924" y="90622"/>
                          <a:pt x="101143" y="95413"/>
                          <a:pt x="106048" y="103725"/>
                        </a:cubicBezTo>
                        <a:lnTo>
                          <a:pt x="136925" y="82623"/>
                        </a:lnTo>
                        <a:cubicBezTo>
                          <a:pt x="137189" y="82462"/>
                          <a:pt x="137463" y="82318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3" y="65900"/>
                          <a:pt x="162339" y="58842"/>
                          <a:pt x="162144" y="51681"/>
                        </a:cubicBezTo>
                        <a:cubicBezTo>
                          <a:pt x="160590" y="49437"/>
                          <a:pt x="159381" y="47668"/>
                          <a:pt x="159078" y="47194"/>
                        </a:cubicBezTo>
                        <a:lnTo>
                          <a:pt x="158819" y="46805"/>
                        </a:lnTo>
                        <a:cubicBezTo>
                          <a:pt x="158501" y="46332"/>
                          <a:pt x="158321" y="45778"/>
                          <a:pt x="158302" y="45208"/>
                        </a:cubicBezTo>
                        <a:lnTo>
                          <a:pt x="158215" y="43827"/>
                        </a:lnTo>
                        <a:cubicBezTo>
                          <a:pt x="158173" y="43282"/>
                          <a:pt x="158262" y="42735"/>
                          <a:pt x="158474" y="42231"/>
                        </a:cubicBezTo>
                        <a:lnTo>
                          <a:pt x="159855" y="39339"/>
                        </a:lnTo>
                        <a:lnTo>
                          <a:pt x="159855" y="36491"/>
                        </a:lnTo>
                        <a:cubicBezTo>
                          <a:pt x="158135" y="18127"/>
                          <a:pt x="171638" y="1848"/>
                          <a:pt x="190014" y="129"/>
                        </a:cubicBezTo>
                        <a:cubicBezTo>
                          <a:pt x="208391" y="-1590"/>
                          <a:pt x="224682" y="11903"/>
                          <a:pt x="226402" y="30266"/>
                        </a:cubicBezTo>
                        <a:cubicBezTo>
                          <a:pt x="226596" y="32337"/>
                          <a:pt x="226596" y="34421"/>
                          <a:pt x="226402" y="36491"/>
                        </a:cubicBezTo>
                        <a:lnTo>
                          <a:pt x="226402" y="40850"/>
                        </a:lnTo>
                        <a:lnTo>
                          <a:pt x="226964" y="42663"/>
                        </a:lnTo>
                        <a:cubicBezTo>
                          <a:pt x="227084" y="42994"/>
                          <a:pt x="227142" y="43345"/>
                          <a:pt x="227136" y="43698"/>
                        </a:cubicBezTo>
                        <a:cubicBezTo>
                          <a:pt x="227122" y="44058"/>
                          <a:pt x="227136" y="44419"/>
                          <a:pt x="227180" y="44776"/>
                        </a:cubicBezTo>
                        <a:lnTo>
                          <a:pt x="227309" y="45511"/>
                        </a:lnTo>
                        <a:cubicBezTo>
                          <a:pt x="227469" y="46413"/>
                          <a:pt x="227233" y="47340"/>
                          <a:pt x="226662" y="48056"/>
                        </a:cubicBezTo>
                        <a:lnTo>
                          <a:pt x="226230" y="48661"/>
                        </a:lnTo>
                        <a:cubicBezTo>
                          <a:pt x="225927" y="49049"/>
                          <a:pt x="224804" y="50473"/>
                          <a:pt x="223293" y="52285"/>
                        </a:cubicBezTo>
                        <a:cubicBezTo>
                          <a:pt x="223047" y="59319"/>
                          <a:pt x="221480" y="66243"/>
                          <a:pt x="218673" y="72698"/>
                        </a:cubicBezTo>
                        <a:lnTo>
                          <a:pt x="222602" y="74424"/>
                        </a:lnTo>
                        <a:lnTo>
                          <a:pt x="244410" y="83270"/>
                        </a:lnTo>
                        <a:lnTo>
                          <a:pt x="254386" y="87111"/>
                        </a:lnTo>
                        <a:cubicBezTo>
                          <a:pt x="255044" y="87381"/>
                          <a:pt x="255602" y="87848"/>
                          <a:pt x="255984" y="88449"/>
                        </a:cubicBezTo>
                        <a:lnTo>
                          <a:pt x="256976" y="90088"/>
                        </a:lnTo>
                        <a:lnTo>
                          <a:pt x="301154" y="133933"/>
                        </a:lnTo>
                        <a:cubicBezTo>
                          <a:pt x="305235" y="132241"/>
                          <a:pt x="309604" y="131347"/>
                          <a:pt x="314023" y="131300"/>
                        </a:cubicBezTo>
                        <a:lnTo>
                          <a:pt x="314498" y="131300"/>
                        </a:lnTo>
                        <a:cubicBezTo>
                          <a:pt x="328058" y="131300"/>
                          <a:pt x="338811" y="138852"/>
                          <a:pt x="339458" y="148562"/>
                        </a:cubicBezTo>
                        <a:lnTo>
                          <a:pt x="345158" y="148562"/>
                        </a:lnTo>
                        <a:cubicBezTo>
                          <a:pt x="350000" y="148562"/>
                          <a:pt x="353925" y="152484"/>
                          <a:pt x="353925" y="157322"/>
                        </a:cubicBezTo>
                        <a:cubicBezTo>
                          <a:pt x="353925" y="162160"/>
                          <a:pt x="350000" y="166082"/>
                          <a:pt x="345158" y="166082"/>
                        </a:cubicBezTo>
                        <a:lnTo>
                          <a:pt x="325251" y="166082"/>
                        </a:lnTo>
                        <a:cubicBezTo>
                          <a:pt x="324991" y="166169"/>
                          <a:pt x="324690" y="166298"/>
                          <a:pt x="324387" y="166384"/>
                        </a:cubicBezTo>
                        <a:lnTo>
                          <a:pt x="324387" y="170441"/>
                        </a:lnTo>
                        <a:cubicBezTo>
                          <a:pt x="329547" y="172269"/>
                          <a:pt x="334124" y="175443"/>
                          <a:pt x="337645" y="179633"/>
                        </a:cubicBezTo>
                        <a:lnTo>
                          <a:pt x="378065" y="179633"/>
                        </a:lnTo>
                        <a:cubicBezTo>
                          <a:pt x="379877" y="179632"/>
                          <a:pt x="381346" y="181099"/>
                          <a:pt x="381346" y="182909"/>
                        </a:cubicBezTo>
                        <a:cubicBezTo>
                          <a:pt x="381346" y="182910"/>
                          <a:pt x="381346" y="182911"/>
                          <a:pt x="381346" y="182912"/>
                        </a:cubicBezTo>
                        <a:close/>
                        <a:moveTo>
                          <a:pt x="374740" y="198663"/>
                        </a:moveTo>
                        <a:lnTo>
                          <a:pt x="374740" y="193830"/>
                        </a:lnTo>
                        <a:lnTo>
                          <a:pt x="6897" y="193830"/>
                        </a:lnTo>
                        <a:lnTo>
                          <a:pt x="6897" y="198663"/>
                        </a:lnTo>
                        <a:lnTo>
                          <a:pt x="374740" y="198663"/>
                        </a:lnTo>
                        <a:close/>
                        <a:moveTo>
                          <a:pt x="374740" y="190550"/>
                        </a:moveTo>
                        <a:lnTo>
                          <a:pt x="374740" y="186192"/>
                        </a:lnTo>
                        <a:lnTo>
                          <a:pt x="6897" y="186192"/>
                        </a:lnTo>
                        <a:lnTo>
                          <a:pt x="6897" y="190550"/>
                        </a:lnTo>
                        <a:close/>
                        <a:moveTo>
                          <a:pt x="353925" y="246219"/>
                        </a:moveTo>
                        <a:lnTo>
                          <a:pt x="353925" y="205222"/>
                        </a:lnTo>
                        <a:lnTo>
                          <a:pt x="33196" y="205222"/>
                        </a:lnTo>
                        <a:lnTo>
                          <a:pt x="33196" y="246219"/>
                        </a:lnTo>
                        <a:close/>
                        <a:moveTo>
                          <a:pt x="347361" y="157322"/>
                        </a:moveTo>
                        <a:cubicBezTo>
                          <a:pt x="347356" y="156108"/>
                          <a:pt x="346373" y="155126"/>
                          <a:pt x="345158" y="155121"/>
                        </a:cubicBezTo>
                        <a:lnTo>
                          <a:pt x="331124" y="155122"/>
                        </a:lnTo>
                        <a:lnTo>
                          <a:pt x="332161" y="152834"/>
                        </a:lnTo>
                        <a:cubicBezTo>
                          <a:pt x="332452" y="152143"/>
                          <a:pt x="332655" y="151418"/>
                          <a:pt x="332764" y="150676"/>
                        </a:cubicBezTo>
                        <a:cubicBezTo>
                          <a:pt x="332808" y="150417"/>
                          <a:pt x="332851" y="150159"/>
                          <a:pt x="332895" y="149856"/>
                        </a:cubicBezTo>
                        <a:lnTo>
                          <a:pt x="332895" y="149382"/>
                        </a:lnTo>
                        <a:cubicBezTo>
                          <a:pt x="332808" y="143038"/>
                          <a:pt x="324560" y="137859"/>
                          <a:pt x="314498" y="137859"/>
                        </a:cubicBezTo>
                        <a:lnTo>
                          <a:pt x="314066" y="137859"/>
                        </a:lnTo>
                        <a:cubicBezTo>
                          <a:pt x="312900" y="137903"/>
                          <a:pt x="311778" y="137989"/>
                          <a:pt x="310655" y="138119"/>
                        </a:cubicBezTo>
                        <a:lnTo>
                          <a:pt x="309359" y="138378"/>
                        </a:lnTo>
                        <a:cubicBezTo>
                          <a:pt x="308703" y="138465"/>
                          <a:pt x="308055" y="138595"/>
                          <a:pt x="307416" y="138766"/>
                        </a:cubicBezTo>
                        <a:cubicBezTo>
                          <a:pt x="306941" y="138895"/>
                          <a:pt x="306466" y="139025"/>
                          <a:pt x="305991" y="139197"/>
                        </a:cubicBezTo>
                        <a:cubicBezTo>
                          <a:pt x="305429" y="139370"/>
                          <a:pt x="304868" y="139542"/>
                          <a:pt x="304350" y="139758"/>
                        </a:cubicBezTo>
                        <a:cubicBezTo>
                          <a:pt x="303918" y="139930"/>
                          <a:pt x="303529" y="140146"/>
                          <a:pt x="303097" y="140319"/>
                        </a:cubicBezTo>
                        <a:cubicBezTo>
                          <a:pt x="302418" y="140630"/>
                          <a:pt x="301755" y="140976"/>
                          <a:pt x="301111" y="141355"/>
                        </a:cubicBezTo>
                        <a:lnTo>
                          <a:pt x="300031" y="142088"/>
                        </a:lnTo>
                        <a:lnTo>
                          <a:pt x="252787" y="95137"/>
                        </a:lnTo>
                        <a:lnTo>
                          <a:pt x="252529" y="95223"/>
                        </a:lnTo>
                        <a:lnTo>
                          <a:pt x="251665" y="93929"/>
                        </a:lnTo>
                        <a:lnTo>
                          <a:pt x="251622" y="93885"/>
                        </a:lnTo>
                        <a:lnTo>
                          <a:pt x="251536" y="93713"/>
                        </a:lnTo>
                        <a:lnTo>
                          <a:pt x="250974" y="92850"/>
                        </a:lnTo>
                        <a:lnTo>
                          <a:pt x="242424" y="89570"/>
                        </a:lnTo>
                        <a:lnTo>
                          <a:pt x="241992" y="89398"/>
                        </a:lnTo>
                        <a:lnTo>
                          <a:pt x="239271" y="88319"/>
                        </a:lnTo>
                        <a:lnTo>
                          <a:pt x="224718" y="148821"/>
                        </a:lnTo>
                        <a:cubicBezTo>
                          <a:pt x="226380" y="152019"/>
                          <a:pt x="227240" y="155573"/>
                          <a:pt x="227223" y="159177"/>
                        </a:cubicBezTo>
                        <a:lnTo>
                          <a:pt x="227223" y="182913"/>
                        </a:lnTo>
                        <a:lnTo>
                          <a:pt x="239746" y="182913"/>
                        </a:lnTo>
                        <a:lnTo>
                          <a:pt x="243935" y="138248"/>
                        </a:lnTo>
                        <a:lnTo>
                          <a:pt x="296965" y="178208"/>
                        </a:lnTo>
                        <a:cubicBezTo>
                          <a:pt x="299431" y="176177"/>
                          <a:pt x="302239" y="174600"/>
                          <a:pt x="305257" y="173548"/>
                        </a:cubicBezTo>
                        <a:cubicBezTo>
                          <a:pt x="305947" y="173289"/>
                          <a:pt x="306681" y="173073"/>
                          <a:pt x="307416" y="172857"/>
                        </a:cubicBezTo>
                        <a:lnTo>
                          <a:pt x="307416" y="164011"/>
                        </a:lnTo>
                        <a:cubicBezTo>
                          <a:pt x="306034" y="163712"/>
                          <a:pt x="304677" y="163307"/>
                          <a:pt x="303357" y="162802"/>
                        </a:cubicBezTo>
                        <a:lnTo>
                          <a:pt x="283362" y="162802"/>
                        </a:lnTo>
                        <a:cubicBezTo>
                          <a:pt x="280334" y="162802"/>
                          <a:pt x="277878" y="160349"/>
                          <a:pt x="277878" y="157322"/>
                        </a:cubicBezTo>
                        <a:cubicBezTo>
                          <a:pt x="277878" y="154295"/>
                          <a:pt x="280334" y="151842"/>
                          <a:pt x="283362" y="151842"/>
                        </a:cubicBezTo>
                        <a:lnTo>
                          <a:pt x="297700" y="152100"/>
                        </a:lnTo>
                        <a:cubicBezTo>
                          <a:pt x="297428" y="151382"/>
                          <a:pt x="297281" y="150623"/>
                          <a:pt x="297268" y="149856"/>
                        </a:cubicBezTo>
                        <a:lnTo>
                          <a:pt x="297268" y="149770"/>
                        </a:lnTo>
                        <a:cubicBezTo>
                          <a:pt x="297570" y="146801"/>
                          <a:pt x="299336" y="144178"/>
                          <a:pt x="301974" y="142779"/>
                        </a:cubicBezTo>
                        <a:cubicBezTo>
                          <a:pt x="305648" y="140610"/>
                          <a:pt x="309842" y="139477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11" y="143944"/>
                          <a:pt x="331253" y="149425"/>
                        </a:cubicBezTo>
                        <a:cubicBezTo>
                          <a:pt x="330980" y="152427"/>
                          <a:pt x="329210" y="155088"/>
                          <a:pt x="326546" y="156502"/>
                        </a:cubicBezTo>
                        <a:cubicBezTo>
                          <a:pt x="322871" y="158662"/>
                          <a:pt x="318676" y="159781"/>
                          <a:pt x="314412" y="159738"/>
                        </a:cubicBezTo>
                        <a:lnTo>
                          <a:pt x="314023" y="159782"/>
                        </a:lnTo>
                        <a:cubicBezTo>
                          <a:pt x="309051" y="159966"/>
                          <a:pt x="304169" y="158426"/>
                          <a:pt x="300203" y="155423"/>
                        </a:cubicBezTo>
                        <a:lnTo>
                          <a:pt x="283319" y="155122"/>
                        </a:lnTo>
                        <a:cubicBezTo>
                          <a:pt x="282103" y="155134"/>
                          <a:pt x="281127" y="156129"/>
                          <a:pt x="281139" y="157344"/>
                        </a:cubicBezTo>
                        <a:cubicBezTo>
                          <a:pt x="281151" y="158559"/>
                          <a:pt x="282146" y="159534"/>
                          <a:pt x="283362" y="159522"/>
                        </a:cubicBezTo>
                        <a:lnTo>
                          <a:pt x="304263" y="159653"/>
                        </a:lnTo>
                        <a:cubicBezTo>
                          <a:pt x="305896" y="160285"/>
                          <a:pt x="307589" y="160748"/>
                          <a:pt x="309316" y="161034"/>
                        </a:cubicBezTo>
                        <a:lnTo>
                          <a:pt x="310697" y="161248"/>
                        </a:lnTo>
                        <a:lnTo>
                          <a:pt x="310697" y="175533"/>
                        </a:lnTo>
                        <a:lnTo>
                          <a:pt x="309402" y="175792"/>
                        </a:lnTo>
                        <a:cubicBezTo>
                          <a:pt x="308358" y="175994"/>
                          <a:pt x="307332" y="176282"/>
                          <a:pt x="306336" y="176654"/>
                        </a:cubicBezTo>
                        <a:cubicBezTo>
                          <a:pt x="302690" y="177929"/>
                          <a:pt x="299413" y="180078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4"/>
                        </a:lnTo>
                        <a:cubicBezTo>
                          <a:pt x="330822" y="181920"/>
                          <a:pt x="330303" y="181531"/>
                          <a:pt x="329785" y="181100"/>
                        </a:cubicBezTo>
                        <a:cubicBezTo>
                          <a:pt x="329388" y="180717"/>
                          <a:pt x="328970" y="180357"/>
                          <a:pt x="328533" y="180021"/>
                        </a:cubicBezTo>
                        <a:cubicBezTo>
                          <a:pt x="327972" y="179633"/>
                          <a:pt x="327367" y="179288"/>
                          <a:pt x="326806" y="178899"/>
                        </a:cubicBezTo>
                        <a:cubicBezTo>
                          <a:pt x="326374" y="178640"/>
                          <a:pt x="325941" y="178338"/>
                          <a:pt x="325510" y="178079"/>
                        </a:cubicBezTo>
                        <a:cubicBezTo>
                          <a:pt x="324540" y="177595"/>
                          <a:pt x="323545" y="177164"/>
                          <a:pt x="322530" y="176785"/>
                        </a:cubicBezTo>
                        <a:lnTo>
                          <a:pt x="322185" y="176654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2"/>
                        </a:cubicBezTo>
                        <a:lnTo>
                          <a:pt x="317823" y="175533"/>
                        </a:lnTo>
                        <a:lnTo>
                          <a:pt x="317823" y="161163"/>
                        </a:lnTo>
                        <a:lnTo>
                          <a:pt x="319162" y="160904"/>
                        </a:lnTo>
                        <a:cubicBezTo>
                          <a:pt x="319723" y="160774"/>
                          <a:pt x="320285" y="160645"/>
                          <a:pt x="320802" y="160515"/>
                        </a:cubicBezTo>
                        <a:cubicBezTo>
                          <a:pt x="321607" y="160331"/>
                          <a:pt x="322400" y="160101"/>
                          <a:pt x="323178" y="159825"/>
                        </a:cubicBezTo>
                        <a:cubicBezTo>
                          <a:pt x="323400" y="159773"/>
                          <a:pt x="323617" y="159701"/>
                          <a:pt x="323825" y="159609"/>
                        </a:cubicBezTo>
                        <a:lnTo>
                          <a:pt x="324387" y="159522"/>
                        </a:lnTo>
                        <a:lnTo>
                          <a:pt x="345158" y="159522"/>
                        </a:lnTo>
                        <a:cubicBezTo>
                          <a:pt x="346372" y="159518"/>
                          <a:pt x="347356" y="158536"/>
                          <a:pt x="347361" y="157322"/>
                        </a:cubicBezTo>
                        <a:close/>
                        <a:moveTo>
                          <a:pt x="324775" y="153740"/>
                        </a:moveTo>
                        <a:cubicBezTo>
                          <a:pt x="325769" y="153136"/>
                          <a:pt x="328014" y="151496"/>
                          <a:pt x="327972" y="149468"/>
                        </a:cubicBezTo>
                        <a:cubicBezTo>
                          <a:pt x="327928" y="146318"/>
                          <a:pt x="322185" y="142779"/>
                          <a:pt x="314498" y="142779"/>
                        </a:cubicBezTo>
                        <a:lnTo>
                          <a:pt x="314152" y="142779"/>
                        </a:lnTo>
                        <a:cubicBezTo>
                          <a:pt x="310499" y="142759"/>
                          <a:pt x="306907" y="143713"/>
                          <a:pt x="303745" y="145541"/>
                        </a:cubicBezTo>
                        <a:cubicBezTo>
                          <a:pt x="302795" y="146145"/>
                          <a:pt x="300507" y="147785"/>
                          <a:pt x="300550" y="149814"/>
                        </a:cubicBezTo>
                        <a:cubicBezTo>
                          <a:pt x="300592" y="152963"/>
                          <a:pt x="306336" y="156459"/>
                          <a:pt x="314023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8" y="182054"/>
                          <a:pt x="293810" y="181233"/>
                          <a:pt x="294547" y="180453"/>
                        </a:cubicBezTo>
                        <a:lnTo>
                          <a:pt x="246656" y="144419"/>
                        </a:lnTo>
                        <a:lnTo>
                          <a:pt x="243029" y="182913"/>
                        </a:lnTo>
                        <a:close/>
                        <a:moveTo>
                          <a:pt x="221220" y="149295"/>
                        </a:moveTo>
                        <a:lnTo>
                          <a:pt x="236205" y="87024"/>
                        </a:lnTo>
                        <a:lnTo>
                          <a:pt x="230030" y="84522"/>
                        </a:lnTo>
                        <a:lnTo>
                          <a:pt x="215736" y="143987"/>
                        </a:lnTo>
                        <a:lnTo>
                          <a:pt x="214095" y="143470"/>
                        </a:lnTo>
                        <a:cubicBezTo>
                          <a:pt x="213071" y="143168"/>
                          <a:pt x="212010" y="143007"/>
                          <a:pt x="210942" y="142995"/>
                        </a:cubicBezTo>
                        <a:lnTo>
                          <a:pt x="169529" y="142995"/>
                        </a:lnTo>
                        <a:lnTo>
                          <a:pt x="155192" y="83270"/>
                        </a:lnTo>
                        <a:lnTo>
                          <a:pt x="148930" y="85385"/>
                        </a:lnTo>
                        <a:lnTo>
                          <a:pt x="163440" y="145714"/>
                        </a:lnTo>
                        <a:lnTo>
                          <a:pt x="162749" y="146361"/>
                        </a:lnTo>
                        <a:cubicBezTo>
                          <a:pt x="159416" y="149785"/>
                          <a:pt x="157596" y="154402"/>
                          <a:pt x="157697" y="159177"/>
                        </a:cubicBezTo>
                        <a:lnTo>
                          <a:pt x="157697" y="182913"/>
                        </a:lnTo>
                        <a:lnTo>
                          <a:pt x="223941" y="182913"/>
                        </a:lnTo>
                        <a:lnTo>
                          <a:pt x="223941" y="159177"/>
                        </a:lnTo>
                        <a:cubicBezTo>
                          <a:pt x="223965" y="155918"/>
                          <a:pt x="223147" y="152707"/>
                          <a:pt x="221565" y="149856"/>
                        </a:cubicBezTo>
                        <a:close/>
                        <a:moveTo>
                          <a:pt x="213360" y="139930"/>
                        </a:moveTo>
                        <a:lnTo>
                          <a:pt x="226920" y="83486"/>
                        </a:lnTo>
                        <a:lnTo>
                          <a:pt x="219968" y="80422"/>
                        </a:lnTo>
                        <a:lnTo>
                          <a:pt x="216470" y="78998"/>
                        </a:lnTo>
                        <a:lnTo>
                          <a:pt x="199066" y="99323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8"/>
                        </a:lnTo>
                        <a:lnTo>
                          <a:pt x="158302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3"/>
                          <a:pt x="213360" y="139931"/>
                        </a:cubicBezTo>
                        <a:close/>
                        <a:moveTo>
                          <a:pt x="220615" y="45165"/>
                        </a:moveTo>
                        <a:cubicBezTo>
                          <a:pt x="220580" y="44836"/>
                          <a:pt x="220566" y="44504"/>
                          <a:pt x="220573" y="44173"/>
                        </a:cubicBezTo>
                        <a:lnTo>
                          <a:pt x="219968" y="42403"/>
                        </a:lnTo>
                        <a:cubicBezTo>
                          <a:pt x="219932" y="42248"/>
                          <a:pt x="219918" y="42088"/>
                          <a:pt x="219925" y="41928"/>
                        </a:cubicBezTo>
                        <a:lnTo>
                          <a:pt x="219796" y="41626"/>
                        </a:lnTo>
                        <a:lnTo>
                          <a:pt x="219796" y="36491"/>
                        </a:lnTo>
                        <a:cubicBezTo>
                          <a:pt x="221510" y="21762"/>
                          <a:pt x="210951" y="8433"/>
                          <a:pt x="196212" y="6720"/>
                        </a:cubicBezTo>
                        <a:cubicBezTo>
                          <a:pt x="181472" y="5007"/>
                          <a:pt x="168134" y="15559"/>
                          <a:pt x="166420" y="30288"/>
                        </a:cubicBezTo>
                        <a:cubicBezTo>
                          <a:pt x="166180" y="32349"/>
                          <a:pt x="166180" y="34430"/>
                          <a:pt x="166420" y="36491"/>
                        </a:cubicBezTo>
                        <a:lnTo>
                          <a:pt x="166420" y="40030"/>
                        </a:lnTo>
                        <a:cubicBezTo>
                          <a:pt x="166397" y="40249"/>
                          <a:pt x="166354" y="40466"/>
                          <a:pt x="166291" y="40677"/>
                        </a:cubicBezTo>
                        <a:lnTo>
                          <a:pt x="166247" y="41109"/>
                        </a:lnTo>
                        <a:lnTo>
                          <a:pt x="166117" y="41411"/>
                        </a:lnTo>
                        <a:lnTo>
                          <a:pt x="164865" y="44086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6" y="46633"/>
                          <a:pt x="167413" y="47755"/>
                          <a:pt x="168276" y="48877"/>
                        </a:cubicBezTo>
                        <a:lnTo>
                          <a:pt x="168709" y="48877"/>
                        </a:lnTo>
                        <a:lnTo>
                          <a:pt x="168709" y="49437"/>
                        </a:lnTo>
                        <a:cubicBezTo>
                          <a:pt x="170842" y="52697"/>
                          <a:pt x="173497" y="55584"/>
                          <a:pt x="176568" y="57982"/>
                        </a:cubicBezTo>
                        <a:cubicBezTo>
                          <a:pt x="181142" y="59885"/>
                          <a:pt x="186089" y="60726"/>
                          <a:pt x="191035" y="60441"/>
                        </a:cubicBezTo>
                        <a:cubicBezTo>
                          <a:pt x="196779" y="60578"/>
                          <a:pt x="202504" y="59731"/>
                          <a:pt x="207963" y="57938"/>
                        </a:cubicBezTo>
                        <a:cubicBezTo>
                          <a:pt x="212807" y="54349"/>
                          <a:pt x="217073" y="50041"/>
                          <a:pt x="220615" y="45165"/>
                        </a:cubicBezTo>
                        <a:close/>
                        <a:moveTo>
                          <a:pt x="198851" y="94533"/>
                        </a:moveTo>
                        <a:lnTo>
                          <a:pt x="213231" y="77703"/>
                        </a:lnTo>
                        <a:lnTo>
                          <a:pt x="212886" y="77530"/>
                        </a:lnTo>
                        <a:lnTo>
                          <a:pt x="212842" y="77530"/>
                        </a:lnTo>
                        <a:lnTo>
                          <a:pt x="212368" y="77358"/>
                        </a:lnTo>
                        <a:cubicBezTo>
                          <a:pt x="208439" y="84154"/>
                          <a:pt x="201483" y="88649"/>
                          <a:pt x="193669" y="89441"/>
                        </a:cubicBezTo>
                        <a:close/>
                        <a:moveTo>
                          <a:pt x="211245" y="72914"/>
                        </a:moveTo>
                        <a:cubicBezTo>
                          <a:pt x="214176" y="67374"/>
                          <a:pt x="215939" y="61294"/>
                          <a:pt x="216427" y="55047"/>
                        </a:cubicBezTo>
                        <a:cubicBezTo>
                          <a:pt x="214402" y="57421"/>
                          <a:pt x="211975" y="59423"/>
                          <a:pt x="209258" y="60959"/>
                        </a:cubicBezTo>
                        <a:cubicBezTo>
                          <a:pt x="203394" y="62946"/>
                          <a:pt x="197225" y="63881"/>
                          <a:pt x="191035" y="63721"/>
                        </a:cubicBezTo>
                        <a:cubicBezTo>
                          <a:pt x="185536" y="63951"/>
                          <a:pt x="180054" y="62979"/>
                          <a:pt x="174970" y="60873"/>
                        </a:cubicBezTo>
                        <a:cubicBezTo>
                          <a:pt x="172695" y="59318"/>
                          <a:pt x="170683" y="57410"/>
                          <a:pt x="169010" y="55220"/>
                        </a:cubicBezTo>
                        <a:cubicBezTo>
                          <a:pt x="169551" y="61375"/>
                          <a:pt x="171313" y="67360"/>
                          <a:pt x="174193" y="72827"/>
                        </a:cubicBezTo>
                        <a:cubicBezTo>
                          <a:pt x="174280" y="72956"/>
                          <a:pt x="174236" y="73043"/>
                          <a:pt x="174280" y="73172"/>
                        </a:cubicBezTo>
                        <a:cubicBezTo>
                          <a:pt x="177883" y="83353"/>
                          <a:pt x="189064" y="88687"/>
                          <a:pt x="199252" y="85085"/>
                        </a:cubicBezTo>
                        <a:cubicBezTo>
                          <a:pt x="204807" y="83122"/>
                          <a:pt x="209180" y="78761"/>
                          <a:pt x="211158" y="73215"/>
                        </a:cubicBezTo>
                        <a:cubicBezTo>
                          <a:pt x="211202" y="73128"/>
                          <a:pt x="211158" y="72999"/>
                          <a:pt x="211245" y="72914"/>
                        </a:cubicBezTo>
                        <a:close/>
                        <a:moveTo>
                          <a:pt x="185119" y="95310"/>
                        </a:moveTo>
                        <a:lnTo>
                          <a:pt x="191812" y="89441"/>
                        </a:lnTo>
                        <a:cubicBezTo>
                          <a:pt x="183964" y="88651"/>
                          <a:pt x="176982" y="84117"/>
                          <a:pt x="173070" y="77272"/>
                        </a:cubicBezTo>
                        <a:lnTo>
                          <a:pt x="171688" y="77746"/>
                        </a:lnTo>
                        <a:close/>
                        <a:moveTo>
                          <a:pt x="159813" y="144677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3"/>
                        </a:lnTo>
                        <a:lnTo>
                          <a:pt x="114426" y="109723"/>
                        </a:lnTo>
                        <a:cubicBezTo>
                          <a:pt x="117455" y="109723"/>
                          <a:pt x="119911" y="112177"/>
                          <a:pt x="119911" y="115204"/>
                        </a:cubicBezTo>
                        <a:cubicBezTo>
                          <a:pt x="119911" y="118231"/>
                          <a:pt x="117455" y="120685"/>
                          <a:pt x="114426" y="120685"/>
                        </a:cubicBezTo>
                        <a:lnTo>
                          <a:pt x="96979" y="120771"/>
                        </a:lnTo>
                        <a:cubicBezTo>
                          <a:pt x="94924" y="122019"/>
                          <a:pt x="92698" y="122964"/>
                          <a:pt x="90372" y="123575"/>
                        </a:cubicBezTo>
                        <a:lnTo>
                          <a:pt x="90372" y="144074"/>
                        </a:lnTo>
                        <a:cubicBezTo>
                          <a:pt x="95900" y="142650"/>
                          <a:pt x="112699" y="137040"/>
                          <a:pt x="128504" y="130696"/>
                        </a:cubicBezTo>
                        <a:cubicBezTo>
                          <a:pt x="130525" y="129695"/>
                          <a:pt x="132891" y="129664"/>
                          <a:pt x="134938" y="130609"/>
                        </a:cubicBezTo>
                        <a:cubicBezTo>
                          <a:pt x="136469" y="131407"/>
                          <a:pt x="137584" y="132821"/>
                          <a:pt x="138005" y="134494"/>
                        </a:cubicBezTo>
                        <a:lnTo>
                          <a:pt x="142108" y="182913"/>
                        </a:lnTo>
                        <a:lnTo>
                          <a:pt x="154415" y="182913"/>
                        </a:lnTo>
                        <a:lnTo>
                          <a:pt x="154415" y="159177"/>
                        </a:lnTo>
                        <a:cubicBezTo>
                          <a:pt x="154328" y="153838"/>
                          <a:pt x="156256" y="148662"/>
                          <a:pt x="159813" y="144677"/>
                        </a:cubicBezTo>
                        <a:close/>
                        <a:moveTo>
                          <a:pt x="138825" y="182913"/>
                        </a:moveTo>
                        <a:lnTo>
                          <a:pt x="134766" y="135054"/>
                        </a:lnTo>
                        <a:cubicBezTo>
                          <a:pt x="134503" y="134390"/>
                          <a:pt x="134013" y="133840"/>
                          <a:pt x="133383" y="133501"/>
                        </a:cubicBezTo>
                        <a:cubicBezTo>
                          <a:pt x="132176" y="133081"/>
                          <a:pt x="130850" y="133174"/>
                          <a:pt x="129714" y="133760"/>
                        </a:cubicBezTo>
                        <a:cubicBezTo>
                          <a:pt x="116886" y="138974"/>
                          <a:pt x="103798" y="143525"/>
                          <a:pt x="90503" y="147396"/>
                        </a:cubicBezTo>
                        <a:lnTo>
                          <a:pt x="90372" y="146792"/>
                        </a:lnTo>
                        <a:lnTo>
                          <a:pt x="90372" y="171390"/>
                        </a:lnTo>
                        <a:cubicBezTo>
                          <a:pt x="91106" y="171606"/>
                          <a:pt x="91840" y="171822"/>
                          <a:pt x="92575" y="172081"/>
                        </a:cubicBezTo>
                        <a:cubicBezTo>
                          <a:pt x="98233" y="174081"/>
                          <a:pt x="103075" y="177887"/>
                          <a:pt x="106350" y="182913"/>
                        </a:cubicBezTo>
                        <a:close/>
                        <a:moveTo>
                          <a:pt x="116628" y="115203"/>
                        </a:moveTo>
                        <a:cubicBezTo>
                          <a:pt x="116623" y="113990"/>
                          <a:pt x="115640" y="113008"/>
                          <a:pt x="114426" y="113003"/>
                        </a:cubicBezTo>
                        <a:lnTo>
                          <a:pt x="100176" y="113003"/>
                        </a:lnTo>
                        <a:lnTo>
                          <a:pt x="100564" y="111061"/>
                        </a:lnTo>
                        <a:cubicBezTo>
                          <a:pt x="100677" y="110536"/>
                          <a:pt x="100735" y="110001"/>
                          <a:pt x="100737" y="109465"/>
                        </a:cubicBezTo>
                        <a:cubicBezTo>
                          <a:pt x="100736" y="109101"/>
                          <a:pt x="100693" y="108739"/>
                          <a:pt x="100607" y="108385"/>
                        </a:cubicBezTo>
                        <a:cubicBezTo>
                          <a:pt x="99657" y="102430"/>
                          <a:pt x="91798" y="97942"/>
                          <a:pt x="82298" y="97942"/>
                        </a:cubicBezTo>
                        <a:lnTo>
                          <a:pt x="81909" y="97986"/>
                        </a:lnTo>
                        <a:cubicBezTo>
                          <a:pt x="81114" y="97998"/>
                          <a:pt x="80321" y="98056"/>
                          <a:pt x="79533" y="98158"/>
                        </a:cubicBezTo>
                        <a:cubicBezTo>
                          <a:pt x="79114" y="98145"/>
                          <a:pt x="78695" y="98174"/>
                          <a:pt x="78281" y="98244"/>
                        </a:cubicBezTo>
                        <a:cubicBezTo>
                          <a:pt x="75112" y="98625"/>
                          <a:pt x="72054" y="99653"/>
                          <a:pt x="69299" y="101266"/>
                        </a:cubicBezTo>
                        <a:cubicBezTo>
                          <a:pt x="69170" y="101351"/>
                          <a:pt x="69039" y="101395"/>
                          <a:pt x="68910" y="101480"/>
                        </a:cubicBezTo>
                        <a:cubicBezTo>
                          <a:pt x="66251" y="102938"/>
                          <a:pt x="64325" y="105443"/>
                          <a:pt x="63599" y="108385"/>
                        </a:cubicBezTo>
                        <a:cubicBezTo>
                          <a:pt x="63484" y="108910"/>
                          <a:pt x="63426" y="109445"/>
                          <a:pt x="63426" y="109982"/>
                        </a:cubicBezTo>
                        <a:cubicBezTo>
                          <a:pt x="63433" y="110358"/>
                          <a:pt x="63462" y="110732"/>
                          <a:pt x="63512" y="111104"/>
                        </a:cubicBezTo>
                        <a:lnTo>
                          <a:pt x="63857" y="113003"/>
                        </a:lnTo>
                        <a:lnTo>
                          <a:pt x="52629" y="113003"/>
                        </a:lnTo>
                        <a:cubicBezTo>
                          <a:pt x="51413" y="113003"/>
                          <a:pt x="50427" y="113988"/>
                          <a:pt x="50427" y="115204"/>
                        </a:cubicBezTo>
                        <a:cubicBezTo>
                          <a:pt x="50427" y="116419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6" y="117663"/>
                        </a:lnTo>
                        <a:cubicBezTo>
                          <a:pt x="68392" y="117837"/>
                          <a:pt x="68607" y="117923"/>
                          <a:pt x="68781" y="118052"/>
                        </a:cubicBezTo>
                        <a:cubicBezTo>
                          <a:pt x="69674" y="118618"/>
                          <a:pt x="70613" y="119109"/>
                          <a:pt x="71588" y="119520"/>
                        </a:cubicBezTo>
                        <a:cubicBezTo>
                          <a:pt x="71691" y="119554"/>
                          <a:pt x="71793" y="119598"/>
                          <a:pt x="71889" y="119649"/>
                        </a:cubicBezTo>
                        <a:cubicBezTo>
                          <a:pt x="73026" y="120098"/>
                          <a:pt x="74196" y="120458"/>
                          <a:pt x="75388" y="120727"/>
                        </a:cubicBezTo>
                        <a:cubicBezTo>
                          <a:pt x="75690" y="120814"/>
                          <a:pt x="75949" y="120857"/>
                          <a:pt x="76251" y="120943"/>
                        </a:cubicBezTo>
                        <a:cubicBezTo>
                          <a:pt x="76510" y="120987"/>
                          <a:pt x="76770" y="121030"/>
                          <a:pt x="77072" y="121073"/>
                        </a:cubicBezTo>
                        <a:cubicBezTo>
                          <a:pt x="77547" y="121159"/>
                          <a:pt x="78022" y="121246"/>
                          <a:pt x="78540" y="121288"/>
                        </a:cubicBezTo>
                        <a:lnTo>
                          <a:pt x="79965" y="121461"/>
                        </a:lnTo>
                        <a:lnTo>
                          <a:pt x="79965" y="174022"/>
                        </a:lnTo>
                        <a:lnTo>
                          <a:pt x="78670" y="174325"/>
                        </a:lnTo>
                        <a:cubicBezTo>
                          <a:pt x="77656" y="174517"/>
                          <a:pt x="76659" y="174791"/>
                          <a:pt x="75690" y="175144"/>
                        </a:cubicBezTo>
                        <a:cubicBezTo>
                          <a:pt x="75642" y="175139"/>
                          <a:pt x="75595" y="175154"/>
                          <a:pt x="75560" y="175188"/>
                        </a:cubicBezTo>
                        <a:lnTo>
                          <a:pt x="75431" y="175231"/>
                        </a:lnTo>
                        <a:cubicBezTo>
                          <a:pt x="74219" y="175657"/>
                          <a:pt x="73048" y="176191"/>
                          <a:pt x="71933" y="176828"/>
                        </a:cubicBezTo>
                        <a:cubicBezTo>
                          <a:pt x="71457" y="177086"/>
                          <a:pt x="70983" y="177475"/>
                          <a:pt x="70507" y="177777"/>
                        </a:cubicBezTo>
                        <a:cubicBezTo>
                          <a:pt x="69860" y="178208"/>
                          <a:pt x="69212" y="178597"/>
                          <a:pt x="68651" y="179028"/>
                        </a:cubicBezTo>
                        <a:cubicBezTo>
                          <a:pt x="68133" y="179417"/>
                          <a:pt x="67744" y="179891"/>
                          <a:pt x="67268" y="180323"/>
                        </a:cubicBezTo>
                        <a:cubicBezTo>
                          <a:pt x="66719" y="180793"/>
                          <a:pt x="66200" y="181297"/>
                          <a:pt x="65715" y="181833"/>
                        </a:cubicBezTo>
                        <a:cubicBezTo>
                          <a:pt x="65412" y="182178"/>
                          <a:pt x="65153" y="182566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0"/>
                          <a:pt x="95704" y="176679"/>
                          <a:pt x="91453" y="175187"/>
                        </a:cubicBezTo>
                        <a:cubicBezTo>
                          <a:pt x="90456" y="174815"/>
                          <a:pt x="89431" y="174526"/>
                          <a:pt x="88386" y="174325"/>
                        </a:cubicBezTo>
                        <a:lnTo>
                          <a:pt x="87090" y="174022"/>
                        </a:lnTo>
                        <a:lnTo>
                          <a:pt x="87090" y="121030"/>
                        </a:lnTo>
                        <a:lnTo>
                          <a:pt x="88343" y="120727"/>
                        </a:lnTo>
                        <a:cubicBezTo>
                          <a:pt x="90762" y="120192"/>
                          <a:pt x="93080" y="119275"/>
                          <a:pt x="95209" y="118009"/>
                        </a:cubicBezTo>
                        <a:lnTo>
                          <a:pt x="96072" y="117405"/>
                        </a:lnTo>
                        <a:lnTo>
                          <a:pt x="114426" y="117405"/>
                        </a:lnTo>
                        <a:cubicBezTo>
                          <a:pt x="115640" y="117400"/>
                          <a:pt x="116623" y="116417"/>
                          <a:pt x="116628" y="11520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90" name="Google Shape;1190;g2d252dde5c4_1_708"/>
                  <p:cNvSpPr/>
                  <p:nvPr/>
                </p:nvSpPr>
                <p:spPr>
                  <a:xfrm>
                    <a:off x="5030321" y="2947048"/>
                    <a:ext cx="34028" cy="20283"/>
                  </a:xfrm>
                  <a:custGeom>
                    <a:rect b="b" l="l" r="r" t="t"/>
                    <a:pathLst>
                      <a:path extrusionOk="0" h="20283" w="34028">
                        <a:moveTo>
                          <a:pt x="34362" y="9906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4"/>
                        </a:cubicBezTo>
                        <a:lnTo>
                          <a:pt x="17089" y="20264"/>
                        </a:lnTo>
                        <a:cubicBezTo>
                          <a:pt x="7934" y="20264"/>
                          <a:pt x="421" y="15819"/>
                          <a:pt x="334" y="10338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6"/>
                          <a:pt x="12954" y="-24"/>
                          <a:pt x="17218" y="24"/>
                        </a:cubicBezTo>
                        <a:lnTo>
                          <a:pt x="17565" y="-19"/>
                        </a:lnTo>
                        <a:cubicBezTo>
                          <a:pt x="26762" y="-19"/>
                          <a:pt x="34277" y="4426"/>
                          <a:pt x="34362" y="9906"/>
                        </a:cubicBezTo>
                        <a:close/>
                        <a:moveTo>
                          <a:pt x="27843" y="14223"/>
                        </a:moveTo>
                        <a:cubicBezTo>
                          <a:pt x="28835" y="13618"/>
                          <a:pt x="31081" y="11978"/>
                          <a:pt x="31081" y="9950"/>
                        </a:cubicBezTo>
                        <a:cubicBezTo>
                          <a:pt x="31038" y="6800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5"/>
                          <a:pt x="9983" y="4185"/>
                          <a:pt x="6811" y="6023"/>
                        </a:cubicBezTo>
                        <a:cubicBezTo>
                          <a:pt x="5861" y="6628"/>
                          <a:pt x="3573" y="8310"/>
                          <a:pt x="3616" y="10295"/>
                        </a:cubicBezTo>
                        <a:cubicBezTo>
                          <a:pt x="3659" y="13446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6"/>
                          <a:pt x="24685" y="16062"/>
                          <a:pt x="27843" y="1422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91" name="Google Shape;1191;g2d252dde5c4_1_708"/>
                <p:cNvGrpSpPr/>
                <p:nvPr/>
              </p:nvGrpSpPr>
              <p:grpSpPr>
                <a:xfrm>
                  <a:off x="3627127" y="1121924"/>
                  <a:ext cx="320728" cy="239680"/>
                  <a:chOff x="5409202" y="2853849"/>
                  <a:chExt cx="320728" cy="239680"/>
                </a:xfrm>
              </p:grpSpPr>
              <p:sp>
                <p:nvSpPr>
                  <p:cNvPr id="1192" name="Google Shape;1192;g2d252dde5c4_1_708"/>
                  <p:cNvSpPr/>
                  <p:nvPr/>
                </p:nvSpPr>
                <p:spPr>
                  <a:xfrm>
                    <a:off x="5409202" y="3052533"/>
                    <a:ext cx="320728" cy="40996"/>
                  </a:xfrm>
                  <a:custGeom>
                    <a:rect b="b" l="l" r="r" t="t"/>
                    <a:pathLst>
                      <a:path extrusionOk="0" h="40996" w="320728">
                        <a:moveTo>
                          <a:pt x="0" y="0"/>
                        </a:moveTo>
                        <a:lnTo>
                          <a:pt x="320728" y="0"/>
                        </a:lnTo>
                        <a:lnTo>
                          <a:pt x="320728" y="40997"/>
                        </a:lnTo>
                        <a:lnTo>
                          <a:pt x="0" y="40997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93" name="Google Shape;1193;g2d252dde5c4_1_708"/>
                  <p:cNvSpPr/>
                  <p:nvPr/>
                </p:nvSpPr>
                <p:spPr>
                  <a:xfrm>
                    <a:off x="5524935" y="2930581"/>
                    <a:ext cx="87275" cy="99641"/>
                  </a:xfrm>
                  <a:custGeom>
                    <a:rect b="b" l="l" r="r" t="t"/>
                    <a:pathLst>
                      <a:path extrusionOk="0" h="99641" w="87275">
                        <a:moveTo>
                          <a:pt x="87609" y="3735"/>
                        </a:moveTo>
                        <a:lnTo>
                          <a:pt x="72623" y="66006"/>
                        </a:lnTo>
                        <a:lnTo>
                          <a:pt x="72970" y="66567"/>
                        </a:lnTo>
                        <a:cubicBezTo>
                          <a:pt x="74550" y="69418"/>
                          <a:pt x="75368" y="72629"/>
                          <a:pt x="75344" y="75888"/>
                        </a:cubicBezTo>
                        <a:lnTo>
                          <a:pt x="75344" y="99623"/>
                        </a:lnTo>
                        <a:lnTo>
                          <a:pt x="9100" y="99623"/>
                        </a:lnTo>
                        <a:lnTo>
                          <a:pt x="9100" y="75888"/>
                        </a:lnTo>
                        <a:cubicBezTo>
                          <a:pt x="9000" y="71113"/>
                          <a:pt x="10820" y="66496"/>
                          <a:pt x="14152" y="63071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6"/>
                        </a:lnTo>
                        <a:lnTo>
                          <a:pt x="62346" y="59706"/>
                        </a:lnTo>
                        <a:cubicBezTo>
                          <a:pt x="63414" y="59719"/>
                          <a:pt x="64474" y="59878"/>
                          <a:pt x="65499" y="60181"/>
                        </a:cubicBezTo>
                        <a:lnTo>
                          <a:pt x="67139" y="60698"/>
                        </a:lnTo>
                        <a:lnTo>
                          <a:pt x="81433" y="1232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94" name="Google Shape;1194;g2d252dde5c4_1_708"/>
                  <p:cNvSpPr/>
                  <p:nvPr/>
                </p:nvSpPr>
                <p:spPr>
                  <a:xfrm>
                    <a:off x="5540869" y="2853849"/>
                    <a:ext cx="55751" cy="53957"/>
                  </a:xfrm>
                  <a:custGeom>
                    <a:rect b="b" l="l" r="r" t="t"/>
                    <a:pathLst>
                      <a:path extrusionOk="0" h="53957" w="55751">
                        <a:moveTo>
                          <a:pt x="56042" y="37615"/>
                        </a:moveTo>
                        <a:cubicBezTo>
                          <a:pt x="56035" y="37946"/>
                          <a:pt x="56049" y="38278"/>
                          <a:pt x="56085" y="38608"/>
                        </a:cubicBezTo>
                        <a:cubicBezTo>
                          <a:pt x="52542" y="43484"/>
                          <a:pt x="48276" y="47792"/>
                          <a:pt x="43432" y="51381"/>
                        </a:cubicBezTo>
                        <a:cubicBezTo>
                          <a:pt x="37973" y="53174"/>
                          <a:pt x="32248" y="54021"/>
                          <a:pt x="26504" y="53884"/>
                        </a:cubicBezTo>
                        <a:cubicBezTo>
                          <a:pt x="21557" y="54168"/>
                          <a:pt x="16611" y="53327"/>
                          <a:pt x="12037" y="51425"/>
                        </a:cubicBezTo>
                        <a:cubicBezTo>
                          <a:pt x="8966" y="49027"/>
                          <a:pt x="6310" y="46140"/>
                          <a:pt x="4177" y="42880"/>
                        </a:cubicBezTo>
                        <a:lnTo>
                          <a:pt x="4177" y="42319"/>
                        </a:lnTo>
                        <a:lnTo>
                          <a:pt x="3745" y="42319"/>
                        </a:lnTo>
                        <a:cubicBezTo>
                          <a:pt x="2882" y="41196"/>
                          <a:pt x="2104" y="40075"/>
                          <a:pt x="1456" y="39125"/>
                        </a:cubicBezTo>
                        <a:lnTo>
                          <a:pt x="1414" y="39083"/>
                        </a:lnTo>
                        <a:cubicBezTo>
                          <a:pt x="1025" y="38522"/>
                          <a:pt x="679" y="37960"/>
                          <a:pt x="334" y="37529"/>
                        </a:cubicBezTo>
                        <a:lnTo>
                          <a:pt x="1587" y="34854"/>
                        </a:lnTo>
                        <a:lnTo>
                          <a:pt x="1716" y="34551"/>
                        </a:lnTo>
                        <a:lnTo>
                          <a:pt x="1759" y="34120"/>
                        </a:lnTo>
                        <a:cubicBezTo>
                          <a:pt x="1823" y="33909"/>
                          <a:pt x="1866" y="33692"/>
                          <a:pt x="1889" y="33472"/>
                        </a:cubicBezTo>
                        <a:lnTo>
                          <a:pt x="1889" y="29934"/>
                        </a:lnTo>
                        <a:cubicBezTo>
                          <a:pt x="174" y="15205"/>
                          <a:pt x="10733" y="1876"/>
                          <a:pt x="25473" y="163"/>
                        </a:cubicBezTo>
                        <a:cubicBezTo>
                          <a:pt x="40212" y="-1550"/>
                          <a:pt x="53550" y="9002"/>
                          <a:pt x="55264" y="23731"/>
                        </a:cubicBezTo>
                        <a:cubicBezTo>
                          <a:pt x="55504" y="25792"/>
                          <a:pt x="55504" y="27873"/>
                          <a:pt x="55264" y="29934"/>
                        </a:cubicBezTo>
                        <a:lnTo>
                          <a:pt x="55264" y="35069"/>
                        </a:lnTo>
                        <a:lnTo>
                          <a:pt x="55393" y="35371"/>
                        </a:lnTo>
                        <a:cubicBezTo>
                          <a:pt x="55386" y="35531"/>
                          <a:pt x="55401" y="35691"/>
                          <a:pt x="55437" y="35846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95" name="Google Shape;1195;g2d252dde5c4_1_708"/>
                <p:cNvGrpSpPr/>
                <p:nvPr/>
              </p:nvGrpSpPr>
              <p:grpSpPr>
                <a:xfrm>
                  <a:off x="3594313" y="1115522"/>
                  <a:ext cx="381012" cy="256076"/>
                  <a:chOff x="5376388" y="2847447"/>
                  <a:chExt cx="381012" cy="256076"/>
                </a:xfrm>
              </p:grpSpPr>
              <p:sp>
                <p:nvSpPr>
                  <p:cNvPr id="1196" name="Google Shape;1196;g2d252dde5c4_1_708"/>
                  <p:cNvSpPr/>
                  <p:nvPr/>
                </p:nvSpPr>
                <p:spPr>
                  <a:xfrm>
                    <a:off x="5376388" y="2847447"/>
                    <a:ext cx="381012" cy="256076"/>
                  </a:xfrm>
                  <a:custGeom>
                    <a:rect b="b" l="l" r="r" t="t"/>
                    <a:pathLst>
                      <a:path extrusionOk="0" h="256076" w="381012">
                        <a:moveTo>
                          <a:pt x="381347" y="182913"/>
                        </a:moveTo>
                        <a:lnTo>
                          <a:pt x="381347" y="201943"/>
                        </a:lnTo>
                        <a:cubicBezTo>
                          <a:pt x="381347" y="203754"/>
                          <a:pt x="379879" y="205222"/>
                          <a:pt x="378068" y="205222"/>
                        </a:cubicBezTo>
                        <a:cubicBezTo>
                          <a:pt x="378067" y="205222"/>
                          <a:pt x="378065" y="205222"/>
                          <a:pt x="378064" y="205222"/>
                        </a:cubicBezTo>
                        <a:lnTo>
                          <a:pt x="363814" y="205222"/>
                        </a:lnTo>
                        <a:lnTo>
                          <a:pt x="363814" y="247816"/>
                        </a:lnTo>
                        <a:cubicBezTo>
                          <a:pt x="364088" y="248335"/>
                          <a:pt x="364236" y="248912"/>
                          <a:pt x="364246" y="249499"/>
                        </a:cubicBezTo>
                        <a:lnTo>
                          <a:pt x="364246" y="252778"/>
                        </a:lnTo>
                        <a:cubicBezTo>
                          <a:pt x="364247" y="254589"/>
                          <a:pt x="362778" y="256057"/>
                          <a:pt x="360966" y="256058"/>
                        </a:cubicBezTo>
                        <a:cubicBezTo>
                          <a:pt x="360965" y="256058"/>
                          <a:pt x="360965" y="256058"/>
                          <a:pt x="360964" y="256058"/>
                        </a:cubicBezTo>
                        <a:lnTo>
                          <a:pt x="28273" y="256058"/>
                        </a:lnTo>
                        <a:cubicBezTo>
                          <a:pt x="26014" y="255181"/>
                          <a:pt x="24228" y="253396"/>
                          <a:pt x="23351" y="251138"/>
                        </a:cubicBezTo>
                        <a:lnTo>
                          <a:pt x="23351" y="205222"/>
                        </a:lnTo>
                        <a:lnTo>
                          <a:pt x="3615" y="205222"/>
                        </a:lnTo>
                        <a:cubicBezTo>
                          <a:pt x="1804" y="205223"/>
                          <a:pt x="334" y="203756"/>
                          <a:pt x="334" y="201946"/>
                        </a:cubicBezTo>
                        <a:cubicBezTo>
                          <a:pt x="334" y="201945"/>
                          <a:pt x="334" y="201944"/>
                          <a:pt x="334" y="201943"/>
                        </a:cubicBezTo>
                        <a:lnTo>
                          <a:pt x="334" y="182913"/>
                        </a:lnTo>
                        <a:cubicBezTo>
                          <a:pt x="332" y="181102"/>
                          <a:pt x="1800" y="179634"/>
                          <a:pt x="3612" y="179633"/>
                        </a:cubicBezTo>
                        <a:cubicBezTo>
                          <a:pt x="3613" y="179633"/>
                          <a:pt x="3614" y="179633"/>
                          <a:pt x="3615" y="179633"/>
                        </a:cubicBezTo>
                        <a:lnTo>
                          <a:pt x="59020" y="179633"/>
                        </a:lnTo>
                        <a:cubicBezTo>
                          <a:pt x="62659" y="174743"/>
                          <a:pt x="67662" y="171035"/>
                          <a:pt x="73401" y="168974"/>
                        </a:cubicBezTo>
                        <a:lnTo>
                          <a:pt x="73401" y="127028"/>
                        </a:lnTo>
                        <a:cubicBezTo>
                          <a:pt x="70728" y="126392"/>
                          <a:pt x="68166" y="125360"/>
                          <a:pt x="65800" y="123964"/>
                        </a:cubicBezTo>
                        <a:lnTo>
                          <a:pt x="52629" y="123964"/>
                        </a:lnTo>
                        <a:cubicBezTo>
                          <a:pt x="47788" y="123964"/>
                          <a:pt x="43863" y="120042"/>
                          <a:pt x="43863" y="115203"/>
                        </a:cubicBezTo>
                        <a:cubicBezTo>
                          <a:pt x="43863" y="110365"/>
                          <a:pt x="47788" y="106443"/>
                          <a:pt x="52629" y="106443"/>
                        </a:cubicBezTo>
                        <a:lnTo>
                          <a:pt x="57293" y="106443"/>
                        </a:lnTo>
                        <a:cubicBezTo>
                          <a:pt x="58490" y="101994"/>
                          <a:pt x="61412" y="98205"/>
                          <a:pt x="65412" y="95914"/>
                        </a:cubicBezTo>
                        <a:cubicBezTo>
                          <a:pt x="70368" y="92942"/>
                          <a:pt x="76041" y="91376"/>
                          <a:pt x="81822" y="91383"/>
                        </a:cubicBezTo>
                        <a:lnTo>
                          <a:pt x="82296" y="91383"/>
                        </a:lnTo>
                        <a:cubicBezTo>
                          <a:pt x="91924" y="90621"/>
                          <a:pt x="101143" y="95412"/>
                          <a:pt x="106047" y="103725"/>
                        </a:cubicBezTo>
                        <a:lnTo>
                          <a:pt x="136924" y="82623"/>
                        </a:lnTo>
                        <a:cubicBezTo>
                          <a:pt x="137188" y="82462"/>
                          <a:pt x="137463" y="82318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2" y="65900"/>
                          <a:pt x="162339" y="58842"/>
                          <a:pt x="162144" y="51681"/>
                        </a:cubicBezTo>
                        <a:cubicBezTo>
                          <a:pt x="160589" y="49437"/>
                          <a:pt x="159380" y="47668"/>
                          <a:pt x="159078" y="47194"/>
                        </a:cubicBezTo>
                        <a:lnTo>
                          <a:pt x="158818" y="46805"/>
                        </a:lnTo>
                        <a:cubicBezTo>
                          <a:pt x="158500" y="46332"/>
                          <a:pt x="158321" y="45778"/>
                          <a:pt x="158301" y="45208"/>
                        </a:cubicBezTo>
                        <a:lnTo>
                          <a:pt x="158215" y="43827"/>
                        </a:lnTo>
                        <a:cubicBezTo>
                          <a:pt x="158173" y="43282"/>
                          <a:pt x="158262" y="42735"/>
                          <a:pt x="158473" y="42231"/>
                        </a:cubicBezTo>
                        <a:lnTo>
                          <a:pt x="159855" y="39339"/>
                        </a:lnTo>
                        <a:lnTo>
                          <a:pt x="159855" y="36491"/>
                        </a:lnTo>
                        <a:cubicBezTo>
                          <a:pt x="158135" y="18127"/>
                          <a:pt x="171638" y="1848"/>
                          <a:pt x="190014" y="129"/>
                        </a:cubicBezTo>
                        <a:cubicBezTo>
                          <a:pt x="208391" y="-1590"/>
                          <a:pt x="224682" y="11903"/>
                          <a:pt x="226402" y="30266"/>
                        </a:cubicBezTo>
                        <a:cubicBezTo>
                          <a:pt x="226596" y="32337"/>
                          <a:pt x="226596" y="34421"/>
                          <a:pt x="226402" y="36491"/>
                        </a:cubicBezTo>
                        <a:lnTo>
                          <a:pt x="226402" y="40850"/>
                        </a:lnTo>
                        <a:lnTo>
                          <a:pt x="226964" y="42663"/>
                        </a:lnTo>
                        <a:cubicBezTo>
                          <a:pt x="227084" y="42994"/>
                          <a:pt x="227142" y="43345"/>
                          <a:pt x="227136" y="43698"/>
                        </a:cubicBezTo>
                        <a:cubicBezTo>
                          <a:pt x="227122" y="44058"/>
                          <a:pt x="227136" y="44419"/>
                          <a:pt x="227179" y="44776"/>
                        </a:cubicBezTo>
                        <a:lnTo>
                          <a:pt x="227309" y="45511"/>
                        </a:lnTo>
                        <a:cubicBezTo>
                          <a:pt x="227468" y="46413"/>
                          <a:pt x="227232" y="47340"/>
                          <a:pt x="226661" y="48056"/>
                        </a:cubicBezTo>
                        <a:lnTo>
                          <a:pt x="226229" y="48661"/>
                        </a:lnTo>
                        <a:cubicBezTo>
                          <a:pt x="225927" y="49049"/>
                          <a:pt x="224804" y="50473"/>
                          <a:pt x="223293" y="52285"/>
                        </a:cubicBezTo>
                        <a:cubicBezTo>
                          <a:pt x="223047" y="59319"/>
                          <a:pt x="221479" y="66243"/>
                          <a:pt x="218672" y="72698"/>
                        </a:cubicBezTo>
                        <a:lnTo>
                          <a:pt x="222602" y="74424"/>
                        </a:lnTo>
                        <a:lnTo>
                          <a:pt x="244410" y="83270"/>
                        </a:lnTo>
                        <a:lnTo>
                          <a:pt x="254386" y="87111"/>
                        </a:lnTo>
                        <a:cubicBezTo>
                          <a:pt x="255044" y="87381"/>
                          <a:pt x="255601" y="87848"/>
                          <a:pt x="255983" y="88449"/>
                        </a:cubicBezTo>
                        <a:lnTo>
                          <a:pt x="256976" y="90088"/>
                        </a:lnTo>
                        <a:lnTo>
                          <a:pt x="301154" y="133933"/>
                        </a:lnTo>
                        <a:cubicBezTo>
                          <a:pt x="305235" y="132241"/>
                          <a:pt x="309603" y="131347"/>
                          <a:pt x="314022" y="131300"/>
                        </a:cubicBezTo>
                        <a:lnTo>
                          <a:pt x="314498" y="131300"/>
                        </a:lnTo>
                        <a:cubicBezTo>
                          <a:pt x="328058" y="131300"/>
                          <a:pt x="338810" y="138852"/>
                          <a:pt x="339458" y="148562"/>
                        </a:cubicBezTo>
                        <a:lnTo>
                          <a:pt x="345158" y="148562"/>
                        </a:lnTo>
                        <a:cubicBezTo>
                          <a:pt x="350000" y="148562"/>
                          <a:pt x="353925" y="152484"/>
                          <a:pt x="353925" y="157322"/>
                        </a:cubicBezTo>
                        <a:cubicBezTo>
                          <a:pt x="353925" y="162160"/>
                          <a:pt x="350000" y="166082"/>
                          <a:pt x="345158" y="166082"/>
                        </a:cubicBezTo>
                        <a:lnTo>
                          <a:pt x="325251" y="166082"/>
                        </a:lnTo>
                        <a:cubicBezTo>
                          <a:pt x="324991" y="166169"/>
                          <a:pt x="324688" y="166298"/>
                          <a:pt x="324387" y="166384"/>
                        </a:cubicBezTo>
                        <a:lnTo>
                          <a:pt x="324387" y="170441"/>
                        </a:lnTo>
                        <a:cubicBezTo>
                          <a:pt x="329547" y="172269"/>
                          <a:pt x="334124" y="175443"/>
                          <a:pt x="337644" y="179633"/>
                        </a:cubicBezTo>
                        <a:lnTo>
                          <a:pt x="378064" y="179633"/>
                        </a:lnTo>
                        <a:cubicBezTo>
                          <a:pt x="379876" y="179632"/>
                          <a:pt x="381345" y="181098"/>
                          <a:pt x="381347" y="182909"/>
                        </a:cubicBezTo>
                        <a:cubicBezTo>
                          <a:pt x="381347" y="182910"/>
                          <a:pt x="381347" y="182911"/>
                          <a:pt x="381347" y="182912"/>
                        </a:cubicBezTo>
                        <a:close/>
                        <a:moveTo>
                          <a:pt x="374740" y="198663"/>
                        </a:moveTo>
                        <a:lnTo>
                          <a:pt x="374740" y="193830"/>
                        </a:lnTo>
                        <a:lnTo>
                          <a:pt x="6897" y="193830"/>
                        </a:lnTo>
                        <a:lnTo>
                          <a:pt x="6897" y="198663"/>
                        </a:lnTo>
                        <a:lnTo>
                          <a:pt x="374740" y="198663"/>
                        </a:lnTo>
                        <a:close/>
                        <a:moveTo>
                          <a:pt x="374740" y="190550"/>
                        </a:moveTo>
                        <a:lnTo>
                          <a:pt x="374740" y="186192"/>
                        </a:lnTo>
                        <a:lnTo>
                          <a:pt x="6897" y="186192"/>
                        </a:lnTo>
                        <a:lnTo>
                          <a:pt x="6897" y="190550"/>
                        </a:lnTo>
                        <a:close/>
                        <a:moveTo>
                          <a:pt x="353925" y="246219"/>
                        </a:moveTo>
                        <a:lnTo>
                          <a:pt x="353925" y="205222"/>
                        </a:lnTo>
                        <a:lnTo>
                          <a:pt x="33196" y="205222"/>
                        </a:lnTo>
                        <a:lnTo>
                          <a:pt x="33196" y="246219"/>
                        </a:lnTo>
                        <a:close/>
                        <a:moveTo>
                          <a:pt x="347360" y="157322"/>
                        </a:moveTo>
                        <a:cubicBezTo>
                          <a:pt x="347356" y="156108"/>
                          <a:pt x="346372" y="155126"/>
                          <a:pt x="345158" y="155121"/>
                        </a:cubicBezTo>
                        <a:lnTo>
                          <a:pt x="331124" y="155122"/>
                        </a:lnTo>
                        <a:lnTo>
                          <a:pt x="332160" y="152834"/>
                        </a:lnTo>
                        <a:cubicBezTo>
                          <a:pt x="332452" y="152144"/>
                          <a:pt x="332655" y="151419"/>
                          <a:pt x="332764" y="150676"/>
                        </a:cubicBezTo>
                        <a:cubicBezTo>
                          <a:pt x="332808" y="150417"/>
                          <a:pt x="332851" y="150159"/>
                          <a:pt x="332893" y="149856"/>
                        </a:cubicBezTo>
                        <a:lnTo>
                          <a:pt x="332893" y="149382"/>
                        </a:lnTo>
                        <a:cubicBezTo>
                          <a:pt x="332808" y="143038"/>
                          <a:pt x="324559" y="137859"/>
                          <a:pt x="314498" y="137859"/>
                        </a:cubicBezTo>
                        <a:lnTo>
                          <a:pt x="314065" y="137859"/>
                        </a:lnTo>
                        <a:cubicBezTo>
                          <a:pt x="312899" y="137903"/>
                          <a:pt x="311777" y="137989"/>
                          <a:pt x="310654" y="138119"/>
                        </a:cubicBezTo>
                        <a:lnTo>
                          <a:pt x="309359" y="138378"/>
                        </a:lnTo>
                        <a:cubicBezTo>
                          <a:pt x="308703" y="138465"/>
                          <a:pt x="308054" y="138595"/>
                          <a:pt x="307415" y="138766"/>
                        </a:cubicBezTo>
                        <a:cubicBezTo>
                          <a:pt x="306941" y="138895"/>
                          <a:pt x="306465" y="139025"/>
                          <a:pt x="305991" y="139197"/>
                        </a:cubicBezTo>
                        <a:cubicBezTo>
                          <a:pt x="305429" y="139370"/>
                          <a:pt x="304868" y="139542"/>
                          <a:pt x="304349" y="139758"/>
                        </a:cubicBezTo>
                        <a:cubicBezTo>
                          <a:pt x="303918" y="139930"/>
                          <a:pt x="303529" y="140146"/>
                          <a:pt x="303097" y="140319"/>
                        </a:cubicBezTo>
                        <a:cubicBezTo>
                          <a:pt x="302417" y="140630"/>
                          <a:pt x="301754" y="140976"/>
                          <a:pt x="301110" y="141355"/>
                        </a:cubicBezTo>
                        <a:lnTo>
                          <a:pt x="300031" y="142088"/>
                        </a:lnTo>
                        <a:lnTo>
                          <a:pt x="252787" y="95137"/>
                        </a:lnTo>
                        <a:lnTo>
                          <a:pt x="252528" y="95223"/>
                        </a:lnTo>
                        <a:lnTo>
                          <a:pt x="251665" y="93929"/>
                        </a:lnTo>
                        <a:lnTo>
                          <a:pt x="251621" y="93885"/>
                        </a:lnTo>
                        <a:lnTo>
                          <a:pt x="251536" y="93713"/>
                        </a:lnTo>
                        <a:lnTo>
                          <a:pt x="250974" y="92850"/>
                        </a:lnTo>
                        <a:lnTo>
                          <a:pt x="242423" y="89570"/>
                        </a:lnTo>
                        <a:lnTo>
                          <a:pt x="241992" y="89398"/>
                        </a:lnTo>
                        <a:lnTo>
                          <a:pt x="239271" y="88319"/>
                        </a:lnTo>
                        <a:lnTo>
                          <a:pt x="224717" y="148821"/>
                        </a:lnTo>
                        <a:cubicBezTo>
                          <a:pt x="226380" y="152019"/>
                          <a:pt x="227239" y="155573"/>
                          <a:pt x="227222" y="159177"/>
                        </a:cubicBezTo>
                        <a:lnTo>
                          <a:pt x="227222" y="182913"/>
                        </a:lnTo>
                        <a:lnTo>
                          <a:pt x="239745" y="182913"/>
                        </a:lnTo>
                        <a:lnTo>
                          <a:pt x="243934" y="138248"/>
                        </a:lnTo>
                        <a:lnTo>
                          <a:pt x="296965" y="178208"/>
                        </a:lnTo>
                        <a:cubicBezTo>
                          <a:pt x="299431" y="176177"/>
                          <a:pt x="302239" y="174599"/>
                          <a:pt x="305257" y="173548"/>
                        </a:cubicBezTo>
                        <a:cubicBezTo>
                          <a:pt x="305947" y="173289"/>
                          <a:pt x="306681" y="173073"/>
                          <a:pt x="307415" y="172857"/>
                        </a:cubicBezTo>
                        <a:lnTo>
                          <a:pt x="307415" y="164011"/>
                        </a:lnTo>
                        <a:cubicBezTo>
                          <a:pt x="306033" y="163711"/>
                          <a:pt x="304676" y="163307"/>
                          <a:pt x="303355" y="162802"/>
                        </a:cubicBezTo>
                        <a:lnTo>
                          <a:pt x="283361" y="162802"/>
                        </a:lnTo>
                        <a:cubicBezTo>
                          <a:pt x="280332" y="162802"/>
                          <a:pt x="277877" y="160349"/>
                          <a:pt x="277877" y="157322"/>
                        </a:cubicBezTo>
                        <a:cubicBezTo>
                          <a:pt x="277877" y="154295"/>
                          <a:pt x="280332" y="151842"/>
                          <a:pt x="283361" y="151842"/>
                        </a:cubicBezTo>
                        <a:lnTo>
                          <a:pt x="297699" y="152100"/>
                        </a:lnTo>
                        <a:cubicBezTo>
                          <a:pt x="297427" y="151382"/>
                          <a:pt x="297281" y="150623"/>
                          <a:pt x="297267" y="149856"/>
                        </a:cubicBezTo>
                        <a:lnTo>
                          <a:pt x="297267" y="149770"/>
                        </a:lnTo>
                        <a:cubicBezTo>
                          <a:pt x="297570" y="146801"/>
                          <a:pt x="299336" y="144178"/>
                          <a:pt x="301974" y="142779"/>
                        </a:cubicBezTo>
                        <a:cubicBezTo>
                          <a:pt x="305648" y="140610"/>
                          <a:pt x="309842" y="139477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09" y="143944"/>
                          <a:pt x="331253" y="149425"/>
                        </a:cubicBezTo>
                        <a:cubicBezTo>
                          <a:pt x="330980" y="152427"/>
                          <a:pt x="329210" y="155088"/>
                          <a:pt x="326546" y="156502"/>
                        </a:cubicBezTo>
                        <a:cubicBezTo>
                          <a:pt x="322870" y="158662"/>
                          <a:pt x="318675" y="159781"/>
                          <a:pt x="314411" y="159738"/>
                        </a:cubicBezTo>
                        <a:lnTo>
                          <a:pt x="314022" y="159782"/>
                        </a:lnTo>
                        <a:cubicBezTo>
                          <a:pt x="309050" y="159966"/>
                          <a:pt x="304168" y="158426"/>
                          <a:pt x="300203" y="155423"/>
                        </a:cubicBezTo>
                        <a:lnTo>
                          <a:pt x="283319" y="155122"/>
                        </a:lnTo>
                        <a:cubicBezTo>
                          <a:pt x="282103" y="155133"/>
                          <a:pt x="281126" y="156128"/>
                          <a:pt x="281138" y="157343"/>
                        </a:cubicBezTo>
                        <a:cubicBezTo>
                          <a:pt x="281150" y="158559"/>
                          <a:pt x="282145" y="159534"/>
                          <a:pt x="283361" y="159522"/>
                        </a:cubicBezTo>
                        <a:lnTo>
                          <a:pt x="304263" y="159653"/>
                        </a:lnTo>
                        <a:cubicBezTo>
                          <a:pt x="305895" y="160285"/>
                          <a:pt x="307588" y="160748"/>
                          <a:pt x="309315" y="161034"/>
                        </a:cubicBezTo>
                        <a:lnTo>
                          <a:pt x="310697" y="161248"/>
                        </a:lnTo>
                        <a:lnTo>
                          <a:pt x="310697" y="175533"/>
                        </a:lnTo>
                        <a:lnTo>
                          <a:pt x="309402" y="175792"/>
                        </a:lnTo>
                        <a:cubicBezTo>
                          <a:pt x="308358" y="175994"/>
                          <a:pt x="307332" y="176282"/>
                          <a:pt x="306336" y="176654"/>
                        </a:cubicBezTo>
                        <a:cubicBezTo>
                          <a:pt x="302690" y="177929"/>
                          <a:pt x="299413" y="180077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4"/>
                        </a:lnTo>
                        <a:cubicBezTo>
                          <a:pt x="330821" y="181920"/>
                          <a:pt x="330303" y="181531"/>
                          <a:pt x="329785" y="181100"/>
                        </a:cubicBezTo>
                        <a:cubicBezTo>
                          <a:pt x="329388" y="180717"/>
                          <a:pt x="328969" y="180357"/>
                          <a:pt x="328532" y="180021"/>
                        </a:cubicBezTo>
                        <a:cubicBezTo>
                          <a:pt x="327971" y="179633"/>
                          <a:pt x="327366" y="179288"/>
                          <a:pt x="326805" y="178899"/>
                        </a:cubicBezTo>
                        <a:cubicBezTo>
                          <a:pt x="326374" y="178640"/>
                          <a:pt x="325941" y="178338"/>
                          <a:pt x="325509" y="178079"/>
                        </a:cubicBezTo>
                        <a:cubicBezTo>
                          <a:pt x="324539" y="177596"/>
                          <a:pt x="323545" y="177164"/>
                          <a:pt x="322530" y="176785"/>
                        </a:cubicBezTo>
                        <a:lnTo>
                          <a:pt x="322185" y="176654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2"/>
                        </a:cubicBezTo>
                        <a:lnTo>
                          <a:pt x="317823" y="175533"/>
                        </a:lnTo>
                        <a:lnTo>
                          <a:pt x="317823" y="161163"/>
                        </a:lnTo>
                        <a:lnTo>
                          <a:pt x="319162" y="160904"/>
                        </a:lnTo>
                        <a:cubicBezTo>
                          <a:pt x="319723" y="160774"/>
                          <a:pt x="320285" y="160645"/>
                          <a:pt x="320802" y="160515"/>
                        </a:cubicBezTo>
                        <a:cubicBezTo>
                          <a:pt x="321607" y="160331"/>
                          <a:pt x="322400" y="160101"/>
                          <a:pt x="323177" y="159825"/>
                        </a:cubicBezTo>
                        <a:cubicBezTo>
                          <a:pt x="323399" y="159773"/>
                          <a:pt x="323616" y="159701"/>
                          <a:pt x="323825" y="159609"/>
                        </a:cubicBezTo>
                        <a:lnTo>
                          <a:pt x="324387" y="159522"/>
                        </a:lnTo>
                        <a:lnTo>
                          <a:pt x="345158" y="159522"/>
                        </a:lnTo>
                        <a:cubicBezTo>
                          <a:pt x="346372" y="159518"/>
                          <a:pt x="347356" y="158535"/>
                          <a:pt x="347360" y="157322"/>
                        </a:cubicBezTo>
                        <a:close/>
                        <a:moveTo>
                          <a:pt x="324775" y="153740"/>
                        </a:moveTo>
                        <a:cubicBezTo>
                          <a:pt x="325769" y="153136"/>
                          <a:pt x="328014" y="151496"/>
                          <a:pt x="327971" y="149468"/>
                        </a:cubicBezTo>
                        <a:cubicBezTo>
                          <a:pt x="327927" y="146318"/>
                          <a:pt x="322185" y="142779"/>
                          <a:pt x="314498" y="142779"/>
                        </a:cubicBezTo>
                        <a:lnTo>
                          <a:pt x="314152" y="142779"/>
                        </a:lnTo>
                        <a:cubicBezTo>
                          <a:pt x="310499" y="142759"/>
                          <a:pt x="306907" y="143713"/>
                          <a:pt x="303744" y="145541"/>
                        </a:cubicBezTo>
                        <a:cubicBezTo>
                          <a:pt x="302794" y="146145"/>
                          <a:pt x="300505" y="147785"/>
                          <a:pt x="300549" y="149814"/>
                        </a:cubicBezTo>
                        <a:cubicBezTo>
                          <a:pt x="300592" y="152963"/>
                          <a:pt x="306336" y="156459"/>
                          <a:pt x="314022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7" y="182054"/>
                          <a:pt x="293809" y="181233"/>
                          <a:pt x="294547" y="180453"/>
                        </a:cubicBezTo>
                        <a:lnTo>
                          <a:pt x="246655" y="144419"/>
                        </a:lnTo>
                        <a:lnTo>
                          <a:pt x="243028" y="182913"/>
                        </a:lnTo>
                        <a:close/>
                        <a:moveTo>
                          <a:pt x="221220" y="149295"/>
                        </a:moveTo>
                        <a:lnTo>
                          <a:pt x="236205" y="87024"/>
                        </a:lnTo>
                        <a:lnTo>
                          <a:pt x="230030" y="84522"/>
                        </a:lnTo>
                        <a:lnTo>
                          <a:pt x="215736" y="143987"/>
                        </a:lnTo>
                        <a:lnTo>
                          <a:pt x="214094" y="143470"/>
                        </a:lnTo>
                        <a:cubicBezTo>
                          <a:pt x="213071" y="143168"/>
                          <a:pt x="212010" y="143007"/>
                          <a:pt x="210942" y="142995"/>
                        </a:cubicBezTo>
                        <a:lnTo>
                          <a:pt x="169528" y="142995"/>
                        </a:lnTo>
                        <a:lnTo>
                          <a:pt x="155191" y="83270"/>
                        </a:lnTo>
                        <a:lnTo>
                          <a:pt x="148929" y="85385"/>
                        </a:lnTo>
                        <a:lnTo>
                          <a:pt x="163439" y="145714"/>
                        </a:lnTo>
                        <a:lnTo>
                          <a:pt x="162749" y="146361"/>
                        </a:lnTo>
                        <a:cubicBezTo>
                          <a:pt x="159416" y="149785"/>
                          <a:pt x="157596" y="154402"/>
                          <a:pt x="157696" y="159177"/>
                        </a:cubicBezTo>
                        <a:lnTo>
                          <a:pt x="157696" y="182913"/>
                        </a:lnTo>
                        <a:lnTo>
                          <a:pt x="223940" y="182913"/>
                        </a:lnTo>
                        <a:lnTo>
                          <a:pt x="223940" y="159177"/>
                        </a:lnTo>
                        <a:cubicBezTo>
                          <a:pt x="223964" y="155918"/>
                          <a:pt x="223146" y="152707"/>
                          <a:pt x="221565" y="149856"/>
                        </a:cubicBezTo>
                        <a:close/>
                        <a:moveTo>
                          <a:pt x="213360" y="139930"/>
                        </a:moveTo>
                        <a:lnTo>
                          <a:pt x="226920" y="83486"/>
                        </a:lnTo>
                        <a:lnTo>
                          <a:pt x="219967" y="80422"/>
                        </a:lnTo>
                        <a:lnTo>
                          <a:pt x="216470" y="78998"/>
                        </a:lnTo>
                        <a:lnTo>
                          <a:pt x="199066" y="99323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8"/>
                        </a:lnTo>
                        <a:lnTo>
                          <a:pt x="158300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4"/>
                          <a:pt x="213360" y="139931"/>
                        </a:cubicBezTo>
                        <a:close/>
                        <a:moveTo>
                          <a:pt x="220615" y="45165"/>
                        </a:moveTo>
                        <a:cubicBezTo>
                          <a:pt x="220579" y="44836"/>
                          <a:pt x="220565" y="44504"/>
                          <a:pt x="220572" y="44173"/>
                        </a:cubicBezTo>
                        <a:lnTo>
                          <a:pt x="219967" y="42403"/>
                        </a:lnTo>
                        <a:cubicBezTo>
                          <a:pt x="219932" y="42248"/>
                          <a:pt x="219918" y="42088"/>
                          <a:pt x="219925" y="41928"/>
                        </a:cubicBezTo>
                        <a:lnTo>
                          <a:pt x="219795" y="41626"/>
                        </a:lnTo>
                        <a:lnTo>
                          <a:pt x="219795" y="36491"/>
                        </a:lnTo>
                        <a:cubicBezTo>
                          <a:pt x="221509" y="21762"/>
                          <a:pt x="210950" y="8433"/>
                          <a:pt x="196210" y="6720"/>
                        </a:cubicBezTo>
                        <a:cubicBezTo>
                          <a:pt x="181471" y="5007"/>
                          <a:pt x="168133" y="15559"/>
                          <a:pt x="166419" y="30288"/>
                        </a:cubicBezTo>
                        <a:cubicBezTo>
                          <a:pt x="166179" y="32349"/>
                          <a:pt x="166179" y="34430"/>
                          <a:pt x="166419" y="36491"/>
                        </a:cubicBezTo>
                        <a:lnTo>
                          <a:pt x="166419" y="40030"/>
                        </a:lnTo>
                        <a:cubicBezTo>
                          <a:pt x="166397" y="40249"/>
                          <a:pt x="166353" y="40466"/>
                          <a:pt x="166290" y="40677"/>
                        </a:cubicBezTo>
                        <a:lnTo>
                          <a:pt x="166246" y="41109"/>
                        </a:lnTo>
                        <a:lnTo>
                          <a:pt x="166117" y="41411"/>
                        </a:lnTo>
                        <a:lnTo>
                          <a:pt x="164865" y="44086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5" y="46633"/>
                          <a:pt x="167412" y="47755"/>
                          <a:pt x="168276" y="48877"/>
                        </a:cubicBezTo>
                        <a:lnTo>
                          <a:pt x="168707" y="48877"/>
                        </a:lnTo>
                        <a:lnTo>
                          <a:pt x="168707" y="49437"/>
                        </a:lnTo>
                        <a:cubicBezTo>
                          <a:pt x="170841" y="52697"/>
                          <a:pt x="173496" y="55584"/>
                          <a:pt x="176567" y="57982"/>
                        </a:cubicBezTo>
                        <a:cubicBezTo>
                          <a:pt x="181141" y="59885"/>
                          <a:pt x="186088" y="60726"/>
                          <a:pt x="191034" y="60441"/>
                        </a:cubicBezTo>
                        <a:cubicBezTo>
                          <a:pt x="196778" y="60578"/>
                          <a:pt x="202503" y="59731"/>
                          <a:pt x="207962" y="57938"/>
                        </a:cubicBezTo>
                        <a:cubicBezTo>
                          <a:pt x="212806" y="54349"/>
                          <a:pt x="217073" y="50042"/>
                          <a:pt x="220615" y="45165"/>
                        </a:cubicBezTo>
                        <a:close/>
                        <a:moveTo>
                          <a:pt x="198850" y="94533"/>
                        </a:moveTo>
                        <a:lnTo>
                          <a:pt x="213231" y="77703"/>
                        </a:lnTo>
                        <a:lnTo>
                          <a:pt x="212886" y="77530"/>
                        </a:lnTo>
                        <a:lnTo>
                          <a:pt x="212842" y="77530"/>
                        </a:lnTo>
                        <a:lnTo>
                          <a:pt x="212367" y="77358"/>
                        </a:lnTo>
                        <a:cubicBezTo>
                          <a:pt x="208439" y="84154"/>
                          <a:pt x="201482" y="88650"/>
                          <a:pt x="193668" y="89441"/>
                        </a:cubicBezTo>
                        <a:close/>
                        <a:moveTo>
                          <a:pt x="211244" y="72914"/>
                        </a:moveTo>
                        <a:cubicBezTo>
                          <a:pt x="214175" y="67374"/>
                          <a:pt x="215939" y="61294"/>
                          <a:pt x="216426" y="55047"/>
                        </a:cubicBezTo>
                        <a:cubicBezTo>
                          <a:pt x="214401" y="57421"/>
                          <a:pt x="211975" y="59422"/>
                          <a:pt x="209258" y="60959"/>
                        </a:cubicBezTo>
                        <a:cubicBezTo>
                          <a:pt x="203394" y="62946"/>
                          <a:pt x="197224" y="63881"/>
                          <a:pt x="191034" y="63721"/>
                        </a:cubicBezTo>
                        <a:cubicBezTo>
                          <a:pt x="185536" y="63951"/>
                          <a:pt x="180054" y="62979"/>
                          <a:pt x="174970" y="60873"/>
                        </a:cubicBezTo>
                        <a:cubicBezTo>
                          <a:pt x="172695" y="59318"/>
                          <a:pt x="170683" y="57410"/>
                          <a:pt x="169010" y="55220"/>
                        </a:cubicBezTo>
                        <a:cubicBezTo>
                          <a:pt x="169550" y="61375"/>
                          <a:pt x="171312" y="67360"/>
                          <a:pt x="174193" y="72827"/>
                        </a:cubicBezTo>
                        <a:cubicBezTo>
                          <a:pt x="174279" y="72956"/>
                          <a:pt x="174235" y="73043"/>
                          <a:pt x="174279" y="73172"/>
                        </a:cubicBezTo>
                        <a:cubicBezTo>
                          <a:pt x="177883" y="83353"/>
                          <a:pt x="189064" y="88687"/>
                          <a:pt x="199252" y="85085"/>
                        </a:cubicBezTo>
                        <a:cubicBezTo>
                          <a:pt x="204807" y="83122"/>
                          <a:pt x="209180" y="78761"/>
                          <a:pt x="211158" y="73215"/>
                        </a:cubicBezTo>
                        <a:cubicBezTo>
                          <a:pt x="211201" y="73128"/>
                          <a:pt x="211158" y="72999"/>
                          <a:pt x="211244" y="72914"/>
                        </a:cubicBezTo>
                        <a:close/>
                        <a:moveTo>
                          <a:pt x="185118" y="95310"/>
                        </a:moveTo>
                        <a:lnTo>
                          <a:pt x="191811" y="89441"/>
                        </a:lnTo>
                        <a:cubicBezTo>
                          <a:pt x="183963" y="88650"/>
                          <a:pt x="176982" y="84117"/>
                          <a:pt x="173070" y="77272"/>
                        </a:cubicBezTo>
                        <a:lnTo>
                          <a:pt x="171688" y="77746"/>
                        </a:lnTo>
                        <a:close/>
                        <a:moveTo>
                          <a:pt x="159812" y="144677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3"/>
                        </a:lnTo>
                        <a:lnTo>
                          <a:pt x="114425" y="109723"/>
                        </a:lnTo>
                        <a:cubicBezTo>
                          <a:pt x="117454" y="109723"/>
                          <a:pt x="119910" y="112177"/>
                          <a:pt x="119910" y="115204"/>
                        </a:cubicBezTo>
                        <a:cubicBezTo>
                          <a:pt x="119910" y="118231"/>
                          <a:pt x="117454" y="120685"/>
                          <a:pt x="114425" y="120685"/>
                        </a:cubicBezTo>
                        <a:lnTo>
                          <a:pt x="96979" y="120771"/>
                        </a:lnTo>
                        <a:cubicBezTo>
                          <a:pt x="94924" y="122019"/>
                          <a:pt x="92698" y="122964"/>
                          <a:pt x="90372" y="123575"/>
                        </a:cubicBezTo>
                        <a:lnTo>
                          <a:pt x="90372" y="144074"/>
                        </a:lnTo>
                        <a:cubicBezTo>
                          <a:pt x="95900" y="142650"/>
                          <a:pt x="112699" y="137040"/>
                          <a:pt x="128504" y="130696"/>
                        </a:cubicBezTo>
                        <a:cubicBezTo>
                          <a:pt x="130525" y="129695"/>
                          <a:pt x="132891" y="129664"/>
                          <a:pt x="134938" y="130609"/>
                        </a:cubicBezTo>
                        <a:cubicBezTo>
                          <a:pt x="136468" y="131408"/>
                          <a:pt x="137584" y="132821"/>
                          <a:pt x="138005" y="134494"/>
                        </a:cubicBezTo>
                        <a:lnTo>
                          <a:pt x="142106" y="182913"/>
                        </a:lnTo>
                        <a:lnTo>
                          <a:pt x="154415" y="182913"/>
                        </a:lnTo>
                        <a:lnTo>
                          <a:pt x="154415" y="159177"/>
                        </a:lnTo>
                        <a:cubicBezTo>
                          <a:pt x="154328" y="153838"/>
                          <a:pt x="156255" y="148662"/>
                          <a:pt x="159812" y="144677"/>
                        </a:cubicBezTo>
                        <a:close/>
                        <a:moveTo>
                          <a:pt x="138824" y="182913"/>
                        </a:moveTo>
                        <a:lnTo>
                          <a:pt x="134766" y="135054"/>
                        </a:lnTo>
                        <a:cubicBezTo>
                          <a:pt x="134503" y="134390"/>
                          <a:pt x="134013" y="133840"/>
                          <a:pt x="133383" y="133501"/>
                        </a:cubicBezTo>
                        <a:cubicBezTo>
                          <a:pt x="132176" y="133081"/>
                          <a:pt x="130849" y="133174"/>
                          <a:pt x="129713" y="133760"/>
                        </a:cubicBezTo>
                        <a:cubicBezTo>
                          <a:pt x="116885" y="138974"/>
                          <a:pt x="103797" y="143525"/>
                          <a:pt x="90501" y="147396"/>
                        </a:cubicBezTo>
                        <a:lnTo>
                          <a:pt x="90372" y="146792"/>
                        </a:lnTo>
                        <a:lnTo>
                          <a:pt x="90372" y="171390"/>
                        </a:lnTo>
                        <a:cubicBezTo>
                          <a:pt x="91106" y="171606"/>
                          <a:pt x="91840" y="171822"/>
                          <a:pt x="92574" y="172081"/>
                        </a:cubicBezTo>
                        <a:cubicBezTo>
                          <a:pt x="98233" y="174081"/>
                          <a:pt x="103074" y="177887"/>
                          <a:pt x="106350" y="182913"/>
                        </a:cubicBezTo>
                        <a:close/>
                        <a:moveTo>
                          <a:pt x="116628" y="115203"/>
                        </a:moveTo>
                        <a:cubicBezTo>
                          <a:pt x="116622" y="113990"/>
                          <a:pt x="115639" y="113008"/>
                          <a:pt x="114425" y="113003"/>
                        </a:cubicBezTo>
                        <a:lnTo>
                          <a:pt x="100175" y="113003"/>
                        </a:lnTo>
                        <a:lnTo>
                          <a:pt x="100563" y="111061"/>
                        </a:lnTo>
                        <a:cubicBezTo>
                          <a:pt x="100676" y="110536"/>
                          <a:pt x="100734" y="110002"/>
                          <a:pt x="100736" y="109465"/>
                        </a:cubicBezTo>
                        <a:cubicBezTo>
                          <a:pt x="100736" y="109101"/>
                          <a:pt x="100692" y="108739"/>
                          <a:pt x="100607" y="108385"/>
                        </a:cubicBezTo>
                        <a:cubicBezTo>
                          <a:pt x="99657" y="102430"/>
                          <a:pt x="91797" y="97942"/>
                          <a:pt x="82296" y="97942"/>
                        </a:cubicBezTo>
                        <a:lnTo>
                          <a:pt x="81908" y="97986"/>
                        </a:lnTo>
                        <a:cubicBezTo>
                          <a:pt x="81114" y="97998"/>
                          <a:pt x="80321" y="98056"/>
                          <a:pt x="79533" y="98158"/>
                        </a:cubicBezTo>
                        <a:cubicBezTo>
                          <a:pt x="79114" y="98145"/>
                          <a:pt x="78694" y="98174"/>
                          <a:pt x="78280" y="98244"/>
                        </a:cubicBezTo>
                        <a:cubicBezTo>
                          <a:pt x="75110" y="98625"/>
                          <a:pt x="72053" y="99653"/>
                          <a:pt x="69298" y="101266"/>
                        </a:cubicBezTo>
                        <a:cubicBezTo>
                          <a:pt x="69169" y="101351"/>
                          <a:pt x="69039" y="101395"/>
                          <a:pt x="68909" y="101480"/>
                        </a:cubicBezTo>
                        <a:cubicBezTo>
                          <a:pt x="66250" y="102939"/>
                          <a:pt x="64324" y="105443"/>
                          <a:pt x="63598" y="108385"/>
                        </a:cubicBezTo>
                        <a:cubicBezTo>
                          <a:pt x="63483" y="108910"/>
                          <a:pt x="63425" y="109445"/>
                          <a:pt x="63425" y="109982"/>
                        </a:cubicBezTo>
                        <a:cubicBezTo>
                          <a:pt x="63432" y="110358"/>
                          <a:pt x="63461" y="110732"/>
                          <a:pt x="63512" y="111104"/>
                        </a:cubicBezTo>
                        <a:lnTo>
                          <a:pt x="63857" y="113003"/>
                        </a:lnTo>
                        <a:lnTo>
                          <a:pt x="52629" y="113003"/>
                        </a:lnTo>
                        <a:cubicBezTo>
                          <a:pt x="51413" y="113003"/>
                          <a:pt x="50427" y="113988"/>
                          <a:pt x="50427" y="115204"/>
                        </a:cubicBezTo>
                        <a:cubicBezTo>
                          <a:pt x="50427" y="116419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5" y="117663"/>
                        </a:lnTo>
                        <a:cubicBezTo>
                          <a:pt x="68391" y="117837"/>
                          <a:pt x="68607" y="117923"/>
                          <a:pt x="68780" y="118052"/>
                        </a:cubicBezTo>
                        <a:cubicBezTo>
                          <a:pt x="69673" y="118617"/>
                          <a:pt x="70612" y="119108"/>
                          <a:pt x="71587" y="119520"/>
                        </a:cubicBezTo>
                        <a:cubicBezTo>
                          <a:pt x="71691" y="119554"/>
                          <a:pt x="71792" y="119598"/>
                          <a:pt x="71889" y="119649"/>
                        </a:cubicBezTo>
                        <a:cubicBezTo>
                          <a:pt x="73026" y="120098"/>
                          <a:pt x="74195" y="120458"/>
                          <a:pt x="75387" y="120727"/>
                        </a:cubicBezTo>
                        <a:cubicBezTo>
                          <a:pt x="75690" y="120814"/>
                          <a:pt x="75949" y="120857"/>
                          <a:pt x="76251" y="120943"/>
                        </a:cubicBezTo>
                        <a:cubicBezTo>
                          <a:pt x="76510" y="120987"/>
                          <a:pt x="76769" y="121030"/>
                          <a:pt x="77072" y="121073"/>
                        </a:cubicBezTo>
                        <a:cubicBezTo>
                          <a:pt x="77546" y="121159"/>
                          <a:pt x="78022" y="121246"/>
                          <a:pt x="78540" y="121288"/>
                        </a:cubicBezTo>
                        <a:lnTo>
                          <a:pt x="79964" y="121461"/>
                        </a:lnTo>
                        <a:lnTo>
                          <a:pt x="79964" y="174022"/>
                        </a:lnTo>
                        <a:lnTo>
                          <a:pt x="78669" y="174325"/>
                        </a:lnTo>
                        <a:cubicBezTo>
                          <a:pt x="77655" y="174517"/>
                          <a:pt x="76659" y="174791"/>
                          <a:pt x="75690" y="175144"/>
                        </a:cubicBezTo>
                        <a:cubicBezTo>
                          <a:pt x="75642" y="175138"/>
                          <a:pt x="75595" y="175154"/>
                          <a:pt x="75561" y="175188"/>
                        </a:cubicBezTo>
                        <a:lnTo>
                          <a:pt x="75430" y="175231"/>
                        </a:lnTo>
                        <a:cubicBezTo>
                          <a:pt x="74218" y="175657"/>
                          <a:pt x="73048" y="176191"/>
                          <a:pt x="71933" y="176828"/>
                        </a:cubicBezTo>
                        <a:cubicBezTo>
                          <a:pt x="71457" y="177086"/>
                          <a:pt x="70983" y="177475"/>
                          <a:pt x="70507" y="177777"/>
                        </a:cubicBezTo>
                        <a:cubicBezTo>
                          <a:pt x="69859" y="178208"/>
                          <a:pt x="69212" y="178597"/>
                          <a:pt x="68651" y="179028"/>
                        </a:cubicBezTo>
                        <a:cubicBezTo>
                          <a:pt x="68133" y="179417"/>
                          <a:pt x="67744" y="179891"/>
                          <a:pt x="67268" y="180323"/>
                        </a:cubicBezTo>
                        <a:cubicBezTo>
                          <a:pt x="66719" y="180793"/>
                          <a:pt x="66200" y="181298"/>
                          <a:pt x="65714" y="181833"/>
                        </a:cubicBezTo>
                        <a:cubicBezTo>
                          <a:pt x="65412" y="182178"/>
                          <a:pt x="65152" y="182566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0"/>
                          <a:pt x="95703" y="176679"/>
                          <a:pt x="91451" y="175187"/>
                        </a:cubicBezTo>
                        <a:cubicBezTo>
                          <a:pt x="90455" y="174815"/>
                          <a:pt x="89430" y="174526"/>
                          <a:pt x="88385" y="174325"/>
                        </a:cubicBezTo>
                        <a:lnTo>
                          <a:pt x="87090" y="174022"/>
                        </a:lnTo>
                        <a:lnTo>
                          <a:pt x="87090" y="121030"/>
                        </a:lnTo>
                        <a:lnTo>
                          <a:pt x="88342" y="120727"/>
                        </a:lnTo>
                        <a:cubicBezTo>
                          <a:pt x="90761" y="120192"/>
                          <a:pt x="93079" y="119275"/>
                          <a:pt x="95208" y="118009"/>
                        </a:cubicBezTo>
                        <a:lnTo>
                          <a:pt x="96072" y="117405"/>
                        </a:lnTo>
                        <a:lnTo>
                          <a:pt x="114425" y="117405"/>
                        </a:lnTo>
                        <a:cubicBezTo>
                          <a:pt x="115640" y="117400"/>
                          <a:pt x="116623" y="116417"/>
                          <a:pt x="116628" y="11520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97" name="Google Shape;1197;g2d252dde5c4_1_708"/>
                  <p:cNvSpPr/>
                  <p:nvPr/>
                </p:nvSpPr>
                <p:spPr>
                  <a:xfrm>
                    <a:off x="5441121" y="2947048"/>
                    <a:ext cx="34028" cy="20283"/>
                  </a:xfrm>
                  <a:custGeom>
                    <a:rect b="b" l="l" r="r" t="t"/>
                    <a:pathLst>
                      <a:path extrusionOk="0" h="20283" w="34028">
                        <a:moveTo>
                          <a:pt x="34362" y="9906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4"/>
                        </a:cubicBezTo>
                        <a:lnTo>
                          <a:pt x="17089" y="20264"/>
                        </a:lnTo>
                        <a:cubicBezTo>
                          <a:pt x="7934" y="20264"/>
                          <a:pt x="420" y="15819"/>
                          <a:pt x="334" y="10338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6"/>
                          <a:pt x="12954" y="-24"/>
                          <a:pt x="17218" y="24"/>
                        </a:cubicBezTo>
                        <a:lnTo>
                          <a:pt x="17564" y="-19"/>
                        </a:lnTo>
                        <a:cubicBezTo>
                          <a:pt x="26762" y="-19"/>
                          <a:pt x="34276" y="4426"/>
                          <a:pt x="34362" y="9906"/>
                        </a:cubicBezTo>
                        <a:close/>
                        <a:moveTo>
                          <a:pt x="27841" y="14223"/>
                        </a:moveTo>
                        <a:cubicBezTo>
                          <a:pt x="28835" y="13618"/>
                          <a:pt x="31080" y="11978"/>
                          <a:pt x="31080" y="9950"/>
                        </a:cubicBezTo>
                        <a:cubicBezTo>
                          <a:pt x="31037" y="6800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5"/>
                          <a:pt x="9983" y="4185"/>
                          <a:pt x="6811" y="6023"/>
                        </a:cubicBezTo>
                        <a:cubicBezTo>
                          <a:pt x="5861" y="6628"/>
                          <a:pt x="3573" y="8310"/>
                          <a:pt x="3615" y="10295"/>
                        </a:cubicBezTo>
                        <a:cubicBezTo>
                          <a:pt x="3658" y="13446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6"/>
                          <a:pt x="24684" y="16062"/>
                          <a:pt x="27841" y="1422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98" name="Google Shape;1198;g2d252dde5c4_1_708"/>
                <p:cNvGrpSpPr/>
                <p:nvPr/>
              </p:nvGrpSpPr>
              <p:grpSpPr>
                <a:xfrm>
                  <a:off x="3216327" y="1430515"/>
                  <a:ext cx="320728" cy="239680"/>
                  <a:chOff x="4998402" y="3162440"/>
                  <a:chExt cx="320728" cy="239680"/>
                </a:xfrm>
              </p:grpSpPr>
              <p:sp>
                <p:nvSpPr>
                  <p:cNvPr id="1199" name="Google Shape;1199;g2d252dde5c4_1_708"/>
                  <p:cNvSpPr/>
                  <p:nvPr/>
                </p:nvSpPr>
                <p:spPr>
                  <a:xfrm>
                    <a:off x="4998402" y="3361125"/>
                    <a:ext cx="320728" cy="40995"/>
                  </a:xfrm>
                  <a:custGeom>
                    <a:rect b="b" l="l" r="r" t="t"/>
                    <a:pathLst>
                      <a:path extrusionOk="0" h="40995" w="320728">
                        <a:moveTo>
                          <a:pt x="0" y="0"/>
                        </a:moveTo>
                        <a:lnTo>
                          <a:pt x="320729" y="0"/>
                        </a:lnTo>
                        <a:lnTo>
                          <a:pt x="320729" y="40996"/>
                        </a:lnTo>
                        <a:lnTo>
                          <a:pt x="0" y="40996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00" name="Google Shape;1200;g2d252dde5c4_1_708"/>
                  <p:cNvSpPr/>
                  <p:nvPr/>
                </p:nvSpPr>
                <p:spPr>
                  <a:xfrm>
                    <a:off x="5114135" y="3239171"/>
                    <a:ext cx="87275" cy="99642"/>
                  </a:xfrm>
                  <a:custGeom>
                    <a:rect b="b" l="l" r="r" t="t"/>
                    <a:pathLst>
                      <a:path extrusionOk="0" h="99642" w="87275">
                        <a:moveTo>
                          <a:pt x="87609" y="3736"/>
                        </a:moveTo>
                        <a:lnTo>
                          <a:pt x="72625" y="66007"/>
                        </a:lnTo>
                        <a:lnTo>
                          <a:pt x="72970" y="66568"/>
                        </a:lnTo>
                        <a:cubicBezTo>
                          <a:pt x="74551" y="69420"/>
                          <a:pt x="75369" y="72630"/>
                          <a:pt x="75344" y="75890"/>
                        </a:cubicBezTo>
                        <a:lnTo>
                          <a:pt x="75344" y="99624"/>
                        </a:lnTo>
                        <a:lnTo>
                          <a:pt x="9100" y="99624"/>
                        </a:lnTo>
                        <a:lnTo>
                          <a:pt x="9100" y="75889"/>
                        </a:lnTo>
                        <a:cubicBezTo>
                          <a:pt x="9000" y="71113"/>
                          <a:pt x="10820" y="66497"/>
                          <a:pt x="14153" y="63072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7"/>
                        </a:lnTo>
                        <a:lnTo>
                          <a:pt x="62347" y="59707"/>
                        </a:lnTo>
                        <a:cubicBezTo>
                          <a:pt x="63414" y="59720"/>
                          <a:pt x="64475" y="59879"/>
                          <a:pt x="65499" y="60181"/>
                        </a:cubicBezTo>
                        <a:lnTo>
                          <a:pt x="67140" y="60698"/>
                        </a:lnTo>
                        <a:lnTo>
                          <a:pt x="81433" y="1233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01" name="Google Shape;1201;g2d252dde5c4_1_708"/>
                  <p:cNvSpPr/>
                  <p:nvPr/>
                </p:nvSpPr>
                <p:spPr>
                  <a:xfrm>
                    <a:off x="5130071" y="3162440"/>
                    <a:ext cx="55750" cy="53957"/>
                  </a:xfrm>
                  <a:custGeom>
                    <a:rect b="b" l="l" r="r" t="t"/>
                    <a:pathLst>
                      <a:path extrusionOk="0" h="53957" w="55750">
                        <a:moveTo>
                          <a:pt x="56041" y="37616"/>
                        </a:moveTo>
                        <a:cubicBezTo>
                          <a:pt x="56033" y="37947"/>
                          <a:pt x="56048" y="38279"/>
                          <a:pt x="56084" y="38608"/>
                        </a:cubicBezTo>
                        <a:cubicBezTo>
                          <a:pt x="52542" y="43485"/>
                          <a:pt x="48275" y="47793"/>
                          <a:pt x="43431" y="51382"/>
                        </a:cubicBezTo>
                        <a:cubicBezTo>
                          <a:pt x="37972" y="53175"/>
                          <a:pt x="32247" y="54021"/>
                          <a:pt x="26503" y="53884"/>
                        </a:cubicBezTo>
                        <a:cubicBezTo>
                          <a:pt x="21556" y="54168"/>
                          <a:pt x="16610" y="53327"/>
                          <a:pt x="12036" y="51424"/>
                        </a:cubicBezTo>
                        <a:cubicBezTo>
                          <a:pt x="8965" y="49027"/>
                          <a:pt x="6309" y="46140"/>
                          <a:pt x="4176" y="42880"/>
                        </a:cubicBezTo>
                        <a:lnTo>
                          <a:pt x="4176" y="42319"/>
                        </a:lnTo>
                        <a:lnTo>
                          <a:pt x="3745" y="42319"/>
                        </a:lnTo>
                        <a:cubicBezTo>
                          <a:pt x="2881" y="41197"/>
                          <a:pt x="2103" y="40075"/>
                          <a:pt x="1456" y="39126"/>
                        </a:cubicBezTo>
                        <a:lnTo>
                          <a:pt x="1413" y="39083"/>
                        </a:lnTo>
                        <a:cubicBezTo>
                          <a:pt x="1024" y="38522"/>
                          <a:pt x="679" y="37961"/>
                          <a:pt x="334" y="37529"/>
                        </a:cubicBezTo>
                        <a:lnTo>
                          <a:pt x="1586" y="34853"/>
                        </a:lnTo>
                        <a:lnTo>
                          <a:pt x="1715" y="34552"/>
                        </a:lnTo>
                        <a:lnTo>
                          <a:pt x="1758" y="34120"/>
                        </a:lnTo>
                        <a:cubicBezTo>
                          <a:pt x="1822" y="33909"/>
                          <a:pt x="1865" y="33692"/>
                          <a:pt x="1887" y="33473"/>
                        </a:cubicBezTo>
                        <a:lnTo>
                          <a:pt x="1887" y="29934"/>
                        </a:lnTo>
                        <a:cubicBezTo>
                          <a:pt x="173" y="15205"/>
                          <a:pt x="10732" y="1876"/>
                          <a:pt x="25472" y="163"/>
                        </a:cubicBezTo>
                        <a:cubicBezTo>
                          <a:pt x="40211" y="-1550"/>
                          <a:pt x="53549" y="9002"/>
                          <a:pt x="55263" y="23731"/>
                        </a:cubicBezTo>
                        <a:cubicBezTo>
                          <a:pt x="55503" y="25792"/>
                          <a:pt x="55503" y="27873"/>
                          <a:pt x="55263" y="29934"/>
                        </a:cubicBezTo>
                        <a:lnTo>
                          <a:pt x="55263" y="35069"/>
                        </a:lnTo>
                        <a:lnTo>
                          <a:pt x="55393" y="35372"/>
                        </a:lnTo>
                        <a:cubicBezTo>
                          <a:pt x="55387" y="35531"/>
                          <a:pt x="55401" y="35691"/>
                          <a:pt x="55436" y="35846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02" name="Google Shape;1202;g2d252dde5c4_1_708"/>
                <p:cNvGrpSpPr/>
                <p:nvPr/>
              </p:nvGrpSpPr>
              <p:grpSpPr>
                <a:xfrm>
                  <a:off x="3183513" y="1424112"/>
                  <a:ext cx="381012" cy="256077"/>
                  <a:chOff x="4965588" y="3156037"/>
                  <a:chExt cx="381012" cy="256077"/>
                </a:xfrm>
              </p:grpSpPr>
              <p:sp>
                <p:nvSpPr>
                  <p:cNvPr id="1203" name="Google Shape;1203;g2d252dde5c4_1_708"/>
                  <p:cNvSpPr/>
                  <p:nvPr/>
                </p:nvSpPr>
                <p:spPr>
                  <a:xfrm>
                    <a:off x="4965588" y="3156037"/>
                    <a:ext cx="381012" cy="256077"/>
                  </a:xfrm>
                  <a:custGeom>
                    <a:rect b="b" l="l" r="r" t="t"/>
                    <a:pathLst>
                      <a:path extrusionOk="0" h="256077" w="381012">
                        <a:moveTo>
                          <a:pt x="381347" y="182913"/>
                        </a:moveTo>
                        <a:lnTo>
                          <a:pt x="381347" y="201944"/>
                        </a:lnTo>
                        <a:cubicBezTo>
                          <a:pt x="381348" y="203754"/>
                          <a:pt x="379880" y="205222"/>
                          <a:pt x="378069" y="205223"/>
                        </a:cubicBezTo>
                        <a:cubicBezTo>
                          <a:pt x="378068" y="205223"/>
                          <a:pt x="378067" y="205223"/>
                          <a:pt x="378065" y="205223"/>
                        </a:cubicBezTo>
                        <a:lnTo>
                          <a:pt x="363814" y="205223"/>
                        </a:lnTo>
                        <a:lnTo>
                          <a:pt x="363814" y="247816"/>
                        </a:lnTo>
                        <a:cubicBezTo>
                          <a:pt x="364088" y="248336"/>
                          <a:pt x="364236" y="248912"/>
                          <a:pt x="364246" y="249499"/>
                        </a:cubicBezTo>
                        <a:lnTo>
                          <a:pt x="364246" y="252779"/>
                        </a:lnTo>
                        <a:cubicBezTo>
                          <a:pt x="364247" y="254589"/>
                          <a:pt x="362779" y="256058"/>
                          <a:pt x="360967" y="256059"/>
                        </a:cubicBezTo>
                        <a:cubicBezTo>
                          <a:pt x="360966" y="256059"/>
                          <a:pt x="360965" y="256059"/>
                          <a:pt x="360964" y="256059"/>
                        </a:cubicBezTo>
                        <a:lnTo>
                          <a:pt x="28273" y="256059"/>
                        </a:lnTo>
                        <a:cubicBezTo>
                          <a:pt x="26015" y="255182"/>
                          <a:pt x="24228" y="253397"/>
                          <a:pt x="23351" y="251139"/>
                        </a:cubicBezTo>
                        <a:lnTo>
                          <a:pt x="23351" y="205223"/>
                        </a:lnTo>
                        <a:lnTo>
                          <a:pt x="3616" y="205223"/>
                        </a:lnTo>
                        <a:cubicBezTo>
                          <a:pt x="1804" y="205224"/>
                          <a:pt x="335" y="203758"/>
                          <a:pt x="334" y="201948"/>
                        </a:cubicBezTo>
                        <a:cubicBezTo>
                          <a:pt x="334" y="201946"/>
                          <a:pt x="334" y="201945"/>
                          <a:pt x="334" y="201944"/>
                        </a:cubicBezTo>
                        <a:lnTo>
                          <a:pt x="334" y="182913"/>
                        </a:lnTo>
                        <a:cubicBezTo>
                          <a:pt x="333" y="181102"/>
                          <a:pt x="1801" y="179634"/>
                          <a:pt x="3613" y="179633"/>
                        </a:cubicBezTo>
                        <a:cubicBezTo>
                          <a:pt x="3614" y="179633"/>
                          <a:pt x="3615" y="179633"/>
                          <a:pt x="3616" y="179633"/>
                        </a:cubicBezTo>
                        <a:lnTo>
                          <a:pt x="59021" y="179633"/>
                        </a:lnTo>
                        <a:cubicBezTo>
                          <a:pt x="62660" y="174743"/>
                          <a:pt x="67662" y="171036"/>
                          <a:pt x="73401" y="168974"/>
                        </a:cubicBezTo>
                        <a:lnTo>
                          <a:pt x="73401" y="127029"/>
                        </a:lnTo>
                        <a:cubicBezTo>
                          <a:pt x="70728" y="126393"/>
                          <a:pt x="68166" y="125360"/>
                          <a:pt x="65800" y="123965"/>
                        </a:cubicBezTo>
                        <a:lnTo>
                          <a:pt x="52629" y="123965"/>
                        </a:lnTo>
                        <a:cubicBezTo>
                          <a:pt x="47788" y="123965"/>
                          <a:pt x="43863" y="120043"/>
                          <a:pt x="43863" y="115205"/>
                        </a:cubicBezTo>
                        <a:cubicBezTo>
                          <a:pt x="43863" y="110367"/>
                          <a:pt x="47788" y="106444"/>
                          <a:pt x="52629" y="106444"/>
                        </a:cubicBezTo>
                        <a:lnTo>
                          <a:pt x="57294" y="106444"/>
                        </a:lnTo>
                        <a:cubicBezTo>
                          <a:pt x="58491" y="101995"/>
                          <a:pt x="61412" y="98206"/>
                          <a:pt x="65412" y="95915"/>
                        </a:cubicBezTo>
                        <a:cubicBezTo>
                          <a:pt x="70368" y="92943"/>
                          <a:pt x="76041" y="91376"/>
                          <a:pt x="81822" y="91384"/>
                        </a:cubicBezTo>
                        <a:lnTo>
                          <a:pt x="82298" y="91383"/>
                        </a:lnTo>
                        <a:cubicBezTo>
                          <a:pt x="91924" y="90622"/>
                          <a:pt x="101143" y="95413"/>
                          <a:pt x="106048" y="103725"/>
                        </a:cubicBezTo>
                        <a:lnTo>
                          <a:pt x="136925" y="82623"/>
                        </a:lnTo>
                        <a:cubicBezTo>
                          <a:pt x="137189" y="82463"/>
                          <a:pt x="137463" y="82319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3" y="65901"/>
                          <a:pt x="162339" y="58843"/>
                          <a:pt x="162144" y="51682"/>
                        </a:cubicBezTo>
                        <a:cubicBezTo>
                          <a:pt x="160590" y="49439"/>
                          <a:pt x="159381" y="47669"/>
                          <a:pt x="159078" y="47194"/>
                        </a:cubicBezTo>
                        <a:lnTo>
                          <a:pt x="158819" y="46805"/>
                        </a:lnTo>
                        <a:cubicBezTo>
                          <a:pt x="158500" y="46332"/>
                          <a:pt x="158321" y="45779"/>
                          <a:pt x="158302" y="45209"/>
                        </a:cubicBezTo>
                        <a:lnTo>
                          <a:pt x="158215" y="43828"/>
                        </a:lnTo>
                        <a:cubicBezTo>
                          <a:pt x="158173" y="43283"/>
                          <a:pt x="158262" y="42735"/>
                          <a:pt x="158474" y="42231"/>
                        </a:cubicBezTo>
                        <a:lnTo>
                          <a:pt x="159855" y="39341"/>
                        </a:lnTo>
                        <a:lnTo>
                          <a:pt x="159855" y="36493"/>
                        </a:lnTo>
                        <a:cubicBezTo>
                          <a:pt x="158135" y="18129"/>
                          <a:pt x="171637" y="1848"/>
                          <a:pt x="190013" y="129"/>
                        </a:cubicBezTo>
                        <a:cubicBezTo>
                          <a:pt x="208390" y="-1591"/>
                          <a:pt x="224682" y="11902"/>
                          <a:pt x="226402" y="30265"/>
                        </a:cubicBezTo>
                        <a:cubicBezTo>
                          <a:pt x="226596" y="32337"/>
                          <a:pt x="226596" y="34421"/>
                          <a:pt x="226402" y="36493"/>
                        </a:cubicBezTo>
                        <a:lnTo>
                          <a:pt x="226402" y="40851"/>
                        </a:lnTo>
                        <a:lnTo>
                          <a:pt x="226964" y="42663"/>
                        </a:lnTo>
                        <a:cubicBezTo>
                          <a:pt x="227084" y="42995"/>
                          <a:pt x="227142" y="43346"/>
                          <a:pt x="227136" y="43699"/>
                        </a:cubicBezTo>
                        <a:cubicBezTo>
                          <a:pt x="227122" y="44059"/>
                          <a:pt x="227136" y="44420"/>
                          <a:pt x="227180" y="44778"/>
                        </a:cubicBezTo>
                        <a:lnTo>
                          <a:pt x="227309" y="45511"/>
                        </a:lnTo>
                        <a:cubicBezTo>
                          <a:pt x="227469" y="46413"/>
                          <a:pt x="227233" y="47340"/>
                          <a:pt x="226662" y="48057"/>
                        </a:cubicBezTo>
                        <a:lnTo>
                          <a:pt x="226230" y="48662"/>
                        </a:lnTo>
                        <a:cubicBezTo>
                          <a:pt x="225927" y="49050"/>
                          <a:pt x="224804" y="50474"/>
                          <a:pt x="223293" y="52287"/>
                        </a:cubicBezTo>
                        <a:cubicBezTo>
                          <a:pt x="223047" y="59320"/>
                          <a:pt x="221480" y="66244"/>
                          <a:pt x="218673" y="72698"/>
                        </a:cubicBezTo>
                        <a:lnTo>
                          <a:pt x="222602" y="74424"/>
                        </a:lnTo>
                        <a:lnTo>
                          <a:pt x="244410" y="83271"/>
                        </a:lnTo>
                        <a:lnTo>
                          <a:pt x="254386" y="87112"/>
                        </a:lnTo>
                        <a:cubicBezTo>
                          <a:pt x="255044" y="87381"/>
                          <a:pt x="255603" y="87849"/>
                          <a:pt x="255984" y="88450"/>
                        </a:cubicBezTo>
                        <a:lnTo>
                          <a:pt x="256976" y="90089"/>
                        </a:lnTo>
                        <a:lnTo>
                          <a:pt x="301154" y="133934"/>
                        </a:lnTo>
                        <a:cubicBezTo>
                          <a:pt x="305235" y="132242"/>
                          <a:pt x="309604" y="131348"/>
                          <a:pt x="314023" y="131301"/>
                        </a:cubicBezTo>
                        <a:lnTo>
                          <a:pt x="314498" y="131301"/>
                        </a:lnTo>
                        <a:cubicBezTo>
                          <a:pt x="328058" y="131301"/>
                          <a:pt x="338811" y="138853"/>
                          <a:pt x="339458" y="148563"/>
                        </a:cubicBezTo>
                        <a:lnTo>
                          <a:pt x="345158" y="148563"/>
                        </a:lnTo>
                        <a:cubicBezTo>
                          <a:pt x="350000" y="148563"/>
                          <a:pt x="353925" y="152485"/>
                          <a:pt x="353925" y="157323"/>
                        </a:cubicBezTo>
                        <a:cubicBezTo>
                          <a:pt x="353925" y="162161"/>
                          <a:pt x="350000" y="166083"/>
                          <a:pt x="345158" y="166083"/>
                        </a:cubicBezTo>
                        <a:lnTo>
                          <a:pt x="325251" y="166083"/>
                        </a:lnTo>
                        <a:cubicBezTo>
                          <a:pt x="324991" y="166169"/>
                          <a:pt x="324690" y="166298"/>
                          <a:pt x="324387" y="166385"/>
                        </a:cubicBezTo>
                        <a:lnTo>
                          <a:pt x="324387" y="170442"/>
                        </a:lnTo>
                        <a:cubicBezTo>
                          <a:pt x="329547" y="172270"/>
                          <a:pt x="334124" y="175443"/>
                          <a:pt x="337645" y="179633"/>
                        </a:cubicBezTo>
                        <a:lnTo>
                          <a:pt x="378065" y="179633"/>
                        </a:lnTo>
                        <a:cubicBezTo>
                          <a:pt x="379877" y="179632"/>
                          <a:pt x="381346" y="181100"/>
                          <a:pt x="381346" y="182911"/>
                        </a:cubicBezTo>
                        <a:cubicBezTo>
                          <a:pt x="381346" y="182911"/>
                          <a:pt x="381346" y="182912"/>
                          <a:pt x="381346" y="182913"/>
                        </a:cubicBezTo>
                        <a:close/>
                        <a:moveTo>
                          <a:pt x="374740" y="198664"/>
                        </a:moveTo>
                        <a:lnTo>
                          <a:pt x="374740" y="193831"/>
                        </a:lnTo>
                        <a:lnTo>
                          <a:pt x="6897" y="193831"/>
                        </a:lnTo>
                        <a:lnTo>
                          <a:pt x="6897" y="198664"/>
                        </a:lnTo>
                        <a:lnTo>
                          <a:pt x="374740" y="198664"/>
                        </a:lnTo>
                        <a:close/>
                        <a:moveTo>
                          <a:pt x="374740" y="190551"/>
                        </a:moveTo>
                        <a:lnTo>
                          <a:pt x="374740" y="186193"/>
                        </a:lnTo>
                        <a:lnTo>
                          <a:pt x="6897" y="186193"/>
                        </a:lnTo>
                        <a:lnTo>
                          <a:pt x="6897" y="190551"/>
                        </a:lnTo>
                        <a:close/>
                        <a:moveTo>
                          <a:pt x="353925" y="246220"/>
                        </a:moveTo>
                        <a:lnTo>
                          <a:pt x="353925" y="205223"/>
                        </a:lnTo>
                        <a:lnTo>
                          <a:pt x="33196" y="205223"/>
                        </a:lnTo>
                        <a:lnTo>
                          <a:pt x="33196" y="246220"/>
                        </a:lnTo>
                        <a:close/>
                        <a:moveTo>
                          <a:pt x="347361" y="157323"/>
                        </a:moveTo>
                        <a:cubicBezTo>
                          <a:pt x="347356" y="156109"/>
                          <a:pt x="346373" y="155127"/>
                          <a:pt x="345158" y="155122"/>
                        </a:cubicBezTo>
                        <a:lnTo>
                          <a:pt x="331124" y="155122"/>
                        </a:lnTo>
                        <a:lnTo>
                          <a:pt x="332161" y="152835"/>
                        </a:lnTo>
                        <a:cubicBezTo>
                          <a:pt x="332452" y="152144"/>
                          <a:pt x="332655" y="151419"/>
                          <a:pt x="332764" y="150678"/>
                        </a:cubicBezTo>
                        <a:cubicBezTo>
                          <a:pt x="332808" y="150418"/>
                          <a:pt x="332851" y="150159"/>
                          <a:pt x="332895" y="149857"/>
                        </a:cubicBezTo>
                        <a:lnTo>
                          <a:pt x="332895" y="149382"/>
                        </a:lnTo>
                        <a:cubicBezTo>
                          <a:pt x="332808" y="143039"/>
                          <a:pt x="324560" y="137861"/>
                          <a:pt x="314498" y="137861"/>
                        </a:cubicBezTo>
                        <a:lnTo>
                          <a:pt x="314066" y="137861"/>
                        </a:lnTo>
                        <a:cubicBezTo>
                          <a:pt x="312900" y="137904"/>
                          <a:pt x="311778" y="137989"/>
                          <a:pt x="310655" y="138120"/>
                        </a:cubicBezTo>
                        <a:lnTo>
                          <a:pt x="309359" y="138378"/>
                        </a:lnTo>
                        <a:cubicBezTo>
                          <a:pt x="308704" y="138466"/>
                          <a:pt x="308055" y="138596"/>
                          <a:pt x="307416" y="138766"/>
                        </a:cubicBezTo>
                        <a:cubicBezTo>
                          <a:pt x="306941" y="138896"/>
                          <a:pt x="306466" y="139026"/>
                          <a:pt x="305991" y="139198"/>
                        </a:cubicBezTo>
                        <a:cubicBezTo>
                          <a:pt x="305429" y="139371"/>
                          <a:pt x="304868" y="139543"/>
                          <a:pt x="304350" y="139759"/>
                        </a:cubicBezTo>
                        <a:cubicBezTo>
                          <a:pt x="303918" y="139932"/>
                          <a:pt x="303529" y="140147"/>
                          <a:pt x="303097" y="140320"/>
                        </a:cubicBezTo>
                        <a:cubicBezTo>
                          <a:pt x="302418" y="140631"/>
                          <a:pt x="301755" y="140977"/>
                          <a:pt x="301111" y="141356"/>
                        </a:cubicBezTo>
                        <a:lnTo>
                          <a:pt x="300031" y="142090"/>
                        </a:lnTo>
                        <a:lnTo>
                          <a:pt x="252787" y="95138"/>
                        </a:lnTo>
                        <a:lnTo>
                          <a:pt x="252529" y="95225"/>
                        </a:lnTo>
                        <a:lnTo>
                          <a:pt x="251665" y="93930"/>
                        </a:lnTo>
                        <a:lnTo>
                          <a:pt x="251622" y="93887"/>
                        </a:lnTo>
                        <a:lnTo>
                          <a:pt x="251536" y="93714"/>
                        </a:lnTo>
                        <a:lnTo>
                          <a:pt x="250974" y="92850"/>
                        </a:lnTo>
                        <a:lnTo>
                          <a:pt x="242424" y="89572"/>
                        </a:lnTo>
                        <a:lnTo>
                          <a:pt x="241992" y="89399"/>
                        </a:lnTo>
                        <a:lnTo>
                          <a:pt x="239271" y="88319"/>
                        </a:lnTo>
                        <a:lnTo>
                          <a:pt x="224718" y="148821"/>
                        </a:lnTo>
                        <a:cubicBezTo>
                          <a:pt x="226380" y="152020"/>
                          <a:pt x="227240" y="155574"/>
                          <a:pt x="227223" y="159179"/>
                        </a:cubicBezTo>
                        <a:lnTo>
                          <a:pt x="227223" y="182913"/>
                        </a:lnTo>
                        <a:lnTo>
                          <a:pt x="239746" y="182913"/>
                        </a:lnTo>
                        <a:lnTo>
                          <a:pt x="243935" y="138249"/>
                        </a:lnTo>
                        <a:lnTo>
                          <a:pt x="296965" y="178209"/>
                        </a:lnTo>
                        <a:cubicBezTo>
                          <a:pt x="299432" y="176179"/>
                          <a:pt x="302239" y="174601"/>
                          <a:pt x="305257" y="173548"/>
                        </a:cubicBezTo>
                        <a:cubicBezTo>
                          <a:pt x="305947" y="173290"/>
                          <a:pt x="306681" y="173074"/>
                          <a:pt x="307416" y="172858"/>
                        </a:cubicBezTo>
                        <a:lnTo>
                          <a:pt x="307416" y="164012"/>
                        </a:lnTo>
                        <a:cubicBezTo>
                          <a:pt x="306034" y="163712"/>
                          <a:pt x="304677" y="163308"/>
                          <a:pt x="303357" y="162803"/>
                        </a:cubicBezTo>
                        <a:lnTo>
                          <a:pt x="283362" y="162803"/>
                        </a:lnTo>
                        <a:cubicBezTo>
                          <a:pt x="280333" y="162803"/>
                          <a:pt x="277878" y="160349"/>
                          <a:pt x="277878" y="157323"/>
                        </a:cubicBezTo>
                        <a:cubicBezTo>
                          <a:pt x="277878" y="154295"/>
                          <a:pt x="280333" y="151842"/>
                          <a:pt x="283362" y="151842"/>
                        </a:cubicBezTo>
                        <a:lnTo>
                          <a:pt x="297700" y="152101"/>
                        </a:lnTo>
                        <a:cubicBezTo>
                          <a:pt x="297428" y="151383"/>
                          <a:pt x="297281" y="150624"/>
                          <a:pt x="297268" y="149857"/>
                        </a:cubicBezTo>
                        <a:lnTo>
                          <a:pt x="297268" y="149771"/>
                        </a:lnTo>
                        <a:cubicBezTo>
                          <a:pt x="297570" y="146801"/>
                          <a:pt x="299336" y="144179"/>
                          <a:pt x="301974" y="142780"/>
                        </a:cubicBezTo>
                        <a:cubicBezTo>
                          <a:pt x="305648" y="140611"/>
                          <a:pt x="309842" y="139478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11" y="143945"/>
                          <a:pt x="331253" y="149425"/>
                        </a:cubicBezTo>
                        <a:cubicBezTo>
                          <a:pt x="330980" y="152427"/>
                          <a:pt x="329210" y="155089"/>
                          <a:pt x="326546" y="156503"/>
                        </a:cubicBezTo>
                        <a:cubicBezTo>
                          <a:pt x="322870" y="158662"/>
                          <a:pt x="318675" y="159781"/>
                          <a:pt x="314412" y="159739"/>
                        </a:cubicBezTo>
                        <a:lnTo>
                          <a:pt x="314023" y="159783"/>
                        </a:lnTo>
                        <a:cubicBezTo>
                          <a:pt x="309051" y="159967"/>
                          <a:pt x="304169" y="158427"/>
                          <a:pt x="300203" y="155424"/>
                        </a:cubicBezTo>
                        <a:lnTo>
                          <a:pt x="283319" y="155122"/>
                        </a:lnTo>
                        <a:cubicBezTo>
                          <a:pt x="282103" y="155145"/>
                          <a:pt x="281136" y="156150"/>
                          <a:pt x="281159" y="157365"/>
                        </a:cubicBezTo>
                        <a:cubicBezTo>
                          <a:pt x="281182" y="158564"/>
                          <a:pt x="282162" y="159524"/>
                          <a:pt x="283362" y="159524"/>
                        </a:cubicBezTo>
                        <a:lnTo>
                          <a:pt x="304263" y="159653"/>
                        </a:lnTo>
                        <a:cubicBezTo>
                          <a:pt x="305895" y="160286"/>
                          <a:pt x="307589" y="160749"/>
                          <a:pt x="309316" y="161034"/>
                        </a:cubicBezTo>
                        <a:lnTo>
                          <a:pt x="310697" y="161250"/>
                        </a:lnTo>
                        <a:lnTo>
                          <a:pt x="310697" y="175534"/>
                        </a:lnTo>
                        <a:lnTo>
                          <a:pt x="309402" y="175793"/>
                        </a:lnTo>
                        <a:cubicBezTo>
                          <a:pt x="308358" y="175994"/>
                          <a:pt x="307332" y="176282"/>
                          <a:pt x="306336" y="176655"/>
                        </a:cubicBezTo>
                        <a:cubicBezTo>
                          <a:pt x="302690" y="177929"/>
                          <a:pt x="299413" y="180078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5"/>
                        </a:lnTo>
                        <a:cubicBezTo>
                          <a:pt x="330822" y="181920"/>
                          <a:pt x="330303" y="181532"/>
                          <a:pt x="329785" y="181101"/>
                        </a:cubicBezTo>
                        <a:cubicBezTo>
                          <a:pt x="329388" y="180719"/>
                          <a:pt x="328970" y="180358"/>
                          <a:pt x="328533" y="180021"/>
                        </a:cubicBezTo>
                        <a:cubicBezTo>
                          <a:pt x="327972" y="179633"/>
                          <a:pt x="327367" y="179288"/>
                          <a:pt x="326806" y="178899"/>
                        </a:cubicBezTo>
                        <a:cubicBezTo>
                          <a:pt x="326374" y="178641"/>
                          <a:pt x="325941" y="178339"/>
                          <a:pt x="325510" y="178080"/>
                        </a:cubicBezTo>
                        <a:cubicBezTo>
                          <a:pt x="324540" y="177596"/>
                          <a:pt x="323545" y="177164"/>
                          <a:pt x="322530" y="176785"/>
                        </a:cubicBezTo>
                        <a:lnTo>
                          <a:pt x="322185" y="176656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3"/>
                        </a:cubicBezTo>
                        <a:lnTo>
                          <a:pt x="317823" y="175534"/>
                        </a:lnTo>
                        <a:lnTo>
                          <a:pt x="317823" y="161163"/>
                        </a:lnTo>
                        <a:lnTo>
                          <a:pt x="319162" y="160905"/>
                        </a:lnTo>
                        <a:cubicBezTo>
                          <a:pt x="319723" y="160776"/>
                          <a:pt x="320285" y="160645"/>
                          <a:pt x="320802" y="160516"/>
                        </a:cubicBezTo>
                        <a:cubicBezTo>
                          <a:pt x="321607" y="160332"/>
                          <a:pt x="322400" y="160101"/>
                          <a:pt x="323178" y="159825"/>
                        </a:cubicBezTo>
                        <a:cubicBezTo>
                          <a:pt x="323400" y="159773"/>
                          <a:pt x="323616" y="159702"/>
                          <a:pt x="323825" y="159610"/>
                        </a:cubicBezTo>
                        <a:lnTo>
                          <a:pt x="324387" y="159523"/>
                        </a:lnTo>
                        <a:lnTo>
                          <a:pt x="345158" y="159523"/>
                        </a:lnTo>
                        <a:cubicBezTo>
                          <a:pt x="346372" y="159518"/>
                          <a:pt x="347356" y="158536"/>
                          <a:pt x="347361" y="157323"/>
                        </a:cubicBezTo>
                        <a:close/>
                        <a:moveTo>
                          <a:pt x="324775" y="153741"/>
                        </a:moveTo>
                        <a:cubicBezTo>
                          <a:pt x="325769" y="153137"/>
                          <a:pt x="328014" y="151497"/>
                          <a:pt x="327972" y="149469"/>
                        </a:cubicBezTo>
                        <a:cubicBezTo>
                          <a:pt x="327928" y="146318"/>
                          <a:pt x="322185" y="142780"/>
                          <a:pt x="314498" y="142780"/>
                        </a:cubicBezTo>
                        <a:lnTo>
                          <a:pt x="314152" y="142780"/>
                        </a:lnTo>
                        <a:cubicBezTo>
                          <a:pt x="310499" y="142761"/>
                          <a:pt x="306907" y="143714"/>
                          <a:pt x="303745" y="145542"/>
                        </a:cubicBezTo>
                        <a:cubicBezTo>
                          <a:pt x="302795" y="146146"/>
                          <a:pt x="300507" y="147786"/>
                          <a:pt x="300550" y="149814"/>
                        </a:cubicBezTo>
                        <a:cubicBezTo>
                          <a:pt x="300592" y="152965"/>
                          <a:pt x="306336" y="156459"/>
                          <a:pt x="314023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8" y="182055"/>
                          <a:pt x="293810" y="181233"/>
                          <a:pt x="294547" y="180453"/>
                        </a:cubicBezTo>
                        <a:lnTo>
                          <a:pt x="246656" y="144419"/>
                        </a:lnTo>
                        <a:lnTo>
                          <a:pt x="243029" y="182913"/>
                        </a:lnTo>
                        <a:close/>
                        <a:moveTo>
                          <a:pt x="221220" y="149296"/>
                        </a:moveTo>
                        <a:lnTo>
                          <a:pt x="236205" y="87025"/>
                        </a:lnTo>
                        <a:lnTo>
                          <a:pt x="230030" y="84522"/>
                        </a:lnTo>
                        <a:lnTo>
                          <a:pt x="215736" y="143989"/>
                        </a:lnTo>
                        <a:lnTo>
                          <a:pt x="214095" y="143470"/>
                        </a:lnTo>
                        <a:cubicBezTo>
                          <a:pt x="213071" y="143168"/>
                          <a:pt x="212010" y="143009"/>
                          <a:pt x="210942" y="142996"/>
                        </a:cubicBezTo>
                        <a:lnTo>
                          <a:pt x="169529" y="142996"/>
                        </a:lnTo>
                        <a:lnTo>
                          <a:pt x="155192" y="83271"/>
                        </a:lnTo>
                        <a:lnTo>
                          <a:pt x="148930" y="85386"/>
                        </a:lnTo>
                        <a:lnTo>
                          <a:pt x="163440" y="145715"/>
                        </a:lnTo>
                        <a:lnTo>
                          <a:pt x="162749" y="146361"/>
                        </a:lnTo>
                        <a:cubicBezTo>
                          <a:pt x="159416" y="149786"/>
                          <a:pt x="157596" y="154403"/>
                          <a:pt x="157697" y="159178"/>
                        </a:cubicBezTo>
                        <a:lnTo>
                          <a:pt x="157697" y="182913"/>
                        </a:lnTo>
                        <a:lnTo>
                          <a:pt x="223941" y="182913"/>
                        </a:lnTo>
                        <a:lnTo>
                          <a:pt x="223941" y="159179"/>
                        </a:lnTo>
                        <a:cubicBezTo>
                          <a:pt x="223965" y="155919"/>
                          <a:pt x="223147" y="152708"/>
                          <a:pt x="221565" y="149857"/>
                        </a:cubicBezTo>
                        <a:close/>
                        <a:moveTo>
                          <a:pt x="213360" y="139932"/>
                        </a:moveTo>
                        <a:lnTo>
                          <a:pt x="226920" y="83487"/>
                        </a:lnTo>
                        <a:lnTo>
                          <a:pt x="219968" y="80423"/>
                        </a:lnTo>
                        <a:lnTo>
                          <a:pt x="216470" y="78998"/>
                        </a:lnTo>
                        <a:lnTo>
                          <a:pt x="199066" y="99324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9"/>
                        </a:lnTo>
                        <a:lnTo>
                          <a:pt x="158302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5"/>
                          <a:pt x="213360" y="139932"/>
                        </a:cubicBezTo>
                        <a:close/>
                        <a:moveTo>
                          <a:pt x="220615" y="45166"/>
                        </a:moveTo>
                        <a:cubicBezTo>
                          <a:pt x="220580" y="44836"/>
                          <a:pt x="220566" y="44505"/>
                          <a:pt x="220573" y="44173"/>
                        </a:cubicBezTo>
                        <a:lnTo>
                          <a:pt x="219968" y="42404"/>
                        </a:lnTo>
                        <a:cubicBezTo>
                          <a:pt x="219932" y="42248"/>
                          <a:pt x="219918" y="42089"/>
                          <a:pt x="219925" y="41930"/>
                        </a:cubicBezTo>
                        <a:lnTo>
                          <a:pt x="219796" y="41628"/>
                        </a:lnTo>
                        <a:lnTo>
                          <a:pt x="219796" y="36493"/>
                        </a:lnTo>
                        <a:cubicBezTo>
                          <a:pt x="221510" y="21763"/>
                          <a:pt x="210951" y="8435"/>
                          <a:pt x="196212" y="6722"/>
                        </a:cubicBezTo>
                        <a:cubicBezTo>
                          <a:pt x="181472" y="5009"/>
                          <a:pt x="168134" y="15560"/>
                          <a:pt x="166420" y="30289"/>
                        </a:cubicBezTo>
                        <a:cubicBezTo>
                          <a:pt x="166180" y="32350"/>
                          <a:pt x="166180" y="34432"/>
                          <a:pt x="166420" y="36493"/>
                        </a:cubicBezTo>
                        <a:lnTo>
                          <a:pt x="166420" y="40031"/>
                        </a:lnTo>
                        <a:cubicBezTo>
                          <a:pt x="166397" y="40250"/>
                          <a:pt x="166354" y="40467"/>
                          <a:pt x="166291" y="40679"/>
                        </a:cubicBezTo>
                        <a:lnTo>
                          <a:pt x="166247" y="41109"/>
                        </a:lnTo>
                        <a:lnTo>
                          <a:pt x="166117" y="41412"/>
                        </a:lnTo>
                        <a:lnTo>
                          <a:pt x="164865" y="44087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6" y="46633"/>
                          <a:pt x="167413" y="47755"/>
                          <a:pt x="168276" y="48877"/>
                        </a:cubicBezTo>
                        <a:lnTo>
                          <a:pt x="168709" y="48877"/>
                        </a:lnTo>
                        <a:lnTo>
                          <a:pt x="168709" y="49439"/>
                        </a:lnTo>
                        <a:cubicBezTo>
                          <a:pt x="170842" y="52698"/>
                          <a:pt x="173497" y="55585"/>
                          <a:pt x="176568" y="57983"/>
                        </a:cubicBezTo>
                        <a:cubicBezTo>
                          <a:pt x="181142" y="59886"/>
                          <a:pt x="186089" y="60726"/>
                          <a:pt x="191035" y="60443"/>
                        </a:cubicBezTo>
                        <a:cubicBezTo>
                          <a:pt x="196779" y="60579"/>
                          <a:pt x="202504" y="59732"/>
                          <a:pt x="207963" y="57939"/>
                        </a:cubicBezTo>
                        <a:cubicBezTo>
                          <a:pt x="212806" y="54350"/>
                          <a:pt x="217073" y="50042"/>
                          <a:pt x="220615" y="45166"/>
                        </a:cubicBezTo>
                        <a:close/>
                        <a:moveTo>
                          <a:pt x="198851" y="94534"/>
                        </a:moveTo>
                        <a:lnTo>
                          <a:pt x="213231" y="77704"/>
                        </a:lnTo>
                        <a:lnTo>
                          <a:pt x="212886" y="77531"/>
                        </a:lnTo>
                        <a:lnTo>
                          <a:pt x="212842" y="77531"/>
                        </a:lnTo>
                        <a:lnTo>
                          <a:pt x="212368" y="77359"/>
                        </a:lnTo>
                        <a:cubicBezTo>
                          <a:pt x="208439" y="84154"/>
                          <a:pt x="201482" y="88649"/>
                          <a:pt x="193669" y="89441"/>
                        </a:cubicBezTo>
                        <a:close/>
                        <a:moveTo>
                          <a:pt x="211245" y="72914"/>
                        </a:moveTo>
                        <a:cubicBezTo>
                          <a:pt x="214176" y="67375"/>
                          <a:pt x="215939" y="61294"/>
                          <a:pt x="216427" y="55048"/>
                        </a:cubicBezTo>
                        <a:cubicBezTo>
                          <a:pt x="214401" y="57422"/>
                          <a:pt x="211975" y="59423"/>
                          <a:pt x="209258" y="60960"/>
                        </a:cubicBezTo>
                        <a:cubicBezTo>
                          <a:pt x="203394" y="62947"/>
                          <a:pt x="197225" y="63882"/>
                          <a:pt x="191035" y="63722"/>
                        </a:cubicBezTo>
                        <a:cubicBezTo>
                          <a:pt x="185536" y="63951"/>
                          <a:pt x="180054" y="62979"/>
                          <a:pt x="174970" y="60874"/>
                        </a:cubicBezTo>
                        <a:cubicBezTo>
                          <a:pt x="172695" y="59319"/>
                          <a:pt x="170683" y="57410"/>
                          <a:pt x="169010" y="55221"/>
                        </a:cubicBezTo>
                        <a:cubicBezTo>
                          <a:pt x="169551" y="61375"/>
                          <a:pt x="171313" y="67361"/>
                          <a:pt x="174193" y="72828"/>
                        </a:cubicBezTo>
                        <a:cubicBezTo>
                          <a:pt x="174279" y="72957"/>
                          <a:pt x="174236" y="73043"/>
                          <a:pt x="174279" y="73173"/>
                        </a:cubicBezTo>
                        <a:cubicBezTo>
                          <a:pt x="177884" y="83354"/>
                          <a:pt x="189065" y="88687"/>
                          <a:pt x="199253" y="85085"/>
                        </a:cubicBezTo>
                        <a:cubicBezTo>
                          <a:pt x="204807" y="83121"/>
                          <a:pt x="209180" y="78762"/>
                          <a:pt x="211158" y="73216"/>
                        </a:cubicBezTo>
                        <a:cubicBezTo>
                          <a:pt x="211202" y="73129"/>
                          <a:pt x="211158" y="73000"/>
                          <a:pt x="211245" y="72914"/>
                        </a:cubicBezTo>
                        <a:close/>
                        <a:moveTo>
                          <a:pt x="185119" y="95310"/>
                        </a:moveTo>
                        <a:lnTo>
                          <a:pt x="191812" y="89441"/>
                        </a:lnTo>
                        <a:cubicBezTo>
                          <a:pt x="183964" y="88651"/>
                          <a:pt x="176982" y="84117"/>
                          <a:pt x="173070" y="77272"/>
                        </a:cubicBezTo>
                        <a:lnTo>
                          <a:pt x="171688" y="77747"/>
                        </a:lnTo>
                        <a:close/>
                        <a:moveTo>
                          <a:pt x="159813" y="144679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4"/>
                        </a:lnTo>
                        <a:lnTo>
                          <a:pt x="114426" y="109724"/>
                        </a:lnTo>
                        <a:cubicBezTo>
                          <a:pt x="117455" y="109724"/>
                          <a:pt x="119910" y="112178"/>
                          <a:pt x="119910" y="115205"/>
                        </a:cubicBezTo>
                        <a:cubicBezTo>
                          <a:pt x="119910" y="118231"/>
                          <a:pt x="117455" y="120685"/>
                          <a:pt x="114426" y="120685"/>
                        </a:cubicBezTo>
                        <a:lnTo>
                          <a:pt x="96979" y="120772"/>
                        </a:lnTo>
                        <a:cubicBezTo>
                          <a:pt x="94924" y="122020"/>
                          <a:pt x="92698" y="122965"/>
                          <a:pt x="90372" y="123577"/>
                        </a:cubicBezTo>
                        <a:lnTo>
                          <a:pt x="90372" y="144074"/>
                        </a:lnTo>
                        <a:cubicBezTo>
                          <a:pt x="95900" y="142651"/>
                          <a:pt x="112699" y="137040"/>
                          <a:pt x="128504" y="130697"/>
                        </a:cubicBezTo>
                        <a:cubicBezTo>
                          <a:pt x="130525" y="129697"/>
                          <a:pt x="132891" y="129665"/>
                          <a:pt x="134938" y="130610"/>
                        </a:cubicBezTo>
                        <a:cubicBezTo>
                          <a:pt x="136469" y="131408"/>
                          <a:pt x="137585" y="132822"/>
                          <a:pt x="138005" y="134495"/>
                        </a:cubicBezTo>
                        <a:lnTo>
                          <a:pt x="142108" y="182913"/>
                        </a:lnTo>
                        <a:lnTo>
                          <a:pt x="154415" y="182913"/>
                        </a:lnTo>
                        <a:lnTo>
                          <a:pt x="154415" y="159179"/>
                        </a:lnTo>
                        <a:cubicBezTo>
                          <a:pt x="154328" y="153839"/>
                          <a:pt x="156255" y="148663"/>
                          <a:pt x="159813" y="144679"/>
                        </a:cubicBezTo>
                        <a:close/>
                        <a:moveTo>
                          <a:pt x="138825" y="182913"/>
                        </a:moveTo>
                        <a:lnTo>
                          <a:pt x="134766" y="135056"/>
                        </a:lnTo>
                        <a:cubicBezTo>
                          <a:pt x="134503" y="134391"/>
                          <a:pt x="134013" y="133841"/>
                          <a:pt x="133383" y="133502"/>
                        </a:cubicBezTo>
                        <a:cubicBezTo>
                          <a:pt x="132176" y="133082"/>
                          <a:pt x="130850" y="133175"/>
                          <a:pt x="129714" y="133760"/>
                        </a:cubicBezTo>
                        <a:cubicBezTo>
                          <a:pt x="116886" y="138975"/>
                          <a:pt x="103798" y="143527"/>
                          <a:pt x="90503" y="147398"/>
                        </a:cubicBezTo>
                        <a:lnTo>
                          <a:pt x="90372" y="146793"/>
                        </a:lnTo>
                        <a:lnTo>
                          <a:pt x="90372" y="171391"/>
                        </a:lnTo>
                        <a:cubicBezTo>
                          <a:pt x="91106" y="171607"/>
                          <a:pt x="91840" y="171822"/>
                          <a:pt x="92575" y="172081"/>
                        </a:cubicBezTo>
                        <a:cubicBezTo>
                          <a:pt x="98233" y="174082"/>
                          <a:pt x="103074" y="177888"/>
                          <a:pt x="106350" y="182913"/>
                        </a:cubicBezTo>
                        <a:close/>
                        <a:moveTo>
                          <a:pt x="116628" y="115205"/>
                        </a:moveTo>
                        <a:cubicBezTo>
                          <a:pt x="116623" y="113991"/>
                          <a:pt x="115640" y="113009"/>
                          <a:pt x="114426" y="113004"/>
                        </a:cubicBezTo>
                        <a:lnTo>
                          <a:pt x="100176" y="113004"/>
                        </a:lnTo>
                        <a:lnTo>
                          <a:pt x="100564" y="111062"/>
                        </a:lnTo>
                        <a:cubicBezTo>
                          <a:pt x="100677" y="110537"/>
                          <a:pt x="100735" y="110002"/>
                          <a:pt x="100737" y="109465"/>
                        </a:cubicBezTo>
                        <a:cubicBezTo>
                          <a:pt x="100736" y="109101"/>
                          <a:pt x="100693" y="108739"/>
                          <a:pt x="100607" y="108386"/>
                        </a:cubicBezTo>
                        <a:cubicBezTo>
                          <a:pt x="99657" y="102431"/>
                          <a:pt x="91798" y="97943"/>
                          <a:pt x="82298" y="97943"/>
                        </a:cubicBezTo>
                        <a:lnTo>
                          <a:pt x="81909" y="97986"/>
                        </a:lnTo>
                        <a:cubicBezTo>
                          <a:pt x="81114" y="97999"/>
                          <a:pt x="80321" y="98057"/>
                          <a:pt x="79533" y="98159"/>
                        </a:cubicBezTo>
                        <a:cubicBezTo>
                          <a:pt x="79114" y="98147"/>
                          <a:pt x="78695" y="98175"/>
                          <a:pt x="78281" y="98245"/>
                        </a:cubicBezTo>
                        <a:cubicBezTo>
                          <a:pt x="75112" y="98626"/>
                          <a:pt x="72054" y="99654"/>
                          <a:pt x="69299" y="101266"/>
                        </a:cubicBezTo>
                        <a:cubicBezTo>
                          <a:pt x="69170" y="101353"/>
                          <a:pt x="69039" y="101396"/>
                          <a:pt x="68910" y="101482"/>
                        </a:cubicBezTo>
                        <a:cubicBezTo>
                          <a:pt x="66251" y="102939"/>
                          <a:pt x="64324" y="105443"/>
                          <a:pt x="63599" y="108386"/>
                        </a:cubicBezTo>
                        <a:cubicBezTo>
                          <a:pt x="63484" y="108911"/>
                          <a:pt x="63426" y="109446"/>
                          <a:pt x="63426" y="109983"/>
                        </a:cubicBezTo>
                        <a:cubicBezTo>
                          <a:pt x="63433" y="110358"/>
                          <a:pt x="63462" y="110733"/>
                          <a:pt x="63512" y="111105"/>
                        </a:cubicBezTo>
                        <a:lnTo>
                          <a:pt x="63857" y="113004"/>
                        </a:lnTo>
                        <a:lnTo>
                          <a:pt x="52629" y="113004"/>
                        </a:lnTo>
                        <a:cubicBezTo>
                          <a:pt x="51413" y="113004"/>
                          <a:pt x="50427" y="113990"/>
                          <a:pt x="50427" y="115205"/>
                        </a:cubicBezTo>
                        <a:cubicBezTo>
                          <a:pt x="50427" y="116420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6" y="117664"/>
                        </a:lnTo>
                        <a:cubicBezTo>
                          <a:pt x="68392" y="117837"/>
                          <a:pt x="68607" y="117924"/>
                          <a:pt x="68781" y="118053"/>
                        </a:cubicBezTo>
                        <a:cubicBezTo>
                          <a:pt x="69674" y="118619"/>
                          <a:pt x="70613" y="119109"/>
                          <a:pt x="71588" y="119520"/>
                        </a:cubicBezTo>
                        <a:cubicBezTo>
                          <a:pt x="71691" y="119555"/>
                          <a:pt x="71792" y="119598"/>
                          <a:pt x="71889" y="119650"/>
                        </a:cubicBezTo>
                        <a:cubicBezTo>
                          <a:pt x="73026" y="120098"/>
                          <a:pt x="74196" y="120459"/>
                          <a:pt x="75388" y="120728"/>
                        </a:cubicBezTo>
                        <a:cubicBezTo>
                          <a:pt x="75690" y="120814"/>
                          <a:pt x="75949" y="120858"/>
                          <a:pt x="76251" y="120944"/>
                        </a:cubicBezTo>
                        <a:cubicBezTo>
                          <a:pt x="76510" y="120988"/>
                          <a:pt x="76770" y="121030"/>
                          <a:pt x="77072" y="121073"/>
                        </a:cubicBezTo>
                        <a:cubicBezTo>
                          <a:pt x="77547" y="121160"/>
                          <a:pt x="78022" y="121246"/>
                          <a:pt x="78540" y="121289"/>
                        </a:cubicBezTo>
                        <a:lnTo>
                          <a:pt x="79965" y="121462"/>
                        </a:lnTo>
                        <a:lnTo>
                          <a:pt x="79965" y="174023"/>
                        </a:lnTo>
                        <a:lnTo>
                          <a:pt x="78670" y="174325"/>
                        </a:lnTo>
                        <a:cubicBezTo>
                          <a:pt x="77656" y="174518"/>
                          <a:pt x="76659" y="174792"/>
                          <a:pt x="75690" y="175145"/>
                        </a:cubicBezTo>
                        <a:cubicBezTo>
                          <a:pt x="75642" y="175140"/>
                          <a:pt x="75595" y="175155"/>
                          <a:pt x="75560" y="175189"/>
                        </a:cubicBezTo>
                        <a:lnTo>
                          <a:pt x="75431" y="175232"/>
                        </a:lnTo>
                        <a:cubicBezTo>
                          <a:pt x="74219" y="175657"/>
                          <a:pt x="73048" y="176191"/>
                          <a:pt x="71933" y="176828"/>
                        </a:cubicBezTo>
                        <a:cubicBezTo>
                          <a:pt x="71457" y="177087"/>
                          <a:pt x="70983" y="177476"/>
                          <a:pt x="70507" y="177777"/>
                        </a:cubicBezTo>
                        <a:cubicBezTo>
                          <a:pt x="69860" y="178209"/>
                          <a:pt x="69212" y="178598"/>
                          <a:pt x="68651" y="179030"/>
                        </a:cubicBezTo>
                        <a:cubicBezTo>
                          <a:pt x="68133" y="179418"/>
                          <a:pt x="67744" y="179892"/>
                          <a:pt x="67268" y="180324"/>
                        </a:cubicBezTo>
                        <a:cubicBezTo>
                          <a:pt x="66719" y="180794"/>
                          <a:pt x="66200" y="181298"/>
                          <a:pt x="65715" y="181835"/>
                        </a:cubicBezTo>
                        <a:cubicBezTo>
                          <a:pt x="65412" y="182179"/>
                          <a:pt x="65153" y="182568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1"/>
                          <a:pt x="95704" y="176680"/>
                          <a:pt x="91453" y="175188"/>
                        </a:cubicBezTo>
                        <a:cubicBezTo>
                          <a:pt x="90456" y="174816"/>
                          <a:pt x="89431" y="174527"/>
                          <a:pt x="88386" y="174325"/>
                        </a:cubicBezTo>
                        <a:lnTo>
                          <a:pt x="87090" y="174023"/>
                        </a:lnTo>
                        <a:lnTo>
                          <a:pt x="87090" y="121030"/>
                        </a:lnTo>
                        <a:lnTo>
                          <a:pt x="88343" y="120728"/>
                        </a:lnTo>
                        <a:cubicBezTo>
                          <a:pt x="90762" y="120193"/>
                          <a:pt x="93080" y="119275"/>
                          <a:pt x="95209" y="118009"/>
                        </a:cubicBezTo>
                        <a:lnTo>
                          <a:pt x="96072" y="117405"/>
                        </a:lnTo>
                        <a:lnTo>
                          <a:pt x="114426" y="117405"/>
                        </a:lnTo>
                        <a:cubicBezTo>
                          <a:pt x="115640" y="117400"/>
                          <a:pt x="116623" y="116418"/>
                          <a:pt x="116628" y="11520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04" name="Google Shape;1204;g2d252dde5c4_1_708"/>
                  <p:cNvSpPr/>
                  <p:nvPr/>
                </p:nvSpPr>
                <p:spPr>
                  <a:xfrm>
                    <a:off x="5030321" y="3255639"/>
                    <a:ext cx="34028" cy="20282"/>
                  </a:xfrm>
                  <a:custGeom>
                    <a:rect b="b" l="l" r="r" t="t"/>
                    <a:pathLst>
                      <a:path extrusionOk="0" h="20282" w="34028">
                        <a:moveTo>
                          <a:pt x="34362" y="9907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3"/>
                        </a:cubicBezTo>
                        <a:lnTo>
                          <a:pt x="17089" y="20263"/>
                        </a:lnTo>
                        <a:cubicBezTo>
                          <a:pt x="7934" y="20263"/>
                          <a:pt x="421" y="15819"/>
                          <a:pt x="334" y="10339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6"/>
                          <a:pt x="12954" y="-24"/>
                          <a:pt x="17218" y="25"/>
                        </a:cubicBezTo>
                        <a:lnTo>
                          <a:pt x="17565" y="-19"/>
                        </a:lnTo>
                        <a:cubicBezTo>
                          <a:pt x="26762" y="-19"/>
                          <a:pt x="34277" y="4426"/>
                          <a:pt x="34362" y="9907"/>
                        </a:cubicBezTo>
                        <a:close/>
                        <a:moveTo>
                          <a:pt x="27843" y="14222"/>
                        </a:moveTo>
                        <a:cubicBezTo>
                          <a:pt x="28835" y="13617"/>
                          <a:pt x="31081" y="11978"/>
                          <a:pt x="31081" y="9950"/>
                        </a:cubicBezTo>
                        <a:cubicBezTo>
                          <a:pt x="31038" y="6799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4"/>
                          <a:pt x="9983" y="4184"/>
                          <a:pt x="6811" y="6022"/>
                        </a:cubicBezTo>
                        <a:cubicBezTo>
                          <a:pt x="5861" y="6627"/>
                          <a:pt x="3573" y="8310"/>
                          <a:pt x="3616" y="10295"/>
                        </a:cubicBezTo>
                        <a:cubicBezTo>
                          <a:pt x="3659" y="13445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5"/>
                          <a:pt x="24685" y="16061"/>
                          <a:pt x="27843" y="1422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05" name="Google Shape;1205;g2d252dde5c4_1_708"/>
                <p:cNvGrpSpPr/>
                <p:nvPr/>
              </p:nvGrpSpPr>
              <p:grpSpPr>
                <a:xfrm>
                  <a:off x="3627127" y="1430515"/>
                  <a:ext cx="320728" cy="239680"/>
                  <a:chOff x="5409202" y="3162440"/>
                  <a:chExt cx="320728" cy="239680"/>
                </a:xfrm>
              </p:grpSpPr>
              <p:sp>
                <p:nvSpPr>
                  <p:cNvPr id="1206" name="Google Shape;1206;g2d252dde5c4_1_708"/>
                  <p:cNvSpPr/>
                  <p:nvPr/>
                </p:nvSpPr>
                <p:spPr>
                  <a:xfrm>
                    <a:off x="5409202" y="3361125"/>
                    <a:ext cx="320728" cy="40995"/>
                  </a:xfrm>
                  <a:custGeom>
                    <a:rect b="b" l="l" r="r" t="t"/>
                    <a:pathLst>
                      <a:path extrusionOk="0" h="40995" w="320728">
                        <a:moveTo>
                          <a:pt x="0" y="0"/>
                        </a:moveTo>
                        <a:lnTo>
                          <a:pt x="320728" y="0"/>
                        </a:lnTo>
                        <a:lnTo>
                          <a:pt x="320728" y="40996"/>
                        </a:lnTo>
                        <a:lnTo>
                          <a:pt x="0" y="40996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07" name="Google Shape;1207;g2d252dde5c4_1_708"/>
                  <p:cNvSpPr/>
                  <p:nvPr/>
                </p:nvSpPr>
                <p:spPr>
                  <a:xfrm>
                    <a:off x="5524935" y="3239171"/>
                    <a:ext cx="87275" cy="99642"/>
                  </a:xfrm>
                  <a:custGeom>
                    <a:rect b="b" l="l" r="r" t="t"/>
                    <a:pathLst>
                      <a:path extrusionOk="0" h="99642" w="87275">
                        <a:moveTo>
                          <a:pt x="87609" y="3736"/>
                        </a:moveTo>
                        <a:lnTo>
                          <a:pt x="72623" y="66007"/>
                        </a:lnTo>
                        <a:lnTo>
                          <a:pt x="72970" y="66568"/>
                        </a:lnTo>
                        <a:cubicBezTo>
                          <a:pt x="74550" y="69420"/>
                          <a:pt x="75368" y="72630"/>
                          <a:pt x="75344" y="75890"/>
                        </a:cubicBezTo>
                        <a:lnTo>
                          <a:pt x="75344" y="99624"/>
                        </a:lnTo>
                        <a:lnTo>
                          <a:pt x="9100" y="99624"/>
                        </a:lnTo>
                        <a:lnTo>
                          <a:pt x="9100" y="75889"/>
                        </a:lnTo>
                        <a:cubicBezTo>
                          <a:pt x="9000" y="71113"/>
                          <a:pt x="10819" y="66497"/>
                          <a:pt x="14152" y="63072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7"/>
                        </a:lnTo>
                        <a:lnTo>
                          <a:pt x="62346" y="59707"/>
                        </a:lnTo>
                        <a:cubicBezTo>
                          <a:pt x="63413" y="59720"/>
                          <a:pt x="64474" y="59879"/>
                          <a:pt x="65499" y="60181"/>
                        </a:cubicBezTo>
                        <a:lnTo>
                          <a:pt x="67139" y="60698"/>
                        </a:lnTo>
                        <a:lnTo>
                          <a:pt x="81433" y="1233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08" name="Google Shape;1208;g2d252dde5c4_1_708"/>
                  <p:cNvSpPr/>
                  <p:nvPr/>
                </p:nvSpPr>
                <p:spPr>
                  <a:xfrm>
                    <a:off x="5540869" y="3162440"/>
                    <a:ext cx="55751" cy="53957"/>
                  </a:xfrm>
                  <a:custGeom>
                    <a:rect b="b" l="l" r="r" t="t"/>
                    <a:pathLst>
                      <a:path extrusionOk="0" h="53957" w="55751">
                        <a:moveTo>
                          <a:pt x="56042" y="37616"/>
                        </a:moveTo>
                        <a:cubicBezTo>
                          <a:pt x="56035" y="37947"/>
                          <a:pt x="56049" y="38279"/>
                          <a:pt x="56085" y="38608"/>
                        </a:cubicBezTo>
                        <a:cubicBezTo>
                          <a:pt x="52542" y="43485"/>
                          <a:pt x="48275" y="47792"/>
                          <a:pt x="43432" y="51382"/>
                        </a:cubicBezTo>
                        <a:cubicBezTo>
                          <a:pt x="37973" y="53175"/>
                          <a:pt x="32248" y="54021"/>
                          <a:pt x="26504" y="53884"/>
                        </a:cubicBezTo>
                        <a:cubicBezTo>
                          <a:pt x="21557" y="54169"/>
                          <a:pt x="16611" y="53327"/>
                          <a:pt x="12037" y="51424"/>
                        </a:cubicBezTo>
                        <a:cubicBezTo>
                          <a:pt x="8966" y="49027"/>
                          <a:pt x="6310" y="46140"/>
                          <a:pt x="4177" y="42880"/>
                        </a:cubicBezTo>
                        <a:lnTo>
                          <a:pt x="4177" y="42319"/>
                        </a:lnTo>
                        <a:lnTo>
                          <a:pt x="3745" y="42319"/>
                        </a:lnTo>
                        <a:cubicBezTo>
                          <a:pt x="2882" y="41197"/>
                          <a:pt x="2104" y="40075"/>
                          <a:pt x="1456" y="39126"/>
                        </a:cubicBezTo>
                        <a:lnTo>
                          <a:pt x="1414" y="39083"/>
                        </a:lnTo>
                        <a:cubicBezTo>
                          <a:pt x="1025" y="38522"/>
                          <a:pt x="679" y="37961"/>
                          <a:pt x="334" y="37529"/>
                        </a:cubicBezTo>
                        <a:lnTo>
                          <a:pt x="1587" y="34853"/>
                        </a:lnTo>
                        <a:lnTo>
                          <a:pt x="1716" y="34552"/>
                        </a:lnTo>
                        <a:lnTo>
                          <a:pt x="1759" y="34120"/>
                        </a:lnTo>
                        <a:cubicBezTo>
                          <a:pt x="1823" y="33909"/>
                          <a:pt x="1866" y="33692"/>
                          <a:pt x="1889" y="33473"/>
                        </a:cubicBezTo>
                        <a:lnTo>
                          <a:pt x="1889" y="29934"/>
                        </a:lnTo>
                        <a:cubicBezTo>
                          <a:pt x="174" y="15205"/>
                          <a:pt x="10733" y="1876"/>
                          <a:pt x="25473" y="163"/>
                        </a:cubicBezTo>
                        <a:cubicBezTo>
                          <a:pt x="40212" y="-1550"/>
                          <a:pt x="53550" y="9002"/>
                          <a:pt x="55264" y="23731"/>
                        </a:cubicBezTo>
                        <a:cubicBezTo>
                          <a:pt x="55504" y="25792"/>
                          <a:pt x="55504" y="27873"/>
                          <a:pt x="55264" y="29934"/>
                        </a:cubicBezTo>
                        <a:lnTo>
                          <a:pt x="55264" y="35069"/>
                        </a:lnTo>
                        <a:lnTo>
                          <a:pt x="55393" y="35372"/>
                        </a:lnTo>
                        <a:cubicBezTo>
                          <a:pt x="55386" y="35531"/>
                          <a:pt x="55401" y="35691"/>
                          <a:pt x="55437" y="35846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09" name="Google Shape;1209;g2d252dde5c4_1_708"/>
                <p:cNvGrpSpPr/>
                <p:nvPr/>
              </p:nvGrpSpPr>
              <p:grpSpPr>
                <a:xfrm>
                  <a:off x="3594313" y="1424112"/>
                  <a:ext cx="381012" cy="256077"/>
                  <a:chOff x="5376388" y="3156037"/>
                  <a:chExt cx="381012" cy="256077"/>
                </a:xfrm>
              </p:grpSpPr>
              <p:sp>
                <p:nvSpPr>
                  <p:cNvPr id="1210" name="Google Shape;1210;g2d252dde5c4_1_708"/>
                  <p:cNvSpPr/>
                  <p:nvPr/>
                </p:nvSpPr>
                <p:spPr>
                  <a:xfrm>
                    <a:off x="5376388" y="3156037"/>
                    <a:ext cx="381012" cy="256077"/>
                  </a:xfrm>
                  <a:custGeom>
                    <a:rect b="b" l="l" r="r" t="t"/>
                    <a:pathLst>
                      <a:path extrusionOk="0" h="256077" w="381012">
                        <a:moveTo>
                          <a:pt x="381347" y="182913"/>
                        </a:moveTo>
                        <a:lnTo>
                          <a:pt x="381347" y="201944"/>
                        </a:lnTo>
                        <a:cubicBezTo>
                          <a:pt x="381348" y="203754"/>
                          <a:pt x="379880" y="205222"/>
                          <a:pt x="378068" y="205223"/>
                        </a:cubicBezTo>
                        <a:cubicBezTo>
                          <a:pt x="378067" y="205223"/>
                          <a:pt x="378066" y="205223"/>
                          <a:pt x="378064" y="205223"/>
                        </a:cubicBezTo>
                        <a:lnTo>
                          <a:pt x="363814" y="205223"/>
                        </a:lnTo>
                        <a:lnTo>
                          <a:pt x="363814" y="247816"/>
                        </a:lnTo>
                        <a:cubicBezTo>
                          <a:pt x="364088" y="248336"/>
                          <a:pt x="364236" y="248912"/>
                          <a:pt x="364246" y="249499"/>
                        </a:cubicBezTo>
                        <a:lnTo>
                          <a:pt x="364246" y="252779"/>
                        </a:lnTo>
                        <a:cubicBezTo>
                          <a:pt x="364247" y="254590"/>
                          <a:pt x="362778" y="256058"/>
                          <a:pt x="360966" y="256059"/>
                        </a:cubicBezTo>
                        <a:cubicBezTo>
                          <a:pt x="360965" y="256059"/>
                          <a:pt x="360965" y="256059"/>
                          <a:pt x="360964" y="256059"/>
                        </a:cubicBezTo>
                        <a:lnTo>
                          <a:pt x="28273" y="256059"/>
                        </a:lnTo>
                        <a:cubicBezTo>
                          <a:pt x="26014" y="255182"/>
                          <a:pt x="24228" y="253397"/>
                          <a:pt x="23351" y="251139"/>
                        </a:cubicBezTo>
                        <a:lnTo>
                          <a:pt x="23351" y="205223"/>
                        </a:lnTo>
                        <a:lnTo>
                          <a:pt x="3615" y="205223"/>
                        </a:lnTo>
                        <a:cubicBezTo>
                          <a:pt x="1803" y="205224"/>
                          <a:pt x="334" y="203757"/>
                          <a:pt x="334" y="201947"/>
                        </a:cubicBezTo>
                        <a:cubicBezTo>
                          <a:pt x="334" y="201946"/>
                          <a:pt x="334" y="201945"/>
                          <a:pt x="334" y="201944"/>
                        </a:cubicBezTo>
                        <a:lnTo>
                          <a:pt x="334" y="182913"/>
                        </a:lnTo>
                        <a:cubicBezTo>
                          <a:pt x="333" y="181102"/>
                          <a:pt x="1801" y="179634"/>
                          <a:pt x="3613" y="179633"/>
                        </a:cubicBezTo>
                        <a:cubicBezTo>
                          <a:pt x="3613" y="179633"/>
                          <a:pt x="3614" y="179633"/>
                          <a:pt x="3615" y="179633"/>
                        </a:cubicBezTo>
                        <a:lnTo>
                          <a:pt x="59020" y="179633"/>
                        </a:lnTo>
                        <a:cubicBezTo>
                          <a:pt x="62660" y="174743"/>
                          <a:pt x="67662" y="171036"/>
                          <a:pt x="73401" y="168974"/>
                        </a:cubicBezTo>
                        <a:lnTo>
                          <a:pt x="73401" y="127029"/>
                        </a:lnTo>
                        <a:cubicBezTo>
                          <a:pt x="70728" y="126394"/>
                          <a:pt x="68166" y="125361"/>
                          <a:pt x="65800" y="123965"/>
                        </a:cubicBezTo>
                        <a:lnTo>
                          <a:pt x="52629" y="123965"/>
                        </a:lnTo>
                        <a:cubicBezTo>
                          <a:pt x="47788" y="123965"/>
                          <a:pt x="43863" y="120043"/>
                          <a:pt x="43863" y="115205"/>
                        </a:cubicBezTo>
                        <a:cubicBezTo>
                          <a:pt x="43863" y="110367"/>
                          <a:pt x="47788" y="106444"/>
                          <a:pt x="52629" y="106444"/>
                        </a:cubicBezTo>
                        <a:lnTo>
                          <a:pt x="57293" y="106444"/>
                        </a:lnTo>
                        <a:cubicBezTo>
                          <a:pt x="58490" y="101995"/>
                          <a:pt x="61412" y="98206"/>
                          <a:pt x="65412" y="95915"/>
                        </a:cubicBezTo>
                        <a:cubicBezTo>
                          <a:pt x="70368" y="92943"/>
                          <a:pt x="76041" y="91376"/>
                          <a:pt x="81822" y="91384"/>
                        </a:cubicBezTo>
                        <a:lnTo>
                          <a:pt x="82296" y="91383"/>
                        </a:lnTo>
                        <a:cubicBezTo>
                          <a:pt x="91923" y="90622"/>
                          <a:pt x="101142" y="95412"/>
                          <a:pt x="106047" y="103725"/>
                        </a:cubicBezTo>
                        <a:lnTo>
                          <a:pt x="136924" y="82623"/>
                        </a:lnTo>
                        <a:cubicBezTo>
                          <a:pt x="137189" y="82463"/>
                          <a:pt x="137463" y="82319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2" y="65901"/>
                          <a:pt x="162339" y="58843"/>
                          <a:pt x="162144" y="51682"/>
                        </a:cubicBezTo>
                        <a:cubicBezTo>
                          <a:pt x="160589" y="49439"/>
                          <a:pt x="159380" y="47669"/>
                          <a:pt x="159078" y="47194"/>
                        </a:cubicBezTo>
                        <a:lnTo>
                          <a:pt x="158818" y="46805"/>
                        </a:lnTo>
                        <a:cubicBezTo>
                          <a:pt x="158500" y="46332"/>
                          <a:pt x="158320" y="45779"/>
                          <a:pt x="158301" y="45209"/>
                        </a:cubicBezTo>
                        <a:lnTo>
                          <a:pt x="158215" y="43828"/>
                        </a:lnTo>
                        <a:cubicBezTo>
                          <a:pt x="158173" y="43283"/>
                          <a:pt x="158262" y="42735"/>
                          <a:pt x="158473" y="42231"/>
                        </a:cubicBezTo>
                        <a:lnTo>
                          <a:pt x="159855" y="39341"/>
                        </a:lnTo>
                        <a:lnTo>
                          <a:pt x="159855" y="36493"/>
                        </a:lnTo>
                        <a:cubicBezTo>
                          <a:pt x="158135" y="18129"/>
                          <a:pt x="171637" y="1848"/>
                          <a:pt x="190013" y="129"/>
                        </a:cubicBezTo>
                        <a:cubicBezTo>
                          <a:pt x="208390" y="-1591"/>
                          <a:pt x="224682" y="11902"/>
                          <a:pt x="226402" y="30265"/>
                        </a:cubicBezTo>
                        <a:cubicBezTo>
                          <a:pt x="226596" y="32337"/>
                          <a:pt x="226596" y="34421"/>
                          <a:pt x="226402" y="36493"/>
                        </a:cubicBezTo>
                        <a:lnTo>
                          <a:pt x="226402" y="40851"/>
                        </a:lnTo>
                        <a:lnTo>
                          <a:pt x="226964" y="42663"/>
                        </a:lnTo>
                        <a:cubicBezTo>
                          <a:pt x="227084" y="42995"/>
                          <a:pt x="227142" y="43346"/>
                          <a:pt x="227136" y="43699"/>
                        </a:cubicBezTo>
                        <a:cubicBezTo>
                          <a:pt x="227122" y="44059"/>
                          <a:pt x="227136" y="44420"/>
                          <a:pt x="227179" y="44778"/>
                        </a:cubicBezTo>
                        <a:lnTo>
                          <a:pt x="227309" y="45511"/>
                        </a:lnTo>
                        <a:cubicBezTo>
                          <a:pt x="227468" y="46413"/>
                          <a:pt x="227232" y="47341"/>
                          <a:pt x="226661" y="48057"/>
                        </a:cubicBezTo>
                        <a:lnTo>
                          <a:pt x="226229" y="48662"/>
                        </a:lnTo>
                        <a:cubicBezTo>
                          <a:pt x="225927" y="49050"/>
                          <a:pt x="224804" y="50474"/>
                          <a:pt x="223293" y="52287"/>
                        </a:cubicBezTo>
                        <a:cubicBezTo>
                          <a:pt x="223047" y="59320"/>
                          <a:pt x="221479" y="66244"/>
                          <a:pt x="218672" y="72698"/>
                        </a:cubicBezTo>
                        <a:lnTo>
                          <a:pt x="222602" y="74424"/>
                        </a:lnTo>
                        <a:lnTo>
                          <a:pt x="244410" y="83271"/>
                        </a:lnTo>
                        <a:lnTo>
                          <a:pt x="254386" y="87112"/>
                        </a:lnTo>
                        <a:cubicBezTo>
                          <a:pt x="255044" y="87382"/>
                          <a:pt x="255602" y="87849"/>
                          <a:pt x="255983" y="88450"/>
                        </a:cubicBezTo>
                        <a:lnTo>
                          <a:pt x="256976" y="90089"/>
                        </a:lnTo>
                        <a:lnTo>
                          <a:pt x="301154" y="133934"/>
                        </a:lnTo>
                        <a:cubicBezTo>
                          <a:pt x="305235" y="132242"/>
                          <a:pt x="309603" y="131348"/>
                          <a:pt x="314022" y="131301"/>
                        </a:cubicBezTo>
                        <a:lnTo>
                          <a:pt x="314498" y="131301"/>
                        </a:lnTo>
                        <a:cubicBezTo>
                          <a:pt x="328058" y="131301"/>
                          <a:pt x="338810" y="138853"/>
                          <a:pt x="339458" y="148563"/>
                        </a:cubicBezTo>
                        <a:lnTo>
                          <a:pt x="345158" y="148563"/>
                        </a:lnTo>
                        <a:cubicBezTo>
                          <a:pt x="350000" y="148563"/>
                          <a:pt x="353925" y="152485"/>
                          <a:pt x="353925" y="157323"/>
                        </a:cubicBezTo>
                        <a:cubicBezTo>
                          <a:pt x="353925" y="162161"/>
                          <a:pt x="350000" y="166083"/>
                          <a:pt x="345158" y="166083"/>
                        </a:cubicBezTo>
                        <a:lnTo>
                          <a:pt x="325251" y="166083"/>
                        </a:lnTo>
                        <a:cubicBezTo>
                          <a:pt x="324991" y="166169"/>
                          <a:pt x="324688" y="166298"/>
                          <a:pt x="324387" y="166385"/>
                        </a:cubicBezTo>
                        <a:lnTo>
                          <a:pt x="324387" y="170442"/>
                        </a:lnTo>
                        <a:cubicBezTo>
                          <a:pt x="329547" y="172270"/>
                          <a:pt x="334124" y="175443"/>
                          <a:pt x="337644" y="179633"/>
                        </a:cubicBezTo>
                        <a:lnTo>
                          <a:pt x="378064" y="179633"/>
                        </a:lnTo>
                        <a:cubicBezTo>
                          <a:pt x="379876" y="179632"/>
                          <a:pt x="381346" y="181099"/>
                          <a:pt x="381347" y="182910"/>
                        </a:cubicBezTo>
                        <a:cubicBezTo>
                          <a:pt x="381347" y="182911"/>
                          <a:pt x="381347" y="182912"/>
                          <a:pt x="381347" y="182913"/>
                        </a:cubicBezTo>
                        <a:close/>
                        <a:moveTo>
                          <a:pt x="374740" y="198664"/>
                        </a:moveTo>
                        <a:lnTo>
                          <a:pt x="374740" y="193831"/>
                        </a:lnTo>
                        <a:lnTo>
                          <a:pt x="6897" y="193831"/>
                        </a:lnTo>
                        <a:lnTo>
                          <a:pt x="6897" y="198664"/>
                        </a:lnTo>
                        <a:lnTo>
                          <a:pt x="374740" y="198664"/>
                        </a:lnTo>
                        <a:close/>
                        <a:moveTo>
                          <a:pt x="374740" y="190551"/>
                        </a:moveTo>
                        <a:lnTo>
                          <a:pt x="374740" y="186193"/>
                        </a:lnTo>
                        <a:lnTo>
                          <a:pt x="6897" y="186193"/>
                        </a:lnTo>
                        <a:lnTo>
                          <a:pt x="6897" y="190551"/>
                        </a:lnTo>
                        <a:close/>
                        <a:moveTo>
                          <a:pt x="353925" y="246220"/>
                        </a:moveTo>
                        <a:lnTo>
                          <a:pt x="353925" y="205223"/>
                        </a:lnTo>
                        <a:lnTo>
                          <a:pt x="33196" y="205223"/>
                        </a:lnTo>
                        <a:lnTo>
                          <a:pt x="33196" y="246220"/>
                        </a:lnTo>
                        <a:close/>
                        <a:moveTo>
                          <a:pt x="347360" y="157323"/>
                        </a:moveTo>
                        <a:cubicBezTo>
                          <a:pt x="347356" y="156110"/>
                          <a:pt x="346372" y="155127"/>
                          <a:pt x="345158" y="155122"/>
                        </a:cubicBezTo>
                        <a:lnTo>
                          <a:pt x="331124" y="155122"/>
                        </a:lnTo>
                        <a:lnTo>
                          <a:pt x="332160" y="152835"/>
                        </a:lnTo>
                        <a:cubicBezTo>
                          <a:pt x="332452" y="152144"/>
                          <a:pt x="332655" y="151419"/>
                          <a:pt x="332764" y="150678"/>
                        </a:cubicBezTo>
                        <a:cubicBezTo>
                          <a:pt x="332808" y="150418"/>
                          <a:pt x="332851" y="150159"/>
                          <a:pt x="332893" y="149857"/>
                        </a:cubicBezTo>
                        <a:lnTo>
                          <a:pt x="332893" y="149382"/>
                        </a:lnTo>
                        <a:cubicBezTo>
                          <a:pt x="332808" y="143039"/>
                          <a:pt x="324559" y="137861"/>
                          <a:pt x="314498" y="137861"/>
                        </a:cubicBezTo>
                        <a:lnTo>
                          <a:pt x="314065" y="137861"/>
                        </a:lnTo>
                        <a:cubicBezTo>
                          <a:pt x="312899" y="137904"/>
                          <a:pt x="311777" y="137989"/>
                          <a:pt x="310654" y="138120"/>
                        </a:cubicBezTo>
                        <a:lnTo>
                          <a:pt x="309359" y="138378"/>
                        </a:lnTo>
                        <a:cubicBezTo>
                          <a:pt x="308703" y="138466"/>
                          <a:pt x="308054" y="138596"/>
                          <a:pt x="307415" y="138766"/>
                        </a:cubicBezTo>
                        <a:cubicBezTo>
                          <a:pt x="306941" y="138896"/>
                          <a:pt x="306465" y="139026"/>
                          <a:pt x="305991" y="139198"/>
                        </a:cubicBezTo>
                        <a:cubicBezTo>
                          <a:pt x="305429" y="139371"/>
                          <a:pt x="304868" y="139543"/>
                          <a:pt x="304349" y="139759"/>
                        </a:cubicBezTo>
                        <a:cubicBezTo>
                          <a:pt x="303918" y="139932"/>
                          <a:pt x="303529" y="140147"/>
                          <a:pt x="303097" y="140320"/>
                        </a:cubicBezTo>
                        <a:cubicBezTo>
                          <a:pt x="302417" y="140630"/>
                          <a:pt x="301754" y="140976"/>
                          <a:pt x="301110" y="141356"/>
                        </a:cubicBezTo>
                        <a:lnTo>
                          <a:pt x="300031" y="142090"/>
                        </a:lnTo>
                        <a:lnTo>
                          <a:pt x="252787" y="95138"/>
                        </a:lnTo>
                        <a:lnTo>
                          <a:pt x="252528" y="95225"/>
                        </a:lnTo>
                        <a:lnTo>
                          <a:pt x="251665" y="93930"/>
                        </a:lnTo>
                        <a:lnTo>
                          <a:pt x="251621" y="93887"/>
                        </a:lnTo>
                        <a:lnTo>
                          <a:pt x="251536" y="93714"/>
                        </a:lnTo>
                        <a:lnTo>
                          <a:pt x="250974" y="92850"/>
                        </a:lnTo>
                        <a:lnTo>
                          <a:pt x="242423" y="89572"/>
                        </a:lnTo>
                        <a:lnTo>
                          <a:pt x="241992" y="89399"/>
                        </a:lnTo>
                        <a:lnTo>
                          <a:pt x="239271" y="88319"/>
                        </a:lnTo>
                        <a:lnTo>
                          <a:pt x="224717" y="148821"/>
                        </a:lnTo>
                        <a:cubicBezTo>
                          <a:pt x="226380" y="152020"/>
                          <a:pt x="227239" y="155574"/>
                          <a:pt x="227222" y="159179"/>
                        </a:cubicBezTo>
                        <a:lnTo>
                          <a:pt x="227222" y="182913"/>
                        </a:lnTo>
                        <a:lnTo>
                          <a:pt x="239745" y="182913"/>
                        </a:lnTo>
                        <a:lnTo>
                          <a:pt x="243934" y="138249"/>
                        </a:lnTo>
                        <a:lnTo>
                          <a:pt x="296965" y="178209"/>
                        </a:lnTo>
                        <a:cubicBezTo>
                          <a:pt x="299431" y="176178"/>
                          <a:pt x="302239" y="174601"/>
                          <a:pt x="305257" y="173548"/>
                        </a:cubicBezTo>
                        <a:cubicBezTo>
                          <a:pt x="305947" y="173290"/>
                          <a:pt x="306681" y="173074"/>
                          <a:pt x="307415" y="172858"/>
                        </a:cubicBezTo>
                        <a:lnTo>
                          <a:pt x="307415" y="164012"/>
                        </a:lnTo>
                        <a:cubicBezTo>
                          <a:pt x="306033" y="163712"/>
                          <a:pt x="304676" y="163308"/>
                          <a:pt x="303355" y="162803"/>
                        </a:cubicBezTo>
                        <a:lnTo>
                          <a:pt x="283361" y="162803"/>
                        </a:lnTo>
                        <a:cubicBezTo>
                          <a:pt x="280332" y="162803"/>
                          <a:pt x="277877" y="160349"/>
                          <a:pt x="277877" y="157323"/>
                        </a:cubicBezTo>
                        <a:cubicBezTo>
                          <a:pt x="277877" y="154295"/>
                          <a:pt x="280332" y="151842"/>
                          <a:pt x="283361" y="151842"/>
                        </a:cubicBezTo>
                        <a:lnTo>
                          <a:pt x="297699" y="152101"/>
                        </a:lnTo>
                        <a:cubicBezTo>
                          <a:pt x="297427" y="151383"/>
                          <a:pt x="297281" y="150624"/>
                          <a:pt x="297267" y="149857"/>
                        </a:cubicBezTo>
                        <a:lnTo>
                          <a:pt x="297267" y="149771"/>
                        </a:lnTo>
                        <a:cubicBezTo>
                          <a:pt x="297570" y="146801"/>
                          <a:pt x="299336" y="144179"/>
                          <a:pt x="301974" y="142780"/>
                        </a:cubicBezTo>
                        <a:cubicBezTo>
                          <a:pt x="305648" y="140611"/>
                          <a:pt x="309842" y="139478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09" y="143945"/>
                          <a:pt x="331253" y="149425"/>
                        </a:cubicBezTo>
                        <a:cubicBezTo>
                          <a:pt x="330980" y="152427"/>
                          <a:pt x="329210" y="155089"/>
                          <a:pt x="326546" y="156503"/>
                        </a:cubicBezTo>
                        <a:cubicBezTo>
                          <a:pt x="322870" y="158662"/>
                          <a:pt x="318675" y="159781"/>
                          <a:pt x="314411" y="159739"/>
                        </a:cubicBezTo>
                        <a:lnTo>
                          <a:pt x="314022" y="159783"/>
                        </a:lnTo>
                        <a:cubicBezTo>
                          <a:pt x="309050" y="159967"/>
                          <a:pt x="304168" y="158428"/>
                          <a:pt x="300203" y="155424"/>
                        </a:cubicBezTo>
                        <a:lnTo>
                          <a:pt x="283319" y="155122"/>
                        </a:lnTo>
                        <a:cubicBezTo>
                          <a:pt x="282103" y="155145"/>
                          <a:pt x="281136" y="156150"/>
                          <a:pt x="281159" y="157365"/>
                        </a:cubicBezTo>
                        <a:cubicBezTo>
                          <a:pt x="281182" y="158564"/>
                          <a:pt x="282161" y="159523"/>
                          <a:pt x="283361" y="159524"/>
                        </a:cubicBezTo>
                        <a:lnTo>
                          <a:pt x="304263" y="159653"/>
                        </a:lnTo>
                        <a:cubicBezTo>
                          <a:pt x="305895" y="160286"/>
                          <a:pt x="307588" y="160749"/>
                          <a:pt x="309315" y="161034"/>
                        </a:cubicBezTo>
                        <a:lnTo>
                          <a:pt x="310697" y="161250"/>
                        </a:lnTo>
                        <a:lnTo>
                          <a:pt x="310697" y="175534"/>
                        </a:lnTo>
                        <a:lnTo>
                          <a:pt x="309402" y="175793"/>
                        </a:lnTo>
                        <a:cubicBezTo>
                          <a:pt x="308357" y="175994"/>
                          <a:pt x="307332" y="176282"/>
                          <a:pt x="306336" y="176655"/>
                        </a:cubicBezTo>
                        <a:cubicBezTo>
                          <a:pt x="302690" y="177929"/>
                          <a:pt x="299413" y="180078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5"/>
                        </a:lnTo>
                        <a:cubicBezTo>
                          <a:pt x="330821" y="181920"/>
                          <a:pt x="330303" y="181532"/>
                          <a:pt x="329785" y="181101"/>
                        </a:cubicBezTo>
                        <a:cubicBezTo>
                          <a:pt x="329387" y="180719"/>
                          <a:pt x="328969" y="180358"/>
                          <a:pt x="328532" y="180021"/>
                        </a:cubicBezTo>
                        <a:cubicBezTo>
                          <a:pt x="327971" y="179633"/>
                          <a:pt x="327366" y="179288"/>
                          <a:pt x="326805" y="178899"/>
                        </a:cubicBezTo>
                        <a:cubicBezTo>
                          <a:pt x="326374" y="178641"/>
                          <a:pt x="325941" y="178339"/>
                          <a:pt x="325509" y="178080"/>
                        </a:cubicBezTo>
                        <a:cubicBezTo>
                          <a:pt x="324540" y="177596"/>
                          <a:pt x="323545" y="177164"/>
                          <a:pt x="322530" y="176785"/>
                        </a:cubicBezTo>
                        <a:lnTo>
                          <a:pt x="322185" y="176656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3"/>
                        </a:cubicBezTo>
                        <a:lnTo>
                          <a:pt x="317823" y="175534"/>
                        </a:lnTo>
                        <a:lnTo>
                          <a:pt x="317823" y="161163"/>
                        </a:lnTo>
                        <a:lnTo>
                          <a:pt x="319162" y="160905"/>
                        </a:lnTo>
                        <a:cubicBezTo>
                          <a:pt x="319723" y="160776"/>
                          <a:pt x="320285" y="160645"/>
                          <a:pt x="320802" y="160516"/>
                        </a:cubicBezTo>
                        <a:cubicBezTo>
                          <a:pt x="321607" y="160332"/>
                          <a:pt x="322400" y="160101"/>
                          <a:pt x="323177" y="159825"/>
                        </a:cubicBezTo>
                        <a:cubicBezTo>
                          <a:pt x="323399" y="159773"/>
                          <a:pt x="323616" y="159701"/>
                          <a:pt x="323825" y="159610"/>
                        </a:cubicBezTo>
                        <a:lnTo>
                          <a:pt x="324387" y="159523"/>
                        </a:lnTo>
                        <a:lnTo>
                          <a:pt x="345158" y="159523"/>
                        </a:lnTo>
                        <a:cubicBezTo>
                          <a:pt x="346372" y="159518"/>
                          <a:pt x="347355" y="158536"/>
                          <a:pt x="347360" y="157323"/>
                        </a:cubicBezTo>
                        <a:close/>
                        <a:moveTo>
                          <a:pt x="324775" y="153741"/>
                        </a:moveTo>
                        <a:cubicBezTo>
                          <a:pt x="325769" y="153137"/>
                          <a:pt x="328014" y="151497"/>
                          <a:pt x="327971" y="149469"/>
                        </a:cubicBezTo>
                        <a:cubicBezTo>
                          <a:pt x="327927" y="146318"/>
                          <a:pt x="322185" y="142780"/>
                          <a:pt x="314498" y="142780"/>
                        </a:cubicBezTo>
                        <a:lnTo>
                          <a:pt x="314152" y="142780"/>
                        </a:lnTo>
                        <a:cubicBezTo>
                          <a:pt x="310499" y="142761"/>
                          <a:pt x="306907" y="143714"/>
                          <a:pt x="303744" y="145542"/>
                        </a:cubicBezTo>
                        <a:cubicBezTo>
                          <a:pt x="302794" y="146146"/>
                          <a:pt x="300505" y="147786"/>
                          <a:pt x="300549" y="149814"/>
                        </a:cubicBezTo>
                        <a:cubicBezTo>
                          <a:pt x="300592" y="152965"/>
                          <a:pt x="306336" y="156459"/>
                          <a:pt x="314022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8" y="182054"/>
                          <a:pt x="293810" y="181233"/>
                          <a:pt x="294547" y="180453"/>
                        </a:cubicBezTo>
                        <a:lnTo>
                          <a:pt x="246655" y="144419"/>
                        </a:lnTo>
                        <a:lnTo>
                          <a:pt x="243028" y="182913"/>
                        </a:lnTo>
                        <a:close/>
                        <a:moveTo>
                          <a:pt x="221220" y="149296"/>
                        </a:moveTo>
                        <a:lnTo>
                          <a:pt x="236205" y="87025"/>
                        </a:lnTo>
                        <a:lnTo>
                          <a:pt x="230030" y="84522"/>
                        </a:lnTo>
                        <a:lnTo>
                          <a:pt x="215736" y="143989"/>
                        </a:lnTo>
                        <a:lnTo>
                          <a:pt x="214094" y="143470"/>
                        </a:lnTo>
                        <a:cubicBezTo>
                          <a:pt x="213070" y="143168"/>
                          <a:pt x="212010" y="143009"/>
                          <a:pt x="210942" y="142996"/>
                        </a:cubicBezTo>
                        <a:lnTo>
                          <a:pt x="169528" y="142996"/>
                        </a:lnTo>
                        <a:lnTo>
                          <a:pt x="155191" y="83271"/>
                        </a:lnTo>
                        <a:lnTo>
                          <a:pt x="148929" y="85386"/>
                        </a:lnTo>
                        <a:lnTo>
                          <a:pt x="163439" y="145715"/>
                        </a:lnTo>
                        <a:lnTo>
                          <a:pt x="162749" y="146361"/>
                        </a:lnTo>
                        <a:cubicBezTo>
                          <a:pt x="159416" y="149786"/>
                          <a:pt x="157596" y="154402"/>
                          <a:pt x="157696" y="159178"/>
                        </a:cubicBezTo>
                        <a:lnTo>
                          <a:pt x="157696" y="182913"/>
                        </a:lnTo>
                        <a:lnTo>
                          <a:pt x="223940" y="182913"/>
                        </a:lnTo>
                        <a:lnTo>
                          <a:pt x="223940" y="159179"/>
                        </a:lnTo>
                        <a:cubicBezTo>
                          <a:pt x="223964" y="155919"/>
                          <a:pt x="223146" y="152708"/>
                          <a:pt x="221565" y="149857"/>
                        </a:cubicBezTo>
                        <a:close/>
                        <a:moveTo>
                          <a:pt x="213360" y="139932"/>
                        </a:moveTo>
                        <a:lnTo>
                          <a:pt x="226920" y="83487"/>
                        </a:lnTo>
                        <a:lnTo>
                          <a:pt x="219967" y="80423"/>
                        </a:lnTo>
                        <a:lnTo>
                          <a:pt x="216470" y="78998"/>
                        </a:lnTo>
                        <a:lnTo>
                          <a:pt x="199066" y="99324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9"/>
                        </a:lnTo>
                        <a:lnTo>
                          <a:pt x="158300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5"/>
                          <a:pt x="213360" y="139932"/>
                        </a:cubicBezTo>
                        <a:close/>
                        <a:moveTo>
                          <a:pt x="220615" y="45166"/>
                        </a:moveTo>
                        <a:cubicBezTo>
                          <a:pt x="220579" y="44836"/>
                          <a:pt x="220565" y="44505"/>
                          <a:pt x="220572" y="44173"/>
                        </a:cubicBezTo>
                        <a:lnTo>
                          <a:pt x="219967" y="42404"/>
                        </a:lnTo>
                        <a:cubicBezTo>
                          <a:pt x="219932" y="42248"/>
                          <a:pt x="219918" y="42089"/>
                          <a:pt x="219925" y="41930"/>
                        </a:cubicBezTo>
                        <a:lnTo>
                          <a:pt x="219795" y="41628"/>
                        </a:lnTo>
                        <a:lnTo>
                          <a:pt x="219795" y="36493"/>
                        </a:lnTo>
                        <a:cubicBezTo>
                          <a:pt x="221509" y="21763"/>
                          <a:pt x="210950" y="8435"/>
                          <a:pt x="196210" y="6722"/>
                        </a:cubicBezTo>
                        <a:cubicBezTo>
                          <a:pt x="181471" y="5009"/>
                          <a:pt x="168133" y="15560"/>
                          <a:pt x="166419" y="30289"/>
                        </a:cubicBezTo>
                        <a:cubicBezTo>
                          <a:pt x="166179" y="32350"/>
                          <a:pt x="166179" y="34432"/>
                          <a:pt x="166419" y="36493"/>
                        </a:cubicBezTo>
                        <a:lnTo>
                          <a:pt x="166419" y="40031"/>
                        </a:lnTo>
                        <a:cubicBezTo>
                          <a:pt x="166397" y="40250"/>
                          <a:pt x="166353" y="40467"/>
                          <a:pt x="166290" y="40679"/>
                        </a:cubicBezTo>
                        <a:lnTo>
                          <a:pt x="166246" y="41109"/>
                        </a:lnTo>
                        <a:lnTo>
                          <a:pt x="166117" y="41412"/>
                        </a:lnTo>
                        <a:lnTo>
                          <a:pt x="164865" y="44087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5" y="46633"/>
                          <a:pt x="167412" y="47755"/>
                          <a:pt x="168276" y="48877"/>
                        </a:cubicBezTo>
                        <a:lnTo>
                          <a:pt x="168707" y="48877"/>
                        </a:lnTo>
                        <a:lnTo>
                          <a:pt x="168707" y="49439"/>
                        </a:lnTo>
                        <a:cubicBezTo>
                          <a:pt x="170841" y="52698"/>
                          <a:pt x="173496" y="55585"/>
                          <a:pt x="176567" y="57983"/>
                        </a:cubicBezTo>
                        <a:cubicBezTo>
                          <a:pt x="181141" y="59885"/>
                          <a:pt x="186088" y="60726"/>
                          <a:pt x="191034" y="60443"/>
                        </a:cubicBezTo>
                        <a:cubicBezTo>
                          <a:pt x="196778" y="60579"/>
                          <a:pt x="202503" y="59733"/>
                          <a:pt x="207962" y="57939"/>
                        </a:cubicBezTo>
                        <a:cubicBezTo>
                          <a:pt x="212806" y="54350"/>
                          <a:pt x="217073" y="50042"/>
                          <a:pt x="220615" y="45166"/>
                        </a:cubicBezTo>
                        <a:close/>
                        <a:moveTo>
                          <a:pt x="198850" y="94534"/>
                        </a:moveTo>
                        <a:lnTo>
                          <a:pt x="213231" y="77704"/>
                        </a:lnTo>
                        <a:lnTo>
                          <a:pt x="212886" y="77531"/>
                        </a:lnTo>
                        <a:lnTo>
                          <a:pt x="212842" y="77531"/>
                        </a:lnTo>
                        <a:lnTo>
                          <a:pt x="212367" y="77359"/>
                        </a:lnTo>
                        <a:cubicBezTo>
                          <a:pt x="208438" y="84154"/>
                          <a:pt x="201482" y="88650"/>
                          <a:pt x="193668" y="89441"/>
                        </a:cubicBezTo>
                        <a:close/>
                        <a:moveTo>
                          <a:pt x="211244" y="72914"/>
                        </a:moveTo>
                        <a:cubicBezTo>
                          <a:pt x="214175" y="67375"/>
                          <a:pt x="215939" y="61295"/>
                          <a:pt x="216426" y="55048"/>
                        </a:cubicBezTo>
                        <a:cubicBezTo>
                          <a:pt x="214401" y="57422"/>
                          <a:pt x="211975" y="59423"/>
                          <a:pt x="209258" y="60960"/>
                        </a:cubicBezTo>
                        <a:cubicBezTo>
                          <a:pt x="203394" y="62947"/>
                          <a:pt x="197224" y="63882"/>
                          <a:pt x="191034" y="63722"/>
                        </a:cubicBezTo>
                        <a:cubicBezTo>
                          <a:pt x="185536" y="63951"/>
                          <a:pt x="180054" y="62979"/>
                          <a:pt x="174970" y="60874"/>
                        </a:cubicBezTo>
                        <a:cubicBezTo>
                          <a:pt x="172694" y="59319"/>
                          <a:pt x="170682" y="57411"/>
                          <a:pt x="169010" y="55221"/>
                        </a:cubicBezTo>
                        <a:cubicBezTo>
                          <a:pt x="169550" y="61376"/>
                          <a:pt x="171312" y="67361"/>
                          <a:pt x="174193" y="72828"/>
                        </a:cubicBezTo>
                        <a:cubicBezTo>
                          <a:pt x="174279" y="72957"/>
                          <a:pt x="174235" y="73043"/>
                          <a:pt x="174279" y="73173"/>
                        </a:cubicBezTo>
                        <a:cubicBezTo>
                          <a:pt x="177884" y="83354"/>
                          <a:pt x="189065" y="88687"/>
                          <a:pt x="199254" y="85085"/>
                        </a:cubicBezTo>
                        <a:cubicBezTo>
                          <a:pt x="204807" y="83121"/>
                          <a:pt x="209180" y="78762"/>
                          <a:pt x="211158" y="73216"/>
                        </a:cubicBezTo>
                        <a:cubicBezTo>
                          <a:pt x="211201" y="73129"/>
                          <a:pt x="211158" y="73000"/>
                          <a:pt x="211244" y="72914"/>
                        </a:cubicBezTo>
                        <a:close/>
                        <a:moveTo>
                          <a:pt x="185118" y="95310"/>
                        </a:moveTo>
                        <a:lnTo>
                          <a:pt x="191811" y="89441"/>
                        </a:lnTo>
                        <a:cubicBezTo>
                          <a:pt x="183963" y="88650"/>
                          <a:pt x="176982" y="84117"/>
                          <a:pt x="173070" y="77272"/>
                        </a:cubicBezTo>
                        <a:lnTo>
                          <a:pt x="171688" y="77747"/>
                        </a:lnTo>
                        <a:close/>
                        <a:moveTo>
                          <a:pt x="159812" y="144679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4"/>
                        </a:lnTo>
                        <a:lnTo>
                          <a:pt x="114425" y="109724"/>
                        </a:lnTo>
                        <a:cubicBezTo>
                          <a:pt x="117454" y="109724"/>
                          <a:pt x="119909" y="112178"/>
                          <a:pt x="119909" y="115205"/>
                        </a:cubicBezTo>
                        <a:cubicBezTo>
                          <a:pt x="119909" y="118231"/>
                          <a:pt x="117454" y="120685"/>
                          <a:pt x="114425" y="120685"/>
                        </a:cubicBezTo>
                        <a:lnTo>
                          <a:pt x="96979" y="120772"/>
                        </a:lnTo>
                        <a:cubicBezTo>
                          <a:pt x="94924" y="122020"/>
                          <a:pt x="92698" y="122965"/>
                          <a:pt x="90372" y="123577"/>
                        </a:cubicBezTo>
                        <a:lnTo>
                          <a:pt x="90372" y="144074"/>
                        </a:lnTo>
                        <a:cubicBezTo>
                          <a:pt x="95900" y="142651"/>
                          <a:pt x="112699" y="137040"/>
                          <a:pt x="128504" y="130697"/>
                        </a:cubicBezTo>
                        <a:cubicBezTo>
                          <a:pt x="130525" y="129697"/>
                          <a:pt x="132891" y="129665"/>
                          <a:pt x="134938" y="130610"/>
                        </a:cubicBezTo>
                        <a:cubicBezTo>
                          <a:pt x="136468" y="131408"/>
                          <a:pt x="137584" y="132822"/>
                          <a:pt x="138005" y="134495"/>
                        </a:cubicBezTo>
                        <a:lnTo>
                          <a:pt x="142106" y="182913"/>
                        </a:lnTo>
                        <a:lnTo>
                          <a:pt x="154415" y="182913"/>
                        </a:lnTo>
                        <a:lnTo>
                          <a:pt x="154415" y="159179"/>
                        </a:lnTo>
                        <a:cubicBezTo>
                          <a:pt x="154328" y="153840"/>
                          <a:pt x="156255" y="148663"/>
                          <a:pt x="159812" y="144679"/>
                        </a:cubicBezTo>
                        <a:close/>
                        <a:moveTo>
                          <a:pt x="138824" y="182913"/>
                        </a:moveTo>
                        <a:lnTo>
                          <a:pt x="134766" y="135056"/>
                        </a:lnTo>
                        <a:cubicBezTo>
                          <a:pt x="134503" y="134391"/>
                          <a:pt x="134013" y="133841"/>
                          <a:pt x="133383" y="133502"/>
                        </a:cubicBezTo>
                        <a:cubicBezTo>
                          <a:pt x="132176" y="133082"/>
                          <a:pt x="130849" y="133175"/>
                          <a:pt x="129713" y="133760"/>
                        </a:cubicBezTo>
                        <a:cubicBezTo>
                          <a:pt x="116885" y="138975"/>
                          <a:pt x="103797" y="143527"/>
                          <a:pt x="90501" y="147398"/>
                        </a:cubicBezTo>
                        <a:lnTo>
                          <a:pt x="90372" y="146793"/>
                        </a:lnTo>
                        <a:lnTo>
                          <a:pt x="90372" y="171391"/>
                        </a:lnTo>
                        <a:cubicBezTo>
                          <a:pt x="91106" y="171607"/>
                          <a:pt x="91840" y="171822"/>
                          <a:pt x="92574" y="172081"/>
                        </a:cubicBezTo>
                        <a:cubicBezTo>
                          <a:pt x="98232" y="174082"/>
                          <a:pt x="103074" y="177888"/>
                          <a:pt x="106350" y="182913"/>
                        </a:cubicBezTo>
                        <a:close/>
                        <a:moveTo>
                          <a:pt x="116628" y="115205"/>
                        </a:moveTo>
                        <a:cubicBezTo>
                          <a:pt x="116623" y="113991"/>
                          <a:pt x="115639" y="113009"/>
                          <a:pt x="114425" y="113004"/>
                        </a:cubicBezTo>
                        <a:lnTo>
                          <a:pt x="100175" y="113004"/>
                        </a:lnTo>
                        <a:lnTo>
                          <a:pt x="100563" y="111062"/>
                        </a:lnTo>
                        <a:cubicBezTo>
                          <a:pt x="100676" y="110537"/>
                          <a:pt x="100734" y="110002"/>
                          <a:pt x="100736" y="109465"/>
                        </a:cubicBezTo>
                        <a:cubicBezTo>
                          <a:pt x="100736" y="109101"/>
                          <a:pt x="100692" y="108739"/>
                          <a:pt x="100607" y="108386"/>
                        </a:cubicBezTo>
                        <a:cubicBezTo>
                          <a:pt x="99657" y="102431"/>
                          <a:pt x="91797" y="97943"/>
                          <a:pt x="82296" y="97943"/>
                        </a:cubicBezTo>
                        <a:lnTo>
                          <a:pt x="81908" y="97986"/>
                        </a:lnTo>
                        <a:cubicBezTo>
                          <a:pt x="81114" y="97999"/>
                          <a:pt x="80321" y="98057"/>
                          <a:pt x="79533" y="98159"/>
                        </a:cubicBezTo>
                        <a:cubicBezTo>
                          <a:pt x="79114" y="98147"/>
                          <a:pt x="78694" y="98175"/>
                          <a:pt x="78280" y="98245"/>
                        </a:cubicBezTo>
                        <a:cubicBezTo>
                          <a:pt x="75110" y="98626"/>
                          <a:pt x="72053" y="99654"/>
                          <a:pt x="69298" y="101266"/>
                        </a:cubicBezTo>
                        <a:cubicBezTo>
                          <a:pt x="69169" y="101353"/>
                          <a:pt x="69039" y="101396"/>
                          <a:pt x="68909" y="101482"/>
                        </a:cubicBezTo>
                        <a:cubicBezTo>
                          <a:pt x="66250" y="102940"/>
                          <a:pt x="64324" y="105444"/>
                          <a:pt x="63598" y="108386"/>
                        </a:cubicBezTo>
                        <a:cubicBezTo>
                          <a:pt x="63483" y="108911"/>
                          <a:pt x="63425" y="109446"/>
                          <a:pt x="63425" y="109983"/>
                        </a:cubicBezTo>
                        <a:cubicBezTo>
                          <a:pt x="63432" y="110358"/>
                          <a:pt x="63461" y="110733"/>
                          <a:pt x="63512" y="111105"/>
                        </a:cubicBezTo>
                        <a:lnTo>
                          <a:pt x="63857" y="113004"/>
                        </a:lnTo>
                        <a:lnTo>
                          <a:pt x="52629" y="113004"/>
                        </a:lnTo>
                        <a:cubicBezTo>
                          <a:pt x="51413" y="113004"/>
                          <a:pt x="50427" y="113990"/>
                          <a:pt x="50427" y="115205"/>
                        </a:cubicBezTo>
                        <a:cubicBezTo>
                          <a:pt x="50427" y="116420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5" y="117664"/>
                        </a:lnTo>
                        <a:cubicBezTo>
                          <a:pt x="68391" y="117837"/>
                          <a:pt x="68607" y="117924"/>
                          <a:pt x="68780" y="118053"/>
                        </a:cubicBezTo>
                        <a:cubicBezTo>
                          <a:pt x="69673" y="118618"/>
                          <a:pt x="70612" y="119109"/>
                          <a:pt x="71587" y="119520"/>
                        </a:cubicBezTo>
                        <a:cubicBezTo>
                          <a:pt x="71691" y="119555"/>
                          <a:pt x="71792" y="119598"/>
                          <a:pt x="71889" y="119650"/>
                        </a:cubicBezTo>
                        <a:cubicBezTo>
                          <a:pt x="73026" y="120098"/>
                          <a:pt x="74195" y="120459"/>
                          <a:pt x="75387" y="120728"/>
                        </a:cubicBezTo>
                        <a:cubicBezTo>
                          <a:pt x="75690" y="120814"/>
                          <a:pt x="75949" y="120858"/>
                          <a:pt x="76251" y="120944"/>
                        </a:cubicBezTo>
                        <a:cubicBezTo>
                          <a:pt x="76510" y="120988"/>
                          <a:pt x="76769" y="121030"/>
                          <a:pt x="77072" y="121073"/>
                        </a:cubicBezTo>
                        <a:cubicBezTo>
                          <a:pt x="77546" y="121160"/>
                          <a:pt x="78022" y="121246"/>
                          <a:pt x="78540" y="121289"/>
                        </a:cubicBezTo>
                        <a:lnTo>
                          <a:pt x="79964" y="121462"/>
                        </a:lnTo>
                        <a:lnTo>
                          <a:pt x="79964" y="174023"/>
                        </a:lnTo>
                        <a:lnTo>
                          <a:pt x="78669" y="174325"/>
                        </a:lnTo>
                        <a:cubicBezTo>
                          <a:pt x="77655" y="174518"/>
                          <a:pt x="76659" y="174792"/>
                          <a:pt x="75690" y="175145"/>
                        </a:cubicBezTo>
                        <a:cubicBezTo>
                          <a:pt x="75642" y="175139"/>
                          <a:pt x="75595" y="175155"/>
                          <a:pt x="75561" y="175189"/>
                        </a:cubicBezTo>
                        <a:lnTo>
                          <a:pt x="75430" y="175232"/>
                        </a:lnTo>
                        <a:cubicBezTo>
                          <a:pt x="74218" y="175657"/>
                          <a:pt x="73048" y="176192"/>
                          <a:pt x="71933" y="176828"/>
                        </a:cubicBezTo>
                        <a:cubicBezTo>
                          <a:pt x="71457" y="177087"/>
                          <a:pt x="70983" y="177476"/>
                          <a:pt x="70507" y="177777"/>
                        </a:cubicBezTo>
                        <a:cubicBezTo>
                          <a:pt x="69859" y="178209"/>
                          <a:pt x="69212" y="178598"/>
                          <a:pt x="68651" y="179030"/>
                        </a:cubicBezTo>
                        <a:cubicBezTo>
                          <a:pt x="68133" y="179418"/>
                          <a:pt x="67744" y="179892"/>
                          <a:pt x="67268" y="180324"/>
                        </a:cubicBezTo>
                        <a:cubicBezTo>
                          <a:pt x="66719" y="180794"/>
                          <a:pt x="66199" y="181299"/>
                          <a:pt x="65714" y="181835"/>
                        </a:cubicBezTo>
                        <a:cubicBezTo>
                          <a:pt x="65412" y="182179"/>
                          <a:pt x="65152" y="182568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1"/>
                          <a:pt x="95703" y="176680"/>
                          <a:pt x="91451" y="175188"/>
                        </a:cubicBezTo>
                        <a:cubicBezTo>
                          <a:pt x="90455" y="174816"/>
                          <a:pt x="89430" y="174527"/>
                          <a:pt x="88385" y="174325"/>
                        </a:cubicBezTo>
                        <a:lnTo>
                          <a:pt x="87090" y="174023"/>
                        </a:lnTo>
                        <a:lnTo>
                          <a:pt x="87090" y="121030"/>
                        </a:lnTo>
                        <a:lnTo>
                          <a:pt x="88342" y="120728"/>
                        </a:lnTo>
                        <a:cubicBezTo>
                          <a:pt x="90761" y="120193"/>
                          <a:pt x="93079" y="119275"/>
                          <a:pt x="95208" y="118009"/>
                        </a:cubicBezTo>
                        <a:lnTo>
                          <a:pt x="96072" y="117405"/>
                        </a:lnTo>
                        <a:lnTo>
                          <a:pt x="114425" y="117405"/>
                        </a:lnTo>
                        <a:cubicBezTo>
                          <a:pt x="115639" y="117400"/>
                          <a:pt x="116623" y="116418"/>
                          <a:pt x="116628" y="11520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1" name="Google Shape;1211;g2d252dde5c4_1_708"/>
                  <p:cNvSpPr/>
                  <p:nvPr/>
                </p:nvSpPr>
                <p:spPr>
                  <a:xfrm>
                    <a:off x="5441121" y="3255639"/>
                    <a:ext cx="34028" cy="20282"/>
                  </a:xfrm>
                  <a:custGeom>
                    <a:rect b="b" l="l" r="r" t="t"/>
                    <a:pathLst>
                      <a:path extrusionOk="0" h="20282" w="34028">
                        <a:moveTo>
                          <a:pt x="34362" y="9907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3"/>
                        </a:cubicBezTo>
                        <a:lnTo>
                          <a:pt x="17089" y="20263"/>
                        </a:lnTo>
                        <a:cubicBezTo>
                          <a:pt x="7934" y="20263"/>
                          <a:pt x="420" y="15819"/>
                          <a:pt x="334" y="10339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5"/>
                          <a:pt x="12954" y="-24"/>
                          <a:pt x="17218" y="25"/>
                        </a:cubicBezTo>
                        <a:lnTo>
                          <a:pt x="17564" y="-19"/>
                        </a:lnTo>
                        <a:cubicBezTo>
                          <a:pt x="26762" y="-19"/>
                          <a:pt x="34276" y="4426"/>
                          <a:pt x="34362" y="9907"/>
                        </a:cubicBezTo>
                        <a:close/>
                        <a:moveTo>
                          <a:pt x="27841" y="14222"/>
                        </a:moveTo>
                        <a:cubicBezTo>
                          <a:pt x="28835" y="13617"/>
                          <a:pt x="31080" y="11978"/>
                          <a:pt x="31080" y="9950"/>
                        </a:cubicBezTo>
                        <a:cubicBezTo>
                          <a:pt x="31037" y="6799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4"/>
                          <a:pt x="9983" y="4184"/>
                          <a:pt x="6811" y="6022"/>
                        </a:cubicBezTo>
                        <a:cubicBezTo>
                          <a:pt x="5861" y="6627"/>
                          <a:pt x="3573" y="8310"/>
                          <a:pt x="3615" y="10295"/>
                        </a:cubicBezTo>
                        <a:cubicBezTo>
                          <a:pt x="3658" y="13445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5"/>
                          <a:pt x="24684" y="16061"/>
                          <a:pt x="27841" y="1422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212" name="Google Shape;1212;g2d252dde5c4_1_708"/>
              <p:cNvGrpSpPr/>
              <p:nvPr/>
            </p:nvGrpSpPr>
            <p:grpSpPr>
              <a:xfrm>
                <a:off x="1746939" y="1557959"/>
                <a:ext cx="973533" cy="694258"/>
                <a:chOff x="3183513" y="1115522"/>
                <a:chExt cx="791812" cy="564667"/>
              </a:xfrm>
            </p:grpSpPr>
            <p:grpSp>
              <p:nvGrpSpPr>
                <p:cNvPr id="1213" name="Google Shape;1213;g2d252dde5c4_1_708"/>
                <p:cNvGrpSpPr/>
                <p:nvPr/>
              </p:nvGrpSpPr>
              <p:grpSpPr>
                <a:xfrm>
                  <a:off x="3216327" y="1121924"/>
                  <a:ext cx="320728" cy="239680"/>
                  <a:chOff x="4998402" y="2853849"/>
                  <a:chExt cx="320728" cy="239680"/>
                </a:xfrm>
              </p:grpSpPr>
              <p:sp>
                <p:nvSpPr>
                  <p:cNvPr id="1214" name="Google Shape;1214;g2d252dde5c4_1_708"/>
                  <p:cNvSpPr/>
                  <p:nvPr/>
                </p:nvSpPr>
                <p:spPr>
                  <a:xfrm>
                    <a:off x="4998402" y="3052533"/>
                    <a:ext cx="320728" cy="40996"/>
                  </a:xfrm>
                  <a:custGeom>
                    <a:rect b="b" l="l" r="r" t="t"/>
                    <a:pathLst>
                      <a:path extrusionOk="0" h="40996" w="320728">
                        <a:moveTo>
                          <a:pt x="0" y="0"/>
                        </a:moveTo>
                        <a:lnTo>
                          <a:pt x="320729" y="0"/>
                        </a:lnTo>
                        <a:lnTo>
                          <a:pt x="320729" y="40997"/>
                        </a:lnTo>
                        <a:lnTo>
                          <a:pt x="0" y="40997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5" name="Google Shape;1215;g2d252dde5c4_1_708"/>
                  <p:cNvSpPr/>
                  <p:nvPr/>
                </p:nvSpPr>
                <p:spPr>
                  <a:xfrm>
                    <a:off x="5114135" y="2930581"/>
                    <a:ext cx="87275" cy="99641"/>
                  </a:xfrm>
                  <a:custGeom>
                    <a:rect b="b" l="l" r="r" t="t"/>
                    <a:pathLst>
                      <a:path extrusionOk="0" h="99641" w="87275">
                        <a:moveTo>
                          <a:pt x="87609" y="3735"/>
                        </a:moveTo>
                        <a:lnTo>
                          <a:pt x="72625" y="66006"/>
                        </a:lnTo>
                        <a:lnTo>
                          <a:pt x="72970" y="66567"/>
                        </a:lnTo>
                        <a:cubicBezTo>
                          <a:pt x="74551" y="69418"/>
                          <a:pt x="75368" y="72629"/>
                          <a:pt x="75344" y="75888"/>
                        </a:cubicBezTo>
                        <a:lnTo>
                          <a:pt x="75344" y="99623"/>
                        </a:lnTo>
                        <a:lnTo>
                          <a:pt x="9100" y="99623"/>
                        </a:lnTo>
                        <a:lnTo>
                          <a:pt x="9100" y="75888"/>
                        </a:lnTo>
                        <a:cubicBezTo>
                          <a:pt x="9000" y="71113"/>
                          <a:pt x="10820" y="66496"/>
                          <a:pt x="14153" y="63071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6"/>
                        </a:lnTo>
                        <a:lnTo>
                          <a:pt x="62347" y="59706"/>
                        </a:lnTo>
                        <a:cubicBezTo>
                          <a:pt x="63414" y="59719"/>
                          <a:pt x="64475" y="59878"/>
                          <a:pt x="65499" y="60181"/>
                        </a:cubicBezTo>
                        <a:lnTo>
                          <a:pt x="67140" y="60698"/>
                        </a:lnTo>
                        <a:lnTo>
                          <a:pt x="81433" y="1232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6" name="Google Shape;1216;g2d252dde5c4_1_708"/>
                  <p:cNvSpPr/>
                  <p:nvPr/>
                </p:nvSpPr>
                <p:spPr>
                  <a:xfrm>
                    <a:off x="5130071" y="2853849"/>
                    <a:ext cx="55750" cy="53957"/>
                  </a:xfrm>
                  <a:custGeom>
                    <a:rect b="b" l="l" r="r" t="t"/>
                    <a:pathLst>
                      <a:path extrusionOk="0" h="53957" w="55750">
                        <a:moveTo>
                          <a:pt x="56041" y="37615"/>
                        </a:moveTo>
                        <a:cubicBezTo>
                          <a:pt x="56033" y="37946"/>
                          <a:pt x="56048" y="38278"/>
                          <a:pt x="56084" y="38608"/>
                        </a:cubicBezTo>
                        <a:cubicBezTo>
                          <a:pt x="52542" y="43484"/>
                          <a:pt x="48275" y="47792"/>
                          <a:pt x="43431" y="51381"/>
                        </a:cubicBezTo>
                        <a:cubicBezTo>
                          <a:pt x="37972" y="53174"/>
                          <a:pt x="32247" y="54021"/>
                          <a:pt x="26503" y="53884"/>
                        </a:cubicBezTo>
                        <a:cubicBezTo>
                          <a:pt x="21556" y="54168"/>
                          <a:pt x="16610" y="53327"/>
                          <a:pt x="12036" y="51425"/>
                        </a:cubicBezTo>
                        <a:cubicBezTo>
                          <a:pt x="8965" y="49026"/>
                          <a:pt x="6310" y="46140"/>
                          <a:pt x="4176" y="42880"/>
                        </a:cubicBezTo>
                        <a:lnTo>
                          <a:pt x="4176" y="42319"/>
                        </a:lnTo>
                        <a:lnTo>
                          <a:pt x="3745" y="42319"/>
                        </a:lnTo>
                        <a:cubicBezTo>
                          <a:pt x="2881" y="41196"/>
                          <a:pt x="2103" y="40075"/>
                          <a:pt x="1456" y="39125"/>
                        </a:cubicBezTo>
                        <a:lnTo>
                          <a:pt x="1413" y="39083"/>
                        </a:lnTo>
                        <a:cubicBezTo>
                          <a:pt x="1024" y="38522"/>
                          <a:pt x="679" y="37960"/>
                          <a:pt x="334" y="37529"/>
                        </a:cubicBezTo>
                        <a:lnTo>
                          <a:pt x="1586" y="34854"/>
                        </a:lnTo>
                        <a:lnTo>
                          <a:pt x="1715" y="34551"/>
                        </a:lnTo>
                        <a:lnTo>
                          <a:pt x="1758" y="34120"/>
                        </a:lnTo>
                        <a:cubicBezTo>
                          <a:pt x="1822" y="33909"/>
                          <a:pt x="1865" y="33692"/>
                          <a:pt x="1887" y="33472"/>
                        </a:cubicBezTo>
                        <a:lnTo>
                          <a:pt x="1887" y="29934"/>
                        </a:lnTo>
                        <a:cubicBezTo>
                          <a:pt x="173" y="15205"/>
                          <a:pt x="10732" y="1876"/>
                          <a:pt x="25472" y="163"/>
                        </a:cubicBezTo>
                        <a:cubicBezTo>
                          <a:pt x="40211" y="-1550"/>
                          <a:pt x="53549" y="9002"/>
                          <a:pt x="55263" y="23731"/>
                        </a:cubicBezTo>
                        <a:cubicBezTo>
                          <a:pt x="55503" y="25792"/>
                          <a:pt x="55503" y="27873"/>
                          <a:pt x="55263" y="29934"/>
                        </a:cubicBezTo>
                        <a:lnTo>
                          <a:pt x="55263" y="35069"/>
                        </a:lnTo>
                        <a:lnTo>
                          <a:pt x="55393" y="35371"/>
                        </a:lnTo>
                        <a:cubicBezTo>
                          <a:pt x="55387" y="35531"/>
                          <a:pt x="55401" y="35690"/>
                          <a:pt x="55436" y="35846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17" name="Google Shape;1217;g2d252dde5c4_1_708"/>
                <p:cNvGrpSpPr/>
                <p:nvPr/>
              </p:nvGrpSpPr>
              <p:grpSpPr>
                <a:xfrm>
                  <a:off x="3183513" y="1115522"/>
                  <a:ext cx="381012" cy="256076"/>
                  <a:chOff x="4965588" y="2847447"/>
                  <a:chExt cx="381012" cy="256076"/>
                </a:xfrm>
              </p:grpSpPr>
              <p:sp>
                <p:nvSpPr>
                  <p:cNvPr id="1218" name="Google Shape;1218;g2d252dde5c4_1_708"/>
                  <p:cNvSpPr/>
                  <p:nvPr/>
                </p:nvSpPr>
                <p:spPr>
                  <a:xfrm>
                    <a:off x="4965588" y="2847447"/>
                    <a:ext cx="381012" cy="256076"/>
                  </a:xfrm>
                  <a:custGeom>
                    <a:rect b="b" l="l" r="r" t="t"/>
                    <a:pathLst>
                      <a:path extrusionOk="0" h="256076" w="381012">
                        <a:moveTo>
                          <a:pt x="381347" y="182913"/>
                        </a:moveTo>
                        <a:lnTo>
                          <a:pt x="381347" y="201943"/>
                        </a:lnTo>
                        <a:cubicBezTo>
                          <a:pt x="381347" y="203754"/>
                          <a:pt x="379879" y="205222"/>
                          <a:pt x="378068" y="205222"/>
                        </a:cubicBezTo>
                        <a:cubicBezTo>
                          <a:pt x="378067" y="205222"/>
                          <a:pt x="378066" y="205222"/>
                          <a:pt x="378065" y="205222"/>
                        </a:cubicBezTo>
                        <a:lnTo>
                          <a:pt x="363814" y="205222"/>
                        </a:lnTo>
                        <a:lnTo>
                          <a:pt x="363814" y="247816"/>
                        </a:lnTo>
                        <a:cubicBezTo>
                          <a:pt x="364088" y="248335"/>
                          <a:pt x="364236" y="248912"/>
                          <a:pt x="364246" y="249499"/>
                        </a:cubicBezTo>
                        <a:lnTo>
                          <a:pt x="364246" y="252778"/>
                        </a:lnTo>
                        <a:cubicBezTo>
                          <a:pt x="364247" y="254588"/>
                          <a:pt x="362779" y="256057"/>
                          <a:pt x="360967" y="256058"/>
                        </a:cubicBezTo>
                        <a:cubicBezTo>
                          <a:pt x="360966" y="256058"/>
                          <a:pt x="360965" y="256058"/>
                          <a:pt x="360964" y="256058"/>
                        </a:cubicBezTo>
                        <a:lnTo>
                          <a:pt x="28273" y="256058"/>
                        </a:lnTo>
                        <a:cubicBezTo>
                          <a:pt x="26015" y="255181"/>
                          <a:pt x="24228" y="253396"/>
                          <a:pt x="23351" y="251138"/>
                        </a:cubicBezTo>
                        <a:lnTo>
                          <a:pt x="23351" y="205222"/>
                        </a:lnTo>
                        <a:lnTo>
                          <a:pt x="3616" y="205222"/>
                        </a:lnTo>
                        <a:cubicBezTo>
                          <a:pt x="1804" y="205224"/>
                          <a:pt x="335" y="203757"/>
                          <a:pt x="334" y="201947"/>
                        </a:cubicBezTo>
                        <a:cubicBezTo>
                          <a:pt x="334" y="201946"/>
                          <a:pt x="334" y="201945"/>
                          <a:pt x="334" y="201944"/>
                        </a:cubicBezTo>
                        <a:lnTo>
                          <a:pt x="334" y="182913"/>
                        </a:lnTo>
                        <a:cubicBezTo>
                          <a:pt x="333" y="181102"/>
                          <a:pt x="1800" y="179634"/>
                          <a:pt x="3612" y="179633"/>
                        </a:cubicBezTo>
                        <a:cubicBezTo>
                          <a:pt x="3613" y="179633"/>
                          <a:pt x="3615" y="179633"/>
                          <a:pt x="3616" y="179633"/>
                        </a:cubicBezTo>
                        <a:lnTo>
                          <a:pt x="59021" y="179633"/>
                        </a:lnTo>
                        <a:cubicBezTo>
                          <a:pt x="62660" y="174743"/>
                          <a:pt x="67662" y="171035"/>
                          <a:pt x="73401" y="168974"/>
                        </a:cubicBezTo>
                        <a:lnTo>
                          <a:pt x="73401" y="127028"/>
                        </a:lnTo>
                        <a:cubicBezTo>
                          <a:pt x="70728" y="126392"/>
                          <a:pt x="68166" y="125359"/>
                          <a:pt x="65800" y="123964"/>
                        </a:cubicBezTo>
                        <a:lnTo>
                          <a:pt x="52629" y="123964"/>
                        </a:lnTo>
                        <a:cubicBezTo>
                          <a:pt x="47788" y="123964"/>
                          <a:pt x="43863" y="120042"/>
                          <a:pt x="43863" y="115203"/>
                        </a:cubicBezTo>
                        <a:cubicBezTo>
                          <a:pt x="43863" y="110365"/>
                          <a:pt x="47788" y="106443"/>
                          <a:pt x="52629" y="106443"/>
                        </a:cubicBezTo>
                        <a:lnTo>
                          <a:pt x="57294" y="106443"/>
                        </a:lnTo>
                        <a:cubicBezTo>
                          <a:pt x="58491" y="101994"/>
                          <a:pt x="61412" y="98205"/>
                          <a:pt x="65412" y="95914"/>
                        </a:cubicBezTo>
                        <a:cubicBezTo>
                          <a:pt x="70368" y="92942"/>
                          <a:pt x="76041" y="91376"/>
                          <a:pt x="81822" y="91383"/>
                        </a:cubicBezTo>
                        <a:lnTo>
                          <a:pt x="82298" y="91383"/>
                        </a:lnTo>
                        <a:cubicBezTo>
                          <a:pt x="91924" y="90622"/>
                          <a:pt x="101143" y="95413"/>
                          <a:pt x="106048" y="103725"/>
                        </a:cubicBezTo>
                        <a:lnTo>
                          <a:pt x="136925" y="82623"/>
                        </a:lnTo>
                        <a:cubicBezTo>
                          <a:pt x="137189" y="82462"/>
                          <a:pt x="137463" y="82318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3" y="65900"/>
                          <a:pt x="162339" y="58842"/>
                          <a:pt x="162144" y="51681"/>
                        </a:cubicBezTo>
                        <a:cubicBezTo>
                          <a:pt x="160590" y="49437"/>
                          <a:pt x="159381" y="47668"/>
                          <a:pt x="159078" y="47194"/>
                        </a:cubicBezTo>
                        <a:lnTo>
                          <a:pt x="158819" y="46805"/>
                        </a:lnTo>
                        <a:cubicBezTo>
                          <a:pt x="158501" y="46332"/>
                          <a:pt x="158321" y="45778"/>
                          <a:pt x="158302" y="45208"/>
                        </a:cubicBezTo>
                        <a:lnTo>
                          <a:pt x="158215" y="43827"/>
                        </a:lnTo>
                        <a:cubicBezTo>
                          <a:pt x="158173" y="43282"/>
                          <a:pt x="158262" y="42735"/>
                          <a:pt x="158474" y="42231"/>
                        </a:cubicBezTo>
                        <a:lnTo>
                          <a:pt x="159855" y="39339"/>
                        </a:lnTo>
                        <a:lnTo>
                          <a:pt x="159855" y="36491"/>
                        </a:lnTo>
                        <a:cubicBezTo>
                          <a:pt x="158135" y="18127"/>
                          <a:pt x="171638" y="1848"/>
                          <a:pt x="190014" y="129"/>
                        </a:cubicBezTo>
                        <a:cubicBezTo>
                          <a:pt x="208391" y="-1590"/>
                          <a:pt x="224682" y="11903"/>
                          <a:pt x="226402" y="30266"/>
                        </a:cubicBezTo>
                        <a:cubicBezTo>
                          <a:pt x="226596" y="32337"/>
                          <a:pt x="226596" y="34421"/>
                          <a:pt x="226402" y="36491"/>
                        </a:cubicBezTo>
                        <a:lnTo>
                          <a:pt x="226402" y="40850"/>
                        </a:lnTo>
                        <a:lnTo>
                          <a:pt x="226964" y="42663"/>
                        </a:lnTo>
                        <a:cubicBezTo>
                          <a:pt x="227084" y="42994"/>
                          <a:pt x="227142" y="43345"/>
                          <a:pt x="227136" y="43698"/>
                        </a:cubicBezTo>
                        <a:cubicBezTo>
                          <a:pt x="227122" y="44058"/>
                          <a:pt x="227136" y="44419"/>
                          <a:pt x="227180" y="44776"/>
                        </a:cubicBezTo>
                        <a:lnTo>
                          <a:pt x="227309" y="45511"/>
                        </a:lnTo>
                        <a:cubicBezTo>
                          <a:pt x="227469" y="46413"/>
                          <a:pt x="227233" y="47340"/>
                          <a:pt x="226662" y="48056"/>
                        </a:cubicBezTo>
                        <a:lnTo>
                          <a:pt x="226230" y="48661"/>
                        </a:lnTo>
                        <a:cubicBezTo>
                          <a:pt x="225927" y="49049"/>
                          <a:pt x="224804" y="50473"/>
                          <a:pt x="223293" y="52285"/>
                        </a:cubicBezTo>
                        <a:cubicBezTo>
                          <a:pt x="223047" y="59319"/>
                          <a:pt x="221480" y="66243"/>
                          <a:pt x="218673" y="72698"/>
                        </a:cubicBezTo>
                        <a:lnTo>
                          <a:pt x="222602" y="74424"/>
                        </a:lnTo>
                        <a:lnTo>
                          <a:pt x="244410" y="83270"/>
                        </a:lnTo>
                        <a:lnTo>
                          <a:pt x="254386" y="87111"/>
                        </a:lnTo>
                        <a:cubicBezTo>
                          <a:pt x="255044" y="87381"/>
                          <a:pt x="255602" y="87848"/>
                          <a:pt x="255984" y="88449"/>
                        </a:cubicBezTo>
                        <a:lnTo>
                          <a:pt x="256976" y="90088"/>
                        </a:lnTo>
                        <a:lnTo>
                          <a:pt x="301154" y="133933"/>
                        </a:lnTo>
                        <a:cubicBezTo>
                          <a:pt x="305235" y="132241"/>
                          <a:pt x="309604" y="131347"/>
                          <a:pt x="314023" y="131300"/>
                        </a:cubicBezTo>
                        <a:lnTo>
                          <a:pt x="314498" y="131300"/>
                        </a:lnTo>
                        <a:cubicBezTo>
                          <a:pt x="328058" y="131300"/>
                          <a:pt x="338811" y="138852"/>
                          <a:pt x="339458" y="148562"/>
                        </a:cubicBezTo>
                        <a:lnTo>
                          <a:pt x="345158" y="148562"/>
                        </a:lnTo>
                        <a:cubicBezTo>
                          <a:pt x="350000" y="148562"/>
                          <a:pt x="353925" y="152484"/>
                          <a:pt x="353925" y="157322"/>
                        </a:cubicBezTo>
                        <a:cubicBezTo>
                          <a:pt x="353925" y="162160"/>
                          <a:pt x="350000" y="166082"/>
                          <a:pt x="345158" y="166082"/>
                        </a:cubicBezTo>
                        <a:lnTo>
                          <a:pt x="325251" y="166082"/>
                        </a:lnTo>
                        <a:cubicBezTo>
                          <a:pt x="324991" y="166169"/>
                          <a:pt x="324690" y="166298"/>
                          <a:pt x="324387" y="166384"/>
                        </a:cubicBezTo>
                        <a:lnTo>
                          <a:pt x="324387" y="170441"/>
                        </a:lnTo>
                        <a:cubicBezTo>
                          <a:pt x="329547" y="172269"/>
                          <a:pt x="334124" y="175443"/>
                          <a:pt x="337645" y="179633"/>
                        </a:cubicBezTo>
                        <a:lnTo>
                          <a:pt x="378065" y="179633"/>
                        </a:lnTo>
                        <a:cubicBezTo>
                          <a:pt x="379877" y="179632"/>
                          <a:pt x="381346" y="181099"/>
                          <a:pt x="381346" y="182909"/>
                        </a:cubicBezTo>
                        <a:cubicBezTo>
                          <a:pt x="381346" y="182910"/>
                          <a:pt x="381346" y="182911"/>
                          <a:pt x="381346" y="182912"/>
                        </a:cubicBezTo>
                        <a:close/>
                        <a:moveTo>
                          <a:pt x="374740" y="198663"/>
                        </a:moveTo>
                        <a:lnTo>
                          <a:pt x="374740" y="193830"/>
                        </a:lnTo>
                        <a:lnTo>
                          <a:pt x="6897" y="193830"/>
                        </a:lnTo>
                        <a:lnTo>
                          <a:pt x="6897" y="198663"/>
                        </a:lnTo>
                        <a:lnTo>
                          <a:pt x="374740" y="198663"/>
                        </a:lnTo>
                        <a:close/>
                        <a:moveTo>
                          <a:pt x="374740" y="190550"/>
                        </a:moveTo>
                        <a:lnTo>
                          <a:pt x="374740" y="186192"/>
                        </a:lnTo>
                        <a:lnTo>
                          <a:pt x="6897" y="186192"/>
                        </a:lnTo>
                        <a:lnTo>
                          <a:pt x="6897" y="190550"/>
                        </a:lnTo>
                        <a:close/>
                        <a:moveTo>
                          <a:pt x="353925" y="246219"/>
                        </a:moveTo>
                        <a:lnTo>
                          <a:pt x="353925" y="205222"/>
                        </a:lnTo>
                        <a:lnTo>
                          <a:pt x="33196" y="205222"/>
                        </a:lnTo>
                        <a:lnTo>
                          <a:pt x="33196" y="246219"/>
                        </a:lnTo>
                        <a:close/>
                        <a:moveTo>
                          <a:pt x="347361" y="157322"/>
                        </a:moveTo>
                        <a:cubicBezTo>
                          <a:pt x="347356" y="156108"/>
                          <a:pt x="346373" y="155126"/>
                          <a:pt x="345158" y="155121"/>
                        </a:cubicBezTo>
                        <a:lnTo>
                          <a:pt x="331124" y="155122"/>
                        </a:lnTo>
                        <a:lnTo>
                          <a:pt x="332161" y="152834"/>
                        </a:lnTo>
                        <a:cubicBezTo>
                          <a:pt x="332452" y="152143"/>
                          <a:pt x="332655" y="151418"/>
                          <a:pt x="332764" y="150676"/>
                        </a:cubicBezTo>
                        <a:cubicBezTo>
                          <a:pt x="332808" y="150417"/>
                          <a:pt x="332851" y="150159"/>
                          <a:pt x="332895" y="149856"/>
                        </a:cubicBezTo>
                        <a:lnTo>
                          <a:pt x="332895" y="149382"/>
                        </a:lnTo>
                        <a:cubicBezTo>
                          <a:pt x="332808" y="143038"/>
                          <a:pt x="324560" y="137859"/>
                          <a:pt x="314498" y="137859"/>
                        </a:cubicBezTo>
                        <a:lnTo>
                          <a:pt x="314066" y="137859"/>
                        </a:lnTo>
                        <a:cubicBezTo>
                          <a:pt x="312900" y="137903"/>
                          <a:pt x="311778" y="137989"/>
                          <a:pt x="310655" y="138119"/>
                        </a:cubicBezTo>
                        <a:lnTo>
                          <a:pt x="309359" y="138378"/>
                        </a:lnTo>
                        <a:cubicBezTo>
                          <a:pt x="308703" y="138465"/>
                          <a:pt x="308055" y="138595"/>
                          <a:pt x="307416" y="138766"/>
                        </a:cubicBezTo>
                        <a:cubicBezTo>
                          <a:pt x="306941" y="138895"/>
                          <a:pt x="306466" y="139025"/>
                          <a:pt x="305991" y="139197"/>
                        </a:cubicBezTo>
                        <a:cubicBezTo>
                          <a:pt x="305429" y="139370"/>
                          <a:pt x="304868" y="139542"/>
                          <a:pt x="304350" y="139758"/>
                        </a:cubicBezTo>
                        <a:cubicBezTo>
                          <a:pt x="303918" y="139930"/>
                          <a:pt x="303529" y="140146"/>
                          <a:pt x="303097" y="140319"/>
                        </a:cubicBezTo>
                        <a:cubicBezTo>
                          <a:pt x="302418" y="140630"/>
                          <a:pt x="301755" y="140976"/>
                          <a:pt x="301111" y="141355"/>
                        </a:cubicBezTo>
                        <a:lnTo>
                          <a:pt x="300031" y="142088"/>
                        </a:lnTo>
                        <a:lnTo>
                          <a:pt x="252787" y="95137"/>
                        </a:lnTo>
                        <a:lnTo>
                          <a:pt x="252529" y="95223"/>
                        </a:lnTo>
                        <a:lnTo>
                          <a:pt x="251665" y="93929"/>
                        </a:lnTo>
                        <a:lnTo>
                          <a:pt x="251622" y="93885"/>
                        </a:lnTo>
                        <a:lnTo>
                          <a:pt x="251536" y="93713"/>
                        </a:lnTo>
                        <a:lnTo>
                          <a:pt x="250974" y="92850"/>
                        </a:lnTo>
                        <a:lnTo>
                          <a:pt x="242424" y="89570"/>
                        </a:lnTo>
                        <a:lnTo>
                          <a:pt x="241992" y="89398"/>
                        </a:lnTo>
                        <a:lnTo>
                          <a:pt x="239271" y="88319"/>
                        </a:lnTo>
                        <a:lnTo>
                          <a:pt x="224718" y="148821"/>
                        </a:lnTo>
                        <a:cubicBezTo>
                          <a:pt x="226380" y="152019"/>
                          <a:pt x="227240" y="155573"/>
                          <a:pt x="227223" y="159177"/>
                        </a:cubicBezTo>
                        <a:lnTo>
                          <a:pt x="227223" y="182913"/>
                        </a:lnTo>
                        <a:lnTo>
                          <a:pt x="239746" y="182913"/>
                        </a:lnTo>
                        <a:lnTo>
                          <a:pt x="243935" y="138248"/>
                        </a:lnTo>
                        <a:lnTo>
                          <a:pt x="296965" y="178208"/>
                        </a:lnTo>
                        <a:cubicBezTo>
                          <a:pt x="299431" y="176177"/>
                          <a:pt x="302239" y="174600"/>
                          <a:pt x="305257" y="173548"/>
                        </a:cubicBezTo>
                        <a:cubicBezTo>
                          <a:pt x="305947" y="173289"/>
                          <a:pt x="306681" y="173073"/>
                          <a:pt x="307416" y="172857"/>
                        </a:cubicBezTo>
                        <a:lnTo>
                          <a:pt x="307416" y="164011"/>
                        </a:lnTo>
                        <a:cubicBezTo>
                          <a:pt x="306034" y="163712"/>
                          <a:pt x="304677" y="163307"/>
                          <a:pt x="303357" y="162802"/>
                        </a:cubicBezTo>
                        <a:lnTo>
                          <a:pt x="283362" y="162802"/>
                        </a:lnTo>
                        <a:cubicBezTo>
                          <a:pt x="280334" y="162802"/>
                          <a:pt x="277878" y="160349"/>
                          <a:pt x="277878" y="157322"/>
                        </a:cubicBezTo>
                        <a:cubicBezTo>
                          <a:pt x="277878" y="154295"/>
                          <a:pt x="280334" y="151842"/>
                          <a:pt x="283362" y="151842"/>
                        </a:cubicBezTo>
                        <a:lnTo>
                          <a:pt x="297700" y="152100"/>
                        </a:lnTo>
                        <a:cubicBezTo>
                          <a:pt x="297428" y="151382"/>
                          <a:pt x="297281" y="150623"/>
                          <a:pt x="297268" y="149856"/>
                        </a:cubicBezTo>
                        <a:lnTo>
                          <a:pt x="297268" y="149770"/>
                        </a:lnTo>
                        <a:cubicBezTo>
                          <a:pt x="297570" y="146801"/>
                          <a:pt x="299336" y="144178"/>
                          <a:pt x="301974" y="142779"/>
                        </a:cubicBezTo>
                        <a:cubicBezTo>
                          <a:pt x="305648" y="140610"/>
                          <a:pt x="309842" y="139477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11" y="143944"/>
                          <a:pt x="331253" y="149425"/>
                        </a:cubicBezTo>
                        <a:cubicBezTo>
                          <a:pt x="330980" y="152427"/>
                          <a:pt x="329210" y="155088"/>
                          <a:pt x="326546" y="156502"/>
                        </a:cubicBezTo>
                        <a:cubicBezTo>
                          <a:pt x="322871" y="158662"/>
                          <a:pt x="318676" y="159781"/>
                          <a:pt x="314412" y="159738"/>
                        </a:cubicBezTo>
                        <a:lnTo>
                          <a:pt x="314023" y="159782"/>
                        </a:lnTo>
                        <a:cubicBezTo>
                          <a:pt x="309051" y="159966"/>
                          <a:pt x="304169" y="158426"/>
                          <a:pt x="300203" y="155423"/>
                        </a:cubicBezTo>
                        <a:lnTo>
                          <a:pt x="283319" y="155122"/>
                        </a:lnTo>
                        <a:cubicBezTo>
                          <a:pt x="282103" y="155134"/>
                          <a:pt x="281127" y="156129"/>
                          <a:pt x="281139" y="157344"/>
                        </a:cubicBezTo>
                        <a:cubicBezTo>
                          <a:pt x="281151" y="158559"/>
                          <a:pt x="282146" y="159534"/>
                          <a:pt x="283362" y="159522"/>
                        </a:cubicBezTo>
                        <a:lnTo>
                          <a:pt x="304263" y="159653"/>
                        </a:lnTo>
                        <a:cubicBezTo>
                          <a:pt x="305896" y="160285"/>
                          <a:pt x="307589" y="160748"/>
                          <a:pt x="309316" y="161034"/>
                        </a:cubicBezTo>
                        <a:lnTo>
                          <a:pt x="310697" y="161248"/>
                        </a:lnTo>
                        <a:lnTo>
                          <a:pt x="310697" y="175533"/>
                        </a:lnTo>
                        <a:lnTo>
                          <a:pt x="309402" y="175792"/>
                        </a:lnTo>
                        <a:cubicBezTo>
                          <a:pt x="308358" y="175994"/>
                          <a:pt x="307332" y="176282"/>
                          <a:pt x="306336" y="176654"/>
                        </a:cubicBezTo>
                        <a:cubicBezTo>
                          <a:pt x="302690" y="177929"/>
                          <a:pt x="299413" y="180078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4"/>
                        </a:lnTo>
                        <a:cubicBezTo>
                          <a:pt x="330822" y="181920"/>
                          <a:pt x="330303" y="181531"/>
                          <a:pt x="329785" y="181100"/>
                        </a:cubicBezTo>
                        <a:cubicBezTo>
                          <a:pt x="329388" y="180717"/>
                          <a:pt x="328970" y="180357"/>
                          <a:pt x="328533" y="180021"/>
                        </a:cubicBezTo>
                        <a:cubicBezTo>
                          <a:pt x="327972" y="179633"/>
                          <a:pt x="327367" y="179288"/>
                          <a:pt x="326806" y="178899"/>
                        </a:cubicBezTo>
                        <a:cubicBezTo>
                          <a:pt x="326374" y="178640"/>
                          <a:pt x="325941" y="178338"/>
                          <a:pt x="325510" y="178079"/>
                        </a:cubicBezTo>
                        <a:cubicBezTo>
                          <a:pt x="324540" y="177595"/>
                          <a:pt x="323545" y="177164"/>
                          <a:pt x="322530" y="176785"/>
                        </a:cubicBezTo>
                        <a:lnTo>
                          <a:pt x="322185" y="176654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2"/>
                        </a:cubicBezTo>
                        <a:lnTo>
                          <a:pt x="317823" y="175533"/>
                        </a:lnTo>
                        <a:lnTo>
                          <a:pt x="317823" y="161163"/>
                        </a:lnTo>
                        <a:lnTo>
                          <a:pt x="319162" y="160904"/>
                        </a:lnTo>
                        <a:cubicBezTo>
                          <a:pt x="319723" y="160774"/>
                          <a:pt x="320285" y="160645"/>
                          <a:pt x="320802" y="160515"/>
                        </a:cubicBezTo>
                        <a:cubicBezTo>
                          <a:pt x="321607" y="160331"/>
                          <a:pt x="322400" y="160101"/>
                          <a:pt x="323178" y="159825"/>
                        </a:cubicBezTo>
                        <a:cubicBezTo>
                          <a:pt x="323400" y="159773"/>
                          <a:pt x="323617" y="159701"/>
                          <a:pt x="323825" y="159609"/>
                        </a:cubicBezTo>
                        <a:lnTo>
                          <a:pt x="324387" y="159522"/>
                        </a:lnTo>
                        <a:lnTo>
                          <a:pt x="345158" y="159522"/>
                        </a:lnTo>
                        <a:cubicBezTo>
                          <a:pt x="346372" y="159518"/>
                          <a:pt x="347356" y="158536"/>
                          <a:pt x="347361" y="157322"/>
                        </a:cubicBezTo>
                        <a:close/>
                        <a:moveTo>
                          <a:pt x="324775" y="153740"/>
                        </a:moveTo>
                        <a:cubicBezTo>
                          <a:pt x="325769" y="153136"/>
                          <a:pt x="328014" y="151496"/>
                          <a:pt x="327972" y="149468"/>
                        </a:cubicBezTo>
                        <a:cubicBezTo>
                          <a:pt x="327928" y="146318"/>
                          <a:pt x="322185" y="142779"/>
                          <a:pt x="314498" y="142779"/>
                        </a:cubicBezTo>
                        <a:lnTo>
                          <a:pt x="314152" y="142779"/>
                        </a:lnTo>
                        <a:cubicBezTo>
                          <a:pt x="310499" y="142759"/>
                          <a:pt x="306907" y="143713"/>
                          <a:pt x="303745" y="145541"/>
                        </a:cubicBezTo>
                        <a:cubicBezTo>
                          <a:pt x="302795" y="146145"/>
                          <a:pt x="300507" y="147785"/>
                          <a:pt x="300550" y="149814"/>
                        </a:cubicBezTo>
                        <a:cubicBezTo>
                          <a:pt x="300592" y="152963"/>
                          <a:pt x="306336" y="156459"/>
                          <a:pt x="314023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8" y="182054"/>
                          <a:pt x="293810" y="181233"/>
                          <a:pt x="294547" y="180453"/>
                        </a:cubicBezTo>
                        <a:lnTo>
                          <a:pt x="246656" y="144419"/>
                        </a:lnTo>
                        <a:lnTo>
                          <a:pt x="243029" y="182913"/>
                        </a:lnTo>
                        <a:close/>
                        <a:moveTo>
                          <a:pt x="221220" y="149295"/>
                        </a:moveTo>
                        <a:lnTo>
                          <a:pt x="236205" y="87024"/>
                        </a:lnTo>
                        <a:lnTo>
                          <a:pt x="230030" y="84522"/>
                        </a:lnTo>
                        <a:lnTo>
                          <a:pt x="215736" y="143987"/>
                        </a:lnTo>
                        <a:lnTo>
                          <a:pt x="214095" y="143470"/>
                        </a:lnTo>
                        <a:cubicBezTo>
                          <a:pt x="213071" y="143168"/>
                          <a:pt x="212010" y="143007"/>
                          <a:pt x="210942" y="142995"/>
                        </a:cubicBezTo>
                        <a:lnTo>
                          <a:pt x="169529" y="142995"/>
                        </a:lnTo>
                        <a:lnTo>
                          <a:pt x="155192" y="83270"/>
                        </a:lnTo>
                        <a:lnTo>
                          <a:pt x="148930" y="85385"/>
                        </a:lnTo>
                        <a:lnTo>
                          <a:pt x="163440" y="145714"/>
                        </a:lnTo>
                        <a:lnTo>
                          <a:pt x="162749" y="146361"/>
                        </a:lnTo>
                        <a:cubicBezTo>
                          <a:pt x="159416" y="149785"/>
                          <a:pt x="157596" y="154402"/>
                          <a:pt x="157697" y="159177"/>
                        </a:cubicBezTo>
                        <a:lnTo>
                          <a:pt x="157697" y="182913"/>
                        </a:lnTo>
                        <a:lnTo>
                          <a:pt x="223941" y="182913"/>
                        </a:lnTo>
                        <a:lnTo>
                          <a:pt x="223941" y="159177"/>
                        </a:lnTo>
                        <a:cubicBezTo>
                          <a:pt x="223965" y="155918"/>
                          <a:pt x="223147" y="152707"/>
                          <a:pt x="221565" y="149856"/>
                        </a:cubicBezTo>
                        <a:close/>
                        <a:moveTo>
                          <a:pt x="213360" y="139930"/>
                        </a:moveTo>
                        <a:lnTo>
                          <a:pt x="226920" y="83486"/>
                        </a:lnTo>
                        <a:lnTo>
                          <a:pt x="219968" y="80422"/>
                        </a:lnTo>
                        <a:lnTo>
                          <a:pt x="216470" y="78998"/>
                        </a:lnTo>
                        <a:lnTo>
                          <a:pt x="199066" y="99323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8"/>
                        </a:lnTo>
                        <a:lnTo>
                          <a:pt x="158302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3"/>
                          <a:pt x="213360" y="139931"/>
                        </a:cubicBezTo>
                        <a:close/>
                        <a:moveTo>
                          <a:pt x="220615" y="45165"/>
                        </a:moveTo>
                        <a:cubicBezTo>
                          <a:pt x="220580" y="44836"/>
                          <a:pt x="220566" y="44504"/>
                          <a:pt x="220573" y="44173"/>
                        </a:cubicBezTo>
                        <a:lnTo>
                          <a:pt x="219968" y="42403"/>
                        </a:lnTo>
                        <a:cubicBezTo>
                          <a:pt x="219932" y="42248"/>
                          <a:pt x="219918" y="42088"/>
                          <a:pt x="219925" y="41928"/>
                        </a:cubicBezTo>
                        <a:lnTo>
                          <a:pt x="219796" y="41626"/>
                        </a:lnTo>
                        <a:lnTo>
                          <a:pt x="219796" y="36491"/>
                        </a:lnTo>
                        <a:cubicBezTo>
                          <a:pt x="221510" y="21762"/>
                          <a:pt x="210951" y="8433"/>
                          <a:pt x="196212" y="6720"/>
                        </a:cubicBezTo>
                        <a:cubicBezTo>
                          <a:pt x="181472" y="5007"/>
                          <a:pt x="168134" y="15559"/>
                          <a:pt x="166420" y="30288"/>
                        </a:cubicBezTo>
                        <a:cubicBezTo>
                          <a:pt x="166180" y="32349"/>
                          <a:pt x="166180" y="34430"/>
                          <a:pt x="166420" y="36491"/>
                        </a:cubicBezTo>
                        <a:lnTo>
                          <a:pt x="166420" y="40030"/>
                        </a:lnTo>
                        <a:cubicBezTo>
                          <a:pt x="166397" y="40249"/>
                          <a:pt x="166354" y="40466"/>
                          <a:pt x="166291" y="40677"/>
                        </a:cubicBezTo>
                        <a:lnTo>
                          <a:pt x="166247" y="41109"/>
                        </a:lnTo>
                        <a:lnTo>
                          <a:pt x="166117" y="41411"/>
                        </a:lnTo>
                        <a:lnTo>
                          <a:pt x="164865" y="44086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6" y="46633"/>
                          <a:pt x="167413" y="47755"/>
                          <a:pt x="168276" y="48877"/>
                        </a:cubicBezTo>
                        <a:lnTo>
                          <a:pt x="168709" y="48877"/>
                        </a:lnTo>
                        <a:lnTo>
                          <a:pt x="168709" y="49437"/>
                        </a:lnTo>
                        <a:cubicBezTo>
                          <a:pt x="170842" y="52697"/>
                          <a:pt x="173497" y="55584"/>
                          <a:pt x="176568" y="57982"/>
                        </a:cubicBezTo>
                        <a:cubicBezTo>
                          <a:pt x="181142" y="59885"/>
                          <a:pt x="186089" y="60726"/>
                          <a:pt x="191035" y="60441"/>
                        </a:cubicBezTo>
                        <a:cubicBezTo>
                          <a:pt x="196779" y="60578"/>
                          <a:pt x="202504" y="59731"/>
                          <a:pt x="207963" y="57938"/>
                        </a:cubicBezTo>
                        <a:cubicBezTo>
                          <a:pt x="212807" y="54349"/>
                          <a:pt x="217073" y="50041"/>
                          <a:pt x="220615" y="45165"/>
                        </a:cubicBezTo>
                        <a:close/>
                        <a:moveTo>
                          <a:pt x="198851" y="94533"/>
                        </a:moveTo>
                        <a:lnTo>
                          <a:pt x="213231" y="77703"/>
                        </a:lnTo>
                        <a:lnTo>
                          <a:pt x="212886" y="77530"/>
                        </a:lnTo>
                        <a:lnTo>
                          <a:pt x="212842" y="77530"/>
                        </a:lnTo>
                        <a:lnTo>
                          <a:pt x="212368" y="77358"/>
                        </a:lnTo>
                        <a:cubicBezTo>
                          <a:pt x="208439" y="84154"/>
                          <a:pt x="201483" y="88649"/>
                          <a:pt x="193669" y="89441"/>
                        </a:cubicBezTo>
                        <a:close/>
                        <a:moveTo>
                          <a:pt x="211245" y="72914"/>
                        </a:moveTo>
                        <a:cubicBezTo>
                          <a:pt x="214176" y="67374"/>
                          <a:pt x="215939" y="61294"/>
                          <a:pt x="216427" y="55047"/>
                        </a:cubicBezTo>
                        <a:cubicBezTo>
                          <a:pt x="214402" y="57421"/>
                          <a:pt x="211975" y="59423"/>
                          <a:pt x="209258" y="60959"/>
                        </a:cubicBezTo>
                        <a:cubicBezTo>
                          <a:pt x="203394" y="62946"/>
                          <a:pt x="197225" y="63881"/>
                          <a:pt x="191035" y="63721"/>
                        </a:cubicBezTo>
                        <a:cubicBezTo>
                          <a:pt x="185536" y="63951"/>
                          <a:pt x="180054" y="62979"/>
                          <a:pt x="174970" y="60873"/>
                        </a:cubicBezTo>
                        <a:cubicBezTo>
                          <a:pt x="172695" y="59318"/>
                          <a:pt x="170683" y="57410"/>
                          <a:pt x="169010" y="55220"/>
                        </a:cubicBezTo>
                        <a:cubicBezTo>
                          <a:pt x="169551" y="61375"/>
                          <a:pt x="171313" y="67360"/>
                          <a:pt x="174193" y="72827"/>
                        </a:cubicBezTo>
                        <a:cubicBezTo>
                          <a:pt x="174280" y="72956"/>
                          <a:pt x="174236" y="73043"/>
                          <a:pt x="174280" y="73172"/>
                        </a:cubicBezTo>
                        <a:cubicBezTo>
                          <a:pt x="177883" y="83353"/>
                          <a:pt x="189064" y="88687"/>
                          <a:pt x="199252" y="85085"/>
                        </a:cubicBezTo>
                        <a:cubicBezTo>
                          <a:pt x="204807" y="83122"/>
                          <a:pt x="209180" y="78761"/>
                          <a:pt x="211158" y="73215"/>
                        </a:cubicBezTo>
                        <a:cubicBezTo>
                          <a:pt x="211202" y="73128"/>
                          <a:pt x="211158" y="72999"/>
                          <a:pt x="211245" y="72914"/>
                        </a:cubicBezTo>
                        <a:close/>
                        <a:moveTo>
                          <a:pt x="185119" y="95310"/>
                        </a:moveTo>
                        <a:lnTo>
                          <a:pt x="191812" y="89441"/>
                        </a:lnTo>
                        <a:cubicBezTo>
                          <a:pt x="183964" y="88651"/>
                          <a:pt x="176982" y="84117"/>
                          <a:pt x="173070" y="77272"/>
                        </a:cubicBezTo>
                        <a:lnTo>
                          <a:pt x="171688" y="77746"/>
                        </a:lnTo>
                        <a:close/>
                        <a:moveTo>
                          <a:pt x="159813" y="144677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3"/>
                        </a:lnTo>
                        <a:lnTo>
                          <a:pt x="114426" y="109723"/>
                        </a:lnTo>
                        <a:cubicBezTo>
                          <a:pt x="117455" y="109723"/>
                          <a:pt x="119911" y="112177"/>
                          <a:pt x="119911" y="115204"/>
                        </a:cubicBezTo>
                        <a:cubicBezTo>
                          <a:pt x="119911" y="118231"/>
                          <a:pt x="117455" y="120685"/>
                          <a:pt x="114426" y="120685"/>
                        </a:cubicBezTo>
                        <a:lnTo>
                          <a:pt x="96979" y="120771"/>
                        </a:lnTo>
                        <a:cubicBezTo>
                          <a:pt x="94924" y="122019"/>
                          <a:pt x="92698" y="122964"/>
                          <a:pt x="90372" y="123575"/>
                        </a:cubicBezTo>
                        <a:lnTo>
                          <a:pt x="90372" y="144074"/>
                        </a:lnTo>
                        <a:cubicBezTo>
                          <a:pt x="95900" y="142650"/>
                          <a:pt x="112699" y="137040"/>
                          <a:pt x="128504" y="130696"/>
                        </a:cubicBezTo>
                        <a:cubicBezTo>
                          <a:pt x="130525" y="129695"/>
                          <a:pt x="132891" y="129664"/>
                          <a:pt x="134938" y="130609"/>
                        </a:cubicBezTo>
                        <a:cubicBezTo>
                          <a:pt x="136469" y="131407"/>
                          <a:pt x="137584" y="132821"/>
                          <a:pt x="138005" y="134494"/>
                        </a:cubicBezTo>
                        <a:lnTo>
                          <a:pt x="142108" y="182913"/>
                        </a:lnTo>
                        <a:lnTo>
                          <a:pt x="154415" y="182913"/>
                        </a:lnTo>
                        <a:lnTo>
                          <a:pt x="154415" y="159177"/>
                        </a:lnTo>
                        <a:cubicBezTo>
                          <a:pt x="154328" y="153838"/>
                          <a:pt x="156256" y="148662"/>
                          <a:pt x="159813" y="144677"/>
                        </a:cubicBezTo>
                        <a:close/>
                        <a:moveTo>
                          <a:pt x="138825" y="182913"/>
                        </a:moveTo>
                        <a:lnTo>
                          <a:pt x="134766" y="135054"/>
                        </a:lnTo>
                        <a:cubicBezTo>
                          <a:pt x="134503" y="134390"/>
                          <a:pt x="134013" y="133840"/>
                          <a:pt x="133383" y="133501"/>
                        </a:cubicBezTo>
                        <a:cubicBezTo>
                          <a:pt x="132176" y="133081"/>
                          <a:pt x="130850" y="133174"/>
                          <a:pt x="129714" y="133760"/>
                        </a:cubicBezTo>
                        <a:cubicBezTo>
                          <a:pt x="116886" y="138974"/>
                          <a:pt x="103798" y="143525"/>
                          <a:pt x="90503" y="147396"/>
                        </a:cubicBezTo>
                        <a:lnTo>
                          <a:pt x="90372" y="146792"/>
                        </a:lnTo>
                        <a:lnTo>
                          <a:pt x="90372" y="171390"/>
                        </a:lnTo>
                        <a:cubicBezTo>
                          <a:pt x="91106" y="171606"/>
                          <a:pt x="91840" y="171822"/>
                          <a:pt x="92575" y="172081"/>
                        </a:cubicBezTo>
                        <a:cubicBezTo>
                          <a:pt x="98233" y="174081"/>
                          <a:pt x="103075" y="177887"/>
                          <a:pt x="106350" y="182913"/>
                        </a:cubicBezTo>
                        <a:close/>
                        <a:moveTo>
                          <a:pt x="116628" y="115203"/>
                        </a:moveTo>
                        <a:cubicBezTo>
                          <a:pt x="116623" y="113990"/>
                          <a:pt x="115640" y="113008"/>
                          <a:pt x="114426" y="113003"/>
                        </a:cubicBezTo>
                        <a:lnTo>
                          <a:pt x="100176" y="113003"/>
                        </a:lnTo>
                        <a:lnTo>
                          <a:pt x="100564" y="111061"/>
                        </a:lnTo>
                        <a:cubicBezTo>
                          <a:pt x="100677" y="110536"/>
                          <a:pt x="100735" y="110001"/>
                          <a:pt x="100737" y="109465"/>
                        </a:cubicBezTo>
                        <a:cubicBezTo>
                          <a:pt x="100736" y="109101"/>
                          <a:pt x="100693" y="108739"/>
                          <a:pt x="100607" y="108385"/>
                        </a:cubicBezTo>
                        <a:cubicBezTo>
                          <a:pt x="99657" y="102430"/>
                          <a:pt x="91798" y="97942"/>
                          <a:pt x="82298" y="97942"/>
                        </a:cubicBezTo>
                        <a:lnTo>
                          <a:pt x="81909" y="97986"/>
                        </a:lnTo>
                        <a:cubicBezTo>
                          <a:pt x="81114" y="97998"/>
                          <a:pt x="80321" y="98056"/>
                          <a:pt x="79533" y="98158"/>
                        </a:cubicBezTo>
                        <a:cubicBezTo>
                          <a:pt x="79114" y="98145"/>
                          <a:pt x="78695" y="98174"/>
                          <a:pt x="78281" y="98244"/>
                        </a:cubicBezTo>
                        <a:cubicBezTo>
                          <a:pt x="75112" y="98625"/>
                          <a:pt x="72054" y="99653"/>
                          <a:pt x="69299" y="101266"/>
                        </a:cubicBezTo>
                        <a:cubicBezTo>
                          <a:pt x="69170" y="101351"/>
                          <a:pt x="69039" y="101395"/>
                          <a:pt x="68910" y="101480"/>
                        </a:cubicBezTo>
                        <a:cubicBezTo>
                          <a:pt x="66251" y="102938"/>
                          <a:pt x="64325" y="105443"/>
                          <a:pt x="63599" y="108385"/>
                        </a:cubicBezTo>
                        <a:cubicBezTo>
                          <a:pt x="63484" y="108910"/>
                          <a:pt x="63426" y="109445"/>
                          <a:pt x="63426" y="109982"/>
                        </a:cubicBezTo>
                        <a:cubicBezTo>
                          <a:pt x="63433" y="110358"/>
                          <a:pt x="63462" y="110732"/>
                          <a:pt x="63512" y="111104"/>
                        </a:cubicBezTo>
                        <a:lnTo>
                          <a:pt x="63857" y="113003"/>
                        </a:lnTo>
                        <a:lnTo>
                          <a:pt x="52629" y="113003"/>
                        </a:lnTo>
                        <a:cubicBezTo>
                          <a:pt x="51413" y="113003"/>
                          <a:pt x="50427" y="113988"/>
                          <a:pt x="50427" y="115204"/>
                        </a:cubicBezTo>
                        <a:cubicBezTo>
                          <a:pt x="50427" y="116419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6" y="117663"/>
                        </a:lnTo>
                        <a:cubicBezTo>
                          <a:pt x="68392" y="117837"/>
                          <a:pt x="68607" y="117923"/>
                          <a:pt x="68781" y="118052"/>
                        </a:cubicBezTo>
                        <a:cubicBezTo>
                          <a:pt x="69674" y="118618"/>
                          <a:pt x="70613" y="119109"/>
                          <a:pt x="71588" y="119520"/>
                        </a:cubicBezTo>
                        <a:cubicBezTo>
                          <a:pt x="71691" y="119554"/>
                          <a:pt x="71793" y="119598"/>
                          <a:pt x="71889" y="119649"/>
                        </a:cubicBezTo>
                        <a:cubicBezTo>
                          <a:pt x="73026" y="120098"/>
                          <a:pt x="74196" y="120458"/>
                          <a:pt x="75388" y="120727"/>
                        </a:cubicBezTo>
                        <a:cubicBezTo>
                          <a:pt x="75690" y="120814"/>
                          <a:pt x="75949" y="120857"/>
                          <a:pt x="76251" y="120943"/>
                        </a:cubicBezTo>
                        <a:cubicBezTo>
                          <a:pt x="76510" y="120987"/>
                          <a:pt x="76770" y="121030"/>
                          <a:pt x="77072" y="121073"/>
                        </a:cubicBezTo>
                        <a:cubicBezTo>
                          <a:pt x="77547" y="121159"/>
                          <a:pt x="78022" y="121246"/>
                          <a:pt x="78540" y="121288"/>
                        </a:cubicBezTo>
                        <a:lnTo>
                          <a:pt x="79965" y="121461"/>
                        </a:lnTo>
                        <a:lnTo>
                          <a:pt x="79965" y="174022"/>
                        </a:lnTo>
                        <a:lnTo>
                          <a:pt x="78670" y="174325"/>
                        </a:lnTo>
                        <a:cubicBezTo>
                          <a:pt x="77656" y="174517"/>
                          <a:pt x="76659" y="174791"/>
                          <a:pt x="75690" y="175144"/>
                        </a:cubicBezTo>
                        <a:cubicBezTo>
                          <a:pt x="75642" y="175139"/>
                          <a:pt x="75595" y="175154"/>
                          <a:pt x="75560" y="175188"/>
                        </a:cubicBezTo>
                        <a:lnTo>
                          <a:pt x="75431" y="175231"/>
                        </a:lnTo>
                        <a:cubicBezTo>
                          <a:pt x="74219" y="175657"/>
                          <a:pt x="73048" y="176191"/>
                          <a:pt x="71933" y="176828"/>
                        </a:cubicBezTo>
                        <a:cubicBezTo>
                          <a:pt x="71457" y="177086"/>
                          <a:pt x="70983" y="177475"/>
                          <a:pt x="70507" y="177777"/>
                        </a:cubicBezTo>
                        <a:cubicBezTo>
                          <a:pt x="69860" y="178208"/>
                          <a:pt x="69212" y="178597"/>
                          <a:pt x="68651" y="179028"/>
                        </a:cubicBezTo>
                        <a:cubicBezTo>
                          <a:pt x="68133" y="179417"/>
                          <a:pt x="67744" y="179891"/>
                          <a:pt x="67268" y="180323"/>
                        </a:cubicBezTo>
                        <a:cubicBezTo>
                          <a:pt x="66719" y="180793"/>
                          <a:pt x="66200" y="181297"/>
                          <a:pt x="65715" y="181833"/>
                        </a:cubicBezTo>
                        <a:cubicBezTo>
                          <a:pt x="65412" y="182178"/>
                          <a:pt x="65153" y="182566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0"/>
                          <a:pt x="95704" y="176679"/>
                          <a:pt x="91453" y="175187"/>
                        </a:cubicBezTo>
                        <a:cubicBezTo>
                          <a:pt x="90456" y="174815"/>
                          <a:pt x="89431" y="174526"/>
                          <a:pt x="88386" y="174325"/>
                        </a:cubicBezTo>
                        <a:lnTo>
                          <a:pt x="87090" y="174022"/>
                        </a:lnTo>
                        <a:lnTo>
                          <a:pt x="87090" y="121030"/>
                        </a:lnTo>
                        <a:lnTo>
                          <a:pt x="88343" y="120727"/>
                        </a:lnTo>
                        <a:cubicBezTo>
                          <a:pt x="90762" y="120192"/>
                          <a:pt x="93080" y="119275"/>
                          <a:pt x="95209" y="118009"/>
                        </a:cubicBezTo>
                        <a:lnTo>
                          <a:pt x="96072" y="117405"/>
                        </a:lnTo>
                        <a:lnTo>
                          <a:pt x="114426" y="117405"/>
                        </a:lnTo>
                        <a:cubicBezTo>
                          <a:pt x="115640" y="117400"/>
                          <a:pt x="116623" y="116417"/>
                          <a:pt x="116628" y="11520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9" name="Google Shape;1219;g2d252dde5c4_1_708"/>
                  <p:cNvSpPr/>
                  <p:nvPr/>
                </p:nvSpPr>
                <p:spPr>
                  <a:xfrm>
                    <a:off x="5030321" y="2947048"/>
                    <a:ext cx="34028" cy="20283"/>
                  </a:xfrm>
                  <a:custGeom>
                    <a:rect b="b" l="l" r="r" t="t"/>
                    <a:pathLst>
                      <a:path extrusionOk="0" h="20283" w="34028">
                        <a:moveTo>
                          <a:pt x="34362" y="9906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4"/>
                        </a:cubicBezTo>
                        <a:lnTo>
                          <a:pt x="17089" y="20264"/>
                        </a:lnTo>
                        <a:cubicBezTo>
                          <a:pt x="7934" y="20264"/>
                          <a:pt x="421" y="15819"/>
                          <a:pt x="334" y="10338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6"/>
                          <a:pt x="12954" y="-24"/>
                          <a:pt x="17218" y="24"/>
                        </a:cubicBezTo>
                        <a:lnTo>
                          <a:pt x="17565" y="-19"/>
                        </a:lnTo>
                        <a:cubicBezTo>
                          <a:pt x="26762" y="-19"/>
                          <a:pt x="34277" y="4426"/>
                          <a:pt x="34362" y="9906"/>
                        </a:cubicBezTo>
                        <a:close/>
                        <a:moveTo>
                          <a:pt x="27843" y="14223"/>
                        </a:moveTo>
                        <a:cubicBezTo>
                          <a:pt x="28835" y="13618"/>
                          <a:pt x="31081" y="11978"/>
                          <a:pt x="31081" y="9950"/>
                        </a:cubicBezTo>
                        <a:cubicBezTo>
                          <a:pt x="31038" y="6800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5"/>
                          <a:pt x="9983" y="4185"/>
                          <a:pt x="6811" y="6023"/>
                        </a:cubicBezTo>
                        <a:cubicBezTo>
                          <a:pt x="5861" y="6628"/>
                          <a:pt x="3573" y="8310"/>
                          <a:pt x="3616" y="10295"/>
                        </a:cubicBezTo>
                        <a:cubicBezTo>
                          <a:pt x="3659" y="13446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6"/>
                          <a:pt x="24685" y="16062"/>
                          <a:pt x="27843" y="1422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20" name="Google Shape;1220;g2d252dde5c4_1_708"/>
                <p:cNvGrpSpPr/>
                <p:nvPr/>
              </p:nvGrpSpPr>
              <p:grpSpPr>
                <a:xfrm>
                  <a:off x="3627127" y="1121924"/>
                  <a:ext cx="320728" cy="239680"/>
                  <a:chOff x="5409202" y="2853849"/>
                  <a:chExt cx="320728" cy="239680"/>
                </a:xfrm>
              </p:grpSpPr>
              <p:sp>
                <p:nvSpPr>
                  <p:cNvPr id="1221" name="Google Shape;1221;g2d252dde5c4_1_708"/>
                  <p:cNvSpPr/>
                  <p:nvPr/>
                </p:nvSpPr>
                <p:spPr>
                  <a:xfrm>
                    <a:off x="5409202" y="3052533"/>
                    <a:ext cx="320728" cy="40996"/>
                  </a:xfrm>
                  <a:custGeom>
                    <a:rect b="b" l="l" r="r" t="t"/>
                    <a:pathLst>
                      <a:path extrusionOk="0" h="40996" w="320728">
                        <a:moveTo>
                          <a:pt x="0" y="0"/>
                        </a:moveTo>
                        <a:lnTo>
                          <a:pt x="320728" y="0"/>
                        </a:lnTo>
                        <a:lnTo>
                          <a:pt x="320728" y="40997"/>
                        </a:lnTo>
                        <a:lnTo>
                          <a:pt x="0" y="40997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22" name="Google Shape;1222;g2d252dde5c4_1_708"/>
                  <p:cNvSpPr/>
                  <p:nvPr/>
                </p:nvSpPr>
                <p:spPr>
                  <a:xfrm>
                    <a:off x="5524935" y="2930581"/>
                    <a:ext cx="87275" cy="99641"/>
                  </a:xfrm>
                  <a:custGeom>
                    <a:rect b="b" l="l" r="r" t="t"/>
                    <a:pathLst>
                      <a:path extrusionOk="0" h="99641" w="87275">
                        <a:moveTo>
                          <a:pt x="87609" y="3735"/>
                        </a:moveTo>
                        <a:lnTo>
                          <a:pt x="72623" y="66006"/>
                        </a:lnTo>
                        <a:lnTo>
                          <a:pt x="72970" y="66567"/>
                        </a:lnTo>
                        <a:cubicBezTo>
                          <a:pt x="74550" y="69418"/>
                          <a:pt x="75368" y="72629"/>
                          <a:pt x="75344" y="75888"/>
                        </a:cubicBezTo>
                        <a:lnTo>
                          <a:pt x="75344" y="99623"/>
                        </a:lnTo>
                        <a:lnTo>
                          <a:pt x="9100" y="99623"/>
                        </a:lnTo>
                        <a:lnTo>
                          <a:pt x="9100" y="75888"/>
                        </a:lnTo>
                        <a:cubicBezTo>
                          <a:pt x="9000" y="71113"/>
                          <a:pt x="10820" y="66496"/>
                          <a:pt x="14152" y="63071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6"/>
                        </a:lnTo>
                        <a:lnTo>
                          <a:pt x="62346" y="59706"/>
                        </a:lnTo>
                        <a:cubicBezTo>
                          <a:pt x="63414" y="59719"/>
                          <a:pt x="64474" y="59878"/>
                          <a:pt x="65499" y="60181"/>
                        </a:cubicBezTo>
                        <a:lnTo>
                          <a:pt x="67139" y="60698"/>
                        </a:lnTo>
                        <a:lnTo>
                          <a:pt x="81433" y="1232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23" name="Google Shape;1223;g2d252dde5c4_1_708"/>
                  <p:cNvSpPr/>
                  <p:nvPr/>
                </p:nvSpPr>
                <p:spPr>
                  <a:xfrm>
                    <a:off x="5540869" y="2853849"/>
                    <a:ext cx="55751" cy="53957"/>
                  </a:xfrm>
                  <a:custGeom>
                    <a:rect b="b" l="l" r="r" t="t"/>
                    <a:pathLst>
                      <a:path extrusionOk="0" h="53957" w="55751">
                        <a:moveTo>
                          <a:pt x="56042" y="37615"/>
                        </a:moveTo>
                        <a:cubicBezTo>
                          <a:pt x="56035" y="37946"/>
                          <a:pt x="56049" y="38278"/>
                          <a:pt x="56085" y="38608"/>
                        </a:cubicBezTo>
                        <a:cubicBezTo>
                          <a:pt x="52542" y="43484"/>
                          <a:pt x="48276" y="47792"/>
                          <a:pt x="43432" y="51381"/>
                        </a:cubicBezTo>
                        <a:cubicBezTo>
                          <a:pt x="37973" y="53174"/>
                          <a:pt x="32248" y="54021"/>
                          <a:pt x="26504" y="53884"/>
                        </a:cubicBezTo>
                        <a:cubicBezTo>
                          <a:pt x="21557" y="54168"/>
                          <a:pt x="16611" y="53327"/>
                          <a:pt x="12037" y="51425"/>
                        </a:cubicBezTo>
                        <a:cubicBezTo>
                          <a:pt x="8966" y="49027"/>
                          <a:pt x="6310" y="46140"/>
                          <a:pt x="4177" y="42880"/>
                        </a:cubicBezTo>
                        <a:lnTo>
                          <a:pt x="4177" y="42319"/>
                        </a:lnTo>
                        <a:lnTo>
                          <a:pt x="3745" y="42319"/>
                        </a:lnTo>
                        <a:cubicBezTo>
                          <a:pt x="2882" y="41196"/>
                          <a:pt x="2104" y="40075"/>
                          <a:pt x="1456" y="39125"/>
                        </a:cubicBezTo>
                        <a:lnTo>
                          <a:pt x="1414" y="39083"/>
                        </a:lnTo>
                        <a:cubicBezTo>
                          <a:pt x="1025" y="38522"/>
                          <a:pt x="679" y="37960"/>
                          <a:pt x="334" y="37529"/>
                        </a:cubicBezTo>
                        <a:lnTo>
                          <a:pt x="1587" y="34854"/>
                        </a:lnTo>
                        <a:lnTo>
                          <a:pt x="1716" y="34551"/>
                        </a:lnTo>
                        <a:lnTo>
                          <a:pt x="1759" y="34120"/>
                        </a:lnTo>
                        <a:cubicBezTo>
                          <a:pt x="1823" y="33909"/>
                          <a:pt x="1866" y="33692"/>
                          <a:pt x="1889" y="33472"/>
                        </a:cubicBezTo>
                        <a:lnTo>
                          <a:pt x="1889" y="29934"/>
                        </a:lnTo>
                        <a:cubicBezTo>
                          <a:pt x="174" y="15205"/>
                          <a:pt x="10733" y="1876"/>
                          <a:pt x="25473" y="163"/>
                        </a:cubicBezTo>
                        <a:cubicBezTo>
                          <a:pt x="40212" y="-1550"/>
                          <a:pt x="53550" y="9002"/>
                          <a:pt x="55264" y="23731"/>
                        </a:cubicBezTo>
                        <a:cubicBezTo>
                          <a:pt x="55504" y="25792"/>
                          <a:pt x="55504" y="27873"/>
                          <a:pt x="55264" y="29934"/>
                        </a:cubicBezTo>
                        <a:lnTo>
                          <a:pt x="55264" y="35069"/>
                        </a:lnTo>
                        <a:lnTo>
                          <a:pt x="55393" y="35371"/>
                        </a:lnTo>
                        <a:cubicBezTo>
                          <a:pt x="55386" y="35531"/>
                          <a:pt x="55401" y="35691"/>
                          <a:pt x="55437" y="35846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24" name="Google Shape;1224;g2d252dde5c4_1_708"/>
                <p:cNvGrpSpPr/>
                <p:nvPr/>
              </p:nvGrpSpPr>
              <p:grpSpPr>
                <a:xfrm>
                  <a:off x="3594313" y="1115522"/>
                  <a:ext cx="381012" cy="256076"/>
                  <a:chOff x="5376388" y="2847447"/>
                  <a:chExt cx="381012" cy="256076"/>
                </a:xfrm>
              </p:grpSpPr>
              <p:sp>
                <p:nvSpPr>
                  <p:cNvPr id="1225" name="Google Shape;1225;g2d252dde5c4_1_708"/>
                  <p:cNvSpPr/>
                  <p:nvPr/>
                </p:nvSpPr>
                <p:spPr>
                  <a:xfrm>
                    <a:off x="5376388" y="2847447"/>
                    <a:ext cx="381012" cy="256076"/>
                  </a:xfrm>
                  <a:custGeom>
                    <a:rect b="b" l="l" r="r" t="t"/>
                    <a:pathLst>
                      <a:path extrusionOk="0" h="256076" w="381012">
                        <a:moveTo>
                          <a:pt x="381347" y="182913"/>
                        </a:moveTo>
                        <a:lnTo>
                          <a:pt x="381347" y="201943"/>
                        </a:lnTo>
                        <a:cubicBezTo>
                          <a:pt x="381347" y="203754"/>
                          <a:pt x="379879" y="205222"/>
                          <a:pt x="378068" y="205222"/>
                        </a:cubicBezTo>
                        <a:cubicBezTo>
                          <a:pt x="378067" y="205222"/>
                          <a:pt x="378065" y="205222"/>
                          <a:pt x="378064" y="205222"/>
                        </a:cubicBezTo>
                        <a:lnTo>
                          <a:pt x="363814" y="205222"/>
                        </a:lnTo>
                        <a:lnTo>
                          <a:pt x="363814" y="247816"/>
                        </a:lnTo>
                        <a:cubicBezTo>
                          <a:pt x="364088" y="248335"/>
                          <a:pt x="364236" y="248912"/>
                          <a:pt x="364246" y="249499"/>
                        </a:cubicBezTo>
                        <a:lnTo>
                          <a:pt x="364246" y="252778"/>
                        </a:lnTo>
                        <a:cubicBezTo>
                          <a:pt x="364247" y="254589"/>
                          <a:pt x="362778" y="256057"/>
                          <a:pt x="360966" y="256058"/>
                        </a:cubicBezTo>
                        <a:cubicBezTo>
                          <a:pt x="360965" y="256058"/>
                          <a:pt x="360965" y="256058"/>
                          <a:pt x="360964" y="256058"/>
                        </a:cubicBezTo>
                        <a:lnTo>
                          <a:pt x="28273" y="256058"/>
                        </a:lnTo>
                        <a:cubicBezTo>
                          <a:pt x="26014" y="255181"/>
                          <a:pt x="24228" y="253396"/>
                          <a:pt x="23351" y="251138"/>
                        </a:cubicBezTo>
                        <a:lnTo>
                          <a:pt x="23351" y="205222"/>
                        </a:lnTo>
                        <a:lnTo>
                          <a:pt x="3615" y="205222"/>
                        </a:lnTo>
                        <a:cubicBezTo>
                          <a:pt x="1804" y="205223"/>
                          <a:pt x="334" y="203756"/>
                          <a:pt x="334" y="201946"/>
                        </a:cubicBezTo>
                        <a:cubicBezTo>
                          <a:pt x="334" y="201945"/>
                          <a:pt x="334" y="201944"/>
                          <a:pt x="334" y="201943"/>
                        </a:cubicBezTo>
                        <a:lnTo>
                          <a:pt x="334" y="182913"/>
                        </a:lnTo>
                        <a:cubicBezTo>
                          <a:pt x="332" y="181102"/>
                          <a:pt x="1800" y="179634"/>
                          <a:pt x="3612" y="179633"/>
                        </a:cubicBezTo>
                        <a:cubicBezTo>
                          <a:pt x="3613" y="179633"/>
                          <a:pt x="3614" y="179633"/>
                          <a:pt x="3615" y="179633"/>
                        </a:cubicBezTo>
                        <a:lnTo>
                          <a:pt x="59020" y="179633"/>
                        </a:lnTo>
                        <a:cubicBezTo>
                          <a:pt x="62659" y="174743"/>
                          <a:pt x="67662" y="171035"/>
                          <a:pt x="73401" y="168974"/>
                        </a:cubicBezTo>
                        <a:lnTo>
                          <a:pt x="73401" y="127028"/>
                        </a:lnTo>
                        <a:cubicBezTo>
                          <a:pt x="70728" y="126392"/>
                          <a:pt x="68166" y="125360"/>
                          <a:pt x="65800" y="123964"/>
                        </a:cubicBezTo>
                        <a:lnTo>
                          <a:pt x="52629" y="123964"/>
                        </a:lnTo>
                        <a:cubicBezTo>
                          <a:pt x="47788" y="123964"/>
                          <a:pt x="43863" y="120042"/>
                          <a:pt x="43863" y="115203"/>
                        </a:cubicBezTo>
                        <a:cubicBezTo>
                          <a:pt x="43863" y="110365"/>
                          <a:pt x="47788" y="106443"/>
                          <a:pt x="52629" y="106443"/>
                        </a:cubicBezTo>
                        <a:lnTo>
                          <a:pt x="57293" y="106443"/>
                        </a:lnTo>
                        <a:cubicBezTo>
                          <a:pt x="58490" y="101994"/>
                          <a:pt x="61412" y="98205"/>
                          <a:pt x="65412" y="95914"/>
                        </a:cubicBezTo>
                        <a:cubicBezTo>
                          <a:pt x="70368" y="92942"/>
                          <a:pt x="76041" y="91376"/>
                          <a:pt x="81822" y="91383"/>
                        </a:cubicBezTo>
                        <a:lnTo>
                          <a:pt x="82296" y="91383"/>
                        </a:lnTo>
                        <a:cubicBezTo>
                          <a:pt x="91924" y="90621"/>
                          <a:pt x="101143" y="95412"/>
                          <a:pt x="106047" y="103725"/>
                        </a:cubicBezTo>
                        <a:lnTo>
                          <a:pt x="136924" y="82623"/>
                        </a:lnTo>
                        <a:cubicBezTo>
                          <a:pt x="137188" y="82462"/>
                          <a:pt x="137463" y="82318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2" y="65900"/>
                          <a:pt x="162339" y="58842"/>
                          <a:pt x="162144" y="51681"/>
                        </a:cubicBezTo>
                        <a:cubicBezTo>
                          <a:pt x="160589" y="49437"/>
                          <a:pt x="159380" y="47668"/>
                          <a:pt x="159078" y="47194"/>
                        </a:cubicBezTo>
                        <a:lnTo>
                          <a:pt x="158818" y="46805"/>
                        </a:lnTo>
                        <a:cubicBezTo>
                          <a:pt x="158500" y="46332"/>
                          <a:pt x="158321" y="45778"/>
                          <a:pt x="158301" y="45208"/>
                        </a:cubicBezTo>
                        <a:lnTo>
                          <a:pt x="158215" y="43827"/>
                        </a:lnTo>
                        <a:cubicBezTo>
                          <a:pt x="158173" y="43282"/>
                          <a:pt x="158262" y="42735"/>
                          <a:pt x="158473" y="42231"/>
                        </a:cubicBezTo>
                        <a:lnTo>
                          <a:pt x="159855" y="39339"/>
                        </a:lnTo>
                        <a:lnTo>
                          <a:pt x="159855" y="36491"/>
                        </a:lnTo>
                        <a:cubicBezTo>
                          <a:pt x="158135" y="18127"/>
                          <a:pt x="171638" y="1848"/>
                          <a:pt x="190014" y="129"/>
                        </a:cubicBezTo>
                        <a:cubicBezTo>
                          <a:pt x="208391" y="-1590"/>
                          <a:pt x="224682" y="11903"/>
                          <a:pt x="226402" y="30266"/>
                        </a:cubicBezTo>
                        <a:cubicBezTo>
                          <a:pt x="226596" y="32337"/>
                          <a:pt x="226596" y="34421"/>
                          <a:pt x="226402" y="36491"/>
                        </a:cubicBezTo>
                        <a:lnTo>
                          <a:pt x="226402" y="40850"/>
                        </a:lnTo>
                        <a:lnTo>
                          <a:pt x="226964" y="42663"/>
                        </a:lnTo>
                        <a:cubicBezTo>
                          <a:pt x="227084" y="42994"/>
                          <a:pt x="227142" y="43345"/>
                          <a:pt x="227136" y="43698"/>
                        </a:cubicBezTo>
                        <a:cubicBezTo>
                          <a:pt x="227122" y="44058"/>
                          <a:pt x="227136" y="44419"/>
                          <a:pt x="227179" y="44776"/>
                        </a:cubicBezTo>
                        <a:lnTo>
                          <a:pt x="227309" y="45511"/>
                        </a:lnTo>
                        <a:cubicBezTo>
                          <a:pt x="227468" y="46413"/>
                          <a:pt x="227232" y="47340"/>
                          <a:pt x="226661" y="48056"/>
                        </a:cubicBezTo>
                        <a:lnTo>
                          <a:pt x="226229" y="48661"/>
                        </a:lnTo>
                        <a:cubicBezTo>
                          <a:pt x="225927" y="49049"/>
                          <a:pt x="224804" y="50473"/>
                          <a:pt x="223293" y="52285"/>
                        </a:cubicBezTo>
                        <a:cubicBezTo>
                          <a:pt x="223047" y="59319"/>
                          <a:pt x="221479" y="66243"/>
                          <a:pt x="218672" y="72698"/>
                        </a:cubicBezTo>
                        <a:lnTo>
                          <a:pt x="222602" y="74424"/>
                        </a:lnTo>
                        <a:lnTo>
                          <a:pt x="244410" y="83270"/>
                        </a:lnTo>
                        <a:lnTo>
                          <a:pt x="254386" y="87111"/>
                        </a:lnTo>
                        <a:cubicBezTo>
                          <a:pt x="255044" y="87381"/>
                          <a:pt x="255601" y="87848"/>
                          <a:pt x="255983" y="88449"/>
                        </a:cubicBezTo>
                        <a:lnTo>
                          <a:pt x="256976" y="90088"/>
                        </a:lnTo>
                        <a:lnTo>
                          <a:pt x="301154" y="133933"/>
                        </a:lnTo>
                        <a:cubicBezTo>
                          <a:pt x="305235" y="132241"/>
                          <a:pt x="309603" y="131347"/>
                          <a:pt x="314022" y="131300"/>
                        </a:cubicBezTo>
                        <a:lnTo>
                          <a:pt x="314498" y="131300"/>
                        </a:lnTo>
                        <a:cubicBezTo>
                          <a:pt x="328058" y="131300"/>
                          <a:pt x="338810" y="138852"/>
                          <a:pt x="339458" y="148562"/>
                        </a:cubicBezTo>
                        <a:lnTo>
                          <a:pt x="345158" y="148562"/>
                        </a:lnTo>
                        <a:cubicBezTo>
                          <a:pt x="350000" y="148562"/>
                          <a:pt x="353925" y="152484"/>
                          <a:pt x="353925" y="157322"/>
                        </a:cubicBezTo>
                        <a:cubicBezTo>
                          <a:pt x="353925" y="162160"/>
                          <a:pt x="350000" y="166082"/>
                          <a:pt x="345158" y="166082"/>
                        </a:cubicBezTo>
                        <a:lnTo>
                          <a:pt x="325251" y="166082"/>
                        </a:lnTo>
                        <a:cubicBezTo>
                          <a:pt x="324991" y="166169"/>
                          <a:pt x="324688" y="166298"/>
                          <a:pt x="324387" y="166384"/>
                        </a:cubicBezTo>
                        <a:lnTo>
                          <a:pt x="324387" y="170441"/>
                        </a:lnTo>
                        <a:cubicBezTo>
                          <a:pt x="329547" y="172269"/>
                          <a:pt x="334124" y="175443"/>
                          <a:pt x="337644" y="179633"/>
                        </a:cubicBezTo>
                        <a:lnTo>
                          <a:pt x="378064" y="179633"/>
                        </a:lnTo>
                        <a:cubicBezTo>
                          <a:pt x="379876" y="179632"/>
                          <a:pt x="381345" y="181098"/>
                          <a:pt x="381347" y="182909"/>
                        </a:cubicBezTo>
                        <a:cubicBezTo>
                          <a:pt x="381347" y="182910"/>
                          <a:pt x="381347" y="182911"/>
                          <a:pt x="381347" y="182912"/>
                        </a:cubicBezTo>
                        <a:close/>
                        <a:moveTo>
                          <a:pt x="374740" y="198663"/>
                        </a:moveTo>
                        <a:lnTo>
                          <a:pt x="374740" y="193830"/>
                        </a:lnTo>
                        <a:lnTo>
                          <a:pt x="6897" y="193830"/>
                        </a:lnTo>
                        <a:lnTo>
                          <a:pt x="6897" y="198663"/>
                        </a:lnTo>
                        <a:lnTo>
                          <a:pt x="374740" y="198663"/>
                        </a:lnTo>
                        <a:close/>
                        <a:moveTo>
                          <a:pt x="374740" y="190550"/>
                        </a:moveTo>
                        <a:lnTo>
                          <a:pt x="374740" y="186192"/>
                        </a:lnTo>
                        <a:lnTo>
                          <a:pt x="6897" y="186192"/>
                        </a:lnTo>
                        <a:lnTo>
                          <a:pt x="6897" y="190550"/>
                        </a:lnTo>
                        <a:close/>
                        <a:moveTo>
                          <a:pt x="353925" y="246219"/>
                        </a:moveTo>
                        <a:lnTo>
                          <a:pt x="353925" y="205222"/>
                        </a:lnTo>
                        <a:lnTo>
                          <a:pt x="33196" y="205222"/>
                        </a:lnTo>
                        <a:lnTo>
                          <a:pt x="33196" y="246219"/>
                        </a:lnTo>
                        <a:close/>
                        <a:moveTo>
                          <a:pt x="347360" y="157322"/>
                        </a:moveTo>
                        <a:cubicBezTo>
                          <a:pt x="347356" y="156108"/>
                          <a:pt x="346372" y="155126"/>
                          <a:pt x="345158" y="155121"/>
                        </a:cubicBezTo>
                        <a:lnTo>
                          <a:pt x="331124" y="155122"/>
                        </a:lnTo>
                        <a:lnTo>
                          <a:pt x="332160" y="152834"/>
                        </a:lnTo>
                        <a:cubicBezTo>
                          <a:pt x="332452" y="152144"/>
                          <a:pt x="332655" y="151419"/>
                          <a:pt x="332764" y="150676"/>
                        </a:cubicBezTo>
                        <a:cubicBezTo>
                          <a:pt x="332808" y="150417"/>
                          <a:pt x="332851" y="150159"/>
                          <a:pt x="332893" y="149856"/>
                        </a:cubicBezTo>
                        <a:lnTo>
                          <a:pt x="332893" y="149382"/>
                        </a:lnTo>
                        <a:cubicBezTo>
                          <a:pt x="332808" y="143038"/>
                          <a:pt x="324559" y="137859"/>
                          <a:pt x="314498" y="137859"/>
                        </a:cubicBezTo>
                        <a:lnTo>
                          <a:pt x="314065" y="137859"/>
                        </a:lnTo>
                        <a:cubicBezTo>
                          <a:pt x="312899" y="137903"/>
                          <a:pt x="311777" y="137989"/>
                          <a:pt x="310654" y="138119"/>
                        </a:cubicBezTo>
                        <a:lnTo>
                          <a:pt x="309359" y="138378"/>
                        </a:lnTo>
                        <a:cubicBezTo>
                          <a:pt x="308703" y="138465"/>
                          <a:pt x="308054" y="138595"/>
                          <a:pt x="307415" y="138766"/>
                        </a:cubicBezTo>
                        <a:cubicBezTo>
                          <a:pt x="306941" y="138895"/>
                          <a:pt x="306465" y="139025"/>
                          <a:pt x="305991" y="139197"/>
                        </a:cubicBezTo>
                        <a:cubicBezTo>
                          <a:pt x="305429" y="139370"/>
                          <a:pt x="304868" y="139542"/>
                          <a:pt x="304349" y="139758"/>
                        </a:cubicBezTo>
                        <a:cubicBezTo>
                          <a:pt x="303918" y="139930"/>
                          <a:pt x="303529" y="140146"/>
                          <a:pt x="303097" y="140319"/>
                        </a:cubicBezTo>
                        <a:cubicBezTo>
                          <a:pt x="302417" y="140630"/>
                          <a:pt x="301754" y="140976"/>
                          <a:pt x="301110" y="141355"/>
                        </a:cubicBezTo>
                        <a:lnTo>
                          <a:pt x="300031" y="142088"/>
                        </a:lnTo>
                        <a:lnTo>
                          <a:pt x="252787" y="95137"/>
                        </a:lnTo>
                        <a:lnTo>
                          <a:pt x="252528" y="95223"/>
                        </a:lnTo>
                        <a:lnTo>
                          <a:pt x="251665" y="93929"/>
                        </a:lnTo>
                        <a:lnTo>
                          <a:pt x="251621" y="93885"/>
                        </a:lnTo>
                        <a:lnTo>
                          <a:pt x="251536" y="93713"/>
                        </a:lnTo>
                        <a:lnTo>
                          <a:pt x="250974" y="92850"/>
                        </a:lnTo>
                        <a:lnTo>
                          <a:pt x="242423" y="89570"/>
                        </a:lnTo>
                        <a:lnTo>
                          <a:pt x="241992" y="89398"/>
                        </a:lnTo>
                        <a:lnTo>
                          <a:pt x="239271" y="88319"/>
                        </a:lnTo>
                        <a:lnTo>
                          <a:pt x="224717" y="148821"/>
                        </a:lnTo>
                        <a:cubicBezTo>
                          <a:pt x="226380" y="152019"/>
                          <a:pt x="227239" y="155573"/>
                          <a:pt x="227222" y="159177"/>
                        </a:cubicBezTo>
                        <a:lnTo>
                          <a:pt x="227222" y="182913"/>
                        </a:lnTo>
                        <a:lnTo>
                          <a:pt x="239745" y="182913"/>
                        </a:lnTo>
                        <a:lnTo>
                          <a:pt x="243934" y="138248"/>
                        </a:lnTo>
                        <a:lnTo>
                          <a:pt x="296965" y="178208"/>
                        </a:lnTo>
                        <a:cubicBezTo>
                          <a:pt x="299431" y="176177"/>
                          <a:pt x="302239" y="174599"/>
                          <a:pt x="305257" y="173548"/>
                        </a:cubicBezTo>
                        <a:cubicBezTo>
                          <a:pt x="305947" y="173289"/>
                          <a:pt x="306681" y="173073"/>
                          <a:pt x="307415" y="172857"/>
                        </a:cubicBezTo>
                        <a:lnTo>
                          <a:pt x="307415" y="164011"/>
                        </a:lnTo>
                        <a:cubicBezTo>
                          <a:pt x="306033" y="163711"/>
                          <a:pt x="304676" y="163307"/>
                          <a:pt x="303355" y="162802"/>
                        </a:cubicBezTo>
                        <a:lnTo>
                          <a:pt x="283361" y="162802"/>
                        </a:lnTo>
                        <a:cubicBezTo>
                          <a:pt x="280332" y="162802"/>
                          <a:pt x="277877" y="160349"/>
                          <a:pt x="277877" y="157322"/>
                        </a:cubicBezTo>
                        <a:cubicBezTo>
                          <a:pt x="277877" y="154295"/>
                          <a:pt x="280332" y="151842"/>
                          <a:pt x="283361" y="151842"/>
                        </a:cubicBezTo>
                        <a:lnTo>
                          <a:pt x="297699" y="152100"/>
                        </a:lnTo>
                        <a:cubicBezTo>
                          <a:pt x="297427" y="151382"/>
                          <a:pt x="297281" y="150623"/>
                          <a:pt x="297267" y="149856"/>
                        </a:cubicBezTo>
                        <a:lnTo>
                          <a:pt x="297267" y="149770"/>
                        </a:lnTo>
                        <a:cubicBezTo>
                          <a:pt x="297570" y="146801"/>
                          <a:pt x="299336" y="144178"/>
                          <a:pt x="301974" y="142779"/>
                        </a:cubicBezTo>
                        <a:cubicBezTo>
                          <a:pt x="305648" y="140610"/>
                          <a:pt x="309842" y="139477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09" y="143944"/>
                          <a:pt x="331253" y="149425"/>
                        </a:cubicBezTo>
                        <a:cubicBezTo>
                          <a:pt x="330980" y="152427"/>
                          <a:pt x="329210" y="155088"/>
                          <a:pt x="326546" y="156502"/>
                        </a:cubicBezTo>
                        <a:cubicBezTo>
                          <a:pt x="322870" y="158662"/>
                          <a:pt x="318675" y="159781"/>
                          <a:pt x="314411" y="159738"/>
                        </a:cubicBezTo>
                        <a:lnTo>
                          <a:pt x="314022" y="159782"/>
                        </a:lnTo>
                        <a:cubicBezTo>
                          <a:pt x="309050" y="159966"/>
                          <a:pt x="304168" y="158426"/>
                          <a:pt x="300203" y="155423"/>
                        </a:cubicBezTo>
                        <a:lnTo>
                          <a:pt x="283319" y="155122"/>
                        </a:lnTo>
                        <a:cubicBezTo>
                          <a:pt x="282103" y="155133"/>
                          <a:pt x="281126" y="156128"/>
                          <a:pt x="281138" y="157343"/>
                        </a:cubicBezTo>
                        <a:cubicBezTo>
                          <a:pt x="281150" y="158559"/>
                          <a:pt x="282145" y="159534"/>
                          <a:pt x="283361" y="159522"/>
                        </a:cubicBezTo>
                        <a:lnTo>
                          <a:pt x="304263" y="159653"/>
                        </a:lnTo>
                        <a:cubicBezTo>
                          <a:pt x="305895" y="160285"/>
                          <a:pt x="307588" y="160748"/>
                          <a:pt x="309315" y="161034"/>
                        </a:cubicBezTo>
                        <a:lnTo>
                          <a:pt x="310697" y="161248"/>
                        </a:lnTo>
                        <a:lnTo>
                          <a:pt x="310697" y="175533"/>
                        </a:lnTo>
                        <a:lnTo>
                          <a:pt x="309402" y="175792"/>
                        </a:lnTo>
                        <a:cubicBezTo>
                          <a:pt x="308358" y="175994"/>
                          <a:pt x="307332" y="176282"/>
                          <a:pt x="306336" y="176654"/>
                        </a:cubicBezTo>
                        <a:cubicBezTo>
                          <a:pt x="302690" y="177929"/>
                          <a:pt x="299413" y="180077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4"/>
                        </a:lnTo>
                        <a:cubicBezTo>
                          <a:pt x="330821" y="181920"/>
                          <a:pt x="330303" y="181531"/>
                          <a:pt x="329785" y="181100"/>
                        </a:cubicBezTo>
                        <a:cubicBezTo>
                          <a:pt x="329388" y="180717"/>
                          <a:pt x="328969" y="180357"/>
                          <a:pt x="328532" y="180021"/>
                        </a:cubicBezTo>
                        <a:cubicBezTo>
                          <a:pt x="327971" y="179633"/>
                          <a:pt x="327366" y="179288"/>
                          <a:pt x="326805" y="178899"/>
                        </a:cubicBezTo>
                        <a:cubicBezTo>
                          <a:pt x="326374" y="178640"/>
                          <a:pt x="325941" y="178338"/>
                          <a:pt x="325509" y="178079"/>
                        </a:cubicBezTo>
                        <a:cubicBezTo>
                          <a:pt x="324539" y="177596"/>
                          <a:pt x="323545" y="177164"/>
                          <a:pt x="322530" y="176785"/>
                        </a:cubicBezTo>
                        <a:lnTo>
                          <a:pt x="322185" y="176654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2"/>
                        </a:cubicBezTo>
                        <a:lnTo>
                          <a:pt x="317823" y="175533"/>
                        </a:lnTo>
                        <a:lnTo>
                          <a:pt x="317823" y="161163"/>
                        </a:lnTo>
                        <a:lnTo>
                          <a:pt x="319162" y="160904"/>
                        </a:lnTo>
                        <a:cubicBezTo>
                          <a:pt x="319723" y="160774"/>
                          <a:pt x="320285" y="160645"/>
                          <a:pt x="320802" y="160515"/>
                        </a:cubicBezTo>
                        <a:cubicBezTo>
                          <a:pt x="321607" y="160331"/>
                          <a:pt x="322400" y="160101"/>
                          <a:pt x="323177" y="159825"/>
                        </a:cubicBezTo>
                        <a:cubicBezTo>
                          <a:pt x="323399" y="159773"/>
                          <a:pt x="323616" y="159701"/>
                          <a:pt x="323825" y="159609"/>
                        </a:cubicBezTo>
                        <a:lnTo>
                          <a:pt x="324387" y="159522"/>
                        </a:lnTo>
                        <a:lnTo>
                          <a:pt x="345158" y="159522"/>
                        </a:lnTo>
                        <a:cubicBezTo>
                          <a:pt x="346372" y="159518"/>
                          <a:pt x="347356" y="158535"/>
                          <a:pt x="347360" y="157322"/>
                        </a:cubicBezTo>
                        <a:close/>
                        <a:moveTo>
                          <a:pt x="324775" y="153740"/>
                        </a:moveTo>
                        <a:cubicBezTo>
                          <a:pt x="325769" y="153136"/>
                          <a:pt x="328014" y="151496"/>
                          <a:pt x="327971" y="149468"/>
                        </a:cubicBezTo>
                        <a:cubicBezTo>
                          <a:pt x="327927" y="146318"/>
                          <a:pt x="322185" y="142779"/>
                          <a:pt x="314498" y="142779"/>
                        </a:cubicBezTo>
                        <a:lnTo>
                          <a:pt x="314152" y="142779"/>
                        </a:lnTo>
                        <a:cubicBezTo>
                          <a:pt x="310499" y="142759"/>
                          <a:pt x="306907" y="143713"/>
                          <a:pt x="303744" y="145541"/>
                        </a:cubicBezTo>
                        <a:cubicBezTo>
                          <a:pt x="302794" y="146145"/>
                          <a:pt x="300505" y="147785"/>
                          <a:pt x="300549" y="149814"/>
                        </a:cubicBezTo>
                        <a:cubicBezTo>
                          <a:pt x="300592" y="152963"/>
                          <a:pt x="306336" y="156459"/>
                          <a:pt x="314022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7" y="182054"/>
                          <a:pt x="293809" y="181233"/>
                          <a:pt x="294547" y="180453"/>
                        </a:cubicBezTo>
                        <a:lnTo>
                          <a:pt x="246655" y="144419"/>
                        </a:lnTo>
                        <a:lnTo>
                          <a:pt x="243028" y="182913"/>
                        </a:lnTo>
                        <a:close/>
                        <a:moveTo>
                          <a:pt x="221220" y="149295"/>
                        </a:moveTo>
                        <a:lnTo>
                          <a:pt x="236205" y="87024"/>
                        </a:lnTo>
                        <a:lnTo>
                          <a:pt x="230030" y="84522"/>
                        </a:lnTo>
                        <a:lnTo>
                          <a:pt x="215736" y="143987"/>
                        </a:lnTo>
                        <a:lnTo>
                          <a:pt x="214094" y="143470"/>
                        </a:lnTo>
                        <a:cubicBezTo>
                          <a:pt x="213071" y="143168"/>
                          <a:pt x="212010" y="143007"/>
                          <a:pt x="210942" y="142995"/>
                        </a:cubicBezTo>
                        <a:lnTo>
                          <a:pt x="169528" y="142995"/>
                        </a:lnTo>
                        <a:lnTo>
                          <a:pt x="155191" y="83270"/>
                        </a:lnTo>
                        <a:lnTo>
                          <a:pt x="148929" y="85385"/>
                        </a:lnTo>
                        <a:lnTo>
                          <a:pt x="163439" y="145714"/>
                        </a:lnTo>
                        <a:lnTo>
                          <a:pt x="162749" y="146361"/>
                        </a:lnTo>
                        <a:cubicBezTo>
                          <a:pt x="159416" y="149785"/>
                          <a:pt x="157596" y="154402"/>
                          <a:pt x="157696" y="159177"/>
                        </a:cubicBezTo>
                        <a:lnTo>
                          <a:pt x="157696" y="182913"/>
                        </a:lnTo>
                        <a:lnTo>
                          <a:pt x="223940" y="182913"/>
                        </a:lnTo>
                        <a:lnTo>
                          <a:pt x="223940" y="159177"/>
                        </a:lnTo>
                        <a:cubicBezTo>
                          <a:pt x="223964" y="155918"/>
                          <a:pt x="223146" y="152707"/>
                          <a:pt x="221565" y="149856"/>
                        </a:cubicBezTo>
                        <a:close/>
                        <a:moveTo>
                          <a:pt x="213360" y="139930"/>
                        </a:moveTo>
                        <a:lnTo>
                          <a:pt x="226920" y="83486"/>
                        </a:lnTo>
                        <a:lnTo>
                          <a:pt x="219967" y="80422"/>
                        </a:lnTo>
                        <a:lnTo>
                          <a:pt x="216470" y="78998"/>
                        </a:lnTo>
                        <a:lnTo>
                          <a:pt x="199066" y="99323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8"/>
                        </a:lnTo>
                        <a:lnTo>
                          <a:pt x="158300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4"/>
                          <a:pt x="213360" y="139931"/>
                        </a:cubicBezTo>
                        <a:close/>
                        <a:moveTo>
                          <a:pt x="220615" y="45165"/>
                        </a:moveTo>
                        <a:cubicBezTo>
                          <a:pt x="220579" y="44836"/>
                          <a:pt x="220565" y="44504"/>
                          <a:pt x="220572" y="44173"/>
                        </a:cubicBezTo>
                        <a:lnTo>
                          <a:pt x="219967" y="42403"/>
                        </a:lnTo>
                        <a:cubicBezTo>
                          <a:pt x="219932" y="42248"/>
                          <a:pt x="219918" y="42088"/>
                          <a:pt x="219925" y="41928"/>
                        </a:cubicBezTo>
                        <a:lnTo>
                          <a:pt x="219795" y="41626"/>
                        </a:lnTo>
                        <a:lnTo>
                          <a:pt x="219795" y="36491"/>
                        </a:lnTo>
                        <a:cubicBezTo>
                          <a:pt x="221509" y="21762"/>
                          <a:pt x="210950" y="8433"/>
                          <a:pt x="196210" y="6720"/>
                        </a:cubicBezTo>
                        <a:cubicBezTo>
                          <a:pt x="181471" y="5007"/>
                          <a:pt x="168133" y="15559"/>
                          <a:pt x="166419" y="30288"/>
                        </a:cubicBezTo>
                        <a:cubicBezTo>
                          <a:pt x="166179" y="32349"/>
                          <a:pt x="166179" y="34430"/>
                          <a:pt x="166419" y="36491"/>
                        </a:cubicBezTo>
                        <a:lnTo>
                          <a:pt x="166419" y="40030"/>
                        </a:lnTo>
                        <a:cubicBezTo>
                          <a:pt x="166397" y="40249"/>
                          <a:pt x="166353" y="40466"/>
                          <a:pt x="166290" y="40677"/>
                        </a:cubicBezTo>
                        <a:lnTo>
                          <a:pt x="166246" y="41109"/>
                        </a:lnTo>
                        <a:lnTo>
                          <a:pt x="166117" y="41411"/>
                        </a:lnTo>
                        <a:lnTo>
                          <a:pt x="164865" y="44086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5" y="46633"/>
                          <a:pt x="167412" y="47755"/>
                          <a:pt x="168276" y="48877"/>
                        </a:cubicBezTo>
                        <a:lnTo>
                          <a:pt x="168707" y="48877"/>
                        </a:lnTo>
                        <a:lnTo>
                          <a:pt x="168707" y="49437"/>
                        </a:lnTo>
                        <a:cubicBezTo>
                          <a:pt x="170841" y="52697"/>
                          <a:pt x="173496" y="55584"/>
                          <a:pt x="176567" y="57982"/>
                        </a:cubicBezTo>
                        <a:cubicBezTo>
                          <a:pt x="181141" y="59885"/>
                          <a:pt x="186088" y="60726"/>
                          <a:pt x="191034" y="60441"/>
                        </a:cubicBezTo>
                        <a:cubicBezTo>
                          <a:pt x="196778" y="60578"/>
                          <a:pt x="202503" y="59731"/>
                          <a:pt x="207962" y="57938"/>
                        </a:cubicBezTo>
                        <a:cubicBezTo>
                          <a:pt x="212806" y="54349"/>
                          <a:pt x="217073" y="50042"/>
                          <a:pt x="220615" y="45165"/>
                        </a:cubicBezTo>
                        <a:close/>
                        <a:moveTo>
                          <a:pt x="198850" y="94533"/>
                        </a:moveTo>
                        <a:lnTo>
                          <a:pt x="213231" y="77703"/>
                        </a:lnTo>
                        <a:lnTo>
                          <a:pt x="212886" y="77530"/>
                        </a:lnTo>
                        <a:lnTo>
                          <a:pt x="212842" y="77530"/>
                        </a:lnTo>
                        <a:lnTo>
                          <a:pt x="212367" y="77358"/>
                        </a:lnTo>
                        <a:cubicBezTo>
                          <a:pt x="208439" y="84154"/>
                          <a:pt x="201482" y="88650"/>
                          <a:pt x="193668" y="89441"/>
                        </a:cubicBezTo>
                        <a:close/>
                        <a:moveTo>
                          <a:pt x="211244" y="72914"/>
                        </a:moveTo>
                        <a:cubicBezTo>
                          <a:pt x="214175" y="67374"/>
                          <a:pt x="215939" y="61294"/>
                          <a:pt x="216426" y="55047"/>
                        </a:cubicBezTo>
                        <a:cubicBezTo>
                          <a:pt x="214401" y="57421"/>
                          <a:pt x="211975" y="59422"/>
                          <a:pt x="209258" y="60959"/>
                        </a:cubicBezTo>
                        <a:cubicBezTo>
                          <a:pt x="203394" y="62946"/>
                          <a:pt x="197224" y="63881"/>
                          <a:pt x="191034" y="63721"/>
                        </a:cubicBezTo>
                        <a:cubicBezTo>
                          <a:pt x="185536" y="63951"/>
                          <a:pt x="180054" y="62979"/>
                          <a:pt x="174970" y="60873"/>
                        </a:cubicBezTo>
                        <a:cubicBezTo>
                          <a:pt x="172695" y="59318"/>
                          <a:pt x="170683" y="57410"/>
                          <a:pt x="169010" y="55220"/>
                        </a:cubicBezTo>
                        <a:cubicBezTo>
                          <a:pt x="169550" y="61375"/>
                          <a:pt x="171312" y="67360"/>
                          <a:pt x="174193" y="72827"/>
                        </a:cubicBezTo>
                        <a:cubicBezTo>
                          <a:pt x="174279" y="72956"/>
                          <a:pt x="174235" y="73043"/>
                          <a:pt x="174279" y="73172"/>
                        </a:cubicBezTo>
                        <a:cubicBezTo>
                          <a:pt x="177883" y="83353"/>
                          <a:pt x="189064" y="88687"/>
                          <a:pt x="199252" y="85085"/>
                        </a:cubicBezTo>
                        <a:cubicBezTo>
                          <a:pt x="204807" y="83122"/>
                          <a:pt x="209180" y="78761"/>
                          <a:pt x="211158" y="73215"/>
                        </a:cubicBezTo>
                        <a:cubicBezTo>
                          <a:pt x="211201" y="73128"/>
                          <a:pt x="211158" y="72999"/>
                          <a:pt x="211244" y="72914"/>
                        </a:cubicBezTo>
                        <a:close/>
                        <a:moveTo>
                          <a:pt x="185118" y="95310"/>
                        </a:moveTo>
                        <a:lnTo>
                          <a:pt x="191811" y="89441"/>
                        </a:lnTo>
                        <a:cubicBezTo>
                          <a:pt x="183963" y="88650"/>
                          <a:pt x="176982" y="84117"/>
                          <a:pt x="173070" y="77272"/>
                        </a:cubicBezTo>
                        <a:lnTo>
                          <a:pt x="171688" y="77746"/>
                        </a:lnTo>
                        <a:close/>
                        <a:moveTo>
                          <a:pt x="159812" y="144677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3"/>
                        </a:lnTo>
                        <a:lnTo>
                          <a:pt x="114425" y="109723"/>
                        </a:lnTo>
                        <a:cubicBezTo>
                          <a:pt x="117454" y="109723"/>
                          <a:pt x="119910" y="112177"/>
                          <a:pt x="119910" y="115204"/>
                        </a:cubicBezTo>
                        <a:cubicBezTo>
                          <a:pt x="119910" y="118231"/>
                          <a:pt x="117454" y="120685"/>
                          <a:pt x="114425" y="120685"/>
                        </a:cubicBezTo>
                        <a:lnTo>
                          <a:pt x="96979" y="120771"/>
                        </a:lnTo>
                        <a:cubicBezTo>
                          <a:pt x="94924" y="122019"/>
                          <a:pt x="92698" y="122964"/>
                          <a:pt x="90372" y="123575"/>
                        </a:cubicBezTo>
                        <a:lnTo>
                          <a:pt x="90372" y="144074"/>
                        </a:lnTo>
                        <a:cubicBezTo>
                          <a:pt x="95900" y="142650"/>
                          <a:pt x="112699" y="137040"/>
                          <a:pt x="128504" y="130696"/>
                        </a:cubicBezTo>
                        <a:cubicBezTo>
                          <a:pt x="130525" y="129695"/>
                          <a:pt x="132891" y="129664"/>
                          <a:pt x="134938" y="130609"/>
                        </a:cubicBezTo>
                        <a:cubicBezTo>
                          <a:pt x="136468" y="131408"/>
                          <a:pt x="137584" y="132821"/>
                          <a:pt x="138005" y="134494"/>
                        </a:cubicBezTo>
                        <a:lnTo>
                          <a:pt x="142106" y="182913"/>
                        </a:lnTo>
                        <a:lnTo>
                          <a:pt x="154415" y="182913"/>
                        </a:lnTo>
                        <a:lnTo>
                          <a:pt x="154415" y="159177"/>
                        </a:lnTo>
                        <a:cubicBezTo>
                          <a:pt x="154328" y="153838"/>
                          <a:pt x="156255" y="148662"/>
                          <a:pt x="159812" y="144677"/>
                        </a:cubicBezTo>
                        <a:close/>
                        <a:moveTo>
                          <a:pt x="138824" y="182913"/>
                        </a:moveTo>
                        <a:lnTo>
                          <a:pt x="134766" y="135054"/>
                        </a:lnTo>
                        <a:cubicBezTo>
                          <a:pt x="134503" y="134390"/>
                          <a:pt x="134013" y="133840"/>
                          <a:pt x="133383" y="133501"/>
                        </a:cubicBezTo>
                        <a:cubicBezTo>
                          <a:pt x="132176" y="133081"/>
                          <a:pt x="130849" y="133174"/>
                          <a:pt x="129713" y="133760"/>
                        </a:cubicBezTo>
                        <a:cubicBezTo>
                          <a:pt x="116885" y="138974"/>
                          <a:pt x="103797" y="143525"/>
                          <a:pt x="90501" y="147396"/>
                        </a:cubicBezTo>
                        <a:lnTo>
                          <a:pt x="90372" y="146792"/>
                        </a:lnTo>
                        <a:lnTo>
                          <a:pt x="90372" y="171390"/>
                        </a:lnTo>
                        <a:cubicBezTo>
                          <a:pt x="91106" y="171606"/>
                          <a:pt x="91840" y="171822"/>
                          <a:pt x="92574" y="172081"/>
                        </a:cubicBezTo>
                        <a:cubicBezTo>
                          <a:pt x="98233" y="174081"/>
                          <a:pt x="103074" y="177887"/>
                          <a:pt x="106350" y="182913"/>
                        </a:cubicBezTo>
                        <a:close/>
                        <a:moveTo>
                          <a:pt x="116628" y="115203"/>
                        </a:moveTo>
                        <a:cubicBezTo>
                          <a:pt x="116622" y="113990"/>
                          <a:pt x="115639" y="113008"/>
                          <a:pt x="114425" y="113003"/>
                        </a:cubicBezTo>
                        <a:lnTo>
                          <a:pt x="100175" y="113003"/>
                        </a:lnTo>
                        <a:lnTo>
                          <a:pt x="100563" y="111061"/>
                        </a:lnTo>
                        <a:cubicBezTo>
                          <a:pt x="100676" y="110536"/>
                          <a:pt x="100734" y="110002"/>
                          <a:pt x="100736" y="109465"/>
                        </a:cubicBezTo>
                        <a:cubicBezTo>
                          <a:pt x="100736" y="109101"/>
                          <a:pt x="100692" y="108739"/>
                          <a:pt x="100607" y="108385"/>
                        </a:cubicBezTo>
                        <a:cubicBezTo>
                          <a:pt x="99657" y="102430"/>
                          <a:pt x="91797" y="97942"/>
                          <a:pt x="82296" y="97942"/>
                        </a:cubicBezTo>
                        <a:lnTo>
                          <a:pt x="81908" y="97986"/>
                        </a:lnTo>
                        <a:cubicBezTo>
                          <a:pt x="81114" y="97998"/>
                          <a:pt x="80321" y="98056"/>
                          <a:pt x="79533" y="98158"/>
                        </a:cubicBezTo>
                        <a:cubicBezTo>
                          <a:pt x="79114" y="98145"/>
                          <a:pt x="78694" y="98174"/>
                          <a:pt x="78280" y="98244"/>
                        </a:cubicBezTo>
                        <a:cubicBezTo>
                          <a:pt x="75110" y="98625"/>
                          <a:pt x="72053" y="99653"/>
                          <a:pt x="69298" y="101266"/>
                        </a:cubicBezTo>
                        <a:cubicBezTo>
                          <a:pt x="69169" y="101351"/>
                          <a:pt x="69039" y="101395"/>
                          <a:pt x="68909" y="101480"/>
                        </a:cubicBezTo>
                        <a:cubicBezTo>
                          <a:pt x="66250" y="102939"/>
                          <a:pt x="64324" y="105443"/>
                          <a:pt x="63598" y="108385"/>
                        </a:cubicBezTo>
                        <a:cubicBezTo>
                          <a:pt x="63483" y="108910"/>
                          <a:pt x="63425" y="109445"/>
                          <a:pt x="63425" y="109982"/>
                        </a:cubicBezTo>
                        <a:cubicBezTo>
                          <a:pt x="63432" y="110358"/>
                          <a:pt x="63461" y="110732"/>
                          <a:pt x="63512" y="111104"/>
                        </a:cubicBezTo>
                        <a:lnTo>
                          <a:pt x="63857" y="113003"/>
                        </a:lnTo>
                        <a:lnTo>
                          <a:pt x="52629" y="113003"/>
                        </a:lnTo>
                        <a:cubicBezTo>
                          <a:pt x="51413" y="113003"/>
                          <a:pt x="50427" y="113988"/>
                          <a:pt x="50427" y="115204"/>
                        </a:cubicBezTo>
                        <a:cubicBezTo>
                          <a:pt x="50427" y="116419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5" y="117663"/>
                        </a:lnTo>
                        <a:cubicBezTo>
                          <a:pt x="68391" y="117837"/>
                          <a:pt x="68607" y="117923"/>
                          <a:pt x="68780" y="118052"/>
                        </a:cubicBezTo>
                        <a:cubicBezTo>
                          <a:pt x="69673" y="118617"/>
                          <a:pt x="70612" y="119108"/>
                          <a:pt x="71587" y="119520"/>
                        </a:cubicBezTo>
                        <a:cubicBezTo>
                          <a:pt x="71691" y="119554"/>
                          <a:pt x="71792" y="119598"/>
                          <a:pt x="71889" y="119649"/>
                        </a:cubicBezTo>
                        <a:cubicBezTo>
                          <a:pt x="73026" y="120098"/>
                          <a:pt x="74195" y="120458"/>
                          <a:pt x="75387" y="120727"/>
                        </a:cubicBezTo>
                        <a:cubicBezTo>
                          <a:pt x="75690" y="120814"/>
                          <a:pt x="75949" y="120857"/>
                          <a:pt x="76251" y="120943"/>
                        </a:cubicBezTo>
                        <a:cubicBezTo>
                          <a:pt x="76510" y="120987"/>
                          <a:pt x="76769" y="121030"/>
                          <a:pt x="77072" y="121073"/>
                        </a:cubicBezTo>
                        <a:cubicBezTo>
                          <a:pt x="77546" y="121159"/>
                          <a:pt x="78022" y="121246"/>
                          <a:pt x="78540" y="121288"/>
                        </a:cubicBezTo>
                        <a:lnTo>
                          <a:pt x="79964" y="121461"/>
                        </a:lnTo>
                        <a:lnTo>
                          <a:pt x="79964" y="174022"/>
                        </a:lnTo>
                        <a:lnTo>
                          <a:pt x="78669" y="174325"/>
                        </a:lnTo>
                        <a:cubicBezTo>
                          <a:pt x="77655" y="174517"/>
                          <a:pt x="76659" y="174791"/>
                          <a:pt x="75690" y="175144"/>
                        </a:cubicBezTo>
                        <a:cubicBezTo>
                          <a:pt x="75642" y="175138"/>
                          <a:pt x="75595" y="175154"/>
                          <a:pt x="75561" y="175188"/>
                        </a:cubicBezTo>
                        <a:lnTo>
                          <a:pt x="75430" y="175231"/>
                        </a:lnTo>
                        <a:cubicBezTo>
                          <a:pt x="74218" y="175657"/>
                          <a:pt x="73048" y="176191"/>
                          <a:pt x="71933" y="176828"/>
                        </a:cubicBezTo>
                        <a:cubicBezTo>
                          <a:pt x="71457" y="177086"/>
                          <a:pt x="70983" y="177475"/>
                          <a:pt x="70507" y="177777"/>
                        </a:cubicBezTo>
                        <a:cubicBezTo>
                          <a:pt x="69859" y="178208"/>
                          <a:pt x="69212" y="178597"/>
                          <a:pt x="68651" y="179028"/>
                        </a:cubicBezTo>
                        <a:cubicBezTo>
                          <a:pt x="68133" y="179417"/>
                          <a:pt x="67744" y="179891"/>
                          <a:pt x="67268" y="180323"/>
                        </a:cubicBezTo>
                        <a:cubicBezTo>
                          <a:pt x="66719" y="180793"/>
                          <a:pt x="66200" y="181298"/>
                          <a:pt x="65714" y="181833"/>
                        </a:cubicBezTo>
                        <a:cubicBezTo>
                          <a:pt x="65412" y="182178"/>
                          <a:pt x="65152" y="182566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0"/>
                          <a:pt x="95703" y="176679"/>
                          <a:pt x="91451" y="175187"/>
                        </a:cubicBezTo>
                        <a:cubicBezTo>
                          <a:pt x="90455" y="174815"/>
                          <a:pt x="89430" y="174526"/>
                          <a:pt x="88385" y="174325"/>
                        </a:cubicBezTo>
                        <a:lnTo>
                          <a:pt x="87090" y="174022"/>
                        </a:lnTo>
                        <a:lnTo>
                          <a:pt x="87090" y="121030"/>
                        </a:lnTo>
                        <a:lnTo>
                          <a:pt x="88342" y="120727"/>
                        </a:lnTo>
                        <a:cubicBezTo>
                          <a:pt x="90761" y="120192"/>
                          <a:pt x="93079" y="119275"/>
                          <a:pt x="95208" y="118009"/>
                        </a:cubicBezTo>
                        <a:lnTo>
                          <a:pt x="96072" y="117405"/>
                        </a:lnTo>
                        <a:lnTo>
                          <a:pt x="114425" y="117405"/>
                        </a:lnTo>
                        <a:cubicBezTo>
                          <a:pt x="115640" y="117400"/>
                          <a:pt x="116623" y="116417"/>
                          <a:pt x="116628" y="11520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26" name="Google Shape;1226;g2d252dde5c4_1_708"/>
                  <p:cNvSpPr/>
                  <p:nvPr/>
                </p:nvSpPr>
                <p:spPr>
                  <a:xfrm>
                    <a:off x="5441121" y="2947048"/>
                    <a:ext cx="34028" cy="20283"/>
                  </a:xfrm>
                  <a:custGeom>
                    <a:rect b="b" l="l" r="r" t="t"/>
                    <a:pathLst>
                      <a:path extrusionOk="0" h="20283" w="34028">
                        <a:moveTo>
                          <a:pt x="34362" y="9906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4"/>
                        </a:cubicBezTo>
                        <a:lnTo>
                          <a:pt x="17089" y="20264"/>
                        </a:lnTo>
                        <a:cubicBezTo>
                          <a:pt x="7934" y="20264"/>
                          <a:pt x="420" y="15819"/>
                          <a:pt x="334" y="10338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6"/>
                          <a:pt x="12954" y="-24"/>
                          <a:pt x="17218" y="24"/>
                        </a:cubicBezTo>
                        <a:lnTo>
                          <a:pt x="17564" y="-19"/>
                        </a:lnTo>
                        <a:cubicBezTo>
                          <a:pt x="26762" y="-19"/>
                          <a:pt x="34276" y="4426"/>
                          <a:pt x="34362" y="9906"/>
                        </a:cubicBezTo>
                        <a:close/>
                        <a:moveTo>
                          <a:pt x="27841" y="14223"/>
                        </a:moveTo>
                        <a:cubicBezTo>
                          <a:pt x="28835" y="13618"/>
                          <a:pt x="31080" y="11978"/>
                          <a:pt x="31080" y="9950"/>
                        </a:cubicBezTo>
                        <a:cubicBezTo>
                          <a:pt x="31037" y="6800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5"/>
                          <a:pt x="9983" y="4185"/>
                          <a:pt x="6811" y="6023"/>
                        </a:cubicBezTo>
                        <a:cubicBezTo>
                          <a:pt x="5861" y="6628"/>
                          <a:pt x="3573" y="8310"/>
                          <a:pt x="3615" y="10295"/>
                        </a:cubicBezTo>
                        <a:cubicBezTo>
                          <a:pt x="3658" y="13446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6"/>
                          <a:pt x="24684" y="16062"/>
                          <a:pt x="27841" y="1422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27" name="Google Shape;1227;g2d252dde5c4_1_708"/>
                <p:cNvGrpSpPr/>
                <p:nvPr/>
              </p:nvGrpSpPr>
              <p:grpSpPr>
                <a:xfrm>
                  <a:off x="3216327" y="1430515"/>
                  <a:ext cx="320728" cy="239680"/>
                  <a:chOff x="4998402" y="3162440"/>
                  <a:chExt cx="320728" cy="239680"/>
                </a:xfrm>
              </p:grpSpPr>
              <p:sp>
                <p:nvSpPr>
                  <p:cNvPr id="1228" name="Google Shape;1228;g2d252dde5c4_1_708"/>
                  <p:cNvSpPr/>
                  <p:nvPr/>
                </p:nvSpPr>
                <p:spPr>
                  <a:xfrm>
                    <a:off x="4998402" y="3361125"/>
                    <a:ext cx="320728" cy="40995"/>
                  </a:xfrm>
                  <a:custGeom>
                    <a:rect b="b" l="l" r="r" t="t"/>
                    <a:pathLst>
                      <a:path extrusionOk="0" h="40995" w="320728">
                        <a:moveTo>
                          <a:pt x="0" y="0"/>
                        </a:moveTo>
                        <a:lnTo>
                          <a:pt x="320729" y="0"/>
                        </a:lnTo>
                        <a:lnTo>
                          <a:pt x="320729" y="40996"/>
                        </a:lnTo>
                        <a:lnTo>
                          <a:pt x="0" y="40996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29" name="Google Shape;1229;g2d252dde5c4_1_708"/>
                  <p:cNvSpPr/>
                  <p:nvPr/>
                </p:nvSpPr>
                <p:spPr>
                  <a:xfrm>
                    <a:off x="5114135" y="3239171"/>
                    <a:ext cx="87275" cy="99642"/>
                  </a:xfrm>
                  <a:custGeom>
                    <a:rect b="b" l="l" r="r" t="t"/>
                    <a:pathLst>
                      <a:path extrusionOk="0" h="99642" w="87275">
                        <a:moveTo>
                          <a:pt x="87609" y="3736"/>
                        </a:moveTo>
                        <a:lnTo>
                          <a:pt x="72625" y="66007"/>
                        </a:lnTo>
                        <a:lnTo>
                          <a:pt x="72970" y="66568"/>
                        </a:lnTo>
                        <a:cubicBezTo>
                          <a:pt x="74551" y="69420"/>
                          <a:pt x="75369" y="72630"/>
                          <a:pt x="75344" y="75890"/>
                        </a:cubicBezTo>
                        <a:lnTo>
                          <a:pt x="75344" y="99624"/>
                        </a:lnTo>
                        <a:lnTo>
                          <a:pt x="9100" y="99624"/>
                        </a:lnTo>
                        <a:lnTo>
                          <a:pt x="9100" y="75889"/>
                        </a:lnTo>
                        <a:cubicBezTo>
                          <a:pt x="9000" y="71113"/>
                          <a:pt x="10820" y="66497"/>
                          <a:pt x="14153" y="63072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7"/>
                        </a:lnTo>
                        <a:lnTo>
                          <a:pt x="62347" y="59707"/>
                        </a:lnTo>
                        <a:cubicBezTo>
                          <a:pt x="63414" y="59720"/>
                          <a:pt x="64475" y="59879"/>
                          <a:pt x="65499" y="60181"/>
                        </a:cubicBezTo>
                        <a:lnTo>
                          <a:pt x="67140" y="60698"/>
                        </a:lnTo>
                        <a:lnTo>
                          <a:pt x="81433" y="1233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30" name="Google Shape;1230;g2d252dde5c4_1_708"/>
                  <p:cNvSpPr/>
                  <p:nvPr/>
                </p:nvSpPr>
                <p:spPr>
                  <a:xfrm>
                    <a:off x="5130071" y="3162440"/>
                    <a:ext cx="55750" cy="53957"/>
                  </a:xfrm>
                  <a:custGeom>
                    <a:rect b="b" l="l" r="r" t="t"/>
                    <a:pathLst>
                      <a:path extrusionOk="0" h="53957" w="55750">
                        <a:moveTo>
                          <a:pt x="56041" y="37616"/>
                        </a:moveTo>
                        <a:cubicBezTo>
                          <a:pt x="56033" y="37947"/>
                          <a:pt x="56048" y="38279"/>
                          <a:pt x="56084" y="38608"/>
                        </a:cubicBezTo>
                        <a:cubicBezTo>
                          <a:pt x="52542" y="43485"/>
                          <a:pt x="48275" y="47793"/>
                          <a:pt x="43431" y="51382"/>
                        </a:cubicBezTo>
                        <a:cubicBezTo>
                          <a:pt x="37972" y="53175"/>
                          <a:pt x="32247" y="54021"/>
                          <a:pt x="26503" y="53884"/>
                        </a:cubicBezTo>
                        <a:cubicBezTo>
                          <a:pt x="21556" y="54168"/>
                          <a:pt x="16610" y="53327"/>
                          <a:pt x="12036" y="51424"/>
                        </a:cubicBezTo>
                        <a:cubicBezTo>
                          <a:pt x="8965" y="49027"/>
                          <a:pt x="6309" y="46140"/>
                          <a:pt x="4176" y="42880"/>
                        </a:cubicBezTo>
                        <a:lnTo>
                          <a:pt x="4176" y="42319"/>
                        </a:lnTo>
                        <a:lnTo>
                          <a:pt x="3745" y="42319"/>
                        </a:lnTo>
                        <a:cubicBezTo>
                          <a:pt x="2881" y="41197"/>
                          <a:pt x="2103" y="40075"/>
                          <a:pt x="1456" y="39126"/>
                        </a:cubicBezTo>
                        <a:lnTo>
                          <a:pt x="1413" y="39083"/>
                        </a:lnTo>
                        <a:cubicBezTo>
                          <a:pt x="1024" y="38522"/>
                          <a:pt x="679" y="37961"/>
                          <a:pt x="334" y="37529"/>
                        </a:cubicBezTo>
                        <a:lnTo>
                          <a:pt x="1586" y="34853"/>
                        </a:lnTo>
                        <a:lnTo>
                          <a:pt x="1715" y="34552"/>
                        </a:lnTo>
                        <a:lnTo>
                          <a:pt x="1758" y="34120"/>
                        </a:lnTo>
                        <a:cubicBezTo>
                          <a:pt x="1822" y="33909"/>
                          <a:pt x="1865" y="33692"/>
                          <a:pt x="1887" y="33473"/>
                        </a:cubicBezTo>
                        <a:lnTo>
                          <a:pt x="1887" y="29934"/>
                        </a:lnTo>
                        <a:cubicBezTo>
                          <a:pt x="173" y="15205"/>
                          <a:pt x="10732" y="1876"/>
                          <a:pt x="25472" y="163"/>
                        </a:cubicBezTo>
                        <a:cubicBezTo>
                          <a:pt x="40211" y="-1550"/>
                          <a:pt x="53549" y="9002"/>
                          <a:pt x="55263" y="23731"/>
                        </a:cubicBezTo>
                        <a:cubicBezTo>
                          <a:pt x="55503" y="25792"/>
                          <a:pt x="55503" y="27873"/>
                          <a:pt x="55263" y="29934"/>
                        </a:cubicBezTo>
                        <a:lnTo>
                          <a:pt x="55263" y="35069"/>
                        </a:lnTo>
                        <a:lnTo>
                          <a:pt x="55393" y="35372"/>
                        </a:lnTo>
                        <a:cubicBezTo>
                          <a:pt x="55387" y="35531"/>
                          <a:pt x="55401" y="35691"/>
                          <a:pt x="55436" y="35846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31" name="Google Shape;1231;g2d252dde5c4_1_708"/>
                <p:cNvGrpSpPr/>
                <p:nvPr/>
              </p:nvGrpSpPr>
              <p:grpSpPr>
                <a:xfrm>
                  <a:off x="3183513" y="1424112"/>
                  <a:ext cx="381012" cy="256077"/>
                  <a:chOff x="4965588" y="3156037"/>
                  <a:chExt cx="381012" cy="256077"/>
                </a:xfrm>
              </p:grpSpPr>
              <p:sp>
                <p:nvSpPr>
                  <p:cNvPr id="1232" name="Google Shape;1232;g2d252dde5c4_1_708"/>
                  <p:cNvSpPr/>
                  <p:nvPr/>
                </p:nvSpPr>
                <p:spPr>
                  <a:xfrm>
                    <a:off x="4965588" y="3156037"/>
                    <a:ext cx="381012" cy="256077"/>
                  </a:xfrm>
                  <a:custGeom>
                    <a:rect b="b" l="l" r="r" t="t"/>
                    <a:pathLst>
                      <a:path extrusionOk="0" h="256077" w="381012">
                        <a:moveTo>
                          <a:pt x="381347" y="182913"/>
                        </a:moveTo>
                        <a:lnTo>
                          <a:pt x="381347" y="201944"/>
                        </a:lnTo>
                        <a:cubicBezTo>
                          <a:pt x="381348" y="203754"/>
                          <a:pt x="379880" y="205222"/>
                          <a:pt x="378069" y="205223"/>
                        </a:cubicBezTo>
                        <a:cubicBezTo>
                          <a:pt x="378068" y="205223"/>
                          <a:pt x="378067" y="205223"/>
                          <a:pt x="378065" y="205223"/>
                        </a:cubicBezTo>
                        <a:lnTo>
                          <a:pt x="363814" y="205223"/>
                        </a:lnTo>
                        <a:lnTo>
                          <a:pt x="363814" y="247816"/>
                        </a:lnTo>
                        <a:cubicBezTo>
                          <a:pt x="364088" y="248336"/>
                          <a:pt x="364236" y="248912"/>
                          <a:pt x="364246" y="249499"/>
                        </a:cubicBezTo>
                        <a:lnTo>
                          <a:pt x="364246" y="252779"/>
                        </a:lnTo>
                        <a:cubicBezTo>
                          <a:pt x="364247" y="254589"/>
                          <a:pt x="362779" y="256058"/>
                          <a:pt x="360967" y="256059"/>
                        </a:cubicBezTo>
                        <a:cubicBezTo>
                          <a:pt x="360966" y="256059"/>
                          <a:pt x="360965" y="256059"/>
                          <a:pt x="360964" y="256059"/>
                        </a:cubicBezTo>
                        <a:lnTo>
                          <a:pt x="28273" y="256059"/>
                        </a:lnTo>
                        <a:cubicBezTo>
                          <a:pt x="26015" y="255182"/>
                          <a:pt x="24228" y="253397"/>
                          <a:pt x="23351" y="251139"/>
                        </a:cubicBezTo>
                        <a:lnTo>
                          <a:pt x="23351" y="205223"/>
                        </a:lnTo>
                        <a:lnTo>
                          <a:pt x="3616" y="205223"/>
                        </a:lnTo>
                        <a:cubicBezTo>
                          <a:pt x="1804" y="205224"/>
                          <a:pt x="335" y="203758"/>
                          <a:pt x="334" y="201948"/>
                        </a:cubicBezTo>
                        <a:cubicBezTo>
                          <a:pt x="334" y="201946"/>
                          <a:pt x="334" y="201945"/>
                          <a:pt x="334" y="201944"/>
                        </a:cubicBezTo>
                        <a:lnTo>
                          <a:pt x="334" y="182913"/>
                        </a:lnTo>
                        <a:cubicBezTo>
                          <a:pt x="333" y="181102"/>
                          <a:pt x="1801" y="179634"/>
                          <a:pt x="3613" y="179633"/>
                        </a:cubicBezTo>
                        <a:cubicBezTo>
                          <a:pt x="3614" y="179633"/>
                          <a:pt x="3615" y="179633"/>
                          <a:pt x="3616" y="179633"/>
                        </a:cubicBezTo>
                        <a:lnTo>
                          <a:pt x="59021" y="179633"/>
                        </a:lnTo>
                        <a:cubicBezTo>
                          <a:pt x="62660" y="174743"/>
                          <a:pt x="67662" y="171036"/>
                          <a:pt x="73401" y="168974"/>
                        </a:cubicBezTo>
                        <a:lnTo>
                          <a:pt x="73401" y="127029"/>
                        </a:lnTo>
                        <a:cubicBezTo>
                          <a:pt x="70728" y="126393"/>
                          <a:pt x="68166" y="125360"/>
                          <a:pt x="65800" y="123965"/>
                        </a:cubicBezTo>
                        <a:lnTo>
                          <a:pt x="52629" y="123965"/>
                        </a:lnTo>
                        <a:cubicBezTo>
                          <a:pt x="47788" y="123965"/>
                          <a:pt x="43863" y="120043"/>
                          <a:pt x="43863" y="115205"/>
                        </a:cubicBezTo>
                        <a:cubicBezTo>
                          <a:pt x="43863" y="110367"/>
                          <a:pt x="47788" y="106444"/>
                          <a:pt x="52629" y="106444"/>
                        </a:cubicBezTo>
                        <a:lnTo>
                          <a:pt x="57294" y="106444"/>
                        </a:lnTo>
                        <a:cubicBezTo>
                          <a:pt x="58491" y="101995"/>
                          <a:pt x="61412" y="98206"/>
                          <a:pt x="65412" y="95915"/>
                        </a:cubicBezTo>
                        <a:cubicBezTo>
                          <a:pt x="70368" y="92943"/>
                          <a:pt x="76041" y="91376"/>
                          <a:pt x="81822" y="91384"/>
                        </a:cubicBezTo>
                        <a:lnTo>
                          <a:pt x="82298" y="91383"/>
                        </a:lnTo>
                        <a:cubicBezTo>
                          <a:pt x="91924" y="90622"/>
                          <a:pt x="101143" y="95413"/>
                          <a:pt x="106048" y="103725"/>
                        </a:cubicBezTo>
                        <a:lnTo>
                          <a:pt x="136925" y="82623"/>
                        </a:lnTo>
                        <a:cubicBezTo>
                          <a:pt x="137189" y="82463"/>
                          <a:pt x="137463" y="82319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3" y="65901"/>
                          <a:pt x="162339" y="58843"/>
                          <a:pt x="162144" y="51682"/>
                        </a:cubicBezTo>
                        <a:cubicBezTo>
                          <a:pt x="160590" y="49439"/>
                          <a:pt x="159381" y="47669"/>
                          <a:pt x="159078" y="47194"/>
                        </a:cubicBezTo>
                        <a:lnTo>
                          <a:pt x="158819" y="46805"/>
                        </a:lnTo>
                        <a:cubicBezTo>
                          <a:pt x="158500" y="46332"/>
                          <a:pt x="158321" y="45779"/>
                          <a:pt x="158302" y="45209"/>
                        </a:cubicBezTo>
                        <a:lnTo>
                          <a:pt x="158215" y="43828"/>
                        </a:lnTo>
                        <a:cubicBezTo>
                          <a:pt x="158173" y="43283"/>
                          <a:pt x="158262" y="42735"/>
                          <a:pt x="158474" y="42231"/>
                        </a:cubicBezTo>
                        <a:lnTo>
                          <a:pt x="159855" y="39341"/>
                        </a:lnTo>
                        <a:lnTo>
                          <a:pt x="159855" y="36493"/>
                        </a:lnTo>
                        <a:cubicBezTo>
                          <a:pt x="158135" y="18129"/>
                          <a:pt x="171637" y="1848"/>
                          <a:pt x="190013" y="129"/>
                        </a:cubicBezTo>
                        <a:cubicBezTo>
                          <a:pt x="208390" y="-1591"/>
                          <a:pt x="224682" y="11902"/>
                          <a:pt x="226402" y="30265"/>
                        </a:cubicBezTo>
                        <a:cubicBezTo>
                          <a:pt x="226596" y="32337"/>
                          <a:pt x="226596" y="34421"/>
                          <a:pt x="226402" y="36493"/>
                        </a:cubicBezTo>
                        <a:lnTo>
                          <a:pt x="226402" y="40851"/>
                        </a:lnTo>
                        <a:lnTo>
                          <a:pt x="226964" y="42663"/>
                        </a:lnTo>
                        <a:cubicBezTo>
                          <a:pt x="227084" y="42995"/>
                          <a:pt x="227142" y="43346"/>
                          <a:pt x="227136" y="43699"/>
                        </a:cubicBezTo>
                        <a:cubicBezTo>
                          <a:pt x="227122" y="44059"/>
                          <a:pt x="227136" y="44420"/>
                          <a:pt x="227180" y="44778"/>
                        </a:cubicBezTo>
                        <a:lnTo>
                          <a:pt x="227309" y="45511"/>
                        </a:lnTo>
                        <a:cubicBezTo>
                          <a:pt x="227469" y="46413"/>
                          <a:pt x="227233" y="47340"/>
                          <a:pt x="226662" y="48057"/>
                        </a:cubicBezTo>
                        <a:lnTo>
                          <a:pt x="226230" y="48662"/>
                        </a:lnTo>
                        <a:cubicBezTo>
                          <a:pt x="225927" y="49050"/>
                          <a:pt x="224804" y="50474"/>
                          <a:pt x="223293" y="52287"/>
                        </a:cubicBezTo>
                        <a:cubicBezTo>
                          <a:pt x="223047" y="59320"/>
                          <a:pt x="221480" y="66244"/>
                          <a:pt x="218673" y="72698"/>
                        </a:cubicBezTo>
                        <a:lnTo>
                          <a:pt x="222602" y="74424"/>
                        </a:lnTo>
                        <a:lnTo>
                          <a:pt x="244410" y="83271"/>
                        </a:lnTo>
                        <a:lnTo>
                          <a:pt x="254386" y="87112"/>
                        </a:lnTo>
                        <a:cubicBezTo>
                          <a:pt x="255044" y="87381"/>
                          <a:pt x="255603" y="87849"/>
                          <a:pt x="255984" y="88450"/>
                        </a:cubicBezTo>
                        <a:lnTo>
                          <a:pt x="256976" y="90089"/>
                        </a:lnTo>
                        <a:lnTo>
                          <a:pt x="301154" y="133934"/>
                        </a:lnTo>
                        <a:cubicBezTo>
                          <a:pt x="305235" y="132242"/>
                          <a:pt x="309604" y="131348"/>
                          <a:pt x="314023" y="131301"/>
                        </a:cubicBezTo>
                        <a:lnTo>
                          <a:pt x="314498" y="131301"/>
                        </a:lnTo>
                        <a:cubicBezTo>
                          <a:pt x="328058" y="131301"/>
                          <a:pt x="338811" y="138853"/>
                          <a:pt x="339458" y="148563"/>
                        </a:cubicBezTo>
                        <a:lnTo>
                          <a:pt x="345158" y="148563"/>
                        </a:lnTo>
                        <a:cubicBezTo>
                          <a:pt x="350000" y="148563"/>
                          <a:pt x="353925" y="152485"/>
                          <a:pt x="353925" y="157323"/>
                        </a:cubicBezTo>
                        <a:cubicBezTo>
                          <a:pt x="353925" y="162161"/>
                          <a:pt x="350000" y="166083"/>
                          <a:pt x="345158" y="166083"/>
                        </a:cubicBezTo>
                        <a:lnTo>
                          <a:pt x="325251" y="166083"/>
                        </a:lnTo>
                        <a:cubicBezTo>
                          <a:pt x="324991" y="166169"/>
                          <a:pt x="324690" y="166298"/>
                          <a:pt x="324387" y="166385"/>
                        </a:cubicBezTo>
                        <a:lnTo>
                          <a:pt x="324387" y="170442"/>
                        </a:lnTo>
                        <a:cubicBezTo>
                          <a:pt x="329547" y="172270"/>
                          <a:pt x="334124" y="175443"/>
                          <a:pt x="337645" y="179633"/>
                        </a:cubicBezTo>
                        <a:lnTo>
                          <a:pt x="378065" y="179633"/>
                        </a:lnTo>
                        <a:cubicBezTo>
                          <a:pt x="379877" y="179632"/>
                          <a:pt x="381346" y="181100"/>
                          <a:pt x="381346" y="182911"/>
                        </a:cubicBezTo>
                        <a:cubicBezTo>
                          <a:pt x="381346" y="182911"/>
                          <a:pt x="381346" y="182912"/>
                          <a:pt x="381346" y="182913"/>
                        </a:cubicBezTo>
                        <a:close/>
                        <a:moveTo>
                          <a:pt x="374740" y="198664"/>
                        </a:moveTo>
                        <a:lnTo>
                          <a:pt x="374740" y="193831"/>
                        </a:lnTo>
                        <a:lnTo>
                          <a:pt x="6897" y="193831"/>
                        </a:lnTo>
                        <a:lnTo>
                          <a:pt x="6897" y="198664"/>
                        </a:lnTo>
                        <a:lnTo>
                          <a:pt x="374740" y="198664"/>
                        </a:lnTo>
                        <a:close/>
                        <a:moveTo>
                          <a:pt x="374740" y="190551"/>
                        </a:moveTo>
                        <a:lnTo>
                          <a:pt x="374740" y="186193"/>
                        </a:lnTo>
                        <a:lnTo>
                          <a:pt x="6897" y="186193"/>
                        </a:lnTo>
                        <a:lnTo>
                          <a:pt x="6897" y="190551"/>
                        </a:lnTo>
                        <a:close/>
                        <a:moveTo>
                          <a:pt x="353925" y="246220"/>
                        </a:moveTo>
                        <a:lnTo>
                          <a:pt x="353925" y="205223"/>
                        </a:lnTo>
                        <a:lnTo>
                          <a:pt x="33196" y="205223"/>
                        </a:lnTo>
                        <a:lnTo>
                          <a:pt x="33196" y="246220"/>
                        </a:lnTo>
                        <a:close/>
                        <a:moveTo>
                          <a:pt x="347361" y="157323"/>
                        </a:moveTo>
                        <a:cubicBezTo>
                          <a:pt x="347356" y="156109"/>
                          <a:pt x="346373" y="155127"/>
                          <a:pt x="345158" y="155122"/>
                        </a:cubicBezTo>
                        <a:lnTo>
                          <a:pt x="331124" y="155122"/>
                        </a:lnTo>
                        <a:lnTo>
                          <a:pt x="332161" y="152835"/>
                        </a:lnTo>
                        <a:cubicBezTo>
                          <a:pt x="332452" y="152144"/>
                          <a:pt x="332655" y="151419"/>
                          <a:pt x="332764" y="150678"/>
                        </a:cubicBezTo>
                        <a:cubicBezTo>
                          <a:pt x="332808" y="150418"/>
                          <a:pt x="332851" y="150159"/>
                          <a:pt x="332895" y="149857"/>
                        </a:cubicBezTo>
                        <a:lnTo>
                          <a:pt x="332895" y="149382"/>
                        </a:lnTo>
                        <a:cubicBezTo>
                          <a:pt x="332808" y="143039"/>
                          <a:pt x="324560" y="137861"/>
                          <a:pt x="314498" y="137861"/>
                        </a:cubicBezTo>
                        <a:lnTo>
                          <a:pt x="314066" y="137861"/>
                        </a:lnTo>
                        <a:cubicBezTo>
                          <a:pt x="312900" y="137904"/>
                          <a:pt x="311778" y="137989"/>
                          <a:pt x="310655" y="138120"/>
                        </a:cubicBezTo>
                        <a:lnTo>
                          <a:pt x="309359" y="138378"/>
                        </a:lnTo>
                        <a:cubicBezTo>
                          <a:pt x="308704" y="138466"/>
                          <a:pt x="308055" y="138596"/>
                          <a:pt x="307416" y="138766"/>
                        </a:cubicBezTo>
                        <a:cubicBezTo>
                          <a:pt x="306941" y="138896"/>
                          <a:pt x="306466" y="139026"/>
                          <a:pt x="305991" y="139198"/>
                        </a:cubicBezTo>
                        <a:cubicBezTo>
                          <a:pt x="305429" y="139371"/>
                          <a:pt x="304868" y="139543"/>
                          <a:pt x="304350" y="139759"/>
                        </a:cubicBezTo>
                        <a:cubicBezTo>
                          <a:pt x="303918" y="139932"/>
                          <a:pt x="303529" y="140147"/>
                          <a:pt x="303097" y="140320"/>
                        </a:cubicBezTo>
                        <a:cubicBezTo>
                          <a:pt x="302418" y="140631"/>
                          <a:pt x="301755" y="140977"/>
                          <a:pt x="301111" y="141356"/>
                        </a:cubicBezTo>
                        <a:lnTo>
                          <a:pt x="300031" y="142090"/>
                        </a:lnTo>
                        <a:lnTo>
                          <a:pt x="252787" y="95138"/>
                        </a:lnTo>
                        <a:lnTo>
                          <a:pt x="252529" y="95225"/>
                        </a:lnTo>
                        <a:lnTo>
                          <a:pt x="251665" y="93930"/>
                        </a:lnTo>
                        <a:lnTo>
                          <a:pt x="251622" y="93887"/>
                        </a:lnTo>
                        <a:lnTo>
                          <a:pt x="251536" y="93714"/>
                        </a:lnTo>
                        <a:lnTo>
                          <a:pt x="250974" y="92850"/>
                        </a:lnTo>
                        <a:lnTo>
                          <a:pt x="242424" y="89572"/>
                        </a:lnTo>
                        <a:lnTo>
                          <a:pt x="241992" y="89399"/>
                        </a:lnTo>
                        <a:lnTo>
                          <a:pt x="239271" y="88319"/>
                        </a:lnTo>
                        <a:lnTo>
                          <a:pt x="224718" y="148821"/>
                        </a:lnTo>
                        <a:cubicBezTo>
                          <a:pt x="226380" y="152020"/>
                          <a:pt x="227240" y="155574"/>
                          <a:pt x="227223" y="159179"/>
                        </a:cubicBezTo>
                        <a:lnTo>
                          <a:pt x="227223" y="182913"/>
                        </a:lnTo>
                        <a:lnTo>
                          <a:pt x="239746" y="182913"/>
                        </a:lnTo>
                        <a:lnTo>
                          <a:pt x="243935" y="138249"/>
                        </a:lnTo>
                        <a:lnTo>
                          <a:pt x="296965" y="178209"/>
                        </a:lnTo>
                        <a:cubicBezTo>
                          <a:pt x="299432" y="176179"/>
                          <a:pt x="302239" y="174601"/>
                          <a:pt x="305257" y="173548"/>
                        </a:cubicBezTo>
                        <a:cubicBezTo>
                          <a:pt x="305947" y="173290"/>
                          <a:pt x="306681" y="173074"/>
                          <a:pt x="307416" y="172858"/>
                        </a:cubicBezTo>
                        <a:lnTo>
                          <a:pt x="307416" y="164012"/>
                        </a:lnTo>
                        <a:cubicBezTo>
                          <a:pt x="306034" y="163712"/>
                          <a:pt x="304677" y="163308"/>
                          <a:pt x="303357" y="162803"/>
                        </a:cubicBezTo>
                        <a:lnTo>
                          <a:pt x="283362" y="162803"/>
                        </a:lnTo>
                        <a:cubicBezTo>
                          <a:pt x="280333" y="162803"/>
                          <a:pt x="277878" y="160349"/>
                          <a:pt x="277878" y="157323"/>
                        </a:cubicBezTo>
                        <a:cubicBezTo>
                          <a:pt x="277878" y="154295"/>
                          <a:pt x="280333" y="151842"/>
                          <a:pt x="283362" y="151842"/>
                        </a:cubicBezTo>
                        <a:lnTo>
                          <a:pt x="297700" y="152101"/>
                        </a:lnTo>
                        <a:cubicBezTo>
                          <a:pt x="297428" y="151383"/>
                          <a:pt x="297281" y="150624"/>
                          <a:pt x="297268" y="149857"/>
                        </a:cubicBezTo>
                        <a:lnTo>
                          <a:pt x="297268" y="149771"/>
                        </a:lnTo>
                        <a:cubicBezTo>
                          <a:pt x="297570" y="146801"/>
                          <a:pt x="299336" y="144179"/>
                          <a:pt x="301974" y="142780"/>
                        </a:cubicBezTo>
                        <a:cubicBezTo>
                          <a:pt x="305648" y="140611"/>
                          <a:pt x="309842" y="139478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11" y="143945"/>
                          <a:pt x="331253" y="149425"/>
                        </a:cubicBezTo>
                        <a:cubicBezTo>
                          <a:pt x="330980" y="152427"/>
                          <a:pt x="329210" y="155089"/>
                          <a:pt x="326546" y="156503"/>
                        </a:cubicBezTo>
                        <a:cubicBezTo>
                          <a:pt x="322870" y="158662"/>
                          <a:pt x="318675" y="159781"/>
                          <a:pt x="314412" y="159739"/>
                        </a:cubicBezTo>
                        <a:lnTo>
                          <a:pt x="314023" y="159783"/>
                        </a:lnTo>
                        <a:cubicBezTo>
                          <a:pt x="309051" y="159967"/>
                          <a:pt x="304169" y="158427"/>
                          <a:pt x="300203" y="155424"/>
                        </a:cubicBezTo>
                        <a:lnTo>
                          <a:pt x="283319" y="155122"/>
                        </a:lnTo>
                        <a:cubicBezTo>
                          <a:pt x="282103" y="155145"/>
                          <a:pt x="281136" y="156150"/>
                          <a:pt x="281159" y="157365"/>
                        </a:cubicBezTo>
                        <a:cubicBezTo>
                          <a:pt x="281182" y="158564"/>
                          <a:pt x="282162" y="159524"/>
                          <a:pt x="283362" y="159524"/>
                        </a:cubicBezTo>
                        <a:lnTo>
                          <a:pt x="304263" y="159653"/>
                        </a:lnTo>
                        <a:cubicBezTo>
                          <a:pt x="305895" y="160286"/>
                          <a:pt x="307589" y="160749"/>
                          <a:pt x="309316" y="161034"/>
                        </a:cubicBezTo>
                        <a:lnTo>
                          <a:pt x="310697" y="161250"/>
                        </a:lnTo>
                        <a:lnTo>
                          <a:pt x="310697" y="175534"/>
                        </a:lnTo>
                        <a:lnTo>
                          <a:pt x="309402" y="175793"/>
                        </a:lnTo>
                        <a:cubicBezTo>
                          <a:pt x="308358" y="175994"/>
                          <a:pt x="307332" y="176282"/>
                          <a:pt x="306336" y="176655"/>
                        </a:cubicBezTo>
                        <a:cubicBezTo>
                          <a:pt x="302690" y="177929"/>
                          <a:pt x="299413" y="180078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5"/>
                        </a:lnTo>
                        <a:cubicBezTo>
                          <a:pt x="330822" y="181920"/>
                          <a:pt x="330303" y="181532"/>
                          <a:pt x="329785" y="181101"/>
                        </a:cubicBezTo>
                        <a:cubicBezTo>
                          <a:pt x="329388" y="180719"/>
                          <a:pt x="328970" y="180358"/>
                          <a:pt x="328533" y="180021"/>
                        </a:cubicBezTo>
                        <a:cubicBezTo>
                          <a:pt x="327972" y="179633"/>
                          <a:pt x="327367" y="179288"/>
                          <a:pt x="326806" y="178899"/>
                        </a:cubicBezTo>
                        <a:cubicBezTo>
                          <a:pt x="326374" y="178641"/>
                          <a:pt x="325941" y="178339"/>
                          <a:pt x="325510" y="178080"/>
                        </a:cubicBezTo>
                        <a:cubicBezTo>
                          <a:pt x="324540" y="177596"/>
                          <a:pt x="323545" y="177164"/>
                          <a:pt x="322530" y="176785"/>
                        </a:cubicBezTo>
                        <a:lnTo>
                          <a:pt x="322185" y="176656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3"/>
                        </a:cubicBezTo>
                        <a:lnTo>
                          <a:pt x="317823" y="175534"/>
                        </a:lnTo>
                        <a:lnTo>
                          <a:pt x="317823" y="161163"/>
                        </a:lnTo>
                        <a:lnTo>
                          <a:pt x="319162" y="160905"/>
                        </a:lnTo>
                        <a:cubicBezTo>
                          <a:pt x="319723" y="160776"/>
                          <a:pt x="320285" y="160645"/>
                          <a:pt x="320802" y="160516"/>
                        </a:cubicBezTo>
                        <a:cubicBezTo>
                          <a:pt x="321607" y="160332"/>
                          <a:pt x="322400" y="160101"/>
                          <a:pt x="323178" y="159825"/>
                        </a:cubicBezTo>
                        <a:cubicBezTo>
                          <a:pt x="323400" y="159773"/>
                          <a:pt x="323616" y="159702"/>
                          <a:pt x="323825" y="159610"/>
                        </a:cubicBezTo>
                        <a:lnTo>
                          <a:pt x="324387" y="159523"/>
                        </a:lnTo>
                        <a:lnTo>
                          <a:pt x="345158" y="159523"/>
                        </a:lnTo>
                        <a:cubicBezTo>
                          <a:pt x="346372" y="159518"/>
                          <a:pt x="347356" y="158536"/>
                          <a:pt x="347361" y="157323"/>
                        </a:cubicBezTo>
                        <a:close/>
                        <a:moveTo>
                          <a:pt x="324775" y="153741"/>
                        </a:moveTo>
                        <a:cubicBezTo>
                          <a:pt x="325769" y="153137"/>
                          <a:pt x="328014" y="151497"/>
                          <a:pt x="327972" y="149469"/>
                        </a:cubicBezTo>
                        <a:cubicBezTo>
                          <a:pt x="327928" y="146318"/>
                          <a:pt x="322185" y="142780"/>
                          <a:pt x="314498" y="142780"/>
                        </a:cubicBezTo>
                        <a:lnTo>
                          <a:pt x="314152" y="142780"/>
                        </a:lnTo>
                        <a:cubicBezTo>
                          <a:pt x="310499" y="142761"/>
                          <a:pt x="306907" y="143714"/>
                          <a:pt x="303745" y="145542"/>
                        </a:cubicBezTo>
                        <a:cubicBezTo>
                          <a:pt x="302795" y="146146"/>
                          <a:pt x="300507" y="147786"/>
                          <a:pt x="300550" y="149814"/>
                        </a:cubicBezTo>
                        <a:cubicBezTo>
                          <a:pt x="300592" y="152965"/>
                          <a:pt x="306336" y="156459"/>
                          <a:pt x="314023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8" y="182055"/>
                          <a:pt x="293810" y="181233"/>
                          <a:pt x="294547" y="180453"/>
                        </a:cubicBezTo>
                        <a:lnTo>
                          <a:pt x="246656" y="144419"/>
                        </a:lnTo>
                        <a:lnTo>
                          <a:pt x="243029" y="182913"/>
                        </a:lnTo>
                        <a:close/>
                        <a:moveTo>
                          <a:pt x="221220" y="149296"/>
                        </a:moveTo>
                        <a:lnTo>
                          <a:pt x="236205" y="87025"/>
                        </a:lnTo>
                        <a:lnTo>
                          <a:pt x="230030" y="84522"/>
                        </a:lnTo>
                        <a:lnTo>
                          <a:pt x="215736" y="143989"/>
                        </a:lnTo>
                        <a:lnTo>
                          <a:pt x="214095" y="143470"/>
                        </a:lnTo>
                        <a:cubicBezTo>
                          <a:pt x="213071" y="143168"/>
                          <a:pt x="212010" y="143009"/>
                          <a:pt x="210942" y="142996"/>
                        </a:cubicBezTo>
                        <a:lnTo>
                          <a:pt x="169529" y="142996"/>
                        </a:lnTo>
                        <a:lnTo>
                          <a:pt x="155192" y="83271"/>
                        </a:lnTo>
                        <a:lnTo>
                          <a:pt x="148930" y="85386"/>
                        </a:lnTo>
                        <a:lnTo>
                          <a:pt x="163440" y="145715"/>
                        </a:lnTo>
                        <a:lnTo>
                          <a:pt x="162749" y="146361"/>
                        </a:lnTo>
                        <a:cubicBezTo>
                          <a:pt x="159416" y="149786"/>
                          <a:pt x="157596" y="154403"/>
                          <a:pt x="157697" y="159178"/>
                        </a:cubicBezTo>
                        <a:lnTo>
                          <a:pt x="157697" y="182913"/>
                        </a:lnTo>
                        <a:lnTo>
                          <a:pt x="223941" y="182913"/>
                        </a:lnTo>
                        <a:lnTo>
                          <a:pt x="223941" y="159179"/>
                        </a:lnTo>
                        <a:cubicBezTo>
                          <a:pt x="223965" y="155919"/>
                          <a:pt x="223147" y="152708"/>
                          <a:pt x="221565" y="149857"/>
                        </a:cubicBezTo>
                        <a:close/>
                        <a:moveTo>
                          <a:pt x="213360" y="139932"/>
                        </a:moveTo>
                        <a:lnTo>
                          <a:pt x="226920" y="83487"/>
                        </a:lnTo>
                        <a:lnTo>
                          <a:pt x="219968" y="80423"/>
                        </a:lnTo>
                        <a:lnTo>
                          <a:pt x="216470" y="78998"/>
                        </a:lnTo>
                        <a:lnTo>
                          <a:pt x="199066" y="99324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9"/>
                        </a:lnTo>
                        <a:lnTo>
                          <a:pt x="158302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5"/>
                          <a:pt x="213360" y="139932"/>
                        </a:cubicBezTo>
                        <a:close/>
                        <a:moveTo>
                          <a:pt x="220615" y="45166"/>
                        </a:moveTo>
                        <a:cubicBezTo>
                          <a:pt x="220580" y="44836"/>
                          <a:pt x="220566" y="44505"/>
                          <a:pt x="220573" y="44173"/>
                        </a:cubicBezTo>
                        <a:lnTo>
                          <a:pt x="219968" y="42404"/>
                        </a:lnTo>
                        <a:cubicBezTo>
                          <a:pt x="219932" y="42248"/>
                          <a:pt x="219918" y="42089"/>
                          <a:pt x="219925" y="41930"/>
                        </a:cubicBezTo>
                        <a:lnTo>
                          <a:pt x="219796" y="41628"/>
                        </a:lnTo>
                        <a:lnTo>
                          <a:pt x="219796" y="36493"/>
                        </a:lnTo>
                        <a:cubicBezTo>
                          <a:pt x="221510" y="21763"/>
                          <a:pt x="210951" y="8435"/>
                          <a:pt x="196212" y="6722"/>
                        </a:cubicBezTo>
                        <a:cubicBezTo>
                          <a:pt x="181472" y="5009"/>
                          <a:pt x="168134" y="15560"/>
                          <a:pt x="166420" y="30289"/>
                        </a:cubicBezTo>
                        <a:cubicBezTo>
                          <a:pt x="166180" y="32350"/>
                          <a:pt x="166180" y="34432"/>
                          <a:pt x="166420" y="36493"/>
                        </a:cubicBezTo>
                        <a:lnTo>
                          <a:pt x="166420" y="40031"/>
                        </a:lnTo>
                        <a:cubicBezTo>
                          <a:pt x="166397" y="40250"/>
                          <a:pt x="166354" y="40467"/>
                          <a:pt x="166291" y="40679"/>
                        </a:cubicBezTo>
                        <a:lnTo>
                          <a:pt x="166247" y="41109"/>
                        </a:lnTo>
                        <a:lnTo>
                          <a:pt x="166117" y="41412"/>
                        </a:lnTo>
                        <a:lnTo>
                          <a:pt x="164865" y="44087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6" y="46633"/>
                          <a:pt x="167413" y="47755"/>
                          <a:pt x="168276" y="48877"/>
                        </a:cubicBezTo>
                        <a:lnTo>
                          <a:pt x="168709" y="48877"/>
                        </a:lnTo>
                        <a:lnTo>
                          <a:pt x="168709" y="49439"/>
                        </a:lnTo>
                        <a:cubicBezTo>
                          <a:pt x="170842" y="52698"/>
                          <a:pt x="173497" y="55585"/>
                          <a:pt x="176568" y="57983"/>
                        </a:cubicBezTo>
                        <a:cubicBezTo>
                          <a:pt x="181142" y="59886"/>
                          <a:pt x="186089" y="60726"/>
                          <a:pt x="191035" y="60443"/>
                        </a:cubicBezTo>
                        <a:cubicBezTo>
                          <a:pt x="196779" y="60579"/>
                          <a:pt x="202504" y="59732"/>
                          <a:pt x="207963" y="57939"/>
                        </a:cubicBezTo>
                        <a:cubicBezTo>
                          <a:pt x="212806" y="54350"/>
                          <a:pt x="217073" y="50042"/>
                          <a:pt x="220615" y="45166"/>
                        </a:cubicBezTo>
                        <a:close/>
                        <a:moveTo>
                          <a:pt x="198851" y="94534"/>
                        </a:moveTo>
                        <a:lnTo>
                          <a:pt x="213231" y="77704"/>
                        </a:lnTo>
                        <a:lnTo>
                          <a:pt x="212886" y="77531"/>
                        </a:lnTo>
                        <a:lnTo>
                          <a:pt x="212842" y="77531"/>
                        </a:lnTo>
                        <a:lnTo>
                          <a:pt x="212368" y="77359"/>
                        </a:lnTo>
                        <a:cubicBezTo>
                          <a:pt x="208439" y="84154"/>
                          <a:pt x="201482" y="88649"/>
                          <a:pt x="193669" y="89441"/>
                        </a:cubicBezTo>
                        <a:close/>
                        <a:moveTo>
                          <a:pt x="211245" y="72914"/>
                        </a:moveTo>
                        <a:cubicBezTo>
                          <a:pt x="214176" y="67375"/>
                          <a:pt x="215939" y="61294"/>
                          <a:pt x="216427" y="55048"/>
                        </a:cubicBezTo>
                        <a:cubicBezTo>
                          <a:pt x="214401" y="57422"/>
                          <a:pt x="211975" y="59423"/>
                          <a:pt x="209258" y="60960"/>
                        </a:cubicBezTo>
                        <a:cubicBezTo>
                          <a:pt x="203394" y="62947"/>
                          <a:pt x="197225" y="63882"/>
                          <a:pt x="191035" y="63722"/>
                        </a:cubicBezTo>
                        <a:cubicBezTo>
                          <a:pt x="185536" y="63951"/>
                          <a:pt x="180054" y="62979"/>
                          <a:pt x="174970" y="60874"/>
                        </a:cubicBezTo>
                        <a:cubicBezTo>
                          <a:pt x="172695" y="59319"/>
                          <a:pt x="170683" y="57410"/>
                          <a:pt x="169010" y="55221"/>
                        </a:cubicBezTo>
                        <a:cubicBezTo>
                          <a:pt x="169551" y="61375"/>
                          <a:pt x="171313" y="67361"/>
                          <a:pt x="174193" y="72828"/>
                        </a:cubicBezTo>
                        <a:cubicBezTo>
                          <a:pt x="174279" y="72957"/>
                          <a:pt x="174236" y="73043"/>
                          <a:pt x="174279" y="73173"/>
                        </a:cubicBezTo>
                        <a:cubicBezTo>
                          <a:pt x="177884" y="83354"/>
                          <a:pt x="189065" y="88687"/>
                          <a:pt x="199253" y="85085"/>
                        </a:cubicBezTo>
                        <a:cubicBezTo>
                          <a:pt x="204807" y="83121"/>
                          <a:pt x="209180" y="78762"/>
                          <a:pt x="211158" y="73216"/>
                        </a:cubicBezTo>
                        <a:cubicBezTo>
                          <a:pt x="211202" y="73129"/>
                          <a:pt x="211158" y="73000"/>
                          <a:pt x="211245" y="72914"/>
                        </a:cubicBezTo>
                        <a:close/>
                        <a:moveTo>
                          <a:pt x="185119" y="95310"/>
                        </a:moveTo>
                        <a:lnTo>
                          <a:pt x="191812" y="89441"/>
                        </a:lnTo>
                        <a:cubicBezTo>
                          <a:pt x="183964" y="88651"/>
                          <a:pt x="176982" y="84117"/>
                          <a:pt x="173070" y="77272"/>
                        </a:cubicBezTo>
                        <a:lnTo>
                          <a:pt x="171688" y="77747"/>
                        </a:lnTo>
                        <a:close/>
                        <a:moveTo>
                          <a:pt x="159813" y="144679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4"/>
                        </a:lnTo>
                        <a:lnTo>
                          <a:pt x="114426" y="109724"/>
                        </a:lnTo>
                        <a:cubicBezTo>
                          <a:pt x="117455" y="109724"/>
                          <a:pt x="119910" y="112178"/>
                          <a:pt x="119910" y="115205"/>
                        </a:cubicBezTo>
                        <a:cubicBezTo>
                          <a:pt x="119910" y="118231"/>
                          <a:pt x="117455" y="120685"/>
                          <a:pt x="114426" y="120685"/>
                        </a:cubicBezTo>
                        <a:lnTo>
                          <a:pt x="96979" y="120772"/>
                        </a:lnTo>
                        <a:cubicBezTo>
                          <a:pt x="94924" y="122020"/>
                          <a:pt x="92698" y="122965"/>
                          <a:pt x="90372" y="123577"/>
                        </a:cubicBezTo>
                        <a:lnTo>
                          <a:pt x="90372" y="144074"/>
                        </a:lnTo>
                        <a:cubicBezTo>
                          <a:pt x="95900" y="142651"/>
                          <a:pt x="112699" y="137040"/>
                          <a:pt x="128504" y="130697"/>
                        </a:cubicBezTo>
                        <a:cubicBezTo>
                          <a:pt x="130525" y="129697"/>
                          <a:pt x="132891" y="129665"/>
                          <a:pt x="134938" y="130610"/>
                        </a:cubicBezTo>
                        <a:cubicBezTo>
                          <a:pt x="136469" y="131408"/>
                          <a:pt x="137585" y="132822"/>
                          <a:pt x="138005" y="134495"/>
                        </a:cubicBezTo>
                        <a:lnTo>
                          <a:pt x="142108" y="182913"/>
                        </a:lnTo>
                        <a:lnTo>
                          <a:pt x="154415" y="182913"/>
                        </a:lnTo>
                        <a:lnTo>
                          <a:pt x="154415" y="159179"/>
                        </a:lnTo>
                        <a:cubicBezTo>
                          <a:pt x="154328" y="153839"/>
                          <a:pt x="156255" y="148663"/>
                          <a:pt x="159813" y="144679"/>
                        </a:cubicBezTo>
                        <a:close/>
                        <a:moveTo>
                          <a:pt x="138825" y="182913"/>
                        </a:moveTo>
                        <a:lnTo>
                          <a:pt x="134766" y="135056"/>
                        </a:lnTo>
                        <a:cubicBezTo>
                          <a:pt x="134503" y="134391"/>
                          <a:pt x="134013" y="133841"/>
                          <a:pt x="133383" y="133502"/>
                        </a:cubicBezTo>
                        <a:cubicBezTo>
                          <a:pt x="132176" y="133082"/>
                          <a:pt x="130850" y="133175"/>
                          <a:pt x="129714" y="133760"/>
                        </a:cubicBezTo>
                        <a:cubicBezTo>
                          <a:pt x="116886" y="138975"/>
                          <a:pt x="103798" y="143527"/>
                          <a:pt x="90503" y="147398"/>
                        </a:cubicBezTo>
                        <a:lnTo>
                          <a:pt x="90372" y="146793"/>
                        </a:lnTo>
                        <a:lnTo>
                          <a:pt x="90372" y="171391"/>
                        </a:lnTo>
                        <a:cubicBezTo>
                          <a:pt x="91106" y="171607"/>
                          <a:pt x="91840" y="171822"/>
                          <a:pt x="92575" y="172081"/>
                        </a:cubicBezTo>
                        <a:cubicBezTo>
                          <a:pt x="98233" y="174082"/>
                          <a:pt x="103074" y="177888"/>
                          <a:pt x="106350" y="182913"/>
                        </a:cubicBezTo>
                        <a:close/>
                        <a:moveTo>
                          <a:pt x="116628" y="115205"/>
                        </a:moveTo>
                        <a:cubicBezTo>
                          <a:pt x="116623" y="113991"/>
                          <a:pt x="115640" y="113009"/>
                          <a:pt x="114426" y="113004"/>
                        </a:cubicBezTo>
                        <a:lnTo>
                          <a:pt x="100176" y="113004"/>
                        </a:lnTo>
                        <a:lnTo>
                          <a:pt x="100564" y="111062"/>
                        </a:lnTo>
                        <a:cubicBezTo>
                          <a:pt x="100677" y="110537"/>
                          <a:pt x="100735" y="110002"/>
                          <a:pt x="100737" y="109465"/>
                        </a:cubicBezTo>
                        <a:cubicBezTo>
                          <a:pt x="100736" y="109101"/>
                          <a:pt x="100693" y="108739"/>
                          <a:pt x="100607" y="108386"/>
                        </a:cubicBezTo>
                        <a:cubicBezTo>
                          <a:pt x="99657" y="102431"/>
                          <a:pt x="91798" y="97943"/>
                          <a:pt x="82298" y="97943"/>
                        </a:cubicBezTo>
                        <a:lnTo>
                          <a:pt x="81909" y="97986"/>
                        </a:lnTo>
                        <a:cubicBezTo>
                          <a:pt x="81114" y="97999"/>
                          <a:pt x="80321" y="98057"/>
                          <a:pt x="79533" y="98159"/>
                        </a:cubicBezTo>
                        <a:cubicBezTo>
                          <a:pt x="79114" y="98147"/>
                          <a:pt x="78695" y="98175"/>
                          <a:pt x="78281" y="98245"/>
                        </a:cubicBezTo>
                        <a:cubicBezTo>
                          <a:pt x="75112" y="98626"/>
                          <a:pt x="72054" y="99654"/>
                          <a:pt x="69299" y="101266"/>
                        </a:cubicBezTo>
                        <a:cubicBezTo>
                          <a:pt x="69170" y="101353"/>
                          <a:pt x="69039" y="101396"/>
                          <a:pt x="68910" y="101482"/>
                        </a:cubicBezTo>
                        <a:cubicBezTo>
                          <a:pt x="66251" y="102939"/>
                          <a:pt x="64324" y="105443"/>
                          <a:pt x="63599" y="108386"/>
                        </a:cubicBezTo>
                        <a:cubicBezTo>
                          <a:pt x="63484" y="108911"/>
                          <a:pt x="63426" y="109446"/>
                          <a:pt x="63426" y="109983"/>
                        </a:cubicBezTo>
                        <a:cubicBezTo>
                          <a:pt x="63433" y="110358"/>
                          <a:pt x="63462" y="110733"/>
                          <a:pt x="63512" y="111105"/>
                        </a:cubicBezTo>
                        <a:lnTo>
                          <a:pt x="63857" y="113004"/>
                        </a:lnTo>
                        <a:lnTo>
                          <a:pt x="52629" y="113004"/>
                        </a:lnTo>
                        <a:cubicBezTo>
                          <a:pt x="51413" y="113004"/>
                          <a:pt x="50427" y="113990"/>
                          <a:pt x="50427" y="115205"/>
                        </a:cubicBezTo>
                        <a:cubicBezTo>
                          <a:pt x="50427" y="116420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6" y="117664"/>
                        </a:lnTo>
                        <a:cubicBezTo>
                          <a:pt x="68392" y="117837"/>
                          <a:pt x="68607" y="117924"/>
                          <a:pt x="68781" y="118053"/>
                        </a:cubicBezTo>
                        <a:cubicBezTo>
                          <a:pt x="69674" y="118619"/>
                          <a:pt x="70613" y="119109"/>
                          <a:pt x="71588" y="119520"/>
                        </a:cubicBezTo>
                        <a:cubicBezTo>
                          <a:pt x="71691" y="119555"/>
                          <a:pt x="71792" y="119598"/>
                          <a:pt x="71889" y="119650"/>
                        </a:cubicBezTo>
                        <a:cubicBezTo>
                          <a:pt x="73026" y="120098"/>
                          <a:pt x="74196" y="120459"/>
                          <a:pt x="75388" y="120728"/>
                        </a:cubicBezTo>
                        <a:cubicBezTo>
                          <a:pt x="75690" y="120814"/>
                          <a:pt x="75949" y="120858"/>
                          <a:pt x="76251" y="120944"/>
                        </a:cubicBezTo>
                        <a:cubicBezTo>
                          <a:pt x="76510" y="120988"/>
                          <a:pt x="76770" y="121030"/>
                          <a:pt x="77072" y="121073"/>
                        </a:cubicBezTo>
                        <a:cubicBezTo>
                          <a:pt x="77547" y="121160"/>
                          <a:pt x="78022" y="121246"/>
                          <a:pt x="78540" y="121289"/>
                        </a:cubicBezTo>
                        <a:lnTo>
                          <a:pt x="79965" y="121462"/>
                        </a:lnTo>
                        <a:lnTo>
                          <a:pt x="79965" y="174023"/>
                        </a:lnTo>
                        <a:lnTo>
                          <a:pt x="78670" y="174325"/>
                        </a:lnTo>
                        <a:cubicBezTo>
                          <a:pt x="77656" y="174518"/>
                          <a:pt x="76659" y="174792"/>
                          <a:pt x="75690" y="175145"/>
                        </a:cubicBezTo>
                        <a:cubicBezTo>
                          <a:pt x="75642" y="175140"/>
                          <a:pt x="75595" y="175155"/>
                          <a:pt x="75560" y="175189"/>
                        </a:cubicBezTo>
                        <a:lnTo>
                          <a:pt x="75431" y="175232"/>
                        </a:lnTo>
                        <a:cubicBezTo>
                          <a:pt x="74219" y="175657"/>
                          <a:pt x="73048" y="176191"/>
                          <a:pt x="71933" y="176828"/>
                        </a:cubicBezTo>
                        <a:cubicBezTo>
                          <a:pt x="71457" y="177087"/>
                          <a:pt x="70983" y="177476"/>
                          <a:pt x="70507" y="177777"/>
                        </a:cubicBezTo>
                        <a:cubicBezTo>
                          <a:pt x="69860" y="178209"/>
                          <a:pt x="69212" y="178598"/>
                          <a:pt x="68651" y="179030"/>
                        </a:cubicBezTo>
                        <a:cubicBezTo>
                          <a:pt x="68133" y="179418"/>
                          <a:pt x="67744" y="179892"/>
                          <a:pt x="67268" y="180324"/>
                        </a:cubicBezTo>
                        <a:cubicBezTo>
                          <a:pt x="66719" y="180794"/>
                          <a:pt x="66200" y="181298"/>
                          <a:pt x="65715" y="181835"/>
                        </a:cubicBezTo>
                        <a:cubicBezTo>
                          <a:pt x="65412" y="182179"/>
                          <a:pt x="65153" y="182568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1"/>
                          <a:pt x="95704" y="176680"/>
                          <a:pt x="91453" y="175188"/>
                        </a:cubicBezTo>
                        <a:cubicBezTo>
                          <a:pt x="90456" y="174816"/>
                          <a:pt x="89431" y="174527"/>
                          <a:pt x="88386" y="174325"/>
                        </a:cubicBezTo>
                        <a:lnTo>
                          <a:pt x="87090" y="174023"/>
                        </a:lnTo>
                        <a:lnTo>
                          <a:pt x="87090" y="121030"/>
                        </a:lnTo>
                        <a:lnTo>
                          <a:pt x="88343" y="120728"/>
                        </a:lnTo>
                        <a:cubicBezTo>
                          <a:pt x="90762" y="120193"/>
                          <a:pt x="93080" y="119275"/>
                          <a:pt x="95209" y="118009"/>
                        </a:cubicBezTo>
                        <a:lnTo>
                          <a:pt x="96072" y="117405"/>
                        </a:lnTo>
                        <a:lnTo>
                          <a:pt x="114426" y="117405"/>
                        </a:lnTo>
                        <a:cubicBezTo>
                          <a:pt x="115640" y="117400"/>
                          <a:pt x="116623" y="116418"/>
                          <a:pt x="116628" y="11520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33" name="Google Shape;1233;g2d252dde5c4_1_708"/>
                  <p:cNvSpPr/>
                  <p:nvPr/>
                </p:nvSpPr>
                <p:spPr>
                  <a:xfrm>
                    <a:off x="5030321" y="3255639"/>
                    <a:ext cx="34028" cy="20282"/>
                  </a:xfrm>
                  <a:custGeom>
                    <a:rect b="b" l="l" r="r" t="t"/>
                    <a:pathLst>
                      <a:path extrusionOk="0" h="20282" w="34028">
                        <a:moveTo>
                          <a:pt x="34362" y="9907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3"/>
                        </a:cubicBezTo>
                        <a:lnTo>
                          <a:pt x="17089" y="20263"/>
                        </a:lnTo>
                        <a:cubicBezTo>
                          <a:pt x="7934" y="20263"/>
                          <a:pt x="421" y="15819"/>
                          <a:pt x="334" y="10339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6"/>
                          <a:pt x="12954" y="-24"/>
                          <a:pt x="17218" y="25"/>
                        </a:cubicBezTo>
                        <a:lnTo>
                          <a:pt x="17565" y="-19"/>
                        </a:lnTo>
                        <a:cubicBezTo>
                          <a:pt x="26762" y="-19"/>
                          <a:pt x="34277" y="4426"/>
                          <a:pt x="34362" y="9907"/>
                        </a:cubicBezTo>
                        <a:close/>
                        <a:moveTo>
                          <a:pt x="27843" y="14222"/>
                        </a:moveTo>
                        <a:cubicBezTo>
                          <a:pt x="28835" y="13617"/>
                          <a:pt x="31081" y="11978"/>
                          <a:pt x="31081" y="9950"/>
                        </a:cubicBezTo>
                        <a:cubicBezTo>
                          <a:pt x="31038" y="6799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4"/>
                          <a:pt x="9983" y="4184"/>
                          <a:pt x="6811" y="6022"/>
                        </a:cubicBezTo>
                        <a:cubicBezTo>
                          <a:pt x="5861" y="6627"/>
                          <a:pt x="3573" y="8310"/>
                          <a:pt x="3616" y="10295"/>
                        </a:cubicBezTo>
                        <a:cubicBezTo>
                          <a:pt x="3659" y="13445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5"/>
                          <a:pt x="24685" y="16061"/>
                          <a:pt x="27843" y="1422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34" name="Google Shape;1234;g2d252dde5c4_1_708"/>
                <p:cNvGrpSpPr/>
                <p:nvPr/>
              </p:nvGrpSpPr>
              <p:grpSpPr>
                <a:xfrm>
                  <a:off x="3627127" y="1430515"/>
                  <a:ext cx="320728" cy="239680"/>
                  <a:chOff x="5409202" y="3162440"/>
                  <a:chExt cx="320728" cy="239680"/>
                </a:xfrm>
              </p:grpSpPr>
              <p:sp>
                <p:nvSpPr>
                  <p:cNvPr id="1235" name="Google Shape;1235;g2d252dde5c4_1_708"/>
                  <p:cNvSpPr/>
                  <p:nvPr/>
                </p:nvSpPr>
                <p:spPr>
                  <a:xfrm>
                    <a:off x="5409202" y="3361125"/>
                    <a:ext cx="320728" cy="40995"/>
                  </a:xfrm>
                  <a:custGeom>
                    <a:rect b="b" l="l" r="r" t="t"/>
                    <a:pathLst>
                      <a:path extrusionOk="0" h="40995" w="320728">
                        <a:moveTo>
                          <a:pt x="0" y="0"/>
                        </a:moveTo>
                        <a:lnTo>
                          <a:pt x="320728" y="0"/>
                        </a:lnTo>
                        <a:lnTo>
                          <a:pt x="320728" y="40996"/>
                        </a:lnTo>
                        <a:lnTo>
                          <a:pt x="0" y="40996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36" name="Google Shape;1236;g2d252dde5c4_1_708"/>
                  <p:cNvSpPr/>
                  <p:nvPr/>
                </p:nvSpPr>
                <p:spPr>
                  <a:xfrm>
                    <a:off x="5524935" y="3239171"/>
                    <a:ext cx="87275" cy="99642"/>
                  </a:xfrm>
                  <a:custGeom>
                    <a:rect b="b" l="l" r="r" t="t"/>
                    <a:pathLst>
                      <a:path extrusionOk="0" h="99642" w="87275">
                        <a:moveTo>
                          <a:pt x="87609" y="3736"/>
                        </a:moveTo>
                        <a:lnTo>
                          <a:pt x="72623" y="66007"/>
                        </a:lnTo>
                        <a:lnTo>
                          <a:pt x="72970" y="66568"/>
                        </a:lnTo>
                        <a:cubicBezTo>
                          <a:pt x="74550" y="69420"/>
                          <a:pt x="75368" y="72630"/>
                          <a:pt x="75344" y="75890"/>
                        </a:cubicBezTo>
                        <a:lnTo>
                          <a:pt x="75344" y="99624"/>
                        </a:lnTo>
                        <a:lnTo>
                          <a:pt x="9100" y="99624"/>
                        </a:lnTo>
                        <a:lnTo>
                          <a:pt x="9100" y="75889"/>
                        </a:lnTo>
                        <a:cubicBezTo>
                          <a:pt x="9000" y="71113"/>
                          <a:pt x="10819" y="66497"/>
                          <a:pt x="14152" y="63072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7"/>
                        </a:lnTo>
                        <a:lnTo>
                          <a:pt x="62346" y="59707"/>
                        </a:lnTo>
                        <a:cubicBezTo>
                          <a:pt x="63413" y="59720"/>
                          <a:pt x="64474" y="59879"/>
                          <a:pt x="65499" y="60181"/>
                        </a:cubicBezTo>
                        <a:lnTo>
                          <a:pt x="67139" y="60698"/>
                        </a:lnTo>
                        <a:lnTo>
                          <a:pt x="81433" y="1233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37" name="Google Shape;1237;g2d252dde5c4_1_708"/>
                  <p:cNvSpPr/>
                  <p:nvPr/>
                </p:nvSpPr>
                <p:spPr>
                  <a:xfrm>
                    <a:off x="5540869" y="3162440"/>
                    <a:ext cx="55751" cy="53957"/>
                  </a:xfrm>
                  <a:custGeom>
                    <a:rect b="b" l="l" r="r" t="t"/>
                    <a:pathLst>
                      <a:path extrusionOk="0" h="53957" w="55751">
                        <a:moveTo>
                          <a:pt x="56042" y="37616"/>
                        </a:moveTo>
                        <a:cubicBezTo>
                          <a:pt x="56035" y="37947"/>
                          <a:pt x="56049" y="38279"/>
                          <a:pt x="56085" y="38608"/>
                        </a:cubicBezTo>
                        <a:cubicBezTo>
                          <a:pt x="52542" y="43485"/>
                          <a:pt x="48275" y="47792"/>
                          <a:pt x="43432" y="51382"/>
                        </a:cubicBezTo>
                        <a:cubicBezTo>
                          <a:pt x="37973" y="53175"/>
                          <a:pt x="32248" y="54021"/>
                          <a:pt x="26504" y="53884"/>
                        </a:cubicBezTo>
                        <a:cubicBezTo>
                          <a:pt x="21557" y="54169"/>
                          <a:pt x="16611" y="53327"/>
                          <a:pt x="12037" y="51424"/>
                        </a:cubicBezTo>
                        <a:cubicBezTo>
                          <a:pt x="8966" y="49027"/>
                          <a:pt x="6310" y="46140"/>
                          <a:pt x="4177" y="42880"/>
                        </a:cubicBezTo>
                        <a:lnTo>
                          <a:pt x="4177" y="42319"/>
                        </a:lnTo>
                        <a:lnTo>
                          <a:pt x="3745" y="42319"/>
                        </a:lnTo>
                        <a:cubicBezTo>
                          <a:pt x="2882" y="41197"/>
                          <a:pt x="2104" y="40075"/>
                          <a:pt x="1456" y="39126"/>
                        </a:cubicBezTo>
                        <a:lnTo>
                          <a:pt x="1414" y="39083"/>
                        </a:lnTo>
                        <a:cubicBezTo>
                          <a:pt x="1025" y="38522"/>
                          <a:pt x="679" y="37961"/>
                          <a:pt x="334" y="37529"/>
                        </a:cubicBezTo>
                        <a:lnTo>
                          <a:pt x="1587" y="34853"/>
                        </a:lnTo>
                        <a:lnTo>
                          <a:pt x="1716" y="34552"/>
                        </a:lnTo>
                        <a:lnTo>
                          <a:pt x="1759" y="34120"/>
                        </a:lnTo>
                        <a:cubicBezTo>
                          <a:pt x="1823" y="33909"/>
                          <a:pt x="1866" y="33692"/>
                          <a:pt x="1889" y="33473"/>
                        </a:cubicBezTo>
                        <a:lnTo>
                          <a:pt x="1889" y="29934"/>
                        </a:lnTo>
                        <a:cubicBezTo>
                          <a:pt x="174" y="15205"/>
                          <a:pt x="10733" y="1876"/>
                          <a:pt x="25473" y="163"/>
                        </a:cubicBezTo>
                        <a:cubicBezTo>
                          <a:pt x="40212" y="-1550"/>
                          <a:pt x="53550" y="9002"/>
                          <a:pt x="55264" y="23731"/>
                        </a:cubicBezTo>
                        <a:cubicBezTo>
                          <a:pt x="55504" y="25792"/>
                          <a:pt x="55504" y="27873"/>
                          <a:pt x="55264" y="29934"/>
                        </a:cubicBezTo>
                        <a:lnTo>
                          <a:pt x="55264" y="35069"/>
                        </a:lnTo>
                        <a:lnTo>
                          <a:pt x="55393" y="35372"/>
                        </a:lnTo>
                        <a:cubicBezTo>
                          <a:pt x="55386" y="35531"/>
                          <a:pt x="55401" y="35691"/>
                          <a:pt x="55437" y="35846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38" name="Google Shape;1238;g2d252dde5c4_1_708"/>
                <p:cNvGrpSpPr/>
                <p:nvPr/>
              </p:nvGrpSpPr>
              <p:grpSpPr>
                <a:xfrm>
                  <a:off x="3594313" y="1424112"/>
                  <a:ext cx="381012" cy="256077"/>
                  <a:chOff x="5376388" y="3156037"/>
                  <a:chExt cx="381012" cy="256077"/>
                </a:xfrm>
              </p:grpSpPr>
              <p:sp>
                <p:nvSpPr>
                  <p:cNvPr id="1239" name="Google Shape;1239;g2d252dde5c4_1_708"/>
                  <p:cNvSpPr/>
                  <p:nvPr/>
                </p:nvSpPr>
                <p:spPr>
                  <a:xfrm>
                    <a:off x="5376388" y="3156037"/>
                    <a:ext cx="381012" cy="256077"/>
                  </a:xfrm>
                  <a:custGeom>
                    <a:rect b="b" l="l" r="r" t="t"/>
                    <a:pathLst>
                      <a:path extrusionOk="0" h="256077" w="381012">
                        <a:moveTo>
                          <a:pt x="381347" y="182913"/>
                        </a:moveTo>
                        <a:lnTo>
                          <a:pt x="381347" y="201944"/>
                        </a:lnTo>
                        <a:cubicBezTo>
                          <a:pt x="381348" y="203754"/>
                          <a:pt x="379880" y="205222"/>
                          <a:pt x="378068" y="205223"/>
                        </a:cubicBezTo>
                        <a:cubicBezTo>
                          <a:pt x="378067" y="205223"/>
                          <a:pt x="378066" y="205223"/>
                          <a:pt x="378064" y="205223"/>
                        </a:cubicBezTo>
                        <a:lnTo>
                          <a:pt x="363814" y="205223"/>
                        </a:lnTo>
                        <a:lnTo>
                          <a:pt x="363814" y="247816"/>
                        </a:lnTo>
                        <a:cubicBezTo>
                          <a:pt x="364088" y="248336"/>
                          <a:pt x="364236" y="248912"/>
                          <a:pt x="364246" y="249499"/>
                        </a:cubicBezTo>
                        <a:lnTo>
                          <a:pt x="364246" y="252779"/>
                        </a:lnTo>
                        <a:cubicBezTo>
                          <a:pt x="364247" y="254590"/>
                          <a:pt x="362778" y="256058"/>
                          <a:pt x="360966" y="256059"/>
                        </a:cubicBezTo>
                        <a:cubicBezTo>
                          <a:pt x="360965" y="256059"/>
                          <a:pt x="360965" y="256059"/>
                          <a:pt x="360964" y="256059"/>
                        </a:cubicBezTo>
                        <a:lnTo>
                          <a:pt x="28273" y="256059"/>
                        </a:lnTo>
                        <a:cubicBezTo>
                          <a:pt x="26014" y="255182"/>
                          <a:pt x="24228" y="253397"/>
                          <a:pt x="23351" y="251139"/>
                        </a:cubicBezTo>
                        <a:lnTo>
                          <a:pt x="23351" y="205223"/>
                        </a:lnTo>
                        <a:lnTo>
                          <a:pt x="3615" y="205223"/>
                        </a:lnTo>
                        <a:cubicBezTo>
                          <a:pt x="1803" y="205224"/>
                          <a:pt x="334" y="203757"/>
                          <a:pt x="334" y="201947"/>
                        </a:cubicBezTo>
                        <a:cubicBezTo>
                          <a:pt x="334" y="201946"/>
                          <a:pt x="334" y="201945"/>
                          <a:pt x="334" y="201944"/>
                        </a:cubicBezTo>
                        <a:lnTo>
                          <a:pt x="334" y="182913"/>
                        </a:lnTo>
                        <a:cubicBezTo>
                          <a:pt x="333" y="181102"/>
                          <a:pt x="1801" y="179634"/>
                          <a:pt x="3613" y="179633"/>
                        </a:cubicBezTo>
                        <a:cubicBezTo>
                          <a:pt x="3613" y="179633"/>
                          <a:pt x="3614" y="179633"/>
                          <a:pt x="3615" y="179633"/>
                        </a:cubicBezTo>
                        <a:lnTo>
                          <a:pt x="59020" y="179633"/>
                        </a:lnTo>
                        <a:cubicBezTo>
                          <a:pt x="62660" y="174743"/>
                          <a:pt x="67662" y="171036"/>
                          <a:pt x="73401" y="168974"/>
                        </a:cubicBezTo>
                        <a:lnTo>
                          <a:pt x="73401" y="127029"/>
                        </a:lnTo>
                        <a:cubicBezTo>
                          <a:pt x="70728" y="126394"/>
                          <a:pt x="68166" y="125361"/>
                          <a:pt x="65800" y="123965"/>
                        </a:cubicBezTo>
                        <a:lnTo>
                          <a:pt x="52629" y="123965"/>
                        </a:lnTo>
                        <a:cubicBezTo>
                          <a:pt x="47788" y="123965"/>
                          <a:pt x="43863" y="120043"/>
                          <a:pt x="43863" y="115205"/>
                        </a:cubicBezTo>
                        <a:cubicBezTo>
                          <a:pt x="43863" y="110367"/>
                          <a:pt x="47788" y="106444"/>
                          <a:pt x="52629" y="106444"/>
                        </a:cubicBezTo>
                        <a:lnTo>
                          <a:pt x="57293" y="106444"/>
                        </a:lnTo>
                        <a:cubicBezTo>
                          <a:pt x="58490" y="101995"/>
                          <a:pt x="61412" y="98206"/>
                          <a:pt x="65412" y="95915"/>
                        </a:cubicBezTo>
                        <a:cubicBezTo>
                          <a:pt x="70368" y="92943"/>
                          <a:pt x="76041" y="91376"/>
                          <a:pt x="81822" y="91384"/>
                        </a:cubicBezTo>
                        <a:lnTo>
                          <a:pt x="82296" y="91383"/>
                        </a:lnTo>
                        <a:cubicBezTo>
                          <a:pt x="91923" y="90622"/>
                          <a:pt x="101142" y="95412"/>
                          <a:pt x="106047" y="103725"/>
                        </a:cubicBezTo>
                        <a:lnTo>
                          <a:pt x="136924" y="82623"/>
                        </a:lnTo>
                        <a:cubicBezTo>
                          <a:pt x="137189" y="82463"/>
                          <a:pt x="137463" y="82319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2" y="65901"/>
                          <a:pt x="162339" y="58843"/>
                          <a:pt x="162144" y="51682"/>
                        </a:cubicBezTo>
                        <a:cubicBezTo>
                          <a:pt x="160589" y="49439"/>
                          <a:pt x="159380" y="47669"/>
                          <a:pt x="159078" y="47194"/>
                        </a:cubicBezTo>
                        <a:lnTo>
                          <a:pt x="158818" y="46805"/>
                        </a:lnTo>
                        <a:cubicBezTo>
                          <a:pt x="158500" y="46332"/>
                          <a:pt x="158320" y="45779"/>
                          <a:pt x="158301" y="45209"/>
                        </a:cubicBezTo>
                        <a:lnTo>
                          <a:pt x="158215" y="43828"/>
                        </a:lnTo>
                        <a:cubicBezTo>
                          <a:pt x="158173" y="43283"/>
                          <a:pt x="158262" y="42735"/>
                          <a:pt x="158473" y="42231"/>
                        </a:cubicBezTo>
                        <a:lnTo>
                          <a:pt x="159855" y="39341"/>
                        </a:lnTo>
                        <a:lnTo>
                          <a:pt x="159855" y="36493"/>
                        </a:lnTo>
                        <a:cubicBezTo>
                          <a:pt x="158135" y="18129"/>
                          <a:pt x="171637" y="1848"/>
                          <a:pt x="190013" y="129"/>
                        </a:cubicBezTo>
                        <a:cubicBezTo>
                          <a:pt x="208390" y="-1591"/>
                          <a:pt x="224682" y="11902"/>
                          <a:pt x="226402" y="30265"/>
                        </a:cubicBezTo>
                        <a:cubicBezTo>
                          <a:pt x="226596" y="32337"/>
                          <a:pt x="226596" y="34421"/>
                          <a:pt x="226402" y="36493"/>
                        </a:cubicBezTo>
                        <a:lnTo>
                          <a:pt x="226402" y="40851"/>
                        </a:lnTo>
                        <a:lnTo>
                          <a:pt x="226964" y="42663"/>
                        </a:lnTo>
                        <a:cubicBezTo>
                          <a:pt x="227084" y="42995"/>
                          <a:pt x="227142" y="43346"/>
                          <a:pt x="227136" y="43699"/>
                        </a:cubicBezTo>
                        <a:cubicBezTo>
                          <a:pt x="227122" y="44059"/>
                          <a:pt x="227136" y="44420"/>
                          <a:pt x="227179" y="44778"/>
                        </a:cubicBezTo>
                        <a:lnTo>
                          <a:pt x="227309" y="45511"/>
                        </a:lnTo>
                        <a:cubicBezTo>
                          <a:pt x="227468" y="46413"/>
                          <a:pt x="227232" y="47341"/>
                          <a:pt x="226661" y="48057"/>
                        </a:cubicBezTo>
                        <a:lnTo>
                          <a:pt x="226229" y="48662"/>
                        </a:lnTo>
                        <a:cubicBezTo>
                          <a:pt x="225927" y="49050"/>
                          <a:pt x="224804" y="50474"/>
                          <a:pt x="223293" y="52287"/>
                        </a:cubicBezTo>
                        <a:cubicBezTo>
                          <a:pt x="223047" y="59320"/>
                          <a:pt x="221479" y="66244"/>
                          <a:pt x="218672" y="72698"/>
                        </a:cubicBezTo>
                        <a:lnTo>
                          <a:pt x="222602" y="74424"/>
                        </a:lnTo>
                        <a:lnTo>
                          <a:pt x="244410" y="83271"/>
                        </a:lnTo>
                        <a:lnTo>
                          <a:pt x="254386" y="87112"/>
                        </a:lnTo>
                        <a:cubicBezTo>
                          <a:pt x="255044" y="87382"/>
                          <a:pt x="255602" y="87849"/>
                          <a:pt x="255983" y="88450"/>
                        </a:cubicBezTo>
                        <a:lnTo>
                          <a:pt x="256976" y="90089"/>
                        </a:lnTo>
                        <a:lnTo>
                          <a:pt x="301154" y="133934"/>
                        </a:lnTo>
                        <a:cubicBezTo>
                          <a:pt x="305235" y="132242"/>
                          <a:pt x="309603" y="131348"/>
                          <a:pt x="314022" y="131301"/>
                        </a:cubicBezTo>
                        <a:lnTo>
                          <a:pt x="314498" y="131301"/>
                        </a:lnTo>
                        <a:cubicBezTo>
                          <a:pt x="328058" y="131301"/>
                          <a:pt x="338810" y="138853"/>
                          <a:pt x="339458" y="148563"/>
                        </a:cubicBezTo>
                        <a:lnTo>
                          <a:pt x="345158" y="148563"/>
                        </a:lnTo>
                        <a:cubicBezTo>
                          <a:pt x="350000" y="148563"/>
                          <a:pt x="353925" y="152485"/>
                          <a:pt x="353925" y="157323"/>
                        </a:cubicBezTo>
                        <a:cubicBezTo>
                          <a:pt x="353925" y="162161"/>
                          <a:pt x="350000" y="166083"/>
                          <a:pt x="345158" y="166083"/>
                        </a:cubicBezTo>
                        <a:lnTo>
                          <a:pt x="325251" y="166083"/>
                        </a:lnTo>
                        <a:cubicBezTo>
                          <a:pt x="324991" y="166169"/>
                          <a:pt x="324688" y="166298"/>
                          <a:pt x="324387" y="166385"/>
                        </a:cubicBezTo>
                        <a:lnTo>
                          <a:pt x="324387" y="170442"/>
                        </a:lnTo>
                        <a:cubicBezTo>
                          <a:pt x="329547" y="172270"/>
                          <a:pt x="334124" y="175443"/>
                          <a:pt x="337644" y="179633"/>
                        </a:cubicBezTo>
                        <a:lnTo>
                          <a:pt x="378064" y="179633"/>
                        </a:lnTo>
                        <a:cubicBezTo>
                          <a:pt x="379876" y="179632"/>
                          <a:pt x="381346" y="181099"/>
                          <a:pt x="381347" y="182910"/>
                        </a:cubicBezTo>
                        <a:cubicBezTo>
                          <a:pt x="381347" y="182911"/>
                          <a:pt x="381347" y="182912"/>
                          <a:pt x="381347" y="182913"/>
                        </a:cubicBezTo>
                        <a:close/>
                        <a:moveTo>
                          <a:pt x="374740" y="198664"/>
                        </a:moveTo>
                        <a:lnTo>
                          <a:pt x="374740" y="193831"/>
                        </a:lnTo>
                        <a:lnTo>
                          <a:pt x="6897" y="193831"/>
                        </a:lnTo>
                        <a:lnTo>
                          <a:pt x="6897" y="198664"/>
                        </a:lnTo>
                        <a:lnTo>
                          <a:pt x="374740" y="198664"/>
                        </a:lnTo>
                        <a:close/>
                        <a:moveTo>
                          <a:pt x="374740" y="190551"/>
                        </a:moveTo>
                        <a:lnTo>
                          <a:pt x="374740" y="186193"/>
                        </a:lnTo>
                        <a:lnTo>
                          <a:pt x="6897" y="186193"/>
                        </a:lnTo>
                        <a:lnTo>
                          <a:pt x="6897" y="190551"/>
                        </a:lnTo>
                        <a:close/>
                        <a:moveTo>
                          <a:pt x="353925" y="246220"/>
                        </a:moveTo>
                        <a:lnTo>
                          <a:pt x="353925" y="205223"/>
                        </a:lnTo>
                        <a:lnTo>
                          <a:pt x="33196" y="205223"/>
                        </a:lnTo>
                        <a:lnTo>
                          <a:pt x="33196" y="246220"/>
                        </a:lnTo>
                        <a:close/>
                        <a:moveTo>
                          <a:pt x="347360" y="157323"/>
                        </a:moveTo>
                        <a:cubicBezTo>
                          <a:pt x="347356" y="156110"/>
                          <a:pt x="346372" y="155127"/>
                          <a:pt x="345158" y="155122"/>
                        </a:cubicBezTo>
                        <a:lnTo>
                          <a:pt x="331124" y="155122"/>
                        </a:lnTo>
                        <a:lnTo>
                          <a:pt x="332160" y="152835"/>
                        </a:lnTo>
                        <a:cubicBezTo>
                          <a:pt x="332452" y="152144"/>
                          <a:pt x="332655" y="151419"/>
                          <a:pt x="332764" y="150678"/>
                        </a:cubicBezTo>
                        <a:cubicBezTo>
                          <a:pt x="332808" y="150418"/>
                          <a:pt x="332851" y="150159"/>
                          <a:pt x="332893" y="149857"/>
                        </a:cubicBezTo>
                        <a:lnTo>
                          <a:pt x="332893" y="149382"/>
                        </a:lnTo>
                        <a:cubicBezTo>
                          <a:pt x="332808" y="143039"/>
                          <a:pt x="324559" y="137861"/>
                          <a:pt x="314498" y="137861"/>
                        </a:cubicBezTo>
                        <a:lnTo>
                          <a:pt x="314065" y="137861"/>
                        </a:lnTo>
                        <a:cubicBezTo>
                          <a:pt x="312899" y="137904"/>
                          <a:pt x="311777" y="137989"/>
                          <a:pt x="310654" y="138120"/>
                        </a:cubicBezTo>
                        <a:lnTo>
                          <a:pt x="309359" y="138378"/>
                        </a:lnTo>
                        <a:cubicBezTo>
                          <a:pt x="308703" y="138466"/>
                          <a:pt x="308054" y="138596"/>
                          <a:pt x="307415" y="138766"/>
                        </a:cubicBezTo>
                        <a:cubicBezTo>
                          <a:pt x="306941" y="138896"/>
                          <a:pt x="306465" y="139026"/>
                          <a:pt x="305991" y="139198"/>
                        </a:cubicBezTo>
                        <a:cubicBezTo>
                          <a:pt x="305429" y="139371"/>
                          <a:pt x="304868" y="139543"/>
                          <a:pt x="304349" y="139759"/>
                        </a:cubicBezTo>
                        <a:cubicBezTo>
                          <a:pt x="303918" y="139932"/>
                          <a:pt x="303529" y="140147"/>
                          <a:pt x="303097" y="140320"/>
                        </a:cubicBezTo>
                        <a:cubicBezTo>
                          <a:pt x="302417" y="140630"/>
                          <a:pt x="301754" y="140976"/>
                          <a:pt x="301110" y="141356"/>
                        </a:cubicBezTo>
                        <a:lnTo>
                          <a:pt x="300031" y="142090"/>
                        </a:lnTo>
                        <a:lnTo>
                          <a:pt x="252787" y="95138"/>
                        </a:lnTo>
                        <a:lnTo>
                          <a:pt x="252528" y="95225"/>
                        </a:lnTo>
                        <a:lnTo>
                          <a:pt x="251665" y="93930"/>
                        </a:lnTo>
                        <a:lnTo>
                          <a:pt x="251621" y="93887"/>
                        </a:lnTo>
                        <a:lnTo>
                          <a:pt x="251536" y="93714"/>
                        </a:lnTo>
                        <a:lnTo>
                          <a:pt x="250974" y="92850"/>
                        </a:lnTo>
                        <a:lnTo>
                          <a:pt x="242423" y="89572"/>
                        </a:lnTo>
                        <a:lnTo>
                          <a:pt x="241992" y="89399"/>
                        </a:lnTo>
                        <a:lnTo>
                          <a:pt x="239271" y="88319"/>
                        </a:lnTo>
                        <a:lnTo>
                          <a:pt x="224717" y="148821"/>
                        </a:lnTo>
                        <a:cubicBezTo>
                          <a:pt x="226380" y="152020"/>
                          <a:pt x="227239" y="155574"/>
                          <a:pt x="227222" y="159179"/>
                        </a:cubicBezTo>
                        <a:lnTo>
                          <a:pt x="227222" y="182913"/>
                        </a:lnTo>
                        <a:lnTo>
                          <a:pt x="239745" y="182913"/>
                        </a:lnTo>
                        <a:lnTo>
                          <a:pt x="243934" y="138249"/>
                        </a:lnTo>
                        <a:lnTo>
                          <a:pt x="296965" y="178209"/>
                        </a:lnTo>
                        <a:cubicBezTo>
                          <a:pt x="299431" y="176178"/>
                          <a:pt x="302239" y="174601"/>
                          <a:pt x="305257" y="173548"/>
                        </a:cubicBezTo>
                        <a:cubicBezTo>
                          <a:pt x="305947" y="173290"/>
                          <a:pt x="306681" y="173074"/>
                          <a:pt x="307415" y="172858"/>
                        </a:cubicBezTo>
                        <a:lnTo>
                          <a:pt x="307415" y="164012"/>
                        </a:lnTo>
                        <a:cubicBezTo>
                          <a:pt x="306033" y="163712"/>
                          <a:pt x="304676" y="163308"/>
                          <a:pt x="303355" y="162803"/>
                        </a:cubicBezTo>
                        <a:lnTo>
                          <a:pt x="283361" y="162803"/>
                        </a:lnTo>
                        <a:cubicBezTo>
                          <a:pt x="280332" y="162803"/>
                          <a:pt x="277877" y="160349"/>
                          <a:pt x="277877" y="157323"/>
                        </a:cubicBezTo>
                        <a:cubicBezTo>
                          <a:pt x="277877" y="154295"/>
                          <a:pt x="280332" y="151842"/>
                          <a:pt x="283361" y="151842"/>
                        </a:cubicBezTo>
                        <a:lnTo>
                          <a:pt x="297699" y="152101"/>
                        </a:lnTo>
                        <a:cubicBezTo>
                          <a:pt x="297427" y="151383"/>
                          <a:pt x="297281" y="150624"/>
                          <a:pt x="297267" y="149857"/>
                        </a:cubicBezTo>
                        <a:lnTo>
                          <a:pt x="297267" y="149771"/>
                        </a:lnTo>
                        <a:cubicBezTo>
                          <a:pt x="297570" y="146801"/>
                          <a:pt x="299336" y="144179"/>
                          <a:pt x="301974" y="142780"/>
                        </a:cubicBezTo>
                        <a:cubicBezTo>
                          <a:pt x="305648" y="140611"/>
                          <a:pt x="309842" y="139478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09" y="143945"/>
                          <a:pt x="331253" y="149425"/>
                        </a:cubicBezTo>
                        <a:cubicBezTo>
                          <a:pt x="330980" y="152427"/>
                          <a:pt x="329210" y="155089"/>
                          <a:pt x="326546" y="156503"/>
                        </a:cubicBezTo>
                        <a:cubicBezTo>
                          <a:pt x="322870" y="158662"/>
                          <a:pt x="318675" y="159781"/>
                          <a:pt x="314411" y="159739"/>
                        </a:cubicBezTo>
                        <a:lnTo>
                          <a:pt x="314022" y="159783"/>
                        </a:lnTo>
                        <a:cubicBezTo>
                          <a:pt x="309050" y="159967"/>
                          <a:pt x="304168" y="158428"/>
                          <a:pt x="300203" y="155424"/>
                        </a:cubicBezTo>
                        <a:lnTo>
                          <a:pt x="283319" y="155122"/>
                        </a:lnTo>
                        <a:cubicBezTo>
                          <a:pt x="282103" y="155145"/>
                          <a:pt x="281136" y="156150"/>
                          <a:pt x="281159" y="157365"/>
                        </a:cubicBezTo>
                        <a:cubicBezTo>
                          <a:pt x="281182" y="158564"/>
                          <a:pt x="282161" y="159523"/>
                          <a:pt x="283361" y="159524"/>
                        </a:cubicBezTo>
                        <a:lnTo>
                          <a:pt x="304263" y="159653"/>
                        </a:lnTo>
                        <a:cubicBezTo>
                          <a:pt x="305895" y="160286"/>
                          <a:pt x="307588" y="160749"/>
                          <a:pt x="309315" y="161034"/>
                        </a:cubicBezTo>
                        <a:lnTo>
                          <a:pt x="310697" y="161250"/>
                        </a:lnTo>
                        <a:lnTo>
                          <a:pt x="310697" y="175534"/>
                        </a:lnTo>
                        <a:lnTo>
                          <a:pt x="309402" y="175793"/>
                        </a:lnTo>
                        <a:cubicBezTo>
                          <a:pt x="308357" y="175994"/>
                          <a:pt x="307332" y="176282"/>
                          <a:pt x="306336" y="176655"/>
                        </a:cubicBezTo>
                        <a:cubicBezTo>
                          <a:pt x="302690" y="177929"/>
                          <a:pt x="299413" y="180078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5"/>
                        </a:lnTo>
                        <a:cubicBezTo>
                          <a:pt x="330821" y="181920"/>
                          <a:pt x="330303" y="181532"/>
                          <a:pt x="329785" y="181101"/>
                        </a:cubicBezTo>
                        <a:cubicBezTo>
                          <a:pt x="329387" y="180719"/>
                          <a:pt x="328969" y="180358"/>
                          <a:pt x="328532" y="180021"/>
                        </a:cubicBezTo>
                        <a:cubicBezTo>
                          <a:pt x="327971" y="179633"/>
                          <a:pt x="327366" y="179288"/>
                          <a:pt x="326805" y="178899"/>
                        </a:cubicBezTo>
                        <a:cubicBezTo>
                          <a:pt x="326374" y="178641"/>
                          <a:pt x="325941" y="178339"/>
                          <a:pt x="325509" y="178080"/>
                        </a:cubicBezTo>
                        <a:cubicBezTo>
                          <a:pt x="324540" y="177596"/>
                          <a:pt x="323545" y="177164"/>
                          <a:pt x="322530" y="176785"/>
                        </a:cubicBezTo>
                        <a:lnTo>
                          <a:pt x="322185" y="176656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3"/>
                        </a:cubicBezTo>
                        <a:lnTo>
                          <a:pt x="317823" y="175534"/>
                        </a:lnTo>
                        <a:lnTo>
                          <a:pt x="317823" y="161163"/>
                        </a:lnTo>
                        <a:lnTo>
                          <a:pt x="319162" y="160905"/>
                        </a:lnTo>
                        <a:cubicBezTo>
                          <a:pt x="319723" y="160776"/>
                          <a:pt x="320285" y="160645"/>
                          <a:pt x="320802" y="160516"/>
                        </a:cubicBezTo>
                        <a:cubicBezTo>
                          <a:pt x="321607" y="160332"/>
                          <a:pt x="322400" y="160101"/>
                          <a:pt x="323177" y="159825"/>
                        </a:cubicBezTo>
                        <a:cubicBezTo>
                          <a:pt x="323399" y="159773"/>
                          <a:pt x="323616" y="159701"/>
                          <a:pt x="323825" y="159610"/>
                        </a:cubicBezTo>
                        <a:lnTo>
                          <a:pt x="324387" y="159523"/>
                        </a:lnTo>
                        <a:lnTo>
                          <a:pt x="345158" y="159523"/>
                        </a:lnTo>
                        <a:cubicBezTo>
                          <a:pt x="346372" y="159518"/>
                          <a:pt x="347355" y="158536"/>
                          <a:pt x="347360" y="157323"/>
                        </a:cubicBezTo>
                        <a:close/>
                        <a:moveTo>
                          <a:pt x="324775" y="153741"/>
                        </a:moveTo>
                        <a:cubicBezTo>
                          <a:pt x="325769" y="153137"/>
                          <a:pt x="328014" y="151497"/>
                          <a:pt x="327971" y="149469"/>
                        </a:cubicBezTo>
                        <a:cubicBezTo>
                          <a:pt x="327927" y="146318"/>
                          <a:pt x="322185" y="142780"/>
                          <a:pt x="314498" y="142780"/>
                        </a:cubicBezTo>
                        <a:lnTo>
                          <a:pt x="314152" y="142780"/>
                        </a:lnTo>
                        <a:cubicBezTo>
                          <a:pt x="310499" y="142761"/>
                          <a:pt x="306907" y="143714"/>
                          <a:pt x="303744" y="145542"/>
                        </a:cubicBezTo>
                        <a:cubicBezTo>
                          <a:pt x="302794" y="146146"/>
                          <a:pt x="300505" y="147786"/>
                          <a:pt x="300549" y="149814"/>
                        </a:cubicBezTo>
                        <a:cubicBezTo>
                          <a:pt x="300592" y="152965"/>
                          <a:pt x="306336" y="156459"/>
                          <a:pt x="314022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8" y="182054"/>
                          <a:pt x="293810" y="181233"/>
                          <a:pt x="294547" y="180453"/>
                        </a:cubicBezTo>
                        <a:lnTo>
                          <a:pt x="246655" y="144419"/>
                        </a:lnTo>
                        <a:lnTo>
                          <a:pt x="243028" y="182913"/>
                        </a:lnTo>
                        <a:close/>
                        <a:moveTo>
                          <a:pt x="221220" y="149296"/>
                        </a:moveTo>
                        <a:lnTo>
                          <a:pt x="236205" y="87025"/>
                        </a:lnTo>
                        <a:lnTo>
                          <a:pt x="230030" y="84522"/>
                        </a:lnTo>
                        <a:lnTo>
                          <a:pt x="215736" y="143989"/>
                        </a:lnTo>
                        <a:lnTo>
                          <a:pt x="214094" y="143470"/>
                        </a:lnTo>
                        <a:cubicBezTo>
                          <a:pt x="213070" y="143168"/>
                          <a:pt x="212010" y="143009"/>
                          <a:pt x="210942" y="142996"/>
                        </a:cubicBezTo>
                        <a:lnTo>
                          <a:pt x="169528" y="142996"/>
                        </a:lnTo>
                        <a:lnTo>
                          <a:pt x="155191" y="83271"/>
                        </a:lnTo>
                        <a:lnTo>
                          <a:pt x="148929" y="85386"/>
                        </a:lnTo>
                        <a:lnTo>
                          <a:pt x="163439" y="145715"/>
                        </a:lnTo>
                        <a:lnTo>
                          <a:pt x="162749" y="146361"/>
                        </a:lnTo>
                        <a:cubicBezTo>
                          <a:pt x="159416" y="149786"/>
                          <a:pt x="157596" y="154402"/>
                          <a:pt x="157696" y="159178"/>
                        </a:cubicBezTo>
                        <a:lnTo>
                          <a:pt x="157696" y="182913"/>
                        </a:lnTo>
                        <a:lnTo>
                          <a:pt x="223940" y="182913"/>
                        </a:lnTo>
                        <a:lnTo>
                          <a:pt x="223940" y="159179"/>
                        </a:lnTo>
                        <a:cubicBezTo>
                          <a:pt x="223964" y="155919"/>
                          <a:pt x="223146" y="152708"/>
                          <a:pt x="221565" y="149857"/>
                        </a:cubicBezTo>
                        <a:close/>
                        <a:moveTo>
                          <a:pt x="213360" y="139932"/>
                        </a:moveTo>
                        <a:lnTo>
                          <a:pt x="226920" y="83487"/>
                        </a:lnTo>
                        <a:lnTo>
                          <a:pt x="219967" y="80423"/>
                        </a:lnTo>
                        <a:lnTo>
                          <a:pt x="216470" y="78998"/>
                        </a:lnTo>
                        <a:lnTo>
                          <a:pt x="199066" y="99324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9"/>
                        </a:lnTo>
                        <a:lnTo>
                          <a:pt x="158300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5"/>
                          <a:pt x="213360" y="139932"/>
                        </a:cubicBezTo>
                        <a:close/>
                        <a:moveTo>
                          <a:pt x="220615" y="45166"/>
                        </a:moveTo>
                        <a:cubicBezTo>
                          <a:pt x="220579" y="44836"/>
                          <a:pt x="220565" y="44505"/>
                          <a:pt x="220572" y="44173"/>
                        </a:cubicBezTo>
                        <a:lnTo>
                          <a:pt x="219967" y="42404"/>
                        </a:lnTo>
                        <a:cubicBezTo>
                          <a:pt x="219932" y="42248"/>
                          <a:pt x="219918" y="42089"/>
                          <a:pt x="219925" y="41930"/>
                        </a:cubicBezTo>
                        <a:lnTo>
                          <a:pt x="219795" y="41628"/>
                        </a:lnTo>
                        <a:lnTo>
                          <a:pt x="219795" y="36493"/>
                        </a:lnTo>
                        <a:cubicBezTo>
                          <a:pt x="221509" y="21763"/>
                          <a:pt x="210950" y="8435"/>
                          <a:pt x="196210" y="6722"/>
                        </a:cubicBezTo>
                        <a:cubicBezTo>
                          <a:pt x="181471" y="5009"/>
                          <a:pt x="168133" y="15560"/>
                          <a:pt x="166419" y="30289"/>
                        </a:cubicBezTo>
                        <a:cubicBezTo>
                          <a:pt x="166179" y="32350"/>
                          <a:pt x="166179" y="34432"/>
                          <a:pt x="166419" y="36493"/>
                        </a:cubicBezTo>
                        <a:lnTo>
                          <a:pt x="166419" y="40031"/>
                        </a:lnTo>
                        <a:cubicBezTo>
                          <a:pt x="166397" y="40250"/>
                          <a:pt x="166353" y="40467"/>
                          <a:pt x="166290" y="40679"/>
                        </a:cubicBezTo>
                        <a:lnTo>
                          <a:pt x="166246" y="41109"/>
                        </a:lnTo>
                        <a:lnTo>
                          <a:pt x="166117" y="41412"/>
                        </a:lnTo>
                        <a:lnTo>
                          <a:pt x="164865" y="44087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5" y="46633"/>
                          <a:pt x="167412" y="47755"/>
                          <a:pt x="168276" y="48877"/>
                        </a:cubicBezTo>
                        <a:lnTo>
                          <a:pt x="168707" y="48877"/>
                        </a:lnTo>
                        <a:lnTo>
                          <a:pt x="168707" y="49439"/>
                        </a:lnTo>
                        <a:cubicBezTo>
                          <a:pt x="170841" y="52698"/>
                          <a:pt x="173496" y="55585"/>
                          <a:pt x="176567" y="57983"/>
                        </a:cubicBezTo>
                        <a:cubicBezTo>
                          <a:pt x="181141" y="59885"/>
                          <a:pt x="186088" y="60726"/>
                          <a:pt x="191034" y="60443"/>
                        </a:cubicBezTo>
                        <a:cubicBezTo>
                          <a:pt x="196778" y="60579"/>
                          <a:pt x="202503" y="59733"/>
                          <a:pt x="207962" y="57939"/>
                        </a:cubicBezTo>
                        <a:cubicBezTo>
                          <a:pt x="212806" y="54350"/>
                          <a:pt x="217073" y="50042"/>
                          <a:pt x="220615" y="45166"/>
                        </a:cubicBezTo>
                        <a:close/>
                        <a:moveTo>
                          <a:pt x="198850" y="94534"/>
                        </a:moveTo>
                        <a:lnTo>
                          <a:pt x="213231" y="77704"/>
                        </a:lnTo>
                        <a:lnTo>
                          <a:pt x="212886" y="77531"/>
                        </a:lnTo>
                        <a:lnTo>
                          <a:pt x="212842" y="77531"/>
                        </a:lnTo>
                        <a:lnTo>
                          <a:pt x="212367" y="77359"/>
                        </a:lnTo>
                        <a:cubicBezTo>
                          <a:pt x="208438" y="84154"/>
                          <a:pt x="201482" y="88650"/>
                          <a:pt x="193668" y="89441"/>
                        </a:cubicBezTo>
                        <a:close/>
                        <a:moveTo>
                          <a:pt x="211244" y="72914"/>
                        </a:moveTo>
                        <a:cubicBezTo>
                          <a:pt x="214175" y="67375"/>
                          <a:pt x="215939" y="61295"/>
                          <a:pt x="216426" y="55048"/>
                        </a:cubicBezTo>
                        <a:cubicBezTo>
                          <a:pt x="214401" y="57422"/>
                          <a:pt x="211975" y="59423"/>
                          <a:pt x="209258" y="60960"/>
                        </a:cubicBezTo>
                        <a:cubicBezTo>
                          <a:pt x="203394" y="62947"/>
                          <a:pt x="197224" y="63882"/>
                          <a:pt x="191034" y="63722"/>
                        </a:cubicBezTo>
                        <a:cubicBezTo>
                          <a:pt x="185536" y="63951"/>
                          <a:pt x="180054" y="62979"/>
                          <a:pt x="174970" y="60874"/>
                        </a:cubicBezTo>
                        <a:cubicBezTo>
                          <a:pt x="172694" y="59319"/>
                          <a:pt x="170682" y="57411"/>
                          <a:pt x="169010" y="55221"/>
                        </a:cubicBezTo>
                        <a:cubicBezTo>
                          <a:pt x="169550" y="61376"/>
                          <a:pt x="171312" y="67361"/>
                          <a:pt x="174193" y="72828"/>
                        </a:cubicBezTo>
                        <a:cubicBezTo>
                          <a:pt x="174279" y="72957"/>
                          <a:pt x="174235" y="73043"/>
                          <a:pt x="174279" y="73173"/>
                        </a:cubicBezTo>
                        <a:cubicBezTo>
                          <a:pt x="177884" y="83354"/>
                          <a:pt x="189065" y="88687"/>
                          <a:pt x="199254" y="85085"/>
                        </a:cubicBezTo>
                        <a:cubicBezTo>
                          <a:pt x="204807" y="83121"/>
                          <a:pt x="209180" y="78762"/>
                          <a:pt x="211158" y="73216"/>
                        </a:cubicBezTo>
                        <a:cubicBezTo>
                          <a:pt x="211201" y="73129"/>
                          <a:pt x="211158" y="73000"/>
                          <a:pt x="211244" y="72914"/>
                        </a:cubicBezTo>
                        <a:close/>
                        <a:moveTo>
                          <a:pt x="185118" y="95310"/>
                        </a:moveTo>
                        <a:lnTo>
                          <a:pt x="191811" y="89441"/>
                        </a:lnTo>
                        <a:cubicBezTo>
                          <a:pt x="183963" y="88650"/>
                          <a:pt x="176982" y="84117"/>
                          <a:pt x="173070" y="77272"/>
                        </a:cubicBezTo>
                        <a:lnTo>
                          <a:pt x="171688" y="77747"/>
                        </a:lnTo>
                        <a:close/>
                        <a:moveTo>
                          <a:pt x="159812" y="144679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4"/>
                        </a:lnTo>
                        <a:lnTo>
                          <a:pt x="114425" y="109724"/>
                        </a:lnTo>
                        <a:cubicBezTo>
                          <a:pt x="117454" y="109724"/>
                          <a:pt x="119909" y="112178"/>
                          <a:pt x="119909" y="115205"/>
                        </a:cubicBezTo>
                        <a:cubicBezTo>
                          <a:pt x="119909" y="118231"/>
                          <a:pt x="117454" y="120685"/>
                          <a:pt x="114425" y="120685"/>
                        </a:cubicBezTo>
                        <a:lnTo>
                          <a:pt x="96979" y="120772"/>
                        </a:lnTo>
                        <a:cubicBezTo>
                          <a:pt x="94924" y="122020"/>
                          <a:pt x="92698" y="122965"/>
                          <a:pt x="90372" y="123577"/>
                        </a:cubicBezTo>
                        <a:lnTo>
                          <a:pt x="90372" y="144074"/>
                        </a:lnTo>
                        <a:cubicBezTo>
                          <a:pt x="95900" y="142651"/>
                          <a:pt x="112699" y="137040"/>
                          <a:pt x="128504" y="130697"/>
                        </a:cubicBezTo>
                        <a:cubicBezTo>
                          <a:pt x="130525" y="129697"/>
                          <a:pt x="132891" y="129665"/>
                          <a:pt x="134938" y="130610"/>
                        </a:cubicBezTo>
                        <a:cubicBezTo>
                          <a:pt x="136468" y="131408"/>
                          <a:pt x="137584" y="132822"/>
                          <a:pt x="138005" y="134495"/>
                        </a:cubicBezTo>
                        <a:lnTo>
                          <a:pt x="142106" y="182913"/>
                        </a:lnTo>
                        <a:lnTo>
                          <a:pt x="154415" y="182913"/>
                        </a:lnTo>
                        <a:lnTo>
                          <a:pt x="154415" y="159179"/>
                        </a:lnTo>
                        <a:cubicBezTo>
                          <a:pt x="154328" y="153840"/>
                          <a:pt x="156255" y="148663"/>
                          <a:pt x="159812" y="144679"/>
                        </a:cubicBezTo>
                        <a:close/>
                        <a:moveTo>
                          <a:pt x="138824" y="182913"/>
                        </a:moveTo>
                        <a:lnTo>
                          <a:pt x="134766" y="135056"/>
                        </a:lnTo>
                        <a:cubicBezTo>
                          <a:pt x="134503" y="134391"/>
                          <a:pt x="134013" y="133841"/>
                          <a:pt x="133383" y="133502"/>
                        </a:cubicBezTo>
                        <a:cubicBezTo>
                          <a:pt x="132176" y="133082"/>
                          <a:pt x="130849" y="133175"/>
                          <a:pt x="129713" y="133760"/>
                        </a:cubicBezTo>
                        <a:cubicBezTo>
                          <a:pt x="116885" y="138975"/>
                          <a:pt x="103797" y="143527"/>
                          <a:pt x="90501" y="147398"/>
                        </a:cubicBezTo>
                        <a:lnTo>
                          <a:pt x="90372" y="146793"/>
                        </a:lnTo>
                        <a:lnTo>
                          <a:pt x="90372" y="171391"/>
                        </a:lnTo>
                        <a:cubicBezTo>
                          <a:pt x="91106" y="171607"/>
                          <a:pt x="91840" y="171822"/>
                          <a:pt x="92574" y="172081"/>
                        </a:cubicBezTo>
                        <a:cubicBezTo>
                          <a:pt x="98232" y="174082"/>
                          <a:pt x="103074" y="177888"/>
                          <a:pt x="106350" y="182913"/>
                        </a:cubicBezTo>
                        <a:close/>
                        <a:moveTo>
                          <a:pt x="116628" y="115205"/>
                        </a:moveTo>
                        <a:cubicBezTo>
                          <a:pt x="116623" y="113991"/>
                          <a:pt x="115639" y="113009"/>
                          <a:pt x="114425" y="113004"/>
                        </a:cubicBezTo>
                        <a:lnTo>
                          <a:pt x="100175" y="113004"/>
                        </a:lnTo>
                        <a:lnTo>
                          <a:pt x="100563" y="111062"/>
                        </a:lnTo>
                        <a:cubicBezTo>
                          <a:pt x="100676" y="110537"/>
                          <a:pt x="100734" y="110002"/>
                          <a:pt x="100736" y="109465"/>
                        </a:cubicBezTo>
                        <a:cubicBezTo>
                          <a:pt x="100736" y="109101"/>
                          <a:pt x="100692" y="108739"/>
                          <a:pt x="100607" y="108386"/>
                        </a:cubicBezTo>
                        <a:cubicBezTo>
                          <a:pt x="99657" y="102431"/>
                          <a:pt x="91797" y="97943"/>
                          <a:pt x="82296" y="97943"/>
                        </a:cubicBezTo>
                        <a:lnTo>
                          <a:pt x="81908" y="97986"/>
                        </a:lnTo>
                        <a:cubicBezTo>
                          <a:pt x="81114" y="97999"/>
                          <a:pt x="80321" y="98057"/>
                          <a:pt x="79533" y="98159"/>
                        </a:cubicBezTo>
                        <a:cubicBezTo>
                          <a:pt x="79114" y="98147"/>
                          <a:pt x="78694" y="98175"/>
                          <a:pt x="78280" y="98245"/>
                        </a:cubicBezTo>
                        <a:cubicBezTo>
                          <a:pt x="75110" y="98626"/>
                          <a:pt x="72053" y="99654"/>
                          <a:pt x="69298" y="101266"/>
                        </a:cubicBezTo>
                        <a:cubicBezTo>
                          <a:pt x="69169" y="101353"/>
                          <a:pt x="69039" y="101396"/>
                          <a:pt x="68909" y="101482"/>
                        </a:cubicBezTo>
                        <a:cubicBezTo>
                          <a:pt x="66250" y="102940"/>
                          <a:pt x="64324" y="105444"/>
                          <a:pt x="63598" y="108386"/>
                        </a:cubicBezTo>
                        <a:cubicBezTo>
                          <a:pt x="63483" y="108911"/>
                          <a:pt x="63425" y="109446"/>
                          <a:pt x="63425" y="109983"/>
                        </a:cubicBezTo>
                        <a:cubicBezTo>
                          <a:pt x="63432" y="110358"/>
                          <a:pt x="63461" y="110733"/>
                          <a:pt x="63512" y="111105"/>
                        </a:cubicBezTo>
                        <a:lnTo>
                          <a:pt x="63857" y="113004"/>
                        </a:lnTo>
                        <a:lnTo>
                          <a:pt x="52629" y="113004"/>
                        </a:lnTo>
                        <a:cubicBezTo>
                          <a:pt x="51413" y="113004"/>
                          <a:pt x="50427" y="113990"/>
                          <a:pt x="50427" y="115205"/>
                        </a:cubicBezTo>
                        <a:cubicBezTo>
                          <a:pt x="50427" y="116420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5" y="117664"/>
                        </a:lnTo>
                        <a:cubicBezTo>
                          <a:pt x="68391" y="117837"/>
                          <a:pt x="68607" y="117924"/>
                          <a:pt x="68780" y="118053"/>
                        </a:cubicBezTo>
                        <a:cubicBezTo>
                          <a:pt x="69673" y="118618"/>
                          <a:pt x="70612" y="119109"/>
                          <a:pt x="71587" y="119520"/>
                        </a:cubicBezTo>
                        <a:cubicBezTo>
                          <a:pt x="71691" y="119555"/>
                          <a:pt x="71792" y="119598"/>
                          <a:pt x="71889" y="119650"/>
                        </a:cubicBezTo>
                        <a:cubicBezTo>
                          <a:pt x="73026" y="120098"/>
                          <a:pt x="74195" y="120459"/>
                          <a:pt x="75387" y="120728"/>
                        </a:cubicBezTo>
                        <a:cubicBezTo>
                          <a:pt x="75690" y="120814"/>
                          <a:pt x="75949" y="120858"/>
                          <a:pt x="76251" y="120944"/>
                        </a:cubicBezTo>
                        <a:cubicBezTo>
                          <a:pt x="76510" y="120988"/>
                          <a:pt x="76769" y="121030"/>
                          <a:pt x="77072" y="121073"/>
                        </a:cubicBezTo>
                        <a:cubicBezTo>
                          <a:pt x="77546" y="121160"/>
                          <a:pt x="78022" y="121246"/>
                          <a:pt x="78540" y="121289"/>
                        </a:cubicBezTo>
                        <a:lnTo>
                          <a:pt x="79964" y="121462"/>
                        </a:lnTo>
                        <a:lnTo>
                          <a:pt x="79964" y="174023"/>
                        </a:lnTo>
                        <a:lnTo>
                          <a:pt x="78669" y="174325"/>
                        </a:lnTo>
                        <a:cubicBezTo>
                          <a:pt x="77655" y="174518"/>
                          <a:pt x="76659" y="174792"/>
                          <a:pt x="75690" y="175145"/>
                        </a:cubicBezTo>
                        <a:cubicBezTo>
                          <a:pt x="75642" y="175139"/>
                          <a:pt x="75595" y="175155"/>
                          <a:pt x="75561" y="175189"/>
                        </a:cubicBezTo>
                        <a:lnTo>
                          <a:pt x="75430" y="175232"/>
                        </a:lnTo>
                        <a:cubicBezTo>
                          <a:pt x="74218" y="175657"/>
                          <a:pt x="73048" y="176192"/>
                          <a:pt x="71933" y="176828"/>
                        </a:cubicBezTo>
                        <a:cubicBezTo>
                          <a:pt x="71457" y="177087"/>
                          <a:pt x="70983" y="177476"/>
                          <a:pt x="70507" y="177777"/>
                        </a:cubicBezTo>
                        <a:cubicBezTo>
                          <a:pt x="69859" y="178209"/>
                          <a:pt x="69212" y="178598"/>
                          <a:pt x="68651" y="179030"/>
                        </a:cubicBezTo>
                        <a:cubicBezTo>
                          <a:pt x="68133" y="179418"/>
                          <a:pt x="67744" y="179892"/>
                          <a:pt x="67268" y="180324"/>
                        </a:cubicBezTo>
                        <a:cubicBezTo>
                          <a:pt x="66719" y="180794"/>
                          <a:pt x="66199" y="181299"/>
                          <a:pt x="65714" y="181835"/>
                        </a:cubicBezTo>
                        <a:cubicBezTo>
                          <a:pt x="65412" y="182179"/>
                          <a:pt x="65152" y="182568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1"/>
                          <a:pt x="95703" y="176680"/>
                          <a:pt x="91451" y="175188"/>
                        </a:cubicBezTo>
                        <a:cubicBezTo>
                          <a:pt x="90455" y="174816"/>
                          <a:pt x="89430" y="174527"/>
                          <a:pt x="88385" y="174325"/>
                        </a:cubicBezTo>
                        <a:lnTo>
                          <a:pt x="87090" y="174023"/>
                        </a:lnTo>
                        <a:lnTo>
                          <a:pt x="87090" y="121030"/>
                        </a:lnTo>
                        <a:lnTo>
                          <a:pt x="88342" y="120728"/>
                        </a:lnTo>
                        <a:cubicBezTo>
                          <a:pt x="90761" y="120193"/>
                          <a:pt x="93079" y="119275"/>
                          <a:pt x="95208" y="118009"/>
                        </a:cubicBezTo>
                        <a:lnTo>
                          <a:pt x="96072" y="117405"/>
                        </a:lnTo>
                        <a:lnTo>
                          <a:pt x="114425" y="117405"/>
                        </a:lnTo>
                        <a:cubicBezTo>
                          <a:pt x="115639" y="117400"/>
                          <a:pt x="116623" y="116418"/>
                          <a:pt x="116628" y="11520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40" name="Google Shape;1240;g2d252dde5c4_1_708"/>
                  <p:cNvSpPr/>
                  <p:nvPr/>
                </p:nvSpPr>
                <p:spPr>
                  <a:xfrm>
                    <a:off x="5441121" y="3255639"/>
                    <a:ext cx="34028" cy="20282"/>
                  </a:xfrm>
                  <a:custGeom>
                    <a:rect b="b" l="l" r="r" t="t"/>
                    <a:pathLst>
                      <a:path extrusionOk="0" h="20282" w="34028">
                        <a:moveTo>
                          <a:pt x="34362" y="9907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3"/>
                        </a:cubicBezTo>
                        <a:lnTo>
                          <a:pt x="17089" y="20263"/>
                        </a:lnTo>
                        <a:cubicBezTo>
                          <a:pt x="7934" y="20263"/>
                          <a:pt x="420" y="15819"/>
                          <a:pt x="334" y="10339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5"/>
                          <a:pt x="12954" y="-24"/>
                          <a:pt x="17218" y="25"/>
                        </a:cubicBezTo>
                        <a:lnTo>
                          <a:pt x="17564" y="-19"/>
                        </a:lnTo>
                        <a:cubicBezTo>
                          <a:pt x="26762" y="-19"/>
                          <a:pt x="34276" y="4426"/>
                          <a:pt x="34362" y="9907"/>
                        </a:cubicBezTo>
                        <a:close/>
                        <a:moveTo>
                          <a:pt x="27841" y="14222"/>
                        </a:moveTo>
                        <a:cubicBezTo>
                          <a:pt x="28835" y="13617"/>
                          <a:pt x="31080" y="11978"/>
                          <a:pt x="31080" y="9950"/>
                        </a:cubicBezTo>
                        <a:cubicBezTo>
                          <a:pt x="31037" y="6799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4"/>
                          <a:pt x="9983" y="4184"/>
                          <a:pt x="6811" y="6022"/>
                        </a:cubicBezTo>
                        <a:cubicBezTo>
                          <a:pt x="5861" y="6627"/>
                          <a:pt x="3573" y="8310"/>
                          <a:pt x="3615" y="10295"/>
                        </a:cubicBezTo>
                        <a:cubicBezTo>
                          <a:pt x="3658" y="13445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5"/>
                          <a:pt x="24684" y="16061"/>
                          <a:pt x="27841" y="1422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241" name="Google Shape;1241;g2d252dde5c4_1_708"/>
              <p:cNvGrpSpPr/>
              <p:nvPr/>
            </p:nvGrpSpPr>
            <p:grpSpPr>
              <a:xfrm>
                <a:off x="1746939" y="2374621"/>
                <a:ext cx="973533" cy="694258"/>
                <a:chOff x="3183513" y="1115522"/>
                <a:chExt cx="791812" cy="564667"/>
              </a:xfrm>
            </p:grpSpPr>
            <p:grpSp>
              <p:nvGrpSpPr>
                <p:cNvPr id="1242" name="Google Shape;1242;g2d252dde5c4_1_708"/>
                <p:cNvGrpSpPr/>
                <p:nvPr/>
              </p:nvGrpSpPr>
              <p:grpSpPr>
                <a:xfrm>
                  <a:off x="3216327" y="1121924"/>
                  <a:ext cx="320728" cy="239680"/>
                  <a:chOff x="4998402" y="2853849"/>
                  <a:chExt cx="320728" cy="239680"/>
                </a:xfrm>
              </p:grpSpPr>
              <p:sp>
                <p:nvSpPr>
                  <p:cNvPr id="1243" name="Google Shape;1243;g2d252dde5c4_1_708"/>
                  <p:cNvSpPr/>
                  <p:nvPr/>
                </p:nvSpPr>
                <p:spPr>
                  <a:xfrm>
                    <a:off x="4998402" y="3052533"/>
                    <a:ext cx="320728" cy="40996"/>
                  </a:xfrm>
                  <a:custGeom>
                    <a:rect b="b" l="l" r="r" t="t"/>
                    <a:pathLst>
                      <a:path extrusionOk="0" h="40996" w="320728">
                        <a:moveTo>
                          <a:pt x="0" y="0"/>
                        </a:moveTo>
                        <a:lnTo>
                          <a:pt x="320729" y="0"/>
                        </a:lnTo>
                        <a:lnTo>
                          <a:pt x="320729" y="40997"/>
                        </a:lnTo>
                        <a:lnTo>
                          <a:pt x="0" y="40997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44" name="Google Shape;1244;g2d252dde5c4_1_708"/>
                  <p:cNvSpPr/>
                  <p:nvPr/>
                </p:nvSpPr>
                <p:spPr>
                  <a:xfrm>
                    <a:off x="5114135" y="2930581"/>
                    <a:ext cx="87275" cy="99641"/>
                  </a:xfrm>
                  <a:custGeom>
                    <a:rect b="b" l="l" r="r" t="t"/>
                    <a:pathLst>
                      <a:path extrusionOk="0" h="99641" w="87275">
                        <a:moveTo>
                          <a:pt x="87609" y="3735"/>
                        </a:moveTo>
                        <a:lnTo>
                          <a:pt x="72625" y="66006"/>
                        </a:lnTo>
                        <a:lnTo>
                          <a:pt x="72970" y="66567"/>
                        </a:lnTo>
                        <a:cubicBezTo>
                          <a:pt x="74551" y="69418"/>
                          <a:pt x="75368" y="72629"/>
                          <a:pt x="75344" y="75888"/>
                        </a:cubicBezTo>
                        <a:lnTo>
                          <a:pt x="75344" y="99623"/>
                        </a:lnTo>
                        <a:lnTo>
                          <a:pt x="9100" y="99623"/>
                        </a:lnTo>
                        <a:lnTo>
                          <a:pt x="9100" y="75888"/>
                        </a:lnTo>
                        <a:cubicBezTo>
                          <a:pt x="9000" y="71113"/>
                          <a:pt x="10820" y="66496"/>
                          <a:pt x="14153" y="63071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6"/>
                        </a:lnTo>
                        <a:lnTo>
                          <a:pt x="62347" y="59706"/>
                        </a:lnTo>
                        <a:cubicBezTo>
                          <a:pt x="63414" y="59719"/>
                          <a:pt x="64475" y="59878"/>
                          <a:pt x="65499" y="60181"/>
                        </a:cubicBezTo>
                        <a:lnTo>
                          <a:pt x="67140" y="60698"/>
                        </a:lnTo>
                        <a:lnTo>
                          <a:pt x="81433" y="1232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45" name="Google Shape;1245;g2d252dde5c4_1_708"/>
                  <p:cNvSpPr/>
                  <p:nvPr/>
                </p:nvSpPr>
                <p:spPr>
                  <a:xfrm>
                    <a:off x="5130071" y="2853849"/>
                    <a:ext cx="55750" cy="53957"/>
                  </a:xfrm>
                  <a:custGeom>
                    <a:rect b="b" l="l" r="r" t="t"/>
                    <a:pathLst>
                      <a:path extrusionOk="0" h="53957" w="55750">
                        <a:moveTo>
                          <a:pt x="56041" y="37615"/>
                        </a:moveTo>
                        <a:cubicBezTo>
                          <a:pt x="56033" y="37946"/>
                          <a:pt x="56048" y="38278"/>
                          <a:pt x="56084" y="38608"/>
                        </a:cubicBezTo>
                        <a:cubicBezTo>
                          <a:pt x="52542" y="43484"/>
                          <a:pt x="48275" y="47792"/>
                          <a:pt x="43431" y="51381"/>
                        </a:cubicBezTo>
                        <a:cubicBezTo>
                          <a:pt x="37972" y="53174"/>
                          <a:pt x="32247" y="54021"/>
                          <a:pt x="26503" y="53884"/>
                        </a:cubicBezTo>
                        <a:cubicBezTo>
                          <a:pt x="21556" y="54168"/>
                          <a:pt x="16610" y="53327"/>
                          <a:pt x="12036" y="51425"/>
                        </a:cubicBezTo>
                        <a:cubicBezTo>
                          <a:pt x="8965" y="49026"/>
                          <a:pt x="6310" y="46140"/>
                          <a:pt x="4176" y="42880"/>
                        </a:cubicBezTo>
                        <a:lnTo>
                          <a:pt x="4176" y="42319"/>
                        </a:lnTo>
                        <a:lnTo>
                          <a:pt x="3745" y="42319"/>
                        </a:lnTo>
                        <a:cubicBezTo>
                          <a:pt x="2881" y="41196"/>
                          <a:pt x="2103" y="40075"/>
                          <a:pt x="1456" y="39125"/>
                        </a:cubicBezTo>
                        <a:lnTo>
                          <a:pt x="1413" y="39083"/>
                        </a:lnTo>
                        <a:cubicBezTo>
                          <a:pt x="1024" y="38522"/>
                          <a:pt x="679" y="37960"/>
                          <a:pt x="334" y="37529"/>
                        </a:cubicBezTo>
                        <a:lnTo>
                          <a:pt x="1586" y="34854"/>
                        </a:lnTo>
                        <a:lnTo>
                          <a:pt x="1715" y="34551"/>
                        </a:lnTo>
                        <a:lnTo>
                          <a:pt x="1758" y="34120"/>
                        </a:lnTo>
                        <a:cubicBezTo>
                          <a:pt x="1822" y="33909"/>
                          <a:pt x="1865" y="33692"/>
                          <a:pt x="1887" y="33472"/>
                        </a:cubicBezTo>
                        <a:lnTo>
                          <a:pt x="1887" y="29934"/>
                        </a:lnTo>
                        <a:cubicBezTo>
                          <a:pt x="173" y="15205"/>
                          <a:pt x="10732" y="1876"/>
                          <a:pt x="25472" y="163"/>
                        </a:cubicBezTo>
                        <a:cubicBezTo>
                          <a:pt x="40211" y="-1550"/>
                          <a:pt x="53549" y="9002"/>
                          <a:pt x="55263" y="23731"/>
                        </a:cubicBezTo>
                        <a:cubicBezTo>
                          <a:pt x="55503" y="25792"/>
                          <a:pt x="55503" y="27873"/>
                          <a:pt x="55263" y="29934"/>
                        </a:cubicBezTo>
                        <a:lnTo>
                          <a:pt x="55263" y="35069"/>
                        </a:lnTo>
                        <a:lnTo>
                          <a:pt x="55393" y="35371"/>
                        </a:lnTo>
                        <a:cubicBezTo>
                          <a:pt x="55387" y="35531"/>
                          <a:pt x="55401" y="35690"/>
                          <a:pt x="55436" y="35846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46" name="Google Shape;1246;g2d252dde5c4_1_708"/>
                <p:cNvGrpSpPr/>
                <p:nvPr/>
              </p:nvGrpSpPr>
              <p:grpSpPr>
                <a:xfrm>
                  <a:off x="3183513" y="1115522"/>
                  <a:ext cx="381012" cy="256076"/>
                  <a:chOff x="4965588" y="2847447"/>
                  <a:chExt cx="381012" cy="256076"/>
                </a:xfrm>
              </p:grpSpPr>
              <p:sp>
                <p:nvSpPr>
                  <p:cNvPr id="1247" name="Google Shape;1247;g2d252dde5c4_1_708"/>
                  <p:cNvSpPr/>
                  <p:nvPr/>
                </p:nvSpPr>
                <p:spPr>
                  <a:xfrm>
                    <a:off x="4965588" y="2847447"/>
                    <a:ext cx="381012" cy="256076"/>
                  </a:xfrm>
                  <a:custGeom>
                    <a:rect b="b" l="l" r="r" t="t"/>
                    <a:pathLst>
                      <a:path extrusionOk="0" h="256076" w="381012">
                        <a:moveTo>
                          <a:pt x="381347" y="182913"/>
                        </a:moveTo>
                        <a:lnTo>
                          <a:pt x="381347" y="201943"/>
                        </a:lnTo>
                        <a:cubicBezTo>
                          <a:pt x="381347" y="203754"/>
                          <a:pt x="379879" y="205222"/>
                          <a:pt x="378068" y="205222"/>
                        </a:cubicBezTo>
                        <a:cubicBezTo>
                          <a:pt x="378067" y="205222"/>
                          <a:pt x="378066" y="205222"/>
                          <a:pt x="378065" y="205222"/>
                        </a:cubicBezTo>
                        <a:lnTo>
                          <a:pt x="363814" y="205222"/>
                        </a:lnTo>
                        <a:lnTo>
                          <a:pt x="363814" y="247816"/>
                        </a:lnTo>
                        <a:cubicBezTo>
                          <a:pt x="364088" y="248335"/>
                          <a:pt x="364236" y="248912"/>
                          <a:pt x="364246" y="249499"/>
                        </a:cubicBezTo>
                        <a:lnTo>
                          <a:pt x="364246" y="252778"/>
                        </a:lnTo>
                        <a:cubicBezTo>
                          <a:pt x="364247" y="254588"/>
                          <a:pt x="362779" y="256057"/>
                          <a:pt x="360967" y="256058"/>
                        </a:cubicBezTo>
                        <a:cubicBezTo>
                          <a:pt x="360966" y="256058"/>
                          <a:pt x="360965" y="256058"/>
                          <a:pt x="360964" y="256058"/>
                        </a:cubicBezTo>
                        <a:lnTo>
                          <a:pt x="28273" y="256058"/>
                        </a:lnTo>
                        <a:cubicBezTo>
                          <a:pt x="26015" y="255181"/>
                          <a:pt x="24228" y="253396"/>
                          <a:pt x="23351" y="251138"/>
                        </a:cubicBezTo>
                        <a:lnTo>
                          <a:pt x="23351" y="205222"/>
                        </a:lnTo>
                        <a:lnTo>
                          <a:pt x="3616" y="205222"/>
                        </a:lnTo>
                        <a:cubicBezTo>
                          <a:pt x="1804" y="205224"/>
                          <a:pt x="335" y="203757"/>
                          <a:pt x="334" y="201947"/>
                        </a:cubicBezTo>
                        <a:cubicBezTo>
                          <a:pt x="334" y="201946"/>
                          <a:pt x="334" y="201945"/>
                          <a:pt x="334" y="201944"/>
                        </a:cubicBezTo>
                        <a:lnTo>
                          <a:pt x="334" y="182913"/>
                        </a:lnTo>
                        <a:cubicBezTo>
                          <a:pt x="333" y="181102"/>
                          <a:pt x="1800" y="179634"/>
                          <a:pt x="3612" y="179633"/>
                        </a:cubicBezTo>
                        <a:cubicBezTo>
                          <a:pt x="3613" y="179633"/>
                          <a:pt x="3615" y="179633"/>
                          <a:pt x="3616" y="179633"/>
                        </a:cubicBezTo>
                        <a:lnTo>
                          <a:pt x="59021" y="179633"/>
                        </a:lnTo>
                        <a:cubicBezTo>
                          <a:pt x="62660" y="174743"/>
                          <a:pt x="67662" y="171035"/>
                          <a:pt x="73401" y="168974"/>
                        </a:cubicBezTo>
                        <a:lnTo>
                          <a:pt x="73401" y="127028"/>
                        </a:lnTo>
                        <a:cubicBezTo>
                          <a:pt x="70728" y="126392"/>
                          <a:pt x="68166" y="125359"/>
                          <a:pt x="65800" y="123964"/>
                        </a:cubicBezTo>
                        <a:lnTo>
                          <a:pt x="52629" y="123964"/>
                        </a:lnTo>
                        <a:cubicBezTo>
                          <a:pt x="47788" y="123964"/>
                          <a:pt x="43863" y="120042"/>
                          <a:pt x="43863" y="115203"/>
                        </a:cubicBezTo>
                        <a:cubicBezTo>
                          <a:pt x="43863" y="110365"/>
                          <a:pt x="47788" y="106443"/>
                          <a:pt x="52629" y="106443"/>
                        </a:cubicBezTo>
                        <a:lnTo>
                          <a:pt x="57294" y="106443"/>
                        </a:lnTo>
                        <a:cubicBezTo>
                          <a:pt x="58491" y="101994"/>
                          <a:pt x="61412" y="98205"/>
                          <a:pt x="65412" y="95914"/>
                        </a:cubicBezTo>
                        <a:cubicBezTo>
                          <a:pt x="70368" y="92942"/>
                          <a:pt x="76041" y="91376"/>
                          <a:pt x="81822" y="91383"/>
                        </a:cubicBezTo>
                        <a:lnTo>
                          <a:pt x="82298" y="91383"/>
                        </a:lnTo>
                        <a:cubicBezTo>
                          <a:pt x="91924" y="90622"/>
                          <a:pt x="101143" y="95413"/>
                          <a:pt x="106048" y="103725"/>
                        </a:cubicBezTo>
                        <a:lnTo>
                          <a:pt x="136925" y="82623"/>
                        </a:lnTo>
                        <a:cubicBezTo>
                          <a:pt x="137189" y="82462"/>
                          <a:pt x="137463" y="82318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3" y="65900"/>
                          <a:pt x="162339" y="58842"/>
                          <a:pt x="162144" y="51681"/>
                        </a:cubicBezTo>
                        <a:cubicBezTo>
                          <a:pt x="160590" y="49437"/>
                          <a:pt x="159381" y="47668"/>
                          <a:pt x="159078" y="47194"/>
                        </a:cubicBezTo>
                        <a:lnTo>
                          <a:pt x="158819" y="46805"/>
                        </a:lnTo>
                        <a:cubicBezTo>
                          <a:pt x="158501" y="46332"/>
                          <a:pt x="158321" y="45778"/>
                          <a:pt x="158302" y="45208"/>
                        </a:cubicBezTo>
                        <a:lnTo>
                          <a:pt x="158215" y="43827"/>
                        </a:lnTo>
                        <a:cubicBezTo>
                          <a:pt x="158173" y="43282"/>
                          <a:pt x="158262" y="42735"/>
                          <a:pt x="158474" y="42231"/>
                        </a:cubicBezTo>
                        <a:lnTo>
                          <a:pt x="159855" y="39339"/>
                        </a:lnTo>
                        <a:lnTo>
                          <a:pt x="159855" y="36491"/>
                        </a:lnTo>
                        <a:cubicBezTo>
                          <a:pt x="158135" y="18127"/>
                          <a:pt x="171638" y="1848"/>
                          <a:pt x="190014" y="129"/>
                        </a:cubicBezTo>
                        <a:cubicBezTo>
                          <a:pt x="208391" y="-1590"/>
                          <a:pt x="224682" y="11903"/>
                          <a:pt x="226402" y="30266"/>
                        </a:cubicBezTo>
                        <a:cubicBezTo>
                          <a:pt x="226596" y="32337"/>
                          <a:pt x="226596" y="34421"/>
                          <a:pt x="226402" y="36491"/>
                        </a:cubicBezTo>
                        <a:lnTo>
                          <a:pt x="226402" y="40850"/>
                        </a:lnTo>
                        <a:lnTo>
                          <a:pt x="226964" y="42663"/>
                        </a:lnTo>
                        <a:cubicBezTo>
                          <a:pt x="227084" y="42994"/>
                          <a:pt x="227142" y="43345"/>
                          <a:pt x="227136" y="43698"/>
                        </a:cubicBezTo>
                        <a:cubicBezTo>
                          <a:pt x="227122" y="44058"/>
                          <a:pt x="227136" y="44419"/>
                          <a:pt x="227180" y="44776"/>
                        </a:cubicBezTo>
                        <a:lnTo>
                          <a:pt x="227309" y="45511"/>
                        </a:lnTo>
                        <a:cubicBezTo>
                          <a:pt x="227469" y="46413"/>
                          <a:pt x="227233" y="47340"/>
                          <a:pt x="226662" y="48056"/>
                        </a:cubicBezTo>
                        <a:lnTo>
                          <a:pt x="226230" y="48661"/>
                        </a:lnTo>
                        <a:cubicBezTo>
                          <a:pt x="225927" y="49049"/>
                          <a:pt x="224804" y="50473"/>
                          <a:pt x="223293" y="52285"/>
                        </a:cubicBezTo>
                        <a:cubicBezTo>
                          <a:pt x="223047" y="59319"/>
                          <a:pt x="221480" y="66243"/>
                          <a:pt x="218673" y="72698"/>
                        </a:cubicBezTo>
                        <a:lnTo>
                          <a:pt x="222602" y="74424"/>
                        </a:lnTo>
                        <a:lnTo>
                          <a:pt x="244410" y="83270"/>
                        </a:lnTo>
                        <a:lnTo>
                          <a:pt x="254386" y="87111"/>
                        </a:lnTo>
                        <a:cubicBezTo>
                          <a:pt x="255044" y="87381"/>
                          <a:pt x="255602" y="87848"/>
                          <a:pt x="255984" y="88449"/>
                        </a:cubicBezTo>
                        <a:lnTo>
                          <a:pt x="256976" y="90088"/>
                        </a:lnTo>
                        <a:lnTo>
                          <a:pt x="301154" y="133933"/>
                        </a:lnTo>
                        <a:cubicBezTo>
                          <a:pt x="305235" y="132241"/>
                          <a:pt x="309604" y="131347"/>
                          <a:pt x="314023" y="131300"/>
                        </a:cubicBezTo>
                        <a:lnTo>
                          <a:pt x="314498" y="131300"/>
                        </a:lnTo>
                        <a:cubicBezTo>
                          <a:pt x="328058" y="131300"/>
                          <a:pt x="338811" y="138852"/>
                          <a:pt x="339458" y="148562"/>
                        </a:cubicBezTo>
                        <a:lnTo>
                          <a:pt x="345158" y="148562"/>
                        </a:lnTo>
                        <a:cubicBezTo>
                          <a:pt x="350000" y="148562"/>
                          <a:pt x="353925" y="152484"/>
                          <a:pt x="353925" y="157322"/>
                        </a:cubicBezTo>
                        <a:cubicBezTo>
                          <a:pt x="353925" y="162160"/>
                          <a:pt x="350000" y="166082"/>
                          <a:pt x="345158" y="166082"/>
                        </a:cubicBezTo>
                        <a:lnTo>
                          <a:pt x="325251" y="166082"/>
                        </a:lnTo>
                        <a:cubicBezTo>
                          <a:pt x="324991" y="166169"/>
                          <a:pt x="324690" y="166298"/>
                          <a:pt x="324387" y="166384"/>
                        </a:cubicBezTo>
                        <a:lnTo>
                          <a:pt x="324387" y="170441"/>
                        </a:lnTo>
                        <a:cubicBezTo>
                          <a:pt x="329547" y="172269"/>
                          <a:pt x="334124" y="175443"/>
                          <a:pt x="337645" y="179633"/>
                        </a:cubicBezTo>
                        <a:lnTo>
                          <a:pt x="378065" y="179633"/>
                        </a:lnTo>
                        <a:cubicBezTo>
                          <a:pt x="379877" y="179632"/>
                          <a:pt x="381346" y="181099"/>
                          <a:pt x="381346" y="182909"/>
                        </a:cubicBezTo>
                        <a:cubicBezTo>
                          <a:pt x="381346" y="182910"/>
                          <a:pt x="381346" y="182911"/>
                          <a:pt x="381346" y="182912"/>
                        </a:cubicBezTo>
                        <a:close/>
                        <a:moveTo>
                          <a:pt x="374740" y="198663"/>
                        </a:moveTo>
                        <a:lnTo>
                          <a:pt x="374740" y="193830"/>
                        </a:lnTo>
                        <a:lnTo>
                          <a:pt x="6897" y="193830"/>
                        </a:lnTo>
                        <a:lnTo>
                          <a:pt x="6897" y="198663"/>
                        </a:lnTo>
                        <a:lnTo>
                          <a:pt x="374740" y="198663"/>
                        </a:lnTo>
                        <a:close/>
                        <a:moveTo>
                          <a:pt x="374740" y="190550"/>
                        </a:moveTo>
                        <a:lnTo>
                          <a:pt x="374740" y="186192"/>
                        </a:lnTo>
                        <a:lnTo>
                          <a:pt x="6897" y="186192"/>
                        </a:lnTo>
                        <a:lnTo>
                          <a:pt x="6897" y="190550"/>
                        </a:lnTo>
                        <a:close/>
                        <a:moveTo>
                          <a:pt x="353925" y="246219"/>
                        </a:moveTo>
                        <a:lnTo>
                          <a:pt x="353925" y="205222"/>
                        </a:lnTo>
                        <a:lnTo>
                          <a:pt x="33196" y="205222"/>
                        </a:lnTo>
                        <a:lnTo>
                          <a:pt x="33196" y="246219"/>
                        </a:lnTo>
                        <a:close/>
                        <a:moveTo>
                          <a:pt x="347361" y="157322"/>
                        </a:moveTo>
                        <a:cubicBezTo>
                          <a:pt x="347356" y="156108"/>
                          <a:pt x="346373" y="155126"/>
                          <a:pt x="345158" y="155121"/>
                        </a:cubicBezTo>
                        <a:lnTo>
                          <a:pt x="331124" y="155122"/>
                        </a:lnTo>
                        <a:lnTo>
                          <a:pt x="332161" y="152834"/>
                        </a:lnTo>
                        <a:cubicBezTo>
                          <a:pt x="332452" y="152143"/>
                          <a:pt x="332655" y="151418"/>
                          <a:pt x="332764" y="150676"/>
                        </a:cubicBezTo>
                        <a:cubicBezTo>
                          <a:pt x="332808" y="150417"/>
                          <a:pt x="332851" y="150159"/>
                          <a:pt x="332895" y="149856"/>
                        </a:cubicBezTo>
                        <a:lnTo>
                          <a:pt x="332895" y="149382"/>
                        </a:lnTo>
                        <a:cubicBezTo>
                          <a:pt x="332808" y="143038"/>
                          <a:pt x="324560" y="137859"/>
                          <a:pt x="314498" y="137859"/>
                        </a:cubicBezTo>
                        <a:lnTo>
                          <a:pt x="314066" y="137859"/>
                        </a:lnTo>
                        <a:cubicBezTo>
                          <a:pt x="312900" y="137903"/>
                          <a:pt x="311778" y="137989"/>
                          <a:pt x="310655" y="138119"/>
                        </a:cubicBezTo>
                        <a:lnTo>
                          <a:pt x="309359" y="138378"/>
                        </a:lnTo>
                        <a:cubicBezTo>
                          <a:pt x="308703" y="138465"/>
                          <a:pt x="308055" y="138595"/>
                          <a:pt x="307416" y="138766"/>
                        </a:cubicBezTo>
                        <a:cubicBezTo>
                          <a:pt x="306941" y="138895"/>
                          <a:pt x="306466" y="139025"/>
                          <a:pt x="305991" y="139197"/>
                        </a:cubicBezTo>
                        <a:cubicBezTo>
                          <a:pt x="305429" y="139370"/>
                          <a:pt x="304868" y="139542"/>
                          <a:pt x="304350" y="139758"/>
                        </a:cubicBezTo>
                        <a:cubicBezTo>
                          <a:pt x="303918" y="139930"/>
                          <a:pt x="303529" y="140146"/>
                          <a:pt x="303097" y="140319"/>
                        </a:cubicBezTo>
                        <a:cubicBezTo>
                          <a:pt x="302418" y="140630"/>
                          <a:pt x="301755" y="140976"/>
                          <a:pt x="301111" y="141355"/>
                        </a:cubicBezTo>
                        <a:lnTo>
                          <a:pt x="300031" y="142088"/>
                        </a:lnTo>
                        <a:lnTo>
                          <a:pt x="252787" y="95137"/>
                        </a:lnTo>
                        <a:lnTo>
                          <a:pt x="252529" y="95223"/>
                        </a:lnTo>
                        <a:lnTo>
                          <a:pt x="251665" y="93929"/>
                        </a:lnTo>
                        <a:lnTo>
                          <a:pt x="251622" y="93885"/>
                        </a:lnTo>
                        <a:lnTo>
                          <a:pt x="251536" y="93713"/>
                        </a:lnTo>
                        <a:lnTo>
                          <a:pt x="250974" y="92850"/>
                        </a:lnTo>
                        <a:lnTo>
                          <a:pt x="242424" y="89570"/>
                        </a:lnTo>
                        <a:lnTo>
                          <a:pt x="241992" y="89398"/>
                        </a:lnTo>
                        <a:lnTo>
                          <a:pt x="239271" y="88319"/>
                        </a:lnTo>
                        <a:lnTo>
                          <a:pt x="224718" y="148821"/>
                        </a:lnTo>
                        <a:cubicBezTo>
                          <a:pt x="226380" y="152019"/>
                          <a:pt x="227240" y="155573"/>
                          <a:pt x="227223" y="159177"/>
                        </a:cubicBezTo>
                        <a:lnTo>
                          <a:pt x="227223" y="182913"/>
                        </a:lnTo>
                        <a:lnTo>
                          <a:pt x="239746" y="182913"/>
                        </a:lnTo>
                        <a:lnTo>
                          <a:pt x="243935" y="138248"/>
                        </a:lnTo>
                        <a:lnTo>
                          <a:pt x="296965" y="178208"/>
                        </a:lnTo>
                        <a:cubicBezTo>
                          <a:pt x="299431" y="176177"/>
                          <a:pt x="302239" y="174600"/>
                          <a:pt x="305257" y="173548"/>
                        </a:cubicBezTo>
                        <a:cubicBezTo>
                          <a:pt x="305947" y="173289"/>
                          <a:pt x="306681" y="173073"/>
                          <a:pt x="307416" y="172857"/>
                        </a:cubicBezTo>
                        <a:lnTo>
                          <a:pt x="307416" y="164011"/>
                        </a:lnTo>
                        <a:cubicBezTo>
                          <a:pt x="306034" y="163712"/>
                          <a:pt x="304677" y="163307"/>
                          <a:pt x="303357" y="162802"/>
                        </a:cubicBezTo>
                        <a:lnTo>
                          <a:pt x="283362" y="162802"/>
                        </a:lnTo>
                        <a:cubicBezTo>
                          <a:pt x="280334" y="162802"/>
                          <a:pt x="277878" y="160349"/>
                          <a:pt x="277878" y="157322"/>
                        </a:cubicBezTo>
                        <a:cubicBezTo>
                          <a:pt x="277878" y="154295"/>
                          <a:pt x="280334" y="151842"/>
                          <a:pt x="283362" y="151842"/>
                        </a:cubicBezTo>
                        <a:lnTo>
                          <a:pt x="297700" y="152100"/>
                        </a:lnTo>
                        <a:cubicBezTo>
                          <a:pt x="297428" y="151382"/>
                          <a:pt x="297281" y="150623"/>
                          <a:pt x="297268" y="149856"/>
                        </a:cubicBezTo>
                        <a:lnTo>
                          <a:pt x="297268" y="149770"/>
                        </a:lnTo>
                        <a:cubicBezTo>
                          <a:pt x="297570" y="146801"/>
                          <a:pt x="299336" y="144178"/>
                          <a:pt x="301974" y="142779"/>
                        </a:cubicBezTo>
                        <a:cubicBezTo>
                          <a:pt x="305648" y="140610"/>
                          <a:pt x="309842" y="139477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11" y="143944"/>
                          <a:pt x="331253" y="149425"/>
                        </a:cubicBezTo>
                        <a:cubicBezTo>
                          <a:pt x="330980" y="152427"/>
                          <a:pt x="329210" y="155088"/>
                          <a:pt x="326546" y="156502"/>
                        </a:cubicBezTo>
                        <a:cubicBezTo>
                          <a:pt x="322871" y="158662"/>
                          <a:pt x="318676" y="159781"/>
                          <a:pt x="314412" y="159738"/>
                        </a:cubicBezTo>
                        <a:lnTo>
                          <a:pt x="314023" y="159782"/>
                        </a:lnTo>
                        <a:cubicBezTo>
                          <a:pt x="309051" y="159966"/>
                          <a:pt x="304169" y="158426"/>
                          <a:pt x="300203" y="155423"/>
                        </a:cubicBezTo>
                        <a:lnTo>
                          <a:pt x="283319" y="155122"/>
                        </a:lnTo>
                        <a:cubicBezTo>
                          <a:pt x="282103" y="155134"/>
                          <a:pt x="281127" y="156129"/>
                          <a:pt x="281139" y="157344"/>
                        </a:cubicBezTo>
                        <a:cubicBezTo>
                          <a:pt x="281151" y="158559"/>
                          <a:pt x="282146" y="159534"/>
                          <a:pt x="283362" y="159522"/>
                        </a:cubicBezTo>
                        <a:lnTo>
                          <a:pt x="304263" y="159653"/>
                        </a:lnTo>
                        <a:cubicBezTo>
                          <a:pt x="305896" y="160285"/>
                          <a:pt x="307589" y="160748"/>
                          <a:pt x="309316" y="161034"/>
                        </a:cubicBezTo>
                        <a:lnTo>
                          <a:pt x="310697" y="161248"/>
                        </a:lnTo>
                        <a:lnTo>
                          <a:pt x="310697" y="175533"/>
                        </a:lnTo>
                        <a:lnTo>
                          <a:pt x="309402" y="175792"/>
                        </a:lnTo>
                        <a:cubicBezTo>
                          <a:pt x="308358" y="175994"/>
                          <a:pt x="307332" y="176282"/>
                          <a:pt x="306336" y="176654"/>
                        </a:cubicBezTo>
                        <a:cubicBezTo>
                          <a:pt x="302690" y="177929"/>
                          <a:pt x="299413" y="180078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4"/>
                        </a:lnTo>
                        <a:cubicBezTo>
                          <a:pt x="330822" y="181920"/>
                          <a:pt x="330303" y="181531"/>
                          <a:pt x="329785" y="181100"/>
                        </a:cubicBezTo>
                        <a:cubicBezTo>
                          <a:pt x="329388" y="180717"/>
                          <a:pt x="328970" y="180357"/>
                          <a:pt x="328533" y="180021"/>
                        </a:cubicBezTo>
                        <a:cubicBezTo>
                          <a:pt x="327972" y="179633"/>
                          <a:pt x="327367" y="179288"/>
                          <a:pt x="326806" y="178899"/>
                        </a:cubicBezTo>
                        <a:cubicBezTo>
                          <a:pt x="326374" y="178640"/>
                          <a:pt x="325941" y="178338"/>
                          <a:pt x="325510" y="178079"/>
                        </a:cubicBezTo>
                        <a:cubicBezTo>
                          <a:pt x="324540" y="177595"/>
                          <a:pt x="323545" y="177164"/>
                          <a:pt x="322530" y="176785"/>
                        </a:cubicBezTo>
                        <a:lnTo>
                          <a:pt x="322185" y="176654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2"/>
                        </a:cubicBezTo>
                        <a:lnTo>
                          <a:pt x="317823" y="175533"/>
                        </a:lnTo>
                        <a:lnTo>
                          <a:pt x="317823" y="161163"/>
                        </a:lnTo>
                        <a:lnTo>
                          <a:pt x="319162" y="160904"/>
                        </a:lnTo>
                        <a:cubicBezTo>
                          <a:pt x="319723" y="160774"/>
                          <a:pt x="320285" y="160645"/>
                          <a:pt x="320802" y="160515"/>
                        </a:cubicBezTo>
                        <a:cubicBezTo>
                          <a:pt x="321607" y="160331"/>
                          <a:pt x="322400" y="160101"/>
                          <a:pt x="323178" y="159825"/>
                        </a:cubicBezTo>
                        <a:cubicBezTo>
                          <a:pt x="323400" y="159773"/>
                          <a:pt x="323617" y="159701"/>
                          <a:pt x="323825" y="159609"/>
                        </a:cubicBezTo>
                        <a:lnTo>
                          <a:pt x="324387" y="159522"/>
                        </a:lnTo>
                        <a:lnTo>
                          <a:pt x="345158" y="159522"/>
                        </a:lnTo>
                        <a:cubicBezTo>
                          <a:pt x="346372" y="159518"/>
                          <a:pt x="347356" y="158536"/>
                          <a:pt x="347361" y="157322"/>
                        </a:cubicBezTo>
                        <a:close/>
                        <a:moveTo>
                          <a:pt x="324775" y="153740"/>
                        </a:moveTo>
                        <a:cubicBezTo>
                          <a:pt x="325769" y="153136"/>
                          <a:pt x="328014" y="151496"/>
                          <a:pt x="327972" y="149468"/>
                        </a:cubicBezTo>
                        <a:cubicBezTo>
                          <a:pt x="327928" y="146318"/>
                          <a:pt x="322185" y="142779"/>
                          <a:pt x="314498" y="142779"/>
                        </a:cubicBezTo>
                        <a:lnTo>
                          <a:pt x="314152" y="142779"/>
                        </a:lnTo>
                        <a:cubicBezTo>
                          <a:pt x="310499" y="142759"/>
                          <a:pt x="306907" y="143713"/>
                          <a:pt x="303745" y="145541"/>
                        </a:cubicBezTo>
                        <a:cubicBezTo>
                          <a:pt x="302795" y="146145"/>
                          <a:pt x="300507" y="147785"/>
                          <a:pt x="300550" y="149814"/>
                        </a:cubicBezTo>
                        <a:cubicBezTo>
                          <a:pt x="300592" y="152963"/>
                          <a:pt x="306336" y="156459"/>
                          <a:pt x="314023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8" y="182054"/>
                          <a:pt x="293810" y="181233"/>
                          <a:pt x="294547" y="180453"/>
                        </a:cubicBezTo>
                        <a:lnTo>
                          <a:pt x="246656" y="144419"/>
                        </a:lnTo>
                        <a:lnTo>
                          <a:pt x="243029" y="182913"/>
                        </a:lnTo>
                        <a:close/>
                        <a:moveTo>
                          <a:pt x="221220" y="149295"/>
                        </a:moveTo>
                        <a:lnTo>
                          <a:pt x="236205" y="87024"/>
                        </a:lnTo>
                        <a:lnTo>
                          <a:pt x="230030" y="84522"/>
                        </a:lnTo>
                        <a:lnTo>
                          <a:pt x="215736" y="143987"/>
                        </a:lnTo>
                        <a:lnTo>
                          <a:pt x="214095" y="143470"/>
                        </a:lnTo>
                        <a:cubicBezTo>
                          <a:pt x="213071" y="143168"/>
                          <a:pt x="212010" y="143007"/>
                          <a:pt x="210942" y="142995"/>
                        </a:cubicBezTo>
                        <a:lnTo>
                          <a:pt x="169529" y="142995"/>
                        </a:lnTo>
                        <a:lnTo>
                          <a:pt x="155192" y="83270"/>
                        </a:lnTo>
                        <a:lnTo>
                          <a:pt x="148930" y="85385"/>
                        </a:lnTo>
                        <a:lnTo>
                          <a:pt x="163440" y="145714"/>
                        </a:lnTo>
                        <a:lnTo>
                          <a:pt x="162749" y="146361"/>
                        </a:lnTo>
                        <a:cubicBezTo>
                          <a:pt x="159416" y="149785"/>
                          <a:pt x="157596" y="154402"/>
                          <a:pt x="157697" y="159177"/>
                        </a:cubicBezTo>
                        <a:lnTo>
                          <a:pt x="157697" y="182913"/>
                        </a:lnTo>
                        <a:lnTo>
                          <a:pt x="223941" y="182913"/>
                        </a:lnTo>
                        <a:lnTo>
                          <a:pt x="223941" y="159177"/>
                        </a:lnTo>
                        <a:cubicBezTo>
                          <a:pt x="223965" y="155918"/>
                          <a:pt x="223147" y="152707"/>
                          <a:pt x="221565" y="149856"/>
                        </a:cubicBezTo>
                        <a:close/>
                        <a:moveTo>
                          <a:pt x="213360" y="139930"/>
                        </a:moveTo>
                        <a:lnTo>
                          <a:pt x="226920" y="83486"/>
                        </a:lnTo>
                        <a:lnTo>
                          <a:pt x="219968" y="80422"/>
                        </a:lnTo>
                        <a:lnTo>
                          <a:pt x="216470" y="78998"/>
                        </a:lnTo>
                        <a:lnTo>
                          <a:pt x="199066" y="99323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8"/>
                        </a:lnTo>
                        <a:lnTo>
                          <a:pt x="158302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3"/>
                          <a:pt x="213360" y="139931"/>
                        </a:cubicBezTo>
                        <a:close/>
                        <a:moveTo>
                          <a:pt x="220615" y="45165"/>
                        </a:moveTo>
                        <a:cubicBezTo>
                          <a:pt x="220580" y="44836"/>
                          <a:pt x="220566" y="44504"/>
                          <a:pt x="220573" y="44173"/>
                        </a:cubicBezTo>
                        <a:lnTo>
                          <a:pt x="219968" y="42403"/>
                        </a:lnTo>
                        <a:cubicBezTo>
                          <a:pt x="219932" y="42248"/>
                          <a:pt x="219918" y="42088"/>
                          <a:pt x="219925" y="41928"/>
                        </a:cubicBezTo>
                        <a:lnTo>
                          <a:pt x="219796" y="41626"/>
                        </a:lnTo>
                        <a:lnTo>
                          <a:pt x="219796" y="36491"/>
                        </a:lnTo>
                        <a:cubicBezTo>
                          <a:pt x="221510" y="21762"/>
                          <a:pt x="210951" y="8433"/>
                          <a:pt x="196212" y="6720"/>
                        </a:cubicBezTo>
                        <a:cubicBezTo>
                          <a:pt x="181472" y="5007"/>
                          <a:pt x="168134" y="15559"/>
                          <a:pt x="166420" y="30288"/>
                        </a:cubicBezTo>
                        <a:cubicBezTo>
                          <a:pt x="166180" y="32349"/>
                          <a:pt x="166180" y="34430"/>
                          <a:pt x="166420" y="36491"/>
                        </a:cubicBezTo>
                        <a:lnTo>
                          <a:pt x="166420" y="40030"/>
                        </a:lnTo>
                        <a:cubicBezTo>
                          <a:pt x="166397" y="40249"/>
                          <a:pt x="166354" y="40466"/>
                          <a:pt x="166291" y="40677"/>
                        </a:cubicBezTo>
                        <a:lnTo>
                          <a:pt x="166247" y="41109"/>
                        </a:lnTo>
                        <a:lnTo>
                          <a:pt x="166117" y="41411"/>
                        </a:lnTo>
                        <a:lnTo>
                          <a:pt x="164865" y="44086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6" y="46633"/>
                          <a:pt x="167413" y="47755"/>
                          <a:pt x="168276" y="48877"/>
                        </a:cubicBezTo>
                        <a:lnTo>
                          <a:pt x="168709" y="48877"/>
                        </a:lnTo>
                        <a:lnTo>
                          <a:pt x="168709" y="49437"/>
                        </a:lnTo>
                        <a:cubicBezTo>
                          <a:pt x="170842" y="52697"/>
                          <a:pt x="173497" y="55584"/>
                          <a:pt x="176568" y="57982"/>
                        </a:cubicBezTo>
                        <a:cubicBezTo>
                          <a:pt x="181142" y="59885"/>
                          <a:pt x="186089" y="60726"/>
                          <a:pt x="191035" y="60441"/>
                        </a:cubicBezTo>
                        <a:cubicBezTo>
                          <a:pt x="196779" y="60578"/>
                          <a:pt x="202504" y="59731"/>
                          <a:pt x="207963" y="57938"/>
                        </a:cubicBezTo>
                        <a:cubicBezTo>
                          <a:pt x="212807" y="54349"/>
                          <a:pt x="217073" y="50041"/>
                          <a:pt x="220615" y="45165"/>
                        </a:cubicBezTo>
                        <a:close/>
                        <a:moveTo>
                          <a:pt x="198851" y="94533"/>
                        </a:moveTo>
                        <a:lnTo>
                          <a:pt x="213231" y="77703"/>
                        </a:lnTo>
                        <a:lnTo>
                          <a:pt x="212886" y="77530"/>
                        </a:lnTo>
                        <a:lnTo>
                          <a:pt x="212842" y="77530"/>
                        </a:lnTo>
                        <a:lnTo>
                          <a:pt x="212368" y="77358"/>
                        </a:lnTo>
                        <a:cubicBezTo>
                          <a:pt x="208439" y="84154"/>
                          <a:pt x="201483" y="88649"/>
                          <a:pt x="193669" y="89441"/>
                        </a:cubicBezTo>
                        <a:close/>
                        <a:moveTo>
                          <a:pt x="211245" y="72914"/>
                        </a:moveTo>
                        <a:cubicBezTo>
                          <a:pt x="214176" y="67374"/>
                          <a:pt x="215939" y="61294"/>
                          <a:pt x="216427" y="55047"/>
                        </a:cubicBezTo>
                        <a:cubicBezTo>
                          <a:pt x="214402" y="57421"/>
                          <a:pt x="211975" y="59423"/>
                          <a:pt x="209258" y="60959"/>
                        </a:cubicBezTo>
                        <a:cubicBezTo>
                          <a:pt x="203394" y="62946"/>
                          <a:pt x="197225" y="63881"/>
                          <a:pt x="191035" y="63721"/>
                        </a:cubicBezTo>
                        <a:cubicBezTo>
                          <a:pt x="185536" y="63951"/>
                          <a:pt x="180054" y="62979"/>
                          <a:pt x="174970" y="60873"/>
                        </a:cubicBezTo>
                        <a:cubicBezTo>
                          <a:pt x="172695" y="59318"/>
                          <a:pt x="170683" y="57410"/>
                          <a:pt x="169010" y="55220"/>
                        </a:cubicBezTo>
                        <a:cubicBezTo>
                          <a:pt x="169551" y="61375"/>
                          <a:pt x="171313" y="67360"/>
                          <a:pt x="174193" y="72827"/>
                        </a:cubicBezTo>
                        <a:cubicBezTo>
                          <a:pt x="174280" y="72956"/>
                          <a:pt x="174236" y="73043"/>
                          <a:pt x="174280" y="73172"/>
                        </a:cubicBezTo>
                        <a:cubicBezTo>
                          <a:pt x="177883" y="83353"/>
                          <a:pt x="189064" y="88687"/>
                          <a:pt x="199252" y="85085"/>
                        </a:cubicBezTo>
                        <a:cubicBezTo>
                          <a:pt x="204807" y="83122"/>
                          <a:pt x="209180" y="78761"/>
                          <a:pt x="211158" y="73215"/>
                        </a:cubicBezTo>
                        <a:cubicBezTo>
                          <a:pt x="211202" y="73128"/>
                          <a:pt x="211158" y="72999"/>
                          <a:pt x="211245" y="72914"/>
                        </a:cubicBezTo>
                        <a:close/>
                        <a:moveTo>
                          <a:pt x="185119" y="95310"/>
                        </a:moveTo>
                        <a:lnTo>
                          <a:pt x="191812" y="89441"/>
                        </a:lnTo>
                        <a:cubicBezTo>
                          <a:pt x="183964" y="88651"/>
                          <a:pt x="176982" y="84117"/>
                          <a:pt x="173070" y="77272"/>
                        </a:cubicBezTo>
                        <a:lnTo>
                          <a:pt x="171688" y="77746"/>
                        </a:lnTo>
                        <a:close/>
                        <a:moveTo>
                          <a:pt x="159813" y="144677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3"/>
                        </a:lnTo>
                        <a:lnTo>
                          <a:pt x="114426" y="109723"/>
                        </a:lnTo>
                        <a:cubicBezTo>
                          <a:pt x="117455" y="109723"/>
                          <a:pt x="119911" y="112177"/>
                          <a:pt x="119911" y="115204"/>
                        </a:cubicBezTo>
                        <a:cubicBezTo>
                          <a:pt x="119911" y="118231"/>
                          <a:pt x="117455" y="120685"/>
                          <a:pt x="114426" y="120685"/>
                        </a:cubicBezTo>
                        <a:lnTo>
                          <a:pt x="96979" y="120771"/>
                        </a:lnTo>
                        <a:cubicBezTo>
                          <a:pt x="94924" y="122019"/>
                          <a:pt x="92698" y="122964"/>
                          <a:pt x="90372" y="123575"/>
                        </a:cubicBezTo>
                        <a:lnTo>
                          <a:pt x="90372" y="144074"/>
                        </a:lnTo>
                        <a:cubicBezTo>
                          <a:pt x="95900" y="142650"/>
                          <a:pt x="112699" y="137040"/>
                          <a:pt x="128504" y="130696"/>
                        </a:cubicBezTo>
                        <a:cubicBezTo>
                          <a:pt x="130525" y="129695"/>
                          <a:pt x="132891" y="129664"/>
                          <a:pt x="134938" y="130609"/>
                        </a:cubicBezTo>
                        <a:cubicBezTo>
                          <a:pt x="136469" y="131407"/>
                          <a:pt x="137584" y="132821"/>
                          <a:pt x="138005" y="134494"/>
                        </a:cubicBezTo>
                        <a:lnTo>
                          <a:pt x="142108" y="182913"/>
                        </a:lnTo>
                        <a:lnTo>
                          <a:pt x="154415" y="182913"/>
                        </a:lnTo>
                        <a:lnTo>
                          <a:pt x="154415" y="159177"/>
                        </a:lnTo>
                        <a:cubicBezTo>
                          <a:pt x="154328" y="153838"/>
                          <a:pt x="156256" y="148662"/>
                          <a:pt x="159813" y="144677"/>
                        </a:cubicBezTo>
                        <a:close/>
                        <a:moveTo>
                          <a:pt x="138825" y="182913"/>
                        </a:moveTo>
                        <a:lnTo>
                          <a:pt x="134766" y="135054"/>
                        </a:lnTo>
                        <a:cubicBezTo>
                          <a:pt x="134503" y="134390"/>
                          <a:pt x="134013" y="133840"/>
                          <a:pt x="133383" y="133501"/>
                        </a:cubicBezTo>
                        <a:cubicBezTo>
                          <a:pt x="132176" y="133081"/>
                          <a:pt x="130850" y="133174"/>
                          <a:pt x="129714" y="133760"/>
                        </a:cubicBezTo>
                        <a:cubicBezTo>
                          <a:pt x="116886" y="138974"/>
                          <a:pt x="103798" y="143525"/>
                          <a:pt x="90503" y="147396"/>
                        </a:cubicBezTo>
                        <a:lnTo>
                          <a:pt x="90372" y="146792"/>
                        </a:lnTo>
                        <a:lnTo>
                          <a:pt x="90372" y="171390"/>
                        </a:lnTo>
                        <a:cubicBezTo>
                          <a:pt x="91106" y="171606"/>
                          <a:pt x="91840" y="171822"/>
                          <a:pt x="92575" y="172081"/>
                        </a:cubicBezTo>
                        <a:cubicBezTo>
                          <a:pt x="98233" y="174081"/>
                          <a:pt x="103075" y="177887"/>
                          <a:pt x="106350" y="182913"/>
                        </a:cubicBezTo>
                        <a:close/>
                        <a:moveTo>
                          <a:pt x="116628" y="115203"/>
                        </a:moveTo>
                        <a:cubicBezTo>
                          <a:pt x="116623" y="113990"/>
                          <a:pt x="115640" y="113008"/>
                          <a:pt x="114426" y="113003"/>
                        </a:cubicBezTo>
                        <a:lnTo>
                          <a:pt x="100176" y="113003"/>
                        </a:lnTo>
                        <a:lnTo>
                          <a:pt x="100564" y="111061"/>
                        </a:lnTo>
                        <a:cubicBezTo>
                          <a:pt x="100677" y="110536"/>
                          <a:pt x="100735" y="110001"/>
                          <a:pt x="100737" y="109465"/>
                        </a:cubicBezTo>
                        <a:cubicBezTo>
                          <a:pt x="100736" y="109101"/>
                          <a:pt x="100693" y="108739"/>
                          <a:pt x="100607" y="108385"/>
                        </a:cubicBezTo>
                        <a:cubicBezTo>
                          <a:pt x="99657" y="102430"/>
                          <a:pt x="91798" y="97942"/>
                          <a:pt x="82298" y="97942"/>
                        </a:cubicBezTo>
                        <a:lnTo>
                          <a:pt x="81909" y="97986"/>
                        </a:lnTo>
                        <a:cubicBezTo>
                          <a:pt x="81114" y="97998"/>
                          <a:pt x="80321" y="98056"/>
                          <a:pt x="79533" y="98158"/>
                        </a:cubicBezTo>
                        <a:cubicBezTo>
                          <a:pt x="79114" y="98145"/>
                          <a:pt x="78695" y="98174"/>
                          <a:pt x="78281" y="98244"/>
                        </a:cubicBezTo>
                        <a:cubicBezTo>
                          <a:pt x="75112" y="98625"/>
                          <a:pt x="72054" y="99653"/>
                          <a:pt x="69299" y="101266"/>
                        </a:cubicBezTo>
                        <a:cubicBezTo>
                          <a:pt x="69170" y="101351"/>
                          <a:pt x="69039" y="101395"/>
                          <a:pt x="68910" y="101480"/>
                        </a:cubicBezTo>
                        <a:cubicBezTo>
                          <a:pt x="66251" y="102938"/>
                          <a:pt x="64325" y="105443"/>
                          <a:pt x="63599" y="108385"/>
                        </a:cubicBezTo>
                        <a:cubicBezTo>
                          <a:pt x="63484" y="108910"/>
                          <a:pt x="63426" y="109445"/>
                          <a:pt x="63426" y="109982"/>
                        </a:cubicBezTo>
                        <a:cubicBezTo>
                          <a:pt x="63433" y="110358"/>
                          <a:pt x="63462" y="110732"/>
                          <a:pt x="63512" y="111104"/>
                        </a:cubicBezTo>
                        <a:lnTo>
                          <a:pt x="63857" y="113003"/>
                        </a:lnTo>
                        <a:lnTo>
                          <a:pt x="52629" y="113003"/>
                        </a:lnTo>
                        <a:cubicBezTo>
                          <a:pt x="51413" y="113003"/>
                          <a:pt x="50427" y="113988"/>
                          <a:pt x="50427" y="115204"/>
                        </a:cubicBezTo>
                        <a:cubicBezTo>
                          <a:pt x="50427" y="116419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6" y="117663"/>
                        </a:lnTo>
                        <a:cubicBezTo>
                          <a:pt x="68392" y="117837"/>
                          <a:pt x="68607" y="117923"/>
                          <a:pt x="68781" y="118052"/>
                        </a:cubicBezTo>
                        <a:cubicBezTo>
                          <a:pt x="69674" y="118618"/>
                          <a:pt x="70613" y="119109"/>
                          <a:pt x="71588" y="119520"/>
                        </a:cubicBezTo>
                        <a:cubicBezTo>
                          <a:pt x="71691" y="119554"/>
                          <a:pt x="71793" y="119598"/>
                          <a:pt x="71889" y="119649"/>
                        </a:cubicBezTo>
                        <a:cubicBezTo>
                          <a:pt x="73026" y="120098"/>
                          <a:pt x="74196" y="120458"/>
                          <a:pt x="75388" y="120727"/>
                        </a:cubicBezTo>
                        <a:cubicBezTo>
                          <a:pt x="75690" y="120814"/>
                          <a:pt x="75949" y="120857"/>
                          <a:pt x="76251" y="120943"/>
                        </a:cubicBezTo>
                        <a:cubicBezTo>
                          <a:pt x="76510" y="120987"/>
                          <a:pt x="76770" y="121030"/>
                          <a:pt x="77072" y="121073"/>
                        </a:cubicBezTo>
                        <a:cubicBezTo>
                          <a:pt x="77547" y="121159"/>
                          <a:pt x="78022" y="121246"/>
                          <a:pt x="78540" y="121288"/>
                        </a:cubicBezTo>
                        <a:lnTo>
                          <a:pt x="79965" y="121461"/>
                        </a:lnTo>
                        <a:lnTo>
                          <a:pt x="79965" y="174022"/>
                        </a:lnTo>
                        <a:lnTo>
                          <a:pt x="78670" y="174325"/>
                        </a:lnTo>
                        <a:cubicBezTo>
                          <a:pt x="77656" y="174517"/>
                          <a:pt x="76659" y="174791"/>
                          <a:pt x="75690" y="175144"/>
                        </a:cubicBezTo>
                        <a:cubicBezTo>
                          <a:pt x="75642" y="175139"/>
                          <a:pt x="75595" y="175154"/>
                          <a:pt x="75560" y="175188"/>
                        </a:cubicBezTo>
                        <a:lnTo>
                          <a:pt x="75431" y="175231"/>
                        </a:lnTo>
                        <a:cubicBezTo>
                          <a:pt x="74219" y="175657"/>
                          <a:pt x="73048" y="176191"/>
                          <a:pt x="71933" y="176828"/>
                        </a:cubicBezTo>
                        <a:cubicBezTo>
                          <a:pt x="71457" y="177086"/>
                          <a:pt x="70983" y="177475"/>
                          <a:pt x="70507" y="177777"/>
                        </a:cubicBezTo>
                        <a:cubicBezTo>
                          <a:pt x="69860" y="178208"/>
                          <a:pt x="69212" y="178597"/>
                          <a:pt x="68651" y="179028"/>
                        </a:cubicBezTo>
                        <a:cubicBezTo>
                          <a:pt x="68133" y="179417"/>
                          <a:pt x="67744" y="179891"/>
                          <a:pt x="67268" y="180323"/>
                        </a:cubicBezTo>
                        <a:cubicBezTo>
                          <a:pt x="66719" y="180793"/>
                          <a:pt x="66200" y="181297"/>
                          <a:pt x="65715" y="181833"/>
                        </a:cubicBezTo>
                        <a:cubicBezTo>
                          <a:pt x="65412" y="182178"/>
                          <a:pt x="65153" y="182566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0"/>
                          <a:pt x="95704" y="176679"/>
                          <a:pt x="91453" y="175187"/>
                        </a:cubicBezTo>
                        <a:cubicBezTo>
                          <a:pt x="90456" y="174815"/>
                          <a:pt x="89431" y="174526"/>
                          <a:pt x="88386" y="174325"/>
                        </a:cubicBezTo>
                        <a:lnTo>
                          <a:pt x="87090" y="174022"/>
                        </a:lnTo>
                        <a:lnTo>
                          <a:pt x="87090" y="121030"/>
                        </a:lnTo>
                        <a:lnTo>
                          <a:pt x="88343" y="120727"/>
                        </a:lnTo>
                        <a:cubicBezTo>
                          <a:pt x="90762" y="120192"/>
                          <a:pt x="93080" y="119275"/>
                          <a:pt x="95209" y="118009"/>
                        </a:cubicBezTo>
                        <a:lnTo>
                          <a:pt x="96072" y="117405"/>
                        </a:lnTo>
                        <a:lnTo>
                          <a:pt x="114426" y="117405"/>
                        </a:lnTo>
                        <a:cubicBezTo>
                          <a:pt x="115640" y="117400"/>
                          <a:pt x="116623" y="116417"/>
                          <a:pt x="116628" y="11520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48" name="Google Shape;1248;g2d252dde5c4_1_708"/>
                  <p:cNvSpPr/>
                  <p:nvPr/>
                </p:nvSpPr>
                <p:spPr>
                  <a:xfrm>
                    <a:off x="5030321" y="2947048"/>
                    <a:ext cx="34028" cy="20283"/>
                  </a:xfrm>
                  <a:custGeom>
                    <a:rect b="b" l="l" r="r" t="t"/>
                    <a:pathLst>
                      <a:path extrusionOk="0" h="20283" w="34028">
                        <a:moveTo>
                          <a:pt x="34362" y="9906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4"/>
                        </a:cubicBezTo>
                        <a:lnTo>
                          <a:pt x="17089" y="20264"/>
                        </a:lnTo>
                        <a:cubicBezTo>
                          <a:pt x="7934" y="20264"/>
                          <a:pt x="421" y="15819"/>
                          <a:pt x="334" y="10338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6"/>
                          <a:pt x="12954" y="-24"/>
                          <a:pt x="17218" y="24"/>
                        </a:cubicBezTo>
                        <a:lnTo>
                          <a:pt x="17565" y="-19"/>
                        </a:lnTo>
                        <a:cubicBezTo>
                          <a:pt x="26762" y="-19"/>
                          <a:pt x="34277" y="4426"/>
                          <a:pt x="34362" y="9906"/>
                        </a:cubicBezTo>
                        <a:close/>
                        <a:moveTo>
                          <a:pt x="27843" y="14223"/>
                        </a:moveTo>
                        <a:cubicBezTo>
                          <a:pt x="28835" y="13618"/>
                          <a:pt x="31081" y="11978"/>
                          <a:pt x="31081" y="9950"/>
                        </a:cubicBezTo>
                        <a:cubicBezTo>
                          <a:pt x="31038" y="6800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5"/>
                          <a:pt x="9983" y="4185"/>
                          <a:pt x="6811" y="6023"/>
                        </a:cubicBezTo>
                        <a:cubicBezTo>
                          <a:pt x="5861" y="6628"/>
                          <a:pt x="3573" y="8310"/>
                          <a:pt x="3616" y="10295"/>
                        </a:cubicBezTo>
                        <a:cubicBezTo>
                          <a:pt x="3659" y="13446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6"/>
                          <a:pt x="24685" y="16062"/>
                          <a:pt x="27843" y="1422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49" name="Google Shape;1249;g2d252dde5c4_1_708"/>
                <p:cNvGrpSpPr/>
                <p:nvPr/>
              </p:nvGrpSpPr>
              <p:grpSpPr>
                <a:xfrm>
                  <a:off x="3627127" y="1121924"/>
                  <a:ext cx="320728" cy="239680"/>
                  <a:chOff x="5409202" y="2853849"/>
                  <a:chExt cx="320728" cy="239680"/>
                </a:xfrm>
              </p:grpSpPr>
              <p:sp>
                <p:nvSpPr>
                  <p:cNvPr id="1250" name="Google Shape;1250;g2d252dde5c4_1_708"/>
                  <p:cNvSpPr/>
                  <p:nvPr/>
                </p:nvSpPr>
                <p:spPr>
                  <a:xfrm>
                    <a:off x="5409202" y="3052533"/>
                    <a:ext cx="320728" cy="40996"/>
                  </a:xfrm>
                  <a:custGeom>
                    <a:rect b="b" l="l" r="r" t="t"/>
                    <a:pathLst>
                      <a:path extrusionOk="0" h="40996" w="320728">
                        <a:moveTo>
                          <a:pt x="0" y="0"/>
                        </a:moveTo>
                        <a:lnTo>
                          <a:pt x="320728" y="0"/>
                        </a:lnTo>
                        <a:lnTo>
                          <a:pt x="320728" y="40997"/>
                        </a:lnTo>
                        <a:lnTo>
                          <a:pt x="0" y="40997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51" name="Google Shape;1251;g2d252dde5c4_1_708"/>
                  <p:cNvSpPr/>
                  <p:nvPr/>
                </p:nvSpPr>
                <p:spPr>
                  <a:xfrm>
                    <a:off x="5524935" y="2930581"/>
                    <a:ext cx="87275" cy="99641"/>
                  </a:xfrm>
                  <a:custGeom>
                    <a:rect b="b" l="l" r="r" t="t"/>
                    <a:pathLst>
                      <a:path extrusionOk="0" h="99641" w="87275">
                        <a:moveTo>
                          <a:pt x="87609" y="3735"/>
                        </a:moveTo>
                        <a:lnTo>
                          <a:pt x="72623" y="66006"/>
                        </a:lnTo>
                        <a:lnTo>
                          <a:pt x="72970" y="66567"/>
                        </a:lnTo>
                        <a:cubicBezTo>
                          <a:pt x="74550" y="69418"/>
                          <a:pt x="75368" y="72629"/>
                          <a:pt x="75344" y="75888"/>
                        </a:cubicBezTo>
                        <a:lnTo>
                          <a:pt x="75344" y="99623"/>
                        </a:lnTo>
                        <a:lnTo>
                          <a:pt x="9100" y="99623"/>
                        </a:lnTo>
                        <a:lnTo>
                          <a:pt x="9100" y="75888"/>
                        </a:lnTo>
                        <a:cubicBezTo>
                          <a:pt x="9000" y="71113"/>
                          <a:pt x="10820" y="66496"/>
                          <a:pt x="14152" y="63071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6"/>
                        </a:lnTo>
                        <a:lnTo>
                          <a:pt x="62346" y="59706"/>
                        </a:lnTo>
                        <a:cubicBezTo>
                          <a:pt x="63414" y="59719"/>
                          <a:pt x="64474" y="59878"/>
                          <a:pt x="65499" y="60181"/>
                        </a:cubicBezTo>
                        <a:lnTo>
                          <a:pt x="67139" y="60698"/>
                        </a:lnTo>
                        <a:lnTo>
                          <a:pt x="81433" y="1232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52" name="Google Shape;1252;g2d252dde5c4_1_708"/>
                  <p:cNvSpPr/>
                  <p:nvPr/>
                </p:nvSpPr>
                <p:spPr>
                  <a:xfrm>
                    <a:off x="5540869" y="2853849"/>
                    <a:ext cx="55751" cy="53957"/>
                  </a:xfrm>
                  <a:custGeom>
                    <a:rect b="b" l="l" r="r" t="t"/>
                    <a:pathLst>
                      <a:path extrusionOk="0" h="53957" w="55751">
                        <a:moveTo>
                          <a:pt x="56042" y="37615"/>
                        </a:moveTo>
                        <a:cubicBezTo>
                          <a:pt x="56035" y="37946"/>
                          <a:pt x="56049" y="38278"/>
                          <a:pt x="56085" y="38608"/>
                        </a:cubicBezTo>
                        <a:cubicBezTo>
                          <a:pt x="52542" y="43484"/>
                          <a:pt x="48276" y="47792"/>
                          <a:pt x="43432" y="51381"/>
                        </a:cubicBezTo>
                        <a:cubicBezTo>
                          <a:pt x="37973" y="53174"/>
                          <a:pt x="32248" y="54021"/>
                          <a:pt x="26504" y="53884"/>
                        </a:cubicBezTo>
                        <a:cubicBezTo>
                          <a:pt x="21557" y="54168"/>
                          <a:pt x="16611" y="53327"/>
                          <a:pt x="12037" y="51425"/>
                        </a:cubicBezTo>
                        <a:cubicBezTo>
                          <a:pt x="8966" y="49027"/>
                          <a:pt x="6310" y="46140"/>
                          <a:pt x="4177" y="42880"/>
                        </a:cubicBezTo>
                        <a:lnTo>
                          <a:pt x="4177" y="42319"/>
                        </a:lnTo>
                        <a:lnTo>
                          <a:pt x="3745" y="42319"/>
                        </a:lnTo>
                        <a:cubicBezTo>
                          <a:pt x="2882" y="41196"/>
                          <a:pt x="2104" y="40075"/>
                          <a:pt x="1456" y="39125"/>
                        </a:cubicBezTo>
                        <a:lnTo>
                          <a:pt x="1414" y="39083"/>
                        </a:lnTo>
                        <a:cubicBezTo>
                          <a:pt x="1025" y="38522"/>
                          <a:pt x="679" y="37960"/>
                          <a:pt x="334" y="37529"/>
                        </a:cubicBezTo>
                        <a:lnTo>
                          <a:pt x="1587" y="34854"/>
                        </a:lnTo>
                        <a:lnTo>
                          <a:pt x="1716" y="34551"/>
                        </a:lnTo>
                        <a:lnTo>
                          <a:pt x="1759" y="34120"/>
                        </a:lnTo>
                        <a:cubicBezTo>
                          <a:pt x="1823" y="33909"/>
                          <a:pt x="1866" y="33692"/>
                          <a:pt x="1889" y="33472"/>
                        </a:cubicBezTo>
                        <a:lnTo>
                          <a:pt x="1889" y="29934"/>
                        </a:lnTo>
                        <a:cubicBezTo>
                          <a:pt x="174" y="15205"/>
                          <a:pt x="10733" y="1876"/>
                          <a:pt x="25473" y="163"/>
                        </a:cubicBezTo>
                        <a:cubicBezTo>
                          <a:pt x="40212" y="-1550"/>
                          <a:pt x="53550" y="9002"/>
                          <a:pt x="55264" y="23731"/>
                        </a:cubicBezTo>
                        <a:cubicBezTo>
                          <a:pt x="55504" y="25792"/>
                          <a:pt x="55504" y="27873"/>
                          <a:pt x="55264" y="29934"/>
                        </a:cubicBezTo>
                        <a:lnTo>
                          <a:pt x="55264" y="35069"/>
                        </a:lnTo>
                        <a:lnTo>
                          <a:pt x="55393" y="35371"/>
                        </a:lnTo>
                        <a:cubicBezTo>
                          <a:pt x="55386" y="35531"/>
                          <a:pt x="55401" y="35691"/>
                          <a:pt x="55437" y="35846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53" name="Google Shape;1253;g2d252dde5c4_1_708"/>
                <p:cNvGrpSpPr/>
                <p:nvPr/>
              </p:nvGrpSpPr>
              <p:grpSpPr>
                <a:xfrm>
                  <a:off x="3594313" y="1115522"/>
                  <a:ext cx="381012" cy="256076"/>
                  <a:chOff x="5376388" y="2847447"/>
                  <a:chExt cx="381012" cy="256076"/>
                </a:xfrm>
              </p:grpSpPr>
              <p:sp>
                <p:nvSpPr>
                  <p:cNvPr id="1254" name="Google Shape;1254;g2d252dde5c4_1_708"/>
                  <p:cNvSpPr/>
                  <p:nvPr/>
                </p:nvSpPr>
                <p:spPr>
                  <a:xfrm>
                    <a:off x="5376388" y="2847447"/>
                    <a:ext cx="381012" cy="256076"/>
                  </a:xfrm>
                  <a:custGeom>
                    <a:rect b="b" l="l" r="r" t="t"/>
                    <a:pathLst>
                      <a:path extrusionOk="0" h="256076" w="381012">
                        <a:moveTo>
                          <a:pt x="381347" y="182913"/>
                        </a:moveTo>
                        <a:lnTo>
                          <a:pt x="381347" y="201943"/>
                        </a:lnTo>
                        <a:cubicBezTo>
                          <a:pt x="381347" y="203754"/>
                          <a:pt x="379879" y="205222"/>
                          <a:pt x="378068" y="205222"/>
                        </a:cubicBezTo>
                        <a:cubicBezTo>
                          <a:pt x="378067" y="205222"/>
                          <a:pt x="378065" y="205222"/>
                          <a:pt x="378064" y="205222"/>
                        </a:cubicBezTo>
                        <a:lnTo>
                          <a:pt x="363814" y="205222"/>
                        </a:lnTo>
                        <a:lnTo>
                          <a:pt x="363814" y="247816"/>
                        </a:lnTo>
                        <a:cubicBezTo>
                          <a:pt x="364088" y="248335"/>
                          <a:pt x="364236" y="248912"/>
                          <a:pt x="364246" y="249499"/>
                        </a:cubicBezTo>
                        <a:lnTo>
                          <a:pt x="364246" y="252778"/>
                        </a:lnTo>
                        <a:cubicBezTo>
                          <a:pt x="364247" y="254589"/>
                          <a:pt x="362778" y="256057"/>
                          <a:pt x="360966" y="256058"/>
                        </a:cubicBezTo>
                        <a:cubicBezTo>
                          <a:pt x="360965" y="256058"/>
                          <a:pt x="360965" y="256058"/>
                          <a:pt x="360964" y="256058"/>
                        </a:cubicBezTo>
                        <a:lnTo>
                          <a:pt x="28273" y="256058"/>
                        </a:lnTo>
                        <a:cubicBezTo>
                          <a:pt x="26014" y="255181"/>
                          <a:pt x="24228" y="253396"/>
                          <a:pt x="23351" y="251138"/>
                        </a:cubicBezTo>
                        <a:lnTo>
                          <a:pt x="23351" y="205222"/>
                        </a:lnTo>
                        <a:lnTo>
                          <a:pt x="3615" y="205222"/>
                        </a:lnTo>
                        <a:cubicBezTo>
                          <a:pt x="1804" y="205223"/>
                          <a:pt x="334" y="203756"/>
                          <a:pt x="334" y="201946"/>
                        </a:cubicBezTo>
                        <a:cubicBezTo>
                          <a:pt x="334" y="201945"/>
                          <a:pt x="334" y="201944"/>
                          <a:pt x="334" y="201943"/>
                        </a:cubicBezTo>
                        <a:lnTo>
                          <a:pt x="334" y="182913"/>
                        </a:lnTo>
                        <a:cubicBezTo>
                          <a:pt x="332" y="181102"/>
                          <a:pt x="1800" y="179634"/>
                          <a:pt x="3612" y="179633"/>
                        </a:cubicBezTo>
                        <a:cubicBezTo>
                          <a:pt x="3613" y="179633"/>
                          <a:pt x="3614" y="179633"/>
                          <a:pt x="3615" y="179633"/>
                        </a:cubicBezTo>
                        <a:lnTo>
                          <a:pt x="59020" y="179633"/>
                        </a:lnTo>
                        <a:cubicBezTo>
                          <a:pt x="62659" y="174743"/>
                          <a:pt x="67662" y="171035"/>
                          <a:pt x="73401" y="168974"/>
                        </a:cubicBezTo>
                        <a:lnTo>
                          <a:pt x="73401" y="127028"/>
                        </a:lnTo>
                        <a:cubicBezTo>
                          <a:pt x="70728" y="126392"/>
                          <a:pt x="68166" y="125360"/>
                          <a:pt x="65800" y="123964"/>
                        </a:cubicBezTo>
                        <a:lnTo>
                          <a:pt x="52629" y="123964"/>
                        </a:lnTo>
                        <a:cubicBezTo>
                          <a:pt x="47788" y="123964"/>
                          <a:pt x="43863" y="120042"/>
                          <a:pt x="43863" y="115203"/>
                        </a:cubicBezTo>
                        <a:cubicBezTo>
                          <a:pt x="43863" y="110365"/>
                          <a:pt x="47788" y="106443"/>
                          <a:pt x="52629" y="106443"/>
                        </a:cubicBezTo>
                        <a:lnTo>
                          <a:pt x="57293" y="106443"/>
                        </a:lnTo>
                        <a:cubicBezTo>
                          <a:pt x="58490" y="101994"/>
                          <a:pt x="61412" y="98205"/>
                          <a:pt x="65412" y="95914"/>
                        </a:cubicBezTo>
                        <a:cubicBezTo>
                          <a:pt x="70368" y="92942"/>
                          <a:pt x="76041" y="91376"/>
                          <a:pt x="81822" y="91383"/>
                        </a:cubicBezTo>
                        <a:lnTo>
                          <a:pt x="82296" y="91383"/>
                        </a:lnTo>
                        <a:cubicBezTo>
                          <a:pt x="91924" y="90621"/>
                          <a:pt x="101143" y="95412"/>
                          <a:pt x="106047" y="103725"/>
                        </a:cubicBezTo>
                        <a:lnTo>
                          <a:pt x="136924" y="82623"/>
                        </a:lnTo>
                        <a:cubicBezTo>
                          <a:pt x="137188" y="82462"/>
                          <a:pt x="137463" y="82318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2" y="65900"/>
                          <a:pt x="162339" y="58842"/>
                          <a:pt x="162144" y="51681"/>
                        </a:cubicBezTo>
                        <a:cubicBezTo>
                          <a:pt x="160589" y="49437"/>
                          <a:pt x="159380" y="47668"/>
                          <a:pt x="159078" y="47194"/>
                        </a:cubicBezTo>
                        <a:lnTo>
                          <a:pt x="158818" y="46805"/>
                        </a:lnTo>
                        <a:cubicBezTo>
                          <a:pt x="158500" y="46332"/>
                          <a:pt x="158321" y="45778"/>
                          <a:pt x="158301" y="45208"/>
                        </a:cubicBezTo>
                        <a:lnTo>
                          <a:pt x="158215" y="43827"/>
                        </a:lnTo>
                        <a:cubicBezTo>
                          <a:pt x="158173" y="43282"/>
                          <a:pt x="158262" y="42735"/>
                          <a:pt x="158473" y="42231"/>
                        </a:cubicBezTo>
                        <a:lnTo>
                          <a:pt x="159855" y="39339"/>
                        </a:lnTo>
                        <a:lnTo>
                          <a:pt x="159855" y="36491"/>
                        </a:lnTo>
                        <a:cubicBezTo>
                          <a:pt x="158135" y="18127"/>
                          <a:pt x="171638" y="1848"/>
                          <a:pt x="190014" y="129"/>
                        </a:cubicBezTo>
                        <a:cubicBezTo>
                          <a:pt x="208391" y="-1590"/>
                          <a:pt x="224682" y="11903"/>
                          <a:pt x="226402" y="30266"/>
                        </a:cubicBezTo>
                        <a:cubicBezTo>
                          <a:pt x="226596" y="32337"/>
                          <a:pt x="226596" y="34421"/>
                          <a:pt x="226402" y="36491"/>
                        </a:cubicBezTo>
                        <a:lnTo>
                          <a:pt x="226402" y="40850"/>
                        </a:lnTo>
                        <a:lnTo>
                          <a:pt x="226964" y="42663"/>
                        </a:lnTo>
                        <a:cubicBezTo>
                          <a:pt x="227084" y="42994"/>
                          <a:pt x="227142" y="43345"/>
                          <a:pt x="227136" y="43698"/>
                        </a:cubicBezTo>
                        <a:cubicBezTo>
                          <a:pt x="227122" y="44058"/>
                          <a:pt x="227136" y="44419"/>
                          <a:pt x="227179" y="44776"/>
                        </a:cubicBezTo>
                        <a:lnTo>
                          <a:pt x="227309" y="45511"/>
                        </a:lnTo>
                        <a:cubicBezTo>
                          <a:pt x="227468" y="46413"/>
                          <a:pt x="227232" y="47340"/>
                          <a:pt x="226661" y="48056"/>
                        </a:cubicBezTo>
                        <a:lnTo>
                          <a:pt x="226229" y="48661"/>
                        </a:lnTo>
                        <a:cubicBezTo>
                          <a:pt x="225927" y="49049"/>
                          <a:pt x="224804" y="50473"/>
                          <a:pt x="223293" y="52285"/>
                        </a:cubicBezTo>
                        <a:cubicBezTo>
                          <a:pt x="223047" y="59319"/>
                          <a:pt x="221479" y="66243"/>
                          <a:pt x="218672" y="72698"/>
                        </a:cubicBezTo>
                        <a:lnTo>
                          <a:pt x="222602" y="74424"/>
                        </a:lnTo>
                        <a:lnTo>
                          <a:pt x="244410" y="83270"/>
                        </a:lnTo>
                        <a:lnTo>
                          <a:pt x="254386" y="87111"/>
                        </a:lnTo>
                        <a:cubicBezTo>
                          <a:pt x="255044" y="87381"/>
                          <a:pt x="255601" y="87848"/>
                          <a:pt x="255983" y="88449"/>
                        </a:cubicBezTo>
                        <a:lnTo>
                          <a:pt x="256976" y="90088"/>
                        </a:lnTo>
                        <a:lnTo>
                          <a:pt x="301154" y="133933"/>
                        </a:lnTo>
                        <a:cubicBezTo>
                          <a:pt x="305235" y="132241"/>
                          <a:pt x="309603" y="131347"/>
                          <a:pt x="314022" y="131300"/>
                        </a:cubicBezTo>
                        <a:lnTo>
                          <a:pt x="314498" y="131300"/>
                        </a:lnTo>
                        <a:cubicBezTo>
                          <a:pt x="328058" y="131300"/>
                          <a:pt x="338810" y="138852"/>
                          <a:pt x="339458" y="148562"/>
                        </a:cubicBezTo>
                        <a:lnTo>
                          <a:pt x="345158" y="148562"/>
                        </a:lnTo>
                        <a:cubicBezTo>
                          <a:pt x="350000" y="148562"/>
                          <a:pt x="353925" y="152484"/>
                          <a:pt x="353925" y="157322"/>
                        </a:cubicBezTo>
                        <a:cubicBezTo>
                          <a:pt x="353925" y="162160"/>
                          <a:pt x="350000" y="166082"/>
                          <a:pt x="345158" y="166082"/>
                        </a:cubicBezTo>
                        <a:lnTo>
                          <a:pt x="325251" y="166082"/>
                        </a:lnTo>
                        <a:cubicBezTo>
                          <a:pt x="324991" y="166169"/>
                          <a:pt x="324688" y="166298"/>
                          <a:pt x="324387" y="166384"/>
                        </a:cubicBezTo>
                        <a:lnTo>
                          <a:pt x="324387" y="170441"/>
                        </a:lnTo>
                        <a:cubicBezTo>
                          <a:pt x="329547" y="172269"/>
                          <a:pt x="334124" y="175443"/>
                          <a:pt x="337644" y="179633"/>
                        </a:cubicBezTo>
                        <a:lnTo>
                          <a:pt x="378064" y="179633"/>
                        </a:lnTo>
                        <a:cubicBezTo>
                          <a:pt x="379876" y="179632"/>
                          <a:pt x="381345" y="181098"/>
                          <a:pt x="381347" y="182909"/>
                        </a:cubicBezTo>
                        <a:cubicBezTo>
                          <a:pt x="381347" y="182910"/>
                          <a:pt x="381347" y="182911"/>
                          <a:pt x="381347" y="182912"/>
                        </a:cubicBezTo>
                        <a:close/>
                        <a:moveTo>
                          <a:pt x="374740" y="198663"/>
                        </a:moveTo>
                        <a:lnTo>
                          <a:pt x="374740" y="193830"/>
                        </a:lnTo>
                        <a:lnTo>
                          <a:pt x="6897" y="193830"/>
                        </a:lnTo>
                        <a:lnTo>
                          <a:pt x="6897" y="198663"/>
                        </a:lnTo>
                        <a:lnTo>
                          <a:pt x="374740" y="198663"/>
                        </a:lnTo>
                        <a:close/>
                        <a:moveTo>
                          <a:pt x="374740" y="190550"/>
                        </a:moveTo>
                        <a:lnTo>
                          <a:pt x="374740" y="186192"/>
                        </a:lnTo>
                        <a:lnTo>
                          <a:pt x="6897" y="186192"/>
                        </a:lnTo>
                        <a:lnTo>
                          <a:pt x="6897" y="190550"/>
                        </a:lnTo>
                        <a:close/>
                        <a:moveTo>
                          <a:pt x="353925" y="246219"/>
                        </a:moveTo>
                        <a:lnTo>
                          <a:pt x="353925" y="205222"/>
                        </a:lnTo>
                        <a:lnTo>
                          <a:pt x="33196" y="205222"/>
                        </a:lnTo>
                        <a:lnTo>
                          <a:pt x="33196" y="246219"/>
                        </a:lnTo>
                        <a:close/>
                        <a:moveTo>
                          <a:pt x="347360" y="157322"/>
                        </a:moveTo>
                        <a:cubicBezTo>
                          <a:pt x="347356" y="156108"/>
                          <a:pt x="346372" y="155126"/>
                          <a:pt x="345158" y="155121"/>
                        </a:cubicBezTo>
                        <a:lnTo>
                          <a:pt x="331124" y="155122"/>
                        </a:lnTo>
                        <a:lnTo>
                          <a:pt x="332160" y="152834"/>
                        </a:lnTo>
                        <a:cubicBezTo>
                          <a:pt x="332452" y="152144"/>
                          <a:pt x="332655" y="151419"/>
                          <a:pt x="332764" y="150676"/>
                        </a:cubicBezTo>
                        <a:cubicBezTo>
                          <a:pt x="332808" y="150417"/>
                          <a:pt x="332851" y="150159"/>
                          <a:pt x="332893" y="149856"/>
                        </a:cubicBezTo>
                        <a:lnTo>
                          <a:pt x="332893" y="149382"/>
                        </a:lnTo>
                        <a:cubicBezTo>
                          <a:pt x="332808" y="143038"/>
                          <a:pt x="324559" y="137859"/>
                          <a:pt x="314498" y="137859"/>
                        </a:cubicBezTo>
                        <a:lnTo>
                          <a:pt x="314065" y="137859"/>
                        </a:lnTo>
                        <a:cubicBezTo>
                          <a:pt x="312899" y="137903"/>
                          <a:pt x="311777" y="137989"/>
                          <a:pt x="310654" y="138119"/>
                        </a:cubicBezTo>
                        <a:lnTo>
                          <a:pt x="309359" y="138378"/>
                        </a:lnTo>
                        <a:cubicBezTo>
                          <a:pt x="308703" y="138465"/>
                          <a:pt x="308054" y="138595"/>
                          <a:pt x="307415" y="138766"/>
                        </a:cubicBezTo>
                        <a:cubicBezTo>
                          <a:pt x="306941" y="138895"/>
                          <a:pt x="306465" y="139025"/>
                          <a:pt x="305991" y="139197"/>
                        </a:cubicBezTo>
                        <a:cubicBezTo>
                          <a:pt x="305429" y="139370"/>
                          <a:pt x="304868" y="139542"/>
                          <a:pt x="304349" y="139758"/>
                        </a:cubicBezTo>
                        <a:cubicBezTo>
                          <a:pt x="303918" y="139930"/>
                          <a:pt x="303529" y="140146"/>
                          <a:pt x="303097" y="140319"/>
                        </a:cubicBezTo>
                        <a:cubicBezTo>
                          <a:pt x="302417" y="140630"/>
                          <a:pt x="301754" y="140976"/>
                          <a:pt x="301110" y="141355"/>
                        </a:cubicBezTo>
                        <a:lnTo>
                          <a:pt x="300031" y="142088"/>
                        </a:lnTo>
                        <a:lnTo>
                          <a:pt x="252787" y="95137"/>
                        </a:lnTo>
                        <a:lnTo>
                          <a:pt x="252528" y="95223"/>
                        </a:lnTo>
                        <a:lnTo>
                          <a:pt x="251665" y="93929"/>
                        </a:lnTo>
                        <a:lnTo>
                          <a:pt x="251621" y="93885"/>
                        </a:lnTo>
                        <a:lnTo>
                          <a:pt x="251536" y="93713"/>
                        </a:lnTo>
                        <a:lnTo>
                          <a:pt x="250974" y="92850"/>
                        </a:lnTo>
                        <a:lnTo>
                          <a:pt x="242423" y="89570"/>
                        </a:lnTo>
                        <a:lnTo>
                          <a:pt x="241992" y="89398"/>
                        </a:lnTo>
                        <a:lnTo>
                          <a:pt x="239271" y="88319"/>
                        </a:lnTo>
                        <a:lnTo>
                          <a:pt x="224717" y="148821"/>
                        </a:lnTo>
                        <a:cubicBezTo>
                          <a:pt x="226380" y="152019"/>
                          <a:pt x="227239" y="155573"/>
                          <a:pt x="227222" y="159177"/>
                        </a:cubicBezTo>
                        <a:lnTo>
                          <a:pt x="227222" y="182913"/>
                        </a:lnTo>
                        <a:lnTo>
                          <a:pt x="239745" y="182913"/>
                        </a:lnTo>
                        <a:lnTo>
                          <a:pt x="243934" y="138248"/>
                        </a:lnTo>
                        <a:lnTo>
                          <a:pt x="296965" y="178208"/>
                        </a:lnTo>
                        <a:cubicBezTo>
                          <a:pt x="299431" y="176177"/>
                          <a:pt x="302239" y="174599"/>
                          <a:pt x="305257" y="173548"/>
                        </a:cubicBezTo>
                        <a:cubicBezTo>
                          <a:pt x="305947" y="173289"/>
                          <a:pt x="306681" y="173073"/>
                          <a:pt x="307415" y="172857"/>
                        </a:cubicBezTo>
                        <a:lnTo>
                          <a:pt x="307415" y="164011"/>
                        </a:lnTo>
                        <a:cubicBezTo>
                          <a:pt x="306033" y="163711"/>
                          <a:pt x="304676" y="163307"/>
                          <a:pt x="303355" y="162802"/>
                        </a:cubicBezTo>
                        <a:lnTo>
                          <a:pt x="283361" y="162802"/>
                        </a:lnTo>
                        <a:cubicBezTo>
                          <a:pt x="280332" y="162802"/>
                          <a:pt x="277877" y="160349"/>
                          <a:pt x="277877" y="157322"/>
                        </a:cubicBezTo>
                        <a:cubicBezTo>
                          <a:pt x="277877" y="154295"/>
                          <a:pt x="280332" y="151842"/>
                          <a:pt x="283361" y="151842"/>
                        </a:cubicBezTo>
                        <a:lnTo>
                          <a:pt x="297699" y="152100"/>
                        </a:lnTo>
                        <a:cubicBezTo>
                          <a:pt x="297427" y="151382"/>
                          <a:pt x="297281" y="150623"/>
                          <a:pt x="297267" y="149856"/>
                        </a:cubicBezTo>
                        <a:lnTo>
                          <a:pt x="297267" y="149770"/>
                        </a:lnTo>
                        <a:cubicBezTo>
                          <a:pt x="297570" y="146801"/>
                          <a:pt x="299336" y="144178"/>
                          <a:pt x="301974" y="142779"/>
                        </a:cubicBezTo>
                        <a:cubicBezTo>
                          <a:pt x="305648" y="140610"/>
                          <a:pt x="309842" y="139477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09" y="143944"/>
                          <a:pt x="331253" y="149425"/>
                        </a:cubicBezTo>
                        <a:cubicBezTo>
                          <a:pt x="330980" y="152427"/>
                          <a:pt x="329210" y="155088"/>
                          <a:pt x="326546" y="156502"/>
                        </a:cubicBezTo>
                        <a:cubicBezTo>
                          <a:pt x="322870" y="158662"/>
                          <a:pt x="318675" y="159781"/>
                          <a:pt x="314411" y="159738"/>
                        </a:cubicBezTo>
                        <a:lnTo>
                          <a:pt x="314022" y="159782"/>
                        </a:lnTo>
                        <a:cubicBezTo>
                          <a:pt x="309050" y="159966"/>
                          <a:pt x="304168" y="158426"/>
                          <a:pt x="300203" y="155423"/>
                        </a:cubicBezTo>
                        <a:lnTo>
                          <a:pt x="283319" y="155122"/>
                        </a:lnTo>
                        <a:cubicBezTo>
                          <a:pt x="282103" y="155133"/>
                          <a:pt x="281126" y="156128"/>
                          <a:pt x="281138" y="157343"/>
                        </a:cubicBezTo>
                        <a:cubicBezTo>
                          <a:pt x="281150" y="158559"/>
                          <a:pt x="282145" y="159534"/>
                          <a:pt x="283361" y="159522"/>
                        </a:cubicBezTo>
                        <a:lnTo>
                          <a:pt x="304263" y="159653"/>
                        </a:lnTo>
                        <a:cubicBezTo>
                          <a:pt x="305895" y="160285"/>
                          <a:pt x="307588" y="160748"/>
                          <a:pt x="309315" y="161034"/>
                        </a:cubicBezTo>
                        <a:lnTo>
                          <a:pt x="310697" y="161248"/>
                        </a:lnTo>
                        <a:lnTo>
                          <a:pt x="310697" y="175533"/>
                        </a:lnTo>
                        <a:lnTo>
                          <a:pt x="309402" y="175792"/>
                        </a:lnTo>
                        <a:cubicBezTo>
                          <a:pt x="308358" y="175994"/>
                          <a:pt x="307332" y="176282"/>
                          <a:pt x="306336" y="176654"/>
                        </a:cubicBezTo>
                        <a:cubicBezTo>
                          <a:pt x="302690" y="177929"/>
                          <a:pt x="299413" y="180077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4"/>
                        </a:lnTo>
                        <a:cubicBezTo>
                          <a:pt x="330821" y="181920"/>
                          <a:pt x="330303" y="181531"/>
                          <a:pt x="329785" y="181100"/>
                        </a:cubicBezTo>
                        <a:cubicBezTo>
                          <a:pt x="329388" y="180717"/>
                          <a:pt x="328969" y="180357"/>
                          <a:pt x="328532" y="180021"/>
                        </a:cubicBezTo>
                        <a:cubicBezTo>
                          <a:pt x="327971" y="179633"/>
                          <a:pt x="327366" y="179288"/>
                          <a:pt x="326805" y="178899"/>
                        </a:cubicBezTo>
                        <a:cubicBezTo>
                          <a:pt x="326374" y="178640"/>
                          <a:pt x="325941" y="178338"/>
                          <a:pt x="325509" y="178079"/>
                        </a:cubicBezTo>
                        <a:cubicBezTo>
                          <a:pt x="324539" y="177596"/>
                          <a:pt x="323545" y="177164"/>
                          <a:pt x="322530" y="176785"/>
                        </a:cubicBezTo>
                        <a:lnTo>
                          <a:pt x="322185" y="176654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2"/>
                        </a:cubicBezTo>
                        <a:lnTo>
                          <a:pt x="317823" y="175533"/>
                        </a:lnTo>
                        <a:lnTo>
                          <a:pt x="317823" y="161163"/>
                        </a:lnTo>
                        <a:lnTo>
                          <a:pt x="319162" y="160904"/>
                        </a:lnTo>
                        <a:cubicBezTo>
                          <a:pt x="319723" y="160774"/>
                          <a:pt x="320285" y="160645"/>
                          <a:pt x="320802" y="160515"/>
                        </a:cubicBezTo>
                        <a:cubicBezTo>
                          <a:pt x="321607" y="160331"/>
                          <a:pt x="322400" y="160101"/>
                          <a:pt x="323177" y="159825"/>
                        </a:cubicBezTo>
                        <a:cubicBezTo>
                          <a:pt x="323399" y="159773"/>
                          <a:pt x="323616" y="159701"/>
                          <a:pt x="323825" y="159609"/>
                        </a:cubicBezTo>
                        <a:lnTo>
                          <a:pt x="324387" y="159522"/>
                        </a:lnTo>
                        <a:lnTo>
                          <a:pt x="345158" y="159522"/>
                        </a:lnTo>
                        <a:cubicBezTo>
                          <a:pt x="346372" y="159518"/>
                          <a:pt x="347356" y="158535"/>
                          <a:pt x="347360" y="157322"/>
                        </a:cubicBezTo>
                        <a:close/>
                        <a:moveTo>
                          <a:pt x="324775" y="153740"/>
                        </a:moveTo>
                        <a:cubicBezTo>
                          <a:pt x="325769" y="153136"/>
                          <a:pt x="328014" y="151496"/>
                          <a:pt x="327971" y="149468"/>
                        </a:cubicBezTo>
                        <a:cubicBezTo>
                          <a:pt x="327927" y="146318"/>
                          <a:pt x="322185" y="142779"/>
                          <a:pt x="314498" y="142779"/>
                        </a:cubicBezTo>
                        <a:lnTo>
                          <a:pt x="314152" y="142779"/>
                        </a:lnTo>
                        <a:cubicBezTo>
                          <a:pt x="310499" y="142759"/>
                          <a:pt x="306907" y="143713"/>
                          <a:pt x="303744" y="145541"/>
                        </a:cubicBezTo>
                        <a:cubicBezTo>
                          <a:pt x="302794" y="146145"/>
                          <a:pt x="300505" y="147785"/>
                          <a:pt x="300549" y="149814"/>
                        </a:cubicBezTo>
                        <a:cubicBezTo>
                          <a:pt x="300592" y="152963"/>
                          <a:pt x="306336" y="156459"/>
                          <a:pt x="314022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7" y="182054"/>
                          <a:pt x="293809" y="181233"/>
                          <a:pt x="294547" y="180453"/>
                        </a:cubicBezTo>
                        <a:lnTo>
                          <a:pt x="246655" y="144419"/>
                        </a:lnTo>
                        <a:lnTo>
                          <a:pt x="243028" y="182913"/>
                        </a:lnTo>
                        <a:close/>
                        <a:moveTo>
                          <a:pt x="221220" y="149295"/>
                        </a:moveTo>
                        <a:lnTo>
                          <a:pt x="236205" y="87024"/>
                        </a:lnTo>
                        <a:lnTo>
                          <a:pt x="230030" y="84522"/>
                        </a:lnTo>
                        <a:lnTo>
                          <a:pt x="215736" y="143987"/>
                        </a:lnTo>
                        <a:lnTo>
                          <a:pt x="214094" y="143470"/>
                        </a:lnTo>
                        <a:cubicBezTo>
                          <a:pt x="213071" y="143168"/>
                          <a:pt x="212010" y="143007"/>
                          <a:pt x="210942" y="142995"/>
                        </a:cubicBezTo>
                        <a:lnTo>
                          <a:pt x="169528" y="142995"/>
                        </a:lnTo>
                        <a:lnTo>
                          <a:pt x="155191" y="83270"/>
                        </a:lnTo>
                        <a:lnTo>
                          <a:pt x="148929" y="85385"/>
                        </a:lnTo>
                        <a:lnTo>
                          <a:pt x="163439" y="145714"/>
                        </a:lnTo>
                        <a:lnTo>
                          <a:pt x="162749" y="146361"/>
                        </a:lnTo>
                        <a:cubicBezTo>
                          <a:pt x="159416" y="149785"/>
                          <a:pt x="157596" y="154402"/>
                          <a:pt x="157696" y="159177"/>
                        </a:cubicBezTo>
                        <a:lnTo>
                          <a:pt x="157696" y="182913"/>
                        </a:lnTo>
                        <a:lnTo>
                          <a:pt x="223940" y="182913"/>
                        </a:lnTo>
                        <a:lnTo>
                          <a:pt x="223940" y="159177"/>
                        </a:lnTo>
                        <a:cubicBezTo>
                          <a:pt x="223964" y="155918"/>
                          <a:pt x="223146" y="152707"/>
                          <a:pt x="221565" y="149856"/>
                        </a:cubicBezTo>
                        <a:close/>
                        <a:moveTo>
                          <a:pt x="213360" y="139930"/>
                        </a:moveTo>
                        <a:lnTo>
                          <a:pt x="226920" y="83486"/>
                        </a:lnTo>
                        <a:lnTo>
                          <a:pt x="219967" y="80422"/>
                        </a:lnTo>
                        <a:lnTo>
                          <a:pt x="216470" y="78998"/>
                        </a:lnTo>
                        <a:lnTo>
                          <a:pt x="199066" y="99323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8"/>
                        </a:lnTo>
                        <a:lnTo>
                          <a:pt x="158300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4"/>
                          <a:pt x="213360" y="139931"/>
                        </a:cubicBezTo>
                        <a:close/>
                        <a:moveTo>
                          <a:pt x="220615" y="45165"/>
                        </a:moveTo>
                        <a:cubicBezTo>
                          <a:pt x="220579" y="44836"/>
                          <a:pt x="220565" y="44504"/>
                          <a:pt x="220572" y="44173"/>
                        </a:cubicBezTo>
                        <a:lnTo>
                          <a:pt x="219967" y="42403"/>
                        </a:lnTo>
                        <a:cubicBezTo>
                          <a:pt x="219932" y="42248"/>
                          <a:pt x="219918" y="42088"/>
                          <a:pt x="219925" y="41928"/>
                        </a:cubicBezTo>
                        <a:lnTo>
                          <a:pt x="219795" y="41626"/>
                        </a:lnTo>
                        <a:lnTo>
                          <a:pt x="219795" y="36491"/>
                        </a:lnTo>
                        <a:cubicBezTo>
                          <a:pt x="221509" y="21762"/>
                          <a:pt x="210950" y="8433"/>
                          <a:pt x="196210" y="6720"/>
                        </a:cubicBezTo>
                        <a:cubicBezTo>
                          <a:pt x="181471" y="5007"/>
                          <a:pt x="168133" y="15559"/>
                          <a:pt x="166419" y="30288"/>
                        </a:cubicBezTo>
                        <a:cubicBezTo>
                          <a:pt x="166179" y="32349"/>
                          <a:pt x="166179" y="34430"/>
                          <a:pt x="166419" y="36491"/>
                        </a:cubicBezTo>
                        <a:lnTo>
                          <a:pt x="166419" y="40030"/>
                        </a:lnTo>
                        <a:cubicBezTo>
                          <a:pt x="166397" y="40249"/>
                          <a:pt x="166353" y="40466"/>
                          <a:pt x="166290" y="40677"/>
                        </a:cubicBezTo>
                        <a:lnTo>
                          <a:pt x="166246" y="41109"/>
                        </a:lnTo>
                        <a:lnTo>
                          <a:pt x="166117" y="41411"/>
                        </a:lnTo>
                        <a:lnTo>
                          <a:pt x="164865" y="44086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5" y="46633"/>
                          <a:pt x="167412" y="47755"/>
                          <a:pt x="168276" y="48877"/>
                        </a:cubicBezTo>
                        <a:lnTo>
                          <a:pt x="168707" y="48877"/>
                        </a:lnTo>
                        <a:lnTo>
                          <a:pt x="168707" y="49437"/>
                        </a:lnTo>
                        <a:cubicBezTo>
                          <a:pt x="170841" y="52697"/>
                          <a:pt x="173496" y="55584"/>
                          <a:pt x="176567" y="57982"/>
                        </a:cubicBezTo>
                        <a:cubicBezTo>
                          <a:pt x="181141" y="59885"/>
                          <a:pt x="186088" y="60726"/>
                          <a:pt x="191034" y="60441"/>
                        </a:cubicBezTo>
                        <a:cubicBezTo>
                          <a:pt x="196778" y="60578"/>
                          <a:pt x="202503" y="59731"/>
                          <a:pt x="207962" y="57938"/>
                        </a:cubicBezTo>
                        <a:cubicBezTo>
                          <a:pt x="212806" y="54349"/>
                          <a:pt x="217073" y="50042"/>
                          <a:pt x="220615" y="45165"/>
                        </a:cubicBezTo>
                        <a:close/>
                        <a:moveTo>
                          <a:pt x="198850" y="94533"/>
                        </a:moveTo>
                        <a:lnTo>
                          <a:pt x="213231" y="77703"/>
                        </a:lnTo>
                        <a:lnTo>
                          <a:pt x="212886" y="77530"/>
                        </a:lnTo>
                        <a:lnTo>
                          <a:pt x="212842" y="77530"/>
                        </a:lnTo>
                        <a:lnTo>
                          <a:pt x="212367" y="77358"/>
                        </a:lnTo>
                        <a:cubicBezTo>
                          <a:pt x="208439" y="84154"/>
                          <a:pt x="201482" y="88650"/>
                          <a:pt x="193668" y="89441"/>
                        </a:cubicBezTo>
                        <a:close/>
                        <a:moveTo>
                          <a:pt x="211244" y="72914"/>
                        </a:moveTo>
                        <a:cubicBezTo>
                          <a:pt x="214175" y="67374"/>
                          <a:pt x="215939" y="61294"/>
                          <a:pt x="216426" y="55047"/>
                        </a:cubicBezTo>
                        <a:cubicBezTo>
                          <a:pt x="214401" y="57421"/>
                          <a:pt x="211975" y="59422"/>
                          <a:pt x="209258" y="60959"/>
                        </a:cubicBezTo>
                        <a:cubicBezTo>
                          <a:pt x="203394" y="62946"/>
                          <a:pt x="197224" y="63881"/>
                          <a:pt x="191034" y="63721"/>
                        </a:cubicBezTo>
                        <a:cubicBezTo>
                          <a:pt x="185536" y="63951"/>
                          <a:pt x="180054" y="62979"/>
                          <a:pt x="174970" y="60873"/>
                        </a:cubicBezTo>
                        <a:cubicBezTo>
                          <a:pt x="172695" y="59318"/>
                          <a:pt x="170683" y="57410"/>
                          <a:pt x="169010" y="55220"/>
                        </a:cubicBezTo>
                        <a:cubicBezTo>
                          <a:pt x="169550" y="61375"/>
                          <a:pt x="171312" y="67360"/>
                          <a:pt x="174193" y="72827"/>
                        </a:cubicBezTo>
                        <a:cubicBezTo>
                          <a:pt x="174279" y="72956"/>
                          <a:pt x="174235" y="73043"/>
                          <a:pt x="174279" y="73172"/>
                        </a:cubicBezTo>
                        <a:cubicBezTo>
                          <a:pt x="177883" y="83353"/>
                          <a:pt x="189064" y="88687"/>
                          <a:pt x="199252" y="85085"/>
                        </a:cubicBezTo>
                        <a:cubicBezTo>
                          <a:pt x="204807" y="83122"/>
                          <a:pt x="209180" y="78761"/>
                          <a:pt x="211158" y="73215"/>
                        </a:cubicBezTo>
                        <a:cubicBezTo>
                          <a:pt x="211201" y="73128"/>
                          <a:pt x="211158" y="72999"/>
                          <a:pt x="211244" y="72914"/>
                        </a:cubicBezTo>
                        <a:close/>
                        <a:moveTo>
                          <a:pt x="185118" y="95310"/>
                        </a:moveTo>
                        <a:lnTo>
                          <a:pt x="191811" y="89441"/>
                        </a:lnTo>
                        <a:cubicBezTo>
                          <a:pt x="183963" y="88650"/>
                          <a:pt x="176982" y="84117"/>
                          <a:pt x="173070" y="77272"/>
                        </a:cubicBezTo>
                        <a:lnTo>
                          <a:pt x="171688" y="77746"/>
                        </a:lnTo>
                        <a:close/>
                        <a:moveTo>
                          <a:pt x="159812" y="144677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3"/>
                        </a:lnTo>
                        <a:lnTo>
                          <a:pt x="114425" y="109723"/>
                        </a:lnTo>
                        <a:cubicBezTo>
                          <a:pt x="117454" y="109723"/>
                          <a:pt x="119910" y="112177"/>
                          <a:pt x="119910" y="115204"/>
                        </a:cubicBezTo>
                        <a:cubicBezTo>
                          <a:pt x="119910" y="118231"/>
                          <a:pt x="117454" y="120685"/>
                          <a:pt x="114425" y="120685"/>
                        </a:cubicBezTo>
                        <a:lnTo>
                          <a:pt x="96979" y="120771"/>
                        </a:lnTo>
                        <a:cubicBezTo>
                          <a:pt x="94924" y="122019"/>
                          <a:pt x="92698" y="122964"/>
                          <a:pt x="90372" y="123575"/>
                        </a:cubicBezTo>
                        <a:lnTo>
                          <a:pt x="90372" y="144074"/>
                        </a:lnTo>
                        <a:cubicBezTo>
                          <a:pt x="95900" y="142650"/>
                          <a:pt x="112699" y="137040"/>
                          <a:pt x="128504" y="130696"/>
                        </a:cubicBezTo>
                        <a:cubicBezTo>
                          <a:pt x="130525" y="129695"/>
                          <a:pt x="132891" y="129664"/>
                          <a:pt x="134938" y="130609"/>
                        </a:cubicBezTo>
                        <a:cubicBezTo>
                          <a:pt x="136468" y="131408"/>
                          <a:pt x="137584" y="132821"/>
                          <a:pt x="138005" y="134494"/>
                        </a:cubicBezTo>
                        <a:lnTo>
                          <a:pt x="142106" y="182913"/>
                        </a:lnTo>
                        <a:lnTo>
                          <a:pt x="154415" y="182913"/>
                        </a:lnTo>
                        <a:lnTo>
                          <a:pt x="154415" y="159177"/>
                        </a:lnTo>
                        <a:cubicBezTo>
                          <a:pt x="154328" y="153838"/>
                          <a:pt x="156255" y="148662"/>
                          <a:pt x="159812" y="144677"/>
                        </a:cubicBezTo>
                        <a:close/>
                        <a:moveTo>
                          <a:pt x="138824" y="182913"/>
                        </a:moveTo>
                        <a:lnTo>
                          <a:pt x="134766" y="135054"/>
                        </a:lnTo>
                        <a:cubicBezTo>
                          <a:pt x="134503" y="134390"/>
                          <a:pt x="134013" y="133840"/>
                          <a:pt x="133383" y="133501"/>
                        </a:cubicBezTo>
                        <a:cubicBezTo>
                          <a:pt x="132176" y="133081"/>
                          <a:pt x="130849" y="133174"/>
                          <a:pt x="129713" y="133760"/>
                        </a:cubicBezTo>
                        <a:cubicBezTo>
                          <a:pt x="116885" y="138974"/>
                          <a:pt x="103797" y="143525"/>
                          <a:pt x="90501" y="147396"/>
                        </a:cubicBezTo>
                        <a:lnTo>
                          <a:pt x="90372" y="146792"/>
                        </a:lnTo>
                        <a:lnTo>
                          <a:pt x="90372" y="171390"/>
                        </a:lnTo>
                        <a:cubicBezTo>
                          <a:pt x="91106" y="171606"/>
                          <a:pt x="91840" y="171822"/>
                          <a:pt x="92574" y="172081"/>
                        </a:cubicBezTo>
                        <a:cubicBezTo>
                          <a:pt x="98233" y="174081"/>
                          <a:pt x="103074" y="177887"/>
                          <a:pt x="106350" y="182913"/>
                        </a:cubicBezTo>
                        <a:close/>
                        <a:moveTo>
                          <a:pt x="116628" y="115203"/>
                        </a:moveTo>
                        <a:cubicBezTo>
                          <a:pt x="116622" y="113990"/>
                          <a:pt x="115639" y="113008"/>
                          <a:pt x="114425" y="113003"/>
                        </a:cubicBezTo>
                        <a:lnTo>
                          <a:pt x="100175" y="113003"/>
                        </a:lnTo>
                        <a:lnTo>
                          <a:pt x="100563" y="111061"/>
                        </a:lnTo>
                        <a:cubicBezTo>
                          <a:pt x="100676" y="110536"/>
                          <a:pt x="100734" y="110002"/>
                          <a:pt x="100736" y="109465"/>
                        </a:cubicBezTo>
                        <a:cubicBezTo>
                          <a:pt x="100736" y="109101"/>
                          <a:pt x="100692" y="108739"/>
                          <a:pt x="100607" y="108385"/>
                        </a:cubicBezTo>
                        <a:cubicBezTo>
                          <a:pt x="99657" y="102430"/>
                          <a:pt x="91797" y="97942"/>
                          <a:pt x="82296" y="97942"/>
                        </a:cubicBezTo>
                        <a:lnTo>
                          <a:pt x="81908" y="97986"/>
                        </a:lnTo>
                        <a:cubicBezTo>
                          <a:pt x="81114" y="97998"/>
                          <a:pt x="80321" y="98056"/>
                          <a:pt x="79533" y="98158"/>
                        </a:cubicBezTo>
                        <a:cubicBezTo>
                          <a:pt x="79114" y="98145"/>
                          <a:pt x="78694" y="98174"/>
                          <a:pt x="78280" y="98244"/>
                        </a:cubicBezTo>
                        <a:cubicBezTo>
                          <a:pt x="75110" y="98625"/>
                          <a:pt x="72053" y="99653"/>
                          <a:pt x="69298" y="101266"/>
                        </a:cubicBezTo>
                        <a:cubicBezTo>
                          <a:pt x="69169" y="101351"/>
                          <a:pt x="69039" y="101395"/>
                          <a:pt x="68909" y="101480"/>
                        </a:cubicBezTo>
                        <a:cubicBezTo>
                          <a:pt x="66250" y="102939"/>
                          <a:pt x="64324" y="105443"/>
                          <a:pt x="63598" y="108385"/>
                        </a:cubicBezTo>
                        <a:cubicBezTo>
                          <a:pt x="63483" y="108910"/>
                          <a:pt x="63425" y="109445"/>
                          <a:pt x="63425" y="109982"/>
                        </a:cubicBezTo>
                        <a:cubicBezTo>
                          <a:pt x="63432" y="110358"/>
                          <a:pt x="63461" y="110732"/>
                          <a:pt x="63512" y="111104"/>
                        </a:cubicBezTo>
                        <a:lnTo>
                          <a:pt x="63857" y="113003"/>
                        </a:lnTo>
                        <a:lnTo>
                          <a:pt x="52629" y="113003"/>
                        </a:lnTo>
                        <a:cubicBezTo>
                          <a:pt x="51413" y="113003"/>
                          <a:pt x="50427" y="113988"/>
                          <a:pt x="50427" y="115204"/>
                        </a:cubicBezTo>
                        <a:cubicBezTo>
                          <a:pt x="50427" y="116419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5" y="117663"/>
                        </a:lnTo>
                        <a:cubicBezTo>
                          <a:pt x="68391" y="117837"/>
                          <a:pt x="68607" y="117923"/>
                          <a:pt x="68780" y="118052"/>
                        </a:cubicBezTo>
                        <a:cubicBezTo>
                          <a:pt x="69673" y="118617"/>
                          <a:pt x="70612" y="119108"/>
                          <a:pt x="71587" y="119520"/>
                        </a:cubicBezTo>
                        <a:cubicBezTo>
                          <a:pt x="71691" y="119554"/>
                          <a:pt x="71792" y="119598"/>
                          <a:pt x="71889" y="119649"/>
                        </a:cubicBezTo>
                        <a:cubicBezTo>
                          <a:pt x="73026" y="120098"/>
                          <a:pt x="74195" y="120458"/>
                          <a:pt x="75387" y="120727"/>
                        </a:cubicBezTo>
                        <a:cubicBezTo>
                          <a:pt x="75690" y="120814"/>
                          <a:pt x="75949" y="120857"/>
                          <a:pt x="76251" y="120943"/>
                        </a:cubicBezTo>
                        <a:cubicBezTo>
                          <a:pt x="76510" y="120987"/>
                          <a:pt x="76769" y="121030"/>
                          <a:pt x="77072" y="121073"/>
                        </a:cubicBezTo>
                        <a:cubicBezTo>
                          <a:pt x="77546" y="121159"/>
                          <a:pt x="78022" y="121246"/>
                          <a:pt x="78540" y="121288"/>
                        </a:cubicBezTo>
                        <a:lnTo>
                          <a:pt x="79964" y="121461"/>
                        </a:lnTo>
                        <a:lnTo>
                          <a:pt x="79964" y="174022"/>
                        </a:lnTo>
                        <a:lnTo>
                          <a:pt x="78669" y="174325"/>
                        </a:lnTo>
                        <a:cubicBezTo>
                          <a:pt x="77655" y="174517"/>
                          <a:pt x="76659" y="174791"/>
                          <a:pt x="75690" y="175144"/>
                        </a:cubicBezTo>
                        <a:cubicBezTo>
                          <a:pt x="75642" y="175138"/>
                          <a:pt x="75595" y="175154"/>
                          <a:pt x="75561" y="175188"/>
                        </a:cubicBezTo>
                        <a:lnTo>
                          <a:pt x="75430" y="175231"/>
                        </a:lnTo>
                        <a:cubicBezTo>
                          <a:pt x="74218" y="175657"/>
                          <a:pt x="73048" y="176191"/>
                          <a:pt x="71933" y="176828"/>
                        </a:cubicBezTo>
                        <a:cubicBezTo>
                          <a:pt x="71457" y="177086"/>
                          <a:pt x="70983" y="177475"/>
                          <a:pt x="70507" y="177777"/>
                        </a:cubicBezTo>
                        <a:cubicBezTo>
                          <a:pt x="69859" y="178208"/>
                          <a:pt x="69212" y="178597"/>
                          <a:pt x="68651" y="179028"/>
                        </a:cubicBezTo>
                        <a:cubicBezTo>
                          <a:pt x="68133" y="179417"/>
                          <a:pt x="67744" y="179891"/>
                          <a:pt x="67268" y="180323"/>
                        </a:cubicBezTo>
                        <a:cubicBezTo>
                          <a:pt x="66719" y="180793"/>
                          <a:pt x="66200" y="181298"/>
                          <a:pt x="65714" y="181833"/>
                        </a:cubicBezTo>
                        <a:cubicBezTo>
                          <a:pt x="65412" y="182178"/>
                          <a:pt x="65152" y="182566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0"/>
                          <a:pt x="95703" y="176679"/>
                          <a:pt x="91451" y="175187"/>
                        </a:cubicBezTo>
                        <a:cubicBezTo>
                          <a:pt x="90455" y="174815"/>
                          <a:pt x="89430" y="174526"/>
                          <a:pt x="88385" y="174325"/>
                        </a:cubicBezTo>
                        <a:lnTo>
                          <a:pt x="87090" y="174022"/>
                        </a:lnTo>
                        <a:lnTo>
                          <a:pt x="87090" y="121030"/>
                        </a:lnTo>
                        <a:lnTo>
                          <a:pt x="88342" y="120727"/>
                        </a:lnTo>
                        <a:cubicBezTo>
                          <a:pt x="90761" y="120192"/>
                          <a:pt x="93079" y="119275"/>
                          <a:pt x="95208" y="118009"/>
                        </a:cubicBezTo>
                        <a:lnTo>
                          <a:pt x="96072" y="117405"/>
                        </a:lnTo>
                        <a:lnTo>
                          <a:pt x="114425" y="117405"/>
                        </a:lnTo>
                        <a:cubicBezTo>
                          <a:pt x="115640" y="117400"/>
                          <a:pt x="116623" y="116417"/>
                          <a:pt x="116628" y="11520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55" name="Google Shape;1255;g2d252dde5c4_1_708"/>
                  <p:cNvSpPr/>
                  <p:nvPr/>
                </p:nvSpPr>
                <p:spPr>
                  <a:xfrm>
                    <a:off x="5441121" y="2947048"/>
                    <a:ext cx="34028" cy="20283"/>
                  </a:xfrm>
                  <a:custGeom>
                    <a:rect b="b" l="l" r="r" t="t"/>
                    <a:pathLst>
                      <a:path extrusionOk="0" h="20283" w="34028">
                        <a:moveTo>
                          <a:pt x="34362" y="9906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4"/>
                        </a:cubicBezTo>
                        <a:lnTo>
                          <a:pt x="17089" y="20264"/>
                        </a:lnTo>
                        <a:cubicBezTo>
                          <a:pt x="7934" y="20264"/>
                          <a:pt x="420" y="15819"/>
                          <a:pt x="334" y="10338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6"/>
                          <a:pt x="12954" y="-24"/>
                          <a:pt x="17218" y="24"/>
                        </a:cubicBezTo>
                        <a:lnTo>
                          <a:pt x="17564" y="-19"/>
                        </a:lnTo>
                        <a:cubicBezTo>
                          <a:pt x="26762" y="-19"/>
                          <a:pt x="34276" y="4426"/>
                          <a:pt x="34362" y="9906"/>
                        </a:cubicBezTo>
                        <a:close/>
                        <a:moveTo>
                          <a:pt x="27841" y="14223"/>
                        </a:moveTo>
                        <a:cubicBezTo>
                          <a:pt x="28835" y="13618"/>
                          <a:pt x="31080" y="11978"/>
                          <a:pt x="31080" y="9950"/>
                        </a:cubicBezTo>
                        <a:cubicBezTo>
                          <a:pt x="31037" y="6800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5"/>
                          <a:pt x="9983" y="4185"/>
                          <a:pt x="6811" y="6023"/>
                        </a:cubicBezTo>
                        <a:cubicBezTo>
                          <a:pt x="5861" y="6628"/>
                          <a:pt x="3573" y="8310"/>
                          <a:pt x="3615" y="10295"/>
                        </a:cubicBezTo>
                        <a:cubicBezTo>
                          <a:pt x="3658" y="13446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6"/>
                          <a:pt x="24684" y="16062"/>
                          <a:pt x="27841" y="1422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56" name="Google Shape;1256;g2d252dde5c4_1_708"/>
                <p:cNvGrpSpPr/>
                <p:nvPr/>
              </p:nvGrpSpPr>
              <p:grpSpPr>
                <a:xfrm>
                  <a:off x="3216327" y="1430515"/>
                  <a:ext cx="320728" cy="239680"/>
                  <a:chOff x="4998402" y="3162440"/>
                  <a:chExt cx="320728" cy="239680"/>
                </a:xfrm>
              </p:grpSpPr>
              <p:sp>
                <p:nvSpPr>
                  <p:cNvPr id="1257" name="Google Shape;1257;g2d252dde5c4_1_708"/>
                  <p:cNvSpPr/>
                  <p:nvPr/>
                </p:nvSpPr>
                <p:spPr>
                  <a:xfrm>
                    <a:off x="4998402" y="3361125"/>
                    <a:ext cx="320728" cy="40995"/>
                  </a:xfrm>
                  <a:custGeom>
                    <a:rect b="b" l="l" r="r" t="t"/>
                    <a:pathLst>
                      <a:path extrusionOk="0" h="40995" w="320728">
                        <a:moveTo>
                          <a:pt x="0" y="0"/>
                        </a:moveTo>
                        <a:lnTo>
                          <a:pt x="320729" y="0"/>
                        </a:lnTo>
                        <a:lnTo>
                          <a:pt x="320729" y="40996"/>
                        </a:lnTo>
                        <a:lnTo>
                          <a:pt x="0" y="40996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58" name="Google Shape;1258;g2d252dde5c4_1_708"/>
                  <p:cNvSpPr/>
                  <p:nvPr/>
                </p:nvSpPr>
                <p:spPr>
                  <a:xfrm>
                    <a:off x="5114135" y="3239171"/>
                    <a:ext cx="87275" cy="99642"/>
                  </a:xfrm>
                  <a:custGeom>
                    <a:rect b="b" l="l" r="r" t="t"/>
                    <a:pathLst>
                      <a:path extrusionOk="0" h="99642" w="87275">
                        <a:moveTo>
                          <a:pt x="87609" y="3736"/>
                        </a:moveTo>
                        <a:lnTo>
                          <a:pt x="72625" y="66007"/>
                        </a:lnTo>
                        <a:lnTo>
                          <a:pt x="72970" y="66568"/>
                        </a:lnTo>
                        <a:cubicBezTo>
                          <a:pt x="74551" y="69420"/>
                          <a:pt x="75369" y="72630"/>
                          <a:pt x="75344" y="75890"/>
                        </a:cubicBezTo>
                        <a:lnTo>
                          <a:pt x="75344" y="99624"/>
                        </a:lnTo>
                        <a:lnTo>
                          <a:pt x="9100" y="99624"/>
                        </a:lnTo>
                        <a:lnTo>
                          <a:pt x="9100" y="75889"/>
                        </a:lnTo>
                        <a:cubicBezTo>
                          <a:pt x="9000" y="71113"/>
                          <a:pt x="10820" y="66497"/>
                          <a:pt x="14153" y="63072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7"/>
                        </a:lnTo>
                        <a:lnTo>
                          <a:pt x="62347" y="59707"/>
                        </a:lnTo>
                        <a:cubicBezTo>
                          <a:pt x="63414" y="59720"/>
                          <a:pt x="64475" y="59879"/>
                          <a:pt x="65499" y="60181"/>
                        </a:cubicBezTo>
                        <a:lnTo>
                          <a:pt x="67140" y="60698"/>
                        </a:lnTo>
                        <a:lnTo>
                          <a:pt x="81433" y="1233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59" name="Google Shape;1259;g2d252dde5c4_1_708"/>
                  <p:cNvSpPr/>
                  <p:nvPr/>
                </p:nvSpPr>
                <p:spPr>
                  <a:xfrm>
                    <a:off x="5130071" y="3162440"/>
                    <a:ext cx="55750" cy="53957"/>
                  </a:xfrm>
                  <a:custGeom>
                    <a:rect b="b" l="l" r="r" t="t"/>
                    <a:pathLst>
                      <a:path extrusionOk="0" h="53957" w="55750">
                        <a:moveTo>
                          <a:pt x="56041" y="37616"/>
                        </a:moveTo>
                        <a:cubicBezTo>
                          <a:pt x="56033" y="37947"/>
                          <a:pt x="56048" y="38279"/>
                          <a:pt x="56084" y="38608"/>
                        </a:cubicBezTo>
                        <a:cubicBezTo>
                          <a:pt x="52542" y="43485"/>
                          <a:pt x="48275" y="47793"/>
                          <a:pt x="43431" y="51382"/>
                        </a:cubicBezTo>
                        <a:cubicBezTo>
                          <a:pt x="37972" y="53175"/>
                          <a:pt x="32247" y="54021"/>
                          <a:pt x="26503" y="53884"/>
                        </a:cubicBezTo>
                        <a:cubicBezTo>
                          <a:pt x="21556" y="54168"/>
                          <a:pt x="16610" y="53327"/>
                          <a:pt x="12036" y="51424"/>
                        </a:cubicBezTo>
                        <a:cubicBezTo>
                          <a:pt x="8965" y="49027"/>
                          <a:pt x="6309" y="46140"/>
                          <a:pt x="4176" y="42880"/>
                        </a:cubicBezTo>
                        <a:lnTo>
                          <a:pt x="4176" y="42319"/>
                        </a:lnTo>
                        <a:lnTo>
                          <a:pt x="3745" y="42319"/>
                        </a:lnTo>
                        <a:cubicBezTo>
                          <a:pt x="2881" y="41197"/>
                          <a:pt x="2103" y="40075"/>
                          <a:pt x="1456" y="39126"/>
                        </a:cubicBezTo>
                        <a:lnTo>
                          <a:pt x="1413" y="39083"/>
                        </a:lnTo>
                        <a:cubicBezTo>
                          <a:pt x="1024" y="38522"/>
                          <a:pt x="679" y="37961"/>
                          <a:pt x="334" y="37529"/>
                        </a:cubicBezTo>
                        <a:lnTo>
                          <a:pt x="1586" y="34853"/>
                        </a:lnTo>
                        <a:lnTo>
                          <a:pt x="1715" y="34552"/>
                        </a:lnTo>
                        <a:lnTo>
                          <a:pt x="1758" y="34120"/>
                        </a:lnTo>
                        <a:cubicBezTo>
                          <a:pt x="1822" y="33909"/>
                          <a:pt x="1865" y="33692"/>
                          <a:pt x="1887" y="33473"/>
                        </a:cubicBezTo>
                        <a:lnTo>
                          <a:pt x="1887" y="29934"/>
                        </a:lnTo>
                        <a:cubicBezTo>
                          <a:pt x="173" y="15205"/>
                          <a:pt x="10732" y="1876"/>
                          <a:pt x="25472" y="163"/>
                        </a:cubicBezTo>
                        <a:cubicBezTo>
                          <a:pt x="40211" y="-1550"/>
                          <a:pt x="53549" y="9002"/>
                          <a:pt x="55263" y="23731"/>
                        </a:cubicBezTo>
                        <a:cubicBezTo>
                          <a:pt x="55503" y="25792"/>
                          <a:pt x="55503" y="27873"/>
                          <a:pt x="55263" y="29934"/>
                        </a:cubicBezTo>
                        <a:lnTo>
                          <a:pt x="55263" y="35069"/>
                        </a:lnTo>
                        <a:lnTo>
                          <a:pt x="55393" y="35372"/>
                        </a:lnTo>
                        <a:cubicBezTo>
                          <a:pt x="55387" y="35531"/>
                          <a:pt x="55401" y="35691"/>
                          <a:pt x="55436" y="35846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60" name="Google Shape;1260;g2d252dde5c4_1_708"/>
                <p:cNvGrpSpPr/>
                <p:nvPr/>
              </p:nvGrpSpPr>
              <p:grpSpPr>
                <a:xfrm>
                  <a:off x="3183513" y="1424112"/>
                  <a:ext cx="381012" cy="256077"/>
                  <a:chOff x="4965588" y="3156037"/>
                  <a:chExt cx="381012" cy="256077"/>
                </a:xfrm>
              </p:grpSpPr>
              <p:sp>
                <p:nvSpPr>
                  <p:cNvPr id="1261" name="Google Shape;1261;g2d252dde5c4_1_708"/>
                  <p:cNvSpPr/>
                  <p:nvPr/>
                </p:nvSpPr>
                <p:spPr>
                  <a:xfrm>
                    <a:off x="4965588" y="3156037"/>
                    <a:ext cx="381012" cy="256077"/>
                  </a:xfrm>
                  <a:custGeom>
                    <a:rect b="b" l="l" r="r" t="t"/>
                    <a:pathLst>
                      <a:path extrusionOk="0" h="256077" w="381012">
                        <a:moveTo>
                          <a:pt x="381347" y="182913"/>
                        </a:moveTo>
                        <a:lnTo>
                          <a:pt x="381347" y="201944"/>
                        </a:lnTo>
                        <a:cubicBezTo>
                          <a:pt x="381348" y="203754"/>
                          <a:pt x="379880" y="205222"/>
                          <a:pt x="378069" y="205223"/>
                        </a:cubicBezTo>
                        <a:cubicBezTo>
                          <a:pt x="378068" y="205223"/>
                          <a:pt x="378067" y="205223"/>
                          <a:pt x="378065" y="205223"/>
                        </a:cubicBezTo>
                        <a:lnTo>
                          <a:pt x="363814" y="205223"/>
                        </a:lnTo>
                        <a:lnTo>
                          <a:pt x="363814" y="247816"/>
                        </a:lnTo>
                        <a:cubicBezTo>
                          <a:pt x="364088" y="248336"/>
                          <a:pt x="364236" y="248912"/>
                          <a:pt x="364246" y="249499"/>
                        </a:cubicBezTo>
                        <a:lnTo>
                          <a:pt x="364246" y="252779"/>
                        </a:lnTo>
                        <a:cubicBezTo>
                          <a:pt x="364247" y="254589"/>
                          <a:pt x="362779" y="256058"/>
                          <a:pt x="360967" y="256059"/>
                        </a:cubicBezTo>
                        <a:cubicBezTo>
                          <a:pt x="360966" y="256059"/>
                          <a:pt x="360965" y="256059"/>
                          <a:pt x="360964" y="256059"/>
                        </a:cubicBezTo>
                        <a:lnTo>
                          <a:pt x="28273" y="256059"/>
                        </a:lnTo>
                        <a:cubicBezTo>
                          <a:pt x="26015" y="255182"/>
                          <a:pt x="24228" y="253397"/>
                          <a:pt x="23351" y="251139"/>
                        </a:cubicBezTo>
                        <a:lnTo>
                          <a:pt x="23351" y="205223"/>
                        </a:lnTo>
                        <a:lnTo>
                          <a:pt x="3616" y="205223"/>
                        </a:lnTo>
                        <a:cubicBezTo>
                          <a:pt x="1804" y="205224"/>
                          <a:pt x="335" y="203758"/>
                          <a:pt x="334" y="201948"/>
                        </a:cubicBezTo>
                        <a:cubicBezTo>
                          <a:pt x="334" y="201946"/>
                          <a:pt x="334" y="201945"/>
                          <a:pt x="334" y="201944"/>
                        </a:cubicBezTo>
                        <a:lnTo>
                          <a:pt x="334" y="182913"/>
                        </a:lnTo>
                        <a:cubicBezTo>
                          <a:pt x="333" y="181102"/>
                          <a:pt x="1801" y="179634"/>
                          <a:pt x="3613" y="179633"/>
                        </a:cubicBezTo>
                        <a:cubicBezTo>
                          <a:pt x="3614" y="179633"/>
                          <a:pt x="3615" y="179633"/>
                          <a:pt x="3616" y="179633"/>
                        </a:cubicBezTo>
                        <a:lnTo>
                          <a:pt x="59021" y="179633"/>
                        </a:lnTo>
                        <a:cubicBezTo>
                          <a:pt x="62660" y="174743"/>
                          <a:pt x="67662" y="171036"/>
                          <a:pt x="73401" y="168974"/>
                        </a:cubicBezTo>
                        <a:lnTo>
                          <a:pt x="73401" y="127029"/>
                        </a:lnTo>
                        <a:cubicBezTo>
                          <a:pt x="70728" y="126393"/>
                          <a:pt x="68166" y="125360"/>
                          <a:pt x="65800" y="123965"/>
                        </a:cubicBezTo>
                        <a:lnTo>
                          <a:pt x="52629" y="123965"/>
                        </a:lnTo>
                        <a:cubicBezTo>
                          <a:pt x="47788" y="123965"/>
                          <a:pt x="43863" y="120043"/>
                          <a:pt x="43863" y="115205"/>
                        </a:cubicBezTo>
                        <a:cubicBezTo>
                          <a:pt x="43863" y="110367"/>
                          <a:pt x="47788" y="106444"/>
                          <a:pt x="52629" y="106444"/>
                        </a:cubicBezTo>
                        <a:lnTo>
                          <a:pt x="57294" y="106444"/>
                        </a:lnTo>
                        <a:cubicBezTo>
                          <a:pt x="58491" y="101995"/>
                          <a:pt x="61412" y="98206"/>
                          <a:pt x="65412" y="95915"/>
                        </a:cubicBezTo>
                        <a:cubicBezTo>
                          <a:pt x="70368" y="92943"/>
                          <a:pt x="76041" y="91376"/>
                          <a:pt x="81822" y="91384"/>
                        </a:cubicBezTo>
                        <a:lnTo>
                          <a:pt x="82298" y="91383"/>
                        </a:lnTo>
                        <a:cubicBezTo>
                          <a:pt x="91924" y="90622"/>
                          <a:pt x="101143" y="95413"/>
                          <a:pt x="106048" y="103725"/>
                        </a:cubicBezTo>
                        <a:lnTo>
                          <a:pt x="136925" y="82623"/>
                        </a:lnTo>
                        <a:cubicBezTo>
                          <a:pt x="137189" y="82463"/>
                          <a:pt x="137463" y="82319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3" y="65901"/>
                          <a:pt x="162339" y="58843"/>
                          <a:pt x="162144" y="51682"/>
                        </a:cubicBezTo>
                        <a:cubicBezTo>
                          <a:pt x="160590" y="49439"/>
                          <a:pt x="159381" y="47669"/>
                          <a:pt x="159078" y="47194"/>
                        </a:cubicBezTo>
                        <a:lnTo>
                          <a:pt x="158819" y="46805"/>
                        </a:lnTo>
                        <a:cubicBezTo>
                          <a:pt x="158500" y="46332"/>
                          <a:pt x="158321" y="45779"/>
                          <a:pt x="158302" y="45209"/>
                        </a:cubicBezTo>
                        <a:lnTo>
                          <a:pt x="158215" y="43828"/>
                        </a:lnTo>
                        <a:cubicBezTo>
                          <a:pt x="158173" y="43283"/>
                          <a:pt x="158262" y="42735"/>
                          <a:pt x="158474" y="42231"/>
                        </a:cubicBezTo>
                        <a:lnTo>
                          <a:pt x="159855" y="39341"/>
                        </a:lnTo>
                        <a:lnTo>
                          <a:pt x="159855" y="36493"/>
                        </a:lnTo>
                        <a:cubicBezTo>
                          <a:pt x="158135" y="18129"/>
                          <a:pt x="171637" y="1848"/>
                          <a:pt x="190013" y="129"/>
                        </a:cubicBezTo>
                        <a:cubicBezTo>
                          <a:pt x="208390" y="-1591"/>
                          <a:pt x="224682" y="11902"/>
                          <a:pt x="226402" y="30265"/>
                        </a:cubicBezTo>
                        <a:cubicBezTo>
                          <a:pt x="226596" y="32337"/>
                          <a:pt x="226596" y="34421"/>
                          <a:pt x="226402" y="36493"/>
                        </a:cubicBezTo>
                        <a:lnTo>
                          <a:pt x="226402" y="40851"/>
                        </a:lnTo>
                        <a:lnTo>
                          <a:pt x="226964" y="42663"/>
                        </a:lnTo>
                        <a:cubicBezTo>
                          <a:pt x="227084" y="42995"/>
                          <a:pt x="227142" y="43346"/>
                          <a:pt x="227136" y="43699"/>
                        </a:cubicBezTo>
                        <a:cubicBezTo>
                          <a:pt x="227122" y="44059"/>
                          <a:pt x="227136" y="44420"/>
                          <a:pt x="227180" y="44778"/>
                        </a:cubicBezTo>
                        <a:lnTo>
                          <a:pt x="227309" y="45511"/>
                        </a:lnTo>
                        <a:cubicBezTo>
                          <a:pt x="227469" y="46413"/>
                          <a:pt x="227233" y="47340"/>
                          <a:pt x="226662" y="48057"/>
                        </a:cubicBezTo>
                        <a:lnTo>
                          <a:pt x="226230" y="48662"/>
                        </a:lnTo>
                        <a:cubicBezTo>
                          <a:pt x="225927" y="49050"/>
                          <a:pt x="224804" y="50474"/>
                          <a:pt x="223293" y="52287"/>
                        </a:cubicBezTo>
                        <a:cubicBezTo>
                          <a:pt x="223047" y="59320"/>
                          <a:pt x="221480" y="66244"/>
                          <a:pt x="218673" y="72698"/>
                        </a:cubicBezTo>
                        <a:lnTo>
                          <a:pt x="222602" y="74424"/>
                        </a:lnTo>
                        <a:lnTo>
                          <a:pt x="244410" y="83271"/>
                        </a:lnTo>
                        <a:lnTo>
                          <a:pt x="254386" y="87112"/>
                        </a:lnTo>
                        <a:cubicBezTo>
                          <a:pt x="255044" y="87381"/>
                          <a:pt x="255603" y="87849"/>
                          <a:pt x="255984" y="88450"/>
                        </a:cubicBezTo>
                        <a:lnTo>
                          <a:pt x="256976" y="90089"/>
                        </a:lnTo>
                        <a:lnTo>
                          <a:pt x="301154" y="133934"/>
                        </a:lnTo>
                        <a:cubicBezTo>
                          <a:pt x="305235" y="132242"/>
                          <a:pt x="309604" y="131348"/>
                          <a:pt x="314023" y="131301"/>
                        </a:cubicBezTo>
                        <a:lnTo>
                          <a:pt x="314498" y="131301"/>
                        </a:lnTo>
                        <a:cubicBezTo>
                          <a:pt x="328058" y="131301"/>
                          <a:pt x="338811" y="138853"/>
                          <a:pt x="339458" y="148563"/>
                        </a:cubicBezTo>
                        <a:lnTo>
                          <a:pt x="345158" y="148563"/>
                        </a:lnTo>
                        <a:cubicBezTo>
                          <a:pt x="350000" y="148563"/>
                          <a:pt x="353925" y="152485"/>
                          <a:pt x="353925" y="157323"/>
                        </a:cubicBezTo>
                        <a:cubicBezTo>
                          <a:pt x="353925" y="162161"/>
                          <a:pt x="350000" y="166083"/>
                          <a:pt x="345158" y="166083"/>
                        </a:cubicBezTo>
                        <a:lnTo>
                          <a:pt x="325251" y="166083"/>
                        </a:lnTo>
                        <a:cubicBezTo>
                          <a:pt x="324991" y="166169"/>
                          <a:pt x="324690" y="166298"/>
                          <a:pt x="324387" y="166385"/>
                        </a:cubicBezTo>
                        <a:lnTo>
                          <a:pt x="324387" y="170442"/>
                        </a:lnTo>
                        <a:cubicBezTo>
                          <a:pt x="329547" y="172270"/>
                          <a:pt x="334124" y="175443"/>
                          <a:pt x="337645" y="179633"/>
                        </a:cubicBezTo>
                        <a:lnTo>
                          <a:pt x="378065" y="179633"/>
                        </a:lnTo>
                        <a:cubicBezTo>
                          <a:pt x="379877" y="179632"/>
                          <a:pt x="381346" y="181100"/>
                          <a:pt x="381346" y="182911"/>
                        </a:cubicBezTo>
                        <a:cubicBezTo>
                          <a:pt x="381346" y="182911"/>
                          <a:pt x="381346" y="182912"/>
                          <a:pt x="381346" y="182913"/>
                        </a:cubicBezTo>
                        <a:close/>
                        <a:moveTo>
                          <a:pt x="374740" y="198664"/>
                        </a:moveTo>
                        <a:lnTo>
                          <a:pt x="374740" y="193831"/>
                        </a:lnTo>
                        <a:lnTo>
                          <a:pt x="6897" y="193831"/>
                        </a:lnTo>
                        <a:lnTo>
                          <a:pt x="6897" y="198664"/>
                        </a:lnTo>
                        <a:lnTo>
                          <a:pt x="374740" y="198664"/>
                        </a:lnTo>
                        <a:close/>
                        <a:moveTo>
                          <a:pt x="374740" y="190551"/>
                        </a:moveTo>
                        <a:lnTo>
                          <a:pt x="374740" y="186193"/>
                        </a:lnTo>
                        <a:lnTo>
                          <a:pt x="6897" y="186193"/>
                        </a:lnTo>
                        <a:lnTo>
                          <a:pt x="6897" y="190551"/>
                        </a:lnTo>
                        <a:close/>
                        <a:moveTo>
                          <a:pt x="353925" y="246220"/>
                        </a:moveTo>
                        <a:lnTo>
                          <a:pt x="353925" y="205223"/>
                        </a:lnTo>
                        <a:lnTo>
                          <a:pt x="33196" y="205223"/>
                        </a:lnTo>
                        <a:lnTo>
                          <a:pt x="33196" y="246220"/>
                        </a:lnTo>
                        <a:close/>
                        <a:moveTo>
                          <a:pt x="347361" y="157323"/>
                        </a:moveTo>
                        <a:cubicBezTo>
                          <a:pt x="347356" y="156109"/>
                          <a:pt x="346373" y="155127"/>
                          <a:pt x="345158" y="155122"/>
                        </a:cubicBezTo>
                        <a:lnTo>
                          <a:pt x="331124" y="155122"/>
                        </a:lnTo>
                        <a:lnTo>
                          <a:pt x="332161" y="152835"/>
                        </a:lnTo>
                        <a:cubicBezTo>
                          <a:pt x="332452" y="152144"/>
                          <a:pt x="332655" y="151419"/>
                          <a:pt x="332764" y="150678"/>
                        </a:cubicBezTo>
                        <a:cubicBezTo>
                          <a:pt x="332808" y="150418"/>
                          <a:pt x="332851" y="150159"/>
                          <a:pt x="332895" y="149857"/>
                        </a:cubicBezTo>
                        <a:lnTo>
                          <a:pt x="332895" y="149382"/>
                        </a:lnTo>
                        <a:cubicBezTo>
                          <a:pt x="332808" y="143039"/>
                          <a:pt x="324560" y="137861"/>
                          <a:pt x="314498" y="137861"/>
                        </a:cubicBezTo>
                        <a:lnTo>
                          <a:pt x="314066" y="137861"/>
                        </a:lnTo>
                        <a:cubicBezTo>
                          <a:pt x="312900" y="137904"/>
                          <a:pt x="311778" y="137989"/>
                          <a:pt x="310655" y="138120"/>
                        </a:cubicBezTo>
                        <a:lnTo>
                          <a:pt x="309359" y="138378"/>
                        </a:lnTo>
                        <a:cubicBezTo>
                          <a:pt x="308704" y="138466"/>
                          <a:pt x="308055" y="138596"/>
                          <a:pt x="307416" y="138766"/>
                        </a:cubicBezTo>
                        <a:cubicBezTo>
                          <a:pt x="306941" y="138896"/>
                          <a:pt x="306466" y="139026"/>
                          <a:pt x="305991" y="139198"/>
                        </a:cubicBezTo>
                        <a:cubicBezTo>
                          <a:pt x="305429" y="139371"/>
                          <a:pt x="304868" y="139543"/>
                          <a:pt x="304350" y="139759"/>
                        </a:cubicBezTo>
                        <a:cubicBezTo>
                          <a:pt x="303918" y="139932"/>
                          <a:pt x="303529" y="140147"/>
                          <a:pt x="303097" y="140320"/>
                        </a:cubicBezTo>
                        <a:cubicBezTo>
                          <a:pt x="302418" y="140631"/>
                          <a:pt x="301755" y="140977"/>
                          <a:pt x="301111" y="141356"/>
                        </a:cubicBezTo>
                        <a:lnTo>
                          <a:pt x="300031" y="142090"/>
                        </a:lnTo>
                        <a:lnTo>
                          <a:pt x="252787" y="95138"/>
                        </a:lnTo>
                        <a:lnTo>
                          <a:pt x="252529" y="95225"/>
                        </a:lnTo>
                        <a:lnTo>
                          <a:pt x="251665" y="93930"/>
                        </a:lnTo>
                        <a:lnTo>
                          <a:pt x="251622" y="93887"/>
                        </a:lnTo>
                        <a:lnTo>
                          <a:pt x="251536" y="93714"/>
                        </a:lnTo>
                        <a:lnTo>
                          <a:pt x="250974" y="92850"/>
                        </a:lnTo>
                        <a:lnTo>
                          <a:pt x="242424" y="89572"/>
                        </a:lnTo>
                        <a:lnTo>
                          <a:pt x="241992" y="89399"/>
                        </a:lnTo>
                        <a:lnTo>
                          <a:pt x="239271" y="88319"/>
                        </a:lnTo>
                        <a:lnTo>
                          <a:pt x="224718" y="148821"/>
                        </a:lnTo>
                        <a:cubicBezTo>
                          <a:pt x="226380" y="152020"/>
                          <a:pt x="227240" y="155574"/>
                          <a:pt x="227223" y="159179"/>
                        </a:cubicBezTo>
                        <a:lnTo>
                          <a:pt x="227223" y="182913"/>
                        </a:lnTo>
                        <a:lnTo>
                          <a:pt x="239746" y="182913"/>
                        </a:lnTo>
                        <a:lnTo>
                          <a:pt x="243935" y="138249"/>
                        </a:lnTo>
                        <a:lnTo>
                          <a:pt x="296965" y="178209"/>
                        </a:lnTo>
                        <a:cubicBezTo>
                          <a:pt x="299432" y="176179"/>
                          <a:pt x="302239" y="174601"/>
                          <a:pt x="305257" y="173548"/>
                        </a:cubicBezTo>
                        <a:cubicBezTo>
                          <a:pt x="305947" y="173290"/>
                          <a:pt x="306681" y="173074"/>
                          <a:pt x="307416" y="172858"/>
                        </a:cubicBezTo>
                        <a:lnTo>
                          <a:pt x="307416" y="164012"/>
                        </a:lnTo>
                        <a:cubicBezTo>
                          <a:pt x="306034" y="163712"/>
                          <a:pt x="304677" y="163308"/>
                          <a:pt x="303357" y="162803"/>
                        </a:cubicBezTo>
                        <a:lnTo>
                          <a:pt x="283362" y="162803"/>
                        </a:lnTo>
                        <a:cubicBezTo>
                          <a:pt x="280333" y="162803"/>
                          <a:pt x="277878" y="160349"/>
                          <a:pt x="277878" y="157323"/>
                        </a:cubicBezTo>
                        <a:cubicBezTo>
                          <a:pt x="277878" y="154295"/>
                          <a:pt x="280333" y="151842"/>
                          <a:pt x="283362" y="151842"/>
                        </a:cubicBezTo>
                        <a:lnTo>
                          <a:pt x="297700" y="152101"/>
                        </a:lnTo>
                        <a:cubicBezTo>
                          <a:pt x="297428" y="151383"/>
                          <a:pt x="297281" y="150624"/>
                          <a:pt x="297268" y="149857"/>
                        </a:cubicBezTo>
                        <a:lnTo>
                          <a:pt x="297268" y="149771"/>
                        </a:lnTo>
                        <a:cubicBezTo>
                          <a:pt x="297570" y="146801"/>
                          <a:pt x="299336" y="144179"/>
                          <a:pt x="301974" y="142780"/>
                        </a:cubicBezTo>
                        <a:cubicBezTo>
                          <a:pt x="305648" y="140611"/>
                          <a:pt x="309842" y="139478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11" y="143945"/>
                          <a:pt x="331253" y="149425"/>
                        </a:cubicBezTo>
                        <a:cubicBezTo>
                          <a:pt x="330980" y="152427"/>
                          <a:pt x="329210" y="155089"/>
                          <a:pt x="326546" y="156503"/>
                        </a:cubicBezTo>
                        <a:cubicBezTo>
                          <a:pt x="322870" y="158662"/>
                          <a:pt x="318675" y="159781"/>
                          <a:pt x="314412" y="159739"/>
                        </a:cubicBezTo>
                        <a:lnTo>
                          <a:pt x="314023" y="159783"/>
                        </a:lnTo>
                        <a:cubicBezTo>
                          <a:pt x="309051" y="159967"/>
                          <a:pt x="304169" y="158427"/>
                          <a:pt x="300203" y="155424"/>
                        </a:cubicBezTo>
                        <a:lnTo>
                          <a:pt x="283319" y="155122"/>
                        </a:lnTo>
                        <a:cubicBezTo>
                          <a:pt x="282103" y="155145"/>
                          <a:pt x="281136" y="156150"/>
                          <a:pt x="281159" y="157365"/>
                        </a:cubicBezTo>
                        <a:cubicBezTo>
                          <a:pt x="281182" y="158564"/>
                          <a:pt x="282162" y="159524"/>
                          <a:pt x="283362" y="159524"/>
                        </a:cubicBezTo>
                        <a:lnTo>
                          <a:pt x="304263" y="159653"/>
                        </a:lnTo>
                        <a:cubicBezTo>
                          <a:pt x="305895" y="160286"/>
                          <a:pt x="307589" y="160749"/>
                          <a:pt x="309316" y="161034"/>
                        </a:cubicBezTo>
                        <a:lnTo>
                          <a:pt x="310697" y="161250"/>
                        </a:lnTo>
                        <a:lnTo>
                          <a:pt x="310697" y="175534"/>
                        </a:lnTo>
                        <a:lnTo>
                          <a:pt x="309402" y="175793"/>
                        </a:lnTo>
                        <a:cubicBezTo>
                          <a:pt x="308358" y="175994"/>
                          <a:pt x="307332" y="176282"/>
                          <a:pt x="306336" y="176655"/>
                        </a:cubicBezTo>
                        <a:cubicBezTo>
                          <a:pt x="302690" y="177929"/>
                          <a:pt x="299413" y="180078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5"/>
                        </a:lnTo>
                        <a:cubicBezTo>
                          <a:pt x="330822" y="181920"/>
                          <a:pt x="330303" y="181532"/>
                          <a:pt x="329785" y="181101"/>
                        </a:cubicBezTo>
                        <a:cubicBezTo>
                          <a:pt x="329388" y="180719"/>
                          <a:pt x="328970" y="180358"/>
                          <a:pt x="328533" y="180021"/>
                        </a:cubicBezTo>
                        <a:cubicBezTo>
                          <a:pt x="327972" y="179633"/>
                          <a:pt x="327367" y="179288"/>
                          <a:pt x="326806" y="178899"/>
                        </a:cubicBezTo>
                        <a:cubicBezTo>
                          <a:pt x="326374" y="178641"/>
                          <a:pt x="325941" y="178339"/>
                          <a:pt x="325510" y="178080"/>
                        </a:cubicBezTo>
                        <a:cubicBezTo>
                          <a:pt x="324540" y="177596"/>
                          <a:pt x="323545" y="177164"/>
                          <a:pt x="322530" y="176785"/>
                        </a:cubicBezTo>
                        <a:lnTo>
                          <a:pt x="322185" y="176656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3"/>
                        </a:cubicBezTo>
                        <a:lnTo>
                          <a:pt x="317823" y="175534"/>
                        </a:lnTo>
                        <a:lnTo>
                          <a:pt x="317823" y="161163"/>
                        </a:lnTo>
                        <a:lnTo>
                          <a:pt x="319162" y="160905"/>
                        </a:lnTo>
                        <a:cubicBezTo>
                          <a:pt x="319723" y="160776"/>
                          <a:pt x="320285" y="160645"/>
                          <a:pt x="320802" y="160516"/>
                        </a:cubicBezTo>
                        <a:cubicBezTo>
                          <a:pt x="321607" y="160332"/>
                          <a:pt x="322400" y="160101"/>
                          <a:pt x="323178" y="159825"/>
                        </a:cubicBezTo>
                        <a:cubicBezTo>
                          <a:pt x="323400" y="159773"/>
                          <a:pt x="323616" y="159702"/>
                          <a:pt x="323825" y="159610"/>
                        </a:cubicBezTo>
                        <a:lnTo>
                          <a:pt x="324387" y="159523"/>
                        </a:lnTo>
                        <a:lnTo>
                          <a:pt x="345158" y="159523"/>
                        </a:lnTo>
                        <a:cubicBezTo>
                          <a:pt x="346372" y="159518"/>
                          <a:pt x="347356" y="158536"/>
                          <a:pt x="347361" y="157323"/>
                        </a:cubicBezTo>
                        <a:close/>
                        <a:moveTo>
                          <a:pt x="324775" y="153741"/>
                        </a:moveTo>
                        <a:cubicBezTo>
                          <a:pt x="325769" y="153137"/>
                          <a:pt x="328014" y="151497"/>
                          <a:pt x="327972" y="149469"/>
                        </a:cubicBezTo>
                        <a:cubicBezTo>
                          <a:pt x="327928" y="146318"/>
                          <a:pt x="322185" y="142780"/>
                          <a:pt x="314498" y="142780"/>
                        </a:cubicBezTo>
                        <a:lnTo>
                          <a:pt x="314152" y="142780"/>
                        </a:lnTo>
                        <a:cubicBezTo>
                          <a:pt x="310499" y="142761"/>
                          <a:pt x="306907" y="143714"/>
                          <a:pt x="303745" y="145542"/>
                        </a:cubicBezTo>
                        <a:cubicBezTo>
                          <a:pt x="302795" y="146146"/>
                          <a:pt x="300507" y="147786"/>
                          <a:pt x="300550" y="149814"/>
                        </a:cubicBezTo>
                        <a:cubicBezTo>
                          <a:pt x="300592" y="152965"/>
                          <a:pt x="306336" y="156459"/>
                          <a:pt x="314023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8" y="182055"/>
                          <a:pt x="293810" y="181233"/>
                          <a:pt x="294547" y="180453"/>
                        </a:cubicBezTo>
                        <a:lnTo>
                          <a:pt x="246656" y="144419"/>
                        </a:lnTo>
                        <a:lnTo>
                          <a:pt x="243029" y="182913"/>
                        </a:lnTo>
                        <a:close/>
                        <a:moveTo>
                          <a:pt x="221220" y="149296"/>
                        </a:moveTo>
                        <a:lnTo>
                          <a:pt x="236205" y="87025"/>
                        </a:lnTo>
                        <a:lnTo>
                          <a:pt x="230030" y="84522"/>
                        </a:lnTo>
                        <a:lnTo>
                          <a:pt x="215736" y="143989"/>
                        </a:lnTo>
                        <a:lnTo>
                          <a:pt x="214095" y="143470"/>
                        </a:lnTo>
                        <a:cubicBezTo>
                          <a:pt x="213071" y="143168"/>
                          <a:pt x="212010" y="143009"/>
                          <a:pt x="210942" y="142996"/>
                        </a:cubicBezTo>
                        <a:lnTo>
                          <a:pt x="169529" y="142996"/>
                        </a:lnTo>
                        <a:lnTo>
                          <a:pt x="155192" y="83271"/>
                        </a:lnTo>
                        <a:lnTo>
                          <a:pt x="148930" y="85386"/>
                        </a:lnTo>
                        <a:lnTo>
                          <a:pt x="163440" y="145715"/>
                        </a:lnTo>
                        <a:lnTo>
                          <a:pt x="162749" y="146361"/>
                        </a:lnTo>
                        <a:cubicBezTo>
                          <a:pt x="159416" y="149786"/>
                          <a:pt x="157596" y="154403"/>
                          <a:pt x="157697" y="159178"/>
                        </a:cubicBezTo>
                        <a:lnTo>
                          <a:pt x="157697" y="182913"/>
                        </a:lnTo>
                        <a:lnTo>
                          <a:pt x="223941" y="182913"/>
                        </a:lnTo>
                        <a:lnTo>
                          <a:pt x="223941" y="159179"/>
                        </a:lnTo>
                        <a:cubicBezTo>
                          <a:pt x="223965" y="155919"/>
                          <a:pt x="223147" y="152708"/>
                          <a:pt x="221565" y="149857"/>
                        </a:cubicBezTo>
                        <a:close/>
                        <a:moveTo>
                          <a:pt x="213360" y="139932"/>
                        </a:moveTo>
                        <a:lnTo>
                          <a:pt x="226920" y="83487"/>
                        </a:lnTo>
                        <a:lnTo>
                          <a:pt x="219968" y="80423"/>
                        </a:lnTo>
                        <a:lnTo>
                          <a:pt x="216470" y="78998"/>
                        </a:lnTo>
                        <a:lnTo>
                          <a:pt x="199066" y="99324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9"/>
                        </a:lnTo>
                        <a:lnTo>
                          <a:pt x="158302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5"/>
                          <a:pt x="213360" y="139932"/>
                        </a:cubicBezTo>
                        <a:close/>
                        <a:moveTo>
                          <a:pt x="220615" y="45166"/>
                        </a:moveTo>
                        <a:cubicBezTo>
                          <a:pt x="220580" y="44836"/>
                          <a:pt x="220566" y="44505"/>
                          <a:pt x="220573" y="44173"/>
                        </a:cubicBezTo>
                        <a:lnTo>
                          <a:pt x="219968" y="42404"/>
                        </a:lnTo>
                        <a:cubicBezTo>
                          <a:pt x="219932" y="42248"/>
                          <a:pt x="219918" y="42089"/>
                          <a:pt x="219925" y="41930"/>
                        </a:cubicBezTo>
                        <a:lnTo>
                          <a:pt x="219796" y="41628"/>
                        </a:lnTo>
                        <a:lnTo>
                          <a:pt x="219796" y="36493"/>
                        </a:lnTo>
                        <a:cubicBezTo>
                          <a:pt x="221510" y="21763"/>
                          <a:pt x="210951" y="8435"/>
                          <a:pt x="196212" y="6722"/>
                        </a:cubicBezTo>
                        <a:cubicBezTo>
                          <a:pt x="181472" y="5009"/>
                          <a:pt x="168134" y="15560"/>
                          <a:pt x="166420" y="30289"/>
                        </a:cubicBezTo>
                        <a:cubicBezTo>
                          <a:pt x="166180" y="32350"/>
                          <a:pt x="166180" y="34432"/>
                          <a:pt x="166420" y="36493"/>
                        </a:cubicBezTo>
                        <a:lnTo>
                          <a:pt x="166420" y="40031"/>
                        </a:lnTo>
                        <a:cubicBezTo>
                          <a:pt x="166397" y="40250"/>
                          <a:pt x="166354" y="40467"/>
                          <a:pt x="166291" y="40679"/>
                        </a:cubicBezTo>
                        <a:lnTo>
                          <a:pt x="166247" y="41109"/>
                        </a:lnTo>
                        <a:lnTo>
                          <a:pt x="166117" y="41412"/>
                        </a:lnTo>
                        <a:lnTo>
                          <a:pt x="164865" y="44087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6" y="46633"/>
                          <a:pt x="167413" y="47755"/>
                          <a:pt x="168276" y="48877"/>
                        </a:cubicBezTo>
                        <a:lnTo>
                          <a:pt x="168709" y="48877"/>
                        </a:lnTo>
                        <a:lnTo>
                          <a:pt x="168709" y="49439"/>
                        </a:lnTo>
                        <a:cubicBezTo>
                          <a:pt x="170842" y="52698"/>
                          <a:pt x="173497" y="55585"/>
                          <a:pt x="176568" y="57983"/>
                        </a:cubicBezTo>
                        <a:cubicBezTo>
                          <a:pt x="181142" y="59886"/>
                          <a:pt x="186089" y="60726"/>
                          <a:pt x="191035" y="60443"/>
                        </a:cubicBezTo>
                        <a:cubicBezTo>
                          <a:pt x="196779" y="60579"/>
                          <a:pt x="202504" y="59732"/>
                          <a:pt x="207963" y="57939"/>
                        </a:cubicBezTo>
                        <a:cubicBezTo>
                          <a:pt x="212806" y="54350"/>
                          <a:pt x="217073" y="50042"/>
                          <a:pt x="220615" y="45166"/>
                        </a:cubicBezTo>
                        <a:close/>
                        <a:moveTo>
                          <a:pt x="198851" y="94534"/>
                        </a:moveTo>
                        <a:lnTo>
                          <a:pt x="213231" y="77704"/>
                        </a:lnTo>
                        <a:lnTo>
                          <a:pt x="212886" y="77531"/>
                        </a:lnTo>
                        <a:lnTo>
                          <a:pt x="212842" y="77531"/>
                        </a:lnTo>
                        <a:lnTo>
                          <a:pt x="212368" y="77359"/>
                        </a:lnTo>
                        <a:cubicBezTo>
                          <a:pt x="208439" y="84154"/>
                          <a:pt x="201482" y="88649"/>
                          <a:pt x="193669" y="89441"/>
                        </a:cubicBezTo>
                        <a:close/>
                        <a:moveTo>
                          <a:pt x="211245" y="72914"/>
                        </a:moveTo>
                        <a:cubicBezTo>
                          <a:pt x="214176" y="67375"/>
                          <a:pt x="215939" y="61294"/>
                          <a:pt x="216427" y="55048"/>
                        </a:cubicBezTo>
                        <a:cubicBezTo>
                          <a:pt x="214401" y="57422"/>
                          <a:pt x="211975" y="59423"/>
                          <a:pt x="209258" y="60960"/>
                        </a:cubicBezTo>
                        <a:cubicBezTo>
                          <a:pt x="203394" y="62947"/>
                          <a:pt x="197225" y="63882"/>
                          <a:pt x="191035" y="63722"/>
                        </a:cubicBezTo>
                        <a:cubicBezTo>
                          <a:pt x="185536" y="63951"/>
                          <a:pt x="180054" y="62979"/>
                          <a:pt x="174970" y="60874"/>
                        </a:cubicBezTo>
                        <a:cubicBezTo>
                          <a:pt x="172695" y="59319"/>
                          <a:pt x="170683" y="57410"/>
                          <a:pt x="169010" y="55221"/>
                        </a:cubicBezTo>
                        <a:cubicBezTo>
                          <a:pt x="169551" y="61375"/>
                          <a:pt x="171313" y="67361"/>
                          <a:pt x="174193" y="72828"/>
                        </a:cubicBezTo>
                        <a:cubicBezTo>
                          <a:pt x="174279" y="72957"/>
                          <a:pt x="174236" y="73043"/>
                          <a:pt x="174279" y="73173"/>
                        </a:cubicBezTo>
                        <a:cubicBezTo>
                          <a:pt x="177884" y="83354"/>
                          <a:pt x="189065" y="88687"/>
                          <a:pt x="199253" y="85085"/>
                        </a:cubicBezTo>
                        <a:cubicBezTo>
                          <a:pt x="204807" y="83121"/>
                          <a:pt x="209180" y="78762"/>
                          <a:pt x="211158" y="73216"/>
                        </a:cubicBezTo>
                        <a:cubicBezTo>
                          <a:pt x="211202" y="73129"/>
                          <a:pt x="211158" y="73000"/>
                          <a:pt x="211245" y="72914"/>
                        </a:cubicBezTo>
                        <a:close/>
                        <a:moveTo>
                          <a:pt x="185119" y="95310"/>
                        </a:moveTo>
                        <a:lnTo>
                          <a:pt x="191812" y="89441"/>
                        </a:lnTo>
                        <a:cubicBezTo>
                          <a:pt x="183964" y="88651"/>
                          <a:pt x="176982" y="84117"/>
                          <a:pt x="173070" y="77272"/>
                        </a:cubicBezTo>
                        <a:lnTo>
                          <a:pt x="171688" y="77747"/>
                        </a:lnTo>
                        <a:close/>
                        <a:moveTo>
                          <a:pt x="159813" y="144679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4"/>
                        </a:lnTo>
                        <a:lnTo>
                          <a:pt x="114426" y="109724"/>
                        </a:lnTo>
                        <a:cubicBezTo>
                          <a:pt x="117455" y="109724"/>
                          <a:pt x="119910" y="112178"/>
                          <a:pt x="119910" y="115205"/>
                        </a:cubicBezTo>
                        <a:cubicBezTo>
                          <a:pt x="119910" y="118231"/>
                          <a:pt x="117455" y="120685"/>
                          <a:pt x="114426" y="120685"/>
                        </a:cubicBezTo>
                        <a:lnTo>
                          <a:pt x="96979" y="120772"/>
                        </a:lnTo>
                        <a:cubicBezTo>
                          <a:pt x="94924" y="122020"/>
                          <a:pt x="92698" y="122965"/>
                          <a:pt x="90372" y="123577"/>
                        </a:cubicBezTo>
                        <a:lnTo>
                          <a:pt x="90372" y="144074"/>
                        </a:lnTo>
                        <a:cubicBezTo>
                          <a:pt x="95900" y="142651"/>
                          <a:pt x="112699" y="137040"/>
                          <a:pt x="128504" y="130697"/>
                        </a:cubicBezTo>
                        <a:cubicBezTo>
                          <a:pt x="130525" y="129697"/>
                          <a:pt x="132891" y="129665"/>
                          <a:pt x="134938" y="130610"/>
                        </a:cubicBezTo>
                        <a:cubicBezTo>
                          <a:pt x="136469" y="131408"/>
                          <a:pt x="137585" y="132822"/>
                          <a:pt x="138005" y="134495"/>
                        </a:cubicBezTo>
                        <a:lnTo>
                          <a:pt x="142108" y="182913"/>
                        </a:lnTo>
                        <a:lnTo>
                          <a:pt x="154415" y="182913"/>
                        </a:lnTo>
                        <a:lnTo>
                          <a:pt x="154415" y="159179"/>
                        </a:lnTo>
                        <a:cubicBezTo>
                          <a:pt x="154328" y="153839"/>
                          <a:pt x="156255" y="148663"/>
                          <a:pt x="159813" y="144679"/>
                        </a:cubicBezTo>
                        <a:close/>
                        <a:moveTo>
                          <a:pt x="138825" y="182913"/>
                        </a:moveTo>
                        <a:lnTo>
                          <a:pt x="134766" y="135056"/>
                        </a:lnTo>
                        <a:cubicBezTo>
                          <a:pt x="134503" y="134391"/>
                          <a:pt x="134013" y="133841"/>
                          <a:pt x="133383" y="133502"/>
                        </a:cubicBezTo>
                        <a:cubicBezTo>
                          <a:pt x="132176" y="133082"/>
                          <a:pt x="130850" y="133175"/>
                          <a:pt x="129714" y="133760"/>
                        </a:cubicBezTo>
                        <a:cubicBezTo>
                          <a:pt x="116886" y="138975"/>
                          <a:pt x="103798" y="143527"/>
                          <a:pt x="90503" y="147398"/>
                        </a:cubicBezTo>
                        <a:lnTo>
                          <a:pt x="90372" y="146793"/>
                        </a:lnTo>
                        <a:lnTo>
                          <a:pt x="90372" y="171391"/>
                        </a:lnTo>
                        <a:cubicBezTo>
                          <a:pt x="91106" y="171607"/>
                          <a:pt x="91840" y="171822"/>
                          <a:pt x="92575" y="172081"/>
                        </a:cubicBezTo>
                        <a:cubicBezTo>
                          <a:pt x="98233" y="174082"/>
                          <a:pt x="103074" y="177888"/>
                          <a:pt x="106350" y="182913"/>
                        </a:cubicBezTo>
                        <a:close/>
                        <a:moveTo>
                          <a:pt x="116628" y="115205"/>
                        </a:moveTo>
                        <a:cubicBezTo>
                          <a:pt x="116623" y="113991"/>
                          <a:pt x="115640" y="113009"/>
                          <a:pt x="114426" y="113004"/>
                        </a:cubicBezTo>
                        <a:lnTo>
                          <a:pt x="100176" y="113004"/>
                        </a:lnTo>
                        <a:lnTo>
                          <a:pt x="100564" y="111062"/>
                        </a:lnTo>
                        <a:cubicBezTo>
                          <a:pt x="100677" y="110537"/>
                          <a:pt x="100735" y="110002"/>
                          <a:pt x="100737" y="109465"/>
                        </a:cubicBezTo>
                        <a:cubicBezTo>
                          <a:pt x="100736" y="109101"/>
                          <a:pt x="100693" y="108739"/>
                          <a:pt x="100607" y="108386"/>
                        </a:cubicBezTo>
                        <a:cubicBezTo>
                          <a:pt x="99657" y="102431"/>
                          <a:pt x="91798" y="97943"/>
                          <a:pt x="82298" y="97943"/>
                        </a:cubicBezTo>
                        <a:lnTo>
                          <a:pt x="81909" y="97986"/>
                        </a:lnTo>
                        <a:cubicBezTo>
                          <a:pt x="81114" y="97999"/>
                          <a:pt x="80321" y="98057"/>
                          <a:pt x="79533" y="98159"/>
                        </a:cubicBezTo>
                        <a:cubicBezTo>
                          <a:pt x="79114" y="98147"/>
                          <a:pt x="78695" y="98175"/>
                          <a:pt x="78281" y="98245"/>
                        </a:cubicBezTo>
                        <a:cubicBezTo>
                          <a:pt x="75112" y="98626"/>
                          <a:pt x="72054" y="99654"/>
                          <a:pt x="69299" y="101266"/>
                        </a:cubicBezTo>
                        <a:cubicBezTo>
                          <a:pt x="69170" y="101353"/>
                          <a:pt x="69039" y="101396"/>
                          <a:pt x="68910" y="101482"/>
                        </a:cubicBezTo>
                        <a:cubicBezTo>
                          <a:pt x="66251" y="102939"/>
                          <a:pt x="64324" y="105443"/>
                          <a:pt x="63599" y="108386"/>
                        </a:cubicBezTo>
                        <a:cubicBezTo>
                          <a:pt x="63484" y="108911"/>
                          <a:pt x="63426" y="109446"/>
                          <a:pt x="63426" y="109983"/>
                        </a:cubicBezTo>
                        <a:cubicBezTo>
                          <a:pt x="63433" y="110358"/>
                          <a:pt x="63462" y="110733"/>
                          <a:pt x="63512" y="111105"/>
                        </a:cubicBezTo>
                        <a:lnTo>
                          <a:pt x="63857" y="113004"/>
                        </a:lnTo>
                        <a:lnTo>
                          <a:pt x="52629" y="113004"/>
                        </a:lnTo>
                        <a:cubicBezTo>
                          <a:pt x="51413" y="113004"/>
                          <a:pt x="50427" y="113990"/>
                          <a:pt x="50427" y="115205"/>
                        </a:cubicBezTo>
                        <a:cubicBezTo>
                          <a:pt x="50427" y="116420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6" y="117664"/>
                        </a:lnTo>
                        <a:cubicBezTo>
                          <a:pt x="68392" y="117837"/>
                          <a:pt x="68607" y="117924"/>
                          <a:pt x="68781" y="118053"/>
                        </a:cubicBezTo>
                        <a:cubicBezTo>
                          <a:pt x="69674" y="118619"/>
                          <a:pt x="70613" y="119109"/>
                          <a:pt x="71588" y="119520"/>
                        </a:cubicBezTo>
                        <a:cubicBezTo>
                          <a:pt x="71691" y="119555"/>
                          <a:pt x="71792" y="119598"/>
                          <a:pt x="71889" y="119650"/>
                        </a:cubicBezTo>
                        <a:cubicBezTo>
                          <a:pt x="73026" y="120098"/>
                          <a:pt x="74196" y="120459"/>
                          <a:pt x="75388" y="120728"/>
                        </a:cubicBezTo>
                        <a:cubicBezTo>
                          <a:pt x="75690" y="120814"/>
                          <a:pt x="75949" y="120858"/>
                          <a:pt x="76251" y="120944"/>
                        </a:cubicBezTo>
                        <a:cubicBezTo>
                          <a:pt x="76510" y="120988"/>
                          <a:pt x="76770" y="121030"/>
                          <a:pt x="77072" y="121073"/>
                        </a:cubicBezTo>
                        <a:cubicBezTo>
                          <a:pt x="77547" y="121160"/>
                          <a:pt x="78022" y="121246"/>
                          <a:pt x="78540" y="121289"/>
                        </a:cubicBezTo>
                        <a:lnTo>
                          <a:pt x="79965" y="121462"/>
                        </a:lnTo>
                        <a:lnTo>
                          <a:pt x="79965" y="174023"/>
                        </a:lnTo>
                        <a:lnTo>
                          <a:pt x="78670" y="174325"/>
                        </a:lnTo>
                        <a:cubicBezTo>
                          <a:pt x="77656" y="174518"/>
                          <a:pt x="76659" y="174792"/>
                          <a:pt x="75690" y="175145"/>
                        </a:cubicBezTo>
                        <a:cubicBezTo>
                          <a:pt x="75642" y="175140"/>
                          <a:pt x="75595" y="175155"/>
                          <a:pt x="75560" y="175189"/>
                        </a:cubicBezTo>
                        <a:lnTo>
                          <a:pt x="75431" y="175232"/>
                        </a:lnTo>
                        <a:cubicBezTo>
                          <a:pt x="74219" y="175657"/>
                          <a:pt x="73048" y="176191"/>
                          <a:pt x="71933" y="176828"/>
                        </a:cubicBezTo>
                        <a:cubicBezTo>
                          <a:pt x="71457" y="177087"/>
                          <a:pt x="70983" y="177476"/>
                          <a:pt x="70507" y="177777"/>
                        </a:cubicBezTo>
                        <a:cubicBezTo>
                          <a:pt x="69860" y="178209"/>
                          <a:pt x="69212" y="178598"/>
                          <a:pt x="68651" y="179030"/>
                        </a:cubicBezTo>
                        <a:cubicBezTo>
                          <a:pt x="68133" y="179418"/>
                          <a:pt x="67744" y="179892"/>
                          <a:pt x="67268" y="180324"/>
                        </a:cubicBezTo>
                        <a:cubicBezTo>
                          <a:pt x="66719" y="180794"/>
                          <a:pt x="66200" y="181298"/>
                          <a:pt x="65715" y="181835"/>
                        </a:cubicBezTo>
                        <a:cubicBezTo>
                          <a:pt x="65412" y="182179"/>
                          <a:pt x="65153" y="182568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1"/>
                          <a:pt x="95704" y="176680"/>
                          <a:pt x="91453" y="175188"/>
                        </a:cubicBezTo>
                        <a:cubicBezTo>
                          <a:pt x="90456" y="174816"/>
                          <a:pt x="89431" y="174527"/>
                          <a:pt x="88386" y="174325"/>
                        </a:cubicBezTo>
                        <a:lnTo>
                          <a:pt x="87090" y="174023"/>
                        </a:lnTo>
                        <a:lnTo>
                          <a:pt x="87090" y="121030"/>
                        </a:lnTo>
                        <a:lnTo>
                          <a:pt x="88343" y="120728"/>
                        </a:lnTo>
                        <a:cubicBezTo>
                          <a:pt x="90762" y="120193"/>
                          <a:pt x="93080" y="119275"/>
                          <a:pt x="95209" y="118009"/>
                        </a:cubicBezTo>
                        <a:lnTo>
                          <a:pt x="96072" y="117405"/>
                        </a:lnTo>
                        <a:lnTo>
                          <a:pt x="114426" y="117405"/>
                        </a:lnTo>
                        <a:cubicBezTo>
                          <a:pt x="115640" y="117400"/>
                          <a:pt x="116623" y="116418"/>
                          <a:pt x="116628" y="11520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62" name="Google Shape;1262;g2d252dde5c4_1_708"/>
                  <p:cNvSpPr/>
                  <p:nvPr/>
                </p:nvSpPr>
                <p:spPr>
                  <a:xfrm>
                    <a:off x="5030321" y="3255639"/>
                    <a:ext cx="34028" cy="20282"/>
                  </a:xfrm>
                  <a:custGeom>
                    <a:rect b="b" l="l" r="r" t="t"/>
                    <a:pathLst>
                      <a:path extrusionOk="0" h="20282" w="34028">
                        <a:moveTo>
                          <a:pt x="34362" y="9907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3"/>
                        </a:cubicBezTo>
                        <a:lnTo>
                          <a:pt x="17089" y="20263"/>
                        </a:lnTo>
                        <a:cubicBezTo>
                          <a:pt x="7934" y="20263"/>
                          <a:pt x="421" y="15819"/>
                          <a:pt x="334" y="10339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6"/>
                          <a:pt x="12954" y="-24"/>
                          <a:pt x="17218" y="25"/>
                        </a:cubicBezTo>
                        <a:lnTo>
                          <a:pt x="17565" y="-19"/>
                        </a:lnTo>
                        <a:cubicBezTo>
                          <a:pt x="26762" y="-19"/>
                          <a:pt x="34277" y="4426"/>
                          <a:pt x="34362" y="9907"/>
                        </a:cubicBezTo>
                        <a:close/>
                        <a:moveTo>
                          <a:pt x="27843" y="14222"/>
                        </a:moveTo>
                        <a:cubicBezTo>
                          <a:pt x="28835" y="13617"/>
                          <a:pt x="31081" y="11978"/>
                          <a:pt x="31081" y="9950"/>
                        </a:cubicBezTo>
                        <a:cubicBezTo>
                          <a:pt x="31038" y="6799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4"/>
                          <a:pt x="9983" y="4184"/>
                          <a:pt x="6811" y="6022"/>
                        </a:cubicBezTo>
                        <a:cubicBezTo>
                          <a:pt x="5861" y="6627"/>
                          <a:pt x="3573" y="8310"/>
                          <a:pt x="3616" y="10295"/>
                        </a:cubicBezTo>
                        <a:cubicBezTo>
                          <a:pt x="3659" y="13445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5"/>
                          <a:pt x="24685" y="16061"/>
                          <a:pt x="27843" y="1422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63" name="Google Shape;1263;g2d252dde5c4_1_708"/>
                <p:cNvGrpSpPr/>
                <p:nvPr/>
              </p:nvGrpSpPr>
              <p:grpSpPr>
                <a:xfrm>
                  <a:off x="3627127" y="1430515"/>
                  <a:ext cx="320728" cy="239680"/>
                  <a:chOff x="5409202" y="3162440"/>
                  <a:chExt cx="320728" cy="239680"/>
                </a:xfrm>
              </p:grpSpPr>
              <p:sp>
                <p:nvSpPr>
                  <p:cNvPr id="1264" name="Google Shape;1264;g2d252dde5c4_1_708"/>
                  <p:cNvSpPr/>
                  <p:nvPr/>
                </p:nvSpPr>
                <p:spPr>
                  <a:xfrm>
                    <a:off x="5409202" y="3361125"/>
                    <a:ext cx="320728" cy="40995"/>
                  </a:xfrm>
                  <a:custGeom>
                    <a:rect b="b" l="l" r="r" t="t"/>
                    <a:pathLst>
                      <a:path extrusionOk="0" h="40995" w="320728">
                        <a:moveTo>
                          <a:pt x="0" y="0"/>
                        </a:moveTo>
                        <a:lnTo>
                          <a:pt x="320728" y="0"/>
                        </a:lnTo>
                        <a:lnTo>
                          <a:pt x="320728" y="40996"/>
                        </a:lnTo>
                        <a:lnTo>
                          <a:pt x="0" y="40996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65" name="Google Shape;1265;g2d252dde5c4_1_708"/>
                  <p:cNvSpPr/>
                  <p:nvPr/>
                </p:nvSpPr>
                <p:spPr>
                  <a:xfrm>
                    <a:off x="5524935" y="3239171"/>
                    <a:ext cx="87275" cy="99642"/>
                  </a:xfrm>
                  <a:custGeom>
                    <a:rect b="b" l="l" r="r" t="t"/>
                    <a:pathLst>
                      <a:path extrusionOk="0" h="99642" w="87275">
                        <a:moveTo>
                          <a:pt x="87609" y="3736"/>
                        </a:moveTo>
                        <a:lnTo>
                          <a:pt x="72623" y="66007"/>
                        </a:lnTo>
                        <a:lnTo>
                          <a:pt x="72970" y="66568"/>
                        </a:lnTo>
                        <a:cubicBezTo>
                          <a:pt x="74550" y="69420"/>
                          <a:pt x="75368" y="72630"/>
                          <a:pt x="75344" y="75890"/>
                        </a:cubicBezTo>
                        <a:lnTo>
                          <a:pt x="75344" y="99624"/>
                        </a:lnTo>
                        <a:lnTo>
                          <a:pt x="9100" y="99624"/>
                        </a:lnTo>
                        <a:lnTo>
                          <a:pt x="9100" y="75889"/>
                        </a:lnTo>
                        <a:cubicBezTo>
                          <a:pt x="9000" y="71113"/>
                          <a:pt x="10819" y="66497"/>
                          <a:pt x="14152" y="63072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7"/>
                        </a:lnTo>
                        <a:lnTo>
                          <a:pt x="62346" y="59707"/>
                        </a:lnTo>
                        <a:cubicBezTo>
                          <a:pt x="63413" y="59720"/>
                          <a:pt x="64474" y="59879"/>
                          <a:pt x="65499" y="60181"/>
                        </a:cubicBezTo>
                        <a:lnTo>
                          <a:pt x="67139" y="60698"/>
                        </a:lnTo>
                        <a:lnTo>
                          <a:pt x="81433" y="1233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66" name="Google Shape;1266;g2d252dde5c4_1_708"/>
                  <p:cNvSpPr/>
                  <p:nvPr/>
                </p:nvSpPr>
                <p:spPr>
                  <a:xfrm>
                    <a:off x="5540869" y="3162440"/>
                    <a:ext cx="55751" cy="53957"/>
                  </a:xfrm>
                  <a:custGeom>
                    <a:rect b="b" l="l" r="r" t="t"/>
                    <a:pathLst>
                      <a:path extrusionOk="0" h="53957" w="55751">
                        <a:moveTo>
                          <a:pt x="56042" y="37616"/>
                        </a:moveTo>
                        <a:cubicBezTo>
                          <a:pt x="56035" y="37947"/>
                          <a:pt x="56049" y="38279"/>
                          <a:pt x="56085" y="38608"/>
                        </a:cubicBezTo>
                        <a:cubicBezTo>
                          <a:pt x="52542" y="43485"/>
                          <a:pt x="48275" y="47792"/>
                          <a:pt x="43432" y="51382"/>
                        </a:cubicBezTo>
                        <a:cubicBezTo>
                          <a:pt x="37973" y="53175"/>
                          <a:pt x="32248" y="54021"/>
                          <a:pt x="26504" y="53884"/>
                        </a:cubicBezTo>
                        <a:cubicBezTo>
                          <a:pt x="21557" y="54169"/>
                          <a:pt x="16611" y="53327"/>
                          <a:pt x="12037" y="51424"/>
                        </a:cubicBezTo>
                        <a:cubicBezTo>
                          <a:pt x="8966" y="49027"/>
                          <a:pt x="6310" y="46140"/>
                          <a:pt x="4177" y="42880"/>
                        </a:cubicBezTo>
                        <a:lnTo>
                          <a:pt x="4177" y="42319"/>
                        </a:lnTo>
                        <a:lnTo>
                          <a:pt x="3745" y="42319"/>
                        </a:lnTo>
                        <a:cubicBezTo>
                          <a:pt x="2882" y="41197"/>
                          <a:pt x="2104" y="40075"/>
                          <a:pt x="1456" y="39126"/>
                        </a:cubicBezTo>
                        <a:lnTo>
                          <a:pt x="1414" y="39083"/>
                        </a:lnTo>
                        <a:cubicBezTo>
                          <a:pt x="1025" y="38522"/>
                          <a:pt x="679" y="37961"/>
                          <a:pt x="334" y="37529"/>
                        </a:cubicBezTo>
                        <a:lnTo>
                          <a:pt x="1587" y="34853"/>
                        </a:lnTo>
                        <a:lnTo>
                          <a:pt x="1716" y="34552"/>
                        </a:lnTo>
                        <a:lnTo>
                          <a:pt x="1759" y="34120"/>
                        </a:lnTo>
                        <a:cubicBezTo>
                          <a:pt x="1823" y="33909"/>
                          <a:pt x="1866" y="33692"/>
                          <a:pt x="1889" y="33473"/>
                        </a:cubicBezTo>
                        <a:lnTo>
                          <a:pt x="1889" y="29934"/>
                        </a:lnTo>
                        <a:cubicBezTo>
                          <a:pt x="174" y="15205"/>
                          <a:pt x="10733" y="1876"/>
                          <a:pt x="25473" y="163"/>
                        </a:cubicBezTo>
                        <a:cubicBezTo>
                          <a:pt x="40212" y="-1550"/>
                          <a:pt x="53550" y="9002"/>
                          <a:pt x="55264" y="23731"/>
                        </a:cubicBezTo>
                        <a:cubicBezTo>
                          <a:pt x="55504" y="25792"/>
                          <a:pt x="55504" y="27873"/>
                          <a:pt x="55264" y="29934"/>
                        </a:cubicBezTo>
                        <a:lnTo>
                          <a:pt x="55264" y="35069"/>
                        </a:lnTo>
                        <a:lnTo>
                          <a:pt x="55393" y="35372"/>
                        </a:lnTo>
                        <a:cubicBezTo>
                          <a:pt x="55386" y="35531"/>
                          <a:pt x="55401" y="35691"/>
                          <a:pt x="55437" y="35846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67" name="Google Shape;1267;g2d252dde5c4_1_708"/>
                <p:cNvGrpSpPr/>
                <p:nvPr/>
              </p:nvGrpSpPr>
              <p:grpSpPr>
                <a:xfrm>
                  <a:off x="3594313" y="1424112"/>
                  <a:ext cx="381012" cy="256077"/>
                  <a:chOff x="5376388" y="3156037"/>
                  <a:chExt cx="381012" cy="256077"/>
                </a:xfrm>
              </p:grpSpPr>
              <p:sp>
                <p:nvSpPr>
                  <p:cNvPr id="1268" name="Google Shape;1268;g2d252dde5c4_1_708"/>
                  <p:cNvSpPr/>
                  <p:nvPr/>
                </p:nvSpPr>
                <p:spPr>
                  <a:xfrm>
                    <a:off x="5376388" y="3156037"/>
                    <a:ext cx="381012" cy="256077"/>
                  </a:xfrm>
                  <a:custGeom>
                    <a:rect b="b" l="l" r="r" t="t"/>
                    <a:pathLst>
                      <a:path extrusionOk="0" h="256077" w="381012">
                        <a:moveTo>
                          <a:pt x="381347" y="182913"/>
                        </a:moveTo>
                        <a:lnTo>
                          <a:pt x="381347" y="201944"/>
                        </a:lnTo>
                        <a:cubicBezTo>
                          <a:pt x="381348" y="203754"/>
                          <a:pt x="379880" y="205222"/>
                          <a:pt x="378068" y="205223"/>
                        </a:cubicBezTo>
                        <a:cubicBezTo>
                          <a:pt x="378067" y="205223"/>
                          <a:pt x="378066" y="205223"/>
                          <a:pt x="378064" y="205223"/>
                        </a:cubicBezTo>
                        <a:lnTo>
                          <a:pt x="363814" y="205223"/>
                        </a:lnTo>
                        <a:lnTo>
                          <a:pt x="363814" y="247816"/>
                        </a:lnTo>
                        <a:cubicBezTo>
                          <a:pt x="364088" y="248336"/>
                          <a:pt x="364236" y="248912"/>
                          <a:pt x="364246" y="249499"/>
                        </a:cubicBezTo>
                        <a:lnTo>
                          <a:pt x="364246" y="252779"/>
                        </a:lnTo>
                        <a:cubicBezTo>
                          <a:pt x="364247" y="254590"/>
                          <a:pt x="362778" y="256058"/>
                          <a:pt x="360966" y="256059"/>
                        </a:cubicBezTo>
                        <a:cubicBezTo>
                          <a:pt x="360965" y="256059"/>
                          <a:pt x="360965" y="256059"/>
                          <a:pt x="360964" y="256059"/>
                        </a:cubicBezTo>
                        <a:lnTo>
                          <a:pt x="28273" y="256059"/>
                        </a:lnTo>
                        <a:cubicBezTo>
                          <a:pt x="26014" y="255182"/>
                          <a:pt x="24228" y="253397"/>
                          <a:pt x="23351" y="251139"/>
                        </a:cubicBezTo>
                        <a:lnTo>
                          <a:pt x="23351" y="205223"/>
                        </a:lnTo>
                        <a:lnTo>
                          <a:pt x="3615" y="205223"/>
                        </a:lnTo>
                        <a:cubicBezTo>
                          <a:pt x="1803" y="205224"/>
                          <a:pt x="334" y="203757"/>
                          <a:pt x="334" y="201947"/>
                        </a:cubicBezTo>
                        <a:cubicBezTo>
                          <a:pt x="334" y="201946"/>
                          <a:pt x="334" y="201945"/>
                          <a:pt x="334" y="201944"/>
                        </a:cubicBezTo>
                        <a:lnTo>
                          <a:pt x="334" y="182913"/>
                        </a:lnTo>
                        <a:cubicBezTo>
                          <a:pt x="333" y="181102"/>
                          <a:pt x="1801" y="179634"/>
                          <a:pt x="3613" y="179633"/>
                        </a:cubicBezTo>
                        <a:cubicBezTo>
                          <a:pt x="3613" y="179633"/>
                          <a:pt x="3614" y="179633"/>
                          <a:pt x="3615" y="179633"/>
                        </a:cubicBezTo>
                        <a:lnTo>
                          <a:pt x="59020" y="179633"/>
                        </a:lnTo>
                        <a:cubicBezTo>
                          <a:pt x="62660" y="174743"/>
                          <a:pt x="67662" y="171036"/>
                          <a:pt x="73401" y="168974"/>
                        </a:cubicBezTo>
                        <a:lnTo>
                          <a:pt x="73401" y="127029"/>
                        </a:lnTo>
                        <a:cubicBezTo>
                          <a:pt x="70728" y="126394"/>
                          <a:pt x="68166" y="125361"/>
                          <a:pt x="65800" y="123965"/>
                        </a:cubicBezTo>
                        <a:lnTo>
                          <a:pt x="52629" y="123965"/>
                        </a:lnTo>
                        <a:cubicBezTo>
                          <a:pt x="47788" y="123965"/>
                          <a:pt x="43863" y="120043"/>
                          <a:pt x="43863" y="115205"/>
                        </a:cubicBezTo>
                        <a:cubicBezTo>
                          <a:pt x="43863" y="110367"/>
                          <a:pt x="47788" y="106444"/>
                          <a:pt x="52629" y="106444"/>
                        </a:cubicBezTo>
                        <a:lnTo>
                          <a:pt x="57293" y="106444"/>
                        </a:lnTo>
                        <a:cubicBezTo>
                          <a:pt x="58490" y="101995"/>
                          <a:pt x="61412" y="98206"/>
                          <a:pt x="65412" y="95915"/>
                        </a:cubicBezTo>
                        <a:cubicBezTo>
                          <a:pt x="70368" y="92943"/>
                          <a:pt x="76041" y="91376"/>
                          <a:pt x="81822" y="91384"/>
                        </a:cubicBezTo>
                        <a:lnTo>
                          <a:pt x="82296" y="91383"/>
                        </a:lnTo>
                        <a:cubicBezTo>
                          <a:pt x="91923" y="90622"/>
                          <a:pt x="101142" y="95412"/>
                          <a:pt x="106047" y="103725"/>
                        </a:cubicBezTo>
                        <a:lnTo>
                          <a:pt x="136924" y="82623"/>
                        </a:lnTo>
                        <a:cubicBezTo>
                          <a:pt x="137189" y="82463"/>
                          <a:pt x="137463" y="82319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2" y="65901"/>
                          <a:pt x="162339" y="58843"/>
                          <a:pt x="162144" y="51682"/>
                        </a:cubicBezTo>
                        <a:cubicBezTo>
                          <a:pt x="160589" y="49439"/>
                          <a:pt x="159380" y="47669"/>
                          <a:pt x="159078" y="47194"/>
                        </a:cubicBezTo>
                        <a:lnTo>
                          <a:pt x="158818" y="46805"/>
                        </a:lnTo>
                        <a:cubicBezTo>
                          <a:pt x="158500" y="46332"/>
                          <a:pt x="158320" y="45779"/>
                          <a:pt x="158301" y="45209"/>
                        </a:cubicBezTo>
                        <a:lnTo>
                          <a:pt x="158215" y="43828"/>
                        </a:lnTo>
                        <a:cubicBezTo>
                          <a:pt x="158173" y="43283"/>
                          <a:pt x="158262" y="42735"/>
                          <a:pt x="158473" y="42231"/>
                        </a:cubicBezTo>
                        <a:lnTo>
                          <a:pt x="159855" y="39341"/>
                        </a:lnTo>
                        <a:lnTo>
                          <a:pt x="159855" y="36493"/>
                        </a:lnTo>
                        <a:cubicBezTo>
                          <a:pt x="158135" y="18129"/>
                          <a:pt x="171637" y="1848"/>
                          <a:pt x="190013" y="129"/>
                        </a:cubicBezTo>
                        <a:cubicBezTo>
                          <a:pt x="208390" y="-1591"/>
                          <a:pt x="224682" y="11902"/>
                          <a:pt x="226402" y="30265"/>
                        </a:cubicBezTo>
                        <a:cubicBezTo>
                          <a:pt x="226596" y="32337"/>
                          <a:pt x="226596" y="34421"/>
                          <a:pt x="226402" y="36493"/>
                        </a:cubicBezTo>
                        <a:lnTo>
                          <a:pt x="226402" y="40851"/>
                        </a:lnTo>
                        <a:lnTo>
                          <a:pt x="226964" y="42663"/>
                        </a:lnTo>
                        <a:cubicBezTo>
                          <a:pt x="227084" y="42995"/>
                          <a:pt x="227142" y="43346"/>
                          <a:pt x="227136" y="43699"/>
                        </a:cubicBezTo>
                        <a:cubicBezTo>
                          <a:pt x="227122" y="44059"/>
                          <a:pt x="227136" y="44420"/>
                          <a:pt x="227179" y="44778"/>
                        </a:cubicBezTo>
                        <a:lnTo>
                          <a:pt x="227309" y="45511"/>
                        </a:lnTo>
                        <a:cubicBezTo>
                          <a:pt x="227468" y="46413"/>
                          <a:pt x="227232" y="47341"/>
                          <a:pt x="226661" y="48057"/>
                        </a:cubicBezTo>
                        <a:lnTo>
                          <a:pt x="226229" y="48662"/>
                        </a:lnTo>
                        <a:cubicBezTo>
                          <a:pt x="225927" y="49050"/>
                          <a:pt x="224804" y="50474"/>
                          <a:pt x="223293" y="52287"/>
                        </a:cubicBezTo>
                        <a:cubicBezTo>
                          <a:pt x="223047" y="59320"/>
                          <a:pt x="221479" y="66244"/>
                          <a:pt x="218672" y="72698"/>
                        </a:cubicBezTo>
                        <a:lnTo>
                          <a:pt x="222602" y="74424"/>
                        </a:lnTo>
                        <a:lnTo>
                          <a:pt x="244410" y="83271"/>
                        </a:lnTo>
                        <a:lnTo>
                          <a:pt x="254386" y="87112"/>
                        </a:lnTo>
                        <a:cubicBezTo>
                          <a:pt x="255044" y="87382"/>
                          <a:pt x="255602" y="87849"/>
                          <a:pt x="255983" y="88450"/>
                        </a:cubicBezTo>
                        <a:lnTo>
                          <a:pt x="256976" y="90089"/>
                        </a:lnTo>
                        <a:lnTo>
                          <a:pt x="301154" y="133934"/>
                        </a:lnTo>
                        <a:cubicBezTo>
                          <a:pt x="305235" y="132242"/>
                          <a:pt x="309603" y="131348"/>
                          <a:pt x="314022" y="131301"/>
                        </a:cubicBezTo>
                        <a:lnTo>
                          <a:pt x="314498" y="131301"/>
                        </a:lnTo>
                        <a:cubicBezTo>
                          <a:pt x="328058" y="131301"/>
                          <a:pt x="338810" y="138853"/>
                          <a:pt x="339458" y="148563"/>
                        </a:cubicBezTo>
                        <a:lnTo>
                          <a:pt x="345158" y="148563"/>
                        </a:lnTo>
                        <a:cubicBezTo>
                          <a:pt x="350000" y="148563"/>
                          <a:pt x="353925" y="152485"/>
                          <a:pt x="353925" y="157323"/>
                        </a:cubicBezTo>
                        <a:cubicBezTo>
                          <a:pt x="353925" y="162161"/>
                          <a:pt x="350000" y="166083"/>
                          <a:pt x="345158" y="166083"/>
                        </a:cubicBezTo>
                        <a:lnTo>
                          <a:pt x="325251" y="166083"/>
                        </a:lnTo>
                        <a:cubicBezTo>
                          <a:pt x="324991" y="166169"/>
                          <a:pt x="324688" y="166298"/>
                          <a:pt x="324387" y="166385"/>
                        </a:cubicBezTo>
                        <a:lnTo>
                          <a:pt x="324387" y="170442"/>
                        </a:lnTo>
                        <a:cubicBezTo>
                          <a:pt x="329547" y="172270"/>
                          <a:pt x="334124" y="175443"/>
                          <a:pt x="337644" y="179633"/>
                        </a:cubicBezTo>
                        <a:lnTo>
                          <a:pt x="378064" y="179633"/>
                        </a:lnTo>
                        <a:cubicBezTo>
                          <a:pt x="379876" y="179632"/>
                          <a:pt x="381346" y="181099"/>
                          <a:pt x="381347" y="182910"/>
                        </a:cubicBezTo>
                        <a:cubicBezTo>
                          <a:pt x="381347" y="182911"/>
                          <a:pt x="381347" y="182912"/>
                          <a:pt x="381347" y="182913"/>
                        </a:cubicBezTo>
                        <a:close/>
                        <a:moveTo>
                          <a:pt x="374740" y="198664"/>
                        </a:moveTo>
                        <a:lnTo>
                          <a:pt x="374740" y="193831"/>
                        </a:lnTo>
                        <a:lnTo>
                          <a:pt x="6897" y="193831"/>
                        </a:lnTo>
                        <a:lnTo>
                          <a:pt x="6897" y="198664"/>
                        </a:lnTo>
                        <a:lnTo>
                          <a:pt x="374740" y="198664"/>
                        </a:lnTo>
                        <a:close/>
                        <a:moveTo>
                          <a:pt x="374740" y="190551"/>
                        </a:moveTo>
                        <a:lnTo>
                          <a:pt x="374740" y="186193"/>
                        </a:lnTo>
                        <a:lnTo>
                          <a:pt x="6897" y="186193"/>
                        </a:lnTo>
                        <a:lnTo>
                          <a:pt x="6897" y="190551"/>
                        </a:lnTo>
                        <a:close/>
                        <a:moveTo>
                          <a:pt x="353925" y="246220"/>
                        </a:moveTo>
                        <a:lnTo>
                          <a:pt x="353925" y="205223"/>
                        </a:lnTo>
                        <a:lnTo>
                          <a:pt x="33196" y="205223"/>
                        </a:lnTo>
                        <a:lnTo>
                          <a:pt x="33196" y="246220"/>
                        </a:lnTo>
                        <a:close/>
                        <a:moveTo>
                          <a:pt x="347360" y="157323"/>
                        </a:moveTo>
                        <a:cubicBezTo>
                          <a:pt x="347356" y="156110"/>
                          <a:pt x="346372" y="155127"/>
                          <a:pt x="345158" y="155122"/>
                        </a:cubicBezTo>
                        <a:lnTo>
                          <a:pt x="331124" y="155122"/>
                        </a:lnTo>
                        <a:lnTo>
                          <a:pt x="332160" y="152835"/>
                        </a:lnTo>
                        <a:cubicBezTo>
                          <a:pt x="332452" y="152144"/>
                          <a:pt x="332655" y="151419"/>
                          <a:pt x="332764" y="150678"/>
                        </a:cubicBezTo>
                        <a:cubicBezTo>
                          <a:pt x="332808" y="150418"/>
                          <a:pt x="332851" y="150159"/>
                          <a:pt x="332893" y="149857"/>
                        </a:cubicBezTo>
                        <a:lnTo>
                          <a:pt x="332893" y="149382"/>
                        </a:lnTo>
                        <a:cubicBezTo>
                          <a:pt x="332808" y="143039"/>
                          <a:pt x="324559" y="137861"/>
                          <a:pt x="314498" y="137861"/>
                        </a:cubicBezTo>
                        <a:lnTo>
                          <a:pt x="314065" y="137861"/>
                        </a:lnTo>
                        <a:cubicBezTo>
                          <a:pt x="312899" y="137904"/>
                          <a:pt x="311777" y="137989"/>
                          <a:pt x="310654" y="138120"/>
                        </a:cubicBezTo>
                        <a:lnTo>
                          <a:pt x="309359" y="138378"/>
                        </a:lnTo>
                        <a:cubicBezTo>
                          <a:pt x="308703" y="138466"/>
                          <a:pt x="308054" y="138596"/>
                          <a:pt x="307415" y="138766"/>
                        </a:cubicBezTo>
                        <a:cubicBezTo>
                          <a:pt x="306941" y="138896"/>
                          <a:pt x="306465" y="139026"/>
                          <a:pt x="305991" y="139198"/>
                        </a:cubicBezTo>
                        <a:cubicBezTo>
                          <a:pt x="305429" y="139371"/>
                          <a:pt x="304868" y="139543"/>
                          <a:pt x="304349" y="139759"/>
                        </a:cubicBezTo>
                        <a:cubicBezTo>
                          <a:pt x="303918" y="139932"/>
                          <a:pt x="303529" y="140147"/>
                          <a:pt x="303097" y="140320"/>
                        </a:cubicBezTo>
                        <a:cubicBezTo>
                          <a:pt x="302417" y="140630"/>
                          <a:pt x="301754" y="140976"/>
                          <a:pt x="301110" y="141356"/>
                        </a:cubicBezTo>
                        <a:lnTo>
                          <a:pt x="300031" y="142090"/>
                        </a:lnTo>
                        <a:lnTo>
                          <a:pt x="252787" y="95138"/>
                        </a:lnTo>
                        <a:lnTo>
                          <a:pt x="252528" y="95225"/>
                        </a:lnTo>
                        <a:lnTo>
                          <a:pt x="251665" y="93930"/>
                        </a:lnTo>
                        <a:lnTo>
                          <a:pt x="251621" y="93887"/>
                        </a:lnTo>
                        <a:lnTo>
                          <a:pt x="251536" y="93714"/>
                        </a:lnTo>
                        <a:lnTo>
                          <a:pt x="250974" y="92850"/>
                        </a:lnTo>
                        <a:lnTo>
                          <a:pt x="242423" y="89572"/>
                        </a:lnTo>
                        <a:lnTo>
                          <a:pt x="241992" y="89399"/>
                        </a:lnTo>
                        <a:lnTo>
                          <a:pt x="239271" y="88319"/>
                        </a:lnTo>
                        <a:lnTo>
                          <a:pt x="224717" y="148821"/>
                        </a:lnTo>
                        <a:cubicBezTo>
                          <a:pt x="226380" y="152020"/>
                          <a:pt x="227239" y="155574"/>
                          <a:pt x="227222" y="159179"/>
                        </a:cubicBezTo>
                        <a:lnTo>
                          <a:pt x="227222" y="182913"/>
                        </a:lnTo>
                        <a:lnTo>
                          <a:pt x="239745" y="182913"/>
                        </a:lnTo>
                        <a:lnTo>
                          <a:pt x="243934" y="138249"/>
                        </a:lnTo>
                        <a:lnTo>
                          <a:pt x="296965" y="178209"/>
                        </a:lnTo>
                        <a:cubicBezTo>
                          <a:pt x="299431" y="176178"/>
                          <a:pt x="302239" y="174601"/>
                          <a:pt x="305257" y="173548"/>
                        </a:cubicBezTo>
                        <a:cubicBezTo>
                          <a:pt x="305947" y="173290"/>
                          <a:pt x="306681" y="173074"/>
                          <a:pt x="307415" y="172858"/>
                        </a:cubicBezTo>
                        <a:lnTo>
                          <a:pt x="307415" y="164012"/>
                        </a:lnTo>
                        <a:cubicBezTo>
                          <a:pt x="306033" y="163712"/>
                          <a:pt x="304676" y="163308"/>
                          <a:pt x="303355" y="162803"/>
                        </a:cubicBezTo>
                        <a:lnTo>
                          <a:pt x="283361" y="162803"/>
                        </a:lnTo>
                        <a:cubicBezTo>
                          <a:pt x="280332" y="162803"/>
                          <a:pt x="277877" y="160349"/>
                          <a:pt x="277877" y="157323"/>
                        </a:cubicBezTo>
                        <a:cubicBezTo>
                          <a:pt x="277877" y="154295"/>
                          <a:pt x="280332" y="151842"/>
                          <a:pt x="283361" y="151842"/>
                        </a:cubicBezTo>
                        <a:lnTo>
                          <a:pt x="297699" y="152101"/>
                        </a:lnTo>
                        <a:cubicBezTo>
                          <a:pt x="297427" y="151383"/>
                          <a:pt x="297281" y="150624"/>
                          <a:pt x="297267" y="149857"/>
                        </a:cubicBezTo>
                        <a:lnTo>
                          <a:pt x="297267" y="149771"/>
                        </a:lnTo>
                        <a:cubicBezTo>
                          <a:pt x="297570" y="146801"/>
                          <a:pt x="299336" y="144179"/>
                          <a:pt x="301974" y="142780"/>
                        </a:cubicBezTo>
                        <a:cubicBezTo>
                          <a:pt x="305648" y="140611"/>
                          <a:pt x="309842" y="139478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09" y="143945"/>
                          <a:pt x="331253" y="149425"/>
                        </a:cubicBezTo>
                        <a:cubicBezTo>
                          <a:pt x="330980" y="152427"/>
                          <a:pt x="329210" y="155089"/>
                          <a:pt x="326546" y="156503"/>
                        </a:cubicBezTo>
                        <a:cubicBezTo>
                          <a:pt x="322870" y="158662"/>
                          <a:pt x="318675" y="159781"/>
                          <a:pt x="314411" y="159739"/>
                        </a:cubicBezTo>
                        <a:lnTo>
                          <a:pt x="314022" y="159783"/>
                        </a:lnTo>
                        <a:cubicBezTo>
                          <a:pt x="309050" y="159967"/>
                          <a:pt x="304168" y="158428"/>
                          <a:pt x="300203" y="155424"/>
                        </a:cubicBezTo>
                        <a:lnTo>
                          <a:pt x="283319" y="155122"/>
                        </a:lnTo>
                        <a:cubicBezTo>
                          <a:pt x="282103" y="155145"/>
                          <a:pt x="281136" y="156150"/>
                          <a:pt x="281159" y="157365"/>
                        </a:cubicBezTo>
                        <a:cubicBezTo>
                          <a:pt x="281182" y="158564"/>
                          <a:pt x="282161" y="159523"/>
                          <a:pt x="283361" y="159524"/>
                        </a:cubicBezTo>
                        <a:lnTo>
                          <a:pt x="304263" y="159653"/>
                        </a:lnTo>
                        <a:cubicBezTo>
                          <a:pt x="305895" y="160286"/>
                          <a:pt x="307588" y="160749"/>
                          <a:pt x="309315" y="161034"/>
                        </a:cubicBezTo>
                        <a:lnTo>
                          <a:pt x="310697" y="161250"/>
                        </a:lnTo>
                        <a:lnTo>
                          <a:pt x="310697" y="175534"/>
                        </a:lnTo>
                        <a:lnTo>
                          <a:pt x="309402" y="175793"/>
                        </a:lnTo>
                        <a:cubicBezTo>
                          <a:pt x="308357" y="175994"/>
                          <a:pt x="307332" y="176282"/>
                          <a:pt x="306336" y="176655"/>
                        </a:cubicBezTo>
                        <a:cubicBezTo>
                          <a:pt x="302690" y="177929"/>
                          <a:pt x="299413" y="180078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5"/>
                        </a:lnTo>
                        <a:cubicBezTo>
                          <a:pt x="330821" y="181920"/>
                          <a:pt x="330303" y="181532"/>
                          <a:pt x="329785" y="181101"/>
                        </a:cubicBezTo>
                        <a:cubicBezTo>
                          <a:pt x="329387" y="180719"/>
                          <a:pt x="328969" y="180358"/>
                          <a:pt x="328532" y="180021"/>
                        </a:cubicBezTo>
                        <a:cubicBezTo>
                          <a:pt x="327971" y="179633"/>
                          <a:pt x="327366" y="179288"/>
                          <a:pt x="326805" y="178899"/>
                        </a:cubicBezTo>
                        <a:cubicBezTo>
                          <a:pt x="326374" y="178641"/>
                          <a:pt x="325941" y="178339"/>
                          <a:pt x="325509" y="178080"/>
                        </a:cubicBezTo>
                        <a:cubicBezTo>
                          <a:pt x="324540" y="177596"/>
                          <a:pt x="323545" y="177164"/>
                          <a:pt x="322530" y="176785"/>
                        </a:cubicBezTo>
                        <a:lnTo>
                          <a:pt x="322185" y="176656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3"/>
                        </a:cubicBezTo>
                        <a:lnTo>
                          <a:pt x="317823" y="175534"/>
                        </a:lnTo>
                        <a:lnTo>
                          <a:pt x="317823" y="161163"/>
                        </a:lnTo>
                        <a:lnTo>
                          <a:pt x="319162" y="160905"/>
                        </a:lnTo>
                        <a:cubicBezTo>
                          <a:pt x="319723" y="160776"/>
                          <a:pt x="320285" y="160645"/>
                          <a:pt x="320802" y="160516"/>
                        </a:cubicBezTo>
                        <a:cubicBezTo>
                          <a:pt x="321607" y="160332"/>
                          <a:pt x="322400" y="160101"/>
                          <a:pt x="323177" y="159825"/>
                        </a:cubicBezTo>
                        <a:cubicBezTo>
                          <a:pt x="323399" y="159773"/>
                          <a:pt x="323616" y="159701"/>
                          <a:pt x="323825" y="159610"/>
                        </a:cubicBezTo>
                        <a:lnTo>
                          <a:pt x="324387" y="159523"/>
                        </a:lnTo>
                        <a:lnTo>
                          <a:pt x="345158" y="159523"/>
                        </a:lnTo>
                        <a:cubicBezTo>
                          <a:pt x="346372" y="159518"/>
                          <a:pt x="347355" y="158536"/>
                          <a:pt x="347360" y="157323"/>
                        </a:cubicBezTo>
                        <a:close/>
                        <a:moveTo>
                          <a:pt x="324775" y="153741"/>
                        </a:moveTo>
                        <a:cubicBezTo>
                          <a:pt x="325769" y="153137"/>
                          <a:pt x="328014" y="151497"/>
                          <a:pt x="327971" y="149469"/>
                        </a:cubicBezTo>
                        <a:cubicBezTo>
                          <a:pt x="327927" y="146318"/>
                          <a:pt x="322185" y="142780"/>
                          <a:pt x="314498" y="142780"/>
                        </a:cubicBezTo>
                        <a:lnTo>
                          <a:pt x="314152" y="142780"/>
                        </a:lnTo>
                        <a:cubicBezTo>
                          <a:pt x="310499" y="142761"/>
                          <a:pt x="306907" y="143714"/>
                          <a:pt x="303744" y="145542"/>
                        </a:cubicBezTo>
                        <a:cubicBezTo>
                          <a:pt x="302794" y="146146"/>
                          <a:pt x="300505" y="147786"/>
                          <a:pt x="300549" y="149814"/>
                        </a:cubicBezTo>
                        <a:cubicBezTo>
                          <a:pt x="300592" y="152965"/>
                          <a:pt x="306336" y="156459"/>
                          <a:pt x="314022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8" y="182054"/>
                          <a:pt x="293810" y="181233"/>
                          <a:pt x="294547" y="180453"/>
                        </a:cubicBezTo>
                        <a:lnTo>
                          <a:pt x="246655" y="144419"/>
                        </a:lnTo>
                        <a:lnTo>
                          <a:pt x="243028" y="182913"/>
                        </a:lnTo>
                        <a:close/>
                        <a:moveTo>
                          <a:pt x="221220" y="149296"/>
                        </a:moveTo>
                        <a:lnTo>
                          <a:pt x="236205" y="87025"/>
                        </a:lnTo>
                        <a:lnTo>
                          <a:pt x="230030" y="84522"/>
                        </a:lnTo>
                        <a:lnTo>
                          <a:pt x="215736" y="143989"/>
                        </a:lnTo>
                        <a:lnTo>
                          <a:pt x="214094" y="143470"/>
                        </a:lnTo>
                        <a:cubicBezTo>
                          <a:pt x="213070" y="143168"/>
                          <a:pt x="212010" y="143009"/>
                          <a:pt x="210942" y="142996"/>
                        </a:cubicBezTo>
                        <a:lnTo>
                          <a:pt x="169528" y="142996"/>
                        </a:lnTo>
                        <a:lnTo>
                          <a:pt x="155191" y="83271"/>
                        </a:lnTo>
                        <a:lnTo>
                          <a:pt x="148929" y="85386"/>
                        </a:lnTo>
                        <a:lnTo>
                          <a:pt x="163439" y="145715"/>
                        </a:lnTo>
                        <a:lnTo>
                          <a:pt x="162749" y="146361"/>
                        </a:lnTo>
                        <a:cubicBezTo>
                          <a:pt x="159416" y="149786"/>
                          <a:pt x="157596" y="154402"/>
                          <a:pt x="157696" y="159178"/>
                        </a:cubicBezTo>
                        <a:lnTo>
                          <a:pt x="157696" y="182913"/>
                        </a:lnTo>
                        <a:lnTo>
                          <a:pt x="223940" y="182913"/>
                        </a:lnTo>
                        <a:lnTo>
                          <a:pt x="223940" y="159179"/>
                        </a:lnTo>
                        <a:cubicBezTo>
                          <a:pt x="223964" y="155919"/>
                          <a:pt x="223146" y="152708"/>
                          <a:pt x="221565" y="149857"/>
                        </a:cubicBezTo>
                        <a:close/>
                        <a:moveTo>
                          <a:pt x="213360" y="139932"/>
                        </a:moveTo>
                        <a:lnTo>
                          <a:pt x="226920" y="83487"/>
                        </a:lnTo>
                        <a:lnTo>
                          <a:pt x="219967" y="80423"/>
                        </a:lnTo>
                        <a:lnTo>
                          <a:pt x="216470" y="78998"/>
                        </a:lnTo>
                        <a:lnTo>
                          <a:pt x="199066" y="99324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9"/>
                        </a:lnTo>
                        <a:lnTo>
                          <a:pt x="158300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5"/>
                          <a:pt x="213360" y="139932"/>
                        </a:cubicBezTo>
                        <a:close/>
                        <a:moveTo>
                          <a:pt x="220615" y="45166"/>
                        </a:moveTo>
                        <a:cubicBezTo>
                          <a:pt x="220579" y="44836"/>
                          <a:pt x="220565" y="44505"/>
                          <a:pt x="220572" y="44173"/>
                        </a:cubicBezTo>
                        <a:lnTo>
                          <a:pt x="219967" y="42404"/>
                        </a:lnTo>
                        <a:cubicBezTo>
                          <a:pt x="219932" y="42248"/>
                          <a:pt x="219918" y="42089"/>
                          <a:pt x="219925" y="41930"/>
                        </a:cubicBezTo>
                        <a:lnTo>
                          <a:pt x="219795" y="41628"/>
                        </a:lnTo>
                        <a:lnTo>
                          <a:pt x="219795" y="36493"/>
                        </a:lnTo>
                        <a:cubicBezTo>
                          <a:pt x="221509" y="21763"/>
                          <a:pt x="210950" y="8435"/>
                          <a:pt x="196210" y="6722"/>
                        </a:cubicBezTo>
                        <a:cubicBezTo>
                          <a:pt x="181471" y="5009"/>
                          <a:pt x="168133" y="15560"/>
                          <a:pt x="166419" y="30289"/>
                        </a:cubicBezTo>
                        <a:cubicBezTo>
                          <a:pt x="166179" y="32350"/>
                          <a:pt x="166179" y="34432"/>
                          <a:pt x="166419" y="36493"/>
                        </a:cubicBezTo>
                        <a:lnTo>
                          <a:pt x="166419" y="40031"/>
                        </a:lnTo>
                        <a:cubicBezTo>
                          <a:pt x="166397" y="40250"/>
                          <a:pt x="166353" y="40467"/>
                          <a:pt x="166290" y="40679"/>
                        </a:cubicBezTo>
                        <a:lnTo>
                          <a:pt x="166246" y="41109"/>
                        </a:lnTo>
                        <a:lnTo>
                          <a:pt x="166117" y="41412"/>
                        </a:lnTo>
                        <a:lnTo>
                          <a:pt x="164865" y="44087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5" y="46633"/>
                          <a:pt x="167412" y="47755"/>
                          <a:pt x="168276" y="48877"/>
                        </a:cubicBezTo>
                        <a:lnTo>
                          <a:pt x="168707" y="48877"/>
                        </a:lnTo>
                        <a:lnTo>
                          <a:pt x="168707" y="49439"/>
                        </a:lnTo>
                        <a:cubicBezTo>
                          <a:pt x="170841" y="52698"/>
                          <a:pt x="173496" y="55585"/>
                          <a:pt x="176567" y="57983"/>
                        </a:cubicBezTo>
                        <a:cubicBezTo>
                          <a:pt x="181141" y="59885"/>
                          <a:pt x="186088" y="60726"/>
                          <a:pt x="191034" y="60443"/>
                        </a:cubicBezTo>
                        <a:cubicBezTo>
                          <a:pt x="196778" y="60579"/>
                          <a:pt x="202503" y="59733"/>
                          <a:pt x="207962" y="57939"/>
                        </a:cubicBezTo>
                        <a:cubicBezTo>
                          <a:pt x="212806" y="54350"/>
                          <a:pt x="217073" y="50042"/>
                          <a:pt x="220615" y="45166"/>
                        </a:cubicBezTo>
                        <a:close/>
                        <a:moveTo>
                          <a:pt x="198850" y="94534"/>
                        </a:moveTo>
                        <a:lnTo>
                          <a:pt x="213231" y="77704"/>
                        </a:lnTo>
                        <a:lnTo>
                          <a:pt x="212886" y="77531"/>
                        </a:lnTo>
                        <a:lnTo>
                          <a:pt x="212842" y="77531"/>
                        </a:lnTo>
                        <a:lnTo>
                          <a:pt x="212367" y="77359"/>
                        </a:lnTo>
                        <a:cubicBezTo>
                          <a:pt x="208438" y="84154"/>
                          <a:pt x="201482" y="88650"/>
                          <a:pt x="193668" y="89441"/>
                        </a:cubicBezTo>
                        <a:close/>
                        <a:moveTo>
                          <a:pt x="211244" y="72914"/>
                        </a:moveTo>
                        <a:cubicBezTo>
                          <a:pt x="214175" y="67375"/>
                          <a:pt x="215939" y="61295"/>
                          <a:pt x="216426" y="55048"/>
                        </a:cubicBezTo>
                        <a:cubicBezTo>
                          <a:pt x="214401" y="57422"/>
                          <a:pt x="211975" y="59423"/>
                          <a:pt x="209258" y="60960"/>
                        </a:cubicBezTo>
                        <a:cubicBezTo>
                          <a:pt x="203394" y="62947"/>
                          <a:pt x="197224" y="63882"/>
                          <a:pt x="191034" y="63722"/>
                        </a:cubicBezTo>
                        <a:cubicBezTo>
                          <a:pt x="185536" y="63951"/>
                          <a:pt x="180054" y="62979"/>
                          <a:pt x="174970" y="60874"/>
                        </a:cubicBezTo>
                        <a:cubicBezTo>
                          <a:pt x="172694" y="59319"/>
                          <a:pt x="170682" y="57411"/>
                          <a:pt x="169010" y="55221"/>
                        </a:cubicBezTo>
                        <a:cubicBezTo>
                          <a:pt x="169550" y="61376"/>
                          <a:pt x="171312" y="67361"/>
                          <a:pt x="174193" y="72828"/>
                        </a:cubicBezTo>
                        <a:cubicBezTo>
                          <a:pt x="174279" y="72957"/>
                          <a:pt x="174235" y="73043"/>
                          <a:pt x="174279" y="73173"/>
                        </a:cubicBezTo>
                        <a:cubicBezTo>
                          <a:pt x="177884" y="83354"/>
                          <a:pt x="189065" y="88687"/>
                          <a:pt x="199254" y="85085"/>
                        </a:cubicBezTo>
                        <a:cubicBezTo>
                          <a:pt x="204807" y="83121"/>
                          <a:pt x="209180" y="78762"/>
                          <a:pt x="211158" y="73216"/>
                        </a:cubicBezTo>
                        <a:cubicBezTo>
                          <a:pt x="211201" y="73129"/>
                          <a:pt x="211158" y="73000"/>
                          <a:pt x="211244" y="72914"/>
                        </a:cubicBezTo>
                        <a:close/>
                        <a:moveTo>
                          <a:pt x="185118" y="95310"/>
                        </a:moveTo>
                        <a:lnTo>
                          <a:pt x="191811" y="89441"/>
                        </a:lnTo>
                        <a:cubicBezTo>
                          <a:pt x="183963" y="88650"/>
                          <a:pt x="176982" y="84117"/>
                          <a:pt x="173070" y="77272"/>
                        </a:cubicBezTo>
                        <a:lnTo>
                          <a:pt x="171688" y="77747"/>
                        </a:lnTo>
                        <a:close/>
                        <a:moveTo>
                          <a:pt x="159812" y="144679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4"/>
                        </a:lnTo>
                        <a:lnTo>
                          <a:pt x="114425" y="109724"/>
                        </a:lnTo>
                        <a:cubicBezTo>
                          <a:pt x="117454" y="109724"/>
                          <a:pt x="119909" y="112178"/>
                          <a:pt x="119909" y="115205"/>
                        </a:cubicBezTo>
                        <a:cubicBezTo>
                          <a:pt x="119909" y="118231"/>
                          <a:pt x="117454" y="120685"/>
                          <a:pt x="114425" y="120685"/>
                        </a:cubicBezTo>
                        <a:lnTo>
                          <a:pt x="96979" y="120772"/>
                        </a:lnTo>
                        <a:cubicBezTo>
                          <a:pt x="94924" y="122020"/>
                          <a:pt x="92698" y="122965"/>
                          <a:pt x="90372" y="123577"/>
                        </a:cubicBezTo>
                        <a:lnTo>
                          <a:pt x="90372" y="144074"/>
                        </a:lnTo>
                        <a:cubicBezTo>
                          <a:pt x="95900" y="142651"/>
                          <a:pt x="112699" y="137040"/>
                          <a:pt x="128504" y="130697"/>
                        </a:cubicBezTo>
                        <a:cubicBezTo>
                          <a:pt x="130525" y="129697"/>
                          <a:pt x="132891" y="129665"/>
                          <a:pt x="134938" y="130610"/>
                        </a:cubicBezTo>
                        <a:cubicBezTo>
                          <a:pt x="136468" y="131408"/>
                          <a:pt x="137584" y="132822"/>
                          <a:pt x="138005" y="134495"/>
                        </a:cubicBezTo>
                        <a:lnTo>
                          <a:pt x="142106" y="182913"/>
                        </a:lnTo>
                        <a:lnTo>
                          <a:pt x="154415" y="182913"/>
                        </a:lnTo>
                        <a:lnTo>
                          <a:pt x="154415" y="159179"/>
                        </a:lnTo>
                        <a:cubicBezTo>
                          <a:pt x="154328" y="153840"/>
                          <a:pt x="156255" y="148663"/>
                          <a:pt x="159812" y="144679"/>
                        </a:cubicBezTo>
                        <a:close/>
                        <a:moveTo>
                          <a:pt x="138824" y="182913"/>
                        </a:moveTo>
                        <a:lnTo>
                          <a:pt x="134766" y="135056"/>
                        </a:lnTo>
                        <a:cubicBezTo>
                          <a:pt x="134503" y="134391"/>
                          <a:pt x="134013" y="133841"/>
                          <a:pt x="133383" y="133502"/>
                        </a:cubicBezTo>
                        <a:cubicBezTo>
                          <a:pt x="132176" y="133082"/>
                          <a:pt x="130849" y="133175"/>
                          <a:pt x="129713" y="133760"/>
                        </a:cubicBezTo>
                        <a:cubicBezTo>
                          <a:pt x="116885" y="138975"/>
                          <a:pt x="103797" y="143527"/>
                          <a:pt x="90501" y="147398"/>
                        </a:cubicBezTo>
                        <a:lnTo>
                          <a:pt x="90372" y="146793"/>
                        </a:lnTo>
                        <a:lnTo>
                          <a:pt x="90372" y="171391"/>
                        </a:lnTo>
                        <a:cubicBezTo>
                          <a:pt x="91106" y="171607"/>
                          <a:pt x="91840" y="171822"/>
                          <a:pt x="92574" y="172081"/>
                        </a:cubicBezTo>
                        <a:cubicBezTo>
                          <a:pt x="98232" y="174082"/>
                          <a:pt x="103074" y="177888"/>
                          <a:pt x="106350" y="182913"/>
                        </a:cubicBezTo>
                        <a:close/>
                        <a:moveTo>
                          <a:pt x="116628" y="115205"/>
                        </a:moveTo>
                        <a:cubicBezTo>
                          <a:pt x="116623" y="113991"/>
                          <a:pt x="115639" y="113009"/>
                          <a:pt x="114425" y="113004"/>
                        </a:cubicBezTo>
                        <a:lnTo>
                          <a:pt x="100175" y="113004"/>
                        </a:lnTo>
                        <a:lnTo>
                          <a:pt x="100563" y="111062"/>
                        </a:lnTo>
                        <a:cubicBezTo>
                          <a:pt x="100676" y="110537"/>
                          <a:pt x="100734" y="110002"/>
                          <a:pt x="100736" y="109465"/>
                        </a:cubicBezTo>
                        <a:cubicBezTo>
                          <a:pt x="100736" y="109101"/>
                          <a:pt x="100692" y="108739"/>
                          <a:pt x="100607" y="108386"/>
                        </a:cubicBezTo>
                        <a:cubicBezTo>
                          <a:pt x="99657" y="102431"/>
                          <a:pt x="91797" y="97943"/>
                          <a:pt x="82296" y="97943"/>
                        </a:cubicBezTo>
                        <a:lnTo>
                          <a:pt x="81908" y="97986"/>
                        </a:lnTo>
                        <a:cubicBezTo>
                          <a:pt x="81114" y="97999"/>
                          <a:pt x="80321" y="98057"/>
                          <a:pt x="79533" y="98159"/>
                        </a:cubicBezTo>
                        <a:cubicBezTo>
                          <a:pt x="79114" y="98147"/>
                          <a:pt x="78694" y="98175"/>
                          <a:pt x="78280" y="98245"/>
                        </a:cubicBezTo>
                        <a:cubicBezTo>
                          <a:pt x="75110" y="98626"/>
                          <a:pt x="72053" y="99654"/>
                          <a:pt x="69298" y="101266"/>
                        </a:cubicBezTo>
                        <a:cubicBezTo>
                          <a:pt x="69169" y="101353"/>
                          <a:pt x="69039" y="101396"/>
                          <a:pt x="68909" y="101482"/>
                        </a:cubicBezTo>
                        <a:cubicBezTo>
                          <a:pt x="66250" y="102940"/>
                          <a:pt x="64324" y="105444"/>
                          <a:pt x="63598" y="108386"/>
                        </a:cubicBezTo>
                        <a:cubicBezTo>
                          <a:pt x="63483" y="108911"/>
                          <a:pt x="63425" y="109446"/>
                          <a:pt x="63425" y="109983"/>
                        </a:cubicBezTo>
                        <a:cubicBezTo>
                          <a:pt x="63432" y="110358"/>
                          <a:pt x="63461" y="110733"/>
                          <a:pt x="63512" y="111105"/>
                        </a:cubicBezTo>
                        <a:lnTo>
                          <a:pt x="63857" y="113004"/>
                        </a:lnTo>
                        <a:lnTo>
                          <a:pt x="52629" y="113004"/>
                        </a:lnTo>
                        <a:cubicBezTo>
                          <a:pt x="51413" y="113004"/>
                          <a:pt x="50427" y="113990"/>
                          <a:pt x="50427" y="115205"/>
                        </a:cubicBezTo>
                        <a:cubicBezTo>
                          <a:pt x="50427" y="116420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5" y="117664"/>
                        </a:lnTo>
                        <a:cubicBezTo>
                          <a:pt x="68391" y="117837"/>
                          <a:pt x="68607" y="117924"/>
                          <a:pt x="68780" y="118053"/>
                        </a:cubicBezTo>
                        <a:cubicBezTo>
                          <a:pt x="69673" y="118618"/>
                          <a:pt x="70612" y="119109"/>
                          <a:pt x="71587" y="119520"/>
                        </a:cubicBezTo>
                        <a:cubicBezTo>
                          <a:pt x="71691" y="119555"/>
                          <a:pt x="71792" y="119598"/>
                          <a:pt x="71889" y="119650"/>
                        </a:cubicBezTo>
                        <a:cubicBezTo>
                          <a:pt x="73026" y="120098"/>
                          <a:pt x="74195" y="120459"/>
                          <a:pt x="75387" y="120728"/>
                        </a:cubicBezTo>
                        <a:cubicBezTo>
                          <a:pt x="75690" y="120814"/>
                          <a:pt x="75949" y="120858"/>
                          <a:pt x="76251" y="120944"/>
                        </a:cubicBezTo>
                        <a:cubicBezTo>
                          <a:pt x="76510" y="120988"/>
                          <a:pt x="76769" y="121030"/>
                          <a:pt x="77072" y="121073"/>
                        </a:cubicBezTo>
                        <a:cubicBezTo>
                          <a:pt x="77546" y="121160"/>
                          <a:pt x="78022" y="121246"/>
                          <a:pt x="78540" y="121289"/>
                        </a:cubicBezTo>
                        <a:lnTo>
                          <a:pt x="79964" y="121462"/>
                        </a:lnTo>
                        <a:lnTo>
                          <a:pt x="79964" y="174023"/>
                        </a:lnTo>
                        <a:lnTo>
                          <a:pt x="78669" y="174325"/>
                        </a:lnTo>
                        <a:cubicBezTo>
                          <a:pt x="77655" y="174518"/>
                          <a:pt x="76659" y="174792"/>
                          <a:pt x="75690" y="175145"/>
                        </a:cubicBezTo>
                        <a:cubicBezTo>
                          <a:pt x="75642" y="175139"/>
                          <a:pt x="75595" y="175155"/>
                          <a:pt x="75561" y="175189"/>
                        </a:cubicBezTo>
                        <a:lnTo>
                          <a:pt x="75430" y="175232"/>
                        </a:lnTo>
                        <a:cubicBezTo>
                          <a:pt x="74218" y="175657"/>
                          <a:pt x="73048" y="176192"/>
                          <a:pt x="71933" y="176828"/>
                        </a:cubicBezTo>
                        <a:cubicBezTo>
                          <a:pt x="71457" y="177087"/>
                          <a:pt x="70983" y="177476"/>
                          <a:pt x="70507" y="177777"/>
                        </a:cubicBezTo>
                        <a:cubicBezTo>
                          <a:pt x="69859" y="178209"/>
                          <a:pt x="69212" y="178598"/>
                          <a:pt x="68651" y="179030"/>
                        </a:cubicBezTo>
                        <a:cubicBezTo>
                          <a:pt x="68133" y="179418"/>
                          <a:pt x="67744" y="179892"/>
                          <a:pt x="67268" y="180324"/>
                        </a:cubicBezTo>
                        <a:cubicBezTo>
                          <a:pt x="66719" y="180794"/>
                          <a:pt x="66199" y="181299"/>
                          <a:pt x="65714" y="181835"/>
                        </a:cubicBezTo>
                        <a:cubicBezTo>
                          <a:pt x="65412" y="182179"/>
                          <a:pt x="65152" y="182568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1"/>
                          <a:pt x="95703" y="176680"/>
                          <a:pt x="91451" y="175188"/>
                        </a:cubicBezTo>
                        <a:cubicBezTo>
                          <a:pt x="90455" y="174816"/>
                          <a:pt x="89430" y="174527"/>
                          <a:pt x="88385" y="174325"/>
                        </a:cubicBezTo>
                        <a:lnTo>
                          <a:pt x="87090" y="174023"/>
                        </a:lnTo>
                        <a:lnTo>
                          <a:pt x="87090" y="121030"/>
                        </a:lnTo>
                        <a:lnTo>
                          <a:pt x="88342" y="120728"/>
                        </a:lnTo>
                        <a:cubicBezTo>
                          <a:pt x="90761" y="120193"/>
                          <a:pt x="93079" y="119275"/>
                          <a:pt x="95208" y="118009"/>
                        </a:cubicBezTo>
                        <a:lnTo>
                          <a:pt x="96072" y="117405"/>
                        </a:lnTo>
                        <a:lnTo>
                          <a:pt x="114425" y="117405"/>
                        </a:lnTo>
                        <a:cubicBezTo>
                          <a:pt x="115639" y="117400"/>
                          <a:pt x="116623" y="116418"/>
                          <a:pt x="116628" y="11520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69" name="Google Shape;1269;g2d252dde5c4_1_708"/>
                  <p:cNvSpPr/>
                  <p:nvPr/>
                </p:nvSpPr>
                <p:spPr>
                  <a:xfrm>
                    <a:off x="5441121" y="3255639"/>
                    <a:ext cx="34028" cy="20282"/>
                  </a:xfrm>
                  <a:custGeom>
                    <a:rect b="b" l="l" r="r" t="t"/>
                    <a:pathLst>
                      <a:path extrusionOk="0" h="20282" w="34028">
                        <a:moveTo>
                          <a:pt x="34362" y="9907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3"/>
                        </a:cubicBezTo>
                        <a:lnTo>
                          <a:pt x="17089" y="20263"/>
                        </a:lnTo>
                        <a:cubicBezTo>
                          <a:pt x="7934" y="20263"/>
                          <a:pt x="420" y="15819"/>
                          <a:pt x="334" y="10339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5"/>
                          <a:pt x="12954" y="-24"/>
                          <a:pt x="17218" y="25"/>
                        </a:cubicBezTo>
                        <a:lnTo>
                          <a:pt x="17564" y="-19"/>
                        </a:lnTo>
                        <a:cubicBezTo>
                          <a:pt x="26762" y="-19"/>
                          <a:pt x="34276" y="4426"/>
                          <a:pt x="34362" y="9907"/>
                        </a:cubicBezTo>
                        <a:close/>
                        <a:moveTo>
                          <a:pt x="27841" y="14222"/>
                        </a:moveTo>
                        <a:cubicBezTo>
                          <a:pt x="28835" y="13617"/>
                          <a:pt x="31080" y="11978"/>
                          <a:pt x="31080" y="9950"/>
                        </a:cubicBezTo>
                        <a:cubicBezTo>
                          <a:pt x="31037" y="6799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4"/>
                          <a:pt x="9983" y="4184"/>
                          <a:pt x="6811" y="6022"/>
                        </a:cubicBezTo>
                        <a:cubicBezTo>
                          <a:pt x="5861" y="6627"/>
                          <a:pt x="3573" y="8310"/>
                          <a:pt x="3615" y="10295"/>
                        </a:cubicBezTo>
                        <a:cubicBezTo>
                          <a:pt x="3658" y="13445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5"/>
                          <a:pt x="24684" y="16061"/>
                          <a:pt x="27841" y="1422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  <p:sp>
        <p:nvSpPr>
          <p:cNvPr id="1270" name="Google Shape;1270;g2d252dde5c4_1_708"/>
          <p:cNvSpPr txBox="1"/>
          <p:nvPr>
            <p:ph type="title"/>
          </p:nvPr>
        </p:nvSpPr>
        <p:spPr>
          <a:xfrm>
            <a:off x="3301057" y="2621500"/>
            <a:ext cx="47538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" sz="3000"/>
              <a:t>Quali sono i principali indicatori/indagini utilizzati per misurare l'innovazione all'interno delle aziende?</a:t>
            </a:r>
            <a:endParaRPr sz="3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4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Google Shape;1275;g2da750b4097_0_0"/>
          <p:cNvSpPr txBox="1"/>
          <p:nvPr>
            <p:ph idx="1" type="subTitle"/>
          </p:nvPr>
        </p:nvSpPr>
        <p:spPr>
          <a:xfrm>
            <a:off x="686425" y="999750"/>
            <a:ext cx="7799400" cy="27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 sz="1600"/>
              <a:t>La </a:t>
            </a:r>
            <a:r>
              <a:rPr i="1" lang="en" sz="1600"/>
              <a:t>Community Innovation Survey </a:t>
            </a:r>
            <a:r>
              <a:rPr lang="en" sz="1600"/>
              <a:t>(</a:t>
            </a:r>
            <a:r>
              <a:rPr b="1" lang="en" sz="1600"/>
              <a:t>CIS</a:t>
            </a:r>
            <a:r>
              <a:rPr lang="en" sz="1600"/>
              <a:t>) è </a:t>
            </a:r>
            <a:r>
              <a:rPr b="1" lang="en" sz="1600"/>
              <a:t>un’indagine </a:t>
            </a:r>
            <a:r>
              <a:rPr lang="en" sz="1600"/>
              <a:t>completa che </a:t>
            </a:r>
            <a:r>
              <a:rPr b="1" lang="en" sz="1600"/>
              <a:t>analizza e studia l'innovazione </a:t>
            </a:r>
            <a:r>
              <a:rPr lang="en" sz="1600"/>
              <a:t>all'interno delle imprese, fornendo </a:t>
            </a:r>
            <a:r>
              <a:rPr lang="en" sz="1600" u="sng"/>
              <a:t>informazioni dettagliate e puntuali sulle attività innovative</a:t>
            </a:r>
            <a:r>
              <a:rPr lang="en" sz="1600"/>
              <a:t> condotte dalle aziende.</a:t>
            </a:r>
            <a:endParaRPr sz="1600"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t/>
            </a:r>
            <a:endParaRPr sz="1600"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 sz="1600"/>
              <a:t>I Paesi dell'Unione Europea hanno introdotto per la prima volta nel 1992 l'indagine (CIS1), che da allora si è trasformata in una regolare </a:t>
            </a:r>
            <a:r>
              <a:rPr lang="en" sz="1600" u="sng"/>
              <a:t>raccolta dati biennale</a:t>
            </a:r>
            <a:r>
              <a:rPr lang="en" sz="1600"/>
              <a:t>. </a:t>
            </a:r>
            <a:endParaRPr sz="1600"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t/>
            </a:r>
            <a:endParaRPr sz="1600"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 sz="1600"/>
              <a:t>È uno strumento progettato appositamente per raccogliere e fornire dati sul </a:t>
            </a:r>
            <a:r>
              <a:rPr b="1" lang="en" sz="1600"/>
              <a:t>grado di innovazione </a:t>
            </a:r>
            <a:r>
              <a:rPr lang="en" sz="1600"/>
              <a:t>all'interno dei settori dell'economia aziendale. </a:t>
            </a:r>
            <a:endParaRPr sz="1600"/>
          </a:p>
        </p:txBody>
      </p:sp>
      <p:sp>
        <p:nvSpPr>
          <p:cNvPr id="1276" name="Google Shape;1276;g2da750b4097_0_0"/>
          <p:cNvSpPr/>
          <p:nvPr/>
        </p:nvSpPr>
        <p:spPr>
          <a:xfrm>
            <a:off x="2299514" y="3915490"/>
            <a:ext cx="1404318" cy="1233622"/>
          </a:xfrm>
          <a:custGeom>
            <a:rect b="b" l="l" r="r" t="t"/>
            <a:pathLst>
              <a:path extrusionOk="0" h="837774" w="3103465">
                <a:moveTo>
                  <a:pt x="0" y="0"/>
                </a:moveTo>
                <a:lnTo>
                  <a:pt x="3103465" y="0"/>
                </a:lnTo>
                <a:lnTo>
                  <a:pt x="3103465" y="837775"/>
                </a:lnTo>
                <a:lnTo>
                  <a:pt x="0" y="837775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77" name="Google Shape;1277;g2da750b4097_0_0"/>
          <p:cNvGrpSpPr/>
          <p:nvPr/>
        </p:nvGrpSpPr>
        <p:grpSpPr>
          <a:xfrm>
            <a:off x="715312" y="3915490"/>
            <a:ext cx="1403815" cy="1233622"/>
            <a:chOff x="715312" y="3915490"/>
            <a:chExt cx="1403815" cy="1233622"/>
          </a:xfrm>
        </p:grpSpPr>
        <p:sp>
          <p:nvSpPr>
            <p:cNvPr id="1278" name="Google Shape;1278;g2da750b4097_0_0"/>
            <p:cNvSpPr/>
            <p:nvPr/>
          </p:nvSpPr>
          <p:spPr>
            <a:xfrm>
              <a:off x="715312" y="3915490"/>
              <a:ext cx="1403815" cy="1233622"/>
            </a:xfrm>
            <a:custGeom>
              <a:rect b="b" l="l" r="r" t="t"/>
              <a:pathLst>
                <a:path extrusionOk="0" h="837774" w="953355">
                  <a:moveTo>
                    <a:pt x="0" y="0"/>
                  </a:moveTo>
                  <a:lnTo>
                    <a:pt x="953355" y="0"/>
                  </a:lnTo>
                  <a:lnTo>
                    <a:pt x="953355" y="837775"/>
                  </a:lnTo>
                  <a:lnTo>
                    <a:pt x="0" y="83777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79" name="Google Shape;1279;g2da750b4097_0_0"/>
            <p:cNvGrpSpPr/>
            <p:nvPr/>
          </p:nvGrpSpPr>
          <p:grpSpPr>
            <a:xfrm>
              <a:off x="921660" y="4025697"/>
              <a:ext cx="1024701" cy="1001826"/>
              <a:chOff x="7175111" y="3733722"/>
              <a:chExt cx="695892" cy="680357"/>
            </a:xfrm>
          </p:grpSpPr>
          <p:sp>
            <p:nvSpPr>
              <p:cNvPr id="1280" name="Google Shape;1280;g2da750b4097_0_0"/>
              <p:cNvSpPr/>
              <p:nvPr/>
            </p:nvSpPr>
            <p:spPr>
              <a:xfrm>
                <a:off x="7175111" y="3876396"/>
                <a:ext cx="695892" cy="537683"/>
              </a:xfrm>
              <a:custGeom>
                <a:rect b="b" l="l" r="r" t="t"/>
                <a:pathLst>
                  <a:path extrusionOk="0" h="537683" w="695892">
                    <a:moveTo>
                      <a:pt x="696226" y="436798"/>
                    </a:moveTo>
                    <a:lnTo>
                      <a:pt x="696226" y="501131"/>
                    </a:lnTo>
                    <a:lnTo>
                      <a:pt x="554358" y="501131"/>
                    </a:lnTo>
                    <a:lnTo>
                      <a:pt x="554358" y="537665"/>
                    </a:lnTo>
                    <a:lnTo>
                      <a:pt x="157582" y="537665"/>
                    </a:lnTo>
                    <a:lnTo>
                      <a:pt x="157582" y="501131"/>
                    </a:lnTo>
                    <a:lnTo>
                      <a:pt x="334" y="501131"/>
                    </a:lnTo>
                    <a:lnTo>
                      <a:pt x="334" y="436798"/>
                    </a:lnTo>
                    <a:lnTo>
                      <a:pt x="157582" y="436798"/>
                    </a:lnTo>
                    <a:lnTo>
                      <a:pt x="157582" y="294189"/>
                    </a:lnTo>
                    <a:lnTo>
                      <a:pt x="310628" y="294189"/>
                    </a:lnTo>
                    <a:cubicBezTo>
                      <a:pt x="312556" y="280052"/>
                      <a:pt x="319470" y="267067"/>
                      <a:pt x="330126" y="257571"/>
                    </a:cubicBezTo>
                    <a:cubicBezTo>
                      <a:pt x="345713" y="243719"/>
                      <a:pt x="367326" y="238835"/>
                      <a:pt x="387361" y="244637"/>
                    </a:cubicBezTo>
                    <a:lnTo>
                      <a:pt x="409716" y="224649"/>
                    </a:lnTo>
                    <a:cubicBezTo>
                      <a:pt x="381794" y="173971"/>
                      <a:pt x="400270" y="110270"/>
                      <a:pt x="450982" y="82368"/>
                    </a:cubicBezTo>
                    <a:cubicBezTo>
                      <a:pt x="458848" y="78040"/>
                      <a:pt x="467237" y="74741"/>
                      <a:pt x="475944" y="72549"/>
                    </a:cubicBezTo>
                    <a:cubicBezTo>
                      <a:pt x="474508" y="70898"/>
                      <a:pt x="473215" y="69129"/>
                      <a:pt x="472078" y="67259"/>
                    </a:cubicBezTo>
                    <a:lnTo>
                      <a:pt x="475187" y="67259"/>
                    </a:lnTo>
                    <a:lnTo>
                      <a:pt x="472330" y="61296"/>
                    </a:lnTo>
                    <a:cubicBezTo>
                      <a:pt x="469763" y="55887"/>
                      <a:pt x="468415" y="49981"/>
                      <a:pt x="468380" y="43995"/>
                    </a:cubicBezTo>
                    <a:cubicBezTo>
                      <a:pt x="468370" y="37696"/>
                      <a:pt x="469838" y="31483"/>
                      <a:pt x="472666" y="25854"/>
                    </a:cubicBezTo>
                    <a:lnTo>
                      <a:pt x="475692" y="19807"/>
                    </a:lnTo>
                    <a:lnTo>
                      <a:pt x="472498" y="19807"/>
                    </a:lnTo>
                    <a:cubicBezTo>
                      <a:pt x="485800" y="-463"/>
                      <a:pt x="513027" y="-6119"/>
                      <a:pt x="533311" y="7174"/>
                    </a:cubicBezTo>
                    <a:cubicBezTo>
                      <a:pt x="538347" y="10474"/>
                      <a:pt x="542650" y="14774"/>
                      <a:pt x="545953" y="19807"/>
                    </a:cubicBezTo>
                    <a:lnTo>
                      <a:pt x="542844" y="19807"/>
                    </a:lnTo>
                    <a:lnTo>
                      <a:pt x="545870" y="25854"/>
                    </a:lnTo>
                    <a:cubicBezTo>
                      <a:pt x="548659" y="31497"/>
                      <a:pt x="550125" y="37701"/>
                      <a:pt x="550156" y="43995"/>
                    </a:cubicBezTo>
                    <a:cubicBezTo>
                      <a:pt x="550132" y="49992"/>
                      <a:pt x="548753" y="55906"/>
                      <a:pt x="546122" y="61296"/>
                    </a:cubicBezTo>
                    <a:lnTo>
                      <a:pt x="543348" y="67259"/>
                    </a:lnTo>
                    <a:lnTo>
                      <a:pt x="546458" y="67259"/>
                    </a:lnTo>
                    <a:cubicBezTo>
                      <a:pt x="543054" y="72718"/>
                      <a:pt x="538493" y="77362"/>
                      <a:pt x="533095" y="80865"/>
                    </a:cubicBezTo>
                    <a:lnTo>
                      <a:pt x="533095" y="120842"/>
                    </a:lnTo>
                    <a:lnTo>
                      <a:pt x="535952" y="122102"/>
                    </a:lnTo>
                    <a:cubicBezTo>
                      <a:pt x="558670" y="132443"/>
                      <a:pt x="572716" y="155648"/>
                      <a:pt x="571335" y="180556"/>
                    </a:cubicBezTo>
                    <a:cubicBezTo>
                      <a:pt x="570479" y="196566"/>
                      <a:pt x="563246" y="211567"/>
                      <a:pt x="551248" y="222212"/>
                    </a:cubicBezTo>
                    <a:cubicBezTo>
                      <a:pt x="535679" y="236034"/>
                      <a:pt x="514107" y="240917"/>
                      <a:pt x="494098" y="235147"/>
                    </a:cubicBezTo>
                    <a:lnTo>
                      <a:pt x="429971" y="292341"/>
                    </a:lnTo>
                    <a:cubicBezTo>
                      <a:pt x="430056" y="292929"/>
                      <a:pt x="430223" y="293602"/>
                      <a:pt x="430308" y="294189"/>
                    </a:cubicBezTo>
                    <a:lnTo>
                      <a:pt x="554358" y="294189"/>
                    </a:lnTo>
                    <a:lnTo>
                      <a:pt x="554358" y="436798"/>
                    </a:lnTo>
                    <a:close/>
                    <a:moveTo>
                      <a:pt x="687821" y="492732"/>
                    </a:moveTo>
                    <a:lnTo>
                      <a:pt x="687821" y="445197"/>
                    </a:lnTo>
                    <a:lnTo>
                      <a:pt x="545953" y="445197"/>
                    </a:lnTo>
                    <a:lnTo>
                      <a:pt x="545953" y="302588"/>
                    </a:lnTo>
                    <a:lnTo>
                      <a:pt x="422575" y="302588"/>
                    </a:lnTo>
                    <a:lnTo>
                      <a:pt x="422323" y="298724"/>
                    </a:lnTo>
                    <a:cubicBezTo>
                      <a:pt x="422152" y="296352"/>
                      <a:pt x="421815" y="293995"/>
                      <a:pt x="421315" y="291670"/>
                    </a:cubicBezTo>
                    <a:lnTo>
                      <a:pt x="420811" y="289318"/>
                    </a:lnTo>
                    <a:lnTo>
                      <a:pt x="492081" y="225657"/>
                    </a:lnTo>
                    <a:lnTo>
                      <a:pt x="494434" y="226412"/>
                    </a:lnTo>
                    <a:cubicBezTo>
                      <a:pt x="521613" y="235675"/>
                      <a:pt x="551160" y="221166"/>
                      <a:pt x="560429" y="194006"/>
                    </a:cubicBezTo>
                    <a:cubicBezTo>
                      <a:pt x="568279" y="171004"/>
                      <a:pt x="559124" y="145636"/>
                      <a:pt x="538389" y="132935"/>
                    </a:cubicBezTo>
                    <a:lnTo>
                      <a:pt x="538389" y="137472"/>
                    </a:lnTo>
                    <a:cubicBezTo>
                      <a:pt x="560308" y="153567"/>
                      <a:pt x="565020" y="184371"/>
                      <a:pt x="548914" y="206274"/>
                    </a:cubicBezTo>
                    <a:cubicBezTo>
                      <a:pt x="532807" y="228178"/>
                      <a:pt x="501981" y="232887"/>
                      <a:pt x="480063" y="216792"/>
                    </a:cubicBezTo>
                    <a:cubicBezTo>
                      <a:pt x="458144" y="200697"/>
                      <a:pt x="453432" y="169892"/>
                      <a:pt x="469538" y="147989"/>
                    </a:cubicBezTo>
                    <a:cubicBezTo>
                      <a:pt x="472493" y="143970"/>
                      <a:pt x="476042" y="140424"/>
                      <a:pt x="480063" y="137472"/>
                    </a:cubicBezTo>
                    <a:lnTo>
                      <a:pt x="480063" y="135288"/>
                    </a:lnTo>
                    <a:cubicBezTo>
                      <a:pt x="478718" y="136295"/>
                      <a:pt x="477457" y="137303"/>
                      <a:pt x="476280" y="138312"/>
                    </a:cubicBezTo>
                    <a:cubicBezTo>
                      <a:pt x="462378" y="150800"/>
                      <a:pt x="456223" y="169766"/>
                      <a:pt x="460144" y="188031"/>
                    </a:cubicBezTo>
                    <a:lnTo>
                      <a:pt x="460648" y="190466"/>
                    </a:lnTo>
                    <a:lnTo>
                      <a:pt x="428963" y="218686"/>
                    </a:lnTo>
                    <a:lnTo>
                      <a:pt x="426526" y="213982"/>
                    </a:lnTo>
                    <a:cubicBezTo>
                      <a:pt x="420418" y="202561"/>
                      <a:pt x="417025" y="189887"/>
                      <a:pt x="416609" y="176944"/>
                    </a:cubicBezTo>
                    <a:cubicBezTo>
                      <a:pt x="415407" y="136072"/>
                      <a:pt x="443402" y="100097"/>
                      <a:pt x="483340" y="91195"/>
                    </a:cubicBezTo>
                    <a:lnTo>
                      <a:pt x="484432" y="90943"/>
                    </a:lnTo>
                    <a:lnTo>
                      <a:pt x="484517" y="90943"/>
                    </a:lnTo>
                    <a:cubicBezTo>
                      <a:pt x="484768" y="89515"/>
                      <a:pt x="484937" y="88003"/>
                      <a:pt x="485189" y="86575"/>
                    </a:cubicBezTo>
                    <a:lnTo>
                      <a:pt x="485441" y="85232"/>
                    </a:lnTo>
                    <a:lnTo>
                      <a:pt x="493762" y="85904"/>
                    </a:lnTo>
                    <a:lnTo>
                      <a:pt x="493762" y="145030"/>
                    </a:lnTo>
                    <a:lnTo>
                      <a:pt x="491660" y="146290"/>
                    </a:lnTo>
                    <a:cubicBezTo>
                      <a:pt x="474537" y="155984"/>
                      <a:pt x="468520" y="177714"/>
                      <a:pt x="478221" y="194826"/>
                    </a:cubicBezTo>
                    <a:cubicBezTo>
                      <a:pt x="487922" y="211937"/>
                      <a:pt x="509668" y="217950"/>
                      <a:pt x="526791" y="208256"/>
                    </a:cubicBezTo>
                    <a:cubicBezTo>
                      <a:pt x="543915" y="198562"/>
                      <a:pt x="549932" y="176831"/>
                      <a:pt x="540231" y="159720"/>
                    </a:cubicBezTo>
                    <a:cubicBezTo>
                      <a:pt x="537051" y="154110"/>
                      <a:pt x="532405" y="149468"/>
                      <a:pt x="526791" y="146290"/>
                    </a:cubicBezTo>
                    <a:lnTo>
                      <a:pt x="524691" y="145030"/>
                    </a:lnTo>
                    <a:lnTo>
                      <a:pt x="524691" y="76077"/>
                    </a:lnTo>
                    <a:lnTo>
                      <a:pt x="526791" y="74817"/>
                    </a:lnTo>
                    <a:cubicBezTo>
                      <a:pt x="543868" y="65127"/>
                      <a:pt x="549851" y="43437"/>
                      <a:pt x="540154" y="26372"/>
                    </a:cubicBezTo>
                    <a:cubicBezTo>
                      <a:pt x="530457" y="9307"/>
                      <a:pt x="508752" y="3329"/>
                      <a:pt x="491675" y="13019"/>
                    </a:cubicBezTo>
                    <a:cubicBezTo>
                      <a:pt x="480525" y="19346"/>
                      <a:pt x="473647" y="31182"/>
                      <a:pt x="473675" y="43995"/>
                    </a:cubicBezTo>
                    <a:cubicBezTo>
                      <a:pt x="473651" y="54828"/>
                      <a:pt x="478647" y="65061"/>
                      <a:pt x="487206" y="71710"/>
                    </a:cubicBezTo>
                    <a:lnTo>
                      <a:pt x="494518" y="77589"/>
                    </a:lnTo>
                    <a:lnTo>
                      <a:pt x="485273" y="79185"/>
                    </a:lnTo>
                    <a:cubicBezTo>
                      <a:pt x="484761" y="79257"/>
                      <a:pt x="484255" y="79369"/>
                      <a:pt x="483760" y="79521"/>
                    </a:cubicBezTo>
                    <a:cubicBezTo>
                      <a:pt x="482170" y="79707"/>
                      <a:pt x="480596" y="80016"/>
                      <a:pt x="479054" y="80444"/>
                    </a:cubicBezTo>
                    <a:cubicBezTo>
                      <a:pt x="427236" y="92905"/>
                      <a:pt x="395338" y="144984"/>
                      <a:pt x="407808" y="196765"/>
                    </a:cubicBezTo>
                    <a:cubicBezTo>
                      <a:pt x="410063" y="206130"/>
                      <a:pt x="413709" y="215104"/>
                      <a:pt x="418626" y="223389"/>
                    </a:cubicBezTo>
                    <a:lnTo>
                      <a:pt x="420390" y="226328"/>
                    </a:lnTo>
                    <a:lnTo>
                      <a:pt x="389294" y="254128"/>
                    </a:lnTo>
                    <a:lnTo>
                      <a:pt x="387025" y="253288"/>
                    </a:lnTo>
                    <a:cubicBezTo>
                      <a:pt x="369284" y="247412"/>
                      <a:pt x="349755" y="251411"/>
                      <a:pt x="335757" y="263787"/>
                    </a:cubicBezTo>
                    <a:cubicBezTo>
                      <a:pt x="325705" y="272755"/>
                      <a:pt x="319553" y="285291"/>
                      <a:pt x="318612" y="298724"/>
                    </a:cubicBezTo>
                    <a:lnTo>
                      <a:pt x="318276" y="302588"/>
                    </a:lnTo>
                    <a:lnTo>
                      <a:pt x="165987" y="302588"/>
                    </a:lnTo>
                    <a:lnTo>
                      <a:pt x="165987" y="445197"/>
                    </a:lnTo>
                    <a:lnTo>
                      <a:pt x="8738" y="445197"/>
                    </a:lnTo>
                    <a:lnTo>
                      <a:pt x="8738" y="492732"/>
                    </a:lnTo>
                    <a:lnTo>
                      <a:pt x="165987" y="492732"/>
                    </a:lnTo>
                    <a:lnTo>
                      <a:pt x="165987" y="529266"/>
                    </a:lnTo>
                    <a:lnTo>
                      <a:pt x="545953" y="529266"/>
                    </a:lnTo>
                    <a:lnTo>
                      <a:pt x="545953" y="492732"/>
                    </a:lnTo>
                    <a:close/>
                    <a:moveTo>
                      <a:pt x="485357" y="122354"/>
                    </a:moveTo>
                    <a:lnTo>
                      <a:pt x="485357" y="99342"/>
                    </a:lnTo>
                    <a:lnTo>
                      <a:pt x="485189" y="99425"/>
                    </a:lnTo>
                    <a:cubicBezTo>
                      <a:pt x="449157" y="107385"/>
                      <a:pt x="423886" y="139833"/>
                      <a:pt x="425013" y="176692"/>
                    </a:cubicBezTo>
                    <a:cubicBezTo>
                      <a:pt x="425330" y="186518"/>
                      <a:pt x="427556" y="196188"/>
                      <a:pt x="431568" y="205164"/>
                    </a:cubicBezTo>
                    <a:lnTo>
                      <a:pt x="451487" y="187358"/>
                    </a:lnTo>
                    <a:cubicBezTo>
                      <a:pt x="447948" y="166854"/>
                      <a:pt x="455220" y="145973"/>
                      <a:pt x="470734" y="132096"/>
                    </a:cubicBezTo>
                    <a:cubicBezTo>
                      <a:pt x="474221" y="128940"/>
                      <a:pt x="478089" y="126231"/>
                      <a:pt x="482248" y="12403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1" name="Google Shape;1281;g2da750b4097_0_0"/>
              <p:cNvSpPr/>
              <p:nvPr/>
            </p:nvSpPr>
            <p:spPr>
              <a:xfrm>
                <a:off x="7720730" y="3864391"/>
                <a:ext cx="150272" cy="102715"/>
              </a:xfrm>
              <a:custGeom>
                <a:rect b="b" l="l" r="r" t="t"/>
                <a:pathLst>
                  <a:path extrusionOk="0" h="102715" w="150272">
                    <a:moveTo>
                      <a:pt x="150606" y="-19"/>
                    </a:moveTo>
                    <a:lnTo>
                      <a:pt x="150606" y="102696"/>
                    </a:lnTo>
                    <a:lnTo>
                      <a:pt x="17395" y="102696"/>
                    </a:lnTo>
                    <a:lnTo>
                      <a:pt x="17395" y="79265"/>
                    </a:lnTo>
                    <a:lnTo>
                      <a:pt x="838" y="79265"/>
                    </a:lnTo>
                    <a:cubicBezTo>
                      <a:pt x="10094" y="64745"/>
                      <a:pt x="9897" y="46132"/>
                      <a:pt x="334" y="31812"/>
                    </a:cubicBezTo>
                    <a:lnTo>
                      <a:pt x="17395" y="31812"/>
                    </a:lnTo>
                    <a:lnTo>
                      <a:pt x="17395" y="-19"/>
                    </a:lnTo>
                    <a:lnTo>
                      <a:pt x="74461" y="-19"/>
                    </a:lnTo>
                    <a:cubicBezTo>
                      <a:pt x="74531" y="510"/>
                      <a:pt x="74559" y="1044"/>
                      <a:pt x="74545" y="1577"/>
                    </a:cubicBezTo>
                    <a:lnTo>
                      <a:pt x="74545" y="5776"/>
                    </a:lnTo>
                    <a:lnTo>
                      <a:pt x="93540" y="5776"/>
                    </a:lnTo>
                    <a:lnTo>
                      <a:pt x="93540" y="-19"/>
                    </a:lnTo>
                    <a:close/>
                    <a:moveTo>
                      <a:pt x="142202" y="94298"/>
                    </a:moveTo>
                    <a:lnTo>
                      <a:pt x="142202" y="8380"/>
                    </a:lnTo>
                    <a:lnTo>
                      <a:pt x="25800" y="8380"/>
                    </a:lnTo>
                    <a:lnTo>
                      <a:pt x="25800" y="40210"/>
                    </a:lnTo>
                    <a:lnTo>
                      <a:pt x="10252" y="40210"/>
                    </a:lnTo>
                    <a:cubicBezTo>
                      <a:pt x="13749" y="50115"/>
                      <a:pt x="13837" y="60904"/>
                      <a:pt x="10503" y="70866"/>
                    </a:cubicBezTo>
                    <a:lnTo>
                      <a:pt x="25800" y="70866"/>
                    </a:lnTo>
                    <a:lnTo>
                      <a:pt x="25800" y="9429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2" name="Google Shape;1282;g2da750b4097_0_0"/>
              <p:cNvSpPr/>
              <p:nvPr/>
            </p:nvSpPr>
            <p:spPr>
              <a:xfrm>
                <a:off x="7794858" y="3864391"/>
                <a:ext cx="19078" cy="5795"/>
              </a:xfrm>
              <a:custGeom>
                <a:rect b="b" l="l" r="r" t="t"/>
                <a:pathLst>
                  <a:path extrusionOk="0" h="5795" w="19078">
                    <a:moveTo>
                      <a:pt x="19412" y="1577"/>
                    </a:moveTo>
                    <a:lnTo>
                      <a:pt x="19412" y="5776"/>
                    </a:lnTo>
                    <a:lnTo>
                      <a:pt x="417" y="5776"/>
                    </a:lnTo>
                    <a:lnTo>
                      <a:pt x="417" y="1577"/>
                    </a:lnTo>
                    <a:cubicBezTo>
                      <a:pt x="431" y="1044"/>
                      <a:pt x="403" y="510"/>
                      <a:pt x="334" y="-19"/>
                    </a:cubicBezTo>
                    <a:lnTo>
                      <a:pt x="19412" y="-1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3" name="Google Shape;1283;g2da750b4097_0_0"/>
              <p:cNvSpPr/>
              <p:nvPr/>
            </p:nvSpPr>
            <p:spPr>
              <a:xfrm>
                <a:off x="7605757" y="3787679"/>
                <a:ext cx="208179" cy="108542"/>
              </a:xfrm>
              <a:custGeom>
                <a:rect b="b" l="l" r="r" t="t"/>
                <a:pathLst>
                  <a:path extrusionOk="0" h="108542" w="208179">
                    <a:moveTo>
                      <a:pt x="208513" y="76693"/>
                    </a:moveTo>
                    <a:lnTo>
                      <a:pt x="189435" y="76693"/>
                    </a:lnTo>
                    <a:cubicBezTo>
                      <a:pt x="188342" y="47970"/>
                      <a:pt x="156321" y="22354"/>
                      <a:pt x="117240" y="19330"/>
                    </a:cubicBezTo>
                    <a:cubicBezTo>
                      <a:pt x="114802" y="19162"/>
                      <a:pt x="112366" y="18995"/>
                      <a:pt x="109845" y="18995"/>
                    </a:cubicBezTo>
                    <a:cubicBezTo>
                      <a:pt x="71940" y="18995"/>
                      <a:pt x="30506" y="42343"/>
                      <a:pt x="19581" y="108524"/>
                    </a:cubicBezTo>
                    <a:lnTo>
                      <a:pt x="334" y="108524"/>
                    </a:lnTo>
                    <a:lnTo>
                      <a:pt x="670" y="106508"/>
                    </a:lnTo>
                    <a:cubicBezTo>
                      <a:pt x="14034" y="22438"/>
                      <a:pt x="70428" y="-3514"/>
                      <a:pt x="118754" y="349"/>
                    </a:cubicBezTo>
                    <a:cubicBezTo>
                      <a:pt x="168423" y="4213"/>
                      <a:pt x="207420" y="37639"/>
                      <a:pt x="208513" y="76693"/>
                    </a:cubicBezTo>
                    <a:close/>
                    <a:moveTo>
                      <a:pt x="197671" y="74089"/>
                    </a:moveTo>
                    <a:lnTo>
                      <a:pt x="199941" y="74089"/>
                    </a:lnTo>
                    <a:cubicBezTo>
                      <a:pt x="197167" y="40578"/>
                      <a:pt x="162204" y="12191"/>
                      <a:pt x="118081" y="8748"/>
                    </a:cubicBezTo>
                    <a:cubicBezTo>
                      <a:pt x="74293" y="5305"/>
                      <a:pt x="23278" y="28569"/>
                      <a:pt x="9663" y="103652"/>
                    </a:cubicBezTo>
                    <a:lnTo>
                      <a:pt x="11848" y="103988"/>
                    </a:lnTo>
                    <a:cubicBezTo>
                      <a:pt x="25212" y="30416"/>
                      <a:pt x="75050" y="7572"/>
                      <a:pt x="117913" y="10932"/>
                    </a:cubicBezTo>
                    <a:cubicBezTo>
                      <a:pt x="160187" y="14291"/>
                      <a:pt x="194898" y="42174"/>
                      <a:pt x="197671" y="7408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4" name="Google Shape;1284;g2da750b4097_0_0"/>
              <p:cNvSpPr/>
              <p:nvPr/>
            </p:nvSpPr>
            <p:spPr>
              <a:xfrm>
                <a:off x="7717621" y="3896222"/>
                <a:ext cx="10421" cy="47452"/>
              </a:xfrm>
              <a:custGeom>
                <a:rect b="b" l="l" r="r" t="t"/>
                <a:pathLst>
                  <a:path extrusionOk="0" h="47452" w="10421">
                    <a:moveTo>
                      <a:pt x="10755" y="24169"/>
                    </a:moveTo>
                    <a:cubicBezTo>
                      <a:pt x="10737" y="32411"/>
                      <a:pt x="8377" y="40479"/>
                      <a:pt x="3948" y="47433"/>
                    </a:cubicBezTo>
                    <a:lnTo>
                      <a:pt x="838" y="47433"/>
                    </a:lnTo>
                    <a:lnTo>
                      <a:pt x="3612" y="41469"/>
                    </a:lnTo>
                    <a:cubicBezTo>
                      <a:pt x="6242" y="36080"/>
                      <a:pt x="7621" y="30166"/>
                      <a:pt x="7645" y="24169"/>
                    </a:cubicBezTo>
                    <a:cubicBezTo>
                      <a:pt x="7615" y="17875"/>
                      <a:pt x="6149" y="11671"/>
                      <a:pt x="3359" y="6027"/>
                    </a:cubicBezTo>
                    <a:lnTo>
                      <a:pt x="334" y="-19"/>
                    </a:lnTo>
                    <a:lnTo>
                      <a:pt x="3443" y="-19"/>
                    </a:lnTo>
                    <a:cubicBezTo>
                      <a:pt x="8225" y="7141"/>
                      <a:pt x="10770" y="15560"/>
                      <a:pt x="10755" y="241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5" name="Google Shape;1285;g2da750b4097_0_0"/>
              <p:cNvSpPr/>
              <p:nvPr/>
            </p:nvSpPr>
            <p:spPr>
              <a:xfrm>
                <a:off x="7348411" y="4185974"/>
                <a:ext cx="363914" cy="212736"/>
              </a:xfrm>
              <a:custGeom>
                <a:rect b="b" l="l" r="r" t="t"/>
                <a:pathLst>
                  <a:path extrusionOk="0" h="212736" w="363914">
                    <a:moveTo>
                      <a:pt x="364248" y="-19"/>
                    </a:moveTo>
                    <a:lnTo>
                      <a:pt x="364248" y="212717"/>
                    </a:lnTo>
                    <a:lnTo>
                      <a:pt x="334" y="212717"/>
                    </a:lnTo>
                    <a:lnTo>
                      <a:pt x="334" y="-19"/>
                    </a:lnTo>
                    <a:lnTo>
                      <a:pt x="364248" y="-19"/>
                    </a:lnTo>
                    <a:close/>
                    <a:moveTo>
                      <a:pt x="355843" y="204318"/>
                    </a:moveTo>
                    <a:lnTo>
                      <a:pt x="355843" y="8379"/>
                    </a:lnTo>
                    <a:lnTo>
                      <a:pt x="8738" y="8379"/>
                    </a:lnTo>
                    <a:lnTo>
                      <a:pt x="8738" y="20431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6" name="Google Shape;1286;g2da750b4097_0_0"/>
              <p:cNvSpPr/>
              <p:nvPr/>
            </p:nvSpPr>
            <p:spPr>
              <a:xfrm>
                <a:off x="7661899" y="3896222"/>
                <a:ext cx="44207" cy="44176"/>
              </a:xfrm>
              <a:custGeom>
                <a:rect b="b" l="l" r="r" t="t"/>
                <a:pathLst>
                  <a:path extrusionOk="0" h="44176" w="44207">
                    <a:moveTo>
                      <a:pt x="22438" y="-19"/>
                    </a:moveTo>
                    <a:cubicBezTo>
                      <a:pt x="34646" y="-19"/>
                      <a:pt x="44541" y="9871"/>
                      <a:pt x="44541" y="22070"/>
                    </a:cubicBezTo>
                    <a:cubicBezTo>
                      <a:pt x="44541" y="34269"/>
                      <a:pt x="34644" y="44158"/>
                      <a:pt x="22437" y="44157"/>
                    </a:cubicBezTo>
                    <a:cubicBezTo>
                      <a:pt x="10229" y="44157"/>
                      <a:pt x="333" y="34268"/>
                      <a:pt x="334" y="22069"/>
                    </a:cubicBezTo>
                    <a:cubicBezTo>
                      <a:pt x="349" y="9876"/>
                      <a:pt x="10236" y="-5"/>
                      <a:pt x="22438" y="-19"/>
                    </a:cubicBezTo>
                    <a:close/>
                    <a:moveTo>
                      <a:pt x="36137" y="22069"/>
                    </a:moveTo>
                    <a:cubicBezTo>
                      <a:pt x="36136" y="14508"/>
                      <a:pt x="30003" y="8379"/>
                      <a:pt x="22437" y="8380"/>
                    </a:cubicBezTo>
                    <a:cubicBezTo>
                      <a:pt x="14871" y="8380"/>
                      <a:pt x="8738" y="14509"/>
                      <a:pt x="8738" y="22069"/>
                    </a:cubicBezTo>
                    <a:cubicBezTo>
                      <a:pt x="8739" y="29630"/>
                      <a:pt x="14872" y="35759"/>
                      <a:pt x="22438" y="35758"/>
                    </a:cubicBezTo>
                    <a:cubicBezTo>
                      <a:pt x="30003" y="35757"/>
                      <a:pt x="36135" y="29628"/>
                      <a:pt x="36137" y="220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7" name="Google Shape;1287;g2da750b4097_0_0"/>
              <p:cNvSpPr/>
              <p:nvPr/>
            </p:nvSpPr>
            <p:spPr>
              <a:xfrm>
                <a:off x="7661899" y="4031439"/>
                <a:ext cx="44207" cy="44176"/>
              </a:xfrm>
              <a:custGeom>
                <a:rect b="b" l="l" r="r" t="t"/>
                <a:pathLst>
                  <a:path extrusionOk="0" h="44176" w="44207">
                    <a:moveTo>
                      <a:pt x="22438" y="-19"/>
                    </a:moveTo>
                    <a:cubicBezTo>
                      <a:pt x="34646" y="-19"/>
                      <a:pt x="44541" y="9871"/>
                      <a:pt x="44541" y="22070"/>
                    </a:cubicBezTo>
                    <a:cubicBezTo>
                      <a:pt x="44541" y="34269"/>
                      <a:pt x="34644" y="44158"/>
                      <a:pt x="22437" y="44157"/>
                    </a:cubicBezTo>
                    <a:cubicBezTo>
                      <a:pt x="10230" y="44157"/>
                      <a:pt x="334" y="34268"/>
                      <a:pt x="334" y="22070"/>
                    </a:cubicBezTo>
                    <a:cubicBezTo>
                      <a:pt x="348" y="9876"/>
                      <a:pt x="10236" y="-5"/>
                      <a:pt x="22438" y="-19"/>
                    </a:cubicBezTo>
                    <a:close/>
                    <a:moveTo>
                      <a:pt x="36137" y="22069"/>
                    </a:moveTo>
                    <a:cubicBezTo>
                      <a:pt x="36136" y="14509"/>
                      <a:pt x="30003" y="8380"/>
                      <a:pt x="22437" y="8380"/>
                    </a:cubicBezTo>
                    <a:cubicBezTo>
                      <a:pt x="14871" y="8381"/>
                      <a:pt x="8738" y="14510"/>
                      <a:pt x="8738" y="22070"/>
                    </a:cubicBezTo>
                    <a:cubicBezTo>
                      <a:pt x="8739" y="29631"/>
                      <a:pt x="14872" y="35760"/>
                      <a:pt x="22438" y="35759"/>
                    </a:cubicBezTo>
                    <a:cubicBezTo>
                      <a:pt x="30003" y="35757"/>
                      <a:pt x="36135" y="29629"/>
                      <a:pt x="36137" y="220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8" name="Google Shape;1288;g2da750b4097_0_0"/>
              <p:cNvSpPr/>
              <p:nvPr/>
            </p:nvSpPr>
            <p:spPr>
              <a:xfrm>
                <a:off x="7360766" y="4198320"/>
                <a:ext cx="339205" cy="188044"/>
              </a:xfrm>
              <a:custGeom>
                <a:rect b="b" l="l" r="r" t="t"/>
                <a:pathLst>
                  <a:path extrusionOk="0" h="188044" w="339205">
                    <a:moveTo>
                      <a:pt x="339539" y="-19"/>
                    </a:moveTo>
                    <a:lnTo>
                      <a:pt x="339539" y="188025"/>
                    </a:lnTo>
                    <a:lnTo>
                      <a:pt x="334" y="188025"/>
                    </a:lnTo>
                    <a:lnTo>
                      <a:pt x="334" y="-19"/>
                    </a:lnTo>
                    <a:close/>
                    <a:moveTo>
                      <a:pt x="331134" y="179626"/>
                    </a:moveTo>
                    <a:lnTo>
                      <a:pt x="331134" y="8379"/>
                    </a:lnTo>
                    <a:lnTo>
                      <a:pt x="8738" y="8379"/>
                    </a:lnTo>
                    <a:lnTo>
                      <a:pt x="8738" y="17962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9" name="Google Shape;1289;g2da750b4097_0_0"/>
              <p:cNvSpPr/>
              <p:nvPr/>
            </p:nvSpPr>
            <p:spPr>
              <a:xfrm>
                <a:off x="7640047" y="3896222"/>
                <a:ext cx="10421" cy="47452"/>
              </a:xfrm>
              <a:custGeom>
                <a:rect b="b" l="l" r="r" t="t"/>
                <a:pathLst>
                  <a:path extrusionOk="0" h="47452" w="10421">
                    <a:moveTo>
                      <a:pt x="10755" y="-19"/>
                    </a:moveTo>
                    <a:lnTo>
                      <a:pt x="7729" y="6027"/>
                    </a:lnTo>
                    <a:cubicBezTo>
                      <a:pt x="4901" y="11657"/>
                      <a:pt x="3433" y="17870"/>
                      <a:pt x="3443" y="24169"/>
                    </a:cubicBezTo>
                    <a:cubicBezTo>
                      <a:pt x="3478" y="30155"/>
                      <a:pt x="4827" y="36060"/>
                      <a:pt x="7393" y="41469"/>
                    </a:cubicBezTo>
                    <a:lnTo>
                      <a:pt x="10251" y="47433"/>
                    </a:lnTo>
                    <a:lnTo>
                      <a:pt x="7141" y="47433"/>
                    </a:lnTo>
                    <a:cubicBezTo>
                      <a:pt x="2675" y="40496"/>
                      <a:pt x="311" y="32417"/>
                      <a:pt x="334" y="24169"/>
                    </a:cubicBezTo>
                    <a:cubicBezTo>
                      <a:pt x="331" y="15574"/>
                      <a:pt x="2844" y="7166"/>
                      <a:pt x="7562" y="-1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0" name="Google Shape;1290;g2da750b4097_0_0"/>
              <p:cNvSpPr/>
              <p:nvPr/>
            </p:nvSpPr>
            <p:spPr>
              <a:xfrm>
                <a:off x="7416992" y="3896222"/>
                <a:ext cx="230283" cy="47452"/>
              </a:xfrm>
              <a:custGeom>
                <a:rect b="b" l="l" r="r" t="t"/>
                <a:pathLst>
                  <a:path extrusionOk="0" h="47452" w="230283">
                    <a:moveTo>
                      <a:pt x="208346" y="-19"/>
                    </a:moveTo>
                    <a:lnTo>
                      <a:pt x="230617" y="-19"/>
                    </a:lnTo>
                    <a:cubicBezTo>
                      <a:pt x="225898" y="7166"/>
                      <a:pt x="223386" y="15574"/>
                      <a:pt x="223389" y="24169"/>
                    </a:cubicBezTo>
                    <a:cubicBezTo>
                      <a:pt x="223367" y="32417"/>
                      <a:pt x="225731" y="40496"/>
                      <a:pt x="230197" y="47433"/>
                    </a:cubicBezTo>
                    <a:lnTo>
                      <a:pt x="334" y="47433"/>
                    </a:lnTo>
                    <a:lnTo>
                      <a:pt x="20673" y="-19"/>
                    </a:lnTo>
                    <a:lnTo>
                      <a:pt x="77403" y="-19"/>
                    </a:lnTo>
                    <a:lnTo>
                      <a:pt x="76647" y="2416"/>
                    </a:lnTo>
                    <a:lnTo>
                      <a:pt x="94800" y="8379"/>
                    </a:lnTo>
                    <a:lnTo>
                      <a:pt x="26219" y="8379"/>
                    </a:lnTo>
                    <a:lnTo>
                      <a:pt x="13024" y="39034"/>
                    </a:lnTo>
                    <a:lnTo>
                      <a:pt x="220448" y="39034"/>
                    </a:lnTo>
                    <a:cubicBezTo>
                      <a:pt x="217225" y="29055"/>
                      <a:pt x="217314" y="18303"/>
                      <a:pt x="220700" y="8379"/>
                    </a:cubicBezTo>
                    <a:lnTo>
                      <a:pt x="173635" y="8379"/>
                    </a:lnTo>
                    <a:lnTo>
                      <a:pt x="174727" y="4600"/>
                    </a:lnTo>
                    <a:cubicBezTo>
                      <a:pt x="175147" y="3004"/>
                      <a:pt x="175652" y="1492"/>
                      <a:pt x="175988" y="-19"/>
                    </a:cubicBezTo>
                    <a:lnTo>
                      <a:pt x="189099" y="-19"/>
                    </a:lnTo>
                    <a:lnTo>
                      <a:pt x="188763" y="2080"/>
                    </a:lnTo>
                    <a:lnTo>
                      <a:pt x="207589" y="5019"/>
                    </a:lnTo>
                    <a:lnTo>
                      <a:pt x="208177" y="904"/>
                    </a:lnTo>
                    <a:cubicBezTo>
                      <a:pt x="208261" y="569"/>
                      <a:pt x="208261" y="317"/>
                      <a:pt x="208346" y="-1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1" name="Google Shape;1291;g2da750b4097_0_0"/>
              <p:cNvSpPr/>
              <p:nvPr/>
            </p:nvSpPr>
            <p:spPr>
              <a:xfrm>
                <a:off x="7605421" y="3896222"/>
                <a:ext cx="19582" cy="5038"/>
              </a:xfrm>
              <a:custGeom>
                <a:rect b="b" l="l" r="r" t="t"/>
                <a:pathLst>
                  <a:path extrusionOk="0" h="5038" w="19582">
                    <a:moveTo>
                      <a:pt x="19917" y="-19"/>
                    </a:moveTo>
                    <a:cubicBezTo>
                      <a:pt x="19832" y="317"/>
                      <a:pt x="19832" y="569"/>
                      <a:pt x="19748" y="904"/>
                    </a:cubicBezTo>
                    <a:lnTo>
                      <a:pt x="19160" y="5019"/>
                    </a:lnTo>
                    <a:lnTo>
                      <a:pt x="334" y="2080"/>
                    </a:lnTo>
                    <a:lnTo>
                      <a:pt x="670" y="-1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2" name="Google Shape;1292;g2da750b4097_0_0"/>
              <p:cNvSpPr/>
              <p:nvPr/>
            </p:nvSpPr>
            <p:spPr>
              <a:xfrm>
                <a:off x="7410941" y="3733722"/>
                <a:ext cx="189780" cy="162499"/>
              </a:xfrm>
              <a:custGeom>
                <a:rect b="b" l="l" r="r" t="t"/>
                <a:pathLst>
                  <a:path extrusionOk="0" h="162499" w="189780">
                    <a:moveTo>
                      <a:pt x="148169" y="32050"/>
                    </a:moveTo>
                    <a:cubicBezTo>
                      <a:pt x="176155" y="46328"/>
                      <a:pt x="204395" y="80594"/>
                      <a:pt x="182038" y="162481"/>
                    </a:cubicBezTo>
                    <a:lnTo>
                      <a:pt x="173886" y="162481"/>
                    </a:lnTo>
                    <a:lnTo>
                      <a:pt x="173886" y="160716"/>
                    </a:lnTo>
                    <a:cubicBezTo>
                      <a:pt x="190527" y="99743"/>
                      <a:pt x="180357" y="57918"/>
                      <a:pt x="144302" y="39525"/>
                    </a:cubicBezTo>
                    <a:cubicBezTo>
                      <a:pt x="136837" y="35735"/>
                      <a:pt x="128850" y="33074"/>
                      <a:pt x="120602" y="31629"/>
                    </a:cubicBezTo>
                    <a:lnTo>
                      <a:pt x="119257" y="31379"/>
                    </a:lnTo>
                    <a:lnTo>
                      <a:pt x="118248" y="30370"/>
                    </a:lnTo>
                    <a:cubicBezTo>
                      <a:pt x="116204" y="28099"/>
                      <a:pt x="113984" y="25993"/>
                      <a:pt x="111609" y="24072"/>
                    </a:cubicBezTo>
                    <a:cubicBezTo>
                      <a:pt x="91481" y="7350"/>
                      <a:pt x="63534" y="3659"/>
                      <a:pt x="39750" y="14581"/>
                    </a:cubicBezTo>
                    <a:cubicBezTo>
                      <a:pt x="22368" y="22356"/>
                      <a:pt x="10587" y="38954"/>
                      <a:pt x="8989" y="57918"/>
                    </a:cubicBezTo>
                    <a:lnTo>
                      <a:pt x="13360" y="57918"/>
                    </a:lnTo>
                    <a:lnTo>
                      <a:pt x="15461" y="62117"/>
                    </a:lnTo>
                    <a:cubicBezTo>
                      <a:pt x="15546" y="62117"/>
                      <a:pt x="15546" y="62033"/>
                      <a:pt x="15630" y="62033"/>
                    </a:cubicBezTo>
                    <a:cubicBezTo>
                      <a:pt x="45550" y="48679"/>
                      <a:pt x="72612" y="48763"/>
                      <a:pt x="88076" y="62200"/>
                    </a:cubicBezTo>
                    <a:cubicBezTo>
                      <a:pt x="106482" y="78242"/>
                      <a:pt x="108247" y="111836"/>
                      <a:pt x="93287" y="159541"/>
                    </a:cubicBezTo>
                    <a:lnTo>
                      <a:pt x="96985" y="160801"/>
                    </a:lnTo>
                    <a:lnTo>
                      <a:pt x="96985" y="162481"/>
                    </a:lnTo>
                    <a:lnTo>
                      <a:pt x="83453" y="162481"/>
                    </a:lnTo>
                    <a:lnTo>
                      <a:pt x="83958" y="160968"/>
                    </a:lnTo>
                    <a:cubicBezTo>
                      <a:pt x="99170" y="114524"/>
                      <a:pt x="98750" y="82610"/>
                      <a:pt x="82529" y="68500"/>
                    </a:cubicBezTo>
                    <a:cubicBezTo>
                      <a:pt x="63367" y="51871"/>
                      <a:pt x="29161" y="65224"/>
                      <a:pt x="19075" y="69676"/>
                    </a:cubicBezTo>
                    <a:cubicBezTo>
                      <a:pt x="18319" y="70011"/>
                      <a:pt x="17646" y="70347"/>
                      <a:pt x="16891" y="70684"/>
                    </a:cubicBezTo>
                    <a:lnTo>
                      <a:pt x="8570" y="67156"/>
                    </a:lnTo>
                    <a:lnTo>
                      <a:pt x="8149" y="66316"/>
                    </a:lnTo>
                    <a:lnTo>
                      <a:pt x="6637" y="66316"/>
                    </a:lnTo>
                    <a:lnTo>
                      <a:pt x="334" y="63628"/>
                    </a:lnTo>
                    <a:lnTo>
                      <a:pt x="334" y="62117"/>
                    </a:lnTo>
                    <a:cubicBezTo>
                      <a:pt x="334" y="61698"/>
                      <a:pt x="418" y="61277"/>
                      <a:pt x="418" y="60773"/>
                    </a:cubicBezTo>
                    <a:cubicBezTo>
                      <a:pt x="947" y="37469"/>
                      <a:pt x="14848" y="16550"/>
                      <a:pt x="36137" y="7022"/>
                    </a:cubicBezTo>
                    <a:cubicBezTo>
                      <a:pt x="62874" y="-5326"/>
                      <a:pt x="94334" y="-1208"/>
                      <a:pt x="116988" y="17604"/>
                    </a:cubicBezTo>
                    <a:cubicBezTo>
                      <a:pt x="119247" y="19508"/>
                      <a:pt x="121407" y="21526"/>
                      <a:pt x="123460" y="23651"/>
                    </a:cubicBezTo>
                    <a:cubicBezTo>
                      <a:pt x="132050" y="25276"/>
                      <a:pt x="140368" y="28104"/>
                      <a:pt x="148169" y="3205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3" name="Google Shape;1293;g2da750b4097_0_0"/>
              <p:cNvSpPr/>
              <p:nvPr/>
            </p:nvSpPr>
            <p:spPr>
              <a:xfrm>
                <a:off x="7570290" y="3896222"/>
                <a:ext cx="22355" cy="8397"/>
              </a:xfrm>
              <a:custGeom>
                <a:rect b="b" l="l" r="r" t="t"/>
                <a:pathLst>
                  <a:path extrusionOk="0" h="8397" w="22355">
                    <a:moveTo>
                      <a:pt x="22689" y="-19"/>
                    </a:moveTo>
                    <a:cubicBezTo>
                      <a:pt x="22353" y="1492"/>
                      <a:pt x="21849" y="3004"/>
                      <a:pt x="21429" y="4600"/>
                    </a:cubicBezTo>
                    <a:lnTo>
                      <a:pt x="20336" y="8379"/>
                    </a:lnTo>
                    <a:lnTo>
                      <a:pt x="19412" y="8379"/>
                    </a:lnTo>
                    <a:lnTo>
                      <a:pt x="334" y="2836"/>
                    </a:lnTo>
                    <a:lnTo>
                      <a:pt x="1174" y="-19"/>
                    </a:lnTo>
                    <a:lnTo>
                      <a:pt x="22689" y="-1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4" name="Google Shape;1294;g2da750b4097_0_0"/>
              <p:cNvSpPr/>
              <p:nvPr/>
            </p:nvSpPr>
            <p:spPr>
              <a:xfrm>
                <a:off x="7589367" y="3904615"/>
                <a:ext cx="930" cy="258"/>
              </a:xfrm>
              <a:custGeom>
                <a:rect b="b" l="l" r="r" t="t"/>
                <a:pathLst>
                  <a:path extrusionOk="0" h="258" w="930">
                    <a:moveTo>
                      <a:pt x="930" y="0"/>
                    </a:moveTo>
                    <a:lnTo>
                      <a:pt x="837" y="258"/>
                    </a:lnTo>
                    <a:lnTo>
                      <a:pt x="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5" name="Google Shape;1295;g2da750b4097_0_0"/>
              <p:cNvSpPr/>
              <p:nvPr/>
            </p:nvSpPr>
            <p:spPr>
              <a:xfrm>
                <a:off x="7552053" y="3896222"/>
                <a:ext cx="37315" cy="8397"/>
              </a:xfrm>
              <a:custGeom>
                <a:rect b="b" l="l" r="r" t="t"/>
                <a:pathLst>
                  <a:path extrusionOk="0" h="8397" w="37315">
                    <a:moveTo>
                      <a:pt x="37650" y="8379"/>
                    </a:moveTo>
                    <a:lnTo>
                      <a:pt x="334" y="8379"/>
                    </a:lnTo>
                    <a:lnTo>
                      <a:pt x="334" y="8295"/>
                    </a:lnTo>
                    <a:lnTo>
                      <a:pt x="1341" y="4264"/>
                    </a:lnTo>
                    <a:cubicBezTo>
                      <a:pt x="1679" y="2836"/>
                      <a:pt x="2098" y="1409"/>
                      <a:pt x="2434" y="-19"/>
                    </a:cubicBezTo>
                    <a:lnTo>
                      <a:pt x="19412" y="-19"/>
                    </a:lnTo>
                    <a:lnTo>
                      <a:pt x="18571" y="283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6" name="Google Shape;1296;g2da750b4097_0_0"/>
              <p:cNvSpPr/>
              <p:nvPr/>
            </p:nvSpPr>
            <p:spPr>
              <a:xfrm>
                <a:off x="7534234" y="3769234"/>
                <a:ext cx="54070" cy="126987"/>
              </a:xfrm>
              <a:custGeom>
                <a:rect b="b" l="l" r="r" t="t"/>
                <a:pathLst>
                  <a:path extrusionOk="0" h="126987" w="54070">
                    <a:moveTo>
                      <a:pt x="50593" y="125204"/>
                    </a:moveTo>
                    <a:lnTo>
                      <a:pt x="50593" y="126969"/>
                    </a:lnTo>
                    <a:lnTo>
                      <a:pt x="37230" y="126969"/>
                    </a:lnTo>
                    <a:lnTo>
                      <a:pt x="37566" y="125792"/>
                    </a:lnTo>
                    <a:cubicBezTo>
                      <a:pt x="48659" y="87411"/>
                      <a:pt x="54123" y="37859"/>
                      <a:pt x="18656" y="16778"/>
                    </a:cubicBezTo>
                    <a:cubicBezTo>
                      <a:pt x="30423" y="45334"/>
                      <a:pt x="31095" y="82287"/>
                      <a:pt x="20252" y="126969"/>
                    </a:cubicBezTo>
                    <a:lnTo>
                      <a:pt x="12016" y="126969"/>
                    </a:lnTo>
                    <a:lnTo>
                      <a:pt x="12016" y="125121"/>
                    </a:lnTo>
                    <a:cubicBezTo>
                      <a:pt x="23614" y="77248"/>
                      <a:pt x="21514" y="37523"/>
                      <a:pt x="6049" y="9976"/>
                    </a:cubicBezTo>
                    <a:lnTo>
                      <a:pt x="334" y="-19"/>
                    </a:lnTo>
                    <a:lnTo>
                      <a:pt x="11176" y="4013"/>
                    </a:lnTo>
                    <a:cubicBezTo>
                      <a:pt x="13922" y="5023"/>
                      <a:pt x="16615" y="6172"/>
                      <a:pt x="19244" y="7456"/>
                    </a:cubicBezTo>
                    <a:cubicBezTo>
                      <a:pt x="43197" y="19718"/>
                      <a:pt x="67066" y="49869"/>
                      <a:pt x="46727" y="1241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7" name="Google Shape;1297;g2da750b4097_0_0"/>
              <p:cNvSpPr/>
              <p:nvPr/>
            </p:nvSpPr>
            <p:spPr>
              <a:xfrm>
                <a:off x="7513055" y="4151491"/>
                <a:ext cx="59756" cy="27512"/>
              </a:xfrm>
              <a:custGeom>
                <a:rect b="b" l="l" r="r" t="t"/>
                <a:pathLst>
                  <a:path extrusionOk="0" h="27512" w="59756">
                    <a:moveTo>
                      <a:pt x="58829" y="22285"/>
                    </a:moveTo>
                    <a:lnTo>
                      <a:pt x="60090" y="27493"/>
                    </a:lnTo>
                    <a:lnTo>
                      <a:pt x="334" y="27493"/>
                    </a:lnTo>
                    <a:lnTo>
                      <a:pt x="1679" y="22285"/>
                    </a:lnTo>
                    <a:cubicBezTo>
                      <a:pt x="5105" y="8567"/>
                      <a:pt x="17809" y="-777"/>
                      <a:pt x="31935" y="29"/>
                    </a:cubicBezTo>
                    <a:cubicBezTo>
                      <a:pt x="39763" y="432"/>
                      <a:pt x="47096" y="3975"/>
                      <a:pt x="52274" y="9856"/>
                    </a:cubicBezTo>
                    <a:cubicBezTo>
                      <a:pt x="55428" y="13411"/>
                      <a:pt x="57677" y="17675"/>
                      <a:pt x="58829" y="22285"/>
                    </a:cubicBezTo>
                    <a:close/>
                    <a:moveTo>
                      <a:pt x="11931" y="19094"/>
                    </a:moveTo>
                    <a:lnTo>
                      <a:pt x="48659" y="19094"/>
                    </a:lnTo>
                    <a:cubicBezTo>
                      <a:pt x="47917" y="17779"/>
                      <a:pt x="47044" y="16541"/>
                      <a:pt x="46054" y="15399"/>
                    </a:cubicBezTo>
                    <a:cubicBezTo>
                      <a:pt x="38253" y="6756"/>
                      <a:pt x="24941" y="6007"/>
                      <a:pt x="16218" y="13719"/>
                    </a:cubicBezTo>
                    <a:cubicBezTo>
                      <a:pt x="14492" y="15252"/>
                      <a:pt x="13041" y="17070"/>
                      <a:pt x="11931" y="1909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8" name="Google Shape;1298;g2da750b4097_0_0"/>
              <p:cNvSpPr/>
              <p:nvPr/>
            </p:nvSpPr>
            <p:spPr>
              <a:xfrm>
                <a:off x="7531881" y="3896222"/>
                <a:ext cx="22271" cy="8314"/>
              </a:xfrm>
              <a:custGeom>
                <a:rect b="b" l="l" r="r" t="t"/>
                <a:pathLst>
                  <a:path extrusionOk="0" h="8314" w="22271">
                    <a:moveTo>
                      <a:pt x="22605" y="-19"/>
                    </a:moveTo>
                    <a:cubicBezTo>
                      <a:pt x="22269" y="1409"/>
                      <a:pt x="21850" y="2836"/>
                      <a:pt x="21512" y="4264"/>
                    </a:cubicBezTo>
                    <a:lnTo>
                      <a:pt x="20505" y="8295"/>
                    </a:lnTo>
                    <a:lnTo>
                      <a:pt x="334" y="3172"/>
                    </a:lnTo>
                    <a:lnTo>
                      <a:pt x="1174" y="-19"/>
                    </a:lnTo>
                    <a:lnTo>
                      <a:pt x="22605" y="-1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9" name="Google Shape;1299;g2da750b4097_0_0"/>
              <p:cNvSpPr/>
              <p:nvPr/>
            </p:nvSpPr>
            <p:spPr>
              <a:xfrm>
                <a:off x="7513139" y="3896222"/>
                <a:ext cx="38913" cy="8397"/>
              </a:xfrm>
              <a:custGeom>
                <a:rect b="b" l="l" r="r" t="t"/>
                <a:pathLst>
                  <a:path extrusionOk="0" h="8397" w="38913">
                    <a:moveTo>
                      <a:pt x="39247" y="8295"/>
                    </a:moveTo>
                    <a:lnTo>
                      <a:pt x="39247" y="8379"/>
                    </a:lnTo>
                    <a:lnTo>
                      <a:pt x="334" y="8379"/>
                    </a:lnTo>
                    <a:lnTo>
                      <a:pt x="1511" y="4936"/>
                    </a:lnTo>
                    <a:cubicBezTo>
                      <a:pt x="2099" y="3256"/>
                      <a:pt x="2603" y="1576"/>
                      <a:pt x="3024" y="-19"/>
                    </a:cubicBezTo>
                    <a:lnTo>
                      <a:pt x="19917" y="-19"/>
                    </a:lnTo>
                    <a:lnTo>
                      <a:pt x="19076" y="317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0" name="Google Shape;1300;g2da750b4097_0_0"/>
              <p:cNvSpPr/>
              <p:nvPr/>
            </p:nvSpPr>
            <p:spPr>
              <a:xfrm>
                <a:off x="7436406" y="3767365"/>
                <a:ext cx="113044" cy="128857"/>
              </a:xfrm>
              <a:custGeom>
                <a:rect b="b" l="l" r="r" t="t"/>
                <a:pathLst>
                  <a:path extrusionOk="0" h="128857" w="113044">
                    <a:moveTo>
                      <a:pt x="109844" y="126991"/>
                    </a:moveTo>
                    <a:lnTo>
                      <a:pt x="109844" y="128839"/>
                    </a:lnTo>
                    <a:lnTo>
                      <a:pt x="96649" y="128839"/>
                    </a:lnTo>
                    <a:lnTo>
                      <a:pt x="96901" y="127999"/>
                    </a:lnTo>
                    <a:cubicBezTo>
                      <a:pt x="113794" y="61733"/>
                      <a:pt x="101272" y="26878"/>
                      <a:pt x="87237" y="9158"/>
                    </a:cubicBezTo>
                    <a:cubicBezTo>
                      <a:pt x="76115" y="7822"/>
                      <a:pt x="64863" y="7991"/>
                      <a:pt x="53787" y="9662"/>
                    </a:cubicBezTo>
                    <a:cubicBezTo>
                      <a:pt x="59991" y="11718"/>
                      <a:pt x="65730" y="14970"/>
                      <a:pt x="70680" y="19236"/>
                    </a:cubicBezTo>
                    <a:cubicBezTo>
                      <a:pt x="86312" y="32842"/>
                      <a:pt x="100347" y="62825"/>
                      <a:pt x="79756" y="128839"/>
                    </a:cubicBezTo>
                    <a:lnTo>
                      <a:pt x="71520" y="128839"/>
                    </a:lnTo>
                    <a:lnTo>
                      <a:pt x="71520" y="127159"/>
                    </a:lnTo>
                    <a:cubicBezTo>
                      <a:pt x="91102" y="64925"/>
                      <a:pt x="79000" y="37545"/>
                      <a:pt x="65216" y="25536"/>
                    </a:cubicBezTo>
                    <a:cubicBezTo>
                      <a:pt x="55463" y="17720"/>
                      <a:pt x="43154" y="13799"/>
                      <a:pt x="30674" y="14533"/>
                    </a:cubicBezTo>
                    <a:lnTo>
                      <a:pt x="334" y="14870"/>
                    </a:lnTo>
                    <a:lnTo>
                      <a:pt x="29497" y="6302"/>
                    </a:lnTo>
                    <a:cubicBezTo>
                      <a:pt x="49079" y="345"/>
                      <a:pt x="69696" y="-1429"/>
                      <a:pt x="90009" y="1096"/>
                    </a:cubicBezTo>
                    <a:lnTo>
                      <a:pt x="91606" y="1347"/>
                    </a:lnTo>
                    <a:lnTo>
                      <a:pt x="92616" y="2524"/>
                    </a:lnTo>
                    <a:cubicBezTo>
                      <a:pt x="107995" y="20999"/>
                      <a:pt x="122620" y="57366"/>
                      <a:pt x="106063" y="12598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1" name="Google Shape;1301;g2da750b4097_0_0"/>
              <p:cNvSpPr/>
              <p:nvPr/>
            </p:nvSpPr>
            <p:spPr>
              <a:xfrm>
                <a:off x="7422035" y="3746020"/>
                <a:ext cx="103207" cy="44546"/>
              </a:xfrm>
              <a:custGeom>
                <a:rect b="b" l="l" r="r" t="t"/>
                <a:pathLst>
                  <a:path extrusionOk="0" h="44546" w="103207">
                    <a:moveTo>
                      <a:pt x="33867" y="13453"/>
                    </a:moveTo>
                    <a:cubicBezTo>
                      <a:pt x="28739" y="15860"/>
                      <a:pt x="24118" y="19223"/>
                      <a:pt x="20253" y="23364"/>
                    </a:cubicBezTo>
                    <a:cubicBezTo>
                      <a:pt x="30957" y="18595"/>
                      <a:pt x="42143" y="14990"/>
                      <a:pt x="53619" y="12614"/>
                    </a:cubicBezTo>
                    <a:cubicBezTo>
                      <a:pt x="59060" y="11459"/>
                      <a:pt x="64558" y="10590"/>
                      <a:pt x="70091" y="10010"/>
                    </a:cubicBezTo>
                    <a:cubicBezTo>
                      <a:pt x="57978" y="6976"/>
                      <a:pt x="45191" y="8192"/>
                      <a:pt x="33868" y="13453"/>
                    </a:cubicBezTo>
                    <a:close/>
                    <a:moveTo>
                      <a:pt x="103541" y="17485"/>
                    </a:moveTo>
                    <a:lnTo>
                      <a:pt x="88497" y="17401"/>
                    </a:lnTo>
                    <a:cubicBezTo>
                      <a:pt x="77344" y="17431"/>
                      <a:pt x="66222" y="18585"/>
                      <a:pt x="55300" y="20844"/>
                    </a:cubicBezTo>
                    <a:cubicBezTo>
                      <a:pt x="39638" y="23895"/>
                      <a:pt x="24624" y="29635"/>
                      <a:pt x="10924" y="37809"/>
                    </a:cubicBezTo>
                    <a:lnTo>
                      <a:pt x="334" y="44528"/>
                    </a:lnTo>
                    <a:lnTo>
                      <a:pt x="4788" y="32770"/>
                    </a:lnTo>
                    <a:cubicBezTo>
                      <a:pt x="9373" y="20762"/>
                      <a:pt x="18573" y="11086"/>
                      <a:pt x="30338" y="5895"/>
                    </a:cubicBezTo>
                    <a:cubicBezTo>
                      <a:pt x="49785" y="-3143"/>
                      <a:pt x="72485" y="-1753"/>
                      <a:pt x="90683" y="959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2" name="Google Shape;1302;g2da750b4097_0_0"/>
              <p:cNvSpPr/>
              <p:nvPr/>
            </p:nvSpPr>
            <p:spPr>
              <a:xfrm>
                <a:off x="7493305" y="3896222"/>
                <a:ext cx="22523" cy="8397"/>
              </a:xfrm>
              <a:custGeom>
                <a:rect b="b" l="l" r="r" t="t"/>
                <a:pathLst>
                  <a:path extrusionOk="0" h="8397" w="22523">
                    <a:moveTo>
                      <a:pt x="22858" y="-19"/>
                    </a:moveTo>
                    <a:cubicBezTo>
                      <a:pt x="22437" y="1576"/>
                      <a:pt x="21933" y="3256"/>
                      <a:pt x="21345" y="4936"/>
                    </a:cubicBezTo>
                    <a:lnTo>
                      <a:pt x="20167" y="8379"/>
                    </a:lnTo>
                    <a:lnTo>
                      <a:pt x="18487" y="8379"/>
                    </a:lnTo>
                    <a:lnTo>
                      <a:pt x="334" y="2416"/>
                    </a:lnTo>
                    <a:lnTo>
                      <a:pt x="1089" y="-19"/>
                    </a:lnTo>
                    <a:lnTo>
                      <a:pt x="22858" y="-1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3" name="Google Shape;1303;g2da750b4097_0_0"/>
              <p:cNvSpPr/>
              <p:nvPr/>
            </p:nvSpPr>
            <p:spPr>
              <a:xfrm>
                <a:off x="7511461" y="3904615"/>
                <a:ext cx="1674" cy="505"/>
              </a:xfrm>
              <a:custGeom>
                <a:rect b="b" l="l" r="r" t="t"/>
                <a:pathLst>
                  <a:path extrusionOk="0" h="505" w="1674">
                    <a:moveTo>
                      <a:pt x="1675" y="0"/>
                    </a:moveTo>
                    <a:lnTo>
                      <a:pt x="1509" y="506"/>
                    </a:lnTo>
                    <a:lnTo>
                      <a:pt x="0" y="0"/>
                    </a:lnTo>
                    <a:lnTo>
                      <a:pt x="167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4" name="Google Shape;1304;g2da750b4097_0_0"/>
              <p:cNvSpPr/>
              <p:nvPr/>
            </p:nvSpPr>
            <p:spPr>
              <a:xfrm>
                <a:off x="7317903" y="3787275"/>
                <a:ext cx="145841" cy="166728"/>
              </a:xfrm>
              <a:custGeom>
                <a:rect b="b" l="l" r="r" t="t"/>
                <a:pathLst>
                  <a:path extrusionOk="0" h="166728" w="145841">
                    <a:moveTo>
                      <a:pt x="145060" y="37120"/>
                    </a:moveTo>
                    <a:cubicBezTo>
                      <a:pt x="146603" y="40986"/>
                      <a:pt x="146543" y="45308"/>
                      <a:pt x="144892" y="49130"/>
                    </a:cubicBezTo>
                    <a:lnTo>
                      <a:pt x="119342" y="108760"/>
                    </a:lnTo>
                    <a:lnTo>
                      <a:pt x="94549" y="166710"/>
                    </a:lnTo>
                    <a:lnTo>
                      <a:pt x="334" y="129756"/>
                    </a:lnTo>
                    <a:lnTo>
                      <a:pt x="39247" y="39052"/>
                    </a:lnTo>
                    <a:lnTo>
                      <a:pt x="40424" y="39975"/>
                    </a:lnTo>
                    <a:lnTo>
                      <a:pt x="42693" y="35104"/>
                    </a:lnTo>
                    <a:cubicBezTo>
                      <a:pt x="44121" y="31996"/>
                      <a:pt x="45550" y="28973"/>
                      <a:pt x="46979" y="25949"/>
                    </a:cubicBezTo>
                    <a:cubicBezTo>
                      <a:pt x="48409" y="22842"/>
                      <a:pt x="49837" y="19735"/>
                      <a:pt x="51266" y="16627"/>
                    </a:cubicBezTo>
                    <a:lnTo>
                      <a:pt x="52694" y="13520"/>
                    </a:lnTo>
                    <a:lnTo>
                      <a:pt x="50761" y="12092"/>
                    </a:lnTo>
                    <a:lnTo>
                      <a:pt x="51938" y="9404"/>
                    </a:lnTo>
                    <a:cubicBezTo>
                      <a:pt x="55454" y="1557"/>
                      <a:pt x="64567" y="-2086"/>
                      <a:pt x="72528" y="1174"/>
                    </a:cubicBezTo>
                    <a:lnTo>
                      <a:pt x="93372" y="10076"/>
                    </a:lnTo>
                    <a:lnTo>
                      <a:pt x="93372" y="12763"/>
                    </a:lnTo>
                    <a:lnTo>
                      <a:pt x="99675" y="12763"/>
                    </a:lnTo>
                    <a:lnTo>
                      <a:pt x="101608" y="13603"/>
                    </a:lnTo>
                    <a:lnTo>
                      <a:pt x="104550" y="19735"/>
                    </a:lnTo>
                    <a:lnTo>
                      <a:pt x="108332" y="17886"/>
                    </a:lnTo>
                    <a:cubicBezTo>
                      <a:pt x="108837" y="17634"/>
                      <a:pt x="109425" y="17382"/>
                      <a:pt x="109929" y="17131"/>
                    </a:cubicBezTo>
                    <a:lnTo>
                      <a:pt x="136655" y="28553"/>
                    </a:lnTo>
                    <a:cubicBezTo>
                      <a:pt x="140473" y="30196"/>
                      <a:pt x="143491" y="33273"/>
                      <a:pt x="145060" y="37120"/>
                    </a:cubicBezTo>
                    <a:close/>
                    <a:moveTo>
                      <a:pt x="137159" y="45854"/>
                    </a:moveTo>
                    <a:cubicBezTo>
                      <a:pt x="137900" y="44086"/>
                      <a:pt x="137931" y="42101"/>
                      <a:pt x="137244" y="40311"/>
                    </a:cubicBezTo>
                    <a:cubicBezTo>
                      <a:pt x="136534" y="38484"/>
                      <a:pt x="135107" y="37027"/>
                      <a:pt x="133294" y="36280"/>
                    </a:cubicBezTo>
                    <a:lnTo>
                      <a:pt x="69252" y="8900"/>
                    </a:lnTo>
                    <a:cubicBezTo>
                      <a:pt x="65561" y="7338"/>
                      <a:pt x="61298" y="9020"/>
                      <a:pt x="59671" y="12680"/>
                    </a:cubicBezTo>
                    <a:lnTo>
                      <a:pt x="11512" y="125137"/>
                    </a:lnTo>
                    <a:lnTo>
                      <a:pt x="90011" y="15587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5" name="Google Shape;1305;g2da750b4097_0_0"/>
              <p:cNvSpPr/>
              <p:nvPr/>
            </p:nvSpPr>
            <p:spPr>
              <a:xfrm>
                <a:off x="7374297" y="4216293"/>
                <a:ext cx="70261" cy="148654"/>
              </a:xfrm>
              <a:custGeom>
                <a:rect b="b" l="l" r="r" t="t"/>
                <a:pathLst>
                  <a:path extrusionOk="0" h="148654" w="70261">
                    <a:moveTo>
                      <a:pt x="70595" y="-19"/>
                    </a:moveTo>
                    <a:lnTo>
                      <a:pt x="70595" y="148636"/>
                    </a:lnTo>
                    <a:lnTo>
                      <a:pt x="334" y="148636"/>
                    </a:lnTo>
                    <a:lnTo>
                      <a:pt x="334" y="-19"/>
                    </a:lnTo>
                    <a:close/>
                    <a:moveTo>
                      <a:pt x="62191" y="140237"/>
                    </a:moveTo>
                    <a:lnTo>
                      <a:pt x="62191" y="8379"/>
                    </a:lnTo>
                    <a:lnTo>
                      <a:pt x="8738" y="8379"/>
                    </a:lnTo>
                    <a:lnTo>
                      <a:pt x="8738" y="140237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6" name="Google Shape;1306;g2da750b4097_0_0"/>
              <p:cNvSpPr/>
              <p:nvPr/>
            </p:nvSpPr>
            <p:spPr>
              <a:xfrm>
                <a:off x="7277432" y="3908659"/>
                <a:ext cx="162658" cy="89857"/>
              </a:xfrm>
              <a:custGeom>
                <a:rect b="b" l="l" r="r" t="t"/>
                <a:pathLst>
                  <a:path extrusionOk="0" h="89857" w="162658">
                    <a:moveTo>
                      <a:pt x="157627" y="54649"/>
                    </a:moveTo>
                    <a:cubicBezTo>
                      <a:pt x="163175" y="56832"/>
                      <a:pt x="164687" y="66406"/>
                      <a:pt x="160905" y="75982"/>
                    </a:cubicBezTo>
                    <a:cubicBezTo>
                      <a:pt x="157712" y="84128"/>
                      <a:pt x="151744" y="89839"/>
                      <a:pt x="146449" y="89839"/>
                    </a:cubicBezTo>
                    <a:cubicBezTo>
                      <a:pt x="145619" y="89836"/>
                      <a:pt x="144795" y="89694"/>
                      <a:pt x="144012" y="89418"/>
                    </a:cubicBezTo>
                    <a:lnTo>
                      <a:pt x="117706" y="79089"/>
                    </a:lnTo>
                    <a:lnTo>
                      <a:pt x="5674" y="35164"/>
                    </a:lnTo>
                    <a:cubicBezTo>
                      <a:pt x="2652" y="33707"/>
                      <a:pt x="680" y="30703"/>
                      <a:pt x="547" y="27353"/>
                    </a:cubicBezTo>
                    <a:cubicBezTo>
                      <a:pt x="-43" y="22761"/>
                      <a:pt x="595" y="18096"/>
                      <a:pt x="2397" y="13831"/>
                    </a:cubicBezTo>
                    <a:cubicBezTo>
                      <a:pt x="6095" y="4425"/>
                      <a:pt x="13742" y="-1706"/>
                      <a:pt x="19290" y="393"/>
                    </a:cubicBezTo>
                    <a:lnTo>
                      <a:pt x="134851" y="45746"/>
                    </a:lnTo>
                    <a:close/>
                    <a:moveTo>
                      <a:pt x="153089" y="72958"/>
                    </a:moveTo>
                    <a:cubicBezTo>
                      <a:pt x="154817" y="69577"/>
                      <a:pt x="155120" y="65645"/>
                      <a:pt x="153929" y="62040"/>
                    </a:cubicBezTo>
                    <a:lnTo>
                      <a:pt x="16685" y="8456"/>
                    </a:lnTo>
                    <a:cubicBezTo>
                      <a:pt x="13594" y="10433"/>
                      <a:pt x="11302" y="13437"/>
                      <a:pt x="10213" y="16939"/>
                    </a:cubicBezTo>
                    <a:cubicBezTo>
                      <a:pt x="8994" y="19797"/>
                      <a:pt x="8531" y="22921"/>
                      <a:pt x="8868" y="26010"/>
                    </a:cubicBezTo>
                    <a:cubicBezTo>
                      <a:pt x="8921" y="26625"/>
                      <a:pt x="9093" y="27224"/>
                      <a:pt x="9373" y="27773"/>
                    </a:cubicBezTo>
                    <a:lnTo>
                      <a:pt x="147038" y="81609"/>
                    </a:lnTo>
                    <a:cubicBezTo>
                      <a:pt x="149750" y="79279"/>
                      <a:pt x="151831" y="76303"/>
                      <a:pt x="153089" y="7295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7" name="Google Shape;1307;g2da750b4097_0_0"/>
              <p:cNvSpPr/>
              <p:nvPr/>
            </p:nvSpPr>
            <p:spPr>
              <a:xfrm>
                <a:off x="7419177" y="3800897"/>
                <a:ext cx="8320" cy="6131"/>
              </a:xfrm>
              <a:custGeom>
                <a:rect b="b" l="l" r="r" t="t"/>
                <a:pathLst>
                  <a:path extrusionOk="0" h="6131" w="8320">
                    <a:moveTo>
                      <a:pt x="8655" y="3509"/>
                    </a:moveTo>
                    <a:cubicBezTo>
                      <a:pt x="8150" y="3760"/>
                      <a:pt x="7562" y="4012"/>
                      <a:pt x="7058" y="4264"/>
                    </a:cubicBezTo>
                    <a:lnTo>
                      <a:pt x="3275" y="6112"/>
                    </a:lnTo>
                    <a:lnTo>
                      <a:pt x="334" y="-1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8" name="Google Shape;1308;g2da750b4097_0_0"/>
              <p:cNvSpPr/>
              <p:nvPr/>
            </p:nvSpPr>
            <p:spPr>
              <a:xfrm>
                <a:off x="7410937" y="3797374"/>
                <a:ext cx="6305" cy="2686"/>
              </a:xfrm>
              <a:custGeom>
                <a:rect b="b" l="l" r="r" t="t"/>
                <a:pathLst>
                  <a:path extrusionOk="0" h="2686" w="6305">
                    <a:moveTo>
                      <a:pt x="6306" y="2686"/>
                    </a:moveTo>
                    <a:lnTo>
                      <a:pt x="0" y="2686"/>
                    </a:lnTo>
                    <a:lnTo>
                      <a:pt x="0" y="0"/>
                    </a:lnTo>
                    <a:lnTo>
                      <a:pt x="6306" y="268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9" name="Google Shape;1309;g2da750b4097_0_0"/>
              <p:cNvSpPr/>
              <p:nvPr/>
            </p:nvSpPr>
            <p:spPr>
              <a:xfrm>
                <a:off x="7297674" y="3953332"/>
                <a:ext cx="96962" cy="74243"/>
              </a:xfrm>
              <a:custGeom>
                <a:rect b="b" l="l" r="r" t="t"/>
                <a:pathLst>
                  <a:path extrusionOk="0" h="74243" w="96962">
                    <a:moveTo>
                      <a:pt x="97296" y="34835"/>
                    </a:moveTo>
                    <a:lnTo>
                      <a:pt x="94690" y="39118"/>
                    </a:lnTo>
                    <a:cubicBezTo>
                      <a:pt x="82420" y="59191"/>
                      <a:pt x="73763" y="70697"/>
                      <a:pt x="69056" y="73217"/>
                    </a:cubicBezTo>
                    <a:lnTo>
                      <a:pt x="67292" y="74224"/>
                    </a:lnTo>
                    <a:lnTo>
                      <a:pt x="1233" y="45922"/>
                    </a:lnTo>
                    <a:lnTo>
                      <a:pt x="728" y="43990"/>
                    </a:lnTo>
                    <a:cubicBezTo>
                      <a:pt x="202" y="40792"/>
                      <a:pt x="202" y="37529"/>
                      <a:pt x="728" y="34331"/>
                    </a:cubicBezTo>
                    <a:cubicBezTo>
                      <a:pt x="2296" y="24281"/>
                      <a:pt x="4428" y="14327"/>
                      <a:pt x="7116" y="4516"/>
                    </a:cubicBezTo>
                    <a:lnTo>
                      <a:pt x="8292" y="-19"/>
                    </a:lnTo>
                    <a:close/>
                    <a:moveTo>
                      <a:pt x="84857" y="38951"/>
                    </a:moveTo>
                    <a:lnTo>
                      <a:pt x="14091" y="11235"/>
                    </a:lnTo>
                    <a:cubicBezTo>
                      <a:pt x="11319" y="20600"/>
                      <a:pt x="9517" y="30225"/>
                      <a:pt x="8712" y="39958"/>
                    </a:cubicBezTo>
                    <a:lnTo>
                      <a:pt x="66451" y="64735"/>
                    </a:lnTo>
                    <a:cubicBezTo>
                      <a:pt x="73443" y="56784"/>
                      <a:pt x="79610" y="48145"/>
                      <a:pt x="84857" y="3895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0" name="Google Shape;1310;g2da750b4097_0_0"/>
              <p:cNvSpPr/>
              <p:nvPr/>
            </p:nvSpPr>
            <p:spPr>
              <a:xfrm>
                <a:off x="7356816" y="3799386"/>
                <a:ext cx="13447" cy="27883"/>
              </a:xfrm>
              <a:custGeom>
                <a:rect b="b" l="l" r="r" t="t"/>
                <a:pathLst>
                  <a:path extrusionOk="0" h="27883" w="13447">
                    <a:moveTo>
                      <a:pt x="13781" y="1409"/>
                    </a:moveTo>
                    <a:lnTo>
                      <a:pt x="12352" y="4516"/>
                    </a:lnTo>
                    <a:cubicBezTo>
                      <a:pt x="10923" y="7624"/>
                      <a:pt x="9495" y="10731"/>
                      <a:pt x="8065" y="13838"/>
                    </a:cubicBezTo>
                    <a:cubicBezTo>
                      <a:pt x="6636" y="16862"/>
                      <a:pt x="5208" y="19885"/>
                      <a:pt x="3779" y="22993"/>
                    </a:cubicBezTo>
                    <a:lnTo>
                      <a:pt x="1510" y="27864"/>
                    </a:lnTo>
                    <a:lnTo>
                      <a:pt x="334" y="26941"/>
                    </a:lnTo>
                    <a:lnTo>
                      <a:pt x="11848" y="-1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1" name="Google Shape;1311;g2da750b4097_0_0"/>
              <p:cNvSpPr/>
              <p:nvPr/>
            </p:nvSpPr>
            <p:spPr>
              <a:xfrm>
                <a:off x="7200638" y="3778798"/>
                <a:ext cx="167692" cy="209724"/>
              </a:xfrm>
              <a:custGeom>
                <a:rect b="b" l="l" r="r" t="t"/>
                <a:pathLst>
                  <a:path extrusionOk="0" h="209724" w="167692">
                    <a:moveTo>
                      <a:pt x="168026" y="20569"/>
                    </a:moveTo>
                    <a:lnTo>
                      <a:pt x="156512" y="47529"/>
                    </a:lnTo>
                    <a:lnTo>
                      <a:pt x="151889" y="43917"/>
                    </a:lnTo>
                    <a:cubicBezTo>
                      <a:pt x="138602" y="33744"/>
                      <a:pt x="122319" y="28252"/>
                      <a:pt x="105580" y="28295"/>
                    </a:cubicBezTo>
                    <a:cubicBezTo>
                      <a:pt x="63184" y="28267"/>
                      <a:pt x="28792" y="62588"/>
                      <a:pt x="28764" y="104954"/>
                    </a:cubicBezTo>
                    <a:cubicBezTo>
                      <a:pt x="28737" y="144013"/>
                      <a:pt x="58084" y="176856"/>
                      <a:pt x="96924" y="181234"/>
                    </a:cubicBezTo>
                    <a:lnTo>
                      <a:pt x="101462" y="181739"/>
                    </a:lnTo>
                    <a:lnTo>
                      <a:pt x="99865" y="190305"/>
                    </a:lnTo>
                    <a:cubicBezTo>
                      <a:pt x="98857" y="195428"/>
                      <a:pt x="97848" y="200467"/>
                      <a:pt x="97176" y="205674"/>
                    </a:cubicBezTo>
                    <a:lnTo>
                      <a:pt x="96755" y="208698"/>
                    </a:lnTo>
                    <a:lnTo>
                      <a:pt x="96588" y="209705"/>
                    </a:lnTo>
                    <a:lnTo>
                      <a:pt x="92469" y="209201"/>
                    </a:lnTo>
                    <a:cubicBezTo>
                      <a:pt x="34879" y="202052"/>
                      <a:pt x="-6008" y="149602"/>
                      <a:pt x="1146" y="92052"/>
                    </a:cubicBezTo>
                    <a:cubicBezTo>
                      <a:pt x="8300" y="34502"/>
                      <a:pt x="60787" y="-6356"/>
                      <a:pt x="118377" y="793"/>
                    </a:cubicBezTo>
                    <a:cubicBezTo>
                      <a:pt x="135047" y="2862"/>
                      <a:pt x="150977" y="8895"/>
                      <a:pt x="164832" y="18385"/>
                    </a:cubicBezTo>
                    <a:lnTo>
                      <a:pt x="165673" y="18973"/>
                    </a:lnTo>
                    <a:lnTo>
                      <a:pt x="167185" y="19981"/>
                    </a:lnTo>
                    <a:close/>
                    <a:moveTo>
                      <a:pt x="156595" y="30815"/>
                    </a:moveTo>
                    <a:cubicBezTo>
                      <a:pt x="157521" y="28800"/>
                      <a:pt x="158445" y="26868"/>
                      <a:pt x="159369" y="24852"/>
                    </a:cubicBezTo>
                    <a:cubicBezTo>
                      <a:pt x="115030" y="-4839"/>
                      <a:pt x="54999" y="7011"/>
                      <a:pt x="25288" y="51319"/>
                    </a:cubicBezTo>
                    <a:cubicBezTo>
                      <a:pt x="-4424" y="95627"/>
                      <a:pt x="7433" y="155615"/>
                      <a:pt x="51773" y="185306"/>
                    </a:cubicBezTo>
                    <a:cubicBezTo>
                      <a:pt x="63127" y="192910"/>
                      <a:pt x="75967" y="198020"/>
                      <a:pt x="89443" y="200299"/>
                    </a:cubicBezTo>
                    <a:cubicBezTo>
                      <a:pt x="90116" y="196519"/>
                      <a:pt x="90788" y="192741"/>
                      <a:pt x="91545" y="188961"/>
                    </a:cubicBezTo>
                    <a:cubicBezTo>
                      <a:pt x="45146" y="181244"/>
                      <a:pt x="13791" y="137401"/>
                      <a:pt x="21513" y="91034"/>
                    </a:cubicBezTo>
                    <a:cubicBezTo>
                      <a:pt x="28353" y="49966"/>
                      <a:pt x="63919" y="19871"/>
                      <a:pt x="105580" y="19897"/>
                    </a:cubicBezTo>
                    <a:cubicBezTo>
                      <a:pt x="123110" y="19835"/>
                      <a:pt x="140218" y="25270"/>
                      <a:pt x="154494" y="35435"/>
                    </a:cubicBezTo>
                    <a:cubicBezTo>
                      <a:pt x="155167" y="33839"/>
                      <a:pt x="155923" y="32327"/>
                      <a:pt x="156595" y="3081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2" name="Google Shape;1312;g2da750b4097_0_0"/>
              <p:cNvSpPr/>
              <p:nvPr/>
            </p:nvSpPr>
            <p:spPr>
              <a:xfrm>
                <a:off x="7222596" y="4006999"/>
                <a:ext cx="126151" cy="259013"/>
              </a:xfrm>
              <a:custGeom>
                <a:rect b="b" l="l" r="r" t="t"/>
                <a:pathLst>
                  <a:path extrusionOk="0" h="259013" w="126151">
                    <a:moveTo>
                      <a:pt x="126485" y="14175"/>
                    </a:moveTo>
                    <a:lnTo>
                      <a:pt x="8066" y="258994"/>
                    </a:lnTo>
                    <a:lnTo>
                      <a:pt x="334" y="255719"/>
                    </a:lnTo>
                    <a:lnTo>
                      <a:pt x="93288" y="-19"/>
                    </a:lnTo>
                    <a:close/>
                    <a:moveTo>
                      <a:pt x="36390" y="181055"/>
                    </a:moveTo>
                    <a:lnTo>
                      <a:pt x="115056" y="18458"/>
                    </a:lnTo>
                    <a:lnTo>
                      <a:pt x="98162" y="1123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13" name="Google Shape;1313;g2da750b4097_0_0"/>
          <p:cNvGrpSpPr/>
          <p:nvPr/>
        </p:nvGrpSpPr>
        <p:grpSpPr>
          <a:xfrm>
            <a:off x="3884219" y="3915490"/>
            <a:ext cx="1403815" cy="1233622"/>
            <a:chOff x="3884219" y="3915490"/>
            <a:chExt cx="1403815" cy="1233622"/>
          </a:xfrm>
        </p:grpSpPr>
        <p:sp>
          <p:nvSpPr>
            <p:cNvPr id="1314" name="Google Shape;1314;g2da750b4097_0_0"/>
            <p:cNvSpPr/>
            <p:nvPr/>
          </p:nvSpPr>
          <p:spPr>
            <a:xfrm>
              <a:off x="3884219" y="3915490"/>
              <a:ext cx="1403815" cy="1233622"/>
            </a:xfrm>
            <a:custGeom>
              <a:rect b="b" l="l" r="r" t="t"/>
              <a:pathLst>
                <a:path extrusionOk="0" h="837774" w="953355">
                  <a:moveTo>
                    <a:pt x="0" y="0"/>
                  </a:moveTo>
                  <a:lnTo>
                    <a:pt x="953355" y="0"/>
                  </a:lnTo>
                  <a:lnTo>
                    <a:pt x="953355" y="837775"/>
                  </a:lnTo>
                  <a:lnTo>
                    <a:pt x="0" y="8377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15" name="Google Shape;1315;g2da750b4097_0_0"/>
            <p:cNvGrpSpPr/>
            <p:nvPr/>
          </p:nvGrpSpPr>
          <p:grpSpPr>
            <a:xfrm>
              <a:off x="4055440" y="4072534"/>
              <a:ext cx="1037420" cy="811259"/>
              <a:chOff x="8226314" y="3765519"/>
              <a:chExt cx="704530" cy="550940"/>
            </a:xfrm>
          </p:grpSpPr>
          <p:sp>
            <p:nvSpPr>
              <p:cNvPr id="1316" name="Google Shape;1316;g2da750b4097_0_0"/>
              <p:cNvSpPr/>
              <p:nvPr/>
            </p:nvSpPr>
            <p:spPr>
              <a:xfrm>
                <a:off x="8648264" y="3765519"/>
                <a:ext cx="282580" cy="120812"/>
              </a:xfrm>
              <a:custGeom>
                <a:rect b="b" l="l" r="r" t="t"/>
                <a:pathLst>
                  <a:path extrusionOk="0" h="120812" w="282580">
                    <a:moveTo>
                      <a:pt x="334" y="4825"/>
                    </a:moveTo>
                    <a:lnTo>
                      <a:pt x="282914" y="-19"/>
                    </a:lnTo>
                    <a:cubicBezTo>
                      <a:pt x="277871" y="49575"/>
                      <a:pt x="247342" y="92964"/>
                      <a:pt x="202347" y="114487"/>
                    </a:cubicBezTo>
                    <a:cubicBezTo>
                      <a:pt x="201012" y="111898"/>
                      <a:pt x="199215" y="109575"/>
                      <a:pt x="197042" y="107634"/>
                    </a:cubicBezTo>
                    <a:cubicBezTo>
                      <a:pt x="191168" y="102758"/>
                      <a:pt x="183622" y="100364"/>
                      <a:pt x="176009" y="100962"/>
                    </a:cubicBezTo>
                    <a:lnTo>
                      <a:pt x="120225" y="104436"/>
                    </a:lnTo>
                    <a:cubicBezTo>
                      <a:pt x="109606" y="104643"/>
                      <a:pt x="100091" y="111041"/>
                      <a:pt x="95899" y="120793"/>
                    </a:cubicBezTo>
                    <a:cubicBezTo>
                      <a:pt x="44664" y="103303"/>
                      <a:pt x="7684" y="58428"/>
                      <a:pt x="334" y="4825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7" name="Google Shape;1317;g2da750b4097_0_0"/>
              <p:cNvSpPr/>
              <p:nvPr/>
            </p:nvSpPr>
            <p:spPr>
              <a:xfrm>
                <a:off x="8576110" y="4269589"/>
                <a:ext cx="117512" cy="46870"/>
              </a:xfrm>
              <a:custGeom>
                <a:rect b="b" l="l" r="r" t="t"/>
                <a:pathLst>
                  <a:path extrusionOk="0" h="42609" w="117512">
                    <a:moveTo>
                      <a:pt x="117847" y="827"/>
                    </a:moveTo>
                    <a:lnTo>
                      <a:pt x="117847" y="33086"/>
                    </a:lnTo>
                    <a:cubicBezTo>
                      <a:pt x="114430" y="31684"/>
                      <a:pt x="110743" y="31060"/>
                      <a:pt x="107055" y="31259"/>
                    </a:cubicBezTo>
                    <a:cubicBezTo>
                      <a:pt x="99857" y="31764"/>
                      <a:pt x="93062" y="34770"/>
                      <a:pt x="87850" y="39758"/>
                    </a:cubicBezTo>
                    <a:cubicBezTo>
                      <a:pt x="86867" y="40633"/>
                      <a:pt x="85951" y="41580"/>
                      <a:pt x="85107" y="42590"/>
                    </a:cubicBezTo>
                    <a:cubicBezTo>
                      <a:pt x="83544" y="39321"/>
                      <a:pt x="81299" y="36423"/>
                      <a:pt x="78523" y="34091"/>
                    </a:cubicBezTo>
                    <a:cubicBezTo>
                      <a:pt x="72921" y="29619"/>
                      <a:pt x="65939" y="27229"/>
                      <a:pt x="58769" y="27329"/>
                    </a:cubicBezTo>
                    <a:lnTo>
                      <a:pt x="58587" y="27329"/>
                    </a:lnTo>
                    <a:cubicBezTo>
                      <a:pt x="51319" y="27251"/>
                      <a:pt x="44258" y="29743"/>
                      <a:pt x="38652" y="34366"/>
                    </a:cubicBezTo>
                    <a:cubicBezTo>
                      <a:pt x="36116" y="36490"/>
                      <a:pt x="34032" y="39100"/>
                      <a:pt x="32524" y="42042"/>
                    </a:cubicBezTo>
                    <a:cubicBezTo>
                      <a:pt x="31871" y="41238"/>
                      <a:pt x="31168" y="40475"/>
                      <a:pt x="30421" y="39758"/>
                    </a:cubicBezTo>
                    <a:cubicBezTo>
                      <a:pt x="25164" y="34783"/>
                      <a:pt x="18346" y="31780"/>
                      <a:pt x="11125" y="31259"/>
                    </a:cubicBezTo>
                    <a:cubicBezTo>
                      <a:pt x="7436" y="31060"/>
                      <a:pt x="3750" y="31684"/>
                      <a:pt x="334" y="33087"/>
                    </a:cubicBezTo>
                    <a:lnTo>
                      <a:pt x="334" y="827"/>
                    </a:lnTo>
                    <a:lnTo>
                      <a:pt x="64531" y="827"/>
                    </a:lnTo>
                    <a:lnTo>
                      <a:pt x="86479" y="5"/>
                    </a:lnTo>
                    <a:cubicBezTo>
                      <a:pt x="87814" y="-90"/>
                      <a:pt x="89153" y="97"/>
                      <a:pt x="90411" y="554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8" name="Google Shape;1318;g2da750b4097_0_0"/>
              <p:cNvSpPr/>
              <p:nvPr/>
            </p:nvSpPr>
            <p:spPr>
              <a:xfrm>
                <a:off x="8469206" y="4122290"/>
                <a:ext cx="42909" cy="117978"/>
              </a:xfrm>
              <a:custGeom>
                <a:rect b="b" l="l" r="r" t="t"/>
                <a:pathLst>
                  <a:path extrusionOk="0" h="117978" w="42909">
                    <a:moveTo>
                      <a:pt x="43222" y="86066"/>
                    </a:moveTo>
                    <a:cubicBezTo>
                      <a:pt x="43302" y="87363"/>
                      <a:pt x="43148" y="88663"/>
                      <a:pt x="42765" y="89905"/>
                    </a:cubicBezTo>
                    <a:lnTo>
                      <a:pt x="42492" y="90818"/>
                    </a:lnTo>
                    <a:lnTo>
                      <a:pt x="42948" y="117412"/>
                    </a:lnTo>
                    <a:lnTo>
                      <a:pt x="10758" y="117960"/>
                    </a:lnTo>
                    <a:cubicBezTo>
                      <a:pt x="14356" y="107396"/>
                      <a:pt x="11503" y="95706"/>
                      <a:pt x="3442" y="87986"/>
                    </a:cubicBezTo>
                    <a:cubicBezTo>
                      <a:pt x="2565" y="87061"/>
                      <a:pt x="1617" y="86205"/>
                      <a:pt x="608" y="85427"/>
                    </a:cubicBezTo>
                    <a:cubicBezTo>
                      <a:pt x="3863" y="83839"/>
                      <a:pt x="6710" y="81525"/>
                      <a:pt x="8929" y="78664"/>
                    </a:cubicBezTo>
                    <a:cubicBezTo>
                      <a:pt x="13417" y="72947"/>
                      <a:pt x="15719" y="65819"/>
                      <a:pt x="15423" y="58559"/>
                    </a:cubicBezTo>
                    <a:cubicBezTo>
                      <a:pt x="15362" y="51328"/>
                      <a:pt x="12774" y="44346"/>
                      <a:pt x="8107" y="38820"/>
                    </a:cubicBezTo>
                    <a:cubicBezTo>
                      <a:pt x="5928" y="36351"/>
                      <a:pt x="3288" y="34333"/>
                      <a:pt x="334" y="32879"/>
                    </a:cubicBezTo>
                    <a:cubicBezTo>
                      <a:pt x="1064" y="32148"/>
                      <a:pt x="1796" y="31417"/>
                      <a:pt x="2528" y="30686"/>
                    </a:cubicBezTo>
                    <a:cubicBezTo>
                      <a:pt x="7448" y="25357"/>
                      <a:pt x="10331" y="18464"/>
                      <a:pt x="10667" y="11222"/>
                    </a:cubicBezTo>
                    <a:cubicBezTo>
                      <a:pt x="10836" y="7559"/>
                      <a:pt x="10180" y="3905"/>
                      <a:pt x="8746" y="530"/>
                    </a:cubicBezTo>
                    <a:lnTo>
                      <a:pt x="41028" y="-19"/>
                    </a:lnTo>
                    <a:lnTo>
                      <a:pt x="42126" y="64042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9" name="Google Shape;1319;g2da750b4097_0_0"/>
              <p:cNvSpPr/>
              <p:nvPr/>
            </p:nvSpPr>
            <p:spPr>
              <a:xfrm>
                <a:off x="8226314" y="3843746"/>
                <a:ext cx="117695" cy="282381"/>
              </a:xfrm>
              <a:custGeom>
                <a:rect b="b" l="l" r="r" t="t"/>
                <a:pathLst>
                  <a:path extrusionOk="0" h="282381" w="117695">
                    <a:moveTo>
                      <a:pt x="102026" y="164293"/>
                    </a:moveTo>
                    <a:cubicBezTo>
                      <a:pt x="101978" y="174920"/>
                      <a:pt x="108273" y="184554"/>
                      <a:pt x="118030" y="188784"/>
                    </a:cubicBezTo>
                    <a:cubicBezTo>
                      <a:pt x="99693" y="239730"/>
                      <a:pt x="54132" y="275956"/>
                      <a:pt x="334" y="282363"/>
                    </a:cubicBezTo>
                    <a:lnTo>
                      <a:pt x="334" y="-19"/>
                    </a:lnTo>
                    <a:cubicBezTo>
                      <a:pt x="49871" y="5856"/>
                      <a:pt x="92771" y="37090"/>
                      <a:pt x="113549" y="82411"/>
                    </a:cubicBezTo>
                    <a:cubicBezTo>
                      <a:pt x="104070" y="87494"/>
                      <a:pt x="98559" y="97754"/>
                      <a:pt x="99557" y="108457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20" name="Google Shape;1320;g2da750b4097_0_0"/>
            <p:cNvGrpSpPr/>
            <p:nvPr/>
          </p:nvGrpSpPr>
          <p:grpSpPr>
            <a:xfrm>
              <a:off x="4036830" y="4053587"/>
              <a:ext cx="1073642" cy="990403"/>
              <a:chOff x="8213676" y="3752650"/>
              <a:chExt cx="729129" cy="672600"/>
            </a:xfrm>
          </p:grpSpPr>
          <p:sp>
            <p:nvSpPr>
              <p:cNvPr id="1321" name="Google Shape;1321;g2da750b4097_0_0"/>
              <p:cNvSpPr/>
              <p:nvPr/>
            </p:nvSpPr>
            <p:spPr>
              <a:xfrm>
                <a:off x="8634345" y="3752650"/>
                <a:ext cx="308460" cy="147496"/>
              </a:xfrm>
              <a:custGeom>
                <a:rect b="b" l="l" r="r" t="t"/>
                <a:pathLst>
                  <a:path extrusionOk="0" h="147496" w="308460">
                    <a:moveTo>
                      <a:pt x="308794" y="-19"/>
                    </a:moveTo>
                    <a:lnTo>
                      <a:pt x="308428" y="6379"/>
                    </a:lnTo>
                    <a:cubicBezTo>
                      <a:pt x="305084" y="65363"/>
                      <a:pt x="268436" y="117302"/>
                      <a:pt x="213961" y="140259"/>
                    </a:cubicBezTo>
                    <a:lnTo>
                      <a:pt x="209663" y="142086"/>
                    </a:lnTo>
                    <a:cubicBezTo>
                      <a:pt x="209863" y="141125"/>
                      <a:pt x="209925" y="140140"/>
                      <a:pt x="209846" y="139161"/>
                    </a:cubicBezTo>
                    <a:lnTo>
                      <a:pt x="209571" y="134866"/>
                    </a:lnTo>
                    <a:cubicBezTo>
                      <a:pt x="209174" y="130299"/>
                      <a:pt x="206536" y="126225"/>
                      <a:pt x="202530" y="123991"/>
                    </a:cubicBezTo>
                    <a:cubicBezTo>
                      <a:pt x="198635" y="121714"/>
                      <a:pt x="194132" y="120693"/>
                      <a:pt x="189635" y="121068"/>
                    </a:cubicBezTo>
                    <a:lnTo>
                      <a:pt x="133851" y="124540"/>
                    </a:lnTo>
                    <a:cubicBezTo>
                      <a:pt x="130465" y="124705"/>
                      <a:pt x="127156" y="125610"/>
                      <a:pt x="124157" y="127191"/>
                    </a:cubicBezTo>
                    <a:cubicBezTo>
                      <a:pt x="119032" y="129700"/>
                      <a:pt x="115798" y="134921"/>
                      <a:pt x="115836" y="140625"/>
                    </a:cubicBezTo>
                    <a:lnTo>
                      <a:pt x="116109" y="145011"/>
                    </a:lnTo>
                    <a:cubicBezTo>
                      <a:pt x="116173" y="145847"/>
                      <a:pt x="116326" y="146674"/>
                      <a:pt x="116566" y="147478"/>
                    </a:cubicBezTo>
                    <a:lnTo>
                      <a:pt x="112177" y="146199"/>
                    </a:lnTo>
                    <a:cubicBezTo>
                      <a:pt x="50876" y="128517"/>
                      <a:pt x="6696" y="75081"/>
                      <a:pt x="883" y="11587"/>
                    </a:cubicBezTo>
                    <a:lnTo>
                      <a:pt x="334" y="5191"/>
                    </a:lnTo>
                    <a:close/>
                    <a:moveTo>
                      <a:pt x="296083" y="12044"/>
                    </a:moveTo>
                    <a:lnTo>
                      <a:pt x="13502" y="16888"/>
                    </a:lnTo>
                    <a:cubicBezTo>
                      <a:pt x="20853" y="70491"/>
                      <a:pt x="57832" y="115365"/>
                      <a:pt x="109067" y="132856"/>
                    </a:cubicBezTo>
                    <a:cubicBezTo>
                      <a:pt x="113259" y="123105"/>
                      <a:pt x="122774" y="116707"/>
                      <a:pt x="133393" y="116499"/>
                    </a:cubicBezTo>
                    <a:lnTo>
                      <a:pt x="189177" y="113025"/>
                    </a:lnTo>
                    <a:cubicBezTo>
                      <a:pt x="196790" y="112427"/>
                      <a:pt x="204337" y="114821"/>
                      <a:pt x="210212" y="119697"/>
                    </a:cubicBezTo>
                    <a:cubicBezTo>
                      <a:pt x="212383" y="121638"/>
                      <a:pt x="214181" y="123961"/>
                      <a:pt x="215515" y="126550"/>
                    </a:cubicBezTo>
                    <a:cubicBezTo>
                      <a:pt x="260511" y="105027"/>
                      <a:pt x="291040" y="61638"/>
                      <a:pt x="296083" y="120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2" name="Google Shape;1322;g2da750b4097_0_0"/>
              <p:cNvSpPr/>
              <p:nvPr/>
            </p:nvSpPr>
            <p:spPr>
              <a:xfrm>
                <a:off x="8753851" y="3942044"/>
                <a:ext cx="93945" cy="36968"/>
              </a:xfrm>
              <a:custGeom>
                <a:rect b="b" l="l" r="r" t="t"/>
                <a:pathLst>
                  <a:path extrusionOk="0" h="36968" w="93945">
                    <a:moveTo>
                      <a:pt x="94272" y="18307"/>
                    </a:moveTo>
                    <a:cubicBezTo>
                      <a:pt x="94416" y="22899"/>
                      <a:pt x="92297" y="27270"/>
                      <a:pt x="88601" y="30004"/>
                    </a:cubicBezTo>
                    <a:cubicBezTo>
                      <a:pt x="85046" y="32731"/>
                      <a:pt x="80735" y="34295"/>
                      <a:pt x="76256" y="34482"/>
                    </a:cubicBezTo>
                    <a:lnTo>
                      <a:pt x="48181" y="36218"/>
                    </a:lnTo>
                    <a:lnTo>
                      <a:pt x="19283" y="35853"/>
                    </a:lnTo>
                    <a:cubicBezTo>
                      <a:pt x="16866" y="35884"/>
                      <a:pt x="14465" y="36253"/>
                      <a:pt x="12150" y="36950"/>
                    </a:cubicBezTo>
                    <a:cubicBezTo>
                      <a:pt x="9593" y="36254"/>
                      <a:pt x="7220" y="35007"/>
                      <a:pt x="5199" y="33295"/>
                    </a:cubicBezTo>
                    <a:cubicBezTo>
                      <a:pt x="2519" y="30966"/>
                      <a:pt x="847" y="27690"/>
                      <a:pt x="535" y="24155"/>
                    </a:cubicBezTo>
                    <a:lnTo>
                      <a:pt x="353" y="19769"/>
                    </a:lnTo>
                    <a:cubicBezTo>
                      <a:pt x="162" y="16232"/>
                      <a:pt x="1416" y="12769"/>
                      <a:pt x="3828" y="10174"/>
                    </a:cubicBezTo>
                    <a:cubicBezTo>
                      <a:pt x="7573" y="6260"/>
                      <a:pt x="12681" y="3937"/>
                      <a:pt x="18094" y="3685"/>
                    </a:cubicBezTo>
                    <a:lnTo>
                      <a:pt x="18460" y="3685"/>
                    </a:lnTo>
                    <a:lnTo>
                      <a:pt x="74244" y="212"/>
                    </a:lnTo>
                    <a:lnTo>
                      <a:pt x="74336" y="212"/>
                    </a:lnTo>
                    <a:cubicBezTo>
                      <a:pt x="83558" y="-1308"/>
                      <a:pt x="92300" y="4828"/>
                      <a:pt x="93997" y="14011"/>
                    </a:cubicBezTo>
                    <a:close/>
                    <a:moveTo>
                      <a:pt x="82383" y="19129"/>
                    </a:moveTo>
                    <a:lnTo>
                      <a:pt x="82109" y="14743"/>
                    </a:lnTo>
                    <a:cubicBezTo>
                      <a:pt x="82017" y="13738"/>
                      <a:pt x="79182" y="11819"/>
                      <a:pt x="74885" y="12001"/>
                    </a:cubicBezTo>
                    <a:lnTo>
                      <a:pt x="19008" y="15474"/>
                    </a:lnTo>
                    <a:cubicBezTo>
                      <a:pt x="16669" y="15559"/>
                      <a:pt x="14435" y="16465"/>
                      <a:pt x="12698" y="18032"/>
                    </a:cubicBezTo>
                    <a:cubicBezTo>
                      <a:pt x="12429" y="18313"/>
                      <a:pt x="12239" y="18660"/>
                      <a:pt x="12150" y="19038"/>
                    </a:cubicBezTo>
                    <a:lnTo>
                      <a:pt x="12424" y="23425"/>
                    </a:lnTo>
                    <a:cubicBezTo>
                      <a:pt x="12503" y="23804"/>
                      <a:pt x="12734" y="24134"/>
                      <a:pt x="13064" y="24338"/>
                    </a:cubicBezTo>
                    <a:cubicBezTo>
                      <a:pt x="14941" y="25767"/>
                      <a:pt x="17310" y="26391"/>
                      <a:pt x="19649" y="26074"/>
                    </a:cubicBezTo>
                    <a:lnTo>
                      <a:pt x="75525" y="22602"/>
                    </a:lnTo>
                    <a:cubicBezTo>
                      <a:pt x="77567" y="22555"/>
                      <a:pt x="79545" y="21885"/>
                      <a:pt x="81195" y="20683"/>
                    </a:cubicBezTo>
                    <a:cubicBezTo>
                      <a:pt x="81766" y="20326"/>
                      <a:pt x="82189" y="19774"/>
                      <a:pt x="82384" y="1912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3" name="Google Shape;1323;g2da750b4097_0_0"/>
              <p:cNvSpPr/>
              <p:nvPr/>
            </p:nvSpPr>
            <p:spPr>
              <a:xfrm>
                <a:off x="8753596" y="3978281"/>
                <a:ext cx="93919" cy="34833"/>
              </a:xfrm>
              <a:custGeom>
                <a:rect b="b" l="l" r="r" t="t"/>
                <a:pathLst>
                  <a:path extrusionOk="0" h="34833" w="93919">
                    <a:moveTo>
                      <a:pt x="75414" y="347"/>
                    </a:moveTo>
                    <a:cubicBezTo>
                      <a:pt x="84808" y="-663"/>
                      <a:pt x="93242" y="6130"/>
                      <a:pt x="94253" y="15517"/>
                    </a:cubicBezTo>
                    <a:lnTo>
                      <a:pt x="94161" y="19903"/>
                    </a:lnTo>
                    <a:cubicBezTo>
                      <a:pt x="92980" y="29151"/>
                      <a:pt x="84594" y="35741"/>
                      <a:pt x="75323" y="34708"/>
                    </a:cubicBezTo>
                    <a:lnTo>
                      <a:pt x="75048" y="34708"/>
                    </a:lnTo>
                    <a:lnTo>
                      <a:pt x="47979" y="34342"/>
                    </a:lnTo>
                    <a:lnTo>
                      <a:pt x="21184" y="30139"/>
                    </a:lnTo>
                    <a:cubicBezTo>
                      <a:pt x="17052" y="29400"/>
                      <a:pt x="12795" y="29876"/>
                      <a:pt x="8929" y="31510"/>
                    </a:cubicBezTo>
                    <a:cubicBezTo>
                      <a:pt x="8088" y="31142"/>
                      <a:pt x="7291" y="30683"/>
                      <a:pt x="6552" y="30139"/>
                    </a:cubicBezTo>
                    <a:cubicBezTo>
                      <a:pt x="2716" y="27636"/>
                      <a:pt x="383" y="23385"/>
                      <a:pt x="334" y="18807"/>
                    </a:cubicBezTo>
                    <a:lnTo>
                      <a:pt x="334" y="14421"/>
                    </a:lnTo>
                    <a:cubicBezTo>
                      <a:pt x="979" y="7728"/>
                      <a:pt x="5845" y="2202"/>
                      <a:pt x="12406" y="712"/>
                    </a:cubicBezTo>
                    <a:cubicBezTo>
                      <a:pt x="14554" y="1446"/>
                      <a:pt x="16811" y="1817"/>
                      <a:pt x="19081" y="1809"/>
                    </a:cubicBezTo>
                    <a:cubicBezTo>
                      <a:pt x="19632" y="1825"/>
                      <a:pt x="20183" y="1794"/>
                      <a:pt x="20728" y="1717"/>
                    </a:cubicBezTo>
                    <a:lnTo>
                      <a:pt x="48437" y="-19"/>
                    </a:lnTo>
                    <a:close/>
                    <a:moveTo>
                      <a:pt x="82273" y="19812"/>
                    </a:moveTo>
                    <a:lnTo>
                      <a:pt x="82364" y="15426"/>
                    </a:lnTo>
                    <a:cubicBezTo>
                      <a:pt x="82364" y="14421"/>
                      <a:pt x="79712" y="12227"/>
                      <a:pt x="75323" y="12227"/>
                    </a:cubicBezTo>
                    <a:lnTo>
                      <a:pt x="19355" y="11497"/>
                    </a:lnTo>
                    <a:lnTo>
                      <a:pt x="19172" y="11497"/>
                    </a:lnTo>
                    <a:cubicBezTo>
                      <a:pt x="14874" y="11497"/>
                      <a:pt x="12313" y="13598"/>
                      <a:pt x="12222" y="14512"/>
                    </a:cubicBezTo>
                    <a:lnTo>
                      <a:pt x="12222" y="18898"/>
                    </a:lnTo>
                    <a:cubicBezTo>
                      <a:pt x="12222" y="19264"/>
                      <a:pt x="12588" y="19812"/>
                      <a:pt x="13503" y="20452"/>
                    </a:cubicBezTo>
                    <a:cubicBezTo>
                      <a:pt x="15209" y="21576"/>
                      <a:pt x="17220" y="22150"/>
                      <a:pt x="19264" y="22097"/>
                    </a:cubicBezTo>
                    <a:lnTo>
                      <a:pt x="75140" y="22828"/>
                    </a:lnTo>
                    <a:cubicBezTo>
                      <a:pt x="79529" y="22645"/>
                      <a:pt x="82273" y="20726"/>
                      <a:pt x="82273" y="198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4" name="Google Shape;1324;g2da750b4097_0_0"/>
              <p:cNvSpPr/>
              <p:nvPr/>
            </p:nvSpPr>
            <p:spPr>
              <a:xfrm>
                <a:off x="8752666" y="4009810"/>
                <a:ext cx="93395" cy="41580"/>
              </a:xfrm>
              <a:custGeom>
                <a:rect b="b" l="l" r="r" t="t"/>
                <a:pathLst>
                  <a:path extrusionOk="0" h="41580" w="93395">
                    <a:moveTo>
                      <a:pt x="77349" y="7292"/>
                    </a:moveTo>
                    <a:cubicBezTo>
                      <a:pt x="86746" y="7720"/>
                      <a:pt x="94047" y="15627"/>
                      <a:pt x="93719" y="25021"/>
                    </a:cubicBezTo>
                    <a:lnTo>
                      <a:pt x="92987" y="29407"/>
                    </a:lnTo>
                    <a:cubicBezTo>
                      <a:pt x="92171" y="33893"/>
                      <a:pt x="89195" y="37688"/>
                      <a:pt x="85031" y="39551"/>
                    </a:cubicBezTo>
                    <a:cubicBezTo>
                      <a:pt x="82135" y="40881"/>
                      <a:pt x="78983" y="41567"/>
                      <a:pt x="75795" y="41561"/>
                    </a:cubicBezTo>
                    <a:cubicBezTo>
                      <a:pt x="74601" y="41561"/>
                      <a:pt x="73408" y="41470"/>
                      <a:pt x="72228" y="41288"/>
                    </a:cubicBezTo>
                    <a:lnTo>
                      <a:pt x="71954" y="41288"/>
                    </a:lnTo>
                    <a:cubicBezTo>
                      <a:pt x="71862" y="41196"/>
                      <a:pt x="71862" y="41196"/>
                      <a:pt x="71771" y="41196"/>
                    </a:cubicBezTo>
                    <a:lnTo>
                      <a:pt x="16536" y="32423"/>
                    </a:lnTo>
                    <a:lnTo>
                      <a:pt x="16260" y="32423"/>
                    </a:lnTo>
                    <a:cubicBezTo>
                      <a:pt x="7036" y="31854"/>
                      <a:pt x="-37" y="24013"/>
                      <a:pt x="349" y="14786"/>
                    </a:cubicBezTo>
                    <a:lnTo>
                      <a:pt x="989" y="10490"/>
                    </a:lnTo>
                    <a:cubicBezTo>
                      <a:pt x="1919" y="5686"/>
                      <a:pt x="5277" y="1707"/>
                      <a:pt x="9859" y="-19"/>
                    </a:cubicBezTo>
                    <a:cubicBezTo>
                      <a:pt x="12979" y="1651"/>
                      <a:pt x="16472" y="2500"/>
                      <a:pt x="20010" y="2448"/>
                    </a:cubicBezTo>
                    <a:lnTo>
                      <a:pt x="48908" y="2814"/>
                    </a:lnTo>
                    <a:close/>
                    <a:moveTo>
                      <a:pt x="81921" y="23193"/>
                    </a:moveTo>
                    <a:cubicBezTo>
                      <a:pt x="82104" y="22279"/>
                      <a:pt x="79819" y="19720"/>
                      <a:pt x="75429" y="18989"/>
                    </a:cubicBezTo>
                    <a:lnTo>
                      <a:pt x="20193" y="10307"/>
                    </a:lnTo>
                    <a:cubicBezTo>
                      <a:pt x="19558" y="10201"/>
                      <a:pt x="18916" y="10140"/>
                      <a:pt x="18273" y="10124"/>
                    </a:cubicBezTo>
                    <a:cubicBezTo>
                      <a:pt x="14981" y="10124"/>
                      <a:pt x="12877" y="11496"/>
                      <a:pt x="12786" y="12318"/>
                    </a:cubicBezTo>
                    <a:lnTo>
                      <a:pt x="12054" y="16613"/>
                    </a:lnTo>
                    <a:cubicBezTo>
                      <a:pt x="11963" y="17527"/>
                      <a:pt x="14249" y="20086"/>
                      <a:pt x="18547" y="20817"/>
                    </a:cubicBezTo>
                    <a:lnTo>
                      <a:pt x="73782" y="29498"/>
                    </a:lnTo>
                    <a:cubicBezTo>
                      <a:pt x="75814" y="29868"/>
                      <a:pt x="77910" y="29646"/>
                      <a:pt x="79819" y="28859"/>
                    </a:cubicBezTo>
                    <a:cubicBezTo>
                      <a:pt x="80468" y="28612"/>
                      <a:pt x="80994" y="28120"/>
                      <a:pt x="81281" y="274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5" name="Google Shape;1325;g2da750b4097_0_0"/>
              <p:cNvSpPr/>
              <p:nvPr/>
            </p:nvSpPr>
            <p:spPr>
              <a:xfrm>
                <a:off x="8751858" y="3907794"/>
                <a:ext cx="93931" cy="38136"/>
              </a:xfrm>
              <a:custGeom>
                <a:rect b="b" l="l" r="r" t="t"/>
                <a:pathLst>
                  <a:path extrusionOk="0" h="38136" w="93931">
                    <a:moveTo>
                      <a:pt x="94254" y="18289"/>
                    </a:moveTo>
                    <a:cubicBezTo>
                      <a:pt x="94440" y="22890"/>
                      <a:pt x="92312" y="27280"/>
                      <a:pt x="88583" y="29986"/>
                    </a:cubicBezTo>
                    <a:cubicBezTo>
                      <a:pt x="85041" y="32674"/>
                      <a:pt x="80771" y="34234"/>
                      <a:pt x="76328" y="34463"/>
                    </a:cubicBezTo>
                    <a:lnTo>
                      <a:pt x="76237" y="34463"/>
                    </a:lnTo>
                    <a:lnTo>
                      <a:pt x="20453" y="37936"/>
                    </a:lnTo>
                    <a:lnTo>
                      <a:pt x="20087" y="37936"/>
                    </a:lnTo>
                    <a:cubicBezTo>
                      <a:pt x="19721" y="37936"/>
                      <a:pt x="19355" y="38027"/>
                      <a:pt x="18899" y="38027"/>
                    </a:cubicBezTo>
                    <a:cubicBezTo>
                      <a:pt x="10090" y="38940"/>
                      <a:pt x="2087" y="32862"/>
                      <a:pt x="608" y="24137"/>
                    </a:cubicBezTo>
                    <a:lnTo>
                      <a:pt x="334" y="19750"/>
                    </a:lnTo>
                    <a:cubicBezTo>
                      <a:pt x="850" y="10369"/>
                      <a:pt x="8867" y="3175"/>
                      <a:pt x="18258" y="3667"/>
                    </a:cubicBezTo>
                    <a:lnTo>
                      <a:pt x="18441" y="3667"/>
                    </a:lnTo>
                    <a:lnTo>
                      <a:pt x="74317" y="193"/>
                    </a:lnTo>
                    <a:lnTo>
                      <a:pt x="74500" y="193"/>
                    </a:lnTo>
                    <a:cubicBezTo>
                      <a:pt x="83666" y="-1257"/>
                      <a:pt x="92314" y="4870"/>
                      <a:pt x="93978" y="13993"/>
                    </a:cubicBezTo>
                    <a:close/>
                    <a:moveTo>
                      <a:pt x="81267" y="20665"/>
                    </a:moveTo>
                    <a:cubicBezTo>
                      <a:pt x="82090" y="20024"/>
                      <a:pt x="82456" y="19385"/>
                      <a:pt x="82364" y="19019"/>
                    </a:cubicBezTo>
                    <a:lnTo>
                      <a:pt x="82090" y="14725"/>
                    </a:lnTo>
                    <a:cubicBezTo>
                      <a:pt x="82090" y="13718"/>
                      <a:pt x="79163" y="11708"/>
                      <a:pt x="74866" y="11983"/>
                    </a:cubicBezTo>
                    <a:lnTo>
                      <a:pt x="19082" y="15455"/>
                    </a:lnTo>
                    <a:cubicBezTo>
                      <a:pt x="14691" y="15730"/>
                      <a:pt x="12130" y="18106"/>
                      <a:pt x="12222" y="19019"/>
                    </a:cubicBezTo>
                    <a:lnTo>
                      <a:pt x="12496" y="23405"/>
                    </a:lnTo>
                    <a:cubicBezTo>
                      <a:pt x="12496" y="24320"/>
                      <a:pt x="15332" y="26422"/>
                      <a:pt x="19721" y="26056"/>
                    </a:cubicBezTo>
                    <a:lnTo>
                      <a:pt x="75506" y="22583"/>
                    </a:lnTo>
                    <a:cubicBezTo>
                      <a:pt x="77575" y="22535"/>
                      <a:pt x="79582" y="21867"/>
                      <a:pt x="81267" y="206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6" name="Google Shape;1326;g2da750b4097_0_0"/>
              <p:cNvSpPr/>
              <p:nvPr/>
            </p:nvSpPr>
            <p:spPr>
              <a:xfrm>
                <a:off x="8749846" y="3873661"/>
                <a:ext cx="94044" cy="27490"/>
              </a:xfrm>
              <a:custGeom>
                <a:rect b="b" l="l" r="r" t="t"/>
                <a:pathLst>
                  <a:path extrusionOk="0" h="27490" w="94044">
                    <a:moveTo>
                      <a:pt x="94345" y="18151"/>
                    </a:moveTo>
                    <a:cubicBezTo>
                      <a:pt x="94424" y="19129"/>
                      <a:pt x="94362" y="20114"/>
                      <a:pt x="94162" y="21075"/>
                    </a:cubicBezTo>
                    <a:lnTo>
                      <a:pt x="90778" y="22446"/>
                    </a:lnTo>
                    <a:lnTo>
                      <a:pt x="90229" y="14130"/>
                    </a:lnTo>
                    <a:cubicBezTo>
                      <a:pt x="89956" y="11593"/>
                      <a:pt x="88751" y="9248"/>
                      <a:pt x="86846" y="7550"/>
                    </a:cubicBezTo>
                    <a:cubicBezTo>
                      <a:pt x="83345" y="4740"/>
                      <a:pt x="78875" y="3426"/>
                      <a:pt x="74408" y="3894"/>
                    </a:cubicBezTo>
                    <a:lnTo>
                      <a:pt x="18624" y="7368"/>
                    </a:lnTo>
                    <a:cubicBezTo>
                      <a:pt x="10302" y="7824"/>
                      <a:pt x="3992" y="13033"/>
                      <a:pt x="4267" y="19248"/>
                    </a:cubicBezTo>
                    <a:lnTo>
                      <a:pt x="4541" y="27472"/>
                    </a:lnTo>
                    <a:lnTo>
                      <a:pt x="1065" y="26467"/>
                    </a:lnTo>
                    <a:cubicBezTo>
                      <a:pt x="825" y="25663"/>
                      <a:pt x="672" y="24836"/>
                      <a:pt x="608" y="24000"/>
                    </a:cubicBezTo>
                    <a:lnTo>
                      <a:pt x="334" y="19613"/>
                    </a:lnTo>
                    <a:cubicBezTo>
                      <a:pt x="296" y="13910"/>
                      <a:pt x="3530" y="8689"/>
                      <a:pt x="8656" y="6179"/>
                    </a:cubicBezTo>
                    <a:cubicBezTo>
                      <a:pt x="11655" y="4599"/>
                      <a:pt x="14964" y="3694"/>
                      <a:pt x="18349" y="3529"/>
                    </a:cubicBezTo>
                    <a:lnTo>
                      <a:pt x="74134" y="57"/>
                    </a:lnTo>
                    <a:cubicBezTo>
                      <a:pt x="78631" y="-318"/>
                      <a:pt x="83134" y="703"/>
                      <a:pt x="87029" y="2980"/>
                    </a:cubicBezTo>
                    <a:cubicBezTo>
                      <a:pt x="91035" y="5214"/>
                      <a:pt x="93673" y="9287"/>
                      <a:pt x="94070" y="138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7" name="Google Shape;1327;g2da750b4097_0_0"/>
              <p:cNvSpPr/>
              <p:nvPr/>
            </p:nvSpPr>
            <p:spPr>
              <a:xfrm>
                <a:off x="8750578" y="3877482"/>
                <a:ext cx="93096" cy="34146"/>
              </a:xfrm>
              <a:custGeom>
                <a:rect b="b" l="l" r="r" t="t"/>
                <a:pathLst>
                  <a:path extrusionOk="0" h="34146" w="93096">
                    <a:moveTo>
                      <a:pt x="90046" y="18625"/>
                    </a:moveTo>
                    <a:lnTo>
                      <a:pt x="93430" y="17255"/>
                    </a:lnTo>
                    <a:cubicBezTo>
                      <a:pt x="92760" y="20760"/>
                      <a:pt x="90803" y="23889"/>
                      <a:pt x="87943" y="26027"/>
                    </a:cubicBezTo>
                    <a:cubicBezTo>
                      <a:pt x="84427" y="28701"/>
                      <a:pt x="80191" y="30261"/>
                      <a:pt x="75780" y="30506"/>
                    </a:cubicBezTo>
                    <a:lnTo>
                      <a:pt x="75597" y="30505"/>
                    </a:lnTo>
                    <a:lnTo>
                      <a:pt x="19721" y="33979"/>
                    </a:lnTo>
                    <a:lnTo>
                      <a:pt x="19538" y="33979"/>
                    </a:lnTo>
                    <a:cubicBezTo>
                      <a:pt x="19173" y="33979"/>
                      <a:pt x="18624" y="34069"/>
                      <a:pt x="18166" y="34069"/>
                    </a:cubicBezTo>
                    <a:cubicBezTo>
                      <a:pt x="10327" y="34705"/>
                      <a:pt x="3029" y="30029"/>
                      <a:pt x="334" y="22646"/>
                    </a:cubicBezTo>
                    <a:lnTo>
                      <a:pt x="3809" y="23651"/>
                    </a:lnTo>
                    <a:lnTo>
                      <a:pt x="3535" y="15427"/>
                    </a:lnTo>
                    <a:cubicBezTo>
                      <a:pt x="3260" y="9212"/>
                      <a:pt x="9570" y="4004"/>
                      <a:pt x="17892" y="3547"/>
                    </a:cubicBezTo>
                    <a:lnTo>
                      <a:pt x="73676" y="74"/>
                    </a:lnTo>
                    <a:cubicBezTo>
                      <a:pt x="78142" y="-395"/>
                      <a:pt x="82613" y="919"/>
                      <a:pt x="86114" y="3730"/>
                    </a:cubicBezTo>
                    <a:cubicBezTo>
                      <a:pt x="88020" y="5428"/>
                      <a:pt x="89225" y="7773"/>
                      <a:pt x="89497" y="10310"/>
                    </a:cubicBezTo>
                    <a:close/>
                    <a:moveTo>
                      <a:pt x="81724" y="15061"/>
                    </a:moveTo>
                    <a:lnTo>
                      <a:pt x="81449" y="10766"/>
                    </a:lnTo>
                    <a:cubicBezTo>
                      <a:pt x="81449" y="10400"/>
                      <a:pt x="80993" y="9853"/>
                      <a:pt x="80078" y="9304"/>
                    </a:cubicBezTo>
                    <a:cubicBezTo>
                      <a:pt x="78519" y="8422"/>
                      <a:pt x="76749" y="7979"/>
                      <a:pt x="74957" y="8024"/>
                    </a:cubicBezTo>
                    <a:lnTo>
                      <a:pt x="74225" y="8024"/>
                    </a:lnTo>
                    <a:lnTo>
                      <a:pt x="18349" y="11497"/>
                    </a:lnTo>
                    <a:cubicBezTo>
                      <a:pt x="16719" y="11574"/>
                      <a:pt x="15127" y="12011"/>
                      <a:pt x="13686" y="12776"/>
                    </a:cubicBezTo>
                    <a:cubicBezTo>
                      <a:pt x="12131" y="13691"/>
                      <a:pt x="11491" y="14605"/>
                      <a:pt x="11491" y="15061"/>
                    </a:cubicBezTo>
                    <a:lnTo>
                      <a:pt x="11765" y="19448"/>
                    </a:lnTo>
                    <a:cubicBezTo>
                      <a:pt x="11857" y="20362"/>
                      <a:pt x="14599" y="22463"/>
                      <a:pt x="18990" y="22099"/>
                    </a:cubicBezTo>
                    <a:lnTo>
                      <a:pt x="74865" y="18625"/>
                    </a:lnTo>
                    <a:cubicBezTo>
                      <a:pt x="76907" y="18578"/>
                      <a:pt x="78885" y="17909"/>
                      <a:pt x="80536" y="16706"/>
                    </a:cubicBezTo>
                    <a:cubicBezTo>
                      <a:pt x="81136" y="16339"/>
                      <a:pt x="81564" y="15746"/>
                      <a:pt x="81724" y="150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8" name="Google Shape;1328;g2da750b4097_0_0"/>
              <p:cNvSpPr/>
              <p:nvPr/>
            </p:nvSpPr>
            <p:spPr>
              <a:xfrm>
                <a:off x="8746959" y="4041671"/>
                <a:ext cx="93616" cy="43624"/>
              </a:xfrm>
              <a:custGeom>
                <a:rect b="b" l="l" r="r" t="t"/>
                <a:pathLst>
                  <a:path extrusionOk="0" h="43624" w="93616">
                    <a:moveTo>
                      <a:pt x="77935" y="9426"/>
                    </a:moveTo>
                    <a:cubicBezTo>
                      <a:pt x="87177" y="9989"/>
                      <a:pt x="94280" y="17817"/>
                      <a:pt x="93939" y="27063"/>
                    </a:cubicBezTo>
                    <a:lnTo>
                      <a:pt x="93207" y="31450"/>
                    </a:lnTo>
                    <a:cubicBezTo>
                      <a:pt x="92386" y="35961"/>
                      <a:pt x="89368" y="39766"/>
                      <a:pt x="85160" y="41594"/>
                    </a:cubicBezTo>
                    <a:cubicBezTo>
                      <a:pt x="82263" y="42924"/>
                      <a:pt x="79112" y="43610"/>
                      <a:pt x="75923" y="43605"/>
                    </a:cubicBezTo>
                    <a:cubicBezTo>
                      <a:pt x="74664" y="43614"/>
                      <a:pt x="73408" y="43492"/>
                      <a:pt x="72174" y="43239"/>
                    </a:cubicBezTo>
                    <a:lnTo>
                      <a:pt x="43916" y="38761"/>
                    </a:lnTo>
                    <a:lnTo>
                      <a:pt x="17212" y="27520"/>
                    </a:lnTo>
                    <a:cubicBezTo>
                      <a:pt x="13108" y="25699"/>
                      <a:pt x="8541" y="25189"/>
                      <a:pt x="4135" y="26058"/>
                    </a:cubicBezTo>
                    <a:cubicBezTo>
                      <a:pt x="3694" y="26125"/>
                      <a:pt x="3264" y="26248"/>
                      <a:pt x="2855" y="26424"/>
                    </a:cubicBezTo>
                    <a:cubicBezTo>
                      <a:pt x="823" y="23666"/>
                      <a:pt x="-32" y="20215"/>
                      <a:pt x="477" y="16828"/>
                    </a:cubicBezTo>
                    <a:lnTo>
                      <a:pt x="1208" y="12442"/>
                    </a:lnTo>
                    <a:cubicBezTo>
                      <a:pt x="3689" y="3457"/>
                      <a:pt x="12957" y="-1847"/>
                      <a:pt x="21968" y="562"/>
                    </a:cubicBezTo>
                    <a:lnTo>
                      <a:pt x="22243" y="562"/>
                    </a:lnTo>
                    <a:cubicBezTo>
                      <a:pt x="22333" y="652"/>
                      <a:pt x="22333" y="652"/>
                      <a:pt x="22426" y="652"/>
                    </a:cubicBezTo>
                    <a:lnTo>
                      <a:pt x="77661" y="9426"/>
                    </a:lnTo>
                    <a:close/>
                    <a:moveTo>
                      <a:pt x="82142" y="25236"/>
                    </a:moveTo>
                    <a:cubicBezTo>
                      <a:pt x="82324" y="24322"/>
                      <a:pt x="80038" y="21763"/>
                      <a:pt x="75649" y="21032"/>
                    </a:cubicBezTo>
                    <a:lnTo>
                      <a:pt x="20413" y="12351"/>
                    </a:lnTo>
                    <a:cubicBezTo>
                      <a:pt x="19778" y="12249"/>
                      <a:pt x="19136" y="12188"/>
                      <a:pt x="18493" y="12168"/>
                    </a:cubicBezTo>
                    <a:cubicBezTo>
                      <a:pt x="15200" y="12168"/>
                      <a:pt x="13097" y="13539"/>
                      <a:pt x="12914" y="14361"/>
                    </a:cubicBezTo>
                    <a:lnTo>
                      <a:pt x="12274" y="18656"/>
                    </a:lnTo>
                    <a:cubicBezTo>
                      <a:pt x="12091" y="19570"/>
                      <a:pt x="14378" y="22129"/>
                      <a:pt x="18767" y="22860"/>
                    </a:cubicBezTo>
                    <a:lnTo>
                      <a:pt x="74003" y="31542"/>
                    </a:lnTo>
                    <a:cubicBezTo>
                      <a:pt x="76004" y="31912"/>
                      <a:pt x="78070" y="31689"/>
                      <a:pt x="79947" y="30901"/>
                    </a:cubicBezTo>
                    <a:cubicBezTo>
                      <a:pt x="80953" y="30445"/>
                      <a:pt x="81411" y="29896"/>
                      <a:pt x="81502" y="295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9" name="Google Shape;1329;g2da750b4097_0_0"/>
              <p:cNvSpPr/>
              <p:nvPr/>
            </p:nvSpPr>
            <p:spPr>
              <a:xfrm>
                <a:off x="8737857" y="4068115"/>
                <a:ext cx="89751" cy="56506"/>
              </a:xfrm>
              <a:custGeom>
                <a:rect b="b" l="l" r="r" t="t"/>
                <a:pathLst>
                  <a:path extrusionOk="0" h="56506" w="89751">
                    <a:moveTo>
                      <a:pt x="77802" y="22827"/>
                    </a:moveTo>
                    <a:cubicBezTo>
                      <a:pt x="86832" y="25521"/>
                      <a:pt x="92011" y="34976"/>
                      <a:pt x="89415" y="44029"/>
                    </a:cubicBezTo>
                    <a:lnTo>
                      <a:pt x="87678" y="48050"/>
                    </a:lnTo>
                    <a:cubicBezTo>
                      <a:pt x="85098" y="53511"/>
                      <a:pt x="79442" y="56843"/>
                      <a:pt x="73411" y="56457"/>
                    </a:cubicBezTo>
                    <a:cubicBezTo>
                      <a:pt x="70295" y="56427"/>
                      <a:pt x="67217" y="55774"/>
                      <a:pt x="64359" y="54538"/>
                    </a:cubicBezTo>
                    <a:lnTo>
                      <a:pt x="38752" y="43663"/>
                    </a:lnTo>
                    <a:lnTo>
                      <a:pt x="18085" y="25020"/>
                    </a:lnTo>
                    <a:cubicBezTo>
                      <a:pt x="13529" y="20478"/>
                      <a:pt x="7049" y="18434"/>
                      <a:pt x="709" y="19538"/>
                    </a:cubicBezTo>
                    <a:cubicBezTo>
                      <a:pt x="63" y="16864"/>
                      <a:pt x="254" y="14056"/>
                      <a:pt x="1258" y="11495"/>
                    </a:cubicBezTo>
                    <a:lnTo>
                      <a:pt x="2996" y="7475"/>
                    </a:lnTo>
                    <a:cubicBezTo>
                      <a:pt x="4645" y="3713"/>
                      <a:pt x="7961" y="939"/>
                      <a:pt x="11958" y="-19"/>
                    </a:cubicBezTo>
                    <a:cubicBezTo>
                      <a:pt x="15384" y="4455"/>
                      <a:pt x="20451" y="7381"/>
                      <a:pt x="26041" y="8114"/>
                    </a:cubicBezTo>
                    <a:lnTo>
                      <a:pt x="53018" y="12317"/>
                    </a:lnTo>
                    <a:close/>
                    <a:moveTo>
                      <a:pt x="78442" y="39460"/>
                    </a:moveTo>
                    <a:cubicBezTo>
                      <a:pt x="78808" y="38546"/>
                      <a:pt x="77161" y="35530"/>
                      <a:pt x="73137" y="33794"/>
                    </a:cubicBezTo>
                    <a:lnTo>
                      <a:pt x="21651" y="12044"/>
                    </a:lnTo>
                    <a:cubicBezTo>
                      <a:pt x="19800" y="11170"/>
                      <a:pt x="17726" y="10883"/>
                      <a:pt x="15707" y="11222"/>
                    </a:cubicBezTo>
                    <a:cubicBezTo>
                      <a:pt x="15001" y="11276"/>
                      <a:pt x="14345" y="11604"/>
                      <a:pt x="13878" y="12135"/>
                    </a:cubicBezTo>
                    <a:lnTo>
                      <a:pt x="12231" y="16156"/>
                    </a:lnTo>
                    <a:cubicBezTo>
                      <a:pt x="12122" y="16531"/>
                      <a:pt x="12190" y="16934"/>
                      <a:pt x="12414" y="17253"/>
                    </a:cubicBezTo>
                    <a:cubicBezTo>
                      <a:pt x="13437" y="19402"/>
                      <a:pt x="15283" y="21049"/>
                      <a:pt x="17536" y="21822"/>
                    </a:cubicBezTo>
                    <a:lnTo>
                      <a:pt x="69022" y="43571"/>
                    </a:lnTo>
                    <a:cubicBezTo>
                      <a:pt x="73046" y="45308"/>
                      <a:pt x="76338" y="44303"/>
                      <a:pt x="76704" y="4348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0" name="Google Shape;1330;g2da750b4097_0_0"/>
              <p:cNvSpPr/>
              <p:nvPr/>
            </p:nvSpPr>
            <p:spPr>
              <a:xfrm>
                <a:off x="8768868" y="4042252"/>
                <a:ext cx="55418" cy="8864"/>
              </a:xfrm>
              <a:custGeom>
                <a:rect b="b" l="l" r="r" t="t"/>
                <a:pathLst>
                  <a:path extrusionOk="0" h="8864" w="55418">
                    <a:moveTo>
                      <a:pt x="55569" y="8754"/>
                    </a:moveTo>
                    <a:cubicBezTo>
                      <a:pt x="55660" y="8754"/>
                      <a:pt x="55660" y="8754"/>
                      <a:pt x="55752" y="8845"/>
                    </a:cubicBezTo>
                    <a:lnTo>
                      <a:pt x="517" y="72"/>
                    </a:lnTo>
                    <a:cubicBezTo>
                      <a:pt x="425" y="72"/>
                      <a:pt x="425" y="72"/>
                      <a:pt x="334" y="-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1" name="Google Shape;1331;g2da750b4097_0_0"/>
              <p:cNvSpPr/>
              <p:nvPr/>
            </p:nvSpPr>
            <p:spPr>
              <a:xfrm>
                <a:off x="8725243" y="4087671"/>
                <a:ext cx="79230" cy="74205"/>
              </a:xfrm>
              <a:custGeom>
                <a:rect b="b" l="l" r="r" t="t"/>
                <a:pathLst>
                  <a:path extrusionOk="0" h="74205" w="79230">
                    <a:moveTo>
                      <a:pt x="79075" y="54081"/>
                    </a:moveTo>
                    <a:cubicBezTo>
                      <a:pt x="80284" y="58494"/>
                      <a:pt x="79222" y="63219"/>
                      <a:pt x="76241" y="66692"/>
                    </a:cubicBezTo>
                    <a:lnTo>
                      <a:pt x="73314" y="69982"/>
                    </a:lnTo>
                    <a:cubicBezTo>
                      <a:pt x="70891" y="72572"/>
                      <a:pt x="67533" y="74086"/>
                      <a:pt x="63987" y="74186"/>
                    </a:cubicBezTo>
                    <a:lnTo>
                      <a:pt x="63163" y="74186"/>
                    </a:lnTo>
                    <a:cubicBezTo>
                      <a:pt x="57946" y="74066"/>
                      <a:pt x="52960" y="72015"/>
                      <a:pt x="49171" y="68429"/>
                    </a:cubicBezTo>
                    <a:lnTo>
                      <a:pt x="29327" y="50516"/>
                    </a:lnTo>
                    <a:lnTo>
                      <a:pt x="16067" y="26849"/>
                    </a:lnTo>
                    <a:cubicBezTo>
                      <a:pt x="13930" y="22893"/>
                      <a:pt x="10646" y="19676"/>
                      <a:pt x="6647" y="17618"/>
                    </a:cubicBezTo>
                    <a:cubicBezTo>
                      <a:pt x="4661" y="16707"/>
                      <a:pt x="2520" y="16179"/>
                      <a:pt x="337" y="16065"/>
                    </a:cubicBezTo>
                    <a:cubicBezTo>
                      <a:pt x="265" y="12771"/>
                      <a:pt x="1441" y="9573"/>
                      <a:pt x="3629" y="7109"/>
                    </a:cubicBezTo>
                    <a:lnTo>
                      <a:pt x="6556" y="3819"/>
                    </a:lnTo>
                    <a:cubicBezTo>
                      <a:pt x="8353" y="1861"/>
                      <a:pt x="10721" y="518"/>
                      <a:pt x="13323" y="-19"/>
                    </a:cubicBezTo>
                    <a:cubicBezTo>
                      <a:pt x="13451" y="734"/>
                      <a:pt x="13667" y="1470"/>
                      <a:pt x="13963" y="2174"/>
                    </a:cubicBezTo>
                    <a:cubicBezTo>
                      <a:pt x="16236" y="7184"/>
                      <a:pt x="20367" y="11115"/>
                      <a:pt x="25486" y="13140"/>
                    </a:cubicBezTo>
                    <a:lnTo>
                      <a:pt x="51366" y="24107"/>
                    </a:lnTo>
                    <a:lnTo>
                      <a:pt x="72217" y="42932"/>
                    </a:lnTo>
                    <a:cubicBezTo>
                      <a:pt x="75602" y="45850"/>
                      <a:pt x="77999" y="49745"/>
                      <a:pt x="79075" y="54081"/>
                    </a:cubicBezTo>
                    <a:close/>
                    <a:moveTo>
                      <a:pt x="67370" y="58742"/>
                    </a:moveTo>
                    <a:cubicBezTo>
                      <a:pt x="67645" y="58559"/>
                      <a:pt x="67736" y="57827"/>
                      <a:pt x="67462" y="56822"/>
                    </a:cubicBezTo>
                    <a:cubicBezTo>
                      <a:pt x="66943" y="54830"/>
                      <a:pt x="65826" y="53043"/>
                      <a:pt x="64260" y="51705"/>
                    </a:cubicBezTo>
                    <a:lnTo>
                      <a:pt x="22743" y="14237"/>
                    </a:lnTo>
                    <a:cubicBezTo>
                      <a:pt x="21101" y="12665"/>
                      <a:pt x="18972" y="11698"/>
                      <a:pt x="16707" y="11495"/>
                    </a:cubicBezTo>
                    <a:cubicBezTo>
                      <a:pt x="16067" y="11495"/>
                      <a:pt x="15610" y="11586"/>
                      <a:pt x="15427" y="11861"/>
                    </a:cubicBezTo>
                    <a:lnTo>
                      <a:pt x="12501" y="15059"/>
                    </a:lnTo>
                    <a:cubicBezTo>
                      <a:pt x="12225" y="15333"/>
                      <a:pt x="12135" y="16064"/>
                      <a:pt x="12408" y="17070"/>
                    </a:cubicBezTo>
                    <a:cubicBezTo>
                      <a:pt x="12930" y="19035"/>
                      <a:pt x="14049" y="20792"/>
                      <a:pt x="15610" y="22097"/>
                    </a:cubicBezTo>
                    <a:lnTo>
                      <a:pt x="57127" y="59564"/>
                    </a:lnTo>
                    <a:cubicBezTo>
                      <a:pt x="58759" y="61260"/>
                      <a:pt x="60993" y="62245"/>
                      <a:pt x="63347" y="62306"/>
                    </a:cubicBezTo>
                    <a:cubicBezTo>
                      <a:pt x="63734" y="62352"/>
                      <a:pt x="64124" y="62255"/>
                      <a:pt x="64443" y="6203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2" name="Google Shape;1332;g2da750b4097_0_0"/>
              <p:cNvSpPr/>
              <p:nvPr/>
            </p:nvSpPr>
            <p:spPr>
              <a:xfrm>
                <a:off x="8765667" y="3977917"/>
                <a:ext cx="36031" cy="2197"/>
              </a:xfrm>
              <a:custGeom>
                <a:rect b="b" l="l" r="r" t="t"/>
                <a:pathLst>
                  <a:path extrusionOk="0" h="2197" w="36031">
                    <a:moveTo>
                      <a:pt x="36365" y="345"/>
                    </a:moveTo>
                    <a:lnTo>
                      <a:pt x="8655" y="2082"/>
                    </a:lnTo>
                    <a:cubicBezTo>
                      <a:pt x="8110" y="2158"/>
                      <a:pt x="7560" y="2189"/>
                      <a:pt x="7009" y="2174"/>
                    </a:cubicBezTo>
                    <a:cubicBezTo>
                      <a:pt x="4738" y="2182"/>
                      <a:pt x="2482" y="1811"/>
                      <a:pt x="334" y="1077"/>
                    </a:cubicBezTo>
                    <a:cubicBezTo>
                      <a:pt x="2649" y="380"/>
                      <a:pt x="5050" y="12"/>
                      <a:pt x="7467" y="-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3" name="Google Shape;1333;g2da750b4097_0_0"/>
              <p:cNvSpPr/>
              <p:nvPr/>
            </p:nvSpPr>
            <p:spPr>
              <a:xfrm>
                <a:off x="8762192" y="4008100"/>
                <a:ext cx="39048" cy="4542"/>
              </a:xfrm>
              <a:custGeom>
                <a:rect b="b" l="l" r="r" t="t"/>
                <a:pathLst>
                  <a:path extrusionOk="0" h="4542" w="39048">
                    <a:moveTo>
                      <a:pt x="39382" y="4523"/>
                    </a:moveTo>
                    <a:lnTo>
                      <a:pt x="10484" y="4157"/>
                    </a:lnTo>
                    <a:cubicBezTo>
                      <a:pt x="6946" y="4209"/>
                      <a:pt x="3453" y="3360"/>
                      <a:pt x="334" y="1691"/>
                    </a:cubicBezTo>
                    <a:cubicBezTo>
                      <a:pt x="4200" y="57"/>
                      <a:pt x="8457" y="-419"/>
                      <a:pt x="12588" y="3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4" name="Google Shape;1334;g2da750b4097_0_0"/>
              <p:cNvSpPr/>
              <p:nvPr/>
            </p:nvSpPr>
            <p:spPr>
              <a:xfrm>
                <a:off x="8749481" y="4067336"/>
                <a:ext cx="41060" cy="13115"/>
              </a:xfrm>
              <a:custGeom>
                <a:rect b="b" l="l" r="r" t="t"/>
                <a:pathLst>
                  <a:path extrusionOk="0" h="13115" w="41060">
                    <a:moveTo>
                      <a:pt x="41394" y="13096"/>
                    </a:moveTo>
                    <a:lnTo>
                      <a:pt x="14417" y="8893"/>
                    </a:lnTo>
                    <a:cubicBezTo>
                      <a:pt x="8827" y="8160"/>
                      <a:pt x="3760" y="5233"/>
                      <a:pt x="334" y="760"/>
                    </a:cubicBezTo>
                    <a:cubicBezTo>
                      <a:pt x="743" y="584"/>
                      <a:pt x="1173" y="461"/>
                      <a:pt x="1613" y="394"/>
                    </a:cubicBezTo>
                    <a:cubicBezTo>
                      <a:pt x="6019" y="-475"/>
                      <a:pt x="10586" y="35"/>
                      <a:pt x="14691" y="18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5" name="Google Shape;1335;g2da750b4097_0_0"/>
              <p:cNvSpPr/>
              <p:nvPr/>
            </p:nvSpPr>
            <p:spPr>
              <a:xfrm>
                <a:off x="8738232" y="4087377"/>
                <a:ext cx="38043" cy="24419"/>
              </a:xfrm>
              <a:custGeom>
                <a:rect b="b" l="l" r="r" t="t"/>
                <a:pathLst>
                  <a:path extrusionOk="0" h="24419" w="38043">
                    <a:moveTo>
                      <a:pt x="38377" y="24401"/>
                    </a:moveTo>
                    <a:lnTo>
                      <a:pt x="12496" y="13434"/>
                    </a:lnTo>
                    <a:cubicBezTo>
                      <a:pt x="7378" y="11409"/>
                      <a:pt x="3247" y="7478"/>
                      <a:pt x="973" y="2468"/>
                    </a:cubicBezTo>
                    <a:cubicBezTo>
                      <a:pt x="677" y="1764"/>
                      <a:pt x="462" y="1028"/>
                      <a:pt x="334" y="275"/>
                    </a:cubicBezTo>
                    <a:cubicBezTo>
                      <a:pt x="6673" y="-829"/>
                      <a:pt x="13154" y="1216"/>
                      <a:pt x="17709" y="57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6" name="Google Shape;1336;g2da750b4097_0_0"/>
              <p:cNvSpPr/>
              <p:nvPr/>
            </p:nvSpPr>
            <p:spPr>
              <a:xfrm>
                <a:off x="8708053" y="4103744"/>
                <a:ext cx="63154" cy="87103"/>
              </a:xfrm>
              <a:custGeom>
                <a:rect b="b" l="l" r="r" t="t"/>
                <a:pathLst>
                  <a:path extrusionOk="0" h="87103" w="63154">
                    <a:moveTo>
                      <a:pt x="60509" y="59484"/>
                    </a:moveTo>
                    <a:cubicBezTo>
                      <a:pt x="62724" y="63368"/>
                      <a:pt x="63742" y="67818"/>
                      <a:pt x="63435" y="72278"/>
                    </a:cubicBezTo>
                    <a:cubicBezTo>
                      <a:pt x="63112" y="76844"/>
                      <a:pt x="60588" y="80969"/>
                      <a:pt x="56668" y="83336"/>
                    </a:cubicBezTo>
                    <a:lnTo>
                      <a:pt x="52827" y="85529"/>
                    </a:lnTo>
                    <a:cubicBezTo>
                      <a:pt x="50927" y="86586"/>
                      <a:pt x="48782" y="87122"/>
                      <a:pt x="46607" y="87083"/>
                    </a:cubicBezTo>
                    <a:cubicBezTo>
                      <a:pt x="39694" y="86636"/>
                      <a:pt x="33551" y="82520"/>
                      <a:pt x="30513" y="76299"/>
                    </a:cubicBezTo>
                    <a:lnTo>
                      <a:pt x="17984" y="54001"/>
                    </a:lnTo>
                    <a:lnTo>
                      <a:pt x="12131" y="28869"/>
                    </a:lnTo>
                    <a:cubicBezTo>
                      <a:pt x="10854" y="22370"/>
                      <a:pt x="6435" y="16927"/>
                      <a:pt x="334" y="14340"/>
                    </a:cubicBezTo>
                    <a:cubicBezTo>
                      <a:pt x="344" y="13467"/>
                      <a:pt x="499" y="12603"/>
                      <a:pt x="792" y="11781"/>
                    </a:cubicBezTo>
                    <a:cubicBezTo>
                      <a:pt x="1714" y="8358"/>
                      <a:pt x="3947" y="5436"/>
                      <a:pt x="7010" y="3648"/>
                    </a:cubicBezTo>
                    <a:lnTo>
                      <a:pt x="10851" y="1545"/>
                    </a:lnTo>
                    <a:cubicBezTo>
                      <a:pt x="12894" y="433"/>
                      <a:pt x="15202" y="-104"/>
                      <a:pt x="17526" y="-8"/>
                    </a:cubicBezTo>
                    <a:cubicBezTo>
                      <a:pt x="17543" y="1224"/>
                      <a:pt x="17697" y="2450"/>
                      <a:pt x="17984" y="3648"/>
                    </a:cubicBezTo>
                    <a:cubicBezTo>
                      <a:pt x="19058" y="8010"/>
                      <a:pt x="21453" y="11936"/>
                      <a:pt x="24842" y="14888"/>
                    </a:cubicBezTo>
                    <a:lnTo>
                      <a:pt x="46517" y="34444"/>
                    </a:lnTo>
                    <a:close/>
                    <a:moveTo>
                      <a:pt x="51546" y="71181"/>
                    </a:moveTo>
                    <a:cubicBezTo>
                      <a:pt x="51698" y="69138"/>
                      <a:pt x="51219" y="67096"/>
                      <a:pt x="50174" y="65333"/>
                    </a:cubicBezTo>
                    <a:lnTo>
                      <a:pt x="22831" y="16533"/>
                    </a:lnTo>
                    <a:cubicBezTo>
                      <a:pt x="21848" y="14744"/>
                      <a:pt x="20393" y="13258"/>
                      <a:pt x="18624" y="12237"/>
                    </a:cubicBezTo>
                    <a:cubicBezTo>
                      <a:pt x="18136" y="11995"/>
                      <a:pt x="17610" y="11840"/>
                      <a:pt x="17069" y="11781"/>
                    </a:cubicBezTo>
                    <a:cubicBezTo>
                      <a:pt x="16886" y="11781"/>
                      <a:pt x="16796" y="11871"/>
                      <a:pt x="16703" y="11871"/>
                    </a:cubicBezTo>
                    <a:lnTo>
                      <a:pt x="12863" y="14065"/>
                    </a:lnTo>
                    <a:cubicBezTo>
                      <a:pt x="12588" y="14157"/>
                      <a:pt x="12405" y="14523"/>
                      <a:pt x="12314" y="14979"/>
                    </a:cubicBezTo>
                    <a:cubicBezTo>
                      <a:pt x="11855" y="17314"/>
                      <a:pt x="12313" y="19735"/>
                      <a:pt x="13593" y="21741"/>
                    </a:cubicBezTo>
                    <a:lnTo>
                      <a:pt x="40846" y="70450"/>
                    </a:lnTo>
                    <a:cubicBezTo>
                      <a:pt x="43041" y="74289"/>
                      <a:pt x="46241" y="75659"/>
                      <a:pt x="47066" y="75111"/>
                    </a:cubicBezTo>
                    <a:lnTo>
                      <a:pt x="50815" y="73009"/>
                    </a:lnTo>
                    <a:cubicBezTo>
                      <a:pt x="51286" y="72517"/>
                      <a:pt x="51548" y="71862"/>
                      <a:pt x="51545" y="7118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7" name="Google Shape;1337;g2da750b4097_0_0"/>
              <p:cNvSpPr/>
              <p:nvPr/>
            </p:nvSpPr>
            <p:spPr>
              <a:xfrm>
                <a:off x="8725246" y="4103754"/>
                <a:ext cx="28990" cy="34452"/>
              </a:xfrm>
              <a:custGeom>
                <a:rect b="b" l="l" r="r" t="t"/>
                <a:pathLst>
                  <a:path extrusionOk="0" h="34452" w="28990">
                    <a:moveTo>
                      <a:pt x="16064" y="10765"/>
                    </a:moveTo>
                    <a:lnTo>
                      <a:pt x="29324" y="34433"/>
                    </a:lnTo>
                    <a:lnTo>
                      <a:pt x="7650" y="14877"/>
                    </a:lnTo>
                    <a:cubicBezTo>
                      <a:pt x="4261" y="11925"/>
                      <a:pt x="1866" y="8000"/>
                      <a:pt x="792" y="3637"/>
                    </a:cubicBezTo>
                    <a:cubicBezTo>
                      <a:pt x="504" y="2439"/>
                      <a:pt x="351" y="1213"/>
                      <a:pt x="334" y="-19"/>
                    </a:cubicBezTo>
                    <a:cubicBezTo>
                      <a:pt x="2516" y="96"/>
                      <a:pt x="4658" y="623"/>
                      <a:pt x="6644" y="1535"/>
                    </a:cubicBezTo>
                    <a:cubicBezTo>
                      <a:pt x="10643" y="3592"/>
                      <a:pt x="13927" y="6810"/>
                      <a:pt x="16064" y="107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8" name="Google Shape;1338;g2da750b4097_0_0"/>
              <p:cNvSpPr/>
              <p:nvPr/>
            </p:nvSpPr>
            <p:spPr>
              <a:xfrm>
                <a:off x="8693330" y="4350217"/>
                <a:ext cx="45996" cy="70833"/>
              </a:xfrm>
              <a:custGeom>
                <a:rect b="b" l="l" r="r" t="t"/>
                <a:pathLst>
                  <a:path extrusionOk="0" h="70833" w="45996">
                    <a:moveTo>
                      <a:pt x="46241" y="51163"/>
                    </a:moveTo>
                    <a:cubicBezTo>
                      <a:pt x="47209" y="60793"/>
                      <a:pt x="40182" y="69384"/>
                      <a:pt x="30546" y="70351"/>
                    </a:cubicBezTo>
                    <a:cubicBezTo>
                      <a:pt x="30534" y="70352"/>
                      <a:pt x="30523" y="70353"/>
                      <a:pt x="30512" y="70354"/>
                    </a:cubicBezTo>
                    <a:cubicBezTo>
                      <a:pt x="28949" y="70687"/>
                      <a:pt x="27354" y="70840"/>
                      <a:pt x="25757" y="70811"/>
                    </a:cubicBezTo>
                    <a:cubicBezTo>
                      <a:pt x="22730" y="70868"/>
                      <a:pt x="19729" y="70243"/>
                      <a:pt x="16977" y="68983"/>
                    </a:cubicBezTo>
                    <a:cubicBezTo>
                      <a:pt x="12682" y="67106"/>
                      <a:pt x="9529" y="63311"/>
                      <a:pt x="8472" y="58748"/>
                    </a:cubicBezTo>
                    <a:lnTo>
                      <a:pt x="334" y="17715"/>
                    </a:lnTo>
                    <a:lnTo>
                      <a:pt x="3351" y="10131"/>
                    </a:lnTo>
                    <a:cubicBezTo>
                      <a:pt x="5770" y="4868"/>
                      <a:pt x="10692" y="1187"/>
                      <a:pt x="16428" y="353"/>
                    </a:cubicBezTo>
                    <a:cubicBezTo>
                      <a:pt x="18028" y="73"/>
                      <a:pt x="19652" y="-49"/>
                      <a:pt x="21275" y="-13"/>
                    </a:cubicBezTo>
                    <a:lnTo>
                      <a:pt x="31426" y="353"/>
                    </a:lnTo>
                    <a:cubicBezTo>
                      <a:pt x="34798" y="2289"/>
                      <a:pt x="37166" y="5588"/>
                      <a:pt x="37920" y="9399"/>
                    </a:cubicBezTo>
                    <a:close/>
                    <a:moveTo>
                      <a:pt x="28135" y="58748"/>
                    </a:moveTo>
                    <a:cubicBezTo>
                      <a:pt x="32524" y="57834"/>
                      <a:pt x="34902" y="55001"/>
                      <a:pt x="34627" y="53540"/>
                    </a:cubicBezTo>
                    <a:lnTo>
                      <a:pt x="26214" y="11776"/>
                    </a:lnTo>
                    <a:cubicBezTo>
                      <a:pt x="26031" y="10587"/>
                      <a:pt x="23744" y="9217"/>
                      <a:pt x="20636" y="9217"/>
                    </a:cubicBezTo>
                    <a:cubicBezTo>
                      <a:pt x="19836" y="9223"/>
                      <a:pt x="19039" y="9315"/>
                      <a:pt x="18258" y="9491"/>
                    </a:cubicBezTo>
                    <a:cubicBezTo>
                      <a:pt x="13868" y="10314"/>
                      <a:pt x="11490" y="13146"/>
                      <a:pt x="11765" y="14700"/>
                    </a:cubicBezTo>
                    <a:lnTo>
                      <a:pt x="20178" y="56463"/>
                    </a:lnTo>
                    <a:cubicBezTo>
                      <a:pt x="20270" y="57104"/>
                      <a:pt x="21001" y="57743"/>
                      <a:pt x="22007" y="58200"/>
                    </a:cubicBezTo>
                    <a:cubicBezTo>
                      <a:pt x="23937" y="59038"/>
                      <a:pt x="26087" y="59231"/>
                      <a:pt x="28135" y="587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9" name="Google Shape;1339;g2da750b4097_0_0"/>
              <p:cNvSpPr/>
              <p:nvPr/>
            </p:nvSpPr>
            <p:spPr>
              <a:xfrm>
                <a:off x="8685657" y="4117332"/>
                <a:ext cx="47578" cy="92887"/>
              </a:xfrm>
              <a:custGeom>
                <a:rect b="b" l="l" r="r" t="t"/>
                <a:pathLst>
                  <a:path extrusionOk="0" h="92887" w="47578">
                    <a:moveTo>
                      <a:pt x="47238" y="69656"/>
                    </a:moveTo>
                    <a:cubicBezTo>
                      <a:pt x="48341" y="74015"/>
                      <a:pt x="48086" y="78606"/>
                      <a:pt x="46508" y="82816"/>
                    </a:cubicBezTo>
                    <a:cubicBezTo>
                      <a:pt x="44966" y="87120"/>
                      <a:pt x="41413" y="90397"/>
                      <a:pt x="36997" y="91589"/>
                    </a:cubicBezTo>
                    <a:lnTo>
                      <a:pt x="32699" y="92594"/>
                    </a:lnTo>
                    <a:cubicBezTo>
                      <a:pt x="31764" y="92776"/>
                      <a:pt x="30814" y="92868"/>
                      <a:pt x="29863" y="92869"/>
                    </a:cubicBezTo>
                    <a:cubicBezTo>
                      <a:pt x="21661" y="92005"/>
                      <a:pt x="15061" y="85746"/>
                      <a:pt x="13768" y="77607"/>
                    </a:cubicBezTo>
                    <a:lnTo>
                      <a:pt x="13768" y="77515"/>
                    </a:lnTo>
                    <a:lnTo>
                      <a:pt x="965" y="23141"/>
                    </a:lnTo>
                    <a:cubicBezTo>
                      <a:pt x="965" y="22958"/>
                      <a:pt x="874" y="22775"/>
                      <a:pt x="874" y="22592"/>
                    </a:cubicBezTo>
                    <a:cubicBezTo>
                      <a:pt x="-312" y="17439"/>
                      <a:pt x="471" y="12029"/>
                      <a:pt x="3068" y="7422"/>
                    </a:cubicBezTo>
                    <a:cubicBezTo>
                      <a:pt x="4840" y="4326"/>
                      <a:pt x="7823" y="2107"/>
                      <a:pt x="11299" y="1299"/>
                    </a:cubicBezTo>
                    <a:lnTo>
                      <a:pt x="15506" y="294"/>
                    </a:lnTo>
                    <a:cubicBezTo>
                      <a:pt x="17909" y="-244"/>
                      <a:pt x="20415" y="-86"/>
                      <a:pt x="22730" y="752"/>
                    </a:cubicBezTo>
                    <a:cubicBezTo>
                      <a:pt x="22252" y="5328"/>
                      <a:pt x="23245" y="9937"/>
                      <a:pt x="25565" y="13911"/>
                    </a:cubicBezTo>
                    <a:lnTo>
                      <a:pt x="40381" y="40413"/>
                    </a:lnTo>
                    <a:close/>
                    <a:moveTo>
                      <a:pt x="35442" y="78430"/>
                    </a:moveTo>
                    <a:cubicBezTo>
                      <a:pt x="36139" y="76492"/>
                      <a:pt x="36234" y="74390"/>
                      <a:pt x="35716" y="72398"/>
                    </a:cubicBezTo>
                    <a:lnTo>
                      <a:pt x="22913" y="18023"/>
                    </a:lnTo>
                    <a:cubicBezTo>
                      <a:pt x="21907" y="13728"/>
                      <a:pt x="19255" y="11717"/>
                      <a:pt x="18249" y="11810"/>
                    </a:cubicBezTo>
                    <a:lnTo>
                      <a:pt x="13951" y="12815"/>
                    </a:lnTo>
                    <a:cubicBezTo>
                      <a:pt x="13610" y="13012"/>
                      <a:pt x="13326" y="13296"/>
                      <a:pt x="13129" y="13637"/>
                    </a:cubicBezTo>
                    <a:cubicBezTo>
                      <a:pt x="12115" y="15746"/>
                      <a:pt x="11920" y="18155"/>
                      <a:pt x="12580" y="20399"/>
                    </a:cubicBezTo>
                    <a:lnTo>
                      <a:pt x="25382" y="74866"/>
                    </a:lnTo>
                    <a:cubicBezTo>
                      <a:pt x="26388" y="79160"/>
                      <a:pt x="29223" y="81080"/>
                      <a:pt x="30046" y="80987"/>
                    </a:cubicBezTo>
                    <a:lnTo>
                      <a:pt x="34253" y="79982"/>
                    </a:lnTo>
                    <a:cubicBezTo>
                      <a:pt x="34619" y="79892"/>
                      <a:pt x="35076" y="79435"/>
                      <a:pt x="35442" y="784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0" name="Google Shape;1340;g2da750b4097_0_0"/>
              <p:cNvSpPr/>
              <p:nvPr/>
            </p:nvSpPr>
            <p:spPr>
              <a:xfrm>
                <a:off x="8664815" y="4311890"/>
                <a:ext cx="63631" cy="57066"/>
              </a:xfrm>
              <a:custGeom>
                <a:rect b="b" l="l" r="r" t="t"/>
                <a:pathLst>
                  <a:path extrusionOk="0" h="57066" w="63631">
                    <a:moveTo>
                      <a:pt x="40280" y="13366"/>
                    </a:moveTo>
                    <a:lnTo>
                      <a:pt x="63966" y="38771"/>
                    </a:lnTo>
                    <a:lnTo>
                      <a:pt x="59942" y="38680"/>
                    </a:lnTo>
                    <a:cubicBezTo>
                      <a:pt x="55287" y="35846"/>
                      <a:pt x="49714" y="34929"/>
                      <a:pt x="44396" y="36121"/>
                    </a:cubicBezTo>
                    <a:cubicBezTo>
                      <a:pt x="34772" y="37121"/>
                      <a:pt x="27753" y="45686"/>
                      <a:pt x="28666" y="55312"/>
                    </a:cubicBezTo>
                    <a:lnTo>
                      <a:pt x="28849" y="56042"/>
                    </a:lnTo>
                    <a:lnTo>
                      <a:pt x="28392" y="57047"/>
                    </a:lnTo>
                    <a:lnTo>
                      <a:pt x="9096" y="36395"/>
                    </a:lnTo>
                    <a:lnTo>
                      <a:pt x="12572" y="36304"/>
                    </a:lnTo>
                    <a:lnTo>
                      <a:pt x="3243" y="26342"/>
                    </a:lnTo>
                    <a:cubicBezTo>
                      <a:pt x="-1654" y="19648"/>
                      <a:pt x="-224" y="10259"/>
                      <a:pt x="6444" y="5324"/>
                    </a:cubicBezTo>
                    <a:cubicBezTo>
                      <a:pt x="9636" y="2235"/>
                      <a:pt x="13809" y="360"/>
                      <a:pt x="18240" y="23"/>
                    </a:cubicBezTo>
                    <a:cubicBezTo>
                      <a:pt x="21758" y="-276"/>
                      <a:pt x="25222" y="1034"/>
                      <a:pt x="27660" y="3587"/>
                    </a:cubicBezTo>
                    <a:lnTo>
                      <a:pt x="40280" y="17112"/>
                    </a:lnTo>
                    <a:close/>
                    <a:moveTo>
                      <a:pt x="37994" y="28261"/>
                    </a:moveTo>
                    <a:lnTo>
                      <a:pt x="20801" y="9893"/>
                    </a:lnTo>
                    <a:cubicBezTo>
                      <a:pt x="19795" y="8796"/>
                      <a:pt x="16046" y="9162"/>
                      <a:pt x="12845" y="12178"/>
                    </a:cubicBezTo>
                    <a:cubicBezTo>
                      <a:pt x="11294" y="13565"/>
                      <a:pt x="10181" y="15376"/>
                      <a:pt x="9645" y="17387"/>
                    </a:cubicBezTo>
                    <a:cubicBezTo>
                      <a:pt x="9384" y="18252"/>
                      <a:pt x="9518" y="19188"/>
                      <a:pt x="10011" y="19946"/>
                    </a:cubicBezTo>
                    <a:lnTo>
                      <a:pt x="25556" y="36578"/>
                    </a:lnTo>
                    <a:cubicBezTo>
                      <a:pt x="28921" y="32787"/>
                      <a:pt x="33203" y="29923"/>
                      <a:pt x="37994" y="2826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1" name="Google Shape;1341;g2da750b4097_0_0"/>
              <p:cNvSpPr/>
              <p:nvPr/>
            </p:nvSpPr>
            <p:spPr>
              <a:xfrm>
                <a:off x="8707936" y="4118103"/>
                <a:ext cx="17767" cy="39660"/>
              </a:xfrm>
              <a:custGeom>
                <a:rect b="b" l="l" r="r" t="t"/>
                <a:pathLst>
                  <a:path extrusionOk="0" h="39660" w="17767">
                    <a:moveTo>
                      <a:pt x="18102" y="39642"/>
                    </a:moveTo>
                    <a:lnTo>
                      <a:pt x="3286" y="13140"/>
                    </a:lnTo>
                    <a:cubicBezTo>
                      <a:pt x="966" y="9166"/>
                      <a:pt x="-27" y="4557"/>
                      <a:pt x="451" y="-19"/>
                    </a:cubicBezTo>
                    <a:cubicBezTo>
                      <a:pt x="6552" y="2568"/>
                      <a:pt x="10972" y="8011"/>
                      <a:pt x="12248" y="145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2" name="Google Shape;1342;g2da750b4097_0_0"/>
              <p:cNvSpPr/>
              <p:nvPr/>
            </p:nvSpPr>
            <p:spPr>
              <a:xfrm>
                <a:off x="8693067" y="4347520"/>
                <a:ext cx="31355" cy="20431"/>
              </a:xfrm>
              <a:custGeom>
                <a:rect b="b" l="l" r="r" t="t"/>
                <a:pathLst>
                  <a:path extrusionOk="0" h="20431" w="31355">
                    <a:moveTo>
                      <a:pt x="31689" y="3050"/>
                    </a:moveTo>
                    <a:lnTo>
                      <a:pt x="21539" y="2684"/>
                    </a:lnTo>
                    <a:cubicBezTo>
                      <a:pt x="19915" y="2647"/>
                      <a:pt x="18291" y="2770"/>
                      <a:pt x="16692" y="3050"/>
                    </a:cubicBezTo>
                    <a:cubicBezTo>
                      <a:pt x="10956" y="3884"/>
                      <a:pt x="6034" y="7564"/>
                      <a:pt x="3615" y="12828"/>
                    </a:cubicBezTo>
                    <a:lnTo>
                      <a:pt x="597" y="20412"/>
                    </a:lnTo>
                    <a:lnTo>
                      <a:pt x="414" y="19682"/>
                    </a:lnTo>
                    <a:cubicBezTo>
                      <a:pt x="-500" y="10056"/>
                      <a:pt x="6520" y="1491"/>
                      <a:pt x="16144" y="491"/>
                    </a:cubicBezTo>
                    <a:cubicBezTo>
                      <a:pt x="21461" y="-702"/>
                      <a:pt x="27035" y="216"/>
                      <a:pt x="31689" y="305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3" name="Google Shape;1343;g2da750b4097_0_0"/>
              <p:cNvSpPr/>
              <p:nvPr/>
            </p:nvSpPr>
            <p:spPr>
              <a:xfrm>
                <a:off x="8662140" y="4309370"/>
                <a:ext cx="42621" cy="38933"/>
              </a:xfrm>
              <a:custGeom>
                <a:rect b="b" l="l" r="r" t="t"/>
                <a:pathLst>
                  <a:path extrusionOk="0" h="38933" w="42621">
                    <a:moveTo>
                      <a:pt x="42955" y="15885"/>
                    </a:moveTo>
                    <a:lnTo>
                      <a:pt x="42955" y="19631"/>
                    </a:lnTo>
                    <a:lnTo>
                      <a:pt x="30335" y="6107"/>
                    </a:lnTo>
                    <a:cubicBezTo>
                      <a:pt x="27897" y="3554"/>
                      <a:pt x="24433" y="2243"/>
                      <a:pt x="20915" y="2542"/>
                    </a:cubicBezTo>
                    <a:cubicBezTo>
                      <a:pt x="16485" y="2880"/>
                      <a:pt x="12311" y="4755"/>
                      <a:pt x="9119" y="7843"/>
                    </a:cubicBezTo>
                    <a:cubicBezTo>
                      <a:pt x="2450" y="12778"/>
                      <a:pt x="1020" y="22168"/>
                      <a:pt x="5918" y="28861"/>
                    </a:cubicBezTo>
                    <a:lnTo>
                      <a:pt x="15246" y="38823"/>
                    </a:lnTo>
                    <a:lnTo>
                      <a:pt x="11770" y="38914"/>
                    </a:lnTo>
                    <a:lnTo>
                      <a:pt x="3997" y="30598"/>
                    </a:lnTo>
                    <a:cubicBezTo>
                      <a:pt x="876" y="27089"/>
                      <a:pt x="-351" y="22287"/>
                      <a:pt x="705" y="17713"/>
                    </a:cubicBezTo>
                    <a:cubicBezTo>
                      <a:pt x="1620" y="13200"/>
                      <a:pt x="3960" y="9100"/>
                      <a:pt x="7381" y="6015"/>
                    </a:cubicBezTo>
                    <a:cubicBezTo>
                      <a:pt x="11198" y="2269"/>
                      <a:pt x="16298" y="113"/>
                      <a:pt x="21647" y="-16"/>
                    </a:cubicBezTo>
                    <a:cubicBezTo>
                      <a:pt x="25613" y="-92"/>
                      <a:pt x="29428" y="1500"/>
                      <a:pt x="32163" y="43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4" name="Google Shape;1344;g2da750b4097_0_0"/>
              <p:cNvSpPr/>
              <p:nvPr/>
            </p:nvSpPr>
            <p:spPr>
              <a:xfrm>
                <a:off x="8563472" y="4256918"/>
                <a:ext cx="141289" cy="91476"/>
              </a:xfrm>
              <a:custGeom>
                <a:rect b="b" l="l" r="r" t="t"/>
                <a:pathLst>
                  <a:path extrusionOk="0" h="91476" w="141289">
                    <a:moveTo>
                      <a:pt x="141623" y="803"/>
                    </a:moveTo>
                    <a:lnTo>
                      <a:pt x="141623" y="68338"/>
                    </a:lnTo>
                    <a:lnTo>
                      <a:pt x="130832" y="56823"/>
                    </a:lnTo>
                    <a:cubicBezTo>
                      <a:pt x="128097" y="53953"/>
                      <a:pt x="124281" y="52361"/>
                      <a:pt x="120316" y="52436"/>
                    </a:cubicBezTo>
                    <a:cubicBezTo>
                      <a:pt x="114967" y="52566"/>
                      <a:pt x="109867" y="54722"/>
                      <a:pt x="106049" y="58468"/>
                    </a:cubicBezTo>
                    <a:cubicBezTo>
                      <a:pt x="102629" y="61553"/>
                      <a:pt x="100289" y="65653"/>
                      <a:pt x="99373" y="70166"/>
                    </a:cubicBezTo>
                    <a:cubicBezTo>
                      <a:pt x="98318" y="74740"/>
                      <a:pt x="99545" y="79542"/>
                      <a:pt x="102666" y="83051"/>
                    </a:cubicBezTo>
                    <a:lnTo>
                      <a:pt x="110438" y="91367"/>
                    </a:lnTo>
                    <a:lnTo>
                      <a:pt x="100379" y="91458"/>
                    </a:lnTo>
                    <a:lnTo>
                      <a:pt x="89954" y="91458"/>
                    </a:lnTo>
                    <a:lnTo>
                      <a:pt x="89863" y="64042"/>
                    </a:lnTo>
                    <a:cubicBezTo>
                      <a:pt x="89714" y="59654"/>
                      <a:pt x="87556" y="55578"/>
                      <a:pt x="84010" y="52985"/>
                    </a:cubicBezTo>
                    <a:cubicBezTo>
                      <a:pt x="80119" y="50036"/>
                      <a:pt x="75359" y="48461"/>
                      <a:pt x="70475" y="48506"/>
                    </a:cubicBezTo>
                    <a:cubicBezTo>
                      <a:pt x="60826" y="47553"/>
                      <a:pt x="52232" y="54597"/>
                      <a:pt x="51278" y="64239"/>
                    </a:cubicBezTo>
                    <a:cubicBezTo>
                      <a:pt x="51275" y="64265"/>
                      <a:pt x="51273" y="64291"/>
                      <a:pt x="51270" y="64316"/>
                    </a:cubicBezTo>
                    <a:lnTo>
                      <a:pt x="51453" y="91458"/>
                    </a:lnTo>
                    <a:lnTo>
                      <a:pt x="31426" y="91458"/>
                    </a:lnTo>
                    <a:lnTo>
                      <a:pt x="39291" y="83051"/>
                    </a:lnTo>
                    <a:cubicBezTo>
                      <a:pt x="42399" y="79534"/>
                      <a:pt x="43654" y="74754"/>
                      <a:pt x="42675" y="70165"/>
                    </a:cubicBezTo>
                    <a:cubicBezTo>
                      <a:pt x="41723" y="65645"/>
                      <a:pt x="39352" y="61547"/>
                      <a:pt x="35906" y="58468"/>
                    </a:cubicBezTo>
                    <a:cubicBezTo>
                      <a:pt x="32573" y="55267"/>
                      <a:pt x="28320" y="53189"/>
                      <a:pt x="23744" y="52528"/>
                    </a:cubicBezTo>
                    <a:cubicBezTo>
                      <a:pt x="19090" y="51847"/>
                      <a:pt x="14394" y="53445"/>
                      <a:pt x="11123" y="56822"/>
                    </a:cubicBezTo>
                    <a:lnTo>
                      <a:pt x="334" y="68338"/>
                    </a:lnTo>
                    <a:lnTo>
                      <a:pt x="334" y="803"/>
                    </a:lnTo>
                    <a:lnTo>
                      <a:pt x="33712" y="803"/>
                    </a:lnTo>
                    <a:cubicBezTo>
                      <a:pt x="36149" y="1664"/>
                      <a:pt x="38718" y="2097"/>
                      <a:pt x="41303" y="2083"/>
                    </a:cubicBezTo>
                    <a:lnTo>
                      <a:pt x="42217" y="2082"/>
                    </a:lnTo>
                    <a:lnTo>
                      <a:pt x="98093" y="72"/>
                    </a:lnTo>
                    <a:cubicBezTo>
                      <a:pt x="98340" y="87"/>
                      <a:pt x="98588" y="56"/>
                      <a:pt x="98824" y="-19"/>
                    </a:cubicBezTo>
                    <a:lnTo>
                      <a:pt x="98916" y="-19"/>
                    </a:lnTo>
                    <a:cubicBezTo>
                      <a:pt x="100927" y="-22"/>
                      <a:pt x="102927" y="255"/>
                      <a:pt x="104861" y="803"/>
                    </a:cubicBezTo>
                    <a:close/>
                    <a:moveTo>
                      <a:pt x="129735" y="44943"/>
                    </a:moveTo>
                    <a:lnTo>
                      <a:pt x="129735" y="12683"/>
                    </a:lnTo>
                    <a:lnTo>
                      <a:pt x="102300" y="12410"/>
                    </a:lnTo>
                    <a:cubicBezTo>
                      <a:pt x="101042" y="11953"/>
                      <a:pt x="99702" y="11766"/>
                      <a:pt x="98367" y="11861"/>
                    </a:cubicBezTo>
                    <a:lnTo>
                      <a:pt x="76419" y="12683"/>
                    </a:lnTo>
                    <a:lnTo>
                      <a:pt x="12222" y="12683"/>
                    </a:lnTo>
                    <a:lnTo>
                      <a:pt x="12222" y="44943"/>
                    </a:lnTo>
                    <a:cubicBezTo>
                      <a:pt x="15638" y="43540"/>
                      <a:pt x="19324" y="42916"/>
                      <a:pt x="23012" y="43115"/>
                    </a:cubicBezTo>
                    <a:cubicBezTo>
                      <a:pt x="30234" y="43636"/>
                      <a:pt x="37052" y="46639"/>
                      <a:pt x="42309" y="51614"/>
                    </a:cubicBezTo>
                    <a:cubicBezTo>
                      <a:pt x="43446" y="54116"/>
                      <a:pt x="46398" y="55222"/>
                      <a:pt x="48902" y="54085"/>
                    </a:cubicBezTo>
                    <a:cubicBezTo>
                      <a:pt x="51405" y="52948"/>
                      <a:pt x="52512" y="49998"/>
                      <a:pt x="51374" y="47497"/>
                    </a:cubicBezTo>
                    <a:cubicBezTo>
                      <a:pt x="51163" y="47032"/>
                      <a:pt x="50881" y="46602"/>
                      <a:pt x="50538" y="46222"/>
                    </a:cubicBezTo>
                    <a:cubicBezTo>
                      <a:pt x="56144" y="41599"/>
                      <a:pt x="63206" y="39107"/>
                      <a:pt x="70475" y="39185"/>
                    </a:cubicBezTo>
                    <a:lnTo>
                      <a:pt x="70658" y="39185"/>
                    </a:lnTo>
                    <a:cubicBezTo>
                      <a:pt x="77828" y="39085"/>
                      <a:pt x="84809" y="41476"/>
                      <a:pt x="90412" y="45948"/>
                    </a:cubicBezTo>
                    <a:cubicBezTo>
                      <a:pt x="93187" y="48279"/>
                      <a:pt x="95432" y="51177"/>
                      <a:pt x="96996" y="54447"/>
                    </a:cubicBezTo>
                    <a:cubicBezTo>
                      <a:pt x="97839" y="53436"/>
                      <a:pt x="98756" y="52489"/>
                      <a:pt x="99739" y="51614"/>
                    </a:cubicBezTo>
                    <a:cubicBezTo>
                      <a:pt x="104951" y="46626"/>
                      <a:pt x="111745" y="43620"/>
                      <a:pt x="118944" y="43115"/>
                    </a:cubicBezTo>
                    <a:cubicBezTo>
                      <a:pt x="122632" y="42916"/>
                      <a:pt x="126319" y="43540"/>
                      <a:pt x="129735" y="449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5" name="Google Shape;1345;g2da750b4097_0_0"/>
              <p:cNvSpPr/>
              <p:nvPr/>
            </p:nvSpPr>
            <p:spPr>
              <a:xfrm>
                <a:off x="8655561" y="4125414"/>
                <a:ext cx="44488" cy="92481"/>
              </a:xfrm>
              <a:custGeom>
                <a:rect b="b" l="l" r="r" t="t"/>
                <a:pathLst>
                  <a:path extrusionOk="0" h="92481" w="44488">
                    <a:moveTo>
                      <a:pt x="43864" y="69525"/>
                    </a:moveTo>
                    <a:cubicBezTo>
                      <a:pt x="46937" y="78328"/>
                      <a:pt x="42379" y="87967"/>
                      <a:pt x="33622" y="91183"/>
                    </a:cubicBezTo>
                    <a:lnTo>
                      <a:pt x="29324" y="92189"/>
                    </a:lnTo>
                    <a:cubicBezTo>
                      <a:pt x="28390" y="92375"/>
                      <a:pt x="27441" y="92466"/>
                      <a:pt x="26488" y="92462"/>
                    </a:cubicBezTo>
                    <a:cubicBezTo>
                      <a:pt x="24683" y="92473"/>
                      <a:pt x="22899" y="92066"/>
                      <a:pt x="21276" y="91274"/>
                    </a:cubicBezTo>
                    <a:lnTo>
                      <a:pt x="23288" y="89630"/>
                    </a:lnTo>
                    <a:lnTo>
                      <a:pt x="18806" y="84970"/>
                    </a:lnTo>
                    <a:cubicBezTo>
                      <a:pt x="16484" y="82558"/>
                      <a:pt x="14871" y="79555"/>
                      <a:pt x="14142" y="76288"/>
                    </a:cubicBezTo>
                    <a:lnTo>
                      <a:pt x="13411" y="73181"/>
                    </a:lnTo>
                    <a:lnTo>
                      <a:pt x="9570" y="73729"/>
                    </a:lnTo>
                    <a:lnTo>
                      <a:pt x="3900" y="49421"/>
                    </a:lnTo>
                    <a:lnTo>
                      <a:pt x="1979" y="20633"/>
                    </a:lnTo>
                    <a:cubicBezTo>
                      <a:pt x="1832" y="18123"/>
                      <a:pt x="1276" y="15654"/>
                      <a:pt x="334" y="13323"/>
                    </a:cubicBezTo>
                    <a:lnTo>
                      <a:pt x="3077" y="8936"/>
                    </a:lnTo>
                    <a:cubicBezTo>
                      <a:pt x="4046" y="7328"/>
                      <a:pt x="5481" y="6053"/>
                      <a:pt x="7192" y="5280"/>
                    </a:cubicBezTo>
                    <a:lnTo>
                      <a:pt x="18441" y="-19"/>
                    </a:lnTo>
                    <a:cubicBezTo>
                      <a:pt x="19778" y="350"/>
                      <a:pt x="21044" y="936"/>
                      <a:pt x="22190" y="1716"/>
                    </a:cubicBezTo>
                    <a:cubicBezTo>
                      <a:pt x="26656" y="4692"/>
                      <a:pt x="29801" y="9275"/>
                      <a:pt x="30969" y="14511"/>
                    </a:cubicBezTo>
                    <a:cubicBezTo>
                      <a:pt x="30970" y="14694"/>
                      <a:pt x="31060" y="14876"/>
                      <a:pt x="31060" y="15059"/>
                    </a:cubicBezTo>
                    <a:lnTo>
                      <a:pt x="43864" y="69434"/>
                    </a:lnTo>
                    <a:close/>
                    <a:moveTo>
                      <a:pt x="30877" y="79577"/>
                    </a:moveTo>
                    <a:cubicBezTo>
                      <a:pt x="31792" y="79394"/>
                      <a:pt x="33347" y="76288"/>
                      <a:pt x="32341" y="71993"/>
                    </a:cubicBezTo>
                    <a:lnTo>
                      <a:pt x="19538" y="17618"/>
                    </a:lnTo>
                    <a:cubicBezTo>
                      <a:pt x="19111" y="15295"/>
                      <a:pt x="17841" y="13212"/>
                      <a:pt x="15972" y="11769"/>
                    </a:cubicBezTo>
                    <a:cubicBezTo>
                      <a:pt x="15664" y="11582"/>
                      <a:pt x="15322" y="11457"/>
                      <a:pt x="14966" y="11403"/>
                    </a:cubicBezTo>
                    <a:cubicBezTo>
                      <a:pt x="14917" y="11402"/>
                      <a:pt x="14876" y="11442"/>
                      <a:pt x="14875" y="11491"/>
                    </a:cubicBezTo>
                    <a:cubicBezTo>
                      <a:pt x="14875" y="11492"/>
                      <a:pt x="14875" y="11494"/>
                      <a:pt x="14875" y="11495"/>
                    </a:cubicBezTo>
                    <a:lnTo>
                      <a:pt x="10576" y="12410"/>
                    </a:lnTo>
                    <a:cubicBezTo>
                      <a:pt x="9661" y="12683"/>
                      <a:pt x="8199" y="15791"/>
                      <a:pt x="9204" y="20085"/>
                    </a:cubicBezTo>
                    <a:lnTo>
                      <a:pt x="22008" y="74460"/>
                    </a:lnTo>
                    <a:cubicBezTo>
                      <a:pt x="22400" y="76470"/>
                      <a:pt x="23388" y="78317"/>
                      <a:pt x="24842" y="79760"/>
                    </a:cubicBezTo>
                    <a:cubicBezTo>
                      <a:pt x="25665" y="80400"/>
                      <a:pt x="26305" y="80674"/>
                      <a:pt x="26671" y="805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6" name="Google Shape;1346;g2da750b4097_0_0"/>
              <p:cNvSpPr/>
              <p:nvPr/>
            </p:nvSpPr>
            <p:spPr>
              <a:xfrm>
                <a:off x="8641386" y="4119291"/>
                <a:ext cx="42799" cy="15811"/>
              </a:xfrm>
              <a:custGeom>
                <a:rect b="b" l="l" r="r" t="t"/>
                <a:pathLst>
                  <a:path extrusionOk="0" h="15811" w="42799">
                    <a:moveTo>
                      <a:pt x="43133" y="1169"/>
                    </a:moveTo>
                    <a:lnTo>
                      <a:pt x="32616" y="6104"/>
                    </a:lnTo>
                    <a:cubicBezTo>
                      <a:pt x="30557" y="5525"/>
                      <a:pt x="28382" y="5494"/>
                      <a:pt x="26306" y="6012"/>
                    </a:cubicBezTo>
                    <a:lnTo>
                      <a:pt x="22099" y="7017"/>
                    </a:lnTo>
                    <a:cubicBezTo>
                      <a:pt x="20689" y="13110"/>
                      <a:pt x="14604" y="16908"/>
                      <a:pt x="8507" y="15499"/>
                    </a:cubicBezTo>
                    <a:cubicBezTo>
                      <a:pt x="4956" y="14679"/>
                      <a:pt x="2018" y="12203"/>
                      <a:pt x="609" y="8845"/>
                    </a:cubicBezTo>
                    <a:lnTo>
                      <a:pt x="334" y="803"/>
                    </a:lnTo>
                    <a:lnTo>
                      <a:pt x="17526" y="-19"/>
                    </a:lnTo>
                    <a:lnTo>
                      <a:pt x="18716" y="7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7" name="Google Shape;1347;g2da750b4097_0_0"/>
              <p:cNvSpPr/>
              <p:nvPr/>
            </p:nvSpPr>
            <p:spPr>
              <a:xfrm>
                <a:off x="8585694" y="4223013"/>
                <a:ext cx="94010" cy="34727"/>
              </a:xfrm>
              <a:custGeom>
                <a:rect b="b" l="l" r="r" t="t"/>
                <a:pathLst>
                  <a:path extrusionOk="0" h="34727" w="94010">
                    <a:moveTo>
                      <a:pt x="94344" y="18259"/>
                    </a:moveTo>
                    <a:cubicBezTo>
                      <a:pt x="94284" y="23991"/>
                      <a:pt x="90891" y="29165"/>
                      <a:pt x="85656" y="31510"/>
                    </a:cubicBezTo>
                    <a:cubicBezTo>
                      <a:pt x="82867" y="32916"/>
                      <a:pt x="79815" y="33725"/>
                      <a:pt x="76695" y="33886"/>
                    </a:cubicBezTo>
                    <a:lnTo>
                      <a:pt x="75780" y="33885"/>
                    </a:lnTo>
                    <a:lnTo>
                      <a:pt x="53924" y="34708"/>
                    </a:lnTo>
                    <a:lnTo>
                      <a:pt x="11490" y="34708"/>
                    </a:lnTo>
                    <a:cubicBezTo>
                      <a:pt x="5464" y="33064"/>
                      <a:pt x="1091" y="27856"/>
                      <a:pt x="516" y="21640"/>
                    </a:cubicBezTo>
                    <a:lnTo>
                      <a:pt x="334" y="17254"/>
                    </a:lnTo>
                    <a:cubicBezTo>
                      <a:pt x="311" y="13810"/>
                      <a:pt x="1584" y="10483"/>
                      <a:pt x="3900" y="7932"/>
                    </a:cubicBezTo>
                    <a:cubicBezTo>
                      <a:pt x="7812" y="3904"/>
                      <a:pt x="13189" y="1629"/>
                      <a:pt x="18806" y="1626"/>
                    </a:cubicBezTo>
                    <a:lnTo>
                      <a:pt x="46791" y="621"/>
                    </a:lnTo>
                    <a:lnTo>
                      <a:pt x="56667" y="621"/>
                    </a:lnTo>
                    <a:lnTo>
                      <a:pt x="56392" y="256"/>
                    </a:lnTo>
                    <a:lnTo>
                      <a:pt x="60965" y="73"/>
                    </a:lnTo>
                    <a:lnTo>
                      <a:pt x="60508" y="621"/>
                    </a:lnTo>
                    <a:lnTo>
                      <a:pt x="74500" y="712"/>
                    </a:lnTo>
                    <a:lnTo>
                      <a:pt x="74590" y="712"/>
                    </a:lnTo>
                    <a:cubicBezTo>
                      <a:pt x="76416" y="745"/>
                      <a:pt x="78236" y="499"/>
                      <a:pt x="79986" y="-19"/>
                    </a:cubicBezTo>
                    <a:cubicBezTo>
                      <a:pt x="83621" y="584"/>
                      <a:pt x="87013" y="2200"/>
                      <a:pt x="89771" y="4642"/>
                    </a:cubicBezTo>
                    <a:cubicBezTo>
                      <a:pt x="92383" y="7029"/>
                      <a:pt x="93958" y="10341"/>
                      <a:pt x="94160" y="13872"/>
                    </a:cubicBezTo>
                    <a:close/>
                    <a:moveTo>
                      <a:pt x="82455" y="18715"/>
                    </a:moveTo>
                    <a:lnTo>
                      <a:pt x="82272" y="14329"/>
                    </a:lnTo>
                    <a:cubicBezTo>
                      <a:pt x="82178" y="13932"/>
                      <a:pt x="81953" y="13578"/>
                      <a:pt x="81633" y="13324"/>
                    </a:cubicBezTo>
                    <a:cubicBezTo>
                      <a:pt x="79899" y="12013"/>
                      <a:pt x="77769" y="11335"/>
                      <a:pt x="75596" y="11404"/>
                    </a:cubicBezTo>
                    <a:cubicBezTo>
                      <a:pt x="75438" y="11381"/>
                      <a:pt x="75276" y="11413"/>
                      <a:pt x="75139" y="11497"/>
                    </a:cubicBezTo>
                    <a:lnTo>
                      <a:pt x="19172" y="13507"/>
                    </a:lnTo>
                    <a:cubicBezTo>
                      <a:pt x="16815" y="13464"/>
                      <a:pt x="14529" y="14313"/>
                      <a:pt x="12771" y="15883"/>
                    </a:cubicBezTo>
                    <a:cubicBezTo>
                      <a:pt x="12493" y="16119"/>
                      <a:pt x="12300" y="16440"/>
                      <a:pt x="12222" y="16796"/>
                    </a:cubicBezTo>
                    <a:lnTo>
                      <a:pt x="12405" y="21183"/>
                    </a:lnTo>
                    <a:cubicBezTo>
                      <a:pt x="12405" y="22188"/>
                      <a:pt x="15148" y="24290"/>
                      <a:pt x="19630" y="24107"/>
                    </a:cubicBezTo>
                    <a:lnTo>
                      <a:pt x="75505" y="22097"/>
                    </a:lnTo>
                    <a:cubicBezTo>
                      <a:pt x="77129" y="22050"/>
                      <a:pt x="78721" y="21644"/>
                      <a:pt x="80169" y="20909"/>
                    </a:cubicBezTo>
                    <a:cubicBezTo>
                      <a:pt x="81723" y="20086"/>
                      <a:pt x="82455" y="19081"/>
                      <a:pt x="82455" y="187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8" name="Google Shape;1348;g2da750b4097_0_0"/>
              <p:cNvSpPr/>
              <p:nvPr/>
            </p:nvSpPr>
            <p:spPr>
              <a:xfrm>
                <a:off x="8664798" y="4198613"/>
                <a:ext cx="13717" cy="18093"/>
              </a:xfrm>
              <a:custGeom>
                <a:rect b="b" l="l" r="r" t="t"/>
                <a:pathLst>
                  <a:path extrusionOk="0" h="18093" w="13717">
                    <a:moveTo>
                      <a:pt x="9569" y="11770"/>
                    </a:moveTo>
                    <a:lnTo>
                      <a:pt x="14051" y="16430"/>
                    </a:lnTo>
                    <a:lnTo>
                      <a:pt x="12039" y="18075"/>
                    </a:lnTo>
                    <a:cubicBezTo>
                      <a:pt x="10402" y="17475"/>
                      <a:pt x="8907" y="16542"/>
                      <a:pt x="7650" y="15334"/>
                    </a:cubicBezTo>
                    <a:cubicBezTo>
                      <a:pt x="4400" y="12290"/>
                      <a:pt x="2139" y="8343"/>
                      <a:pt x="1156" y="4002"/>
                    </a:cubicBezTo>
                    <a:lnTo>
                      <a:pt x="334" y="530"/>
                    </a:lnTo>
                    <a:lnTo>
                      <a:pt x="4174" y="-19"/>
                    </a:lnTo>
                    <a:lnTo>
                      <a:pt x="4906" y="3088"/>
                    </a:lnTo>
                    <a:cubicBezTo>
                      <a:pt x="5634" y="6355"/>
                      <a:pt x="7248" y="9358"/>
                      <a:pt x="9570" y="117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9" name="Google Shape;1349;g2da750b4097_0_0"/>
              <p:cNvSpPr/>
              <p:nvPr/>
            </p:nvSpPr>
            <p:spPr>
              <a:xfrm>
                <a:off x="8646325" y="4199162"/>
                <a:ext cx="30179" cy="23942"/>
              </a:xfrm>
              <a:custGeom>
                <a:rect b="b" l="l" r="r" t="t"/>
                <a:pathLst>
                  <a:path extrusionOk="0" h="23942" w="30179">
                    <a:moveTo>
                      <a:pt x="30513" y="17526"/>
                    </a:moveTo>
                    <a:lnTo>
                      <a:pt x="27495" y="19994"/>
                    </a:lnTo>
                    <a:cubicBezTo>
                      <a:pt x="25114" y="21883"/>
                      <a:pt x="22329" y="23197"/>
                      <a:pt x="19356" y="23832"/>
                    </a:cubicBezTo>
                    <a:cubicBezTo>
                      <a:pt x="17612" y="23477"/>
                      <a:pt x="15828" y="23354"/>
                      <a:pt x="14052" y="23466"/>
                    </a:cubicBezTo>
                    <a:lnTo>
                      <a:pt x="334" y="23924"/>
                    </a:lnTo>
                    <a:lnTo>
                      <a:pt x="1522" y="22461"/>
                    </a:lnTo>
                    <a:cubicBezTo>
                      <a:pt x="10611" y="20553"/>
                      <a:pt x="16530" y="11763"/>
                      <a:pt x="14875" y="2631"/>
                    </a:cubicBezTo>
                    <a:lnTo>
                      <a:pt x="14783" y="620"/>
                    </a:lnTo>
                    <a:lnTo>
                      <a:pt x="18807" y="-19"/>
                    </a:lnTo>
                    <a:lnTo>
                      <a:pt x="19630" y="3453"/>
                    </a:lnTo>
                    <a:cubicBezTo>
                      <a:pt x="20612" y="7794"/>
                      <a:pt x="22874" y="11741"/>
                      <a:pt x="26123" y="14785"/>
                    </a:cubicBezTo>
                    <a:cubicBezTo>
                      <a:pt x="27380" y="15993"/>
                      <a:pt x="28875" y="16927"/>
                      <a:pt x="30513" y="1752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0" name="Google Shape;1350;g2da750b4097_0_0"/>
              <p:cNvSpPr/>
              <p:nvPr/>
            </p:nvSpPr>
            <p:spPr>
              <a:xfrm>
                <a:off x="8581683" y="4080147"/>
                <a:ext cx="92969" cy="46820"/>
              </a:xfrm>
              <a:custGeom>
                <a:rect b="b" l="l" r="r" t="t"/>
                <a:pathLst>
                  <a:path extrusionOk="0" h="46820" w="92969">
                    <a:moveTo>
                      <a:pt x="93233" y="15729"/>
                    </a:moveTo>
                    <a:cubicBezTo>
                      <a:pt x="94075" y="25113"/>
                      <a:pt x="87243" y="33443"/>
                      <a:pt x="77870" y="34463"/>
                    </a:cubicBezTo>
                    <a:lnTo>
                      <a:pt x="50069" y="40495"/>
                    </a:lnTo>
                    <a:lnTo>
                      <a:pt x="28030" y="41501"/>
                    </a:lnTo>
                    <a:lnTo>
                      <a:pt x="28030" y="45155"/>
                    </a:lnTo>
                    <a:lnTo>
                      <a:pt x="23183" y="46252"/>
                    </a:lnTo>
                    <a:cubicBezTo>
                      <a:pt x="22070" y="46517"/>
                      <a:pt x="20939" y="46700"/>
                      <a:pt x="19800" y="46801"/>
                    </a:cubicBezTo>
                    <a:lnTo>
                      <a:pt x="18794" y="42048"/>
                    </a:lnTo>
                    <a:cubicBezTo>
                      <a:pt x="15665" y="42500"/>
                      <a:pt x="12670" y="43623"/>
                      <a:pt x="10015" y="45338"/>
                    </a:cubicBezTo>
                    <a:cubicBezTo>
                      <a:pt x="9115" y="44973"/>
                      <a:pt x="8257" y="44513"/>
                      <a:pt x="7455" y="43967"/>
                    </a:cubicBezTo>
                    <a:cubicBezTo>
                      <a:pt x="4459" y="42082"/>
                      <a:pt x="2324" y="39095"/>
                      <a:pt x="1510" y="35652"/>
                    </a:cubicBezTo>
                    <a:lnTo>
                      <a:pt x="595" y="31356"/>
                    </a:lnTo>
                    <a:cubicBezTo>
                      <a:pt x="-293" y="26876"/>
                      <a:pt x="1114" y="22249"/>
                      <a:pt x="4344" y="19019"/>
                    </a:cubicBezTo>
                    <a:cubicBezTo>
                      <a:pt x="7391" y="15875"/>
                      <a:pt x="11307" y="13711"/>
                      <a:pt x="15592" y="12805"/>
                    </a:cubicBezTo>
                    <a:cubicBezTo>
                      <a:pt x="15776" y="12805"/>
                      <a:pt x="15867" y="12713"/>
                      <a:pt x="16050" y="12713"/>
                    </a:cubicBezTo>
                    <a:lnTo>
                      <a:pt x="70737" y="833"/>
                    </a:lnTo>
                    <a:cubicBezTo>
                      <a:pt x="70828" y="833"/>
                      <a:pt x="71011" y="743"/>
                      <a:pt x="71103" y="743"/>
                    </a:cubicBezTo>
                    <a:cubicBezTo>
                      <a:pt x="79877" y="-1964"/>
                      <a:pt x="89220" y="2764"/>
                      <a:pt x="92228" y="11435"/>
                    </a:cubicBezTo>
                    <a:close/>
                    <a:moveTo>
                      <a:pt x="75310" y="22857"/>
                    </a:moveTo>
                    <a:cubicBezTo>
                      <a:pt x="79607" y="21852"/>
                      <a:pt x="81802" y="19202"/>
                      <a:pt x="81528" y="18288"/>
                    </a:cubicBezTo>
                    <a:lnTo>
                      <a:pt x="80613" y="13993"/>
                    </a:lnTo>
                    <a:cubicBezTo>
                      <a:pt x="80431" y="13079"/>
                      <a:pt x="77412" y="11525"/>
                      <a:pt x="73023" y="12440"/>
                    </a:cubicBezTo>
                    <a:lnTo>
                      <a:pt x="18428" y="24320"/>
                    </a:lnTo>
                    <a:cubicBezTo>
                      <a:pt x="16425" y="24681"/>
                      <a:pt x="14576" y="25636"/>
                      <a:pt x="13123" y="27062"/>
                    </a:cubicBezTo>
                    <a:cubicBezTo>
                      <a:pt x="12393" y="27884"/>
                      <a:pt x="12118" y="28523"/>
                      <a:pt x="12210" y="28889"/>
                    </a:cubicBezTo>
                    <a:lnTo>
                      <a:pt x="13123" y="33093"/>
                    </a:lnTo>
                    <a:cubicBezTo>
                      <a:pt x="13123" y="33367"/>
                      <a:pt x="13489" y="33641"/>
                      <a:pt x="13855" y="33915"/>
                    </a:cubicBezTo>
                    <a:cubicBezTo>
                      <a:pt x="15954" y="35058"/>
                      <a:pt x="18422" y="35321"/>
                      <a:pt x="20714" y="346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1" name="Google Shape;1351;g2da750b4097_0_0"/>
              <p:cNvSpPr/>
              <p:nvPr/>
            </p:nvSpPr>
            <p:spPr>
              <a:xfrm>
                <a:off x="8653550" y="4124955"/>
                <a:ext cx="20118" cy="13800"/>
              </a:xfrm>
              <a:custGeom>
                <a:rect b="b" l="l" r="r" t="t"/>
                <a:pathLst>
                  <a:path extrusionOk="0" h="13800" w="20118">
                    <a:moveTo>
                      <a:pt x="20453" y="440"/>
                    </a:moveTo>
                    <a:lnTo>
                      <a:pt x="9204" y="5739"/>
                    </a:lnTo>
                    <a:cubicBezTo>
                      <a:pt x="7493" y="6512"/>
                      <a:pt x="6058" y="7788"/>
                      <a:pt x="5089" y="9395"/>
                    </a:cubicBezTo>
                    <a:lnTo>
                      <a:pt x="2345" y="13781"/>
                    </a:lnTo>
                    <a:cubicBezTo>
                      <a:pt x="1878" y="12434"/>
                      <a:pt x="1199" y="11169"/>
                      <a:pt x="334" y="10034"/>
                    </a:cubicBezTo>
                    <a:cubicBezTo>
                      <a:pt x="1898" y="5730"/>
                      <a:pt x="5494" y="2479"/>
                      <a:pt x="9935" y="1353"/>
                    </a:cubicBezTo>
                    <a:lnTo>
                      <a:pt x="14142" y="348"/>
                    </a:lnTo>
                    <a:cubicBezTo>
                      <a:pt x="16218" y="-171"/>
                      <a:pt x="18393" y="-139"/>
                      <a:pt x="20453" y="44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2" name="Google Shape;1352;g2da750b4097_0_0"/>
              <p:cNvSpPr/>
              <p:nvPr/>
            </p:nvSpPr>
            <p:spPr>
              <a:xfrm>
                <a:off x="8574505" y="4046830"/>
                <a:ext cx="93176" cy="46659"/>
              </a:xfrm>
              <a:custGeom>
                <a:rect b="b" l="l" r="r" t="t"/>
                <a:pathLst>
                  <a:path extrusionOk="0" h="46659" w="93176">
                    <a:moveTo>
                      <a:pt x="93279" y="15508"/>
                    </a:moveTo>
                    <a:cubicBezTo>
                      <a:pt x="93926" y="18963"/>
                      <a:pt x="93205" y="22534"/>
                      <a:pt x="91267" y="25469"/>
                    </a:cubicBezTo>
                    <a:cubicBezTo>
                      <a:pt x="88225" y="29915"/>
                      <a:pt x="83565" y="32998"/>
                      <a:pt x="78281" y="34059"/>
                    </a:cubicBezTo>
                    <a:cubicBezTo>
                      <a:pt x="78190" y="34059"/>
                      <a:pt x="78007" y="34150"/>
                      <a:pt x="77916" y="34150"/>
                    </a:cubicBezTo>
                    <a:lnTo>
                      <a:pt x="23228" y="46030"/>
                    </a:lnTo>
                    <a:cubicBezTo>
                      <a:pt x="23045" y="46030"/>
                      <a:pt x="22954" y="46122"/>
                      <a:pt x="22771" y="46122"/>
                    </a:cubicBezTo>
                    <a:cubicBezTo>
                      <a:pt x="21233" y="46405"/>
                      <a:pt x="19672" y="46558"/>
                      <a:pt x="18107" y="46579"/>
                    </a:cubicBezTo>
                    <a:cubicBezTo>
                      <a:pt x="10618" y="47240"/>
                      <a:pt x="3698" y="42540"/>
                      <a:pt x="1556" y="35338"/>
                    </a:cubicBezTo>
                    <a:lnTo>
                      <a:pt x="640" y="31135"/>
                    </a:lnTo>
                    <a:cubicBezTo>
                      <a:pt x="91" y="28728"/>
                      <a:pt x="283" y="26211"/>
                      <a:pt x="1189" y="23915"/>
                    </a:cubicBezTo>
                    <a:cubicBezTo>
                      <a:pt x="2039" y="24025"/>
                      <a:pt x="2893" y="24085"/>
                      <a:pt x="3750" y="24097"/>
                    </a:cubicBezTo>
                    <a:cubicBezTo>
                      <a:pt x="7496" y="24055"/>
                      <a:pt x="11173" y="23081"/>
                      <a:pt x="14449" y="21265"/>
                    </a:cubicBezTo>
                    <a:lnTo>
                      <a:pt x="41244" y="6917"/>
                    </a:lnTo>
                    <a:lnTo>
                      <a:pt x="70600" y="520"/>
                    </a:lnTo>
                    <a:cubicBezTo>
                      <a:pt x="74962" y="-453"/>
                      <a:pt x="79515" y="-103"/>
                      <a:pt x="83677" y="1525"/>
                    </a:cubicBezTo>
                    <a:cubicBezTo>
                      <a:pt x="87979" y="3120"/>
                      <a:pt x="91203" y="6753"/>
                      <a:pt x="92273" y="11212"/>
                    </a:cubicBezTo>
                    <a:close/>
                    <a:moveTo>
                      <a:pt x="81208" y="19072"/>
                    </a:moveTo>
                    <a:cubicBezTo>
                      <a:pt x="81507" y="18792"/>
                      <a:pt x="81645" y="18379"/>
                      <a:pt x="81574" y="17975"/>
                    </a:cubicBezTo>
                    <a:lnTo>
                      <a:pt x="80659" y="13771"/>
                    </a:lnTo>
                    <a:cubicBezTo>
                      <a:pt x="80659" y="13406"/>
                      <a:pt x="80111" y="12857"/>
                      <a:pt x="79105" y="12491"/>
                    </a:cubicBezTo>
                    <a:cubicBezTo>
                      <a:pt x="78026" y="12070"/>
                      <a:pt x="76878" y="11853"/>
                      <a:pt x="75720" y="11852"/>
                    </a:cubicBezTo>
                    <a:cubicBezTo>
                      <a:pt x="74829" y="11858"/>
                      <a:pt x="73941" y="11950"/>
                      <a:pt x="73069" y="12127"/>
                    </a:cubicBezTo>
                    <a:lnTo>
                      <a:pt x="18473" y="24007"/>
                    </a:lnTo>
                    <a:cubicBezTo>
                      <a:pt x="16448" y="24360"/>
                      <a:pt x="14589" y="25353"/>
                      <a:pt x="13169" y="26839"/>
                    </a:cubicBezTo>
                    <a:cubicBezTo>
                      <a:pt x="12438" y="27571"/>
                      <a:pt x="12163" y="28301"/>
                      <a:pt x="12255" y="28576"/>
                    </a:cubicBezTo>
                    <a:lnTo>
                      <a:pt x="13169" y="32871"/>
                    </a:lnTo>
                    <a:cubicBezTo>
                      <a:pt x="13352" y="33785"/>
                      <a:pt x="16461" y="35338"/>
                      <a:pt x="20760" y="34424"/>
                    </a:cubicBezTo>
                    <a:lnTo>
                      <a:pt x="75355" y="22544"/>
                    </a:lnTo>
                    <a:cubicBezTo>
                      <a:pt x="77680" y="22181"/>
                      <a:pt x="79776" y="20938"/>
                      <a:pt x="81208" y="190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3" name="Google Shape;1353;g2da750b4097_0_0"/>
              <p:cNvSpPr/>
              <p:nvPr/>
            </p:nvSpPr>
            <p:spPr>
              <a:xfrm>
                <a:off x="8645868" y="4222607"/>
                <a:ext cx="19479" cy="1140"/>
              </a:xfrm>
              <a:custGeom>
                <a:rect b="b" l="l" r="r" t="t"/>
                <a:pathLst>
                  <a:path extrusionOk="0" h="1140" w="19479">
                    <a:moveTo>
                      <a:pt x="14508" y="21"/>
                    </a:moveTo>
                    <a:cubicBezTo>
                      <a:pt x="16285" y="-91"/>
                      <a:pt x="18068" y="32"/>
                      <a:pt x="19813" y="387"/>
                    </a:cubicBezTo>
                    <a:cubicBezTo>
                      <a:pt x="18062" y="905"/>
                      <a:pt x="16242" y="1151"/>
                      <a:pt x="14417" y="1118"/>
                    </a:cubicBezTo>
                    <a:lnTo>
                      <a:pt x="14325" y="1118"/>
                    </a:lnTo>
                    <a:lnTo>
                      <a:pt x="334" y="1027"/>
                    </a:lnTo>
                    <a:lnTo>
                      <a:pt x="791" y="47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4" name="Google Shape;1354;g2da750b4097_0_0"/>
              <p:cNvSpPr/>
              <p:nvPr/>
            </p:nvSpPr>
            <p:spPr>
              <a:xfrm>
                <a:off x="8596850" y="4256918"/>
                <a:ext cx="65112" cy="2101"/>
              </a:xfrm>
              <a:custGeom>
                <a:rect b="b" l="l" r="r" t="t"/>
                <a:pathLst>
                  <a:path extrusionOk="0" h="2101" w="65112">
                    <a:moveTo>
                      <a:pt x="65446" y="-19"/>
                    </a:moveTo>
                    <a:cubicBezTo>
                      <a:pt x="65210" y="56"/>
                      <a:pt x="64962" y="87"/>
                      <a:pt x="64716" y="72"/>
                    </a:cubicBezTo>
                    <a:lnTo>
                      <a:pt x="8838" y="2082"/>
                    </a:lnTo>
                    <a:lnTo>
                      <a:pt x="7925" y="2082"/>
                    </a:lnTo>
                    <a:cubicBezTo>
                      <a:pt x="5340" y="2097"/>
                      <a:pt x="2771" y="1664"/>
                      <a:pt x="334" y="803"/>
                    </a:cubicBezTo>
                    <a:lnTo>
                      <a:pt x="42767" y="803"/>
                    </a:lnTo>
                    <a:lnTo>
                      <a:pt x="64623" y="-1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5" name="Google Shape;1355;g2da750b4097_0_0"/>
              <p:cNvSpPr/>
              <p:nvPr/>
            </p:nvSpPr>
            <p:spPr>
              <a:xfrm>
                <a:off x="8647513" y="4199801"/>
                <a:ext cx="13629" cy="21840"/>
              </a:xfrm>
              <a:custGeom>
                <a:rect b="b" l="l" r="r" t="t"/>
                <a:pathLst>
                  <a:path extrusionOk="0" h="21840" w="13629">
                    <a:moveTo>
                      <a:pt x="13686" y="1991"/>
                    </a:moveTo>
                    <a:cubicBezTo>
                      <a:pt x="15341" y="11124"/>
                      <a:pt x="9423" y="19913"/>
                      <a:pt x="334" y="21822"/>
                    </a:cubicBezTo>
                    <a:lnTo>
                      <a:pt x="6462" y="14237"/>
                    </a:lnTo>
                    <a:cubicBezTo>
                      <a:pt x="9016" y="10794"/>
                      <a:pt x="10220" y="6535"/>
                      <a:pt x="9846" y="2265"/>
                    </a:cubicBezTo>
                    <a:lnTo>
                      <a:pt x="9754" y="530"/>
                    </a:lnTo>
                    <a:lnTo>
                      <a:pt x="13595" y="-1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6" name="Google Shape;1356;g2da750b4097_0_0"/>
              <p:cNvSpPr/>
              <p:nvPr/>
            </p:nvSpPr>
            <p:spPr>
              <a:xfrm>
                <a:off x="8624286" y="4128155"/>
                <a:ext cx="36488" cy="93859"/>
              </a:xfrm>
              <a:custGeom>
                <a:rect b="b" l="l" r="r" t="t"/>
                <a:pathLst>
                  <a:path extrusionOk="0" h="93859" w="36488">
                    <a:moveTo>
                      <a:pt x="35176" y="46679"/>
                    </a:moveTo>
                    <a:lnTo>
                      <a:pt x="36822" y="71627"/>
                    </a:lnTo>
                    <a:lnTo>
                      <a:pt x="32981" y="72176"/>
                    </a:lnTo>
                    <a:lnTo>
                      <a:pt x="33073" y="73911"/>
                    </a:lnTo>
                    <a:cubicBezTo>
                      <a:pt x="33447" y="78181"/>
                      <a:pt x="32243" y="82440"/>
                      <a:pt x="29689" y="85883"/>
                    </a:cubicBezTo>
                    <a:lnTo>
                      <a:pt x="23561" y="93468"/>
                    </a:lnTo>
                    <a:cubicBezTo>
                      <a:pt x="23455" y="93541"/>
                      <a:pt x="23325" y="93574"/>
                      <a:pt x="23197" y="93560"/>
                    </a:cubicBezTo>
                    <a:lnTo>
                      <a:pt x="18806" y="93834"/>
                    </a:lnTo>
                    <a:lnTo>
                      <a:pt x="17983" y="93834"/>
                    </a:lnTo>
                    <a:cubicBezTo>
                      <a:pt x="17518" y="93863"/>
                      <a:pt x="17052" y="93801"/>
                      <a:pt x="16611" y="93651"/>
                    </a:cubicBezTo>
                    <a:cubicBezTo>
                      <a:pt x="16520" y="93743"/>
                      <a:pt x="16520" y="93651"/>
                      <a:pt x="16520" y="93651"/>
                    </a:cubicBezTo>
                    <a:lnTo>
                      <a:pt x="10210" y="85792"/>
                    </a:lnTo>
                    <a:cubicBezTo>
                      <a:pt x="9216" y="84532"/>
                      <a:pt x="8386" y="83150"/>
                      <a:pt x="7741" y="81680"/>
                    </a:cubicBezTo>
                    <a:lnTo>
                      <a:pt x="2071" y="67607"/>
                    </a:lnTo>
                    <a:lnTo>
                      <a:pt x="883" y="48780"/>
                    </a:lnTo>
                    <a:lnTo>
                      <a:pt x="425" y="20177"/>
                    </a:lnTo>
                    <a:cubicBezTo>
                      <a:pt x="440" y="19870"/>
                      <a:pt x="409" y="19562"/>
                      <a:pt x="334" y="19263"/>
                    </a:cubicBezTo>
                    <a:lnTo>
                      <a:pt x="5181" y="9302"/>
                    </a:lnTo>
                    <a:cubicBezTo>
                      <a:pt x="6729" y="6369"/>
                      <a:pt x="9651" y="4411"/>
                      <a:pt x="12954" y="4093"/>
                    </a:cubicBezTo>
                    <a:lnTo>
                      <a:pt x="12771" y="255"/>
                    </a:lnTo>
                    <a:lnTo>
                      <a:pt x="17069" y="-19"/>
                    </a:lnTo>
                    <a:lnTo>
                      <a:pt x="17709" y="-19"/>
                    </a:lnTo>
                    <a:lnTo>
                      <a:pt x="17800" y="3819"/>
                    </a:lnTo>
                    <a:lnTo>
                      <a:pt x="17892" y="3819"/>
                    </a:lnTo>
                    <a:cubicBezTo>
                      <a:pt x="20626" y="3869"/>
                      <a:pt x="23214" y="5063"/>
                      <a:pt x="25025" y="7109"/>
                    </a:cubicBezTo>
                    <a:lnTo>
                      <a:pt x="28591" y="10856"/>
                    </a:lnTo>
                    <a:cubicBezTo>
                      <a:pt x="28047" y="13888"/>
                      <a:pt x="28140" y="17000"/>
                      <a:pt x="28865" y="19994"/>
                    </a:cubicBezTo>
                    <a:close/>
                    <a:moveTo>
                      <a:pt x="22373" y="81680"/>
                    </a:moveTo>
                    <a:cubicBezTo>
                      <a:pt x="23380" y="81588"/>
                      <a:pt x="25391" y="78755"/>
                      <a:pt x="25025" y="74369"/>
                    </a:cubicBezTo>
                    <a:lnTo>
                      <a:pt x="21458" y="18623"/>
                    </a:lnTo>
                    <a:cubicBezTo>
                      <a:pt x="21184" y="14328"/>
                      <a:pt x="18806" y="11769"/>
                      <a:pt x="17892" y="11769"/>
                    </a:cubicBezTo>
                    <a:lnTo>
                      <a:pt x="17800" y="11769"/>
                    </a:lnTo>
                    <a:lnTo>
                      <a:pt x="13503" y="12044"/>
                    </a:lnTo>
                    <a:cubicBezTo>
                      <a:pt x="12858" y="12298"/>
                      <a:pt x="12335" y="12788"/>
                      <a:pt x="12039" y="13414"/>
                    </a:cubicBezTo>
                    <a:cubicBezTo>
                      <a:pt x="11051" y="15229"/>
                      <a:pt x="10637" y="17300"/>
                      <a:pt x="10850" y="19355"/>
                    </a:cubicBezTo>
                    <a:lnTo>
                      <a:pt x="14417" y="75099"/>
                    </a:lnTo>
                    <a:cubicBezTo>
                      <a:pt x="14691" y="79487"/>
                      <a:pt x="16703" y="82136"/>
                      <a:pt x="18075" y="819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7" name="Google Shape;1357;g2da750b4097_0_0"/>
              <p:cNvSpPr/>
              <p:nvPr/>
            </p:nvSpPr>
            <p:spPr>
              <a:xfrm>
                <a:off x="8652195" y="4138755"/>
                <a:ext cx="6932" cy="36098"/>
              </a:xfrm>
              <a:custGeom>
                <a:rect b="b" l="l" r="r" t="t"/>
                <a:pathLst>
                  <a:path extrusionOk="0" h="36098" w="6932">
                    <a:moveTo>
                      <a:pt x="5346" y="7292"/>
                    </a:moveTo>
                    <a:lnTo>
                      <a:pt x="7266" y="36079"/>
                    </a:lnTo>
                    <a:lnTo>
                      <a:pt x="957" y="9394"/>
                    </a:lnTo>
                    <a:cubicBezTo>
                      <a:pt x="232" y="6400"/>
                      <a:pt x="138" y="3288"/>
                      <a:pt x="683" y="256"/>
                    </a:cubicBezTo>
                    <a:lnTo>
                      <a:pt x="2328" y="2083"/>
                    </a:lnTo>
                    <a:lnTo>
                      <a:pt x="3700" y="-19"/>
                    </a:lnTo>
                    <a:cubicBezTo>
                      <a:pt x="4643" y="2312"/>
                      <a:pt x="5199" y="4782"/>
                      <a:pt x="5346" y="72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8" name="Google Shape;1358;g2da750b4097_0_0"/>
              <p:cNvSpPr/>
              <p:nvPr/>
            </p:nvSpPr>
            <p:spPr>
              <a:xfrm>
                <a:off x="8652544" y="4135008"/>
                <a:ext cx="3017" cy="5849"/>
              </a:xfrm>
              <a:custGeom>
                <a:rect b="b" l="l" r="r" t="t"/>
                <a:pathLst>
                  <a:path extrusionOk="0" h="5849" w="3017">
                    <a:moveTo>
                      <a:pt x="3352" y="3728"/>
                    </a:moveTo>
                    <a:lnTo>
                      <a:pt x="1980" y="5830"/>
                    </a:lnTo>
                    <a:lnTo>
                      <a:pt x="334" y="4003"/>
                    </a:lnTo>
                    <a:cubicBezTo>
                      <a:pt x="517" y="2629"/>
                      <a:pt x="855" y="1280"/>
                      <a:pt x="1339" y="-19"/>
                    </a:cubicBezTo>
                    <a:cubicBezTo>
                      <a:pt x="2205" y="1115"/>
                      <a:pt x="2884" y="2380"/>
                      <a:pt x="3351" y="372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9" name="Google Shape;1359;g2da750b4097_0_0"/>
              <p:cNvSpPr/>
              <p:nvPr/>
            </p:nvSpPr>
            <p:spPr>
              <a:xfrm>
                <a:off x="8614408" y="4353787"/>
                <a:ext cx="38775" cy="71463"/>
              </a:xfrm>
              <a:custGeom>
                <a:rect b="b" l="l" r="r" t="t"/>
                <a:pathLst>
                  <a:path extrusionOk="0" h="71463" w="38775">
                    <a:moveTo>
                      <a:pt x="39109" y="55544"/>
                    </a:moveTo>
                    <a:cubicBezTo>
                      <a:pt x="38281" y="65117"/>
                      <a:pt x="29844" y="72206"/>
                      <a:pt x="20264" y="71379"/>
                    </a:cubicBezTo>
                    <a:cubicBezTo>
                      <a:pt x="20175" y="71371"/>
                      <a:pt x="20085" y="71363"/>
                      <a:pt x="19996" y="71354"/>
                    </a:cubicBezTo>
                    <a:lnTo>
                      <a:pt x="19814" y="71354"/>
                    </a:lnTo>
                    <a:cubicBezTo>
                      <a:pt x="15238" y="71426"/>
                      <a:pt x="10756" y="70051"/>
                      <a:pt x="7010" y="67424"/>
                    </a:cubicBezTo>
                    <a:cubicBezTo>
                      <a:pt x="3128" y="64813"/>
                      <a:pt x="743" y="60492"/>
                      <a:pt x="608" y="55817"/>
                    </a:cubicBezTo>
                    <a:lnTo>
                      <a:pt x="334" y="13232"/>
                    </a:lnTo>
                    <a:cubicBezTo>
                      <a:pt x="321" y="11172"/>
                      <a:pt x="790" y="9138"/>
                      <a:pt x="1706" y="7292"/>
                    </a:cubicBezTo>
                    <a:lnTo>
                      <a:pt x="9479" y="2631"/>
                    </a:lnTo>
                    <a:cubicBezTo>
                      <a:pt x="15851" y="-967"/>
                      <a:pt x="23658" y="-897"/>
                      <a:pt x="29965" y="2814"/>
                    </a:cubicBezTo>
                    <a:lnTo>
                      <a:pt x="37646" y="7475"/>
                    </a:lnTo>
                    <a:cubicBezTo>
                      <a:pt x="38488" y="9180"/>
                      <a:pt x="38926" y="11056"/>
                      <a:pt x="38926" y="12957"/>
                    </a:cubicBezTo>
                    <a:close/>
                    <a:moveTo>
                      <a:pt x="27221" y="55635"/>
                    </a:moveTo>
                    <a:lnTo>
                      <a:pt x="27038" y="13049"/>
                    </a:lnTo>
                    <a:cubicBezTo>
                      <a:pt x="27038" y="11587"/>
                      <a:pt x="24111" y="9302"/>
                      <a:pt x="19631" y="9302"/>
                    </a:cubicBezTo>
                    <a:cubicBezTo>
                      <a:pt x="15150" y="9302"/>
                      <a:pt x="12223" y="11587"/>
                      <a:pt x="12223" y="13140"/>
                    </a:cubicBezTo>
                    <a:lnTo>
                      <a:pt x="12498" y="55727"/>
                    </a:lnTo>
                    <a:cubicBezTo>
                      <a:pt x="12645" y="56611"/>
                      <a:pt x="13182" y="57382"/>
                      <a:pt x="13960" y="57828"/>
                    </a:cubicBezTo>
                    <a:cubicBezTo>
                      <a:pt x="15717" y="58993"/>
                      <a:pt x="17798" y="59569"/>
                      <a:pt x="19905" y="59474"/>
                    </a:cubicBezTo>
                    <a:cubicBezTo>
                      <a:pt x="24294" y="59474"/>
                      <a:pt x="27221" y="57188"/>
                      <a:pt x="27221" y="556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0" name="Google Shape;1360;g2da750b4097_0_0"/>
              <p:cNvSpPr/>
              <p:nvPr/>
            </p:nvSpPr>
            <p:spPr>
              <a:xfrm>
                <a:off x="8614592" y="4307947"/>
                <a:ext cx="38592" cy="54246"/>
              </a:xfrm>
              <a:custGeom>
                <a:rect b="b" l="l" r="r" t="t"/>
                <a:pathLst>
                  <a:path extrusionOk="0" h="54246" w="38592">
                    <a:moveTo>
                      <a:pt x="38835" y="40428"/>
                    </a:moveTo>
                    <a:lnTo>
                      <a:pt x="38926" y="54228"/>
                    </a:lnTo>
                    <a:lnTo>
                      <a:pt x="37463" y="53314"/>
                    </a:lnTo>
                    <a:cubicBezTo>
                      <a:pt x="33931" y="46741"/>
                      <a:pt x="26900" y="42818"/>
                      <a:pt x="19448" y="43262"/>
                    </a:cubicBezTo>
                    <a:lnTo>
                      <a:pt x="19355" y="43262"/>
                    </a:lnTo>
                    <a:cubicBezTo>
                      <a:pt x="12009" y="42863"/>
                      <a:pt x="5082" y="46697"/>
                      <a:pt x="1523" y="53132"/>
                    </a:cubicBezTo>
                    <a:lnTo>
                      <a:pt x="425" y="53771"/>
                    </a:lnTo>
                    <a:lnTo>
                      <a:pt x="334" y="40428"/>
                    </a:lnTo>
                    <a:lnTo>
                      <a:pt x="2895" y="40428"/>
                    </a:lnTo>
                    <a:lnTo>
                      <a:pt x="2712" y="13287"/>
                    </a:lnTo>
                    <a:cubicBezTo>
                      <a:pt x="2732" y="9742"/>
                      <a:pt x="4385" y="6405"/>
                      <a:pt x="7193" y="4240"/>
                    </a:cubicBezTo>
                    <a:cubicBezTo>
                      <a:pt x="10599" y="1405"/>
                      <a:pt x="14924" y="-90"/>
                      <a:pt x="19355" y="36"/>
                    </a:cubicBezTo>
                    <a:cubicBezTo>
                      <a:pt x="23816" y="-328"/>
                      <a:pt x="28234" y="1122"/>
                      <a:pt x="31610" y="4058"/>
                    </a:cubicBezTo>
                    <a:cubicBezTo>
                      <a:pt x="34393" y="6253"/>
                      <a:pt x="36066" y="9563"/>
                      <a:pt x="36183" y="13104"/>
                    </a:cubicBezTo>
                    <a:lnTo>
                      <a:pt x="36274" y="40428"/>
                    </a:lnTo>
                    <a:close/>
                    <a:moveTo>
                      <a:pt x="26947" y="34763"/>
                    </a:moveTo>
                    <a:lnTo>
                      <a:pt x="26854" y="13104"/>
                    </a:lnTo>
                    <a:cubicBezTo>
                      <a:pt x="26854" y="11642"/>
                      <a:pt x="24202" y="9449"/>
                      <a:pt x="19448" y="9357"/>
                    </a:cubicBezTo>
                    <a:cubicBezTo>
                      <a:pt x="14966" y="9357"/>
                      <a:pt x="12039" y="11642"/>
                      <a:pt x="12039" y="13196"/>
                    </a:cubicBezTo>
                    <a:lnTo>
                      <a:pt x="12222" y="34763"/>
                    </a:lnTo>
                    <a:cubicBezTo>
                      <a:pt x="14559" y="34209"/>
                      <a:pt x="16953" y="33933"/>
                      <a:pt x="19355" y="33941"/>
                    </a:cubicBezTo>
                    <a:lnTo>
                      <a:pt x="19448" y="33941"/>
                    </a:lnTo>
                    <a:cubicBezTo>
                      <a:pt x="21970" y="33933"/>
                      <a:pt x="24486" y="34209"/>
                      <a:pt x="26947" y="347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1" name="Google Shape;1361;g2da750b4097_0_0"/>
              <p:cNvSpPr/>
              <p:nvPr/>
            </p:nvSpPr>
            <p:spPr>
              <a:xfrm>
                <a:off x="8614409" y="4305357"/>
                <a:ext cx="38683" cy="43037"/>
              </a:xfrm>
              <a:custGeom>
                <a:rect b="b" l="l" r="r" t="t"/>
                <a:pathLst>
                  <a:path extrusionOk="0" h="43037" w="38683">
                    <a:moveTo>
                      <a:pt x="38926" y="15603"/>
                    </a:moveTo>
                    <a:lnTo>
                      <a:pt x="39018" y="43018"/>
                    </a:lnTo>
                    <a:lnTo>
                      <a:pt x="36457" y="43018"/>
                    </a:lnTo>
                    <a:lnTo>
                      <a:pt x="36365" y="15694"/>
                    </a:lnTo>
                    <a:cubicBezTo>
                      <a:pt x="36248" y="12153"/>
                      <a:pt x="34576" y="8843"/>
                      <a:pt x="31792" y="6648"/>
                    </a:cubicBezTo>
                    <a:cubicBezTo>
                      <a:pt x="28417" y="3712"/>
                      <a:pt x="23998" y="2262"/>
                      <a:pt x="19538" y="2626"/>
                    </a:cubicBezTo>
                    <a:cubicBezTo>
                      <a:pt x="15106" y="2500"/>
                      <a:pt x="10782" y="3995"/>
                      <a:pt x="7375" y="6829"/>
                    </a:cubicBezTo>
                    <a:cubicBezTo>
                      <a:pt x="4567" y="8995"/>
                      <a:pt x="2914" y="12332"/>
                      <a:pt x="2894" y="15877"/>
                    </a:cubicBezTo>
                    <a:lnTo>
                      <a:pt x="3078" y="43018"/>
                    </a:lnTo>
                    <a:lnTo>
                      <a:pt x="517" y="43018"/>
                    </a:lnTo>
                    <a:lnTo>
                      <a:pt x="334" y="15877"/>
                    </a:lnTo>
                    <a:cubicBezTo>
                      <a:pt x="1245" y="6231"/>
                      <a:pt x="9808" y="-850"/>
                      <a:pt x="19461" y="60"/>
                    </a:cubicBezTo>
                    <a:cubicBezTo>
                      <a:pt x="19487" y="62"/>
                      <a:pt x="19513" y="65"/>
                      <a:pt x="19538" y="67"/>
                    </a:cubicBezTo>
                    <a:cubicBezTo>
                      <a:pt x="24422" y="22"/>
                      <a:pt x="29182" y="1597"/>
                      <a:pt x="33074" y="4546"/>
                    </a:cubicBezTo>
                    <a:cubicBezTo>
                      <a:pt x="36619" y="7139"/>
                      <a:pt x="38777" y="11215"/>
                      <a:pt x="38926" y="156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2" name="Google Shape;1362;g2da750b4097_0_0"/>
              <p:cNvSpPr/>
              <p:nvPr/>
            </p:nvSpPr>
            <p:spPr>
              <a:xfrm>
                <a:off x="8641661" y="4128155"/>
                <a:ext cx="11888" cy="10875"/>
              </a:xfrm>
              <a:custGeom>
                <a:rect b="b" l="l" r="r" t="t"/>
                <a:pathLst>
                  <a:path extrusionOk="0" h="10875" w="11888">
                    <a:moveTo>
                      <a:pt x="12222" y="6834"/>
                    </a:moveTo>
                    <a:cubicBezTo>
                      <a:pt x="11738" y="8133"/>
                      <a:pt x="11400" y="9482"/>
                      <a:pt x="11217" y="10856"/>
                    </a:cubicBezTo>
                    <a:lnTo>
                      <a:pt x="7650" y="7109"/>
                    </a:lnTo>
                    <a:cubicBezTo>
                      <a:pt x="5838" y="5062"/>
                      <a:pt x="3251" y="3869"/>
                      <a:pt x="517" y="3819"/>
                    </a:cubicBezTo>
                    <a:lnTo>
                      <a:pt x="425" y="3819"/>
                    </a:lnTo>
                    <a:lnTo>
                      <a:pt x="334" y="-19"/>
                    </a:lnTo>
                    <a:cubicBezTo>
                      <a:pt x="5231" y="3"/>
                      <a:pt x="9751" y="2609"/>
                      <a:pt x="12222" y="68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3" name="Google Shape;1363;g2da750b4097_0_0"/>
              <p:cNvSpPr/>
              <p:nvPr/>
            </p:nvSpPr>
            <p:spPr>
              <a:xfrm>
                <a:off x="8615781" y="4351194"/>
                <a:ext cx="35939" cy="10086"/>
              </a:xfrm>
              <a:custGeom>
                <a:rect b="b" l="l" r="r" t="t"/>
                <a:pathLst>
                  <a:path extrusionOk="0" h="10086" w="35939">
                    <a:moveTo>
                      <a:pt x="36273" y="10068"/>
                    </a:moveTo>
                    <a:lnTo>
                      <a:pt x="28591" y="5407"/>
                    </a:lnTo>
                    <a:cubicBezTo>
                      <a:pt x="22285" y="1696"/>
                      <a:pt x="14478" y="1626"/>
                      <a:pt x="8106" y="5224"/>
                    </a:cubicBezTo>
                    <a:lnTo>
                      <a:pt x="334" y="9885"/>
                    </a:lnTo>
                    <a:cubicBezTo>
                      <a:pt x="3893" y="3451"/>
                      <a:pt x="10820" y="-383"/>
                      <a:pt x="18166" y="15"/>
                    </a:cubicBezTo>
                    <a:lnTo>
                      <a:pt x="18258" y="15"/>
                    </a:lnTo>
                    <a:cubicBezTo>
                      <a:pt x="25710" y="-429"/>
                      <a:pt x="32742" y="3495"/>
                      <a:pt x="36273" y="1006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4" name="Google Shape;1364;g2da750b4097_0_0"/>
              <p:cNvSpPr/>
              <p:nvPr/>
            </p:nvSpPr>
            <p:spPr>
              <a:xfrm>
                <a:off x="8561248" y="4008619"/>
                <a:ext cx="87435" cy="62145"/>
              </a:xfrm>
              <a:custGeom>
                <a:rect b="b" l="l" r="r" t="t"/>
                <a:pathLst>
                  <a:path extrusionOk="0" h="62145" w="87435">
                    <a:moveTo>
                      <a:pt x="86599" y="10859"/>
                    </a:moveTo>
                    <a:cubicBezTo>
                      <a:pt x="90003" y="19639"/>
                      <a:pt x="85729" y="29524"/>
                      <a:pt x="76998" y="33065"/>
                    </a:cubicBezTo>
                    <a:lnTo>
                      <a:pt x="54501" y="45128"/>
                    </a:lnTo>
                    <a:lnTo>
                      <a:pt x="29169" y="50612"/>
                    </a:lnTo>
                    <a:cubicBezTo>
                      <a:pt x="24796" y="51548"/>
                      <a:pt x="20792" y="53740"/>
                      <a:pt x="17646" y="56917"/>
                    </a:cubicBezTo>
                    <a:cubicBezTo>
                      <a:pt x="16281" y="58452"/>
                      <a:pt x="15197" y="60215"/>
                      <a:pt x="14446" y="62126"/>
                    </a:cubicBezTo>
                    <a:cubicBezTo>
                      <a:pt x="10042" y="61661"/>
                      <a:pt x="6130" y="59112"/>
                      <a:pt x="3930" y="55273"/>
                    </a:cubicBezTo>
                    <a:lnTo>
                      <a:pt x="1826" y="51434"/>
                    </a:lnTo>
                    <a:cubicBezTo>
                      <a:pt x="708" y="49364"/>
                      <a:pt x="201" y="47019"/>
                      <a:pt x="363" y="44672"/>
                    </a:cubicBezTo>
                    <a:lnTo>
                      <a:pt x="637" y="44672"/>
                    </a:lnTo>
                    <a:cubicBezTo>
                      <a:pt x="6306" y="44456"/>
                      <a:pt x="11634" y="41910"/>
                      <a:pt x="15360" y="37634"/>
                    </a:cubicBezTo>
                    <a:lnTo>
                      <a:pt x="35205" y="16433"/>
                    </a:lnTo>
                    <a:lnTo>
                      <a:pt x="60720" y="2726"/>
                    </a:lnTo>
                    <a:cubicBezTo>
                      <a:pt x="64629" y="590"/>
                      <a:pt x="69086" y="-333"/>
                      <a:pt x="73522" y="75"/>
                    </a:cubicBezTo>
                    <a:cubicBezTo>
                      <a:pt x="78106" y="431"/>
                      <a:pt x="82215" y="3032"/>
                      <a:pt x="84496" y="7021"/>
                    </a:cubicBezTo>
                    <a:close/>
                    <a:moveTo>
                      <a:pt x="71328" y="22556"/>
                    </a:moveTo>
                    <a:cubicBezTo>
                      <a:pt x="75169" y="20546"/>
                      <a:pt x="76541" y="17347"/>
                      <a:pt x="76082" y="16525"/>
                    </a:cubicBezTo>
                    <a:lnTo>
                      <a:pt x="73980" y="12686"/>
                    </a:lnTo>
                    <a:cubicBezTo>
                      <a:pt x="73888" y="12321"/>
                      <a:pt x="73248" y="12047"/>
                      <a:pt x="72150" y="11864"/>
                    </a:cubicBezTo>
                    <a:lnTo>
                      <a:pt x="71328" y="11864"/>
                    </a:lnTo>
                    <a:cubicBezTo>
                      <a:pt x="69563" y="11899"/>
                      <a:pt x="67836" y="12370"/>
                      <a:pt x="66298" y="13235"/>
                    </a:cubicBezTo>
                    <a:lnTo>
                      <a:pt x="17006" y="39646"/>
                    </a:lnTo>
                    <a:cubicBezTo>
                      <a:pt x="13165" y="41747"/>
                      <a:pt x="11793" y="44945"/>
                      <a:pt x="12251" y="45769"/>
                    </a:cubicBezTo>
                    <a:lnTo>
                      <a:pt x="14354" y="49606"/>
                    </a:lnTo>
                    <a:cubicBezTo>
                      <a:pt x="14812" y="50429"/>
                      <a:pt x="18196" y="51160"/>
                      <a:pt x="22036" y="490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5" name="Google Shape;1365;g2da750b4097_0_0"/>
              <p:cNvSpPr/>
              <p:nvPr/>
            </p:nvSpPr>
            <p:spPr>
              <a:xfrm>
                <a:off x="8632155" y="4223290"/>
                <a:ext cx="9872" cy="361"/>
              </a:xfrm>
              <a:custGeom>
                <a:rect b="b" l="l" r="r" t="t"/>
                <a:pathLst>
                  <a:path extrusionOk="0" h="361" w="9872">
                    <a:moveTo>
                      <a:pt x="9593" y="0"/>
                    </a:moveTo>
                    <a:lnTo>
                      <a:pt x="9872" y="362"/>
                    </a:lnTo>
                    <a:lnTo>
                      <a:pt x="0" y="362"/>
                    </a:lnTo>
                    <a:lnTo>
                      <a:pt x="959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6" name="Google Shape;1366;g2da750b4097_0_0"/>
              <p:cNvSpPr/>
              <p:nvPr/>
            </p:nvSpPr>
            <p:spPr>
              <a:xfrm>
                <a:off x="8612580" y="4194135"/>
                <a:ext cx="29172" cy="29518"/>
              </a:xfrm>
              <a:custGeom>
                <a:rect b="b" l="l" r="r" t="t"/>
                <a:pathLst>
                  <a:path extrusionOk="0" h="29518" w="29172">
                    <a:moveTo>
                      <a:pt x="29506" y="29134"/>
                    </a:moveTo>
                    <a:lnTo>
                      <a:pt x="19904" y="29499"/>
                    </a:lnTo>
                    <a:lnTo>
                      <a:pt x="334" y="29499"/>
                    </a:lnTo>
                    <a:lnTo>
                      <a:pt x="700" y="28951"/>
                    </a:lnTo>
                    <a:cubicBezTo>
                      <a:pt x="4330" y="28114"/>
                      <a:pt x="7484" y="25881"/>
                      <a:pt x="9478" y="22736"/>
                    </a:cubicBezTo>
                    <a:cubicBezTo>
                      <a:pt x="11881" y="18944"/>
                      <a:pt x="13092" y="14520"/>
                      <a:pt x="12954" y="10033"/>
                    </a:cubicBezTo>
                    <a:lnTo>
                      <a:pt x="12862" y="1078"/>
                    </a:lnTo>
                    <a:lnTo>
                      <a:pt x="13137" y="-19"/>
                    </a:lnTo>
                    <a:lnTo>
                      <a:pt x="13777" y="1627"/>
                    </a:lnTo>
                    <a:lnTo>
                      <a:pt x="14326" y="9851"/>
                    </a:lnTo>
                    <a:cubicBezTo>
                      <a:pt x="14067" y="18359"/>
                      <a:pt x="19907" y="25845"/>
                      <a:pt x="28226" y="27671"/>
                    </a:cubicBezTo>
                    <a:cubicBezTo>
                      <a:pt x="28226" y="27671"/>
                      <a:pt x="28226" y="27763"/>
                      <a:pt x="28317" y="27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7" name="Google Shape;1367;g2da750b4097_0_0"/>
              <p:cNvSpPr/>
              <p:nvPr/>
            </p:nvSpPr>
            <p:spPr>
              <a:xfrm>
                <a:off x="8626023" y="4195781"/>
                <a:ext cx="14449" cy="26044"/>
              </a:xfrm>
              <a:custGeom>
                <a:rect b="b" l="l" r="r" t="t"/>
                <a:pathLst>
                  <a:path extrusionOk="0" h="26044" w="14449">
                    <a:moveTo>
                      <a:pt x="8473" y="18167"/>
                    </a:moveTo>
                    <a:lnTo>
                      <a:pt x="14783" y="26025"/>
                    </a:lnTo>
                    <a:cubicBezTo>
                      <a:pt x="6464" y="24200"/>
                      <a:pt x="624" y="16713"/>
                      <a:pt x="883" y="8205"/>
                    </a:cubicBezTo>
                    <a:lnTo>
                      <a:pt x="334" y="-19"/>
                    </a:lnTo>
                    <a:lnTo>
                      <a:pt x="6003" y="14054"/>
                    </a:lnTo>
                    <a:cubicBezTo>
                      <a:pt x="6648" y="15524"/>
                      <a:pt x="7478" y="16906"/>
                      <a:pt x="8473" y="181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8" name="Google Shape;1368;g2da750b4097_0_0"/>
              <p:cNvSpPr/>
              <p:nvPr/>
            </p:nvSpPr>
            <p:spPr>
              <a:xfrm>
                <a:off x="8623371" y="4128429"/>
                <a:ext cx="13534" cy="19008"/>
              </a:xfrm>
              <a:custGeom>
                <a:rect b="b" l="l" r="r" t="t"/>
                <a:pathLst>
                  <a:path extrusionOk="0" h="19008" w="13534">
                    <a:moveTo>
                      <a:pt x="13686" y="-19"/>
                    </a:moveTo>
                    <a:lnTo>
                      <a:pt x="13869" y="3819"/>
                    </a:lnTo>
                    <a:cubicBezTo>
                      <a:pt x="10565" y="4137"/>
                      <a:pt x="7644" y="6095"/>
                      <a:pt x="6096" y="9028"/>
                    </a:cubicBezTo>
                    <a:lnTo>
                      <a:pt x="1249" y="18989"/>
                    </a:lnTo>
                    <a:cubicBezTo>
                      <a:pt x="1175" y="17160"/>
                      <a:pt x="867" y="15348"/>
                      <a:pt x="334" y="13597"/>
                    </a:cubicBezTo>
                    <a:cubicBezTo>
                      <a:pt x="755" y="11273"/>
                      <a:pt x="1591" y="9044"/>
                      <a:pt x="2803" y="7017"/>
                    </a:cubicBezTo>
                    <a:cubicBezTo>
                      <a:pt x="5019" y="3037"/>
                      <a:pt x="9056" y="405"/>
                      <a:pt x="13594" y="-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9" name="Google Shape;1369;g2da750b4097_0_0"/>
              <p:cNvSpPr/>
              <p:nvPr/>
            </p:nvSpPr>
            <p:spPr>
              <a:xfrm>
                <a:off x="8609380" y="4120387"/>
                <a:ext cx="27342" cy="21658"/>
              </a:xfrm>
              <a:custGeom>
                <a:rect b="b" l="l" r="r" t="t"/>
                <a:pathLst>
                  <a:path extrusionOk="0" h="21658" w="27342">
                    <a:moveTo>
                      <a:pt x="27220" y="-19"/>
                    </a:moveTo>
                    <a:lnTo>
                      <a:pt x="27677" y="8023"/>
                    </a:lnTo>
                    <a:lnTo>
                      <a:pt x="27584" y="8023"/>
                    </a:lnTo>
                    <a:cubicBezTo>
                      <a:pt x="23047" y="8447"/>
                      <a:pt x="19010" y="11079"/>
                      <a:pt x="16794" y="15059"/>
                    </a:cubicBezTo>
                    <a:cubicBezTo>
                      <a:pt x="15582" y="17087"/>
                      <a:pt x="14745" y="19316"/>
                      <a:pt x="14324" y="21640"/>
                    </a:cubicBezTo>
                    <a:cubicBezTo>
                      <a:pt x="13706" y="19418"/>
                      <a:pt x="12717" y="17317"/>
                      <a:pt x="11398" y="15425"/>
                    </a:cubicBezTo>
                    <a:cubicBezTo>
                      <a:pt x="8864" y="11820"/>
                      <a:pt x="4824" y="9566"/>
                      <a:pt x="424" y="9302"/>
                    </a:cubicBezTo>
                    <a:lnTo>
                      <a:pt x="334" y="4916"/>
                    </a:lnTo>
                    <a:lnTo>
                      <a:pt x="22373" y="25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0" name="Google Shape;1370;g2da750b4097_0_0"/>
              <p:cNvSpPr/>
              <p:nvPr/>
            </p:nvSpPr>
            <p:spPr>
              <a:xfrm>
                <a:off x="8609381" y="4120656"/>
                <a:ext cx="22039" cy="4669"/>
              </a:xfrm>
              <a:custGeom>
                <a:rect b="b" l="l" r="r" t="t"/>
                <a:pathLst>
                  <a:path extrusionOk="0" h="4669" w="22039">
                    <a:moveTo>
                      <a:pt x="22040" y="0"/>
                    </a:moveTo>
                    <a:lnTo>
                      <a:pt x="0" y="4669"/>
                    </a:lnTo>
                    <a:lnTo>
                      <a:pt x="0" y="1012"/>
                    </a:lnTo>
                    <a:lnTo>
                      <a:pt x="2204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1" name="Google Shape;1371;g2da750b4097_0_0"/>
              <p:cNvSpPr/>
              <p:nvPr/>
            </p:nvSpPr>
            <p:spPr>
              <a:xfrm>
                <a:off x="8612947" y="4195232"/>
                <a:ext cx="12264" cy="27872"/>
              </a:xfrm>
              <a:custGeom>
                <a:rect b="b" l="l" r="r" t="t"/>
                <a:pathLst>
                  <a:path extrusionOk="0" h="27872" w="12264">
                    <a:moveTo>
                      <a:pt x="12588" y="8937"/>
                    </a:moveTo>
                    <a:cubicBezTo>
                      <a:pt x="12726" y="13423"/>
                      <a:pt x="11515" y="17847"/>
                      <a:pt x="9112" y="21639"/>
                    </a:cubicBezTo>
                    <a:cubicBezTo>
                      <a:pt x="7118" y="24784"/>
                      <a:pt x="3964" y="27017"/>
                      <a:pt x="334" y="27854"/>
                    </a:cubicBezTo>
                    <a:lnTo>
                      <a:pt x="6002" y="19263"/>
                    </a:lnTo>
                    <a:cubicBezTo>
                      <a:pt x="6791" y="17967"/>
                      <a:pt x="7435" y="16588"/>
                      <a:pt x="7923" y="15151"/>
                    </a:cubicBezTo>
                    <a:lnTo>
                      <a:pt x="12496" y="-1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2" name="Google Shape;1372;g2da750b4097_0_0"/>
              <p:cNvSpPr/>
              <p:nvPr/>
            </p:nvSpPr>
            <p:spPr>
              <a:xfrm>
                <a:off x="8590083" y="4129614"/>
                <a:ext cx="35025" cy="93856"/>
              </a:xfrm>
              <a:custGeom>
                <a:rect b="b" l="l" r="r" t="t"/>
                <a:pathLst>
                  <a:path extrusionOk="0" h="93856" w="35025">
                    <a:moveTo>
                      <a:pt x="35085" y="47322"/>
                    </a:moveTo>
                    <a:lnTo>
                      <a:pt x="35359" y="65599"/>
                    </a:lnTo>
                    <a:lnTo>
                      <a:pt x="30787" y="80770"/>
                    </a:lnTo>
                    <a:cubicBezTo>
                      <a:pt x="30299" y="82206"/>
                      <a:pt x="29655" y="83585"/>
                      <a:pt x="28866" y="84881"/>
                    </a:cubicBezTo>
                    <a:lnTo>
                      <a:pt x="23197" y="93472"/>
                    </a:lnTo>
                    <a:cubicBezTo>
                      <a:pt x="22386" y="93653"/>
                      <a:pt x="21558" y="93745"/>
                      <a:pt x="20727" y="93746"/>
                    </a:cubicBezTo>
                    <a:lnTo>
                      <a:pt x="16337" y="93838"/>
                    </a:lnTo>
                    <a:lnTo>
                      <a:pt x="16155" y="93838"/>
                    </a:lnTo>
                    <a:cubicBezTo>
                      <a:pt x="11635" y="93742"/>
                      <a:pt x="7456" y="91414"/>
                      <a:pt x="4998" y="87623"/>
                    </a:cubicBezTo>
                    <a:cubicBezTo>
                      <a:pt x="2538" y="84146"/>
                      <a:pt x="1197" y="80001"/>
                      <a:pt x="1156" y="75743"/>
                    </a:cubicBezTo>
                    <a:lnTo>
                      <a:pt x="1156" y="74921"/>
                    </a:lnTo>
                    <a:lnTo>
                      <a:pt x="334" y="22466"/>
                    </a:lnTo>
                    <a:lnTo>
                      <a:pt x="5821" y="10767"/>
                    </a:lnTo>
                    <a:cubicBezTo>
                      <a:pt x="7094" y="7671"/>
                      <a:pt x="9671" y="5296"/>
                      <a:pt x="12862" y="4280"/>
                    </a:cubicBezTo>
                    <a:lnTo>
                      <a:pt x="12039" y="441"/>
                    </a:lnTo>
                    <a:cubicBezTo>
                      <a:pt x="12971" y="229"/>
                      <a:pt x="13920" y="107"/>
                      <a:pt x="14875" y="75"/>
                    </a:cubicBezTo>
                    <a:lnTo>
                      <a:pt x="19265" y="-16"/>
                    </a:lnTo>
                    <a:cubicBezTo>
                      <a:pt x="19422" y="-30"/>
                      <a:pt x="19581" y="2"/>
                      <a:pt x="19721" y="75"/>
                    </a:cubicBezTo>
                    <a:lnTo>
                      <a:pt x="19721" y="3914"/>
                    </a:lnTo>
                    <a:cubicBezTo>
                      <a:pt x="23354" y="4181"/>
                      <a:pt x="26582" y="6331"/>
                      <a:pt x="28226" y="9579"/>
                    </a:cubicBezTo>
                    <a:lnTo>
                      <a:pt x="33165" y="17896"/>
                    </a:lnTo>
                    <a:lnTo>
                      <a:pt x="33165" y="18627"/>
                    </a:lnTo>
                    <a:close/>
                    <a:moveTo>
                      <a:pt x="22099" y="80587"/>
                    </a:moveTo>
                    <a:cubicBezTo>
                      <a:pt x="23190" y="78840"/>
                      <a:pt x="23703" y="76793"/>
                      <a:pt x="23563" y="74738"/>
                    </a:cubicBezTo>
                    <a:lnTo>
                      <a:pt x="22739" y="18902"/>
                    </a:lnTo>
                    <a:cubicBezTo>
                      <a:pt x="22764" y="16850"/>
                      <a:pt x="22158" y="14839"/>
                      <a:pt x="21002" y="13143"/>
                    </a:cubicBezTo>
                    <a:cubicBezTo>
                      <a:pt x="20453" y="12230"/>
                      <a:pt x="19813" y="11864"/>
                      <a:pt x="19448" y="11864"/>
                    </a:cubicBezTo>
                    <a:lnTo>
                      <a:pt x="15058" y="11955"/>
                    </a:lnTo>
                    <a:cubicBezTo>
                      <a:pt x="14783" y="11955"/>
                      <a:pt x="14143" y="12321"/>
                      <a:pt x="13594" y="13235"/>
                    </a:cubicBezTo>
                    <a:cubicBezTo>
                      <a:pt x="12513" y="14990"/>
                      <a:pt x="11972" y="17024"/>
                      <a:pt x="12039" y="19084"/>
                    </a:cubicBezTo>
                    <a:lnTo>
                      <a:pt x="12954" y="74921"/>
                    </a:lnTo>
                    <a:cubicBezTo>
                      <a:pt x="12901" y="76963"/>
                      <a:pt x="13475" y="78972"/>
                      <a:pt x="14600" y="80678"/>
                    </a:cubicBezTo>
                    <a:cubicBezTo>
                      <a:pt x="14953" y="81273"/>
                      <a:pt x="15503" y="81726"/>
                      <a:pt x="16155" y="81958"/>
                    </a:cubicBezTo>
                    <a:lnTo>
                      <a:pt x="20544" y="81866"/>
                    </a:lnTo>
                    <a:cubicBezTo>
                      <a:pt x="20910" y="81866"/>
                      <a:pt x="21459" y="81500"/>
                      <a:pt x="22099" y="805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3" name="Google Shape;1373;g2da750b4097_0_0"/>
              <p:cNvSpPr/>
              <p:nvPr/>
            </p:nvSpPr>
            <p:spPr>
              <a:xfrm>
                <a:off x="8622914" y="4147437"/>
                <a:ext cx="1920" cy="29517"/>
              </a:xfrm>
              <a:custGeom>
                <a:rect b="b" l="l" r="r" t="t"/>
                <a:pathLst>
                  <a:path extrusionOk="0" h="29517" w="1920">
                    <a:moveTo>
                      <a:pt x="2254" y="29498"/>
                    </a:moveTo>
                    <a:lnTo>
                      <a:pt x="334" y="803"/>
                    </a:lnTo>
                    <a:lnTo>
                      <a:pt x="334" y="73"/>
                    </a:lnTo>
                    <a:lnTo>
                      <a:pt x="1066" y="1352"/>
                    </a:lnTo>
                    <a:lnTo>
                      <a:pt x="1705" y="-19"/>
                    </a:lnTo>
                    <a:cubicBezTo>
                      <a:pt x="1780" y="280"/>
                      <a:pt x="1811" y="588"/>
                      <a:pt x="1796" y="8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4" name="Google Shape;1374;g2da750b4097_0_0"/>
              <p:cNvSpPr/>
              <p:nvPr/>
            </p:nvSpPr>
            <p:spPr>
              <a:xfrm>
                <a:off x="8620653" y="4142045"/>
                <a:ext cx="5535" cy="6763"/>
              </a:xfrm>
              <a:custGeom>
                <a:rect b="b" l="l" r="r" t="t"/>
                <a:pathLst>
                  <a:path extrusionOk="0" h="6763" w="5535">
                    <a:moveTo>
                      <a:pt x="3967" y="5374"/>
                    </a:moveTo>
                    <a:lnTo>
                      <a:pt x="3327" y="6744"/>
                    </a:lnTo>
                    <a:lnTo>
                      <a:pt x="2595" y="5465"/>
                    </a:lnTo>
                    <a:cubicBezTo>
                      <a:pt x="1093" y="5186"/>
                      <a:pt x="101" y="3742"/>
                      <a:pt x="381" y="2241"/>
                    </a:cubicBezTo>
                    <a:cubicBezTo>
                      <a:pt x="660" y="739"/>
                      <a:pt x="2105" y="-251"/>
                      <a:pt x="3608" y="28"/>
                    </a:cubicBezTo>
                    <a:cubicBezTo>
                      <a:pt x="5110" y="308"/>
                      <a:pt x="6101" y="1751"/>
                      <a:pt x="5822" y="3253"/>
                    </a:cubicBezTo>
                    <a:cubicBezTo>
                      <a:pt x="5637" y="4245"/>
                      <a:pt x="4926" y="5058"/>
                      <a:pt x="3967" y="53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5" name="Google Shape;1375;g2da750b4097_0_0"/>
              <p:cNvSpPr/>
              <p:nvPr/>
            </p:nvSpPr>
            <p:spPr>
              <a:xfrm>
                <a:off x="8609471" y="4129708"/>
                <a:ext cx="13900" cy="17821"/>
              </a:xfrm>
              <a:custGeom>
                <a:rect b="b" l="l" r="r" t="t"/>
                <a:pathLst>
                  <a:path extrusionOk="0" h="17821" w="13900">
                    <a:moveTo>
                      <a:pt x="14234" y="12319"/>
                    </a:moveTo>
                    <a:cubicBezTo>
                      <a:pt x="13848" y="14119"/>
                      <a:pt x="13694" y="15962"/>
                      <a:pt x="13777" y="17802"/>
                    </a:cubicBezTo>
                    <a:lnTo>
                      <a:pt x="8838" y="9485"/>
                    </a:lnTo>
                    <a:cubicBezTo>
                      <a:pt x="7194" y="6237"/>
                      <a:pt x="3967" y="4087"/>
                      <a:pt x="334" y="3820"/>
                    </a:cubicBezTo>
                    <a:lnTo>
                      <a:pt x="334" y="-19"/>
                    </a:lnTo>
                    <a:cubicBezTo>
                      <a:pt x="4734" y="245"/>
                      <a:pt x="8774" y="2499"/>
                      <a:pt x="11308" y="6104"/>
                    </a:cubicBezTo>
                    <a:cubicBezTo>
                      <a:pt x="12626" y="7996"/>
                      <a:pt x="13616" y="10097"/>
                      <a:pt x="14234" y="123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6" name="Google Shape;1376;g2da750b4097_0_0"/>
              <p:cNvSpPr/>
              <p:nvPr/>
            </p:nvSpPr>
            <p:spPr>
              <a:xfrm>
                <a:off x="8545457" y="3975030"/>
                <a:ext cx="75059" cy="78280"/>
              </a:xfrm>
              <a:custGeom>
                <a:rect b="b" l="l" r="r" t="t"/>
                <a:pathLst>
                  <a:path extrusionOk="0" h="78280" w="75059">
                    <a:moveTo>
                      <a:pt x="71390" y="6340"/>
                    </a:moveTo>
                    <a:cubicBezTo>
                      <a:pt x="77431" y="13546"/>
                      <a:pt x="76534" y="24272"/>
                      <a:pt x="69378" y="30375"/>
                    </a:cubicBezTo>
                    <a:lnTo>
                      <a:pt x="50996" y="50023"/>
                    </a:lnTo>
                    <a:lnTo>
                      <a:pt x="27218" y="62817"/>
                    </a:lnTo>
                    <a:cubicBezTo>
                      <a:pt x="21073" y="65667"/>
                      <a:pt x="16873" y="71529"/>
                      <a:pt x="16154" y="78261"/>
                    </a:cubicBezTo>
                    <a:cubicBezTo>
                      <a:pt x="12863" y="78267"/>
                      <a:pt x="9693" y="77026"/>
                      <a:pt x="7283" y="74788"/>
                    </a:cubicBezTo>
                    <a:lnTo>
                      <a:pt x="4083" y="71865"/>
                    </a:lnTo>
                    <a:cubicBezTo>
                      <a:pt x="2161" y="70017"/>
                      <a:pt x="852" y="67625"/>
                      <a:pt x="334" y="65010"/>
                    </a:cubicBezTo>
                    <a:cubicBezTo>
                      <a:pt x="2064" y="64709"/>
                      <a:pt x="3713" y="64055"/>
                      <a:pt x="5180" y="63091"/>
                    </a:cubicBezTo>
                    <a:cubicBezTo>
                      <a:pt x="8991" y="60745"/>
                      <a:pt x="11966" y="57260"/>
                      <a:pt x="13685" y="53130"/>
                    </a:cubicBezTo>
                    <a:lnTo>
                      <a:pt x="25116" y="27360"/>
                    </a:lnTo>
                    <a:lnTo>
                      <a:pt x="44228" y="6889"/>
                    </a:lnTo>
                    <a:cubicBezTo>
                      <a:pt x="49876" y="-681"/>
                      <a:pt x="60580" y="-2273"/>
                      <a:pt x="68189" y="3325"/>
                    </a:cubicBezTo>
                    <a:close/>
                    <a:moveTo>
                      <a:pt x="60690" y="22333"/>
                    </a:moveTo>
                    <a:cubicBezTo>
                      <a:pt x="63708" y="19043"/>
                      <a:pt x="63982" y="15662"/>
                      <a:pt x="63250" y="15022"/>
                    </a:cubicBezTo>
                    <a:lnTo>
                      <a:pt x="60049" y="12006"/>
                    </a:lnTo>
                    <a:cubicBezTo>
                      <a:pt x="59759" y="11795"/>
                      <a:pt x="59401" y="11697"/>
                      <a:pt x="59043" y="11731"/>
                    </a:cubicBezTo>
                    <a:cubicBezTo>
                      <a:pt x="56662" y="12027"/>
                      <a:pt x="54476" y="13200"/>
                      <a:pt x="52916" y="15022"/>
                    </a:cubicBezTo>
                    <a:lnTo>
                      <a:pt x="14782" y="55872"/>
                    </a:lnTo>
                    <a:cubicBezTo>
                      <a:pt x="13339" y="57323"/>
                      <a:pt x="12352" y="59166"/>
                      <a:pt x="11947" y="61172"/>
                    </a:cubicBezTo>
                    <a:cubicBezTo>
                      <a:pt x="11731" y="61850"/>
                      <a:pt x="11832" y="62588"/>
                      <a:pt x="12222" y="63183"/>
                    </a:cubicBezTo>
                    <a:lnTo>
                      <a:pt x="15422" y="66106"/>
                    </a:lnTo>
                    <a:cubicBezTo>
                      <a:pt x="16062" y="66747"/>
                      <a:pt x="19538" y="66289"/>
                      <a:pt x="22555" y="630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7" name="Google Shape;1377;g2da750b4097_0_0"/>
              <p:cNvSpPr/>
              <p:nvPr/>
            </p:nvSpPr>
            <p:spPr>
              <a:xfrm>
                <a:off x="8575361" y="4053766"/>
                <a:ext cx="40054" cy="17180"/>
              </a:xfrm>
              <a:custGeom>
                <a:rect b="b" l="l" r="r" t="t"/>
                <a:pathLst>
                  <a:path extrusionOk="0" h="17180" w="40054">
                    <a:moveTo>
                      <a:pt x="40388" y="-19"/>
                    </a:moveTo>
                    <a:lnTo>
                      <a:pt x="13593" y="14329"/>
                    </a:lnTo>
                    <a:cubicBezTo>
                      <a:pt x="10317" y="16145"/>
                      <a:pt x="6640" y="17119"/>
                      <a:pt x="2894" y="17162"/>
                    </a:cubicBezTo>
                    <a:cubicBezTo>
                      <a:pt x="2038" y="17150"/>
                      <a:pt x="1183" y="17089"/>
                      <a:pt x="334" y="16979"/>
                    </a:cubicBezTo>
                    <a:cubicBezTo>
                      <a:pt x="1085" y="15068"/>
                      <a:pt x="2169" y="13305"/>
                      <a:pt x="3534" y="11770"/>
                    </a:cubicBezTo>
                    <a:cubicBezTo>
                      <a:pt x="6679" y="8593"/>
                      <a:pt x="10683" y="6401"/>
                      <a:pt x="15057" y="54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8" name="Google Shape;1378;g2da750b4097_0_0"/>
              <p:cNvSpPr/>
              <p:nvPr/>
            </p:nvSpPr>
            <p:spPr>
              <a:xfrm>
                <a:off x="8563472" y="4309311"/>
                <a:ext cx="42666" cy="39083"/>
              </a:xfrm>
              <a:custGeom>
                <a:rect b="b" l="l" r="r" t="t"/>
                <a:pathLst>
                  <a:path extrusionOk="0" h="39083" w="42666">
                    <a:moveTo>
                      <a:pt x="42675" y="17772"/>
                    </a:moveTo>
                    <a:cubicBezTo>
                      <a:pt x="43654" y="22361"/>
                      <a:pt x="42398" y="27141"/>
                      <a:pt x="39291" y="30658"/>
                    </a:cubicBezTo>
                    <a:lnTo>
                      <a:pt x="31426" y="39065"/>
                    </a:lnTo>
                    <a:lnTo>
                      <a:pt x="27950" y="39065"/>
                    </a:lnTo>
                    <a:lnTo>
                      <a:pt x="37279" y="29013"/>
                    </a:lnTo>
                    <a:cubicBezTo>
                      <a:pt x="39721" y="26419"/>
                      <a:pt x="40834" y="22847"/>
                      <a:pt x="40297" y="19326"/>
                    </a:cubicBezTo>
                    <a:cubicBezTo>
                      <a:pt x="38812" y="10332"/>
                      <a:pt x="31453" y="3466"/>
                      <a:pt x="22373" y="2602"/>
                    </a:cubicBezTo>
                    <a:cubicBezTo>
                      <a:pt x="18861" y="2345"/>
                      <a:pt x="15414" y="3649"/>
                      <a:pt x="12953" y="6166"/>
                    </a:cubicBezTo>
                    <a:lnTo>
                      <a:pt x="334" y="19691"/>
                    </a:lnTo>
                    <a:lnTo>
                      <a:pt x="334" y="15945"/>
                    </a:lnTo>
                    <a:lnTo>
                      <a:pt x="11124" y="4430"/>
                    </a:lnTo>
                    <a:cubicBezTo>
                      <a:pt x="14394" y="1053"/>
                      <a:pt x="19091" y="-546"/>
                      <a:pt x="23744" y="135"/>
                    </a:cubicBezTo>
                    <a:cubicBezTo>
                      <a:pt x="28320" y="796"/>
                      <a:pt x="32573" y="2874"/>
                      <a:pt x="35907" y="6075"/>
                    </a:cubicBezTo>
                    <a:cubicBezTo>
                      <a:pt x="39353" y="9154"/>
                      <a:pt x="41724" y="13253"/>
                      <a:pt x="42675" y="177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9" name="Google Shape;1379;g2da750b4097_0_0"/>
              <p:cNvSpPr/>
              <p:nvPr/>
            </p:nvSpPr>
            <p:spPr>
              <a:xfrm>
                <a:off x="8539786" y="4311900"/>
                <a:ext cx="63781" cy="57056"/>
              </a:xfrm>
              <a:custGeom>
                <a:rect b="b" l="l" r="r" t="t"/>
                <a:pathLst>
                  <a:path extrusionOk="0" h="57056" w="63781">
                    <a:moveTo>
                      <a:pt x="63983" y="16737"/>
                    </a:moveTo>
                    <a:cubicBezTo>
                      <a:pt x="64520" y="20258"/>
                      <a:pt x="63407" y="23830"/>
                      <a:pt x="60964" y="26424"/>
                    </a:cubicBezTo>
                    <a:lnTo>
                      <a:pt x="51636" y="36475"/>
                    </a:lnTo>
                    <a:lnTo>
                      <a:pt x="55112" y="36475"/>
                    </a:lnTo>
                    <a:lnTo>
                      <a:pt x="35908" y="57037"/>
                    </a:lnTo>
                    <a:lnTo>
                      <a:pt x="35449" y="56032"/>
                    </a:lnTo>
                    <a:lnTo>
                      <a:pt x="35632" y="55302"/>
                    </a:lnTo>
                    <a:cubicBezTo>
                      <a:pt x="36546" y="45676"/>
                      <a:pt x="29527" y="37112"/>
                      <a:pt x="19904" y="36111"/>
                    </a:cubicBezTo>
                    <a:cubicBezTo>
                      <a:pt x="14585" y="34918"/>
                      <a:pt x="9011" y="35836"/>
                      <a:pt x="4357" y="38670"/>
                    </a:cubicBezTo>
                    <a:lnTo>
                      <a:pt x="334" y="38760"/>
                    </a:lnTo>
                    <a:lnTo>
                      <a:pt x="24020" y="13356"/>
                    </a:lnTo>
                    <a:lnTo>
                      <a:pt x="24020" y="17102"/>
                    </a:lnTo>
                    <a:lnTo>
                      <a:pt x="36638" y="3577"/>
                    </a:lnTo>
                    <a:cubicBezTo>
                      <a:pt x="39100" y="1060"/>
                      <a:pt x="42546" y="-244"/>
                      <a:pt x="46058" y="13"/>
                    </a:cubicBezTo>
                    <a:cubicBezTo>
                      <a:pt x="55139" y="876"/>
                      <a:pt x="62498" y="7743"/>
                      <a:pt x="63982" y="16737"/>
                    </a:cubicBezTo>
                    <a:close/>
                    <a:moveTo>
                      <a:pt x="54289" y="19935"/>
                    </a:moveTo>
                    <a:cubicBezTo>
                      <a:pt x="54782" y="19177"/>
                      <a:pt x="54915" y="18241"/>
                      <a:pt x="54654" y="17376"/>
                    </a:cubicBezTo>
                    <a:cubicBezTo>
                      <a:pt x="54155" y="15350"/>
                      <a:pt x="53036" y="13529"/>
                      <a:pt x="51454" y="12167"/>
                    </a:cubicBezTo>
                    <a:cubicBezTo>
                      <a:pt x="49947" y="10700"/>
                      <a:pt x="48037" y="9714"/>
                      <a:pt x="45968" y="9334"/>
                    </a:cubicBezTo>
                    <a:cubicBezTo>
                      <a:pt x="45104" y="9173"/>
                      <a:pt x="44212" y="9371"/>
                      <a:pt x="43498" y="9882"/>
                    </a:cubicBezTo>
                    <a:lnTo>
                      <a:pt x="26305" y="28251"/>
                    </a:lnTo>
                    <a:cubicBezTo>
                      <a:pt x="31110" y="29935"/>
                      <a:pt x="35418" y="32793"/>
                      <a:pt x="38834" y="365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0" name="Google Shape;1380;g2da750b4097_0_0"/>
              <p:cNvSpPr/>
              <p:nvPr/>
            </p:nvSpPr>
            <p:spPr>
              <a:xfrm>
                <a:off x="8589900" y="4130074"/>
                <a:ext cx="12711" cy="22024"/>
              </a:xfrm>
              <a:custGeom>
                <a:rect b="b" l="l" r="r" t="t"/>
                <a:pathLst>
                  <a:path extrusionOk="0" h="22024" w="12711">
                    <a:moveTo>
                      <a:pt x="12222" y="-19"/>
                    </a:moveTo>
                    <a:lnTo>
                      <a:pt x="13045" y="3820"/>
                    </a:lnTo>
                    <a:cubicBezTo>
                      <a:pt x="9854" y="4837"/>
                      <a:pt x="7277" y="7211"/>
                      <a:pt x="6004" y="10307"/>
                    </a:cubicBezTo>
                    <a:lnTo>
                      <a:pt x="517" y="22006"/>
                    </a:lnTo>
                    <a:lnTo>
                      <a:pt x="426" y="18625"/>
                    </a:lnTo>
                    <a:cubicBezTo>
                      <a:pt x="440" y="18437"/>
                      <a:pt x="409" y="18249"/>
                      <a:pt x="334" y="18076"/>
                    </a:cubicBezTo>
                    <a:cubicBezTo>
                      <a:pt x="353" y="13827"/>
                      <a:pt x="1591" y="9672"/>
                      <a:pt x="3900" y="6104"/>
                    </a:cubicBezTo>
                    <a:cubicBezTo>
                      <a:pt x="5843" y="3126"/>
                      <a:pt x="8799" y="951"/>
                      <a:pt x="12222" y="-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1" name="Google Shape;1381;g2da750b4097_0_0"/>
              <p:cNvSpPr/>
              <p:nvPr/>
            </p:nvSpPr>
            <p:spPr>
              <a:xfrm>
                <a:off x="8584505" y="4125504"/>
                <a:ext cx="17283" cy="22664"/>
              </a:xfrm>
              <a:custGeom>
                <a:rect b="b" l="l" r="r" t="t"/>
                <a:pathLst>
                  <a:path extrusionOk="0" h="22664" w="17283">
                    <a:moveTo>
                      <a:pt x="16977" y="1444"/>
                    </a:moveTo>
                    <a:lnTo>
                      <a:pt x="17617" y="4550"/>
                    </a:lnTo>
                    <a:cubicBezTo>
                      <a:pt x="14195" y="5521"/>
                      <a:pt x="11239" y="7695"/>
                      <a:pt x="9295" y="10673"/>
                    </a:cubicBezTo>
                    <a:cubicBezTo>
                      <a:pt x="6985" y="14241"/>
                      <a:pt x="5747" y="18396"/>
                      <a:pt x="5729" y="22645"/>
                    </a:cubicBezTo>
                    <a:cubicBezTo>
                      <a:pt x="5696" y="19016"/>
                      <a:pt x="4719" y="15457"/>
                      <a:pt x="2895" y="12319"/>
                    </a:cubicBezTo>
                    <a:lnTo>
                      <a:pt x="5545" y="12136"/>
                    </a:lnTo>
                    <a:lnTo>
                      <a:pt x="2894" y="12227"/>
                    </a:lnTo>
                    <a:cubicBezTo>
                      <a:pt x="2196" y="11018"/>
                      <a:pt x="1334" y="9910"/>
                      <a:pt x="334" y="8937"/>
                    </a:cubicBezTo>
                    <a:cubicBezTo>
                      <a:pt x="1364" y="5172"/>
                      <a:pt x="3825" y="1958"/>
                      <a:pt x="7193" y="-19"/>
                    </a:cubicBezTo>
                    <a:cubicBezTo>
                      <a:pt x="9747" y="1021"/>
                      <a:pt x="12482" y="1549"/>
                      <a:pt x="15240" y="1535"/>
                    </a:cubicBezTo>
                    <a:cubicBezTo>
                      <a:pt x="15820" y="1547"/>
                      <a:pt x="16401" y="1517"/>
                      <a:pt x="16977" y="14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2" name="Google Shape;1382;g2da750b4097_0_0"/>
              <p:cNvSpPr/>
              <p:nvPr/>
            </p:nvSpPr>
            <p:spPr>
              <a:xfrm>
                <a:off x="8591365" y="4122214"/>
                <a:ext cx="9784" cy="4846"/>
              </a:xfrm>
              <a:custGeom>
                <a:rect b="b" l="l" r="r" t="t"/>
                <a:pathLst>
                  <a:path extrusionOk="0" h="4846" w="9784">
                    <a:moveTo>
                      <a:pt x="9112" y="-19"/>
                    </a:moveTo>
                    <a:lnTo>
                      <a:pt x="10118" y="4734"/>
                    </a:lnTo>
                    <a:cubicBezTo>
                      <a:pt x="9542" y="4807"/>
                      <a:pt x="8961" y="4838"/>
                      <a:pt x="8380" y="4825"/>
                    </a:cubicBezTo>
                    <a:cubicBezTo>
                      <a:pt x="5622" y="4839"/>
                      <a:pt x="2888" y="4311"/>
                      <a:pt x="334" y="3271"/>
                    </a:cubicBezTo>
                    <a:cubicBezTo>
                      <a:pt x="2989" y="1556"/>
                      <a:pt x="5983" y="433"/>
                      <a:pt x="9112" y="-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3" name="Google Shape;1383;g2da750b4097_0_0"/>
              <p:cNvSpPr/>
              <p:nvPr/>
            </p:nvSpPr>
            <p:spPr>
              <a:xfrm>
                <a:off x="8561277" y="4025071"/>
                <a:ext cx="34842" cy="28238"/>
              </a:xfrm>
              <a:custGeom>
                <a:rect b="b" l="l" r="r" t="t"/>
                <a:pathLst>
                  <a:path extrusionOk="0" h="28238" w="34842">
                    <a:moveTo>
                      <a:pt x="35176" y="-19"/>
                    </a:moveTo>
                    <a:lnTo>
                      <a:pt x="15330" y="21182"/>
                    </a:lnTo>
                    <a:cubicBezTo>
                      <a:pt x="11605" y="25457"/>
                      <a:pt x="6277" y="28004"/>
                      <a:pt x="608" y="28220"/>
                    </a:cubicBezTo>
                    <a:lnTo>
                      <a:pt x="334" y="28220"/>
                    </a:lnTo>
                    <a:cubicBezTo>
                      <a:pt x="1053" y="21487"/>
                      <a:pt x="5253" y="15626"/>
                      <a:pt x="11398" y="127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4" name="Google Shape;1384;g2da750b4097_0_0"/>
              <p:cNvSpPr/>
              <p:nvPr/>
            </p:nvSpPr>
            <p:spPr>
              <a:xfrm>
                <a:off x="8589992" y="4152098"/>
                <a:ext cx="913" cy="53277"/>
              </a:xfrm>
              <a:custGeom>
                <a:rect b="b" l="l" r="r" t="t"/>
                <a:pathLst>
                  <a:path extrusionOk="0" h="53277" w="913">
                    <a:moveTo>
                      <a:pt x="425" y="-19"/>
                    </a:moveTo>
                    <a:lnTo>
                      <a:pt x="1247" y="52436"/>
                    </a:lnTo>
                    <a:lnTo>
                      <a:pt x="1247" y="53258"/>
                    </a:lnTo>
                    <a:cubicBezTo>
                      <a:pt x="1173" y="53054"/>
                      <a:pt x="1142" y="52836"/>
                      <a:pt x="1156" y="52619"/>
                    </a:cubicBezTo>
                    <a:lnTo>
                      <a:pt x="334" y="16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5" name="Google Shape;1385;g2da750b4097_0_0"/>
              <p:cNvSpPr/>
              <p:nvPr/>
            </p:nvSpPr>
            <p:spPr>
              <a:xfrm>
                <a:off x="8555469" y="4129983"/>
                <a:ext cx="35437" cy="93852"/>
              </a:xfrm>
              <a:custGeom>
                <a:rect b="b" l="l" r="r" t="t"/>
                <a:pathLst>
                  <a:path extrusionOk="0" h="93852" w="35437">
                    <a:moveTo>
                      <a:pt x="35680" y="74735"/>
                    </a:moveTo>
                    <a:cubicBezTo>
                      <a:pt x="35665" y="74952"/>
                      <a:pt x="35696" y="75170"/>
                      <a:pt x="35771" y="75374"/>
                    </a:cubicBezTo>
                    <a:cubicBezTo>
                      <a:pt x="35692" y="79586"/>
                      <a:pt x="34458" y="83695"/>
                      <a:pt x="32204" y="87254"/>
                    </a:cubicBezTo>
                    <a:cubicBezTo>
                      <a:pt x="29816" y="91156"/>
                      <a:pt x="25623" y="93594"/>
                      <a:pt x="21048" y="93743"/>
                    </a:cubicBezTo>
                    <a:lnTo>
                      <a:pt x="16659" y="93833"/>
                    </a:lnTo>
                    <a:lnTo>
                      <a:pt x="16476" y="93833"/>
                    </a:lnTo>
                    <a:cubicBezTo>
                      <a:pt x="9167" y="93301"/>
                      <a:pt x="3184" y="87814"/>
                      <a:pt x="2027" y="80582"/>
                    </a:cubicBezTo>
                    <a:cubicBezTo>
                      <a:pt x="2379" y="78839"/>
                      <a:pt x="2502" y="77058"/>
                      <a:pt x="2393" y="75283"/>
                    </a:cubicBezTo>
                    <a:lnTo>
                      <a:pt x="838" y="46222"/>
                    </a:lnTo>
                    <a:lnTo>
                      <a:pt x="472" y="19263"/>
                    </a:lnTo>
                    <a:cubicBezTo>
                      <a:pt x="-714" y="9915"/>
                      <a:pt x="5853" y="1355"/>
                      <a:pt x="15195" y="72"/>
                    </a:cubicBezTo>
                    <a:lnTo>
                      <a:pt x="19585" y="-19"/>
                    </a:lnTo>
                    <a:cubicBezTo>
                      <a:pt x="23337" y="9"/>
                      <a:pt x="26897" y="1639"/>
                      <a:pt x="29370" y="4458"/>
                    </a:cubicBezTo>
                    <a:cubicBezTo>
                      <a:pt x="29142" y="5601"/>
                      <a:pt x="29050" y="6767"/>
                      <a:pt x="29096" y="7932"/>
                    </a:cubicBezTo>
                    <a:lnTo>
                      <a:pt x="31931" y="7748"/>
                    </a:lnTo>
                    <a:lnTo>
                      <a:pt x="31931" y="7840"/>
                    </a:lnTo>
                    <a:lnTo>
                      <a:pt x="29096" y="8114"/>
                    </a:lnTo>
                    <a:lnTo>
                      <a:pt x="30010" y="32423"/>
                    </a:lnTo>
                    <a:lnTo>
                      <a:pt x="34857" y="22279"/>
                    </a:lnTo>
                    <a:close/>
                    <a:moveTo>
                      <a:pt x="23883" y="74825"/>
                    </a:moveTo>
                    <a:lnTo>
                      <a:pt x="22968" y="18897"/>
                    </a:lnTo>
                    <a:cubicBezTo>
                      <a:pt x="22877" y="14511"/>
                      <a:pt x="20682" y="11861"/>
                      <a:pt x="19767" y="11861"/>
                    </a:cubicBezTo>
                    <a:lnTo>
                      <a:pt x="15378" y="11952"/>
                    </a:lnTo>
                    <a:cubicBezTo>
                      <a:pt x="14372" y="11952"/>
                      <a:pt x="12269" y="14694"/>
                      <a:pt x="12360" y="19080"/>
                    </a:cubicBezTo>
                    <a:lnTo>
                      <a:pt x="13183" y="74917"/>
                    </a:lnTo>
                    <a:cubicBezTo>
                      <a:pt x="13275" y="79394"/>
                      <a:pt x="15561" y="81863"/>
                      <a:pt x="16476" y="81953"/>
                    </a:cubicBezTo>
                    <a:lnTo>
                      <a:pt x="20865" y="81863"/>
                    </a:lnTo>
                    <a:cubicBezTo>
                      <a:pt x="21139" y="81863"/>
                      <a:pt x="21780" y="81497"/>
                      <a:pt x="22328" y="80583"/>
                    </a:cubicBezTo>
                    <a:cubicBezTo>
                      <a:pt x="23397" y="78857"/>
                      <a:pt x="23938" y="76855"/>
                      <a:pt x="23883" y="748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6" name="Google Shape;1386;g2da750b4097_0_0"/>
              <p:cNvSpPr/>
              <p:nvPr/>
            </p:nvSpPr>
            <p:spPr>
              <a:xfrm>
                <a:off x="8589900" y="4148169"/>
                <a:ext cx="182" cy="4112"/>
              </a:xfrm>
              <a:custGeom>
                <a:rect b="b" l="l" r="r" t="t"/>
                <a:pathLst>
                  <a:path extrusionOk="0" h="4112" w="182">
                    <a:moveTo>
                      <a:pt x="426" y="530"/>
                    </a:moveTo>
                    <a:lnTo>
                      <a:pt x="517" y="3911"/>
                    </a:lnTo>
                    <a:lnTo>
                      <a:pt x="426" y="4094"/>
                    </a:lnTo>
                    <a:lnTo>
                      <a:pt x="334" y="711"/>
                    </a:lnTo>
                    <a:lnTo>
                      <a:pt x="334" y="-19"/>
                    </a:lnTo>
                    <a:cubicBezTo>
                      <a:pt x="409" y="154"/>
                      <a:pt x="440" y="342"/>
                      <a:pt x="426" y="5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7" name="Google Shape;1387;g2da750b4097_0_0"/>
              <p:cNvSpPr/>
              <p:nvPr/>
            </p:nvSpPr>
            <p:spPr>
              <a:xfrm>
                <a:off x="8584231" y="4137842"/>
                <a:ext cx="5761" cy="24582"/>
              </a:xfrm>
              <a:custGeom>
                <a:rect b="b" l="l" r="r" t="t"/>
                <a:pathLst>
                  <a:path extrusionOk="0" h="24582" w="5761">
                    <a:moveTo>
                      <a:pt x="6003" y="11037"/>
                    </a:moveTo>
                    <a:lnTo>
                      <a:pt x="6095" y="14420"/>
                    </a:lnTo>
                    <a:lnTo>
                      <a:pt x="1248" y="24563"/>
                    </a:lnTo>
                    <a:lnTo>
                      <a:pt x="334" y="255"/>
                    </a:lnTo>
                    <a:lnTo>
                      <a:pt x="3169" y="-19"/>
                    </a:lnTo>
                    <a:cubicBezTo>
                      <a:pt x="4993" y="3119"/>
                      <a:pt x="5969" y="6678"/>
                      <a:pt x="6003" y="1030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8" name="Google Shape;1388;g2da750b4097_0_0"/>
              <p:cNvSpPr/>
              <p:nvPr/>
            </p:nvSpPr>
            <p:spPr>
              <a:xfrm>
                <a:off x="8584220" y="4134460"/>
                <a:ext cx="2846" cy="3473"/>
              </a:xfrm>
              <a:custGeom>
                <a:rect b="b" l="l" r="r" t="t"/>
                <a:pathLst>
                  <a:path extrusionOk="0" h="3473" w="2846">
                    <a:moveTo>
                      <a:pt x="3180" y="3271"/>
                    </a:moveTo>
                    <a:lnTo>
                      <a:pt x="345" y="3454"/>
                    </a:lnTo>
                    <a:cubicBezTo>
                      <a:pt x="300" y="2290"/>
                      <a:pt x="391" y="1124"/>
                      <a:pt x="619" y="-19"/>
                    </a:cubicBezTo>
                    <a:cubicBezTo>
                      <a:pt x="1620" y="954"/>
                      <a:pt x="2482" y="2062"/>
                      <a:pt x="3179" y="32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9" name="Google Shape;1389;g2da750b4097_0_0"/>
              <p:cNvSpPr/>
              <p:nvPr/>
            </p:nvSpPr>
            <p:spPr>
              <a:xfrm>
                <a:off x="8525978" y="3951117"/>
                <a:ext cx="57860" cy="89310"/>
              </a:xfrm>
              <a:custGeom>
                <a:rect b="b" l="l" r="r" t="t"/>
                <a:pathLst>
                  <a:path extrusionOk="0" h="89310" w="57860">
                    <a:moveTo>
                      <a:pt x="49807" y="2563"/>
                    </a:moveTo>
                    <a:cubicBezTo>
                      <a:pt x="57908" y="7380"/>
                      <a:pt x="60604" y="17826"/>
                      <a:pt x="55844" y="25957"/>
                    </a:cubicBezTo>
                    <a:lnTo>
                      <a:pt x="44595" y="51272"/>
                    </a:lnTo>
                    <a:lnTo>
                      <a:pt x="25574" y="71651"/>
                    </a:lnTo>
                    <a:cubicBezTo>
                      <a:pt x="22450" y="74893"/>
                      <a:pt x="20379" y="79002"/>
                      <a:pt x="19629" y="83439"/>
                    </a:cubicBezTo>
                    <a:cubicBezTo>
                      <a:pt x="19365" y="85263"/>
                      <a:pt x="19427" y="87120"/>
                      <a:pt x="19812" y="88923"/>
                    </a:cubicBezTo>
                    <a:cubicBezTo>
                      <a:pt x="18858" y="89179"/>
                      <a:pt x="17873" y="89302"/>
                      <a:pt x="16886" y="89288"/>
                    </a:cubicBezTo>
                    <a:cubicBezTo>
                      <a:pt x="15126" y="89326"/>
                      <a:pt x="13379" y="88983"/>
                      <a:pt x="11764" y="88283"/>
                    </a:cubicBezTo>
                    <a:lnTo>
                      <a:pt x="7741" y="86455"/>
                    </a:lnTo>
                    <a:cubicBezTo>
                      <a:pt x="5633" y="85499"/>
                      <a:pt x="3829" y="83982"/>
                      <a:pt x="2528" y="82069"/>
                    </a:cubicBezTo>
                    <a:cubicBezTo>
                      <a:pt x="1507" y="80635"/>
                      <a:pt x="763" y="79023"/>
                      <a:pt x="334" y="77317"/>
                    </a:cubicBezTo>
                    <a:cubicBezTo>
                      <a:pt x="1299" y="76725"/>
                      <a:pt x="2189" y="76020"/>
                      <a:pt x="2986" y="75215"/>
                    </a:cubicBezTo>
                    <a:cubicBezTo>
                      <a:pt x="6065" y="71989"/>
                      <a:pt x="8103" y="67914"/>
                      <a:pt x="8838" y="63517"/>
                    </a:cubicBezTo>
                    <a:lnTo>
                      <a:pt x="13593" y="36285"/>
                    </a:lnTo>
                    <a:lnTo>
                      <a:pt x="24385" y="11976"/>
                    </a:lnTo>
                    <a:cubicBezTo>
                      <a:pt x="27270" y="2990"/>
                      <a:pt x="36841" y="-2016"/>
                      <a:pt x="45875" y="735"/>
                    </a:cubicBezTo>
                    <a:close/>
                    <a:moveTo>
                      <a:pt x="44961" y="21114"/>
                    </a:moveTo>
                    <a:cubicBezTo>
                      <a:pt x="46790" y="17094"/>
                      <a:pt x="45875" y="13803"/>
                      <a:pt x="44961" y="13438"/>
                    </a:cubicBezTo>
                    <a:lnTo>
                      <a:pt x="41028" y="11610"/>
                    </a:lnTo>
                    <a:lnTo>
                      <a:pt x="40662" y="11610"/>
                    </a:lnTo>
                    <a:cubicBezTo>
                      <a:pt x="39565" y="11610"/>
                      <a:pt x="36913" y="13164"/>
                      <a:pt x="35267" y="16819"/>
                    </a:cubicBezTo>
                    <a:lnTo>
                      <a:pt x="12587" y="67904"/>
                    </a:lnTo>
                    <a:cubicBezTo>
                      <a:pt x="11381" y="70198"/>
                      <a:pt x="11247" y="72905"/>
                      <a:pt x="12221" y="75306"/>
                    </a:cubicBezTo>
                    <a:lnTo>
                      <a:pt x="16611" y="77408"/>
                    </a:lnTo>
                    <a:cubicBezTo>
                      <a:pt x="17296" y="77463"/>
                      <a:pt x="17978" y="77268"/>
                      <a:pt x="18531" y="76860"/>
                    </a:cubicBezTo>
                    <a:cubicBezTo>
                      <a:pt x="20237" y="75735"/>
                      <a:pt x="21549" y="74105"/>
                      <a:pt x="22281" y="721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0" name="Google Shape;1390;g2da750b4097_0_0"/>
              <p:cNvSpPr/>
              <p:nvPr/>
            </p:nvSpPr>
            <p:spPr>
              <a:xfrm>
                <a:off x="8543809" y="4347520"/>
                <a:ext cx="31355" cy="20431"/>
              </a:xfrm>
              <a:custGeom>
                <a:rect b="b" l="l" r="r" t="t"/>
                <a:pathLst>
                  <a:path extrusionOk="0" h="20431" w="31355">
                    <a:moveTo>
                      <a:pt x="15881" y="491"/>
                    </a:moveTo>
                    <a:cubicBezTo>
                      <a:pt x="25505" y="1492"/>
                      <a:pt x="32524" y="10056"/>
                      <a:pt x="31609" y="19682"/>
                    </a:cubicBezTo>
                    <a:lnTo>
                      <a:pt x="31426" y="20412"/>
                    </a:lnTo>
                    <a:lnTo>
                      <a:pt x="28409" y="12828"/>
                    </a:lnTo>
                    <a:cubicBezTo>
                      <a:pt x="25990" y="7564"/>
                      <a:pt x="21068" y="3884"/>
                      <a:pt x="15332" y="3050"/>
                    </a:cubicBezTo>
                    <a:cubicBezTo>
                      <a:pt x="13732" y="2770"/>
                      <a:pt x="12109" y="2647"/>
                      <a:pt x="10485" y="2684"/>
                    </a:cubicBezTo>
                    <a:lnTo>
                      <a:pt x="334" y="3050"/>
                    </a:lnTo>
                    <a:cubicBezTo>
                      <a:pt x="4988" y="216"/>
                      <a:pt x="10562" y="-702"/>
                      <a:pt x="15881" y="4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1" name="Google Shape;1391;g2da750b4097_0_0"/>
              <p:cNvSpPr/>
              <p:nvPr/>
            </p:nvSpPr>
            <p:spPr>
              <a:xfrm>
                <a:off x="8528905" y="4350217"/>
                <a:ext cx="45996" cy="70969"/>
              </a:xfrm>
              <a:custGeom>
                <a:rect b="b" l="l" r="r" t="t"/>
                <a:pathLst>
                  <a:path extrusionOk="0" h="70969" w="45996">
                    <a:moveTo>
                      <a:pt x="43313" y="10131"/>
                    </a:moveTo>
                    <a:lnTo>
                      <a:pt x="46331" y="17715"/>
                    </a:lnTo>
                    <a:lnTo>
                      <a:pt x="38192" y="58748"/>
                    </a:lnTo>
                    <a:cubicBezTo>
                      <a:pt x="36084" y="66412"/>
                      <a:pt x="28838" y="71508"/>
                      <a:pt x="20908" y="70902"/>
                    </a:cubicBezTo>
                    <a:cubicBezTo>
                      <a:pt x="19308" y="70895"/>
                      <a:pt x="17713" y="70712"/>
                      <a:pt x="16153" y="70355"/>
                    </a:cubicBezTo>
                    <a:cubicBezTo>
                      <a:pt x="6513" y="69405"/>
                      <a:pt x="-531" y="60827"/>
                      <a:pt x="420" y="51195"/>
                    </a:cubicBezTo>
                    <a:cubicBezTo>
                      <a:pt x="421" y="51184"/>
                      <a:pt x="421" y="51174"/>
                      <a:pt x="423" y="51164"/>
                    </a:cubicBezTo>
                    <a:lnTo>
                      <a:pt x="8745" y="9399"/>
                    </a:lnTo>
                    <a:cubicBezTo>
                      <a:pt x="9499" y="5588"/>
                      <a:pt x="11867" y="2289"/>
                      <a:pt x="15238" y="353"/>
                    </a:cubicBezTo>
                    <a:lnTo>
                      <a:pt x="25389" y="-13"/>
                    </a:lnTo>
                    <a:cubicBezTo>
                      <a:pt x="27013" y="-49"/>
                      <a:pt x="28636" y="73"/>
                      <a:pt x="30236" y="353"/>
                    </a:cubicBezTo>
                    <a:cubicBezTo>
                      <a:pt x="35971" y="1187"/>
                      <a:pt x="40894" y="4867"/>
                      <a:pt x="43313" y="10131"/>
                    </a:cubicBezTo>
                    <a:close/>
                    <a:moveTo>
                      <a:pt x="34901" y="14700"/>
                    </a:moveTo>
                    <a:cubicBezTo>
                      <a:pt x="35174" y="13146"/>
                      <a:pt x="32796" y="10314"/>
                      <a:pt x="28407" y="9491"/>
                    </a:cubicBezTo>
                    <a:cubicBezTo>
                      <a:pt x="27627" y="9315"/>
                      <a:pt x="26830" y="9223"/>
                      <a:pt x="26030" y="9217"/>
                    </a:cubicBezTo>
                    <a:cubicBezTo>
                      <a:pt x="22920" y="9217"/>
                      <a:pt x="20725" y="10587"/>
                      <a:pt x="20451" y="11776"/>
                    </a:cubicBezTo>
                    <a:lnTo>
                      <a:pt x="12038" y="53540"/>
                    </a:lnTo>
                    <a:cubicBezTo>
                      <a:pt x="11764" y="55001"/>
                      <a:pt x="14141" y="57834"/>
                      <a:pt x="18530" y="58748"/>
                    </a:cubicBezTo>
                    <a:cubicBezTo>
                      <a:pt x="22829" y="59570"/>
                      <a:pt x="26212" y="57926"/>
                      <a:pt x="26487" y="564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2" name="Google Shape;1392;g2da750b4097_0_0"/>
              <p:cNvSpPr/>
              <p:nvPr/>
            </p:nvSpPr>
            <p:spPr>
              <a:xfrm>
                <a:off x="8545112" y="4002408"/>
                <a:ext cx="25126" cy="37650"/>
              </a:xfrm>
              <a:custGeom>
                <a:rect b="b" l="l" r="r" t="t"/>
                <a:pathLst>
                  <a:path extrusionOk="0" h="37650" w="25126">
                    <a:moveTo>
                      <a:pt x="25461" y="-19"/>
                    </a:moveTo>
                    <a:lnTo>
                      <a:pt x="14029" y="25751"/>
                    </a:lnTo>
                    <a:cubicBezTo>
                      <a:pt x="12310" y="29881"/>
                      <a:pt x="9334" y="33366"/>
                      <a:pt x="5524" y="35712"/>
                    </a:cubicBezTo>
                    <a:cubicBezTo>
                      <a:pt x="4057" y="36677"/>
                      <a:pt x="2408" y="37330"/>
                      <a:pt x="678" y="37631"/>
                    </a:cubicBezTo>
                    <a:cubicBezTo>
                      <a:pt x="292" y="35829"/>
                      <a:pt x="230" y="33972"/>
                      <a:pt x="495" y="32148"/>
                    </a:cubicBezTo>
                    <a:cubicBezTo>
                      <a:pt x="1244" y="27710"/>
                      <a:pt x="3316" y="23602"/>
                      <a:pt x="6439" y="203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3" name="Google Shape;1393;g2da750b4097_0_0"/>
              <p:cNvSpPr/>
              <p:nvPr/>
            </p:nvSpPr>
            <p:spPr>
              <a:xfrm>
                <a:off x="8555973" y="4176224"/>
                <a:ext cx="1593" cy="34360"/>
              </a:xfrm>
              <a:custGeom>
                <a:rect b="b" l="l" r="r" t="t"/>
                <a:pathLst>
                  <a:path extrusionOk="0" h="34360" w="1593">
                    <a:moveTo>
                      <a:pt x="1888" y="29042"/>
                    </a:moveTo>
                    <a:cubicBezTo>
                      <a:pt x="1998" y="30817"/>
                      <a:pt x="1875" y="32598"/>
                      <a:pt x="1522" y="34341"/>
                    </a:cubicBezTo>
                    <a:cubicBezTo>
                      <a:pt x="1036" y="32585"/>
                      <a:pt x="790" y="30772"/>
                      <a:pt x="791" y="28950"/>
                    </a:cubicBezTo>
                    <a:lnTo>
                      <a:pt x="334" y="-1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4" name="Google Shape;1394;g2da750b4097_0_0"/>
              <p:cNvSpPr/>
              <p:nvPr/>
            </p:nvSpPr>
            <p:spPr>
              <a:xfrm>
                <a:off x="8521313" y="4131327"/>
                <a:ext cx="35848" cy="93878"/>
              </a:xfrm>
              <a:custGeom>
                <a:rect b="b" l="l" r="r" t="t"/>
                <a:pathLst>
                  <a:path extrusionOk="0" h="93878" w="35848">
                    <a:moveTo>
                      <a:pt x="35450" y="73847"/>
                    </a:moveTo>
                    <a:cubicBezTo>
                      <a:pt x="35449" y="75669"/>
                      <a:pt x="35696" y="77482"/>
                      <a:pt x="36182" y="79238"/>
                    </a:cubicBezTo>
                    <a:cubicBezTo>
                      <a:pt x="35646" y="86674"/>
                      <a:pt x="29952" y="92707"/>
                      <a:pt x="22556" y="93677"/>
                    </a:cubicBezTo>
                    <a:lnTo>
                      <a:pt x="18258" y="93860"/>
                    </a:lnTo>
                    <a:lnTo>
                      <a:pt x="17617" y="93860"/>
                    </a:lnTo>
                    <a:cubicBezTo>
                      <a:pt x="13248" y="93803"/>
                      <a:pt x="9170" y="91664"/>
                      <a:pt x="6643" y="88103"/>
                    </a:cubicBezTo>
                    <a:cubicBezTo>
                      <a:pt x="3904" y="84562"/>
                      <a:pt x="2366" y="80240"/>
                      <a:pt x="2253" y="75766"/>
                    </a:cubicBezTo>
                    <a:lnTo>
                      <a:pt x="1064" y="53560"/>
                    </a:lnTo>
                    <a:lnTo>
                      <a:pt x="334" y="11613"/>
                    </a:lnTo>
                    <a:lnTo>
                      <a:pt x="334" y="11522"/>
                    </a:lnTo>
                    <a:cubicBezTo>
                      <a:pt x="1797" y="5397"/>
                      <a:pt x="6962" y="857"/>
                      <a:pt x="13228" y="190"/>
                    </a:cubicBezTo>
                    <a:lnTo>
                      <a:pt x="17617" y="7"/>
                    </a:lnTo>
                    <a:cubicBezTo>
                      <a:pt x="26122" y="-541"/>
                      <a:pt x="33072" y="7501"/>
                      <a:pt x="33621" y="18101"/>
                    </a:cubicBezTo>
                    <a:lnTo>
                      <a:pt x="34993" y="44878"/>
                    </a:lnTo>
                    <a:close/>
                    <a:moveTo>
                      <a:pt x="21916" y="81797"/>
                    </a:moveTo>
                    <a:cubicBezTo>
                      <a:pt x="22922" y="81706"/>
                      <a:pt x="24933" y="78964"/>
                      <a:pt x="24750" y="74578"/>
                    </a:cubicBezTo>
                    <a:lnTo>
                      <a:pt x="21733" y="18741"/>
                    </a:lnTo>
                    <a:cubicBezTo>
                      <a:pt x="21550" y="14446"/>
                      <a:pt x="19263" y="11887"/>
                      <a:pt x="18258" y="11887"/>
                    </a:cubicBezTo>
                    <a:lnTo>
                      <a:pt x="13868" y="12070"/>
                    </a:lnTo>
                    <a:cubicBezTo>
                      <a:pt x="12953" y="12161"/>
                      <a:pt x="10941" y="14903"/>
                      <a:pt x="11124" y="19289"/>
                    </a:cubicBezTo>
                    <a:lnTo>
                      <a:pt x="14051" y="75127"/>
                    </a:lnTo>
                    <a:cubicBezTo>
                      <a:pt x="14141" y="77159"/>
                      <a:pt x="14807" y="79124"/>
                      <a:pt x="15972" y="80792"/>
                    </a:cubicBezTo>
                    <a:cubicBezTo>
                      <a:pt x="16611" y="81706"/>
                      <a:pt x="17251" y="82072"/>
                      <a:pt x="17617" y="8198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5" name="Google Shape;1395;g2da750b4097_0_0"/>
              <p:cNvSpPr/>
              <p:nvPr/>
            </p:nvSpPr>
            <p:spPr>
              <a:xfrm>
                <a:off x="8499871" y="3937378"/>
                <a:ext cx="44911" cy="93542"/>
              </a:xfrm>
              <a:custGeom>
                <a:rect b="b" l="l" r="r" t="t"/>
                <a:pathLst>
                  <a:path extrusionOk="0" h="93542" w="44911">
                    <a:moveTo>
                      <a:pt x="33024" y="949"/>
                    </a:moveTo>
                    <a:cubicBezTo>
                      <a:pt x="42052" y="3639"/>
                      <a:pt x="47204" y="13119"/>
                      <a:pt x="44547" y="22151"/>
                    </a:cubicBezTo>
                    <a:lnTo>
                      <a:pt x="39700" y="50024"/>
                    </a:lnTo>
                    <a:lnTo>
                      <a:pt x="27811" y="76800"/>
                    </a:lnTo>
                    <a:cubicBezTo>
                      <a:pt x="25759" y="81261"/>
                      <a:pt x="25275" y="86285"/>
                      <a:pt x="26439" y="91056"/>
                    </a:cubicBezTo>
                    <a:cubicBezTo>
                      <a:pt x="24266" y="92655"/>
                      <a:pt x="21639" y="93519"/>
                      <a:pt x="18940" y="93524"/>
                    </a:cubicBezTo>
                    <a:cubicBezTo>
                      <a:pt x="18231" y="93522"/>
                      <a:pt x="17524" y="93430"/>
                      <a:pt x="16837" y="93249"/>
                    </a:cubicBezTo>
                    <a:lnTo>
                      <a:pt x="12539" y="92518"/>
                    </a:lnTo>
                    <a:cubicBezTo>
                      <a:pt x="3674" y="89902"/>
                      <a:pt x="-1483" y="80693"/>
                      <a:pt x="925" y="71774"/>
                    </a:cubicBezTo>
                    <a:cubicBezTo>
                      <a:pt x="1000" y="71633"/>
                      <a:pt x="1031" y="71474"/>
                      <a:pt x="1017" y="71316"/>
                    </a:cubicBezTo>
                    <a:cubicBezTo>
                      <a:pt x="1107" y="71225"/>
                      <a:pt x="1107" y="71225"/>
                      <a:pt x="1107" y="71133"/>
                    </a:cubicBezTo>
                    <a:lnTo>
                      <a:pt x="8698" y="27816"/>
                    </a:lnTo>
                    <a:lnTo>
                      <a:pt x="10711" y="16119"/>
                    </a:lnTo>
                    <a:cubicBezTo>
                      <a:pt x="11375" y="11746"/>
                      <a:pt x="13389" y="7688"/>
                      <a:pt x="16472" y="4514"/>
                    </a:cubicBezTo>
                    <a:cubicBezTo>
                      <a:pt x="19572" y="1106"/>
                      <a:pt x="24165" y="-539"/>
                      <a:pt x="28727" y="126"/>
                    </a:cubicBezTo>
                    <a:close/>
                    <a:moveTo>
                      <a:pt x="32841" y="20141"/>
                    </a:moveTo>
                    <a:cubicBezTo>
                      <a:pt x="33573" y="15754"/>
                      <a:pt x="31926" y="12830"/>
                      <a:pt x="31011" y="12647"/>
                    </a:cubicBezTo>
                    <a:lnTo>
                      <a:pt x="26715" y="11824"/>
                    </a:lnTo>
                    <a:lnTo>
                      <a:pt x="26622" y="11824"/>
                    </a:lnTo>
                    <a:cubicBezTo>
                      <a:pt x="25978" y="11970"/>
                      <a:pt x="25400" y="12323"/>
                      <a:pt x="24977" y="12830"/>
                    </a:cubicBezTo>
                    <a:cubicBezTo>
                      <a:pt x="23590" y="14358"/>
                      <a:pt x="22698" y="16269"/>
                      <a:pt x="22416" y="18313"/>
                    </a:cubicBezTo>
                    <a:lnTo>
                      <a:pt x="12722" y="73327"/>
                    </a:lnTo>
                    <a:cubicBezTo>
                      <a:pt x="11990" y="77622"/>
                      <a:pt x="13636" y="80638"/>
                      <a:pt x="14551" y="80820"/>
                    </a:cubicBezTo>
                    <a:lnTo>
                      <a:pt x="18850" y="81552"/>
                    </a:lnTo>
                    <a:cubicBezTo>
                      <a:pt x="19216" y="81644"/>
                      <a:pt x="19855" y="81369"/>
                      <a:pt x="20587" y="80638"/>
                    </a:cubicBezTo>
                    <a:cubicBezTo>
                      <a:pt x="21968" y="79095"/>
                      <a:pt x="22886" y="77195"/>
                      <a:pt x="23239" y="751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6" name="Google Shape;1396;g2da750b4097_0_0"/>
              <p:cNvSpPr/>
              <p:nvPr/>
            </p:nvSpPr>
            <p:spPr>
              <a:xfrm>
                <a:off x="8525356" y="3987421"/>
                <a:ext cx="13880" cy="41031"/>
              </a:xfrm>
              <a:custGeom>
                <a:rect b="b" l="l" r="r" t="t"/>
                <a:pathLst>
                  <a:path extrusionOk="0" h="41031" w="13880">
                    <a:moveTo>
                      <a:pt x="2326" y="26757"/>
                    </a:moveTo>
                    <a:lnTo>
                      <a:pt x="14215" y="-19"/>
                    </a:lnTo>
                    <a:lnTo>
                      <a:pt x="9459" y="27213"/>
                    </a:lnTo>
                    <a:cubicBezTo>
                      <a:pt x="8724" y="31610"/>
                      <a:pt x="6685" y="35685"/>
                      <a:pt x="3607" y="38911"/>
                    </a:cubicBezTo>
                    <a:cubicBezTo>
                      <a:pt x="2810" y="39716"/>
                      <a:pt x="1920" y="40421"/>
                      <a:pt x="954" y="41013"/>
                    </a:cubicBezTo>
                    <a:cubicBezTo>
                      <a:pt x="-210" y="36242"/>
                      <a:pt x="273" y="31218"/>
                      <a:pt x="2326" y="267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7" name="Google Shape;1397;g2da750b4097_0_0"/>
              <p:cNvSpPr/>
              <p:nvPr/>
            </p:nvSpPr>
            <p:spPr>
              <a:xfrm>
                <a:off x="8430687" y="4109421"/>
                <a:ext cx="92574" cy="142287"/>
              </a:xfrm>
              <a:custGeom>
                <a:rect b="b" l="l" r="r" t="t"/>
                <a:pathLst>
                  <a:path extrusionOk="0" h="142287" w="92574">
                    <a:moveTo>
                      <a:pt x="92880" y="97672"/>
                    </a:moveTo>
                    <a:cubicBezTo>
                      <a:pt x="92990" y="99945"/>
                      <a:pt x="92774" y="102223"/>
                      <a:pt x="92240" y="104435"/>
                    </a:cubicBezTo>
                    <a:lnTo>
                      <a:pt x="92880" y="141080"/>
                    </a:lnTo>
                    <a:lnTo>
                      <a:pt x="25208" y="142268"/>
                    </a:lnTo>
                    <a:lnTo>
                      <a:pt x="36639" y="131302"/>
                    </a:lnTo>
                    <a:cubicBezTo>
                      <a:pt x="39320" y="128642"/>
                      <a:pt x="40833" y="125025"/>
                      <a:pt x="40845" y="121250"/>
                    </a:cubicBezTo>
                    <a:lnTo>
                      <a:pt x="40845" y="120976"/>
                    </a:lnTo>
                    <a:cubicBezTo>
                      <a:pt x="40681" y="115531"/>
                      <a:pt x="38421" y="110359"/>
                      <a:pt x="34535" y="106537"/>
                    </a:cubicBezTo>
                    <a:cubicBezTo>
                      <a:pt x="31367" y="103161"/>
                      <a:pt x="27201" y="100887"/>
                      <a:pt x="22647" y="100048"/>
                    </a:cubicBezTo>
                    <a:cubicBezTo>
                      <a:pt x="18054" y="99117"/>
                      <a:pt x="13294" y="100443"/>
                      <a:pt x="9844" y="103612"/>
                    </a:cubicBezTo>
                    <a:lnTo>
                      <a:pt x="1704" y="111472"/>
                    </a:lnTo>
                    <a:lnTo>
                      <a:pt x="1339" y="91093"/>
                    </a:lnTo>
                    <a:lnTo>
                      <a:pt x="28591" y="90453"/>
                    </a:lnTo>
                    <a:cubicBezTo>
                      <a:pt x="33293" y="90243"/>
                      <a:pt x="37610" y="87797"/>
                      <a:pt x="40205" y="83873"/>
                    </a:cubicBezTo>
                    <a:cubicBezTo>
                      <a:pt x="42598" y="80272"/>
                      <a:pt x="43871" y="76043"/>
                      <a:pt x="43863" y="71719"/>
                    </a:cubicBezTo>
                    <a:lnTo>
                      <a:pt x="43864" y="70896"/>
                    </a:lnTo>
                    <a:cubicBezTo>
                      <a:pt x="43869" y="66248"/>
                      <a:pt x="42360" y="61726"/>
                      <a:pt x="39566" y="58011"/>
                    </a:cubicBezTo>
                    <a:cubicBezTo>
                      <a:pt x="36802" y="54257"/>
                      <a:pt x="32432" y="52023"/>
                      <a:pt x="27769" y="51980"/>
                    </a:cubicBezTo>
                    <a:lnTo>
                      <a:pt x="608" y="52619"/>
                    </a:lnTo>
                    <a:lnTo>
                      <a:pt x="334" y="32606"/>
                    </a:lnTo>
                    <a:lnTo>
                      <a:pt x="8746" y="40282"/>
                    </a:lnTo>
                    <a:cubicBezTo>
                      <a:pt x="11381" y="42570"/>
                      <a:pt x="14767" y="43806"/>
                      <a:pt x="18257" y="43754"/>
                    </a:cubicBezTo>
                    <a:cubicBezTo>
                      <a:pt x="19425" y="43764"/>
                      <a:pt x="20591" y="43642"/>
                      <a:pt x="21732" y="43389"/>
                    </a:cubicBezTo>
                    <a:cubicBezTo>
                      <a:pt x="30893" y="41150"/>
                      <a:pt x="37750" y="33537"/>
                      <a:pt x="39016" y="24198"/>
                    </a:cubicBezTo>
                    <a:cubicBezTo>
                      <a:pt x="39649" y="19562"/>
                      <a:pt x="38016" y="14905"/>
                      <a:pt x="34626" y="11678"/>
                    </a:cubicBezTo>
                    <a:lnTo>
                      <a:pt x="22830" y="1077"/>
                    </a:lnTo>
                    <a:lnTo>
                      <a:pt x="90412" y="-19"/>
                    </a:lnTo>
                    <a:lnTo>
                      <a:pt x="90961" y="33428"/>
                    </a:lnTo>
                    <a:lnTo>
                      <a:pt x="90961" y="33519"/>
                    </a:lnTo>
                    <a:cubicBezTo>
                      <a:pt x="90023" y="36185"/>
                      <a:pt x="89649" y="39017"/>
                      <a:pt x="89863" y="41835"/>
                    </a:cubicBezTo>
                    <a:lnTo>
                      <a:pt x="91691" y="75466"/>
                    </a:lnTo>
                    <a:close/>
                    <a:moveTo>
                      <a:pt x="80535" y="101968"/>
                    </a:moveTo>
                    <a:cubicBezTo>
                      <a:pt x="80917" y="100726"/>
                      <a:pt x="81072" y="99426"/>
                      <a:pt x="80992" y="98129"/>
                    </a:cubicBezTo>
                    <a:lnTo>
                      <a:pt x="79895" y="76106"/>
                    </a:lnTo>
                    <a:lnTo>
                      <a:pt x="78797" y="12044"/>
                    </a:lnTo>
                    <a:lnTo>
                      <a:pt x="46515" y="12593"/>
                    </a:lnTo>
                    <a:cubicBezTo>
                      <a:pt x="47949" y="15968"/>
                      <a:pt x="48605" y="19622"/>
                      <a:pt x="48436" y="23285"/>
                    </a:cubicBezTo>
                    <a:cubicBezTo>
                      <a:pt x="48100" y="30528"/>
                      <a:pt x="45217" y="37421"/>
                      <a:pt x="40297" y="42749"/>
                    </a:cubicBezTo>
                    <a:lnTo>
                      <a:pt x="38101" y="44943"/>
                    </a:lnTo>
                    <a:cubicBezTo>
                      <a:pt x="41056" y="46396"/>
                      <a:pt x="43697" y="48414"/>
                      <a:pt x="45876" y="50883"/>
                    </a:cubicBezTo>
                    <a:cubicBezTo>
                      <a:pt x="50543" y="56409"/>
                      <a:pt x="53131" y="63391"/>
                      <a:pt x="53192" y="70622"/>
                    </a:cubicBezTo>
                    <a:cubicBezTo>
                      <a:pt x="53489" y="77882"/>
                      <a:pt x="51186" y="85011"/>
                      <a:pt x="46698" y="90727"/>
                    </a:cubicBezTo>
                    <a:cubicBezTo>
                      <a:pt x="44479" y="93588"/>
                      <a:pt x="41632" y="95902"/>
                      <a:pt x="38376" y="97490"/>
                    </a:cubicBezTo>
                    <a:cubicBezTo>
                      <a:pt x="39386" y="98268"/>
                      <a:pt x="40334" y="99124"/>
                      <a:pt x="41211" y="100049"/>
                    </a:cubicBezTo>
                    <a:cubicBezTo>
                      <a:pt x="49272" y="107770"/>
                      <a:pt x="52125" y="119460"/>
                      <a:pt x="48527" y="130023"/>
                    </a:cubicBezTo>
                    <a:lnTo>
                      <a:pt x="80718" y="129475"/>
                    </a:lnTo>
                    <a:lnTo>
                      <a:pt x="80260" y="10288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8" name="Google Shape;1398;g2da750b4097_0_0"/>
              <p:cNvSpPr/>
              <p:nvPr/>
            </p:nvSpPr>
            <p:spPr>
              <a:xfrm>
                <a:off x="8520157" y="4142959"/>
                <a:ext cx="1887" cy="41946"/>
              </a:xfrm>
              <a:custGeom>
                <a:rect b="b" l="l" r="r" t="t"/>
                <a:pathLst>
                  <a:path extrusionOk="0" h="41946" w="1887">
                    <a:moveTo>
                      <a:pt x="1490" y="-19"/>
                    </a:moveTo>
                    <a:lnTo>
                      <a:pt x="2221" y="41928"/>
                    </a:lnTo>
                    <a:lnTo>
                      <a:pt x="392" y="8297"/>
                    </a:lnTo>
                    <a:cubicBezTo>
                      <a:pt x="178" y="5479"/>
                      <a:pt x="552" y="2647"/>
                      <a:pt x="1490" y="-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9" name="Google Shape;1399;g2da750b4097_0_0"/>
              <p:cNvSpPr/>
              <p:nvPr/>
            </p:nvSpPr>
            <p:spPr>
              <a:xfrm>
                <a:off x="8467998" y="3931467"/>
                <a:ext cx="42960" cy="93330"/>
              </a:xfrm>
              <a:custGeom>
                <a:rect b="b" l="l" r="r" t="t"/>
                <a:pathLst>
                  <a:path extrusionOk="0" h="93330" w="42960">
                    <a:moveTo>
                      <a:pt x="31060" y="738"/>
                    </a:moveTo>
                    <a:cubicBezTo>
                      <a:pt x="40114" y="3453"/>
                      <a:pt x="45267" y="12973"/>
                      <a:pt x="42584" y="22031"/>
                    </a:cubicBezTo>
                    <a:lnTo>
                      <a:pt x="40572" y="33728"/>
                    </a:lnTo>
                    <a:lnTo>
                      <a:pt x="32890" y="77227"/>
                    </a:lnTo>
                    <a:cubicBezTo>
                      <a:pt x="32905" y="77385"/>
                      <a:pt x="32873" y="77544"/>
                      <a:pt x="32798" y="77685"/>
                    </a:cubicBezTo>
                    <a:cubicBezTo>
                      <a:pt x="32006" y="81863"/>
                      <a:pt x="30040" y="85730"/>
                      <a:pt x="27129" y="88834"/>
                    </a:cubicBezTo>
                    <a:cubicBezTo>
                      <a:pt x="24483" y="91626"/>
                      <a:pt x="20825" y="93240"/>
                      <a:pt x="16977" y="93312"/>
                    </a:cubicBezTo>
                    <a:cubicBezTo>
                      <a:pt x="16273" y="93292"/>
                      <a:pt x="15572" y="93231"/>
                      <a:pt x="14874" y="93129"/>
                    </a:cubicBezTo>
                    <a:lnTo>
                      <a:pt x="10576" y="92398"/>
                    </a:lnTo>
                    <a:cubicBezTo>
                      <a:pt x="5800" y="91468"/>
                      <a:pt x="1890" y="88049"/>
                      <a:pt x="334" y="83442"/>
                    </a:cubicBezTo>
                    <a:cubicBezTo>
                      <a:pt x="2003" y="80283"/>
                      <a:pt x="2912" y="76778"/>
                      <a:pt x="2986" y="73206"/>
                    </a:cubicBezTo>
                    <a:lnTo>
                      <a:pt x="3809" y="43872"/>
                    </a:lnTo>
                    <a:lnTo>
                      <a:pt x="8748" y="16090"/>
                    </a:lnTo>
                    <a:cubicBezTo>
                      <a:pt x="9292" y="6685"/>
                      <a:pt x="17349" y="-508"/>
                      <a:pt x="26763" y="7"/>
                    </a:cubicBezTo>
                    <a:close/>
                    <a:moveTo>
                      <a:pt x="30877" y="19929"/>
                    </a:moveTo>
                    <a:cubicBezTo>
                      <a:pt x="31702" y="15634"/>
                      <a:pt x="29964" y="12618"/>
                      <a:pt x="29049" y="12436"/>
                    </a:cubicBezTo>
                    <a:lnTo>
                      <a:pt x="24751" y="11704"/>
                    </a:lnTo>
                    <a:lnTo>
                      <a:pt x="24659" y="11704"/>
                    </a:lnTo>
                    <a:cubicBezTo>
                      <a:pt x="23654" y="11704"/>
                      <a:pt x="21184" y="13897"/>
                      <a:pt x="20453" y="18101"/>
                    </a:cubicBezTo>
                    <a:lnTo>
                      <a:pt x="10759" y="73207"/>
                    </a:lnTo>
                    <a:cubicBezTo>
                      <a:pt x="10027" y="77502"/>
                      <a:pt x="11673" y="80518"/>
                      <a:pt x="12679" y="80700"/>
                    </a:cubicBezTo>
                    <a:lnTo>
                      <a:pt x="16977" y="81432"/>
                    </a:lnTo>
                    <a:cubicBezTo>
                      <a:pt x="17651" y="81295"/>
                      <a:pt x="18261" y="80942"/>
                      <a:pt x="18715" y="80427"/>
                    </a:cubicBezTo>
                    <a:cubicBezTo>
                      <a:pt x="20066" y="78910"/>
                      <a:pt x="20954" y="77039"/>
                      <a:pt x="21275" y="750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0" name="Google Shape;1400;g2da750b4097_0_0"/>
              <p:cNvSpPr/>
              <p:nvPr/>
            </p:nvSpPr>
            <p:spPr>
              <a:xfrm>
                <a:off x="8500554" y="3965213"/>
                <a:ext cx="7681" cy="43499"/>
              </a:xfrm>
              <a:custGeom>
                <a:rect b="b" l="l" r="r" t="t"/>
                <a:pathLst>
                  <a:path extrusionOk="0" h="43499" w="7681">
                    <a:moveTo>
                      <a:pt x="334" y="43480"/>
                    </a:moveTo>
                    <a:lnTo>
                      <a:pt x="8015" y="-19"/>
                    </a:lnTo>
                    <a:lnTo>
                      <a:pt x="425" y="43298"/>
                    </a:lnTo>
                    <a:cubicBezTo>
                      <a:pt x="425" y="43390"/>
                      <a:pt x="425" y="43390"/>
                      <a:pt x="334" y="4348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1" name="Google Shape;1401;g2da750b4097_0_0"/>
              <p:cNvSpPr/>
              <p:nvPr/>
            </p:nvSpPr>
            <p:spPr>
              <a:xfrm>
                <a:off x="8430960" y="4161419"/>
                <a:ext cx="43256" cy="39113"/>
              </a:xfrm>
              <a:custGeom>
                <a:rect b="b" l="l" r="r" t="t"/>
                <a:pathLst>
                  <a:path extrusionOk="0" h="39113" w="43256">
                    <a:moveTo>
                      <a:pt x="43590" y="18897"/>
                    </a:moveTo>
                    <a:lnTo>
                      <a:pt x="43590" y="19720"/>
                    </a:lnTo>
                    <a:cubicBezTo>
                      <a:pt x="43598" y="24044"/>
                      <a:pt x="42325" y="28273"/>
                      <a:pt x="39932" y="31874"/>
                    </a:cubicBezTo>
                    <a:cubicBezTo>
                      <a:pt x="37337" y="35798"/>
                      <a:pt x="33020" y="38244"/>
                      <a:pt x="28318" y="38454"/>
                    </a:cubicBezTo>
                    <a:lnTo>
                      <a:pt x="1066" y="39094"/>
                    </a:lnTo>
                    <a:lnTo>
                      <a:pt x="973" y="36536"/>
                    </a:lnTo>
                    <a:lnTo>
                      <a:pt x="28317" y="35895"/>
                    </a:lnTo>
                    <a:cubicBezTo>
                      <a:pt x="31820" y="35737"/>
                      <a:pt x="35071" y="34029"/>
                      <a:pt x="37188" y="31235"/>
                    </a:cubicBezTo>
                    <a:cubicBezTo>
                      <a:pt x="39861" y="27692"/>
                      <a:pt x="41219" y="23330"/>
                      <a:pt x="41029" y="18897"/>
                    </a:cubicBezTo>
                    <a:cubicBezTo>
                      <a:pt x="41049" y="14454"/>
                      <a:pt x="39494" y="10148"/>
                      <a:pt x="36639" y="6743"/>
                    </a:cubicBezTo>
                    <a:cubicBezTo>
                      <a:pt x="34434" y="4018"/>
                      <a:pt x="31092" y="2466"/>
                      <a:pt x="27586" y="2540"/>
                    </a:cubicBezTo>
                    <a:lnTo>
                      <a:pt x="334" y="3088"/>
                    </a:lnTo>
                    <a:lnTo>
                      <a:pt x="334" y="621"/>
                    </a:lnTo>
                    <a:lnTo>
                      <a:pt x="27494" y="-19"/>
                    </a:lnTo>
                    <a:cubicBezTo>
                      <a:pt x="32157" y="24"/>
                      <a:pt x="36528" y="2258"/>
                      <a:pt x="39291" y="6012"/>
                    </a:cubicBezTo>
                    <a:cubicBezTo>
                      <a:pt x="42086" y="9727"/>
                      <a:pt x="43595" y="14250"/>
                      <a:pt x="43590" y="1889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2" name="Google Shape;1402;g2da750b4097_0_0"/>
              <p:cNvSpPr/>
              <p:nvPr/>
            </p:nvSpPr>
            <p:spPr>
              <a:xfrm>
                <a:off x="8437088" y="3929391"/>
                <a:ext cx="35375" cy="93853"/>
              </a:xfrm>
              <a:custGeom>
                <a:rect b="b" l="l" r="r" t="t"/>
                <a:pathLst>
                  <a:path extrusionOk="0" h="93853" w="35375">
                    <a:moveTo>
                      <a:pt x="21001" y="73"/>
                    </a:moveTo>
                    <a:cubicBezTo>
                      <a:pt x="30353" y="1439"/>
                      <a:pt x="36848" y="10092"/>
                      <a:pt x="35542" y="19446"/>
                    </a:cubicBezTo>
                    <a:lnTo>
                      <a:pt x="34719" y="45948"/>
                    </a:lnTo>
                    <a:lnTo>
                      <a:pt x="29964" y="73181"/>
                    </a:lnTo>
                    <a:cubicBezTo>
                      <a:pt x="29156" y="77329"/>
                      <a:pt x="29601" y="81624"/>
                      <a:pt x="31243" y="85518"/>
                    </a:cubicBezTo>
                    <a:cubicBezTo>
                      <a:pt x="28889" y="90400"/>
                      <a:pt x="24041" y="93595"/>
                      <a:pt x="18623" y="93834"/>
                    </a:cubicBezTo>
                    <a:lnTo>
                      <a:pt x="18258" y="93834"/>
                    </a:lnTo>
                    <a:lnTo>
                      <a:pt x="13868" y="93652"/>
                    </a:lnTo>
                    <a:cubicBezTo>
                      <a:pt x="10345" y="93485"/>
                      <a:pt x="7028" y="91942"/>
                      <a:pt x="4632" y="89356"/>
                    </a:cubicBezTo>
                    <a:cubicBezTo>
                      <a:pt x="2598" y="87126"/>
                      <a:pt x="1153" y="84425"/>
                      <a:pt x="425" y="81497"/>
                    </a:cubicBezTo>
                    <a:cubicBezTo>
                      <a:pt x="1350" y="78826"/>
                      <a:pt x="1754" y="76003"/>
                      <a:pt x="1614" y="73181"/>
                    </a:cubicBezTo>
                    <a:lnTo>
                      <a:pt x="334" y="44486"/>
                    </a:lnTo>
                    <a:lnTo>
                      <a:pt x="1066" y="18441"/>
                    </a:lnTo>
                    <a:cubicBezTo>
                      <a:pt x="358" y="9053"/>
                      <a:pt x="7320" y="833"/>
                      <a:pt x="16703" y="-19"/>
                    </a:cubicBezTo>
                    <a:close/>
                    <a:moveTo>
                      <a:pt x="23654" y="19081"/>
                    </a:moveTo>
                    <a:cubicBezTo>
                      <a:pt x="23744" y="14695"/>
                      <a:pt x="21642" y="11953"/>
                      <a:pt x="20727" y="11953"/>
                    </a:cubicBezTo>
                    <a:lnTo>
                      <a:pt x="16337" y="11770"/>
                    </a:lnTo>
                    <a:cubicBezTo>
                      <a:pt x="15332" y="11770"/>
                      <a:pt x="13137" y="14420"/>
                      <a:pt x="12954" y="18806"/>
                    </a:cubicBezTo>
                    <a:lnTo>
                      <a:pt x="11307" y="74643"/>
                    </a:lnTo>
                    <a:cubicBezTo>
                      <a:pt x="11131" y="77011"/>
                      <a:pt x="11850" y="79358"/>
                      <a:pt x="13320" y="81223"/>
                    </a:cubicBezTo>
                    <a:cubicBezTo>
                      <a:pt x="13557" y="81501"/>
                      <a:pt x="13877" y="81694"/>
                      <a:pt x="14234" y="81772"/>
                    </a:cubicBezTo>
                    <a:lnTo>
                      <a:pt x="18623" y="81954"/>
                    </a:lnTo>
                    <a:cubicBezTo>
                      <a:pt x="19629" y="81954"/>
                      <a:pt x="21824" y="79303"/>
                      <a:pt x="22007" y="749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3" name="Google Shape;1403;g2da750b4097_0_0"/>
              <p:cNvSpPr/>
              <p:nvPr/>
            </p:nvSpPr>
            <p:spPr>
              <a:xfrm>
                <a:off x="8417609" y="4162059"/>
                <a:ext cx="54064" cy="38747"/>
              </a:xfrm>
              <a:custGeom>
                <a:rect b="b" l="l" r="r" t="t"/>
                <a:pathLst>
                  <a:path extrusionOk="0" h="38747" w="54064">
                    <a:moveTo>
                      <a:pt x="54381" y="18258"/>
                    </a:moveTo>
                    <a:cubicBezTo>
                      <a:pt x="54571" y="22691"/>
                      <a:pt x="53213" y="27052"/>
                      <a:pt x="50540" y="30595"/>
                    </a:cubicBezTo>
                    <a:cubicBezTo>
                      <a:pt x="48423" y="33390"/>
                      <a:pt x="45172" y="35098"/>
                      <a:pt x="41669" y="35256"/>
                    </a:cubicBezTo>
                    <a:lnTo>
                      <a:pt x="14325" y="35896"/>
                    </a:lnTo>
                    <a:lnTo>
                      <a:pt x="14417" y="38455"/>
                    </a:lnTo>
                    <a:lnTo>
                      <a:pt x="425" y="38729"/>
                    </a:lnTo>
                    <a:lnTo>
                      <a:pt x="1249" y="37267"/>
                    </a:lnTo>
                    <a:cubicBezTo>
                      <a:pt x="7904" y="33688"/>
                      <a:pt x="11814" y="26517"/>
                      <a:pt x="11216" y="18989"/>
                    </a:cubicBezTo>
                    <a:cubicBezTo>
                      <a:pt x="11374" y="11801"/>
                      <a:pt x="7537" y="5117"/>
                      <a:pt x="1249" y="1626"/>
                    </a:cubicBezTo>
                    <a:cubicBezTo>
                      <a:pt x="1157" y="1535"/>
                      <a:pt x="1157" y="1625"/>
                      <a:pt x="1157" y="1625"/>
                    </a:cubicBezTo>
                    <a:lnTo>
                      <a:pt x="334" y="255"/>
                    </a:lnTo>
                    <a:lnTo>
                      <a:pt x="13686" y="-19"/>
                    </a:lnTo>
                    <a:lnTo>
                      <a:pt x="13686" y="2448"/>
                    </a:lnTo>
                    <a:lnTo>
                      <a:pt x="40938" y="1900"/>
                    </a:lnTo>
                    <a:cubicBezTo>
                      <a:pt x="44444" y="1827"/>
                      <a:pt x="47787" y="3379"/>
                      <a:pt x="49991" y="6104"/>
                    </a:cubicBezTo>
                    <a:cubicBezTo>
                      <a:pt x="52846" y="9509"/>
                      <a:pt x="54401" y="13815"/>
                      <a:pt x="54381" y="18258"/>
                    </a:cubicBezTo>
                    <a:close/>
                    <a:moveTo>
                      <a:pt x="43499" y="24380"/>
                    </a:moveTo>
                    <a:cubicBezTo>
                      <a:pt x="44662" y="22627"/>
                      <a:pt x="45209" y="20538"/>
                      <a:pt x="45053" y="18440"/>
                    </a:cubicBezTo>
                    <a:cubicBezTo>
                      <a:pt x="45063" y="16349"/>
                      <a:pt x="44424" y="14306"/>
                      <a:pt x="43224" y="12592"/>
                    </a:cubicBezTo>
                    <a:cubicBezTo>
                      <a:pt x="42690" y="11920"/>
                      <a:pt x="41952" y="11439"/>
                      <a:pt x="41121" y="11221"/>
                    </a:cubicBezTo>
                    <a:lnTo>
                      <a:pt x="19538" y="11678"/>
                    </a:lnTo>
                    <a:cubicBezTo>
                      <a:pt x="20123" y="14010"/>
                      <a:pt x="20431" y="16402"/>
                      <a:pt x="20453" y="18806"/>
                    </a:cubicBezTo>
                    <a:cubicBezTo>
                      <a:pt x="20532" y="21355"/>
                      <a:pt x="20285" y="23905"/>
                      <a:pt x="19721" y="26392"/>
                    </a:cubicBezTo>
                    <a:lnTo>
                      <a:pt x="41395" y="25934"/>
                    </a:lnTo>
                    <a:cubicBezTo>
                      <a:pt x="42304" y="25780"/>
                      <a:pt x="43085" y="25203"/>
                      <a:pt x="43499" y="2438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4" name="Google Shape;1404;g2da750b4097_0_0"/>
              <p:cNvSpPr/>
              <p:nvPr/>
            </p:nvSpPr>
            <p:spPr>
              <a:xfrm>
                <a:off x="8466325" y="3975358"/>
                <a:ext cx="5147" cy="39570"/>
              </a:xfrm>
              <a:custGeom>
                <a:rect b="b" l="l" r="r" t="t"/>
                <a:pathLst>
                  <a:path extrusionOk="0" h="39570" w="5147">
                    <a:moveTo>
                      <a:pt x="727" y="27213"/>
                    </a:moveTo>
                    <a:lnTo>
                      <a:pt x="5482" y="-19"/>
                    </a:lnTo>
                    <a:lnTo>
                      <a:pt x="4659" y="29315"/>
                    </a:lnTo>
                    <a:cubicBezTo>
                      <a:pt x="4584" y="32887"/>
                      <a:pt x="3676" y="36392"/>
                      <a:pt x="2006" y="39551"/>
                    </a:cubicBezTo>
                    <a:cubicBezTo>
                      <a:pt x="364" y="35657"/>
                      <a:pt x="-82" y="31362"/>
                      <a:pt x="727" y="272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5" name="Google Shape;1405;g2da750b4097_0_0"/>
              <p:cNvSpPr/>
              <p:nvPr/>
            </p:nvSpPr>
            <p:spPr>
              <a:xfrm>
                <a:off x="8432057" y="4209197"/>
                <a:ext cx="39141" cy="42603"/>
              </a:xfrm>
              <a:custGeom>
                <a:rect b="b" l="l" r="r" t="t"/>
                <a:pathLst>
                  <a:path extrusionOk="0" h="42603" w="39141">
                    <a:moveTo>
                      <a:pt x="39475" y="21200"/>
                    </a:moveTo>
                    <a:lnTo>
                      <a:pt x="39475" y="21474"/>
                    </a:lnTo>
                    <a:cubicBezTo>
                      <a:pt x="39463" y="25250"/>
                      <a:pt x="37949" y="28866"/>
                      <a:pt x="35268" y="31527"/>
                    </a:cubicBezTo>
                    <a:lnTo>
                      <a:pt x="23837" y="42493"/>
                    </a:lnTo>
                    <a:lnTo>
                      <a:pt x="20179" y="42584"/>
                    </a:lnTo>
                    <a:lnTo>
                      <a:pt x="33440" y="29699"/>
                    </a:lnTo>
                    <a:cubicBezTo>
                      <a:pt x="38535" y="21708"/>
                      <a:pt x="36183" y="11102"/>
                      <a:pt x="28186" y="6011"/>
                    </a:cubicBezTo>
                    <a:cubicBezTo>
                      <a:pt x="22761" y="2557"/>
                      <a:pt x="15858" y="2423"/>
                      <a:pt x="10303" y="5664"/>
                    </a:cubicBezTo>
                    <a:lnTo>
                      <a:pt x="426" y="15168"/>
                    </a:lnTo>
                    <a:lnTo>
                      <a:pt x="334" y="11696"/>
                    </a:lnTo>
                    <a:lnTo>
                      <a:pt x="8474" y="3837"/>
                    </a:lnTo>
                    <a:cubicBezTo>
                      <a:pt x="11923" y="667"/>
                      <a:pt x="16684" y="-658"/>
                      <a:pt x="21276" y="273"/>
                    </a:cubicBezTo>
                    <a:cubicBezTo>
                      <a:pt x="25830" y="1112"/>
                      <a:pt x="29997" y="3386"/>
                      <a:pt x="33165" y="6761"/>
                    </a:cubicBezTo>
                    <a:cubicBezTo>
                      <a:pt x="37050" y="10583"/>
                      <a:pt x="39310" y="15755"/>
                      <a:pt x="39475" y="212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6" name="Google Shape;1406;g2da750b4097_0_0"/>
              <p:cNvSpPr/>
              <p:nvPr/>
            </p:nvSpPr>
            <p:spPr>
              <a:xfrm>
                <a:off x="8430595" y="4110517"/>
                <a:ext cx="38909" cy="42679"/>
              </a:xfrm>
              <a:custGeom>
                <a:rect b="b" l="l" r="r" t="t"/>
                <a:pathLst>
                  <a:path extrusionOk="0" h="42679" w="38909">
                    <a:moveTo>
                      <a:pt x="34719" y="10582"/>
                    </a:moveTo>
                    <a:cubicBezTo>
                      <a:pt x="38110" y="13809"/>
                      <a:pt x="39743" y="18466"/>
                      <a:pt x="39109" y="23102"/>
                    </a:cubicBezTo>
                    <a:cubicBezTo>
                      <a:pt x="37843" y="32441"/>
                      <a:pt x="30987" y="40054"/>
                      <a:pt x="21826" y="42293"/>
                    </a:cubicBezTo>
                    <a:cubicBezTo>
                      <a:pt x="20685" y="42546"/>
                      <a:pt x="19519" y="42668"/>
                      <a:pt x="18350" y="42659"/>
                    </a:cubicBezTo>
                    <a:cubicBezTo>
                      <a:pt x="14860" y="42710"/>
                      <a:pt x="11474" y="41474"/>
                      <a:pt x="8840" y="39187"/>
                    </a:cubicBezTo>
                    <a:lnTo>
                      <a:pt x="426" y="31510"/>
                    </a:lnTo>
                    <a:lnTo>
                      <a:pt x="334" y="27946"/>
                    </a:lnTo>
                    <a:lnTo>
                      <a:pt x="10485" y="37175"/>
                    </a:lnTo>
                    <a:cubicBezTo>
                      <a:pt x="13163" y="39526"/>
                      <a:pt x="16749" y="40565"/>
                      <a:pt x="20270" y="40008"/>
                    </a:cubicBezTo>
                    <a:cubicBezTo>
                      <a:pt x="24640" y="39279"/>
                      <a:pt x="28618" y="37049"/>
                      <a:pt x="31519" y="33703"/>
                    </a:cubicBezTo>
                    <a:cubicBezTo>
                      <a:pt x="34584" y="30477"/>
                      <a:pt x="36400" y="26265"/>
                      <a:pt x="36640" y="21823"/>
                    </a:cubicBezTo>
                    <a:cubicBezTo>
                      <a:pt x="36881" y="18324"/>
                      <a:pt x="35538" y="14903"/>
                      <a:pt x="32982" y="12501"/>
                    </a:cubicBezTo>
                    <a:lnTo>
                      <a:pt x="19172" y="73"/>
                    </a:lnTo>
                    <a:lnTo>
                      <a:pt x="22922" y="-1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7" name="Google Shape;1407;g2da750b4097_0_0"/>
              <p:cNvSpPr/>
              <p:nvPr/>
            </p:nvSpPr>
            <p:spPr>
              <a:xfrm>
                <a:off x="8409745" y="4087306"/>
                <a:ext cx="57183" cy="63386"/>
              </a:xfrm>
              <a:custGeom>
                <a:rect b="b" l="l" r="r" t="t"/>
                <a:pathLst>
                  <a:path extrusionOk="0" h="63386" w="57183">
                    <a:moveTo>
                      <a:pt x="53831" y="35713"/>
                    </a:moveTo>
                    <a:cubicBezTo>
                      <a:pt x="56388" y="38114"/>
                      <a:pt x="57731" y="41536"/>
                      <a:pt x="57489" y="45034"/>
                    </a:cubicBezTo>
                    <a:cubicBezTo>
                      <a:pt x="57250" y="49477"/>
                      <a:pt x="55434" y="53689"/>
                      <a:pt x="52368" y="56914"/>
                    </a:cubicBezTo>
                    <a:cubicBezTo>
                      <a:pt x="49467" y="60261"/>
                      <a:pt x="45489" y="62491"/>
                      <a:pt x="41120" y="63220"/>
                    </a:cubicBezTo>
                    <a:cubicBezTo>
                      <a:pt x="37598" y="63776"/>
                      <a:pt x="34012" y="62738"/>
                      <a:pt x="31334" y="60387"/>
                    </a:cubicBezTo>
                    <a:lnTo>
                      <a:pt x="21184" y="51157"/>
                    </a:lnTo>
                    <a:lnTo>
                      <a:pt x="21276" y="54721"/>
                    </a:lnTo>
                    <a:lnTo>
                      <a:pt x="334" y="35896"/>
                    </a:lnTo>
                    <a:lnTo>
                      <a:pt x="1430" y="35438"/>
                    </a:lnTo>
                    <a:lnTo>
                      <a:pt x="1979" y="35530"/>
                    </a:lnTo>
                    <a:cubicBezTo>
                      <a:pt x="2759" y="35711"/>
                      <a:pt x="3557" y="35803"/>
                      <a:pt x="4357" y="35804"/>
                    </a:cubicBezTo>
                    <a:cubicBezTo>
                      <a:pt x="8212" y="35727"/>
                      <a:pt x="11886" y="34154"/>
                      <a:pt x="14600" y="31418"/>
                    </a:cubicBezTo>
                    <a:cubicBezTo>
                      <a:pt x="21907" y="24199"/>
                      <a:pt x="23377" y="12944"/>
                      <a:pt x="18166" y="4094"/>
                    </a:cubicBezTo>
                    <a:lnTo>
                      <a:pt x="17983" y="-19"/>
                    </a:lnTo>
                    <a:lnTo>
                      <a:pt x="43772" y="23192"/>
                    </a:lnTo>
                    <a:lnTo>
                      <a:pt x="40022" y="23284"/>
                    </a:lnTo>
                    <a:close/>
                    <a:moveTo>
                      <a:pt x="48161" y="45125"/>
                    </a:moveTo>
                    <a:cubicBezTo>
                      <a:pt x="48333" y="44233"/>
                      <a:pt x="48135" y="43310"/>
                      <a:pt x="47614" y="42566"/>
                    </a:cubicBezTo>
                    <a:lnTo>
                      <a:pt x="28866" y="25751"/>
                    </a:lnTo>
                    <a:cubicBezTo>
                      <a:pt x="27339" y="30589"/>
                      <a:pt x="24564" y="34939"/>
                      <a:pt x="20818" y="38363"/>
                    </a:cubicBezTo>
                    <a:lnTo>
                      <a:pt x="37736" y="53533"/>
                    </a:lnTo>
                    <a:cubicBezTo>
                      <a:pt x="38463" y="54017"/>
                      <a:pt x="39369" y="54151"/>
                      <a:pt x="40205" y="53899"/>
                    </a:cubicBezTo>
                    <a:cubicBezTo>
                      <a:pt x="42276" y="53388"/>
                      <a:pt x="44132" y="52236"/>
                      <a:pt x="45509" y="50609"/>
                    </a:cubicBezTo>
                    <a:cubicBezTo>
                      <a:pt x="46928" y="49091"/>
                      <a:pt x="47853" y="47179"/>
                      <a:pt x="48161" y="451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8" name="Google Shape;1408;g2da750b4097_0_0"/>
              <p:cNvSpPr/>
              <p:nvPr/>
            </p:nvSpPr>
            <p:spPr>
              <a:xfrm>
                <a:off x="8411756" y="4211852"/>
                <a:ext cx="56786" cy="63982"/>
              </a:xfrm>
              <a:custGeom>
                <a:rect b="b" l="l" r="r" t="t"/>
                <a:pathLst>
                  <a:path extrusionOk="0" h="63982" w="56786">
                    <a:moveTo>
                      <a:pt x="51637" y="5934"/>
                    </a:moveTo>
                    <a:cubicBezTo>
                      <a:pt x="58028" y="11195"/>
                      <a:pt x="58968" y="20627"/>
                      <a:pt x="53740" y="27044"/>
                    </a:cubicBezTo>
                    <a:lnTo>
                      <a:pt x="40480" y="39929"/>
                    </a:lnTo>
                    <a:lnTo>
                      <a:pt x="44138" y="39838"/>
                    </a:lnTo>
                    <a:lnTo>
                      <a:pt x="19172" y="63963"/>
                    </a:lnTo>
                    <a:lnTo>
                      <a:pt x="19264" y="59852"/>
                    </a:lnTo>
                    <a:cubicBezTo>
                      <a:pt x="21970" y="55182"/>
                      <a:pt x="22757" y="49645"/>
                      <a:pt x="21459" y="44408"/>
                    </a:cubicBezTo>
                    <a:cubicBezTo>
                      <a:pt x="20571" y="39859"/>
                      <a:pt x="18228" y="35721"/>
                      <a:pt x="14782" y="32618"/>
                    </a:cubicBezTo>
                    <a:cubicBezTo>
                      <a:pt x="11348" y="29415"/>
                      <a:pt x="6600" y="28026"/>
                      <a:pt x="1979" y="28871"/>
                    </a:cubicBezTo>
                    <a:lnTo>
                      <a:pt x="1248" y="29054"/>
                    </a:lnTo>
                    <a:lnTo>
                      <a:pt x="334" y="28689"/>
                    </a:lnTo>
                    <a:lnTo>
                      <a:pt x="20635" y="9041"/>
                    </a:lnTo>
                    <a:lnTo>
                      <a:pt x="20727" y="12513"/>
                    </a:lnTo>
                    <a:lnTo>
                      <a:pt x="30604" y="3009"/>
                    </a:lnTo>
                    <a:cubicBezTo>
                      <a:pt x="37223" y="-1978"/>
                      <a:pt x="46632" y="-670"/>
                      <a:pt x="51637" y="5934"/>
                    </a:cubicBezTo>
                    <a:close/>
                    <a:moveTo>
                      <a:pt x="47338" y="20373"/>
                    </a:moveTo>
                    <a:cubicBezTo>
                      <a:pt x="47657" y="19846"/>
                      <a:pt x="47845" y="19250"/>
                      <a:pt x="47887" y="18636"/>
                    </a:cubicBezTo>
                    <a:cubicBezTo>
                      <a:pt x="47744" y="16267"/>
                      <a:pt x="46696" y="14043"/>
                      <a:pt x="44961" y="12422"/>
                    </a:cubicBezTo>
                    <a:cubicBezTo>
                      <a:pt x="43502" y="10887"/>
                      <a:pt x="41627" y="9807"/>
                      <a:pt x="39566" y="9315"/>
                    </a:cubicBezTo>
                    <a:cubicBezTo>
                      <a:pt x="38716" y="9084"/>
                      <a:pt x="37808" y="9252"/>
                      <a:pt x="37097" y="9771"/>
                    </a:cubicBezTo>
                    <a:lnTo>
                      <a:pt x="20727" y="25490"/>
                    </a:lnTo>
                    <a:cubicBezTo>
                      <a:pt x="24573" y="28807"/>
                      <a:pt x="27501" y="33055"/>
                      <a:pt x="29232" y="3782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9" name="Google Shape;1409;g2da750b4097_0_0"/>
              <p:cNvSpPr/>
              <p:nvPr/>
            </p:nvSpPr>
            <p:spPr>
              <a:xfrm>
                <a:off x="8436169" y="3973895"/>
                <a:ext cx="2225" cy="37011"/>
              </a:xfrm>
              <a:custGeom>
                <a:rect b="b" l="l" r="r" t="t"/>
                <a:pathLst>
                  <a:path extrusionOk="0" h="37011" w="2225">
                    <a:moveTo>
                      <a:pt x="2532" y="28676"/>
                    </a:moveTo>
                    <a:cubicBezTo>
                      <a:pt x="2672" y="31499"/>
                      <a:pt x="2268" y="34322"/>
                      <a:pt x="1343" y="36992"/>
                    </a:cubicBezTo>
                    <a:cubicBezTo>
                      <a:pt x="633" y="34653"/>
                      <a:pt x="293" y="32217"/>
                      <a:pt x="338" y="29773"/>
                    </a:cubicBezTo>
                    <a:lnTo>
                      <a:pt x="1252" y="-1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0" name="Google Shape;1410;g2da750b4097_0_0"/>
              <p:cNvSpPr/>
              <p:nvPr/>
            </p:nvSpPr>
            <p:spPr>
              <a:xfrm>
                <a:off x="8401329" y="3928476"/>
                <a:ext cx="35849" cy="93949"/>
              </a:xfrm>
              <a:custGeom>
                <a:rect b="b" l="l" r="r" t="t"/>
                <a:pathLst>
                  <a:path extrusionOk="0" h="93949" w="35849">
                    <a:moveTo>
                      <a:pt x="34812" y="18259"/>
                    </a:moveTo>
                    <a:lnTo>
                      <a:pt x="36093" y="45400"/>
                    </a:lnTo>
                    <a:lnTo>
                      <a:pt x="35178" y="75193"/>
                    </a:lnTo>
                    <a:cubicBezTo>
                      <a:pt x="35134" y="77636"/>
                      <a:pt x="35473" y="80072"/>
                      <a:pt x="36184" y="82411"/>
                    </a:cubicBezTo>
                    <a:cubicBezTo>
                      <a:pt x="34707" y="88548"/>
                      <a:pt x="29487" y="93066"/>
                      <a:pt x="23198" y="93652"/>
                    </a:cubicBezTo>
                    <a:lnTo>
                      <a:pt x="18809" y="93835"/>
                    </a:lnTo>
                    <a:cubicBezTo>
                      <a:pt x="18637" y="93910"/>
                      <a:pt x="18449" y="93941"/>
                      <a:pt x="18260" y="93927"/>
                    </a:cubicBezTo>
                    <a:cubicBezTo>
                      <a:pt x="9266" y="92865"/>
                      <a:pt x="2609" y="85057"/>
                      <a:pt x="2989" y="76015"/>
                    </a:cubicBezTo>
                    <a:lnTo>
                      <a:pt x="2988" y="75466"/>
                    </a:lnTo>
                    <a:lnTo>
                      <a:pt x="519" y="19630"/>
                    </a:lnTo>
                    <a:cubicBezTo>
                      <a:pt x="533" y="19383"/>
                      <a:pt x="503" y="19135"/>
                      <a:pt x="428" y="18898"/>
                    </a:cubicBezTo>
                    <a:lnTo>
                      <a:pt x="428" y="18716"/>
                    </a:lnTo>
                    <a:cubicBezTo>
                      <a:pt x="-512" y="9756"/>
                      <a:pt x="5705" y="1619"/>
                      <a:pt x="14602" y="164"/>
                    </a:cubicBezTo>
                    <a:lnTo>
                      <a:pt x="18991" y="-18"/>
                    </a:lnTo>
                    <a:cubicBezTo>
                      <a:pt x="23562" y="-83"/>
                      <a:pt x="27871" y="2104"/>
                      <a:pt x="30514" y="5830"/>
                    </a:cubicBezTo>
                    <a:cubicBezTo>
                      <a:pt x="33188" y="9435"/>
                      <a:pt x="34688" y="13774"/>
                      <a:pt x="34812" y="18259"/>
                    </a:cubicBezTo>
                    <a:close/>
                    <a:moveTo>
                      <a:pt x="22649" y="81772"/>
                    </a:moveTo>
                    <a:cubicBezTo>
                      <a:pt x="23655" y="81772"/>
                      <a:pt x="25667" y="79030"/>
                      <a:pt x="25484" y="74644"/>
                    </a:cubicBezTo>
                    <a:lnTo>
                      <a:pt x="22923" y="18808"/>
                    </a:lnTo>
                    <a:cubicBezTo>
                      <a:pt x="22920" y="16746"/>
                      <a:pt x="22282" y="14736"/>
                      <a:pt x="21095" y="13050"/>
                    </a:cubicBezTo>
                    <a:cubicBezTo>
                      <a:pt x="20738" y="12479"/>
                      <a:pt x="20185" y="12057"/>
                      <a:pt x="19540" y="11862"/>
                    </a:cubicBezTo>
                    <a:lnTo>
                      <a:pt x="15150" y="12045"/>
                    </a:lnTo>
                    <a:cubicBezTo>
                      <a:pt x="14145" y="12136"/>
                      <a:pt x="12133" y="14878"/>
                      <a:pt x="12316" y="19264"/>
                    </a:cubicBezTo>
                    <a:lnTo>
                      <a:pt x="14877" y="75101"/>
                    </a:lnTo>
                    <a:cubicBezTo>
                      <a:pt x="15060" y="79488"/>
                      <a:pt x="17254" y="82411"/>
                      <a:pt x="18351" y="820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1" name="Google Shape;1411;g2da750b4097_0_0"/>
              <p:cNvSpPr/>
              <p:nvPr/>
            </p:nvSpPr>
            <p:spPr>
              <a:xfrm>
                <a:off x="8412670" y="4240499"/>
                <a:ext cx="20822" cy="31223"/>
              </a:xfrm>
              <a:custGeom>
                <a:rect b="b" l="l" r="r" t="t"/>
                <a:pathLst>
                  <a:path extrusionOk="0" h="31223" w="20822">
                    <a:moveTo>
                      <a:pt x="20545" y="15760"/>
                    </a:moveTo>
                    <a:cubicBezTo>
                      <a:pt x="21843" y="20998"/>
                      <a:pt x="21056" y="26534"/>
                      <a:pt x="18350" y="31204"/>
                    </a:cubicBezTo>
                    <a:lnTo>
                      <a:pt x="18441" y="21060"/>
                    </a:lnTo>
                    <a:cubicBezTo>
                      <a:pt x="18494" y="19462"/>
                      <a:pt x="18340" y="17865"/>
                      <a:pt x="17984" y="16308"/>
                    </a:cubicBezTo>
                    <a:cubicBezTo>
                      <a:pt x="17068" y="10599"/>
                      <a:pt x="13313" y="5747"/>
                      <a:pt x="8016" y="3422"/>
                    </a:cubicBezTo>
                    <a:lnTo>
                      <a:pt x="334" y="407"/>
                    </a:lnTo>
                    <a:lnTo>
                      <a:pt x="1066" y="224"/>
                    </a:lnTo>
                    <a:cubicBezTo>
                      <a:pt x="5686" y="-622"/>
                      <a:pt x="10435" y="768"/>
                      <a:pt x="13869" y="3971"/>
                    </a:cubicBezTo>
                    <a:cubicBezTo>
                      <a:pt x="17314" y="7074"/>
                      <a:pt x="19658" y="11211"/>
                      <a:pt x="20545" y="157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2" name="Google Shape;1412;g2da750b4097_0_0"/>
              <p:cNvSpPr/>
              <p:nvPr/>
            </p:nvSpPr>
            <p:spPr>
              <a:xfrm>
                <a:off x="8359683" y="4240925"/>
                <a:ext cx="71104" cy="46881"/>
              </a:xfrm>
              <a:custGeom>
                <a:rect b="b" l="l" r="r" t="t"/>
                <a:pathLst>
                  <a:path extrusionOk="0" h="46881" w="71104">
                    <a:moveTo>
                      <a:pt x="71428" y="20634"/>
                    </a:moveTo>
                    <a:lnTo>
                      <a:pt x="71338" y="30778"/>
                    </a:lnTo>
                    <a:cubicBezTo>
                      <a:pt x="69365" y="34151"/>
                      <a:pt x="66091" y="36563"/>
                      <a:pt x="62284" y="37449"/>
                    </a:cubicBezTo>
                    <a:lnTo>
                      <a:pt x="20673" y="46588"/>
                    </a:lnTo>
                    <a:cubicBezTo>
                      <a:pt x="16050" y="47501"/>
                      <a:pt x="11271" y="46102"/>
                      <a:pt x="7871" y="42841"/>
                    </a:cubicBezTo>
                    <a:cubicBezTo>
                      <a:pt x="4426" y="39738"/>
                      <a:pt x="2083" y="35601"/>
                      <a:pt x="1195" y="31052"/>
                    </a:cubicBezTo>
                    <a:cubicBezTo>
                      <a:pt x="-1792" y="21842"/>
                      <a:pt x="3238" y="11954"/>
                      <a:pt x="12443" y="8936"/>
                    </a:cubicBezTo>
                    <a:lnTo>
                      <a:pt x="53321" y="-19"/>
                    </a:lnTo>
                    <a:lnTo>
                      <a:pt x="61003" y="2996"/>
                    </a:lnTo>
                    <a:cubicBezTo>
                      <a:pt x="66301" y="5321"/>
                      <a:pt x="70055" y="10173"/>
                      <a:pt x="70972" y="15882"/>
                    </a:cubicBezTo>
                    <a:cubicBezTo>
                      <a:pt x="71328" y="17440"/>
                      <a:pt x="71481" y="19037"/>
                      <a:pt x="71428" y="20634"/>
                    </a:cubicBezTo>
                    <a:close/>
                    <a:moveTo>
                      <a:pt x="59723" y="25843"/>
                    </a:moveTo>
                    <a:cubicBezTo>
                      <a:pt x="61186" y="25569"/>
                      <a:pt x="62833" y="22187"/>
                      <a:pt x="61918" y="17801"/>
                    </a:cubicBezTo>
                    <a:cubicBezTo>
                      <a:pt x="61511" y="15749"/>
                      <a:pt x="60491" y="13869"/>
                      <a:pt x="58992" y="12410"/>
                    </a:cubicBezTo>
                    <a:cubicBezTo>
                      <a:pt x="58419" y="11854"/>
                      <a:pt x="57680" y="11501"/>
                      <a:pt x="56888" y="11404"/>
                    </a:cubicBezTo>
                    <a:lnTo>
                      <a:pt x="56613" y="11404"/>
                    </a:lnTo>
                    <a:lnTo>
                      <a:pt x="14912" y="20543"/>
                    </a:lnTo>
                    <a:cubicBezTo>
                      <a:pt x="13449" y="20817"/>
                      <a:pt x="11803" y="24198"/>
                      <a:pt x="12809" y="28585"/>
                    </a:cubicBezTo>
                    <a:cubicBezTo>
                      <a:pt x="13217" y="30637"/>
                      <a:pt x="14237" y="32517"/>
                      <a:pt x="15735" y="33977"/>
                    </a:cubicBezTo>
                    <a:cubicBezTo>
                      <a:pt x="16358" y="34620"/>
                      <a:pt x="17216" y="34983"/>
                      <a:pt x="18113" y="349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3" name="Google Shape;1413;g2da750b4097_0_0"/>
              <p:cNvSpPr/>
              <p:nvPr/>
            </p:nvSpPr>
            <p:spPr>
              <a:xfrm>
                <a:off x="8410841" y="4091418"/>
                <a:ext cx="19836" cy="31710"/>
              </a:xfrm>
              <a:custGeom>
                <a:rect b="b" l="l" r="r" t="t"/>
                <a:pathLst>
                  <a:path extrusionOk="0" h="31710" w="19836">
                    <a:moveTo>
                      <a:pt x="17070" y="-19"/>
                    </a:moveTo>
                    <a:cubicBezTo>
                      <a:pt x="22280" y="8831"/>
                      <a:pt x="20811" y="20087"/>
                      <a:pt x="13504" y="27305"/>
                    </a:cubicBezTo>
                    <a:cubicBezTo>
                      <a:pt x="10789" y="30041"/>
                      <a:pt x="7116" y="31615"/>
                      <a:pt x="3261" y="31691"/>
                    </a:cubicBezTo>
                    <a:cubicBezTo>
                      <a:pt x="2460" y="31691"/>
                      <a:pt x="1663" y="31599"/>
                      <a:pt x="883" y="31418"/>
                    </a:cubicBezTo>
                    <a:lnTo>
                      <a:pt x="334" y="31326"/>
                    </a:lnTo>
                    <a:lnTo>
                      <a:pt x="7742" y="28127"/>
                    </a:lnTo>
                    <a:cubicBezTo>
                      <a:pt x="12930" y="25559"/>
                      <a:pt x="16521" y="20603"/>
                      <a:pt x="17343" y="14876"/>
                    </a:cubicBezTo>
                    <a:cubicBezTo>
                      <a:pt x="17552" y="13271"/>
                      <a:pt x="17614" y="11650"/>
                      <a:pt x="17526" y="1003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4" name="Google Shape;1414;g2da750b4097_0_0"/>
              <p:cNvSpPr/>
              <p:nvPr/>
            </p:nvSpPr>
            <p:spPr>
              <a:xfrm>
                <a:off x="8418524" y="4163704"/>
                <a:ext cx="10027" cy="35641"/>
              </a:xfrm>
              <a:custGeom>
                <a:rect b="b" l="l" r="r" t="t"/>
                <a:pathLst>
                  <a:path extrusionOk="0" h="35641" w="10027">
                    <a:moveTo>
                      <a:pt x="10301" y="17345"/>
                    </a:moveTo>
                    <a:cubicBezTo>
                      <a:pt x="10899" y="24873"/>
                      <a:pt x="6988" y="32044"/>
                      <a:pt x="334" y="35622"/>
                    </a:cubicBezTo>
                    <a:lnTo>
                      <a:pt x="4998" y="27854"/>
                    </a:lnTo>
                    <a:cubicBezTo>
                      <a:pt x="6853" y="24703"/>
                      <a:pt x="7773" y="21090"/>
                      <a:pt x="7649" y="17437"/>
                    </a:cubicBezTo>
                    <a:cubicBezTo>
                      <a:pt x="7666" y="13887"/>
                      <a:pt x="6684" y="10403"/>
                      <a:pt x="4815" y="7384"/>
                    </a:cubicBezTo>
                    <a:lnTo>
                      <a:pt x="334" y="-19"/>
                    </a:lnTo>
                    <a:cubicBezTo>
                      <a:pt x="6623" y="3472"/>
                      <a:pt x="10460" y="10157"/>
                      <a:pt x="10301" y="173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5" name="Google Shape;1415;g2da750b4097_0_0"/>
              <p:cNvSpPr/>
              <p:nvPr/>
            </p:nvSpPr>
            <p:spPr>
              <a:xfrm>
                <a:off x="8357198" y="4077345"/>
                <a:ext cx="70874" cy="45417"/>
              </a:xfrm>
              <a:custGeom>
                <a:rect b="b" l="l" r="r" t="t"/>
                <a:pathLst>
                  <a:path extrusionOk="0" h="45417" w="70874">
                    <a:moveTo>
                      <a:pt x="71169" y="24107"/>
                    </a:moveTo>
                    <a:cubicBezTo>
                      <a:pt x="71257" y="25723"/>
                      <a:pt x="71196" y="27344"/>
                      <a:pt x="70986" y="28950"/>
                    </a:cubicBezTo>
                    <a:cubicBezTo>
                      <a:pt x="70164" y="34677"/>
                      <a:pt x="66573" y="39633"/>
                      <a:pt x="61385" y="42201"/>
                    </a:cubicBezTo>
                    <a:lnTo>
                      <a:pt x="53976" y="45399"/>
                    </a:lnTo>
                    <a:lnTo>
                      <a:pt x="12641" y="37814"/>
                    </a:lnTo>
                    <a:cubicBezTo>
                      <a:pt x="2579" y="33763"/>
                      <a:pt x="-2292" y="22326"/>
                      <a:pt x="1762" y="12271"/>
                    </a:cubicBezTo>
                    <a:cubicBezTo>
                      <a:pt x="4704" y="4974"/>
                      <a:pt x="11721" y="138"/>
                      <a:pt x="19591" y="-19"/>
                    </a:cubicBezTo>
                    <a:lnTo>
                      <a:pt x="61476" y="7656"/>
                    </a:lnTo>
                    <a:cubicBezTo>
                      <a:pt x="65315" y="8403"/>
                      <a:pt x="68666" y="10723"/>
                      <a:pt x="70712" y="14054"/>
                    </a:cubicBezTo>
                    <a:close/>
                    <a:moveTo>
                      <a:pt x="61750" y="27305"/>
                    </a:moveTo>
                    <a:cubicBezTo>
                      <a:pt x="62574" y="22919"/>
                      <a:pt x="60835" y="19628"/>
                      <a:pt x="59372" y="19355"/>
                    </a:cubicBezTo>
                    <a:lnTo>
                      <a:pt x="17397" y="11678"/>
                    </a:lnTo>
                    <a:lnTo>
                      <a:pt x="17214" y="11678"/>
                    </a:lnTo>
                    <a:cubicBezTo>
                      <a:pt x="15659" y="11678"/>
                      <a:pt x="13099" y="14054"/>
                      <a:pt x="12367" y="18258"/>
                    </a:cubicBezTo>
                    <a:cubicBezTo>
                      <a:pt x="11544" y="22553"/>
                      <a:pt x="13281" y="25934"/>
                      <a:pt x="14745" y="26208"/>
                    </a:cubicBezTo>
                    <a:lnTo>
                      <a:pt x="56720" y="33885"/>
                    </a:lnTo>
                    <a:cubicBezTo>
                      <a:pt x="57598" y="33839"/>
                      <a:pt x="58422" y="33444"/>
                      <a:pt x="59007" y="32787"/>
                    </a:cubicBezTo>
                    <a:cubicBezTo>
                      <a:pt x="60485" y="31300"/>
                      <a:pt x="61445" y="29378"/>
                      <a:pt x="61750" y="273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6" name="Google Shape;1416;g2da750b4097_0_0"/>
              <p:cNvSpPr/>
              <p:nvPr/>
            </p:nvSpPr>
            <p:spPr>
              <a:xfrm>
                <a:off x="8354409" y="4162150"/>
                <a:ext cx="71441" cy="39478"/>
              </a:xfrm>
              <a:custGeom>
                <a:rect b="b" l="l" r="r" t="t"/>
                <a:pathLst>
                  <a:path extrusionOk="0" h="39478" w="71441">
                    <a:moveTo>
                      <a:pt x="71764" y="18990"/>
                    </a:moveTo>
                    <a:cubicBezTo>
                      <a:pt x="71887" y="22644"/>
                      <a:pt x="70968" y="26257"/>
                      <a:pt x="69113" y="29407"/>
                    </a:cubicBezTo>
                    <a:lnTo>
                      <a:pt x="64448" y="37176"/>
                    </a:lnTo>
                    <a:cubicBezTo>
                      <a:pt x="62774" y="38016"/>
                      <a:pt x="60926" y="38454"/>
                      <a:pt x="59053" y="38455"/>
                    </a:cubicBezTo>
                    <a:lnTo>
                      <a:pt x="16528" y="39460"/>
                    </a:lnTo>
                    <a:lnTo>
                      <a:pt x="16162" y="39460"/>
                    </a:lnTo>
                    <a:cubicBezTo>
                      <a:pt x="5498" y="37325"/>
                      <a:pt x="-1415" y="26956"/>
                      <a:pt x="721" y="16299"/>
                    </a:cubicBezTo>
                    <a:cubicBezTo>
                      <a:pt x="2242" y="8714"/>
                      <a:pt x="8069" y="2722"/>
                      <a:pt x="15613" y="987"/>
                    </a:cubicBezTo>
                    <a:lnTo>
                      <a:pt x="58229" y="-19"/>
                    </a:lnTo>
                    <a:cubicBezTo>
                      <a:pt x="60369" y="-14"/>
                      <a:pt x="62474" y="520"/>
                      <a:pt x="64356" y="1535"/>
                    </a:cubicBezTo>
                    <a:cubicBezTo>
                      <a:pt x="64356" y="1535"/>
                      <a:pt x="64356" y="1444"/>
                      <a:pt x="64448" y="1535"/>
                    </a:cubicBezTo>
                    <a:lnTo>
                      <a:pt x="68929" y="8938"/>
                    </a:lnTo>
                    <a:cubicBezTo>
                      <a:pt x="70798" y="11957"/>
                      <a:pt x="71780" y="15440"/>
                      <a:pt x="71763" y="18990"/>
                    </a:cubicBezTo>
                    <a:close/>
                    <a:moveTo>
                      <a:pt x="58777" y="26575"/>
                    </a:moveTo>
                    <a:cubicBezTo>
                      <a:pt x="60332" y="26575"/>
                      <a:pt x="62619" y="23559"/>
                      <a:pt x="62527" y="19173"/>
                    </a:cubicBezTo>
                    <a:cubicBezTo>
                      <a:pt x="62344" y="14786"/>
                      <a:pt x="60058" y="11862"/>
                      <a:pt x="58504" y="11862"/>
                    </a:cubicBezTo>
                    <a:lnTo>
                      <a:pt x="15888" y="12867"/>
                    </a:lnTo>
                    <a:cubicBezTo>
                      <a:pt x="14333" y="12867"/>
                      <a:pt x="12138" y="15883"/>
                      <a:pt x="12230" y="20269"/>
                    </a:cubicBezTo>
                    <a:cubicBezTo>
                      <a:pt x="11914" y="23306"/>
                      <a:pt x="13518" y="26220"/>
                      <a:pt x="16254" y="2758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7" name="Google Shape;1417;g2da750b4097_0_0"/>
              <p:cNvSpPr/>
              <p:nvPr/>
            </p:nvSpPr>
            <p:spPr>
              <a:xfrm>
                <a:off x="8366978" y="3929845"/>
                <a:ext cx="37036" cy="93948"/>
              </a:xfrm>
              <a:custGeom>
                <a:rect b="b" l="l" r="r" t="t"/>
                <a:pathLst>
                  <a:path extrusionOk="0" h="93948" w="37036">
                    <a:moveTo>
                      <a:pt x="37339" y="74097"/>
                    </a:moveTo>
                    <a:lnTo>
                      <a:pt x="37339" y="74646"/>
                    </a:lnTo>
                    <a:cubicBezTo>
                      <a:pt x="37575" y="78949"/>
                      <a:pt x="36490" y="83222"/>
                      <a:pt x="34229" y="86892"/>
                    </a:cubicBezTo>
                    <a:cubicBezTo>
                      <a:pt x="31877" y="90797"/>
                      <a:pt x="27798" y="93344"/>
                      <a:pt x="23255" y="93746"/>
                    </a:cubicBezTo>
                    <a:lnTo>
                      <a:pt x="18866" y="93929"/>
                    </a:lnTo>
                    <a:lnTo>
                      <a:pt x="18317" y="93929"/>
                    </a:lnTo>
                    <a:cubicBezTo>
                      <a:pt x="13936" y="93835"/>
                      <a:pt x="9861" y="91664"/>
                      <a:pt x="7343" y="88080"/>
                    </a:cubicBezTo>
                    <a:cubicBezTo>
                      <a:pt x="4764" y="84564"/>
                      <a:pt x="3270" y="80371"/>
                      <a:pt x="3045" y="76017"/>
                    </a:cubicBezTo>
                    <a:lnTo>
                      <a:pt x="3045" y="75468"/>
                    </a:lnTo>
                    <a:lnTo>
                      <a:pt x="484" y="19632"/>
                    </a:lnTo>
                    <a:lnTo>
                      <a:pt x="484" y="19266"/>
                    </a:lnTo>
                    <a:cubicBezTo>
                      <a:pt x="-733" y="10137"/>
                      <a:pt x="5557" y="1703"/>
                      <a:pt x="14659" y="258"/>
                    </a:cubicBezTo>
                    <a:lnTo>
                      <a:pt x="18957" y="-17"/>
                    </a:lnTo>
                    <a:cubicBezTo>
                      <a:pt x="23558" y="-104"/>
                      <a:pt x="27904" y="2085"/>
                      <a:pt x="30571" y="5833"/>
                    </a:cubicBezTo>
                    <a:cubicBezTo>
                      <a:pt x="33011" y="9208"/>
                      <a:pt x="34467" y="13194"/>
                      <a:pt x="34778" y="17347"/>
                    </a:cubicBezTo>
                    <a:lnTo>
                      <a:pt x="34778" y="18444"/>
                    </a:lnTo>
                    <a:close/>
                    <a:moveTo>
                      <a:pt x="24170" y="80495"/>
                    </a:moveTo>
                    <a:cubicBezTo>
                      <a:pt x="25177" y="78717"/>
                      <a:pt x="25654" y="76687"/>
                      <a:pt x="25541" y="74646"/>
                    </a:cubicBezTo>
                    <a:lnTo>
                      <a:pt x="22981" y="18810"/>
                    </a:lnTo>
                    <a:cubicBezTo>
                      <a:pt x="22919" y="16758"/>
                      <a:pt x="22286" y="14764"/>
                      <a:pt x="21152" y="13052"/>
                    </a:cubicBezTo>
                    <a:cubicBezTo>
                      <a:pt x="20784" y="12452"/>
                      <a:pt x="20191" y="12025"/>
                      <a:pt x="19505" y="11864"/>
                    </a:cubicBezTo>
                    <a:lnTo>
                      <a:pt x="15116" y="12047"/>
                    </a:lnTo>
                    <a:cubicBezTo>
                      <a:pt x="14202" y="12138"/>
                      <a:pt x="12189" y="14880"/>
                      <a:pt x="12372" y="19266"/>
                    </a:cubicBezTo>
                    <a:lnTo>
                      <a:pt x="14842" y="75102"/>
                    </a:lnTo>
                    <a:cubicBezTo>
                      <a:pt x="14932" y="77163"/>
                      <a:pt x="15598" y="79158"/>
                      <a:pt x="16763" y="80861"/>
                    </a:cubicBezTo>
                    <a:cubicBezTo>
                      <a:pt x="17403" y="81683"/>
                      <a:pt x="17952" y="82140"/>
                      <a:pt x="18317" y="82049"/>
                    </a:cubicBezTo>
                    <a:lnTo>
                      <a:pt x="22707" y="81866"/>
                    </a:lnTo>
                    <a:cubicBezTo>
                      <a:pt x="22981" y="81866"/>
                      <a:pt x="23621" y="81408"/>
                      <a:pt x="24170" y="804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8" name="Google Shape;1418;g2da750b4097_0_0"/>
              <p:cNvSpPr/>
              <p:nvPr/>
            </p:nvSpPr>
            <p:spPr>
              <a:xfrm>
                <a:off x="8401422" y="3947393"/>
                <a:ext cx="2560" cy="56567"/>
              </a:xfrm>
              <a:custGeom>
                <a:rect b="b" l="l" r="r" t="t"/>
                <a:pathLst>
                  <a:path extrusionOk="0" h="56567" w="2560">
                    <a:moveTo>
                      <a:pt x="425" y="712"/>
                    </a:moveTo>
                    <a:lnTo>
                      <a:pt x="2894" y="56549"/>
                    </a:lnTo>
                    <a:lnTo>
                      <a:pt x="334" y="895"/>
                    </a:lnTo>
                    <a:lnTo>
                      <a:pt x="334" y="-19"/>
                    </a:lnTo>
                    <a:cubicBezTo>
                      <a:pt x="408" y="217"/>
                      <a:pt x="439" y="465"/>
                      <a:pt x="425" y="7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9" name="Google Shape;1419;g2da750b4097_0_0"/>
              <p:cNvSpPr/>
              <p:nvPr/>
            </p:nvSpPr>
            <p:spPr>
              <a:xfrm>
                <a:off x="8336644" y="3931493"/>
                <a:ext cx="33149" cy="93122"/>
              </a:xfrm>
              <a:custGeom>
                <a:rect b="b" l="l" r="r" t="t"/>
                <a:pathLst>
                  <a:path extrusionOk="0" h="93122" w="33149">
                    <a:moveTo>
                      <a:pt x="33378" y="73820"/>
                    </a:moveTo>
                    <a:lnTo>
                      <a:pt x="33378" y="74369"/>
                    </a:lnTo>
                    <a:cubicBezTo>
                      <a:pt x="34276" y="82621"/>
                      <a:pt x="29342" y="90396"/>
                      <a:pt x="21490" y="93103"/>
                    </a:cubicBezTo>
                    <a:lnTo>
                      <a:pt x="22313" y="89813"/>
                    </a:lnTo>
                    <a:lnTo>
                      <a:pt x="14265" y="89813"/>
                    </a:lnTo>
                    <a:cubicBezTo>
                      <a:pt x="8138" y="89813"/>
                      <a:pt x="3200" y="83507"/>
                      <a:pt x="2834" y="75191"/>
                    </a:cubicBezTo>
                    <a:lnTo>
                      <a:pt x="365" y="19355"/>
                    </a:lnTo>
                    <a:cubicBezTo>
                      <a:pt x="-93" y="10947"/>
                      <a:pt x="4572" y="4093"/>
                      <a:pt x="10973" y="3819"/>
                    </a:cubicBezTo>
                    <a:lnTo>
                      <a:pt x="19112" y="3179"/>
                    </a:lnTo>
                    <a:lnTo>
                      <a:pt x="17832" y="-19"/>
                    </a:lnTo>
                    <a:cubicBezTo>
                      <a:pt x="25663" y="2235"/>
                      <a:pt x="30995" y="9476"/>
                      <a:pt x="30818" y="17618"/>
                    </a:cubicBezTo>
                    <a:lnTo>
                      <a:pt x="30818" y="17984"/>
                    </a:lnTo>
                    <a:close/>
                    <a:moveTo>
                      <a:pt x="18655" y="81589"/>
                    </a:moveTo>
                    <a:cubicBezTo>
                      <a:pt x="19661" y="81497"/>
                      <a:pt x="21673" y="78755"/>
                      <a:pt x="21490" y="74369"/>
                    </a:cubicBezTo>
                    <a:lnTo>
                      <a:pt x="19020" y="18532"/>
                    </a:lnTo>
                    <a:cubicBezTo>
                      <a:pt x="19070" y="15788"/>
                      <a:pt x="17772" y="13194"/>
                      <a:pt x="15545" y="11587"/>
                    </a:cubicBezTo>
                    <a:lnTo>
                      <a:pt x="11156" y="11861"/>
                    </a:lnTo>
                    <a:cubicBezTo>
                      <a:pt x="10882" y="11861"/>
                      <a:pt x="10241" y="12227"/>
                      <a:pt x="9692" y="13140"/>
                    </a:cubicBezTo>
                    <a:cubicBezTo>
                      <a:pt x="8695" y="14922"/>
                      <a:pt x="8220" y="16949"/>
                      <a:pt x="8321" y="18989"/>
                    </a:cubicBezTo>
                    <a:lnTo>
                      <a:pt x="10882" y="74825"/>
                    </a:lnTo>
                    <a:cubicBezTo>
                      <a:pt x="11064" y="79213"/>
                      <a:pt x="13533" y="82136"/>
                      <a:pt x="14357" y="817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0" name="Google Shape;1420;g2da750b4097_0_0"/>
              <p:cNvSpPr/>
              <p:nvPr/>
            </p:nvSpPr>
            <p:spPr>
              <a:xfrm>
                <a:off x="8332709" y="3931278"/>
                <a:ext cx="25914" cy="93885"/>
              </a:xfrm>
              <a:custGeom>
                <a:rect b="b" l="l" r="r" t="t"/>
                <a:pathLst>
                  <a:path extrusionOk="0" h="93885" w="25914">
                    <a:moveTo>
                      <a:pt x="26248" y="90027"/>
                    </a:moveTo>
                    <a:lnTo>
                      <a:pt x="25425" y="93318"/>
                    </a:lnTo>
                    <a:cubicBezTo>
                      <a:pt x="24682" y="93535"/>
                      <a:pt x="23913" y="93658"/>
                      <a:pt x="23139" y="93683"/>
                    </a:cubicBezTo>
                    <a:lnTo>
                      <a:pt x="18841" y="93866"/>
                    </a:lnTo>
                    <a:lnTo>
                      <a:pt x="18201" y="93866"/>
                    </a:lnTo>
                    <a:cubicBezTo>
                      <a:pt x="9054" y="92805"/>
                      <a:pt x="2341" y="84771"/>
                      <a:pt x="2929" y="75588"/>
                    </a:cubicBezTo>
                    <a:lnTo>
                      <a:pt x="368" y="19752"/>
                    </a:lnTo>
                    <a:cubicBezTo>
                      <a:pt x="118" y="15291"/>
                      <a:pt x="1235" y="10860"/>
                      <a:pt x="3569" y="7049"/>
                    </a:cubicBezTo>
                    <a:cubicBezTo>
                      <a:pt x="5863" y="3087"/>
                      <a:pt x="9974" y="520"/>
                      <a:pt x="14543" y="195"/>
                    </a:cubicBezTo>
                    <a:lnTo>
                      <a:pt x="18933" y="13"/>
                    </a:lnTo>
                    <a:cubicBezTo>
                      <a:pt x="19882" y="-64"/>
                      <a:pt x="20836" y="-2"/>
                      <a:pt x="21768" y="195"/>
                    </a:cubicBezTo>
                    <a:lnTo>
                      <a:pt x="23048" y="3394"/>
                    </a:lnTo>
                    <a:lnTo>
                      <a:pt x="14909" y="4033"/>
                    </a:lnTo>
                    <a:cubicBezTo>
                      <a:pt x="8507" y="4308"/>
                      <a:pt x="3843" y="11161"/>
                      <a:pt x="4300" y="19569"/>
                    </a:cubicBezTo>
                    <a:lnTo>
                      <a:pt x="6769" y="75406"/>
                    </a:lnTo>
                    <a:cubicBezTo>
                      <a:pt x="7135" y="83722"/>
                      <a:pt x="12074" y="90027"/>
                      <a:pt x="18201" y="9002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1" name="Google Shape;1421;g2da750b4097_0_0"/>
              <p:cNvSpPr/>
              <p:nvPr/>
            </p:nvSpPr>
            <p:spPr>
              <a:xfrm>
                <a:off x="8213676" y="3829962"/>
                <a:ext cx="144125" cy="308244"/>
              </a:xfrm>
              <a:custGeom>
                <a:rect b="b" l="l" r="r" t="t"/>
                <a:pathLst>
                  <a:path extrusionOk="0" h="308244" w="144125">
                    <a:moveTo>
                      <a:pt x="144458" y="194633"/>
                    </a:moveTo>
                    <a:lnTo>
                      <a:pt x="143361" y="199020"/>
                    </a:lnTo>
                    <a:cubicBezTo>
                      <a:pt x="124546" y="259922"/>
                      <a:pt x="70340" y="303104"/>
                      <a:pt x="6735" y="307861"/>
                    </a:cubicBezTo>
                    <a:lnTo>
                      <a:pt x="334" y="308225"/>
                    </a:lnTo>
                    <a:lnTo>
                      <a:pt x="334" y="-19"/>
                    </a:lnTo>
                    <a:lnTo>
                      <a:pt x="6735" y="439"/>
                    </a:lnTo>
                    <a:cubicBezTo>
                      <a:pt x="65709" y="4824"/>
                      <a:pt x="117045" y="42368"/>
                      <a:pt x="139063" y="97216"/>
                    </a:cubicBezTo>
                    <a:lnTo>
                      <a:pt x="140800" y="101511"/>
                    </a:lnTo>
                    <a:cubicBezTo>
                      <a:pt x="139869" y="101314"/>
                      <a:pt x="138915" y="101252"/>
                      <a:pt x="137966" y="101328"/>
                    </a:cubicBezTo>
                    <a:lnTo>
                      <a:pt x="133576" y="101511"/>
                    </a:lnTo>
                    <a:cubicBezTo>
                      <a:pt x="129007" y="101836"/>
                      <a:pt x="124896" y="104403"/>
                      <a:pt x="122602" y="108365"/>
                    </a:cubicBezTo>
                    <a:cubicBezTo>
                      <a:pt x="120268" y="112176"/>
                      <a:pt x="119151" y="116607"/>
                      <a:pt x="119401" y="121068"/>
                    </a:cubicBezTo>
                    <a:lnTo>
                      <a:pt x="121962" y="176904"/>
                    </a:lnTo>
                    <a:cubicBezTo>
                      <a:pt x="121374" y="186087"/>
                      <a:pt x="128087" y="194121"/>
                      <a:pt x="137234" y="195182"/>
                    </a:cubicBezTo>
                    <a:lnTo>
                      <a:pt x="137874" y="195182"/>
                    </a:lnTo>
                    <a:lnTo>
                      <a:pt x="142173" y="194999"/>
                    </a:lnTo>
                    <a:cubicBezTo>
                      <a:pt x="142947" y="194974"/>
                      <a:pt x="143715" y="194851"/>
                      <a:pt x="144459" y="194633"/>
                    </a:cubicBezTo>
                    <a:close/>
                    <a:moveTo>
                      <a:pt x="129918" y="201761"/>
                    </a:moveTo>
                    <a:cubicBezTo>
                      <a:pt x="120162" y="197531"/>
                      <a:pt x="113867" y="187898"/>
                      <a:pt x="113914" y="177270"/>
                    </a:cubicBezTo>
                    <a:lnTo>
                      <a:pt x="111445" y="121434"/>
                    </a:lnTo>
                    <a:cubicBezTo>
                      <a:pt x="110447" y="110731"/>
                      <a:pt x="115958" y="100471"/>
                      <a:pt x="125437" y="95388"/>
                    </a:cubicBezTo>
                    <a:cubicBezTo>
                      <a:pt x="104659" y="50068"/>
                      <a:pt x="61760" y="18833"/>
                      <a:pt x="12222" y="12958"/>
                    </a:cubicBezTo>
                    <a:lnTo>
                      <a:pt x="12222" y="295340"/>
                    </a:lnTo>
                    <a:cubicBezTo>
                      <a:pt x="66020" y="288933"/>
                      <a:pt x="111582" y="252708"/>
                      <a:pt x="129918" y="2017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22" name="Google Shape;1422;g2da750b4097_0_0"/>
          <p:cNvGrpSpPr/>
          <p:nvPr/>
        </p:nvGrpSpPr>
        <p:grpSpPr>
          <a:xfrm>
            <a:off x="5468421" y="3915490"/>
            <a:ext cx="2960164" cy="1233622"/>
            <a:chOff x="5468421" y="3915490"/>
            <a:chExt cx="2960164" cy="1233622"/>
          </a:xfrm>
        </p:grpSpPr>
        <p:sp>
          <p:nvSpPr>
            <p:cNvPr id="1423" name="Google Shape;1423;g2da750b4097_0_0"/>
            <p:cNvSpPr/>
            <p:nvPr/>
          </p:nvSpPr>
          <p:spPr>
            <a:xfrm>
              <a:off x="5468421" y="3915490"/>
              <a:ext cx="2960164" cy="1233622"/>
            </a:xfrm>
            <a:custGeom>
              <a:rect b="b" l="l" r="r" t="t"/>
              <a:pathLst>
                <a:path extrusionOk="0" h="837774" w="953354">
                  <a:moveTo>
                    <a:pt x="0" y="0"/>
                  </a:moveTo>
                  <a:lnTo>
                    <a:pt x="953355" y="0"/>
                  </a:lnTo>
                  <a:lnTo>
                    <a:pt x="953355" y="837775"/>
                  </a:lnTo>
                  <a:lnTo>
                    <a:pt x="0" y="83777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24" name="Google Shape;1424;g2da750b4097_0_0"/>
            <p:cNvGrpSpPr/>
            <p:nvPr/>
          </p:nvGrpSpPr>
          <p:grpSpPr>
            <a:xfrm>
              <a:off x="5633810" y="4116569"/>
              <a:ext cx="2629390" cy="831466"/>
              <a:chOff x="5723061" y="4122181"/>
              <a:chExt cx="2629390" cy="831466"/>
            </a:xfrm>
          </p:grpSpPr>
          <p:grpSp>
            <p:nvGrpSpPr>
              <p:cNvPr id="1425" name="Google Shape;1425;g2da750b4097_0_0"/>
              <p:cNvGrpSpPr/>
              <p:nvPr/>
            </p:nvGrpSpPr>
            <p:grpSpPr>
              <a:xfrm>
                <a:off x="5723061" y="4122181"/>
                <a:ext cx="561040" cy="377072"/>
                <a:chOff x="5723061" y="4127787"/>
                <a:chExt cx="561040" cy="377072"/>
              </a:xfrm>
            </p:grpSpPr>
            <p:grpSp>
              <p:nvGrpSpPr>
                <p:cNvPr id="1426" name="Google Shape;1426;g2da750b4097_0_0"/>
                <p:cNvGrpSpPr/>
                <p:nvPr/>
              </p:nvGrpSpPr>
              <p:grpSpPr>
                <a:xfrm>
                  <a:off x="5771378" y="4137213"/>
                  <a:ext cx="472272" cy="352929"/>
                  <a:chOff x="4998402" y="2853849"/>
                  <a:chExt cx="320728" cy="239680"/>
                </a:xfrm>
              </p:grpSpPr>
              <p:sp>
                <p:nvSpPr>
                  <p:cNvPr id="1427" name="Google Shape;1427;g2da750b4097_0_0"/>
                  <p:cNvSpPr/>
                  <p:nvPr/>
                </p:nvSpPr>
                <p:spPr>
                  <a:xfrm>
                    <a:off x="4998402" y="3052533"/>
                    <a:ext cx="320728" cy="40996"/>
                  </a:xfrm>
                  <a:custGeom>
                    <a:rect b="b" l="l" r="r" t="t"/>
                    <a:pathLst>
                      <a:path extrusionOk="0" h="40996" w="320728">
                        <a:moveTo>
                          <a:pt x="0" y="0"/>
                        </a:moveTo>
                        <a:lnTo>
                          <a:pt x="320729" y="0"/>
                        </a:lnTo>
                        <a:lnTo>
                          <a:pt x="320729" y="40997"/>
                        </a:lnTo>
                        <a:lnTo>
                          <a:pt x="0" y="40997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28" name="Google Shape;1428;g2da750b4097_0_0"/>
                  <p:cNvSpPr/>
                  <p:nvPr/>
                </p:nvSpPr>
                <p:spPr>
                  <a:xfrm>
                    <a:off x="5114135" y="2930581"/>
                    <a:ext cx="87275" cy="99641"/>
                  </a:xfrm>
                  <a:custGeom>
                    <a:rect b="b" l="l" r="r" t="t"/>
                    <a:pathLst>
                      <a:path extrusionOk="0" h="99641" w="87275">
                        <a:moveTo>
                          <a:pt x="87609" y="3735"/>
                        </a:moveTo>
                        <a:lnTo>
                          <a:pt x="72625" y="66006"/>
                        </a:lnTo>
                        <a:lnTo>
                          <a:pt x="72970" y="66567"/>
                        </a:lnTo>
                        <a:cubicBezTo>
                          <a:pt x="74551" y="69418"/>
                          <a:pt x="75368" y="72629"/>
                          <a:pt x="75344" y="75888"/>
                        </a:cubicBezTo>
                        <a:lnTo>
                          <a:pt x="75344" y="99623"/>
                        </a:lnTo>
                        <a:lnTo>
                          <a:pt x="9100" y="99623"/>
                        </a:lnTo>
                        <a:lnTo>
                          <a:pt x="9100" y="75888"/>
                        </a:lnTo>
                        <a:cubicBezTo>
                          <a:pt x="9000" y="71113"/>
                          <a:pt x="10820" y="66496"/>
                          <a:pt x="14153" y="63071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6"/>
                        </a:lnTo>
                        <a:lnTo>
                          <a:pt x="62347" y="59706"/>
                        </a:lnTo>
                        <a:cubicBezTo>
                          <a:pt x="63414" y="59719"/>
                          <a:pt x="64475" y="59878"/>
                          <a:pt x="65499" y="60181"/>
                        </a:cubicBezTo>
                        <a:lnTo>
                          <a:pt x="67140" y="60698"/>
                        </a:lnTo>
                        <a:lnTo>
                          <a:pt x="81433" y="1232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29" name="Google Shape;1429;g2da750b4097_0_0"/>
                  <p:cNvSpPr/>
                  <p:nvPr/>
                </p:nvSpPr>
                <p:spPr>
                  <a:xfrm>
                    <a:off x="5130071" y="2853849"/>
                    <a:ext cx="55750" cy="53957"/>
                  </a:xfrm>
                  <a:custGeom>
                    <a:rect b="b" l="l" r="r" t="t"/>
                    <a:pathLst>
                      <a:path extrusionOk="0" h="53957" w="55750">
                        <a:moveTo>
                          <a:pt x="56041" y="37615"/>
                        </a:moveTo>
                        <a:cubicBezTo>
                          <a:pt x="56033" y="37946"/>
                          <a:pt x="56048" y="38278"/>
                          <a:pt x="56084" y="38608"/>
                        </a:cubicBezTo>
                        <a:cubicBezTo>
                          <a:pt x="52542" y="43484"/>
                          <a:pt x="48275" y="47792"/>
                          <a:pt x="43431" y="51381"/>
                        </a:cubicBezTo>
                        <a:cubicBezTo>
                          <a:pt x="37972" y="53174"/>
                          <a:pt x="32247" y="54021"/>
                          <a:pt x="26503" y="53884"/>
                        </a:cubicBezTo>
                        <a:cubicBezTo>
                          <a:pt x="21556" y="54168"/>
                          <a:pt x="16610" y="53327"/>
                          <a:pt x="12036" y="51425"/>
                        </a:cubicBezTo>
                        <a:cubicBezTo>
                          <a:pt x="8965" y="49026"/>
                          <a:pt x="6310" y="46140"/>
                          <a:pt x="4176" y="42880"/>
                        </a:cubicBezTo>
                        <a:lnTo>
                          <a:pt x="4176" y="42319"/>
                        </a:lnTo>
                        <a:lnTo>
                          <a:pt x="3745" y="42319"/>
                        </a:lnTo>
                        <a:cubicBezTo>
                          <a:pt x="2881" y="41196"/>
                          <a:pt x="2103" y="40075"/>
                          <a:pt x="1456" y="39125"/>
                        </a:cubicBezTo>
                        <a:lnTo>
                          <a:pt x="1413" y="39083"/>
                        </a:lnTo>
                        <a:cubicBezTo>
                          <a:pt x="1024" y="38522"/>
                          <a:pt x="679" y="37960"/>
                          <a:pt x="334" y="37529"/>
                        </a:cubicBezTo>
                        <a:lnTo>
                          <a:pt x="1586" y="34854"/>
                        </a:lnTo>
                        <a:lnTo>
                          <a:pt x="1715" y="34551"/>
                        </a:lnTo>
                        <a:lnTo>
                          <a:pt x="1758" y="34120"/>
                        </a:lnTo>
                        <a:cubicBezTo>
                          <a:pt x="1822" y="33909"/>
                          <a:pt x="1865" y="33692"/>
                          <a:pt x="1887" y="33472"/>
                        </a:cubicBezTo>
                        <a:lnTo>
                          <a:pt x="1887" y="29934"/>
                        </a:lnTo>
                        <a:cubicBezTo>
                          <a:pt x="173" y="15205"/>
                          <a:pt x="10732" y="1876"/>
                          <a:pt x="25472" y="163"/>
                        </a:cubicBezTo>
                        <a:cubicBezTo>
                          <a:pt x="40211" y="-1550"/>
                          <a:pt x="53549" y="9002"/>
                          <a:pt x="55263" y="23731"/>
                        </a:cubicBezTo>
                        <a:cubicBezTo>
                          <a:pt x="55503" y="25792"/>
                          <a:pt x="55503" y="27873"/>
                          <a:pt x="55263" y="29934"/>
                        </a:cubicBezTo>
                        <a:lnTo>
                          <a:pt x="55263" y="35069"/>
                        </a:lnTo>
                        <a:lnTo>
                          <a:pt x="55393" y="35371"/>
                        </a:lnTo>
                        <a:cubicBezTo>
                          <a:pt x="55387" y="35531"/>
                          <a:pt x="55401" y="35690"/>
                          <a:pt x="55436" y="35846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30" name="Google Shape;1430;g2da750b4097_0_0"/>
                <p:cNvGrpSpPr/>
                <p:nvPr/>
              </p:nvGrpSpPr>
              <p:grpSpPr>
                <a:xfrm>
                  <a:off x="5723061" y="4127787"/>
                  <a:ext cx="561040" cy="377072"/>
                  <a:chOff x="4965588" y="2847447"/>
                  <a:chExt cx="381012" cy="256076"/>
                </a:xfrm>
              </p:grpSpPr>
              <p:sp>
                <p:nvSpPr>
                  <p:cNvPr id="1431" name="Google Shape;1431;g2da750b4097_0_0"/>
                  <p:cNvSpPr/>
                  <p:nvPr/>
                </p:nvSpPr>
                <p:spPr>
                  <a:xfrm>
                    <a:off x="4965588" y="2847447"/>
                    <a:ext cx="381012" cy="256076"/>
                  </a:xfrm>
                  <a:custGeom>
                    <a:rect b="b" l="l" r="r" t="t"/>
                    <a:pathLst>
                      <a:path extrusionOk="0" h="256076" w="381012">
                        <a:moveTo>
                          <a:pt x="381347" y="182913"/>
                        </a:moveTo>
                        <a:lnTo>
                          <a:pt x="381347" y="201943"/>
                        </a:lnTo>
                        <a:cubicBezTo>
                          <a:pt x="381347" y="203754"/>
                          <a:pt x="379879" y="205222"/>
                          <a:pt x="378068" y="205222"/>
                        </a:cubicBezTo>
                        <a:cubicBezTo>
                          <a:pt x="378067" y="205222"/>
                          <a:pt x="378066" y="205222"/>
                          <a:pt x="378065" y="205222"/>
                        </a:cubicBezTo>
                        <a:lnTo>
                          <a:pt x="363814" y="205222"/>
                        </a:lnTo>
                        <a:lnTo>
                          <a:pt x="363814" y="247816"/>
                        </a:lnTo>
                        <a:cubicBezTo>
                          <a:pt x="364088" y="248335"/>
                          <a:pt x="364236" y="248912"/>
                          <a:pt x="364246" y="249499"/>
                        </a:cubicBezTo>
                        <a:lnTo>
                          <a:pt x="364246" y="252778"/>
                        </a:lnTo>
                        <a:cubicBezTo>
                          <a:pt x="364247" y="254588"/>
                          <a:pt x="362779" y="256057"/>
                          <a:pt x="360967" y="256058"/>
                        </a:cubicBezTo>
                        <a:cubicBezTo>
                          <a:pt x="360966" y="256058"/>
                          <a:pt x="360965" y="256058"/>
                          <a:pt x="360964" y="256058"/>
                        </a:cubicBezTo>
                        <a:lnTo>
                          <a:pt x="28273" y="256058"/>
                        </a:lnTo>
                        <a:cubicBezTo>
                          <a:pt x="26015" y="255181"/>
                          <a:pt x="24228" y="253396"/>
                          <a:pt x="23351" y="251138"/>
                        </a:cubicBezTo>
                        <a:lnTo>
                          <a:pt x="23351" y="205222"/>
                        </a:lnTo>
                        <a:lnTo>
                          <a:pt x="3616" y="205222"/>
                        </a:lnTo>
                        <a:cubicBezTo>
                          <a:pt x="1804" y="205224"/>
                          <a:pt x="335" y="203757"/>
                          <a:pt x="334" y="201947"/>
                        </a:cubicBezTo>
                        <a:cubicBezTo>
                          <a:pt x="334" y="201946"/>
                          <a:pt x="334" y="201945"/>
                          <a:pt x="334" y="201944"/>
                        </a:cubicBezTo>
                        <a:lnTo>
                          <a:pt x="334" y="182913"/>
                        </a:lnTo>
                        <a:cubicBezTo>
                          <a:pt x="333" y="181102"/>
                          <a:pt x="1800" y="179634"/>
                          <a:pt x="3612" y="179633"/>
                        </a:cubicBezTo>
                        <a:cubicBezTo>
                          <a:pt x="3613" y="179633"/>
                          <a:pt x="3615" y="179633"/>
                          <a:pt x="3616" y="179633"/>
                        </a:cubicBezTo>
                        <a:lnTo>
                          <a:pt x="59021" y="179633"/>
                        </a:lnTo>
                        <a:cubicBezTo>
                          <a:pt x="62660" y="174743"/>
                          <a:pt x="67662" y="171035"/>
                          <a:pt x="73401" y="168974"/>
                        </a:cubicBezTo>
                        <a:lnTo>
                          <a:pt x="73401" y="127028"/>
                        </a:lnTo>
                        <a:cubicBezTo>
                          <a:pt x="70728" y="126392"/>
                          <a:pt x="68166" y="125359"/>
                          <a:pt x="65800" y="123964"/>
                        </a:cubicBezTo>
                        <a:lnTo>
                          <a:pt x="52629" y="123964"/>
                        </a:lnTo>
                        <a:cubicBezTo>
                          <a:pt x="47788" y="123964"/>
                          <a:pt x="43863" y="120042"/>
                          <a:pt x="43863" y="115203"/>
                        </a:cubicBezTo>
                        <a:cubicBezTo>
                          <a:pt x="43863" y="110365"/>
                          <a:pt x="47788" y="106443"/>
                          <a:pt x="52629" y="106443"/>
                        </a:cubicBezTo>
                        <a:lnTo>
                          <a:pt x="57294" y="106443"/>
                        </a:lnTo>
                        <a:cubicBezTo>
                          <a:pt x="58491" y="101994"/>
                          <a:pt x="61412" y="98205"/>
                          <a:pt x="65412" y="95914"/>
                        </a:cubicBezTo>
                        <a:cubicBezTo>
                          <a:pt x="70368" y="92942"/>
                          <a:pt x="76041" y="91376"/>
                          <a:pt x="81822" y="91383"/>
                        </a:cubicBezTo>
                        <a:lnTo>
                          <a:pt x="82298" y="91383"/>
                        </a:lnTo>
                        <a:cubicBezTo>
                          <a:pt x="91924" y="90622"/>
                          <a:pt x="101143" y="95413"/>
                          <a:pt x="106048" y="103725"/>
                        </a:cubicBezTo>
                        <a:lnTo>
                          <a:pt x="136925" y="82623"/>
                        </a:lnTo>
                        <a:cubicBezTo>
                          <a:pt x="137189" y="82462"/>
                          <a:pt x="137463" y="82318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3" y="65900"/>
                          <a:pt x="162339" y="58842"/>
                          <a:pt x="162144" y="51681"/>
                        </a:cubicBezTo>
                        <a:cubicBezTo>
                          <a:pt x="160590" y="49437"/>
                          <a:pt x="159381" y="47668"/>
                          <a:pt x="159078" y="47194"/>
                        </a:cubicBezTo>
                        <a:lnTo>
                          <a:pt x="158819" y="46805"/>
                        </a:lnTo>
                        <a:cubicBezTo>
                          <a:pt x="158501" y="46332"/>
                          <a:pt x="158321" y="45778"/>
                          <a:pt x="158302" y="45208"/>
                        </a:cubicBezTo>
                        <a:lnTo>
                          <a:pt x="158215" y="43827"/>
                        </a:lnTo>
                        <a:cubicBezTo>
                          <a:pt x="158173" y="43282"/>
                          <a:pt x="158262" y="42735"/>
                          <a:pt x="158474" y="42231"/>
                        </a:cubicBezTo>
                        <a:lnTo>
                          <a:pt x="159855" y="39339"/>
                        </a:lnTo>
                        <a:lnTo>
                          <a:pt x="159855" y="36491"/>
                        </a:lnTo>
                        <a:cubicBezTo>
                          <a:pt x="158135" y="18127"/>
                          <a:pt x="171638" y="1848"/>
                          <a:pt x="190014" y="129"/>
                        </a:cubicBezTo>
                        <a:cubicBezTo>
                          <a:pt x="208391" y="-1590"/>
                          <a:pt x="224682" y="11903"/>
                          <a:pt x="226402" y="30266"/>
                        </a:cubicBezTo>
                        <a:cubicBezTo>
                          <a:pt x="226596" y="32337"/>
                          <a:pt x="226596" y="34421"/>
                          <a:pt x="226402" y="36491"/>
                        </a:cubicBezTo>
                        <a:lnTo>
                          <a:pt x="226402" y="40850"/>
                        </a:lnTo>
                        <a:lnTo>
                          <a:pt x="226964" y="42663"/>
                        </a:lnTo>
                        <a:cubicBezTo>
                          <a:pt x="227084" y="42994"/>
                          <a:pt x="227142" y="43345"/>
                          <a:pt x="227136" y="43698"/>
                        </a:cubicBezTo>
                        <a:cubicBezTo>
                          <a:pt x="227122" y="44058"/>
                          <a:pt x="227136" y="44419"/>
                          <a:pt x="227180" y="44776"/>
                        </a:cubicBezTo>
                        <a:lnTo>
                          <a:pt x="227309" y="45511"/>
                        </a:lnTo>
                        <a:cubicBezTo>
                          <a:pt x="227469" y="46413"/>
                          <a:pt x="227233" y="47340"/>
                          <a:pt x="226662" y="48056"/>
                        </a:cubicBezTo>
                        <a:lnTo>
                          <a:pt x="226230" y="48661"/>
                        </a:lnTo>
                        <a:cubicBezTo>
                          <a:pt x="225927" y="49049"/>
                          <a:pt x="224804" y="50473"/>
                          <a:pt x="223293" y="52285"/>
                        </a:cubicBezTo>
                        <a:cubicBezTo>
                          <a:pt x="223047" y="59319"/>
                          <a:pt x="221480" y="66243"/>
                          <a:pt x="218673" y="72698"/>
                        </a:cubicBezTo>
                        <a:lnTo>
                          <a:pt x="222602" y="74424"/>
                        </a:lnTo>
                        <a:lnTo>
                          <a:pt x="244410" y="83270"/>
                        </a:lnTo>
                        <a:lnTo>
                          <a:pt x="254386" y="87111"/>
                        </a:lnTo>
                        <a:cubicBezTo>
                          <a:pt x="255044" y="87381"/>
                          <a:pt x="255602" y="87848"/>
                          <a:pt x="255984" y="88449"/>
                        </a:cubicBezTo>
                        <a:lnTo>
                          <a:pt x="256976" y="90088"/>
                        </a:lnTo>
                        <a:lnTo>
                          <a:pt x="301154" y="133933"/>
                        </a:lnTo>
                        <a:cubicBezTo>
                          <a:pt x="305235" y="132241"/>
                          <a:pt x="309604" y="131347"/>
                          <a:pt x="314023" y="131300"/>
                        </a:cubicBezTo>
                        <a:lnTo>
                          <a:pt x="314498" y="131300"/>
                        </a:lnTo>
                        <a:cubicBezTo>
                          <a:pt x="328058" y="131300"/>
                          <a:pt x="338811" y="138852"/>
                          <a:pt x="339458" y="148562"/>
                        </a:cubicBezTo>
                        <a:lnTo>
                          <a:pt x="345158" y="148562"/>
                        </a:lnTo>
                        <a:cubicBezTo>
                          <a:pt x="350000" y="148562"/>
                          <a:pt x="353925" y="152484"/>
                          <a:pt x="353925" y="157322"/>
                        </a:cubicBezTo>
                        <a:cubicBezTo>
                          <a:pt x="353925" y="162160"/>
                          <a:pt x="350000" y="166082"/>
                          <a:pt x="345158" y="166082"/>
                        </a:cubicBezTo>
                        <a:lnTo>
                          <a:pt x="325251" y="166082"/>
                        </a:lnTo>
                        <a:cubicBezTo>
                          <a:pt x="324991" y="166169"/>
                          <a:pt x="324690" y="166298"/>
                          <a:pt x="324387" y="166384"/>
                        </a:cubicBezTo>
                        <a:lnTo>
                          <a:pt x="324387" y="170441"/>
                        </a:lnTo>
                        <a:cubicBezTo>
                          <a:pt x="329547" y="172269"/>
                          <a:pt x="334124" y="175443"/>
                          <a:pt x="337645" y="179633"/>
                        </a:cubicBezTo>
                        <a:lnTo>
                          <a:pt x="378065" y="179633"/>
                        </a:lnTo>
                        <a:cubicBezTo>
                          <a:pt x="379877" y="179632"/>
                          <a:pt x="381346" y="181099"/>
                          <a:pt x="381346" y="182909"/>
                        </a:cubicBezTo>
                        <a:cubicBezTo>
                          <a:pt x="381346" y="182910"/>
                          <a:pt x="381346" y="182911"/>
                          <a:pt x="381346" y="182912"/>
                        </a:cubicBezTo>
                        <a:close/>
                        <a:moveTo>
                          <a:pt x="374740" y="198663"/>
                        </a:moveTo>
                        <a:lnTo>
                          <a:pt x="374740" y="193830"/>
                        </a:lnTo>
                        <a:lnTo>
                          <a:pt x="6897" y="193830"/>
                        </a:lnTo>
                        <a:lnTo>
                          <a:pt x="6897" y="198663"/>
                        </a:lnTo>
                        <a:lnTo>
                          <a:pt x="374740" y="198663"/>
                        </a:lnTo>
                        <a:close/>
                        <a:moveTo>
                          <a:pt x="374740" y="190550"/>
                        </a:moveTo>
                        <a:lnTo>
                          <a:pt x="374740" y="186192"/>
                        </a:lnTo>
                        <a:lnTo>
                          <a:pt x="6897" y="186192"/>
                        </a:lnTo>
                        <a:lnTo>
                          <a:pt x="6897" y="190550"/>
                        </a:lnTo>
                        <a:close/>
                        <a:moveTo>
                          <a:pt x="353925" y="246219"/>
                        </a:moveTo>
                        <a:lnTo>
                          <a:pt x="353925" y="205222"/>
                        </a:lnTo>
                        <a:lnTo>
                          <a:pt x="33196" y="205222"/>
                        </a:lnTo>
                        <a:lnTo>
                          <a:pt x="33196" y="246219"/>
                        </a:lnTo>
                        <a:close/>
                        <a:moveTo>
                          <a:pt x="347361" y="157322"/>
                        </a:moveTo>
                        <a:cubicBezTo>
                          <a:pt x="347356" y="156108"/>
                          <a:pt x="346373" y="155126"/>
                          <a:pt x="345158" y="155121"/>
                        </a:cubicBezTo>
                        <a:lnTo>
                          <a:pt x="331124" y="155122"/>
                        </a:lnTo>
                        <a:lnTo>
                          <a:pt x="332161" y="152834"/>
                        </a:lnTo>
                        <a:cubicBezTo>
                          <a:pt x="332452" y="152143"/>
                          <a:pt x="332655" y="151418"/>
                          <a:pt x="332764" y="150676"/>
                        </a:cubicBezTo>
                        <a:cubicBezTo>
                          <a:pt x="332808" y="150417"/>
                          <a:pt x="332851" y="150159"/>
                          <a:pt x="332895" y="149856"/>
                        </a:cubicBezTo>
                        <a:lnTo>
                          <a:pt x="332895" y="149382"/>
                        </a:lnTo>
                        <a:cubicBezTo>
                          <a:pt x="332808" y="143038"/>
                          <a:pt x="324560" y="137859"/>
                          <a:pt x="314498" y="137859"/>
                        </a:cubicBezTo>
                        <a:lnTo>
                          <a:pt x="314066" y="137859"/>
                        </a:lnTo>
                        <a:cubicBezTo>
                          <a:pt x="312900" y="137903"/>
                          <a:pt x="311778" y="137989"/>
                          <a:pt x="310655" y="138119"/>
                        </a:cubicBezTo>
                        <a:lnTo>
                          <a:pt x="309359" y="138378"/>
                        </a:lnTo>
                        <a:cubicBezTo>
                          <a:pt x="308703" y="138465"/>
                          <a:pt x="308055" y="138595"/>
                          <a:pt x="307416" y="138766"/>
                        </a:cubicBezTo>
                        <a:cubicBezTo>
                          <a:pt x="306941" y="138895"/>
                          <a:pt x="306466" y="139025"/>
                          <a:pt x="305991" y="139197"/>
                        </a:cubicBezTo>
                        <a:cubicBezTo>
                          <a:pt x="305429" y="139370"/>
                          <a:pt x="304868" y="139542"/>
                          <a:pt x="304350" y="139758"/>
                        </a:cubicBezTo>
                        <a:cubicBezTo>
                          <a:pt x="303918" y="139930"/>
                          <a:pt x="303529" y="140146"/>
                          <a:pt x="303097" y="140319"/>
                        </a:cubicBezTo>
                        <a:cubicBezTo>
                          <a:pt x="302418" y="140630"/>
                          <a:pt x="301755" y="140976"/>
                          <a:pt x="301111" y="141355"/>
                        </a:cubicBezTo>
                        <a:lnTo>
                          <a:pt x="300031" y="142088"/>
                        </a:lnTo>
                        <a:lnTo>
                          <a:pt x="252787" y="95137"/>
                        </a:lnTo>
                        <a:lnTo>
                          <a:pt x="252529" y="95223"/>
                        </a:lnTo>
                        <a:lnTo>
                          <a:pt x="251665" y="93929"/>
                        </a:lnTo>
                        <a:lnTo>
                          <a:pt x="251622" y="93885"/>
                        </a:lnTo>
                        <a:lnTo>
                          <a:pt x="251536" y="93713"/>
                        </a:lnTo>
                        <a:lnTo>
                          <a:pt x="250974" y="92850"/>
                        </a:lnTo>
                        <a:lnTo>
                          <a:pt x="242424" y="89570"/>
                        </a:lnTo>
                        <a:lnTo>
                          <a:pt x="241992" y="89398"/>
                        </a:lnTo>
                        <a:lnTo>
                          <a:pt x="239271" y="88319"/>
                        </a:lnTo>
                        <a:lnTo>
                          <a:pt x="224718" y="148821"/>
                        </a:lnTo>
                        <a:cubicBezTo>
                          <a:pt x="226380" y="152019"/>
                          <a:pt x="227240" y="155573"/>
                          <a:pt x="227223" y="159177"/>
                        </a:cubicBezTo>
                        <a:lnTo>
                          <a:pt x="227223" y="182913"/>
                        </a:lnTo>
                        <a:lnTo>
                          <a:pt x="239746" y="182913"/>
                        </a:lnTo>
                        <a:lnTo>
                          <a:pt x="243935" y="138248"/>
                        </a:lnTo>
                        <a:lnTo>
                          <a:pt x="296965" y="178208"/>
                        </a:lnTo>
                        <a:cubicBezTo>
                          <a:pt x="299431" y="176177"/>
                          <a:pt x="302239" y="174600"/>
                          <a:pt x="305257" y="173548"/>
                        </a:cubicBezTo>
                        <a:cubicBezTo>
                          <a:pt x="305947" y="173289"/>
                          <a:pt x="306681" y="173073"/>
                          <a:pt x="307416" y="172857"/>
                        </a:cubicBezTo>
                        <a:lnTo>
                          <a:pt x="307416" y="164011"/>
                        </a:lnTo>
                        <a:cubicBezTo>
                          <a:pt x="306034" y="163712"/>
                          <a:pt x="304677" y="163307"/>
                          <a:pt x="303357" y="162802"/>
                        </a:cubicBezTo>
                        <a:lnTo>
                          <a:pt x="283362" y="162802"/>
                        </a:lnTo>
                        <a:cubicBezTo>
                          <a:pt x="280334" y="162802"/>
                          <a:pt x="277878" y="160349"/>
                          <a:pt x="277878" y="157322"/>
                        </a:cubicBezTo>
                        <a:cubicBezTo>
                          <a:pt x="277878" y="154295"/>
                          <a:pt x="280334" y="151842"/>
                          <a:pt x="283362" y="151842"/>
                        </a:cubicBezTo>
                        <a:lnTo>
                          <a:pt x="297700" y="152100"/>
                        </a:lnTo>
                        <a:cubicBezTo>
                          <a:pt x="297428" y="151382"/>
                          <a:pt x="297281" y="150623"/>
                          <a:pt x="297268" y="149856"/>
                        </a:cubicBezTo>
                        <a:lnTo>
                          <a:pt x="297268" y="149770"/>
                        </a:lnTo>
                        <a:cubicBezTo>
                          <a:pt x="297570" y="146801"/>
                          <a:pt x="299336" y="144178"/>
                          <a:pt x="301974" y="142779"/>
                        </a:cubicBezTo>
                        <a:cubicBezTo>
                          <a:pt x="305648" y="140610"/>
                          <a:pt x="309842" y="139477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11" y="143944"/>
                          <a:pt x="331253" y="149425"/>
                        </a:cubicBezTo>
                        <a:cubicBezTo>
                          <a:pt x="330980" y="152427"/>
                          <a:pt x="329210" y="155088"/>
                          <a:pt x="326546" y="156502"/>
                        </a:cubicBezTo>
                        <a:cubicBezTo>
                          <a:pt x="322871" y="158662"/>
                          <a:pt x="318676" y="159781"/>
                          <a:pt x="314412" y="159738"/>
                        </a:cubicBezTo>
                        <a:lnTo>
                          <a:pt x="314023" y="159782"/>
                        </a:lnTo>
                        <a:cubicBezTo>
                          <a:pt x="309051" y="159966"/>
                          <a:pt x="304169" y="158426"/>
                          <a:pt x="300203" y="155423"/>
                        </a:cubicBezTo>
                        <a:lnTo>
                          <a:pt x="283319" y="155122"/>
                        </a:lnTo>
                        <a:cubicBezTo>
                          <a:pt x="282103" y="155134"/>
                          <a:pt x="281127" y="156129"/>
                          <a:pt x="281139" y="157344"/>
                        </a:cubicBezTo>
                        <a:cubicBezTo>
                          <a:pt x="281151" y="158559"/>
                          <a:pt x="282146" y="159534"/>
                          <a:pt x="283362" y="159522"/>
                        </a:cubicBezTo>
                        <a:lnTo>
                          <a:pt x="304263" y="159653"/>
                        </a:lnTo>
                        <a:cubicBezTo>
                          <a:pt x="305896" y="160285"/>
                          <a:pt x="307589" y="160748"/>
                          <a:pt x="309316" y="161034"/>
                        </a:cubicBezTo>
                        <a:lnTo>
                          <a:pt x="310697" y="161248"/>
                        </a:lnTo>
                        <a:lnTo>
                          <a:pt x="310697" y="175533"/>
                        </a:lnTo>
                        <a:lnTo>
                          <a:pt x="309402" y="175792"/>
                        </a:lnTo>
                        <a:cubicBezTo>
                          <a:pt x="308358" y="175994"/>
                          <a:pt x="307332" y="176282"/>
                          <a:pt x="306336" y="176654"/>
                        </a:cubicBezTo>
                        <a:cubicBezTo>
                          <a:pt x="302690" y="177929"/>
                          <a:pt x="299413" y="180078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4"/>
                        </a:lnTo>
                        <a:cubicBezTo>
                          <a:pt x="330822" y="181920"/>
                          <a:pt x="330303" y="181531"/>
                          <a:pt x="329785" y="181100"/>
                        </a:cubicBezTo>
                        <a:cubicBezTo>
                          <a:pt x="329388" y="180717"/>
                          <a:pt x="328970" y="180357"/>
                          <a:pt x="328533" y="180021"/>
                        </a:cubicBezTo>
                        <a:cubicBezTo>
                          <a:pt x="327972" y="179633"/>
                          <a:pt x="327367" y="179288"/>
                          <a:pt x="326806" y="178899"/>
                        </a:cubicBezTo>
                        <a:cubicBezTo>
                          <a:pt x="326374" y="178640"/>
                          <a:pt x="325941" y="178338"/>
                          <a:pt x="325510" y="178079"/>
                        </a:cubicBezTo>
                        <a:cubicBezTo>
                          <a:pt x="324540" y="177595"/>
                          <a:pt x="323545" y="177164"/>
                          <a:pt x="322530" y="176785"/>
                        </a:cubicBezTo>
                        <a:lnTo>
                          <a:pt x="322185" y="176654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2"/>
                        </a:cubicBezTo>
                        <a:lnTo>
                          <a:pt x="317823" y="175533"/>
                        </a:lnTo>
                        <a:lnTo>
                          <a:pt x="317823" y="161163"/>
                        </a:lnTo>
                        <a:lnTo>
                          <a:pt x="319162" y="160904"/>
                        </a:lnTo>
                        <a:cubicBezTo>
                          <a:pt x="319723" y="160774"/>
                          <a:pt x="320285" y="160645"/>
                          <a:pt x="320802" y="160515"/>
                        </a:cubicBezTo>
                        <a:cubicBezTo>
                          <a:pt x="321607" y="160331"/>
                          <a:pt x="322400" y="160101"/>
                          <a:pt x="323178" y="159825"/>
                        </a:cubicBezTo>
                        <a:cubicBezTo>
                          <a:pt x="323400" y="159773"/>
                          <a:pt x="323617" y="159701"/>
                          <a:pt x="323825" y="159609"/>
                        </a:cubicBezTo>
                        <a:lnTo>
                          <a:pt x="324387" y="159522"/>
                        </a:lnTo>
                        <a:lnTo>
                          <a:pt x="345158" y="159522"/>
                        </a:lnTo>
                        <a:cubicBezTo>
                          <a:pt x="346372" y="159518"/>
                          <a:pt x="347356" y="158536"/>
                          <a:pt x="347361" y="157322"/>
                        </a:cubicBezTo>
                        <a:close/>
                        <a:moveTo>
                          <a:pt x="324775" y="153740"/>
                        </a:moveTo>
                        <a:cubicBezTo>
                          <a:pt x="325769" y="153136"/>
                          <a:pt x="328014" y="151496"/>
                          <a:pt x="327972" y="149468"/>
                        </a:cubicBezTo>
                        <a:cubicBezTo>
                          <a:pt x="327928" y="146318"/>
                          <a:pt x="322185" y="142779"/>
                          <a:pt x="314498" y="142779"/>
                        </a:cubicBezTo>
                        <a:lnTo>
                          <a:pt x="314152" y="142779"/>
                        </a:lnTo>
                        <a:cubicBezTo>
                          <a:pt x="310499" y="142759"/>
                          <a:pt x="306907" y="143713"/>
                          <a:pt x="303745" y="145541"/>
                        </a:cubicBezTo>
                        <a:cubicBezTo>
                          <a:pt x="302795" y="146145"/>
                          <a:pt x="300507" y="147785"/>
                          <a:pt x="300550" y="149814"/>
                        </a:cubicBezTo>
                        <a:cubicBezTo>
                          <a:pt x="300592" y="152963"/>
                          <a:pt x="306336" y="156459"/>
                          <a:pt x="314023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8" y="182054"/>
                          <a:pt x="293810" y="181233"/>
                          <a:pt x="294547" y="180453"/>
                        </a:cubicBezTo>
                        <a:lnTo>
                          <a:pt x="246656" y="144419"/>
                        </a:lnTo>
                        <a:lnTo>
                          <a:pt x="243029" y="182913"/>
                        </a:lnTo>
                        <a:close/>
                        <a:moveTo>
                          <a:pt x="221220" y="149295"/>
                        </a:moveTo>
                        <a:lnTo>
                          <a:pt x="236205" y="87024"/>
                        </a:lnTo>
                        <a:lnTo>
                          <a:pt x="230030" y="84522"/>
                        </a:lnTo>
                        <a:lnTo>
                          <a:pt x="215736" y="143987"/>
                        </a:lnTo>
                        <a:lnTo>
                          <a:pt x="214095" y="143470"/>
                        </a:lnTo>
                        <a:cubicBezTo>
                          <a:pt x="213071" y="143168"/>
                          <a:pt x="212010" y="143007"/>
                          <a:pt x="210942" y="142995"/>
                        </a:cubicBezTo>
                        <a:lnTo>
                          <a:pt x="169529" y="142995"/>
                        </a:lnTo>
                        <a:lnTo>
                          <a:pt x="155192" y="83270"/>
                        </a:lnTo>
                        <a:lnTo>
                          <a:pt x="148930" y="85385"/>
                        </a:lnTo>
                        <a:lnTo>
                          <a:pt x="163440" y="145714"/>
                        </a:lnTo>
                        <a:lnTo>
                          <a:pt x="162749" y="146361"/>
                        </a:lnTo>
                        <a:cubicBezTo>
                          <a:pt x="159416" y="149785"/>
                          <a:pt x="157596" y="154402"/>
                          <a:pt x="157697" y="159177"/>
                        </a:cubicBezTo>
                        <a:lnTo>
                          <a:pt x="157697" y="182913"/>
                        </a:lnTo>
                        <a:lnTo>
                          <a:pt x="223941" y="182913"/>
                        </a:lnTo>
                        <a:lnTo>
                          <a:pt x="223941" y="159177"/>
                        </a:lnTo>
                        <a:cubicBezTo>
                          <a:pt x="223965" y="155918"/>
                          <a:pt x="223147" y="152707"/>
                          <a:pt x="221565" y="149856"/>
                        </a:cubicBezTo>
                        <a:close/>
                        <a:moveTo>
                          <a:pt x="213360" y="139930"/>
                        </a:moveTo>
                        <a:lnTo>
                          <a:pt x="226920" y="83486"/>
                        </a:lnTo>
                        <a:lnTo>
                          <a:pt x="219968" y="80422"/>
                        </a:lnTo>
                        <a:lnTo>
                          <a:pt x="216470" y="78998"/>
                        </a:lnTo>
                        <a:lnTo>
                          <a:pt x="199066" y="99323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8"/>
                        </a:lnTo>
                        <a:lnTo>
                          <a:pt x="158302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3"/>
                          <a:pt x="213360" y="139931"/>
                        </a:cubicBezTo>
                        <a:close/>
                        <a:moveTo>
                          <a:pt x="220615" y="45165"/>
                        </a:moveTo>
                        <a:cubicBezTo>
                          <a:pt x="220580" y="44836"/>
                          <a:pt x="220566" y="44504"/>
                          <a:pt x="220573" y="44173"/>
                        </a:cubicBezTo>
                        <a:lnTo>
                          <a:pt x="219968" y="42403"/>
                        </a:lnTo>
                        <a:cubicBezTo>
                          <a:pt x="219932" y="42248"/>
                          <a:pt x="219918" y="42088"/>
                          <a:pt x="219925" y="41928"/>
                        </a:cubicBezTo>
                        <a:lnTo>
                          <a:pt x="219796" y="41626"/>
                        </a:lnTo>
                        <a:lnTo>
                          <a:pt x="219796" y="36491"/>
                        </a:lnTo>
                        <a:cubicBezTo>
                          <a:pt x="221510" y="21762"/>
                          <a:pt x="210951" y="8433"/>
                          <a:pt x="196212" y="6720"/>
                        </a:cubicBezTo>
                        <a:cubicBezTo>
                          <a:pt x="181472" y="5007"/>
                          <a:pt x="168134" y="15559"/>
                          <a:pt x="166420" y="30288"/>
                        </a:cubicBezTo>
                        <a:cubicBezTo>
                          <a:pt x="166180" y="32349"/>
                          <a:pt x="166180" y="34430"/>
                          <a:pt x="166420" y="36491"/>
                        </a:cubicBezTo>
                        <a:lnTo>
                          <a:pt x="166420" y="40030"/>
                        </a:lnTo>
                        <a:cubicBezTo>
                          <a:pt x="166397" y="40249"/>
                          <a:pt x="166354" y="40466"/>
                          <a:pt x="166291" y="40677"/>
                        </a:cubicBezTo>
                        <a:lnTo>
                          <a:pt x="166247" y="41109"/>
                        </a:lnTo>
                        <a:lnTo>
                          <a:pt x="166117" y="41411"/>
                        </a:lnTo>
                        <a:lnTo>
                          <a:pt x="164865" y="44086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6" y="46633"/>
                          <a:pt x="167413" y="47755"/>
                          <a:pt x="168276" y="48877"/>
                        </a:cubicBezTo>
                        <a:lnTo>
                          <a:pt x="168709" y="48877"/>
                        </a:lnTo>
                        <a:lnTo>
                          <a:pt x="168709" y="49437"/>
                        </a:lnTo>
                        <a:cubicBezTo>
                          <a:pt x="170842" y="52697"/>
                          <a:pt x="173497" y="55584"/>
                          <a:pt x="176568" y="57982"/>
                        </a:cubicBezTo>
                        <a:cubicBezTo>
                          <a:pt x="181142" y="59885"/>
                          <a:pt x="186089" y="60726"/>
                          <a:pt x="191035" y="60441"/>
                        </a:cubicBezTo>
                        <a:cubicBezTo>
                          <a:pt x="196779" y="60578"/>
                          <a:pt x="202504" y="59731"/>
                          <a:pt x="207963" y="57938"/>
                        </a:cubicBezTo>
                        <a:cubicBezTo>
                          <a:pt x="212807" y="54349"/>
                          <a:pt x="217073" y="50041"/>
                          <a:pt x="220615" y="45165"/>
                        </a:cubicBezTo>
                        <a:close/>
                        <a:moveTo>
                          <a:pt x="198851" y="94533"/>
                        </a:moveTo>
                        <a:lnTo>
                          <a:pt x="213231" y="77703"/>
                        </a:lnTo>
                        <a:lnTo>
                          <a:pt x="212886" y="77530"/>
                        </a:lnTo>
                        <a:lnTo>
                          <a:pt x="212842" y="77530"/>
                        </a:lnTo>
                        <a:lnTo>
                          <a:pt x="212368" y="77358"/>
                        </a:lnTo>
                        <a:cubicBezTo>
                          <a:pt x="208439" y="84154"/>
                          <a:pt x="201483" y="88649"/>
                          <a:pt x="193669" y="89441"/>
                        </a:cubicBezTo>
                        <a:close/>
                        <a:moveTo>
                          <a:pt x="211245" y="72914"/>
                        </a:moveTo>
                        <a:cubicBezTo>
                          <a:pt x="214176" y="67374"/>
                          <a:pt x="215939" y="61294"/>
                          <a:pt x="216427" y="55047"/>
                        </a:cubicBezTo>
                        <a:cubicBezTo>
                          <a:pt x="214402" y="57421"/>
                          <a:pt x="211975" y="59423"/>
                          <a:pt x="209258" y="60959"/>
                        </a:cubicBezTo>
                        <a:cubicBezTo>
                          <a:pt x="203394" y="62946"/>
                          <a:pt x="197225" y="63881"/>
                          <a:pt x="191035" y="63721"/>
                        </a:cubicBezTo>
                        <a:cubicBezTo>
                          <a:pt x="185536" y="63951"/>
                          <a:pt x="180054" y="62979"/>
                          <a:pt x="174970" y="60873"/>
                        </a:cubicBezTo>
                        <a:cubicBezTo>
                          <a:pt x="172695" y="59318"/>
                          <a:pt x="170683" y="57410"/>
                          <a:pt x="169010" y="55220"/>
                        </a:cubicBezTo>
                        <a:cubicBezTo>
                          <a:pt x="169551" y="61375"/>
                          <a:pt x="171313" y="67360"/>
                          <a:pt x="174193" y="72827"/>
                        </a:cubicBezTo>
                        <a:cubicBezTo>
                          <a:pt x="174280" y="72956"/>
                          <a:pt x="174236" y="73043"/>
                          <a:pt x="174280" y="73172"/>
                        </a:cubicBezTo>
                        <a:cubicBezTo>
                          <a:pt x="177883" y="83353"/>
                          <a:pt x="189064" y="88687"/>
                          <a:pt x="199252" y="85085"/>
                        </a:cubicBezTo>
                        <a:cubicBezTo>
                          <a:pt x="204807" y="83122"/>
                          <a:pt x="209180" y="78761"/>
                          <a:pt x="211158" y="73215"/>
                        </a:cubicBezTo>
                        <a:cubicBezTo>
                          <a:pt x="211202" y="73128"/>
                          <a:pt x="211158" y="72999"/>
                          <a:pt x="211245" y="72914"/>
                        </a:cubicBezTo>
                        <a:close/>
                        <a:moveTo>
                          <a:pt x="185119" y="95310"/>
                        </a:moveTo>
                        <a:lnTo>
                          <a:pt x="191812" y="89441"/>
                        </a:lnTo>
                        <a:cubicBezTo>
                          <a:pt x="183964" y="88651"/>
                          <a:pt x="176982" y="84117"/>
                          <a:pt x="173070" y="77272"/>
                        </a:cubicBezTo>
                        <a:lnTo>
                          <a:pt x="171688" y="77746"/>
                        </a:lnTo>
                        <a:close/>
                        <a:moveTo>
                          <a:pt x="159813" y="144677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3"/>
                        </a:lnTo>
                        <a:lnTo>
                          <a:pt x="114426" y="109723"/>
                        </a:lnTo>
                        <a:cubicBezTo>
                          <a:pt x="117455" y="109723"/>
                          <a:pt x="119911" y="112177"/>
                          <a:pt x="119911" y="115204"/>
                        </a:cubicBezTo>
                        <a:cubicBezTo>
                          <a:pt x="119911" y="118231"/>
                          <a:pt x="117455" y="120685"/>
                          <a:pt x="114426" y="120685"/>
                        </a:cubicBezTo>
                        <a:lnTo>
                          <a:pt x="96979" y="120771"/>
                        </a:lnTo>
                        <a:cubicBezTo>
                          <a:pt x="94924" y="122019"/>
                          <a:pt x="92698" y="122964"/>
                          <a:pt x="90372" y="123575"/>
                        </a:cubicBezTo>
                        <a:lnTo>
                          <a:pt x="90372" y="144074"/>
                        </a:lnTo>
                        <a:cubicBezTo>
                          <a:pt x="95900" y="142650"/>
                          <a:pt x="112699" y="137040"/>
                          <a:pt x="128504" y="130696"/>
                        </a:cubicBezTo>
                        <a:cubicBezTo>
                          <a:pt x="130525" y="129695"/>
                          <a:pt x="132891" y="129664"/>
                          <a:pt x="134938" y="130609"/>
                        </a:cubicBezTo>
                        <a:cubicBezTo>
                          <a:pt x="136469" y="131407"/>
                          <a:pt x="137584" y="132821"/>
                          <a:pt x="138005" y="134494"/>
                        </a:cubicBezTo>
                        <a:lnTo>
                          <a:pt x="142108" y="182913"/>
                        </a:lnTo>
                        <a:lnTo>
                          <a:pt x="154415" y="182913"/>
                        </a:lnTo>
                        <a:lnTo>
                          <a:pt x="154415" y="159177"/>
                        </a:lnTo>
                        <a:cubicBezTo>
                          <a:pt x="154328" y="153838"/>
                          <a:pt x="156256" y="148662"/>
                          <a:pt x="159813" y="144677"/>
                        </a:cubicBezTo>
                        <a:close/>
                        <a:moveTo>
                          <a:pt x="138825" y="182913"/>
                        </a:moveTo>
                        <a:lnTo>
                          <a:pt x="134766" y="135054"/>
                        </a:lnTo>
                        <a:cubicBezTo>
                          <a:pt x="134503" y="134390"/>
                          <a:pt x="134013" y="133840"/>
                          <a:pt x="133383" y="133501"/>
                        </a:cubicBezTo>
                        <a:cubicBezTo>
                          <a:pt x="132176" y="133081"/>
                          <a:pt x="130850" y="133174"/>
                          <a:pt x="129714" y="133760"/>
                        </a:cubicBezTo>
                        <a:cubicBezTo>
                          <a:pt x="116886" y="138974"/>
                          <a:pt x="103798" y="143525"/>
                          <a:pt x="90503" y="147396"/>
                        </a:cubicBezTo>
                        <a:lnTo>
                          <a:pt x="90372" y="146792"/>
                        </a:lnTo>
                        <a:lnTo>
                          <a:pt x="90372" y="171390"/>
                        </a:lnTo>
                        <a:cubicBezTo>
                          <a:pt x="91106" y="171606"/>
                          <a:pt x="91840" y="171822"/>
                          <a:pt x="92575" y="172081"/>
                        </a:cubicBezTo>
                        <a:cubicBezTo>
                          <a:pt x="98233" y="174081"/>
                          <a:pt x="103075" y="177887"/>
                          <a:pt x="106350" y="182913"/>
                        </a:cubicBezTo>
                        <a:close/>
                        <a:moveTo>
                          <a:pt x="116628" y="115203"/>
                        </a:moveTo>
                        <a:cubicBezTo>
                          <a:pt x="116623" y="113990"/>
                          <a:pt x="115640" y="113008"/>
                          <a:pt x="114426" y="113003"/>
                        </a:cubicBezTo>
                        <a:lnTo>
                          <a:pt x="100176" y="113003"/>
                        </a:lnTo>
                        <a:lnTo>
                          <a:pt x="100564" y="111061"/>
                        </a:lnTo>
                        <a:cubicBezTo>
                          <a:pt x="100677" y="110536"/>
                          <a:pt x="100735" y="110001"/>
                          <a:pt x="100737" y="109465"/>
                        </a:cubicBezTo>
                        <a:cubicBezTo>
                          <a:pt x="100736" y="109101"/>
                          <a:pt x="100693" y="108739"/>
                          <a:pt x="100607" y="108385"/>
                        </a:cubicBezTo>
                        <a:cubicBezTo>
                          <a:pt x="99657" y="102430"/>
                          <a:pt x="91798" y="97942"/>
                          <a:pt x="82298" y="97942"/>
                        </a:cubicBezTo>
                        <a:lnTo>
                          <a:pt x="81909" y="97986"/>
                        </a:lnTo>
                        <a:cubicBezTo>
                          <a:pt x="81114" y="97998"/>
                          <a:pt x="80321" y="98056"/>
                          <a:pt x="79533" y="98158"/>
                        </a:cubicBezTo>
                        <a:cubicBezTo>
                          <a:pt x="79114" y="98145"/>
                          <a:pt x="78695" y="98174"/>
                          <a:pt x="78281" y="98244"/>
                        </a:cubicBezTo>
                        <a:cubicBezTo>
                          <a:pt x="75112" y="98625"/>
                          <a:pt x="72054" y="99653"/>
                          <a:pt x="69299" y="101266"/>
                        </a:cubicBezTo>
                        <a:cubicBezTo>
                          <a:pt x="69170" y="101351"/>
                          <a:pt x="69039" y="101395"/>
                          <a:pt x="68910" y="101480"/>
                        </a:cubicBezTo>
                        <a:cubicBezTo>
                          <a:pt x="66251" y="102938"/>
                          <a:pt x="64325" y="105443"/>
                          <a:pt x="63599" y="108385"/>
                        </a:cubicBezTo>
                        <a:cubicBezTo>
                          <a:pt x="63484" y="108910"/>
                          <a:pt x="63426" y="109445"/>
                          <a:pt x="63426" y="109982"/>
                        </a:cubicBezTo>
                        <a:cubicBezTo>
                          <a:pt x="63433" y="110358"/>
                          <a:pt x="63462" y="110732"/>
                          <a:pt x="63512" y="111104"/>
                        </a:cubicBezTo>
                        <a:lnTo>
                          <a:pt x="63857" y="113003"/>
                        </a:lnTo>
                        <a:lnTo>
                          <a:pt x="52629" y="113003"/>
                        </a:lnTo>
                        <a:cubicBezTo>
                          <a:pt x="51413" y="113003"/>
                          <a:pt x="50427" y="113988"/>
                          <a:pt x="50427" y="115204"/>
                        </a:cubicBezTo>
                        <a:cubicBezTo>
                          <a:pt x="50427" y="116419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6" y="117663"/>
                        </a:lnTo>
                        <a:cubicBezTo>
                          <a:pt x="68392" y="117837"/>
                          <a:pt x="68607" y="117923"/>
                          <a:pt x="68781" y="118052"/>
                        </a:cubicBezTo>
                        <a:cubicBezTo>
                          <a:pt x="69674" y="118618"/>
                          <a:pt x="70613" y="119109"/>
                          <a:pt x="71588" y="119520"/>
                        </a:cubicBezTo>
                        <a:cubicBezTo>
                          <a:pt x="71691" y="119554"/>
                          <a:pt x="71793" y="119598"/>
                          <a:pt x="71889" y="119649"/>
                        </a:cubicBezTo>
                        <a:cubicBezTo>
                          <a:pt x="73026" y="120098"/>
                          <a:pt x="74196" y="120458"/>
                          <a:pt x="75388" y="120727"/>
                        </a:cubicBezTo>
                        <a:cubicBezTo>
                          <a:pt x="75690" y="120814"/>
                          <a:pt x="75949" y="120857"/>
                          <a:pt x="76251" y="120943"/>
                        </a:cubicBezTo>
                        <a:cubicBezTo>
                          <a:pt x="76510" y="120987"/>
                          <a:pt x="76770" y="121030"/>
                          <a:pt x="77072" y="121073"/>
                        </a:cubicBezTo>
                        <a:cubicBezTo>
                          <a:pt x="77547" y="121159"/>
                          <a:pt x="78022" y="121246"/>
                          <a:pt x="78540" y="121288"/>
                        </a:cubicBezTo>
                        <a:lnTo>
                          <a:pt x="79965" y="121461"/>
                        </a:lnTo>
                        <a:lnTo>
                          <a:pt x="79965" y="174022"/>
                        </a:lnTo>
                        <a:lnTo>
                          <a:pt x="78670" y="174325"/>
                        </a:lnTo>
                        <a:cubicBezTo>
                          <a:pt x="77656" y="174517"/>
                          <a:pt x="76659" y="174791"/>
                          <a:pt x="75690" y="175144"/>
                        </a:cubicBezTo>
                        <a:cubicBezTo>
                          <a:pt x="75642" y="175139"/>
                          <a:pt x="75595" y="175154"/>
                          <a:pt x="75560" y="175188"/>
                        </a:cubicBezTo>
                        <a:lnTo>
                          <a:pt x="75431" y="175231"/>
                        </a:lnTo>
                        <a:cubicBezTo>
                          <a:pt x="74219" y="175657"/>
                          <a:pt x="73048" y="176191"/>
                          <a:pt x="71933" y="176828"/>
                        </a:cubicBezTo>
                        <a:cubicBezTo>
                          <a:pt x="71457" y="177086"/>
                          <a:pt x="70983" y="177475"/>
                          <a:pt x="70507" y="177777"/>
                        </a:cubicBezTo>
                        <a:cubicBezTo>
                          <a:pt x="69860" y="178208"/>
                          <a:pt x="69212" y="178597"/>
                          <a:pt x="68651" y="179028"/>
                        </a:cubicBezTo>
                        <a:cubicBezTo>
                          <a:pt x="68133" y="179417"/>
                          <a:pt x="67744" y="179891"/>
                          <a:pt x="67268" y="180323"/>
                        </a:cubicBezTo>
                        <a:cubicBezTo>
                          <a:pt x="66719" y="180793"/>
                          <a:pt x="66200" y="181297"/>
                          <a:pt x="65715" y="181833"/>
                        </a:cubicBezTo>
                        <a:cubicBezTo>
                          <a:pt x="65412" y="182178"/>
                          <a:pt x="65153" y="182566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0"/>
                          <a:pt x="95704" y="176679"/>
                          <a:pt x="91453" y="175187"/>
                        </a:cubicBezTo>
                        <a:cubicBezTo>
                          <a:pt x="90456" y="174815"/>
                          <a:pt x="89431" y="174526"/>
                          <a:pt x="88386" y="174325"/>
                        </a:cubicBezTo>
                        <a:lnTo>
                          <a:pt x="87090" y="174022"/>
                        </a:lnTo>
                        <a:lnTo>
                          <a:pt x="87090" y="121030"/>
                        </a:lnTo>
                        <a:lnTo>
                          <a:pt x="88343" y="120727"/>
                        </a:lnTo>
                        <a:cubicBezTo>
                          <a:pt x="90762" y="120192"/>
                          <a:pt x="93080" y="119275"/>
                          <a:pt x="95209" y="118009"/>
                        </a:cubicBezTo>
                        <a:lnTo>
                          <a:pt x="96072" y="117405"/>
                        </a:lnTo>
                        <a:lnTo>
                          <a:pt x="114426" y="117405"/>
                        </a:lnTo>
                        <a:cubicBezTo>
                          <a:pt x="115640" y="117400"/>
                          <a:pt x="116623" y="116417"/>
                          <a:pt x="116628" y="11520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2" name="Google Shape;1432;g2da750b4097_0_0"/>
                  <p:cNvSpPr/>
                  <p:nvPr/>
                </p:nvSpPr>
                <p:spPr>
                  <a:xfrm>
                    <a:off x="5030321" y="2947048"/>
                    <a:ext cx="34028" cy="20283"/>
                  </a:xfrm>
                  <a:custGeom>
                    <a:rect b="b" l="l" r="r" t="t"/>
                    <a:pathLst>
                      <a:path extrusionOk="0" h="20283" w="34028">
                        <a:moveTo>
                          <a:pt x="34362" y="9906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4"/>
                        </a:cubicBezTo>
                        <a:lnTo>
                          <a:pt x="17089" y="20264"/>
                        </a:lnTo>
                        <a:cubicBezTo>
                          <a:pt x="7934" y="20264"/>
                          <a:pt x="421" y="15819"/>
                          <a:pt x="334" y="10338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6"/>
                          <a:pt x="12954" y="-24"/>
                          <a:pt x="17218" y="24"/>
                        </a:cubicBezTo>
                        <a:lnTo>
                          <a:pt x="17565" y="-19"/>
                        </a:lnTo>
                        <a:cubicBezTo>
                          <a:pt x="26762" y="-19"/>
                          <a:pt x="34277" y="4426"/>
                          <a:pt x="34362" y="9906"/>
                        </a:cubicBezTo>
                        <a:close/>
                        <a:moveTo>
                          <a:pt x="27843" y="14223"/>
                        </a:moveTo>
                        <a:cubicBezTo>
                          <a:pt x="28835" y="13618"/>
                          <a:pt x="31081" y="11978"/>
                          <a:pt x="31081" y="9950"/>
                        </a:cubicBezTo>
                        <a:cubicBezTo>
                          <a:pt x="31038" y="6800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5"/>
                          <a:pt x="9983" y="4185"/>
                          <a:pt x="6811" y="6023"/>
                        </a:cubicBezTo>
                        <a:cubicBezTo>
                          <a:pt x="5861" y="6628"/>
                          <a:pt x="3573" y="8310"/>
                          <a:pt x="3616" y="10295"/>
                        </a:cubicBezTo>
                        <a:cubicBezTo>
                          <a:pt x="3659" y="13446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6"/>
                          <a:pt x="24685" y="16062"/>
                          <a:pt x="27843" y="1422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433" name="Google Shape;1433;g2da750b4097_0_0"/>
              <p:cNvGrpSpPr/>
              <p:nvPr/>
            </p:nvGrpSpPr>
            <p:grpSpPr>
              <a:xfrm>
                <a:off x="5723061" y="4576574"/>
                <a:ext cx="561040" cy="377073"/>
                <a:chOff x="5723061" y="4582192"/>
                <a:chExt cx="561040" cy="377073"/>
              </a:xfrm>
            </p:grpSpPr>
            <p:grpSp>
              <p:nvGrpSpPr>
                <p:cNvPr id="1434" name="Google Shape;1434;g2da750b4097_0_0"/>
                <p:cNvGrpSpPr/>
                <p:nvPr/>
              </p:nvGrpSpPr>
              <p:grpSpPr>
                <a:xfrm>
                  <a:off x="5771378" y="4591613"/>
                  <a:ext cx="472272" cy="352929"/>
                  <a:chOff x="4998402" y="3162440"/>
                  <a:chExt cx="320728" cy="239680"/>
                </a:xfrm>
              </p:grpSpPr>
              <p:sp>
                <p:nvSpPr>
                  <p:cNvPr id="1435" name="Google Shape;1435;g2da750b4097_0_0"/>
                  <p:cNvSpPr/>
                  <p:nvPr/>
                </p:nvSpPr>
                <p:spPr>
                  <a:xfrm>
                    <a:off x="4998402" y="3361125"/>
                    <a:ext cx="320728" cy="40995"/>
                  </a:xfrm>
                  <a:custGeom>
                    <a:rect b="b" l="l" r="r" t="t"/>
                    <a:pathLst>
                      <a:path extrusionOk="0" h="40995" w="320728">
                        <a:moveTo>
                          <a:pt x="0" y="0"/>
                        </a:moveTo>
                        <a:lnTo>
                          <a:pt x="320729" y="0"/>
                        </a:lnTo>
                        <a:lnTo>
                          <a:pt x="320729" y="40996"/>
                        </a:lnTo>
                        <a:lnTo>
                          <a:pt x="0" y="40996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6" name="Google Shape;1436;g2da750b4097_0_0"/>
                  <p:cNvSpPr/>
                  <p:nvPr/>
                </p:nvSpPr>
                <p:spPr>
                  <a:xfrm>
                    <a:off x="5114135" y="3239171"/>
                    <a:ext cx="87275" cy="99642"/>
                  </a:xfrm>
                  <a:custGeom>
                    <a:rect b="b" l="l" r="r" t="t"/>
                    <a:pathLst>
                      <a:path extrusionOk="0" h="99642" w="87275">
                        <a:moveTo>
                          <a:pt x="87609" y="3736"/>
                        </a:moveTo>
                        <a:lnTo>
                          <a:pt x="72625" y="66007"/>
                        </a:lnTo>
                        <a:lnTo>
                          <a:pt x="72970" y="66568"/>
                        </a:lnTo>
                        <a:cubicBezTo>
                          <a:pt x="74551" y="69420"/>
                          <a:pt x="75369" y="72630"/>
                          <a:pt x="75344" y="75890"/>
                        </a:cubicBezTo>
                        <a:lnTo>
                          <a:pt x="75344" y="99624"/>
                        </a:lnTo>
                        <a:lnTo>
                          <a:pt x="9100" y="99624"/>
                        </a:lnTo>
                        <a:lnTo>
                          <a:pt x="9100" y="75889"/>
                        </a:lnTo>
                        <a:cubicBezTo>
                          <a:pt x="9000" y="71113"/>
                          <a:pt x="10820" y="66497"/>
                          <a:pt x="14153" y="63072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7"/>
                        </a:lnTo>
                        <a:lnTo>
                          <a:pt x="62347" y="59707"/>
                        </a:lnTo>
                        <a:cubicBezTo>
                          <a:pt x="63414" y="59720"/>
                          <a:pt x="64475" y="59879"/>
                          <a:pt x="65499" y="60181"/>
                        </a:cubicBezTo>
                        <a:lnTo>
                          <a:pt x="67140" y="60698"/>
                        </a:lnTo>
                        <a:lnTo>
                          <a:pt x="81433" y="1233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7" name="Google Shape;1437;g2da750b4097_0_0"/>
                  <p:cNvSpPr/>
                  <p:nvPr/>
                </p:nvSpPr>
                <p:spPr>
                  <a:xfrm>
                    <a:off x="5130071" y="3162440"/>
                    <a:ext cx="55750" cy="53957"/>
                  </a:xfrm>
                  <a:custGeom>
                    <a:rect b="b" l="l" r="r" t="t"/>
                    <a:pathLst>
                      <a:path extrusionOk="0" h="53957" w="55750">
                        <a:moveTo>
                          <a:pt x="56041" y="37616"/>
                        </a:moveTo>
                        <a:cubicBezTo>
                          <a:pt x="56033" y="37947"/>
                          <a:pt x="56048" y="38279"/>
                          <a:pt x="56084" y="38608"/>
                        </a:cubicBezTo>
                        <a:cubicBezTo>
                          <a:pt x="52542" y="43485"/>
                          <a:pt x="48275" y="47793"/>
                          <a:pt x="43431" y="51382"/>
                        </a:cubicBezTo>
                        <a:cubicBezTo>
                          <a:pt x="37972" y="53175"/>
                          <a:pt x="32247" y="54021"/>
                          <a:pt x="26503" y="53884"/>
                        </a:cubicBezTo>
                        <a:cubicBezTo>
                          <a:pt x="21556" y="54168"/>
                          <a:pt x="16610" y="53327"/>
                          <a:pt x="12036" y="51424"/>
                        </a:cubicBezTo>
                        <a:cubicBezTo>
                          <a:pt x="8965" y="49027"/>
                          <a:pt x="6309" y="46140"/>
                          <a:pt x="4176" y="42880"/>
                        </a:cubicBezTo>
                        <a:lnTo>
                          <a:pt x="4176" y="42319"/>
                        </a:lnTo>
                        <a:lnTo>
                          <a:pt x="3745" y="42319"/>
                        </a:lnTo>
                        <a:cubicBezTo>
                          <a:pt x="2881" y="41197"/>
                          <a:pt x="2103" y="40075"/>
                          <a:pt x="1456" y="39126"/>
                        </a:cubicBezTo>
                        <a:lnTo>
                          <a:pt x="1413" y="39083"/>
                        </a:lnTo>
                        <a:cubicBezTo>
                          <a:pt x="1024" y="38522"/>
                          <a:pt x="679" y="37961"/>
                          <a:pt x="334" y="37529"/>
                        </a:cubicBezTo>
                        <a:lnTo>
                          <a:pt x="1586" y="34853"/>
                        </a:lnTo>
                        <a:lnTo>
                          <a:pt x="1715" y="34552"/>
                        </a:lnTo>
                        <a:lnTo>
                          <a:pt x="1758" y="34120"/>
                        </a:lnTo>
                        <a:cubicBezTo>
                          <a:pt x="1822" y="33909"/>
                          <a:pt x="1865" y="33692"/>
                          <a:pt x="1887" y="33473"/>
                        </a:cubicBezTo>
                        <a:lnTo>
                          <a:pt x="1887" y="29934"/>
                        </a:lnTo>
                        <a:cubicBezTo>
                          <a:pt x="173" y="15205"/>
                          <a:pt x="10732" y="1876"/>
                          <a:pt x="25472" y="163"/>
                        </a:cubicBezTo>
                        <a:cubicBezTo>
                          <a:pt x="40211" y="-1550"/>
                          <a:pt x="53549" y="9002"/>
                          <a:pt x="55263" y="23731"/>
                        </a:cubicBezTo>
                        <a:cubicBezTo>
                          <a:pt x="55503" y="25792"/>
                          <a:pt x="55503" y="27873"/>
                          <a:pt x="55263" y="29934"/>
                        </a:cubicBezTo>
                        <a:lnTo>
                          <a:pt x="55263" y="35069"/>
                        </a:lnTo>
                        <a:lnTo>
                          <a:pt x="55393" y="35372"/>
                        </a:lnTo>
                        <a:cubicBezTo>
                          <a:pt x="55387" y="35531"/>
                          <a:pt x="55401" y="35691"/>
                          <a:pt x="55436" y="35846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38" name="Google Shape;1438;g2da750b4097_0_0"/>
                <p:cNvGrpSpPr/>
                <p:nvPr/>
              </p:nvGrpSpPr>
              <p:grpSpPr>
                <a:xfrm>
                  <a:off x="5723061" y="4582192"/>
                  <a:ext cx="561040" cy="377073"/>
                  <a:chOff x="4965588" y="3156037"/>
                  <a:chExt cx="381012" cy="256077"/>
                </a:xfrm>
              </p:grpSpPr>
              <p:sp>
                <p:nvSpPr>
                  <p:cNvPr id="1439" name="Google Shape;1439;g2da750b4097_0_0"/>
                  <p:cNvSpPr/>
                  <p:nvPr/>
                </p:nvSpPr>
                <p:spPr>
                  <a:xfrm>
                    <a:off x="4965588" y="3156037"/>
                    <a:ext cx="381012" cy="256077"/>
                  </a:xfrm>
                  <a:custGeom>
                    <a:rect b="b" l="l" r="r" t="t"/>
                    <a:pathLst>
                      <a:path extrusionOk="0" h="256077" w="381012">
                        <a:moveTo>
                          <a:pt x="381347" y="182913"/>
                        </a:moveTo>
                        <a:lnTo>
                          <a:pt x="381347" y="201944"/>
                        </a:lnTo>
                        <a:cubicBezTo>
                          <a:pt x="381348" y="203754"/>
                          <a:pt x="379880" y="205222"/>
                          <a:pt x="378069" y="205223"/>
                        </a:cubicBezTo>
                        <a:cubicBezTo>
                          <a:pt x="378068" y="205223"/>
                          <a:pt x="378067" y="205223"/>
                          <a:pt x="378065" y="205223"/>
                        </a:cubicBezTo>
                        <a:lnTo>
                          <a:pt x="363814" y="205223"/>
                        </a:lnTo>
                        <a:lnTo>
                          <a:pt x="363814" y="247816"/>
                        </a:lnTo>
                        <a:cubicBezTo>
                          <a:pt x="364088" y="248336"/>
                          <a:pt x="364236" y="248912"/>
                          <a:pt x="364246" y="249499"/>
                        </a:cubicBezTo>
                        <a:lnTo>
                          <a:pt x="364246" y="252779"/>
                        </a:lnTo>
                        <a:cubicBezTo>
                          <a:pt x="364247" y="254589"/>
                          <a:pt x="362779" y="256058"/>
                          <a:pt x="360967" y="256059"/>
                        </a:cubicBezTo>
                        <a:cubicBezTo>
                          <a:pt x="360966" y="256059"/>
                          <a:pt x="360965" y="256059"/>
                          <a:pt x="360964" y="256059"/>
                        </a:cubicBezTo>
                        <a:lnTo>
                          <a:pt x="28273" y="256059"/>
                        </a:lnTo>
                        <a:cubicBezTo>
                          <a:pt x="26015" y="255182"/>
                          <a:pt x="24228" y="253397"/>
                          <a:pt x="23351" y="251139"/>
                        </a:cubicBezTo>
                        <a:lnTo>
                          <a:pt x="23351" y="205223"/>
                        </a:lnTo>
                        <a:lnTo>
                          <a:pt x="3616" y="205223"/>
                        </a:lnTo>
                        <a:cubicBezTo>
                          <a:pt x="1804" y="205224"/>
                          <a:pt x="335" y="203758"/>
                          <a:pt x="334" y="201948"/>
                        </a:cubicBezTo>
                        <a:cubicBezTo>
                          <a:pt x="334" y="201946"/>
                          <a:pt x="334" y="201945"/>
                          <a:pt x="334" y="201944"/>
                        </a:cubicBezTo>
                        <a:lnTo>
                          <a:pt x="334" y="182913"/>
                        </a:lnTo>
                        <a:cubicBezTo>
                          <a:pt x="333" y="181102"/>
                          <a:pt x="1801" y="179634"/>
                          <a:pt x="3613" y="179633"/>
                        </a:cubicBezTo>
                        <a:cubicBezTo>
                          <a:pt x="3614" y="179633"/>
                          <a:pt x="3615" y="179633"/>
                          <a:pt x="3616" y="179633"/>
                        </a:cubicBezTo>
                        <a:lnTo>
                          <a:pt x="59021" y="179633"/>
                        </a:lnTo>
                        <a:cubicBezTo>
                          <a:pt x="62660" y="174743"/>
                          <a:pt x="67662" y="171036"/>
                          <a:pt x="73401" y="168974"/>
                        </a:cubicBezTo>
                        <a:lnTo>
                          <a:pt x="73401" y="127029"/>
                        </a:lnTo>
                        <a:cubicBezTo>
                          <a:pt x="70728" y="126393"/>
                          <a:pt x="68166" y="125360"/>
                          <a:pt x="65800" y="123965"/>
                        </a:cubicBezTo>
                        <a:lnTo>
                          <a:pt x="52629" y="123965"/>
                        </a:lnTo>
                        <a:cubicBezTo>
                          <a:pt x="47788" y="123965"/>
                          <a:pt x="43863" y="120043"/>
                          <a:pt x="43863" y="115205"/>
                        </a:cubicBezTo>
                        <a:cubicBezTo>
                          <a:pt x="43863" y="110367"/>
                          <a:pt x="47788" y="106444"/>
                          <a:pt x="52629" y="106444"/>
                        </a:cubicBezTo>
                        <a:lnTo>
                          <a:pt x="57294" y="106444"/>
                        </a:lnTo>
                        <a:cubicBezTo>
                          <a:pt x="58491" y="101995"/>
                          <a:pt x="61412" y="98206"/>
                          <a:pt x="65412" y="95915"/>
                        </a:cubicBezTo>
                        <a:cubicBezTo>
                          <a:pt x="70368" y="92943"/>
                          <a:pt x="76041" y="91376"/>
                          <a:pt x="81822" y="91384"/>
                        </a:cubicBezTo>
                        <a:lnTo>
                          <a:pt x="82298" y="91383"/>
                        </a:lnTo>
                        <a:cubicBezTo>
                          <a:pt x="91924" y="90622"/>
                          <a:pt x="101143" y="95413"/>
                          <a:pt x="106048" y="103725"/>
                        </a:cubicBezTo>
                        <a:lnTo>
                          <a:pt x="136925" y="82623"/>
                        </a:lnTo>
                        <a:cubicBezTo>
                          <a:pt x="137189" y="82463"/>
                          <a:pt x="137463" y="82319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3" y="65901"/>
                          <a:pt x="162339" y="58843"/>
                          <a:pt x="162144" y="51682"/>
                        </a:cubicBezTo>
                        <a:cubicBezTo>
                          <a:pt x="160590" y="49439"/>
                          <a:pt x="159381" y="47669"/>
                          <a:pt x="159078" y="47194"/>
                        </a:cubicBezTo>
                        <a:lnTo>
                          <a:pt x="158819" y="46805"/>
                        </a:lnTo>
                        <a:cubicBezTo>
                          <a:pt x="158500" y="46332"/>
                          <a:pt x="158321" y="45779"/>
                          <a:pt x="158302" y="45209"/>
                        </a:cubicBezTo>
                        <a:lnTo>
                          <a:pt x="158215" y="43828"/>
                        </a:lnTo>
                        <a:cubicBezTo>
                          <a:pt x="158173" y="43283"/>
                          <a:pt x="158262" y="42735"/>
                          <a:pt x="158474" y="42231"/>
                        </a:cubicBezTo>
                        <a:lnTo>
                          <a:pt x="159855" y="39341"/>
                        </a:lnTo>
                        <a:lnTo>
                          <a:pt x="159855" y="36493"/>
                        </a:lnTo>
                        <a:cubicBezTo>
                          <a:pt x="158135" y="18129"/>
                          <a:pt x="171637" y="1848"/>
                          <a:pt x="190013" y="129"/>
                        </a:cubicBezTo>
                        <a:cubicBezTo>
                          <a:pt x="208390" y="-1591"/>
                          <a:pt x="224682" y="11902"/>
                          <a:pt x="226402" y="30265"/>
                        </a:cubicBezTo>
                        <a:cubicBezTo>
                          <a:pt x="226596" y="32337"/>
                          <a:pt x="226596" y="34421"/>
                          <a:pt x="226402" y="36493"/>
                        </a:cubicBezTo>
                        <a:lnTo>
                          <a:pt x="226402" y="40851"/>
                        </a:lnTo>
                        <a:lnTo>
                          <a:pt x="226964" y="42663"/>
                        </a:lnTo>
                        <a:cubicBezTo>
                          <a:pt x="227084" y="42995"/>
                          <a:pt x="227142" y="43346"/>
                          <a:pt x="227136" y="43699"/>
                        </a:cubicBezTo>
                        <a:cubicBezTo>
                          <a:pt x="227122" y="44059"/>
                          <a:pt x="227136" y="44420"/>
                          <a:pt x="227180" y="44778"/>
                        </a:cubicBezTo>
                        <a:lnTo>
                          <a:pt x="227309" y="45511"/>
                        </a:lnTo>
                        <a:cubicBezTo>
                          <a:pt x="227469" y="46413"/>
                          <a:pt x="227233" y="47340"/>
                          <a:pt x="226662" y="48057"/>
                        </a:cubicBezTo>
                        <a:lnTo>
                          <a:pt x="226230" y="48662"/>
                        </a:lnTo>
                        <a:cubicBezTo>
                          <a:pt x="225927" y="49050"/>
                          <a:pt x="224804" y="50474"/>
                          <a:pt x="223293" y="52287"/>
                        </a:cubicBezTo>
                        <a:cubicBezTo>
                          <a:pt x="223047" y="59320"/>
                          <a:pt x="221480" y="66244"/>
                          <a:pt x="218673" y="72698"/>
                        </a:cubicBezTo>
                        <a:lnTo>
                          <a:pt x="222602" y="74424"/>
                        </a:lnTo>
                        <a:lnTo>
                          <a:pt x="244410" y="83271"/>
                        </a:lnTo>
                        <a:lnTo>
                          <a:pt x="254386" y="87112"/>
                        </a:lnTo>
                        <a:cubicBezTo>
                          <a:pt x="255044" y="87381"/>
                          <a:pt x="255603" y="87849"/>
                          <a:pt x="255984" y="88450"/>
                        </a:cubicBezTo>
                        <a:lnTo>
                          <a:pt x="256976" y="90089"/>
                        </a:lnTo>
                        <a:lnTo>
                          <a:pt x="301154" y="133934"/>
                        </a:lnTo>
                        <a:cubicBezTo>
                          <a:pt x="305235" y="132242"/>
                          <a:pt x="309604" y="131348"/>
                          <a:pt x="314023" y="131301"/>
                        </a:cubicBezTo>
                        <a:lnTo>
                          <a:pt x="314498" y="131301"/>
                        </a:lnTo>
                        <a:cubicBezTo>
                          <a:pt x="328058" y="131301"/>
                          <a:pt x="338811" y="138853"/>
                          <a:pt x="339458" y="148563"/>
                        </a:cubicBezTo>
                        <a:lnTo>
                          <a:pt x="345158" y="148563"/>
                        </a:lnTo>
                        <a:cubicBezTo>
                          <a:pt x="350000" y="148563"/>
                          <a:pt x="353925" y="152485"/>
                          <a:pt x="353925" y="157323"/>
                        </a:cubicBezTo>
                        <a:cubicBezTo>
                          <a:pt x="353925" y="162161"/>
                          <a:pt x="350000" y="166083"/>
                          <a:pt x="345158" y="166083"/>
                        </a:cubicBezTo>
                        <a:lnTo>
                          <a:pt x="325251" y="166083"/>
                        </a:lnTo>
                        <a:cubicBezTo>
                          <a:pt x="324991" y="166169"/>
                          <a:pt x="324690" y="166298"/>
                          <a:pt x="324387" y="166385"/>
                        </a:cubicBezTo>
                        <a:lnTo>
                          <a:pt x="324387" y="170442"/>
                        </a:lnTo>
                        <a:cubicBezTo>
                          <a:pt x="329547" y="172270"/>
                          <a:pt x="334124" y="175443"/>
                          <a:pt x="337645" y="179633"/>
                        </a:cubicBezTo>
                        <a:lnTo>
                          <a:pt x="378065" y="179633"/>
                        </a:lnTo>
                        <a:cubicBezTo>
                          <a:pt x="379877" y="179632"/>
                          <a:pt x="381346" y="181100"/>
                          <a:pt x="381346" y="182911"/>
                        </a:cubicBezTo>
                        <a:cubicBezTo>
                          <a:pt x="381346" y="182911"/>
                          <a:pt x="381346" y="182912"/>
                          <a:pt x="381346" y="182913"/>
                        </a:cubicBezTo>
                        <a:close/>
                        <a:moveTo>
                          <a:pt x="374740" y="198664"/>
                        </a:moveTo>
                        <a:lnTo>
                          <a:pt x="374740" y="193831"/>
                        </a:lnTo>
                        <a:lnTo>
                          <a:pt x="6897" y="193831"/>
                        </a:lnTo>
                        <a:lnTo>
                          <a:pt x="6897" y="198664"/>
                        </a:lnTo>
                        <a:lnTo>
                          <a:pt x="374740" y="198664"/>
                        </a:lnTo>
                        <a:close/>
                        <a:moveTo>
                          <a:pt x="374740" y="190551"/>
                        </a:moveTo>
                        <a:lnTo>
                          <a:pt x="374740" y="186193"/>
                        </a:lnTo>
                        <a:lnTo>
                          <a:pt x="6897" y="186193"/>
                        </a:lnTo>
                        <a:lnTo>
                          <a:pt x="6897" y="190551"/>
                        </a:lnTo>
                        <a:close/>
                        <a:moveTo>
                          <a:pt x="353925" y="246220"/>
                        </a:moveTo>
                        <a:lnTo>
                          <a:pt x="353925" y="205223"/>
                        </a:lnTo>
                        <a:lnTo>
                          <a:pt x="33196" y="205223"/>
                        </a:lnTo>
                        <a:lnTo>
                          <a:pt x="33196" y="246220"/>
                        </a:lnTo>
                        <a:close/>
                        <a:moveTo>
                          <a:pt x="347361" y="157323"/>
                        </a:moveTo>
                        <a:cubicBezTo>
                          <a:pt x="347356" y="156109"/>
                          <a:pt x="346373" y="155127"/>
                          <a:pt x="345158" y="155122"/>
                        </a:cubicBezTo>
                        <a:lnTo>
                          <a:pt x="331124" y="155122"/>
                        </a:lnTo>
                        <a:lnTo>
                          <a:pt x="332161" y="152835"/>
                        </a:lnTo>
                        <a:cubicBezTo>
                          <a:pt x="332452" y="152144"/>
                          <a:pt x="332655" y="151419"/>
                          <a:pt x="332764" y="150678"/>
                        </a:cubicBezTo>
                        <a:cubicBezTo>
                          <a:pt x="332808" y="150418"/>
                          <a:pt x="332851" y="150159"/>
                          <a:pt x="332895" y="149857"/>
                        </a:cubicBezTo>
                        <a:lnTo>
                          <a:pt x="332895" y="149382"/>
                        </a:lnTo>
                        <a:cubicBezTo>
                          <a:pt x="332808" y="143039"/>
                          <a:pt x="324560" y="137861"/>
                          <a:pt x="314498" y="137861"/>
                        </a:cubicBezTo>
                        <a:lnTo>
                          <a:pt x="314066" y="137861"/>
                        </a:lnTo>
                        <a:cubicBezTo>
                          <a:pt x="312900" y="137904"/>
                          <a:pt x="311778" y="137989"/>
                          <a:pt x="310655" y="138120"/>
                        </a:cubicBezTo>
                        <a:lnTo>
                          <a:pt x="309359" y="138378"/>
                        </a:lnTo>
                        <a:cubicBezTo>
                          <a:pt x="308704" y="138466"/>
                          <a:pt x="308055" y="138596"/>
                          <a:pt x="307416" y="138766"/>
                        </a:cubicBezTo>
                        <a:cubicBezTo>
                          <a:pt x="306941" y="138896"/>
                          <a:pt x="306466" y="139026"/>
                          <a:pt x="305991" y="139198"/>
                        </a:cubicBezTo>
                        <a:cubicBezTo>
                          <a:pt x="305429" y="139371"/>
                          <a:pt x="304868" y="139543"/>
                          <a:pt x="304350" y="139759"/>
                        </a:cubicBezTo>
                        <a:cubicBezTo>
                          <a:pt x="303918" y="139932"/>
                          <a:pt x="303529" y="140147"/>
                          <a:pt x="303097" y="140320"/>
                        </a:cubicBezTo>
                        <a:cubicBezTo>
                          <a:pt x="302418" y="140631"/>
                          <a:pt x="301755" y="140977"/>
                          <a:pt x="301111" y="141356"/>
                        </a:cubicBezTo>
                        <a:lnTo>
                          <a:pt x="300031" y="142090"/>
                        </a:lnTo>
                        <a:lnTo>
                          <a:pt x="252787" y="95138"/>
                        </a:lnTo>
                        <a:lnTo>
                          <a:pt x="252529" y="95225"/>
                        </a:lnTo>
                        <a:lnTo>
                          <a:pt x="251665" y="93930"/>
                        </a:lnTo>
                        <a:lnTo>
                          <a:pt x="251622" y="93887"/>
                        </a:lnTo>
                        <a:lnTo>
                          <a:pt x="251536" y="93714"/>
                        </a:lnTo>
                        <a:lnTo>
                          <a:pt x="250974" y="92850"/>
                        </a:lnTo>
                        <a:lnTo>
                          <a:pt x="242424" y="89572"/>
                        </a:lnTo>
                        <a:lnTo>
                          <a:pt x="241992" y="89399"/>
                        </a:lnTo>
                        <a:lnTo>
                          <a:pt x="239271" y="88319"/>
                        </a:lnTo>
                        <a:lnTo>
                          <a:pt x="224718" y="148821"/>
                        </a:lnTo>
                        <a:cubicBezTo>
                          <a:pt x="226380" y="152020"/>
                          <a:pt x="227240" y="155574"/>
                          <a:pt x="227223" y="159179"/>
                        </a:cubicBezTo>
                        <a:lnTo>
                          <a:pt x="227223" y="182913"/>
                        </a:lnTo>
                        <a:lnTo>
                          <a:pt x="239746" y="182913"/>
                        </a:lnTo>
                        <a:lnTo>
                          <a:pt x="243935" y="138249"/>
                        </a:lnTo>
                        <a:lnTo>
                          <a:pt x="296965" y="178209"/>
                        </a:lnTo>
                        <a:cubicBezTo>
                          <a:pt x="299432" y="176179"/>
                          <a:pt x="302239" y="174601"/>
                          <a:pt x="305257" y="173548"/>
                        </a:cubicBezTo>
                        <a:cubicBezTo>
                          <a:pt x="305947" y="173290"/>
                          <a:pt x="306681" y="173074"/>
                          <a:pt x="307416" y="172858"/>
                        </a:cubicBezTo>
                        <a:lnTo>
                          <a:pt x="307416" y="164012"/>
                        </a:lnTo>
                        <a:cubicBezTo>
                          <a:pt x="306034" y="163712"/>
                          <a:pt x="304677" y="163308"/>
                          <a:pt x="303357" y="162803"/>
                        </a:cubicBezTo>
                        <a:lnTo>
                          <a:pt x="283362" y="162803"/>
                        </a:lnTo>
                        <a:cubicBezTo>
                          <a:pt x="280333" y="162803"/>
                          <a:pt x="277878" y="160349"/>
                          <a:pt x="277878" y="157323"/>
                        </a:cubicBezTo>
                        <a:cubicBezTo>
                          <a:pt x="277878" y="154295"/>
                          <a:pt x="280333" y="151842"/>
                          <a:pt x="283362" y="151842"/>
                        </a:cubicBezTo>
                        <a:lnTo>
                          <a:pt x="297700" y="152101"/>
                        </a:lnTo>
                        <a:cubicBezTo>
                          <a:pt x="297428" y="151383"/>
                          <a:pt x="297281" y="150624"/>
                          <a:pt x="297268" y="149857"/>
                        </a:cubicBezTo>
                        <a:lnTo>
                          <a:pt x="297268" y="149771"/>
                        </a:lnTo>
                        <a:cubicBezTo>
                          <a:pt x="297570" y="146801"/>
                          <a:pt x="299336" y="144179"/>
                          <a:pt x="301974" y="142780"/>
                        </a:cubicBezTo>
                        <a:cubicBezTo>
                          <a:pt x="305648" y="140611"/>
                          <a:pt x="309842" y="139478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11" y="143945"/>
                          <a:pt x="331253" y="149425"/>
                        </a:cubicBezTo>
                        <a:cubicBezTo>
                          <a:pt x="330980" y="152427"/>
                          <a:pt x="329210" y="155089"/>
                          <a:pt x="326546" y="156503"/>
                        </a:cubicBezTo>
                        <a:cubicBezTo>
                          <a:pt x="322870" y="158662"/>
                          <a:pt x="318675" y="159781"/>
                          <a:pt x="314412" y="159739"/>
                        </a:cubicBezTo>
                        <a:lnTo>
                          <a:pt x="314023" y="159783"/>
                        </a:lnTo>
                        <a:cubicBezTo>
                          <a:pt x="309051" y="159967"/>
                          <a:pt x="304169" y="158427"/>
                          <a:pt x="300203" y="155424"/>
                        </a:cubicBezTo>
                        <a:lnTo>
                          <a:pt x="283319" y="155122"/>
                        </a:lnTo>
                        <a:cubicBezTo>
                          <a:pt x="282103" y="155145"/>
                          <a:pt x="281136" y="156150"/>
                          <a:pt x="281159" y="157365"/>
                        </a:cubicBezTo>
                        <a:cubicBezTo>
                          <a:pt x="281182" y="158564"/>
                          <a:pt x="282162" y="159524"/>
                          <a:pt x="283362" y="159524"/>
                        </a:cubicBezTo>
                        <a:lnTo>
                          <a:pt x="304263" y="159653"/>
                        </a:lnTo>
                        <a:cubicBezTo>
                          <a:pt x="305895" y="160286"/>
                          <a:pt x="307589" y="160749"/>
                          <a:pt x="309316" y="161034"/>
                        </a:cubicBezTo>
                        <a:lnTo>
                          <a:pt x="310697" y="161250"/>
                        </a:lnTo>
                        <a:lnTo>
                          <a:pt x="310697" y="175534"/>
                        </a:lnTo>
                        <a:lnTo>
                          <a:pt x="309402" y="175793"/>
                        </a:lnTo>
                        <a:cubicBezTo>
                          <a:pt x="308358" y="175994"/>
                          <a:pt x="307332" y="176282"/>
                          <a:pt x="306336" y="176655"/>
                        </a:cubicBezTo>
                        <a:cubicBezTo>
                          <a:pt x="302690" y="177929"/>
                          <a:pt x="299413" y="180078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5"/>
                        </a:lnTo>
                        <a:cubicBezTo>
                          <a:pt x="330822" y="181920"/>
                          <a:pt x="330303" y="181532"/>
                          <a:pt x="329785" y="181101"/>
                        </a:cubicBezTo>
                        <a:cubicBezTo>
                          <a:pt x="329388" y="180719"/>
                          <a:pt x="328970" y="180358"/>
                          <a:pt x="328533" y="180021"/>
                        </a:cubicBezTo>
                        <a:cubicBezTo>
                          <a:pt x="327972" y="179633"/>
                          <a:pt x="327367" y="179288"/>
                          <a:pt x="326806" y="178899"/>
                        </a:cubicBezTo>
                        <a:cubicBezTo>
                          <a:pt x="326374" y="178641"/>
                          <a:pt x="325941" y="178339"/>
                          <a:pt x="325510" y="178080"/>
                        </a:cubicBezTo>
                        <a:cubicBezTo>
                          <a:pt x="324540" y="177596"/>
                          <a:pt x="323545" y="177164"/>
                          <a:pt x="322530" y="176785"/>
                        </a:cubicBezTo>
                        <a:lnTo>
                          <a:pt x="322185" y="176656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3"/>
                        </a:cubicBezTo>
                        <a:lnTo>
                          <a:pt x="317823" y="175534"/>
                        </a:lnTo>
                        <a:lnTo>
                          <a:pt x="317823" y="161163"/>
                        </a:lnTo>
                        <a:lnTo>
                          <a:pt x="319162" y="160905"/>
                        </a:lnTo>
                        <a:cubicBezTo>
                          <a:pt x="319723" y="160776"/>
                          <a:pt x="320285" y="160645"/>
                          <a:pt x="320802" y="160516"/>
                        </a:cubicBezTo>
                        <a:cubicBezTo>
                          <a:pt x="321607" y="160332"/>
                          <a:pt x="322400" y="160101"/>
                          <a:pt x="323178" y="159825"/>
                        </a:cubicBezTo>
                        <a:cubicBezTo>
                          <a:pt x="323400" y="159773"/>
                          <a:pt x="323616" y="159702"/>
                          <a:pt x="323825" y="159610"/>
                        </a:cubicBezTo>
                        <a:lnTo>
                          <a:pt x="324387" y="159523"/>
                        </a:lnTo>
                        <a:lnTo>
                          <a:pt x="345158" y="159523"/>
                        </a:lnTo>
                        <a:cubicBezTo>
                          <a:pt x="346372" y="159518"/>
                          <a:pt x="347356" y="158536"/>
                          <a:pt x="347361" y="157323"/>
                        </a:cubicBezTo>
                        <a:close/>
                        <a:moveTo>
                          <a:pt x="324775" y="153741"/>
                        </a:moveTo>
                        <a:cubicBezTo>
                          <a:pt x="325769" y="153137"/>
                          <a:pt x="328014" y="151497"/>
                          <a:pt x="327972" y="149469"/>
                        </a:cubicBezTo>
                        <a:cubicBezTo>
                          <a:pt x="327928" y="146318"/>
                          <a:pt x="322185" y="142780"/>
                          <a:pt x="314498" y="142780"/>
                        </a:cubicBezTo>
                        <a:lnTo>
                          <a:pt x="314152" y="142780"/>
                        </a:lnTo>
                        <a:cubicBezTo>
                          <a:pt x="310499" y="142761"/>
                          <a:pt x="306907" y="143714"/>
                          <a:pt x="303745" y="145542"/>
                        </a:cubicBezTo>
                        <a:cubicBezTo>
                          <a:pt x="302795" y="146146"/>
                          <a:pt x="300507" y="147786"/>
                          <a:pt x="300550" y="149814"/>
                        </a:cubicBezTo>
                        <a:cubicBezTo>
                          <a:pt x="300592" y="152965"/>
                          <a:pt x="306336" y="156459"/>
                          <a:pt x="314023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8" y="182055"/>
                          <a:pt x="293810" y="181233"/>
                          <a:pt x="294547" y="180453"/>
                        </a:cubicBezTo>
                        <a:lnTo>
                          <a:pt x="246656" y="144419"/>
                        </a:lnTo>
                        <a:lnTo>
                          <a:pt x="243029" y="182913"/>
                        </a:lnTo>
                        <a:close/>
                        <a:moveTo>
                          <a:pt x="221220" y="149296"/>
                        </a:moveTo>
                        <a:lnTo>
                          <a:pt x="236205" y="87025"/>
                        </a:lnTo>
                        <a:lnTo>
                          <a:pt x="230030" y="84522"/>
                        </a:lnTo>
                        <a:lnTo>
                          <a:pt x="215736" y="143989"/>
                        </a:lnTo>
                        <a:lnTo>
                          <a:pt x="214095" y="143470"/>
                        </a:lnTo>
                        <a:cubicBezTo>
                          <a:pt x="213071" y="143168"/>
                          <a:pt x="212010" y="143009"/>
                          <a:pt x="210942" y="142996"/>
                        </a:cubicBezTo>
                        <a:lnTo>
                          <a:pt x="169529" y="142996"/>
                        </a:lnTo>
                        <a:lnTo>
                          <a:pt x="155192" y="83271"/>
                        </a:lnTo>
                        <a:lnTo>
                          <a:pt x="148930" y="85386"/>
                        </a:lnTo>
                        <a:lnTo>
                          <a:pt x="163440" y="145715"/>
                        </a:lnTo>
                        <a:lnTo>
                          <a:pt x="162749" y="146361"/>
                        </a:lnTo>
                        <a:cubicBezTo>
                          <a:pt x="159416" y="149786"/>
                          <a:pt x="157596" y="154403"/>
                          <a:pt x="157697" y="159178"/>
                        </a:cubicBezTo>
                        <a:lnTo>
                          <a:pt x="157697" y="182913"/>
                        </a:lnTo>
                        <a:lnTo>
                          <a:pt x="223941" y="182913"/>
                        </a:lnTo>
                        <a:lnTo>
                          <a:pt x="223941" y="159179"/>
                        </a:lnTo>
                        <a:cubicBezTo>
                          <a:pt x="223965" y="155919"/>
                          <a:pt x="223147" y="152708"/>
                          <a:pt x="221565" y="149857"/>
                        </a:cubicBezTo>
                        <a:close/>
                        <a:moveTo>
                          <a:pt x="213360" y="139932"/>
                        </a:moveTo>
                        <a:lnTo>
                          <a:pt x="226920" y="83487"/>
                        </a:lnTo>
                        <a:lnTo>
                          <a:pt x="219968" y="80423"/>
                        </a:lnTo>
                        <a:lnTo>
                          <a:pt x="216470" y="78998"/>
                        </a:lnTo>
                        <a:lnTo>
                          <a:pt x="199066" y="99324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9"/>
                        </a:lnTo>
                        <a:lnTo>
                          <a:pt x="158302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5"/>
                          <a:pt x="213360" y="139932"/>
                        </a:cubicBezTo>
                        <a:close/>
                        <a:moveTo>
                          <a:pt x="220615" y="45166"/>
                        </a:moveTo>
                        <a:cubicBezTo>
                          <a:pt x="220580" y="44836"/>
                          <a:pt x="220566" y="44505"/>
                          <a:pt x="220573" y="44173"/>
                        </a:cubicBezTo>
                        <a:lnTo>
                          <a:pt x="219968" y="42404"/>
                        </a:lnTo>
                        <a:cubicBezTo>
                          <a:pt x="219932" y="42248"/>
                          <a:pt x="219918" y="42089"/>
                          <a:pt x="219925" y="41930"/>
                        </a:cubicBezTo>
                        <a:lnTo>
                          <a:pt x="219796" y="41628"/>
                        </a:lnTo>
                        <a:lnTo>
                          <a:pt x="219796" y="36493"/>
                        </a:lnTo>
                        <a:cubicBezTo>
                          <a:pt x="221510" y="21763"/>
                          <a:pt x="210951" y="8435"/>
                          <a:pt x="196212" y="6722"/>
                        </a:cubicBezTo>
                        <a:cubicBezTo>
                          <a:pt x="181472" y="5009"/>
                          <a:pt x="168134" y="15560"/>
                          <a:pt x="166420" y="30289"/>
                        </a:cubicBezTo>
                        <a:cubicBezTo>
                          <a:pt x="166180" y="32350"/>
                          <a:pt x="166180" y="34432"/>
                          <a:pt x="166420" y="36493"/>
                        </a:cubicBezTo>
                        <a:lnTo>
                          <a:pt x="166420" y="40031"/>
                        </a:lnTo>
                        <a:cubicBezTo>
                          <a:pt x="166397" y="40250"/>
                          <a:pt x="166354" y="40467"/>
                          <a:pt x="166291" y="40679"/>
                        </a:cubicBezTo>
                        <a:lnTo>
                          <a:pt x="166247" y="41109"/>
                        </a:lnTo>
                        <a:lnTo>
                          <a:pt x="166117" y="41412"/>
                        </a:lnTo>
                        <a:lnTo>
                          <a:pt x="164865" y="44087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6" y="46633"/>
                          <a:pt x="167413" y="47755"/>
                          <a:pt x="168276" y="48877"/>
                        </a:cubicBezTo>
                        <a:lnTo>
                          <a:pt x="168709" y="48877"/>
                        </a:lnTo>
                        <a:lnTo>
                          <a:pt x="168709" y="49439"/>
                        </a:lnTo>
                        <a:cubicBezTo>
                          <a:pt x="170842" y="52698"/>
                          <a:pt x="173497" y="55585"/>
                          <a:pt x="176568" y="57983"/>
                        </a:cubicBezTo>
                        <a:cubicBezTo>
                          <a:pt x="181142" y="59886"/>
                          <a:pt x="186089" y="60726"/>
                          <a:pt x="191035" y="60443"/>
                        </a:cubicBezTo>
                        <a:cubicBezTo>
                          <a:pt x="196779" y="60579"/>
                          <a:pt x="202504" y="59732"/>
                          <a:pt x="207963" y="57939"/>
                        </a:cubicBezTo>
                        <a:cubicBezTo>
                          <a:pt x="212806" y="54350"/>
                          <a:pt x="217073" y="50042"/>
                          <a:pt x="220615" y="45166"/>
                        </a:cubicBezTo>
                        <a:close/>
                        <a:moveTo>
                          <a:pt x="198851" y="94534"/>
                        </a:moveTo>
                        <a:lnTo>
                          <a:pt x="213231" y="77704"/>
                        </a:lnTo>
                        <a:lnTo>
                          <a:pt x="212886" y="77531"/>
                        </a:lnTo>
                        <a:lnTo>
                          <a:pt x="212842" y="77531"/>
                        </a:lnTo>
                        <a:lnTo>
                          <a:pt x="212368" y="77359"/>
                        </a:lnTo>
                        <a:cubicBezTo>
                          <a:pt x="208439" y="84154"/>
                          <a:pt x="201482" y="88649"/>
                          <a:pt x="193669" y="89441"/>
                        </a:cubicBezTo>
                        <a:close/>
                        <a:moveTo>
                          <a:pt x="211245" y="72914"/>
                        </a:moveTo>
                        <a:cubicBezTo>
                          <a:pt x="214176" y="67375"/>
                          <a:pt x="215939" y="61294"/>
                          <a:pt x="216427" y="55048"/>
                        </a:cubicBezTo>
                        <a:cubicBezTo>
                          <a:pt x="214401" y="57422"/>
                          <a:pt x="211975" y="59423"/>
                          <a:pt x="209258" y="60960"/>
                        </a:cubicBezTo>
                        <a:cubicBezTo>
                          <a:pt x="203394" y="62947"/>
                          <a:pt x="197225" y="63882"/>
                          <a:pt x="191035" y="63722"/>
                        </a:cubicBezTo>
                        <a:cubicBezTo>
                          <a:pt x="185536" y="63951"/>
                          <a:pt x="180054" y="62979"/>
                          <a:pt x="174970" y="60874"/>
                        </a:cubicBezTo>
                        <a:cubicBezTo>
                          <a:pt x="172695" y="59319"/>
                          <a:pt x="170683" y="57410"/>
                          <a:pt x="169010" y="55221"/>
                        </a:cubicBezTo>
                        <a:cubicBezTo>
                          <a:pt x="169551" y="61375"/>
                          <a:pt x="171313" y="67361"/>
                          <a:pt x="174193" y="72828"/>
                        </a:cubicBezTo>
                        <a:cubicBezTo>
                          <a:pt x="174279" y="72957"/>
                          <a:pt x="174236" y="73043"/>
                          <a:pt x="174279" y="73173"/>
                        </a:cubicBezTo>
                        <a:cubicBezTo>
                          <a:pt x="177884" y="83354"/>
                          <a:pt x="189065" y="88687"/>
                          <a:pt x="199253" y="85085"/>
                        </a:cubicBezTo>
                        <a:cubicBezTo>
                          <a:pt x="204807" y="83121"/>
                          <a:pt x="209180" y="78762"/>
                          <a:pt x="211158" y="73216"/>
                        </a:cubicBezTo>
                        <a:cubicBezTo>
                          <a:pt x="211202" y="73129"/>
                          <a:pt x="211158" y="73000"/>
                          <a:pt x="211245" y="72914"/>
                        </a:cubicBezTo>
                        <a:close/>
                        <a:moveTo>
                          <a:pt x="185119" y="95310"/>
                        </a:moveTo>
                        <a:lnTo>
                          <a:pt x="191812" y="89441"/>
                        </a:lnTo>
                        <a:cubicBezTo>
                          <a:pt x="183964" y="88651"/>
                          <a:pt x="176982" y="84117"/>
                          <a:pt x="173070" y="77272"/>
                        </a:cubicBezTo>
                        <a:lnTo>
                          <a:pt x="171688" y="77747"/>
                        </a:lnTo>
                        <a:close/>
                        <a:moveTo>
                          <a:pt x="159813" y="144679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4"/>
                        </a:lnTo>
                        <a:lnTo>
                          <a:pt x="114426" y="109724"/>
                        </a:lnTo>
                        <a:cubicBezTo>
                          <a:pt x="117455" y="109724"/>
                          <a:pt x="119910" y="112178"/>
                          <a:pt x="119910" y="115205"/>
                        </a:cubicBezTo>
                        <a:cubicBezTo>
                          <a:pt x="119910" y="118231"/>
                          <a:pt x="117455" y="120685"/>
                          <a:pt x="114426" y="120685"/>
                        </a:cubicBezTo>
                        <a:lnTo>
                          <a:pt x="96979" y="120772"/>
                        </a:lnTo>
                        <a:cubicBezTo>
                          <a:pt x="94924" y="122020"/>
                          <a:pt x="92698" y="122965"/>
                          <a:pt x="90372" y="123577"/>
                        </a:cubicBezTo>
                        <a:lnTo>
                          <a:pt x="90372" y="144074"/>
                        </a:lnTo>
                        <a:cubicBezTo>
                          <a:pt x="95900" y="142651"/>
                          <a:pt x="112699" y="137040"/>
                          <a:pt x="128504" y="130697"/>
                        </a:cubicBezTo>
                        <a:cubicBezTo>
                          <a:pt x="130525" y="129697"/>
                          <a:pt x="132891" y="129665"/>
                          <a:pt x="134938" y="130610"/>
                        </a:cubicBezTo>
                        <a:cubicBezTo>
                          <a:pt x="136469" y="131408"/>
                          <a:pt x="137585" y="132822"/>
                          <a:pt x="138005" y="134495"/>
                        </a:cubicBezTo>
                        <a:lnTo>
                          <a:pt x="142108" y="182913"/>
                        </a:lnTo>
                        <a:lnTo>
                          <a:pt x="154415" y="182913"/>
                        </a:lnTo>
                        <a:lnTo>
                          <a:pt x="154415" y="159179"/>
                        </a:lnTo>
                        <a:cubicBezTo>
                          <a:pt x="154328" y="153839"/>
                          <a:pt x="156255" y="148663"/>
                          <a:pt x="159813" y="144679"/>
                        </a:cubicBezTo>
                        <a:close/>
                        <a:moveTo>
                          <a:pt x="138825" y="182913"/>
                        </a:moveTo>
                        <a:lnTo>
                          <a:pt x="134766" y="135056"/>
                        </a:lnTo>
                        <a:cubicBezTo>
                          <a:pt x="134503" y="134391"/>
                          <a:pt x="134013" y="133841"/>
                          <a:pt x="133383" y="133502"/>
                        </a:cubicBezTo>
                        <a:cubicBezTo>
                          <a:pt x="132176" y="133082"/>
                          <a:pt x="130850" y="133175"/>
                          <a:pt x="129714" y="133760"/>
                        </a:cubicBezTo>
                        <a:cubicBezTo>
                          <a:pt x="116886" y="138975"/>
                          <a:pt x="103798" y="143527"/>
                          <a:pt x="90503" y="147398"/>
                        </a:cubicBezTo>
                        <a:lnTo>
                          <a:pt x="90372" y="146793"/>
                        </a:lnTo>
                        <a:lnTo>
                          <a:pt x="90372" y="171391"/>
                        </a:lnTo>
                        <a:cubicBezTo>
                          <a:pt x="91106" y="171607"/>
                          <a:pt x="91840" y="171822"/>
                          <a:pt x="92575" y="172081"/>
                        </a:cubicBezTo>
                        <a:cubicBezTo>
                          <a:pt x="98233" y="174082"/>
                          <a:pt x="103074" y="177888"/>
                          <a:pt x="106350" y="182913"/>
                        </a:cubicBezTo>
                        <a:close/>
                        <a:moveTo>
                          <a:pt x="116628" y="115205"/>
                        </a:moveTo>
                        <a:cubicBezTo>
                          <a:pt x="116623" y="113991"/>
                          <a:pt x="115640" y="113009"/>
                          <a:pt x="114426" y="113004"/>
                        </a:cubicBezTo>
                        <a:lnTo>
                          <a:pt x="100176" y="113004"/>
                        </a:lnTo>
                        <a:lnTo>
                          <a:pt x="100564" y="111062"/>
                        </a:lnTo>
                        <a:cubicBezTo>
                          <a:pt x="100677" y="110537"/>
                          <a:pt x="100735" y="110002"/>
                          <a:pt x="100737" y="109465"/>
                        </a:cubicBezTo>
                        <a:cubicBezTo>
                          <a:pt x="100736" y="109101"/>
                          <a:pt x="100693" y="108739"/>
                          <a:pt x="100607" y="108386"/>
                        </a:cubicBezTo>
                        <a:cubicBezTo>
                          <a:pt x="99657" y="102431"/>
                          <a:pt x="91798" y="97943"/>
                          <a:pt x="82298" y="97943"/>
                        </a:cubicBezTo>
                        <a:lnTo>
                          <a:pt x="81909" y="97986"/>
                        </a:lnTo>
                        <a:cubicBezTo>
                          <a:pt x="81114" y="97999"/>
                          <a:pt x="80321" y="98057"/>
                          <a:pt x="79533" y="98159"/>
                        </a:cubicBezTo>
                        <a:cubicBezTo>
                          <a:pt x="79114" y="98147"/>
                          <a:pt x="78695" y="98175"/>
                          <a:pt x="78281" y="98245"/>
                        </a:cubicBezTo>
                        <a:cubicBezTo>
                          <a:pt x="75112" y="98626"/>
                          <a:pt x="72054" y="99654"/>
                          <a:pt x="69299" y="101266"/>
                        </a:cubicBezTo>
                        <a:cubicBezTo>
                          <a:pt x="69170" y="101353"/>
                          <a:pt x="69039" y="101396"/>
                          <a:pt x="68910" y="101482"/>
                        </a:cubicBezTo>
                        <a:cubicBezTo>
                          <a:pt x="66251" y="102939"/>
                          <a:pt x="64324" y="105443"/>
                          <a:pt x="63599" y="108386"/>
                        </a:cubicBezTo>
                        <a:cubicBezTo>
                          <a:pt x="63484" y="108911"/>
                          <a:pt x="63426" y="109446"/>
                          <a:pt x="63426" y="109983"/>
                        </a:cubicBezTo>
                        <a:cubicBezTo>
                          <a:pt x="63433" y="110358"/>
                          <a:pt x="63462" y="110733"/>
                          <a:pt x="63512" y="111105"/>
                        </a:cubicBezTo>
                        <a:lnTo>
                          <a:pt x="63857" y="113004"/>
                        </a:lnTo>
                        <a:lnTo>
                          <a:pt x="52629" y="113004"/>
                        </a:lnTo>
                        <a:cubicBezTo>
                          <a:pt x="51413" y="113004"/>
                          <a:pt x="50427" y="113990"/>
                          <a:pt x="50427" y="115205"/>
                        </a:cubicBezTo>
                        <a:cubicBezTo>
                          <a:pt x="50427" y="116420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6" y="117664"/>
                        </a:lnTo>
                        <a:cubicBezTo>
                          <a:pt x="68392" y="117837"/>
                          <a:pt x="68607" y="117924"/>
                          <a:pt x="68781" y="118053"/>
                        </a:cubicBezTo>
                        <a:cubicBezTo>
                          <a:pt x="69674" y="118619"/>
                          <a:pt x="70613" y="119109"/>
                          <a:pt x="71588" y="119520"/>
                        </a:cubicBezTo>
                        <a:cubicBezTo>
                          <a:pt x="71691" y="119555"/>
                          <a:pt x="71792" y="119598"/>
                          <a:pt x="71889" y="119650"/>
                        </a:cubicBezTo>
                        <a:cubicBezTo>
                          <a:pt x="73026" y="120098"/>
                          <a:pt x="74196" y="120459"/>
                          <a:pt x="75388" y="120728"/>
                        </a:cubicBezTo>
                        <a:cubicBezTo>
                          <a:pt x="75690" y="120814"/>
                          <a:pt x="75949" y="120858"/>
                          <a:pt x="76251" y="120944"/>
                        </a:cubicBezTo>
                        <a:cubicBezTo>
                          <a:pt x="76510" y="120988"/>
                          <a:pt x="76770" y="121030"/>
                          <a:pt x="77072" y="121073"/>
                        </a:cubicBezTo>
                        <a:cubicBezTo>
                          <a:pt x="77547" y="121160"/>
                          <a:pt x="78022" y="121246"/>
                          <a:pt x="78540" y="121289"/>
                        </a:cubicBezTo>
                        <a:lnTo>
                          <a:pt x="79965" y="121462"/>
                        </a:lnTo>
                        <a:lnTo>
                          <a:pt x="79965" y="174023"/>
                        </a:lnTo>
                        <a:lnTo>
                          <a:pt x="78670" y="174325"/>
                        </a:lnTo>
                        <a:cubicBezTo>
                          <a:pt x="77656" y="174518"/>
                          <a:pt x="76659" y="174792"/>
                          <a:pt x="75690" y="175145"/>
                        </a:cubicBezTo>
                        <a:cubicBezTo>
                          <a:pt x="75642" y="175140"/>
                          <a:pt x="75595" y="175155"/>
                          <a:pt x="75560" y="175189"/>
                        </a:cubicBezTo>
                        <a:lnTo>
                          <a:pt x="75431" y="175232"/>
                        </a:lnTo>
                        <a:cubicBezTo>
                          <a:pt x="74219" y="175657"/>
                          <a:pt x="73048" y="176191"/>
                          <a:pt x="71933" y="176828"/>
                        </a:cubicBezTo>
                        <a:cubicBezTo>
                          <a:pt x="71457" y="177087"/>
                          <a:pt x="70983" y="177476"/>
                          <a:pt x="70507" y="177777"/>
                        </a:cubicBezTo>
                        <a:cubicBezTo>
                          <a:pt x="69860" y="178209"/>
                          <a:pt x="69212" y="178598"/>
                          <a:pt x="68651" y="179030"/>
                        </a:cubicBezTo>
                        <a:cubicBezTo>
                          <a:pt x="68133" y="179418"/>
                          <a:pt x="67744" y="179892"/>
                          <a:pt x="67268" y="180324"/>
                        </a:cubicBezTo>
                        <a:cubicBezTo>
                          <a:pt x="66719" y="180794"/>
                          <a:pt x="66200" y="181298"/>
                          <a:pt x="65715" y="181835"/>
                        </a:cubicBezTo>
                        <a:cubicBezTo>
                          <a:pt x="65412" y="182179"/>
                          <a:pt x="65153" y="182568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1"/>
                          <a:pt x="95704" y="176680"/>
                          <a:pt x="91453" y="175188"/>
                        </a:cubicBezTo>
                        <a:cubicBezTo>
                          <a:pt x="90456" y="174816"/>
                          <a:pt x="89431" y="174527"/>
                          <a:pt x="88386" y="174325"/>
                        </a:cubicBezTo>
                        <a:lnTo>
                          <a:pt x="87090" y="174023"/>
                        </a:lnTo>
                        <a:lnTo>
                          <a:pt x="87090" y="121030"/>
                        </a:lnTo>
                        <a:lnTo>
                          <a:pt x="88343" y="120728"/>
                        </a:lnTo>
                        <a:cubicBezTo>
                          <a:pt x="90762" y="120193"/>
                          <a:pt x="93080" y="119275"/>
                          <a:pt x="95209" y="118009"/>
                        </a:cubicBezTo>
                        <a:lnTo>
                          <a:pt x="96072" y="117405"/>
                        </a:lnTo>
                        <a:lnTo>
                          <a:pt x="114426" y="117405"/>
                        </a:lnTo>
                        <a:cubicBezTo>
                          <a:pt x="115640" y="117400"/>
                          <a:pt x="116623" y="116418"/>
                          <a:pt x="116628" y="11520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0" name="Google Shape;1440;g2da750b4097_0_0"/>
                  <p:cNvSpPr/>
                  <p:nvPr/>
                </p:nvSpPr>
                <p:spPr>
                  <a:xfrm>
                    <a:off x="5030321" y="3255639"/>
                    <a:ext cx="34028" cy="20282"/>
                  </a:xfrm>
                  <a:custGeom>
                    <a:rect b="b" l="l" r="r" t="t"/>
                    <a:pathLst>
                      <a:path extrusionOk="0" h="20282" w="34028">
                        <a:moveTo>
                          <a:pt x="34362" y="9907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3"/>
                        </a:cubicBezTo>
                        <a:lnTo>
                          <a:pt x="17089" y="20263"/>
                        </a:lnTo>
                        <a:cubicBezTo>
                          <a:pt x="7934" y="20263"/>
                          <a:pt x="421" y="15819"/>
                          <a:pt x="334" y="10339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6"/>
                          <a:pt x="12954" y="-24"/>
                          <a:pt x="17218" y="25"/>
                        </a:cubicBezTo>
                        <a:lnTo>
                          <a:pt x="17565" y="-19"/>
                        </a:lnTo>
                        <a:cubicBezTo>
                          <a:pt x="26762" y="-19"/>
                          <a:pt x="34277" y="4426"/>
                          <a:pt x="34362" y="9907"/>
                        </a:cubicBezTo>
                        <a:close/>
                        <a:moveTo>
                          <a:pt x="27843" y="14222"/>
                        </a:moveTo>
                        <a:cubicBezTo>
                          <a:pt x="28835" y="13617"/>
                          <a:pt x="31081" y="11978"/>
                          <a:pt x="31081" y="9950"/>
                        </a:cubicBezTo>
                        <a:cubicBezTo>
                          <a:pt x="31038" y="6799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4"/>
                          <a:pt x="9983" y="4184"/>
                          <a:pt x="6811" y="6022"/>
                        </a:cubicBezTo>
                        <a:cubicBezTo>
                          <a:pt x="5861" y="6627"/>
                          <a:pt x="3573" y="8310"/>
                          <a:pt x="3616" y="10295"/>
                        </a:cubicBezTo>
                        <a:cubicBezTo>
                          <a:pt x="3659" y="13445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5"/>
                          <a:pt x="24685" y="16061"/>
                          <a:pt x="27843" y="1422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441" name="Google Shape;1441;g2da750b4097_0_0"/>
              <p:cNvGrpSpPr/>
              <p:nvPr/>
            </p:nvGrpSpPr>
            <p:grpSpPr>
              <a:xfrm>
                <a:off x="6412511" y="4576569"/>
                <a:ext cx="561040" cy="377072"/>
                <a:chOff x="5723061" y="4127787"/>
                <a:chExt cx="561040" cy="377072"/>
              </a:xfrm>
            </p:grpSpPr>
            <p:grpSp>
              <p:nvGrpSpPr>
                <p:cNvPr id="1442" name="Google Shape;1442;g2da750b4097_0_0"/>
                <p:cNvGrpSpPr/>
                <p:nvPr/>
              </p:nvGrpSpPr>
              <p:grpSpPr>
                <a:xfrm>
                  <a:off x="5771378" y="4137213"/>
                  <a:ext cx="472272" cy="352929"/>
                  <a:chOff x="4998402" y="2853849"/>
                  <a:chExt cx="320728" cy="239680"/>
                </a:xfrm>
              </p:grpSpPr>
              <p:sp>
                <p:nvSpPr>
                  <p:cNvPr id="1443" name="Google Shape;1443;g2da750b4097_0_0"/>
                  <p:cNvSpPr/>
                  <p:nvPr/>
                </p:nvSpPr>
                <p:spPr>
                  <a:xfrm>
                    <a:off x="4998402" y="3052533"/>
                    <a:ext cx="320728" cy="40996"/>
                  </a:xfrm>
                  <a:custGeom>
                    <a:rect b="b" l="l" r="r" t="t"/>
                    <a:pathLst>
                      <a:path extrusionOk="0" h="40996" w="320728">
                        <a:moveTo>
                          <a:pt x="0" y="0"/>
                        </a:moveTo>
                        <a:lnTo>
                          <a:pt x="320729" y="0"/>
                        </a:lnTo>
                        <a:lnTo>
                          <a:pt x="320729" y="40997"/>
                        </a:lnTo>
                        <a:lnTo>
                          <a:pt x="0" y="40997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4" name="Google Shape;1444;g2da750b4097_0_0"/>
                  <p:cNvSpPr/>
                  <p:nvPr/>
                </p:nvSpPr>
                <p:spPr>
                  <a:xfrm>
                    <a:off x="5114135" y="2930581"/>
                    <a:ext cx="87275" cy="99641"/>
                  </a:xfrm>
                  <a:custGeom>
                    <a:rect b="b" l="l" r="r" t="t"/>
                    <a:pathLst>
                      <a:path extrusionOk="0" h="99641" w="87275">
                        <a:moveTo>
                          <a:pt x="87609" y="3735"/>
                        </a:moveTo>
                        <a:lnTo>
                          <a:pt x="72625" y="66006"/>
                        </a:lnTo>
                        <a:lnTo>
                          <a:pt x="72970" y="66567"/>
                        </a:lnTo>
                        <a:cubicBezTo>
                          <a:pt x="74551" y="69418"/>
                          <a:pt x="75368" y="72629"/>
                          <a:pt x="75344" y="75888"/>
                        </a:cubicBezTo>
                        <a:lnTo>
                          <a:pt x="75344" y="99623"/>
                        </a:lnTo>
                        <a:lnTo>
                          <a:pt x="9100" y="99623"/>
                        </a:lnTo>
                        <a:lnTo>
                          <a:pt x="9100" y="75888"/>
                        </a:lnTo>
                        <a:cubicBezTo>
                          <a:pt x="9000" y="71113"/>
                          <a:pt x="10820" y="66496"/>
                          <a:pt x="14153" y="63071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6"/>
                        </a:lnTo>
                        <a:lnTo>
                          <a:pt x="62347" y="59706"/>
                        </a:lnTo>
                        <a:cubicBezTo>
                          <a:pt x="63414" y="59719"/>
                          <a:pt x="64475" y="59878"/>
                          <a:pt x="65499" y="60181"/>
                        </a:cubicBezTo>
                        <a:lnTo>
                          <a:pt x="67140" y="60698"/>
                        </a:lnTo>
                        <a:lnTo>
                          <a:pt x="81433" y="1232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5" name="Google Shape;1445;g2da750b4097_0_0"/>
                  <p:cNvSpPr/>
                  <p:nvPr/>
                </p:nvSpPr>
                <p:spPr>
                  <a:xfrm>
                    <a:off x="5130071" y="2853849"/>
                    <a:ext cx="55750" cy="53957"/>
                  </a:xfrm>
                  <a:custGeom>
                    <a:rect b="b" l="l" r="r" t="t"/>
                    <a:pathLst>
                      <a:path extrusionOk="0" h="53957" w="55750">
                        <a:moveTo>
                          <a:pt x="56041" y="37615"/>
                        </a:moveTo>
                        <a:cubicBezTo>
                          <a:pt x="56033" y="37946"/>
                          <a:pt x="56048" y="38278"/>
                          <a:pt x="56084" y="38608"/>
                        </a:cubicBezTo>
                        <a:cubicBezTo>
                          <a:pt x="52542" y="43484"/>
                          <a:pt x="48275" y="47792"/>
                          <a:pt x="43431" y="51381"/>
                        </a:cubicBezTo>
                        <a:cubicBezTo>
                          <a:pt x="37972" y="53174"/>
                          <a:pt x="32247" y="54021"/>
                          <a:pt x="26503" y="53884"/>
                        </a:cubicBezTo>
                        <a:cubicBezTo>
                          <a:pt x="21556" y="54168"/>
                          <a:pt x="16610" y="53327"/>
                          <a:pt x="12036" y="51425"/>
                        </a:cubicBezTo>
                        <a:cubicBezTo>
                          <a:pt x="8965" y="49026"/>
                          <a:pt x="6310" y="46140"/>
                          <a:pt x="4176" y="42880"/>
                        </a:cubicBezTo>
                        <a:lnTo>
                          <a:pt x="4176" y="42319"/>
                        </a:lnTo>
                        <a:lnTo>
                          <a:pt x="3745" y="42319"/>
                        </a:lnTo>
                        <a:cubicBezTo>
                          <a:pt x="2881" y="41196"/>
                          <a:pt x="2103" y="40075"/>
                          <a:pt x="1456" y="39125"/>
                        </a:cubicBezTo>
                        <a:lnTo>
                          <a:pt x="1413" y="39083"/>
                        </a:lnTo>
                        <a:cubicBezTo>
                          <a:pt x="1024" y="38522"/>
                          <a:pt x="679" y="37960"/>
                          <a:pt x="334" y="37529"/>
                        </a:cubicBezTo>
                        <a:lnTo>
                          <a:pt x="1586" y="34854"/>
                        </a:lnTo>
                        <a:lnTo>
                          <a:pt x="1715" y="34551"/>
                        </a:lnTo>
                        <a:lnTo>
                          <a:pt x="1758" y="34120"/>
                        </a:lnTo>
                        <a:cubicBezTo>
                          <a:pt x="1822" y="33909"/>
                          <a:pt x="1865" y="33692"/>
                          <a:pt x="1887" y="33472"/>
                        </a:cubicBezTo>
                        <a:lnTo>
                          <a:pt x="1887" y="29934"/>
                        </a:lnTo>
                        <a:cubicBezTo>
                          <a:pt x="173" y="15205"/>
                          <a:pt x="10732" y="1876"/>
                          <a:pt x="25472" y="163"/>
                        </a:cubicBezTo>
                        <a:cubicBezTo>
                          <a:pt x="40211" y="-1550"/>
                          <a:pt x="53549" y="9002"/>
                          <a:pt x="55263" y="23731"/>
                        </a:cubicBezTo>
                        <a:cubicBezTo>
                          <a:pt x="55503" y="25792"/>
                          <a:pt x="55503" y="27873"/>
                          <a:pt x="55263" y="29934"/>
                        </a:cubicBezTo>
                        <a:lnTo>
                          <a:pt x="55263" y="35069"/>
                        </a:lnTo>
                        <a:lnTo>
                          <a:pt x="55393" y="35371"/>
                        </a:lnTo>
                        <a:cubicBezTo>
                          <a:pt x="55387" y="35531"/>
                          <a:pt x="55401" y="35690"/>
                          <a:pt x="55436" y="35846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46" name="Google Shape;1446;g2da750b4097_0_0"/>
                <p:cNvGrpSpPr/>
                <p:nvPr/>
              </p:nvGrpSpPr>
              <p:grpSpPr>
                <a:xfrm>
                  <a:off x="5723061" y="4127787"/>
                  <a:ext cx="561040" cy="377072"/>
                  <a:chOff x="4965588" y="2847447"/>
                  <a:chExt cx="381012" cy="256076"/>
                </a:xfrm>
              </p:grpSpPr>
              <p:sp>
                <p:nvSpPr>
                  <p:cNvPr id="1447" name="Google Shape;1447;g2da750b4097_0_0"/>
                  <p:cNvSpPr/>
                  <p:nvPr/>
                </p:nvSpPr>
                <p:spPr>
                  <a:xfrm>
                    <a:off x="4965588" y="2847447"/>
                    <a:ext cx="381012" cy="256076"/>
                  </a:xfrm>
                  <a:custGeom>
                    <a:rect b="b" l="l" r="r" t="t"/>
                    <a:pathLst>
                      <a:path extrusionOk="0" h="256076" w="381012">
                        <a:moveTo>
                          <a:pt x="381347" y="182913"/>
                        </a:moveTo>
                        <a:lnTo>
                          <a:pt x="381347" y="201943"/>
                        </a:lnTo>
                        <a:cubicBezTo>
                          <a:pt x="381347" y="203754"/>
                          <a:pt x="379879" y="205222"/>
                          <a:pt x="378068" y="205222"/>
                        </a:cubicBezTo>
                        <a:cubicBezTo>
                          <a:pt x="378067" y="205222"/>
                          <a:pt x="378066" y="205222"/>
                          <a:pt x="378065" y="205222"/>
                        </a:cubicBezTo>
                        <a:lnTo>
                          <a:pt x="363814" y="205222"/>
                        </a:lnTo>
                        <a:lnTo>
                          <a:pt x="363814" y="247816"/>
                        </a:lnTo>
                        <a:cubicBezTo>
                          <a:pt x="364088" y="248335"/>
                          <a:pt x="364236" y="248912"/>
                          <a:pt x="364246" y="249499"/>
                        </a:cubicBezTo>
                        <a:lnTo>
                          <a:pt x="364246" y="252778"/>
                        </a:lnTo>
                        <a:cubicBezTo>
                          <a:pt x="364247" y="254588"/>
                          <a:pt x="362779" y="256057"/>
                          <a:pt x="360967" y="256058"/>
                        </a:cubicBezTo>
                        <a:cubicBezTo>
                          <a:pt x="360966" y="256058"/>
                          <a:pt x="360965" y="256058"/>
                          <a:pt x="360964" y="256058"/>
                        </a:cubicBezTo>
                        <a:lnTo>
                          <a:pt x="28273" y="256058"/>
                        </a:lnTo>
                        <a:cubicBezTo>
                          <a:pt x="26015" y="255181"/>
                          <a:pt x="24228" y="253396"/>
                          <a:pt x="23351" y="251138"/>
                        </a:cubicBezTo>
                        <a:lnTo>
                          <a:pt x="23351" y="205222"/>
                        </a:lnTo>
                        <a:lnTo>
                          <a:pt x="3616" y="205222"/>
                        </a:lnTo>
                        <a:cubicBezTo>
                          <a:pt x="1804" y="205224"/>
                          <a:pt x="335" y="203757"/>
                          <a:pt x="334" y="201947"/>
                        </a:cubicBezTo>
                        <a:cubicBezTo>
                          <a:pt x="334" y="201946"/>
                          <a:pt x="334" y="201945"/>
                          <a:pt x="334" y="201944"/>
                        </a:cubicBezTo>
                        <a:lnTo>
                          <a:pt x="334" y="182913"/>
                        </a:lnTo>
                        <a:cubicBezTo>
                          <a:pt x="333" y="181102"/>
                          <a:pt x="1800" y="179634"/>
                          <a:pt x="3612" y="179633"/>
                        </a:cubicBezTo>
                        <a:cubicBezTo>
                          <a:pt x="3613" y="179633"/>
                          <a:pt x="3615" y="179633"/>
                          <a:pt x="3616" y="179633"/>
                        </a:cubicBezTo>
                        <a:lnTo>
                          <a:pt x="59021" y="179633"/>
                        </a:lnTo>
                        <a:cubicBezTo>
                          <a:pt x="62660" y="174743"/>
                          <a:pt x="67662" y="171035"/>
                          <a:pt x="73401" y="168974"/>
                        </a:cubicBezTo>
                        <a:lnTo>
                          <a:pt x="73401" y="127028"/>
                        </a:lnTo>
                        <a:cubicBezTo>
                          <a:pt x="70728" y="126392"/>
                          <a:pt x="68166" y="125359"/>
                          <a:pt x="65800" y="123964"/>
                        </a:cubicBezTo>
                        <a:lnTo>
                          <a:pt x="52629" y="123964"/>
                        </a:lnTo>
                        <a:cubicBezTo>
                          <a:pt x="47788" y="123964"/>
                          <a:pt x="43863" y="120042"/>
                          <a:pt x="43863" y="115203"/>
                        </a:cubicBezTo>
                        <a:cubicBezTo>
                          <a:pt x="43863" y="110365"/>
                          <a:pt x="47788" y="106443"/>
                          <a:pt x="52629" y="106443"/>
                        </a:cubicBezTo>
                        <a:lnTo>
                          <a:pt x="57294" y="106443"/>
                        </a:lnTo>
                        <a:cubicBezTo>
                          <a:pt x="58491" y="101994"/>
                          <a:pt x="61412" y="98205"/>
                          <a:pt x="65412" y="95914"/>
                        </a:cubicBezTo>
                        <a:cubicBezTo>
                          <a:pt x="70368" y="92942"/>
                          <a:pt x="76041" y="91376"/>
                          <a:pt x="81822" y="91383"/>
                        </a:cubicBezTo>
                        <a:lnTo>
                          <a:pt x="82298" y="91383"/>
                        </a:lnTo>
                        <a:cubicBezTo>
                          <a:pt x="91924" y="90622"/>
                          <a:pt x="101143" y="95413"/>
                          <a:pt x="106048" y="103725"/>
                        </a:cubicBezTo>
                        <a:lnTo>
                          <a:pt x="136925" y="82623"/>
                        </a:lnTo>
                        <a:cubicBezTo>
                          <a:pt x="137189" y="82462"/>
                          <a:pt x="137463" y="82318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3" y="65900"/>
                          <a:pt x="162339" y="58842"/>
                          <a:pt x="162144" y="51681"/>
                        </a:cubicBezTo>
                        <a:cubicBezTo>
                          <a:pt x="160590" y="49437"/>
                          <a:pt x="159381" y="47668"/>
                          <a:pt x="159078" y="47194"/>
                        </a:cubicBezTo>
                        <a:lnTo>
                          <a:pt x="158819" y="46805"/>
                        </a:lnTo>
                        <a:cubicBezTo>
                          <a:pt x="158501" y="46332"/>
                          <a:pt x="158321" y="45778"/>
                          <a:pt x="158302" y="45208"/>
                        </a:cubicBezTo>
                        <a:lnTo>
                          <a:pt x="158215" y="43827"/>
                        </a:lnTo>
                        <a:cubicBezTo>
                          <a:pt x="158173" y="43282"/>
                          <a:pt x="158262" y="42735"/>
                          <a:pt x="158474" y="42231"/>
                        </a:cubicBezTo>
                        <a:lnTo>
                          <a:pt x="159855" y="39339"/>
                        </a:lnTo>
                        <a:lnTo>
                          <a:pt x="159855" y="36491"/>
                        </a:lnTo>
                        <a:cubicBezTo>
                          <a:pt x="158135" y="18127"/>
                          <a:pt x="171638" y="1848"/>
                          <a:pt x="190014" y="129"/>
                        </a:cubicBezTo>
                        <a:cubicBezTo>
                          <a:pt x="208391" y="-1590"/>
                          <a:pt x="224682" y="11903"/>
                          <a:pt x="226402" y="30266"/>
                        </a:cubicBezTo>
                        <a:cubicBezTo>
                          <a:pt x="226596" y="32337"/>
                          <a:pt x="226596" y="34421"/>
                          <a:pt x="226402" y="36491"/>
                        </a:cubicBezTo>
                        <a:lnTo>
                          <a:pt x="226402" y="40850"/>
                        </a:lnTo>
                        <a:lnTo>
                          <a:pt x="226964" y="42663"/>
                        </a:lnTo>
                        <a:cubicBezTo>
                          <a:pt x="227084" y="42994"/>
                          <a:pt x="227142" y="43345"/>
                          <a:pt x="227136" y="43698"/>
                        </a:cubicBezTo>
                        <a:cubicBezTo>
                          <a:pt x="227122" y="44058"/>
                          <a:pt x="227136" y="44419"/>
                          <a:pt x="227180" y="44776"/>
                        </a:cubicBezTo>
                        <a:lnTo>
                          <a:pt x="227309" y="45511"/>
                        </a:lnTo>
                        <a:cubicBezTo>
                          <a:pt x="227469" y="46413"/>
                          <a:pt x="227233" y="47340"/>
                          <a:pt x="226662" y="48056"/>
                        </a:cubicBezTo>
                        <a:lnTo>
                          <a:pt x="226230" y="48661"/>
                        </a:lnTo>
                        <a:cubicBezTo>
                          <a:pt x="225927" y="49049"/>
                          <a:pt x="224804" y="50473"/>
                          <a:pt x="223293" y="52285"/>
                        </a:cubicBezTo>
                        <a:cubicBezTo>
                          <a:pt x="223047" y="59319"/>
                          <a:pt x="221480" y="66243"/>
                          <a:pt x="218673" y="72698"/>
                        </a:cubicBezTo>
                        <a:lnTo>
                          <a:pt x="222602" y="74424"/>
                        </a:lnTo>
                        <a:lnTo>
                          <a:pt x="244410" y="83270"/>
                        </a:lnTo>
                        <a:lnTo>
                          <a:pt x="254386" y="87111"/>
                        </a:lnTo>
                        <a:cubicBezTo>
                          <a:pt x="255044" y="87381"/>
                          <a:pt x="255602" y="87848"/>
                          <a:pt x="255984" y="88449"/>
                        </a:cubicBezTo>
                        <a:lnTo>
                          <a:pt x="256976" y="90088"/>
                        </a:lnTo>
                        <a:lnTo>
                          <a:pt x="301154" y="133933"/>
                        </a:lnTo>
                        <a:cubicBezTo>
                          <a:pt x="305235" y="132241"/>
                          <a:pt x="309604" y="131347"/>
                          <a:pt x="314023" y="131300"/>
                        </a:cubicBezTo>
                        <a:lnTo>
                          <a:pt x="314498" y="131300"/>
                        </a:lnTo>
                        <a:cubicBezTo>
                          <a:pt x="328058" y="131300"/>
                          <a:pt x="338811" y="138852"/>
                          <a:pt x="339458" y="148562"/>
                        </a:cubicBezTo>
                        <a:lnTo>
                          <a:pt x="345158" y="148562"/>
                        </a:lnTo>
                        <a:cubicBezTo>
                          <a:pt x="350000" y="148562"/>
                          <a:pt x="353925" y="152484"/>
                          <a:pt x="353925" y="157322"/>
                        </a:cubicBezTo>
                        <a:cubicBezTo>
                          <a:pt x="353925" y="162160"/>
                          <a:pt x="350000" y="166082"/>
                          <a:pt x="345158" y="166082"/>
                        </a:cubicBezTo>
                        <a:lnTo>
                          <a:pt x="325251" y="166082"/>
                        </a:lnTo>
                        <a:cubicBezTo>
                          <a:pt x="324991" y="166169"/>
                          <a:pt x="324690" y="166298"/>
                          <a:pt x="324387" y="166384"/>
                        </a:cubicBezTo>
                        <a:lnTo>
                          <a:pt x="324387" y="170441"/>
                        </a:lnTo>
                        <a:cubicBezTo>
                          <a:pt x="329547" y="172269"/>
                          <a:pt x="334124" y="175443"/>
                          <a:pt x="337645" y="179633"/>
                        </a:cubicBezTo>
                        <a:lnTo>
                          <a:pt x="378065" y="179633"/>
                        </a:lnTo>
                        <a:cubicBezTo>
                          <a:pt x="379877" y="179632"/>
                          <a:pt x="381346" y="181099"/>
                          <a:pt x="381346" y="182909"/>
                        </a:cubicBezTo>
                        <a:cubicBezTo>
                          <a:pt x="381346" y="182910"/>
                          <a:pt x="381346" y="182911"/>
                          <a:pt x="381346" y="182912"/>
                        </a:cubicBezTo>
                        <a:close/>
                        <a:moveTo>
                          <a:pt x="374740" y="198663"/>
                        </a:moveTo>
                        <a:lnTo>
                          <a:pt x="374740" y="193830"/>
                        </a:lnTo>
                        <a:lnTo>
                          <a:pt x="6897" y="193830"/>
                        </a:lnTo>
                        <a:lnTo>
                          <a:pt x="6897" y="198663"/>
                        </a:lnTo>
                        <a:lnTo>
                          <a:pt x="374740" y="198663"/>
                        </a:lnTo>
                        <a:close/>
                        <a:moveTo>
                          <a:pt x="374740" y="190550"/>
                        </a:moveTo>
                        <a:lnTo>
                          <a:pt x="374740" y="186192"/>
                        </a:lnTo>
                        <a:lnTo>
                          <a:pt x="6897" y="186192"/>
                        </a:lnTo>
                        <a:lnTo>
                          <a:pt x="6897" y="190550"/>
                        </a:lnTo>
                        <a:close/>
                        <a:moveTo>
                          <a:pt x="353925" y="246219"/>
                        </a:moveTo>
                        <a:lnTo>
                          <a:pt x="353925" y="205222"/>
                        </a:lnTo>
                        <a:lnTo>
                          <a:pt x="33196" y="205222"/>
                        </a:lnTo>
                        <a:lnTo>
                          <a:pt x="33196" y="246219"/>
                        </a:lnTo>
                        <a:close/>
                        <a:moveTo>
                          <a:pt x="347361" y="157322"/>
                        </a:moveTo>
                        <a:cubicBezTo>
                          <a:pt x="347356" y="156108"/>
                          <a:pt x="346373" y="155126"/>
                          <a:pt x="345158" y="155121"/>
                        </a:cubicBezTo>
                        <a:lnTo>
                          <a:pt x="331124" y="155122"/>
                        </a:lnTo>
                        <a:lnTo>
                          <a:pt x="332161" y="152834"/>
                        </a:lnTo>
                        <a:cubicBezTo>
                          <a:pt x="332452" y="152143"/>
                          <a:pt x="332655" y="151418"/>
                          <a:pt x="332764" y="150676"/>
                        </a:cubicBezTo>
                        <a:cubicBezTo>
                          <a:pt x="332808" y="150417"/>
                          <a:pt x="332851" y="150159"/>
                          <a:pt x="332895" y="149856"/>
                        </a:cubicBezTo>
                        <a:lnTo>
                          <a:pt x="332895" y="149382"/>
                        </a:lnTo>
                        <a:cubicBezTo>
                          <a:pt x="332808" y="143038"/>
                          <a:pt x="324560" y="137859"/>
                          <a:pt x="314498" y="137859"/>
                        </a:cubicBezTo>
                        <a:lnTo>
                          <a:pt x="314066" y="137859"/>
                        </a:lnTo>
                        <a:cubicBezTo>
                          <a:pt x="312900" y="137903"/>
                          <a:pt x="311778" y="137989"/>
                          <a:pt x="310655" y="138119"/>
                        </a:cubicBezTo>
                        <a:lnTo>
                          <a:pt x="309359" y="138378"/>
                        </a:lnTo>
                        <a:cubicBezTo>
                          <a:pt x="308703" y="138465"/>
                          <a:pt x="308055" y="138595"/>
                          <a:pt x="307416" y="138766"/>
                        </a:cubicBezTo>
                        <a:cubicBezTo>
                          <a:pt x="306941" y="138895"/>
                          <a:pt x="306466" y="139025"/>
                          <a:pt x="305991" y="139197"/>
                        </a:cubicBezTo>
                        <a:cubicBezTo>
                          <a:pt x="305429" y="139370"/>
                          <a:pt x="304868" y="139542"/>
                          <a:pt x="304350" y="139758"/>
                        </a:cubicBezTo>
                        <a:cubicBezTo>
                          <a:pt x="303918" y="139930"/>
                          <a:pt x="303529" y="140146"/>
                          <a:pt x="303097" y="140319"/>
                        </a:cubicBezTo>
                        <a:cubicBezTo>
                          <a:pt x="302418" y="140630"/>
                          <a:pt x="301755" y="140976"/>
                          <a:pt x="301111" y="141355"/>
                        </a:cubicBezTo>
                        <a:lnTo>
                          <a:pt x="300031" y="142088"/>
                        </a:lnTo>
                        <a:lnTo>
                          <a:pt x="252787" y="95137"/>
                        </a:lnTo>
                        <a:lnTo>
                          <a:pt x="252529" y="95223"/>
                        </a:lnTo>
                        <a:lnTo>
                          <a:pt x="251665" y="93929"/>
                        </a:lnTo>
                        <a:lnTo>
                          <a:pt x="251622" y="93885"/>
                        </a:lnTo>
                        <a:lnTo>
                          <a:pt x="251536" y="93713"/>
                        </a:lnTo>
                        <a:lnTo>
                          <a:pt x="250974" y="92850"/>
                        </a:lnTo>
                        <a:lnTo>
                          <a:pt x="242424" y="89570"/>
                        </a:lnTo>
                        <a:lnTo>
                          <a:pt x="241992" y="89398"/>
                        </a:lnTo>
                        <a:lnTo>
                          <a:pt x="239271" y="88319"/>
                        </a:lnTo>
                        <a:lnTo>
                          <a:pt x="224718" y="148821"/>
                        </a:lnTo>
                        <a:cubicBezTo>
                          <a:pt x="226380" y="152019"/>
                          <a:pt x="227240" y="155573"/>
                          <a:pt x="227223" y="159177"/>
                        </a:cubicBezTo>
                        <a:lnTo>
                          <a:pt x="227223" y="182913"/>
                        </a:lnTo>
                        <a:lnTo>
                          <a:pt x="239746" y="182913"/>
                        </a:lnTo>
                        <a:lnTo>
                          <a:pt x="243935" y="138248"/>
                        </a:lnTo>
                        <a:lnTo>
                          <a:pt x="296965" y="178208"/>
                        </a:lnTo>
                        <a:cubicBezTo>
                          <a:pt x="299431" y="176177"/>
                          <a:pt x="302239" y="174600"/>
                          <a:pt x="305257" y="173548"/>
                        </a:cubicBezTo>
                        <a:cubicBezTo>
                          <a:pt x="305947" y="173289"/>
                          <a:pt x="306681" y="173073"/>
                          <a:pt x="307416" y="172857"/>
                        </a:cubicBezTo>
                        <a:lnTo>
                          <a:pt x="307416" y="164011"/>
                        </a:lnTo>
                        <a:cubicBezTo>
                          <a:pt x="306034" y="163712"/>
                          <a:pt x="304677" y="163307"/>
                          <a:pt x="303357" y="162802"/>
                        </a:cubicBezTo>
                        <a:lnTo>
                          <a:pt x="283362" y="162802"/>
                        </a:lnTo>
                        <a:cubicBezTo>
                          <a:pt x="280334" y="162802"/>
                          <a:pt x="277878" y="160349"/>
                          <a:pt x="277878" y="157322"/>
                        </a:cubicBezTo>
                        <a:cubicBezTo>
                          <a:pt x="277878" y="154295"/>
                          <a:pt x="280334" y="151842"/>
                          <a:pt x="283362" y="151842"/>
                        </a:cubicBezTo>
                        <a:lnTo>
                          <a:pt x="297700" y="152100"/>
                        </a:lnTo>
                        <a:cubicBezTo>
                          <a:pt x="297428" y="151382"/>
                          <a:pt x="297281" y="150623"/>
                          <a:pt x="297268" y="149856"/>
                        </a:cubicBezTo>
                        <a:lnTo>
                          <a:pt x="297268" y="149770"/>
                        </a:lnTo>
                        <a:cubicBezTo>
                          <a:pt x="297570" y="146801"/>
                          <a:pt x="299336" y="144178"/>
                          <a:pt x="301974" y="142779"/>
                        </a:cubicBezTo>
                        <a:cubicBezTo>
                          <a:pt x="305648" y="140610"/>
                          <a:pt x="309842" y="139477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11" y="143944"/>
                          <a:pt x="331253" y="149425"/>
                        </a:cubicBezTo>
                        <a:cubicBezTo>
                          <a:pt x="330980" y="152427"/>
                          <a:pt x="329210" y="155088"/>
                          <a:pt x="326546" y="156502"/>
                        </a:cubicBezTo>
                        <a:cubicBezTo>
                          <a:pt x="322871" y="158662"/>
                          <a:pt x="318676" y="159781"/>
                          <a:pt x="314412" y="159738"/>
                        </a:cubicBezTo>
                        <a:lnTo>
                          <a:pt x="314023" y="159782"/>
                        </a:lnTo>
                        <a:cubicBezTo>
                          <a:pt x="309051" y="159966"/>
                          <a:pt x="304169" y="158426"/>
                          <a:pt x="300203" y="155423"/>
                        </a:cubicBezTo>
                        <a:lnTo>
                          <a:pt x="283319" y="155122"/>
                        </a:lnTo>
                        <a:cubicBezTo>
                          <a:pt x="282103" y="155134"/>
                          <a:pt x="281127" y="156129"/>
                          <a:pt x="281139" y="157344"/>
                        </a:cubicBezTo>
                        <a:cubicBezTo>
                          <a:pt x="281151" y="158559"/>
                          <a:pt x="282146" y="159534"/>
                          <a:pt x="283362" y="159522"/>
                        </a:cubicBezTo>
                        <a:lnTo>
                          <a:pt x="304263" y="159653"/>
                        </a:lnTo>
                        <a:cubicBezTo>
                          <a:pt x="305896" y="160285"/>
                          <a:pt x="307589" y="160748"/>
                          <a:pt x="309316" y="161034"/>
                        </a:cubicBezTo>
                        <a:lnTo>
                          <a:pt x="310697" y="161248"/>
                        </a:lnTo>
                        <a:lnTo>
                          <a:pt x="310697" y="175533"/>
                        </a:lnTo>
                        <a:lnTo>
                          <a:pt x="309402" y="175792"/>
                        </a:lnTo>
                        <a:cubicBezTo>
                          <a:pt x="308358" y="175994"/>
                          <a:pt x="307332" y="176282"/>
                          <a:pt x="306336" y="176654"/>
                        </a:cubicBezTo>
                        <a:cubicBezTo>
                          <a:pt x="302690" y="177929"/>
                          <a:pt x="299413" y="180078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4"/>
                        </a:lnTo>
                        <a:cubicBezTo>
                          <a:pt x="330822" y="181920"/>
                          <a:pt x="330303" y="181531"/>
                          <a:pt x="329785" y="181100"/>
                        </a:cubicBezTo>
                        <a:cubicBezTo>
                          <a:pt x="329388" y="180717"/>
                          <a:pt x="328970" y="180357"/>
                          <a:pt x="328533" y="180021"/>
                        </a:cubicBezTo>
                        <a:cubicBezTo>
                          <a:pt x="327972" y="179633"/>
                          <a:pt x="327367" y="179288"/>
                          <a:pt x="326806" y="178899"/>
                        </a:cubicBezTo>
                        <a:cubicBezTo>
                          <a:pt x="326374" y="178640"/>
                          <a:pt x="325941" y="178338"/>
                          <a:pt x="325510" y="178079"/>
                        </a:cubicBezTo>
                        <a:cubicBezTo>
                          <a:pt x="324540" y="177595"/>
                          <a:pt x="323545" y="177164"/>
                          <a:pt x="322530" y="176785"/>
                        </a:cubicBezTo>
                        <a:lnTo>
                          <a:pt x="322185" y="176654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2"/>
                        </a:cubicBezTo>
                        <a:lnTo>
                          <a:pt x="317823" y="175533"/>
                        </a:lnTo>
                        <a:lnTo>
                          <a:pt x="317823" y="161163"/>
                        </a:lnTo>
                        <a:lnTo>
                          <a:pt x="319162" y="160904"/>
                        </a:lnTo>
                        <a:cubicBezTo>
                          <a:pt x="319723" y="160774"/>
                          <a:pt x="320285" y="160645"/>
                          <a:pt x="320802" y="160515"/>
                        </a:cubicBezTo>
                        <a:cubicBezTo>
                          <a:pt x="321607" y="160331"/>
                          <a:pt x="322400" y="160101"/>
                          <a:pt x="323178" y="159825"/>
                        </a:cubicBezTo>
                        <a:cubicBezTo>
                          <a:pt x="323400" y="159773"/>
                          <a:pt x="323617" y="159701"/>
                          <a:pt x="323825" y="159609"/>
                        </a:cubicBezTo>
                        <a:lnTo>
                          <a:pt x="324387" y="159522"/>
                        </a:lnTo>
                        <a:lnTo>
                          <a:pt x="345158" y="159522"/>
                        </a:lnTo>
                        <a:cubicBezTo>
                          <a:pt x="346372" y="159518"/>
                          <a:pt x="347356" y="158536"/>
                          <a:pt x="347361" y="157322"/>
                        </a:cubicBezTo>
                        <a:close/>
                        <a:moveTo>
                          <a:pt x="324775" y="153740"/>
                        </a:moveTo>
                        <a:cubicBezTo>
                          <a:pt x="325769" y="153136"/>
                          <a:pt x="328014" y="151496"/>
                          <a:pt x="327972" y="149468"/>
                        </a:cubicBezTo>
                        <a:cubicBezTo>
                          <a:pt x="327928" y="146318"/>
                          <a:pt x="322185" y="142779"/>
                          <a:pt x="314498" y="142779"/>
                        </a:cubicBezTo>
                        <a:lnTo>
                          <a:pt x="314152" y="142779"/>
                        </a:lnTo>
                        <a:cubicBezTo>
                          <a:pt x="310499" y="142759"/>
                          <a:pt x="306907" y="143713"/>
                          <a:pt x="303745" y="145541"/>
                        </a:cubicBezTo>
                        <a:cubicBezTo>
                          <a:pt x="302795" y="146145"/>
                          <a:pt x="300507" y="147785"/>
                          <a:pt x="300550" y="149814"/>
                        </a:cubicBezTo>
                        <a:cubicBezTo>
                          <a:pt x="300592" y="152963"/>
                          <a:pt x="306336" y="156459"/>
                          <a:pt x="314023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8" y="182054"/>
                          <a:pt x="293810" y="181233"/>
                          <a:pt x="294547" y="180453"/>
                        </a:cubicBezTo>
                        <a:lnTo>
                          <a:pt x="246656" y="144419"/>
                        </a:lnTo>
                        <a:lnTo>
                          <a:pt x="243029" y="182913"/>
                        </a:lnTo>
                        <a:close/>
                        <a:moveTo>
                          <a:pt x="221220" y="149295"/>
                        </a:moveTo>
                        <a:lnTo>
                          <a:pt x="236205" y="87024"/>
                        </a:lnTo>
                        <a:lnTo>
                          <a:pt x="230030" y="84522"/>
                        </a:lnTo>
                        <a:lnTo>
                          <a:pt x="215736" y="143987"/>
                        </a:lnTo>
                        <a:lnTo>
                          <a:pt x="214095" y="143470"/>
                        </a:lnTo>
                        <a:cubicBezTo>
                          <a:pt x="213071" y="143168"/>
                          <a:pt x="212010" y="143007"/>
                          <a:pt x="210942" y="142995"/>
                        </a:cubicBezTo>
                        <a:lnTo>
                          <a:pt x="169529" y="142995"/>
                        </a:lnTo>
                        <a:lnTo>
                          <a:pt x="155192" y="83270"/>
                        </a:lnTo>
                        <a:lnTo>
                          <a:pt x="148930" y="85385"/>
                        </a:lnTo>
                        <a:lnTo>
                          <a:pt x="163440" y="145714"/>
                        </a:lnTo>
                        <a:lnTo>
                          <a:pt x="162749" y="146361"/>
                        </a:lnTo>
                        <a:cubicBezTo>
                          <a:pt x="159416" y="149785"/>
                          <a:pt x="157596" y="154402"/>
                          <a:pt x="157697" y="159177"/>
                        </a:cubicBezTo>
                        <a:lnTo>
                          <a:pt x="157697" y="182913"/>
                        </a:lnTo>
                        <a:lnTo>
                          <a:pt x="223941" y="182913"/>
                        </a:lnTo>
                        <a:lnTo>
                          <a:pt x="223941" y="159177"/>
                        </a:lnTo>
                        <a:cubicBezTo>
                          <a:pt x="223965" y="155918"/>
                          <a:pt x="223147" y="152707"/>
                          <a:pt x="221565" y="149856"/>
                        </a:cubicBezTo>
                        <a:close/>
                        <a:moveTo>
                          <a:pt x="213360" y="139930"/>
                        </a:moveTo>
                        <a:lnTo>
                          <a:pt x="226920" y="83486"/>
                        </a:lnTo>
                        <a:lnTo>
                          <a:pt x="219968" y="80422"/>
                        </a:lnTo>
                        <a:lnTo>
                          <a:pt x="216470" y="78998"/>
                        </a:lnTo>
                        <a:lnTo>
                          <a:pt x="199066" y="99323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8"/>
                        </a:lnTo>
                        <a:lnTo>
                          <a:pt x="158302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3"/>
                          <a:pt x="213360" y="139931"/>
                        </a:cubicBezTo>
                        <a:close/>
                        <a:moveTo>
                          <a:pt x="220615" y="45165"/>
                        </a:moveTo>
                        <a:cubicBezTo>
                          <a:pt x="220580" y="44836"/>
                          <a:pt x="220566" y="44504"/>
                          <a:pt x="220573" y="44173"/>
                        </a:cubicBezTo>
                        <a:lnTo>
                          <a:pt x="219968" y="42403"/>
                        </a:lnTo>
                        <a:cubicBezTo>
                          <a:pt x="219932" y="42248"/>
                          <a:pt x="219918" y="42088"/>
                          <a:pt x="219925" y="41928"/>
                        </a:cubicBezTo>
                        <a:lnTo>
                          <a:pt x="219796" y="41626"/>
                        </a:lnTo>
                        <a:lnTo>
                          <a:pt x="219796" y="36491"/>
                        </a:lnTo>
                        <a:cubicBezTo>
                          <a:pt x="221510" y="21762"/>
                          <a:pt x="210951" y="8433"/>
                          <a:pt x="196212" y="6720"/>
                        </a:cubicBezTo>
                        <a:cubicBezTo>
                          <a:pt x="181472" y="5007"/>
                          <a:pt x="168134" y="15559"/>
                          <a:pt x="166420" y="30288"/>
                        </a:cubicBezTo>
                        <a:cubicBezTo>
                          <a:pt x="166180" y="32349"/>
                          <a:pt x="166180" y="34430"/>
                          <a:pt x="166420" y="36491"/>
                        </a:cubicBezTo>
                        <a:lnTo>
                          <a:pt x="166420" y="40030"/>
                        </a:lnTo>
                        <a:cubicBezTo>
                          <a:pt x="166397" y="40249"/>
                          <a:pt x="166354" y="40466"/>
                          <a:pt x="166291" y="40677"/>
                        </a:cubicBezTo>
                        <a:lnTo>
                          <a:pt x="166247" y="41109"/>
                        </a:lnTo>
                        <a:lnTo>
                          <a:pt x="166117" y="41411"/>
                        </a:lnTo>
                        <a:lnTo>
                          <a:pt x="164865" y="44086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6" y="46633"/>
                          <a:pt x="167413" y="47755"/>
                          <a:pt x="168276" y="48877"/>
                        </a:cubicBezTo>
                        <a:lnTo>
                          <a:pt x="168709" y="48877"/>
                        </a:lnTo>
                        <a:lnTo>
                          <a:pt x="168709" y="49437"/>
                        </a:lnTo>
                        <a:cubicBezTo>
                          <a:pt x="170842" y="52697"/>
                          <a:pt x="173497" y="55584"/>
                          <a:pt x="176568" y="57982"/>
                        </a:cubicBezTo>
                        <a:cubicBezTo>
                          <a:pt x="181142" y="59885"/>
                          <a:pt x="186089" y="60726"/>
                          <a:pt x="191035" y="60441"/>
                        </a:cubicBezTo>
                        <a:cubicBezTo>
                          <a:pt x="196779" y="60578"/>
                          <a:pt x="202504" y="59731"/>
                          <a:pt x="207963" y="57938"/>
                        </a:cubicBezTo>
                        <a:cubicBezTo>
                          <a:pt x="212807" y="54349"/>
                          <a:pt x="217073" y="50041"/>
                          <a:pt x="220615" y="45165"/>
                        </a:cubicBezTo>
                        <a:close/>
                        <a:moveTo>
                          <a:pt x="198851" y="94533"/>
                        </a:moveTo>
                        <a:lnTo>
                          <a:pt x="213231" y="77703"/>
                        </a:lnTo>
                        <a:lnTo>
                          <a:pt x="212886" y="77530"/>
                        </a:lnTo>
                        <a:lnTo>
                          <a:pt x="212842" y="77530"/>
                        </a:lnTo>
                        <a:lnTo>
                          <a:pt x="212368" y="77358"/>
                        </a:lnTo>
                        <a:cubicBezTo>
                          <a:pt x="208439" y="84154"/>
                          <a:pt x="201483" y="88649"/>
                          <a:pt x="193669" y="89441"/>
                        </a:cubicBezTo>
                        <a:close/>
                        <a:moveTo>
                          <a:pt x="211245" y="72914"/>
                        </a:moveTo>
                        <a:cubicBezTo>
                          <a:pt x="214176" y="67374"/>
                          <a:pt x="215939" y="61294"/>
                          <a:pt x="216427" y="55047"/>
                        </a:cubicBezTo>
                        <a:cubicBezTo>
                          <a:pt x="214402" y="57421"/>
                          <a:pt x="211975" y="59423"/>
                          <a:pt x="209258" y="60959"/>
                        </a:cubicBezTo>
                        <a:cubicBezTo>
                          <a:pt x="203394" y="62946"/>
                          <a:pt x="197225" y="63881"/>
                          <a:pt x="191035" y="63721"/>
                        </a:cubicBezTo>
                        <a:cubicBezTo>
                          <a:pt x="185536" y="63951"/>
                          <a:pt x="180054" y="62979"/>
                          <a:pt x="174970" y="60873"/>
                        </a:cubicBezTo>
                        <a:cubicBezTo>
                          <a:pt x="172695" y="59318"/>
                          <a:pt x="170683" y="57410"/>
                          <a:pt x="169010" y="55220"/>
                        </a:cubicBezTo>
                        <a:cubicBezTo>
                          <a:pt x="169551" y="61375"/>
                          <a:pt x="171313" y="67360"/>
                          <a:pt x="174193" y="72827"/>
                        </a:cubicBezTo>
                        <a:cubicBezTo>
                          <a:pt x="174280" y="72956"/>
                          <a:pt x="174236" y="73043"/>
                          <a:pt x="174280" y="73172"/>
                        </a:cubicBezTo>
                        <a:cubicBezTo>
                          <a:pt x="177883" y="83353"/>
                          <a:pt x="189064" y="88687"/>
                          <a:pt x="199252" y="85085"/>
                        </a:cubicBezTo>
                        <a:cubicBezTo>
                          <a:pt x="204807" y="83122"/>
                          <a:pt x="209180" y="78761"/>
                          <a:pt x="211158" y="73215"/>
                        </a:cubicBezTo>
                        <a:cubicBezTo>
                          <a:pt x="211202" y="73128"/>
                          <a:pt x="211158" y="72999"/>
                          <a:pt x="211245" y="72914"/>
                        </a:cubicBezTo>
                        <a:close/>
                        <a:moveTo>
                          <a:pt x="185119" y="95310"/>
                        </a:moveTo>
                        <a:lnTo>
                          <a:pt x="191812" y="89441"/>
                        </a:lnTo>
                        <a:cubicBezTo>
                          <a:pt x="183964" y="88651"/>
                          <a:pt x="176982" y="84117"/>
                          <a:pt x="173070" y="77272"/>
                        </a:cubicBezTo>
                        <a:lnTo>
                          <a:pt x="171688" y="77746"/>
                        </a:lnTo>
                        <a:close/>
                        <a:moveTo>
                          <a:pt x="159813" y="144677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3"/>
                        </a:lnTo>
                        <a:lnTo>
                          <a:pt x="114426" y="109723"/>
                        </a:lnTo>
                        <a:cubicBezTo>
                          <a:pt x="117455" y="109723"/>
                          <a:pt x="119911" y="112177"/>
                          <a:pt x="119911" y="115204"/>
                        </a:cubicBezTo>
                        <a:cubicBezTo>
                          <a:pt x="119911" y="118231"/>
                          <a:pt x="117455" y="120685"/>
                          <a:pt x="114426" y="120685"/>
                        </a:cubicBezTo>
                        <a:lnTo>
                          <a:pt x="96979" y="120771"/>
                        </a:lnTo>
                        <a:cubicBezTo>
                          <a:pt x="94924" y="122019"/>
                          <a:pt x="92698" y="122964"/>
                          <a:pt x="90372" y="123575"/>
                        </a:cubicBezTo>
                        <a:lnTo>
                          <a:pt x="90372" y="144074"/>
                        </a:lnTo>
                        <a:cubicBezTo>
                          <a:pt x="95900" y="142650"/>
                          <a:pt x="112699" y="137040"/>
                          <a:pt x="128504" y="130696"/>
                        </a:cubicBezTo>
                        <a:cubicBezTo>
                          <a:pt x="130525" y="129695"/>
                          <a:pt x="132891" y="129664"/>
                          <a:pt x="134938" y="130609"/>
                        </a:cubicBezTo>
                        <a:cubicBezTo>
                          <a:pt x="136469" y="131407"/>
                          <a:pt x="137584" y="132821"/>
                          <a:pt x="138005" y="134494"/>
                        </a:cubicBezTo>
                        <a:lnTo>
                          <a:pt x="142108" y="182913"/>
                        </a:lnTo>
                        <a:lnTo>
                          <a:pt x="154415" y="182913"/>
                        </a:lnTo>
                        <a:lnTo>
                          <a:pt x="154415" y="159177"/>
                        </a:lnTo>
                        <a:cubicBezTo>
                          <a:pt x="154328" y="153838"/>
                          <a:pt x="156256" y="148662"/>
                          <a:pt x="159813" y="144677"/>
                        </a:cubicBezTo>
                        <a:close/>
                        <a:moveTo>
                          <a:pt x="138825" y="182913"/>
                        </a:moveTo>
                        <a:lnTo>
                          <a:pt x="134766" y="135054"/>
                        </a:lnTo>
                        <a:cubicBezTo>
                          <a:pt x="134503" y="134390"/>
                          <a:pt x="134013" y="133840"/>
                          <a:pt x="133383" y="133501"/>
                        </a:cubicBezTo>
                        <a:cubicBezTo>
                          <a:pt x="132176" y="133081"/>
                          <a:pt x="130850" y="133174"/>
                          <a:pt x="129714" y="133760"/>
                        </a:cubicBezTo>
                        <a:cubicBezTo>
                          <a:pt x="116886" y="138974"/>
                          <a:pt x="103798" y="143525"/>
                          <a:pt x="90503" y="147396"/>
                        </a:cubicBezTo>
                        <a:lnTo>
                          <a:pt x="90372" y="146792"/>
                        </a:lnTo>
                        <a:lnTo>
                          <a:pt x="90372" y="171390"/>
                        </a:lnTo>
                        <a:cubicBezTo>
                          <a:pt x="91106" y="171606"/>
                          <a:pt x="91840" y="171822"/>
                          <a:pt x="92575" y="172081"/>
                        </a:cubicBezTo>
                        <a:cubicBezTo>
                          <a:pt x="98233" y="174081"/>
                          <a:pt x="103075" y="177887"/>
                          <a:pt x="106350" y="182913"/>
                        </a:cubicBezTo>
                        <a:close/>
                        <a:moveTo>
                          <a:pt x="116628" y="115203"/>
                        </a:moveTo>
                        <a:cubicBezTo>
                          <a:pt x="116623" y="113990"/>
                          <a:pt x="115640" y="113008"/>
                          <a:pt x="114426" y="113003"/>
                        </a:cubicBezTo>
                        <a:lnTo>
                          <a:pt x="100176" y="113003"/>
                        </a:lnTo>
                        <a:lnTo>
                          <a:pt x="100564" y="111061"/>
                        </a:lnTo>
                        <a:cubicBezTo>
                          <a:pt x="100677" y="110536"/>
                          <a:pt x="100735" y="110001"/>
                          <a:pt x="100737" y="109465"/>
                        </a:cubicBezTo>
                        <a:cubicBezTo>
                          <a:pt x="100736" y="109101"/>
                          <a:pt x="100693" y="108739"/>
                          <a:pt x="100607" y="108385"/>
                        </a:cubicBezTo>
                        <a:cubicBezTo>
                          <a:pt x="99657" y="102430"/>
                          <a:pt x="91798" y="97942"/>
                          <a:pt x="82298" y="97942"/>
                        </a:cubicBezTo>
                        <a:lnTo>
                          <a:pt x="81909" y="97986"/>
                        </a:lnTo>
                        <a:cubicBezTo>
                          <a:pt x="81114" y="97998"/>
                          <a:pt x="80321" y="98056"/>
                          <a:pt x="79533" y="98158"/>
                        </a:cubicBezTo>
                        <a:cubicBezTo>
                          <a:pt x="79114" y="98145"/>
                          <a:pt x="78695" y="98174"/>
                          <a:pt x="78281" y="98244"/>
                        </a:cubicBezTo>
                        <a:cubicBezTo>
                          <a:pt x="75112" y="98625"/>
                          <a:pt x="72054" y="99653"/>
                          <a:pt x="69299" y="101266"/>
                        </a:cubicBezTo>
                        <a:cubicBezTo>
                          <a:pt x="69170" y="101351"/>
                          <a:pt x="69039" y="101395"/>
                          <a:pt x="68910" y="101480"/>
                        </a:cubicBezTo>
                        <a:cubicBezTo>
                          <a:pt x="66251" y="102938"/>
                          <a:pt x="64325" y="105443"/>
                          <a:pt x="63599" y="108385"/>
                        </a:cubicBezTo>
                        <a:cubicBezTo>
                          <a:pt x="63484" y="108910"/>
                          <a:pt x="63426" y="109445"/>
                          <a:pt x="63426" y="109982"/>
                        </a:cubicBezTo>
                        <a:cubicBezTo>
                          <a:pt x="63433" y="110358"/>
                          <a:pt x="63462" y="110732"/>
                          <a:pt x="63512" y="111104"/>
                        </a:cubicBezTo>
                        <a:lnTo>
                          <a:pt x="63857" y="113003"/>
                        </a:lnTo>
                        <a:lnTo>
                          <a:pt x="52629" y="113003"/>
                        </a:lnTo>
                        <a:cubicBezTo>
                          <a:pt x="51413" y="113003"/>
                          <a:pt x="50427" y="113988"/>
                          <a:pt x="50427" y="115204"/>
                        </a:cubicBezTo>
                        <a:cubicBezTo>
                          <a:pt x="50427" y="116419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6" y="117663"/>
                        </a:lnTo>
                        <a:cubicBezTo>
                          <a:pt x="68392" y="117837"/>
                          <a:pt x="68607" y="117923"/>
                          <a:pt x="68781" y="118052"/>
                        </a:cubicBezTo>
                        <a:cubicBezTo>
                          <a:pt x="69674" y="118618"/>
                          <a:pt x="70613" y="119109"/>
                          <a:pt x="71588" y="119520"/>
                        </a:cubicBezTo>
                        <a:cubicBezTo>
                          <a:pt x="71691" y="119554"/>
                          <a:pt x="71793" y="119598"/>
                          <a:pt x="71889" y="119649"/>
                        </a:cubicBezTo>
                        <a:cubicBezTo>
                          <a:pt x="73026" y="120098"/>
                          <a:pt x="74196" y="120458"/>
                          <a:pt x="75388" y="120727"/>
                        </a:cubicBezTo>
                        <a:cubicBezTo>
                          <a:pt x="75690" y="120814"/>
                          <a:pt x="75949" y="120857"/>
                          <a:pt x="76251" y="120943"/>
                        </a:cubicBezTo>
                        <a:cubicBezTo>
                          <a:pt x="76510" y="120987"/>
                          <a:pt x="76770" y="121030"/>
                          <a:pt x="77072" y="121073"/>
                        </a:cubicBezTo>
                        <a:cubicBezTo>
                          <a:pt x="77547" y="121159"/>
                          <a:pt x="78022" y="121246"/>
                          <a:pt x="78540" y="121288"/>
                        </a:cubicBezTo>
                        <a:lnTo>
                          <a:pt x="79965" y="121461"/>
                        </a:lnTo>
                        <a:lnTo>
                          <a:pt x="79965" y="174022"/>
                        </a:lnTo>
                        <a:lnTo>
                          <a:pt x="78670" y="174325"/>
                        </a:lnTo>
                        <a:cubicBezTo>
                          <a:pt x="77656" y="174517"/>
                          <a:pt x="76659" y="174791"/>
                          <a:pt x="75690" y="175144"/>
                        </a:cubicBezTo>
                        <a:cubicBezTo>
                          <a:pt x="75642" y="175139"/>
                          <a:pt x="75595" y="175154"/>
                          <a:pt x="75560" y="175188"/>
                        </a:cubicBezTo>
                        <a:lnTo>
                          <a:pt x="75431" y="175231"/>
                        </a:lnTo>
                        <a:cubicBezTo>
                          <a:pt x="74219" y="175657"/>
                          <a:pt x="73048" y="176191"/>
                          <a:pt x="71933" y="176828"/>
                        </a:cubicBezTo>
                        <a:cubicBezTo>
                          <a:pt x="71457" y="177086"/>
                          <a:pt x="70983" y="177475"/>
                          <a:pt x="70507" y="177777"/>
                        </a:cubicBezTo>
                        <a:cubicBezTo>
                          <a:pt x="69860" y="178208"/>
                          <a:pt x="69212" y="178597"/>
                          <a:pt x="68651" y="179028"/>
                        </a:cubicBezTo>
                        <a:cubicBezTo>
                          <a:pt x="68133" y="179417"/>
                          <a:pt x="67744" y="179891"/>
                          <a:pt x="67268" y="180323"/>
                        </a:cubicBezTo>
                        <a:cubicBezTo>
                          <a:pt x="66719" y="180793"/>
                          <a:pt x="66200" y="181297"/>
                          <a:pt x="65715" y="181833"/>
                        </a:cubicBezTo>
                        <a:cubicBezTo>
                          <a:pt x="65412" y="182178"/>
                          <a:pt x="65153" y="182566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0"/>
                          <a:pt x="95704" y="176679"/>
                          <a:pt x="91453" y="175187"/>
                        </a:cubicBezTo>
                        <a:cubicBezTo>
                          <a:pt x="90456" y="174815"/>
                          <a:pt x="89431" y="174526"/>
                          <a:pt x="88386" y="174325"/>
                        </a:cubicBezTo>
                        <a:lnTo>
                          <a:pt x="87090" y="174022"/>
                        </a:lnTo>
                        <a:lnTo>
                          <a:pt x="87090" y="121030"/>
                        </a:lnTo>
                        <a:lnTo>
                          <a:pt x="88343" y="120727"/>
                        </a:lnTo>
                        <a:cubicBezTo>
                          <a:pt x="90762" y="120192"/>
                          <a:pt x="93080" y="119275"/>
                          <a:pt x="95209" y="118009"/>
                        </a:cubicBezTo>
                        <a:lnTo>
                          <a:pt x="96072" y="117405"/>
                        </a:lnTo>
                        <a:lnTo>
                          <a:pt x="114426" y="117405"/>
                        </a:lnTo>
                        <a:cubicBezTo>
                          <a:pt x="115640" y="117400"/>
                          <a:pt x="116623" y="116417"/>
                          <a:pt x="116628" y="11520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8" name="Google Shape;1448;g2da750b4097_0_0"/>
                  <p:cNvSpPr/>
                  <p:nvPr/>
                </p:nvSpPr>
                <p:spPr>
                  <a:xfrm>
                    <a:off x="5030321" y="2947048"/>
                    <a:ext cx="34028" cy="20283"/>
                  </a:xfrm>
                  <a:custGeom>
                    <a:rect b="b" l="l" r="r" t="t"/>
                    <a:pathLst>
                      <a:path extrusionOk="0" h="20283" w="34028">
                        <a:moveTo>
                          <a:pt x="34362" y="9906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4"/>
                        </a:cubicBezTo>
                        <a:lnTo>
                          <a:pt x="17089" y="20264"/>
                        </a:lnTo>
                        <a:cubicBezTo>
                          <a:pt x="7934" y="20264"/>
                          <a:pt x="421" y="15819"/>
                          <a:pt x="334" y="10338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6"/>
                          <a:pt x="12954" y="-24"/>
                          <a:pt x="17218" y="24"/>
                        </a:cubicBezTo>
                        <a:lnTo>
                          <a:pt x="17565" y="-19"/>
                        </a:lnTo>
                        <a:cubicBezTo>
                          <a:pt x="26762" y="-19"/>
                          <a:pt x="34277" y="4426"/>
                          <a:pt x="34362" y="9906"/>
                        </a:cubicBezTo>
                        <a:close/>
                        <a:moveTo>
                          <a:pt x="27843" y="14223"/>
                        </a:moveTo>
                        <a:cubicBezTo>
                          <a:pt x="28835" y="13618"/>
                          <a:pt x="31081" y="11978"/>
                          <a:pt x="31081" y="9950"/>
                        </a:cubicBezTo>
                        <a:cubicBezTo>
                          <a:pt x="31038" y="6800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5"/>
                          <a:pt x="9983" y="4185"/>
                          <a:pt x="6811" y="6023"/>
                        </a:cubicBezTo>
                        <a:cubicBezTo>
                          <a:pt x="5861" y="6628"/>
                          <a:pt x="3573" y="8310"/>
                          <a:pt x="3616" y="10295"/>
                        </a:cubicBezTo>
                        <a:cubicBezTo>
                          <a:pt x="3659" y="13446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6"/>
                          <a:pt x="24685" y="16062"/>
                          <a:pt x="27843" y="1422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449" name="Google Shape;1449;g2da750b4097_0_0"/>
              <p:cNvGrpSpPr/>
              <p:nvPr/>
            </p:nvGrpSpPr>
            <p:grpSpPr>
              <a:xfrm>
                <a:off x="6412511" y="4122187"/>
                <a:ext cx="561040" cy="377073"/>
                <a:chOff x="5723061" y="4582192"/>
                <a:chExt cx="561040" cy="377073"/>
              </a:xfrm>
            </p:grpSpPr>
            <p:grpSp>
              <p:nvGrpSpPr>
                <p:cNvPr id="1450" name="Google Shape;1450;g2da750b4097_0_0"/>
                <p:cNvGrpSpPr/>
                <p:nvPr/>
              </p:nvGrpSpPr>
              <p:grpSpPr>
                <a:xfrm>
                  <a:off x="5771378" y="4591613"/>
                  <a:ext cx="472272" cy="352929"/>
                  <a:chOff x="4998402" y="3162440"/>
                  <a:chExt cx="320728" cy="239680"/>
                </a:xfrm>
              </p:grpSpPr>
              <p:sp>
                <p:nvSpPr>
                  <p:cNvPr id="1451" name="Google Shape;1451;g2da750b4097_0_0"/>
                  <p:cNvSpPr/>
                  <p:nvPr/>
                </p:nvSpPr>
                <p:spPr>
                  <a:xfrm>
                    <a:off x="4998402" y="3361125"/>
                    <a:ext cx="320728" cy="40995"/>
                  </a:xfrm>
                  <a:custGeom>
                    <a:rect b="b" l="l" r="r" t="t"/>
                    <a:pathLst>
                      <a:path extrusionOk="0" h="40995" w="320728">
                        <a:moveTo>
                          <a:pt x="0" y="0"/>
                        </a:moveTo>
                        <a:lnTo>
                          <a:pt x="320729" y="0"/>
                        </a:lnTo>
                        <a:lnTo>
                          <a:pt x="320729" y="40996"/>
                        </a:lnTo>
                        <a:lnTo>
                          <a:pt x="0" y="40996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2" name="Google Shape;1452;g2da750b4097_0_0"/>
                  <p:cNvSpPr/>
                  <p:nvPr/>
                </p:nvSpPr>
                <p:spPr>
                  <a:xfrm>
                    <a:off x="5114135" y="3239171"/>
                    <a:ext cx="87275" cy="99642"/>
                  </a:xfrm>
                  <a:custGeom>
                    <a:rect b="b" l="l" r="r" t="t"/>
                    <a:pathLst>
                      <a:path extrusionOk="0" h="99642" w="87275">
                        <a:moveTo>
                          <a:pt x="87609" y="3736"/>
                        </a:moveTo>
                        <a:lnTo>
                          <a:pt x="72625" y="66007"/>
                        </a:lnTo>
                        <a:lnTo>
                          <a:pt x="72970" y="66568"/>
                        </a:lnTo>
                        <a:cubicBezTo>
                          <a:pt x="74551" y="69420"/>
                          <a:pt x="75369" y="72630"/>
                          <a:pt x="75344" y="75890"/>
                        </a:cubicBezTo>
                        <a:lnTo>
                          <a:pt x="75344" y="99624"/>
                        </a:lnTo>
                        <a:lnTo>
                          <a:pt x="9100" y="99624"/>
                        </a:lnTo>
                        <a:lnTo>
                          <a:pt x="9100" y="75889"/>
                        </a:lnTo>
                        <a:cubicBezTo>
                          <a:pt x="9000" y="71113"/>
                          <a:pt x="10820" y="66497"/>
                          <a:pt x="14153" y="63072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7"/>
                        </a:lnTo>
                        <a:lnTo>
                          <a:pt x="62347" y="59707"/>
                        </a:lnTo>
                        <a:cubicBezTo>
                          <a:pt x="63414" y="59720"/>
                          <a:pt x="64475" y="59879"/>
                          <a:pt x="65499" y="60181"/>
                        </a:cubicBezTo>
                        <a:lnTo>
                          <a:pt x="67140" y="60698"/>
                        </a:lnTo>
                        <a:lnTo>
                          <a:pt x="81433" y="1233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3" name="Google Shape;1453;g2da750b4097_0_0"/>
                  <p:cNvSpPr/>
                  <p:nvPr/>
                </p:nvSpPr>
                <p:spPr>
                  <a:xfrm>
                    <a:off x="5130071" y="3162440"/>
                    <a:ext cx="55750" cy="53957"/>
                  </a:xfrm>
                  <a:custGeom>
                    <a:rect b="b" l="l" r="r" t="t"/>
                    <a:pathLst>
                      <a:path extrusionOk="0" h="53957" w="55750">
                        <a:moveTo>
                          <a:pt x="56041" y="37616"/>
                        </a:moveTo>
                        <a:cubicBezTo>
                          <a:pt x="56033" y="37947"/>
                          <a:pt x="56048" y="38279"/>
                          <a:pt x="56084" y="38608"/>
                        </a:cubicBezTo>
                        <a:cubicBezTo>
                          <a:pt x="52542" y="43485"/>
                          <a:pt x="48275" y="47793"/>
                          <a:pt x="43431" y="51382"/>
                        </a:cubicBezTo>
                        <a:cubicBezTo>
                          <a:pt x="37972" y="53175"/>
                          <a:pt x="32247" y="54021"/>
                          <a:pt x="26503" y="53884"/>
                        </a:cubicBezTo>
                        <a:cubicBezTo>
                          <a:pt x="21556" y="54168"/>
                          <a:pt x="16610" y="53327"/>
                          <a:pt x="12036" y="51424"/>
                        </a:cubicBezTo>
                        <a:cubicBezTo>
                          <a:pt x="8965" y="49027"/>
                          <a:pt x="6309" y="46140"/>
                          <a:pt x="4176" y="42880"/>
                        </a:cubicBezTo>
                        <a:lnTo>
                          <a:pt x="4176" y="42319"/>
                        </a:lnTo>
                        <a:lnTo>
                          <a:pt x="3745" y="42319"/>
                        </a:lnTo>
                        <a:cubicBezTo>
                          <a:pt x="2881" y="41197"/>
                          <a:pt x="2103" y="40075"/>
                          <a:pt x="1456" y="39126"/>
                        </a:cubicBezTo>
                        <a:lnTo>
                          <a:pt x="1413" y="39083"/>
                        </a:lnTo>
                        <a:cubicBezTo>
                          <a:pt x="1024" y="38522"/>
                          <a:pt x="679" y="37961"/>
                          <a:pt x="334" y="37529"/>
                        </a:cubicBezTo>
                        <a:lnTo>
                          <a:pt x="1586" y="34853"/>
                        </a:lnTo>
                        <a:lnTo>
                          <a:pt x="1715" y="34552"/>
                        </a:lnTo>
                        <a:lnTo>
                          <a:pt x="1758" y="34120"/>
                        </a:lnTo>
                        <a:cubicBezTo>
                          <a:pt x="1822" y="33909"/>
                          <a:pt x="1865" y="33692"/>
                          <a:pt x="1887" y="33473"/>
                        </a:cubicBezTo>
                        <a:lnTo>
                          <a:pt x="1887" y="29934"/>
                        </a:lnTo>
                        <a:cubicBezTo>
                          <a:pt x="173" y="15205"/>
                          <a:pt x="10732" y="1876"/>
                          <a:pt x="25472" y="163"/>
                        </a:cubicBezTo>
                        <a:cubicBezTo>
                          <a:pt x="40211" y="-1550"/>
                          <a:pt x="53549" y="9002"/>
                          <a:pt x="55263" y="23731"/>
                        </a:cubicBezTo>
                        <a:cubicBezTo>
                          <a:pt x="55503" y="25792"/>
                          <a:pt x="55503" y="27873"/>
                          <a:pt x="55263" y="29934"/>
                        </a:cubicBezTo>
                        <a:lnTo>
                          <a:pt x="55263" y="35069"/>
                        </a:lnTo>
                        <a:lnTo>
                          <a:pt x="55393" y="35372"/>
                        </a:lnTo>
                        <a:cubicBezTo>
                          <a:pt x="55387" y="35531"/>
                          <a:pt x="55401" y="35691"/>
                          <a:pt x="55436" y="35846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54" name="Google Shape;1454;g2da750b4097_0_0"/>
                <p:cNvGrpSpPr/>
                <p:nvPr/>
              </p:nvGrpSpPr>
              <p:grpSpPr>
                <a:xfrm>
                  <a:off x="5723061" y="4582192"/>
                  <a:ext cx="561040" cy="377073"/>
                  <a:chOff x="4965588" y="3156037"/>
                  <a:chExt cx="381012" cy="256077"/>
                </a:xfrm>
              </p:grpSpPr>
              <p:sp>
                <p:nvSpPr>
                  <p:cNvPr id="1455" name="Google Shape;1455;g2da750b4097_0_0"/>
                  <p:cNvSpPr/>
                  <p:nvPr/>
                </p:nvSpPr>
                <p:spPr>
                  <a:xfrm>
                    <a:off x="4965588" y="3156037"/>
                    <a:ext cx="381012" cy="256077"/>
                  </a:xfrm>
                  <a:custGeom>
                    <a:rect b="b" l="l" r="r" t="t"/>
                    <a:pathLst>
                      <a:path extrusionOk="0" h="256077" w="381012">
                        <a:moveTo>
                          <a:pt x="381347" y="182913"/>
                        </a:moveTo>
                        <a:lnTo>
                          <a:pt x="381347" y="201944"/>
                        </a:lnTo>
                        <a:cubicBezTo>
                          <a:pt x="381348" y="203754"/>
                          <a:pt x="379880" y="205222"/>
                          <a:pt x="378069" y="205223"/>
                        </a:cubicBezTo>
                        <a:cubicBezTo>
                          <a:pt x="378068" y="205223"/>
                          <a:pt x="378067" y="205223"/>
                          <a:pt x="378065" y="205223"/>
                        </a:cubicBezTo>
                        <a:lnTo>
                          <a:pt x="363814" y="205223"/>
                        </a:lnTo>
                        <a:lnTo>
                          <a:pt x="363814" y="247816"/>
                        </a:lnTo>
                        <a:cubicBezTo>
                          <a:pt x="364088" y="248336"/>
                          <a:pt x="364236" y="248912"/>
                          <a:pt x="364246" y="249499"/>
                        </a:cubicBezTo>
                        <a:lnTo>
                          <a:pt x="364246" y="252779"/>
                        </a:lnTo>
                        <a:cubicBezTo>
                          <a:pt x="364247" y="254589"/>
                          <a:pt x="362779" y="256058"/>
                          <a:pt x="360967" y="256059"/>
                        </a:cubicBezTo>
                        <a:cubicBezTo>
                          <a:pt x="360966" y="256059"/>
                          <a:pt x="360965" y="256059"/>
                          <a:pt x="360964" y="256059"/>
                        </a:cubicBezTo>
                        <a:lnTo>
                          <a:pt x="28273" y="256059"/>
                        </a:lnTo>
                        <a:cubicBezTo>
                          <a:pt x="26015" y="255182"/>
                          <a:pt x="24228" y="253397"/>
                          <a:pt x="23351" y="251139"/>
                        </a:cubicBezTo>
                        <a:lnTo>
                          <a:pt x="23351" y="205223"/>
                        </a:lnTo>
                        <a:lnTo>
                          <a:pt x="3616" y="205223"/>
                        </a:lnTo>
                        <a:cubicBezTo>
                          <a:pt x="1804" y="205224"/>
                          <a:pt x="335" y="203758"/>
                          <a:pt x="334" y="201948"/>
                        </a:cubicBezTo>
                        <a:cubicBezTo>
                          <a:pt x="334" y="201946"/>
                          <a:pt x="334" y="201945"/>
                          <a:pt x="334" y="201944"/>
                        </a:cubicBezTo>
                        <a:lnTo>
                          <a:pt x="334" y="182913"/>
                        </a:lnTo>
                        <a:cubicBezTo>
                          <a:pt x="333" y="181102"/>
                          <a:pt x="1801" y="179634"/>
                          <a:pt x="3613" y="179633"/>
                        </a:cubicBezTo>
                        <a:cubicBezTo>
                          <a:pt x="3614" y="179633"/>
                          <a:pt x="3615" y="179633"/>
                          <a:pt x="3616" y="179633"/>
                        </a:cubicBezTo>
                        <a:lnTo>
                          <a:pt x="59021" y="179633"/>
                        </a:lnTo>
                        <a:cubicBezTo>
                          <a:pt x="62660" y="174743"/>
                          <a:pt x="67662" y="171036"/>
                          <a:pt x="73401" y="168974"/>
                        </a:cubicBezTo>
                        <a:lnTo>
                          <a:pt x="73401" y="127029"/>
                        </a:lnTo>
                        <a:cubicBezTo>
                          <a:pt x="70728" y="126393"/>
                          <a:pt x="68166" y="125360"/>
                          <a:pt x="65800" y="123965"/>
                        </a:cubicBezTo>
                        <a:lnTo>
                          <a:pt x="52629" y="123965"/>
                        </a:lnTo>
                        <a:cubicBezTo>
                          <a:pt x="47788" y="123965"/>
                          <a:pt x="43863" y="120043"/>
                          <a:pt x="43863" y="115205"/>
                        </a:cubicBezTo>
                        <a:cubicBezTo>
                          <a:pt x="43863" y="110367"/>
                          <a:pt x="47788" y="106444"/>
                          <a:pt x="52629" y="106444"/>
                        </a:cubicBezTo>
                        <a:lnTo>
                          <a:pt x="57294" y="106444"/>
                        </a:lnTo>
                        <a:cubicBezTo>
                          <a:pt x="58491" y="101995"/>
                          <a:pt x="61412" y="98206"/>
                          <a:pt x="65412" y="95915"/>
                        </a:cubicBezTo>
                        <a:cubicBezTo>
                          <a:pt x="70368" y="92943"/>
                          <a:pt x="76041" y="91376"/>
                          <a:pt x="81822" y="91384"/>
                        </a:cubicBezTo>
                        <a:lnTo>
                          <a:pt x="82298" y="91383"/>
                        </a:lnTo>
                        <a:cubicBezTo>
                          <a:pt x="91924" y="90622"/>
                          <a:pt x="101143" y="95413"/>
                          <a:pt x="106048" y="103725"/>
                        </a:cubicBezTo>
                        <a:lnTo>
                          <a:pt x="136925" y="82623"/>
                        </a:lnTo>
                        <a:cubicBezTo>
                          <a:pt x="137189" y="82463"/>
                          <a:pt x="137463" y="82319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3" y="65901"/>
                          <a:pt x="162339" y="58843"/>
                          <a:pt x="162144" y="51682"/>
                        </a:cubicBezTo>
                        <a:cubicBezTo>
                          <a:pt x="160590" y="49439"/>
                          <a:pt x="159381" y="47669"/>
                          <a:pt x="159078" y="47194"/>
                        </a:cubicBezTo>
                        <a:lnTo>
                          <a:pt x="158819" y="46805"/>
                        </a:lnTo>
                        <a:cubicBezTo>
                          <a:pt x="158500" y="46332"/>
                          <a:pt x="158321" y="45779"/>
                          <a:pt x="158302" y="45209"/>
                        </a:cubicBezTo>
                        <a:lnTo>
                          <a:pt x="158215" y="43828"/>
                        </a:lnTo>
                        <a:cubicBezTo>
                          <a:pt x="158173" y="43283"/>
                          <a:pt x="158262" y="42735"/>
                          <a:pt x="158474" y="42231"/>
                        </a:cubicBezTo>
                        <a:lnTo>
                          <a:pt x="159855" y="39341"/>
                        </a:lnTo>
                        <a:lnTo>
                          <a:pt x="159855" y="36493"/>
                        </a:lnTo>
                        <a:cubicBezTo>
                          <a:pt x="158135" y="18129"/>
                          <a:pt x="171637" y="1848"/>
                          <a:pt x="190013" y="129"/>
                        </a:cubicBezTo>
                        <a:cubicBezTo>
                          <a:pt x="208390" y="-1591"/>
                          <a:pt x="224682" y="11902"/>
                          <a:pt x="226402" y="30265"/>
                        </a:cubicBezTo>
                        <a:cubicBezTo>
                          <a:pt x="226596" y="32337"/>
                          <a:pt x="226596" y="34421"/>
                          <a:pt x="226402" y="36493"/>
                        </a:cubicBezTo>
                        <a:lnTo>
                          <a:pt x="226402" y="40851"/>
                        </a:lnTo>
                        <a:lnTo>
                          <a:pt x="226964" y="42663"/>
                        </a:lnTo>
                        <a:cubicBezTo>
                          <a:pt x="227084" y="42995"/>
                          <a:pt x="227142" y="43346"/>
                          <a:pt x="227136" y="43699"/>
                        </a:cubicBezTo>
                        <a:cubicBezTo>
                          <a:pt x="227122" y="44059"/>
                          <a:pt x="227136" y="44420"/>
                          <a:pt x="227180" y="44778"/>
                        </a:cubicBezTo>
                        <a:lnTo>
                          <a:pt x="227309" y="45511"/>
                        </a:lnTo>
                        <a:cubicBezTo>
                          <a:pt x="227469" y="46413"/>
                          <a:pt x="227233" y="47340"/>
                          <a:pt x="226662" y="48057"/>
                        </a:cubicBezTo>
                        <a:lnTo>
                          <a:pt x="226230" y="48662"/>
                        </a:lnTo>
                        <a:cubicBezTo>
                          <a:pt x="225927" y="49050"/>
                          <a:pt x="224804" y="50474"/>
                          <a:pt x="223293" y="52287"/>
                        </a:cubicBezTo>
                        <a:cubicBezTo>
                          <a:pt x="223047" y="59320"/>
                          <a:pt x="221480" y="66244"/>
                          <a:pt x="218673" y="72698"/>
                        </a:cubicBezTo>
                        <a:lnTo>
                          <a:pt x="222602" y="74424"/>
                        </a:lnTo>
                        <a:lnTo>
                          <a:pt x="244410" y="83271"/>
                        </a:lnTo>
                        <a:lnTo>
                          <a:pt x="254386" y="87112"/>
                        </a:lnTo>
                        <a:cubicBezTo>
                          <a:pt x="255044" y="87381"/>
                          <a:pt x="255603" y="87849"/>
                          <a:pt x="255984" y="88450"/>
                        </a:cubicBezTo>
                        <a:lnTo>
                          <a:pt x="256976" y="90089"/>
                        </a:lnTo>
                        <a:lnTo>
                          <a:pt x="301154" y="133934"/>
                        </a:lnTo>
                        <a:cubicBezTo>
                          <a:pt x="305235" y="132242"/>
                          <a:pt x="309604" y="131348"/>
                          <a:pt x="314023" y="131301"/>
                        </a:cubicBezTo>
                        <a:lnTo>
                          <a:pt x="314498" y="131301"/>
                        </a:lnTo>
                        <a:cubicBezTo>
                          <a:pt x="328058" y="131301"/>
                          <a:pt x="338811" y="138853"/>
                          <a:pt x="339458" y="148563"/>
                        </a:cubicBezTo>
                        <a:lnTo>
                          <a:pt x="345158" y="148563"/>
                        </a:lnTo>
                        <a:cubicBezTo>
                          <a:pt x="350000" y="148563"/>
                          <a:pt x="353925" y="152485"/>
                          <a:pt x="353925" y="157323"/>
                        </a:cubicBezTo>
                        <a:cubicBezTo>
                          <a:pt x="353925" y="162161"/>
                          <a:pt x="350000" y="166083"/>
                          <a:pt x="345158" y="166083"/>
                        </a:cubicBezTo>
                        <a:lnTo>
                          <a:pt x="325251" y="166083"/>
                        </a:lnTo>
                        <a:cubicBezTo>
                          <a:pt x="324991" y="166169"/>
                          <a:pt x="324690" y="166298"/>
                          <a:pt x="324387" y="166385"/>
                        </a:cubicBezTo>
                        <a:lnTo>
                          <a:pt x="324387" y="170442"/>
                        </a:lnTo>
                        <a:cubicBezTo>
                          <a:pt x="329547" y="172270"/>
                          <a:pt x="334124" y="175443"/>
                          <a:pt x="337645" y="179633"/>
                        </a:cubicBezTo>
                        <a:lnTo>
                          <a:pt x="378065" y="179633"/>
                        </a:lnTo>
                        <a:cubicBezTo>
                          <a:pt x="379877" y="179632"/>
                          <a:pt x="381346" y="181100"/>
                          <a:pt x="381346" y="182911"/>
                        </a:cubicBezTo>
                        <a:cubicBezTo>
                          <a:pt x="381346" y="182911"/>
                          <a:pt x="381346" y="182912"/>
                          <a:pt x="381346" y="182913"/>
                        </a:cubicBezTo>
                        <a:close/>
                        <a:moveTo>
                          <a:pt x="374740" y="198664"/>
                        </a:moveTo>
                        <a:lnTo>
                          <a:pt x="374740" y="193831"/>
                        </a:lnTo>
                        <a:lnTo>
                          <a:pt x="6897" y="193831"/>
                        </a:lnTo>
                        <a:lnTo>
                          <a:pt x="6897" y="198664"/>
                        </a:lnTo>
                        <a:lnTo>
                          <a:pt x="374740" y="198664"/>
                        </a:lnTo>
                        <a:close/>
                        <a:moveTo>
                          <a:pt x="374740" y="190551"/>
                        </a:moveTo>
                        <a:lnTo>
                          <a:pt x="374740" y="186193"/>
                        </a:lnTo>
                        <a:lnTo>
                          <a:pt x="6897" y="186193"/>
                        </a:lnTo>
                        <a:lnTo>
                          <a:pt x="6897" y="190551"/>
                        </a:lnTo>
                        <a:close/>
                        <a:moveTo>
                          <a:pt x="353925" y="246220"/>
                        </a:moveTo>
                        <a:lnTo>
                          <a:pt x="353925" y="205223"/>
                        </a:lnTo>
                        <a:lnTo>
                          <a:pt x="33196" y="205223"/>
                        </a:lnTo>
                        <a:lnTo>
                          <a:pt x="33196" y="246220"/>
                        </a:lnTo>
                        <a:close/>
                        <a:moveTo>
                          <a:pt x="347361" y="157323"/>
                        </a:moveTo>
                        <a:cubicBezTo>
                          <a:pt x="347356" y="156109"/>
                          <a:pt x="346373" y="155127"/>
                          <a:pt x="345158" y="155122"/>
                        </a:cubicBezTo>
                        <a:lnTo>
                          <a:pt x="331124" y="155122"/>
                        </a:lnTo>
                        <a:lnTo>
                          <a:pt x="332161" y="152835"/>
                        </a:lnTo>
                        <a:cubicBezTo>
                          <a:pt x="332452" y="152144"/>
                          <a:pt x="332655" y="151419"/>
                          <a:pt x="332764" y="150678"/>
                        </a:cubicBezTo>
                        <a:cubicBezTo>
                          <a:pt x="332808" y="150418"/>
                          <a:pt x="332851" y="150159"/>
                          <a:pt x="332895" y="149857"/>
                        </a:cubicBezTo>
                        <a:lnTo>
                          <a:pt x="332895" y="149382"/>
                        </a:lnTo>
                        <a:cubicBezTo>
                          <a:pt x="332808" y="143039"/>
                          <a:pt x="324560" y="137861"/>
                          <a:pt x="314498" y="137861"/>
                        </a:cubicBezTo>
                        <a:lnTo>
                          <a:pt x="314066" y="137861"/>
                        </a:lnTo>
                        <a:cubicBezTo>
                          <a:pt x="312900" y="137904"/>
                          <a:pt x="311778" y="137989"/>
                          <a:pt x="310655" y="138120"/>
                        </a:cubicBezTo>
                        <a:lnTo>
                          <a:pt x="309359" y="138378"/>
                        </a:lnTo>
                        <a:cubicBezTo>
                          <a:pt x="308704" y="138466"/>
                          <a:pt x="308055" y="138596"/>
                          <a:pt x="307416" y="138766"/>
                        </a:cubicBezTo>
                        <a:cubicBezTo>
                          <a:pt x="306941" y="138896"/>
                          <a:pt x="306466" y="139026"/>
                          <a:pt x="305991" y="139198"/>
                        </a:cubicBezTo>
                        <a:cubicBezTo>
                          <a:pt x="305429" y="139371"/>
                          <a:pt x="304868" y="139543"/>
                          <a:pt x="304350" y="139759"/>
                        </a:cubicBezTo>
                        <a:cubicBezTo>
                          <a:pt x="303918" y="139932"/>
                          <a:pt x="303529" y="140147"/>
                          <a:pt x="303097" y="140320"/>
                        </a:cubicBezTo>
                        <a:cubicBezTo>
                          <a:pt x="302418" y="140631"/>
                          <a:pt x="301755" y="140977"/>
                          <a:pt x="301111" y="141356"/>
                        </a:cubicBezTo>
                        <a:lnTo>
                          <a:pt x="300031" y="142090"/>
                        </a:lnTo>
                        <a:lnTo>
                          <a:pt x="252787" y="95138"/>
                        </a:lnTo>
                        <a:lnTo>
                          <a:pt x="252529" y="95225"/>
                        </a:lnTo>
                        <a:lnTo>
                          <a:pt x="251665" y="93930"/>
                        </a:lnTo>
                        <a:lnTo>
                          <a:pt x="251622" y="93887"/>
                        </a:lnTo>
                        <a:lnTo>
                          <a:pt x="251536" y="93714"/>
                        </a:lnTo>
                        <a:lnTo>
                          <a:pt x="250974" y="92850"/>
                        </a:lnTo>
                        <a:lnTo>
                          <a:pt x="242424" y="89572"/>
                        </a:lnTo>
                        <a:lnTo>
                          <a:pt x="241992" y="89399"/>
                        </a:lnTo>
                        <a:lnTo>
                          <a:pt x="239271" y="88319"/>
                        </a:lnTo>
                        <a:lnTo>
                          <a:pt x="224718" y="148821"/>
                        </a:lnTo>
                        <a:cubicBezTo>
                          <a:pt x="226380" y="152020"/>
                          <a:pt x="227240" y="155574"/>
                          <a:pt x="227223" y="159179"/>
                        </a:cubicBezTo>
                        <a:lnTo>
                          <a:pt x="227223" y="182913"/>
                        </a:lnTo>
                        <a:lnTo>
                          <a:pt x="239746" y="182913"/>
                        </a:lnTo>
                        <a:lnTo>
                          <a:pt x="243935" y="138249"/>
                        </a:lnTo>
                        <a:lnTo>
                          <a:pt x="296965" y="178209"/>
                        </a:lnTo>
                        <a:cubicBezTo>
                          <a:pt x="299432" y="176179"/>
                          <a:pt x="302239" y="174601"/>
                          <a:pt x="305257" y="173548"/>
                        </a:cubicBezTo>
                        <a:cubicBezTo>
                          <a:pt x="305947" y="173290"/>
                          <a:pt x="306681" y="173074"/>
                          <a:pt x="307416" y="172858"/>
                        </a:cubicBezTo>
                        <a:lnTo>
                          <a:pt x="307416" y="164012"/>
                        </a:lnTo>
                        <a:cubicBezTo>
                          <a:pt x="306034" y="163712"/>
                          <a:pt x="304677" y="163308"/>
                          <a:pt x="303357" y="162803"/>
                        </a:cubicBezTo>
                        <a:lnTo>
                          <a:pt x="283362" y="162803"/>
                        </a:lnTo>
                        <a:cubicBezTo>
                          <a:pt x="280333" y="162803"/>
                          <a:pt x="277878" y="160349"/>
                          <a:pt x="277878" y="157323"/>
                        </a:cubicBezTo>
                        <a:cubicBezTo>
                          <a:pt x="277878" y="154295"/>
                          <a:pt x="280333" y="151842"/>
                          <a:pt x="283362" y="151842"/>
                        </a:cubicBezTo>
                        <a:lnTo>
                          <a:pt x="297700" y="152101"/>
                        </a:lnTo>
                        <a:cubicBezTo>
                          <a:pt x="297428" y="151383"/>
                          <a:pt x="297281" y="150624"/>
                          <a:pt x="297268" y="149857"/>
                        </a:cubicBezTo>
                        <a:lnTo>
                          <a:pt x="297268" y="149771"/>
                        </a:lnTo>
                        <a:cubicBezTo>
                          <a:pt x="297570" y="146801"/>
                          <a:pt x="299336" y="144179"/>
                          <a:pt x="301974" y="142780"/>
                        </a:cubicBezTo>
                        <a:cubicBezTo>
                          <a:pt x="305648" y="140611"/>
                          <a:pt x="309842" y="139478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11" y="143945"/>
                          <a:pt x="331253" y="149425"/>
                        </a:cubicBezTo>
                        <a:cubicBezTo>
                          <a:pt x="330980" y="152427"/>
                          <a:pt x="329210" y="155089"/>
                          <a:pt x="326546" y="156503"/>
                        </a:cubicBezTo>
                        <a:cubicBezTo>
                          <a:pt x="322870" y="158662"/>
                          <a:pt x="318675" y="159781"/>
                          <a:pt x="314412" y="159739"/>
                        </a:cubicBezTo>
                        <a:lnTo>
                          <a:pt x="314023" y="159783"/>
                        </a:lnTo>
                        <a:cubicBezTo>
                          <a:pt x="309051" y="159967"/>
                          <a:pt x="304169" y="158427"/>
                          <a:pt x="300203" y="155424"/>
                        </a:cubicBezTo>
                        <a:lnTo>
                          <a:pt x="283319" y="155122"/>
                        </a:lnTo>
                        <a:cubicBezTo>
                          <a:pt x="282103" y="155145"/>
                          <a:pt x="281136" y="156150"/>
                          <a:pt x="281159" y="157365"/>
                        </a:cubicBezTo>
                        <a:cubicBezTo>
                          <a:pt x="281182" y="158564"/>
                          <a:pt x="282162" y="159524"/>
                          <a:pt x="283362" y="159524"/>
                        </a:cubicBezTo>
                        <a:lnTo>
                          <a:pt x="304263" y="159653"/>
                        </a:lnTo>
                        <a:cubicBezTo>
                          <a:pt x="305895" y="160286"/>
                          <a:pt x="307589" y="160749"/>
                          <a:pt x="309316" y="161034"/>
                        </a:cubicBezTo>
                        <a:lnTo>
                          <a:pt x="310697" y="161250"/>
                        </a:lnTo>
                        <a:lnTo>
                          <a:pt x="310697" y="175534"/>
                        </a:lnTo>
                        <a:lnTo>
                          <a:pt x="309402" y="175793"/>
                        </a:lnTo>
                        <a:cubicBezTo>
                          <a:pt x="308358" y="175994"/>
                          <a:pt x="307332" y="176282"/>
                          <a:pt x="306336" y="176655"/>
                        </a:cubicBezTo>
                        <a:cubicBezTo>
                          <a:pt x="302690" y="177929"/>
                          <a:pt x="299413" y="180078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5"/>
                        </a:lnTo>
                        <a:cubicBezTo>
                          <a:pt x="330822" y="181920"/>
                          <a:pt x="330303" y="181532"/>
                          <a:pt x="329785" y="181101"/>
                        </a:cubicBezTo>
                        <a:cubicBezTo>
                          <a:pt x="329388" y="180719"/>
                          <a:pt x="328970" y="180358"/>
                          <a:pt x="328533" y="180021"/>
                        </a:cubicBezTo>
                        <a:cubicBezTo>
                          <a:pt x="327972" y="179633"/>
                          <a:pt x="327367" y="179288"/>
                          <a:pt x="326806" y="178899"/>
                        </a:cubicBezTo>
                        <a:cubicBezTo>
                          <a:pt x="326374" y="178641"/>
                          <a:pt x="325941" y="178339"/>
                          <a:pt x="325510" y="178080"/>
                        </a:cubicBezTo>
                        <a:cubicBezTo>
                          <a:pt x="324540" y="177596"/>
                          <a:pt x="323545" y="177164"/>
                          <a:pt x="322530" y="176785"/>
                        </a:cubicBezTo>
                        <a:lnTo>
                          <a:pt x="322185" y="176656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3"/>
                        </a:cubicBezTo>
                        <a:lnTo>
                          <a:pt x="317823" y="175534"/>
                        </a:lnTo>
                        <a:lnTo>
                          <a:pt x="317823" y="161163"/>
                        </a:lnTo>
                        <a:lnTo>
                          <a:pt x="319162" y="160905"/>
                        </a:lnTo>
                        <a:cubicBezTo>
                          <a:pt x="319723" y="160776"/>
                          <a:pt x="320285" y="160645"/>
                          <a:pt x="320802" y="160516"/>
                        </a:cubicBezTo>
                        <a:cubicBezTo>
                          <a:pt x="321607" y="160332"/>
                          <a:pt x="322400" y="160101"/>
                          <a:pt x="323178" y="159825"/>
                        </a:cubicBezTo>
                        <a:cubicBezTo>
                          <a:pt x="323400" y="159773"/>
                          <a:pt x="323616" y="159702"/>
                          <a:pt x="323825" y="159610"/>
                        </a:cubicBezTo>
                        <a:lnTo>
                          <a:pt x="324387" y="159523"/>
                        </a:lnTo>
                        <a:lnTo>
                          <a:pt x="345158" y="159523"/>
                        </a:lnTo>
                        <a:cubicBezTo>
                          <a:pt x="346372" y="159518"/>
                          <a:pt x="347356" y="158536"/>
                          <a:pt x="347361" y="157323"/>
                        </a:cubicBezTo>
                        <a:close/>
                        <a:moveTo>
                          <a:pt x="324775" y="153741"/>
                        </a:moveTo>
                        <a:cubicBezTo>
                          <a:pt x="325769" y="153137"/>
                          <a:pt x="328014" y="151497"/>
                          <a:pt x="327972" y="149469"/>
                        </a:cubicBezTo>
                        <a:cubicBezTo>
                          <a:pt x="327928" y="146318"/>
                          <a:pt x="322185" y="142780"/>
                          <a:pt x="314498" y="142780"/>
                        </a:cubicBezTo>
                        <a:lnTo>
                          <a:pt x="314152" y="142780"/>
                        </a:lnTo>
                        <a:cubicBezTo>
                          <a:pt x="310499" y="142761"/>
                          <a:pt x="306907" y="143714"/>
                          <a:pt x="303745" y="145542"/>
                        </a:cubicBezTo>
                        <a:cubicBezTo>
                          <a:pt x="302795" y="146146"/>
                          <a:pt x="300507" y="147786"/>
                          <a:pt x="300550" y="149814"/>
                        </a:cubicBezTo>
                        <a:cubicBezTo>
                          <a:pt x="300592" y="152965"/>
                          <a:pt x="306336" y="156459"/>
                          <a:pt x="314023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8" y="182055"/>
                          <a:pt x="293810" y="181233"/>
                          <a:pt x="294547" y="180453"/>
                        </a:cubicBezTo>
                        <a:lnTo>
                          <a:pt x="246656" y="144419"/>
                        </a:lnTo>
                        <a:lnTo>
                          <a:pt x="243029" y="182913"/>
                        </a:lnTo>
                        <a:close/>
                        <a:moveTo>
                          <a:pt x="221220" y="149296"/>
                        </a:moveTo>
                        <a:lnTo>
                          <a:pt x="236205" y="87025"/>
                        </a:lnTo>
                        <a:lnTo>
                          <a:pt x="230030" y="84522"/>
                        </a:lnTo>
                        <a:lnTo>
                          <a:pt x="215736" y="143989"/>
                        </a:lnTo>
                        <a:lnTo>
                          <a:pt x="214095" y="143470"/>
                        </a:lnTo>
                        <a:cubicBezTo>
                          <a:pt x="213071" y="143168"/>
                          <a:pt x="212010" y="143009"/>
                          <a:pt x="210942" y="142996"/>
                        </a:cubicBezTo>
                        <a:lnTo>
                          <a:pt x="169529" y="142996"/>
                        </a:lnTo>
                        <a:lnTo>
                          <a:pt x="155192" y="83271"/>
                        </a:lnTo>
                        <a:lnTo>
                          <a:pt x="148930" y="85386"/>
                        </a:lnTo>
                        <a:lnTo>
                          <a:pt x="163440" y="145715"/>
                        </a:lnTo>
                        <a:lnTo>
                          <a:pt x="162749" y="146361"/>
                        </a:lnTo>
                        <a:cubicBezTo>
                          <a:pt x="159416" y="149786"/>
                          <a:pt x="157596" y="154403"/>
                          <a:pt x="157697" y="159178"/>
                        </a:cubicBezTo>
                        <a:lnTo>
                          <a:pt x="157697" y="182913"/>
                        </a:lnTo>
                        <a:lnTo>
                          <a:pt x="223941" y="182913"/>
                        </a:lnTo>
                        <a:lnTo>
                          <a:pt x="223941" y="159179"/>
                        </a:lnTo>
                        <a:cubicBezTo>
                          <a:pt x="223965" y="155919"/>
                          <a:pt x="223147" y="152708"/>
                          <a:pt x="221565" y="149857"/>
                        </a:cubicBezTo>
                        <a:close/>
                        <a:moveTo>
                          <a:pt x="213360" y="139932"/>
                        </a:moveTo>
                        <a:lnTo>
                          <a:pt x="226920" y="83487"/>
                        </a:lnTo>
                        <a:lnTo>
                          <a:pt x="219968" y="80423"/>
                        </a:lnTo>
                        <a:lnTo>
                          <a:pt x="216470" y="78998"/>
                        </a:lnTo>
                        <a:lnTo>
                          <a:pt x="199066" y="99324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9"/>
                        </a:lnTo>
                        <a:lnTo>
                          <a:pt x="158302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5"/>
                          <a:pt x="213360" y="139932"/>
                        </a:cubicBezTo>
                        <a:close/>
                        <a:moveTo>
                          <a:pt x="220615" y="45166"/>
                        </a:moveTo>
                        <a:cubicBezTo>
                          <a:pt x="220580" y="44836"/>
                          <a:pt x="220566" y="44505"/>
                          <a:pt x="220573" y="44173"/>
                        </a:cubicBezTo>
                        <a:lnTo>
                          <a:pt x="219968" y="42404"/>
                        </a:lnTo>
                        <a:cubicBezTo>
                          <a:pt x="219932" y="42248"/>
                          <a:pt x="219918" y="42089"/>
                          <a:pt x="219925" y="41930"/>
                        </a:cubicBezTo>
                        <a:lnTo>
                          <a:pt x="219796" y="41628"/>
                        </a:lnTo>
                        <a:lnTo>
                          <a:pt x="219796" y="36493"/>
                        </a:lnTo>
                        <a:cubicBezTo>
                          <a:pt x="221510" y="21763"/>
                          <a:pt x="210951" y="8435"/>
                          <a:pt x="196212" y="6722"/>
                        </a:cubicBezTo>
                        <a:cubicBezTo>
                          <a:pt x="181472" y="5009"/>
                          <a:pt x="168134" y="15560"/>
                          <a:pt x="166420" y="30289"/>
                        </a:cubicBezTo>
                        <a:cubicBezTo>
                          <a:pt x="166180" y="32350"/>
                          <a:pt x="166180" y="34432"/>
                          <a:pt x="166420" y="36493"/>
                        </a:cubicBezTo>
                        <a:lnTo>
                          <a:pt x="166420" y="40031"/>
                        </a:lnTo>
                        <a:cubicBezTo>
                          <a:pt x="166397" y="40250"/>
                          <a:pt x="166354" y="40467"/>
                          <a:pt x="166291" y="40679"/>
                        </a:cubicBezTo>
                        <a:lnTo>
                          <a:pt x="166247" y="41109"/>
                        </a:lnTo>
                        <a:lnTo>
                          <a:pt x="166117" y="41412"/>
                        </a:lnTo>
                        <a:lnTo>
                          <a:pt x="164865" y="44087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6" y="46633"/>
                          <a:pt x="167413" y="47755"/>
                          <a:pt x="168276" y="48877"/>
                        </a:cubicBezTo>
                        <a:lnTo>
                          <a:pt x="168709" y="48877"/>
                        </a:lnTo>
                        <a:lnTo>
                          <a:pt x="168709" y="49439"/>
                        </a:lnTo>
                        <a:cubicBezTo>
                          <a:pt x="170842" y="52698"/>
                          <a:pt x="173497" y="55585"/>
                          <a:pt x="176568" y="57983"/>
                        </a:cubicBezTo>
                        <a:cubicBezTo>
                          <a:pt x="181142" y="59886"/>
                          <a:pt x="186089" y="60726"/>
                          <a:pt x="191035" y="60443"/>
                        </a:cubicBezTo>
                        <a:cubicBezTo>
                          <a:pt x="196779" y="60579"/>
                          <a:pt x="202504" y="59732"/>
                          <a:pt x="207963" y="57939"/>
                        </a:cubicBezTo>
                        <a:cubicBezTo>
                          <a:pt x="212806" y="54350"/>
                          <a:pt x="217073" y="50042"/>
                          <a:pt x="220615" y="45166"/>
                        </a:cubicBezTo>
                        <a:close/>
                        <a:moveTo>
                          <a:pt x="198851" y="94534"/>
                        </a:moveTo>
                        <a:lnTo>
                          <a:pt x="213231" y="77704"/>
                        </a:lnTo>
                        <a:lnTo>
                          <a:pt x="212886" y="77531"/>
                        </a:lnTo>
                        <a:lnTo>
                          <a:pt x="212842" y="77531"/>
                        </a:lnTo>
                        <a:lnTo>
                          <a:pt x="212368" y="77359"/>
                        </a:lnTo>
                        <a:cubicBezTo>
                          <a:pt x="208439" y="84154"/>
                          <a:pt x="201482" y="88649"/>
                          <a:pt x="193669" y="89441"/>
                        </a:cubicBezTo>
                        <a:close/>
                        <a:moveTo>
                          <a:pt x="211245" y="72914"/>
                        </a:moveTo>
                        <a:cubicBezTo>
                          <a:pt x="214176" y="67375"/>
                          <a:pt x="215939" y="61294"/>
                          <a:pt x="216427" y="55048"/>
                        </a:cubicBezTo>
                        <a:cubicBezTo>
                          <a:pt x="214401" y="57422"/>
                          <a:pt x="211975" y="59423"/>
                          <a:pt x="209258" y="60960"/>
                        </a:cubicBezTo>
                        <a:cubicBezTo>
                          <a:pt x="203394" y="62947"/>
                          <a:pt x="197225" y="63882"/>
                          <a:pt x="191035" y="63722"/>
                        </a:cubicBezTo>
                        <a:cubicBezTo>
                          <a:pt x="185536" y="63951"/>
                          <a:pt x="180054" y="62979"/>
                          <a:pt x="174970" y="60874"/>
                        </a:cubicBezTo>
                        <a:cubicBezTo>
                          <a:pt x="172695" y="59319"/>
                          <a:pt x="170683" y="57410"/>
                          <a:pt x="169010" y="55221"/>
                        </a:cubicBezTo>
                        <a:cubicBezTo>
                          <a:pt x="169551" y="61375"/>
                          <a:pt x="171313" y="67361"/>
                          <a:pt x="174193" y="72828"/>
                        </a:cubicBezTo>
                        <a:cubicBezTo>
                          <a:pt x="174279" y="72957"/>
                          <a:pt x="174236" y="73043"/>
                          <a:pt x="174279" y="73173"/>
                        </a:cubicBezTo>
                        <a:cubicBezTo>
                          <a:pt x="177884" y="83354"/>
                          <a:pt x="189065" y="88687"/>
                          <a:pt x="199253" y="85085"/>
                        </a:cubicBezTo>
                        <a:cubicBezTo>
                          <a:pt x="204807" y="83121"/>
                          <a:pt x="209180" y="78762"/>
                          <a:pt x="211158" y="73216"/>
                        </a:cubicBezTo>
                        <a:cubicBezTo>
                          <a:pt x="211202" y="73129"/>
                          <a:pt x="211158" y="73000"/>
                          <a:pt x="211245" y="72914"/>
                        </a:cubicBezTo>
                        <a:close/>
                        <a:moveTo>
                          <a:pt x="185119" y="95310"/>
                        </a:moveTo>
                        <a:lnTo>
                          <a:pt x="191812" y="89441"/>
                        </a:lnTo>
                        <a:cubicBezTo>
                          <a:pt x="183964" y="88651"/>
                          <a:pt x="176982" y="84117"/>
                          <a:pt x="173070" y="77272"/>
                        </a:cubicBezTo>
                        <a:lnTo>
                          <a:pt x="171688" y="77747"/>
                        </a:lnTo>
                        <a:close/>
                        <a:moveTo>
                          <a:pt x="159813" y="144679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4"/>
                        </a:lnTo>
                        <a:lnTo>
                          <a:pt x="114426" y="109724"/>
                        </a:lnTo>
                        <a:cubicBezTo>
                          <a:pt x="117455" y="109724"/>
                          <a:pt x="119910" y="112178"/>
                          <a:pt x="119910" y="115205"/>
                        </a:cubicBezTo>
                        <a:cubicBezTo>
                          <a:pt x="119910" y="118231"/>
                          <a:pt x="117455" y="120685"/>
                          <a:pt x="114426" y="120685"/>
                        </a:cubicBezTo>
                        <a:lnTo>
                          <a:pt x="96979" y="120772"/>
                        </a:lnTo>
                        <a:cubicBezTo>
                          <a:pt x="94924" y="122020"/>
                          <a:pt x="92698" y="122965"/>
                          <a:pt x="90372" y="123577"/>
                        </a:cubicBezTo>
                        <a:lnTo>
                          <a:pt x="90372" y="144074"/>
                        </a:lnTo>
                        <a:cubicBezTo>
                          <a:pt x="95900" y="142651"/>
                          <a:pt x="112699" y="137040"/>
                          <a:pt x="128504" y="130697"/>
                        </a:cubicBezTo>
                        <a:cubicBezTo>
                          <a:pt x="130525" y="129697"/>
                          <a:pt x="132891" y="129665"/>
                          <a:pt x="134938" y="130610"/>
                        </a:cubicBezTo>
                        <a:cubicBezTo>
                          <a:pt x="136469" y="131408"/>
                          <a:pt x="137585" y="132822"/>
                          <a:pt x="138005" y="134495"/>
                        </a:cubicBezTo>
                        <a:lnTo>
                          <a:pt x="142108" y="182913"/>
                        </a:lnTo>
                        <a:lnTo>
                          <a:pt x="154415" y="182913"/>
                        </a:lnTo>
                        <a:lnTo>
                          <a:pt x="154415" y="159179"/>
                        </a:lnTo>
                        <a:cubicBezTo>
                          <a:pt x="154328" y="153839"/>
                          <a:pt x="156255" y="148663"/>
                          <a:pt x="159813" y="144679"/>
                        </a:cubicBezTo>
                        <a:close/>
                        <a:moveTo>
                          <a:pt x="138825" y="182913"/>
                        </a:moveTo>
                        <a:lnTo>
                          <a:pt x="134766" y="135056"/>
                        </a:lnTo>
                        <a:cubicBezTo>
                          <a:pt x="134503" y="134391"/>
                          <a:pt x="134013" y="133841"/>
                          <a:pt x="133383" y="133502"/>
                        </a:cubicBezTo>
                        <a:cubicBezTo>
                          <a:pt x="132176" y="133082"/>
                          <a:pt x="130850" y="133175"/>
                          <a:pt x="129714" y="133760"/>
                        </a:cubicBezTo>
                        <a:cubicBezTo>
                          <a:pt x="116886" y="138975"/>
                          <a:pt x="103798" y="143527"/>
                          <a:pt x="90503" y="147398"/>
                        </a:cubicBezTo>
                        <a:lnTo>
                          <a:pt x="90372" y="146793"/>
                        </a:lnTo>
                        <a:lnTo>
                          <a:pt x="90372" y="171391"/>
                        </a:lnTo>
                        <a:cubicBezTo>
                          <a:pt x="91106" y="171607"/>
                          <a:pt x="91840" y="171822"/>
                          <a:pt x="92575" y="172081"/>
                        </a:cubicBezTo>
                        <a:cubicBezTo>
                          <a:pt x="98233" y="174082"/>
                          <a:pt x="103074" y="177888"/>
                          <a:pt x="106350" y="182913"/>
                        </a:cubicBezTo>
                        <a:close/>
                        <a:moveTo>
                          <a:pt x="116628" y="115205"/>
                        </a:moveTo>
                        <a:cubicBezTo>
                          <a:pt x="116623" y="113991"/>
                          <a:pt x="115640" y="113009"/>
                          <a:pt x="114426" y="113004"/>
                        </a:cubicBezTo>
                        <a:lnTo>
                          <a:pt x="100176" y="113004"/>
                        </a:lnTo>
                        <a:lnTo>
                          <a:pt x="100564" y="111062"/>
                        </a:lnTo>
                        <a:cubicBezTo>
                          <a:pt x="100677" y="110537"/>
                          <a:pt x="100735" y="110002"/>
                          <a:pt x="100737" y="109465"/>
                        </a:cubicBezTo>
                        <a:cubicBezTo>
                          <a:pt x="100736" y="109101"/>
                          <a:pt x="100693" y="108739"/>
                          <a:pt x="100607" y="108386"/>
                        </a:cubicBezTo>
                        <a:cubicBezTo>
                          <a:pt x="99657" y="102431"/>
                          <a:pt x="91798" y="97943"/>
                          <a:pt x="82298" y="97943"/>
                        </a:cubicBezTo>
                        <a:lnTo>
                          <a:pt x="81909" y="97986"/>
                        </a:lnTo>
                        <a:cubicBezTo>
                          <a:pt x="81114" y="97999"/>
                          <a:pt x="80321" y="98057"/>
                          <a:pt x="79533" y="98159"/>
                        </a:cubicBezTo>
                        <a:cubicBezTo>
                          <a:pt x="79114" y="98147"/>
                          <a:pt x="78695" y="98175"/>
                          <a:pt x="78281" y="98245"/>
                        </a:cubicBezTo>
                        <a:cubicBezTo>
                          <a:pt x="75112" y="98626"/>
                          <a:pt x="72054" y="99654"/>
                          <a:pt x="69299" y="101266"/>
                        </a:cubicBezTo>
                        <a:cubicBezTo>
                          <a:pt x="69170" y="101353"/>
                          <a:pt x="69039" y="101396"/>
                          <a:pt x="68910" y="101482"/>
                        </a:cubicBezTo>
                        <a:cubicBezTo>
                          <a:pt x="66251" y="102939"/>
                          <a:pt x="64324" y="105443"/>
                          <a:pt x="63599" y="108386"/>
                        </a:cubicBezTo>
                        <a:cubicBezTo>
                          <a:pt x="63484" y="108911"/>
                          <a:pt x="63426" y="109446"/>
                          <a:pt x="63426" y="109983"/>
                        </a:cubicBezTo>
                        <a:cubicBezTo>
                          <a:pt x="63433" y="110358"/>
                          <a:pt x="63462" y="110733"/>
                          <a:pt x="63512" y="111105"/>
                        </a:cubicBezTo>
                        <a:lnTo>
                          <a:pt x="63857" y="113004"/>
                        </a:lnTo>
                        <a:lnTo>
                          <a:pt x="52629" y="113004"/>
                        </a:lnTo>
                        <a:cubicBezTo>
                          <a:pt x="51413" y="113004"/>
                          <a:pt x="50427" y="113990"/>
                          <a:pt x="50427" y="115205"/>
                        </a:cubicBezTo>
                        <a:cubicBezTo>
                          <a:pt x="50427" y="116420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6" y="117664"/>
                        </a:lnTo>
                        <a:cubicBezTo>
                          <a:pt x="68392" y="117837"/>
                          <a:pt x="68607" y="117924"/>
                          <a:pt x="68781" y="118053"/>
                        </a:cubicBezTo>
                        <a:cubicBezTo>
                          <a:pt x="69674" y="118619"/>
                          <a:pt x="70613" y="119109"/>
                          <a:pt x="71588" y="119520"/>
                        </a:cubicBezTo>
                        <a:cubicBezTo>
                          <a:pt x="71691" y="119555"/>
                          <a:pt x="71792" y="119598"/>
                          <a:pt x="71889" y="119650"/>
                        </a:cubicBezTo>
                        <a:cubicBezTo>
                          <a:pt x="73026" y="120098"/>
                          <a:pt x="74196" y="120459"/>
                          <a:pt x="75388" y="120728"/>
                        </a:cubicBezTo>
                        <a:cubicBezTo>
                          <a:pt x="75690" y="120814"/>
                          <a:pt x="75949" y="120858"/>
                          <a:pt x="76251" y="120944"/>
                        </a:cubicBezTo>
                        <a:cubicBezTo>
                          <a:pt x="76510" y="120988"/>
                          <a:pt x="76770" y="121030"/>
                          <a:pt x="77072" y="121073"/>
                        </a:cubicBezTo>
                        <a:cubicBezTo>
                          <a:pt x="77547" y="121160"/>
                          <a:pt x="78022" y="121246"/>
                          <a:pt x="78540" y="121289"/>
                        </a:cubicBezTo>
                        <a:lnTo>
                          <a:pt x="79965" y="121462"/>
                        </a:lnTo>
                        <a:lnTo>
                          <a:pt x="79965" y="174023"/>
                        </a:lnTo>
                        <a:lnTo>
                          <a:pt x="78670" y="174325"/>
                        </a:lnTo>
                        <a:cubicBezTo>
                          <a:pt x="77656" y="174518"/>
                          <a:pt x="76659" y="174792"/>
                          <a:pt x="75690" y="175145"/>
                        </a:cubicBezTo>
                        <a:cubicBezTo>
                          <a:pt x="75642" y="175140"/>
                          <a:pt x="75595" y="175155"/>
                          <a:pt x="75560" y="175189"/>
                        </a:cubicBezTo>
                        <a:lnTo>
                          <a:pt x="75431" y="175232"/>
                        </a:lnTo>
                        <a:cubicBezTo>
                          <a:pt x="74219" y="175657"/>
                          <a:pt x="73048" y="176191"/>
                          <a:pt x="71933" y="176828"/>
                        </a:cubicBezTo>
                        <a:cubicBezTo>
                          <a:pt x="71457" y="177087"/>
                          <a:pt x="70983" y="177476"/>
                          <a:pt x="70507" y="177777"/>
                        </a:cubicBezTo>
                        <a:cubicBezTo>
                          <a:pt x="69860" y="178209"/>
                          <a:pt x="69212" y="178598"/>
                          <a:pt x="68651" y="179030"/>
                        </a:cubicBezTo>
                        <a:cubicBezTo>
                          <a:pt x="68133" y="179418"/>
                          <a:pt x="67744" y="179892"/>
                          <a:pt x="67268" y="180324"/>
                        </a:cubicBezTo>
                        <a:cubicBezTo>
                          <a:pt x="66719" y="180794"/>
                          <a:pt x="66200" y="181298"/>
                          <a:pt x="65715" y="181835"/>
                        </a:cubicBezTo>
                        <a:cubicBezTo>
                          <a:pt x="65412" y="182179"/>
                          <a:pt x="65153" y="182568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1"/>
                          <a:pt x="95704" y="176680"/>
                          <a:pt x="91453" y="175188"/>
                        </a:cubicBezTo>
                        <a:cubicBezTo>
                          <a:pt x="90456" y="174816"/>
                          <a:pt x="89431" y="174527"/>
                          <a:pt x="88386" y="174325"/>
                        </a:cubicBezTo>
                        <a:lnTo>
                          <a:pt x="87090" y="174023"/>
                        </a:lnTo>
                        <a:lnTo>
                          <a:pt x="87090" y="121030"/>
                        </a:lnTo>
                        <a:lnTo>
                          <a:pt x="88343" y="120728"/>
                        </a:lnTo>
                        <a:cubicBezTo>
                          <a:pt x="90762" y="120193"/>
                          <a:pt x="93080" y="119275"/>
                          <a:pt x="95209" y="118009"/>
                        </a:cubicBezTo>
                        <a:lnTo>
                          <a:pt x="96072" y="117405"/>
                        </a:lnTo>
                        <a:lnTo>
                          <a:pt x="114426" y="117405"/>
                        </a:lnTo>
                        <a:cubicBezTo>
                          <a:pt x="115640" y="117400"/>
                          <a:pt x="116623" y="116418"/>
                          <a:pt x="116628" y="11520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6" name="Google Shape;1456;g2da750b4097_0_0"/>
                  <p:cNvSpPr/>
                  <p:nvPr/>
                </p:nvSpPr>
                <p:spPr>
                  <a:xfrm>
                    <a:off x="5030321" y="3255639"/>
                    <a:ext cx="34028" cy="20282"/>
                  </a:xfrm>
                  <a:custGeom>
                    <a:rect b="b" l="l" r="r" t="t"/>
                    <a:pathLst>
                      <a:path extrusionOk="0" h="20282" w="34028">
                        <a:moveTo>
                          <a:pt x="34362" y="9907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3"/>
                        </a:cubicBezTo>
                        <a:lnTo>
                          <a:pt x="17089" y="20263"/>
                        </a:lnTo>
                        <a:cubicBezTo>
                          <a:pt x="7934" y="20263"/>
                          <a:pt x="421" y="15819"/>
                          <a:pt x="334" y="10339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6"/>
                          <a:pt x="12954" y="-24"/>
                          <a:pt x="17218" y="25"/>
                        </a:cubicBezTo>
                        <a:lnTo>
                          <a:pt x="17565" y="-19"/>
                        </a:lnTo>
                        <a:cubicBezTo>
                          <a:pt x="26762" y="-19"/>
                          <a:pt x="34277" y="4426"/>
                          <a:pt x="34362" y="9907"/>
                        </a:cubicBezTo>
                        <a:close/>
                        <a:moveTo>
                          <a:pt x="27843" y="14222"/>
                        </a:moveTo>
                        <a:cubicBezTo>
                          <a:pt x="28835" y="13617"/>
                          <a:pt x="31081" y="11978"/>
                          <a:pt x="31081" y="9950"/>
                        </a:cubicBezTo>
                        <a:cubicBezTo>
                          <a:pt x="31038" y="6799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4"/>
                          <a:pt x="9983" y="4184"/>
                          <a:pt x="6811" y="6022"/>
                        </a:cubicBezTo>
                        <a:cubicBezTo>
                          <a:pt x="5861" y="6627"/>
                          <a:pt x="3573" y="8310"/>
                          <a:pt x="3616" y="10295"/>
                        </a:cubicBezTo>
                        <a:cubicBezTo>
                          <a:pt x="3659" y="13445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5"/>
                          <a:pt x="24685" y="16061"/>
                          <a:pt x="27843" y="1422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457" name="Google Shape;1457;g2da750b4097_0_0"/>
              <p:cNvGrpSpPr/>
              <p:nvPr/>
            </p:nvGrpSpPr>
            <p:grpSpPr>
              <a:xfrm>
                <a:off x="7101961" y="4122181"/>
                <a:ext cx="561040" cy="377072"/>
                <a:chOff x="5723061" y="4127787"/>
                <a:chExt cx="561040" cy="377072"/>
              </a:xfrm>
            </p:grpSpPr>
            <p:grpSp>
              <p:nvGrpSpPr>
                <p:cNvPr id="1458" name="Google Shape;1458;g2da750b4097_0_0"/>
                <p:cNvGrpSpPr/>
                <p:nvPr/>
              </p:nvGrpSpPr>
              <p:grpSpPr>
                <a:xfrm>
                  <a:off x="5771378" y="4137213"/>
                  <a:ext cx="472272" cy="352929"/>
                  <a:chOff x="4998402" y="2853849"/>
                  <a:chExt cx="320728" cy="239680"/>
                </a:xfrm>
              </p:grpSpPr>
              <p:sp>
                <p:nvSpPr>
                  <p:cNvPr id="1459" name="Google Shape;1459;g2da750b4097_0_0"/>
                  <p:cNvSpPr/>
                  <p:nvPr/>
                </p:nvSpPr>
                <p:spPr>
                  <a:xfrm>
                    <a:off x="4998402" y="3052533"/>
                    <a:ext cx="320728" cy="40996"/>
                  </a:xfrm>
                  <a:custGeom>
                    <a:rect b="b" l="l" r="r" t="t"/>
                    <a:pathLst>
                      <a:path extrusionOk="0" h="40996" w="320728">
                        <a:moveTo>
                          <a:pt x="0" y="0"/>
                        </a:moveTo>
                        <a:lnTo>
                          <a:pt x="320729" y="0"/>
                        </a:lnTo>
                        <a:lnTo>
                          <a:pt x="320729" y="40997"/>
                        </a:lnTo>
                        <a:lnTo>
                          <a:pt x="0" y="40997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0" name="Google Shape;1460;g2da750b4097_0_0"/>
                  <p:cNvSpPr/>
                  <p:nvPr/>
                </p:nvSpPr>
                <p:spPr>
                  <a:xfrm>
                    <a:off x="5114135" y="2930581"/>
                    <a:ext cx="87275" cy="99641"/>
                  </a:xfrm>
                  <a:custGeom>
                    <a:rect b="b" l="l" r="r" t="t"/>
                    <a:pathLst>
                      <a:path extrusionOk="0" h="99641" w="87275">
                        <a:moveTo>
                          <a:pt x="87609" y="3735"/>
                        </a:moveTo>
                        <a:lnTo>
                          <a:pt x="72625" y="66006"/>
                        </a:lnTo>
                        <a:lnTo>
                          <a:pt x="72970" y="66567"/>
                        </a:lnTo>
                        <a:cubicBezTo>
                          <a:pt x="74551" y="69418"/>
                          <a:pt x="75368" y="72629"/>
                          <a:pt x="75344" y="75888"/>
                        </a:cubicBezTo>
                        <a:lnTo>
                          <a:pt x="75344" y="99623"/>
                        </a:lnTo>
                        <a:lnTo>
                          <a:pt x="9100" y="99623"/>
                        </a:lnTo>
                        <a:lnTo>
                          <a:pt x="9100" y="75888"/>
                        </a:lnTo>
                        <a:cubicBezTo>
                          <a:pt x="9000" y="71113"/>
                          <a:pt x="10820" y="66496"/>
                          <a:pt x="14153" y="63071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6"/>
                        </a:lnTo>
                        <a:lnTo>
                          <a:pt x="62347" y="59706"/>
                        </a:lnTo>
                        <a:cubicBezTo>
                          <a:pt x="63414" y="59719"/>
                          <a:pt x="64475" y="59878"/>
                          <a:pt x="65499" y="60181"/>
                        </a:cubicBezTo>
                        <a:lnTo>
                          <a:pt x="67140" y="60698"/>
                        </a:lnTo>
                        <a:lnTo>
                          <a:pt x="81433" y="1232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1" name="Google Shape;1461;g2da750b4097_0_0"/>
                  <p:cNvSpPr/>
                  <p:nvPr/>
                </p:nvSpPr>
                <p:spPr>
                  <a:xfrm>
                    <a:off x="5130071" y="2853849"/>
                    <a:ext cx="55750" cy="53957"/>
                  </a:xfrm>
                  <a:custGeom>
                    <a:rect b="b" l="l" r="r" t="t"/>
                    <a:pathLst>
                      <a:path extrusionOk="0" h="53957" w="55750">
                        <a:moveTo>
                          <a:pt x="56041" y="37615"/>
                        </a:moveTo>
                        <a:cubicBezTo>
                          <a:pt x="56033" y="37946"/>
                          <a:pt x="56048" y="38278"/>
                          <a:pt x="56084" y="38608"/>
                        </a:cubicBezTo>
                        <a:cubicBezTo>
                          <a:pt x="52542" y="43484"/>
                          <a:pt x="48275" y="47792"/>
                          <a:pt x="43431" y="51381"/>
                        </a:cubicBezTo>
                        <a:cubicBezTo>
                          <a:pt x="37972" y="53174"/>
                          <a:pt x="32247" y="54021"/>
                          <a:pt x="26503" y="53884"/>
                        </a:cubicBezTo>
                        <a:cubicBezTo>
                          <a:pt x="21556" y="54168"/>
                          <a:pt x="16610" y="53327"/>
                          <a:pt x="12036" y="51425"/>
                        </a:cubicBezTo>
                        <a:cubicBezTo>
                          <a:pt x="8965" y="49026"/>
                          <a:pt x="6310" y="46140"/>
                          <a:pt x="4176" y="42880"/>
                        </a:cubicBezTo>
                        <a:lnTo>
                          <a:pt x="4176" y="42319"/>
                        </a:lnTo>
                        <a:lnTo>
                          <a:pt x="3745" y="42319"/>
                        </a:lnTo>
                        <a:cubicBezTo>
                          <a:pt x="2881" y="41196"/>
                          <a:pt x="2103" y="40075"/>
                          <a:pt x="1456" y="39125"/>
                        </a:cubicBezTo>
                        <a:lnTo>
                          <a:pt x="1413" y="39083"/>
                        </a:lnTo>
                        <a:cubicBezTo>
                          <a:pt x="1024" y="38522"/>
                          <a:pt x="679" y="37960"/>
                          <a:pt x="334" y="37529"/>
                        </a:cubicBezTo>
                        <a:lnTo>
                          <a:pt x="1586" y="34854"/>
                        </a:lnTo>
                        <a:lnTo>
                          <a:pt x="1715" y="34551"/>
                        </a:lnTo>
                        <a:lnTo>
                          <a:pt x="1758" y="34120"/>
                        </a:lnTo>
                        <a:cubicBezTo>
                          <a:pt x="1822" y="33909"/>
                          <a:pt x="1865" y="33692"/>
                          <a:pt x="1887" y="33472"/>
                        </a:cubicBezTo>
                        <a:lnTo>
                          <a:pt x="1887" y="29934"/>
                        </a:lnTo>
                        <a:cubicBezTo>
                          <a:pt x="173" y="15205"/>
                          <a:pt x="10732" y="1876"/>
                          <a:pt x="25472" y="163"/>
                        </a:cubicBezTo>
                        <a:cubicBezTo>
                          <a:pt x="40211" y="-1550"/>
                          <a:pt x="53549" y="9002"/>
                          <a:pt x="55263" y="23731"/>
                        </a:cubicBezTo>
                        <a:cubicBezTo>
                          <a:pt x="55503" y="25792"/>
                          <a:pt x="55503" y="27873"/>
                          <a:pt x="55263" y="29934"/>
                        </a:cubicBezTo>
                        <a:lnTo>
                          <a:pt x="55263" y="35069"/>
                        </a:lnTo>
                        <a:lnTo>
                          <a:pt x="55393" y="35371"/>
                        </a:lnTo>
                        <a:cubicBezTo>
                          <a:pt x="55387" y="35531"/>
                          <a:pt x="55401" y="35690"/>
                          <a:pt x="55436" y="35846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62" name="Google Shape;1462;g2da750b4097_0_0"/>
                <p:cNvGrpSpPr/>
                <p:nvPr/>
              </p:nvGrpSpPr>
              <p:grpSpPr>
                <a:xfrm>
                  <a:off x="5723061" y="4127787"/>
                  <a:ext cx="561040" cy="377072"/>
                  <a:chOff x="4965588" y="2847447"/>
                  <a:chExt cx="381012" cy="256076"/>
                </a:xfrm>
              </p:grpSpPr>
              <p:sp>
                <p:nvSpPr>
                  <p:cNvPr id="1463" name="Google Shape;1463;g2da750b4097_0_0"/>
                  <p:cNvSpPr/>
                  <p:nvPr/>
                </p:nvSpPr>
                <p:spPr>
                  <a:xfrm>
                    <a:off x="4965588" y="2847447"/>
                    <a:ext cx="381012" cy="256076"/>
                  </a:xfrm>
                  <a:custGeom>
                    <a:rect b="b" l="l" r="r" t="t"/>
                    <a:pathLst>
                      <a:path extrusionOk="0" h="256076" w="381012">
                        <a:moveTo>
                          <a:pt x="381347" y="182913"/>
                        </a:moveTo>
                        <a:lnTo>
                          <a:pt x="381347" y="201943"/>
                        </a:lnTo>
                        <a:cubicBezTo>
                          <a:pt x="381347" y="203754"/>
                          <a:pt x="379879" y="205222"/>
                          <a:pt x="378068" y="205222"/>
                        </a:cubicBezTo>
                        <a:cubicBezTo>
                          <a:pt x="378067" y="205222"/>
                          <a:pt x="378066" y="205222"/>
                          <a:pt x="378065" y="205222"/>
                        </a:cubicBezTo>
                        <a:lnTo>
                          <a:pt x="363814" y="205222"/>
                        </a:lnTo>
                        <a:lnTo>
                          <a:pt x="363814" y="247816"/>
                        </a:lnTo>
                        <a:cubicBezTo>
                          <a:pt x="364088" y="248335"/>
                          <a:pt x="364236" y="248912"/>
                          <a:pt x="364246" y="249499"/>
                        </a:cubicBezTo>
                        <a:lnTo>
                          <a:pt x="364246" y="252778"/>
                        </a:lnTo>
                        <a:cubicBezTo>
                          <a:pt x="364247" y="254588"/>
                          <a:pt x="362779" y="256057"/>
                          <a:pt x="360967" y="256058"/>
                        </a:cubicBezTo>
                        <a:cubicBezTo>
                          <a:pt x="360966" y="256058"/>
                          <a:pt x="360965" y="256058"/>
                          <a:pt x="360964" y="256058"/>
                        </a:cubicBezTo>
                        <a:lnTo>
                          <a:pt x="28273" y="256058"/>
                        </a:lnTo>
                        <a:cubicBezTo>
                          <a:pt x="26015" y="255181"/>
                          <a:pt x="24228" y="253396"/>
                          <a:pt x="23351" y="251138"/>
                        </a:cubicBezTo>
                        <a:lnTo>
                          <a:pt x="23351" y="205222"/>
                        </a:lnTo>
                        <a:lnTo>
                          <a:pt x="3616" y="205222"/>
                        </a:lnTo>
                        <a:cubicBezTo>
                          <a:pt x="1804" y="205224"/>
                          <a:pt x="335" y="203757"/>
                          <a:pt x="334" y="201947"/>
                        </a:cubicBezTo>
                        <a:cubicBezTo>
                          <a:pt x="334" y="201946"/>
                          <a:pt x="334" y="201945"/>
                          <a:pt x="334" y="201944"/>
                        </a:cubicBezTo>
                        <a:lnTo>
                          <a:pt x="334" y="182913"/>
                        </a:lnTo>
                        <a:cubicBezTo>
                          <a:pt x="333" y="181102"/>
                          <a:pt x="1800" y="179634"/>
                          <a:pt x="3612" y="179633"/>
                        </a:cubicBezTo>
                        <a:cubicBezTo>
                          <a:pt x="3613" y="179633"/>
                          <a:pt x="3615" y="179633"/>
                          <a:pt x="3616" y="179633"/>
                        </a:cubicBezTo>
                        <a:lnTo>
                          <a:pt x="59021" y="179633"/>
                        </a:lnTo>
                        <a:cubicBezTo>
                          <a:pt x="62660" y="174743"/>
                          <a:pt x="67662" y="171035"/>
                          <a:pt x="73401" y="168974"/>
                        </a:cubicBezTo>
                        <a:lnTo>
                          <a:pt x="73401" y="127028"/>
                        </a:lnTo>
                        <a:cubicBezTo>
                          <a:pt x="70728" y="126392"/>
                          <a:pt x="68166" y="125359"/>
                          <a:pt x="65800" y="123964"/>
                        </a:cubicBezTo>
                        <a:lnTo>
                          <a:pt x="52629" y="123964"/>
                        </a:lnTo>
                        <a:cubicBezTo>
                          <a:pt x="47788" y="123964"/>
                          <a:pt x="43863" y="120042"/>
                          <a:pt x="43863" y="115203"/>
                        </a:cubicBezTo>
                        <a:cubicBezTo>
                          <a:pt x="43863" y="110365"/>
                          <a:pt x="47788" y="106443"/>
                          <a:pt x="52629" y="106443"/>
                        </a:cubicBezTo>
                        <a:lnTo>
                          <a:pt x="57294" y="106443"/>
                        </a:lnTo>
                        <a:cubicBezTo>
                          <a:pt x="58491" y="101994"/>
                          <a:pt x="61412" y="98205"/>
                          <a:pt x="65412" y="95914"/>
                        </a:cubicBezTo>
                        <a:cubicBezTo>
                          <a:pt x="70368" y="92942"/>
                          <a:pt x="76041" y="91376"/>
                          <a:pt x="81822" y="91383"/>
                        </a:cubicBezTo>
                        <a:lnTo>
                          <a:pt x="82298" y="91383"/>
                        </a:lnTo>
                        <a:cubicBezTo>
                          <a:pt x="91924" y="90622"/>
                          <a:pt x="101143" y="95413"/>
                          <a:pt x="106048" y="103725"/>
                        </a:cubicBezTo>
                        <a:lnTo>
                          <a:pt x="136925" y="82623"/>
                        </a:lnTo>
                        <a:cubicBezTo>
                          <a:pt x="137189" y="82462"/>
                          <a:pt x="137463" y="82318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3" y="65900"/>
                          <a:pt x="162339" y="58842"/>
                          <a:pt x="162144" y="51681"/>
                        </a:cubicBezTo>
                        <a:cubicBezTo>
                          <a:pt x="160590" y="49437"/>
                          <a:pt x="159381" y="47668"/>
                          <a:pt x="159078" y="47194"/>
                        </a:cubicBezTo>
                        <a:lnTo>
                          <a:pt x="158819" y="46805"/>
                        </a:lnTo>
                        <a:cubicBezTo>
                          <a:pt x="158501" y="46332"/>
                          <a:pt x="158321" y="45778"/>
                          <a:pt x="158302" y="45208"/>
                        </a:cubicBezTo>
                        <a:lnTo>
                          <a:pt x="158215" y="43827"/>
                        </a:lnTo>
                        <a:cubicBezTo>
                          <a:pt x="158173" y="43282"/>
                          <a:pt x="158262" y="42735"/>
                          <a:pt x="158474" y="42231"/>
                        </a:cubicBezTo>
                        <a:lnTo>
                          <a:pt x="159855" y="39339"/>
                        </a:lnTo>
                        <a:lnTo>
                          <a:pt x="159855" y="36491"/>
                        </a:lnTo>
                        <a:cubicBezTo>
                          <a:pt x="158135" y="18127"/>
                          <a:pt x="171638" y="1848"/>
                          <a:pt x="190014" y="129"/>
                        </a:cubicBezTo>
                        <a:cubicBezTo>
                          <a:pt x="208391" y="-1590"/>
                          <a:pt x="224682" y="11903"/>
                          <a:pt x="226402" y="30266"/>
                        </a:cubicBezTo>
                        <a:cubicBezTo>
                          <a:pt x="226596" y="32337"/>
                          <a:pt x="226596" y="34421"/>
                          <a:pt x="226402" y="36491"/>
                        </a:cubicBezTo>
                        <a:lnTo>
                          <a:pt x="226402" y="40850"/>
                        </a:lnTo>
                        <a:lnTo>
                          <a:pt x="226964" y="42663"/>
                        </a:lnTo>
                        <a:cubicBezTo>
                          <a:pt x="227084" y="42994"/>
                          <a:pt x="227142" y="43345"/>
                          <a:pt x="227136" y="43698"/>
                        </a:cubicBezTo>
                        <a:cubicBezTo>
                          <a:pt x="227122" y="44058"/>
                          <a:pt x="227136" y="44419"/>
                          <a:pt x="227180" y="44776"/>
                        </a:cubicBezTo>
                        <a:lnTo>
                          <a:pt x="227309" y="45511"/>
                        </a:lnTo>
                        <a:cubicBezTo>
                          <a:pt x="227469" y="46413"/>
                          <a:pt x="227233" y="47340"/>
                          <a:pt x="226662" y="48056"/>
                        </a:cubicBezTo>
                        <a:lnTo>
                          <a:pt x="226230" y="48661"/>
                        </a:lnTo>
                        <a:cubicBezTo>
                          <a:pt x="225927" y="49049"/>
                          <a:pt x="224804" y="50473"/>
                          <a:pt x="223293" y="52285"/>
                        </a:cubicBezTo>
                        <a:cubicBezTo>
                          <a:pt x="223047" y="59319"/>
                          <a:pt x="221480" y="66243"/>
                          <a:pt x="218673" y="72698"/>
                        </a:cubicBezTo>
                        <a:lnTo>
                          <a:pt x="222602" y="74424"/>
                        </a:lnTo>
                        <a:lnTo>
                          <a:pt x="244410" y="83270"/>
                        </a:lnTo>
                        <a:lnTo>
                          <a:pt x="254386" y="87111"/>
                        </a:lnTo>
                        <a:cubicBezTo>
                          <a:pt x="255044" y="87381"/>
                          <a:pt x="255602" y="87848"/>
                          <a:pt x="255984" y="88449"/>
                        </a:cubicBezTo>
                        <a:lnTo>
                          <a:pt x="256976" y="90088"/>
                        </a:lnTo>
                        <a:lnTo>
                          <a:pt x="301154" y="133933"/>
                        </a:lnTo>
                        <a:cubicBezTo>
                          <a:pt x="305235" y="132241"/>
                          <a:pt x="309604" y="131347"/>
                          <a:pt x="314023" y="131300"/>
                        </a:cubicBezTo>
                        <a:lnTo>
                          <a:pt x="314498" y="131300"/>
                        </a:lnTo>
                        <a:cubicBezTo>
                          <a:pt x="328058" y="131300"/>
                          <a:pt x="338811" y="138852"/>
                          <a:pt x="339458" y="148562"/>
                        </a:cubicBezTo>
                        <a:lnTo>
                          <a:pt x="345158" y="148562"/>
                        </a:lnTo>
                        <a:cubicBezTo>
                          <a:pt x="350000" y="148562"/>
                          <a:pt x="353925" y="152484"/>
                          <a:pt x="353925" y="157322"/>
                        </a:cubicBezTo>
                        <a:cubicBezTo>
                          <a:pt x="353925" y="162160"/>
                          <a:pt x="350000" y="166082"/>
                          <a:pt x="345158" y="166082"/>
                        </a:cubicBezTo>
                        <a:lnTo>
                          <a:pt x="325251" y="166082"/>
                        </a:lnTo>
                        <a:cubicBezTo>
                          <a:pt x="324991" y="166169"/>
                          <a:pt x="324690" y="166298"/>
                          <a:pt x="324387" y="166384"/>
                        </a:cubicBezTo>
                        <a:lnTo>
                          <a:pt x="324387" y="170441"/>
                        </a:lnTo>
                        <a:cubicBezTo>
                          <a:pt x="329547" y="172269"/>
                          <a:pt x="334124" y="175443"/>
                          <a:pt x="337645" y="179633"/>
                        </a:cubicBezTo>
                        <a:lnTo>
                          <a:pt x="378065" y="179633"/>
                        </a:lnTo>
                        <a:cubicBezTo>
                          <a:pt x="379877" y="179632"/>
                          <a:pt x="381346" y="181099"/>
                          <a:pt x="381346" y="182909"/>
                        </a:cubicBezTo>
                        <a:cubicBezTo>
                          <a:pt x="381346" y="182910"/>
                          <a:pt x="381346" y="182911"/>
                          <a:pt x="381346" y="182912"/>
                        </a:cubicBezTo>
                        <a:close/>
                        <a:moveTo>
                          <a:pt x="374740" y="198663"/>
                        </a:moveTo>
                        <a:lnTo>
                          <a:pt x="374740" y="193830"/>
                        </a:lnTo>
                        <a:lnTo>
                          <a:pt x="6897" y="193830"/>
                        </a:lnTo>
                        <a:lnTo>
                          <a:pt x="6897" y="198663"/>
                        </a:lnTo>
                        <a:lnTo>
                          <a:pt x="374740" y="198663"/>
                        </a:lnTo>
                        <a:close/>
                        <a:moveTo>
                          <a:pt x="374740" y="190550"/>
                        </a:moveTo>
                        <a:lnTo>
                          <a:pt x="374740" y="186192"/>
                        </a:lnTo>
                        <a:lnTo>
                          <a:pt x="6897" y="186192"/>
                        </a:lnTo>
                        <a:lnTo>
                          <a:pt x="6897" y="190550"/>
                        </a:lnTo>
                        <a:close/>
                        <a:moveTo>
                          <a:pt x="353925" y="246219"/>
                        </a:moveTo>
                        <a:lnTo>
                          <a:pt x="353925" y="205222"/>
                        </a:lnTo>
                        <a:lnTo>
                          <a:pt x="33196" y="205222"/>
                        </a:lnTo>
                        <a:lnTo>
                          <a:pt x="33196" y="246219"/>
                        </a:lnTo>
                        <a:close/>
                        <a:moveTo>
                          <a:pt x="347361" y="157322"/>
                        </a:moveTo>
                        <a:cubicBezTo>
                          <a:pt x="347356" y="156108"/>
                          <a:pt x="346373" y="155126"/>
                          <a:pt x="345158" y="155121"/>
                        </a:cubicBezTo>
                        <a:lnTo>
                          <a:pt x="331124" y="155122"/>
                        </a:lnTo>
                        <a:lnTo>
                          <a:pt x="332161" y="152834"/>
                        </a:lnTo>
                        <a:cubicBezTo>
                          <a:pt x="332452" y="152143"/>
                          <a:pt x="332655" y="151418"/>
                          <a:pt x="332764" y="150676"/>
                        </a:cubicBezTo>
                        <a:cubicBezTo>
                          <a:pt x="332808" y="150417"/>
                          <a:pt x="332851" y="150159"/>
                          <a:pt x="332895" y="149856"/>
                        </a:cubicBezTo>
                        <a:lnTo>
                          <a:pt x="332895" y="149382"/>
                        </a:lnTo>
                        <a:cubicBezTo>
                          <a:pt x="332808" y="143038"/>
                          <a:pt x="324560" y="137859"/>
                          <a:pt x="314498" y="137859"/>
                        </a:cubicBezTo>
                        <a:lnTo>
                          <a:pt x="314066" y="137859"/>
                        </a:lnTo>
                        <a:cubicBezTo>
                          <a:pt x="312900" y="137903"/>
                          <a:pt x="311778" y="137989"/>
                          <a:pt x="310655" y="138119"/>
                        </a:cubicBezTo>
                        <a:lnTo>
                          <a:pt x="309359" y="138378"/>
                        </a:lnTo>
                        <a:cubicBezTo>
                          <a:pt x="308703" y="138465"/>
                          <a:pt x="308055" y="138595"/>
                          <a:pt x="307416" y="138766"/>
                        </a:cubicBezTo>
                        <a:cubicBezTo>
                          <a:pt x="306941" y="138895"/>
                          <a:pt x="306466" y="139025"/>
                          <a:pt x="305991" y="139197"/>
                        </a:cubicBezTo>
                        <a:cubicBezTo>
                          <a:pt x="305429" y="139370"/>
                          <a:pt x="304868" y="139542"/>
                          <a:pt x="304350" y="139758"/>
                        </a:cubicBezTo>
                        <a:cubicBezTo>
                          <a:pt x="303918" y="139930"/>
                          <a:pt x="303529" y="140146"/>
                          <a:pt x="303097" y="140319"/>
                        </a:cubicBezTo>
                        <a:cubicBezTo>
                          <a:pt x="302418" y="140630"/>
                          <a:pt x="301755" y="140976"/>
                          <a:pt x="301111" y="141355"/>
                        </a:cubicBezTo>
                        <a:lnTo>
                          <a:pt x="300031" y="142088"/>
                        </a:lnTo>
                        <a:lnTo>
                          <a:pt x="252787" y="95137"/>
                        </a:lnTo>
                        <a:lnTo>
                          <a:pt x="252529" y="95223"/>
                        </a:lnTo>
                        <a:lnTo>
                          <a:pt x="251665" y="93929"/>
                        </a:lnTo>
                        <a:lnTo>
                          <a:pt x="251622" y="93885"/>
                        </a:lnTo>
                        <a:lnTo>
                          <a:pt x="251536" y="93713"/>
                        </a:lnTo>
                        <a:lnTo>
                          <a:pt x="250974" y="92850"/>
                        </a:lnTo>
                        <a:lnTo>
                          <a:pt x="242424" y="89570"/>
                        </a:lnTo>
                        <a:lnTo>
                          <a:pt x="241992" y="89398"/>
                        </a:lnTo>
                        <a:lnTo>
                          <a:pt x="239271" y="88319"/>
                        </a:lnTo>
                        <a:lnTo>
                          <a:pt x="224718" y="148821"/>
                        </a:lnTo>
                        <a:cubicBezTo>
                          <a:pt x="226380" y="152019"/>
                          <a:pt x="227240" y="155573"/>
                          <a:pt x="227223" y="159177"/>
                        </a:cubicBezTo>
                        <a:lnTo>
                          <a:pt x="227223" y="182913"/>
                        </a:lnTo>
                        <a:lnTo>
                          <a:pt x="239746" y="182913"/>
                        </a:lnTo>
                        <a:lnTo>
                          <a:pt x="243935" y="138248"/>
                        </a:lnTo>
                        <a:lnTo>
                          <a:pt x="296965" y="178208"/>
                        </a:lnTo>
                        <a:cubicBezTo>
                          <a:pt x="299431" y="176177"/>
                          <a:pt x="302239" y="174600"/>
                          <a:pt x="305257" y="173548"/>
                        </a:cubicBezTo>
                        <a:cubicBezTo>
                          <a:pt x="305947" y="173289"/>
                          <a:pt x="306681" y="173073"/>
                          <a:pt x="307416" y="172857"/>
                        </a:cubicBezTo>
                        <a:lnTo>
                          <a:pt x="307416" y="164011"/>
                        </a:lnTo>
                        <a:cubicBezTo>
                          <a:pt x="306034" y="163712"/>
                          <a:pt x="304677" y="163307"/>
                          <a:pt x="303357" y="162802"/>
                        </a:cubicBezTo>
                        <a:lnTo>
                          <a:pt x="283362" y="162802"/>
                        </a:lnTo>
                        <a:cubicBezTo>
                          <a:pt x="280334" y="162802"/>
                          <a:pt x="277878" y="160349"/>
                          <a:pt x="277878" y="157322"/>
                        </a:cubicBezTo>
                        <a:cubicBezTo>
                          <a:pt x="277878" y="154295"/>
                          <a:pt x="280334" y="151842"/>
                          <a:pt x="283362" y="151842"/>
                        </a:cubicBezTo>
                        <a:lnTo>
                          <a:pt x="297700" y="152100"/>
                        </a:lnTo>
                        <a:cubicBezTo>
                          <a:pt x="297428" y="151382"/>
                          <a:pt x="297281" y="150623"/>
                          <a:pt x="297268" y="149856"/>
                        </a:cubicBezTo>
                        <a:lnTo>
                          <a:pt x="297268" y="149770"/>
                        </a:lnTo>
                        <a:cubicBezTo>
                          <a:pt x="297570" y="146801"/>
                          <a:pt x="299336" y="144178"/>
                          <a:pt x="301974" y="142779"/>
                        </a:cubicBezTo>
                        <a:cubicBezTo>
                          <a:pt x="305648" y="140610"/>
                          <a:pt x="309842" y="139477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11" y="143944"/>
                          <a:pt x="331253" y="149425"/>
                        </a:cubicBezTo>
                        <a:cubicBezTo>
                          <a:pt x="330980" y="152427"/>
                          <a:pt x="329210" y="155088"/>
                          <a:pt x="326546" y="156502"/>
                        </a:cubicBezTo>
                        <a:cubicBezTo>
                          <a:pt x="322871" y="158662"/>
                          <a:pt x="318676" y="159781"/>
                          <a:pt x="314412" y="159738"/>
                        </a:cubicBezTo>
                        <a:lnTo>
                          <a:pt x="314023" y="159782"/>
                        </a:lnTo>
                        <a:cubicBezTo>
                          <a:pt x="309051" y="159966"/>
                          <a:pt x="304169" y="158426"/>
                          <a:pt x="300203" y="155423"/>
                        </a:cubicBezTo>
                        <a:lnTo>
                          <a:pt x="283319" y="155122"/>
                        </a:lnTo>
                        <a:cubicBezTo>
                          <a:pt x="282103" y="155134"/>
                          <a:pt x="281127" y="156129"/>
                          <a:pt x="281139" y="157344"/>
                        </a:cubicBezTo>
                        <a:cubicBezTo>
                          <a:pt x="281151" y="158559"/>
                          <a:pt x="282146" y="159534"/>
                          <a:pt x="283362" y="159522"/>
                        </a:cubicBezTo>
                        <a:lnTo>
                          <a:pt x="304263" y="159653"/>
                        </a:lnTo>
                        <a:cubicBezTo>
                          <a:pt x="305896" y="160285"/>
                          <a:pt x="307589" y="160748"/>
                          <a:pt x="309316" y="161034"/>
                        </a:cubicBezTo>
                        <a:lnTo>
                          <a:pt x="310697" y="161248"/>
                        </a:lnTo>
                        <a:lnTo>
                          <a:pt x="310697" y="175533"/>
                        </a:lnTo>
                        <a:lnTo>
                          <a:pt x="309402" y="175792"/>
                        </a:lnTo>
                        <a:cubicBezTo>
                          <a:pt x="308358" y="175994"/>
                          <a:pt x="307332" y="176282"/>
                          <a:pt x="306336" y="176654"/>
                        </a:cubicBezTo>
                        <a:cubicBezTo>
                          <a:pt x="302690" y="177929"/>
                          <a:pt x="299413" y="180078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4"/>
                        </a:lnTo>
                        <a:cubicBezTo>
                          <a:pt x="330822" y="181920"/>
                          <a:pt x="330303" y="181531"/>
                          <a:pt x="329785" y="181100"/>
                        </a:cubicBezTo>
                        <a:cubicBezTo>
                          <a:pt x="329388" y="180717"/>
                          <a:pt x="328970" y="180357"/>
                          <a:pt x="328533" y="180021"/>
                        </a:cubicBezTo>
                        <a:cubicBezTo>
                          <a:pt x="327972" y="179633"/>
                          <a:pt x="327367" y="179288"/>
                          <a:pt x="326806" y="178899"/>
                        </a:cubicBezTo>
                        <a:cubicBezTo>
                          <a:pt x="326374" y="178640"/>
                          <a:pt x="325941" y="178338"/>
                          <a:pt x="325510" y="178079"/>
                        </a:cubicBezTo>
                        <a:cubicBezTo>
                          <a:pt x="324540" y="177595"/>
                          <a:pt x="323545" y="177164"/>
                          <a:pt x="322530" y="176785"/>
                        </a:cubicBezTo>
                        <a:lnTo>
                          <a:pt x="322185" y="176654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2"/>
                        </a:cubicBezTo>
                        <a:lnTo>
                          <a:pt x="317823" y="175533"/>
                        </a:lnTo>
                        <a:lnTo>
                          <a:pt x="317823" y="161163"/>
                        </a:lnTo>
                        <a:lnTo>
                          <a:pt x="319162" y="160904"/>
                        </a:lnTo>
                        <a:cubicBezTo>
                          <a:pt x="319723" y="160774"/>
                          <a:pt x="320285" y="160645"/>
                          <a:pt x="320802" y="160515"/>
                        </a:cubicBezTo>
                        <a:cubicBezTo>
                          <a:pt x="321607" y="160331"/>
                          <a:pt x="322400" y="160101"/>
                          <a:pt x="323178" y="159825"/>
                        </a:cubicBezTo>
                        <a:cubicBezTo>
                          <a:pt x="323400" y="159773"/>
                          <a:pt x="323617" y="159701"/>
                          <a:pt x="323825" y="159609"/>
                        </a:cubicBezTo>
                        <a:lnTo>
                          <a:pt x="324387" y="159522"/>
                        </a:lnTo>
                        <a:lnTo>
                          <a:pt x="345158" y="159522"/>
                        </a:lnTo>
                        <a:cubicBezTo>
                          <a:pt x="346372" y="159518"/>
                          <a:pt x="347356" y="158536"/>
                          <a:pt x="347361" y="157322"/>
                        </a:cubicBezTo>
                        <a:close/>
                        <a:moveTo>
                          <a:pt x="324775" y="153740"/>
                        </a:moveTo>
                        <a:cubicBezTo>
                          <a:pt x="325769" y="153136"/>
                          <a:pt x="328014" y="151496"/>
                          <a:pt x="327972" y="149468"/>
                        </a:cubicBezTo>
                        <a:cubicBezTo>
                          <a:pt x="327928" y="146318"/>
                          <a:pt x="322185" y="142779"/>
                          <a:pt x="314498" y="142779"/>
                        </a:cubicBezTo>
                        <a:lnTo>
                          <a:pt x="314152" y="142779"/>
                        </a:lnTo>
                        <a:cubicBezTo>
                          <a:pt x="310499" y="142759"/>
                          <a:pt x="306907" y="143713"/>
                          <a:pt x="303745" y="145541"/>
                        </a:cubicBezTo>
                        <a:cubicBezTo>
                          <a:pt x="302795" y="146145"/>
                          <a:pt x="300507" y="147785"/>
                          <a:pt x="300550" y="149814"/>
                        </a:cubicBezTo>
                        <a:cubicBezTo>
                          <a:pt x="300592" y="152963"/>
                          <a:pt x="306336" y="156459"/>
                          <a:pt x="314023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8" y="182054"/>
                          <a:pt x="293810" y="181233"/>
                          <a:pt x="294547" y="180453"/>
                        </a:cubicBezTo>
                        <a:lnTo>
                          <a:pt x="246656" y="144419"/>
                        </a:lnTo>
                        <a:lnTo>
                          <a:pt x="243029" y="182913"/>
                        </a:lnTo>
                        <a:close/>
                        <a:moveTo>
                          <a:pt x="221220" y="149295"/>
                        </a:moveTo>
                        <a:lnTo>
                          <a:pt x="236205" y="87024"/>
                        </a:lnTo>
                        <a:lnTo>
                          <a:pt x="230030" y="84522"/>
                        </a:lnTo>
                        <a:lnTo>
                          <a:pt x="215736" y="143987"/>
                        </a:lnTo>
                        <a:lnTo>
                          <a:pt x="214095" y="143470"/>
                        </a:lnTo>
                        <a:cubicBezTo>
                          <a:pt x="213071" y="143168"/>
                          <a:pt x="212010" y="143007"/>
                          <a:pt x="210942" y="142995"/>
                        </a:cubicBezTo>
                        <a:lnTo>
                          <a:pt x="169529" y="142995"/>
                        </a:lnTo>
                        <a:lnTo>
                          <a:pt x="155192" y="83270"/>
                        </a:lnTo>
                        <a:lnTo>
                          <a:pt x="148930" y="85385"/>
                        </a:lnTo>
                        <a:lnTo>
                          <a:pt x="163440" y="145714"/>
                        </a:lnTo>
                        <a:lnTo>
                          <a:pt x="162749" y="146361"/>
                        </a:lnTo>
                        <a:cubicBezTo>
                          <a:pt x="159416" y="149785"/>
                          <a:pt x="157596" y="154402"/>
                          <a:pt x="157697" y="159177"/>
                        </a:cubicBezTo>
                        <a:lnTo>
                          <a:pt x="157697" y="182913"/>
                        </a:lnTo>
                        <a:lnTo>
                          <a:pt x="223941" y="182913"/>
                        </a:lnTo>
                        <a:lnTo>
                          <a:pt x="223941" y="159177"/>
                        </a:lnTo>
                        <a:cubicBezTo>
                          <a:pt x="223965" y="155918"/>
                          <a:pt x="223147" y="152707"/>
                          <a:pt x="221565" y="149856"/>
                        </a:cubicBezTo>
                        <a:close/>
                        <a:moveTo>
                          <a:pt x="213360" y="139930"/>
                        </a:moveTo>
                        <a:lnTo>
                          <a:pt x="226920" y="83486"/>
                        </a:lnTo>
                        <a:lnTo>
                          <a:pt x="219968" y="80422"/>
                        </a:lnTo>
                        <a:lnTo>
                          <a:pt x="216470" y="78998"/>
                        </a:lnTo>
                        <a:lnTo>
                          <a:pt x="199066" y="99323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8"/>
                        </a:lnTo>
                        <a:lnTo>
                          <a:pt x="158302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3"/>
                          <a:pt x="213360" y="139931"/>
                        </a:cubicBezTo>
                        <a:close/>
                        <a:moveTo>
                          <a:pt x="220615" y="45165"/>
                        </a:moveTo>
                        <a:cubicBezTo>
                          <a:pt x="220580" y="44836"/>
                          <a:pt x="220566" y="44504"/>
                          <a:pt x="220573" y="44173"/>
                        </a:cubicBezTo>
                        <a:lnTo>
                          <a:pt x="219968" y="42403"/>
                        </a:lnTo>
                        <a:cubicBezTo>
                          <a:pt x="219932" y="42248"/>
                          <a:pt x="219918" y="42088"/>
                          <a:pt x="219925" y="41928"/>
                        </a:cubicBezTo>
                        <a:lnTo>
                          <a:pt x="219796" y="41626"/>
                        </a:lnTo>
                        <a:lnTo>
                          <a:pt x="219796" y="36491"/>
                        </a:lnTo>
                        <a:cubicBezTo>
                          <a:pt x="221510" y="21762"/>
                          <a:pt x="210951" y="8433"/>
                          <a:pt x="196212" y="6720"/>
                        </a:cubicBezTo>
                        <a:cubicBezTo>
                          <a:pt x="181472" y="5007"/>
                          <a:pt x="168134" y="15559"/>
                          <a:pt x="166420" y="30288"/>
                        </a:cubicBezTo>
                        <a:cubicBezTo>
                          <a:pt x="166180" y="32349"/>
                          <a:pt x="166180" y="34430"/>
                          <a:pt x="166420" y="36491"/>
                        </a:cubicBezTo>
                        <a:lnTo>
                          <a:pt x="166420" y="40030"/>
                        </a:lnTo>
                        <a:cubicBezTo>
                          <a:pt x="166397" y="40249"/>
                          <a:pt x="166354" y="40466"/>
                          <a:pt x="166291" y="40677"/>
                        </a:cubicBezTo>
                        <a:lnTo>
                          <a:pt x="166247" y="41109"/>
                        </a:lnTo>
                        <a:lnTo>
                          <a:pt x="166117" y="41411"/>
                        </a:lnTo>
                        <a:lnTo>
                          <a:pt x="164865" y="44086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6" y="46633"/>
                          <a:pt x="167413" y="47755"/>
                          <a:pt x="168276" y="48877"/>
                        </a:cubicBezTo>
                        <a:lnTo>
                          <a:pt x="168709" y="48877"/>
                        </a:lnTo>
                        <a:lnTo>
                          <a:pt x="168709" y="49437"/>
                        </a:lnTo>
                        <a:cubicBezTo>
                          <a:pt x="170842" y="52697"/>
                          <a:pt x="173497" y="55584"/>
                          <a:pt x="176568" y="57982"/>
                        </a:cubicBezTo>
                        <a:cubicBezTo>
                          <a:pt x="181142" y="59885"/>
                          <a:pt x="186089" y="60726"/>
                          <a:pt x="191035" y="60441"/>
                        </a:cubicBezTo>
                        <a:cubicBezTo>
                          <a:pt x="196779" y="60578"/>
                          <a:pt x="202504" y="59731"/>
                          <a:pt x="207963" y="57938"/>
                        </a:cubicBezTo>
                        <a:cubicBezTo>
                          <a:pt x="212807" y="54349"/>
                          <a:pt x="217073" y="50041"/>
                          <a:pt x="220615" y="45165"/>
                        </a:cubicBezTo>
                        <a:close/>
                        <a:moveTo>
                          <a:pt x="198851" y="94533"/>
                        </a:moveTo>
                        <a:lnTo>
                          <a:pt x="213231" y="77703"/>
                        </a:lnTo>
                        <a:lnTo>
                          <a:pt x="212886" y="77530"/>
                        </a:lnTo>
                        <a:lnTo>
                          <a:pt x="212842" y="77530"/>
                        </a:lnTo>
                        <a:lnTo>
                          <a:pt x="212368" y="77358"/>
                        </a:lnTo>
                        <a:cubicBezTo>
                          <a:pt x="208439" y="84154"/>
                          <a:pt x="201483" y="88649"/>
                          <a:pt x="193669" y="89441"/>
                        </a:cubicBezTo>
                        <a:close/>
                        <a:moveTo>
                          <a:pt x="211245" y="72914"/>
                        </a:moveTo>
                        <a:cubicBezTo>
                          <a:pt x="214176" y="67374"/>
                          <a:pt x="215939" y="61294"/>
                          <a:pt x="216427" y="55047"/>
                        </a:cubicBezTo>
                        <a:cubicBezTo>
                          <a:pt x="214402" y="57421"/>
                          <a:pt x="211975" y="59423"/>
                          <a:pt x="209258" y="60959"/>
                        </a:cubicBezTo>
                        <a:cubicBezTo>
                          <a:pt x="203394" y="62946"/>
                          <a:pt x="197225" y="63881"/>
                          <a:pt x="191035" y="63721"/>
                        </a:cubicBezTo>
                        <a:cubicBezTo>
                          <a:pt x="185536" y="63951"/>
                          <a:pt x="180054" y="62979"/>
                          <a:pt x="174970" y="60873"/>
                        </a:cubicBezTo>
                        <a:cubicBezTo>
                          <a:pt x="172695" y="59318"/>
                          <a:pt x="170683" y="57410"/>
                          <a:pt x="169010" y="55220"/>
                        </a:cubicBezTo>
                        <a:cubicBezTo>
                          <a:pt x="169551" y="61375"/>
                          <a:pt x="171313" y="67360"/>
                          <a:pt x="174193" y="72827"/>
                        </a:cubicBezTo>
                        <a:cubicBezTo>
                          <a:pt x="174280" y="72956"/>
                          <a:pt x="174236" y="73043"/>
                          <a:pt x="174280" y="73172"/>
                        </a:cubicBezTo>
                        <a:cubicBezTo>
                          <a:pt x="177883" y="83353"/>
                          <a:pt x="189064" y="88687"/>
                          <a:pt x="199252" y="85085"/>
                        </a:cubicBezTo>
                        <a:cubicBezTo>
                          <a:pt x="204807" y="83122"/>
                          <a:pt x="209180" y="78761"/>
                          <a:pt x="211158" y="73215"/>
                        </a:cubicBezTo>
                        <a:cubicBezTo>
                          <a:pt x="211202" y="73128"/>
                          <a:pt x="211158" y="72999"/>
                          <a:pt x="211245" y="72914"/>
                        </a:cubicBezTo>
                        <a:close/>
                        <a:moveTo>
                          <a:pt x="185119" y="95310"/>
                        </a:moveTo>
                        <a:lnTo>
                          <a:pt x="191812" y="89441"/>
                        </a:lnTo>
                        <a:cubicBezTo>
                          <a:pt x="183964" y="88651"/>
                          <a:pt x="176982" y="84117"/>
                          <a:pt x="173070" y="77272"/>
                        </a:cubicBezTo>
                        <a:lnTo>
                          <a:pt x="171688" y="77746"/>
                        </a:lnTo>
                        <a:close/>
                        <a:moveTo>
                          <a:pt x="159813" y="144677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3"/>
                        </a:lnTo>
                        <a:lnTo>
                          <a:pt x="114426" y="109723"/>
                        </a:lnTo>
                        <a:cubicBezTo>
                          <a:pt x="117455" y="109723"/>
                          <a:pt x="119911" y="112177"/>
                          <a:pt x="119911" y="115204"/>
                        </a:cubicBezTo>
                        <a:cubicBezTo>
                          <a:pt x="119911" y="118231"/>
                          <a:pt x="117455" y="120685"/>
                          <a:pt x="114426" y="120685"/>
                        </a:cubicBezTo>
                        <a:lnTo>
                          <a:pt x="96979" y="120771"/>
                        </a:lnTo>
                        <a:cubicBezTo>
                          <a:pt x="94924" y="122019"/>
                          <a:pt x="92698" y="122964"/>
                          <a:pt x="90372" y="123575"/>
                        </a:cubicBezTo>
                        <a:lnTo>
                          <a:pt x="90372" y="144074"/>
                        </a:lnTo>
                        <a:cubicBezTo>
                          <a:pt x="95900" y="142650"/>
                          <a:pt x="112699" y="137040"/>
                          <a:pt x="128504" y="130696"/>
                        </a:cubicBezTo>
                        <a:cubicBezTo>
                          <a:pt x="130525" y="129695"/>
                          <a:pt x="132891" y="129664"/>
                          <a:pt x="134938" y="130609"/>
                        </a:cubicBezTo>
                        <a:cubicBezTo>
                          <a:pt x="136469" y="131407"/>
                          <a:pt x="137584" y="132821"/>
                          <a:pt x="138005" y="134494"/>
                        </a:cubicBezTo>
                        <a:lnTo>
                          <a:pt x="142108" y="182913"/>
                        </a:lnTo>
                        <a:lnTo>
                          <a:pt x="154415" y="182913"/>
                        </a:lnTo>
                        <a:lnTo>
                          <a:pt x="154415" y="159177"/>
                        </a:lnTo>
                        <a:cubicBezTo>
                          <a:pt x="154328" y="153838"/>
                          <a:pt x="156256" y="148662"/>
                          <a:pt x="159813" y="144677"/>
                        </a:cubicBezTo>
                        <a:close/>
                        <a:moveTo>
                          <a:pt x="138825" y="182913"/>
                        </a:moveTo>
                        <a:lnTo>
                          <a:pt x="134766" y="135054"/>
                        </a:lnTo>
                        <a:cubicBezTo>
                          <a:pt x="134503" y="134390"/>
                          <a:pt x="134013" y="133840"/>
                          <a:pt x="133383" y="133501"/>
                        </a:cubicBezTo>
                        <a:cubicBezTo>
                          <a:pt x="132176" y="133081"/>
                          <a:pt x="130850" y="133174"/>
                          <a:pt x="129714" y="133760"/>
                        </a:cubicBezTo>
                        <a:cubicBezTo>
                          <a:pt x="116886" y="138974"/>
                          <a:pt x="103798" y="143525"/>
                          <a:pt x="90503" y="147396"/>
                        </a:cubicBezTo>
                        <a:lnTo>
                          <a:pt x="90372" y="146792"/>
                        </a:lnTo>
                        <a:lnTo>
                          <a:pt x="90372" y="171390"/>
                        </a:lnTo>
                        <a:cubicBezTo>
                          <a:pt x="91106" y="171606"/>
                          <a:pt x="91840" y="171822"/>
                          <a:pt x="92575" y="172081"/>
                        </a:cubicBezTo>
                        <a:cubicBezTo>
                          <a:pt x="98233" y="174081"/>
                          <a:pt x="103075" y="177887"/>
                          <a:pt x="106350" y="182913"/>
                        </a:cubicBezTo>
                        <a:close/>
                        <a:moveTo>
                          <a:pt x="116628" y="115203"/>
                        </a:moveTo>
                        <a:cubicBezTo>
                          <a:pt x="116623" y="113990"/>
                          <a:pt x="115640" y="113008"/>
                          <a:pt x="114426" y="113003"/>
                        </a:cubicBezTo>
                        <a:lnTo>
                          <a:pt x="100176" y="113003"/>
                        </a:lnTo>
                        <a:lnTo>
                          <a:pt x="100564" y="111061"/>
                        </a:lnTo>
                        <a:cubicBezTo>
                          <a:pt x="100677" y="110536"/>
                          <a:pt x="100735" y="110001"/>
                          <a:pt x="100737" y="109465"/>
                        </a:cubicBezTo>
                        <a:cubicBezTo>
                          <a:pt x="100736" y="109101"/>
                          <a:pt x="100693" y="108739"/>
                          <a:pt x="100607" y="108385"/>
                        </a:cubicBezTo>
                        <a:cubicBezTo>
                          <a:pt x="99657" y="102430"/>
                          <a:pt x="91798" y="97942"/>
                          <a:pt x="82298" y="97942"/>
                        </a:cubicBezTo>
                        <a:lnTo>
                          <a:pt x="81909" y="97986"/>
                        </a:lnTo>
                        <a:cubicBezTo>
                          <a:pt x="81114" y="97998"/>
                          <a:pt x="80321" y="98056"/>
                          <a:pt x="79533" y="98158"/>
                        </a:cubicBezTo>
                        <a:cubicBezTo>
                          <a:pt x="79114" y="98145"/>
                          <a:pt x="78695" y="98174"/>
                          <a:pt x="78281" y="98244"/>
                        </a:cubicBezTo>
                        <a:cubicBezTo>
                          <a:pt x="75112" y="98625"/>
                          <a:pt x="72054" y="99653"/>
                          <a:pt x="69299" y="101266"/>
                        </a:cubicBezTo>
                        <a:cubicBezTo>
                          <a:pt x="69170" y="101351"/>
                          <a:pt x="69039" y="101395"/>
                          <a:pt x="68910" y="101480"/>
                        </a:cubicBezTo>
                        <a:cubicBezTo>
                          <a:pt x="66251" y="102938"/>
                          <a:pt x="64325" y="105443"/>
                          <a:pt x="63599" y="108385"/>
                        </a:cubicBezTo>
                        <a:cubicBezTo>
                          <a:pt x="63484" y="108910"/>
                          <a:pt x="63426" y="109445"/>
                          <a:pt x="63426" y="109982"/>
                        </a:cubicBezTo>
                        <a:cubicBezTo>
                          <a:pt x="63433" y="110358"/>
                          <a:pt x="63462" y="110732"/>
                          <a:pt x="63512" y="111104"/>
                        </a:cubicBezTo>
                        <a:lnTo>
                          <a:pt x="63857" y="113003"/>
                        </a:lnTo>
                        <a:lnTo>
                          <a:pt x="52629" y="113003"/>
                        </a:lnTo>
                        <a:cubicBezTo>
                          <a:pt x="51413" y="113003"/>
                          <a:pt x="50427" y="113988"/>
                          <a:pt x="50427" y="115204"/>
                        </a:cubicBezTo>
                        <a:cubicBezTo>
                          <a:pt x="50427" y="116419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6" y="117663"/>
                        </a:lnTo>
                        <a:cubicBezTo>
                          <a:pt x="68392" y="117837"/>
                          <a:pt x="68607" y="117923"/>
                          <a:pt x="68781" y="118052"/>
                        </a:cubicBezTo>
                        <a:cubicBezTo>
                          <a:pt x="69674" y="118618"/>
                          <a:pt x="70613" y="119109"/>
                          <a:pt x="71588" y="119520"/>
                        </a:cubicBezTo>
                        <a:cubicBezTo>
                          <a:pt x="71691" y="119554"/>
                          <a:pt x="71793" y="119598"/>
                          <a:pt x="71889" y="119649"/>
                        </a:cubicBezTo>
                        <a:cubicBezTo>
                          <a:pt x="73026" y="120098"/>
                          <a:pt x="74196" y="120458"/>
                          <a:pt x="75388" y="120727"/>
                        </a:cubicBezTo>
                        <a:cubicBezTo>
                          <a:pt x="75690" y="120814"/>
                          <a:pt x="75949" y="120857"/>
                          <a:pt x="76251" y="120943"/>
                        </a:cubicBezTo>
                        <a:cubicBezTo>
                          <a:pt x="76510" y="120987"/>
                          <a:pt x="76770" y="121030"/>
                          <a:pt x="77072" y="121073"/>
                        </a:cubicBezTo>
                        <a:cubicBezTo>
                          <a:pt x="77547" y="121159"/>
                          <a:pt x="78022" y="121246"/>
                          <a:pt x="78540" y="121288"/>
                        </a:cubicBezTo>
                        <a:lnTo>
                          <a:pt x="79965" y="121461"/>
                        </a:lnTo>
                        <a:lnTo>
                          <a:pt x="79965" y="174022"/>
                        </a:lnTo>
                        <a:lnTo>
                          <a:pt x="78670" y="174325"/>
                        </a:lnTo>
                        <a:cubicBezTo>
                          <a:pt x="77656" y="174517"/>
                          <a:pt x="76659" y="174791"/>
                          <a:pt x="75690" y="175144"/>
                        </a:cubicBezTo>
                        <a:cubicBezTo>
                          <a:pt x="75642" y="175139"/>
                          <a:pt x="75595" y="175154"/>
                          <a:pt x="75560" y="175188"/>
                        </a:cubicBezTo>
                        <a:lnTo>
                          <a:pt x="75431" y="175231"/>
                        </a:lnTo>
                        <a:cubicBezTo>
                          <a:pt x="74219" y="175657"/>
                          <a:pt x="73048" y="176191"/>
                          <a:pt x="71933" y="176828"/>
                        </a:cubicBezTo>
                        <a:cubicBezTo>
                          <a:pt x="71457" y="177086"/>
                          <a:pt x="70983" y="177475"/>
                          <a:pt x="70507" y="177777"/>
                        </a:cubicBezTo>
                        <a:cubicBezTo>
                          <a:pt x="69860" y="178208"/>
                          <a:pt x="69212" y="178597"/>
                          <a:pt x="68651" y="179028"/>
                        </a:cubicBezTo>
                        <a:cubicBezTo>
                          <a:pt x="68133" y="179417"/>
                          <a:pt x="67744" y="179891"/>
                          <a:pt x="67268" y="180323"/>
                        </a:cubicBezTo>
                        <a:cubicBezTo>
                          <a:pt x="66719" y="180793"/>
                          <a:pt x="66200" y="181297"/>
                          <a:pt x="65715" y="181833"/>
                        </a:cubicBezTo>
                        <a:cubicBezTo>
                          <a:pt x="65412" y="182178"/>
                          <a:pt x="65153" y="182566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0"/>
                          <a:pt x="95704" y="176679"/>
                          <a:pt x="91453" y="175187"/>
                        </a:cubicBezTo>
                        <a:cubicBezTo>
                          <a:pt x="90456" y="174815"/>
                          <a:pt x="89431" y="174526"/>
                          <a:pt x="88386" y="174325"/>
                        </a:cubicBezTo>
                        <a:lnTo>
                          <a:pt x="87090" y="174022"/>
                        </a:lnTo>
                        <a:lnTo>
                          <a:pt x="87090" y="121030"/>
                        </a:lnTo>
                        <a:lnTo>
                          <a:pt x="88343" y="120727"/>
                        </a:lnTo>
                        <a:cubicBezTo>
                          <a:pt x="90762" y="120192"/>
                          <a:pt x="93080" y="119275"/>
                          <a:pt x="95209" y="118009"/>
                        </a:cubicBezTo>
                        <a:lnTo>
                          <a:pt x="96072" y="117405"/>
                        </a:lnTo>
                        <a:lnTo>
                          <a:pt x="114426" y="117405"/>
                        </a:lnTo>
                        <a:cubicBezTo>
                          <a:pt x="115640" y="117400"/>
                          <a:pt x="116623" y="116417"/>
                          <a:pt x="116628" y="11520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4" name="Google Shape;1464;g2da750b4097_0_0"/>
                  <p:cNvSpPr/>
                  <p:nvPr/>
                </p:nvSpPr>
                <p:spPr>
                  <a:xfrm>
                    <a:off x="5030321" y="2947048"/>
                    <a:ext cx="34028" cy="20283"/>
                  </a:xfrm>
                  <a:custGeom>
                    <a:rect b="b" l="l" r="r" t="t"/>
                    <a:pathLst>
                      <a:path extrusionOk="0" h="20283" w="34028">
                        <a:moveTo>
                          <a:pt x="34362" y="9906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4"/>
                        </a:cubicBezTo>
                        <a:lnTo>
                          <a:pt x="17089" y="20264"/>
                        </a:lnTo>
                        <a:cubicBezTo>
                          <a:pt x="7934" y="20264"/>
                          <a:pt x="421" y="15819"/>
                          <a:pt x="334" y="10338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6"/>
                          <a:pt x="12954" y="-24"/>
                          <a:pt x="17218" y="24"/>
                        </a:cubicBezTo>
                        <a:lnTo>
                          <a:pt x="17565" y="-19"/>
                        </a:lnTo>
                        <a:cubicBezTo>
                          <a:pt x="26762" y="-19"/>
                          <a:pt x="34277" y="4426"/>
                          <a:pt x="34362" y="9906"/>
                        </a:cubicBezTo>
                        <a:close/>
                        <a:moveTo>
                          <a:pt x="27843" y="14223"/>
                        </a:moveTo>
                        <a:cubicBezTo>
                          <a:pt x="28835" y="13618"/>
                          <a:pt x="31081" y="11978"/>
                          <a:pt x="31081" y="9950"/>
                        </a:cubicBezTo>
                        <a:cubicBezTo>
                          <a:pt x="31038" y="6800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5"/>
                          <a:pt x="9983" y="4185"/>
                          <a:pt x="6811" y="6023"/>
                        </a:cubicBezTo>
                        <a:cubicBezTo>
                          <a:pt x="5861" y="6628"/>
                          <a:pt x="3573" y="8310"/>
                          <a:pt x="3616" y="10295"/>
                        </a:cubicBezTo>
                        <a:cubicBezTo>
                          <a:pt x="3659" y="13446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6"/>
                          <a:pt x="24685" y="16062"/>
                          <a:pt x="27843" y="1422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465" name="Google Shape;1465;g2da750b4097_0_0"/>
              <p:cNvGrpSpPr/>
              <p:nvPr/>
            </p:nvGrpSpPr>
            <p:grpSpPr>
              <a:xfrm>
                <a:off x="7101961" y="4576574"/>
                <a:ext cx="561040" cy="377073"/>
                <a:chOff x="5723061" y="4582192"/>
                <a:chExt cx="561040" cy="377073"/>
              </a:xfrm>
            </p:grpSpPr>
            <p:grpSp>
              <p:nvGrpSpPr>
                <p:cNvPr id="1466" name="Google Shape;1466;g2da750b4097_0_0"/>
                <p:cNvGrpSpPr/>
                <p:nvPr/>
              </p:nvGrpSpPr>
              <p:grpSpPr>
                <a:xfrm>
                  <a:off x="5771378" y="4591613"/>
                  <a:ext cx="472272" cy="352929"/>
                  <a:chOff x="4998402" y="3162440"/>
                  <a:chExt cx="320728" cy="239680"/>
                </a:xfrm>
              </p:grpSpPr>
              <p:sp>
                <p:nvSpPr>
                  <p:cNvPr id="1467" name="Google Shape;1467;g2da750b4097_0_0"/>
                  <p:cNvSpPr/>
                  <p:nvPr/>
                </p:nvSpPr>
                <p:spPr>
                  <a:xfrm>
                    <a:off x="4998402" y="3361125"/>
                    <a:ext cx="320728" cy="40995"/>
                  </a:xfrm>
                  <a:custGeom>
                    <a:rect b="b" l="l" r="r" t="t"/>
                    <a:pathLst>
                      <a:path extrusionOk="0" h="40995" w="320728">
                        <a:moveTo>
                          <a:pt x="0" y="0"/>
                        </a:moveTo>
                        <a:lnTo>
                          <a:pt x="320729" y="0"/>
                        </a:lnTo>
                        <a:lnTo>
                          <a:pt x="320729" y="40996"/>
                        </a:lnTo>
                        <a:lnTo>
                          <a:pt x="0" y="40996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8" name="Google Shape;1468;g2da750b4097_0_0"/>
                  <p:cNvSpPr/>
                  <p:nvPr/>
                </p:nvSpPr>
                <p:spPr>
                  <a:xfrm>
                    <a:off x="5114135" y="3239171"/>
                    <a:ext cx="87275" cy="99642"/>
                  </a:xfrm>
                  <a:custGeom>
                    <a:rect b="b" l="l" r="r" t="t"/>
                    <a:pathLst>
                      <a:path extrusionOk="0" h="99642" w="87275">
                        <a:moveTo>
                          <a:pt x="87609" y="3736"/>
                        </a:moveTo>
                        <a:lnTo>
                          <a:pt x="72625" y="66007"/>
                        </a:lnTo>
                        <a:lnTo>
                          <a:pt x="72970" y="66568"/>
                        </a:lnTo>
                        <a:cubicBezTo>
                          <a:pt x="74551" y="69420"/>
                          <a:pt x="75369" y="72630"/>
                          <a:pt x="75344" y="75890"/>
                        </a:cubicBezTo>
                        <a:lnTo>
                          <a:pt x="75344" y="99624"/>
                        </a:lnTo>
                        <a:lnTo>
                          <a:pt x="9100" y="99624"/>
                        </a:lnTo>
                        <a:lnTo>
                          <a:pt x="9100" y="75889"/>
                        </a:lnTo>
                        <a:cubicBezTo>
                          <a:pt x="9000" y="71113"/>
                          <a:pt x="10820" y="66497"/>
                          <a:pt x="14153" y="63072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7"/>
                        </a:lnTo>
                        <a:lnTo>
                          <a:pt x="62347" y="59707"/>
                        </a:lnTo>
                        <a:cubicBezTo>
                          <a:pt x="63414" y="59720"/>
                          <a:pt x="64475" y="59879"/>
                          <a:pt x="65499" y="60181"/>
                        </a:cubicBezTo>
                        <a:lnTo>
                          <a:pt x="67140" y="60698"/>
                        </a:lnTo>
                        <a:lnTo>
                          <a:pt x="81433" y="1233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9" name="Google Shape;1469;g2da750b4097_0_0"/>
                  <p:cNvSpPr/>
                  <p:nvPr/>
                </p:nvSpPr>
                <p:spPr>
                  <a:xfrm>
                    <a:off x="5130071" y="3162440"/>
                    <a:ext cx="55750" cy="53957"/>
                  </a:xfrm>
                  <a:custGeom>
                    <a:rect b="b" l="l" r="r" t="t"/>
                    <a:pathLst>
                      <a:path extrusionOk="0" h="53957" w="55750">
                        <a:moveTo>
                          <a:pt x="56041" y="37616"/>
                        </a:moveTo>
                        <a:cubicBezTo>
                          <a:pt x="56033" y="37947"/>
                          <a:pt x="56048" y="38279"/>
                          <a:pt x="56084" y="38608"/>
                        </a:cubicBezTo>
                        <a:cubicBezTo>
                          <a:pt x="52542" y="43485"/>
                          <a:pt x="48275" y="47793"/>
                          <a:pt x="43431" y="51382"/>
                        </a:cubicBezTo>
                        <a:cubicBezTo>
                          <a:pt x="37972" y="53175"/>
                          <a:pt x="32247" y="54021"/>
                          <a:pt x="26503" y="53884"/>
                        </a:cubicBezTo>
                        <a:cubicBezTo>
                          <a:pt x="21556" y="54168"/>
                          <a:pt x="16610" y="53327"/>
                          <a:pt x="12036" y="51424"/>
                        </a:cubicBezTo>
                        <a:cubicBezTo>
                          <a:pt x="8965" y="49027"/>
                          <a:pt x="6309" y="46140"/>
                          <a:pt x="4176" y="42880"/>
                        </a:cubicBezTo>
                        <a:lnTo>
                          <a:pt x="4176" y="42319"/>
                        </a:lnTo>
                        <a:lnTo>
                          <a:pt x="3745" y="42319"/>
                        </a:lnTo>
                        <a:cubicBezTo>
                          <a:pt x="2881" y="41197"/>
                          <a:pt x="2103" y="40075"/>
                          <a:pt x="1456" y="39126"/>
                        </a:cubicBezTo>
                        <a:lnTo>
                          <a:pt x="1413" y="39083"/>
                        </a:lnTo>
                        <a:cubicBezTo>
                          <a:pt x="1024" y="38522"/>
                          <a:pt x="679" y="37961"/>
                          <a:pt x="334" y="37529"/>
                        </a:cubicBezTo>
                        <a:lnTo>
                          <a:pt x="1586" y="34853"/>
                        </a:lnTo>
                        <a:lnTo>
                          <a:pt x="1715" y="34552"/>
                        </a:lnTo>
                        <a:lnTo>
                          <a:pt x="1758" y="34120"/>
                        </a:lnTo>
                        <a:cubicBezTo>
                          <a:pt x="1822" y="33909"/>
                          <a:pt x="1865" y="33692"/>
                          <a:pt x="1887" y="33473"/>
                        </a:cubicBezTo>
                        <a:lnTo>
                          <a:pt x="1887" y="29934"/>
                        </a:lnTo>
                        <a:cubicBezTo>
                          <a:pt x="173" y="15205"/>
                          <a:pt x="10732" y="1876"/>
                          <a:pt x="25472" y="163"/>
                        </a:cubicBezTo>
                        <a:cubicBezTo>
                          <a:pt x="40211" y="-1550"/>
                          <a:pt x="53549" y="9002"/>
                          <a:pt x="55263" y="23731"/>
                        </a:cubicBezTo>
                        <a:cubicBezTo>
                          <a:pt x="55503" y="25792"/>
                          <a:pt x="55503" y="27873"/>
                          <a:pt x="55263" y="29934"/>
                        </a:cubicBezTo>
                        <a:lnTo>
                          <a:pt x="55263" y="35069"/>
                        </a:lnTo>
                        <a:lnTo>
                          <a:pt x="55393" y="35372"/>
                        </a:lnTo>
                        <a:cubicBezTo>
                          <a:pt x="55387" y="35531"/>
                          <a:pt x="55401" y="35691"/>
                          <a:pt x="55436" y="35846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70" name="Google Shape;1470;g2da750b4097_0_0"/>
                <p:cNvGrpSpPr/>
                <p:nvPr/>
              </p:nvGrpSpPr>
              <p:grpSpPr>
                <a:xfrm>
                  <a:off x="5723061" y="4582192"/>
                  <a:ext cx="561040" cy="377073"/>
                  <a:chOff x="4965588" y="3156037"/>
                  <a:chExt cx="381012" cy="256077"/>
                </a:xfrm>
              </p:grpSpPr>
              <p:sp>
                <p:nvSpPr>
                  <p:cNvPr id="1471" name="Google Shape;1471;g2da750b4097_0_0"/>
                  <p:cNvSpPr/>
                  <p:nvPr/>
                </p:nvSpPr>
                <p:spPr>
                  <a:xfrm>
                    <a:off x="4965588" y="3156037"/>
                    <a:ext cx="381012" cy="256077"/>
                  </a:xfrm>
                  <a:custGeom>
                    <a:rect b="b" l="l" r="r" t="t"/>
                    <a:pathLst>
                      <a:path extrusionOk="0" h="256077" w="381012">
                        <a:moveTo>
                          <a:pt x="381347" y="182913"/>
                        </a:moveTo>
                        <a:lnTo>
                          <a:pt x="381347" y="201944"/>
                        </a:lnTo>
                        <a:cubicBezTo>
                          <a:pt x="381348" y="203754"/>
                          <a:pt x="379880" y="205222"/>
                          <a:pt x="378069" y="205223"/>
                        </a:cubicBezTo>
                        <a:cubicBezTo>
                          <a:pt x="378068" y="205223"/>
                          <a:pt x="378067" y="205223"/>
                          <a:pt x="378065" y="205223"/>
                        </a:cubicBezTo>
                        <a:lnTo>
                          <a:pt x="363814" y="205223"/>
                        </a:lnTo>
                        <a:lnTo>
                          <a:pt x="363814" y="247816"/>
                        </a:lnTo>
                        <a:cubicBezTo>
                          <a:pt x="364088" y="248336"/>
                          <a:pt x="364236" y="248912"/>
                          <a:pt x="364246" y="249499"/>
                        </a:cubicBezTo>
                        <a:lnTo>
                          <a:pt x="364246" y="252779"/>
                        </a:lnTo>
                        <a:cubicBezTo>
                          <a:pt x="364247" y="254589"/>
                          <a:pt x="362779" y="256058"/>
                          <a:pt x="360967" y="256059"/>
                        </a:cubicBezTo>
                        <a:cubicBezTo>
                          <a:pt x="360966" y="256059"/>
                          <a:pt x="360965" y="256059"/>
                          <a:pt x="360964" y="256059"/>
                        </a:cubicBezTo>
                        <a:lnTo>
                          <a:pt x="28273" y="256059"/>
                        </a:lnTo>
                        <a:cubicBezTo>
                          <a:pt x="26015" y="255182"/>
                          <a:pt x="24228" y="253397"/>
                          <a:pt x="23351" y="251139"/>
                        </a:cubicBezTo>
                        <a:lnTo>
                          <a:pt x="23351" y="205223"/>
                        </a:lnTo>
                        <a:lnTo>
                          <a:pt x="3616" y="205223"/>
                        </a:lnTo>
                        <a:cubicBezTo>
                          <a:pt x="1804" y="205224"/>
                          <a:pt x="335" y="203758"/>
                          <a:pt x="334" y="201948"/>
                        </a:cubicBezTo>
                        <a:cubicBezTo>
                          <a:pt x="334" y="201946"/>
                          <a:pt x="334" y="201945"/>
                          <a:pt x="334" y="201944"/>
                        </a:cubicBezTo>
                        <a:lnTo>
                          <a:pt x="334" y="182913"/>
                        </a:lnTo>
                        <a:cubicBezTo>
                          <a:pt x="333" y="181102"/>
                          <a:pt x="1801" y="179634"/>
                          <a:pt x="3613" y="179633"/>
                        </a:cubicBezTo>
                        <a:cubicBezTo>
                          <a:pt x="3614" y="179633"/>
                          <a:pt x="3615" y="179633"/>
                          <a:pt x="3616" y="179633"/>
                        </a:cubicBezTo>
                        <a:lnTo>
                          <a:pt x="59021" y="179633"/>
                        </a:lnTo>
                        <a:cubicBezTo>
                          <a:pt x="62660" y="174743"/>
                          <a:pt x="67662" y="171036"/>
                          <a:pt x="73401" y="168974"/>
                        </a:cubicBezTo>
                        <a:lnTo>
                          <a:pt x="73401" y="127029"/>
                        </a:lnTo>
                        <a:cubicBezTo>
                          <a:pt x="70728" y="126393"/>
                          <a:pt x="68166" y="125360"/>
                          <a:pt x="65800" y="123965"/>
                        </a:cubicBezTo>
                        <a:lnTo>
                          <a:pt x="52629" y="123965"/>
                        </a:lnTo>
                        <a:cubicBezTo>
                          <a:pt x="47788" y="123965"/>
                          <a:pt x="43863" y="120043"/>
                          <a:pt x="43863" y="115205"/>
                        </a:cubicBezTo>
                        <a:cubicBezTo>
                          <a:pt x="43863" y="110367"/>
                          <a:pt x="47788" y="106444"/>
                          <a:pt x="52629" y="106444"/>
                        </a:cubicBezTo>
                        <a:lnTo>
                          <a:pt x="57294" y="106444"/>
                        </a:lnTo>
                        <a:cubicBezTo>
                          <a:pt x="58491" y="101995"/>
                          <a:pt x="61412" y="98206"/>
                          <a:pt x="65412" y="95915"/>
                        </a:cubicBezTo>
                        <a:cubicBezTo>
                          <a:pt x="70368" y="92943"/>
                          <a:pt x="76041" y="91376"/>
                          <a:pt x="81822" y="91384"/>
                        </a:cubicBezTo>
                        <a:lnTo>
                          <a:pt x="82298" y="91383"/>
                        </a:lnTo>
                        <a:cubicBezTo>
                          <a:pt x="91924" y="90622"/>
                          <a:pt x="101143" y="95413"/>
                          <a:pt x="106048" y="103725"/>
                        </a:cubicBezTo>
                        <a:lnTo>
                          <a:pt x="136925" y="82623"/>
                        </a:lnTo>
                        <a:cubicBezTo>
                          <a:pt x="137189" y="82463"/>
                          <a:pt x="137463" y="82319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3" y="65901"/>
                          <a:pt x="162339" y="58843"/>
                          <a:pt x="162144" y="51682"/>
                        </a:cubicBezTo>
                        <a:cubicBezTo>
                          <a:pt x="160590" y="49439"/>
                          <a:pt x="159381" y="47669"/>
                          <a:pt x="159078" y="47194"/>
                        </a:cubicBezTo>
                        <a:lnTo>
                          <a:pt x="158819" y="46805"/>
                        </a:lnTo>
                        <a:cubicBezTo>
                          <a:pt x="158500" y="46332"/>
                          <a:pt x="158321" y="45779"/>
                          <a:pt x="158302" y="45209"/>
                        </a:cubicBezTo>
                        <a:lnTo>
                          <a:pt x="158215" y="43828"/>
                        </a:lnTo>
                        <a:cubicBezTo>
                          <a:pt x="158173" y="43283"/>
                          <a:pt x="158262" y="42735"/>
                          <a:pt x="158474" y="42231"/>
                        </a:cubicBezTo>
                        <a:lnTo>
                          <a:pt x="159855" y="39341"/>
                        </a:lnTo>
                        <a:lnTo>
                          <a:pt x="159855" y="36493"/>
                        </a:lnTo>
                        <a:cubicBezTo>
                          <a:pt x="158135" y="18129"/>
                          <a:pt x="171637" y="1848"/>
                          <a:pt x="190013" y="129"/>
                        </a:cubicBezTo>
                        <a:cubicBezTo>
                          <a:pt x="208390" y="-1591"/>
                          <a:pt x="224682" y="11902"/>
                          <a:pt x="226402" y="30265"/>
                        </a:cubicBezTo>
                        <a:cubicBezTo>
                          <a:pt x="226596" y="32337"/>
                          <a:pt x="226596" y="34421"/>
                          <a:pt x="226402" y="36493"/>
                        </a:cubicBezTo>
                        <a:lnTo>
                          <a:pt x="226402" y="40851"/>
                        </a:lnTo>
                        <a:lnTo>
                          <a:pt x="226964" y="42663"/>
                        </a:lnTo>
                        <a:cubicBezTo>
                          <a:pt x="227084" y="42995"/>
                          <a:pt x="227142" y="43346"/>
                          <a:pt x="227136" y="43699"/>
                        </a:cubicBezTo>
                        <a:cubicBezTo>
                          <a:pt x="227122" y="44059"/>
                          <a:pt x="227136" y="44420"/>
                          <a:pt x="227180" y="44778"/>
                        </a:cubicBezTo>
                        <a:lnTo>
                          <a:pt x="227309" y="45511"/>
                        </a:lnTo>
                        <a:cubicBezTo>
                          <a:pt x="227469" y="46413"/>
                          <a:pt x="227233" y="47340"/>
                          <a:pt x="226662" y="48057"/>
                        </a:cubicBezTo>
                        <a:lnTo>
                          <a:pt x="226230" y="48662"/>
                        </a:lnTo>
                        <a:cubicBezTo>
                          <a:pt x="225927" y="49050"/>
                          <a:pt x="224804" y="50474"/>
                          <a:pt x="223293" y="52287"/>
                        </a:cubicBezTo>
                        <a:cubicBezTo>
                          <a:pt x="223047" y="59320"/>
                          <a:pt x="221480" y="66244"/>
                          <a:pt x="218673" y="72698"/>
                        </a:cubicBezTo>
                        <a:lnTo>
                          <a:pt x="222602" y="74424"/>
                        </a:lnTo>
                        <a:lnTo>
                          <a:pt x="244410" y="83271"/>
                        </a:lnTo>
                        <a:lnTo>
                          <a:pt x="254386" y="87112"/>
                        </a:lnTo>
                        <a:cubicBezTo>
                          <a:pt x="255044" y="87381"/>
                          <a:pt x="255603" y="87849"/>
                          <a:pt x="255984" y="88450"/>
                        </a:cubicBezTo>
                        <a:lnTo>
                          <a:pt x="256976" y="90089"/>
                        </a:lnTo>
                        <a:lnTo>
                          <a:pt x="301154" y="133934"/>
                        </a:lnTo>
                        <a:cubicBezTo>
                          <a:pt x="305235" y="132242"/>
                          <a:pt x="309604" y="131348"/>
                          <a:pt x="314023" y="131301"/>
                        </a:cubicBezTo>
                        <a:lnTo>
                          <a:pt x="314498" y="131301"/>
                        </a:lnTo>
                        <a:cubicBezTo>
                          <a:pt x="328058" y="131301"/>
                          <a:pt x="338811" y="138853"/>
                          <a:pt x="339458" y="148563"/>
                        </a:cubicBezTo>
                        <a:lnTo>
                          <a:pt x="345158" y="148563"/>
                        </a:lnTo>
                        <a:cubicBezTo>
                          <a:pt x="350000" y="148563"/>
                          <a:pt x="353925" y="152485"/>
                          <a:pt x="353925" y="157323"/>
                        </a:cubicBezTo>
                        <a:cubicBezTo>
                          <a:pt x="353925" y="162161"/>
                          <a:pt x="350000" y="166083"/>
                          <a:pt x="345158" y="166083"/>
                        </a:cubicBezTo>
                        <a:lnTo>
                          <a:pt x="325251" y="166083"/>
                        </a:lnTo>
                        <a:cubicBezTo>
                          <a:pt x="324991" y="166169"/>
                          <a:pt x="324690" y="166298"/>
                          <a:pt x="324387" y="166385"/>
                        </a:cubicBezTo>
                        <a:lnTo>
                          <a:pt x="324387" y="170442"/>
                        </a:lnTo>
                        <a:cubicBezTo>
                          <a:pt x="329547" y="172270"/>
                          <a:pt x="334124" y="175443"/>
                          <a:pt x="337645" y="179633"/>
                        </a:cubicBezTo>
                        <a:lnTo>
                          <a:pt x="378065" y="179633"/>
                        </a:lnTo>
                        <a:cubicBezTo>
                          <a:pt x="379877" y="179632"/>
                          <a:pt x="381346" y="181100"/>
                          <a:pt x="381346" y="182911"/>
                        </a:cubicBezTo>
                        <a:cubicBezTo>
                          <a:pt x="381346" y="182911"/>
                          <a:pt x="381346" y="182912"/>
                          <a:pt x="381346" y="182913"/>
                        </a:cubicBezTo>
                        <a:close/>
                        <a:moveTo>
                          <a:pt x="374740" y="198664"/>
                        </a:moveTo>
                        <a:lnTo>
                          <a:pt x="374740" y="193831"/>
                        </a:lnTo>
                        <a:lnTo>
                          <a:pt x="6897" y="193831"/>
                        </a:lnTo>
                        <a:lnTo>
                          <a:pt x="6897" y="198664"/>
                        </a:lnTo>
                        <a:lnTo>
                          <a:pt x="374740" y="198664"/>
                        </a:lnTo>
                        <a:close/>
                        <a:moveTo>
                          <a:pt x="374740" y="190551"/>
                        </a:moveTo>
                        <a:lnTo>
                          <a:pt x="374740" y="186193"/>
                        </a:lnTo>
                        <a:lnTo>
                          <a:pt x="6897" y="186193"/>
                        </a:lnTo>
                        <a:lnTo>
                          <a:pt x="6897" y="190551"/>
                        </a:lnTo>
                        <a:close/>
                        <a:moveTo>
                          <a:pt x="353925" y="246220"/>
                        </a:moveTo>
                        <a:lnTo>
                          <a:pt x="353925" y="205223"/>
                        </a:lnTo>
                        <a:lnTo>
                          <a:pt x="33196" y="205223"/>
                        </a:lnTo>
                        <a:lnTo>
                          <a:pt x="33196" y="246220"/>
                        </a:lnTo>
                        <a:close/>
                        <a:moveTo>
                          <a:pt x="347361" y="157323"/>
                        </a:moveTo>
                        <a:cubicBezTo>
                          <a:pt x="347356" y="156109"/>
                          <a:pt x="346373" y="155127"/>
                          <a:pt x="345158" y="155122"/>
                        </a:cubicBezTo>
                        <a:lnTo>
                          <a:pt x="331124" y="155122"/>
                        </a:lnTo>
                        <a:lnTo>
                          <a:pt x="332161" y="152835"/>
                        </a:lnTo>
                        <a:cubicBezTo>
                          <a:pt x="332452" y="152144"/>
                          <a:pt x="332655" y="151419"/>
                          <a:pt x="332764" y="150678"/>
                        </a:cubicBezTo>
                        <a:cubicBezTo>
                          <a:pt x="332808" y="150418"/>
                          <a:pt x="332851" y="150159"/>
                          <a:pt x="332895" y="149857"/>
                        </a:cubicBezTo>
                        <a:lnTo>
                          <a:pt x="332895" y="149382"/>
                        </a:lnTo>
                        <a:cubicBezTo>
                          <a:pt x="332808" y="143039"/>
                          <a:pt x="324560" y="137861"/>
                          <a:pt x="314498" y="137861"/>
                        </a:cubicBezTo>
                        <a:lnTo>
                          <a:pt x="314066" y="137861"/>
                        </a:lnTo>
                        <a:cubicBezTo>
                          <a:pt x="312900" y="137904"/>
                          <a:pt x="311778" y="137989"/>
                          <a:pt x="310655" y="138120"/>
                        </a:cubicBezTo>
                        <a:lnTo>
                          <a:pt x="309359" y="138378"/>
                        </a:lnTo>
                        <a:cubicBezTo>
                          <a:pt x="308704" y="138466"/>
                          <a:pt x="308055" y="138596"/>
                          <a:pt x="307416" y="138766"/>
                        </a:cubicBezTo>
                        <a:cubicBezTo>
                          <a:pt x="306941" y="138896"/>
                          <a:pt x="306466" y="139026"/>
                          <a:pt x="305991" y="139198"/>
                        </a:cubicBezTo>
                        <a:cubicBezTo>
                          <a:pt x="305429" y="139371"/>
                          <a:pt x="304868" y="139543"/>
                          <a:pt x="304350" y="139759"/>
                        </a:cubicBezTo>
                        <a:cubicBezTo>
                          <a:pt x="303918" y="139932"/>
                          <a:pt x="303529" y="140147"/>
                          <a:pt x="303097" y="140320"/>
                        </a:cubicBezTo>
                        <a:cubicBezTo>
                          <a:pt x="302418" y="140631"/>
                          <a:pt x="301755" y="140977"/>
                          <a:pt x="301111" y="141356"/>
                        </a:cubicBezTo>
                        <a:lnTo>
                          <a:pt x="300031" y="142090"/>
                        </a:lnTo>
                        <a:lnTo>
                          <a:pt x="252787" y="95138"/>
                        </a:lnTo>
                        <a:lnTo>
                          <a:pt x="252529" y="95225"/>
                        </a:lnTo>
                        <a:lnTo>
                          <a:pt x="251665" y="93930"/>
                        </a:lnTo>
                        <a:lnTo>
                          <a:pt x="251622" y="93887"/>
                        </a:lnTo>
                        <a:lnTo>
                          <a:pt x="251536" y="93714"/>
                        </a:lnTo>
                        <a:lnTo>
                          <a:pt x="250974" y="92850"/>
                        </a:lnTo>
                        <a:lnTo>
                          <a:pt x="242424" y="89572"/>
                        </a:lnTo>
                        <a:lnTo>
                          <a:pt x="241992" y="89399"/>
                        </a:lnTo>
                        <a:lnTo>
                          <a:pt x="239271" y="88319"/>
                        </a:lnTo>
                        <a:lnTo>
                          <a:pt x="224718" y="148821"/>
                        </a:lnTo>
                        <a:cubicBezTo>
                          <a:pt x="226380" y="152020"/>
                          <a:pt x="227240" y="155574"/>
                          <a:pt x="227223" y="159179"/>
                        </a:cubicBezTo>
                        <a:lnTo>
                          <a:pt x="227223" y="182913"/>
                        </a:lnTo>
                        <a:lnTo>
                          <a:pt x="239746" y="182913"/>
                        </a:lnTo>
                        <a:lnTo>
                          <a:pt x="243935" y="138249"/>
                        </a:lnTo>
                        <a:lnTo>
                          <a:pt x="296965" y="178209"/>
                        </a:lnTo>
                        <a:cubicBezTo>
                          <a:pt x="299432" y="176179"/>
                          <a:pt x="302239" y="174601"/>
                          <a:pt x="305257" y="173548"/>
                        </a:cubicBezTo>
                        <a:cubicBezTo>
                          <a:pt x="305947" y="173290"/>
                          <a:pt x="306681" y="173074"/>
                          <a:pt x="307416" y="172858"/>
                        </a:cubicBezTo>
                        <a:lnTo>
                          <a:pt x="307416" y="164012"/>
                        </a:lnTo>
                        <a:cubicBezTo>
                          <a:pt x="306034" y="163712"/>
                          <a:pt x="304677" y="163308"/>
                          <a:pt x="303357" y="162803"/>
                        </a:cubicBezTo>
                        <a:lnTo>
                          <a:pt x="283362" y="162803"/>
                        </a:lnTo>
                        <a:cubicBezTo>
                          <a:pt x="280333" y="162803"/>
                          <a:pt x="277878" y="160349"/>
                          <a:pt x="277878" y="157323"/>
                        </a:cubicBezTo>
                        <a:cubicBezTo>
                          <a:pt x="277878" y="154295"/>
                          <a:pt x="280333" y="151842"/>
                          <a:pt x="283362" y="151842"/>
                        </a:cubicBezTo>
                        <a:lnTo>
                          <a:pt x="297700" y="152101"/>
                        </a:lnTo>
                        <a:cubicBezTo>
                          <a:pt x="297428" y="151383"/>
                          <a:pt x="297281" y="150624"/>
                          <a:pt x="297268" y="149857"/>
                        </a:cubicBezTo>
                        <a:lnTo>
                          <a:pt x="297268" y="149771"/>
                        </a:lnTo>
                        <a:cubicBezTo>
                          <a:pt x="297570" y="146801"/>
                          <a:pt x="299336" y="144179"/>
                          <a:pt x="301974" y="142780"/>
                        </a:cubicBezTo>
                        <a:cubicBezTo>
                          <a:pt x="305648" y="140611"/>
                          <a:pt x="309842" y="139478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11" y="143945"/>
                          <a:pt x="331253" y="149425"/>
                        </a:cubicBezTo>
                        <a:cubicBezTo>
                          <a:pt x="330980" y="152427"/>
                          <a:pt x="329210" y="155089"/>
                          <a:pt x="326546" y="156503"/>
                        </a:cubicBezTo>
                        <a:cubicBezTo>
                          <a:pt x="322870" y="158662"/>
                          <a:pt x="318675" y="159781"/>
                          <a:pt x="314412" y="159739"/>
                        </a:cubicBezTo>
                        <a:lnTo>
                          <a:pt x="314023" y="159783"/>
                        </a:lnTo>
                        <a:cubicBezTo>
                          <a:pt x="309051" y="159967"/>
                          <a:pt x="304169" y="158427"/>
                          <a:pt x="300203" y="155424"/>
                        </a:cubicBezTo>
                        <a:lnTo>
                          <a:pt x="283319" y="155122"/>
                        </a:lnTo>
                        <a:cubicBezTo>
                          <a:pt x="282103" y="155145"/>
                          <a:pt x="281136" y="156150"/>
                          <a:pt x="281159" y="157365"/>
                        </a:cubicBezTo>
                        <a:cubicBezTo>
                          <a:pt x="281182" y="158564"/>
                          <a:pt x="282162" y="159524"/>
                          <a:pt x="283362" y="159524"/>
                        </a:cubicBezTo>
                        <a:lnTo>
                          <a:pt x="304263" y="159653"/>
                        </a:lnTo>
                        <a:cubicBezTo>
                          <a:pt x="305895" y="160286"/>
                          <a:pt x="307589" y="160749"/>
                          <a:pt x="309316" y="161034"/>
                        </a:cubicBezTo>
                        <a:lnTo>
                          <a:pt x="310697" y="161250"/>
                        </a:lnTo>
                        <a:lnTo>
                          <a:pt x="310697" y="175534"/>
                        </a:lnTo>
                        <a:lnTo>
                          <a:pt x="309402" y="175793"/>
                        </a:lnTo>
                        <a:cubicBezTo>
                          <a:pt x="308358" y="175994"/>
                          <a:pt x="307332" y="176282"/>
                          <a:pt x="306336" y="176655"/>
                        </a:cubicBezTo>
                        <a:cubicBezTo>
                          <a:pt x="302690" y="177929"/>
                          <a:pt x="299413" y="180078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5"/>
                        </a:lnTo>
                        <a:cubicBezTo>
                          <a:pt x="330822" y="181920"/>
                          <a:pt x="330303" y="181532"/>
                          <a:pt x="329785" y="181101"/>
                        </a:cubicBezTo>
                        <a:cubicBezTo>
                          <a:pt x="329388" y="180719"/>
                          <a:pt x="328970" y="180358"/>
                          <a:pt x="328533" y="180021"/>
                        </a:cubicBezTo>
                        <a:cubicBezTo>
                          <a:pt x="327972" y="179633"/>
                          <a:pt x="327367" y="179288"/>
                          <a:pt x="326806" y="178899"/>
                        </a:cubicBezTo>
                        <a:cubicBezTo>
                          <a:pt x="326374" y="178641"/>
                          <a:pt x="325941" y="178339"/>
                          <a:pt x="325510" y="178080"/>
                        </a:cubicBezTo>
                        <a:cubicBezTo>
                          <a:pt x="324540" y="177596"/>
                          <a:pt x="323545" y="177164"/>
                          <a:pt x="322530" y="176785"/>
                        </a:cubicBezTo>
                        <a:lnTo>
                          <a:pt x="322185" y="176656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3"/>
                        </a:cubicBezTo>
                        <a:lnTo>
                          <a:pt x="317823" y="175534"/>
                        </a:lnTo>
                        <a:lnTo>
                          <a:pt x="317823" y="161163"/>
                        </a:lnTo>
                        <a:lnTo>
                          <a:pt x="319162" y="160905"/>
                        </a:lnTo>
                        <a:cubicBezTo>
                          <a:pt x="319723" y="160776"/>
                          <a:pt x="320285" y="160645"/>
                          <a:pt x="320802" y="160516"/>
                        </a:cubicBezTo>
                        <a:cubicBezTo>
                          <a:pt x="321607" y="160332"/>
                          <a:pt x="322400" y="160101"/>
                          <a:pt x="323178" y="159825"/>
                        </a:cubicBezTo>
                        <a:cubicBezTo>
                          <a:pt x="323400" y="159773"/>
                          <a:pt x="323616" y="159702"/>
                          <a:pt x="323825" y="159610"/>
                        </a:cubicBezTo>
                        <a:lnTo>
                          <a:pt x="324387" y="159523"/>
                        </a:lnTo>
                        <a:lnTo>
                          <a:pt x="345158" y="159523"/>
                        </a:lnTo>
                        <a:cubicBezTo>
                          <a:pt x="346372" y="159518"/>
                          <a:pt x="347356" y="158536"/>
                          <a:pt x="347361" y="157323"/>
                        </a:cubicBezTo>
                        <a:close/>
                        <a:moveTo>
                          <a:pt x="324775" y="153741"/>
                        </a:moveTo>
                        <a:cubicBezTo>
                          <a:pt x="325769" y="153137"/>
                          <a:pt x="328014" y="151497"/>
                          <a:pt x="327972" y="149469"/>
                        </a:cubicBezTo>
                        <a:cubicBezTo>
                          <a:pt x="327928" y="146318"/>
                          <a:pt x="322185" y="142780"/>
                          <a:pt x="314498" y="142780"/>
                        </a:cubicBezTo>
                        <a:lnTo>
                          <a:pt x="314152" y="142780"/>
                        </a:lnTo>
                        <a:cubicBezTo>
                          <a:pt x="310499" y="142761"/>
                          <a:pt x="306907" y="143714"/>
                          <a:pt x="303745" y="145542"/>
                        </a:cubicBezTo>
                        <a:cubicBezTo>
                          <a:pt x="302795" y="146146"/>
                          <a:pt x="300507" y="147786"/>
                          <a:pt x="300550" y="149814"/>
                        </a:cubicBezTo>
                        <a:cubicBezTo>
                          <a:pt x="300592" y="152965"/>
                          <a:pt x="306336" y="156459"/>
                          <a:pt x="314023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8" y="182055"/>
                          <a:pt x="293810" y="181233"/>
                          <a:pt x="294547" y="180453"/>
                        </a:cubicBezTo>
                        <a:lnTo>
                          <a:pt x="246656" y="144419"/>
                        </a:lnTo>
                        <a:lnTo>
                          <a:pt x="243029" y="182913"/>
                        </a:lnTo>
                        <a:close/>
                        <a:moveTo>
                          <a:pt x="221220" y="149296"/>
                        </a:moveTo>
                        <a:lnTo>
                          <a:pt x="236205" y="87025"/>
                        </a:lnTo>
                        <a:lnTo>
                          <a:pt x="230030" y="84522"/>
                        </a:lnTo>
                        <a:lnTo>
                          <a:pt x="215736" y="143989"/>
                        </a:lnTo>
                        <a:lnTo>
                          <a:pt x="214095" y="143470"/>
                        </a:lnTo>
                        <a:cubicBezTo>
                          <a:pt x="213071" y="143168"/>
                          <a:pt x="212010" y="143009"/>
                          <a:pt x="210942" y="142996"/>
                        </a:cubicBezTo>
                        <a:lnTo>
                          <a:pt x="169529" y="142996"/>
                        </a:lnTo>
                        <a:lnTo>
                          <a:pt x="155192" y="83271"/>
                        </a:lnTo>
                        <a:lnTo>
                          <a:pt x="148930" y="85386"/>
                        </a:lnTo>
                        <a:lnTo>
                          <a:pt x="163440" y="145715"/>
                        </a:lnTo>
                        <a:lnTo>
                          <a:pt x="162749" y="146361"/>
                        </a:lnTo>
                        <a:cubicBezTo>
                          <a:pt x="159416" y="149786"/>
                          <a:pt x="157596" y="154403"/>
                          <a:pt x="157697" y="159178"/>
                        </a:cubicBezTo>
                        <a:lnTo>
                          <a:pt x="157697" y="182913"/>
                        </a:lnTo>
                        <a:lnTo>
                          <a:pt x="223941" y="182913"/>
                        </a:lnTo>
                        <a:lnTo>
                          <a:pt x="223941" y="159179"/>
                        </a:lnTo>
                        <a:cubicBezTo>
                          <a:pt x="223965" y="155919"/>
                          <a:pt x="223147" y="152708"/>
                          <a:pt x="221565" y="149857"/>
                        </a:cubicBezTo>
                        <a:close/>
                        <a:moveTo>
                          <a:pt x="213360" y="139932"/>
                        </a:moveTo>
                        <a:lnTo>
                          <a:pt x="226920" y="83487"/>
                        </a:lnTo>
                        <a:lnTo>
                          <a:pt x="219968" y="80423"/>
                        </a:lnTo>
                        <a:lnTo>
                          <a:pt x="216470" y="78998"/>
                        </a:lnTo>
                        <a:lnTo>
                          <a:pt x="199066" y="99324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9"/>
                        </a:lnTo>
                        <a:lnTo>
                          <a:pt x="158302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5"/>
                          <a:pt x="213360" y="139932"/>
                        </a:cubicBezTo>
                        <a:close/>
                        <a:moveTo>
                          <a:pt x="220615" y="45166"/>
                        </a:moveTo>
                        <a:cubicBezTo>
                          <a:pt x="220580" y="44836"/>
                          <a:pt x="220566" y="44505"/>
                          <a:pt x="220573" y="44173"/>
                        </a:cubicBezTo>
                        <a:lnTo>
                          <a:pt x="219968" y="42404"/>
                        </a:lnTo>
                        <a:cubicBezTo>
                          <a:pt x="219932" y="42248"/>
                          <a:pt x="219918" y="42089"/>
                          <a:pt x="219925" y="41930"/>
                        </a:cubicBezTo>
                        <a:lnTo>
                          <a:pt x="219796" y="41628"/>
                        </a:lnTo>
                        <a:lnTo>
                          <a:pt x="219796" y="36493"/>
                        </a:lnTo>
                        <a:cubicBezTo>
                          <a:pt x="221510" y="21763"/>
                          <a:pt x="210951" y="8435"/>
                          <a:pt x="196212" y="6722"/>
                        </a:cubicBezTo>
                        <a:cubicBezTo>
                          <a:pt x="181472" y="5009"/>
                          <a:pt x="168134" y="15560"/>
                          <a:pt x="166420" y="30289"/>
                        </a:cubicBezTo>
                        <a:cubicBezTo>
                          <a:pt x="166180" y="32350"/>
                          <a:pt x="166180" y="34432"/>
                          <a:pt x="166420" y="36493"/>
                        </a:cubicBezTo>
                        <a:lnTo>
                          <a:pt x="166420" y="40031"/>
                        </a:lnTo>
                        <a:cubicBezTo>
                          <a:pt x="166397" y="40250"/>
                          <a:pt x="166354" y="40467"/>
                          <a:pt x="166291" y="40679"/>
                        </a:cubicBezTo>
                        <a:lnTo>
                          <a:pt x="166247" y="41109"/>
                        </a:lnTo>
                        <a:lnTo>
                          <a:pt x="166117" y="41412"/>
                        </a:lnTo>
                        <a:lnTo>
                          <a:pt x="164865" y="44087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6" y="46633"/>
                          <a:pt x="167413" y="47755"/>
                          <a:pt x="168276" y="48877"/>
                        </a:cubicBezTo>
                        <a:lnTo>
                          <a:pt x="168709" y="48877"/>
                        </a:lnTo>
                        <a:lnTo>
                          <a:pt x="168709" y="49439"/>
                        </a:lnTo>
                        <a:cubicBezTo>
                          <a:pt x="170842" y="52698"/>
                          <a:pt x="173497" y="55585"/>
                          <a:pt x="176568" y="57983"/>
                        </a:cubicBezTo>
                        <a:cubicBezTo>
                          <a:pt x="181142" y="59886"/>
                          <a:pt x="186089" y="60726"/>
                          <a:pt x="191035" y="60443"/>
                        </a:cubicBezTo>
                        <a:cubicBezTo>
                          <a:pt x="196779" y="60579"/>
                          <a:pt x="202504" y="59732"/>
                          <a:pt x="207963" y="57939"/>
                        </a:cubicBezTo>
                        <a:cubicBezTo>
                          <a:pt x="212806" y="54350"/>
                          <a:pt x="217073" y="50042"/>
                          <a:pt x="220615" y="45166"/>
                        </a:cubicBezTo>
                        <a:close/>
                        <a:moveTo>
                          <a:pt x="198851" y="94534"/>
                        </a:moveTo>
                        <a:lnTo>
                          <a:pt x="213231" y="77704"/>
                        </a:lnTo>
                        <a:lnTo>
                          <a:pt x="212886" y="77531"/>
                        </a:lnTo>
                        <a:lnTo>
                          <a:pt x="212842" y="77531"/>
                        </a:lnTo>
                        <a:lnTo>
                          <a:pt x="212368" y="77359"/>
                        </a:lnTo>
                        <a:cubicBezTo>
                          <a:pt x="208439" y="84154"/>
                          <a:pt x="201482" y="88649"/>
                          <a:pt x="193669" y="89441"/>
                        </a:cubicBezTo>
                        <a:close/>
                        <a:moveTo>
                          <a:pt x="211245" y="72914"/>
                        </a:moveTo>
                        <a:cubicBezTo>
                          <a:pt x="214176" y="67375"/>
                          <a:pt x="215939" y="61294"/>
                          <a:pt x="216427" y="55048"/>
                        </a:cubicBezTo>
                        <a:cubicBezTo>
                          <a:pt x="214401" y="57422"/>
                          <a:pt x="211975" y="59423"/>
                          <a:pt x="209258" y="60960"/>
                        </a:cubicBezTo>
                        <a:cubicBezTo>
                          <a:pt x="203394" y="62947"/>
                          <a:pt x="197225" y="63882"/>
                          <a:pt x="191035" y="63722"/>
                        </a:cubicBezTo>
                        <a:cubicBezTo>
                          <a:pt x="185536" y="63951"/>
                          <a:pt x="180054" y="62979"/>
                          <a:pt x="174970" y="60874"/>
                        </a:cubicBezTo>
                        <a:cubicBezTo>
                          <a:pt x="172695" y="59319"/>
                          <a:pt x="170683" y="57410"/>
                          <a:pt x="169010" y="55221"/>
                        </a:cubicBezTo>
                        <a:cubicBezTo>
                          <a:pt x="169551" y="61375"/>
                          <a:pt x="171313" y="67361"/>
                          <a:pt x="174193" y="72828"/>
                        </a:cubicBezTo>
                        <a:cubicBezTo>
                          <a:pt x="174279" y="72957"/>
                          <a:pt x="174236" y="73043"/>
                          <a:pt x="174279" y="73173"/>
                        </a:cubicBezTo>
                        <a:cubicBezTo>
                          <a:pt x="177884" y="83354"/>
                          <a:pt x="189065" y="88687"/>
                          <a:pt x="199253" y="85085"/>
                        </a:cubicBezTo>
                        <a:cubicBezTo>
                          <a:pt x="204807" y="83121"/>
                          <a:pt x="209180" y="78762"/>
                          <a:pt x="211158" y="73216"/>
                        </a:cubicBezTo>
                        <a:cubicBezTo>
                          <a:pt x="211202" y="73129"/>
                          <a:pt x="211158" y="73000"/>
                          <a:pt x="211245" y="72914"/>
                        </a:cubicBezTo>
                        <a:close/>
                        <a:moveTo>
                          <a:pt x="185119" y="95310"/>
                        </a:moveTo>
                        <a:lnTo>
                          <a:pt x="191812" y="89441"/>
                        </a:lnTo>
                        <a:cubicBezTo>
                          <a:pt x="183964" y="88651"/>
                          <a:pt x="176982" y="84117"/>
                          <a:pt x="173070" y="77272"/>
                        </a:cubicBezTo>
                        <a:lnTo>
                          <a:pt x="171688" y="77747"/>
                        </a:lnTo>
                        <a:close/>
                        <a:moveTo>
                          <a:pt x="159813" y="144679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4"/>
                        </a:lnTo>
                        <a:lnTo>
                          <a:pt x="114426" y="109724"/>
                        </a:lnTo>
                        <a:cubicBezTo>
                          <a:pt x="117455" y="109724"/>
                          <a:pt x="119910" y="112178"/>
                          <a:pt x="119910" y="115205"/>
                        </a:cubicBezTo>
                        <a:cubicBezTo>
                          <a:pt x="119910" y="118231"/>
                          <a:pt x="117455" y="120685"/>
                          <a:pt x="114426" y="120685"/>
                        </a:cubicBezTo>
                        <a:lnTo>
                          <a:pt x="96979" y="120772"/>
                        </a:lnTo>
                        <a:cubicBezTo>
                          <a:pt x="94924" y="122020"/>
                          <a:pt x="92698" y="122965"/>
                          <a:pt x="90372" y="123577"/>
                        </a:cubicBezTo>
                        <a:lnTo>
                          <a:pt x="90372" y="144074"/>
                        </a:lnTo>
                        <a:cubicBezTo>
                          <a:pt x="95900" y="142651"/>
                          <a:pt x="112699" y="137040"/>
                          <a:pt x="128504" y="130697"/>
                        </a:cubicBezTo>
                        <a:cubicBezTo>
                          <a:pt x="130525" y="129697"/>
                          <a:pt x="132891" y="129665"/>
                          <a:pt x="134938" y="130610"/>
                        </a:cubicBezTo>
                        <a:cubicBezTo>
                          <a:pt x="136469" y="131408"/>
                          <a:pt x="137585" y="132822"/>
                          <a:pt x="138005" y="134495"/>
                        </a:cubicBezTo>
                        <a:lnTo>
                          <a:pt x="142108" y="182913"/>
                        </a:lnTo>
                        <a:lnTo>
                          <a:pt x="154415" y="182913"/>
                        </a:lnTo>
                        <a:lnTo>
                          <a:pt x="154415" y="159179"/>
                        </a:lnTo>
                        <a:cubicBezTo>
                          <a:pt x="154328" y="153839"/>
                          <a:pt x="156255" y="148663"/>
                          <a:pt x="159813" y="144679"/>
                        </a:cubicBezTo>
                        <a:close/>
                        <a:moveTo>
                          <a:pt x="138825" y="182913"/>
                        </a:moveTo>
                        <a:lnTo>
                          <a:pt x="134766" y="135056"/>
                        </a:lnTo>
                        <a:cubicBezTo>
                          <a:pt x="134503" y="134391"/>
                          <a:pt x="134013" y="133841"/>
                          <a:pt x="133383" y="133502"/>
                        </a:cubicBezTo>
                        <a:cubicBezTo>
                          <a:pt x="132176" y="133082"/>
                          <a:pt x="130850" y="133175"/>
                          <a:pt x="129714" y="133760"/>
                        </a:cubicBezTo>
                        <a:cubicBezTo>
                          <a:pt x="116886" y="138975"/>
                          <a:pt x="103798" y="143527"/>
                          <a:pt x="90503" y="147398"/>
                        </a:cubicBezTo>
                        <a:lnTo>
                          <a:pt x="90372" y="146793"/>
                        </a:lnTo>
                        <a:lnTo>
                          <a:pt x="90372" y="171391"/>
                        </a:lnTo>
                        <a:cubicBezTo>
                          <a:pt x="91106" y="171607"/>
                          <a:pt x="91840" y="171822"/>
                          <a:pt x="92575" y="172081"/>
                        </a:cubicBezTo>
                        <a:cubicBezTo>
                          <a:pt x="98233" y="174082"/>
                          <a:pt x="103074" y="177888"/>
                          <a:pt x="106350" y="182913"/>
                        </a:cubicBezTo>
                        <a:close/>
                        <a:moveTo>
                          <a:pt x="116628" y="115205"/>
                        </a:moveTo>
                        <a:cubicBezTo>
                          <a:pt x="116623" y="113991"/>
                          <a:pt x="115640" y="113009"/>
                          <a:pt x="114426" y="113004"/>
                        </a:cubicBezTo>
                        <a:lnTo>
                          <a:pt x="100176" y="113004"/>
                        </a:lnTo>
                        <a:lnTo>
                          <a:pt x="100564" y="111062"/>
                        </a:lnTo>
                        <a:cubicBezTo>
                          <a:pt x="100677" y="110537"/>
                          <a:pt x="100735" y="110002"/>
                          <a:pt x="100737" y="109465"/>
                        </a:cubicBezTo>
                        <a:cubicBezTo>
                          <a:pt x="100736" y="109101"/>
                          <a:pt x="100693" y="108739"/>
                          <a:pt x="100607" y="108386"/>
                        </a:cubicBezTo>
                        <a:cubicBezTo>
                          <a:pt x="99657" y="102431"/>
                          <a:pt x="91798" y="97943"/>
                          <a:pt x="82298" y="97943"/>
                        </a:cubicBezTo>
                        <a:lnTo>
                          <a:pt x="81909" y="97986"/>
                        </a:lnTo>
                        <a:cubicBezTo>
                          <a:pt x="81114" y="97999"/>
                          <a:pt x="80321" y="98057"/>
                          <a:pt x="79533" y="98159"/>
                        </a:cubicBezTo>
                        <a:cubicBezTo>
                          <a:pt x="79114" y="98147"/>
                          <a:pt x="78695" y="98175"/>
                          <a:pt x="78281" y="98245"/>
                        </a:cubicBezTo>
                        <a:cubicBezTo>
                          <a:pt x="75112" y="98626"/>
                          <a:pt x="72054" y="99654"/>
                          <a:pt x="69299" y="101266"/>
                        </a:cubicBezTo>
                        <a:cubicBezTo>
                          <a:pt x="69170" y="101353"/>
                          <a:pt x="69039" y="101396"/>
                          <a:pt x="68910" y="101482"/>
                        </a:cubicBezTo>
                        <a:cubicBezTo>
                          <a:pt x="66251" y="102939"/>
                          <a:pt x="64324" y="105443"/>
                          <a:pt x="63599" y="108386"/>
                        </a:cubicBezTo>
                        <a:cubicBezTo>
                          <a:pt x="63484" y="108911"/>
                          <a:pt x="63426" y="109446"/>
                          <a:pt x="63426" y="109983"/>
                        </a:cubicBezTo>
                        <a:cubicBezTo>
                          <a:pt x="63433" y="110358"/>
                          <a:pt x="63462" y="110733"/>
                          <a:pt x="63512" y="111105"/>
                        </a:cubicBezTo>
                        <a:lnTo>
                          <a:pt x="63857" y="113004"/>
                        </a:lnTo>
                        <a:lnTo>
                          <a:pt x="52629" y="113004"/>
                        </a:lnTo>
                        <a:cubicBezTo>
                          <a:pt x="51413" y="113004"/>
                          <a:pt x="50427" y="113990"/>
                          <a:pt x="50427" y="115205"/>
                        </a:cubicBezTo>
                        <a:cubicBezTo>
                          <a:pt x="50427" y="116420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6" y="117664"/>
                        </a:lnTo>
                        <a:cubicBezTo>
                          <a:pt x="68392" y="117837"/>
                          <a:pt x="68607" y="117924"/>
                          <a:pt x="68781" y="118053"/>
                        </a:cubicBezTo>
                        <a:cubicBezTo>
                          <a:pt x="69674" y="118619"/>
                          <a:pt x="70613" y="119109"/>
                          <a:pt x="71588" y="119520"/>
                        </a:cubicBezTo>
                        <a:cubicBezTo>
                          <a:pt x="71691" y="119555"/>
                          <a:pt x="71792" y="119598"/>
                          <a:pt x="71889" y="119650"/>
                        </a:cubicBezTo>
                        <a:cubicBezTo>
                          <a:pt x="73026" y="120098"/>
                          <a:pt x="74196" y="120459"/>
                          <a:pt x="75388" y="120728"/>
                        </a:cubicBezTo>
                        <a:cubicBezTo>
                          <a:pt x="75690" y="120814"/>
                          <a:pt x="75949" y="120858"/>
                          <a:pt x="76251" y="120944"/>
                        </a:cubicBezTo>
                        <a:cubicBezTo>
                          <a:pt x="76510" y="120988"/>
                          <a:pt x="76770" y="121030"/>
                          <a:pt x="77072" y="121073"/>
                        </a:cubicBezTo>
                        <a:cubicBezTo>
                          <a:pt x="77547" y="121160"/>
                          <a:pt x="78022" y="121246"/>
                          <a:pt x="78540" y="121289"/>
                        </a:cubicBezTo>
                        <a:lnTo>
                          <a:pt x="79965" y="121462"/>
                        </a:lnTo>
                        <a:lnTo>
                          <a:pt x="79965" y="174023"/>
                        </a:lnTo>
                        <a:lnTo>
                          <a:pt x="78670" y="174325"/>
                        </a:lnTo>
                        <a:cubicBezTo>
                          <a:pt x="77656" y="174518"/>
                          <a:pt x="76659" y="174792"/>
                          <a:pt x="75690" y="175145"/>
                        </a:cubicBezTo>
                        <a:cubicBezTo>
                          <a:pt x="75642" y="175140"/>
                          <a:pt x="75595" y="175155"/>
                          <a:pt x="75560" y="175189"/>
                        </a:cubicBezTo>
                        <a:lnTo>
                          <a:pt x="75431" y="175232"/>
                        </a:lnTo>
                        <a:cubicBezTo>
                          <a:pt x="74219" y="175657"/>
                          <a:pt x="73048" y="176191"/>
                          <a:pt x="71933" y="176828"/>
                        </a:cubicBezTo>
                        <a:cubicBezTo>
                          <a:pt x="71457" y="177087"/>
                          <a:pt x="70983" y="177476"/>
                          <a:pt x="70507" y="177777"/>
                        </a:cubicBezTo>
                        <a:cubicBezTo>
                          <a:pt x="69860" y="178209"/>
                          <a:pt x="69212" y="178598"/>
                          <a:pt x="68651" y="179030"/>
                        </a:cubicBezTo>
                        <a:cubicBezTo>
                          <a:pt x="68133" y="179418"/>
                          <a:pt x="67744" y="179892"/>
                          <a:pt x="67268" y="180324"/>
                        </a:cubicBezTo>
                        <a:cubicBezTo>
                          <a:pt x="66719" y="180794"/>
                          <a:pt x="66200" y="181298"/>
                          <a:pt x="65715" y="181835"/>
                        </a:cubicBezTo>
                        <a:cubicBezTo>
                          <a:pt x="65412" y="182179"/>
                          <a:pt x="65153" y="182568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1"/>
                          <a:pt x="95704" y="176680"/>
                          <a:pt x="91453" y="175188"/>
                        </a:cubicBezTo>
                        <a:cubicBezTo>
                          <a:pt x="90456" y="174816"/>
                          <a:pt x="89431" y="174527"/>
                          <a:pt x="88386" y="174325"/>
                        </a:cubicBezTo>
                        <a:lnTo>
                          <a:pt x="87090" y="174023"/>
                        </a:lnTo>
                        <a:lnTo>
                          <a:pt x="87090" y="121030"/>
                        </a:lnTo>
                        <a:lnTo>
                          <a:pt x="88343" y="120728"/>
                        </a:lnTo>
                        <a:cubicBezTo>
                          <a:pt x="90762" y="120193"/>
                          <a:pt x="93080" y="119275"/>
                          <a:pt x="95209" y="118009"/>
                        </a:cubicBezTo>
                        <a:lnTo>
                          <a:pt x="96072" y="117405"/>
                        </a:lnTo>
                        <a:lnTo>
                          <a:pt x="114426" y="117405"/>
                        </a:lnTo>
                        <a:cubicBezTo>
                          <a:pt x="115640" y="117400"/>
                          <a:pt x="116623" y="116418"/>
                          <a:pt x="116628" y="11520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2" name="Google Shape;1472;g2da750b4097_0_0"/>
                  <p:cNvSpPr/>
                  <p:nvPr/>
                </p:nvSpPr>
                <p:spPr>
                  <a:xfrm>
                    <a:off x="5030321" y="3255639"/>
                    <a:ext cx="34028" cy="20282"/>
                  </a:xfrm>
                  <a:custGeom>
                    <a:rect b="b" l="l" r="r" t="t"/>
                    <a:pathLst>
                      <a:path extrusionOk="0" h="20282" w="34028">
                        <a:moveTo>
                          <a:pt x="34362" y="9907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3"/>
                        </a:cubicBezTo>
                        <a:lnTo>
                          <a:pt x="17089" y="20263"/>
                        </a:lnTo>
                        <a:cubicBezTo>
                          <a:pt x="7934" y="20263"/>
                          <a:pt x="421" y="15819"/>
                          <a:pt x="334" y="10339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6"/>
                          <a:pt x="12954" y="-24"/>
                          <a:pt x="17218" y="25"/>
                        </a:cubicBezTo>
                        <a:lnTo>
                          <a:pt x="17565" y="-19"/>
                        </a:lnTo>
                        <a:cubicBezTo>
                          <a:pt x="26762" y="-19"/>
                          <a:pt x="34277" y="4426"/>
                          <a:pt x="34362" y="9907"/>
                        </a:cubicBezTo>
                        <a:close/>
                        <a:moveTo>
                          <a:pt x="27843" y="14222"/>
                        </a:moveTo>
                        <a:cubicBezTo>
                          <a:pt x="28835" y="13617"/>
                          <a:pt x="31081" y="11978"/>
                          <a:pt x="31081" y="9950"/>
                        </a:cubicBezTo>
                        <a:cubicBezTo>
                          <a:pt x="31038" y="6799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4"/>
                          <a:pt x="9983" y="4184"/>
                          <a:pt x="6811" y="6022"/>
                        </a:cubicBezTo>
                        <a:cubicBezTo>
                          <a:pt x="5861" y="6627"/>
                          <a:pt x="3573" y="8310"/>
                          <a:pt x="3616" y="10295"/>
                        </a:cubicBezTo>
                        <a:cubicBezTo>
                          <a:pt x="3659" y="13445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5"/>
                          <a:pt x="24685" y="16061"/>
                          <a:pt x="27843" y="1422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473" name="Google Shape;1473;g2da750b4097_0_0"/>
              <p:cNvGrpSpPr/>
              <p:nvPr/>
            </p:nvGrpSpPr>
            <p:grpSpPr>
              <a:xfrm>
                <a:off x="7791411" y="4576569"/>
                <a:ext cx="561040" cy="377072"/>
                <a:chOff x="5723061" y="4127787"/>
                <a:chExt cx="561040" cy="377072"/>
              </a:xfrm>
            </p:grpSpPr>
            <p:grpSp>
              <p:nvGrpSpPr>
                <p:cNvPr id="1474" name="Google Shape;1474;g2da750b4097_0_0"/>
                <p:cNvGrpSpPr/>
                <p:nvPr/>
              </p:nvGrpSpPr>
              <p:grpSpPr>
                <a:xfrm>
                  <a:off x="5771378" y="4137213"/>
                  <a:ext cx="472272" cy="352929"/>
                  <a:chOff x="4998402" y="2853849"/>
                  <a:chExt cx="320728" cy="239680"/>
                </a:xfrm>
              </p:grpSpPr>
              <p:sp>
                <p:nvSpPr>
                  <p:cNvPr id="1475" name="Google Shape;1475;g2da750b4097_0_0"/>
                  <p:cNvSpPr/>
                  <p:nvPr/>
                </p:nvSpPr>
                <p:spPr>
                  <a:xfrm>
                    <a:off x="4998402" y="3052533"/>
                    <a:ext cx="320728" cy="40996"/>
                  </a:xfrm>
                  <a:custGeom>
                    <a:rect b="b" l="l" r="r" t="t"/>
                    <a:pathLst>
                      <a:path extrusionOk="0" h="40996" w="320728">
                        <a:moveTo>
                          <a:pt x="0" y="0"/>
                        </a:moveTo>
                        <a:lnTo>
                          <a:pt x="320729" y="0"/>
                        </a:lnTo>
                        <a:lnTo>
                          <a:pt x="320729" y="40997"/>
                        </a:lnTo>
                        <a:lnTo>
                          <a:pt x="0" y="40997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6" name="Google Shape;1476;g2da750b4097_0_0"/>
                  <p:cNvSpPr/>
                  <p:nvPr/>
                </p:nvSpPr>
                <p:spPr>
                  <a:xfrm>
                    <a:off x="5114135" y="2930581"/>
                    <a:ext cx="87275" cy="99641"/>
                  </a:xfrm>
                  <a:custGeom>
                    <a:rect b="b" l="l" r="r" t="t"/>
                    <a:pathLst>
                      <a:path extrusionOk="0" h="99641" w="87275">
                        <a:moveTo>
                          <a:pt x="87609" y="3735"/>
                        </a:moveTo>
                        <a:lnTo>
                          <a:pt x="72625" y="66006"/>
                        </a:lnTo>
                        <a:lnTo>
                          <a:pt x="72970" y="66567"/>
                        </a:lnTo>
                        <a:cubicBezTo>
                          <a:pt x="74551" y="69418"/>
                          <a:pt x="75368" y="72629"/>
                          <a:pt x="75344" y="75888"/>
                        </a:cubicBezTo>
                        <a:lnTo>
                          <a:pt x="75344" y="99623"/>
                        </a:lnTo>
                        <a:lnTo>
                          <a:pt x="9100" y="99623"/>
                        </a:lnTo>
                        <a:lnTo>
                          <a:pt x="9100" y="75888"/>
                        </a:lnTo>
                        <a:cubicBezTo>
                          <a:pt x="9000" y="71113"/>
                          <a:pt x="10820" y="66496"/>
                          <a:pt x="14153" y="63071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6"/>
                        </a:lnTo>
                        <a:lnTo>
                          <a:pt x="62347" y="59706"/>
                        </a:lnTo>
                        <a:cubicBezTo>
                          <a:pt x="63414" y="59719"/>
                          <a:pt x="64475" y="59878"/>
                          <a:pt x="65499" y="60181"/>
                        </a:cubicBezTo>
                        <a:lnTo>
                          <a:pt x="67140" y="60698"/>
                        </a:lnTo>
                        <a:lnTo>
                          <a:pt x="81433" y="1232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7" name="Google Shape;1477;g2da750b4097_0_0"/>
                  <p:cNvSpPr/>
                  <p:nvPr/>
                </p:nvSpPr>
                <p:spPr>
                  <a:xfrm>
                    <a:off x="5130071" y="2853849"/>
                    <a:ext cx="55750" cy="53957"/>
                  </a:xfrm>
                  <a:custGeom>
                    <a:rect b="b" l="l" r="r" t="t"/>
                    <a:pathLst>
                      <a:path extrusionOk="0" h="53957" w="55750">
                        <a:moveTo>
                          <a:pt x="56041" y="37615"/>
                        </a:moveTo>
                        <a:cubicBezTo>
                          <a:pt x="56033" y="37946"/>
                          <a:pt x="56048" y="38278"/>
                          <a:pt x="56084" y="38608"/>
                        </a:cubicBezTo>
                        <a:cubicBezTo>
                          <a:pt x="52542" y="43484"/>
                          <a:pt x="48275" y="47792"/>
                          <a:pt x="43431" y="51381"/>
                        </a:cubicBezTo>
                        <a:cubicBezTo>
                          <a:pt x="37972" y="53174"/>
                          <a:pt x="32247" y="54021"/>
                          <a:pt x="26503" y="53884"/>
                        </a:cubicBezTo>
                        <a:cubicBezTo>
                          <a:pt x="21556" y="54168"/>
                          <a:pt x="16610" y="53327"/>
                          <a:pt x="12036" y="51425"/>
                        </a:cubicBezTo>
                        <a:cubicBezTo>
                          <a:pt x="8965" y="49026"/>
                          <a:pt x="6310" y="46140"/>
                          <a:pt x="4176" y="42880"/>
                        </a:cubicBezTo>
                        <a:lnTo>
                          <a:pt x="4176" y="42319"/>
                        </a:lnTo>
                        <a:lnTo>
                          <a:pt x="3745" y="42319"/>
                        </a:lnTo>
                        <a:cubicBezTo>
                          <a:pt x="2881" y="41196"/>
                          <a:pt x="2103" y="40075"/>
                          <a:pt x="1456" y="39125"/>
                        </a:cubicBezTo>
                        <a:lnTo>
                          <a:pt x="1413" y="39083"/>
                        </a:lnTo>
                        <a:cubicBezTo>
                          <a:pt x="1024" y="38522"/>
                          <a:pt x="679" y="37960"/>
                          <a:pt x="334" y="37529"/>
                        </a:cubicBezTo>
                        <a:lnTo>
                          <a:pt x="1586" y="34854"/>
                        </a:lnTo>
                        <a:lnTo>
                          <a:pt x="1715" y="34551"/>
                        </a:lnTo>
                        <a:lnTo>
                          <a:pt x="1758" y="34120"/>
                        </a:lnTo>
                        <a:cubicBezTo>
                          <a:pt x="1822" y="33909"/>
                          <a:pt x="1865" y="33692"/>
                          <a:pt x="1887" y="33472"/>
                        </a:cubicBezTo>
                        <a:lnTo>
                          <a:pt x="1887" y="29934"/>
                        </a:lnTo>
                        <a:cubicBezTo>
                          <a:pt x="173" y="15205"/>
                          <a:pt x="10732" y="1876"/>
                          <a:pt x="25472" y="163"/>
                        </a:cubicBezTo>
                        <a:cubicBezTo>
                          <a:pt x="40211" y="-1550"/>
                          <a:pt x="53549" y="9002"/>
                          <a:pt x="55263" y="23731"/>
                        </a:cubicBezTo>
                        <a:cubicBezTo>
                          <a:pt x="55503" y="25792"/>
                          <a:pt x="55503" y="27873"/>
                          <a:pt x="55263" y="29934"/>
                        </a:cubicBezTo>
                        <a:lnTo>
                          <a:pt x="55263" y="35069"/>
                        </a:lnTo>
                        <a:lnTo>
                          <a:pt x="55393" y="35371"/>
                        </a:lnTo>
                        <a:cubicBezTo>
                          <a:pt x="55387" y="35531"/>
                          <a:pt x="55401" y="35690"/>
                          <a:pt x="55436" y="35846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78" name="Google Shape;1478;g2da750b4097_0_0"/>
                <p:cNvGrpSpPr/>
                <p:nvPr/>
              </p:nvGrpSpPr>
              <p:grpSpPr>
                <a:xfrm>
                  <a:off x="5723061" y="4127787"/>
                  <a:ext cx="561040" cy="377072"/>
                  <a:chOff x="4965588" y="2847447"/>
                  <a:chExt cx="381012" cy="256076"/>
                </a:xfrm>
              </p:grpSpPr>
              <p:sp>
                <p:nvSpPr>
                  <p:cNvPr id="1479" name="Google Shape;1479;g2da750b4097_0_0"/>
                  <p:cNvSpPr/>
                  <p:nvPr/>
                </p:nvSpPr>
                <p:spPr>
                  <a:xfrm>
                    <a:off x="4965588" y="2847447"/>
                    <a:ext cx="381012" cy="256076"/>
                  </a:xfrm>
                  <a:custGeom>
                    <a:rect b="b" l="l" r="r" t="t"/>
                    <a:pathLst>
                      <a:path extrusionOk="0" h="256076" w="381012">
                        <a:moveTo>
                          <a:pt x="381347" y="182913"/>
                        </a:moveTo>
                        <a:lnTo>
                          <a:pt x="381347" y="201943"/>
                        </a:lnTo>
                        <a:cubicBezTo>
                          <a:pt x="381347" y="203754"/>
                          <a:pt x="379879" y="205222"/>
                          <a:pt x="378068" y="205222"/>
                        </a:cubicBezTo>
                        <a:cubicBezTo>
                          <a:pt x="378067" y="205222"/>
                          <a:pt x="378066" y="205222"/>
                          <a:pt x="378065" y="205222"/>
                        </a:cubicBezTo>
                        <a:lnTo>
                          <a:pt x="363814" y="205222"/>
                        </a:lnTo>
                        <a:lnTo>
                          <a:pt x="363814" y="247816"/>
                        </a:lnTo>
                        <a:cubicBezTo>
                          <a:pt x="364088" y="248335"/>
                          <a:pt x="364236" y="248912"/>
                          <a:pt x="364246" y="249499"/>
                        </a:cubicBezTo>
                        <a:lnTo>
                          <a:pt x="364246" y="252778"/>
                        </a:lnTo>
                        <a:cubicBezTo>
                          <a:pt x="364247" y="254588"/>
                          <a:pt x="362779" y="256057"/>
                          <a:pt x="360967" y="256058"/>
                        </a:cubicBezTo>
                        <a:cubicBezTo>
                          <a:pt x="360966" y="256058"/>
                          <a:pt x="360965" y="256058"/>
                          <a:pt x="360964" y="256058"/>
                        </a:cubicBezTo>
                        <a:lnTo>
                          <a:pt x="28273" y="256058"/>
                        </a:lnTo>
                        <a:cubicBezTo>
                          <a:pt x="26015" y="255181"/>
                          <a:pt x="24228" y="253396"/>
                          <a:pt x="23351" y="251138"/>
                        </a:cubicBezTo>
                        <a:lnTo>
                          <a:pt x="23351" y="205222"/>
                        </a:lnTo>
                        <a:lnTo>
                          <a:pt x="3616" y="205222"/>
                        </a:lnTo>
                        <a:cubicBezTo>
                          <a:pt x="1804" y="205224"/>
                          <a:pt x="335" y="203757"/>
                          <a:pt x="334" y="201947"/>
                        </a:cubicBezTo>
                        <a:cubicBezTo>
                          <a:pt x="334" y="201946"/>
                          <a:pt x="334" y="201945"/>
                          <a:pt x="334" y="201944"/>
                        </a:cubicBezTo>
                        <a:lnTo>
                          <a:pt x="334" y="182913"/>
                        </a:lnTo>
                        <a:cubicBezTo>
                          <a:pt x="333" y="181102"/>
                          <a:pt x="1800" y="179634"/>
                          <a:pt x="3612" y="179633"/>
                        </a:cubicBezTo>
                        <a:cubicBezTo>
                          <a:pt x="3613" y="179633"/>
                          <a:pt x="3615" y="179633"/>
                          <a:pt x="3616" y="179633"/>
                        </a:cubicBezTo>
                        <a:lnTo>
                          <a:pt x="59021" y="179633"/>
                        </a:lnTo>
                        <a:cubicBezTo>
                          <a:pt x="62660" y="174743"/>
                          <a:pt x="67662" y="171035"/>
                          <a:pt x="73401" y="168974"/>
                        </a:cubicBezTo>
                        <a:lnTo>
                          <a:pt x="73401" y="127028"/>
                        </a:lnTo>
                        <a:cubicBezTo>
                          <a:pt x="70728" y="126392"/>
                          <a:pt x="68166" y="125359"/>
                          <a:pt x="65800" y="123964"/>
                        </a:cubicBezTo>
                        <a:lnTo>
                          <a:pt x="52629" y="123964"/>
                        </a:lnTo>
                        <a:cubicBezTo>
                          <a:pt x="47788" y="123964"/>
                          <a:pt x="43863" y="120042"/>
                          <a:pt x="43863" y="115203"/>
                        </a:cubicBezTo>
                        <a:cubicBezTo>
                          <a:pt x="43863" y="110365"/>
                          <a:pt x="47788" y="106443"/>
                          <a:pt x="52629" y="106443"/>
                        </a:cubicBezTo>
                        <a:lnTo>
                          <a:pt x="57294" y="106443"/>
                        </a:lnTo>
                        <a:cubicBezTo>
                          <a:pt x="58491" y="101994"/>
                          <a:pt x="61412" y="98205"/>
                          <a:pt x="65412" y="95914"/>
                        </a:cubicBezTo>
                        <a:cubicBezTo>
                          <a:pt x="70368" y="92942"/>
                          <a:pt x="76041" y="91376"/>
                          <a:pt x="81822" y="91383"/>
                        </a:cubicBezTo>
                        <a:lnTo>
                          <a:pt x="82298" y="91383"/>
                        </a:lnTo>
                        <a:cubicBezTo>
                          <a:pt x="91924" y="90622"/>
                          <a:pt x="101143" y="95413"/>
                          <a:pt x="106048" y="103725"/>
                        </a:cubicBezTo>
                        <a:lnTo>
                          <a:pt x="136925" y="82623"/>
                        </a:lnTo>
                        <a:cubicBezTo>
                          <a:pt x="137189" y="82462"/>
                          <a:pt x="137463" y="82318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3" y="65900"/>
                          <a:pt x="162339" y="58842"/>
                          <a:pt x="162144" y="51681"/>
                        </a:cubicBezTo>
                        <a:cubicBezTo>
                          <a:pt x="160590" y="49437"/>
                          <a:pt x="159381" y="47668"/>
                          <a:pt x="159078" y="47194"/>
                        </a:cubicBezTo>
                        <a:lnTo>
                          <a:pt x="158819" y="46805"/>
                        </a:lnTo>
                        <a:cubicBezTo>
                          <a:pt x="158501" y="46332"/>
                          <a:pt x="158321" y="45778"/>
                          <a:pt x="158302" y="45208"/>
                        </a:cubicBezTo>
                        <a:lnTo>
                          <a:pt x="158215" y="43827"/>
                        </a:lnTo>
                        <a:cubicBezTo>
                          <a:pt x="158173" y="43282"/>
                          <a:pt x="158262" y="42735"/>
                          <a:pt x="158474" y="42231"/>
                        </a:cubicBezTo>
                        <a:lnTo>
                          <a:pt x="159855" y="39339"/>
                        </a:lnTo>
                        <a:lnTo>
                          <a:pt x="159855" y="36491"/>
                        </a:lnTo>
                        <a:cubicBezTo>
                          <a:pt x="158135" y="18127"/>
                          <a:pt x="171638" y="1848"/>
                          <a:pt x="190014" y="129"/>
                        </a:cubicBezTo>
                        <a:cubicBezTo>
                          <a:pt x="208391" y="-1590"/>
                          <a:pt x="224682" y="11903"/>
                          <a:pt x="226402" y="30266"/>
                        </a:cubicBezTo>
                        <a:cubicBezTo>
                          <a:pt x="226596" y="32337"/>
                          <a:pt x="226596" y="34421"/>
                          <a:pt x="226402" y="36491"/>
                        </a:cubicBezTo>
                        <a:lnTo>
                          <a:pt x="226402" y="40850"/>
                        </a:lnTo>
                        <a:lnTo>
                          <a:pt x="226964" y="42663"/>
                        </a:lnTo>
                        <a:cubicBezTo>
                          <a:pt x="227084" y="42994"/>
                          <a:pt x="227142" y="43345"/>
                          <a:pt x="227136" y="43698"/>
                        </a:cubicBezTo>
                        <a:cubicBezTo>
                          <a:pt x="227122" y="44058"/>
                          <a:pt x="227136" y="44419"/>
                          <a:pt x="227180" y="44776"/>
                        </a:cubicBezTo>
                        <a:lnTo>
                          <a:pt x="227309" y="45511"/>
                        </a:lnTo>
                        <a:cubicBezTo>
                          <a:pt x="227469" y="46413"/>
                          <a:pt x="227233" y="47340"/>
                          <a:pt x="226662" y="48056"/>
                        </a:cubicBezTo>
                        <a:lnTo>
                          <a:pt x="226230" y="48661"/>
                        </a:lnTo>
                        <a:cubicBezTo>
                          <a:pt x="225927" y="49049"/>
                          <a:pt x="224804" y="50473"/>
                          <a:pt x="223293" y="52285"/>
                        </a:cubicBezTo>
                        <a:cubicBezTo>
                          <a:pt x="223047" y="59319"/>
                          <a:pt x="221480" y="66243"/>
                          <a:pt x="218673" y="72698"/>
                        </a:cubicBezTo>
                        <a:lnTo>
                          <a:pt x="222602" y="74424"/>
                        </a:lnTo>
                        <a:lnTo>
                          <a:pt x="244410" y="83270"/>
                        </a:lnTo>
                        <a:lnTo>
                          <a:pt x="254386" y="87111"/>
                        </a:lnTo>
                        <a:cubicBezTo>
                          <a:pt x="255044" y="87381"/>
                          <a:pt x="255602" y="87848"/>
                          <a:pt x="255984" y="88449"/>
                        </a:cubicBezTo>
                        <a:lnTo>
                          <a:pt x="256976" y="90088"/>
                        </a:lnTo>
                        <a:lnTo>
                          <a:pt x="301154" y="133933"/>
                        </a:lnTo>
                        <a:cubicBezTo>
                          <a:pt x="305235" y="132241"/>
                          <a:pt x="309604" y="131347"/>
                          <a:pt x="314023" y="131300"/>
                        </a:cubicBezTo>
                        <a:lnTo>
                          <a:pt x="314498" y="131300"/>
                        </a:lnTo>
                        <a:cubicBezTo>
                          <a:pt x="328058" y="131300"/>
                          <a:pt x="338811" y="138852"/>
                          <a:pt x="339458" y="148562"/>
                        </a:cubicBezTo>
                        <a:lnTo>
                          <a:pt x="345158" y="148562"/>
                        </a:lnTo>
                        <a:cubicBezTo>
                          <a:pt x="350000" y="148562"/>
                          <a:pt x="353925" y="152484"/>
                          <a:pt x="353925" y="157322"/>
                        </a:cubicBezTo>
                        <a:cubicBezTo>
                          <a:pt x="353925" y="162160"/>
                          <a:pt x="350000" y="166082"/>
                          <a:pt x="345158" y="166082"/>
                        </a:cubicBezTo>
                        <a:lnTo>
                          <a:pt x="325251" y="166082"/>
                        </a:lnTo>
                        <a:cubicBezTo>
                          <a:pt x="324991" y="166169"/>
                          <a:pt x="324690" y="166298"/>
                          <a:pt x="324387" y="166384"/>
                        </a:cubicBezTo>
                        <a:lnTo>
                          <a:pt x="324387" y="170441"/>
                        </a:lnTo>
                        <a:cubicBezTo>
                          <a:pt x="329547" y="172269"/>
                          <a:pt x="334124" y="175443"/>
                          <a:pt x="337645" y="179633"/>
                        </a:cubicBezTo>
                        <a:lnTo>
                          <a:pt x="378065" y="179633"/>
                        </a:lnTo>
                        <a:cubicBezTo>
                          <a:pt x="379877" y="179632"/>
                          <a:pt x="381346" y="181099"/>
                          <a:pt x="381346" y="182909"/>
                        </a:cubicBezTo>
                        <a:cubicBezTo>
                          <a:pt x="381346" y="182910"/>
                          <a:pt x="381346" y="182911"/>
                          <a:pt x="381346" y="182912"/>
                        </a:cubicBezTo>
                        <a:close/>
                        <a:moveTo>
                          <a:pt x="374740" y="198663"/>
                        </a:moveTo>
                        <a:lnTo>
                          <a:pt x="374740" y="193830"/>
                        </a:lnTo>
                        <a:lnTo>
                          <a:pt x="6897" y="193830"/>
                        </a:lnTo>
                        <a:lnTo>
                          <a:pt x="6897" y="198663"/>
                        </a:lnTo>
                        <a:lnTo>
                          <a:pt x="374740" y="198663"/>
                        </a:lnTo>
                        <a:close/>
                        <a:moveTo>
                          <a:pt x="374740" y="190550"/>
                        </a:moveTo>
                        <a:lnTo>
                          <a:pt x="374740" y="186192"/>
                        </a:lnTo>
                        <a:lnTo>
                          <a:pt x="6897" y="186192"/>
                        </a:lnTo>
                        <a:lnTo>
                          <a:pt x="6897" y="190550"/>
                        </a:lnTo>
                        <a:close/>
                        <a:moveTo>
                          <a:pt x="353925" y="246219"/>
                        </a:moveTo>
                        <a:lnTo>
                          <a:pt x="353925" y="205222"/>
                        </a:lnTo>
                        <a:lnTo>
                          <a:pt x="33196" y="205222"/>
                        </a:lnTo>
                        <a:lnTo>
                          <a:pt x="33196" y="246219"/>
                        </a:lnTo>
                        <a:close/>
                        <a:moveTo>
                          <a:pt x="347361" y="157322"/>
                        </a:moveTo>
                        <a:cubicBezTo>
                          <a:pt x="347356" y="156108"/>
                          <a:pt x="346373" y="155126"/>
                          <a:pt x="345158" y="155121"/>
                        </a:cubicBezTo>
                        <a:lnTo>
                          <a:pt x="331124" y="155122"/>
                        </a:lnTo>
                        <a:lnTo>
                          <a:pt x="332161" y="152834"/>
                        </a:lnTo>
                        <a:cubicBezTo>
                          <a:pt x="332452" y="152143"/>
                          <a:pt x="332655" y="151418"/>
                          <a:pt x="332764" y="150676"/>
                        </a:cubicBezTo>
                        <a:cubicBezTo>
                          <a:pt x="332808" y="150417"/>
                          <a:pt x="332851" y="150159"/>
                          <a:pt x="332895" y="149856"/>
                        </a:cubicBezTo>
                        <a:lnTo>
                          <a:pt x="332895" y="149382"/>
                        </a:lnTo>
                        <a:cubicBezTo>
                          <a:pt x="332808" y="143038"/>
                          <a:pt x="324560" y="137859"/>
                          <a:pt x="314498" y="137859"/>
                        </a:cubicBezTo>
                        <a:lnTo>
                          <a:pt x="314066" y="137859"/>
                        </a:lnTo>
                        <a:cubicBezTo>
                          <a:pt x="312900" y="137903"/>
                          <a:pt x="311778" y="137989"/>
                          <a:pt x="310655" y="138119"/>
                        </a:cubicBezTo>
                        <a:lnTo>
                          <a:pt x="309359" y="138378"/>
                        </a:lnTo>
                        <a:cubicBezTo>
                          <a:pt x="308703" y="138465"/>
                          <a:pt x="308055" y="138595"/>
                          <a:pt x="307416" y="138766"/>
                        </a:cubicBezTo>
                        <a:cubicBezTo>
                          <a:pt x="306941" y="138895"/>
                          <a:pt x="306466" y="139025"/>
                          <a:pt x="305991" y="139197"/>
                        </a:cubicBezTo>
                        <a:cubicBezTo>
                          <a:pt x="305429" y="139370"/>
                          <a:pt x="304868" y="139542"/>
                          <a:pt x="304350" y="139758"/>
                        </a:cubicBezTo>
                        <a:cubicBezTo>
                          <a:pt x="303918" y="139930"/>
                          <a:pt x="303529" y="140146"/>
                          <a:pt x="303097" y="140319"/>
                        </a:cubicBezTo>
                        <a:cubicBezTo>
                          <a:pt x="302418" y="140630"/>
                          <a:pt x="301755" y="140976"/>
                          <a:pt x="301111" y="141355"/>
                        </a:cubicBezTo>
                        <a:lnTo>
                          <a:pt x="300031" y="142088"/>
                        </a:lnTo>
                        <a:lnTo>
                          <a:pt x="252787" y="95137"/>
                        </a:lnTo>
                        <a:lnTo>
                          <a:pt x="252529" y="95223"/>
                        </a:lnTo>
                        <a:lnTo>
                          <a:pt x="251665" y="93929"/>
                        </a:lnTo>
                        <a:lnTo>
                          <a:pt x="251622" y="93885"/>
                        </a:lnTo>
                        <a:lnTo>
                          <a:pt x="251536" y="93713"/>
                        </a:lnTo>
                        <a:lnTo>
                          <a:pt x="250974" y="92850"/>
                        </a:lnTo>
                        <a:lnTo>
                          <a:pt x="242424" y="89570"/>
                        </a:lnTo>
                        <a:lnTo>
                          <a:pt x="241992" y="89398"/>
                        </a:lnTo>
                        <a:lnTo>
                          <a:pt x="239271" y="88319"/>
                        </a:lnTo>
                        <a:lnTo>
                          <a:pt x="224718" y="148821"/>
                        </a:lnTo>
                        <a:cubicBezTo>
                          <a:pt x="226380" y="152019"/>
                          <a:pt x="227240" y="155573"/>
                          <a:pt x="227223" y="159177"/>
                        </a:cubicBezTo>
                        <a:lnTo>
                          <a:pt x="227223" y="182913"/>
                        </a:lnTo>
                        <a:lnTo>
                          <a:pt x="239746" y="182913"/>
                        </a:lnTo>
                        <a:lnTo>
                          <a:pt x="243935" y="138248"/>
                        </a:lnTo>
                        <a:lnTo>
                          <a:pt x="296965" y="178208"/>
                        </a:lnTo>
                        <a:cubicBezTo>
                          <a:pt x="299431" y="176177"/>
                          <a:pt x="302239" y="174600"/>
                          <a:pt x="305257" y="173548"/>
                        </a:cubicBezTo>
                        <a:cubicBezTo>
                          <a:pt x="305947" y="173289"/>
                          <a:pt x="306681" y="173073"/>
                          <a:pt x="307416" y="172857"/>
                        </a:cubicBezTo>
                        <a:lnTo>
                          <a:pt x="307416" y="164011"/>
                        </a:lnTo>
                        <a:cubicBezTo>
                          <a:pt x="306034" y="163712"/>
                          <a:pt x="304677" y="163307"/>
                          <a:pt x="303357" y="162802"/>
                        </a:cubicBezTo>
                        <a:lnTo>
                          <a:pt x="283362" y="162802"/>
                        </a:lnTo>
                        <a:cubicBezTo>
                          <a:pt x="280334" y="162802"/>
                          <a:pt x="277878" y="160349"/>
                          <a:pt x="277878" y="157322"/>
                        </a:cubicBezTo>
                        <a:cubicBezTo>
                          <a:pt x="277878" y="154295"/>
                          <a:pt x="280334" y="151842"/>
                          <a:pt x="283362" y="151842"/>
                        </a:cubicBezTo>
                        <a:lnTo>
                          <a:pt x="297700" y="152100"/>
                        </a:lnTo>
                        <a:cubicBezTo>
                          <a:pt x="297428" y="151382"/>
                          <a:pt x="297281" y="150623"/>
                          <a:pt x="297268" y="149856"/>
                        </a:cubicBezTo>
                        <a:lnTo>
                          <a:pt x="297268" y="149770"/>
                        </a:lnTo>
                        <a:cubicBezTo>
                          <a:pt x="297570" y="146801"/>
                          <a:pt x="299336" y="144178"/>
                          <a:pt x="301974" y="142779"/>
                        </a:cubicBezTo>
                        <a:cubicBezTo>
                          <a:pt x="305648" y="140610"/>
                          <a:pt x="309842" y="139477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11" y="143944"/>
                          <a:pt x="331253" y="149425"/>
                        </a:cubicBezTo>
                        <a:cubicBezTo>
                          <a:pt x="330980" y="152427"/>
                          <a:pt x="329210" y="155088"/>
                          <a:pt x="326546" y="156502"/>
                        </a:cubicBezTo>
                        <a:cubicBezTo>
                          <a:pt x="322871" y="158662"/>
                          <a:pt x="318676" y="159781"/>
                          <a:pt x="314412" y="159738"/>
                        </a:cubicBezTo>
                        <a:lnTo>
                          <a:pt x="314023" y="159782"/>
                        </a:lnTo>
                        <a:cubicBezTo>
                          <a:pt x="309051" y="159966"/>
                          <a:pt x="304169" y="158426"/>
                          <a:pt x="300203" y="155423"/>
                        </a:cubicBezTo>
                        <a:lnTo>
                          <a:pt x="283319" y="155122"/>
                        </a:lnTo>
                        <a:cubicBezTo>
                          <a:pt x="282103" y="155134"/>
                          <a:pt x="281127" y="156129"/>
                          <a:pt x="281139" y="157344"/>
                        </a:cubicBezTo>
                        <a:cubicBezTo>
                          <a:pt x="281151" y="158559"/>
                          <a:pt x="282146" y="159534"/>
                          <a:pt x="283362" y="159522"/>
                        </a:cubicBezTo>
                        <a:lnTo>
                          <a:pt x="304263" y="159653"/>
                        </a:lnTo>
                        <a:cubicBezTo>
                          <a:pt x="305896" y="160285"/>
                          <a:pt x="307589" y="160748"/>
                          <a:pt x="309316" y="161034"/>
                        </a:cubicBezTo>
                        <a:lnTo>
                          <a:pt x="310697" y="161248"/>
                        </a:lnTo>
                        <a:lnTo>
                          <a:pt x="310697" y="175533"/>
                        </a:lnTo>
                        <a:lnTo>
                          <a:pt x="309402" y="175792"/>
                        </a:lnTo>
                        <a:cubicBezTo>
                          <a:pt x="308358" y="175994"/>
                          <a:pt x="307332" y="176282"/>
                          <a:pt x="306336" y="176654"/>
                        </a:cubicBezTo>
                        <a:cubicBezTo>
                          <a:pt x="302690" y="177929"/>
                          <a:pt x="299413" y="180078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4"/>
                        </a:lnTo>
                        <a:cubicBezTo>
                          <a:pt x="330822" y="181920"/>
                          <a:pt x="330303" y="181531"/>
                          <a:pt x="329785" y="181100"/>
                        </a:cubicBezTo>
                        <a:cubicBezTo>
                          <a:pt x="329388" y="180717"/>
                          <a:pt x="328970" y="180357"/>
                          <a:pt x="328533" y="180021"/>
                        </a:cubicBezTo>
                        <a:cubicBezTo>
                          <a:pt x="327972" y="179633"/>
                          <a:pt x="327367" y="179288"/>
                          <a:pt x="326806" y="178899"/>
                        </a:cubicBezTo>
                        <a:cubicBezTo>
                          <a:pt x="326374" y="178640"/>
                          <a:pt x="325941" y="178338"/>
                          <a:pt x="325510" y="178079"/>
                        </a:cubicBezTo>
                        <a:cubicBezTo>
                          <a:pt x="324540" y="177595"/>
                          <a:pt x="323545" y="177164"/>
                          <a:pt x="322530" y="176785"/>
                        </a:cubicBezTo>
                        <a:lnTo>
                          <a:pt x="322185" y="176654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2"/>
                        </a:cubicBezTo>
                        <a:lnTo>
                          <a:pt x="317823" y="175533"/>
                        </a:lnTo>
                        <a:lnTo>
                          <a:pt x="317823" y="161163"/>
                        </a:lnTo>
                        <a:lnTo>
                          <a:pt x="319162" y="160904"/>
                        </a:lnTo>
                        <a:cubicBezTo>
                          <a:pt x="319723" y="160774"/>
                          <a:pt x="320285" y="160645"/>
                          <a:pt x="320802" y="160515"/>
                        </a:cubicBezTo>
                        <a:cubicBezTo>
                          <a:pt x="321607" y="160331"/>
                          <a:pt x="322400" y="160101"/>
                          <a:pt x="323178" y="159825"/>
                        </a:cubicBezTo>
                        <a:cubicBezTo>
                          <a:pt x="323400" y="159773"/>
                          <a:pt x="323617" y="159701"/>
                          <a:pt x="323825" y="159609"/>
                        </a:cubicBezTo>
                        <a:lnTo>
                          <a:pt x="324387" y="159522"/>
                        </a:lnTo>
                        <a:lnTo>
                          <a:pt x="345158" y="159522"/>
                        </a:lnTo>
                        <a:cubicBezTo>
                          <a:pt x="346372" y="159518"/>
                          <a:pt x="347356" y="158536"/>
                          <a:pt x="347361" y="157322"/>
                        </a:cubicBezTo>
                        <a:close/>
                        <a:moveTo>
                          <a:pt x="324775" y="153740"/>
                        </a:moveTo>
                        <a:cubicBezTo>
                          <a:pt x="325769" y="153136"/>
                          <a:pt x="328014" y="151496"/>
                          <a:pt x="327972" y="149468"/>
                        </a:cubicBezTo>
                        <a:cubicBezTo>
                          <a:pt x="327928" y="146318"/>
                          <a:pt x="322185" y="142779"/>
                          <a:pt x="314498" y="142779"/>
                        </a:cubicBezTo>
                        <a:lnTo>
                          <a:pt x="314152" y="142779"/>
                        </a:lnTo>
                        <a:cubicBezTo>
                          <a:pt x="310499" y="142759"/>
                          <a:pt x="306907" y="143713"/>
                          <a:pt x="303745" y="145541"/>
                        </a:cubicBezTo>
                        <a:cubicBezTo>
                          <a:pt x="302795" y="146145"/>
                          <a:pt x="300507" y="147785"/>
                          <a:pt x="300550" y="149814"/>
                        </a:cubicBezTo>
                        <a:cubicBezTo>
                          <a:pt x="300592" y="152963"/>
                          <a:pt x="306336" y="156459"/>
                          <a:pt x="314023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8" y="182054"/>
                          <a:pt x="293810" y="181233"/>
                          <a:pt x="294547" y="180453"/>
                        </a:cubicBezTo>
                        <a:lnTo>
                          <a:pt x="246656" y="144419"/>
                        </a:lnTo>
                        <a:lnTo>
                          <a:pt x="243029" y="182913"/>
                        </a:lnTo>
                        <a:close/>
                        <a:moveTo>
                          <a:pt x="221220" y="149295"/>
                        </a:moveTo>
                        <a:lnTo>
                          <a:pt x="236205" y="87024"/>
                        </a:lnTo>
                        <a:lnTo>
                          <a:pt x="230030" y="84522"/>
                        </a:lnTo>
                        <a:lnTo>
                          <a:pt x="215736" y="143987"/>
                        </a:lnTo>
                        <a:lnTo>
                          <a:pt x="214095" y="143470"/>
                        </a:lnTo>
                        <a:cubicBezTo>
                          <a:pt x="213071" y="143168"/>
                          <a:pt x="212010" y="143007"/>
                          <a:pt x="210942" y="142995"/>
                        </a:cubicBezTo>
                        <a:lnTo>
                          <a:pt x="169529" y="142995"/>
                        </a:lnTo>
                        <a:lnTo>
                          <a:pt x="155192" y="83270"/>
                        </a:lnTo>
                        <a:lnTo>
                          <a:pt x="148930" y="85385"/>
                        </a:lnTo>
                        <a:lnTo>
                          <a:pt x="163440" y="145714"/>
                        </a:lnTo>
                        <a:lnTo>
                          <a:pt x="162749" y="146361"/>
                        </a:lnTo>
                        <a:cubicBezTo>
                          <a:pt x="159416" y="149785"/>
                          <a:pt x="157596" y="154402"/>
                          <a:pt x="157697" y="159177"/>
                        </a:cubicBezTo>
                        <a:lnTo>
                          <a:pt x="157697" y="182913"/>
                        </a:lnTo>
                        <a:lnTo>
                          <a:pt x="223941" y="182913"/>
                        </a:lnTo>
                        <a:lnTo>
                          <a:pt x="223941" y="159177"/>
                        </a:lnTo>
                        <a:cubicBezTo>
                          <a:pt x="223965" y="155918"/>
                          <a:pt x="223147" y="152707"/>
                          <a:pt x="221565" y="149856"/>
                        </a:cubicBezTo>
                        <a:close/>
                        <a:moveTo>
                          <a:pt x="213360" y="139930"/>
                        </a:moveTo>
                        <a:lnTo>
                          <a:pt x="226920" y="83486"/>
                        </a:lnTo>
                        <a:lnTo>
                          <a:pt x="219968" y="80422"/>
                        </a:lnTo>
                        <a:lnTo>
                          <a:pt x="216470" y="78998"/>
                        </a:lnTo>
                        <a:lnTo>
                          <a:pt x="199066" y="99323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8"/>
                        </a:lnTo>
                        <a:lnTo>
                          <a:pt x="158302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3"/>
                          <a:pt x="213360" y="139931"/>
                        </a:cubicBezTo>
                        <a:close/>
                        <a:moveTo>
                          <a:pt x="220615" y="45165"/>
                        </a:moveTo>
                        <a:cubicBezTo>
                          <a:pt x="220580" y="44836"/>
                          <a:pt x="220566" y="44504"/>
                          <a:pt x="220573" y="44173"/>
                        </a:cubicBezTo>
                        <a:lnTo>
                          <a:pt x="219968" y="42403"/>
                        </a:lnTo>
                        <a:cubicBezTo>
                          <a:pt x="219932" y="42248"/>
                          <a:pt x="219918" y="42088"/>
                          <a:pt x="219925" y="41928"/>
                        </a:cubicBezTo>
                        <a:lnTo>
                          <a:pt x="219796" y="41626"/>
                        </a:lnTo>
                        <a:lnTo>
                          <a:pt x="219796" y="36491"/>
                        </a:lnTo>
                        <a:cubicBezTo>
                          <a:pt x="221510" y="21762"/>
                          <a:pt x="210951" y="8433"/>
                          <a:pt x="196212" y="6720"/>
                        </a:cubicBezTo>
                        <a:cubicBezTo>
                          <a:pt x="181472" y="5007"/>
                          <a:pt x="168134" y="15559"/>
                          <a:pt x="166420" y="30288"/>
                        </a:cubicBezTo>
                        <a:cubicBezTo>
                          <a:pt x="166180" y="32349"/>
                          <a:pt x="166180" y="34430"/>
                          <a:pt x="166420" y="36491"/>
                        </a:cubicBezTo>
                        <a:lnTo>
                          <a:pt x="166420" y="40030"/>
                        </a:lnTo>
                        <a:cubicBezTo>
                          <a:pt x="166397" y="40249"/>
                          <a:pt x="166354" y="40466"/>
                          <a:pt x="166291" y="40677"/>
                        </a:cubicBezTo>
                        <a:lnTo>
                          <a:pt x="166247" y="41109"/>
                        </a:lnTo>
                        <a:lnTo>
                          <a:pt x="166117" y="41411"/>
                        </a:lnTo>
                        <a:lnTo>
                          <a:pt x="164865" y="44086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6" y="46633"/>
                          <a:pt x="167413" y="47755"/>
                          <a:pt x="168276" y="48877"/>
                        </a:cubicBezTo>
                        <a:lnTo>
                          <a:pt x="168709" y="48877"/>
                        </a:lnTo>
                        <a:lnTo>
                          <a:pt x="168709" y="49437"/>
                        </a:lnTo>
                        <a:cubicBezTo>
                          <a:pt x="170842" y="52697"/>
                          <a:pt x="173497" y="55584"/>
                          <a:pt x="176568" y="57982"/>
                        </a:cubicBezTo>
                        <a:cubicBezTo>
                          <a:pt x="181142" y="59885"/>
                          <a:pt x="186089" y="60726"/>
                          <a:pt x="191035" y="60441"/>
                        </a:cubicBezTo>
                        <a:cubicBezTo>
                          <a:pt x="196779" y="60578"/>
                          <a:pt x="202504" y="59731"/>
                          <a:pt x="207963" y="57938"/>
                        </a:cubicBezTo>
                        <a:cubicBezTo>
                          <a:pt x="212807" y="54349"/>
                          <a:pt x="217073" y="50041"/>
                          <a:pt x="220615" y="45165"/>
                        </a:cubicBezTo>
                        <a:close/>
                        <a:moveTo>
                          <a:pt x="198851" y="94533"/>
                        </a:moveTo>
                        <a:lnTo>
                          <a:pt x="213231" y="77703"/>
                        </a:lnTo>
                        <a:lnTo>
                          <a:pt x="212886" y="77530"/>
                        </a:lnTo>
                        <a:lnTo>
                          <a:pt x="212842" y="77530"/>
                        </a:lnTo>
                        <a:lnTo>
                          <a:pt x="212368" y="77358"/>
                        </a:lnTo>
                        <a:cubicBezTo>
                          <a:pt x="208439" y="84154"/>
                          <a:pt x="201483" y="88649"/>
                          <a:pt x="193669" y="89441"/>
                        </a:cubicBezTo>
                        <a:close/>
                        <a:moveTo>
                          <a:pt x="211245" y="72914"/>
                        </a:moveTo>
                        <a:cubicBezTo>
                          <a:pt x="214176" y="67374"/>
                          <a:pt x="215939" y="61294"/>
                          <a:pt x="216427" y="55047"/>
                        </a:cubicBezTo>
                        <a:cubicBezTo>
                          <a:pt x="214402" y="57421"/>
                          <a:pt x="211975" y="59423"/>
                          <a:pt x="209258" y="60959"/>
                        </a:cubicBezTo>
                        <a:cubicBezTo>
                          <a:pt x="203394" y="62946"/>
                          <a:pt x="197225" y="63881"/>
                          <a:pt x="191035" y="63721"/>
                        </a:cubicBezTo>
                        <a:cubicBezTo>
                          <a:pt x="185536" y="63951"/>
                          <a:pt x="180054" y="62979"/>
                          <a:pt x="174970" y="60873"/>
                        </a:cubicBezTo>
                        <a:cubicBezTo>
                          <a:pt x="172695" y="59318"/>
                          <a:pt x="170683" y="57410"/>
                          <a:pt x="169010" y="55220"/>
                        </a:cubicBezTo>
                        <a:cubicBezTo>
                          <a:pt x="169551" y="61375"/>
                          <a:pt x="171313" y="67360"/>
                          <a:pt x="174193" y="72827"/>
                        </a:cubicBezTo>
                        <a:cubicBezTo>
                          <a:pt x="174280" y="72956"/>
                          <a:pt x="174236" y="73043"/>
                          <a:pt x="174280" y="73172"/>
                        </a:cubicBezTo>
                        <a:cubicBezTo>
                          <a:pt x="177883" y="83353"/>
                          <a:pt x="189064" y="88687"/>
                          <a:pt x="199252" y="85085"/>
                        </a:cubicBezTo>
                        <a:cubicBezTo>
                          <a:pt x="204807" y="83122"/>
                          <a:pt x="209180" y="78761"/>
                          <a:pt x="211158" y="73215"/>
                        </a:cubicBezTo>
                        <a:cubicBezTo>
                          <a:pt x="211202" y="73128"/>
                          <a:pt x="211158" y="72999"/>
                          <a:pt x="211245" y="72914"/>
                        </a:cubicBezTo>
                        <a:close/>
                        <a:moveTo>
                          <a:pt x="185119" y="95310"/>
                        </a:moveTo>
                        <a:lnTo>
                          <a:pt x="191812" y="89441"/>
                        </a:lnTo>
                        <a:cubicBezTo>
                          <a:pt x="183964" y="88651"/>
                          <a:pt x="176982" y="84117"/>
                          <a:pt x="173070" y="77272"/>
                        </a:cubicBezTo>
                        <a:lnTo>
                          <a:pt x="171688" y="77746"/>
                        </a:lnTo>
                        <a:close/>
                        <a:moveTo>
                          <a:pt x="159813" y="144677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3"/>
                        </a:lnTo>
                        <a:lnTo>
                          <a:pt x="114426" y="109723"/>
                        </a:lnTo>
                        <a:cubicBezTo>
                          <a:pt x="117455" y="109723"/>
                          <a:pt x="119911" y="112177"/>
                          <a:pt x="119911" y="115204"/>
                        </a:cubicBezTo>
                        <a:cubicBezTo>
                          <a:pt x="119911" y="118231"/>
                          <a:pt x="117455" y="120685"/>
                          <a:pt x="114426" y="120685"/>
                        </a:cubicBezTo>
                        <a:lnTo>
                          <a:pt x="96979" y="120771"/>
                        </a:lnTo>
                        <a:cubicBezTo>
                          <a:pt x="94924" y="122019"/>
                          <a:pt x="92698" y="122964"/>
                          <a:pt x="90372" y="123575"/>
                        </a:cubicBezTo>
                        <a:lnTo>
                          <a:pt x="90372" y="144074"/>
                        </a:lnTo>
                        <a:cubicBezTo>
                          <a:pt x="95900" y="142650"/>
                          <a:pt x="112699" y="137040"/>
                          <a:pt x="128504" y="130696"/>
                        </a:cubicBezTo>
                        <a:cubicBezTo>
                          <a:pt x="130525" y="129695"/>
                          <a:pt x="132891" y="129664"/>
                          <a:pt x="134938" y="130609"/>
                        </a:cubicBezTo>
                        <a:cubicBezTo>
                          <a:pt x="136469" y="131407"/>
                          <a:pt x="137584" y="132821"/>
                          <a:pt x="138005" y="134494"/>
                        </a:cubicBezTo>
                        <a:lnTo>
                          <a:pt x="142108" y="182913"/>
                        </a:lnTo>
                        <a:lnTo>
                          <a:pt x="154415" y="182913"/>
                        </a:lnTo>
                        <a:lnTo>
                          <a:pt x="154415" y="159177"/>
                        </a:lnTo>
                        <a:cubicBezTo>
                          <a:pt x="154328" y="153838"/>
                          <a:pt x="156256" y="148662"/>
                          <a:pt x="159813" y="144677"/>
                        </a:cubicBezTo>
                        <a:close/>
                        <a:moveTo>
                          <a:pt x="138825" y="182913"/>
                        </a:moveTo>
                        <a:lnTo>
                          <a:pt x="134766" y="135054"/>
                        </a:lnTo>
                        <a:cubicBezTo>
                          <a:pt x="134503" y="134390"/>
                          <a:pt x="134013" y="133840"/>
                          <a:pt x="133383" y="133501"/>
                        </a:cubicBezTo>
                        <a:cubicBezTo>
                          <a:pt x="132176" y="133081"/>
                          <a:pt x="130850" y="133174"/>
                          <a:pt x="129714" y="133760"/>
                        </a:cubicBezTo>
                        <a:cubicBezTo>
                          <a:pt x="116886" y="138974"/>
                          <a:pt x="103798" y="143525"/>
                          <a:pt x="90503" y="147396"/>
                        </a:cubicBezTo>
                        <a:lnTo>
                          <a:pt x="90372" y="146792"/>
                        </a:lnTo>
                        <a:lnTo>
                          <a:pt x="90372" y="171390"/>
                        </a:lnTo>
                        <a:cubicBezTo>
                          <a:pt x="91106" y="171606"/>
                          <a:pt x="91840" y="171822"/>
                          <a:pt x="92575" y="172081"/>
                        </a:cubicBezTo>
                        <a:cubicBezTo>
                          <a:pt x="98233" y="174081"/>
                          <a:pt x="103075" y="177887"/>
                          <a:pt x="106350" y="182913"/>
                        </a:cubicBezTo>
                        <a:close/>
                        <a:moveTo>
                          <a:pt x="116628" y="115203"/>
                        </a:moveTo>
                        <a:cubicBezTo>
                          <a:pt x="116623" y="113990"/>
                          <a:pt x="115640" y="113008"/>
                          <a:pt x="114426" y="113003"/>
                        </a:cubicBezTo>
                        <a:lnTo>
                          <a:pt x="100176" y="113003"/>
                        </a:lnTo>
                        <a:lnTo>
                          <a:pt x="100564" y="111061"/>
                        </a:lnTo>
                        <a:cubicBezTo>
                          <a:pt x="100677" y="110536"/>
                          <a:pt x="100735" y="110001"/>
                          <a:pt x="100737" y="109465"/>
                        </a:cubicBezTo>
                        <a:cubicBezTo>
                          <a:pt x="100736" y="109101"/>
                          <a:pt x="100693" y="108739"/>
                          <a:pt x="100607" y="108385"/>
                        </a:cubicBezTo>
                        <a:cubicBezTo>
                          <a:pt x="99657" y="102430"/>
                          <a:pt x="91798" y="97942"/>
                          <a:pt x="82298" y="97942"/>
                        </a:cubicBezTo>
                        <a:lnTo>
                          <a:pt x="81909" y="97986"/>
                        </a:lnTo>
                        <a:cubicBezTo>
                          <a:pt x="81114" y="97998"/>
                          <a:pt x="80321" y="98056"/>
                          <a:pt x="79533" y="98158"/>
                        </a:cubicBezTo>
                        <a:cubicBezTo>
                          <a:pt x="79114" y="98145"/>
                          <a:pt x="78695" y="98174"/>
                          <a:pt x="78281" y="98244"/>
                        </a:cubicBezTo>
                        <a:cubicBezTo>
                          <a:pt x="75112" y="98625"/>
                          <a:pt x="72054" y="99653"/>
                          <a:pt x="69299" y="101266"/>
                        </a:cubicBezTo>
                        <a:cubicBezTo>
                          <a:pt x="69170" y="101351"/>
                          <a:pt x="69039" y="101395"/>
                          <a:pt x="68910" y="101480"/>
                        </a:cubicBezTo>
                        <a:cubicBezTo>
                          <a:pt x="66251" y="102938"/>
                          <a:pt x="64325" y="105443"/>
                          <a:pt x="63599" y="108385"/>
                        </a:cubicBezTo>
                        <a:cubicBezTo>
                          <a:pt x="63484" y="108910"/>
                          <a:pt x="63426" y="109445"/>
                          <a:pt x="63426" y="109982"/>
                        </a:cubicBezTo>
                        <a:cubicBezTo>
                          <a:pt x="63433" y="110358"/>
                          <a:pt x="63462" y="110732"/>
                          <a:pt x="63512" y="111104"/>
                        </a:cubicBezTo>
                        <a:lnTo>
                          <a:pt x="63857" y="113003"/>
                        </a:lnTo>
                        <a:lnTo>
                          <a:pt x="52629" y="113003"/>
                        </a:lnTo>
                        <a:cubicBezTo>
                          <a:pt x="51413" y="113003"/>
                          <a:pt x="50427" y="113988"/>
                          <a:pt x="50427" y="115204"/>
                        </a:cubicBezTo>
                        <a:cubicBezTo>
                          <a:pt x="50427" y="116419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6" y="117663"/>
                        </a:lnTo>
                        <a:cubicBezTo>
                          <a:pt x="68392" y="117837"/>
                          <a:pt x="68607" y="117923"/>
                          <a:pt x="68781" y="118052"/>
                        </a:cubicBezTo>
                        <a:cubicBezTo>
                          <a:pt x="69674" y="118618"/>
                          <a:pt x="70613" y="119109"/>
                          <a:pt x="71588" y="119520"/>
                        </a:cubicBezTo>
                        <a:cubicBezTo>
                          <a:pt x="71691" y="119554"/>
                          <a:pt x="71793" y="119598"/>
                          <a:pt x="71889" y="119649"/>
                        </a:cubicBezTo>
                        <a:cubicBezTo>
                          <a:pt x="73026" y="120098"/>
                          <a:pt x="74196" y="120458"/>
                          <a:pt x="75388" y="120727"/>
                        </a:cubicBezTo>
                        <a:cubicBezTo>
                          <a:pt x="75690" y="120814"/>
                          <a:pt x="75949" y="120857"/>
                          <a:pt x="76251" y="120943"/>
                        </a:cubicBezTo>
                        <a:cubicBezTo>
                          <a:pt x="76510" y="120987"/>
                          <a:pt x="76770" y="121030"/>
                          <a:pt x="77072" y="121073"/>
                        </a:cubicBezTo>
                        <a:cubicBezTo>
                          <a:pt x="77547" y="121159"/>
                          <a:pt x="78022" y="121246"/>
                          <a:pt x="78540" y="121288"/>
                        </a:cubicBezTo>
                        <a:lnTo>
                          <a:pt x="79965" y="121461"/>
                        </a:lnTo>
                        <a:lnTo>
                          <a:pt x="79965" y="174022"/>
                        </a:lnTo>
                        <a:lnTo>
                          <a:pt x="78670" y="174325"/>
                        </a:lnTo>
                        <a:cubicBezTo>
                          <a:pt x="77656" y="174517"/>
                          <a:pt x="76659" y="174791"/>
                          <a:pt x="75690" y="175144"/>
                        </a:cubicBezTo>
                        <a:cubicBezTo>
                          <a:pt x="75642" y="175139"/>
                          <a:pt x="75595" y="175154"/>
                          <a:pt x="75560" y="175188"/>
                        </a:cubicBezTo>
                        <a:lnTo>
                          <a:pt x="75431" y="175231"/>
                        </a:lnTo>
                        <a:cubicBezTo>
                          <a:pt x="74219" y="175657"/>
                          <a:pt x="73048" y="176191"/>
                          <a:pt x="71933" y="176828"/>
                        </a:cubicBezTo>
                        <a:cubicBezTo>
                          <a:pt x="71457" y="177086"/>
                          <a:pt x="70983" y="177475"/>
                          <a:pt x="70507" y="177777"/>
                        </a:cubicBezTo>
                        <a:cubicBezTo>
                          <a:pt x="69860" y="178208"/>
                          <a:pt x="69212" y="178597"/>
                          <a:pt x="68651" y="179028"/>
                        </a:cubicBezTo>
                        <a:cubicBezTo>
                          <a:pt x="68133" y="179417"/>
                          <a:pt x="67744" y="179891"/>
                          <a:pt x="67268" y="180323"/>
                        </a:cubicBezTo>
                        <a:cubicBezTo>
                          <a:pt x="66719" y="180793"/>
                          <a:pt x="66200" y="181297"/>
                          <a:pt x="65715" y="181833"/>
                        </a:cubicBezTo>
                        <a:cubicBezTo>
                          <a:pt x="65412" y="182178"/>
                          <a:pt x="65153" y="182566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0"/>
                          <a:pt x="95704" y="176679"/>
                          <a:pt x="91453" y="175187"/>
                        </a:cubicBezTo>
                        <a:cubicBezTo>
                          <a:pt x="90456" y="174815"/>
                          <a:pt x="89431" y="174526"/>
                          <a:pt x="88386" y="174325"/>
                        </a:cubicBezTo>
                        <a:lnTo>
                          <a:pt x="87090" y="174022"/>
                        </a:lnTo>
                        <a:lnTo>
                          <a:pt x="87090" y="121030"/>
                        </a:lnTo>
                        <a:lnTo>
                          <a:pt x="88343" y="120727"/>
                        </a:lnTo>
                        <a:cubicBezTo>
                          <a:pt x="90762" y="120192"/>
                          <a:pt x="93080" y="119275"/>
                          <a:pt x="95209" y="118009"/>
                        </a:cubicBezTo>
                        <a:lnTo>
                          <a:pt x="96072" y="117405"/>
                        </a:lnTo>
                        <a:lnTo>
                          <a:pt x="114426" y="117405"/>
                        </a:lnTo>
                        <a:cubicBezTo>
                          <a:pt x="115640" y="117400"/>
                          <a:pt x="116623" y="116417"/>
                          <a:pt x="116628" y="11520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80" name="Google Shape;1480;g2da750b4097_0_0"/>
                  <p:cNvSpPr/>
                  <p:nvPr/>
                </p:nvSpPr>
                <p:spPr>
                  <a:xfrm>
                    <a:off x="5030321" y="2947048"/>
                    <a:ext cx="34028" cy="20283"/>
                  </a:xfrm>
                  <a:custGeom>
                    <a:rect b="b" l="l" r="r" t="t"/>
                    <a:pathLst>
                      <a:path extrusionOk="0" h="20283" w="34028">
                        <a:moveTo>
                          <a:pt x="34362" y="9906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4"/>
                        </a:cubicBezTo>
                        <a:lnTo>
                          <a:pt x="17089" y="20264"/>
                        </a:lnTo>
                        <a:cubicBezTo>
                          <a:pt x="7934" y="20264"/>
                          <a:pt x="421" y="15819"/>
                          <a:pt x="334" y="10338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6"/>
                          <a:pt x="12954" y="-24"/>
                          <a:pt x="17218" y="24"/>
                        </a:cubicBezTo>
                        <a:lnTo>
                          <a:pt x="17565" y="-19"/>
                        </a:lnTo>
                        <a:cubicBezTo>
                          <a:pt x="26762" y="-19"/>
                          <a:pt x="34277" y="4426"/>
                          <a:pt x="34362" y="9906"/>
                        </a:cubicBezTo>
                        <a:close/>
                        <a:moveTo>
                          <a:pt x="27843" y="14223"/>
                        </a:moveTo>
                        <a:cubicBezTo>
                          <a:pt x="28835" y="13618"/>
                          <a:pt x="31081" y="11978"/>
                          <a:pt x="31081" y="9950"/>
                        </a:cubicBezTo>
                        <a:cubicBezTo>
                          <a:pt x="31038" y="6800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5"/>
                          <a:pt x="9983" y="4185"/>
                          <a:pt x="6811" y="6023"/>
                        </a:cubicBezTo>
                        <a:cubicBezTo>
                          <a:pt x="5861" y="6628"/>
                          <a:pt x="3573" y="8310"/>
                          <a:pt x="3616" y="10295"/>
                        </a:cubicBezTo>
                        <a:cubicBezTo>
                          <a:pt x="3659" y="13446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6"/>
                          <a:pt x="24685" y="16062"/>
                          <a:pt x="27843" y="1422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481" name="Google Shape;1481;g2da750b4097_0_0"/>
              <p:cNvGrpSpPr/>
              <p:nvPr/>
            </p:nvGrpSpPr>
            <p:grpSpPr>
              <a:xfrm>
                <a:off x="7791411" y="4122187"/>
                <a:ext cx="561040" cy="377073"/>
                <a:chOff x="5723061" y="4582192"/>
                <a:chExt cx="561040" cy="377073"/>
              </a:xfrm>
            </p:grpSpPr>
            <p:grpSp>
              <p:nvGrpSpPr>
                <p:cNvPr id="1482" name="Google Shape;1482;g2da750b4097_0_0"/>
                <p:cNvGrpSpPr/>
                <p:nvPr/>
              </p:nvGrpSpPr>
              <p:grpSpPr>
                <a:xfrm>
                  <a:off x="5771378" y="4591613"/>
                  <a:ext cx="472272" cy="352929"/>
                  <a:chOff x="4998402" y="3162440"/>
                  <a:chExt cx="320728" cy="239680"/>
                </a:xfrm>
              </p:grpSpPr>
              <p:sp>
                <p:nvSpPr>
                  <p:cNvPr id="1483" name="Google Shape;1483;g2da750b4097_0_0"/>
                  <p:cNvSpPr/>
                  <p:nvPr/>
                </p:nvSpPr>
                <p:spPr>
                  <a:xfrm>
                    <a:off x="4998402" y="3361125"/>
                    <a:ext cx="320728" cy="40995"/>
                  </a:xfrm>
                  <a:custGeom>
                    <a:rect b="b" l="l" r="r" t="t"/>
                    <a:pathLst>
                      <a:path extrusionOk="0" h="40995" w="320728">
                        <a:moveTo>
                          <a:pt x="0" y="0"/>
                        </a:moveTo>
                        <a:lnTo>
                          <a:pt x="320729" y="0"/>
                        </a:lnTo>
                        <a:lnTo>
                          <a:pt x="320729" y="40996"/>
                        </a:lnTo>
                        <a:lnTo>
                          <a:pt x="0" y="40996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84" name="Google Shape;1484;g2da750b4097_0_0"/>
                  <p:cNvSpPr/>
                  <p:nvPr/>
                </p:nvSpPr>
                <p:spPr>
                  <a:xfrm>
                    <a:off x="5114135" y="3239171"/>
                    <a:ext cx="87275" cy="99642"/>
                  </a:xfrm>
                  <a:custGeom>
                    <a:rect b="b" l="l" r="r" t="t"/>
                    <a:pathLst>
                      <a:path extrusionOk="0" h="99642" w="87275">
                        <a:moveTo>
                          <a:pt x="87609" y="3736"/>
                        </a:moveTo>
                        <a:lnTo>
                          <a:pt x="72625" y="66007"/>
                        </a:lnTo>
                        <a:lnTo>
                          <a:pt x="72970" y="66568"/>
                        </a:lnTo>
                        <a:cubicBezTo>
                          <a:pt x="74551" y="69420"/>
                          <a:pt x="75369" y="72630"/>
                          <a:pt x="75344" y="75890"/>
                        </a:cubicBezTo>
                        <a:lnTo>
                          <a:pt x="75344" y="99624"/>
                        </a:lnTo>
                        <a:lnTo>
                          <a:pt x="9100" y="99624"/>
                        </a:lnTo>
                        <a:lnTo>
                          <a:pt x="9100" y="75889"/>
                        </a:lnTo>
                        <a:cubicBezTo>
                          <a:pt x="9000" y="71113"/>
                          <a:pt x="10820" y="66497"/>
                          <a:pt x="14153" y="63072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7"/>
                        </a:lnTo>
                        <a:lnTo>
                          <a:pt x="62347" y="59707"/>
                        </a:lnTo>
                        <a:cubicBezTo>
                          <a:pt x="63414" y="59720"/>
                          <a:pt x="64475" y="59879"/>
                          <a:pt x="65499" y="60181"/>
                        </a:cubicBezTo>
                        <a:lnTo>
                          <a:pt x="67140" y="60698"/>
                        </a:lnTo>
                        <a:lnTo>
                          <a:pt x="81433" y="1233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85" name="Google Shape;1485;g2da750b4097_0_0"/>
                  <p:cNvSpPr/>
                  <p:nvPr/>
                </p:nvSpPr>
                <p:spPr>
                  <a:xfrm>
                    <a:off x="5130071" y="3162440"/>
                    <a:ext cx="55750" cy="53957"/>
                  </a:xfrm>
                  <a:custGeom>
                    <a:rect b="b" l="l" r="r" t="t"/>
                    <a:pathLst>
                      <a:path extrusionOk="0" h="53957" w="55750">
                        <a:moveTo>
                          <a:pt x="56041" y="37616"/>
                        </a:moveTo>
                        <a:cubicBezTo>
                          <a:pt x="56033" y="37947"/>
                          <a:pt x="56048" y="38279"/>
                          <a:pt x="56084" y="38608"/>
                        </a:cubicBezTo>
                        <a:cubicBezTo>
                          <a:pt x="52542" y="43485"/>
                          <a:pt x="48275" y="47793"/>
                          <a:pt x="43431" y="51382"/>
                        </a:cubicBezTo>
                        <a:cubicBezTo>
                          <a:pt x="37972" y="53175"/>
                          <a:pt x="32247" y="54021"/>
                          <a:pt x="26503" y="53884"/>
                        </a:cubicBezTo>
                        <a:cubicBezTo>
                          <a:pt x="21556" y="54168"/>
                          <a:pt x="16610" y="53327"/>
                          <a:pt x="12036" y="51424"/>
                        </a:cubicBezTo>
                        <a:cubicBezTo>
                          <a:pt x="8965" y="49027"/>
                          <a:pt x="6309" y="46140"/>
                          <a:pt x="4176" y="42880"/>
                        </a:cubicBezTo>
                        <a:lnTo>
                          <a:pt x="4176" y="42319"/>
                        </a:lnTo>
                        <a:lnTo>
                          <a:pt x="3745" y="42319"/>
                        </a:lnTo>
                        <a:cubicBezTo>
                          <a:pt x="2881" y="41197"/>
                          <a:pt x="2103" y="40075"/>
                          <a:pt x="1456" y="39126"/>
                        </a:cubicBezTo>
                        <a:lnTo>
                          <a:pt x="1413" y="39083"/>
                        </a:lnTo>
                        <a:cubicBezTo>
                          <a:pt x="1024" y="38522"/>
                          <a:pt x="679" y="37961"/>
                          <a:pt x="334" y="37529"/>
                        </a:cubicBezTo>
                        <a:lnTo>
                          <a:pt x="1586" y="34853"/>
                        </a:lnTo>
                        <a:lnTo>
                          <a:pt x="1715" y="34552"/>
                        </a:lnTo>
                        <a:lnTo>
                          <a:pt x="1758" y="34120"/>
                        </a:lnTo>
                        <a:cubicBezTo>
                          <a:pt x="1822" y="33909"/>
                          <a:pt x="1865" y="33692"/>
                          <a:pt x="1887" y="33473"/>
                        </a:cubicBezTo>
                        <a:lnTo>
                          <a:pt x="1887" y="29934"/>
                        </a:lnTo>
                        <a:cubicBezTo>
                          <a:pt x="173" y="15205"/>
                          <a:pt x="10732" y="1876"/>
                          <a:pt x="25472" y="163"/>
                        </a:cubicBezTo>
                        <a:cubicBezTo>
                          <a:pt x="40211" y="-1550"/>
                          <a:pt x="53549" y="9002"/>
                          <a:pt x="55263" y="23731"/>
                        </a:cubicBezTo>
                        <a:cubicBezTo>
                          <a:pt x="55503" y="25792"/>
                          <a:pt x="55503" y="27873"/>
                          <a:pt x="55263" y="29934"/>
                        </a:cubicBezTo>
                        <a:lnTo>
                          <a:pt x="55263" y="35069"/>
                        </a:lnTo>
                        <a:lnTo>
                          <a:pt x="55393" y="35372"/>
                        </a:lnTo>
                        <a:cubicBezTo>
                          <a:pt x="55387" y="35531"/>
                          <a:pt x="55401" y="35691"/>
                          <a:pt x="55436" y="35846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86" name="Google Shape;1486;g2da750b4097_0_0"/>
                <p:cNvGrpSpPr/>
                <p:nvPr/>
              </p:nvGrpSpPr>
              <p:grpSpPr>
                <a:xfrm>
                  <a:off x="5723061" y="4582192"/>
                  <a:ext cx="561040" cy="377073"/>
                  <a:chOff x="4965588" y="3156037"/>
                  <a:chExt cx="381012" cy="256077"/>
                </a:xfrm>
              </p:grpSpPr>
              <p:sp>
                <p:nvSpPr>
                  <p:cNvPr id="1487" name="Google Shape;1487;g2da750b4097_0_0"/>
                  <p:cNvSpPr/>
                  <p:nvPr/>
                </p:nvSpPr>
                <p:spPr>
                  <a:xfrm>
                    <a:off x="4965588" y="3156037"/>
                    <a:ext cx="381012" cy="256077"/>
                  </a:xfrm>
                  <a:custGeom>
                    <a:rect b="b" l="l" r="r" t="t"/>
                    <a:pathLst>
                      <a:path extrusionOk="0" h="256077" w="381012">
                        <a:moveTo>
                          <a:pt x="381347" y="182913"/>
                        </a:moveTo>
                        <a:lnTo>
                          <a:pt x="381347" y="201944"/>
                        </a:lnTo>
                        <a:cubicBezTo>
                          <a:pt x="381348" y="203754"/>
                          <a:pt x="379880" y="205222"/>
                          <a:pt x="378069" y="205223"/>
                        </a:cubicBezTo>
                        <a:cubicBezTo>
                          <a:pt x="378068" y="205223"/>
                          <a:pt x="378067" y="205223"/>
                          <a:pt x="378065" y="205223"/>
                        </a:cubicBezTo>
                        <a:lnTo>
                          <a:pt x="363814" y="205223"/>
                        </a:lnTo>
                        <a:lnTo>
                          <a:pt x="363814" y="247816"/>
                        </a:lnTo>
                        <a:cubicBezTo>
                          <a:pt x="364088" y="248336"/>
                          <a:pt x="364236" y="248912"/>
                          <a:pt x="364246" y="249499"/>
                        </a:cubicBezTo>
                        <a:lnTo>
                          <a:pt x="364246" y="252779"/>
                        </a:lnTo>
                        <a:cubicBezTo>
                          <a:pt x="364247" y="254589"/>
                          <a:pt x="362779" y="256058"/>
                          <a:pt x="360967" y="256059"/>
                        </a:cubicBezTo>
                        <a:cubicBezTo>
                          <a:pt x="360966" y="256059"/>
                          <a:pt x="360965" y="256059"/>
                          <a:pt x="360964" y="256059"/>
                        </a:cubicBezTo>
                        <a:lnTo>
                          <a:pt x="28273" y="256059"/>
                        </a:lnTo>
                        <a:cubicBezTo>
                          <a:pt x="26015" y="255182"/>
                          <a:pt x="24228" y="253397"/>
                          <a:pt x="23351" y="251139"/>
                        </a:cubicBezTo>
                        <a:lnTo>
                          <a:pt x="23351" y="205223"/>
                        </a:lnTo>
                        <a:lnTo>
                          <a:pt x="3616" y="205223"/>
                        </a:lnTo>
                        <a:cubicBezTo>
                          <a:pt x="1804" y="205224"/>
                          <a:pt x="335" y="203758"/>
                          <a:pt x="334" y="201948"/>
                        </a:cubicBezTo>
                        <a:cubicBezTo>
                          <a:pt x="334" y="201946"/>
                          <a:pt x="334" y="201945"/>
                          <a:pt x="334" y="201944"/>
                        </a:cubicBezTo>
                        <a:lnTo>
                          <a:pt x="334" y="182913"/>
                        </a:lnTo>
                        <a:cubicBezTo>
                          <a:pt x="333" y="181102"/>
                          <a:pt x="1801" y="179634"/>
                          <a:pt x="3613" y="179633"/>
                        </a:cubicBezTo>
                        <a:cubicBezTo>
                          <a:pt x="3614" y="179633"/>
                          <a:pt x="3615" y="179633"/>
                          <a:pt x="3616" y="179633"/>
                        </a:cubicBezTo>
                        <a:lnTo>
                          <a:pt x="59021" y="179633"/>
                        </a:lnTo>
                        <a:cubicBezTo>
                          <a:pt x="62660" y="174743"/>
                          <a:pt x="67662" y="171036"/>
                          <a:pt x="73401" y="168974"/>
                        </a:cubicBezTo>
                        <a:lnTo>
                          <a:pt x="73401" y="127029"/>
                        </a:lnTo>
                        <a:cubicBezTo>
                          <a:pt x="70728" y="126393"/>
                          <a:pt x="68166" y="125360"/>
                          <a:pt x="65800" y="123965"/>
                        </a:cubicBezTo>
                        <a:lnTo>
                          <a:pt x="52629" y="123965"/>
                        </a:lnTo>
                        <a:cubicBezTo>
                          <a:pt x="47788" y="123965"/>
                          <a:pt x="43863" y="120043"/>
                          <a:pt x="43863" y="115205"/>
                        </a:cubicBezTo>
                        <a:cubicBezTo>
                          <a:pt x="43863" y="110367"/>
                          <a:pt x="47788" y="106444"/>
                          <a:pt x="52629" y="106444"/>
                        </a:cubicBezTo>
                        <a:lnTo>
                          <a:pt x="57294" y="106444"/>
                        </a:lnTo>
                        <a:cubicBezTo>
                          <a:pt x="58491" y="101995"/>
                          <a:pt x="61412" y="98206"/>
                          <a:pt x="65412" y="95915"/>
                        </a:cubicBezTo>
                        <a:cubicBezTo>
                          <a:pt x="70368" y="92943"/>
                          <a:pt x="76041" y="91376"/>
                          <a:pt x="81822" y="91384"/>
                        </a:cubicBezTo>
                        <a:lnTo>
                          <a:pt x="82298" y="91383"/>
                        </a:lnTo>
                        <a:cubicBezTo>
                          <a:pt x="91924" y="90622"/>
                          <a:pt x="101143" y="95413"/>
                          <a:pt x="106048" y="103725"/>
                        </a:cubicBezTo>
                        <a:lnTo>
                          <a:pt x="136925" y="82623"/>
                        </a:lnTo>
                        <a:cubicBezTo>
                          <a:pt x="137189" y="82463"/>
                          <a:pt x="137463" y="82319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3" y="65901"/>
                          <a:pt x="162339" y="58843"/>
                          <a:pt x="162144" y="51682"/>
                        </a:cubicBezTo>
                        <a:cubicBezTo>
                          <a:pt x="160590" y="49439"/>
                          <a:pt x="159381" y="47669"/>
                          <a:pt x="159078" y="47194"/>
                        </a:cubicBezTo>
                        <a:lnTo>
                          <a:pt x="158819" y="46805"/>
                        </a:lnTo>
                        <a:cubicBezTo>
                          <a:pt x="158500" y="46332"/>
                          <a:pt x="158321" y="45779"/>
                          <a:pt x="158302" y="45209"/>
                        </a:cubicBezTo>
                        <a:lnTo>
                          <a:pt x="158215" y="43828"/>
                        </a:lnTo>
                        <a:cubicBezTo>
                          <a:pt x="158173" y="43283"/>
                          <a:pt x="158262" y="42735"/>
                          <a:pt x="158474" y="42231"/>
                        </a:cubicBezTo>
                        <a:lnTo>
                          <a:pt x="159855" y="39341"/>
                        </a:lnTo>
                        <a:lnTo>
                          <a:pt x="159855" y="36493"/>
                        </a:lnTo>
                        <a:cubicBezTo>
                          <a:pt x="158135" y="18129"/>
                          <a:pt x="171637" y="1848"/>
                          <a:pt x="190013" y="129"/>
                        </a:cubicBezTo>
                        <a:cubicBezTo>
                          <a:pt x="208390" y="-1591"/>
                          <a:pt x="224682" y="11902"/>
                          <a:pt x="226402" y="30265"/>
                        </a:cubicBezTo>
                        <a:cubicBezTo>
                          <a:pt x="226596" y="32337"/>
                          <a:pt x="226596" y="34421"/>
                          <a:pt x="226402" y="36493"/>
                        </a:cubicBezTo>
                        <a:lnTo>
                          <a:pt x="226402" y="40851"/>
                        </a:lnTo>
                        <a:lnTo>
                          <a:pt x="226964" y="42663"/>
                        </a:lnTo>
                        <a:cubicBezTo>
                          <a:pt x="227084" y="42995"/>
                          <a:pt x="227142" y="43346"/>
                          <a:pt x="227136" y="43699"/>
                        </a:cubicBezTo>
                        <a:cubicBezTo>
                          <a:pt x="227122" y="44059"/>
                          <a:pt x="227136" y="44420"/>
                          <a:pt x="227180" y="44778"/>
                        </a:cubicBezTo>
                        <a:lnTo>
                          <a:pt x="227309" y="45511"/>
                        </a:lnTo>
                        <a:cubicBezTo>
                          <a:pt x="227469" y="46413"/>
                          <a:pt x="227233" y="47340"/>
                          <a:pt x="226662" y="48057"/>
                        </a:cubicBezTo>
                        <a:lnTo>
                          <a:pt x="226230" y="48662"/>
                        </a:lnTo>
                        <a:cubicBezTo>
                          <a:pt x="225927" y="49050"/>
                          <a:pt x="224804" y="50474"/>
                          <a:pt x="223293" y="52287"/>
                        </a:cubicBezTo>
                        <a:cubicBezTo>
                          <a:pt x="223047" y="59320"/>
                          <a:pt x="221480" y="66244"/>
                          <a:pt x="218673" y="72698"/>
                        </a:cubicBezTo>
                        <a:lnTo>
                          <a:pt x="222602" y="74424"/>
                        </a:lnTo>
                        <a:lnTo>
                          <a:pt x="244410" y="83271"/>
                        </a:lnTo>
                        <a:lnTo>
                          <a:pt x="254386" y="87112"/>
                        </a:lnTo>
                        <a:cubicBezTo>
                          <a:pt x="255044" y="87381"/>
                          <a:pt x="255603" y="87849"/>
                          <a:pt x="255984" y="88450"/>
                        </a:cubicBezTo>
                        <a:lnTo>
                          <a:pt x="256976" y="90089"/>
                        </a:lnTo>
                        <a:lnTo>
                          <a:pt x="301154" y="133934"/>
                        </a:lnTo>
                        <a:cubicBezTo>
                          <a:pt x="305235" y="132242"/>
                          <a:pt x="309604" y="131348"/>
                          <a:pt x="314023" y="131301"/>
                        </a:cubicBezTo>
                        <a:lnTo>
                          <a:pt x="314498" y="131301"/>
                        </a:lnTo>
                        <a:cubicBezTo>
                          <a:pt x="328058" y="131301"/>
                          <a:pt x="338811" y="138853"/>
                          <a:pt x="339458" y="148563"/>
                        </a:cubicBezTo>
                        <a:lnTo>
                          <a:pt x="345158" y="148563"/>
                        </a:lnTo>
                        <a:cubicBezTo>
                          <a:pt x="350000" y="148563"/>
                          <a:pt x="353925" y="152485"/>
                          <a:pt x="353925" y="157323"/>
                        </a:cubicBezTo>
                        <a:cubicBezTo>
                          <a:pt x="353925" y="162161"/>
                          <a:pt x="350000" y="166083"/>
                          <a:pt x="345158" y="166083"/>
                        </a:cubicBezTo>
                        <a:lnTo>
                          <a:pt x="325251" y="166083"/>
                        </a:lnTo>
                        <a:cubicBezTo>
                          <a:pt x="324991" y="166169"/>
                          <a:pt x="324690" y="166298"/>
                          <a:pt x="324387" y="166385"/>
                        </a:cubicBezTo>
                        <a:lnTo>
                          <a:pt x="324387" y="170442"/>
                        </a:lnTo>
                        <a:cubicBezTo>
                          <a:pt x="329547" y="172270"/>
                          <a:pt x="334124" y="175443"/>
                          <a:pt x="337645" y="179633"/>
                        </a:cubicBezTo>
                        <a:lnTo>
                          <a:pt x="378065" y="179633"/>
                        </a:lnTo>
                        <a:cubicBezTo>
                          <a:pt x="379877" y="179632"/>
                          <a:pt x="381346" y="181100"/>
                          <a:pt x="381346" y="182911"/>
                        </a:cubicBezTo>
                        <a:cubicBezTo>
                          <a:pt x="381346" y="182911"/>
                          <a:pt x="381346" y="182912"/>
                          <a:pt x="381346" y="182913"/>
                        </a:cubicBezTo>
                        <a:close/>
                        <a:moveTo>
                          <a:pt x="374740" y="198664"/>
                        </a:moveTo>
                        <a:lnTo>
                          <a:pt x="374740" y="193831"/>
                        </a:lnTo>
                        <a:lnTo>
                          <a:pt x="6897" y="193831"/>
                        </a:lnTo>
                        <a:lnTo>
                          <a:pt x="6897" y="198664"/>
                        </a:lnTo>
                        <a:lnTo>
                          <a:pt x="374740" y="198664"/>
                        </a:lnTo>
                        <a:close/>
                        <a:moveTo>
                          <a:pt x="374740" y="190551"/>
                        </a:moveTo>
                        <a:lnTo>
                          <a:pt x="374740" y="186193"/>
                        </a:lnTo>
                        <a:lnTo>
                          <a:pt x="6897" y="186193"/>
                        </a:lnTo>
                        <a:lnTo>
                          <a:pt x="6897" y="190551"/>
                        </a:lnTo>
                        <a:close/>
                        <a:moveTo>
                          <a:pt x="353925" y="246220"/>
                        </a:moveTo>
                        <a:lnTo>
                          <a:pt x="353925" y="205223"/>
                        </a:lnTo>
                        <a:lnTo>
                          <a:pt x="33196" y="205223"/>
                        </a:lnTo>
                        <a:lnTo>
                          <a:pt x="33196" y="246220"/>
                        </a:lnTo>
                        <a:close/>
                        <a:moveTo>
                          <a:pt x="347361" y="157323"/>
                        </a:moveTo>
                        <a:cubicBezTo>
                          <a:pt x="347356" y="156109"/>
                          <a:pt x="346373" y="155127"/>
                          <a:pt x="345158" y="155122"/>
                        </a:cubicBezTo>
                        <a:lnTo>
                          <a:pt x="331124" y="155122"/>
                        </a:lnTo>
                        <a:lnTo>
                          <a:pt x="332161" y="152835"/>
                        </a:lnTo>
                        <a:cubicBezTo>
                          <a:pt x="332452" y="152144"/>
                          <a:pt x="332655" y="151419"/>
                          <a:pt x="332764" y="150678"/>
                        </a:cubicBezTo>
                        <a:cubicBezTo>
                          <a:pt x="332808" y="150418"/>
                          <a:pt x="332851" y="150159"/>
                          <a:pt x="332895" y="149857"/>
                        </a:cubicBezTo>
                        <a:lnTo>
                          <a:pt x="332895" y="149382"/>
                        </a:lnTo>
                        <a:cubicBezTo>
                          <a:pt x="332808" y="143039"/>
                          <a:pt x="324560" y="137861"/>
                          <a:pt x="314498" y="137861"/>
                        </a:cubicBezTo>
                        <a:lnTo>
                          <a:pt x="314066" y="137861"/>
                        </a:lnTo>
                        <a:cubicBezTo>
                          <a:pt x="312900" y="137904"/>
                          <a:pt x="311778" y="137989"/>
                          <a:pt x="310655" y="138120"/>
                        </a:cubicBezTo>
                        <a:lnTo>
                          <a:pt x="309359" y="138378"/>
                        </a:lnTo>
                        <a:cubicBezTo>
                          <a:pt x="308704" y="138466"/>
                          <a:pt x="308055" y="138596"/>
                          <a:pt x="307416" y="138766"/>
                        </a:cubicBezTo>
                        <a:cubicBezTo>
                          <a:pt x="306941" y="138896"/>
                          <a:pt x="306466" y="139026"/>
                          <a:pt x="305991" y="139198"/>
                        </a:cubicBezTo>
                        <a:cubicBezTo>
                          <a:pt x="305429" y="139371"/>
                          <a:pt x="304868" y="139543"/>
                          <a:pt x="304350" y="139759"/>
                        </a:cubicBezTo>
                        <a:cubicBezTo>
                          <a:pt x="303918" y="139932"/>
                          <a:pt x="303529" y="140147"/>
                          <a:pt x="303097" y="140320"/>
                        </a:cubicBezTo>
                        <a:cubicBezTo>
                          <a:pt x="302418" y="140631"/>
                          <a:pt x="301755" y="140977"/>
                          <a:pt x="301111" y="141356"/>
                        </a:cubicBezTo>
                        <a:lnTo>
                          <a:pt x="300031" y="142090"/>
                        </a:lnTo>
                        <a:lnTo>
                          <a:pt x="252787" y="95138"/>
                        </a:lnTo>
                        <a:lnTo>
                          <a:pt x="252529" y="95225"/>
                        </a:lnTo>
                        <a:lnTo>
                          <a:pt x="251665" y="93930"/>
                        </a:lnTo>
                        <a:lnTo>
                          <a:pt x="251622" y="93887"/>
                        </a:lnTo>
                        <a:lnTo>
                          <a:pt x="251536" y="93714"/>
                        </a:lnTo>
                        <a:lnTo>
                          <a:pt x="250974" y="92850"/>
                        </a:lnTo>
                        <a:lnTo>
                          <a:pt x="242424" y="89572"/>
                        </a:lnTo>
                        <a:lnTo>
                          <a:pt x="241992" y="89399"/>
                        </a:lnTo>
                        <a:lnTo>
                          <a:pt x="239271" y="88319"/>
                        </a:lnTo>
                        <a:lnTo>
                          <a:pt x="224718" y="148821"/>
                        </a:lnTo>
                        <a:cubicBezTo>
                          <a:pt x="226380" y="152020"/>
                          <a:pt x="227240" y="155574"/>
                          <a:pt x="227223" y="159179"/>
                        </a:cubicBezTo>
                        <a:lnTo>
                          <a:pt x="227223" y="182913"/>
                        </a:lnTo>
                        <a:lnTo>
                          <a:pt x="239746" y="182913"/>
                        </a:lnTo>
                        <a:lnTo>
                          <a:pt x="243935" y="138249"/>
                        </a:lnTo>
                        <a:lnTo>
                          <a:pt x="296965" y="178209"/>
                        </a:lnTo>
                        <a:cubicBezTo>
                          <a:pt x="299432" y="176179"/>
                          <a:pt x="302239" y="174601"/>
                          <a:pt x="305257" y="173548"/>
                        </a:cubicBezTo>
                        <a:cubicBezTo>
                          <a:pt x="305947" y="173290"/>
                          <a:pt x="306681" y="173074"/>
                          <a:pt x="307416" y="172858"/>
                        </a:cubicBezTo>
                        <a:lnTo>
                          <a:pt x="307416" y="164012"/>
                        </a:lnTo>
                        <a:cubicBezTo>
                          <a:pt x="306034" y="163712"/>
                          <a:pt x="304677" y="163308"/>
                          <a:pt x="303357" y="162803"/>
                        </a:cubicBezTo>
                        <a:lnTo>
                          <a:pt x="283362" y="162803"/>
                        </a:lnTo>
                        <a:cubicBezTo>
                          <a:pt x="280333" y="162803"/>
                          <a:pt x="277878" y="160349"/>
                          <a:pt x="277878" y="157323"/>
                        </a:cubicBezTo>
                        <a:cubicBezTo>
                          <a:pt x="277878" y="154295"/>
                          <a:pt x="280333" y="151842"/>
                          <a:pt x="283362" y="151842"/>
                        </a:cubicBezTo>
                        <a:lnTo>
                          <a:pt x="297700" y="152101"/>
                        </a:lnTo>
                        <a:cubicBezTo>
                          <a:pt x="297428" y="151383"/>
                          <a:pt x="297281" y="150624"/>
                          <a:pt x="297268" y="149857"/>
                        </a:cubicBezTo>
                        <a:lnTo>
                          <a:pt x="297268" y="149771"/>
                        </a:lnTo>
                        <a:cubicBezTo>
                          <a:pt x="297570" y="146801"/>
                          <a:pt x="299336" y="144179"/>
                          <a:pt x="301974" y="142780"/>
                        </a:cubicBezTo>
                        <a:cubicBezTo>
                          <a:pt x="305648" y="140611"/>
                          <a:pt x="309842" y="139478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11" y="143945"/>
                          <a:pt x="331253" y="149425"/>
                        </a:cubicBezTo>
                        <a:cubicBezTo>
                          <a:pt x="330980" y="152427"/>
                          <a:pt x="329210" y="155089"/>
                          <a:pt x="326546" y="156503"/>
                        </a:cubicBezTo>
                        <a:cubicBezTo>
                          <a:pt x="322870" y="158662"/>
                          <a:pt x="318675" y="159781"/>
                          <a:pt x="314412" y="159739"/>
                        </a:cubicBezTo>
                        <a:lnTo>
                          <a:pt x="314023" y="159783"/>
                        </a:lnTo>
                        <a:cubicBezTo>
                          <a:pt x="309051" y="159967"/>
                          <a:pt x="304169" y="158427"/>
                          <a:pt x="300203" y="155424"/>
                        </a:cubicBezTo>
                        <a:lnTo>
                          <a:pt x="283319" y="155122"/>
                        </a:lnTo>
                        <a:cubicBezTo>
                          <a:pt x="282103" y="155145"/>
                          <a:pt x="281136" y="156150"/>
                          <a:pt x="281159" y="157365"/>
                        </a:cubicBezTo>
                        <a:cubicBezTo>
                          <a:pt x="281182" y="158564"/>
                          <a:pt x="282162" y="159524"/>
                          <a:pt x="283362" y="159524"/>
                        </a:cubicBezTo>
                        <a:lnTo>
                          <a:pt x="304263" y="159653"/>
                        </a:lnTo>
                        <a:cubicBezTo>
                          <a:pt x="305895" y="160286"/>
                          <a:pt x="307589" y="160749"/>
                          <a:pt x="309316" y="161034"/>
                        </a:cubicBezTo>
                        <a:lnTo>
                          <a:pt x="310697" y="161250"/>
                        </a:lnTo>
                        <a:lnTo>
                          <a:pt x="310697" y="175534"/>
                        </a:lnTo>
                        <a:lnTo>
                          <a:pt x="309402" y="175793"/>
                        </a:lnTo>
                        <a:cubicBezTo>
                          <a:pt x="308358" y="175994"/>
                          <a:pt x="307332" y="176282"/>
                          <a:pt x="306336" y="176655"/>
                        </a:cubicBezTo>
                        <a:cubicBezTo>
                          <a:pt x="302690" y="177929"/>
                          <a:pt x="299413" y="180078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5"/>
                        </a:lnTo>
                        <a:cubicBezTo>
                          <a:pt x="330822" y="181920"/>
                          <a:pt x="330303" y="181532"/>
                          <a:pt x="329785" y="181101"/>
                        </a:cubicBezTo>
                        <a:cubicBezTo>
                          <a:pt x="329388" y="180719"/>
                          <a:pt x="328970" y="180358"/>
                          <a:pt x="328533" y="180021"/>
                        </a:cubicBezTo>
                        <a:cubicBezTo>
                          <a:pt x="327972" y="179633"/>
                          <a:pt x="327367" y="179288"/>
                          <a:pt x="326806" y="178899"/>
                        </a:cubicBezTo>
                        <a:cubicBezTo>
                          <a:pt x="326374" y="178641"/>
                          <a:pt x="325941" y="178339"/>
                          <a:pt x="325510" y="178080"/>
                        </a:cubicBezTo>
                        <a:cubicBezTo>
                          <a:pt x="324540" y="177596"/>
                          <a:pt x="323545" y="177164"/>
                          <a:pt x="322530" y="176785"/>
                        </a:cubicBezTo>
                        <a:lnTo>
                          <a:pt x="322185" y="176656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3"/>
                        </a:cubicBezTo>
                        <a:lnTo>
                          <a:pt x="317823" y="175534"/>
                        </a:lnTo>
                        <a:lnTo>
                          <a:pt x="317823" y="161163"/>
                        </a:lnTo>
                        <a:lnTo>
                          <a:pt x="319162" y="160905"/>
                        </a:lnTo>
                        <a:cubicBezTo>
                          <a:pt x="319723" y="160776"/>
                          <a:pt x="320285" y="160645"/>
                          <a:pt x="320802" y="160516"/>
                        </a:cubicBezTo>
                        <a:cubicBezTo>
                          <a:pt x="321607" y="160332"/>
                          <a:pt x="322400" y="160101"/>
                          <a:pt x="323178" y="159825"/>
                        </a:cubicBezTo>
                        <a:cubicBezTo>
                          <a:pt x="323400" y="159773"/>
                          <a:pt x="323616" y="159702"/>
                          <a:pt x="323825" y="159610"/>
                        </a:cubicBezTo>
                        <a:lnTo>
                          <a:pt x="324387" y="159523"/>
                        </a:lnTo>
                        <a:lnTo>
                          <a:pt x="345158" y="159523"/>
                        </a:lnTo>
                        <a:cubicBezTo>
                          <a:pt x="346372" y="159518"/>
                          <a:pt x="347356" y="158536"/>
                          <a:pt x="347361" y="157323"/>
                        </a:cubicBezTo>
                        <a:close/>
                        <a:moveTo>
                          <a:pt x="324775" y="153741"/>
                        </a:moveTo>
                        <a:cubicBezTo>
                          <a:pt x="325769" y="153137"/>
                          <a:pt x="328014" y="151497"/>
                          <a:pt x="327972" y="149469"/>
                        </a:cubicBezTo>
                        <a:cubicBezTo>
                          <a:pt x="327928" y="146318"/>
                          <a:pt x="322185" y="142780"/>
                          <a:pt x="314498" y="142780"/>
                        </a:cubicBezTo>
                        <a:lnTo>
                          <a:pt x="314152" y="142780"/>
                        </a:lnTo>
                        <a:cubicBezTo>
                          <a:pt x="310499" y="142761"/>
                          <a:pt x="306907" y="143714"/>
                          <a:pt x="303745" y="145542"/>
                        </a:cubicBezTo>
                        <a:cubicBezTo>
                          <a:pt x="302795" y="146146"/>
                          <a:pt x="300507" y="147786"/>
                          <a:pt x="300550" y="149814"/>
                        </a:cubicBezTo>
                        <a:cubicBezTo>
                          <a:pt x="300592" y="152965"/>
                          <a:pt x="306336" y="156459"/>
                          <a:pt x="314023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8" y="182055"/>
                          <a:pt x="293810" y="181233"/>
                          <a:pt x="294547" y="180453"/>
                        </a:cubicBezTo>
                        <a:lnTo>
                          <a:pt x="246656" y="144419"/>
                        </a:lnTo>
                        <a:lnTo>
                          <a:pt x="243029" y="182913"/>
                        </a:lnTo>
                        <a:close/>
                        <a:moveTo>
                          <a:pt x="221220" y="149296"/>
                        </a:moveTo>
                        <a:lnTo>
                          <a:pt x="236205" y="87025"/>
                        </a:lnTo>
                        <a:lnTo>
                          <a:pt x="230030" y="84522"/>
                        </a:lnTo>
                        <a:lnTo>
                          <a:pt x="215736" y="143989"/>
                        </a:lnTo>
                        <a:lnTo>
                          <a:pt x="214095" y="143470"/>
                        </a:lnTo>
                        <a:cubicBezTo>
                          <a:pt x="213071" y="143168"/>
                          <a:pt x="212010" y="143009"/>
                          <a:pt x="210942" y="142996"/>
                        </a:cubicBezTo>
                        <a:lnTo>
                          <a:pt x="169529" y="142996"/>
                        </a:lnTo>
                        <a:lnTo>
                          <a:pt x="155192" y="83271"/>
                        </a:lnTo>
                        <a:lnTo>
                          <a:pt x="148930" y="85386"/>
                        </a:lnTo>
                        <a:lnTo>
                          <a:pt x="163440" y="145715"/>
                        </a:lnTo>
                        <a:lnTo>
                          <a:pt x="162749" y="146361"/>
                        </a:lnTo>
                        <a:cubicBezTo>
                          <a:pt x="159416" y="149786"/>
                          <a:pt x="157596" y="154403"/>
                          <a:pt x="157697" y="159178"/>
                        </a:cubicBezTo>
                        <a:lnTo>
                          <a:pt x="157697" y="182913"/>
                        </a:lnTo>
                        <a:lnTo>
                          <a:pt x="223941" y="182913"/>
                        </a:lnTo>
                        <a:lnTo>
                          <a:pt x="223941" y="159179"/>
                        </a:lnTo>
                        <a:cubicBezTo>
                          <a:pt x="223965" y="155919"/>
                          <a:pt x="223147" y="152708"/>
                          <a:pt x="221565" y="149857"/>
                        </a:cubicBezTo>
                        <a:close/>
                        <a:moveTo>
                          <a:pt x="213360" y="139932"/>
                        </a:moveTo>
                        <a:lnTo>
                          <a:pt x="226920" y="83487"/>
                        </a:lnTo>
                        <a:lnTo>
                          <a:pt x="219968" y="80423"/>
                        </a:lnTo>
                        <a:lnTo>
                          <a:pt x="216470" y="78998"/>
                        </a:lnTo>
                        <a:lnTo>
                          <a:pt x="199066" y="99324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9"/>
                        </a:lnTo>
                        <a:lnTo>
                          <a:pt x="158302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5"/>
                          <a:pt x="213360" y="139932"/>
                        </a:cubicBezTo>
                        <a:close/>
                        <a:moveTo>
                          <a:pt x="220615" y="45166"/>
                        </a:moveTo>
                        <a:cubicBezTo>
                          <a:pt x="220580" y="44836"/>
                          <a:pt x="220566" y="44505"/>
                          <a:pt x="220573" y="44173"/>
                        </a:cubicBezTo>
                        <a:lnTo>
                          <a:pt x="219968" y="42404"/>
                        </a:lnTo>
                        <a:cubicBezTo>
                          <a:pt x="219932" y="42248"/>
                          <a:pt x="219918" y="42089"/>
                          <a:pt x="219925" y="41930"/>
                        </a:cubicBezTo>
                        <a:lnTo>
                          <a:pt x="219796" y="41628"/>
                        </a:lnTo>
                        <a:lnTo>
                          <a:pt x="219796" y="36493"/>
                        </a:lnTo>
                        <a:cubicBezTo>
                          <a:pt x="221510" y="21763"/>
                          <a:pt x="210951" y="8435"/>
                          <a:pt x="196212" y="6722"/>
                        </a:cubicBezTo>
                        <a:cubicBezTo>
                          <a:pt x="181472" y="5009"/>
                          <a:pt x="168134" y="15560"/>
                          <a:pt x="166420" y="30289"/>
                        </a:cubicBezTo>
                        <a:cubicBezTo>
                          <a:pt x="166180" y="32350"/>
                          <a:pt x="166180" y="34432"/>
                          <a:pt x="166420" y="36493"/>
                        </a:cubicBezTo>
                        <a:lnTo>
                          <a:pt x="166420" y="40031"/>
                        </a:lnTo>
                        <a:cubicBezTo>
                          <a:pt x="166397" y="40250"/>
                          <a:pt x="166354" y="40467"/>
                          <a:pt x="166291" y="40679"/>
                        </a:cubicBezTo>
                        <a:lnTo>
                          <a:pt x="166247" y="41109"/>
                        </a:lnTo>
                        <a:lnTo>
                          <a:pt x="166117" y="41412"/>
                        </a:lnTo>
                        <a:lnTo>
                          <a:pt x="164865" y="44087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6" y="46633"/>
                          <a:pt x="167413" y="47755"/>
                          <a:pt x="168276" y="48877"/>
                        </a:cubicBezTo>
                        <a:lnTo>
                          <a:pt x="168709" y="48877"/>
                        </a:lnTo>
                        <a:lnTo>
                          <a:pt x="168709" y="49439"/>
                        </a:lnTo>
                        <a:cubicBezTo>
                          <a:pt x="170842" y="52698"/>
                          <a:pt x="173497" y="55585"/>
                          <a:pt x="176568" y="57983"/>
                        </a:cubicBezTo>
                        <a:cubicBezTo>
                          <a:pt x="181142" y="59886"/>
                          <a:pt x="186089" y="60726"/>
                          <a:pt x="191035" y="60443"/>
                        </a:cubicBezTo>
                        <a:cubicBezTo>
                          <a:pt x="196779" y="60579"/>
                          <a:pt x="202504" y="59732"/>
                          <a:pt x="207963" y="57939"/>
                        </a:cubicBezTo>
                        <a:cubicBezTo>
                          <a:pt x="212806" y="54350"/>
                          <a:pt x="217073" y="50042"/>
                          <a:pt x="220615" y="45166"/>
                        </a:cubicBezTo>
                        <a:close/>
                        <a:moveTo>
                          <a:pt x="198851" y="94534"/>
                        </a:moveTo>
                        <a:lnTo>
                          <a:pt x="213231" y="77704"/>
                        </a:lnTo>
                        <a:lnTo>
                          <a:pt x="212886" y="77531"/>
                        </a:lnTo>
                        <a:lnTo>
                          <a:pt x="212842" y="77531"/>
                        </a:lnTo>
                        <a:lnTo>
                          <a:pt x="212368" y="77359"/>
                        </a:lnTo>
                        <a:cubicBezTo>
                          <a:pt x="208439" y="84154"/>
                          <a:pt x="201482" y="88649"/>
                          <a:pt x="193669" y="89441"/>
                        </a:cubicBezTo>
                        <a:close/>
                        <a:moveTo>
                          <a:pt x="211245" y="72914"/>
                        </a:moveTo>
                        <a:cubicBezTo>
                          <a:pt x="214176" y="67375"/>
                          <a:pt x="215939" y="61294"/>
                          <a:pt x="216427" y="55048"/>
                        </a:cubicBezTo>
                        <a:cubicBezTo>
                          <a:pt x="214401" y="57422"/>
                          <a:pt x="211975" y="59423"/>
                          <a:pt x="209258" y="60960"/>
                        </a:cubicBezTo>
                        <a:cubicBezTo>
                          <a:pt x="203394" y="62947"/>
                          <a:pt x="197225" y="63882"/>
                          <a:pt x="191035" y="63722"/>
                        </a:cubicBezTo>
                        <a:cubicBezTo>
                          <a:pt x="185536" y="63951"/>
                          <a:pt x="180054" y="62979"/>
                          <a:pt x="174970" y="60874"/>
                        </a:cubicBezTo>
                        <a:cubicBezTo>
                          <a:pt x="172695" y="59319"/>
                          <a:pt x="170683" y="57410"/>
                          <a:pt x="169010" y="55221"/>
                        </a:cubicBezTo>
                        <a:cubicBezTo>
                          <a:pt x="169551" y="61375"/>
                          <a:pt x="171313" y="67361"/>
                          <a:pt x="174193" y="72828"/>
                        </a:cubicBezTo>
                        <a:cubicBezTo>
                          <a:pt x="174279" y="72957"/>
                          <a:pt x="174236" y="73043"/>
                          <a:pt x="174279" y="73173"/>
                        </a:cubicBezTo>
                        <a:cubicBezTo>
                          <a:pt x="177884" y="83354"/>
                          <a:pt x="189065" y="88687"/>
                          <a:pt x="199253" y="85085"/>
                        </a:cubicBezTo>
                        <a:cubicBezTo>
                          <a:pt x="204807" y="83121"/>
                          <a:pt x="209180" y="78762"/>
                          <a:pt x="211158" y="73216"/>
                        </a:cubicBezTo>
                        <a:cubicBezTo>
                          <a:pt x="211202" y="73129"/>
                          <a:pt x="211158" y="73000"/>
                          <a:pt x="211245" y="72914"/>
                        </a:cubicBezTo>
                        <a:close/>
                        <a:moveTo>
                          <a:pt x="185119" y="95310"/>
                        </a:moveTo>
                        <a:lnTo>
                          <a:pt x="191812" y="89441"/>
                        </a:lnTo>
                        <a:cubicBezTo>
                          <a:pt x="183964" y="88651"/>
                          <a:pt x="176982" y="84117"/>
                          <a:pt x="173070" y="77272"/>
                        </a:cubicBezTo>
                        <a:lnTo>
                          <a:pt x="171688" y="77747"/>
                        </a:lnTo>
                        <a:close/>
                        <a:moveTo>
                          <a:pt x="159813" y="144679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4"/>
                        </a:lnTo>
                        <a:lnTo>
                          <a:pt x="114426" y="109724"/>
                        </a:lnTo>
                        <a:cubicBezTo>
                          <a:pt x="117455" y="109724"/>
                          <a:pt x="119910" y="112178"/>
                          <a:pt x="119910" y="115205"/>
                        </a:cubicBezTo>
                        <a:cubicBezTo>
                          <a:pt x="119910" y="118231"/>
                          <a:pt x="117455" y="120685"/>
                          <a:pt x="114426" y="120685"/>
                        </a:cubicBezTo>
                        <a:lnTo>
                          <a:pt x="96979" y="120772"/>
                        </a:lnTo>
                        <a:cubicBezTo>
                          <a:pt x="94924" y="122020"/>
                          <a:pt x="92698" y="122965"/>
                          <a:pt x="90372" y="123577"/>
                        </a:cubicBezTo>
                        <a:lnTo>
                          <a:pt x="90372" y="144074"/>
                        </a:lnTo>
                        <a:cubicBezTo>
                          <a:pt x="95900" y="142651"/>
                          <a:pt x="112699" y="137040"/>
                          <a:pt x="128504" y="130697"/>
                        </a:cubicBezTo>
                        <a:cubicBezTo>
                          <a:pt x="130525" y="129697"/>
                          <a:pt x="132891" y="129665"/>
                          <a:pt x="134938" y="130610"/>
                        </a:cubicBezTo>
                        <a:cubicBezTo>
                          <a:pt x="136469" y="131408"/>
                          <a:pt x="137585" y="132822"/>
                          <a:pt x="138005" y="134495"/>
                        </a:cubicBezTo>
                        <a:lnTo>
                          <a:pt x="142108" y="182913"/>
                        </a:lnTo>
                        <a:lnTo>
                          <a:pt x="154415" y="182913"/>
                        </a:lnTo>
                        <a:lnTo>
                          <a:pt x="154415" y="159179"/>
                        </a:lnTo>
                        <a:cubicBezTo>
                          <a:pt x="154328" y="153839"/>
                          <a:pt x="156255" y="148663"/>
                          <a:pt x="159813" y="144679"/>
                        </a:cubicBezTo>
                        <a:close/>
                        <a:moveTo>
                          <a:pt x="138825" y="182913"/>
                        </a:moveTo>
                        <a:lnTo>
                          <a:pt x="134766" y="135056"/>
                        </a:lnTo>
                        <a:cubicBezTo>
                          <a:pt x="134503" y="134391"/>
                          <a:pt x="134013" y="133841"/>
                          <a:pt x="133383" y="133502"/>
                        </a:cubicBezTo>
                        <a:cubicBezTo>
                          <a:pt x="132176" y="133082"/>
                          <a:pt x="130850" y="133175"/>
                          <a:pt x="129714" y="133760"/>
                        </a:cubicBezTo>
                        <a:cubicBezTo>
                          <a:pt x="116886" y="138975"/>
                          <a:pt x="103798" y="143527"/>
                          <a:pt x="90503" y="147398"/>
                        </a:cubicBezTo>
                        <a:lnTo>
                          <a:pt x="90372" y="146793"/>
                        </a:lnTo>
                        <a:lnTo>
                          <a:pt x="90372" y="171391"/>
                        </a:lnTo>
                        <a:cubicBezTo>
                          <a:pt x="91106" y="171607"/>
                          <a:pt x="91840" y="171822"/>
                          <a:pt x="92575" y="172081"/>
                        </a:cubicBezTo>
                        <a:cubicBezTo>
                          <a:pt x="98233" y="174082"/>
                          <a:pt x="103074" y="177888"/>
                          <a:pt x="106350" y="182913"/>
                        </a:cubicBezTo>
                        <a:close/>
                        <a:moveTo>
                          <a:pt x="116628" y="115205"/>
                        </a:moveTo>
                        <a:cubicBezTo>
                          <a:pt x="116623" y="113991"/>
                          <a:pt x="115640" y="113009"/>
                          <a:pt x="114426" y="113004"/>
                        </a:cubicBezTo>
                        <a:lnTo>
                          <a:pt x="100176" y="113004"/>
                        </a:lnTo>
                        <a:lnTo>
                          <a:pt x="100564" y="111062"/>
                        </a:lnTo>
                        <a:cubicBezTo>
                          <a:pt x="100677" y="110537"/>
                          <a:pt x="100735" y="110002"/>
                          <a:pt x="100737" y="109465"/>
                        </a:cubicBezTo>
                        <a:cubicBezTo>
                          <a:pt x="100736" y="109101"/>
                          <a:pt x="100693" y="108739"/>
                          <a:pt x="100607" y="108386"/>
                        </a:cubicBezTo>
                        <a:cubicBezTo>
                          <a:pt x="99657" y="102431"/>
                          <a:pt x="91798" y="97943"/>
                          <a:pt x="82298" y="97943"/>
                        </a:cubicBezTo>
                        <a:lnTo>
                          <a:pt x="81909" y="97986"/>
                        </a:lnTo>
                        <a:cubicBezTo>
                          <a:pt x="81114" y="97999"/>
                          <a:pt x="80321" y="98057"/>
                          <a:pt x="79533" y="98159"/>
                        </a:cubicBezTo>
                        <a:cubicBezTo>
                          <a:pt x="79114" y="98147"/>
                          <a:pt x="78695" y="98175"/>
                          <a:pt x="78281" y="98245"/>
                        </a:cubicBezTo>
                        <a:cubicBezTo>
                          <a:pt x="75112" y="98626"/>
                          <a:pt x="72054" y="99654"/>
                          <a:pt x="69299" y="101266"/>
                        </a:cubicBezTo>
                        <a:cubicBezTo>
                          <a:pt x="69170" y="101353"/>
                          <a:pt x="69039" y="101396"/>
                          <a:pt x="68910" y="101482"/>
                        </a:cubicBezTo>
                        <a:cubicBezTo>
                          <a:pt x="66251" y="102939"/>
                          <a:pt x="64324" y="105443"/>
                          <a:pt x="63599" y="108386"/>
                        </a:cubicBezTo>
                        <a:cubicBezTo>
                          <a:pt x="63484" y="108911"/>
                          <a:pt x="63426" y="109446"/>
                          <a:pt x="63426" y="109983"/>
                        </a:cubicBezTo>
                        <a:cubicBezTo>
                          <a:pt x="63433" y="110358"/>
                          <a:pt x="63462" y="110733"/>
                          <a:pt x="63512" y="111105"/>
                        </a:cubicBezTo>
                        <a:lnTo>
                          <a:pt x="63857" y="113004"/>
                        </a:lnTo>
                        <a:lnTo>
                          <a:pt x="52629" y="113004"/>
                        </a:lnTo>
                        <a:cubicBezTo>
                          <a:pt x="51413" y="113004"/>
                          <a:pt x="50427" y="113990"/>
                          <a:pt x="50427" y="115205"/>
                        </a:cubicBezTo>
                        <a:cubicBezTo>
                          <a:pt x="50427" y="116420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6" y="117664"/>
                        </a:lnTo>
                        <a:cubicBezTo>
                          <a:pt x="68392" y="117837"/>
                          <a:pt x="68607" y="117924"/>
                          <a:pt x="68781" y="118053"/>
                        </a:cubicBezTo>
                        <a:cubicBezTo>
                          <a:pt x="69674" y="118619"/>
                          <a:pt x="70613" y="119109"/>
                          <a:pt x="71588" y="119520"/>
                        </a:cubicBezTo>
                        <a:cubicBezTo>
                          <a:pt x="71691" y="119555"/>
                          <a:pt x="71792" y="119598"/>
                          <a:pt x="71889" y="119650"/>
                        </a:cubicBezTo>
                        <a:cubicBezTo>
                          <a:pt x="73026" y="120098"/>
                          <a:pt x="74196" y="120459"/>
                          <a:pt x="75388" y="120728"/>
                        </a:cubicBezTo>
                        <a:cubicBezTo>
                          <a:pt x="75690" y="120814"/>
                          <a:pt x="75949" y="120858"/>
                          <a:pt x="76251" y="120944"/>
                        </a:cubicBezTo>
                        <a:cubicBezTo>
                          <a:pt x="76510" y="120988"/>
                          <a:pt x="76770" y="121030"/>
                          <a:pt x="77072" y="121073"/>
                        </a:cubicBezTo>
                        <a:cubicBezTo>
                          <a:pt x="77547" y="121160"/>
                          <a:pt x="78022" y="121246"/>
                          <a:pt x="78540" y="121289"/>
                        </a:cubicBezTo>
                        <a:lnTo>
                          <a:pt x="79965" y="121462"/>
                        </a:lnTo>
                        <a:lnTo>
                          <a:pt x="79965" y="174023"/>
                        </a:lnTo>
                        <a:lnTo>
                          <a:pt x="78670" y="174325"/>
                        </a:lnTo>
                        <a:cubicBezTo>
                          <a:pt x="77656" y="174518"/>
                          <a:pt x="76659" y="174792"/>
                          <a:pt x="75690" y="175145"/>
                        </a:cubicBezTo>
                        <a:cubicBezTo>
                          <a:pt x="75642" y="175140"/>
                          <a:pt x="75595" y="175155"/>
                          <a:pt x="75560" y="175189"/>
                        </a:cubicBezTo>
                        <a:lnTo>
                          <a:pt x="75431" y="175232"/>
                        </a:lnTo>
                        <a:cubicBezTo>
                          <a:pt x="74219" y="175657"/>
                          <a:pt x="73048" y="176191"/>
                          <a:pt x="71933" y="176828"/>
                        </a:cubicBezTo>
                        <a:cubicBezTo>
                          <a:pt x="71457" y="177087"/>
                          <a:pt x="70983" y="177476"/>
                          <a:pt x="70507" y="177777"/>
                        </a:cubicBezTo>
                        <a:cubicBezTo>
                          <a:pt x="69860" y="178209"/>
                          <a:pt x="69212" y="178598"/>
                          <a:pt x="68651" y="179030"/>
                        </a:cubicBezTo>
                        <a:cubicBezTo>
                          <a:pt x="68133" y="179418"/>
                          <a:pt x="67744" y="179892"/>
                          <a:pt x="67268" y="180324"/>
                        </a:cubicBezTo>
                        <a:cubicBezTo>
                          <a:pt x="66719" y="180794"/>
                          <a:pt x="66200" y="181298"/>
                          <a:pt x="65715" y="181835"/>
                        </a:cubicBezTo>
                        <a:cubicBezTo>
                          <a:pt x="65412" y="182179"/>
                          <a:pt x="65153" y="182568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1"/>
                          <a:pt x="95704" y="176680"/>
                          <a:pt x="91453" y="175188"/>
                        </a:cubicBezTo>
                        <a:cubicBezTo>
                          <a:pt x="90456" y="174816"/>
                          <a:pt x="89431" y="174527"/>
                          <a:pt x="88386" y="174325"/>
                        </a:cubicBezTo>
                        <a:lnTo>
                          <a:pt x="87090" y="174023"/>
                        </a:lnTo>
                        <a:lnTo>
                          <a:pt x="87090" y="121030"/>
                        </a:lnTo>
                        <a:lnTo>
                          <a:pt x="88343" y="120728"/>
                        </a:lnTo>
                        <a:cubicBezTo>
                          <a:pt x="90762" y="120193"/>
                          <a:pt x="93080" y="119275"/>
                          <a:pt x="95209" y="118009"/>
                        </a:cubicBezTo>
                        <a:lnTo>
                          <a:pt x="96072" y="117405"/>
                        </a:lnTo>
                        <a:lnTo>
                          <a:pt x="114426" y="117405"/>
                        </a:lnTo>
                        <a:cubicBezTo>
                          <a:pt x="115640" y="117400"/>
                          <a:pt x="116623" y="116418"/>
                          <a:pt x="116628" y="11520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88" name="Google Shape;1488;g2da750b4097_0_0"/>
                  <p:cNvSpPr/>
                  <p:nvPr/>
                </p:nvSpPr>
                <p:spPr>
                  <a:xfrm>
                    <a:off x="5030321" y="3255639"/>
                    <a:ext cx="34028" cy="20282"/>
                  </a:xfrm>
                  <a:custGeom>
                    <a:rect b="b" l="l" r="r" t="t"/>
                    <a:pathLst>
                      <a:path extrusionOk="0" h="20282" w="34028">
                        <a:moveTo>
                          <a:pt x="34362" y="9907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3"/>
                        </a:cubicBezTo>
                        <a:lnTo>
                          <a:pt x="17089" y="20263"/>
                        </a:lnTo>
                        <a:cubicBezTo>
                          <a:pt x="7934" y="20263"/>
                          <a:pt x="421" y="15819"/>
                          <a:pt x="334" y="10339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6"/>
                          <a:pt x="12954" y="-24"/>
                          <a:pt x="17218" y="25"/>
                        </a:cubicBezTo>
                        <a:lnTo>
                          <a:pt x="17565" y="-19"/>
                        </a:lnTo>
                        <a:cubicBezTo>
                          <a:pt x="26762" y="-19"/>
                          <a:pt x="34277" y="4426"/>
                          <a:pt x="34362" y="9907"/>
                        </a:cubicBezTo>
                        <a:close/>
                        <a:moveTo>
                          <a:pt x="27843" y="14222"/>
                        </a:moveTo>
                        <a:cubicBezTo>
                          <a:pt x="28835" y="13617"/>
                          <a:pt x="31081" y="11978"/>
                          <a:pt x="31081" y="9950"/>
                        </a:cubicBezTo>
                        <a:cubicBezTo>
                          <a:pt x="31038" y="6799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4"/>
                          <a:pt x="9983" y="4184"/>
                          <a:pt x="6811" y="6022"/>
                        </a:cubicBezTo>
                        <a:cubicBezTo>
                          <a:pt x="5861" y="6627"/>
                          <a:pt x="3573" y="8310"/>
                          <a:pt x="3616" y="10295"/>
                        </a:cubicBezTo>
                        <a:cubicBezTo>
                          <a:pt x="3659" y="13445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5"/>
                          <a:pt x="24685" y="16061"/>
                          <a:pt x="27843" y="1422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  <p:sp>
        <p:nvSpPr>
          <p:cNvPr id="1489" name="Google Shape;1489;g2da750b4097_0_0"/>
          <p:cNvSpPr txBox="1"/>
          <p:nvPr>
            <p:ph type="title"/>
          </p:nvPr>
        </p:nvSpPr>
        <p:spPr>
          <a:xfrm>
            <a:off x="720000" y="1925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en" sz="3200"/>
              <a:t>Community Innovation Survey </a:t>
            </a:r>
            <a:endParaRPr sz="3200"/>
          </a:p>
        </p:txBody>
      </p:sp>
      <p:grpSp>
        <p:nvGrpSpPr>
          <p:cNvPr id="1490" name="Google Shape;1490;g2da750b4097_0_0"/>
          <p:cNvGrpSpPr/>
          <p:nvPr/>
        </p:nvGrpSpPr>
        <p:grpSpPr>
          <a:xfrm>
            <a:off x="2381050" y="3951091"/>
            <a:ext cx="1322784" cy="1162411"/>
            <a:chOff x="1583725" y="3455378"/>
            <a:chExt cx="1322784" cy="1162411"/>
          </a:xfrm>
        </p:grpSpPr>
        <p:sp>
          <p:nvSpPr>
            <p:cNvPr id="1491" name="Google Shape;1491;g2da750b4097_0_0"/>
            <p:cNvSpPr/>
            <p:nvPr/>
          </p:nvSpPr>
          <p:spPr>
            <a:xfrm>
              <a:off x="1583728" y="3455380"/>
              <a:ext cx="1322781" cy="1162409"/>
            </a:xfrm>
            <a:custGeom>
              <a:rect b="b" l="l" r="r" t="t"/>
              <a:pathLst>
                <a:path extrusionOk="0" h="837772" w="953356">
                  <a:moveTo>
                    <a:pt x="953357" y="274275"/>
                  </a:moveTo>
                  <a:lnTo>
                    <a:pt x="953357" y="0"/>
                  </a:lnTo>
                  <a:lnTo>
                    <a:pt x="0" y="0"/>
                  </a:lnTo>
                  <a:lnTo>
                    <a:pt x="0" y="837773"/>
                  </a:lnTo>
                  <a:lnTo>
                    <a:pt x="953201" y="837773"/>
                  </a:lnTo>
                  <a:lnTo>
                    <a:pt x="953201" y="274275"/>
                  </a:lnTo>
                  <a:lnTo>
                    <a:pt x="953357" y="2742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2" name="Google Shape;1492;g2da750b4097_0_0"/>
            <p:cNvSpPr/>
            <p:nvPr/>
          </p:nvSpPr>
          <p:spPr>
            <a:xfrm>
              <a:off x="2905092" y="3835593"/>
              <a:ext cx="211" cy="781855"/>
            </a:xfrm>
            <a:custGeom>
              <a:rect b="b" l="l" r="r" t="t"/>
              <a:pathLst>
                <a:path extrusionOk="0" h="563499" w="152">
                  <a:moveTo>
                    <a:pt x="0" y="0"/>
                  </a:moveTo>
                  <a:lnTo>
                    <a:pt x="152" y="0"/>
                  </a:lnTo>
                  <a:lnTo>
                    <a:pt x="152" y="563499"/>
                  </a:lnTo>
                  <a:lnTo>
                    <a:pt x="0" y="56349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93" name="Google Shape;1493;g2da750b4097_0_0"/>
            <p:cNvGrpSpPr/>
            <p:nvPr/>
          </p:nvGrpSpPr>
          <p:grpSpPr>
            <a:xfrm>
              <a:off x="2175770" y="3640730"/>
              <a:ext cx="729669" cy="976511"/>
              <a:chOff x="5306939" y="5312964"/>
              <a:chExt cx="526343" cy="704401"/>
            </a:xfrm>
          </p:grpSpPr>
          <p:sp>
            <p:nvSpPr>
              <p:cNvPr id="1494" name="Google Shape;1494;g2da750b4097_0_0"/>
              <p:cNvSpPr/>
              <p:nvPr/>
            </p:nvSpPr>
            <p:spPr>
              <a:xfrm>
                <a:off x="5306939" y="5312964"/>
                <a:ext cx="526343" cy="704401"/>
              </a:xfrm>
              <a:custGeom>
                <a:rect b="b" l="l" r="r" t="t"/>
                <a:pathLst>
                  <a:path extrusionOk="0" h="704401" w="526343">
                    <a:moveTo>
                      <a:pt x="13773" y="581589"/>
                    </a:moveTo>
                    <a:lnTo>
                      <a:pt x="84586" y="510412"/>
                    </a:lnTo>
                    <a:lnTo>
                      <a:pt x="92236" y="124878"/>
                    </a:lnTo>
                    <a:lnTo>
                      <a:pt x="145993" y="124878"/>
                    </a:lnTo>
                    <a:lnTo>
                      <a:pt x="151885" y="442645"/>
                    </a:lnTo>
                    <a:lnTo>
                      <a:pt x="174421" y="420020"/>
                    </a:lnTo>
                    <a:lnTo>
                      <a:pt x="198301" y="443883"/>
                    </a:lnTo>
                    <a:lnTo>
                      <a:pt x="205538" y="13411"/>
                    </a:lnTo>
                    <a:lnTo>
                      <a:pt x="259294" y="13411"/>
                    </a:lnTo>
                    <a:lnTo>
                      <a:pt x="264980" y="283554"/>
                    </a:lnTo>
                    <a:lnTo>
                      <a:pt x="278626" y="283554"/>
                    </a:lnTo>
                    <a:cubicBezTo>
                      <a:pt x="299544" y="283519"/>
                      <a:pt x="316530" y="300437"/>
                      <a:pt x="316565" y="321341"/>
                    </a:cubicBezTo>
                    <a:cubicBezTo>
                      <a:pt x="316565" y="321349"/>
                      <a:pt x="316565" y="321356"/>
                      <a:pt x="316565" y="321364"/>
                    </a:cubicBezTo>
                    <a:lnTo>
                      <a:pt x="316565" y="421776"/>
                    </a:lnTo>
                    <a:lnTo>
                      <a:pt x="349956" y="455041"/>
                    </a:lnTo>
                    <a:lnTo>
                      <a:pt x="385001" y="420020"/>
                    </a:lnTo>
                    <a:lnTo>
                      <a:pt x="420563" y="455454"/>
                    </a:lnTo>
                    <a:lnTo>
                      <a:pt x="420563" y="339236"/>
                    </a:lnTo>
                    <a:cubicBezTo>
                      <a:pt x="420564" y="318338"/>
                      <a:pt x="437487" y="301382"/>
                      <a:pt x="458399" y="301323"/>
                    </a:cubicBezTo>
                    <a:lnTo>
                      <a:pt x="471941" y="301323"/>
                    </a:lnTo>
                    <a:lnTo>
                      <a:pt x="472975" y="296054"/>
                    </a:lnTo>
                    <a:cubicBezTo>
                      <a:pt x="477636" y="274714"/>
                      <a:pt x="496500" y="259470"/>
                      <a:pt x="518358" y="259382"/>
                    </a:cubicBezTo>
                    <a:lnTo>
                      <a:pt x="526677" y="259627"/>
                    </a:lnTo>
                    <a:lnTo>
                      <a:pt x="526677" y="251303"/>
                    </a:lnTo>
                    <a:lnTo>
                      <a:pt x="525387" y="249361"/>
                    </a:lnTo>
                    <a:lnTo>
                      <a:pt x="524767" y="237582"/>
                    </a:lnTo>
                    <a:lnTo>
                      <a:pt x="526677" y="237510"/>
                    </a:lnTo>
                    <a:lnTo>
                      <a:pt x="526677" y="224153"/>
                    </a:lnTo>
                    <a:lnTo>
                      <a:pt x="524767" y="224153"/>
                    </a:lnTo>
                    <a:cubicBezTo>
                      <a:pt x="517737" y="224103"/>
                      <a:pt x="511998" y="229758"/>
                      <a:pt x="511949" y="236783"/>
                    </a:cubicBezTo>
                    <a:cubicBezTo>
                      <a:pt x="511948" y="236808"/>
                      <a:pt x="511948" y="236834"/>
                      <a:pt x="511948" y="236860"/>
                    </a:cubicBezTo>
                    <a:lnTo>
                      <a:pt x="511948" y="246364"/>
                    </a:lnTo>
                    <a:cubicBezTo>
                      <a:pt x="488344" y="249009"/>
                      <a:pt x="468502" y="265276"/>
                      <a:pt x="461294" y="287892"/>
                    </a:cubicBezTo>
                    <a:lnTo>
                      <a:pt x="458399" y="287893"/>
                    </a:lnTo>
                    <a:cubicBezTo>
                      <a:pt x="430073" y="287973"/>
                      <a:pt x="407147" y="310929"/>
                      <a:pt x="407124" y="339235"/>
                    </a:cubicBezTo>
                    <a:lnTo>
                      <a:pt x="407124" y="423016"/>
                    </a:lnTo>
                    <a:lnTo>
                      <a:pt x="385001" y="401012"/>
                    </a:lnTo>
                    <a:lnTo>
                      <a:pt x="349956" y="436134"/>
                    </a:lnTo>
                    <a:lnTo>
                      <a:pt x="330004" y="416197"/>
                    </a:lnTo>
                    <a:lnTo>
                      <a:pt x="330004" y="321365"/>
                    </a:lnTo>
                    <a:cubicBezTo>
                      <a:pt x="329924" y="293059"/>
                      <a:pt x="306951" y="270148"/>
                      <a:pt x="278626" y="270125"/>
                    </a:cubicBezTo>
                    <a:lnTo>
                      <a:pt x="278109" y="270125"/>
                    </a:lnTo>
                    <a:lnTo>
                      <a:pt x="272423" y="-19"/>
                    </a:lnTo>
                    <a:lnTo>
                      <a:pt x="192306" y="-19"/>
                    </a:lnTo>
                    <a:lnTo>
                      <a:pt x="185379" y="411963"/>
                    </a:lnTo>
                    <a:lnTo>
                      <a:pt x="174318" y="401012"/>
                    </a:lnTo>
                    <a:lnTo>
                      <a:pt x="164704" y="410618"/>
                    </a:lnTo>
                    <a:lnTo>
                      <a:pt x="159225" y="111447"/>
                    </a:lnTo>
                    <a:lnTo>
                      <a:pt x="79107" y="111447"/>
                    </a:lnTo>
                    <a:lnTo>
                      <a:pt x="71251" y="504730"/>
                    </a:lnTo>
                    <a:lnTo>
                      <a:pt x="334" y="576009"/>
                    </a:lnTo>
                    <a:lnTo>
                      <a:pt x="334" y="704382"/>
                    </a:lnTo>
                    <a:lnTo>
                      <a:pt x="13773" y="70438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5" name="Google Shape;1495;g2da750b4097_0_0"/>
              <p:cNvSpPr/>
              <p:nvPr/>
            </p:nvSpPr>
            <p:spPr>
              <a:xfrm>
                <a:off x="5731614" y="5693851"/>
                <a:ext cx="46933" cy="113842"/>
              </a:xfrm>
              <a:custGeom>
                <a:rect b="b" l="l" r="r" t="t"/>
                <a:pathLst>
                  <a:path extrusionOk="0" h="113842" w="46933">
                    <a:moveTo>
                      <a:pt x="47267" y="-19"/>
                    </a:moveTo>
                    <a:lnTo>
                      <a:pt x="47267" y="113823"/>
                    </a:lnTo>
                    <a:lnTo>
                      <a:pt x="35172" y="113823"/>
                    </a:lnTo>
                    <a:lnTo>
                      <a:pt x="334" y="79010"/>
                    </a:lnTo>
                    <a:lnTo>
                      <a:pt x="334" y="33452"/>
                    </a:lnTo>
                    <a:cubicBezTo>
                      <a:pt x="317" y="15001"/>
                      <a:pt x="15260" y="22"/>
                      <a:pt x="33725" y="-18"/>
                    </a:cubicBezTo>
                    <a:close/>
                    <a:moveTo>
                      <a:pt x="33828" y="93575"/>
                    </a:moveTo>
                    <a:lnTo>
                      <a:pt x="33725" y="13411"/>
                    </a:lnTo>
                    <a:cubicBezTo>
                      <a:pt x="22688" y="13467"/>
                      <a:pt x="13771" y="22423"/>
                      <a:pt x="13773" y="33452"/>
                    </a:cubicBezTo>
                    <a:lnTo>
                      <a:pt x="13773" y="7343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6" name="Google Shape;1496;g2da750b4097_0_0"/>
              <p:cNvSpPr/>
              <p:nvPr/>
            </p:nvSpPr>
            <p:spPr>
              <a:xfrm>
                <a:off x="5731614" y="5618748"/>
                <a:ext cx="46933" cy="86569"/>
              </a:xfrm>
              <a:custGeom>
                <a:rect b="b" l="l" r="r" t="t"/>
                <a:pathLst>
                  <a:path extrusionOk="0" h="86569" w="46933">
                    <a:moveTo>
                      <a:pt x="47267" y="-19"/>
                    </a:moveTo>
                    <a:lnTo>
                      <a:pt x="47267" y="70642"/>
                    </a:lnTo>
                    <a:lnTo>
                      <a:pt x="33725" y="70642"/>
                    </a:lnTo>
                    <a:cubicBezTo>
                      <a:pt x="25534" y="70683"/>
                      <a:pt x="17582" y="73404"/>
                      <a:pt x="11085" y="78389"/>
                    </a:cubicBezTo>
                    <a:lnTo>
                      <a:pt x="334" y="86551"/>
                    </a:lnTo>
                    <a:lnTo>
                      <a:pt x="334" y="33452"/>
                    </a:lnTo>
                    <a:cubicBezTo>
                      <a:pt x="317" y="15000"/>
                      <a:pt x="15260" y="22"/>
                      <a:pt x="33725" y="-19"/>
                    </a:cubicBezTo>
                    <a:close/>
                    <a:moveTo>
                      <a:pt x="33828" y="57212"/>
                    </a:moveTo>
                    <a:lnTo>
                      <a:pt x="33725" y="13411"/>
                    </a:lnTo>
                    <a:cubicBezTo>
                      <a:pt x="22688" y="13466"/>
                      <a:pt x="13771" y="22423"/>
                      <a:pt x="13773" y="33452"/>
                    </a:cubicBezTo>
                    <a:lnTo>
                      <a:pt x="13773" y="61344"/>
                    </a:lnTo>
                    <a:cubicBezTo>
                      <a:pt x="20075" y="58632"/>
                      <a:pt x="26862" y="57227"/>
                      <a:pt x="33724" y="572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7" name="Google Shape;1497;g2da750b4097_0_0"/>
              <p:cNvSpPr/>
              <p:nvPr/>
            </p:nvSpPr>
            <p:spPr>
              <a:xfrm>
                <a:off x="5616968" y="5900771"/>
                <a:ext cx="116299" cy="35226"/>
              </a:xfrm>
              <a:custGeom>
                <a:rect b="b" l="l" r="r" t="t"/>
                <a:pathLst>
                  <a:path extrusionOk="0" h="35226" w="116299">
                    <a:moveTo>
                      <a:pt x="116633" y="-19"/>
                    </a:moveTo>
                    <a:lnTo>
                      <a:pt x="116633" y="35208"/>
                    </a:lnTo>
                    <a:lnTo>
                      <a:pt x="334" y="35208"/>
                    </a:lnTo>
                    <a:lnTo>
                      <a:pt x="334" y="-19"/>
                    </a:lnTo>
                    <a:close/>
                    <a:moveTo>
                      <a:pt x="103194" y="21882"/>
                    </a:moveTo>
                    <a:lnTo>
                      <a:pt x="103194" y="13410"/>
                    </a:lnTo>
                    <a:lnTo>
                      <a:pt x="13773" y="13410"/>
                    </a:lnTo>
                    <a:lnTo>
                      <a:pt x="13773" y="2188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8" name="Google Shape;1498;g2da750b4097_0_0"/>
              <p:cNvSpPr/>
              <p:nvPr/>
            </p:nvSpPr>
            <p:spPr>
              <a:xfrm>
                <a:off x="5571689" y="5600877"/>
                <a:ext cx="47036" cy="167147"/>
              </a:xfrm>
              <a:custGeom>
                <a:rect b="b" l="l" r="r" t="t"/>
                <a:pathLst>
                  <a:path extrusionOk="0" h="167147" w="47036">
                    <a:moveTo>
                      <a:pt x="47370" y="33452"/>
                    </a:moveTo>
                    <a:lnTo>
                      <a:pt x="47370" y="134691"/>
                    </a:lnTo>
                    <a:lnTo>
                      <a:pt x="14910" y="167128"/>
                    </a:lnTo>
                    <a:lnTo>
                      <a:pt x="3642" y="155868"/>
                    </a:lnTo>
                    <a:lnTo>
                      <a:pt x="334" y="-19"/>
                    </a:lnTo>
                    <a:lnTo>
                      <a:pt x="13876" y="-19"/>
                    </a:lnTo>
                    <a:cubicBezTo>
                      <a:pt x="32361" y="13"/>
                      <a:pt x="47338" y="14980"/>
                      <a:pt x="47370" y="33452"/>
                    </a:cubicBezTo>
                    <a:close/>
                    <a:moveTo>
                      <a:pt x="33931" y="129112"/>
                    </a:moveTo>
                    <a:lnTo>
                      <a:pt x="33931" y="33452"/>
                    </a:lnTo>
                    <a:cubicBezTo>
                      <a:pt x="33909" y="22473"/>
                      <a:pt x="25068" y="13547"/>
                      <a:pt x="14083" y="13411"/>
                    </a:cubicBezTo>
                    <a:lnTo>
                      <a:pt x="16874" y="14626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9" name="Google Shape;1499;g2da750b4097_0_0"/>
              <p:cNvSpPr/>
              <p:nvPr/>
            </p:nvSpPr>
            <p:spPr>
              <a:xfrm>
                <a:off x="5474824" y="5900771"/>
                <a:ext cx="116196" cy="35226"/>
              </a:xfrm>
              <a:custGeom>
                <a:rect b="b" l="l" r="r" t="t"/>
                <a:pathLst>
                  <a:path extrusionOk="0" h="35226" w="116196">
                    <a:moveTo>
                      <a:pt x="116530" y="-19"/>
                    </a:moveTo>
                    <a:lnTo>
                      <a:pt x="116530" y="35208"/>
                    </a:lnTo>
                    <a:lnTo>
                      <a:pt x="334" y="35208"/>
                    </a:lnTo>
                    <a:lnTo>
                      <a:pt x="334" y="-19"/>
                    </a:lnTo>
                    <a:close/>
                    <a:moveTo>
                      <a:pt x="103091" y="21882"/>
                    </a:moveTo>
                    <a:lnTo>
                      <a:pt x="103091" y="13410"/>
                    </a:lnTo>
                    <a:lnTo>
                      <a:pt x="13773" y="13410"/>
                    </a:lnTo>
                    <a:lnTo>
                      <a:pt x="13773" y="2188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0" name="Google Shape;1500;g2da750b4097_0_0"/>
              <p:cNvSpPr/>
              <p:nvPr/>
            </p:nvSpPr>
            <p:spPr>
              <a:xfrm>
                <a:off x="5332577" y="5900771"/>
                <a:ext cx="116299" cy="35226"/>
              </a:xfrm>
              <a:custGeom>
                <a:rect b="b" l="l" r="r" t="t"/>
                <a:pathLst>
                  <a:path extrusionOk="0" h="35226" w="116299">
                    <a:moveTo>
                      <a:pt x="116633" y="-19"/>
                    </a:moveTo>
                    <a:lnTo>
                      <a:pt x="116633" y="35208"/>
                    </a:lnTo>
                    <a:lnTo>
                      <a:pt x="334" y="35208"/>
                    </a:lnTo>
                    <a:lnTo>
                      <a:pt x="334" y="-19"/>
                    </a:lnTo>
                    <a:close/>
                    <a:moveTo>
                      <a:pt x="103194" y="21882"/>
                    </a:moveTo>
                    <a:lnTo>
                      <a:pt x="103194" y="13410"/>
                    </a:lnTo>
                    <a:lnTo>
                      <a:pt x="13773" y="13410"/>
                    </a:lnTo>
                    <a:lnTo>
                      <a:pt x="13773" y="2188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01" name="Google Shape;1501;g2da750b4097_0_0"/>
            <p:cNvSpPr/>
            <p:nvPr/>
          </p:nvSpPr>
          <p:spPr>
            <a:xfrm>
              <a:off x="1819107" y="3455378"/>
              <a:ext cx="338311" cy="284836"/>
            </a:xfrm>
            <a:custGeom>
              <a:rect b="b" l="l" r="r" t="t"/>
              <a:pathLst>
                <a:path extrusionOk="0" h="205287" w="243828">
                  <a:moveTo>
                    <a:pt x="190289" y="900"/>
                  </a:moveTo>
                  <a:cubicBezTo>
                    <a:pt x="234888" y="45585"/>
                    <a:pt x="243564" y="114771"/>
                    <a:pt x="211376" y="169070"/>
                  </a:cubicBezTo>
                  <a:lnTo>
                    <a:pt x="202873" y="183459"/>
                  </a:lnTo>
                  <a:lnTo>
                    <a:pt x="138282" y="118835"/>
                  </a:lnTo>
                  <a:lnTo>
                    <a:pt x="140164" y="111666"/>
                  </a:lnTo>
                  <a:cubicBezTo>
                    <a:pt x="147421" y="85341"/>
                    <a:pt x="131948" y="58122"/>
                    <a:pt x="105604" y="50871"/>
                  </a:cubicBezTo>
                  <a:cubicBezTo>
                    <a:pt x="97023" y="48509"/>
                    <a:pt x="87962" y="48504"/>
                    <a:pt x="79379" y="50857"/>
                  </a:cubicBezTo>
                  <a:lnTo>
                    <a:pt x="72179" y="52751"/>
                  </a:lnTo>
                  <a:lnTo>
                    <a:pt x="19393" y="-19"/>
                  </a:lnTo>
                  <a:lnTo>
                    <a:pt x="334" y="-19"/>
                  </a:lnTo>
                  <a:lnTo>
                    <a:pt x="68124" y="67746"/>
                  </a:lnTo>
                  <a:lnTo>
                    <a:pt x="82827" y="63878"/>
                  </a:lnTo>
                  <a:cubicBezTo>
                    <a:pt x="101986" y="58559"/>
                    <a:pt x="121831" y="69767"/>
                    <a:pt x="127154" y="88912"/>
                  </a:cubicBezTo>
                  <a:cubicBezTo>
                    <a:pt x="128913" y="95238"/>
                    <a:pt x="128906" y="101924"/>
                    <a:pt x="127134" y="108247"/>
                  </a:cubicBezTo>
                  <a:lnTo>
                    <a:pt x="123277" y="122886"/>
                  </a:lnTo>
                  <a:lnTo>
                    <a:pt x="205637" y="205268"/>
                  </a:lnTo>
                  <a:lnTo>
                    <a:pt x="222986" y="175910"/>
                  </a:lnTo>
                  <a:cubicBezTo>
                    <a:pt x="256069" y="120041"/>
                    <a:pt x="249941" y="49334"/>
                    <a:pt x="207739" y="-19"/>
                  </a:cubicBezTo>
                  <a:lnTo>
                    <a:pt x="189293" y="-19"/>
                  </a:lnTo>
                  <a:cubicBezTo>
                    <a:pt x="189616" y="300"/>
                    <a:pt x="189968" y="577"/>
                    <a:pt x="190289" y="9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2" name="Google Shape;1502;g2da750b4097_0_0"/>
            <p:cNvSpPr/>
            <p:nvPr/>
          </p:nvSpPr>
          <p:spPr>
            <a:xfrm>
              <a:off x="1735524" y="3455379"/>
              <a:ext cx="358617" cy="348127"/>
            </a:xfrm>
            <a:custGeom>
              <a:rect b="b" l="l" r="r" t="t"/>
              <a:pathLst>
                <a:path extrusionOk="0" h="250902" w="258463">
                  <a:moveTo>
                    <a:pt x="21522" y="22010"/>
                  </a:moveTo>
                  <a:cubicBezTo>
                    <a:pt x="-21168" y="94072"/>
                    <a:pt x="2683" y="187073"/>
                    <a:pt x="74795" y="229734"/>
                  </a:cubicBezTo>
                  <a:cubicBezTo>
                    <a:pt x="122488" y="257948"/>
                    <a:pt x="181780" y="257933"/>
                    <a:pt x="229458" y="229695"/>
                  </a:cubicBezTo>
                  <a:lnTo>
                    <a:pt x="258797" y="212384"/>
                  </a:lnTo>
                  <a:lnTo>
                    <a:pt x="176358" y="130015"/>
                  </a:lnTo>
                  <a:lnTo>
                    <a:pt x="161668" y="133922"/>
                  </a:lnTo>
                  <a:cubicBezTo>
                    <a:pt x="142512" y="139231"/>
                    <a:pt x="122675" y="128017"/>
                    <a:pt x="117362" y="108874"/>
                  </a:cubicBezTo>
                  <a:cubicBezTo>
                    <a:pt x="115616" y="102584"/>
                    <a:pt x="115616" y="95937"/>
                    <a:pt x="117362" y="89646"/>
                  </a:cubicBezTo>
                  <a:lnTo>
                    <a:pt x="121271" y="74954"/>
                  </a:lnTo>
                  <a:lnTo>
                    <a:pt x="46185" y="-19"/>
                  </a:lnTo>
                  <a:lnTo>
                    <a:pt x="34489" y="-19"/>
                  </a:lnTo>
                  <a:close/>
                  <a:moveTo>
                    <a:pt x="117085" y="134252"/>
                  </a:moveTo>
                  <a:cubicBezTo>
                    <a:pt x="129631" y="146852"/>
                    <a:pt x="148006" y="151705"/>
                    <a:pt x="165143" y="146945"/>
                  </a:cubicBezTo>
                  <a:lnTo>
                    <a:pt x="172330" y="145037"/>
                  </a:lnTo>
                  <a:lnTo>
                    <a:pt x="236973" y="209623"/>
                  </a:lnTo>
                  <a:lnTo>
                    <a:pt x="222613" y="218092"/>
                  </a:lnTo>
                  <a:cubicBezTo>
                    <a:pt x="201222" y="230729"/>
                    <a:pt x="176830" y="237402"/>
                    <a:pt x="151981" y="237416"/>
                  </a:cubicBezTo>
                  <a:cubicBezTo>
                    <a:pt x="75648" y="237399"/>
                    <a:pt x="13783" y="175549"/>
                    <a:pt x="13800" y="99270"/>
                  </a:cubicBezTo>
                  <a:cubicBezTo>
                    <a:pt x="13805" y="74489"/>
                    <a:pt x="20483" y="50165"/>
                    <a:pt x="33133" y="28850"/>
                  </a:cubicBezTo>
                  <a:lnTo>
                    <a:pt x="41610" y="14460"/>
                  </a:lnTo>
                  <a:lnTo>
                    <a:pt x="106239" y="79005"/>
                  </a:lnTo>
                  <a:lnTo>
                    <a:pt x="104331" y="86200"/>
                  </a:lnTo>
                  <a:cubicBezTo>
                    <a:pt x="99597" y="103344"/>
                    <a:pt x="104471" y="121706"/>
                    <a:pt x="117085" y="1342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3" name="Google Shape;1503;g2da750b4097_0_0"/>
            <p:cNvSpPr/>
            <p:nvPr/>
          </p:nvSpPr>
          <p:spPr>
            <a:xfrm>
              <a:off x="1647912" y="3455379"/>
              <a:ext cx="597265" cy="435830"/>
            </a:xfrm>
            <a:custGeom>
              <a:rect b="b" l="l" r="r" t="t"/>
              <a:pathLst>
                <a:path extrusionOk="0" h="314112" w="430461">
                  <a:moveTo>
                    <a:pt x="358236" y="241532"/>
                  </a:moveTo>
                  <a:cubicBezTo>
                    <a:pt x="279464" y="320238"/>
                    <a:pt x="151759" y="320229"/>
                    <a:pt x="72998" y="241512"/>
                  </a:cubicBezTo>
                  <a:cubicBezTo>
                    <a:pt x="8987" y="177537"/>
                    <a:pt x="-4524" y="78778"/>
                    <a:pt x="39953" y="-19"/>
                  </a:cubicBezTo>
                  <a:lnTo>
                    <a:pt x="24542" y="-19"/>
                  </a:lnTo>
                  <a:cubicBezTo>
                    <a:pt x="-30178" y="105418"/>
                    <a:pt x="10997" y="235220"/>
                    <a:pt x="116507" y="289901"/>
                  </a:cubicBezTo>
                  <a:cubicBezTo>
                    <a:pt x="222018" y="344583"/>
                    <a:pt x="351911" y="303438"/>
                    <a:pt x="406631" y="198001"/>
                  </a:cubicBezTo>
                  <a:cubicBezTo>
                    <a:pt x="438850" y="135920"/>
                    <a:pt x="438850" y="62061"/>
                    <a:pt x="406631" y="-19"/>
                  </a:cubicBezTo>
                  <a:lnTo>
                    <a:pt x="391138" y="-19"/>
                  </a:lnTo>
                  <a:cubicBezTo>
                    <a:pt x="435560" y="78772"/>
                    <a:pt x="422116" y="177472"/>
                    <a:pt x="358237" y="24153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4" name="Google Shape;1504;g2da750b4097_0_0"/>
            <p:cNvSpPr/>
            <p:nvPr/>
          </p:nvSpPr>
          <p:spPr>
            <a:xfrm>
              <a:off x="2667876" y="3455379"/>
              <a:ext cx="237659" cy="128670"/>
            </a:xfrm>
            <a:custGeom>
              <a:rect b="b" l="l" r="r" t="t"/>
              <a:pathLst>
                <a:path extrusionOk="0" h="92735" w="171286">
                  <a:moveTo>
                    <a:pt x="32402" y="46292"/>
                  </a:moveTo>
                  <a:cubicBezTo>
                    <a:pt x="68799" y="82855"/>
                    <a:pt x="120803" y="99294"/>
                    <a:pt x="171621" y="90302"/>
                  </a:cubicBezTo>
                  <a:lnTo>
                    <a:pt x="171621" y="76025"/>
                  </a:lnTo>
                  <a:cubicBezTo>
                    <a:pt x="162700" y="77739"/>
                    <a:pt x="153637" y="78611"/>
                    <a:pt x="144553" y="78629"/>
                  </a:cubicBezTo>
                  <a:cubicBezTo>
                    <a:pt x="90303" y="78664"/>
                    <a:pt x="40623" y="48275"/>
                    <a:pt x="15978" y="-19"/>
                  </a:cubicBezTo>
                  <a:lnTo>
                    <a:pt x="334" y="-19"/>
                  </a:lnTo>
                  <a:cubicBezTo>
                    <a:pt x="8145" y="17222"/>
                    <a:pt x="19009" y="32911"/>
                    <a:pt x="32402" y="4629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5" name="Google Shape;1505;g2da750b4097_0_0"/>
            <p:cNvSpPr/>
            <p:nvPr/>
          </p:nvSpPr>
          <p:spPr>
            <a:xfrm>
              <a:off x="2570172" y="3455379"/>
              <a:ext cx="335453" cy="220292"/>
            </a:xfrm>
            <a:custGeom>
              <a:rect b="b" l="l" r="r" t="t"/>
              <a:pathLst>
                <a:path extrusionOk="0" h="158769" w="241768">
                  <a:moveTo>
                    <a:pt x="56317" y="92893"/>
                  </a:moveTo>
                  <a:cubicBezTo>
                    <a:pt x="98437" y="135200"/>
                    <a:pt x="155741" y="158914"/>
                    <a:pt x="215461" y="158750"/>
                  </a:cubicBezTo>
                  <a:cubicBezTo>
                    <a:pt x="224367" y="158697"/>
                    <a:pt x="233262" y="158123"/>
                    <a:pt x="242102" y="157032"/>
                  </a:cubicBezTo>
                  <a:lnTo>
                    <a:pt x="242101" y="142807"/>
                  </a:lnTo>
                  <a:cubicBezTo>
                    <a:pt x="233269" y="143981"/>
                    <a:pt x="224371" y="144601"/>
                    <a:pt x="215460" y="144665"/>
                  </a:cubicBezTo>
                  <a:cubicBezTo>
                    <a:pt x="124448" y="144767"/>
                    <a:pt x="43684" y="86390"/>
                    <a:pt x="15291" y="-19"/>
                  </a:cubicBezTo>
                  <a:lnTo>
                    <a:pt x="334" y="-19"/>
                  </a:lnTo>
                  <a:cubicBezTo>
                    <a:pt x="11074" y="35077"/>
                    <a:pt x="30301" y="66988"/>
                    <a:pt x="56317" y="9289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6" name="Google Shape;1506;g2da750b4097_0_0"/>
            <p:cNvSpPr/>
            <p:nvPr/>
          </p:nvSpPr>
          <p:spPr>
            <a:xfrm>
              <a:off x="1583725" y="4250526"/>
              <a:ext cx="218904" cy="366544"/>
            </a:xfrm>
            <a:custGeom>
              <a:rect b="b" l="l" r="r" t="t"/>
              <a:pathLst>
                <a:path extrusionOk="0" h="264176" w="157769">
                  <a:moveTo>
                    <a:pt x="105073" y="51573"/>
                  </a:moveTo>
                  <a:cubicBezTo>
                    <a:pt x="76842" y="23257"/>
                    <a:pt x="40002" y="5110"/>
                    <a:pt x="334" y="-19"/>
                  </a:cubicBezTo>
                  <a:lnTo>
                    <a:pt x="334" y="16327"/>
                  </a:lnTo>
                  <a:cubicBezTo>
                    <a:pt x="90713" y="29307"/>
                    <a:pt x="153450" y="113044"/>
                    <a:pt x="140462" y="203360"/>
                  </a:cubicBezTo>
                  <a:cubicBezTo>
                    <a:pt x="137373" y="224837"/>
                    <a:pt x="130081" y="245496"/>
                    <a:pt x="119001" y="264157"/>
                  </a:cubicBezTo>
                  <a:lnTo>
                    <a:pt x="137286" y="264157"/>
                  </a:lnTo>
                  <a:cubicBezTo>
                    <a:pt x="174197" y="193876"/>
                    <a:pt x="161151" y="107783"/>
                    <a:pt x="105073" y="515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7" name="Google Shape;1507;g2da750b4097_0_0"/>
            <p:cNvSpPr/>
            <p:nvPr/>
          </p:nvSpPr>
          <p:spPr>
            <a:xfrm>
              <a:off x="1583725" y="4145131"/>
              <a:ext cx="323805" cy="472033"/>
            </a:xfrm>
            <a:custGeom>
              <a:rect b="b" l="l" r="r" t="t"/>
              <a:pathLst>
                <a:path extrusionOk="0" h="340204" w="233373">
                  <a:moveTo>
                    <a:pt x="158305" y="74297"/>
                  </a:moveTo>
                  <a:cubicBezTo>
                    <a:pt x="116008" y="31766"/>
                    <a:pt x="60087" y="5458"/>
                    <a:pt x="334" y="-19"/>
                  </a:cubicBezTo>
                  <a:lnTo>
                    <a:pt x="334" y="16163"/>
                  </a:lnTo>
                  <a:cubicBezTo>
                    <a:pt x="132969" y="29535"/>
                    <a:pt x="229644" y="147823"/>
                    <a:pt x="216262" y="280366"/>
                  </a:cubicBezTo>
                  <a:cubicBezTo>
                    <a:pt x="214197" y="300816"/>
                    <a:pt x="209525" y="320919"/>
                    <a:pt x="202360" y="340185"/>
                  </a:cubicBezTo>
                  <a:lnTo>
                    <a:pt x="219714" y="340185"/>
                  </a:lnTo>
                  <a:cubicBezTo>
                    <a:pt x="251697" y="247107"/>
                    <a:pt x="227873" y="143953"/>
                    <a:pt x="158305" y="7429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8" name="Google Shape;1508;g2da750b4097_0_0"/>
            <p:cNvSpPr/>
            <p:nvPr/>
          </p:nvSpPr>
          <p:spPr>
            <a:xfrm>
              <a:off x="1844895" y="3941711"/>
              <a:ext cx="365631" cy="365375"/>
            </a:xfrm>
            <a:custGeom>
              <a:rect b="b" l="l" r="r" t="t"/>
              <a:pathLst>
                <a:path extrusionOk="0" h="263333" w="263518">
                  <a:moveTo>
                    <a:pt x="334" y="131646"/>
                  </a:moveTo>
                  <a:cubicBezTo>
                    <a:pt x="335" y="58929"/>
                    <a:pt x="59326" y="-20"/>
                    <a:pt x="132095" y="-19"/>
                  </a:cubicBezTo>
                  <a:cubicBezTo>
                    <a:pt x="204863" y="-18"/>
                    <a:pt x="263853" y="58932"/>
                    <a:pt x="263852" y="131649"/>
                  </a:cubicBezTo>
                  <a:cubicBezTo>
                    <a:pt x="263851" y="204367"/>
                    <a:pt x="204860" y="263315"/>
                    <a:pt x="132092" y="263315"/>
                  </a:cubicBezTo>
                  <a:cubicBezTo>
                    <a:pt x="97143" y="263314"/>
                    <a:pt x="63627" y="249439"/>
                    <a:pt x="38917" y="224742"/>
                  </a:cubicBezTo>
                  <a:cubicBezTo>
                    <a:pt x="14133" y="200102"/>
                    <a:pt x="241" y="166581"/>
                    <a:pt x="334" y="131646"/>
                  </a:cubicBezTo>
                  <a:close/>
                  <a:moveTo>
                    <a:pt x="255617" y="131646"/>
                  </a:moveTo>
                  <a:cubicBezTo>
                    <a:pt x="255628" y="63474"/>
                    <a:pt x="200334" y="8200"/>
                    <a:pt x="132114" y="8189"/>
                  </a:cubicBezTo>
                  <a:cubicBezTo>
                    <a:pt x="63894" y="8178"/>
                    <a:pt x="8581" y="63434"/>
                    <a:pt x="8570" y="131606"/>
                  </a:cubicBezTo>
                  <a:cubicBezTo>
                    <a:pt x="8559" y="199778"/>
                    <a:pt x="63853" y="255052"/>
                    <a:pt x="132073" y="255063"/>
                  </a:cubicBezTo>
                  <a:cubicBezTo>
                    <a:pt x="164836" y="255068"/>
                    <a:pt x="196259" y="242067"/>
                    <a:pt x="219428" y="218920"/>
                  </a:cubicBezTo>
                  <a:lnTo>
                    <a:pt x="219428" y="218920"/>
                  </a:lnTo>
                  <a:cubicBezTo>
                    <a:pt x="242679" y="195831"/>
                    <a:pt x="255711" y="164402"/>
                    <a:pt x="255617" y="131646"/>
                  </a:cubicBezTo>
                  <a:close/>
                  <a:moveTo>
                    <a:pt x="39022" y="131397"/>
                  </a:moveTo>
                  <a:cubicBezTo>
                    <a:pt x="39021" y="80153"/>
                    <a:pt x="80591" y="38611"/>
                    <a:pt x="131870" y="38610"/>
                  </a:cubicBezTo>
                  <a:cubicBezTo>
                    <a:pt x="148538" y="38609"/>
                    <a:pt x="164898" y="43092"/>
                    <a:pt x="179234" y="51588"/>
                  </a:cubicBezTo>
                  <a:lnTo>
                    <a:pt x="197236" y="62169"/>
                  </a:lnTo>
                  <a:lnTo>
                    <a:pt x="146800" y="112610"/>
                  </a:lnTo>
                  <a:lnTo>
                    <a:pt x="137799" y="110218"/>
                  </a:lnTo>
                  <a:cubicBezTo>
                    <a:pt x="126071" y="106968"/>
                    <a:pt x="113927" y="113835"/>
                    <a:pt x="110675" y="125554"/>
                  </a:cubicBezTo>
                  <a:cubicBezTo>
                    <a:pt x="109607" y="129404"/>
                    <a:pt x="109607" y="133473"/>
                    <a:pt x="110675" y="137323"/>
                  </a:cubicBezTo>
                  <a:lnTo>
                    <a:pt x="113068" y="146310"/>
                  </a:lnTo>
                  <a:lnTo>
                    <a:pt x="62609" y="196743"/>
                  </a:lnTo>
                  <a:lnTo>
                    <a:pt x="52003" y="178794"/>
                  </a:lnTo>
                  <a:cubicBezTo>
                    <a:pt x="43512" y="164439"/>
                    <a:pt x="39029" y="148071"/>
                    <a:pt x="39022" y="131397"/>
                  </a:cubicBezTo>
                  <a:close/>
                  <a:moveTo>
                    <a:pt x="183859" y="63876"/>
                  </a:moveTo>
                  <a:lnTo>
                    <a:pt x="175044" y="58690"/>
                  </a:lnTo>
                  <a:cubicBezTo>
                    <a:pt x="134823" y="34886"/>
                    <a:pt x="82908" y="48172"/>
                    <a:pt x="59087" y="88364"/>
                  </a:cubicBezTo>
                  <a:cubicBezTo>
                    <a:pt x="43327" y="114956"/>
                    <a:pt x="43336" y="148022"/>
                    <a:pt x="59111" y="174606"/>
                  </a:cubicBezTo>
                  <a:lnTo>
                    <a:pt x="64300" y="183392"/>
                  </a:lnTo>
                  <a:lnTo>
                    <a:pt x="103865" y="143846"/>
                  </a:lnTo>
                  <a:lnTo>
                    <a:pt x="102697" y="139449"/>
                  </a:lnTo>
                  <a:cubicBezTo>
                    <a:pt x="98269" y="123329"/>
                    <a:pt x="107756" y="106674"/>
                    <a:pt x="123888" y="102249"/>
                  </a:cubicBezTo>
                  <a:cubicBezTo>
                    <a:pt x="129131" y="100811"/>
                    <a:pt x="134666" y="100810"/>
                    <a:pt x="139910" y="102246"/>
                  </a:cubicBezTo>
                  <a:lnTo>
                    <a:pt x="144318" y="103414"/>
                  </a:lnTo>
                  <a:close/>
                  <a:moveTo>
                    <a:pt x="66968" y="201107"/>
                  </a:moveTo>
                  <a:lnTo>
                    <a:pt x="117436" y="150723"/>
                  </a:lnTo>
                  <a:lnTo>
                    <a:pt x="126405" y="153082"/>
                  </a:lnTo>
                  <a:cubicBezTo>
                    <a:pt x="138126" y="156363"/>
                    <a:pt x="150290" y="149527"/>
                    <a:pt x="153573" y="137814"/>
                  </a:cubicBezTo>
                  <a:cubicBezTo>
                    <a:pt x="154658" y="133943"/>
                    <a:pt x="154662" y="129850"/>
                    <a:pt x="153585" y="125977"/>
                  </a:cubicBezTo>
                  <a:lnTo>
                    <a:pt x="151216" y="116982"/>
                  </a:lnTo>
                  <a:lnTo>
                    <a:pt x="201659" y="66590"/>
                  </a:lnTo>
                  <a:lnTo>
                    <a:pt x="212248" y="84563"/>
                  </a:lnTo>
                  <a:cubicBezTo>
                    <a:pt x="238406" y="128661"/>
                    <a:pt x="223837" y="185600"/>
                    <a:pt x="179708" y="211739"/>
                  </a:cubicBezTo>
                  <a:cubicBezTo>
                    <a:pt x="150495" y="229043"/>
                    <a:pt x="114160" y="229036"/>
                    <a:pt x="84954" y="211720"/>
                  </a:cubicBezTo>
                  <a:close/>
                  <a:moveTo>
                    <a:pt x="119918" y="159903"/>
                  </a:moveTo>
                  <a:lnTo>
                    <a:pt x="80329" y="199416"/>
                  </a:lnTo>
                  <a:lnTo>
                    <a:pt x="89143" y="204618"/>
                  </a:lnTo>
                  <a:cubicBezTo>
                    <a:pt x="129338" y="228460"/>
                    <a:pt x="181264" y="215227"/>
                    <a:pt x="205123" y="175060"/>
                  </a:cubicBezTo>
                  <a:cubicBezTo>
                    <a:pt x="220924" y="148458"/>
                    <a:pt x="220931" y="115358"/>
                    <a:pt x="205141" y="88750"/>
                  </a:cubicBezTo>
                  <a:lnTo>
                    <a:pt x="199952" y="79957"/>
                  </a:lnTo>
                  <a:lnTo>
                    <a:pt x="160403" y="119463"/>
                  </a:lnTo>
                  <a:lnTo>
                    <a:pt x="161563" y="123868"/>
                  </a:lnTo>
                  <a:cubicBezTo>
                    <a:pt x="165987" y="139989"/>
                    <a:pt x="156496" y="156642"/>
                    <a:pt x="140363" y="161063"/>
                  </a:cubicBezTo>
                  <a:cubicBezTo>
                    <a:pt x="135109" y="162503"/>
                    <a:pt x="129563" y="162500"/>
                    <a:pt x="124309" y="1610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9" name="Google Shape;1509;g2da750b4097_0_0"/>
            <p:cNvSpPr/>
            <p:nvPr/>
          </p:nvSpPr>
          <p:spPr>
            <a:xfrm>
              <a:off x="2639459" y="3724485"/>
              <a:ext cx="211108" cy="210961"/>
            </a:xfrm>
            <a:custGeom>
              <a:rect b="b" l="l" r="r" t="t"/>
              <a:pathLst>
                <a:path extrusionOk="0" h="152044" w="152150">
                  <a:moveTo>
                    <a:pt x="76407" y="152025"/>
                  </a:moveTo>
                  <a:cubicBezTo>
                    <a:pt x="34392" y="152024"/>
                    <a:pt x="333" y="117987"/>
                    <a:pt x="334" y="76001"/>
                  </a:cubicBezTo>
                  <a:cubicBezTo>
                    <a:pt x="335" y="34015"/>
                    <a:pt x="34396" y="-20"/>
                    <a:pt x="76411" y="-19"/>
                  </a:cubicBezTo>
                  <a:cubicBezTo>
                    <a:pt x="118427" y="-18"/>
                    <a:pt x="152486" y="34019"/>
                    <a:pt x="152485" y="76005"/>
                  </a:cubicBezTo>
                  <a:cubicBezTo>
                    <a:pt x="152484" y="96169"/>
                    <a:pt x="144467" y="115507"/>
                    <a:pt x="130197" y="129764"/>
                  </a:cubicBezTo>
                  <a:cubicBezTo>
                    <a:pt x="115961" y="144064"/>
                    <a:pt x="96592" y="152079"/>
                    <a:pt x="76407" y="152025"/>
                  </a:cubicBezTo>
                  <a:close/>
                  <a:moveTo>
                    <a:pt x="76407" y="4731"/>
                  </a:moveTo>
                  <a:cubicBezTo>
                    <a:pt x="37017" y="4724"/>
                    <a:pt x="5081" y="36629"/>
                    <a:pt x="5074" y="75991"/>
                  </a:cubicBezTo>
                  <a:cubicBezTo>
                    <a:pt x="5068" y="115353"/>
                    <a:pt x="36995" y="147267"/>
                    <a:pt x="76384" y="147273"/>
                  </a:cubicBezTo>
                  <a:cubicBezTo>
                    <a:pt x="115774" y="147279"/>
                    <a:pt x="147710" y="115375"/>
                    <a:pt x="147716" y="76013"/>
                  </a:cubicBezTo>
                  <a:cubicBezTo>
                    <a:pt x="147720" y="57110"/>
                    <a:pt x="140207" y="38980"/>
                    <a:pt x="126833" y="25612"/>
                  </a:cubicBezTo>
                  <a:lnTo>
                    <a:pt x="126833" y="25612"/>
                  </a:lnTo>
                  <a:cubicBezTo>
                    <a:pt x="113493" y="12196"/>
                    <a:pt x="95333" y="4676"/>
                    <a:pt x="76407" y="4731"/>
                  </a:cubicBezTo>
                  <a:close/>
                  <a:moveTo>
                    <a:pt x="76263" y="129703"/>
                  </a:moveTo>
                  <a:cubicBezTo>
                    <a:pt x="46654" y="129703"/>
                    <a:pt x="22652" y="105717"/>
                    <a:pt x="22651" y="76129"/>
                  </a:cubicBezTo>
                  <a:cubicBezTo>
                    <a:pt x="22651" y="66513"/>
                    <a:pt x="25241" y="57074"/>
                    <a:pt x="30150" y="48802"/>
                  </a:cubicBezTo>
                  <a:lnTo>
                    <a:pt x="36263" y="38416"/>
                  </a:lnTo>
                  <a:lnTo>
                    <a:pt x="65409" y="67516"/>
                  </a:lnTo>
                  <a:lnTo>
                    <a:pt x="64026" y="72711"/>
                  </a:lnTo>
                  <a:cubicBezTo>
                    <a:pt x="62148" y="79477"/>
                    <a:pt x="66115" y="86483"/>
                    <a:pt x="72886" y="88360"/>
                  </a:cubicBezTo>
                  <a:cubicBezTo>
                    <a:pt x="75111" y="88977"/>
                    <a:pt x="77462" y="88977"/>
                    <a:pt x="79687" y="88360"/>
                  </a:cubicBezTo>
                  <a:lnTo>
                    <a:pt x="84880" y="86979"/>
                  </a:lnTo>
                  <a:lnTo>
                    <a:pt x="114020" y="116094"/>
                  </a:lnTo>
                  <a:lnTo>
                    <a:pt x="103649" y="122213"/>
                  </a:lnTo>
                  <a:cubicBezTo>
                    <a:pt x="95355" y="127112"/>
                    <a:pt x="85898" y="129699"/>
                    <a:pt x="76263" y="129703"/>
                  </a:cubicBezTo>
                  <a:close/>
                  <a:moveTo>
                    <a:pt x="37250" y="46134"/>
                  </a:moveTo>
                  <a:lnTo>
                    <a:pt x="34254" y="51221"/>
                  </a:lnTo>
                  <a:cubicBezTo>
                    <a:pt x="20501" y="74428"/>
                    <a:pt x="28178" y="104382"/>
                    <a:pt x="51401" y="118126"/>
                  </a:cubicBezTo>
                  <a:cubicBezTo>
                    <a:pt x="66766" y="127218"/>
                    <a:pt x="85870" y="127213"/>
                    <a:pt x="101229" y="118112"/>
                  </a:cubicBezTo>
                  <a:lnTo>
                    <a:pt x="106306" y="115117"/>
                  </a:lnTo>
                  <a:lnTo>
                    <a:pt x="83456" y="92289"/>
                  </a:lnTo>
                  <a:lnTo>
                    <a:pt x="80915" y="92963"/>
                  </a:lnTo>
                  <a:cubicBezTo>
                    <a:pt x="71602" y="95519"/>
                    <a:pt x="61979" y="90045"/>
                    <a:pt x="59422" y="80738"/>
                  </a:cubicBezTo>
                  <a:cubicBezTo>
                    <a:pt x="58591" y="77712"/>
                    <a:pt x="58590" y="74519"/>
                    <a:pt x="59420" y="71492"/>
                  </a:cubicBezTo>
                  <a:lnTo>
                    <a:pt x="60095" y="68949"/>
                  </a:lnTo>
                  <a:close/>
                  <a:moveTo>
                    <a:pt x="116541" y="113579"/>
                  </a:moveTo>
                  <a:lnTo>
                    <a:pt x="87429" y="84459"/>
                  </a:lnTo>
                  <a:lnTo>
                    <a:pt x="88793" y="79285"/>
                  </a:lnTo>
                  <a:cubicBezTo>
                    <a:pt x="90688" y="72522"/>
                    <a:pt x="86739" y="65503"/>
                    <a:pt x="79971" y="63609"/>
                  </a:cubicBezTo>
                  <a:cubicBezTo>
                    <a:pt x="77735" y="62984"/>
                    <a:pt x="75370" y="62981"/>
                    <a:pt x="73132" y="63602"/>
                  </a:cubicBezTo>
                  <a:lnTo>
                    <a:pt x="67934" y="64969"/>
                  </a:lnTo>
                  <a:lnTo>
                    <a:pt x="38818" y="35864"/>
                  </a:lnTo>
                  <a:lnTo>
                    <a:pt x="49203" y="29754"/>
                  </a:lnTo>
                  <a:cubicBezTo>
                    <a:pt x="74683" y="14662"/>
                    <a:pt x="107582" y="23069"/>
                    <a:pt x="122684" y="48532"/>
                  </a:cubicBezTo>
                  <a:cubicBezTo>
                    <a:pt x="132681" y="65387"/>
                    <a:pt x="132677" y="86350"/>
                    <a:pt x="122673" y="103201"/>
                  </a:cubicBezTo>
                  <a:close/>
                  <a:moveTo>
                    <a:pt x="92733" y="83028"/>
                  </a:moveTo>
                  <a:lnTo>
                    <a:pt x="115564" y="105870"/>
                  </a:lnTo>
                  <a:lnTo>
                    <a:pt x="118569" y="100784"/>
                  </a:lnTo>
                  <a:cubicBezTo>
                    <a:pt x="132346" y="77592"/>
                    <a:pt x="124699" y="47632"/>
                    <a:pt x="101492" y="33865"/>
                  </a:cubicBezTo>
                  <a:cubicBezTo>
                    <a:pt x="86121" y="24748"/>
                    <a:pt x="66996" y="24744"/>
                    <a:pt x="51622" y="33855"/>
                  </a:cubicBezTo>
                  <a:lnTo>
                    <a:pt x="46541" y="36849"/>
                  </a:lnTo>
                  <a:lnTo>
                    <a:pt x="69368" y="59668"/>
                  </a:lnTo>
                  <a:lnTo>
                    <a:pt x="71913" y="58999"/>
                  </a:lnTo>
                  <a:cubicBezTo>
                    <a:pt x="81228" y="56446"/>
                    <a:pt x="90850" y="61923"/>
                    <a:pt x="93404" y="71231"/>
                  </a:cubicBezTo>
                  <a:cubicBezTo>
                    <a:pt x="94236" y="74263"/>
                    <a:pt x="94235" y="77463"/>
                    <a:pt x="93399" y="804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0" name="Google Shape;1510;g2da750b4097_0_0"/>
            <p:cNvSpPr/>
            <p:nvPr/>
          </p:nvSpPr>
          <p:spPr>
            <a:xfrm>
              <a:off x="2905092" y="3835593"/>
              <a:ext cx="211" cy="781855"/>
            </a:xfrm>
            <a:custGeom>
              <a:rect b="b" l="l" r="r" t="t"/>
              <a:pathLst>
                <a:path extrusionOk="0" h="563499" w="152">
                  <a:moveTo>
                    <a:pt x="0" y="0"/>
                  </a:moveTo>
                  <a:lnTo>
                    <a:pt x="152" y="0"/>
                  </a:lnTo>
                  <a:lnTo>
                    <a:pt x="152" y="563499"/>
                  </a:lnTo>
                  <a:lnTo>
                    <a:pt x="0" y="56349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4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" name="Google Shape;1515;g2da750b4097_0_491"/>
          <p:cNvSpPr txBox="1"/>
          <p:nvPr>
            <p:ph idx="1" type="subTitle"/>
          </p:nvPr>
        </p:nvSpPr>
        <p:spPr>
          <a:xfrm>
            <a:off x="686425" y="650600"/>
            <a:ext cx="7799400" cy="11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 sz="1600"/>
              <a:t>Grazie a questo strumento è </a:t>
            </a:r>
            <a:r>
              <a:rPr lang="en" sz="1600" u="sng"/>
              <a:t>possibile analizzare i fattori che favoriscono o ostacolano l'innovazione all'interno delle aziende</a:t>
            </a:r>
            <a:r>
              <a:rPr lang="en" sz="1600"/>
              <a:t>, nonché </a:t>
            </a:r>
            <a:r>
              <a:rPr b="1" lang="en" sz="1600"/>
              <a:t>valutare i risultati ottenuti attraverso attività innovative</a:t>
            </a:r>
            <a:r>
              <a:rPr lang="en" sz="1600"/>
              <a:t>. Tra i principali aspetti considerati dal CIS ci sono:</a:t>
            </a:r>
            <a:endParaRPr sz="1600"/>
          </a:p>
        </p:txBody>
      </p:sp>
      <p:sp>
        <p:nvSpPr>
          <p:cNvPr id="1516" name="Google Shape;1516;g2da750b4097_0_491"/>
          <p:cNvSpPr/>
          <p:nvPr/>
        </p:nvSpPr>
        <p:spPr>
          <a:xfrm>
            <a:off x="2299514" y="3915490"/>
            <a:ext cx="1404318" cy="1233622"/>
          </a:xfrm>
          <a:custGeom>
            <a:rect b="b" l="l" r="r" t="t"/>
            <a:pathLst>
              <a:path extrusionOk="0" h="837774" w="3103465">
                <a:moveTo>
                  <a:pt x="0" y="0"/>
                </a:moveTo>
                <a:lnTo>
                  <a:pt x="3103465" y="0"/>
                </a:lnTo>
                <a:lnTo>
                  <a:pt x="3103465" y="837775"/>
                </a:lnTo>
                <a:lnTo>
                  <a:pt x="0" y="837775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17" name="Google Shape;1517;g2da750b4097_0_491"/>
          <p:cNvGrpSpPr/>
          <p:nvPr/>
        </p:nvGrpSpPr>
        <p:grpSpPr>
          <a:xfrm>
            <a:off x="715312" y="3915490"/>
            <a:ext cx="1403815" cy="1233622"/>
            <a:chOff x="715312" y="3915490"/>
            <a:chExt cx="1403815" cy="1233622"/>
          </a:xfrm>
        </p:grpSpPr>
        <p:sp>
          <p:nvSpPr>
            <p:cNvPr id="1518" name="Google Shape;1518;g2da750b4097_0_491"/>
            <p:cNvSpPr/>
            <p:nvPr/>
          </p:nvSpPr>
          <p:spPr>
            <a:xfrm>
              <a:off x="715312" y="3915490"/>
              <a:ext cx="1403815" cy="1233622"/>
            </a:xfrm>
            <a:custGeom>
              <a:rect b="b" l="l" r="r" t="t"/>
              <a:pathLst>
                <a:path extrusionOk="0" h="837774" w="953355">
                  <a:moveTo>
                    <a:pt x="0" y="0"/>
                  </a:moveTo>
                  <a:lnTo>
                    <a:pt x="953355" y="0"/>
                  </a:lnTo>
                  <a:lnTo>
                    <a:pt x="953355" y="837775"/>
                  </a:lnTo>
                  <a:lnTo>
                    <a:pt x="0" y="83777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19" name="Google Shape;1519;g2da750b4097_0_491"/>
            <p:cNvGrpSpPr/>
            <p:nvPr/>
          </p:nvGrpSpPr>
          <p:grpSpPr>
            <a:xfrm>
              <a:off x="921660" y="4025697"/>
              <a:ext cx="1024701" cy="1001826"/>
              <a:chOff x="7175111" y="3733722"/>
              <a:chExt cx="695892" cy="680357"/>
            </a:xfrm>
          </p:grpSpPr>
          <p:sp>
            <p:nvSpPr>
              <p:cNvPr id="1520" name="Google Shape;1520;g2da750b4097_0_491"/>
              <p:cNvSpPr/>
              <p:nvPr/>
            </p:nvSpPr>
            <p:spPr>
              <a:xfrm>
                <a:off x="7175111" y="3876396"/>
                <a:ext cx="695892" cy="537683"/>
              </a:xfrm>
              <a:custGeom>
                <a:rect b="b" l="l" r="r" t="t"/>
                <a:pathLst>
                  <a:path extrusionOk="0" h="537683" w="695892">
                    <a:moveTo>
                      <a:pt x="696226" y="436798"/>
                    </a:moveTo>
                    <a:lnTo>
                      <a:pt x="696226" y="501131"/>
                    </a:lnTo>
                    <a:lnTo>
                      <a:pt x="554358" y="501131"/>
                    </a:lnTo>
                    <a:lnTo>
                      <a:pt x="554358" y="537665"/>
                    </a:lnTo>
                    <a:lnTo>
                      <a:pt x="157582" y="537665"/>
                    </a:lnTo>
                    <a:lnTo>
                      <a:pt x="157582" y="501131"/>
                    </a:lnTo>
                    <a:lnTo>
                      <a:pt x="334" y="501131"/>
                    </a:lnTo>
                    <a:lnTo>
                      <a:pt x="334" y="436798"/>
                    </a:lnTo>
                    <a:lnTo>
                      <a:pt x="157582" y="436798"/>
                    </a:lnTo>
                    <a:lnTo>
                      <a:pt x="157582" y="294189"/>
                    </a:lnTo>
                    <a:lnTo>
                      <a:pt x="310628" y="294189"/>
                    </a:lnTo>
                    <a:cubicBezTo>
                      <a:pt x="312556" y="280052"/>
                      <a:pt x="319470" y="267067"/>
                      <a:pt x="330126" y="257571"/>
                    </a:cubicBezTo>
                    <a:cubicBezTo>
                      <a:pt x="345713" y="243719"/>
                      <a:pt x="367326" y="238835"/>
                      <a:pt x="387361" y="244637"/>
                    </a:cubicBezTo>
                    <a:lnTo>
                      <a:pt x="409716" y="224649"/>
                    </a:lnTo>
                    <a:cubicBezTo>
                      <a:pt x="381794" y="173971"/>
                      <a:pt x="400270" y="110270"/>
                      <a:pt x="450982" y="82368"/>
                    </a:cubicBezTo>
                    <a:cubicBezTo>
                      <a:pt x="458848" y="78040"/>
                      <a:pt x="467237" y="74741"/>
                      <a:pt x="475944" y="72549"/>
                    </a:cubicBezTo>
                    <a:cubicBezTo>
                      <a:pt x="474508" y="70898"/>
                      <a:pt x="473215" y="69129"/>
                      <a:pt x="472078" y="67259"/>
                    </a:cubicBezTo>
                    <a:lnTo>
                      <a:pt x="475187" y="67259"/>
                    </a:lnTo>
                    <a:lnTo>
                      <a:pt x="472330" y="61296"/>
                    </a:lnTo>
                    <a:cubicBezTo>
                      <a:pt x="469763" y="55887"/>
                      <a:pt x="468415" y="49981"/>
                      <a:pt x="468380" y="43995"/>
                    </a:cubicBezTo>
                    <a:cubicBezTo>
                      <a:pt x="468370" y="37696"/>
                      <a:pt x="469838" y="31483"/>
                      <a:pt x="472666" y="25854"/>
                    </a:cubicBezTo>
                    <a:lnTo>
                      <a:pt x="475692" y="19807"/>
                    </a:lnTo>
                    <a:lnTo>
                      <a:pt x="472498" y="19807"/>
                    </a:lnTo>
                    <a:cubicBezTo>
                      <a:pt x="485800" y="-463"/>
                      <a:pt x="513027" y="-6119"/>
                      <a:pt x="533311" y="7174"/>
                    </a:cubicBezTo>
                    <a:cubicBezTo>
                      <a:pt x="538347" y="10474"/>
                      <a:pt x="542650" y="14774"/>
                      <a:pt x="545953" y="19807"/>
                    </a:cubicBezTo>
                    <a:lnTo>
                      <a:pt x="542844" y="19807"/>
                    </a:lnTo>
                    <a:lnTo>
                      <a:pt x="545870" y="25854"/>
                    </a:lnTo>
                    <a:cubicBezTo>
                      <a:pt x="548659" y="31497"/>
                      <a:pt x="550125" y="37701"/>
                      <a:pt x="550156" y="43995"/>
                    </a:cubicBezTo>
                    <a:cubicBezTo>
                      <a:pt x="550132" y="49992"/>
                      <a:pt x="548753" y="55906"/>
                      <a:pt x="546122" y="61296"/>
                    </a:cubicBezTo>
                    <a:lnTo>
                      <a:pt x="543348" y="67259"/>
                    </a:lnTo>
                    <a:lnTo>
                      <a:pt x="546458" y="67259"/>
                    </a:lnTo>
                    <a:cubicBezTo>
                      <a:pt x="543054" y="72718"/>
                      <a:pt x="538493" y="77362"/>
                      <a:pt x="533095" y="80865"/>
                    </a:cubicBezTo>
                    <a:lnTo>
                      <a:pt x="533095" y="120842"/>
                    </a:lnTo>
                    <a:lnTo>
                      <a:pt x="535952" y="122102"/>
                    </a:lnTo>
                    <a:cubicBezTo>
                      <a:pt x="558670" y="132443"/>
                      <a:pt x="572716" y="155648"/>
                      <a:pt x="571335" y="180556"/>
                    </a:cubicBezTo>
                    <a:cubicBezTo>
                      <a:pt x="570479" y="196566"/>
                      <a:pt x="563246" y="211567"/>
                      <a:pt x="551248" y="222212"/>
                    </a:cubicBezTo>
                    <a:cubicBezTo>
                      <a:pt x="535679" y="236034"/>
                      <a:pt x="514107" y="240917"/>
                      <a:pt x="494098" y="235147"/>
                    </a:cubicBezTo>
                    <a:lnTo>
                      <a:pt x="429971" y="292341"/>
                    </a:lnTo>
                    <a:cubicBezTo>
                      <a:pt x="430056" y="292929"/>
                      <a:pt x="430223" y="293602"/>
                      <a:pt x="430308" y="294189"/>
                    </a:cubicBezTo>
                    <a:lnTo>
                      <a:pt x="554358" y="294189"/>
                    </a:lnTo>
                    <a:lnTo>
                      <a:pt x="554358" y="436798"/>
                    </a:lnTo>
                    <a:close/>
                    <a:moveTo>
                      <a:pt x="687821" y="492732"/>
                    </a:moveTo>
                    <a:lnTo>
                      <a:pt x="687821" y="445197"/>
                    </a:lnTo>
                    <a:lnTo>
                      <a:pt x="545953" y="445197"/>
                    </a:lnTo>
                    <a:lnTo>
                      <a:pt x="545953" y="302588"/>
                    </a:lnTo>
                    <a:lnTo>
                      <a:pt x="422575" y="302588"/>
                    </a:lnTo>
                    <a:lnTo>
                      <a:pt x="422323" y="298724"/>
                    </a:lnTo>
                    <a:cubicBezTo>
                      <a:pt x="422152" y="296352"/>
                      <a:pt x="421815" y="293995"/>
                      <a:pt x="421315" y="291670"/>
                    </a:cubicBezTo>
                    <a:lnTo>
                      <a:pt x="420811" y="289318"/>
                    </a:lnTo>
                    <a:lnTo>
                      <a:pt x="492081" y="225657"/>
                    </a:lnTo>
                    <a:lnTo>
                      <a:pt x="494434" y="226412"/>
                    </a:lnTo>
                    <a:cubicBezTo>
                      <a:pt x="521613" y="235675"/>
                      <a:pt x="551160" y="221166"/>
                      <a:pt x="560429" y="194006"/>
                    </a:cubicBezTo>
                    <a:cubicBezTo>
                      <a:pt x="568279" y="171004"/>
                      <a:pt x="559124" y="145636"/>
                      <a:pt x="538389" y="132935"/>
                    </a:cubicBezTo>
                    <a:lnTo>
                      <a:pt x="538389" y="137472"/>
                    </a:lnTo>
                    <a:cubicBezTo>
                      <a:pt x="560308" y="153567"/>
                      <a:pt x="565020" y="184371"/>
                      <a:pt x="548914" y="206274"/>
                    </a:cubicBezTo>
                    <a:cubicBezTo>
                      <a:pt x="532807" y="228178"/>
                      <a:pt x="501981" y="232887"/>
                      <a:pt x="480063" y="216792"/>
                    </a:cubicBezTo>
                    <a:cubicBezTo>
                      <a:pt x="458144" y="200697"/>
                      <a:pt x="453432" y="169892"/>
                      <a:pt x="469538" y="147989"/>
                    </a:cubicBezTo>
                    <a:cubicBezTo>
                      <a:pt x="472493" y="143970"/>
                      <a:pt x="476042" y="140424"/>
                      <a:pt x="480063" y="137472"/>
                    </a:cubicBezTo>
                    <a:lnTo>
                      <a:pt x="480063" y="135288"/>
                    </a:lnTo>
                    <a:cubicBezTo>
                      <a:pt x="478718" y="136295"/>
                      <a:pt x="477457" y="137303"/>
                      <a:pt x="476280" y="138312"/>
                    </a:cubicBezTo>
                    <a:cubicBezTo>
                      <a:pt x="462378" y="150800"/>
                      <a:pt x="456223" y="169766"/>
                      <a:pt x="460144" y="188031"/>
                    </a:cubicBezTo>
                    <a:lnTo>
                      <a:pt x="460648" y="190466"/>
                    </a:lnTo>
                    <a:lnTo>
                      <a:pt x="428963" y="218686"/>
                    </a:lnTo>
                    <a:lnTo>
                      <a:pt x="426526" y="213982"/>
                    </a:lnTo>
                    <a:cubicBezTo>
                      <a:pt x="420418" y="202561"/>
                      <a:pt x="417025" y="189887"/>
                      <a:pt x="416609" y="176944"/>
                    </a:cubicBezTo>
                    <a:cubicBezTo>
                      <a:pt x="415407" y="136072"/>
                      <a:pt x="443402" y="100097"/>
                      <a:pt x="483340" y="91195"/>
                    </a:cubicBezTo>
                    <a:lnTo>
                      <a:pt x="484432" y="90943"/>
                    </a:lnTo>
                    <a:lnTo>
                      <a:pt x="484517" y="90943"/>
                    </a:lnTo>
                    <a:cubicBezTo>
                      <a:pt x="484768" y="89515"/>
                      <a:pt x="484937" y="88003"/>
                      <a:pt x="485189" y="86575"/>
                    </a:cubicBezTo>
                    <a:lnTo>
                      <a:pt x="485441" y="85232"/>
                    </a:lnTo>
                    <a:lnTo>
                      <a:pt x="493762" y="85904"/>
                    </a:lnTo>
                    <a:lnTo>
                      <a:pt x="493762" y="145030"/>
                    </a:lnTo>
                    <a:lnTo>
                      <a:pt x="491660" y="146290"/>
                    </a:lnTo>
                    <a:cubicBezTo>
                      <a:pt x="474537" y="155984"/>
                      <a:pt x="468520" y="177714"/>
                      <a:pt x="478221" y="194826"/>
                    </a:cubicBezTo>
                    <a:cubicBezTo>
                      <a:pt x="487922" y="211937"/>
                      <a:pt x="509668" y="217950"/>
                      <a:pt x="526791" y="208256"/>
                    </a:cubicBezTo>
                    <a:cubicBezTo>
                      <a:pt x="543915" y="198562"/>
                      <a:pt x="549932" y="176831"/>
                      <a:pt x="540231" y="159720"/>
                    </a:cubicBezTo>
                    <a:cubicBezTo>
                      <a:pt x="537051" y="154110"/>
                      <a:pt x="532405" y="149468"/>
                      <a:pt x="526791" y="146290"/>
                    </a:cubicBezTo>
                    <a:lnTo>
                      <a:pt x="524691" y="145030"/>
                    </a:lnTo>
                    <a:lnTo>
                      <a:pt x="524691" y="76077"/>
                    </a:lnTo>
                    <a:lnTo>
                      <a:pt x="526791" y="74817"/>
                    </a:lnTo>
                    <a:cubicBezTo>
                      <a:pt x="543868" y="65127"/>
                      <a:pt x="549851" y="43437"/>
                      <a:pt x="540154" y="26372"/>
                    </a:cubicBezTo>
                    <a:cubicBezTo>
                      <a:pt x="530457" y="9307"/>
                      <a:pt x="508752" y="3329"/>
                      <a:pt x="491675" y="13019"/>
                    </a:cubicBezTo>
                    <a:cubicBezTo>
                      <a:pt x="480525" y="19346"/>
                      <a:pt x="473647" y="31182"/>
                      <a:pt x="473675" y="43995"/>
                    </a:cubicBezTo>
                    <a:cubicBezTo>
                      <a:pt x="473651" y="54828"/>
                      <a:pt x="478647" y="65061"/>
                      <a:pt x="487206" y="71710"/>
                    </a:cubicBezTo>
                    <a:lnTo>
                      <a:pt x="494518" y="77589"/>
                    </a:lnTo>
                    <a:lnTo>
                      <a:pt x="485273" y="79185"/>
                    </a:lnTo>
                    <a:cubicBezTo>
                      <a:pt x="484761" y="79257"/>
                      <a:pt x="484255" y="79369"/>
                      <a:pt x="483760" y="79521"/>
                    </a:cubicBezTo>
                    <a:cubicBezTo>
                      <a:pt x="482170" y="79707"/>
                      <a:pt x="480596" y="80016"/>
                      <a:pt x="479054" y="80444"/>
                    </a:cubicBezTo>
                    <a:cubicBezTo>
                      <a:pt x="427236" y="92905"/>
                      <a:pt x="395338" y="144984"/>
                      <a:pt x="407808" y="196765"/>
                    </a:cubicBezTo>
                    <a:cubicBezTo>
                      <a:pt x="410063" y="206130"/>
                      <a:pt x="413709" y="215104"/>
                      <a:pt x="418626" y="223389"/>
                    </a:cubicBezTo>
                    <a:lnTo>
                      <a:pt x="420390" y="226328"/>
                    </a:lnTo>
                    <a:lnTo>
                      <a:pt x="389294" y="254128"/>
                    </a:lnTo>
                    <a:lnTo>
                      <a:pt x="387025" y="253288"/>
                    </a:lnTo>
                    <a:cubicBezTo>
                      <a:pt x="369284" y="247412"/>
                      <a:pt x="349755" y="251411"/>
                      <a:pt x="335757" y="263787"/>
                    </a:cubicBezTo>
                    <a:cubicBezTo>
                      <a:pt x="325705" y="272755"/>
                      <a:pt x="319553" y="285291"/>
                      <a:pt x="318612" y="298724"/>
                    </a:cubicBezTo>
                    <a:lnTo>
                      <a:pt x="318276" y="302588"/>
                    </a:lnTo>
                    <a:lnTo>
                      <a:pt x="165987" y="302588"/>
                    </a:lnTo>
                    <a:lnTo>
                      <a:pt x="165987" y="445197"/>
                    </a:lnTo>
                    <a:lnTo>
                      <a:pt x="8738" y="445197"/>
                    </a:lnTo>
                    <a:lnTo>
                      <a:pt x="8738" y="492732"/>
                    </a:lnTo>
                    <a:lnTo>
                      <a:pt x="165987" y="492732"/>
                    </a:lnTo>
                    <a:lnTo>
                      <a:pt x="165987" y="529266"/>
                    </a:lnTo>
                    <a:lnTo>
                      <a:pt x="545953" y="529266"/>
                    </a:lnTo>
                    <a:lnTo>
                      <a:pt x="545953" y="492732"/>
                    </a:lnTo>
                    <a:close/>
                    <a:moveTo>
                      <a:pt x="485357" y="122354"/>
                    </a:moveTo>
                    <a:lnTo>
                      <a:pt x="485357" y="99342"/>
                    </a:lnTo>
                    <a:lnTo>
                      <a:pt x="485189" y="99425"/>
                    </a:lnTo>
                    <a:cubicBezTo>
                      <a:pt x="449157" y="107385"/>
                      <a:pt x="423886" y="139833"/>
                      <a:pt x="425013" y="176692"/>
                    </a:cubicBezTo>
                    <a:cubicBezTo>
                      <a:pt x="425330" y="186518"/>
                      <a:pt x="427556" y="196188"/>
                      <a:pt x="431568" y="205164"/>
                    </a:cubicBezTo>
                    <a:lnTo>
                      <a:pt x="451487" y="187358"/>
                    </a:lnTo>
                    <a:cubicBezTo>
                      <a:pt x="447948" y="166854"/>
                      <a:pt x="455220" y="145973"/>
                      <a:pt x="470734" y="132096"/>
                    </a:cubicBezTo>
                    <a:cubicBezTo>
                      <a:pt x="474221" y="128940"/>
                      <a:pt x="478089" y="126231"/>
                      <a:pt x="482248" y="12403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1" name="Google Shape;1521;g2da750b4097_0_491"/>
              <p:cNvSpPr/>
              <p:nvPr/>
            </p:nvSpPr>
            <p:spPr>
              <a:xfrm>
                <a:off x="7720730" y="3864391"/>
                <a:ext cx="150272" cy="102715"/>
              </a:xfrm>
              <a:custGeom>
                <a:rect b="b" l="l" r="r" t="t"/>
                <a:pathLst>
                  <a:path extrusionOk="0" h="102715" w="150272">
                    <a:moveTo>
                      <a:pt x="150606" y="-19"/>
                    </a:moveTo>
                    <a:lnTo>
                      <a:pt x="150606" y="102696"/>
                    </a:lnTo>
                    <a:lnTo>
                      <a:pt x="17395" y="102696"/>
                    </a:lnTo>
                    <a:lnTo>
                      <a:pt x="17395" y="79265"/>
                    </a:lnTo>
                    <a:lnTo>
                      <a:pt x="838" y="79265"/>
                    </a:lnTo>
                    <a:cubicBezTo>
                      <a:pt x="10094" y="64745"/>
                      <a:pt x="9897" y="46132"/>
                      <a:pt x="334" y="31812"/>
                    </a:cubicBezTo>
                    <a:lnTo>
                      <a:pt x="17395" y="31812"/>
                    </a:lnTo>
                    <a:lnTo>
                      <a:pt x="17395" y="-19"/>
                    </a:lnTo>
                    <a:lnTo>
                      <a:pt x="74461" y="-19"/>
                    </a:lnTo>
                    <a:cubicBezTo>
                      <a:pt x="74531" y="510"/>
                      <a:pt x="74559" y="1044"/>
                      <a:pt x="74545" y="1577"/>
                    </a:cubicBezTo>
                    <a:lnTo>
                      <a:pt x="74545" y="5776"/>
                    </a:lnTo>
                    <a:lnTo>
                      <a:pt x="93540" y="5776"/>
                    </a:lnTo>
                    <a:lnTo>
                      <a:pt x="93540" y="-19"/>
                    </a:lnTo>
                    <a:close/>
                    <a:moveTo>
                      <a:pt x="142202" y="94298"/>
                    </a:moveTo>
                    <a:lnTo>
                      <a:pt x="142202" y="8380"/>
                    </a:lnTo>
                    <a:lnTo>
                      <a:pt x="25800" y="8380"/>
                    </a:lnTo>
                    <a:lnTo>
                      <a:pt x="25800" y="40210"/>
                    </a:lnTo>
                    <a:lnTo>
                      <a:pt x="10252" y="40210"/>
                    </a:lnTo>
                    <a:cubicBezTo>
                      <a:pt x="13749" y="50115"/>
                      <a:pt x="13837" y="60904"/>
                      <a:pt x="10503" y="70866"/>
                    </a:cubicBezTo>
                    <a:lnTo>
                      <a:pt x="25800" y="70866"/>
                    </a:lnTo>
                    <a:lnTo>
                      <a:pt x="25800" y="9429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2" name="Google Shape;1522;g2da750b4097_0_491"/>
              <p:cNvSpPr/>
              <p:nvPr/>
            </p:nvSpPr>
            <p:spPr>
              <a:xfrm>
                <a:off x="7794858" y="3864391"/>
                <a:ext cx="19078" cy="5795"/>
              </a:xfrm>
              <a:custGeom>
                <a:rect b="b" l="l" r="r" t="t"/>
                <a:pathLst>
                  <a:path extrusionOk="0" h="5795" w="19078">
                    <a:moveTo>
                      <a:pt x="19412" y="1577"/>
                    </a:moveTo>
                    <a:lnTo>
                      <a:pt x="19412" y="5776"/>
                    </a:lnTo>
                    <a:lnTo>
                      <a:pt x="417" y="5776"/>
                    </a:lnTo>
                    <a:lnTo>
                      <a:pt x="417" y="1577"/>
                    </a:lnTo>
                    <a:cubicBezTo>
                      <a:pt x="431" y="1044"/>
                      <a:pt x="403" y="510"/>
                      <a:pt x="334" y="-19"/>
                    </a:cubicBezTo>
                    <a:lnTo>
                      <a:pt x="19412" y="-1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3" name="Google Shape;1523;g2da750b4097_0_491"/>
              <p:cNvSpPr/>
              <p:nvPr/>
            </p:nvSpPr>
            <p:spPr>
              <a:xfrm>
                <a:off x="7605757" y="3787679"/>
                <a:ext cx="208179" cy="108542"/>
              </a:xfrm>
              <a:custGeom>
                <a:rect b="b" l="l" r="r" t="t"/>
                <a:pathLst>
                  <a:path extrusionOk="0" h="108542" w="208179">
                    <a:moveTo>
                      <a:pt x="208513" y="76693"/>
                    </a:moveTo>
                    <a:lnTo>
                      <a:pt x="189435" y="76693"/>
                    </a:lnTo>
                    <a:cubicBezTo>
                      <a:pt x="188342" y="47970"/>
                      <a:pt x="156321" y="22354"/>
                      <a:pt x="117240" y="19330"/>
                    </a:cubicBezTo>
                    <a:cubicBezTo>
                      <a:pt x="114802" y="19162"/>
                      <a:pt x="112366" y="18995"/>
                      <a:pt x="109845" y="18995"/>
                    </a:cubicBezTo>
                    <a:cubicBezTo>
                      <a:pt x="71940" y="18995"/>
                      <a:pt x="30506" y="42343"/>
                      <a:pt x="19581" y="108524"/>
                    </a:cubicBezTo>
                    <a:lnTo>
                      <a:pt x="334" y="108524"/>
                    </a:lnTo>
                    <a:lnTo>
                      <a:pt x="670" y="106508"/>
                    </a:lnTo>
                    <a:cubicBezTo>
                      <a:pt x="14034" y="22438"/>
                      <a:pt x="70428" y="-3514"/>
                      <a:pt x="118754" y="349"/>
                    </a:cubicBezTo>
                    <a:cubicBezTo>
                      <a:pt x="168423" y="4213"/>
                      <a:pt x="207420" y="37639"/>
                      <a:pt x="208513" y="76693"/>
                    </a:cubicBezTo>
                    <a:close/>
                    <a:moveTo>
                      <a:pt x="197671" y="74089"/>
                    </a:moveTo>
                    <a:lnTo>
                      <a:pt x="199941" y="74089"/>
                    </a:lnTo>
                    <a:cubicBezTo>
                      <a:pt x="197167" y="40578"/>
                      <a:pt x="162204" y="12191"/>
                      <a:pt x="118081" y="8748"/>
                    </a:cubicBezTo>
                    <a:cubicBezTo>
                      <a:pt x="74293" y="5305"/>
                      <a:pt x="23278" y="28569"/>
                      <a:pt x="9663" y="103652"/>
                    </a:cubicBezTo>
                    <a:lnTo>
                      <a:pt x="11848" y="103988"/>
                    </a:lnTo>
                    <a:cubicBezTo>
                      <a:pt x="25212" y="30416"/>
                      <a:pt x="75050" y="7572"/>
                      <a:pt x="117913" y="10932"/>
                    </a:cubicBezTo>
                    <a:cubicBezTo>
                      <a:pt x="160187" y="14291"/>
                      <a:pt x="194898" y="42174"/>
                      <a:pt x="197671" y="7408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4" name="Google Shape;1524;g2da750b4097_0_491"/>
              <p:cNvSpPr/>
              <p:nvPr/>
            </p:nvSpPr>
            <p:spPr>
              <a:xfrm>
                <a:off x="7717621" y="3896222"/>
                <a:ext cx="10421" cy="47452"/>
              </a:xfrm>
              <a:custGeom>
                <a:rect b="b" l="l" r="r" t="t"/>
                <a:pathLst>
                  <a:path extrusionOk="0" h="47452" w="10421">
                    <a:moveTo>
                      <a:pt x="10755" y="24169"/>
                    </a:moveTo>
                    <a:cubicBezTo>
                      <a:pt x="10737" y="32411"/>
                      <a:pt x="8377" y="40479"/>
                      <a:pt x="3948" y="47433"/>
                    </a:cubicBezTo>
                    <a:lnTo>
                      <a:pt x="838" y="47433"/>
                    </a:lnTo>
                    <a:lnTo>
                      <a:pt x="3612" y="41469"/>
                    </a:lnTo>
                    <a:cubicBezTo>
                      <a:pt x="6242" y="36080"/>
                      <a:pt x="7621" y="30166"/>
                      <a:pt x="7645" y="24169"/>
                    </a:cubicBezTo>
                    <a:cubicBezTo>
                      <a:pt x="7615" y="17875"/>
                      <a:pt x="6149" y="11671"/>
                      <a:pt x="3359" y="6027"/>
                    </a:cubicBezTo>
                    <a:lnTo>
                      <a:pt x="334" y="-19"/>
                    </a:lnTo>
                    <a:lnTo>
                      <a:pt x="3443" y="-19"/>
                    </a:lnTo>
                    <a:cubicBezTo>
                      <a:pt x="8225" y="7141"/>
                      <a:pt x="10770" y="15560"/>
                      <a:pt x="10755" y="241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5" name="Google Shape;1525;g2da750b4097_0_491"/>
              <p:cNvSpPr/>
              <p:nvPr/>
            </p:nvSpPr>
            <p:spPr>
              <a:xfrm>
                <a:off x="7348411" y="4185974"/>
                <a:ext cx="363914" cy="212736"/>
              </a:xfrm>
              <a:custGeom>
                <a:rect b="b" l="l" r="r" t="t"/>
                <a:pathLst>
                  <a:path extrusionOk="0" h="212736" w="363914">
                    <a:moveTo>
                      <a:pt x="364248" y="-19"/>
                    </a:moveTo>
                    <a:lnTo>
                      <a:pt x="364248" y="212717"/>
                    </a:lnTo>
                    <a:lnTo>
                      <a:pt x="334" y="212717"/>
                    </a:lnTo>
                    <a:lnTo>
                      <a:pt x="334" y="-19"/>
                    </a:lnTo>
                    <a:lnTo>
                      <a:pt x="364248" y="-19"/>
                    </a:lnTo>
                    <a:close/>
                    <a:moveTo>
                      <a:pt x="355843" y="204318"/>
                    </a:moveTo>
                    <a:lnTo>
                      <a:pt x="355843" y="8379"/>
                    </a:lnTo>
                    <a:lnTo>
                      <a:pt x="8738" y="8379"/>
                    </a:lnTo>
                    <a:lnTo>
                      <a:pt x="8738" y="20431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6" name="Google Shape;1526;g2da750b4097_0_491"/>
              <p:cNvSpPr/>
              <p:nvPr/>
            </p:nvSpPr>
            <p:spPr>
              <a:xfrm>
                <a:off x="7661899" y="3896222"/>
                <a:ext cx="44207" cy="44176"/>
              </a:xfrm>
              <a:custGeom>
                <a:rect b="b" l="l" r="r" t="t"/>
                <a:pathLst>
                  <a:path extrusionOk="0" h="44176" w="44207">
                    <a:moveTo>
                      <a:pt x="22438" y="-19"/>
                    </a:moveTo>
                    <a:cubicBezTo>
                      <a:pt x="34646" y="-19"/>
                      <a:pt x="44541" y="9871"/>
                      <a:pt x="44541" y="22070"/>
                    </a:cubicBezTo>
                    <a:cubicBezTo>
                      <a:pt x="44541" y="34269"/>
                      <a:pt x="34644" y="44158"/>
                      <a:pt x="22437" y="44157"/>
                    </a:cubicBezTo>
                    <a:cubicBezTo>
                      <a:pt x="10229" y="44157"/>
                      <a:pt x="333" y="34268"/>
                      <a:pt x="334" y="22069"/>
                    </a:cubicBezTo>
                    <a:cubicBezTo>
                      <a:pt x="349" y="9876"/>
                      <a:pt x="10236" y="-5"/>
                      <a:pt x="22438" y="-19"/>
                    </a:cubicBezTo>
                    <a:close/>
                    <a:moveTo>
                      <a:pt x="36137" y="22069"/>
                    </a:moveTo>
                    <a:cubicBezTo>
                      <a:pt x="36136" y="14508"/>
                      <a:pt x="30003" y="8379"/>
                      <a:pt x="22437" y="8380"/>
                    </a:cubicBezTo>
                    <a:cubicBezTo>
                      <a:pt x="14871" y="8380"/>
                      <a:pt x="8738" y="14509"/>
                      <a:pt x="8738" y="22069"/>
                    </a:cubicBezTo>
                    <a:cubicBezTo>
                      <a:pt x="8739" y="29630"/>
                      <a:pt x="14872" y="35759"/>
                      <a:pt x="22438" y="35758"/>
                    </a:cubicBezTo>
                    <a:cubicBezTo>
                      <a:pt x="30003" y="35757"/>
                      <a:pt x="36135" y="29628"/>
                      <a:pt x="36137" y="220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7" name="Google Shape;1527;g2da750b4097_0_491"/>
              <p:cNvSpPr/>
              <p:nvPr/>
            </p:nvSpPr>
            <p:spPr>
              <a:xfrm>
                <a:off x="7661899" y="4031439"/>
                <a:ext cx="44207" cy="44176"/>
              </a:xfrm>
              <a:custGeom>
                <a:rect b="b" l="l" r="r" t="t"/>
                <a:pathLst>
                  <a:path extrusionOk="0" h="44176" w="44207">
                    <a:moveTo>
                      <a:pt x="22438" y="-19"/>
                    </a:moveTo>
                    <a:cubicBezTo>
                      <a:pt x="34646" y="-19"/>
                      <a:pt x="44541" y="9871"/>
                      <a:pt x="44541" y="22070"/>
                    </a:cubicBezTo>
                    <a:cubicBezTo>
                      <a:pt x="44541" y="34269"/>
                      <a:pt x="34644" y="44158"/>
                      <a:pt x="22437" y="44157"/>
                    </a:cubicBezTo>
                    <a:cubicBezTo>
                      <a:pt x="10230" y="44157"/>
                      <a:pt x="334" y="34268"/>
                      <a:pt x="334" y="22070"/>
                    </a:cubicBezTo>
                    <a:cubicBezTo>
                      <a:pt x="348" y="9876"/>
                      <a:pt x="10236" y="-5"/>
                      <a:pt x="22438" y="-19"/>
                    </a:cubicBezTo>
                    <a:close/>
                    <a:moveTo>
                      <a:pt x="36137" y="22069"/>
                    </a:moveTo>
                    <a:cubicBezTo>
                      <a:pt x="36136" y="14509"/>
                      <a:pt x="30003" y="8380"/>
                      <a:pt x="22437" y="8380"/>
                    </a:cubicBezTo>
                    <a:cubicBezTo>
                      <a:pt x="14871" y="8381"/>
                      <a:pt x="8738" y="14510"/>
                      <a:pt x="8738" y="22070"/>
                    </a:cubicBezTo>
                    <a:cubicBezTo>
                      <a:pt x="8739" y="29631"/>
                      <a:pt x="14872" y="35760"/>
                      <a:pt x="22438" y="35759"/>
                    </a:cubicBezTo>
                    <a:cubicBezTo>
                      <a:pt x="30003" y="35757"/>
                      <a:pt x="36135" y="29629"/>
                      <a:pt x="36137" y="220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8" name="Google Shape;1528;g2da750b4097_0_491"/>
              <p:cNvSpPr/>
              <p:nvPr/>
            </p:nvSpPr>
            <p:spPr>
              <a:xfrm>
                <a:off x="7360766" y="4198320"/>
                <a:ext cx="339205" cy="188044"/>
              </a:xfrm>
              <a:custGeom>
                <a:rect b="b" l="l" r="r" t="t"/>
                <a:pathLst>
                  <a:path extrusionOk="0" h="188044" w="339205">
                    <a:moveTo>
                      <a:pt x="339539" y="-19"/>
                    </a:moveTo>
                    <a:lnTo>
                      <a:pt x="339539" y="188025"/>
                    </a:lnTo>
                    <a:lnTo>
                      <a:pt x="334" y="188025"/>
                    </a:lnTo>
                    <a:lnTo>
                      <a:pt x="334" y="-19"/>
                    </a:lnTo>
                    <a:close/>
                    <a:moveTo>
                      <a:pt x="331134" y="179626"/>
                    </a:moveTo>
                    <a:lnTo>
                      <a:pt x="331134" y="8379"/>
                    </a:lnTo>
                    <a:lnTo>
                      <a:pt x="8738" y="8379"/>
                    </a:lnTo>
                    <a:lnTo>
                      <a:pt x="8738" y="17962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9" name="Google Shape;1529;g2da750b4097_0_491"/>
              <p:cNvSpPr/>
              <p:nvPr/>
            </p:nvSpPr>
            <p:spPr>
              <a:xfrm>
                <a:off x="7640047" y="3896222"/>
                <a:ext cx="10421" cy="47452"/>
              </a:xfrm>
              <a:custGeom>
                <a:rect b="b" l="l" r="r" t="t"/>
                <a:pathLst>
                  <a:path extrusionOk="0" h="47452" w="10421">
                    <a:moveTo>
                      <a:pt x="10755" y="-19"/>
                    </a:moveTo>
                    <a:lnTo>
                      <a:pt x="7729" y="6027"/>
                    </a:lnTo>
                    <a:cubicBezTo>
                      <a:pt x="4901" y="11657"/>
                      <a:pt x="3433" y="17870"/>
                      <a:pt x="3443" y="24169"/>
                    </a:cubicBezTo>
                    <a:cubicBezTo>
                      <a:pt x="3478" y="30155"/>
                      <a:pt x="4827" y="36060"/>
                      <a:pt x="7393" y="41469"/>
                    </a:cubicBezTo>
                    <a:lnTo>
                      <a:pt x="10251" y="47433"/>
                    </a:lnTo>
                    <a:lnTo>
                      <a:pt x="7141" y="47433"/>
                    </a:lnTo>
                    <a:cubicBezTo>
                      <a:pt x="2675" y="40496"/>
                      <a:pt x="311" y="32417"/>
                      <a:pt x="334" y="24169"/>
                    </a:cubicBezTo>
                    <a:cubicBezTo>
                      <a:pt x="331" y="15574"/>
                      <a:pt x="2844" y="7166"/>
                      <a:pt x="7562" y="-1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0" name="Google Shape;1530;g2da750b4097_0_491"/>
              <p:cNvSpPr/>
              <p:nvPr/>
            </p:nvSpPr>
            <p:spPr>
              <a:xfrm>
                <a:off x="7416992" y="3896222"/>
                <a:ext cx="230283" cy="47452"/>
              </a:xfrm>
              <a:custGeom>
                <a:rect b="b" l="l" r="r" t="t"/>
                <a:pathLst>
                  <a:path extrusionOk="0" h="47452" w="230283">
                    <a:moveTo>
                      <a:pt x="208346" y="-19"/>
                    </a:moveTo>
                    <a:lnTo>
                      <a:pt x="230617" y="-19"/>
                    </a:lnTo>
                    <a:cubicBezTo>
                      <a:pt x="225898" y="7166"/>
                      <a:pt x="223386" y="15574"/>
                      <a:pt x="223389" y="24169"/>
                    </a:cubicBezTo>
                    <a:cubicBezTo>
                      <a:pt x="223367" y="32417"/>
                      <a:pt x="225731" y="40496"/>
                      <a:pt x="230197" y="47433"/>
                    </a:cubicBezTo>
                    <a:lnTo>
                      <a:pt x="334" y="47433"/>
                    </a:lnTo>
                    <a:lnTo>
                      <a:pt x="20673" y="-19"/>
                    </a:lnTo>
                    <a:lnTo>
                      <a:pt x="77403" y="-19"/>
                    </a:lnTo>
                    <a:lnTo>
                      <a:pt x="76647" y="2416"/>
                    </a:lnTo>
                    <a:lnTo>
                      <a:pt x="94800" y="8379"/>
                    </a:lnTo>
                    <a:lnTo>
                      <a:pt x="26219" y="8379"/>
                    </a:lnTo>
                    <a:lnTo>
                      <a:pt x="13024" y="39034"/>
                    </a:lnTo>
                    <a:lnTo>
                      <a:pt x="220448" y="39034"/>
                    </a:lnTo>
                    <a:cubicBezTo>
                      <a:pt x="217225" y="29055"/>
                      <a:pt x="217314" y="18303"/>
                      <a:pt x="220700" y="8379"/>
                    </a:cubicBezTo>
                    <a:lnTo>
                      <a:pt x="173635" y="8379"/>
                    </a:lnTo>
                    <a:lnTo>
                      <a:pt x="174727" y="4600"/>
                    </a:lnTo>
                    <a:cubicBezTo>
                      <a:pt x="175147" y="3004"/>
                      <a:pt x="175652" y="1492"/>
                      <a:pt x="175988" y="-19"/>
                    </a:cubicBezTo>
                    <a:lnTo>
                      <a:pt x="189099" y="-19"/>
                    </a:lnTo>
                    <a:lnTo>
                      <a:pt x="188763" y="2080"/>
                    </a:lnTo>
                    <a:lnTo>
                      <a:pt x="207589" y="5019"/>
                    </a:lnTo>
                    <a:lnTo>
                      <a:pt x="208177" y="904"/>
                    </a:lnTo>
                    <a:cubicBezTo>
                      <a:pt x="208261" y="569"/>
                      <a:pt x="208261" y="317"/>
                      <a:pt x="208346" y="-1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1" name="Google Shape;1531;g2da750b4097_0_491"/>
              <p:cNvSpPr/>
              <p:nvPr/>
            </p:nvSpPr>
            <p:spPr>
              <a:xfrm>
                <a:off x="7605421" y="3896222"/>
                <a:ext cx="19582" cy="5038"/>
              </a:xfrm>
              <a:custGeom>
                <a:rect b="b" l="l" r="r" t="t"/>
                <a:pathLst>
                  <a:path extrusionOk="0" h="5038" w="19582">
                    <a:moveTo>
                      <a:pt x="19917" y="-19"/>
                    </a:moveTo>
                    <a:cubicBezTo>
                      <a:pt x="19832" y="317"/>
                      <a:pt x="19832" y="569"/>
                      <a:pt x="19748" y="904"/>
                    </a:cubicBezTo>
                    <a:lnTo>
                      <a:pt x="19160" y="5019"/>
                    </a:lnTo>
                    <a:lnTo>
                      <a:pt x="334" y="2080"/>
                    </a:lnTo>
                    <a:lnTo>
                      <a:pt x="670" y="-1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2" name="Google Shape;1532;g2da750b4097_0_491"/>
              <p:cNvSpPr/>
              <p:nvPr/>
            </p:nvSpPr>
            <p:spPr>
              <a:xfrm>
                <a:off x="7410941" y="3733722"/>
                <a:ext cx="189780" cy="162499"/>
              </a:xfrm>
              <a:custGeom>
                <a:rect b="b" l="l" r="r" t="t"/>
                <a:pathLst>
                  <a:path extrusionOk="0" h="162499" w="189780">
                    <a:moveTo>
                      <a:pt x="148169" y="32050"/>
                    </a:moveTo>
                    <a:cubicBezTo>
                      <a:pt x="176155" y="46328"/>
                      <a:pt x="204395" y="80594"/>
                      <a:pt x="182038" y="162481"/>
                    </a:cubicBezTo>
                    <a:lnTo>
                      <a:pt x="173886" y="162481"/>
                    </a:lnTo>
                    <a:lnTo>
                      <a:pt x="173886" y="160716"/>
                    </a:lnTo>
                    <a:cubicBezTo>
                      <a:pt x="190527" y="99743"/>
                      <a:pt x="180357" y="57918"/>
                      <a:pt x="144302" y="39525"/>
                    </a:cubicBezTo>
                    <a:cubicBezTo>
                      <a:pt x="136837" y="35735"/>
                      <a:pt x="128850" y="33074"/>
                      <a:pt x="120602" y="31629"/>
                    </a:cubicBezTo>
                    <a:lnTo>
                      <a:pt x="119257" y="31379"/>
                    </a:lnTo>
                    <a:lnTo>
                      <a:pt x="118248" y="30370"/>
                    </a:lnTo>
                    <a:cubicBezTo>
                      <a:pt x="116204" y="28099"/>
                      <a:pt x="113984" y="25993"/>
                      <a:pt x="111609" y="24072"/>
                    </a:cubicBezTo>
                    <a:cubicBezTo>
                      <a:pt x="91481" y="7350"/>
                      <a:pt x="63534" y="3659"/>
                      <a:pt x="39750" y="14581"/>
                    </a:cubicBezTo>
                    <a:cubicBezTo>
                      <a:pt x="22368" y="22356"/>
                      <a:pt x="10587" y="38954"/>
                      <a:pt x="8989" y="57918"/>
                    </a:cubicBezTo>
                    <a:lnTo>
                      <a:pt x="13360" y="57918"/>
                    </a:lnTo>
                    <a:lnTo>
                      <a:pt x="15461" y="62117"/>
                    </a:lnTo>
                    <a:cubicBezTo>
                      <a:pt x="15546" y="62117"/>
                      <a:pt x="15546" y="62033"/>
                      <a:pt x="15630" y="62033"/>
                    </a:cubicBezTo>
                    <a:cubicBezTo>
                      <a:pt x="45550" y="48679"/>
                      <a:pt x="72612" y="48763"/>
                      <a:pt x="88076" y="62200"/>
                    </a:cubicBezTo>
                    <a:cubicBezTo>
                      <a:pt x="106482" y="78242"/>
                      <a:pt x="108247" y="111836"/>
                      <a:pt x="93287" y="159541"/>
                    </a:cubicBezTo>
                    <a:lnTo>
                      <a:pt x="96985" y="160801"/>
                    </a:lnTo>
                    <a:lnTo>
                      <a:pt x="96985" y="162481"/>
                    </a:lnTo>
                    <a:lnTo>
                      <a:pt x="83453" y="162481"/>
                    </a:lnTo>
                    <a:lnTo>
                      <a:pt x="83958" y="160968"/>
                    </a:lnTo>
                    <a:cubicBezTo>
                      <a:pt x="99170" y="114524"/>
                      <a:pt x="98750" y="82610"/>
                      <a:pt x="82529" y="68500"/>
                    </a:cubicBezTo>
                    <a:cubicBezTo>
                      <a:pt x="63367" y="51871"/>
                      <a:pt x="29161" y="65224"/>
                      <a:pt x="19075" y="69676"/>
                    </a:cubicBezTo>
                    <a:cubicBezTo>
                      <a:pt x="18319" y="70011"/>
                      <a:pt x="17646" y="70347"/>
                      <a:pt x="16891" y="70684"/>
                    </a:cubicBezTo>
                    <a:lnTo>
                      <a:pt x="8570" y="67156"/>
                    </a:lnTo>
                    <a:lnTo>
                      <a:pt x="8149" y="66316"/>
                    </a:lnTo>
                    <a:lnTo>
                      <a:pt x="6637" y="66316"/>
                    </a:lnTo>
                    <a:lnTo>
                      <a:pt x="334" y="63628"/>
                    </a:lnTo>
                    <a:lnTo>
                      <a:pt x="334" y="62117"/>
                    </a:lnTo>
                    <a:cubicBezTo>
                      <a:pt x="334" y="61698"/>
                      <a:pt x="418" y="61277"/>
                      <a:pt x="418" y="60773"/>
                    </a:cubicBezTo>
                    <a:cubicBezTo>
                      <a:pt x="947" y="37469"/>
                      <a:pt x="14848" y="16550"/>
                      <a:pt x="36137" y="7022"/>
                    </a:cubicBezTo>
                    <a:cubicBezTo>
                      <a:pt x="62874" y="-5326"/>
                      <a:pt x="94334" y="-1208"/>
                      <a:pt x="116988" y="17604"/>
                    </a:cubicBezTo>
                    <a:cubicBezTo>
                      <a:pt x="119247" y="19508"/>
                      <a:pt x="121407" y="21526"/>
                      <a:pt x="123460" y="23651"/>
                    </a:cubicBezTo>
                    <a:cubicBezTo>
                      <a:pt x="132050" y="25276"/>
                      <a:pt x="140368" y="28104"/>
                      <a:pt x="148169" y="3205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3" name="Google Shape;1533;g2da750b4097_0_491"/>
              <p:cNvSpPr/>
              <p:nvPr/>
            </p:nvSpPr>
            <p:spPr>
              <a:xfrm>
                <a:off x="7570290" y="3896222"/>
                <a:ext cx="22355" cy="8397"/>
              </a:xfrm>
              <a:custGeom>
                <a:rect b="b" l="l" r="r" t="t"/>
                <a:pathLst>
                  <a:path extrusionOk="0" h="8397" w="22355">
                    <a:moveTo>
                      <a:pt x="22689" y="-19"/>
                    </a:moveTo>
                    <a:cubicBezTo>
                      <a:pt x="22353" y="1492"/>
                      <a:pt x="21849" y="3004"/>
                      <a:pt x="21429" y="4600"/>
                    </a:cubicBezTo>
                    <a:lnTo>
                      <a:pt x="20336" y="8379"/>
                    </a:lnTo>
                    <a:lnTo>
                      <a:pt x="19412" y="8379"/>
                    </a:lnTo>
                    <a:lnTo>
                      <a:pt x="334" y="2836"/>
                    </a:lnTo>
                    <a:lnTo>
                      <a:pt x="1174" y="-19"/>
                    </a:lnTo>
                    <a:lnTo>
                      <a:pt x="22689" y="-1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4" name="Google Shape;1534;g2da750b4097_0_491"/>
              <p:cNvSpPr/>
              <p:nvPr/>
            </p:nvSpPr>
            <p:spPr>
              <a:xfrm>
                <a:off x="7589367" y="3904615"/>
                <a:ext cx="930" cy="258"/>
              </a:xfrm>
              <a:custGeom>
                <a:rect b="b" l="l" r="r" t="t"/>
                <a:pathLst>
                  <a:path extrusionOk="0" h="258" w="930">
                    <a:moveTo>
                      <a:pt x="930" y="0"/>
                    </a:moveTo>
                    <a:lnTo>
                      <a:pt x="837" y="258"/>
                    </a:lnTo>
                    <a:lnTo>
                      <a:pt x="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5" name="Google Shape;1535;g2da750b4097_0_491"/>
              <p:cNvSpPr/>
              <p:nvPr/>
            </p:nvSpPr>
            <p:spPr>
              <a:xfrm>
                <a:off x="7552053" y="3896222"/>
                <a:ext cx="37315" cy="8397"/>
              </a:xfrm>
              <a:custGeom>
                <a:rect b="b" l="l" r="r" t="t"/>
                <a:pathLst>
                  <a:path extrusionOk="0" h="8397" w="37315">
                    <a:moveTo>
                      <a:pt x="37650" y="8379"/>
                    </a:moveTo>
                    <a:lnTo>
                      <a:pt x="334" y="8379"/>
                    </a:lnTo>
                    <a:lnTo>
                      <a:pt x="334" y="8295"/>
                    </a:lnTo>
                    <a:lnTo>
                      <a:pt x="1341" y="4264"/>
                    </a:lnTo>
                    <a:cubicBezTo>
                      <a:pt x="1679" y="2836"/>
                      <a:pt x="2098" y="1409"/>
                      <a:pt x="2434" y="-19"/>
                    </a:cubicBezTo>
                    <a:lnTo>
                      <a:pt x="19412" y="-19"/>
                    </a:lnTo>
                    <a:lnTo>
                      <a:pt x="18571" y="283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6" name="Google Shape;1536;g2da750b4097_0_491"/>
              <p:cNvSpPr/>
              <p:nvPr/>
            </p:nvSpPr>
            <p:spPr>
              <a:xfrm>
                <a:off x="7534234" y="3769234"/>
                <a:ext cx="54070" cy="126987"/>
              </a:xfrm>
              <a:custGeom>
                <a:rect b="b" l="l" r="r" t="t"/>
                <a:pathLst>
                  <a:path extrusionOk="0" h="126987" w="54070">
                    <a:moveTo>
                      <a:pt x="50593" y="125204"/>
                    </a:moveTo>
                    <a:lnTo>
                      <a:pt x="50593" y="126969"/>
                    </a:lnTo>
                    <a:lnTo>
                      <a:pt x="37230" y="126969"/>
                    </a:lnTo>
                    <a:lnTo>
                      <a:pt x="37566" y="125792"/>
                    </a:lnTo>
                    <a:cubicBezTo>
                      <a:pt x="48659" y="87411"/>
                      <a:pt x="54123" y="37859"/>
                      <a:pt x="18656" y="16778"/>
                    </a:cubicBezTo>
                    <a:cubicBezTo>
                      <a:pt x="30423" y="45334"/>
                      <a:pt x="31095" y="82287"/>
                      <a:pt x="20252" y="126969"/>
                    </a:cubicBezTo>
                    <a:lnTo>
                      <a:pt x="12016" y="126969"/>
                    </a:lnTo>
                    <a:lnTo>
                      <a:pt x="12016" y="125121"/>
                    </a:lnTo>
                    <a:cubicBezTo>
                      <a:pt x="23614" y="77248"/>
                      <a:pt x="21514" y="37523"/>
                      <a:pt x="6049" y="9976"/>
                    </a:cubicBezTo>
                    <a:lnTo>
                      <a:pt x="334" y="-19"/>
                    </a:lnTo>
                    <a:lnTo>
                      <a:pt x="11176" y="4013"/>
                    </a:lnTo>
                    <a:cubicBezTo>
                      <a:pt x="13922" y="5023"/>
                      <a:pt x="16615" y="6172"/>
                      <a:pt x="19244" y="7456"/>
                    </a:cubicBezTo>
                    <a:cubicBezTo>
                      <a:pt x="43197" y="19718"/>
                      <a:pt x="67066" y="49869"/>
                      <a:pt x="46727" y="1241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7" name="Google Shape;1537;g2da750b4097_0_491"/>
              <p:cNvSpPr/>
              <p:nvPr/>
            </p:nvSpPr>
            <p:spPr>
              <a:xfrm>
                <a:off x="7513055" y="4151491"/>
                <a:ext cx="59756" cy="27512"/>
              </a:xfrm>
              <a:custGeom>
                <a:rect b="b" l="l" r="r" t="t"/>
                <a:pathLst>
                  <a:path extrusionOk="0" h="27512" w="59756">
                    <a:moveTo>
                      <a:pt x="58829" y="22285"/>
                    </a:moveTo>
                    <a:lnTo>
                      <a:pt x="60090" y="27493"/>
                    </a:lnTo>
                    <a:lnTo>
                      <a:pt x="334" y="27493"/>
                    </a:lnTo>
                    <a:lnTo>
                      <a:pt x="1679" y="22285"/>
                    </a:lnTo>
                    <a:cubicBezTo>
                      <a:pt x="5105" y="8567"/>
                      <a:pt x="17809" y="-777"/>
                      <a:pt x="31935" y="29"/>
                    </a:cubicBezTo>
                    <a:cubicBezTo>
                      <a:pt x="39763" y="432"/>
                      <a:pt x="47096" y="3975"/>
                      <a:pt x="52274" y="9856"/>
                    </a:cubicBezTo>
                    <a:cubicBezTo>
                      <a:pt x="55428" y="13411"/>
                      <a:pt x="57677" y="17675"/>
                      <a:pt x="58829" y="22285"/>
                    </a:cubicBezTo>
                    <a:close/>
                    <a:moveTo>
                      <a:pt x="11931" y="19094"/>
                    </a:moveTo>
                    <a:lnTo>
                      <a:pt x="48659" y="19094"/>
                    </a:lnTo>
                    <a:cubicBezTo>
                      <a:pt x="47917" y="17779"/>
                      <a:pt x="47044" y="16541"/>
                      <a:pt x="46054" y="15399"/>
                    </a:cubicBezTo>
                    <a:cubicBezTo>
                      <a:pt x="38253" y="6756"/>
                      <a:pt x="24941" y="6007"/>
                      <a:pt x="16218" y="13719"/>
                    </a:cubicBezTo>
                    <a:cubicBezTo>
                      <a:pt x="14492" y="15252"/>
                      <a:pt x="13041" y="17070"/>
                      <a:pt x="11931" y="1909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8" name="Google Shape;1538;g2da750b4097_0_491"/>
              <p:cNvSpPr/>
              <p:nvPr/>
            </p:nvSpPr>
            <p:spPr>
              <a:xfrm>
                <a:off x="7531881" y="3896222"/>
                <a:ext cx="22271" cy="8314"/>
              </a:xfrm>
              <a:custGeom>
                <a:rect b="b" l="l" r="r" t="t"/>
                <a:pathLst>
                  <a:path extrusionOk="0" h="8314" w="22271">
                    <a:moveTo>
                      <a:pt x="22605" y="-19"/>
                    </a:moveTo>
                    <a:cubicBezTo>
                      <a:pt x="22269" y="1409"/>
                      <a:pt x="21850" y="2836"/>
                      <a:pt x="21512" y="4264"/>
                    </a:cubicBezTo>
                    <a:lnTo>
                      <a:pt x="20505" y="8295"/>
                    </a:lnTo>
                    <a:lnTo>
                      <a:pt x="334" y="3172"/>
                    </a:lnTo>
                    <a:lnTo>
                      <a:pt x="1174" y="-19"/>
                    </a:lnTo>
                    <a:lnTo>
                      <a:pt x="22605" y="-1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9" name="Google Shape;1539;g2da750b4097_0_491"/>
              <p:cNvSpPr/>
              <p:nvPr/>
            </p:nvSpPr>
            <p:spPr>
              <a:xfrm>
                <a:off x="7513139" y="3896222"/>
                <a:ext cx="38913" cy="8397"/>
              </a:xfrm>
              <a:custGeom>
                <a:rect b="b" l="l" r="r" t="t"/>
                <a:pathLst>
                  <a:path extrusionOk="0" h="8397" w="38913">
                    <a:moveTo>
                      <a:pt x="39247" y="8295"/>
                    </a:moveTo>
                    <a:lnTo>
                      <a:pt x="39247" y="8379"/>
                    </a:lnTo>
                    <a:lnTo>
                      <a:pt x="334" y="8379"/>
                    </a:lnTo>
                    <a:lnTo>
                      <a:pt x="1511" y="4936"/>
                    </a:lnTo>
                    <a:cubicBezTo>
                      <a:pt x="2099" y="3256"/>
                      <a:pt x="2603" y="1576"/>
                      <a:pt x="3024" y="-19"/>
                    </a:cubicBezTo>
                    <a:lnTo>
                      <a:pt x="19917" y="-19"/>
                    </a:lnTo>
                    <a:lnTo>
                      <a:pt x="19076" y="317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0" name="Google Shape;1540;g2da750b4097_0_491"/>
              <p:cNvSpPr/>
              <p:nvPr/>
            </p:nvSpPr>
            <p:spPr>
              <a:xfrm>
                <a:off x="7436406" y="3767365"/>
                <a:ext cx="113044" cy="128857"/>
              </a:xfrm>
              <a:custGeom>
                <a:rect b="b" l="l" r="r" t="t"/>
                <a:pathLst>
                  <a:path extrusionOk="0" h="128857" w="113044">
                    <a:moveTo>
                      <a:pt x="109844" y="126991"/>
                    </a:moveTo>
                    <a:lnTo>
                      <a:pt x="109844" y="128839"/>
                    </a:lnTo>
                    <a:lnTo>
                      <a:pt x="96649" y="128839"/>
                    </a:lnTo>
                    <a:lnTo>
                      <a:pt x="96901" y="127999"/>
                    </a:lnTo>
                    <a:cubicBezTo>
                      <a:pt x="113794" y="61733"/>
                      <a:pt x="101272" y="26878"/>
                      <a:pt x="87237" y="9158"/>
                    </a:cubicBezTo>
                    <a:cubicBezTo>
                      <a:pt x="76115" y="7822"/>
                      <a:pt x="64863" y="7991"/>
                      <a:pt x="53787" y="9662"/>
                    </a:cubicBezTo>
                    <a:cubicBezTo>
                      <a:pt x="59991" y="11718"/>
                      <a:pt x="65730" y="14970"/>
                      <a:pt x="70680" y="19236"/>
                    </a:cubicBezTo>
                    <a:cubicBezTo>
                      <a:pt x="86312" y="32842"/>
                      <a:pt x="100347" y="62825"/>
                      <a:pt x="79756" y="128839"/>
                    </a:cubicBezTo>
                    <a:lnTo>
                      <a:pt x="71520" y="128839"/>
                    </a:lnTo>
                    <a:lnTo>
                      <a:pt x="71520" y="127159"/>
                    </a:lnTo>
                    <a:cubicBezTo>
                      <a:pt x="91102" y="64925"/>
                      <a:pt x="79000" y="37545"/>
                      <a:pt x="65216" y="25536"/>
                    </a:cubicBezTo>
                    <a:cubicBezTo>
                      <a:pt x="55463" y="17720"/>
                      <a:pt x="43154" y="13799"/>
                      <a:pt x="30674" y="14533"/>
                    </a:cubicBezTo>
                    <a:lnTo>
                      <a:pt x="334" y="14870"/>
                    </a:lnTo>
                    <a:lnTo>
                      <a:pt x="29497" y="6302"/>
                    </a:lnTo>
                    <a:cubicBezTo>
                      <a:pt x="49079" y="345"/>
                      <a:pt x="69696" y="-1429"/>
                      <a:pt x="90009" y="1096"/>
                    </a:cubicBezTo>
                    <a:lnTo>
                      <a:pt x="91606" y="1347"/>
                    </a:lnTo>
                    <a:lnTo>
                      <a:pt x="92616" y="2524"/>
                    </a:lnTo>
                    <a:cubicBezTo>
                      <a:pt x="107995" y="20999"/>
                      <a:pt x="122620" y="57366"/>
                      <a:pt x="106063" y="12598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1" name="Google Shape;1541;g2da750b4097_0_491"/>
              <p:cNvSpPr/>
              <p:nvPr/>
            </p:nvSpPr>
            <p:spPr>
              <a:xfrm>
                <a:off x="7422035" y="3746020"/>
                <a:ext cx="103207" cy="44546"/>
              </a:xfrm>
              <a:custGeom>
                <a:rect b="b" l="l" r="r" t="t"/>
                <a:pathLst>
                  <a:path extrusionOk="0" h="44546" w="103207">
                    <a:moveTo>
                      <a:pt x="33867" y="13453"/>
                    </a:moveTo>
                    <a:cubicBezTo>
                      <a:pt x="28739" y="15860"/>
                      <a:pt x="24118" y="19223"/>
                      <a:pt x="20253" y="23364"/>
                    </a:cubicBezTo>
                    <a:cubicBezTo>
                      <a:pt x="30957" y="18595"/>
                      <a:pt x="42143" y="14990"/>
                      <a:pt x="53619" y="12614"/>
                    </a:cubicBezTo>
                    <a:cubicBezTo>
                      <a:pt x="59060" y="11459"/>
                      <a:pt x="64558" y="10590"/>
                      <a:pt x="70091" y="10010"/>
                    </a:cubicBezTo>
                    <a:cubicBezTo>
                      <a:pt x="57978" y="6976"/>
                      <a:pt x="45191" y="8192"/>
                      <a:pt x="33868" y="13453"/>
                    </a:cubicBezTo>
                    <a:close/>
                    <a:moveTo>
                      <a:pt x="103541" y="17485"/>
                    </a:moveTo>
                    <a:lnTo>
                      <a:pt x="88497" y="17401"/>
                    </a:lnTo>
                    <a:cubicBezTo>
                      <a:pt x="77344" y="17431"/>
                      <a:pt x="66222" y="18585"/>
                      <a:pt x="55300" y="20844"/>
                    </a:cubicBezTo>
                    <a:cubicBezTo>
                      <a:pt x="39638" y="23895"/>
                      <a:pt x="24624" y="29635"/>
                      <a:pt x="10924" y="37809"/>
                    </a:cubicBezTo>
                    <a:lnTo>
                      <a:pt x="334" y="44528"/>
                    </a:lnTo>
                    <a:lnTo>
                      <a:pt x="4788" y="32770"/>
                    </a:lnTo>
                    <a:cubicBezTo>
                      <a:pt x="9373" y="20762"/>
                      <a:pt x="18573" y="11086"/>
                      <a:pt x="30338" y="5895"/>
                    </a:cubicBezTo>
                    <a:cubicBezTo>
                      <a:pt x="49785" y="-3143"/>
                      <a:pt x="72485" y="-1753"/>
                      <a:pt x="90683" y="959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2" name="Google Shape;1542;g2da750b4097_0_491"/>
              <p:cNvSpPr/>
              <p:nvPr/>
            </p:nvSpPr>
            <p:spPr>
              <a:xfrm>
                <a:off x="7493305" y="3896222"/>
                <a:ext cx="22523" cy="8397"/>
              </a:xfrm>
              <a:custGeom>
                <a:rect b="b" l="l" r="r" t="t"/>
                <a:pathLst>
                  <a:path extrusionOk="0" h="8397" w="22523">
                    <a:moveTo>
                      <a:pt x="22858" y="-19"/>
                    </a:moveTo>
                    <a:cubicBezTo>
                      <a:pt x="22437" y="1576"/>
                      <a:pt x="21933" y="3256"/>
                      <a:pt x="21345" y="4936"/>
                    </a:cubicBezTo>
                    <a:lnTo>
                      <a:pt x="20167" y="8379"/>
                    </a:lnTo>
                    <a:lnTo>
                      <a:pt x="18487" y="8379"/>
                    </a:lnTo>
                    <a:lnTo>
                      <a:pt x="334" y="2416"/>
                    </a:lnTo>
                    <a:lnTo>
                      <a:pt x="1089" y="-19"/>
                    </a:lnTo>
                    <a:lnTo>
                      <a:pt x="22858" y="-1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3" name="Google Shape;1543;g2da750b4097_0_491"/>
              <p:cNvSpPr/>
              <p:nvPr/>
            </p:nvSpPr>
            <p:spPr>
              <a:xfrm>
                <a:off x="7511461" y="3904615"/>
                <a:ext cx="1674" cy="505"/>
              </a:xfrm>
              <a:custGeom>
                <a:rect b="b" l="l" r="r" t="t"/>
                <a:pathLst>
                  <a:path extrusionOk="0" h="505" w="1674">
                    <a:moveTo>
                      <a:pt x="1675" y="0"/>
                    </a:moveTo>
                    <a:lnTo>
                      <a:pt x="1509" y="506"/>
                    </a:lnTo>
                    <a:lnTo>
                      <a:pt x="0" y="0"/>
                    </a:lnTo>
                    <a:lnTo>
                      <a:pt x="167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4" name="Google Shape;1544;g2da750b4097_0_491"/>
              <p:cNvSpPr/>
              <p:nvPr/>
            </p:nvSpPr>
            <p:spPr>
              <a:xfrm>
                <a:off x="7317903" y="3787275"/>
                <a:ext cx="145841" cy="166728"/>
              </a:xfrm>
              <a:custGeom>
                <a:rect b="b" l="l" r="r" t="t"/>
                <a:pathLst>
                  <a:path extrusionOk="0" h="166728" w="145841">
                    <a:moveTo>
                      <a:pt x="145060" y="37120"/>
                    </a:moveTo>
                    <a:cubicBezTo>
                      <a:pt x="146603" y="40986"/>
                      <a:pt x="146543" y="45308"/>
                      <a:pt x="144892" y="49130"/>
                    </a:cubicBezTo>
                    <a:lnTo>
                      <a:pt x="119342" y="108760"/>
                    </a:lnTo>
                    <a:lnTo>
                      <a:pt x="94549" y="166710"/>
                    </a:lnTo>
                    <a:lnTo>
                      <a:pt x="334" y="129756"/>
                    </a:lnTo>
                    <a:lnTo>
                      <a:pt x="39247" y="39052"/>
                    </a:lnTo>
                    <a:lnTo>
                      <a:pt x="40424" y="39975"/>
                    </a:lnTo>
                    <a:lnTo>
                      <a:pt x="42693" y="35104"/>
                    </a:lnTo>
                    <a:cubicBezTo>
                      <a:pt x="44121" y="31996"/>
                      <a:pt x="45550" y="28973"/>
                      <a:pt x="46979" y="25949"/>
                    </a:cubicBezTo>
                    <a:cubicBezTo>
                      <a:pt x="48409" y="22842"/>
                      <a:pt x="49837" y="19735"/>
                      <a:pt x="51266" y="16627"/>
                    </a:cubicBezTo>
                    <a:lnTo>
                      <a:pt x="52694" y="13520"/>
                    </a:lnTo>
                    <a:lnTo>
                      <a:pt x="50761" y="12092"/>
                    </a:lnTo>
                    <a:lnTo>
                      <a:pt x="51938" y="9404"/>
                    </a:lnTo>
                    <a:cubicBezTo>
                      <a:pt x="55454" y="1557"/>
                      <a:pt x="64567" y="-2086"/>
                      <a:pt x="72528" y="1174"/>
                    </a:cubicBezTo>
                    <a:lnTo>
                      <a:pt x="93372" y="10076"/>
                    </a:lnTo>
                    <a:lnTo>
                      <a:pt x="93372" y="12763"/>
                    </a:lnTo>
                    <a:lnTo>
                      <a:pt x="99675" y="12763"/>
                    </a:lnTo>
                    <a:lnTo>
                      <a:pt x="101608" y="13603"/>
                    </a:lnTo>
                    <a:lnTo>
                      <a:pt x="104550" y="19735"/>
                    </a:lnTo>
                    <a:lnTo>
                      <a:pt x="108332" y="17886"/>
                    </a:lnTo>
                    <a:cubicBezTo>
                      <a:pt x="108837" y="17634"/>
                      <a:pt x="109425" y="17382"/>
                      <a:pt x="109929" y="17131"/>
                    </a:cubicBezTo>
                    <a:lnTo>
                      <a:pt x="136655" y="28553"/>
                    </a:lnTo>
                    <a:cubicBezTo>
                      <a:pt x="140473" y="30196"/>
                      <a:pt x="143491" y="33273"/>
                      <a:pt x="145060" y="37120"/>
                    </a:cubicBezTo>
                    <a:close/>
                    <a:moveTo>
                      <a:pt x="137159" y="45854"/>
                    </a:moveTo>
                    <a:cubicBezTo>
                      <a:pt x="137900" y="44086"/>
                      <a:pt x="137931" y="42101"/>
                      <a:pt x="137244" y="40311"/>
                    </a:cubicBezTo>
                    <a:cubicBezTo>
                      <a:pt x="136534" y="38484"/>
                      <a:pt x="135107" y="37027"/>
                      <a:pt x="133294" y="36280"/>
                    </a:cubicBezTo>
                    <a:lnTo>
                      <a:pt x="69252" y="8900"/>
                    </a:lnTo>
                    <a:cubicBezTo>
                      <a:pt x="65561" y="7338"/>
                      <a:pt x="61298" y="9020"/>
                      <a:pt x="59671" y="12680"/>
                    </a:cubicBezTo>
                    <a:lnTo>
                      <a:pt x="11512" y="125137"/>
                    </a:lnTo>
                    <a:lnTo>
                      <a:pt x="90011" y="15587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5" name="Google Shape;1545;g2da750b4097_0_491"/>
              <p:cNvSpPr/>
              <p:nvPr/>
            </p:nvSpPr>
            <p:spPr>
              <a:xfrm>
                <a:off x="7374297" y="4216293"/>
                <a:ext cx="70261" cy="148654"/>
              </a:xfrm>
              <a:custGeom>
                <a:rect b="b" l="l" r="r" t="t"/>
                <a:pathLst>
                  <a:path extrusionOk="0" h="148654" w="70261">
                    <a:moveTo>
                      <a:pt x="70595" y="-19"/>
                    </a:moveTo>
                    <a:lnTo>
                      <a:pt x="70595" y="148636"/>
                    </a:lnTo>
                    <a:lnTo>
                      <a:pt x="334" y="148636"/>
                    </a:lnTo>
                    <a:lnTo>
                      <a:pt x="334" y="-19"/>
                    </a:lnTo>
                    <a:close/>
                    <a:moveTo>
                      <a:pt x="62191" y="140237"/>
                    </a:moveTo>
                    <a:lnTo>
                      <a:pt x="62191" y="8379"/>
                    </a:lnTo>
                    <a:lnTo>
                      <a:pt x="8738" y="8379"/>
                    </a:lnTo>
                    <a:lnTo>
                      <a:pt x="8738" y="140237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6" name="Google Shape;1546;g2da750b4097_0_491"/>
              <p:cNvSpPr/>
              <p:nvPr/>
            </p:nvSpPr>
            <p:spPr>
              <a:xfrm>
                <a:off x="7277432" y="3908659"/>
                <a:ext cx="162658" cy="89857"/>
              </a:xfrm>
              <a:custGeom>
                <a:rect b="b" l="l" r="r" t="t"/>
                <a:pathLst>
                  <a:path extrusionOk="0" h="89857" w="162658">
                    <a:moveTo>
                      <a:pt x="157627" y="54649"/>
                    </a:moveTo>
                    <a:cubicBezTo>
                      <a:pt x="163175" y="56832"/>
                      <a:pt x="164687" y="66406"/>
                      <a:pt x="160905" y="75982"/>
                    </a:cubicBezTo>
                    <a:cubicBezTo>
                      <a:pt x="157712" y="84128"/>
                      <a:pt x="151744" y="89839"/>
                      <a:pt x="146449" y="89839"/>
                    </a:cubicBezTo>
                    <a:cubicBezTo>
                      <a:pt x="145619" y="89836"/>
                      <a:pt x="144795" y="89694"/>
                      <a:pt x="144012" y="89418"/>
                    </a:cubicBezTo>
                    <a:lnTo>
                      <a:pt x="117706" y="79089"/>
                    </a:lnTo>
                    <a:lnTo>
                      <a:pt x="5674" y="35164"/>
                    </a:lnTo>
                    <a:cubicBezTo>
                      <a:pt x="2652" y="33707"/>
                      <a:pt x="680" y="30703"/>
                      <a:pt x="547" y="27353"/>
                    </a:cubicBezTo>
                    <a:cubicBezTo>
                      <a:pt x="-43" y="22761"/>
                      <a:pt x="595" y="18096"/>
                      <a:pt x="2397" y="13831"/>
                    </a:cubicBezTo>
                    <a:cubicBezTo>
                      <a:pt x="6095" y="4425"/>
                      <a:pt x="13742" y="-1706"/>
                      <a:pt x="19290" y="393"/>
                    </a:cubicBezTo>
                    <a:lnTo>
                      <a:pt x="134851" y="45746"/>
                    </a:lnTo>
                    <a:close/>
                    <a:moveTo>
                      <a:pt x="153089" y="72958"/>
                    </a:moveTo>
                    <a:cubicBezTo>
                      <a:pt x="154817" y="69577"/>
                      <a:pt x="155120" y="65645"/>
                      <a:pt x="153929" y="62040"/>
                    </a:cubicBezTo>
                    <a:lnTo>
                      <a:pt x="16685" y="8456"/>
                    </a:lnTo>
                    <a:cubicBezTo>
                      <a:pt x="13594" y="10433"/>
                      <a:pt x="11302" y="13437"/>
                      <a:pt x="10213" y="16939"/>
                    </a:cubicBezTo>
                    <a:cubicBezTo>
                      <a:pt x="8994" y="19797"/>
                      <a:pt x="8531" y="22921"/>
                      <a:pt x="8868" y="26010"/>
                    </a:cubicBezTo>
                    <a:cubicBezTo>
                      <a:pt x="8921" y="26625"/>
                      <a:pt x="9093" y="27224"/>
                      <a:pt x="9373" y="27773"/>
                    </a:cubicBezTo>
                    <a:lnTo>
                      <a:pt x="147038" y="81609"/>
                    </a:lnTo>
                    <a:cubicBezTo>
                      <a:pt x="149750" y="79279"/>
                      <a:pt x="151831" y="76303"/>
                      <a:pt x="153089" y="7295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7" name="Google Shape;1547;g2da750b4097_0_491"/>
              <p:cNvSpPr/>
              <p:nvPr/>
            </p:nvSpPr>
            <p:spPr>
              <a:xfrm>
                <a:off x="7419177" y="3800897"/>
                <a:ext cx="8320" cy="6131"/>
              </a:xfrm>
              <a:custGeom>
                <a:rect b="b" l="l" r="r" t="t"/>
                <a:pathLst>
                  <a:path extrusionOk="0" h="6131" w="8320">
                    <a:moveTo>
                      <a:pt x="8655" y="3509"/>
                    </a:moveTo>
                    <a:cubicBezTo>
                      <a:pt x="8150" y="3760"/>
                      <a:pt x="7562" y="4012"/>
                      <a:pt x="7058" y="4264"/>
                    </a:cubicBezTo>
                    <a:lnTo>
                      <a:pt x="3275" y="6112"/>
                    </a:lnTo>
                    <a:lnTo>
                      <a:pt x="334" y="-1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8" name="Google Shape;1548;g2da750b4097_0_491"/>
              <p:cNvSpPr/>
              <p:nvPr/>
            </p:nvSpPr>
            <p:spPr>
              <a:xfrm>
                <a:off x="7410937" y="3797374"/>
                <a:ext cx="6305" cy="2686"/>
              </a:xfrm>
              <a:custGeom>
                <a:rect b="b" l="l" r="r" t="t"/>
                <a:pathLst>
                  <a:path extrusionOk="0" h="2686" w="6305">
                    <a:moveTo>
                      <a:pt x="6306" y="2686"/>
                    </a:moveTo>
                    <a:lnTo>
                      <a:pt x="0" y="2686"/>
                    </a:lnTo>
                    <a:lnTo>
                      <a:pt x="0" y="0"/>
                    </a:lnTo>
                    <a:lnTo>
                      <a:pt x="6306" y="268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9" name="Google Shape;1549;g2da750b4097_0_491"/>
              <p:cNvSpPr/>
              <p:nvPr/>
            </p:nvSpPr>
            <p:spPr>
              <a:xfrm>
                <a:off x="7297674" y="3953332"/>
                <a:ext cx="96962" cy="74243"/>
              </a:xfrm>
              <a:custGeom>
                <a:rect b="b" l="l" r="r" t="t"/>
                <a:pathLst>
                  <a:path extrusionOk="0" h="74243" w="96962">
                    <a:moveTo>
                      <a:pt x="97296" y="34835"/>
                    </a:moveTo>
                    <a:lnTo>
                      <a:pt x="94690" y="39118"/>
                    </a:lnTo>
                    <a:cubicBezTo>
                      <a:pt x="82420" y="59191"/>
                      <a:pt x="73763" y="70697"/>
                      <a:pt x="69056" y="73217"/>
                    </a:cubicBezTo>
                    <a:lnTo>
                      <a:pt x="67292" y="74224"/>
                    </a:lnTo>
                    <a:lnTo>
                      <a:pt x="1233" y="45922"/>
                    </a:lnTo>
                    <a:lnTo>
                      <a:pt x="728" y="43990"/>
                    </a:lnTo>
                    <a:cubicBezTo>
                      <a:pt x="202" y="40792"/>
                      <a:pt x="202" y="37529"/>
                      <a:pt x="728" y="34331"/>
                    </a:cubicBezTo>
                    <a:cubicBezTo>
                      <a:pt x="2296" y="24281"/>
                      <a:pt x="4428" y="14327"/>
                      <a:pt x="7116" y="4516"/>
                    </a:cubicBezTo>
                    <a:lnTo>
                      <a:pt x="8292" y="-19"/>
                    </a:lnTo>
                    <a:close/>
                    <a:moveTo>
                      <a:pt x="84857" y="38951"/>
                    </a:moveTo>
                    <a:lnTo>
                      <a:pt x="14091" y="11235"/>
                    </a:lnTo>
                    <a:cubicBezTo>
                      <a:pt x="11319" y="20600"/>
                      <a:pt x="9517" y="30225"/>
                      <a:pt x="8712" y="39958"/>
                    </a:cubicBezTo>
                    <a:lnTo>
                      <a:pt x="66451" y="64735"/>
                    </a:lnTo>
                    <a:cubicBezTo>
                      <a:pt x="73443" y="56784"/>
                      <a:pt x="79610" y="48145"/>
                      <a:pt x="84857" y="3895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0" name="Google Shape;1550;g2da750b4097_0_491"/>
              <p:cNvSpPr/>
              <p:nvPr/>
            </p:nvSpPr>
            <p:spPr>
              <a:xfrm>
                <a:off x="7356816" y="3799386"/>
                <a:ext cx="13447" cy="27883"/>
              </a:xfrm>
              <a:custGeom>
                <a:rect b="b" l="l" r="r" t="t"/>
                <a:pathLst>
                  <a:path extrusionOk="0" h="27883" w="13447">
                    <a:moveTo>
                      <a:pt x="13781" y="1409"/>
                    </a:moveTo>
                    <a:lnTo>
                      <a:pt x="12352" y="4516"/>
                    </a:lnTo>
                    <a:cubicBezTo>
                      <a:pt x="10923" y="7624"/>
                      <a:pt x="9495" y="10731"/>
                      <a:pt x="8065" y="13838"/>
                    </a:cubicBezTo>
                    <a:cubicBezTo>
                      <a:pt x="6636" y="16862"/>
                      <a:pt x="5208" y="19885"/>
                      <a:pt x="3779" y="22993"/>
                    </a:cubicBezTo>
                    <a:lnTo>
                      <a:pt x="1510" y="27864"/>
                    </a:lnTo>
                    <a:lnTo>
                      <a:pt x="334" y="26941"/>
                    </a:lnTo>
                    <a:lnTo>
                      <a:pt x="11848" y="-1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1" name="Google Shape;1551;g2da750b4097_0_491"/>
              <p:cNvSpPr/>
              <p:nvPr/>
            </p:nvSpPr>
            <p:spPr>
              <a:xfrm>
                <a:off x="7200638" y="3778798"/>
                <a:ext cx="167692" cy="209724"/>
              </a:xfrm>
              <a:custGeom>
                <a:rect b="b" l="l" r="r" t="t"/>
                <a:pathLst>
                  <a:path extrusionOk="0" h="209724" w="167692">
                    <a:moveTo>
                      <a:pt x="168026" y="20569"/>
                    </a:moveTo>
                    <a:lnTo>
                      <a:pt x="156512" y="47529"/>
                    </a:lnTo>
                    <a:lnTo>
                      <a:pt x="151889" y="43917"/>
                    </a:lnTo>
                    <a:cubicBezTo>
                      <a:pt x="138602" y="33744"/>
                      <a:pt x="122319" y="28252"/>
                      <a:pt x="105580" y="28295"/>
                    </a:cubicBezTo>
                    <a:cubicBezTo>
                      <a:pt x="63184" y="28267"/>
                      <a:pt x="28792" y="62588"/>
                      <a:pt x="28764" y="104954"/>
                    </a:cubicBezTo>
                    <a:cubicBezTo>
                      <a:pt x="28737" y="144013"/>
                      <a:pt x="58084" y="176856"/>
                      <a:pt x="96924" y="181234"/>
                    </a:cubicBezTo>
                    <a:lnTo>
                      <a:pt x="101462" y="181739"/>
                    </a:lnTo>
                    <a:lnTo>
                      <a:pt x="99865" y="190305"/>
                    </a:lnTo>
                    <a:cubicBezTo>
                      <a:pt x="98857" y="195428"/>
                      <a:pt x="97848" y="200467"/>
                      <a:pt x="97176" y="205674"/>
                    </a:cubicBezTo>
                    <a:lnTo>
                      <a:pt x="96755" y="208698"/>
                    </a:lnTo>
                    <a:lnTo>
                      <a:pt x="96588" y="209705"/>
                    </a:lnTo>
                    <a:lnTo>
                      <a:pt x="92469" y="209201"/>
                    </a:lnTo>
                    <a:cubicBezTo>
                      <a:pt x="34879" y="202052"/>
                      <a:pt x="-6008" y="149602"/>
                      <a:pt x="1146" y="92052"/>
                    </a:cubicBezTo>
                    <a:cubicBezTo>
                      <a:pt x="8300" y="34502"/>
                      <a:pt x="60787" y="-6356"/>
                      <a:pt x="118377" y="793"/>
                    </a:cubicBezTo>
                    <a:cubicBezTo>
                      <a:pt x="135047" y="2862"/>
                      <a:pt x="150977" y="8895"/>
                      <a:pt x="164832" y="18385"/>
                    </a:cubicBezTo>
                    <a:lnTo>
                      <a:pt x="165673" y="18973"/>
                    </a:lnTo>
                    <a:lnTo>
                      <a:pt x="167185" y="19981"/>
                    </a:lnTo>
                    <a:close/>
                    <a:moveTo>
                      <a:pt x="156595" y="30815"/>
                    </a:moveTo>
                    <a:cubicBezTo>
                      <a:pt x="157521" y="28800"/>
                      <a:pt x="158445" y="26868"/>
                      <a:pt x="159369" y="24852"/>
                    </a:cubicBezTo>
                    <a:cubicBezTo>
                      <a:pt x="115030" y="-4839"/>
                      <a:pt x="54999" y="7011"/>
                      <a:pt x="25288" y="51319"/>
                    </a:cubicBezTo>
                    <a:cubicBezTo>
                      <a:pt x="-4424" y="95627"/>
                      <a:pt x="7433" y="155615"/>
                      <a:pt x="51773" y="185306"/>
                    </a:cubicBezTo>
                    <a:cubicBezTo>
                      <a:pt x="63127" y="192910"/>
                      <a:pt x="75967" y="198020"/>
                      <a:pt x="89443" y="200299"/>
                    </a:cubicBezTo>
                    <a:cubicBezTo>
                      <a:pt x="90116" y="196519"/>
                      <a:pt x="90788" y="192741"/>
                      <a:pt x="91545" y="188961"/>
                    </a:cubicBezTo>
                    <a:cubicBezTo>
                      <a:pt x="45146" y="181244"/>
                      <a:pt x="13791" y="137401"/>
                      <a:pt x="21513" y="91034"/>
                    </a:cubicBezTo>
                    <a:cubicBezTo>
                      <a:pt x="28353" y="49966"/>
                      <a:pt x="63919" y="19871"/>
                      <a:pt x="105580" y="19897"/>
                    </a:cubicBezTo>
                    <a:cubicBezTo>
                      <a:pt x="123110" y="19835"/>
                      <a:pt x="140218" y="25270"/>
                      <a:pt x="154494" y="35435"/>
                    </a:cubicBezTo>
                    <a:cubicBezTo>
                      <a:pt x="155167" y="33839"/>
                      <a:pt x="155923" y="32327"/>
                      <a:pt x="156595" y="3081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2" name="Google Shape;1552;g2da750b4097_0_491"/>
              <p:cNvSpPr/>
              <p:nvPr/>
            </p:nvSpPr>
            <p:spPr>
              <a:xfrm>
                <a:off x="7222596" y="4006999"/>
                <a:ext cx="126151" cy="259013"/>
              </a:xfrm>
              <a:custGeom>
                <a:rect b="b" l="l" r="r" t="t"/>
                <a:pathLst>
                  <a:path extrusionOk="0" h="259013" w="126151">
                    <a:moveTo>
                      <a:pt x="126485" y="14175"/>
                    </a:moveTo>
                    <a:lnTo>
                      <a:pt x="8066" y="258994"/>
                    </a:lnTo>
                    <a:lnTo>
                      <a:pt x="334" y="255719"/>
                    </a:lnTo>
                    <a:lnTo>
                      <a:pt x="93288" y="-19"/>
                    </a:lnTo>
                    <a:close/>
                    <a:moveTo>
                      <a:pt x="36390" y="181055"/>
                    </a:moveTo>
                    <a:lnTo>
                      <a:pt x="115056" y="18458"/>
                    </a:lnTo>
                    <a:lnTo>
                      <a:pt x="98162" y="1123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53" name="Google Shape;1553;g2da750b4097_0_491"/>
          <p:cNvGrpSpPr/>
          <p:nvPr/>
        </p:nvGrpSpPr>
        <p:grpSpPr>
          <a:xfrm>
            <a:off x="3884219" y="3915490"/>
            <a:ext cx="1403815" cy="1233622"/>
            <a:chOff x="3884219" y="3915490"/>
            <a:chExt cx="1403815" cy="1233622"/>
          </a:xfrm>
        </p:grpSpPr>
        <p:sp>
          <p:nvSpPr>
            <p:cNvPr id="1554" name="Google Shape;1554;g2da750b4097_0_491"/>
            <p:cNvSpPr/>
            <p:nvPr/>
          </p:nvSpPr>
          <p:spPr>
            <a:xfrm>
              <a:off x="3884219" y="3915490"/>
              <a:ext cx="1403815" cy="1233622"/>
            </a:xfrm>
            <a:custGeom>
              <a:rect b="b" l="l" r="r" t="t"/>
              <a:pathLst>
                <a:path extrusionOk="0" h="837774" w="953355">
                  <a:moveTo>
                    <a:pt x="0" y="0"/>
                  </a:moveTo>
                  <a:lnTo>
                    <a:pt x="953355" y="0"/>
                  </a:lnTo>
                  <a:lnTo>
                    <a:pt x="953355" y="837775"/>
                  </a:lnTo>
                  <a:lnTo>
                    <a:pt x="0" y="8377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55" name="Google Shape;1555;g2da750b4097_0_491"/>
            <p:cNvGrpSpPr/>
            <p:nvPr/>
          </p:nvGrpSpPr>
          <p:grpSpPr>
            <a:xfrm>
              <a:off x="4055440" y="4072534"/>
              <a:ext cx="1037420" cy="811259"/>
              <a:chOff x="8226314" y="3765519"/>
              <a:chExt cx="704530" cy="550940"/>
            </a:xfrm>
          </p:grpSpPr>
          <p:sp>
            <p:nvSpPr>
              <p:cNvPr id="1556" name="Google Shape;1556;g2da750b4097_0_491"/>
              <p:cNvSpPr/>
              <p:nvPr/>
            </p:nvSpPr>
            <p:spPr>
              <a:xfrm>
                <a:off x="8648264" y="3765519"/>
                <a:ext cx="282580" cy="120812"/>
              </a:xfrm>
              <a:custGeom>
                <a:rect b="b" l="l" r="r" t="t"/>
                <a:pathLst>
                  <a:path extrusionOk="0" h="120812" w="282580">
                    <a:moveTo>
                      <a:pt x="334" y="4825"/>
                    </a:moveTo>
                    <a:lnTo>
                      <a:pt x="282914" y="-19"/>
                    </a:lnTo>
                    <a:cubicBezTo>
                      <a:pt x="277871" y="49575"/>
                      <a:pt x="247342" y="92964"/>
                      <a:pt x="202347" y="114487"/>
                    </a:cubicBezTo>
                    <a:cubicBezTo>
                      <a:pt x="201012" y="111898"/>
                      <a:pt x="199215" y="109575"/>
                      <a:pt x="197042" y="107634"/>
                    </a:cubicBezTo>
                    <a:cubicBezTo>
                      <a:pt x="191168" y="102758"/>
                      <a:pt x="183622" y="100364"/>
                      <a:pt x="176009" y="100962"/>
                    </a:cubicBezTo>
                    <a:lnTo>
                      <a:pt x="120225" y="104436"/>
                    </a:lnTo>
                    <a:cubicBezTo>
                      <a:pt x="109606" y="104643"/>
                      <a:pt x="100091" y="111041"/>
                      <a:pt x="95899" y="120793"/>
                    </a:cubicBezTo>
                    <a:cubicBezTo>
                      <a:pt x="44664" y="103303"/>
                      <a:pt x="7684" y="58428"/>
                      <a:pt x="334" y="4825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7" name="Google Shape;1557;g2da750b4097_0_491"/>
              <p:cNvSpPr/>
              <p:nvPr/>
            </p:nvSpPr>
            <p:spPr>
              <a:xfrm>
                <a:off x="8576110" y="4269589"/>
                <a:ext cx="117512" cy="46870"/>
              </a:xfrm>
              <a:custGeom>
                <a:rect b="b" l="l" r="r" t="t"/>
                <a:pathLst>
                  <a:path extrusionOk="0" h="42609" w="117512">
                    <a:moveTo>
                      <a:pt x="117847" y="827"/>
                    </a:moveTo>
                    <a:lnTo>
                      <a:pt x="117847" y="33086"/>
                    </a:lnTo>
                    <a:cubicBezTo>
                      <a:pt x="114430" y="31684"/>
                      <a:pt x="110743" y="31060"/>
                      <a:pt x="107055" y="31259"/>
                    </a:cubicBezTo>
                    <a:cubicBezTo>
                      <a:pt x="99857" y="31764"/>
                      <a:pt x="93062" y="34770"/>
                      <a:pt x="87850" y="39758"/>
                    </a:cubicBezTo>
                    <a:cubicBezTo>
                      <a:pt x="86867" y="40633"/>
                      <a:pt x="85951" y="41580"/>
                      <a:pt x="85107" y="42590"/>
                    </a:cubicBezTo>
                    <a:cubicBezTo>
                      <a:pt x="83544" y="39321"/>
                      <a:pt x="81299" y="36423"/>
                      <a:pt x="78523" y="34091"/>
                    </a:cubicBezTo>
                    <a:cubicBezTo>
                      <a:pt x="72921" y="29619"/>
                      <a:pt x="65939" y="27229"/>
                      <a:pt x="58769" y="27329"/>
                    </a:cubicBezTo>
                    <a:lnTo>
                      <a:pt x="58587" y="27329"/>
                    </a:lnTo>
                    <a:cubicBezTo>
                      <a:pt x="51319" y="27251"/>
                      <a:pt x="44258" y="29743"/>
                      <a:pt x="38652" y="34366"/>
                    </a:cubicBezTo>
                    <a:cubicBezTo>
                      <a:pt x="36116" y="36490"/>
                      <a:pt x="34032" y="39100"/>
                      <a:pt x="32524" y="42042"/>
                    </a:cubicBezTo>
                    <a:cubicBezTo>
                      <a:pt x="31871" y="41238"/>
                      <a:pt x="31168" y="40475"/>
                      <a:pt x="30421" y="39758"/>
                    </a:cubicBezTo>
                    <a:cubicBezTo>
                      <a:pt x="25164" y="34783"/>
                      <a:pt x="18346" y="31780"/>
                      <a:pt x="11125" y="31259"/>
                    </a:cubicBezTo>
                    <a:cubicBezTo>
                      <a:pt x="7436" y="31060"/>
                      <a:pt x="3750" y="31684"/>
                      <a:pt x="334" y="33087"/>
                    </a:cubicBezTo>
                    <a:lnTo>
                      <a:pt x="334" y="827"/>
                    </a:lnTo>
                    <a:lnTo>
                      <a:pt x="64531" y="827"/>
                    </a:lnTo>
                    <a:lnTo>
                      <a:pt x="86479" y="5"/>
                    </a:lnTo>
                    <a:cubicBezTo>
                      <a:pt x="87814" y="-90"/>
                      <a:pt x="89153" y="97"/>
                      <a:pt x="90411" y="554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8" name="Google Shape;1558;g2da750b4097_0_491"/>
              <p:cNvSpPr/>
              <p:nvPr/>
            </p:nvSpPr>
            <p:spPr>
              <a:xfrm>
                <a:off x="8469206" y="4122290"/>
                <a:ext cx="42909" cy="117978"/>
              </a:xfrm>
              <a:custGeom>
                <a:rect b="b" l="l" r="r" t="t"/>
                <a:pathLst>
                  <a:path extrusionOk="0" h="117978" w="42909">
                    <a:moveTo>
                      <a:pt x="43222" y="86066"/>
                    </a:moveTo>
                    <a:cubicBezTo>
                      <a:pt x="43302" y="87363"/>
                      <a:pt x="43148" y="88663"/>
                      <a:pt x="42765" y="89905"/>
                    </a:cubicBezTo>
                    <a:lnTo>
                      <a:pt x="42492" y="90818"/>
                    </a:lnTo>
                    <a:lnTo>
                      <a:pt x="42948" y="117412"/>
                    </a:lnTo>
                    <a:lnTo>
                      <a:pt x="10758" y="117960"/>
                    </a:lnTo>
                    <a:cubicBezTo>
                      <a:pt x="14356" y="107396"/>
                      <a:pt x="11503" y="95706"/>
                      <a:pt x="3442" y="87986"/>
                    </a:cubicBezTo>
                    <a:cubicBezTo>
                      <a:pt x="2565" y="87061"/>
                      <a:pt x="1617" y="86205"/>
                      <a:pt x="608" y="85427"/>
                    </a:cubicBezTo>
                    <a:cubicBezTo>
                      <a:pt x="3863" y="83839"/>
                      <a:pt x="6710" y="81525"/>
                      <a:pt x="8929" y="78664"/>
                    </a:cubicBezTo>
                    <a:cubicBezTo>
                      <a:pt x="13417" y="72947"/>
                      <a:pt x="15719" y="65819"/>
                      <a:pt x="15423" y="58559"/>
                    </a:cubicBezTo>
                    <a:cubicBezTo>
                      <a:pt x="15362" y="51328"/>
                      <a:pt x="12774" y="44346"/>
                      <a:pt x="8107" y="38820"/>
                    </a:cubicBezTo>
                    <a:cubicBezTo>
                      <a:pt x="5928" y="36351"/>
                      <a:pt x="3288" y="34333"/>
                      <a:pt x="334" y="32879"/>
                    </a:cubicBezTo>
                    <a:cubicBezTo>
                      <a:pt x="1064" y="32148"/>
                      <a:pt x="1796" y="31417"/>
                      <a:pt x="2528" y="30686"/>
                    </a:cubicBezTo>
                    <a:cubicBezTo>
                      <a:pt x="7448" y="25357"/>
                      <a:pt x="10331" y="18464"/>
                      <a:pt x="10667" y="11222"/>
                    </a:cubicBezTo>
                    <a:cubicBezTo>
                      <a:pt x="10836" y="7559"/>
                      <a:pt x="10180" y="3905"/>
                      <a:pt x="8746" y="530"/>
                    </a:cubicBezTo>
                    <a:lnTo>
                      <a:pt x="41028" y="-19"/>
                    </a:lnTo>
                    <a:lnTo>
                      <a:pt x="42126" y="64042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9" name="Google Shape;1559;g2da750b4097_0_491"/>
              <p:cNvSpPr/>
              <p:nvPr/>
            </p:nvSpPr>
            <p:spPr>
              <a:xfrm>
                <a:off x="8226314" y="3843746"/>
                <a:ext cx="117695" cy="282381"/>
              </a:xfrm>
              <a:custGeom>
                <a:rect b="b" l="l" r="r" t="t"/>
                <a:pathLst>
                  <a:path extrusionOk="0" h="282381" w="117695">
                    <a:moveTo>
                      <a:pt x="102026" y="164293"/>
                    </a:moveTo>
                    <a:cubicBezTo>
                      <a:pt x="101978" y="174920"/>
                      <a:pt x="108273" y="184554"/>
                      <a:pt x="118030" y="188784"/>
                    </a:cubicBezTo>
                    <a:cubicBezTo>
                      <a:pt x="99693" y="239730"/>
                      <a:pt x="54132" y="275956"/>
                      <a:pt x="334" y="282363"/>
                    </a:cubicBezTo>
                    <a:lnTo>
                      <a:pt x="334" y="-19"/>
                    </a:lnTo>
                    <a:cubicBezTo>
                      <a:pt x="49871" y="5856"/>
                      <a:pt x="92771" y="37090"/>
                      <a:pt x="113549" y="82411"/>
                    </a:cubicBezTo>
                    <a:cubicBezTo>
                      <a:pt x="104070" y="87494"/>
                      <a:pt x="98559" y="97754"/>
                      <a:pt x="99557" y="108457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60" name="Google Shape;1560;g2da750b4097_0_491"/>
            <p:cNvGrpSpPr/>
            <p:nvPr/>
          </p:nvGrpSpPr>
          <p:grpSpPr>
            <a:xfrm>
              <a:off x="4036830" y="4053587"/>
              <a:ext cx="1073642" cy="990403"/>
              <a:chOff x="8213676" y="3752650"/>
              <a:chExt cx="729129" cy="672600"/>
            </a:xfrm>
          </p:grpSpPr>
          <p:sp>
            <p:nvSpPr>
              <p:cNvPr id="1561" name="Google Shape;1561;g2da750b4097_0_491"/>
              <p:cNvSpPr/>
              <p:nvPr/>
            </p:nvSpPr>
            <p:spPr>
              <a:xfrm>
                <a:off x="8634345" y="3752650"/>
                <a:ext cx="308460" cy="147496"/>
              </a:xfrm>
              <a:custGeom>
                <a:rect b="b" l="l" r="r" t="t"/>
                <a:pathLst>
                  <a:path extrusionOk="0" h="147496" w="308460">
                    <a:moveTo>
                      <a:pt x="308794" y="-19"/>
                    </a:moveTo>
                    <a:lnTo>
                      <a:pt x="308428" y="6379"/>
                    </a:lnTo>
                    <a:cubicBezTo>
                      <a:pt x="305084" y="65363"/>
                      <a:pt x="268436" y="117302"/>
                      <a:pt x="213961" y="140259"/>
                    </a:cubicBezTo>
                    <a:lnTo>
                      <a:pt x="209663" y="142086"/>
                    </a:lnTo>
                    <a:cubicBezTo>
                      <a:pt x="209863" y="141125"/>
                      <a:pt x="209925" y="140140"/>
                      <a:pt x="209846" y="139161"/>
                    </a:cubicBezTo>
                    <a:lnTo>
                      <a:pt x="209571" y="134866"/>
                    </a:lnTo>
                    <a:cubicBezTo>
                      <a:pt x="209174" y="130299"/>
                      <a:pt x="206536" y="126225"/>
                      <a:pt x="202530" y="123991"/>
                    </a:cubicBezTo>
                    <a:cubicBezTo>
                      <a:pt x="198635" y="121714"/>
                      <a:pt x="194132" y="120693"/>
                      <a:pt x="189635" y="121068"/>
                    </a:cubicBezTo>
                    <a:lnTo>
                      <a:pt x="133851" y="124540"/>
                    </a:lnTo>
                    <a:cubicBezTo>
                      <a:pt x="130465" y="124705"/>
                      <a:pt x="127156" y="125610"/>
                      <a:pt x="124157" y="127191"/>
                    </a:cubicBezTo>
                    <a:cubicBezTo>
                      <a:pt x="119032" y="129700"/>
                      <a:pt x="115798" y="134921"/>
                      <a:pt x="115836" y="140625"/>
                    </a:cubicBezTo>
                    <a:lnTo>
                      <a:pt x="116109" y="145011"/>
                    </a:lnTo>
                    <a:cubicBezTo>
                      <a:pt x="116173" y="145847"/>
                      <a:pt x="116326" y="146674"/>
                      <a:pt x="116566" y="147478"/>
                    </a:cubicBezTo>
                    <a:lnTo>
                      <a:pt x="112177" y="146199"/>
                    </a:lnTo>
                    <a:cubicBezTo>
                      <a:pt x="50876" y="128517"/>
                      <a:pt x="6696" y="75081"/>
                      <a:pt x="883" y="11587"/>
                    </a:cubicBezTo>
                    <a:lnTo>
                      <a:pt x="334" y="5191"/>
                    </a:lnTo>
                    <a:close/>
                    <a:moveTo>
                      <a:pt x="296083" y="12044"/>
                    </a:moveTo>
                    <a:lnTo>
                      <a:pt x="13502" y="16888"/>
                    </a:lnTo>
                    <a:cubicBezTo>
                      <a:pt x="20853" y="70491"/>
                      <a:pt x="57832" y="115365"/>
                      <a:pt x="109067" y="132856"/>
                    </a:cubicBezTo>
                    <a:cubicBezTo>
                      <a:pt x="113259" y="123105"/>
                      <a:pt x="122774" y="116707"/>
                      <a:pt x="133393" y="116499"/>
                    </a:cubicBezTo>
                    <a:lnTo>
                      <a:pt x="189177" y="113025"/>
                    </a:lnTo>
                    <a:cubicBezTo>
                      <a:pt x="196790" y="112427"/>
                      <a:pt x="204337" y="114821"/>
                      <a:pt x="210212" y="119697"/>
                    </a:cubicBezTo>
                    <a:cubicBezTo>
                      <a:pt x="212383" y="121638"/>
                      <a:pt x="214181" y="123961"/>
                      <a:pt x="215515" y="126550"/>
                    </a:cubicBezTo>
                    <a:cubicBezTo>
                      <a:pt x="260511" y="105027"/>
                      <a:pt x="291040" y="61638"/>
                      <a:pt x="296083" y="120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2" name="Google Shape;1562;g2da750b4097_0_491"/>
              <p:cNvSpPr/>
              <p:nvPr/>
            </p:nvSpPr>
            <p:spPr>
              <a:xfrm>
                <a:off x="8753851" y="3942044"/>
                <a:ext cx="93945" cy="36968"/>
              </a:xfrm>
              <a:custGeom>
                <a:rect b="b" l="l" r="r" t="t"/>
                <a:pathLst>
                  <a:path extrusionOk="0" h="36968" w="93945">
                    <a:moveTo>
                      <a:pt x="94272" y="18307"/>
                    </a:moveTo>
                    <a:cubicBezTo>
                      <a:pt x="94416" y="22899"/>
                      <a:pt x="92297" y="27270"/>
                      <a:pt x="88601" y="30004"/>
                    </a:cubicBezTo>
                    <a:cubicBezTo>
                      <a:pt x="85046" y="32731"/>
                      <a:pt x="80735" y="34295"/>
                      <a:pt x="76256" y="34482"/>
                    </a:cubicBezTo>
                    <a:lnTo>
                      <a:pt x="48181" y="36218"/>
                    </a:lnTo>
                    <a:lnTo>
                      <a:pt x="19283" y="35853"/>
                    </a:lnTo>
                    <a:cubicBezTo>
                      <a:pt x="16866" y="35884"/>
                      <a:pt x="14465" y="36253"/>
                      <a:pt x="12150" y="36950"/>
                    </a:cubicBezTo>
                    <a:cubicBezTo>
                      <a:pt x="9593" y="36254"/>
                      <a:pt x="7220" y="35007"/>
                      <a:pt x="5199" y="33295"/>
                    </a:cubicBezTo>
                    <a:cubicBezTo>
                      <a:pt x="2519" y="30966"/>
                      <a:pt x="847" y="27690"/>
                      <a:pt x="535" y="24155"/>
                    </a:cubicBezTo>
                    <a:lnTo>
                      <a:pt x="353" y="19769"/>
                    </a:lnTo>
                    <a:cubicBezTo>
                      <a:pt x="162" y="16232"/>
                      <a:pt x="1416" y="12769"/>
                      <a:pt x="3828" y="10174"/>
                    </a:cubicBezTo>
                    <a:cubicBezTo>
                      <a:pt x="7573" y="6260"/>
                      <a:pt x="12681" y="3937"/>
                      <a:pt x="18094" y="3685"/>
                    </a:cubicBezTo>
                    <a:lnTo>
                      <a:pt x="18460" y="3685"/>
                    </a:lnTo>
                    <a:lnTo>
                      <a:pt x="74244" y="212"/>
                    </a:lnTo>
                    <a:lnTo>
                      <a:pt x="74336" y="212"/>
                    </a:lnTo>
                    <a:cubicBezTo>
                      <a:pt x="83558" y="-1308"/>
                      <a:pt x="92300" y="4828"/>
                      <a:pt x="93997" y="14011"/>
                    </a:cubicBezTo>
                    <a:close/>
                    <a:moveTo>
                      <a:pt x="82383" y="19129"/>
                    </a:moveTo>
                    <a:lnTo>
                      <a:pt x="82109" y="14743"/>
                    </a:lnTo>
                    <a:cubicBezTo>
                      <a:pt x="82017" y="13738"/>
                      <a:pt x="79182" y="11819"/>
                      <a:pt x="74885" y="12001"/>
                    </a:cubicBezTo>
                    <a:lnTo>
                      <a:pt x="19008" y="15474"/>
                    </a:lnTo>
                    <a:cubicBezTo>
                      <a:pt x="16669" y="15559"/>
                      <a:pt x="14435" y="16465"/>
                      <a:pt x="12698" y="18032"/>
                    </a:cubicBezTo>
                    <a:cubicBezTo>
                      <a:pt x="12429" y="18313"/>
                      <a:pt x="12239" y="18660"/>
                      <a:pt x="12150" y="19038"/>
                    </a:cubicBezTo>
                    <a:lnTo>
                      <a:pt x="12424" y="23425"/>
                    </a:lnTo>
                    <a:cubicBezTo>
                      <a:pt x="12503" y="23804"/>
                      <a:pt x="12734" y="24134"/>
                      <a:pt x="13064" y="24338"/>
                    </a:cubicBezTo>
                    <a:cubicBezTo>
                      <a:pt x="14941" y="25767"/>
                      <a:pt x="17310" y="26391"/>
                      <a:pt x="19649" y="26074"/>
                    </a:cubicBezTo>
                    <a:lnTo>
                      <a:pt x="75525" y="22602"/>
                    </a:lnTo>
                    <a:cubicBezTo>
                      <a:pt x="77567" y="22555"/>
                      <a:pt x="79545" y="21885"/>
                      <a:pt x="81195" y="20683"/>
                    </a:cubicBezTo>
                    <a:cubicBezTo>
                      <a:pt x="81766" y="20326"/>
                      <a:pt x="82189" y="19774"/>
                      <a:pt x="82384" y="1912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3" name="Google Shape;1563;g2da750b4097_0_491"/>
              <p:cNvSpPr/>
              <p:nvPr/>
            </p:nvSpPr>
            <p:spPr>
              <a:xfrm>
                <a:off x="8753596" y="3978281"/>
                <a:ext cx="93919" cy="34833"/>
              </a:xfrm>
              <a:custGeom>
                <a:rect b="b" l="l" r="r" t="t"/>
                <a:pathLst>
                  <a:path extrusionOk="0" h="34833" w="93919">
                    <a:moveTo>
                      <a:pt x="75414" y="347"/>
                    </a:moveTo>
                    <a:cubicBezTo>
                      <a:pt x="84808" y="-663"/>
                      <a:pt x="93242" y="6130"/>
                      <a:pt x="94253" y="15517"/>
                    </a:cubicBezTo>
                    <a:lnTo>
                      <a:pt x="94161" y="19903"/>
                    </a:lnTo>
                    <a:cubicBezTo>
                      <a:pt x="92980" y="29151"/>
                      <a:pt x="84594" y="35741"/>
                      <a:pt x="75323" y="34708"/>
                    </a:cubicBezTo>
                    <a:lnTo>
                      <a:pt x="75048" y="34708"/>
                    </a:lnTo>
                    <a:lnTo>
                      <a:pt x="47979" y="34342"/>
                    </a:lnTo>
                    <a:lnTo>
                      <a:pt x="21184" y="30139"/>
                    </a:lnTo>
                    <a:cubicBezTo>
                      <a:pt x="17052" y="29400"/>
                      <a:pt x="12795" y="29876"/>
                      <a:pt x="8929" y="31510"/>
                    </a:cubicBezTo>
                    <a:cubicBezTo>
                      <a:pt x="8088" y="31142"/>
                      <a:pt x="7291" y="30683"/>
                      <a:pt x="6552" y="30139"/>
                    </a:cubicBezTo>
                    <a:cubicBezTo>
                      <a:pt x="2716" y="27636"/>
                      <a:pt x="383" y="23385"/>
                      <a:pt x="334" y="18807"/>
                    </a:cubicBezTo>
                    <a:lnTo>
                      <a:pt x="334" y="14421"/>
                    </a:lnTo>
                    <a:cubicBezTo>
                      <a:pt x="979" y="7728"/>
                      <a:pt x="5845" y="2202"/>
                      <a:pt x="12406" y="712"/>
                    </a:cubicBezTo>
                    <a:cubicBezTo>
                      <a:pt x="14554" y="1446"/>
                      <a:pt x="16811" y="1817"/>
                      <a:pt x="19081" y="1809"/>
                    </a:cubicBezTo>
                    <a:cubicBezTo>
                      <a:pt x="19632" y="1825"/>
                      <a:pt x="20183" y="1794"/>
                      <a:pt x="20728" y="1717"/>
                    </a:cubicBezTo>
                    <a:lnTo>
                      <a:pt x="48437" y="-19"/>
                    </a:lnTo>
                    <a:close/>
                    <a:moveTo>
                      <a:pt x="82273" y="19812"/>
                    </a:moveTo>
                    <a:lnTo>
                      <a:pt x="82364" y="15426"/>
                    </a:lnTo>
                    <a:cubicBezTo>
                      <a:pt x="82364" y="14421"/>
                      <a:pt x="79712" y="12227"/>
                      <a:pt x="75323" y="12227"/>
                    </a:cubicBezTo>
                    <a:lnTo>
                      <a:pt x="19355" y="11497"/>
                    </a:lnTo>
                    <a:lnTo>
                      <a:pt x="19172" y="11497"/>
                    </a:lnTo>
                    <a:cubicBezTo>
                      <a:pt x="14874" y="11497"/>
                      <a:pt x="12313" y="13598"/>
                      <a:pt x="12222" y="14512"/>
                    </a:cubicBezTo>
                    <a:lnTo>
                      <a:pt x="12222" y="18898"/>
                    </a:lnTo>
                    <a:cubicBezTo>
                      <a:pt x="12222" y="19264"/>
                      <a:pt x="12588" y="19812"/>
                      <a:pt x="13503" y="20452"/>
                    </a:cubicBezTo>
                    <a:cubicBezTo>
                      <a:pt x="15209" y="21576"/>
                      <a:pt x="17220" y="22150"/>
                      <a:pt x="19264" y="22097"/>
                    </a:cubicBezTo>
                    <a:lnTo>
                      <a:pt x="75140" y="22828"/>
                    </a:lnTo>
                    <a:cubicBezTo>
                      <a:pt x="79529" y="22645"/>
                      <a:pt x="82273" y="20726"/>
                      <a:pt x="82273" y="198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4" name="Google Shape;1564;g2da750b4097_0_491"/>
              <p:cNvSpPr/>
              <p:nvPr/>
            </p:nvSpPr>
            <p:spPr>
              <a:xfrm>
                <a:off x="8752666" y="4009810"/>
                <a:ext cx="93395" cy="41580"/>
              </a:xfrm>
              <a:custGeom>
                <a:rect b="b" l="l" r="r" t="t"/>
                <a:pathLst>
                  <a:path extrusionOk="0" h="41580" w="93395">
                    <a:moveTo>
                      <a:pt x="77349" y="7292"/>
                    </a:moveTo>
                    <a:cubicBezTo>
                      <a:pt x="86746" y="7720"/>
                      <a:pt x="94047" y="15627"/>
                      <a:pt x="93719" y="25021"/>
                    </a:cubicBezTo>
                    <a:lnTo>
                      <a:pt x="92987" y="29407"/>
                    </a:lnTo>
                    <a:cubicBezTo>
                      <a:pt x="92171" y="33893"/>
                      <a:pt x="89195" y="37688"/>
                      <a:pt x="85031" y="39551"/>
                    </a:cubicBezTo>
                    <a:cubicBezTo>
                      <a:pt x="82135" y="40881"/>
                      <a:pt x="78983" y="41567"/>
                      <a:pt x="75795" y="41561"/>
                    </a:cubicBezTo>
                    <a:cubicBezTo>
                      <a:pt x="74601" y="41561"/>
                      <a:pt x="73408" y="41470"/>
                      <a:pt x="72228" y="41288"/>
                    </a:cubicBezTo>
                    <a:lnTo>
                      <a:pt x="71954" y="41288"/>
                    </a:lnTo>
                    <a:cubicBezTo>
                      <a:pt x="71862" y="41196"/>
                      <a:pt x="71862" y="41196"/>
                      <a:pt x="71771" y="41196"/>
                    </a:cubicBezTo>
                    <a:lnTo>
                      <a:pt x="16536" y="32423"/>
                    </a:lnTo>
                    <a:lnTo>
                      <a:pt x="16260" y="32423"/>
                    </a:lnTo>
                    <a:cubicBezTo>
                      <a:pt x="7036" y="31854"/>
                      <a:pt x="-37" y="24013"/>
                      <a:pt x="349" y="14786"/>
                    </a:cubicBezTo>
                    <a:lnTo>
                      <a:pt x="989" y="10490"/>
                    </a:lnTo>
                    <a:cubicBezTo>
                      <a:pt x="1919" y="5686"/>
                      <a:pt x="5277" y="1707"/>
                      <a:pt x="9859" y="-19"/>
                    </a:cubicBezTo>
                    <a:cubicBezTo>
                      <a:pt x="12979" y="1651"/>
                      <a:pt x="16472" y="2500"/>
                      <a:pt x="20010" y="2448"/>
                    </a:cubicBezTo>
                    <a:lnTo>
                      <a:pt x="48908" y="2814"/>
                    </a:lnTo>
                    <a:close/>
                    <a:moveTo>
                      <a:pt x="81921" y="23193"/>
                    </a:moveTo>
                    <a:cubicBezTo>
                      <a:pt x="82104" y="22279"/>
                      <a:pt x="79819" y="19720"/>
                      <a:pt x="75429" y="18989"/>
                    </a:cubicBezTo>
                    <a:lnTo>
                      <a:pt x="20193" y="10307"/>
                    </a:lnTo>
                    <a:cubicBezTo>
                      <a:pt x="19558" y="10201"/>
                      <a:pt x="18916" y="10140"/>
                      <a:pt x="18273" y="10124"/>
                    </a:cubicBezTo>
                    <a:cubicBezTo>
                      <a:pt x="14981" y="10124"/>
                      <a:pt x="12877" y="11496"/>
                      <a:pt x="12786" y="12318"/>
                    </a:cubicBezTo>
                    <a:lnTo>
                      <a:pt x="12054" y="16613"/>
                    </a:lnTo>
                    <a:cubicBezTo>
                      <a:pt x="11963" y="17527"/>
                      <a:pt x="14249" y="20086"/>
                      <a:pt x="18547" y="20817"/>
                    </a:cubicBezTo>
                    <a:lnTo>
                      <a:pt x="73782" y="29498"/>
                    </a:lnTo>
                    <a:cubicBezTo>
                      <a:pt x="75814" y="29868"/>
                      <a:pt x="77910" y="29646"/>
                      <a:pt x="79819" y="28859"/>
                    </a:cubicBezTo>
                    <a:cubicBezTo>
                      <a:pt x="80468" y="28612"/>
                      <a:pt x="80994" y="28120"/>
                      <a:pt x="81281" y="274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5" name="Google Shape;1565;g2da750b4097_0_491"/>
              <p:cNvSpPr/>
              <p:nvPr/>
            </p:nvSpPr>
            <p:spPr>
              <a:xfrm>
                <a:off x="8751858" y="3907794"/>
                <a:ext cx="93931" cy="38136"/>
              </a:xfrm>
              <a:custGeom>
                <a:rect b="b" l="l" r="r" t="t"/>
                <a:pathLst>
                  <a:path extrusionOk="0" h="38136" w="93931">
                    <a:moveTo>
                      <a:pt x="94254" y="18289"/>
                    </a:moveTo>
                    <a:cubicBezTo>
                      <a:pt x="94440" y="22890"/>
                      <a:pt x="92312" y="27280"/>
                      <a:pt x="88583" y="29986"/>
                    </a:cubicBezTo>
                    <a:cubicBezTo>
                      <a:pt x="85041" y="32674"/>
                      <a:pt x="80771" y="34234"/>
                      <a:pt x="76328" y="34463"/>
                    </a:cubicBezTo>
                    <a:lnTo>
                      <a:pt x="76237" y="34463"/>
                    </a:lnTo>
                    <a:lnTo>
                      <a:pt x="20453" y="37936"/>
                    </a:lnTo>
                    <a:lnTo>
                      <a:pt x="20087" y="37936"/>
                    </a:lnTo>
                    <a:cubicBezTo>
                      <a:pt x="19721" y="37936"/>
                      <a:pt x="19355" y="38027"/>
                      <a:pt x="18899" y="38027"/>
                    </a:cubicBezTo>
                    <a:cubicBezTo>
                      <a:pt x="10090" y="38940"/>
                      <a:pt x="2087" y="32862"/>
                      <a:pt x="608" y="24137"/>
                    </a:cubicBezTo>
                    <a:lnTo>
                      <a:pt x="334" y="19750"/>
                    </a:lnTo>
                    <a:cubicBezTo>
                      <a:pt x="850" y="10369"/>
                      <a:pt x="8867" y="3175"/>
                      <a:pt x="18258" y="3667"/>
                    </a:cubicBezTo>
                    <a:lnTo>
                      <a:pt x="18441" y="3667"/>
                    </a:lnTo>
                    <a:lnTo>
                      <a:pt x="74317" y="193"/>
                    </a:lnTo>
                    <a:lnTo>
                      <a:pt x="74500" y="193"/>
                    </a:lnTo>
                    <a:cubicBezTo>
                      <a:pt x="83666" y="-1257"/>
                      <a:pt x="92314" y="4870"/>
                      <a:pt x="93978" y="13993"/>
                    </a:cubicBezTo>
                    <a:close/>
                    <a:moveTo>
                      <a:pt x="81267" y="20665"/>
                    </a:moveTo>
                    <a:cubicBezTo>
                      <a:pt x="82090" y="20024"/>
                      <a:pt x="82456" y="19385"/>
                      <a:pt x="82364" y="19019"/>
                    </a:cubicBezTo>
                    <a:lnTo>
                      <a:pt x="82090" y="14725"/>
                    </a:lnTo>
                    <a:cubicBezTo>
                      <a:pt x="82090" y="13718"/>
                      <a:pt x="79163" y="11708"/>
                      <a:pt x="74866" y="11983"/>
                    </a:cubicBezTo>
                    <a:lnTo>
                      <a:pt x="19082" y="15455"/>
                    </a:lnTo>
                    <a:cubicBezTo>
                      <a:pt x="14691" y="15730"/>
                      <a:pt x="12130" y="18106"/>
                      <a:pt x="12222" y="19019"/>
                    </a:cubicBezTo>
                    <a:lnTo>
                      <a:pt x="12496" y="23405"/>
                    </a:lnTo>
                    <a:cubicBezTo>
                      <a:pt x="12496" y="24320"/>
                      <a:pt x="15332" y="26422"/>
                      <a:pt x="19721" y="26056"/>
                    </a:cubicBezTo>
                    <a:lnTo>
                      <a:pt x="75506" y="22583"/>
                    </a:lnTo>
                    <a:cubicBezTo>
                      <a:pt x="77575" y="22535"/>
                      <a:pt x="79582" y="21867"/>
                      <a:pt x="81267" y="206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6" name="Google Shape;1566;g2da750b4097_0_491"/>
              <p:cNvSpPr/>
              <p:nvPr/>
            </p:nvSpPr>
            <p:spPr>
              <a:xfrm>
                <a:off x="8749846" y="3873661"/>
                <a:ext cx="94044" cy="27490"/>
              </a:xfrm>
              <a:custGeom>
                <a:rect b="b" l="l" r="r" t="t"/>
                <a:pathLst>
                  <a:path extrusionOk="0" h="27490" w="94044">
                    <a:moveTo>
                      <a:pt x="94345" y="18151"/>
                    </a:moveTo>
                    <a:cubicBezTo>
                      <a:pt x="94424" y="19129"/>
                      <a:pt x="94362" y="20114"/>
                      <a:pt x="94162" y="21075"/>
                    </a:cubicBezTo>
                    <a:lnTo>
                      <a:pt x="90778" y="22446"/>
                    </a:lnTo>
                    <a:lnTo>
                      <a:pt x="90229" y="14130"/>
                    </a:lnTo>
                    <a:cubicBezTo>
                      <a:pt x="89956" y="11593"/>
                      <a:pt x="88751" y="9248"/>
                      <a:pt x="86846" y="7550"/>
                    </a:cubicBezTo>
                    <a:cubicBezTo>
                      <a:pt x="83345" y="4740"/>
                      <a:pt x="78875" y="3426"/>
                      <a:pt x="74408" y="3894"/>
                    </a:cubicBezTo>
                    <a:lnTo>
                      <a:pt x="18624" y="7368"/>
                    </a:lnTo>
                    <a:cubicBezTo>
                      <a:pt x="10302" y="7824"/>
                      <a:pt x="3992" y="13033"/>
                      <a:pt x="4267" y="19248"/>
                    </a:cubicBezTo>
                    <a:lnTo>
                      <a:pt x="4541" y="27472"/>
                    </a:lnTo>
                    <a:lnTo>
                      <a:pt x="1065" y="26467"/>
                    </a:lnTo>
                    <a:cubicBezTo>
                      <a:pt x="825" y="25663"/>
                      <a:pt x="672" y="24836"/>
                      <a:pt x="608" y="24000"/>
                    </a:cubicBezTo>
                    <a:lnTo>
                      <a:pt x="334" y="19613"/>
                    </a:lnTo>
                    <a:cubicBezTo>
                      <a:pt x="296" y="13910"/>
                      <a:pt x="3530" y="8689"/>
                      <a:pt x="8656" y="6179"/>
                    </a:cubicBezTo>
                    <a:cubicBezTo>
                      <a:pt x="11655" y="4599"/>
                      <a:pt x="14964" y="3694"/>
                      <a:pt x="18349" y="3529"/>
                    </a:cubicBezTo>
                    <a:lnTo>
                      <a:pt x="74134" y="57"/>
                    </a:lnTo>
                    <a:cubicBezTo>
                      <a:pt x="78631" y="-318"/>
                      <a:pt x="83134" y="703"/>
                      <a:pt x="87029" y="2980"/>
                    </a:cubicBezTo>
                    <a:cubicBezTo>
                      <a:pt x="91035" y="5214"/>
                      <a:pt x="93673" y="9287"/>
                      <a:pt x="94070" y="138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7" name="Google Shape;1567;g2da750b4097_0_491"/>
              <p:cNvSpPr/>
              <p:nvPr/>
            </p:nvSpPr>
            <p:spPr>
              <a:xfrm>
                <a:off x="8750578" y="3877482"/>
                <a:ext cx="93096" cy="34146"/>
              </a:xfrm>
              <a:custGeom>
                <a:rect b="b" l="l" r="r" t="t"/>
                <a:pathLst>
                  <a:path extrusionOk="0" h="34146" w="93096">
                    <a:moveTo>
                      <a:pt x="90046" y="18625"/>
                    </a:moveTo>
                    <a:lnTo>
                      <a:pt x="93430" y="17255"/>
                    </a:lnTo>
                    <a:cubicBezTo>
                      <a:pt x="92760" y="20760"/>
                      <a:pt x="90803" y="23889"/>
                      <a:pt x="87943" y="26027"/>
                    </a:cubicBezTo>
                    <a:cubicBezTo>
                      <a:pt x="84427" y="28701"/>
                      <a:pt x="80191" y="30261"/>
                      <a:pt x="75780" y="30506"/>
                    </a:cubicBezTo>
                    <a:lnTo>
                      <a:pt x="75597" y="30505"/>
                    </a:lnTo>
                    <a:lnTo>
                      <a:pt x="19721" y="33979"/>
                    </a:lnTo>
                    <a:lnTo>
                      <a:pt x="19538" y="33979"/>
                    </a:lnTo>
                    <a:cubicBezTo>
                      <a:pt x="19173" y="33979"/>
                      <a:pt x="18624" y="34069"/>
                      <a:pt x="18166" y="34069"/>
                    </a:cubicBezTo>
                    <a:cubicBezTo>
                      <a:pt x="10327" y="34705"/>
                      <a:pt x="3029" y="30029"/>
                      <a:pt x="334" y="22646"/>
                    </a:cubicBezTo>
                    <a:lnTo>
                      <a:pt x="3809" y="23651"/>
                    </a:lnTo>
                    <a:lnTo>
                      <a:pt x="3535" y="15427"/>
                    </a:lnTo>
                    <a:cubicBezTo>
                      <a:pt x="3260" y="9212"/>
                      <a:pt x="9570" y="4004"/>
                      <a:pt x="17892" y="3547"/>
                    </a:cubicBezTo>
                    <a:lnTo>
                      <a:pt x="73676" y="74"/>
                    </a:lnTo>
                    <a:cubicBezTo>
                      <a:pt x="78142" y="-395"/>
                      <a:pt x="82613" y="919"/>
                      <a:pt x="86114" y="3730"/>
                    </a:cubicBezTo>
                    <a:cubicBezTo>
                      <a:pt x="88020" y="5428"/>
                      <a:pt x="89225" y="7773"/>
                      <a:pt x="89497" y="10310"/>
                    </a:cubicBezTo>
                    <a:close/>
                    <a:moveTo>
                      <a:pt x="81724" y="15061"/>
                    </a:moveTo>
                    <a:lnTo>
                      <a:pt x="81449" y="10766"/>
                    </a:lnTo>
                    <a:cubicBezTo>
                      <a:pt x="81449" y="10400"/>
                      <a:pt x="80993" y="9853"/>
                      <a:pt x="80078" y="9304"/>
                    </a:cubicBezTo>
                    <a:cubicBezTo>
                      <a:pt x="78519" y="8422"/>
                      <a:pt x="76749" y="7979"/>
                      <a:pt x="74957" y="8024"/>
                    </a:cubicBezTo>
                    <a:lnTo>
                      <a:pt x="74225" y="8024"/>
                    </a:lnTo>
                    <a:lnTo>
                      <a:pt x="18349" y="11497"/>
                    </a:lnTo>
                    <a:cubicBezTo>
                      <a:pt x="16719" y="11574"/>
                      <a:pt x="15127" y="12011"/>
                      <a:pt x="13686" y="12776"/>
                    </a:cubicBezTo>
                    <a:cubicBezTo>
                      <a:pt x="12131" y="13691"/>
                      <a:pt x="11491" y="14605"/>
                      <a:pt x="11491" y="15061"/>
                    </a:cubicBezTo>
                    <a:lnTo>
                      <a:pt x="11765" y="19448"/>
                    </a:lnTo>
                    <a:cubicBezTo>
                      <a:pt x="11857" y="20362"/>
                      <a:pt x="14599" y="22463"/>
                      <a:pt x="18990" y="22099"/>
                    </a:cubicBezTo>
                    <a:lnTo>
                      <a:pt x="74865" y="18625"/>
                    </a:lnTo>
                    <a:cubicBezTo>
                      <a:pt x="76907" y="18578"/>
                      <a:pt x="78885" y="17909"/>
                      <a:pt x="80536" y="16706"/>
                    </a:cubicBezTo>
                    <a:cubicBezTo>
                      <a:pt x="81136" y="16339"/>
                      <a:pt x="81564" y="15746"/>
                      <a:pt x="81724" y="150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8" name="Google Shape;1568;g2da750b4097_0_491"/>
              <p:cNvSpPr/>
              <p:nvPr/>
            </p:nvSpPr>
            <p:spPr>
              <a:xfrm>
                <a:off x="8746959" y="4041671"/>
                <a:ext cx="93616" cy="43624"/>
              </a:xfrm>
              <a:custGeom>
                <a:rect b="b" l="l" r="r" t="t"/>
                <a:pathLst>
                  <a:path extrusionOk="0" h="43624" w="93616">
                    <a:moveTo>
                      <a:pt x="77935" y="9426"/>
                    </a:moveTo>
                    <a:cubicBezTo>
                      <a:pt x="87177" y="9989"/>
                      <a:pt x="94280" y="17817"/>
                      <a:pt x="93939" y="27063"/>
                    </a:cubicBezTo>
                    <a:lnTo>
                      <a:pt x="93207" y="31450"/>
                    </a:lnTo>
                    <a:cubicBezTo>
                      <a:pt x="92386" y="35961"/>
                      <a:pt x="89368" y="39766"/>
                      <a:pt x="85160" y="41594"/>
                    </a:cubicBezTo>
                    <a:cubicBezTo>
                      <a:pt x="82263" y="42924"/>
                      <a:pt x="79112" y="43610"/>
                      <a:pt x="75923" y="43605"/>
                    </a:cubicBezTo>
                    <a:cubicBezTo>
                      <a:pt x="74664" y="43614"/>
                      <a:pt x="73408" y="43492"/>
                      <a:pt x="72174" y="43239"/>
                    </a:cubicBezTo>
                    <a:lnTo>
                      <a:pt x="43916" y="38761"/>
                    </a:lnTo>
                    <a:lnTo>
                      <a:pt x="17212" y="27520"/>
                    </a:lnTo>
                    <a:cubicBezTo>
                      <a:pt x="13108" y="25699"/>
                      <a:pt x="8541" y="25189"/>
                      <a:pt x="4135" y="26058"/>
                    </a:cubicBezTo>
                    <a:cubicBezTo>
                      <a:pt x="3694" y="26125"/>
                      <a:pt x="3264" y="26248"/>
                      <a:pt x="2855" y="26424"/>
                    </a:cubicBezTo>
                    <a:cubicBezTo>
                      <a:pt x="823" y="23666"/>
                      <a:pt x="-32" y="20215"/>
                      <a:pt x="477" y="16828"/>
                    </a:cubicBezTo>
                    <a:lnTo>
                      <a:pt x="1208" y="12442"/>
                    </a:lnTo>
                    <a:cubicBezTo>
                      <a:pt x="3689" y="3457"/>
                      <a:pt x="12957" y="-1847"/>
                      <a:pt x="21968" y="562"/>
                    </a:cubicBezTo>
                    <a:lnTo>
                      <a:pt x="22243" y="562"/>
                    </a:lnTo>
                    <a:cubicBezTo>
                      <a:pt x="22333" y="652"/>
                      <a:pt x="22333" y="652"/>
                      <a:pt x="22426" y="652"/>
                    </a:cubicBezTo>
                    <a:lnTo>
                      <a:pt x="77661" y="9426"/>
                    </a:lnTo>
                    <a:close/>
                    <a:moveTo>
                      <a:pt x="82142" y="25236"/>
                    </a:moveTo>
                    <a:cubicBezTo>
                      <a:pt x="82324" y="24322"/>
                      <a:pt x="80038" y="21763"/>
                      <a:pt x="75649" y="21032"/>
                    </a:cubicBezTo>
                    <a:lnTo>
                      <a:pt x="20413" y="12351"/>
                    </a:lnTo>
                    <a:cubicBezTo>
                      <a:pt x="19778" y="12249"/>
                      <a:pt x="19136" y="12188"/>
                      <a:pt x="18493" y="12168"/>
                    </a:cubicBezTo>
                    <a:cubicBezTo>
                      <a:pt x="15200" y="12168"/>
                      <a:pt x="13097" y="13539"/>
                      <a:pt x="12914" y="14361"/>
                    </a:cubicBezTo>
                    <a:lnTo>
                      <a:pt x="12274" y="18656"/>
                    </a:lnTo>
                    <a:cubicBezTo>
                      <a:pt x="12091" y="19570"/>
                      <a:pt x="14378" y="22129"/>
                      <a:pt x="18767" y="22860"/>
                    </a:cubicBezTo>
                    <a:lnTo>
                      <a:pt x="74003" y="31542"/>
                    </a:lnTo>
                    <a:cubicBezTo>
                      <a:pt x="76004" y="31912"/>
                      <a:pt x="78070" y="31689"/>
                      <a:pt x="79947" y="30901"/>
                    </a:cubicBezTo>
                    <a:cubicBezTo>
                      <a:pt x="80953" y="30445"/>
                      <a:pt x="81411" y="29896"/>
                      <a:pt x="81502" y="295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9" name="Google Shape;1569;g2da750b4097_0_491"/>
              <p:cNvSpPr/>
              <p:nvPr/>
            </p:nvSpPr>
            <p:spPr>
              <a:xfrm>
                <a:off x="8737857" y="4068115"/>
                <a:ext cx="89751" cy="56506"/>
              </a:xfrm>
              <a:custGeom>
                <a:rect b="b" l="l" r="r" t="t"/>
                <a:pathLst>
                  <a:path extrusionOk="0" h="56506" w="89751">
                    <a:moveTo>
                      <a:pt x="77802" y="22827"/>
                    </a:moveTo>
                    <a:cubicBezTo>
                      <a:pt x="86832" y="25521"/>
                      <a:pt x="92011" y="34976"/>
                      <a:pt x="89415" y="44029"/>
                    </a:cubicBezTo>
                    <a:lnTo>
                      <a:pt x="87678" y="48050"/>
                    </a:lnTo>
                    <a:cubicBezTo>
                      <a:pt x="85098" y="53511"/>
                      <a:pt x="79442" y="56843"/>
                      <a:pt x="73411" y="56457"/>
                    </a:cubicBezTo>
                    <a:cubicBezTo>
                      <a:pt x="70295" y="56427"/>
                      <a:pt x="67217" y="55774"/>
                      <a:pt x="64359" y="54538"/>
                    </a:cubicBezTo>
                    <a:lnTo>
                      <a:pt x="38752" y="43663"/>
                    </a:lnTo>
                    <a:lnTo>
                      <a:pt x="18085" y="25020"/>
                    </a:lnTo>
                    <a:cubicBezTo>
                      <a:pt x="13529" y="20478"/>
                      <a:pt x="7049" y="18434"/>
                      <a:pt x="709" y="19538"/>
                    </a:cubicBezTo>
                    <a:cubicBezTo>
                      <a:pt x="63" y="16864"/>
                      <a:pt x="254" y="14056"/>
                      <a:pt x="1258" y="11495"/>
                    </a:cubicBezTo>
                    <a:lnTo>
                      <a:pt x="2996" y="7475"/>
                    </a:lnTo>
                    <a:cubicBezTo>
                      <a:pt x="4645" y="3713"/>
                      <a:pt x="7961" y="939"/>
                      <a:pt x="11958" y="-19"/>
                    </a:cubicBezTo>
                    <a:cubicBezTo>
                      <a:pt x="15384" y="4455"/>
                      <a:pt x="20451" y="7381"/>
                      <a:pt x="26041" y="8114"/>
                    </a:cubicBezTo>
                    <a:lnTo>
                      <a:pt x="53018" y="12317"/>
                    </a:lnTo>
                    <a:close/>
                    <a:moveTo>
                      <a:pt x="78442" y="39460"/>
                    </a:moveTo>
                    <a:cubicBezTo>
                      <a:pt x="78808" y="38546"/>
                      <a:pt x="77161" y="35530"/>
                      <a:pt x="73137" y="33794"/>
                    </a:cubicBezTo>
                    <a:lnTo>
                      <a:pt x="21651" y="12044"/>
                    </a:lnTo>
                    <a:cubicBezTo>
                      <a:pt x="19800" y="11170"/>
                      <a:pt x="17726" y="10883"/>
                      <a:pt x="15707" y="11222"/>
                    </a:cubicBezTo>
                    <a:cubicBezTo>
                      <a:pt x="15001" y="11276"/>
                      <a:pt x="14345" y="11604"/>
                      <a:pt x="13878" y="12135"/>
                    </a:cubicBezTo>
                    <a:lnTo>
                      <a:pt x="12231" y="16156"/>
                    </a:lnTo>
                    <a:cubicBezTo>
                      <a:pt x="12122" y="16531"/>
                      <a:pt x="12190" y="16934"/>
                      <a:pt x="12414" y="17253"/>
                    </a:cubicBezTo>
                    <a:cubicBezTo>
                      <a:pt x="13437" y="19402"/>
                      <a:pt x="15283" y="21049"/>
                      <a:pt x="17536" y="21822"/>
                    </a:cubicBezTo>
                    <a:lnTo>
                      <a:pt x="69022" y="43571"/>
                    </a:lnTo>
                    <a:cubicBezTo>
                      <a:pt x="73046" y="45308"/>
                      <a:pt x="76338" y="44303"/>
                      <a:pt x="76704" y="4348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0" name="Google Shape;1570;g2da750b4097_0_491"/>
              <p:cNvSpPr/>
              <p:nvPr/>
            </p:nvSpPr>
            <p:spPr>
              <a:xfrm>
                <a:off x="8768868" y="4042252"/>
                <a:ext cx="55418" cy="8864"/>
              </a:xfrm>
              <a:custGeom>
                <a:rect b="b" l="l" r="r" t="t"/>
                <a:pathLst>
                  <a:path extrusionOk="0" h="8864" w="55418">
                    <a:moveTo>
                      <a:pt x="55569" y="8754"/>
                    </a:moveTo>
                    <a:cubicBezTo>
                      <a:pt x="55660" y="8754"/>
                      <a:pt x="55660" y="8754"/>
                      <a:pt x="55752" y="8845"/>
                    </a:cubicBezTo>
                    <a:lnTo>
                      <a:pt x="517" y="72"/>
                    </a:lnTo>
                    <a:cubicBezTo>
                      <a:pt x="425" y="72"/>
                      <a:pt x="425" y="72"/>
                      <a:pt x="334" y="-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1" name="Google Shape;1571;g2da750b4097_0_491"/>
              <p:cNvSpPr/>
              <p:nvPr/>
            </p:nvSpPr>
            <p:spPr>
              <a:xfrm>
                <a:off x="8725243" y="4087671"/>
                <a:ext cx="79230" cy="74205"/>
              </a:xfrm>
              <a:custGeom>
                <a:rect b="b" l="l" r="r" t="t"/>
                <a:pathLst>
                  <a:path extrusionOk="0" h="74205" w="79230">
                    <a:moveTo>
                      <a:pt x="79075" y="54081"/>
                    </a:moveTo>
                    <a:cubicBezTo>
                      <a:pt x="80284" y="58494"/>
                      <a:pt x="79222" y="63219"/>
                      <a:pt x="76241" y="66692"/>
                    </a:cubicBezTo>
                    <a:lnTo>
                      <a:pt x="73314" y="69982"/>
                    </a:lnTo>
                    <a:cubicBezTo>
                      <a:pt x="70891" y="72572"/>
                      <a:pt x="67533" y="74086"/>
                      <a:pt x="63987" y="74186"/>
                    </a:cubicBezTo>
                    <a:lnTo>
                      <a:pt x="63163" y="74186"/>
                    </a:lnTo>
                    <a:cubicBezTo>
                      <a:pt x="57946" y="74066"/>
                      <a:pt x="52960" y="72015"/>
                      <a:pt x="49171" y="68429"/>
                    </a:cubicBezTo>
                    <a:lnTo>
                      <a:pt x="29327" y="50516"/>
                    </a:lnTo>
                    <a:lnTo>
                      <a:pt x="16067" y="26849"/>
                    </a:lnTo>
                    <a:cubicBezTo>
                      <a:pt x="13930" y="22893"/>
                      <a:pt x="10646" y="19676"/>
                      <a:pt x="6647" y="17618"/>
                    </a:cubicBezTo>
                    <a:cubicBezTo>
                      <a:pt x="4661" y="16707"/>
                      <a:pt x="2520" y="16179"/>
                      <a:pt x="337" y="16065"/>
                    </a:cubicBezTo>
                    <a:cubicBezTo>
                      <a:pt x="265" y="12771"/>
                      <a:pt x="1441" y="9573"/>
                      <a:pt x="3629" y="7109"/>
                    </a:cubicBezTo>
                    <a:lnTo>
                      <a:pt x="6556" y="3819"/>
                    </a:lnTo>
                    <a:cubicBezTo>
                      <a:pt x="8353" y="1861"/>
                      <a:pt x="10721" y="518"/>
                      <a:pt x="13323" y="-19"/>
                    </a:cubicBezTo>
                    <a:cubicBezTo>
                      <a:pt x="13451" y="734"/>
                      <a:pt x="13667" y="1470"/>
                      <a:pt x="13963" y="2174"/>
                    </a:cubicBezTo>
                    <a:cubicBezTo>
                      <a:pt x="16236" y="7184"/>
                      <a:pt x="20367" y="11115"/>
                      <a:pt x="25486" y="13140"/>
                    </a:cubicBezTo>
                    <a:lnTo>
                      <a:pt x="51366" y="24107"/>
                    </a:lnTo>
                    <a:lnTo>
                      <a:pt x="72217" y="42932"/>
                    </a:lnTo>
                    <a:cubicBezTo>
                      <a:pt x="75602" y="45850"/>
                      <a:pt x="77999" y="49745"/>
                      <a:pt x="79075" y="54081"/>
                    </a:cubicBezTo>
                    <a:close/>
                    <a:moveTo>
                      <a:pt x="67370" y="58742"/>
                    </a:moveTo>
                    <a:cubicBezTo>
                      <a:pt x="67645" y="58559"/>
                      <a:pt x="67736" y="57827"/>
                      <a:pt x="67462" y="56822"/>
                    </a:cubicBezTo>
                    <a:cubicBezTo>
                      <a:pt x="66943" y="54830"/>
                      <a:pt x="65826" y="53043"/>
                      <a:pt x="64260" y="51705"/>
                    </a:cubicBezTo>
                    <a:lnTo>
                      <a:pt x="22743" y="14237"/>
                    </a:lnTo>
                    <a:cubicBezTo>
                      <a:pt x="21101" y="12665"/>
                      <a:pt x="18972" y="11698"/>
                      <a:pt x="16707" y="11495"/>
                    </a:cubicBezTo>
                    <a:cubicBezTo>
                      <a:pt x="16067" y="11495"/>
                      <a:pt x="15610" y="11586"/>
                      <a:pt x="15427" y="11861"/>
                    </a:cubicBezTo>
                    <a:lnTo>
                      <a:pt x="12501" y="15059"/>
                    </a:lnTo>
                    <a:cubicBezTo>
                      <a:pt x="12225" y="15333"/>
                      <a:pt x="12135" y="16064"/>
                      <a:pt x="12408" y="17070"/>
                    </a:cubicBezTo>
                    <a:cubicBezTo>
                      <a:pt x="12930" y="19035"/>
                      <a:pt x="14049" y="20792"/>
                      <a:pt x="15610" y="22097"/>
                    </a:cubicBezTo>
                    <a:lnTo>
                      <a:pt x="57127" y="59564"/>
                    </a:lnTo>
                    <a:cubicBezTo>
                      <a:pt x="58759" y="61260"/>
                      <a:pt x="60993" y="62245"/>
                      <a:pt x="63347" y="62306"/>
                    </a:cubicBezTo>
                    <a:cubicBezTo>
                      <a:pt x="63734" y="62352"/>
                      <a:pt x="64124" y="62255"/>
                      <a:pt x="64443" y="6203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2" name="Google Shape;1572;g2da750b4097_0_491"/>
              <p:cNvSpPr/>
              <p:nvPr/>
            </p:nvSpPr>
            <p:spPr>
              <a:xfrm>
                <a:off x="8765667" y="3977917"/>
                <a:ext cx="36031" cy="2197"/>
              </a:xfrm>
              <a:custGeom>
                <a:rect b="b" l="l" r="r" t="t"/>
                <a:pathLst>
                  <a:path extrusionOk="0" h="2197" w="36031">
                    <a:moveTo>
                      <a:pt x="36365" y="345"/>
                    </a:moveTo>
                    <a:lnTo>
                      <a:pt x="8655" y="2082"/>
                    </a:lnTo>
                    <a:cubicBezTo>
                      <a:pt x="8110" y="2158"/>
                      <a:pt x="7560" y="2189"/>
                      <a:pt x="7009" y="2174"/>
                    </a:cubicBezTo>
                    <a:cubicBezTo>
                      <a:pt x="4738" y="2182"/>
                      <a:pt x="2482" y="1811"/>
                      <a:pt x="334" y="1077"/>
                    </a:cubicBezTo>
                    <a:cubicBezTo>
                      <a:pt x="2649" y="380"/>
                      <a:pt x="5050" y="12"/>
                      <a:pt x="7467" y="-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3" name="Google Shape;1573;g2da750b4097_0_491"/>
              <p:cNvSpPr/>
              <p:nvPr/>
            </p:nvSpPr>
            <p:spPr>
              <a:xfrm>
                <a:off x="8762192" y="4008100"/>
                <a:ext cx="39048" cy="4542"/>
              </a:xfrm>
              <a:custGeom>
                <a:rect b="b" l="l" r="r" t="t"/>
                <a:pathLst>
                  <a:path extrusionOk="0" h="4542" w="39048">
                    <a:moveTo>
                      <a:pt x="39382" y="4523"/>
                    </a:moveTo>
                    <a:lnTo>
                      <a:pt x="10484" y="4157"/>
                    </a:lnTo>
                    <a:cubicBezTo>
                      <a:pt x="6946" y="4209"/>
                      <a:pt x="3453" y="3360"/>
                      <a:pt x="334" y="1691"/>
                    </a:cubicBezTo>
                    <a:cubicBezTo>
                      <a:pt x="4200" y="57"/>
                      <a:pt x="8457" y="-419"/>
                      <a:pt x="12588" y="3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4" name="Google Shape;1574;g2da750b4097_0_491"/>
              <p:cNvSpPr/>
              <p:nvPr/>
            </p:nvSpPr>
            <p:spPr>
              <a:xfrm>
                <a:off x="8749481" y="4067336"/>
                <a:ext cx="41060" cy="13115"/>
              </a:xfrm>
              <a:custGeom>
                <a:rect b="b" l="l" r="r" t="t"/>
                <a:pathLst>
                  <a:path extrusionOk="0" h="13115" w="41060">
                    <a:moveTo>
                      <a:pt x="41394" y="13096"/>
                    </a:moveTo>
                    <a:lnTo>
                      <a:pt x="14417" y="8893"/>
                    </a:lnTo>
                    <a:cubicBezTo>
                      <a:pt x="8827" y="8160"/>
                      <a:pt x="3760" y="5233"/>
                      <a:pt x="334" y="760"/>
                    </a:cubicBezTo>
                    <a:cubicBezTo>
                      <a:pt x="743" y="584"/>
                      <a:pt x="1173" y="461"/>
                      <a:pt x="1613" y="394"/>
                    </a:cubicBezTo>
                    <a:cubicBezTo>
                      <a:pt x="6019" y="-475"/>
                      <a:pt x="10586" y="35"/>
                      <a:pt x="14691" y="18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5" name="Google Shape;1575;g2da750b4097_0_491"/>
              <p:cNvSpPr/>
              <p:nvPr/>
            </p:nvSpPr>
            <p:spPr>
              <a:xfrm>
                <a:off x="8738232" y="4087377"/>
                <a:ext cx="38043" cy="24419"/>
              </a:xfrm>
              <a:custGeom>
                <a:rect b="b" l="l" r="r" t="t"/>
                <a:pathLst>
                  <a:path extrusionOk="0" h="24419" w="38043">
                    <a:moveTo>
                      <a:pt x="38377" y="24401"/>
                    </a:moveTo>
                    <a:lnTo>
                      <a:pt x="12496" y="13434"/>
                    </a:lnTo>
                    <a:cubicBezTo>
                      <a:pt x="7378" y="11409"/>
                      <a:pt x="3247" y="7478"/>
                      <a:pt x="973" y="2468"/>
                    </a:cubicBezTo>
                    <a:cubicBezTo>
                      <a:pt x="677" y="1764"/>
                      <a:pt x="462" y="1028"/>
                      <a:pt x="334" y="275"/>
                    </a:cubicBezTo>
                    <a:cubicBezTo>
                      <a:pt x="6673" y="-829"/>
                      <a:pt x="13154" y="1216"/>
                      <a:pt x="17709" y="57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6" name="Google Shape;1576;g2da750b4097_0_491"/>
              <p:cNvSpPr/>
              <p:nvPr/>
            </p:nvSpPr>
            <p:spPr>
              <a:xfrm>
                <a:off x="8708053" y="4103744"/>
                <a:ext cx="63154" cy="87103"/>
              </a:xfrm>
              <a:custGeom>
                <a:rect b="b" l="l" r="r" t="t"/>
                <a:pathLst>
                  <a:path extrusionOk="0" h="87103" w="63154">
                    <a:moveTo>
                      <a:pt x="60509" y="59484"/>
                    </a:moveTo>
                    <a:cubicBezTo>
                      <a:pt x="62724" y="63368"/>
                      <a:pt x="63742" y="67818"/>
                      <a:pt x="63435" y="72278"/>
                    </a:cubicBezTo>
                    <a:cubicBezTo>
                      <a:pt x="63112" y="76844"/>
                      <a:pt x="60588" y="80969"/>
                      <a:pt x="56668" y="83336"/>
                    </a:cubicBezTo>
                    <a:lnTo>
                      <a:pt x="52827" y="85529"/>
                    </a:lnTo>
                    <a:cubicBezTo>
                      <a:pt x="50927" y="86586"/>
                      <a:pt x="48782" y="87122"/>
                      <a:pt x="46607" y="87083"/>
                    </a:cubicBezTo>
                    <a:cubicBezTo>
                      <a:pt x="39694" y="86636"/>
                      <a:pt x="33551" y="82520"/>
                      <a:pt x="30513" y="76299"/>
                    </a:cubicBezTo>
                    <a:lnTo>
                      <a:pt x="17984" y="54001"/>
                    </a:lnTo>
                    <a:lnTo>
                      <a:pt x="12131" y="28869"/>
                    </a:lnTo>
                    <a:cubicBezTo>
                      <a:pt x="10854" y="22370"/>
                      <a:pt x="6435" y="16927"/>
                      <a:pt x="334" y="14340"/>
                    </a:cubicBezTo>
                    <a:cubicBezTo>
                      <a:pt x="344" y="13467"/>
                      <a:pt x="499" y="12603"/>
                      <a:pt x="792" y="11781"/>
                    </a:cubicBezTo>
                    <a:cubicBezTo>
                      <a:pt x="1714" y="8358"/>
                      <a:pt x="3947" y="5436"/>
                      <a:pt x="7010" y="3648"/>
                    </a:cubicBezTo>
                    <a:lnTo>
                      <a:pt x="10851" y="1545"/>
                    </a:lnTo>
                    <a:cubicBezTo>
                      <a:pt x="12894" y="433"/>
                      <a:pt x="15202" y="-104"/>
                      <a:pt x="17526" y="-8"/>
                    </a:cubicBezTo>
                    <a:cubicBezTo>
                      <a:pt x="17543" y="1224"/>
                      <a:pt x="17697" y="2450"/>
                      <a:pt x="17984" y="3648"/>
                    </a:cubicBezTo>
                    <a:cubicBezTo>
                      <a:pt x="19058" y="8010"/>
                      <a:pt x="21453" y="11936"/>
                      <a:pt x="24842" y="14888"/>
                    </a:cubicBezTo>
                    <a:lnTo>
                      <a:pt x="46517" y="34444"/>
                    </a:lnTo>
                    <a:close/>
                    <a:moveTo>
                      <a:pt x="51546" y="71181"/>
                    </a:moveTo>
                    <a:cubicBezTo>
                      <a:pt x="51698" y="69138"/>
                      <a:pt x="51219" y="67096"/>
                      <a:pt x="50174" y="65333"/>
                    </a:cubicBezTo>
                    <a:lnTo>
                      <a:pt x="22831" y="16533"/>
                    </a:lnTo>
                    <a:cubicBezTo>
                      <a:pt x="21848" y="14744"/>
                      <a:pt x="20393" y="13258"/>
                      <a:pt x="18624" y="12237"/>
                    </a:cubicBezTo>
                    <a:cubicBezTo>
                      <a:pt x="18136" y="11995"/>
                      <a:pt x="17610" y="11840"/>
                      <a:pt x="17069" y="11781"/>
                    </a:cubicBezTo>
                    <a:cubicBezTo>
                      <a:pt x="16886" y="11781"/>
                      <a:pt x="16796" y="11871"/>
                      <a:pt x="16703" y="11871"/>
                    </a:cubicBezTo>
                    <a:lnTo>
                      <a:pt x="12863" y="14065"/>
                    </a:lnTo>
                    <a:cubicBezTo>
                      <a:pt x="12588" y="14157"/>
                      <a:pt x="12405" y="14523"/>
                      <a:pt x="12314" y="14979"/>
                    </a:cubicBezTo>
                    <a:cubicBezTo>
                      <a:pt x="11855" y="17314"/>
                      <a:pt x="12313" y="19735"/>
                      <a:pt x="13593" y="21741"/>
                    </a:cubicBezTo>
                    <a:lnTo>
                      <a:pt x="40846" y="70450"/>
                    </a:lnTo>
                    <a:cubicBezTo>
                      <a:pt x="43041" y="74289"/>
                      <a:pt x="46241" y="75659"/>
                      <a:pt x="47066" y="75111"/>
                    </a:cubicBezTo>
                    <a:lnTo>
                      <a:pt x="50815" y="73009"/>
                    </a:lnTo>
                    <a:cubicBezTo>
                      <a:pt x="51286" y="72517"/>
                      <a:pt x="51548" y="71862"/>
                      <a:pt x="51545" y="7118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7" name="Google Shape;1577;g2da750b4097_0_491"/>
              <p:cNvSpPr/>
              <p:nvPr/>
            </p:nvSpPr>
            <p:spPr>
              <a:xfrm>
                <a:off x="8725246" y="4103754"/>
                <a:ext cx="28990" cy="34452"/>
              </a:xfrm>
              <a:custGeom>
                <a:rect b="b" l="l" r="r" t="t"/>
                <a:pathLst>
                  <a:path extrusionOk="0" h="34452" w="28990">
                    <a:moveTo>
                      <a:pt x="16064" y="10765"/>
                    </a:moveTo>
                    <a:lnTo>
                      <a:pt x="29324" y="34433"/>
                    </a:lnTo>
                    <a:lnTo>
                      <a:pt x="7650" y="14877"/>
                    </a:lnTo>
                    <a:cubicBezTo>
                      <a:pt x="4261" y="11925"/>
                      <a:pt x="1866" y="8000"/>
                      <a:pt x="792" y="3637"/>
                    </a:cubicBezTo>
                    <a:cubicBezTo>
                      <a:pt x="504" y="2439"/>
                      <a:pt x="351" y="1213"/>
                      <a:pt x="334" y="-19"/>
                    </a:cubicBezTo>
                    <a:cubicBezTo>
                      <a:pt x="2516" y="96"/>
                      <a:pt x="4658" y="623"/>
                      <a:pt x="6644" y="1535"/>
                    </a:cubicBezTo>
                    <a:cubicBezTo>
                      <a:pt x="10643" y="3592"/>
                      <a:pt x="13927" y="6810"/>
                      <a:pt x="16064" y="107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8" name="Google Shape;1578;g2da750b4097_0_491"/>
              <p:cNvSpPr/>
              <p:nvPr/>
            </p:nvSpPr>
            <p:spPr>
              <a:xfrm>
                <a:off x="8693330" y="4350217"/>
                <a:ext cx="45996" cy="70833"/>
              </a:xfrm>
              <a:custGeom>
                <a:rect b="b" l="l" r="r" t="t"/>
                <a:pathLst>
                  <a:path extrusionOk="0" h="70833" w="45996">
                    <a:moveTo>
                      <a:pt x="46241" y="51163"/>
                    </a:moveTo>
                    <a:cubicBezTo>
                      <a:pt x="47209" y="60793"/>
                      <a:pt x="40182" y="69384"/>
                      <a:pt x="30546" y="70351"/>
                    </a:cubicBezTo>
                    <a:cubicBezTo>
                      <a:pt x="30534" y="70352"/>
                      <a:pt x="30523" y="70353"/>
                      <a:pt x="30512" y="70354"/>
                    </a:cubicBezTo>
                    <a:cubicBezTo>
                      <a:pt x="28949" y="70687"/>
                      <a:pt x="27354" y="70840"/>
                      <a:pt x="25757" y="70811"/>
                    </a:cubicBezTo>
                    <a:cubicBezTo>
                      <a:pt x="22730" y="70868"/>
                      <a:pt x="19729" y="70243"/>
                      <a:pt x="16977" y="68983"/>
                    </a:cubicBezTo>
                    <a:cubicBezTo>
                      <a:pt x="12682" y="67106"/>
                      <a:pt x="9529" y="63311"/>
                      <a:pt x="8472" y="58748"/>
                    </a:cubicBezTo>
                    <a:lnTo>
                      <a:pt x="334" y="17715"/>
                    </a:lnTo>
                    <a:lnTo>
                      <a:pt x="3351" y="10131"/>
                    </a:lnTo>
                    <a:cubicBezTo>
                      <a:pt x="5770" y="4868"/>
                      <a:pt x="10692" y="1187"/>
                      <a:pt x="16428" y="353"/>
                    </a:cubicBezTo>
                    <a:cubicBezTo>
                      <a:pt x="18028" y="73"/>
                      <a:pt x="19652" y="-49"/>
                      <a:pt x="21275" y="-13"/>
                    </a:cubicBezTo>
                    <a:lnTo>
                      <a:pt x="31426" y="353"/>
                    </a:lnTo>
                    <a:cubicBezTo>
                      <a:pt x="34798" y="2289"/>
                      <a:pt x="37166" y="5588"/>
                      <a:pt x="37920" y="9399"/>
                    </a:cubicBezTo>
                    <a:close/>
                    <a:moveTo>
                      <a:pt x="28135" y="58748"/>
                    </a:moveTo>
                    <a:cubicBezTo>
                      <a:pt x="32524" y="57834"/>
                      <a:pt x="34902" y="55001"/>
                      <a:pt x="34627" y="53540"/>
                    </a:cubicBezTo>
                    <a:lnTo>
                      <a:pt x="26214" y="11776"/>
                    </a:lnTo>
                    <a:cubicBezTo>
                      <a:pt x="26031" y="10587"/>
                      <a:pt x="23744" y="9217"/>
                      <a:pt x="20636" y="9217"/>
                    </a:cubicBezTo>
                    <a:cubicBezTo>
                      <a:pt x="19836" y="9223"/>
                      <a:pt x="19039" y="9315"/>
                      <a:pt x="18258" y="9491"/>
                    </a:cubicBezTo>
                    <a:cubicBezTo>
                      <a:pt x="13868" y="10314"/>
                      <a:pt x="11490" y="13146"/>
                      <a:pt x="11765" y="14700"/>
                    </a:cubicBezTo>
                    <a:lnTo>
                      <a:pt x="20178" y="56463"/>
                    </a:lnTo>
                    <a:cubicBezTo>
                      <a:pt x="20270" y="57104"/>
                      <a:pt x="21001" y="57743"/>
                      <a:pt x="22007" y="58200"/>
                    </a:cubicBezTo>
                    <a:cubicBezTo>
                      <a:pt x="23937" y="59038"/>
                      <a:pt x="26087" y="59231"/>
                      <a:pt x="28135" y="587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9" name="Google Shape;1579;g2da750b4097_0_491"/>
              <p:cNvSpPr/>
              <p:nvPr/>
            </p:nvSpPr>
            <p:spPr>
              <a:xfrm>
                <a:off x="8685657" y="4117332"/>
                <a:ext cx="47578" cy="92887"/>
              </a:xfrm>
              <a:custGeom>
                <a:rect b="b" l="l" r="r" t="t"/>
                <a:pathLst>
                  <a:path extrusionOk="0" h="92887" w="47578">
                    <a:moveTo>
                      <a:pt x="47238" y="69656"/>
                    </a:moveTo>
                    <a:cubicBezTo>
                      <a:pt x="48341" y="74015"/>
                      <a:pt x="48086" y="78606"/>
                      <a:pt x="46508" y="82816"/>
                    </a:cubicBezTo>
                    <a:cubicBezTo>
                      <a:pt x="44966" y="87120"/>
                      <a:pt x="41413" y="90397"/>
                      <a:pt x="36997" y="91589"/>
                    </a:cubicBezTo>
                    <a:lnTo>
                      <a:pt x="32699" y="92594"/>
                    </a:lnTo>
                    <a:cubicBezTo>
                      <a:pt x="31764" y="92776"/>
                      <a:pt x="30814" y="92868"/>
                      <a:pt x="29863" y="92869"/>
                    </a:cubicBezTo>
                    <a:cubicBezTo>
                      <a:pt x="21661" y="92005"/>
                      <a:pt x="15061" y="85746"/>
                      <a:pt x="13768" y="77607"/>
                    </a:cubicBezTo>
                    <a:lnTo>
                      <a:pt x="13768" y="77515"/>
                    </a:lnTo>
                    <a:lnTo>
                      <a:pt x="965" y="23141"/>
                    </a:lnTo>
                    <a:cubicBezTo>
                      <a:pt x="965" y="22958"/>
                      <a:pt x="874" y="22775"/>
                      <a:pt x="874" y="22592"/>
                    </a:cubicBezTo>
                    <a:cubicBezTo>
                      <a:pt x="-312" y="17439"/>
                      <a:pt x="471" y="12029"/>
                      <a:pt x="3068" y="7422"/>
                    </a:cubicBezTo>
                    <a:cubicBezTo>
                      <a:pt x="4840" y="4326"/>
                      <a:pt x="7823" y="2107"/>
                      <a:pt x="11299" y="1299"/>
                    </a:cubicBezTo>
                    <a:lnTo>
                      <a:pt x="15506" y="294"/>
                    </a:lnTo>
                    <a:cubicBezTo>
                      <a:pt x="17909" y="-244"/>
                      <a:pt x="20415" y="-86"/>
                      <a:pt x="22730" y="752"/>
                    </a:cubicBezTo>
                    <a:cubicBezTo>
                      <a:pt x="22252" y="5328"/>
                      <a:pt x="23245" y="9937"/>
                      <a:pt x="25565" y="13911"/>
                    </a:cubicBezTo>
                    <a:lnTo>
                      <a:pt x="40381" y="40413"/>
                    </a:lnTo>
                    <a:close/>
                    <a:moveTo>
                      <a:pt x="35442" y="78430"/>
                    </a:moveTo>
                    <a:cubicBezTo>
                      <a:pt x="36139" y="76492"/>
                      <a:pt x="36234" y="74390"/>
                      <a:pt x="35716" y="72398"/>
                    </a:cubicBezTo>
                    <a:lnTo>
                      <a:pt x="22913" y="18023"/>
                    </a:lnTo>
                    <a:cubicBezTo>
                      <a:pt x="21907" y="13728"/>
                      <a:pt x="19255" y="11717"/>
                      <a:pt x="18249" y="11810"/>
                    </a:cubicBezTo>
                    <a:lnTo>
                      <a:pt x="13951" y="12815"/>
                    </a:lnTo>
                    <a:cubicBezTo>
                      <a:pt x="13610" y="13012"/>
                      <a:pt x="13326" y="13296"/>
                      <a:pt x="13129" y="13637"/>
                    </a:cubicBezTo>
                    <a:cubicBezTo>
                      <a:pt x="12115" y="15746"/>
                      <a:pt x="11920" y="18155"/>
                      <a:pt x="12580" y="20399"/>
                    </a:cubicBezTo>
                    <a:lnTo>
                      <a:pt x="25382" y="74866"/>
                    </a:lnTo>
                    <a:cubicBezTo>
                      <a:pt x="26388" y="79160"/>
                      <a:pt x="29223" y="81080"/>
                      <a:pt x="30046" y="80987"/>
                    </a:cubicBezTo>
                    <a:lnTo>
                      <a:pt x="34253" y="79982"/>
                    </a:lnTo>
                    <a:cubicBezTo>
                      <a:pt x="34619" y="79892"/>
                      <a:pt x="35076" y="79435"/>
                      <a:pt x="35442" y="784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0" name="Google Shape;1580;g2da750b4097_0_491"/>
              <p:cNvSpPr/>
              <p:nvPr/>
            </p:nvSpPr>
            <p:spPr>
              <a:xfrm>
                <a:off x="8664815" y="4311890"/>
                <a:ext cx="63631" cy="57066"/>
              </a:xfrm>
              <a:custGeom>
                <a:rect b="b" l="l" r="r" t="t"/>
                <a:pathLst>
                  <a:path extrusionOk="0" h="57066" w="63631">
                    <a:moveTo>
                      <a:pt x="40280" y="13366"/>
                    </a:moveTo>
                    <a:lnTo>
                      <a:pt x="63966" y="38771"/>
                    </a:lnTo>
                    <a:lnTo>
                      <a:pt x="59942" y="38680"/>
                    </a:lnTo>
                    <a:cubicBezTo>
                      <a:pt x="55287" y="35846"/>
                      <a:pt x="49714" y="34929"/>
                      <a:pt x="44396" y="36121"/>
                    </a:cubicBezTo>
                    <a:cubicBezTo>
                      <a:pt x="34772" y="37121"/>
                      <a:pt x="27753" y="45686"/>
                      <a:pt x="28666" y="55312"/>
                    </a:cubicBezTo>
                    <a:lnTo>
                      <a:pt x="28849" y="56042"/>
                    </a:lnTo>
                    <a:lnTo>
                      <a:pt x="28392" y="57047"/>
                    </a:lnTo>
                    <a:lnTo>
                      <a:pt x="9096" y="36395"/>
                    </a:lnTo>
                    <a:lnTo>
                      <a:pt x="12572" y="36304"/>
                    </a:lnTo>
                    <a:lnTo>
                      <a:pt x="3243" y="26342"/>
                    </a:lnTo>
                    <a:cubicBezTo>
                      <a:pt x="-1654" y="19648"/>
                      <a:pt x="-224" y="10259"/>
                      <a:pt x="6444" y="5324"/>
                    </a:cubicBezTo>
                    <a:cubicBezTo>
                      <a:pt x="9636" y="2235"/>
                      <a:pt x="13809" y="360"/>
                      <a:pt x="18240" y="23"/>
                    </a:cubicBezTo>
                    <a:cubicBezTo>
                      <a:pt x="21758" y="-276"/>
                      <a:pt x="25222" y="1034"/>
                      <a:pt x="27660" y="3587"/>
                    </a:cubicBezTo>
                    <a:lnTo>
                      <a:pt x="40280" y="17112"/>
                    </a:lnTo>
                    <a:close/>
                    <a:moveTo>
                      <a:pt x="37994" y="28261"/>
                    </a:moveTo>
                    <a:lnTo>
                      <a:pt x="20801" y="9893"/>
                    </a:lnTo>
                    <a:cubicBezTo>
                      <a:pt x="19795" y="8796"/>
                      <a:pt x="16046" y="9162"/>
                      <a:pt x="12845" y="12178"/>
                    </a:cubicBezTo>
                    <a:cubicBezTo>
                      <a:pt x="11294" y="13565"/>
                      <a:pt x="10181" y="15376"/>
                      <a:pt x="9645" y="17387"/>
                    </a:cubicBezTo>
                    <a:cubicBezTo>
                      <a:pt x="9384" y="18252"/>
                      <a:pt x="9518" y="19188"/>
                      <a:pt x="10011" y="19946"/>
                    </a:cubicBezTo>
                    <a:lnTo>
                      <a:pt x="25556" y="36578"/>
                    </a:lnTo>
                    <a:cubicBezTo>
                      <a:pt x="28921" y="32787"/>
                      <a:pt x="33203" y="29923"/>
                      <a:pt x="37994" y="2826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1" name="Google Shape;1581;g2da750b4097_0_491"/>
              <p:cNvSpPr/>
              <p:nvPr/>
            </p:nvSpPr>
            <p:spPr>
              <a:xfrm>
                <a:off x="8707936" y="4118103"/>
                <a:ext cx="17767" cy="39660"/>
              </a:xfrm>
              <a:custGeom>
                <a:rect b="b" l="l" r="r" t="t"/>
                <a:pathLst>
                  <a:path extrusionOk="0" h="39660" w="17767">
                    <a:moveTo>
                      <a:pt x="18102" y="39642"/>
                    </a:moveTo>
                    <a:lnTo>
                      <a:pt x="3286" y="13140"/>
                    </a:lnTo>
                    <a:cubicBezTo>
                      <a:pt x="966" y="9166"/>
                      <a:pt x="-27" y="4557"/>
                      <a:pt x="451" y="-19"/>
                    </a:cubicBezTo>
                    <a:cubicBezTo>
                      <a:pt x="6552" y="2568"/>
                      <a:pt x="10972" y="8011"/>
                      <a:pt x="12248" y="145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2" name="Google Shape;1582;g2da750b4097_0_491"/>
              <p:cNvSpPr/>
              <p:nvPr/>
            </p:nvSpPr>
            <p:spPr>
              <a:xfrm>
                <a:off x="8693067" y="4347520"/>
                <a:ext cx="31355" cy="20431"/>
              </a:xfrm>
              <a:custGeom>
                <a:rect b="b" l="l" r="r" t="t"/>
                <a:pathLst>
                  <a:path extrusionOk="0" h="20431" w="31355">
                    <a:moveTo>
                      <a:pt x="31689" y="3050"/>
                    </a:moveTo>
                    <a:lnTo>
                      <a:pt x="21539" y="2684"/>
                    </a:lnTo>
                    <a:cubicBezTo>
                      <a:pt x="19915" y="2647"/>
                      <a:pt x="18291" y="2770"/>
                      <a:pt x="16692" y="3050"/>
                    </a:cubicBezTo>
                    <a:cubicBezTo>
                      <a:pt x="10956" y="3884"/>
                      <a:pt x="6034" y="7564"/>
                      <a:pt x="3615" y="12828"/>
                    </a:cubicBezTo>
                    <a:lnTo>
                      <a:pt x="597" y="20412"/>
                    </a:lnTo>
                    <a:lnTo>
                      <a:pt x="414" y="19682"/>
                    </a:lnTo>
                    <a:cubicBezTo>
                      <a:pt x="-500" y="10056"/>
                      <a:pt x="6520" y="1491"/>
                      <a:pt x="16144" y="491"/>
                    </a:cubicBezTo>
                    <a:cubicBezTo>
                      <a:pt x="21461" y="-702"/>
                      <a:pt x="27035" y="216"/>
                      <a:pt x="31689" y="305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3" name="Google Shape;1583;g2da750b4097_0_491"/>
              <p:cNvSpPr/>
              <p:nvPr/>
            </p:nvSpPr>
            <p:spPr>
              <a:xfrm>
                <a:off x="8662140" y="4309370"/>
                <a:ext cx="42621" cy="38933"/>
              </a:xfrm>
              <a:custGeom>
                <a:rect b="b" l="l" r="r" t="t"/>
                <a:pathLst>
                  <a:path extrusionOk="0" h="38933" w="42621">
                    <a:moveTo>
                      <a:pt x="42955" y="15885"/>
                    </a:moveTo>
                    <a:lnTo>
                      <a:pt x="42955" y="19631"/>
                    </a:lnTo>
                    <a:lnTo>
                      <a:pt x="30335" y="6107"/>
                    </a:lnTo>
                    <a:cubicBezTo>
                      <a:pt x="27897" y="3554"/>
                      <a:pt x="24433" y="2243"/>
                      <a:pt x="20915" y="2542"/>
                    </a:cubicBezTo>
                    <a:cubicBezTo>
                      <a:pt x="16485" y="2880"/>
                      <a:pt x="12311" y="4755"/>
                      <a:pt x="9119" y="7843"/>
                    </a:cubicBezTo>
                    <a:cubicBezTo>
                      <a:pt x="2450" y="12778"/>
                      <a:pt x="1020" y="22168"/>
                      <a:pt x="5918" y="28861"/>
                    </a:cubicBezTo>
                    <a:lnTo>
                      <a:pt x="15246" y="38823"/>
                    </a:lnTo>
                    <a:lnTo>
                      <a:pt x="11770" y="38914"/>
                    </a:lnTo>
                    <a:lnTo>
                      <a:pt x="3997" y="30598"/>
                    </a:lnTo>
                    <a:cubicBezTo>
                      <a:pt x="876" y="27089"/>
                      <a:pt x="-351" y="22287"/>
                      <a:pt x="705" y="17713"/>
                    </a:cubicBezTo>
                    <a:cubicBezTo>
                      <a:pt x="1620" y="13200"/>
                      <a:pt x="3960" y="9100"/>
                      <a:pt x="7381" y="6015"/>
                    </a:cubicBezTo>
                    <a:cubicBezTo>
                      <a:pt x="11198" y="2269"/>
                      <a:pt x="16298" y="113"/>
                      <a:pt x="21647" y="-16"/>
                    </a:cubicBezTo>
                    <a:cubicBezTo>
                      <a:pt x="25613" y="-92"/>
                      <a:pt x="29428" y="1500"/>
                      <a:pt x="32163" y="43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4" name="Google Shape;1584;g2da750b4097_0_491"/>
              <p:cNvSpPr/>
              <p:nvPr/>
            </p:nvSpPr>
            <p:spPr>
              <a:xfrm>
                <a:off x="8563472" y="4256918"/>
                <a:ext cx="141289" cy="91476"/>
              </a:xfrm>
              <a:custGeom>
                <a:rect b="b" l="l" r="r" t="t"/>
                <a:pathLst>
                  <a:path extrusionOk="0" h="91476" w="141289">
                    <a:moveTo>
                      <a:pt x="141623" y="803"/>
                    </a:moveTo>
                    <a:lnTo>
                      <a:pt x="141623" y="68338"/>
                    </a:lnTo>
                    <a:lnTo>
                      <a:pt x="130832" y="56823"/>
                    </a:lnTo>
                    <a:cubicBezTo>
                      <a:pt x="128097" y="53953"/>
                      <a:pt x="124281" y="52361"/>
                      <a:pt x="120316" y="52436"/>
                    </a:cubicBezTo>
                    <a:cubicBezTo>
                      <a:pt x="114967" y="52566"/>
                      <a:pt x="109867" y="54722"/>
                      <a:pt x="106049" y="58468"/>
                    </a:cubicBezTo>
                    <a:cubicBezTo>
                      <a:pt x="102629" y="61553"/>
                      <a:pt x="100289" y="65653"/>
                      <a:pt x="99373" y="70166"/>
                    </a:cubicBezTo>
                    <a:cubicBezTo>
                      <a:pt x="98318" y="74740"/>
                      <a:pt x="99545" y="79542"/>
                      <a:pt x="102666" y="83051"/>
                    </a:cubicBezTo>
                    <a:lnTo>
                      <a:pt x="110438" y="91367"/>
                    </a:lnTo>
                    <a:lnTo>
                      <a:pt x="100379" y="91458"/>
                    </a:lnTo>
                    <a:lnTo>
                      <a:pt x="89954" y="91458"/>
                    </a:lnTo>
                    <a:lnTo>
                      <a:pt x="89863" y="64042"/>
                    </a:lnTo>
                    <a:cubicBezTo>
                      <a:pt x="89714" y="59654"/>
                      <a:pt x="87556" y="55578"/>
                      <a:pt x="84010" y="52985"/>
                    </a:cubicBezTo>
                    <a:cubicBezTo>
                      <a:pt x="80119" y="50036"/>
                      <a:pt x="75359" y="48461"/>
                      <a:pt x="70475" y="48506"/>
                    </a:cubicBezTo>
                    <a:cubicBezTo>
                      <a:pt x="60826" y="47553"/>
                      <a:pt x="52232" y="54597"/>
                      <a:pt x="51278" y="64239"/>
                    </a:cubicBezTo>
                    <a:cubicBezTo>
                      <a:pt x="51275" y="64265"/>
                      <a:pt x="51273" y="64291"/>
                      <a:pt x="51270" y="64316"/>
                    </a:cubicBezTo>
                    <a:lnTo>
                      <a:pt x="51453" y="91458"/>
                    </a:lnTo>
                    <a:lnTo>
                      <a:pt x="31426" y="91458"/>
                    </a:lnTo>
                    <a:lnTo>
                      <a:pt x="39291" y="83051"/>
                    </a:lnTo>
                    <a:cubicBezTo>
                      <a:pt x="42399" y="79534"/>
                      <a:pt x="43654" y="74754"/>
                      <a:pt x="42675" y="70165"/>
                    </a:cubicBezTo>
                    <a:cubicBezTo>
                      <a:pt x="41723" y="65645"/>
                      <a:pt x="39352" y="61547"/>
                      <a:pt x="35906" y="58468"/>
                    </a:cubicBezTo>
                    <a:cubicBezTo>
                      <a:pt x="32573" y="55267"/>
                      <a:pt x="28320" y="53189"/>
                      <a:pt x="23744" y="52528"/>
                    </a:cubicBezTo>
                    <a:cubicBezTo>
                      <a:pt x="19090" y="51847"/>
                      <a:pt x="14394" y="53445"/>
                      <a:pt x="11123" y="56822"/>
                    </a:cubicBezTo>
                    <a:lnTo>
                      <a:pt x="334" y="68338"/>
                    </a:lnTo>
                    <a:lnTo>
                      <a:pt x="334" y="803"/>
                    </a:lnTo>
                    <a:lnTo>
                      <a:pt x="33712" y="803"/>
                    </a:lnTo>
                    <a:cubicBezTo>
                      <a:pt x="36149" y="1664"/>
                      <a:pt x="38718" y="2097"/>
                      <a:pt x="41303" y="2083"/>
                    </a:cubicBezTo>
                    <a:lnTo>
                      <a:pt x="42217" y="2082"/>
                    </a:lnTo>
                    <a:lnTo>
                      <a:pt x="98093" y="72"/>
                    </a:lnTo>
                    <a:cubicBezTo>
                      <a:pt x="98340" y="87"/>
                      <a:pt x="98588" y="56"/>
                      <a:pt x="98824" y="-19"/>
                    </a:cubicBezTo>
                    <a:lnTo>
                      <a:pt x="98916" y="-19"/>
                    </a:lnTo>
                    <a:cubicBezTo>
                      <a:pt x="100927" y="-22"/>
                      <a:pt x="102927" y="255"/>
                      <a:pt x="104861" y="803"/>
                    </a:cubicBezTo>
                    <a:close/>
                    <a:moveTo>
                      <a:pt x="129735" y="44943"/>
                    </a:moveTo>
                    <a:lnTo>
                      <a:pt x="129735" y="12683"/>
                    </a:lnTo>
                    <a:lnTo>
                      <a:pt x="102300" y="12410"/>
                    </a:lnTo>
                    <a:cubicBezTo>
                      <a:pt x="101042" y="11953"/>
                      <a:pt x="99702" y="11766"/>
                      <a:pt x="98367" y="11861"/>
                    </a:cubicBezTo>
                    <a:lnTo>
                      <a:pt x="76419" y="12683"/>
                    </a:lnTo>
                    <a:lnTo>
                      <a:pt x="12222" y="12683"/>
                    </a:lnTo>
                    <a:lnTo>
                      <a:pt x="12222" y="44943"/>
                    </a:lnTo>
                    <a:cubicBezTo>
                      <a:pt x="15638" y="43540"/>
                      <a:pt x="19324" y="42916"/>
                      <a:pt x="23012" y="43115"/>
                    </a:cubicBezTo>
                    <a:cubicBezTo>
                      <a:pt x="30234" y="43636"/>
                      <a:pt x="37052" y="46639"/>
                      <a:pt x="42309" y="51614"/>
                    </a:cubicBezTo>
                    <a:cubicBezTo>
                      <a:pt x="43446" y="54116"/>
                      <a:pt x="46398" y="55222"/>
                      <a:pt x="48902" y="54085"/>
                    </a:cubicBezTo>
                    <a:cubicBezTo>
                      <a:pt x="51405" y="52948"/>
                      <a:pt x="52512" y="49998"/>
                      <a:pt x="51374" y="47497"/>
                    </a:cubicBezTo>
                    <a:cubicBezTo>
                      <a:pt x="51163" y="47032"/>
                      <a:pt x="50881" y="46602"/>
                      <a:pt x="50538" y="46222"/>
                    </a:cubicBezTo>
                    <a:cubicBezTo>
                      <a:pt x="56144" y="41599"/>
                      <a:pt x="63206" y="39107"/>
                      <a:pt x="70475" y="39185"/>
                    </a:cubicBezTo>
                    <a:lnTo>
                      <a:pt x="70658" y="39185"/>
                    </a:lnTo>
                    <a:cubicBezTo>
                      <a:pt x="77828" y="39085"/>
                      <a:pt x="84809" y="41476"/>
                      <a:pt x="90412" y="45948"/>
                    </a:cubicBezTo>
                    <a:cubicBezTo>
                      <a:pt x="93187" y="48279"/>
                      <a:pt x="95432" y="51177"/>
                      <a:pt x="96996" y="54447"/>
                    </a:cubicBezTo>
                    <a:cubicBezTo>
                      <a:pt x="97839" y="53436"/>
                      <a:pt x="98756" y="52489"/>
                      <a:pt x="99739" y="51614"/>
                    </a:cubicBezTo>
                    <a:cubicBezTo>
                      <a:pt x="104951" y="46626"/>
                      <a:pt x="111745" y="43620"/>
                      <a:pt x="118944" y="43115"/>
                    </a:cubicBezTo>
                    <a:cubicBezTo>
                      <a:pt x="122632" y="42916"/>
                      <a:pt x="126319" y="43540"/>
                      <a:pt x="129735" y="449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5" name="Google Shape;1585;g2da750b4097_0_491"/>
              <p:cNvSpPr/>
              <p:nvPr/>
            </p:nvSpPr>
            <p:spPr>
              <a:xfrm>
                <a:off x="8655561" y="4125414"/>
                <a:ext cx="44488" cy="92481"/>
              </a:xfrm>
              <a:custGeom>
                <a:rect b="b" l="l" r="r" t="t"/>
                <a:pathLst>
                  <a:path extrusionOk="0" h="92481" w="44488">
                    <a:moveTo>
                      <a:pt x="43864" y="69525"/>
                    </a:moveTo>
                    <a:cubicBezTo>
                      <a:pt x="46937" y="78328"/>
                      <a:pt x="42379" y="87967"/>
                      <a:pt x="33622" y="91183"/>
                    </a:cubicBezTo>
                    <a:lnTo>
                      <a:pt x="29324" y="92189"/>
                    </a:lnTo>
                    <a:cubicBezTo>
                      <a:pt x="28390" y="92375"/>
                      <a:pt x="27441" y="92466"/>
                      <a:pt x="26488" y="92462"/>
                    </a:cubicBezTo>
                    <a:cubicBezTo>
                      <a:pt x="24683" y="92473"/>
                      <a:pt x="22899" y="92066"/>
                      <a:pt x="21276" y="91274"/>
                    </a:cubicBezTo>
                    <a:lnTo>
                      <a:pt x="23288" y="89630"/>
                    </a:lnTo>
                    <a:lnTo>
                      <a:pt x="18806" y="84970"/>
                    </a:lnTo>
                    <a:cubicBezTo>
                      <a:pt x="16484" y="82558"/>
                      <a:pt x="14871" y="79555"/>
                      <a:pt x="14142" y="76288"/>
                    </a:cubicBezTo>
                    <a:lnTo>
                      <a:pt x="13411" y="73181"/>
                    </a:lnTo>
                    <a:lnTo>
                      <a:pt x="9570" y="73729"/>
                    </a:lnTo>
                    <a:lnTo>
                      <a:pt x="3900" y="49421"/>
                    </a:lnTo>
                    <a:lnTo>
                      <a:pt x="1979" y="20633"/>
                    </a:lnTo>
                    <a:cubicBezTo>
                      <a:pt x="1832" y="18123"/>
                      <a:pt x="1276" y="15654"/>
                      <a:pt x="334" y="13323"/>
                    </a:cubicBezTo>
                    <a:lnTo>
                      <a:pt x="3077" y="8936"/>
                    </a:lnTo>
                    <a:cubicBezTo>
                      <a:pt x="4046" y="7328"/>
                      <a:pt x="5481" y="6053"/>
                      <a:pt x="7192" y="5280"/>
                    </a:cubicBezTo>
                    <a:lnTo>
                      <a:pt x="18441" y="-19"/>
                    </a:lnTo>
                    <a:cubicBezTo>
                      <a:pt x="19778" y="350"/>
                      <a:pt x="21044" y="936"/>
                      <a:pt x="22190" y="1716"/>
                    </a:cubicBezTo>
                    <a:cubicBezTo>
                      <a:pt x="26656" y="4692"/>
                      <a:pt x="29801" y="9275"/>
                      <a:pt x="30969" y="14511"/>
                    </a:cubicBezTo>
                    <a:cubicBezTo>
                      <a:pt x="30970" y="14694"/>
                      <a:pt x="31060" y="14876"/>
                      <a:pt x="31060" y="15059"/>
                    </a:cubicBezTo>
                    <a:lnTo>
                      <a:pt x="43864" y="69434"/>
                    </a:lnTo>
                    <a:close/>
                    <a:moveTo>
                      <a:pt x="30877" y="79577"/>
                    </a:moveTo>
                    <a:cubicBezTo>
                      <a:pt x="31792" y="79394"/>
                      <a:pt x="33347" y="76288"/>
                      <a:pt x="32341" y="71993"/>
                    </a:cubicBezTo>
                    <a:lnTo>
                      <a:pt x="19538" y="17618"/>
                    </a:lnTo>
                    <a:cubicBezTo>
                      <a:pt x="19111" y="15295"/>
                      <a:pt x="17841" y="13212"/>
                      <a:pt x="15972" y="11769"/>
                    </a:cubicBezTo>
                    <a:cubicBezTo>
                      <a:pt x="15664" y="11582"/>
                      <a:pt x="15322" y="11457"/>
                      <a:pt x="14966" y="11403"/>
                    </a:cubicBezTo>
                    <a:cubicBezTo>
                      <a:pt x="14917" y="11402"/>
                      <a:pt x="14876" y="11442"/>
                      <a:pt x="14875" y="11491"/>
                    </a:cubicBezTo>
                    <a:cubicBezTo>
                      <a:pt x="14875" y="11492"/>
                      <a:pt x="14875" y="11494"/>
                      <a:pt x="14875" y="11495"/>
                    </a:cubicBezTo>
                    <a:lnTo>
                      <a:pt x="10576" y="12410"/>
                    </a:lnTo>
                    <a:cubicBezTo>
                      <a:pt x="9661" y="12683"/>
                      <a:pt x="8199" y="15791"/>
                      <a:pt x="9204" y="20085"/>
                    </a:cubicBezTo>
                    <a:lnTo>
                      <a:pt x="22008" y="74460"/>
                    </a:lnTo>
                    <a:cubicBezTo>
                      <a:pt x="22400" y="76470"/>
                      <a:pt x="23388" y="78317"/>
                      <a:pt x="24842" y="79760"/>
                    </a:cubicBezTo>
                    <a:cubicBezTo>
                      <a:pt x="25665" y="80400"/>
                      <a:pt x="26305" y="80674"/>
                      <a:pt x="26671" y="805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6" name="Google Shape;1586;g2da750b4097_0_491"/>
              <p:cNvSpPr/>
              <p:nvPr/>
            </p:nvSpPr>
            <p:spPr>
              <a:xfrm>
                <a:off x="8641386" y="4119291"/>
                <a:ext cx="42799" cy="15811"/>
              </a:xfrm>
              <a:custGeom>
                <a:rect b="b" l="l" r="r" t="t"/>
                <a:pathLst>
                  <a:path extrusionOk="0" h="15811" w="42799">
                    <a:moveTo>
                      <a:pt x="43133" y="1169"/>
                    </a:moveTo>
                    <a:lnTo>
                      <a:pt x="32616" y="6104"/>
                    </a:lnTo>
                    <a:cubicBezTo>
                      <a:pt x="30557" y="5525"/>
                      <a:pt x="28382" y="5494"/>
                      <a:pt x="26306" y="6012"/>
                    </a:cubicBezTo>
                    <a:lnTo>
                      <a:pt x="22099" y="7017"/>
                    </a:lnTo>
                    <a:cubicBezTo>
                      <a:pt x="20689" y="13110"/>
                      <a:pt x="14604" y="16908"/>
                      <a:pt x="8507" y="15499"/>
                    </a:cubicBezTo>
                    <a:cubicBezTo>
                      <a:pt x="4956" y="14679"/>
                      <a:pt x="2018" y="12203"/>
                      <a:pt x="609" y="8845"/>
                    </a:cubicBezTo>
                    <a:lnTo>
                      <a:pt x="334" y="803"/>
                    </a:lnTo>
                    <a:lnTo>
                      <a:pt x="17526" y="-19"/>
                    </a:lnTo>
                    <a:lnTo>
                      <a:pt x="18716" y="7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7" name="Google Shape;1587;g2da750b4097_0_491"/>
              <p:cNvSpPr/>
              <p:nvPr/>
            </p:nvSpPr>
            <p:spPr>
              <a:xfrm>
                <a:off x="8585694" y="4223013"/>
                <a:ext cx="94010" cy="34727"/>
              </a:xfrm>
              <a:custGeom>
                <a:rect b="b" l="l" r="r" t="t"/>
                <a:pathLst>
                  <a:path extrusionOk="0" h="34727" w="94010">
                    <a:moveTo>
                      <a:pt x="94344" y="18259"/>
                    </a:moveTo>
                    <a:cubicBezTo>
                      <a:pt x="94284" y="23991"/>
                      <a:pt x="90891" y="29165"/>
                      <a:pt x="85656" y="31510"/>
                    </a:cubicBezTo>
                    <a:cubicBezTo>
                      <a:pt x="82867" y="32916"/>
                      <a:pt x="79815" y="33725"/>
                      <a:pt x="76695" y="33886"/>
                    </a:cubicBezTo>
                    <a:lnTo>
                      <a:pt x="75780" y="33885"/>
                    </a:lnTo>
                    <a:lnTo>
                      <a:pt x="53924" y="34708"/>
                    </a:lnTo>
                    <a:lnTo>
                      <a:pt x="11490" y="34708"/>
                    </a:lnTo>
                    <a:cubicBezTo>
                      <a:pt x="5464" y="33064"/>
                      <a:pt x="1091" y="27856"/>
                      <a:pt x="516" y="21640"/>
                    </a:cubicBezTo>
                    <a:lnTo>
                      <a:pt x="334" y="17254"/>
                    </a:lnTo>
                    <a:cubicBezTo>
                      <a:pt x="311" y="13810"/>
                      <a:pt x="1584" y="10483"/>
                      <a:pt x="3900" y="7932"/>
                    </a:cubicBezTo>
                    <a:cubicBezTo>
                      <a:pt x="7812" y="3904"/>
                      <a:pt x="13189" y="1629"/>
                      <a:pt x="18806" y="1626"/>
                    </a:cubicBezTo>
                    <a:lnTo>
                      <a:pt x="46791" y="621"/>
                    </a:lnTo>
                    <a:lnTo>
                      <a:pt x="56667" y="621"/>
                    </a:lnTo>
                    <a:lnTo>
                      <a:pt x="56392" y="256"/>
                    </a:lnTo>
                    <a:lnTo>
                      <a:pt x="60965" y="73"/>
                    </a:lnTo>
                    <a:lnTo>
                      <a:pt x="60508" y="621"/>
                    </a:lnTo>
                    <a:lnTo>
                      <a:pt x="74500" y="712"/>
                    </a:lnTo>
                    <a:lnTo>
                      <a:pt x="74590" y="712"/>
                    </a:lnTo>
                    <a:cubicBezTo>
                      <a:pt x="76416" y="745"/>
                      <a:pt x="78236" y="499"/>
                      <a:pt x="79986" y="-19"/>
                    </a:cubicBezTo>
                    <a:cubicBezTo>
                      <a:pt x="83621" y="584"/>
                      <a:pt x="87013" y="2200"/>
                      <a:pt x="89771" y="4642"/>
                    </a:cubicBezTo>
                    <a:cubicBezTo>
                      <a:pt x="92383" y="7029"/>
                      <a:pt x="93958" y="10341"/>
                      <a:pt x="94160" y="13872"/>
                    </a:cubicBezTo>
                    <a:close/>
                    <a:moveTo>
                      <a:pt x="82455" y="18715"/>
                    </a:moveTo>
                    <a:lnTo>
                      <a:pt x="82272" y="14329"/>
                    </a:lnTo>
                    <a:cubicBezTo>
                      <a:pt x="82178" y="13932"/>
                      <a:pt x="81953" y="13578"/>
                      <a:pt x="81633" y="13324"/>
                    </a:cubicBezTo>
                    <a:cubicBezTo>
                      <a:pt x="79899" y="12013"/>
                      <a:pt x="77769" y="11335"/>
                      <a:pt x="75596" y="11404"/>
                    </a:cubicBezTo>
                    <a:cubicBezTo>
                      <a:pt x="75438" y="11381"/>
                      <a:pt x="75276" y="11413"/>
                      <a:pt x="75139" y="11497"/>
                    </a:cubicBezTo>
                    <a:lnTo>
                      <a:pt x="19172" y="13507"/>
                    </a:lnTo>
                    <a:cubicBezTo>
                      <a:pt x="16815" y="13464"/>
                      <a:pt x="14529" y="14313"/>
                      <a:pt x="12771" y="15883"/>
                    </a:cubicBezTo>
                    <a:cubicBezTo>
                      <a:pt x="12493" y="16119"/>
                      <a:pt x="12300" y="16440"/>
                      <a:pt x="12222" y="16796"/>
                    </a:cubicBezTo>
                    <a:lnTo>
                      <a:pt x="12405" y="21183"/>
                    </a:lnTo>
                    <a:cubicBezTo>
                      <a:pt x="12405" y="22188"/>
                      <a:pt x="15148" y="24290"/>
                      <a:pt x="19630" y="24107"/>
                    </a:cubicBezTo>
                    <a:lnTo>
                      <a:pt x="75505" y="22097"/>
                    </a:lnTo>
                    <a:cubicBezTo>
                      <a:pt x="77129" y="22050"/>
                      <a:pt x="78721" y="21644"/>
                      <a:pt x="80169" y="20909"/>
                    </a:cubicBezTo>
                    <a:cubicBezTo>
                      <a:pt x="81723" y="20086"/>
                      <a:pt x="82455" y="19081"/>
                      <a:pt x="82455" y="187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8" name="Google Shape;1588;g2da750b4097_0_491"/>
              <p:cNvSpPr/>
              <p:nvPr/>
            </p:nvSpPr>
            <p:spPr>
              <a:xfrm>
                <a:off x="8664798" y="4198613"/>
                <a:ext cx="13717" cy="18093"/>
              </a:xfrm>
              <a:custGeom>
                <a:rect b="b" l="l" r="r" t="t"/>
                <a:pathLst>
                  <a:path extrusionOk="0" h="18093" w="13717">
                    <a:moveTo>
                      <a:pt x="9569" y="11770"/>
                    </a:moveTo>
                    <a:lnTo>
                      <a:pt x="14051" y="16430"/>
                    </a:lnTo>
                    <a:lnTo>
                      <a:pt x="12039" y="18075"/>
                    </a:lnTo>
                    <a:cubicBezTo>
                      <a:pt x="10402" y="17475"/>
                      <a:pt x="8907" y="16542"/>
                      <a:pt x="7650" y="15334"/>
                    </a:cubicBezTo>
                    <a:cubicBezTo>
                      <a:pt x="4400" y="12290"/>
                      <a:pt x="2139" y="8343"/>
                      <a:pt x="1156" y="4002"/>
                    </a:cubicBezTo>
                    <a:lnTo>
                      <a:pt x="334" y="530"/>
                    </a:lnTo>
                    <a:lnTo>
                      <a:pt x="4174" y="-19"/>
                    </a:lnTo>
                    <a:lnTo>
                      <a:pt x="4906" y="3088"/>
                    </a:lnTo>
                    <a:cubicBezTo>
                      <a:pt x="5634" y="6355"/>
                      <a:pt x="7248" y="9358"/>
                      <a:pt x="9570" y="117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9" name="Google Shape;1589;g2da750b4097_0_491"/>
              <p:cNvSpPr/>
              <p:nvPr/>
            </p:nvSpPr>
            <p:spPr>
              <a:xfrm>
                <a:off x="8646325" y="4199162"/>
                <a:ext cx="30179" cy="23942"/>
              </a:xfrm>
              <a:custGeom>
                <a:rect b="b" l="l" r="r" t="t"/>
                <a:pathLst>
                  <a:path extrusionOk="0" h="23942" w="30179">
                    <a:moveTo>
                      <a:pt x="30513" y="17526"/>
                    </a:moveTo>
                    <a:lnTo>
                      <a:pt x="27495" y="19994"/>
                    </a:lnTo>
                    <a:cubicBezTo>
                      <a:pt x="25114" y="21883"/>
                      <a:pt x="22329" y="23197"/>
                      <a:pt x="19356" y="23832"/>
                    </a:cubicBezTo>
                    <a:cubicBezTo>
                      <a:pt x="17612" y="23477"/>
                      <a:pt x="15828" y="23354"/>
                      <a:pt x="14052" y="23466"/>
                    </a:cubicBezTo>
                    <a:lnTo>
                      <a:pt x="334" y="23924"/>
                    </a:lnTo>
                    <a:lnTo>
                      <a:pt x="1522" y="22461"/>
                    </a:lnTo>
                    <a:cubicBezTo>
                      <a:pt x="10611" y="20553"/>
                      <a:pt x="16530" y="11763"/>
                      <a:pt x="14875" y="2631"/>
                    </a:cubicBezTo>
                    <a:lnTo>
                      <a:pt x="14783" y="620"/>
                    </a:lnTo>
                    <a:lnTo>
                      <a:pt x="18807" y="-19"/>
                    </a:lnTo>
                    <a:lnTo>
                      <a:pt x="19630" y="3453"/>
                    </a:lnTo>
                    <a:cubicBezTo>
                      <a:pt x="20612" y="7794"/>
                      <a:pt x="22874" y="11741"/>
                      <a:pt x="26123" y="14785"/>
                    </a:cubicBezTo>
                    <a:cubicBezTo>
                      <a:pt x="27380" y="15993"/>
                      <a:pt x="28875" y="16927"/>
                      <a:pt x="30513" y="1752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0" name="Google Shape;1590;g2da750b4097_0_491"/>
              <p:cNvSpPr/>
              <p:nvPr/>
            </p:nvSpPr>
            <p:spPr>
              <a:xfrm>
                <a:off x="8581683" y="4080147"/>
                <a:ext cx="92969" cy="46820"/>
              </a:xfrm>
              <a:custGeom>
                <a:rect b="b" l="l" r="r" t="t"/>
                <a:pathLst>
                  <a:path extrusionOk="0" h="46820" w="92969">
                    <a:moveTo>
                      <a:pt x="93233" y="15729"/>
                    </a:moveTo>
                    <a:cubicBezTo>
                      <a:pt x="94075" y="25113"/>
                      <a:pt x="87243" y="33443"/>
                      <a:pt x="77870" y="34463"/>
                    </a:cubicBezTo>
                    <a:lnTo>
                      <a:pt x="50069" y="40495"/>
                    </a:lnTo>
                    <a:lnTo>
                      <a:pt x="28030" y="41501"/>
                    </a:lnTo>
                    <a:lnTo>
                      <a:pt x="28030" y="45155"/>
                    </a:lnTo>
                    <a:lnTo>
                      <a:pt x="23183" y="46252"/>
                    </a:lnTo>
                    <a:cubicBezTo>
                      <a:pt x="22070" y="46517"/>
                      <a:pt x="20939" y="46700"/>
                      <a:pt x="19800" y="46801"/>
                    </a:cubicBezTo>
                    <a:lnTo>
                      <a:pt x="18794" y="42048"/>
                    </a:lnTo>
                    <a:cubicBezTo>
                      <a:pt x="15665" y="42500"/>
                      <a:pt x="12670" y="43623"/>
                      <a:pt x="10015" y="45338"/>
                    </a:cubicBezTo>
                    <a:cubicBezTo>
                      <a:pt x="9115" y="44973"/>
                      <a:pt x="8257" y="44513"/>
                      <a:pt x="7455" y="43967"/>
                    </a:cubicBezTo>
                    <a:cubicBezTo>
                      <a:pt x="4459" y="42082"/>
                      <a:pt x="2324" y="39095"/>
                      <a:pt x="1510" y="35652"/>
                    </a:cubicBezTo>
                    <a:lnTo>
                      <a:pt x="595" y="31356"/>
                    </a:lnTo>
                    <a:cubicBezTo>
                      <a:pt x="-293" y="26876"/>
                      <a:pt x="1114" y="22249"/>
                      <a:pt x="4344" y="19019"/>
                    </a:cubicBezTo>
                    <a:cubicBezTo>
                      <a:pt x="7391" y="15875"/>
                      <a:pt x="11307" y="13711"/>
                      <a:pt x="15592" y="12805"/>
                    </a:cubicBezTo>
                    <a:cubicBezTo>
                      <a:pt x="15776" y="12805"/>
                      <a:pt x="15867" y="12713"/>
                      <a:pt x="16050" y="12713"/>
                    </a:cubicBezTo>
                    <a:lnTo>
                      <a:pt x="70737" y="833"/>
                    </a:lnTo>
                    <a:cubicBezTo>
                      <a:pt x="70828" y="833"/>
                      <a:pt x="71011" y="743"/>
                      <a:pt x="71103" y="743"/>
                    </a:cubicBezTo>
                    <a:cubicBezTo>
                      <a:pt x="79877" y="-1964"/>
                      <a:pt x="89220" y="2764"/>
                      <a:pt x="92228" y="11435"/>
                    </a:cubicBezTo>
                    <a:close/>
                    <a:moveTo>
                      <a:pt x="75310" y="22857"/>
                    </a:moveTo>
                    <a:cubicBezTo>
                      <a:pt x="79607" y="21852"/>
                      <a:pt x="81802" y="19202"/>
                      <a:pt x="81528" y="18288"/>
                    </a:cubicBezTo>
                    <a:lnTo>
                      <a:pt x="80613" y="13993"/>
                    </a:lnTo>
                    <a:cubicBezTo>
                      <a:pt x="80431" y="13079"/>
                      <a:pt x="77412" y="11525"/>
                      <a:pt x="73023" y="12440"/>
                    </a:cubicBezTo>
                    <a:lnTo>
                      <a:pt x="18428" y="24320"/>
                    </a:lnTo>
                    <a:cubicBezTo>
                      <a:pt x="16425" y="24681"/>
                      <a:pt x="14576" y="25636"/>
                      <a:pt x="13123" y="27062"/>
                    </a:cubicBezTo>
                    <a:cubicBezTo>
                      <a:pt x="12393" y="27884"/>
                      <a:pt x="12118" y="28523"/>
                      <a:pt x="12210" y="28889"/>
                    </a:cubicBezTo>
                    <a:lnTo>
                      <a:pt x="13123" y="33093"/>
                    </a:lnTo>
                    <a:cubicBezTo>
                      <a:pt x="13123" y="33367"/>
                      <a:pt x="13489" y="33641"/>
                      <a:pt x="13855" y="33915"/>
                    </a:cubicBezTo>
                    <a:cubicBezTo>
                      <a:pt x="15954" y="35058"/>
                      <a:pt x="18422" y="35321"/>
                      <a:pt x="20714" y="346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1" name="Google Shape;1591;g2da750b4097_0_491"/>
              <p:cNvSpPr/>
              <p:nvPr/>
            </p:nvSpPr>
            <p:spPr>
              <a:xfrm>
                <a:off x="8653550" y="4124955"/>
                <a:ext cx="20118" cy="13800"/>
              </a:xfrm>
              <a:custGeom>
                <a:rect b="b" l="l" r="r" t="t"/>
                <a:pathLst>
                  <a:path extrusionOk="0" h="13800" w="20118">
                    <a:moveTo>
                      <a:pt x="20453" y="440"/>
                    </a:moveTo>
                    <a:lnTo>
                      <a:pt x="9204" y="5739"/>
                    </a:lnTo>
                    <a:cubicBezTo>
                      <a:pt x="7493" y="6512"/>
                      <a:pt x="6058" y="7788"/>
                      <a:pt x="5089" y="9395"/>
                    </a:cubicBezTo>
                    <a:lnTo>
                      <a:pt x="2345" y="13781"/>
                    </a:lnTo>
                    <a:cubicBezTo>
                      <a:pt x="1878" y="12434"/>
                      <a:pt x="1199" y="11169"/>
                      <a:pt x="334" y="10034"/>
                    </a:cubicBezTo>
                    <a:cubicBezTo>
                      <a:pt x="1898" y="5730"/>
                      <a:pt x="5494" y="2479"/>
                      <a:pt x="9935" y="1353"/>
                    </a:cubicBezTo>
                    <a:lnTo>
                      <a:pt x="14142" y="348"/>
                    </a:lnTo>
                    <a:cubicBezTo>
                      <a:pt x="16218" y="-171"/>
                      <a:pt x="18393" y="-139"/>
                      <a:pt x="20453" y="44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2" name="Google Shape;1592;g2da750b4097_0_491"/>
              <p:cNvSpPr/>
              <p:nvPr/>
            </p:nvSpPr>
            <p:spPr>
              <a:xfrm>
                <a:off x="8574505" y="4046830"/>
                <a:ext cx="93176" cy="46659"/>
              </a:xfrm>
              <a:custGeom>
                <a:rect b="b" l="l" r="r" t="t"/>
                <a:pathLst>
                  <a:path extrusionOk="0" h="46659" w="93176">
                    <a:moveTo>
                      <a:pt x="93279" y="15508"/>
                    </a:moveTo>
                    <a:cubicBezTo>
                      <a:pt x="93926" y="18963"/>
                      <a:pt x="93205" y="22534"/>
                      <a:pt x="91267" y="25469"/>
                    </a:cubicBezTo>
                    <a:cubicBezTo>
                      <a:pt x="88225" y="29915"/>
                      <a:pt x="83565" y="32998"/>
                      <a:pt x="78281" y="34059"/>
                    </a:cubicBezTo>
                    <a:cubicBezTo>
                      <a:pt x="78190" y="34059"/>
                      <a:pt x="78007" y="34150"/>
                      <a:pt x="77916" y="34150"/>
                    </a:cubicBezTo>
                    <a:lnTo>
                      <a:pt x="23228" y="46030"/>
                    </a:lnTo>
                    <a:cubicBezTo>
                      <a:pt x="23045" y="46030"/>
                      <a:pt x="22954" y="46122"/>
                      <a:pt x="22771" y="46122"/>
                    </a:cubicBezTo>
                    <a:cubicBezTo>
                      <a:pt x="21233" y="46405"/>
                      <a:pt x="19672" y="46558"/>
                      <a:pt x="18107" y="46579"/>
                    </a:cubicBezTo>
                    <a:cubicBezTo>
                      <a:pt x="10618" y="47240"/>
                      <a:pt x="3698" y="42540"/>
                      <a:pt x="1556" y="35338"/>
                    </a:cubicBezTo>
                    <a:lnTo>
                      <a:pt x="640" y="31135"/>
                    </a:lnTo>
                    <a:cubicBezTo>
                      <a:pt x="91" y="28728"/>
                      <a:pt x="283" y="26211"/>
                      <a:pt x="1189" y="23915"/>
                    </a:cubicBezTo>
                    <a:cubicBezTo>
                      <a:pt x="2039" y="24025"/>
                      <a:pt x="2893" y="24085"/>
                      <a:pt x="3750" y="24097"/>
                    </a:cubicBezTo>
                    <a:cubicBezTo>
                      <a:pt x="7496" y="24055"/>
                      <a:pt x="11173" y="23081"/>
                      <a:pt x="14449" y="21265"/>
                    </a:cubicBezTo>
                    <a:lnTo>
                      <a:pt x="41244" y="6917"/>
                    </a:lnTo>
                    <a:lnTo>
                      <a:pt x="70600" y="520"/>
                    </a:lnTo>
                    <a:cubicBezTo>
                      <a:pt x="74962" y="-453"/>
                      <a:pt x="79515" y="-103"/>
                      <a:pt x="83677" y="1525"/>
                    </a:cubicBezTo>
                    <a:cubicBezTo>
                      <a:pt x="87979" y="3120"/>
                      <a:pt x="91203" y="6753"/>
                      <a:pt x="92273" y="11212"/>
                    </a:cubicBezTo>
                    <a:close/>
                    <a:moveTo>
                      <a:pt x="81208" y="19072"/>
                    </a:moveTo>
                    <a:cubicBezTo>
                      <a:pt x="81507" y="18792"/>
                      <a:pt x="81645" y="18379"/>
                      <a:pt x="81574" y="17975"/>
                    </a:cubicBezTo>
                    <a:lnTo>
                      <a:pt x="80659" y="13771"/>
                    </a:lnTo>
                    <a:cubicBezTo>
                      <a:pt x="80659" y="13406"/>
                      <a:pt x="80111" y="12857"/>
                      <a:pt x="79105" y="12491"/>
                    </a:cubicBezTo>
                    <a:cubicBezTo>
                      <a:pt x="78026" y="12070"/>
                      <a:pt x="76878" y="11853"/>
                      <a:pt x="75720" y="11852"/>
                    </a:cubicBezTo>
                    <a:cubicBezTo>
                      <a:pt x="74829" y="11858"/>
                      <a:pt x="73941" y="11950"/>
                      <a:pt x="73069" y="12127"/>
                    </a:cubicBezTo>
                    <a:lnTo>
                      <a:pt x="18473" y="24007"/>
                    </a:lnTo>
                    <a:cubicBezTo>
                      <a:pt x="16448" y="24360"/>
                      <a:pt x="14589" y="25353"/>
                      <a:pt x="13169" y="26839"/>
                    </a:cubicBezTo>
                    <a:cubicBezTo>
                      <a:pt x="12438" y="27571"/>
                      <a:pt x="12163" y="28301"/>
                      <a:pt x="12255" y="28576"/>
                    </a:cubicBezTo>
                    <a:lnTo>
                      <a:pt x="13169" y="32871"/>
                    </a:lnTo>
                    <a:cubicBezTo>
                      <a:pt x="13352" y="33785"/>
                      <a:pt x="16461" y="35338"/>
                      <a:pt x="20760" y="34424"/>
                    </a:cubicBezTo>
                    <a:lnTo>
                      <a:pt x="75355" y="22544"/>
                    </a:lnTo>
                    <a:cubicBezTo>
                      <a:pt x="77680" y="22181"/>
                      <a:pt x="79776" y="20938"/>
                      <a:pt x="81208" y="190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3" name="Google Shape;1593;g2da750b4097_0_491"/>
              <p:cNvSpPr/>
              <p:nvPr/>
            </p:nvSpPr>
            <p:spPr>
              <a:xfrm>
                <a:off x="8645868" y="4222607"/>
                <a:ext cx="19479" cy="1140"/>
              </a:xfrm>
              <a:custGeom>
                <a:rect b="b" l="l" r="r" t="t"/>
                <a:pathLst>
                  <a:path extrusionOk="0" h="1140" w="19479">
                    <a:moveTo>
                      <a:pt x="14508" y="21"/>
                    </a:moveTo>
                    <a:cubicBezTo>
                      <a:pt x="16285" y="-91"/>
                      <a:pt x="18068" y="32"/>
                      <a:pt x="19813" y="387"/>
                    </a:cubicBezTo>
                    <a:cubicBezTo>
                      <a:pt x="18062" y="905"/>
                      <a:pt x="16242" y="1151"/>
                      <a:pt x="14417" y="1118"/>
                    </a:cubicBezTo>
                    <a:lnTo>
                      <a:pt x="14325" y="1118"/>
                    </a:lnTo>
                    <a:lnTo>
                      <a:pt x="334" y="1027"/>
                    </a:lnTo>
                    <a:lnTo>
                      <a:pt x="791" y="47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4" name="Google Shape;1594;g2da750b4097_0_491"/>
              <p:cNvSpPr/>
              <p:nvPr/>
            </p:nvSpPr>
            <p:spPr>
              <a:xfrm>
                <a:off x="8596850" y="4256918"/>
                <a:ext cx="65112" cy="2101"/>
              </a:xfrm>
              <a:custGeom>
                <a:rect b="b" l="l" r="r" t="t"/>
                <a:pathLst>
                  <a:path extrusionOk="0" h="2101" w="65112">
                    <a:moveTo>
                      <a:pt x="65446" y="-19"/>
                    </a:moveTo>
                    <a:cubicBezTo>
                      <a:pt x="65210" y="56"/>
                      <a:pt x="64962" y="87"/>
                      <a:pt x="64716" y="72"/>
                    </a:cubicBezTo>
                    <a:lnTo>
                      <a:pt x="8838" y="2082"/>
                    </a:lnTo>
                    <a:lnTo>
                      <a:pt x="7925" y="2082"/>
                    </a:lnTo>
                    <a:cubicBezTo>
                      <a:pt x="5340" y="2097"/>
                      <a:pt x="2771" y="1664"/>
                      <a:pt x="334" y="803"/>
                    </a:cubicBezTo>
                    <a:lnTo>
                      <a:pt x="42767" y="803"/>
                    </a:lnTo>
                    <a:lnTo>
                      <a:pt x="64623" y="-1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5" name="Google Shape;1595;g2da750b4097_0_491"/>
              <p:cNvSpPr/>
              <p:nvPr/>
            </p:nvSpPr>
            <p:spPr>
              <a:xfrm>
                <a:off x="8647513" y="4199801"/>
                <a:ext cx="13629" cy="21840"/>
              </a:xfrm>
              <a:custGeom>
                <a:rect b="b" l="l" r="r" t="t"/>
                <a:pathLst>
                  <a:path extrusionOk="0" h="21840" w="13629">
                    <a:moveTo>
                      <a:pt x="13686" y="1991"/>
                    </a:moveTo>
                    <a:cubicBezTo>
                      <a:pt x="15341" y="11124"/>
                      <a:pt x="9423" y="19913"/>
                      <a:pt x="334" y="21822"/>
                    </a:cubicBezTo>
                    <a:lnTo>
                      <a:pt x="6462" y="14237"/>
                    </a:lnTo>
                    <a:cubicBezTo>
                      <a:pt x="9016" y="10794"/>
                      <a:pt x="10220" y="6535"/>
                      <a:pt x="9846" y="2265"/>
                    </a:cubicBezTo>
                    <a:lnTo>
                      <a:pt x="9754" y="530"/>
                    </a:lnTo>
                    <a:lnTo>
                      <a:pt x="13595" y="-1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6" name="Google Shape;1596;g2da750b4097_0_491"/>
              <p:cNvSpPr/>
              <p:nvPr/>
            </p:nvSpPr>
            <p:spPr>
              <a:xfrm>
                <a:off x="8624286" y="4128155"/>
                <a:ext cx="36488" cy="93859"/>
              </a:xfrm>
              <a:custGeom>
                <a:rect b="b" l="l" r="r" t="t"/>
                <a:pathLst>
                  <a:path extrusionOk="0" h="93859" w="36488">
                    <a:moveTo>
                      <a:pt x="35176" y="46679"/>
                    </a:moveTo>
                    <a:lnTo>
                      <a:pt x="36822" y="71627"/>
                    </a:lnTo>
                    <a:lnTo>
                      <a:pt x="32981" y="72176"/>
                    </a:lnTo>
                    <a:lnTo>
                      <a:pt x="33073" y="73911"/>
                    </a:lnTo>
                    <a:cubicBezTo>
                      <a:pt x="33447" y="78181"/>
                      <a:pt x="32243" y="82440"/>
                      <a:pt x="29689" y="85883"/>
                    </a:cubicBezTo>
                    <a:lnTo>
                      <a:pt x="23561" y="93468"/>
                    </a:lnTo>
                    <a:cubicBezTo>
                      <a:pt x="23455" y="93541"/>
                      <a:pt x="23325" y="93574"/>
                      <a:pt x="23197" y="93560"/>
                    </a:cubicBezTo>
                    <a:lnTo>
                      <a:pt x="18806" y="93834"/>
                    </a:lnTo>
                    <a:lnTo>
                      <a:pt x="17983" y="93834"/>
                    </a:lnTo>
                    <a:cubicBezTo>
                      <a:pt x="17518" y="93863"/>
                      <a:pt x="17052" y="93801"/>
                      <a:pt x="16611" y="93651"/>
                    </a:cubicBezTo>
                    <a:cubicBezTo>
                      <a:pt x="16520" y="93743"/>
                      <a:pt x="16520" y="93651"/>
                      <a:pt x="16520" y="93651"/>
                    </a:cubicBezTo>
                    <a:lnTo>
                      <a:pt x="10210" y="85792"/>
                    </a:lnTo>
                    <a:cubicBezTo>
                      <a:pt x="9216" y="84532"/>
                      <a:pt x="8386" y="83150"/>
                      <a:pt x="7741" y="81680"/>
                    </a:cubicBezTo>
                    <a:lnTo>
                      <a:pt x="2071" y="67607"/>
                    </a:lnTo>
                    <a:lnTo>
                      <a:pt x="883" y="48780"/>
                    </a:lnTo>
                    <a:lnTo>
                      <a:pt x="425" y="20177"/>
                    </a:lnTo>
                    <a:cubicBezTo>
                      <a:pt x="440" y="19870"/>
                      <a:pt x="409" y="19562"/>
                      <a:pt x="334" y="19263"/>
                    </a:cubicBezTo>
                    <a:lnTo>
                      <a:pt x="5181" y="9302"/>
                    </a:lnTo>
                    <a:cubicBezTo>
                      <a:pt x="6729" y="6369"/>
                      <a:pt x="9651" y="4411"/>
                      <a:pt x="12954" y="4093"/>
                    </a:cubicBezTo>
                    <a:lnTo>
                      <a:pt x="12771" y="255"/>
                    </a:lnTo>
                    <a:lnTo>
                      <a:pt x="17069" y="-19"/>
                    </a:lnTo>
                    <a:lnTo>
                      <a:pt x="17709" y="-19"/>
                    </a:lnTo>
                    <a:lnTo>
                      <a:pt x="17800" y="3819"/>
                    </a:lnTo>
                    <a:lnTo>
                      <a:pt x="17892" y="3819"/>
                    </a:lnTo>
                    <a:cubicBezTo>
                      <a:pt x="20626" y="3869"/>
                      <a:pt x="23214" y="5063"/>
                      <a:pt x="25025" y="7109"/>
                    </a:cubicBezTo>
                    <a:lnTo>
                      <a:pt x="28591" y="10856"/>
                    </a:lnTo>
                    <a:cubicBezTo>
                      <a:pt x="28047" y="13888"/>
                      <a:pt x="28140" y="17000"/>
                      <a:pt x="28865" y="19994"/>
                    </a:cubicBezTo>
                    <a:close/>
                    <a:moveTo>
                      <a:pt x="22373" y="81680"/>
                    </a:moveTo>
                    <a:cubicBezTo>
                      <a:pt x="23380" y="81588"/>
                      <a:pt x="25391" y="78755"/>
                      <a:pt x="25025" y="74369"/>
                    </a:cubicBezTo>
                    <a:lnTo>
                      <a:pt x="21458" y="18623"/>
                    </a:lnTo>
                    <a:cubicBezTo>
                      <a:pt x="21184" y="14328"/>
                      <a:pt x="18806" y="11769"/>
                      <a:pt x="17892" y="11769"/>
                    </a:cubicBezTo>
                    <a:lnTo>
                      <a:pt x="17800" y="11769"/>
                    </a:lnTo>
                    <a:lnTo>
                      <a:pt x="13503" y="12044"/>
                    </a:lnTo>
                    <a:cubicBezTo>
                      <a:pt x="12858" y="12298"/>
                      <a:pt x="12335" y="12788"/>
                      <a:pt x="12039" y="13414"/>
                    </a:cubicBezTo>
                    <a:cubicBezTo>
                      <a:pt x="11051" y="15229"/>
                      <a:pt x="10637" y="17300"/>
                      <a:pt x="10850" y="19355"/>
                    </a:cubicBezTo>
                    <a:lnTo>
                      <a:pt x="14417" y="75099"/>
                    </a:lnTo>
                    <a:cubicBezTo>
                      <a:pt x="14691" y="79487"/>
                      <a:pt x="16703" y="82136"/>
                      <a:pt x="18075" y="819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7" name="Google Shape;1597;g2da750b4097_0_491"/>
              <p:cNvSpPr/>
              <p:nvPr/>
            </p:nvSpPr>
            <p:spPr>
              <a:xfrm>
                <a:off x="8652195" y="4138755"/>
                <a:ext cx="6932" cy="36098"/>
              </a:xfrm>
              <a:custGeom>
                <a:rect b="b" l="l" r="r" t="t"/>
                <a:pathLst>
                  <a:path extrusionOk="0" h="36098" w="6932">
                    <a:moveTo>
                      <a:pt x="5346" y="7292"/>
                    </a:moveTo>
                    <a:lnTo>
                      <a:pt x="7266" y="36079"/>
                    </a:lnTo>
                    <a:lnTo>
                      <a:pt x="957" y="9394"/>
                    </a:lnTo>
                    <a:cubicBezTo>
                      <a:pt x="232" y="6400"/>
                      <a:pt x="138" y="3288"/>
                      <a:pt x="683" y="256"/>
                    </a:cubicBezTo>
                    <a:lnTo>
                      <a:pt x="2328" y="2083"/>
                    </a:lnTo>
                    <a:lnTo>
                      <a:pt x="3700" y="-19"/>
                    </a:lnTo>
                    <a:cubicBezTo>
                      <a:pt x="4643" y="2312"/>
                      <a:pt x="5199" y="4782"/>
                      <a:pt x="5346" y="72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8" name="Google Shape;1598;g2da750b4097_0_491"/>
              <p:cNvSpPr/>
              <p:nvPr/>
            </p:nvSpPr>
            <p:spPr>
              <a:xfrm>
                <a:off x="8652544" y="4135008"/>
                <a:ext cx="3017" cy="5849"/>
              </a:xfrm>
              <a:custGeom>
                <a:rect b="b" l="l" r="r" t="t"/>
                <a:pathLst>
                  <a:path extrusionOk="0" h="5849" w="3017">
                    <a:moveTo>
                      <a:pt x="3352" y="3728"/>
                    </a:moveTo>
                    <a:lnTo>
                      <a:pt x="1980" y="5830"/>
                    </a:lnTo>
                    <a:lnTo>
                      <a:pt x="334" y="4003"/>
                    </a:lnTo>
                    <a:cubicBezTo>
                      <a:pt x="517" y="2629"/>
                      <a:pt x="855" y="1280"/>
                      <a:pt x="1339" y="-19"/>
                    </a:cubicBezTo>
                    <a:cubicBezTo>
                      <a:pt x="2205" y="1115"/>
                      <a:pt x="2884" y="2380"/>
                      <a:pt x="3351" y="372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9" name="Google Shape;1599;g2da750b4097_0_491"/>
              <p:cNvSpPr/>
              <p:nvPr/>
            </p:nvSpPr>
            <p:spPr>
              <a:xfrm>
                <a:off x="8614408" y="4353787"/>
                <a:ext cx="38775" cy="71463"/>
              </a:xfrm>
              <a:custGeom>
                <a:rect b="b" l="l" r="r" t="t"/>
                <a:pathLst>
                  <a:path extrusionOk="0" h="71463" w="38775">
                    <a:moveTo>
                      <a:pt x="39109" y="55544"/>
                    </a:moveTo>
                    <a:cubicBezTo>
                      <a:pt x="38281" y="65117"/>
                      <a:pt x="29844" y="72206"/>
                      <a:pt x="20264" y="71379"/>
                    </a:cubicBezTo>
                    <a:cubicBezTo>
                      <a:pt x="20175" y="71371"/>
                      <a:pt x="20085" y="71363"/>
                      <a:pt x="19996" y="71354"/>
                    </a:cubicBezTo>
                    <a:lnTo>
                      <a:pt x="19814" y="71354"/>
                    </a:lnTo>
                    <a:cubicBezTo>
                      <a:pt x="15238" y="71426"/>
                      <a:pt x="10756" y="70051"/>
                      <a:pt x="7010" y="67424"/>
                    </a:cubicBezTo>
                    <a:cubicBezTo>
                      <a:pt x="3128" y="64813"/>
                      <a:pt x="743" y="60492"/>
                      <a:pt x="608" y="55817"/>
                    </a:cubicBezTo>
                    <a:lnTo>
                      <a:pt x="334" y="13232"/>
                    </a:lnTo>
                    <a:cubicBezTo>
                      <a:pt x="321" y="11172"/>
                      <a:pt x="790" y="9138"/>
                      <a:pt x="1706" y="7292"/>
                    </a:cubicBezTo>
                    <a:lnTo>
                      <a:pt x="9479" y="2631"/>
                    </a:lnTo>
                    <a:cubicBezTo>
                      <a:pt x="15851" y="-967"/>
                      <a:pt x="23658" y="-897"/>
                      <a:pt x="29965" y="2814"/>
                    </a:cubicBezTo>
                    <a:lnTo>
                      <a:pt x="37646" y="7475"/>
                    </a:lnTo>
                    <a:cubicBezTo>
                      <a:pt x="38488" y="9180"/>
                      <a:pt x="38926" y="11056"/>
                      <a:pt x="38926" y="12957"/>
                    </a:cubicBezTo>
                    <a:close/>
                    <a:moveTo>
                      <a:pt x="27221" y="55635"/>
                    </a:moveTo>
                    <a:lnTo>
                      <a:pt x="27038" y="13049"/>
                    </a:lnTo>
                    <a:cubicBezTo>
                      <a:pt x="27038" y="11587"/>
                      <a:pt x="24111" y="9302"/>
                      <a:pt x="19631" y="9302"/>
                    </a:cubicBezTo>
                    <a:cubicBezTo>
                      <a:pt x="15150" y="9302"/>
                      <a:pt x="12223" y="11587"/>
                      <a:pt x="12223" y="13140"/>
                    </a:cubicBezTo>
                    <a:lnTo>
                      <a:pt x="12498" y="55727"/>
                    </a:lnTo>
                    <a:cubicBezTo>
                      <a:pt x="12645" y="56611"/>
                      <a:pt x="13182" y="57382"/>
                      <a:pt x="13960" y="57828"/>
                    </a:cubicBezTo>
                    <a:cubicBezTo>
                      <a:pt x="15717" y="58993"/>
                      <a:pt x="17798" y="59569"/>
                      <a:pt x="19905" y="59474"/>
                    </a:cubicBezTo>
                    <a:cubicBezTo>
                      <a:pt x="24294" y="59474"/>
                      <a:pt x="27221" y="57188"/>
                      <a:pt x="27221" y="556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0" name="Google Shape;1600;g2da750b4097_0_491"/>
              <p:cNvSpPr/>
              <p:nvPr/>
            </p:nvSpPr>
            <p:spPr>
              <a:xfrm>
                <a:off x="8614592" y="4307947"/>
                <a:ext cx="38592" cy="54246"/>
              </a:xfrm>
              <a:custGeom>
                <a:rect b="b" l="l" r="r" t="t"/>
                <a:pathLst>
                  <a:path extrusionOk="0" h="54246" w="38592">
                    <a:moveTo>
                      <a:pt x="38835" y="40428"/>
                    </a:moveTo>
                    <a:lnTo>
                      <a:pt x="38926" y="54228"/>
                    </a:lnTo>
                    <a:lnTo>
                      <a:pt x="37463" y="53314"/>
                    </a:lnTo>
                    <a:cubicBezTo>
                      <a:pt x="33931" y="46741"/>
                      <a:pt x="26900" y="42818"/>
                      <a:pt x="19448" y="43262"/>
                    </a:cubicBezTo>
                    <a:lnTo>
                      <a:pt x="19355" y="43262"/>
                    </a:lnTo>
                    <a:cubicBezTo>
                      <a:pt x="12009" y="42863"/>
                      <a:pt x="5082" y="46697"/>
                      <a:pt x="1523" y="53132"/>
                    </a:cubicBezTo>
                    <a:lnTo>
                      <a:pt x="425" y="53771"/>
                    </a:lnTo>
                    <a:lnTo>
                      <a:pt x="334" y="40428"/>
                    </a:lnTo>
                    <a:lnTo>
                      <a:pt x="2895" y="40428"/>
                    </a:lnTo>
                    <a:lnTo>
                      <a:pt x="2712" y="13287"/>
                    </a:lnTo>
                    <a:cubicBezTo>
                      <a:pt x="2732" y="9742"/>
                      <a:pt x="4385" y="6405"/>
                      <a:pt x="7193" y="4240"/>
                    </a:cubicBezTo>
                    <a:cubicBezTo>
                      <a:pt x="10599" y="1405"/>
                      <a:pt x="14924" y="-90"/>
                      <a:pt x="19355" y="36"/>
                    </a:cubicBezTo>
                    <a:cubicBezTo>
                      <a:pt x="23816" y="-328"/>
                      <a:pt x="28234" y="1122"/>
                      <a:pt x="31610" y="4058"/>
                    </a:cubicBezTo>
                    <a:cubicBezTo>
                      <a:pt x="34393" y="6253"/>
                      <a:pt x="36066" y="9563"/>
                      <a:pt x="36183" y="13104"/>
                    </a:cubicBezTo>
                    <a:lnTo>
                      <a:pt x="36274" y="40428"/>
                    </a:lnTo>
                    <a:close/>
                    <a:moveTo>
                      <a:pt x="26947" y="34763"/>
                    </a:moveTo>
                    <a:lnTo>
                      <a:pt x="26854" y="13104"/>
                    </a:lnTo>
                    <a:cubicBezTo>
                      <a:pt x="26854" y="11642"/>
                      <a:pt x="24202" y="9449"/>
                      <a:pt x="19448" y="9357"/>
                    </a:cubicBezTo>
                    <a:cubicBezTo>
                      <a:pt x="14966" y="9357"/>
                      <a:pt x="12039" y="11642"/>
                      <a:pt x="12039" y="13196"/>
                    </a:cubicBezTo>
                    <a:lnTo>
                      <a:pt x="12222" y="34763"/>
                    </a:lnTo>
                    <a:cubicBezTo>
                      <a:pt x="14559" y="34209"/>
                      <a:pt x="16953" y="33933"/>
                      <a:pt x="19355" y="33941"/>
                    </a:cubicBezTo>
                    <a:lnTo>
                      <a:pt x="19448" y="33941"/>
                    </a:lnTo>
                    <a:cubicBezTo>
                      <a:pt x="21970" y="33933"/>
                      <a:pt x="24486" y="34209"/>
                      <a:pt x="26947" y="347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1" name="Google Shape;1601;g2da750b4097_0_491"/>
              <p:cNvSpPr/>
              <p:nvPr/>
            </p:nvSpPr>
            <p:spPr>
              <a:xfrm>
                <a:off x="8614409" y="4305357"/>
                <a:ext cx="38683" cy="43037"/>
              </a:xfrm>
              <a:custGeom>
                <a:rect b="b" l="l" r="r" t="t"/>
                <a:pathLst>
                  <a:path extrusionOk="0" h="43037" w="38683">
                    <a:moveTo>
                      <a:pt x="38926" y="15603"/>
                    </a:moveTo>
                    <a:lnTo>
                      <a:pt x="39018" y="43018"/>
                    </a:lnTo>
                    <a:lnTo>
                      <a:pt x="36457" y="43018"/>
                    </a:lnTo>
                    <a:lnTo>
                      <a:pt x="36365" y="15694"/>
                    </a:lnTo>
                    <a:cubicBezTo>
                      <a:pt x="36248" y="12153"/>
                      <a:pt x="34576" y="8843"/>
                      <a:pt x="31792" y="6648"/>
                    </a:cubicBezTo>
                    <a:cubicBezTo>
                      <a:pt x="28417" y="3712"/>
                      <a:pt x="23998" y="2262"/>
                      <a:pt x="19538" y="2626"/>
                    </a:cubicBezTo>
                    <a:cubicBezTo>
                      <a:pt x="15106" y="2500"/>
                      <a:pt x="10782" y="3995"/>
                      <a:pt x="7375" y="6829"/>
                    </a:cubicBezTo>
                    <a:cubicBezTo>
                      <a:pt x="4567" y="8995"/>
                      <a:pt x="2914" y="12332"/>
                      <a:pt x="2894" y="15877"/>
                    </a:cubicBezTo>
                    <a:lnTo>
                      <a:pt x="3078" y="43018"/>
                    </a:lnTo>
                    <a:lnTo>
                      <a:pt x="517" y="43018"/>
                    </a:lnTo>
                    <a:lnTo>
                      <a:pt x="334" y="15877"/>
                    </a:lnTo>
                    <a:cubicBezTo>
                      <a:pt x="1245" y="6231"/>
                      <a:pt x="9808" y="-850"/>
                      <a:pt x="19461" y="60"/>
                    </a:cubicBezTo>
                    <a:cubicBezTo>
                      <a:pt x="19487" y="62"/>
                      <a:pt x="19513" y="65"/>
                      <a:pt x="19538" y="67"/>
                    </a:cubicBezTo>
                    <a:cubicBezTo>
                      <a:pt x="24422" y="22"/>
                      <a:pt x="29182" y="1597"/>
                      <a:pt x="33074" y="4546"/>
                    </a:cubicBezTo>
                    <a:cubicBezTo>
                      <a:pt x="36619" y="7139"/>
                      <a:pt x="38777" y="11215"/>
                      <a:pt x="38926" y="156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2" name="Google Shape;1602;g2da750b4097_0_491"/>
              <p:cNvSpPr/>
              <p:nvPr/>
            </p:nvSpPr>
            <p:spPr>
              <a:xfrm>
                <a:off x="8641661" y="4128155"/>
                <a:ext cx="11888" cy="10875"/>
              </a:xfrm>
              <a:custGeom>
                <a:rect b="b" l="l" r="r" t="t"/>
                <a:pathLst>
                  <a:path extrusionOk="0" h="10875" w="11888">
                    <a:moveTo>
                      <a:pt x="12222" y="6834"/>
                    </a:moveTo>
                    <a:cubicBezTo>
                      <a:pt x="11738" y="8133"/>
                      <a:pt x="11400" y="9482"/>
                      <a:pt x="11217" y="10856"/>
                    </a:cubicBezTo>
                    <a:lnTo>
                      <a:pt x="7650" y="7109"/>
                    </a:lnTo>
                    <a:cubicBezTo>
                      <a:pt x="5838" y="5062"/>
                      <a:pt x="3251" y="3869"/>
                      <a:pt x="517" y="3819"/>
                    </a:cubicBezTo>
                    <a:lnTo>
                      <a:pt x="425" y="3819"/>
                    </a:lnTo>
                    <a:lnTo>
                      <a:pt x="334" y="-19"/>
                    </a:lnTo>
                    <a:cubicBezTo>
                      <a:pt x="5231" y="3"/>
                      <a:pt x="9751" y="2609"/>
                      <a:pt x="12222" y="68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3" name="Google Shape;1603;g2da750b4097_0_491"/>
              <p:cNvSpPr/>
              <p:nvPr/>
            </p:nvSpPr>
            <p:spPr>
              <a:xfrm>
                <a:off x="8615781" y="4351194"/>
                <a:ext cx="35939" cy="10086"/>
              </a:xfrm>
              <a:custGeom>
                <a:rect b="b" l="l" r="r" t="t"/>
                <a:pathLst>
                  <a:path extrusionOk="0" h="10086" w="35939">
                    <a:moveTo>
                      <a:pt x="36273" y="10068"/>
                    </a:moveTo>
                    <a:lnTo>
                      <a:pt x="28591" y="5407"/>
                    </a:lnTo>
                    <a:cubicBezTo>
                      <a:pt x="22285" y="1696"/>
                      <a:pt x="14478" y="1626"/>
                      <a:pt x="8106" y="5224"/>
                    </a:cubicBezTo>
                    <a:lnTo>
                      <a:pt x="334" y="9885"/>
                    </a:lnTo>
                    <a:cubicBezTo>
                      <a:pt x="3893" y="3451"/>
                      <a:pt x="10820" y="-383"/>
                      <a:pt x="18166" y="15"/>
                    </a:cubicBezTo>
                    <a:lnTo>
                      <a:pt x="18258" y="15"/>
                    </a:lnTo>
                    <a:cubicBezTo>
                      <a:pt x="25710" y="-429"/>
                      <a:pt x="32742" y="3495"/>
                      <a:pt x="36273" y="1006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4" name="Google Shape;1604;g2da750b4097_0_491"/>
              <p:cNvSpPr/>
              <p:nvPr/>
            </p:nvSpPr>
            <p:spPr>
              <a:xfrm>
                <a:off x="8561248" y="4008619"/>
                <a:ext cx="87435" cy="62145"/>
              </a:xfrm>
              <a:custGeom>
                <a:rect b="b" l="l" r="r" t="t"/>
                <a:pathLst>
                  <a:path extrusionOk="0" h="62145" w="87435">
                    <a:moveTo>
                      <a:pt x="86599" y="10859"/>
                    </a:moveTo>
                    <a:cubicBezTo>
                      <a:pt x="90003" y="19639"/>
                      <a:pt x="85729" y="29524"/>
                      <a:pt x="76998" y="33065"/>
                    </a:cubicBezTo>
                    <a:lnTo>
                      <a:pt x="54501" y="45128"/>
                    </a:lnTo>
                    <a:lnTo>
                      <a:pt x="29169" y="50612"/>
                    </a:lnTo>
                    <a:cubicBezTo>
                      <a:pt x="24796" y="51548"/>
                      <a:pt x="20792" y="53740"/>
                      <a:pt x="17646" y="56917"/>
                    </a:cubicBezTo>
                    <a:cubicBezTo>
                      <a:pt x="16281" y="58452"/>
                      <a:pt x="15197" y="60215"/>
                      <a:pt x="14446" y="62126"/>
                    </a:cubicBezTo>
                    <a:cubicBezTo>
                      <a:pt x="10042" y="61661"/>
                      <a:pt x="6130" y="59112"/>
                      <a:pt x="3930" y="55273"/>
                    </a:cubicBezTo>
                    <a:lnTo>
                      <a:pt x="1826" y="51434"/>
                    </a:lnTo>
                    <a:cubicBezTo>
                      <a:pt x="708" y="49364"/>
                      <a:pt x="201" y="47019"/>
                      <a:pt x="363" y="44672"/>
                    </a:cubicBezTo>
                    <a:lnTo>
                      <a:pt x="637" y="44672"/>
                    </a:lnTo>
                    <a:cubicBezTo>
                      <a:pt x="6306" y="44456"/>
                      <a:pt x="11634" y="41910"/>
                      <a:pt x="15360" y="37634"/>
                    </a:cubicBezTo>
                    <a:lnTo>
                      <a:pt x="35205" y="16433"/>
                    </a:lnTo>
                    <a:lnTo>
                      <a:pt x="60720" y="2726"/>
                    </a:lnTo>
                    <a:cubicBezTo>
                      <a:pt x="64629" y="590"/>
                      <a:pt x="69086" y="-333"/>
                      <a:pt x="73522" y="75"/>
                    </a:cubicBezTo>
                    <a:cubicBezTo>
                      <a:pt x="78106" y="431"/>
                      <a:pt x="82215" y="3032"/>
                      <a:pt x="84496" y="7021"/>
                    </a:cubicBezTo>
                    <a:close/>
                    <a:moveTo>
                      <a:pt x="71328" y="22556"/>
                    </a:moveTo>
                    <a:cubicBezTo>
                      <a:pt x="75169" y="20546"/>
                      <a:pt x="76541" y="17347"/>
                      <a:pt x="76082" y="16525"/>
                    </a:cubicBezTo>
                    <a:lnTo>
                      <a:pt x="73980" y="12686"/>
                    </a:lnTo>
                    <a:cubicBezTo>
                      <a:pt x="73888" y="12321"/>
                      <a:pt x="73248" y="12047"/>
                      <a:pt x="72150" y="11864"/>
                    </a:cubicBezTo>
                    <a:lnTo>
                      <a:pt x="71328" y="11864"/>
                    </a:lnTo>
                    <a:cubicBezTo>
                      <a:pt x="69563" y="11899"/>
                      <a:pt x="67836" y="12370"/>
                      <a:pt x="66298" y="13235"/>
                    </a:cubicBezTo>
                    <a:lnTo>
                      <a:pt x="17006" y="39646"/>
                    </a:lnTo>
                    <a:cubicBezTo>
                      <a:pt x="13165" y="41747"/>
                      <a:pt x="11793" y="44945"/>
                      <a:pt x="12251" y="45769"/>
                    </a:cubicBezTo>
                    <a:lnTo>
                      <a:pt x="14354" y="49606"/>
                    </a:lnTo>
                    <a:cubicBezTo>
                      <a:pt x="14812" y="50429"/>
                      <a:pt x="18196" y="51160"/>
                      <a:pt x="22036" y="490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5" name="Google Shape;1605;g2da750b4097_0_491"/>
              <p:cNvSpPr/>
              <p:nvPr/>
            </p:nvSpPr>
            <p:spPr>
              <a:xfrm>
                <a:off x="8632155" y="4223290"/>
                <a:ext cx="9872" cy="361"/>
              </a:xfrm>
              <a:custGeom>
                <a:rect b="b" l="l" r="r" t="t"/>
                <a:pathLst>
                  <a:path extrusionOk="0" h="361" w="9872">
                    <a:moveTo>
                      <a:pt x="9593" y="0"/>
                    </a:moveTo>
                    <a:lnTo>
                      <a:pt x="9872" y="362"/>
                    </a:lnTo>
                    <a:lnTo>
                      <a:pt x="0" y="362"/>
                    </a:lnTo>
                    <a:lnTo>
                      <a:pt x="959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6" name="Google Shape;1606;g2da750b4097_0_491"/>
              <p:cNvSpPr/>
              <p:nvPr/>
            </p:nvSpPr>
            <p:spPr>
              <a:xfrm>
                <a:off x="8612580" y="4194135"/>
                <a:ext cx="29172" cy="29518"/>
              </a:xfrm>
              <a:custGeom>
                <a:rect b="b" l="l" r="r" t="t"/>
                <a:pathLst>
                  <a:path extrusionOk="0" h="29518" w="29172">
                    <a:moveTo>
                      <a:pt x="29506" y="29134"/>
                    </a:moveTo>
                    <a:lnTo>
                      <a:pt x="19904" y="29499"/>
                    </a:lnTo>
                    <a:lnTo>
                      <a:pt x="334" y="29499"/>
                    </a:lnTo>
                    <a:lnTo>
                      <a:pt x="700" y="28951"/>
                    </a:lnTo>
                    <a:cubicBezTo>
                      <a:pt x="4330" y="28114"/>
                      <a:pt x="7484" y="25881"/>
                      <a:pt x="9478" y="22736"/>
                    </a:cubicBezTo>
                    <a:cubicBezTo>
                      <a:pt x="11881" y="18944"/>
                      <a:pt x="13092" y="14520"/>
                      <a:pt x="12954" y="10033"/>
                    </a:cubicBezTo>
                    <a:lnTo>
                      <a:pt x="12862" y="1078"/>
                    </a:lnTo>
                    <a:lnTo>
                      <a:pt x="13137" y="-19"/>
                    </a:lnTo>
                    <a:lnTo>
                      <a:pt x="13777" y="1627"/>
                    </a:lnTo>
                    <a:lnTo>
                      <a:pt x="14326" y="9851"/>
                    </a:lnTo>
                    <a:cubicBezTo>
                      <a:pt x="14067" y="18359"/>
                      <a:pt x="19907" y="25845"/>
                      <a:pt x="28226" y="27671"/>
                    </a:cubicBezTo>
                    <a:cubicBezTo>
                      <a:pt x="28226" y="27671"/>
                      <a:pt x="28226" y="27763"/>
                      <a:pt x="28317" y="27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7" name="Google Shape;1607;g2da750b4097_0_491"/>
              <p:cNvSpPr/>
              <p:nvPr/>
            </p:nvSpPr>
            <p:spPr>
              <a:xfrm>
                <a:off x="8626023" y="4195781"/>
                <a:ext cx="14449" cy="26044"/>
              </a:xfrm>
              <a:custGeom>
                <a:rect b="b" l="l" r="r" t="t"/>
                <a:pathLst>
                  <a:path extrusionOk="0" h="26044" w="14449">
                    <a:moveTo>
                      <a:pt x="8473" y="18167"/>
                    </a:moveTo>
                    <a:lnTo>
                      <a:pt x="14783" y="26025"/>
                    </a:lnTo>
                    <a:cubicBezTo>
                      <a:pt x="6464" y="24200"/>
                      <a:pt x="624" y="16713"/>
                      <a:pt x="883" y="8205"/>
                    </a:cubicBezTo>
                    <a:lnTo>
                      <a:pt x="334" y="-19"/>
                    </a:lnTo>
                    <a:lnTo>
                      <a:pt x="6003" y="14054"/>
                    </a:lnTo>
                    <a:cubicBezTo>
                      <a:pt x="6648" y="15524"/>
                      <a:pt x="7478" y="16906"/>
                      <a:pt x="8473" y="181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8" name="Google Shape;1608;g2da750b4097_0_491"/>
              <p:cNvSpPr/>
              <p:nvPr/>
            </p:nvSpPr>
            <p:spPr>
              <a:xfrm>
                <a:off x="8623371" y="4128429"/>
                <a:ext cx="13534" cy="19008"/>
              </a:xfrm>
              <a:custGeom>
                <a:rect b="b" l="l" r="r" t="t"/>
                <a:pathLst>
                  <a:path extrusionOk="0" h="19008" w="13534">
                    <a:moveTo>
                      <a:pt x="13686" y="-19"/>
                    </a:moveTo>
                    <a:lnTo>
                      <a:pt x="13869" y="3819"/>
                    </a:lnTo>
                    <a:cubicBezTo>
                      <a:pt x="10565" y="4137"/>
                      <a:pt x="7644" y="6095"/>
                      <a:pt x="6096" y="9028"/>
                    </a:cubicBezTo>
                    <a:lnTo>
                      <a:pt x="1249" y="18989"/>
                    </a:lnTo>
                    <a:cubicBezTo>
                      <a:pt x="1175" y="17160"/>
                      <a:pt x="867" y="15348"/>
                      <a:pt x="334" y="13597"/>
                    </a:cubicBezTo>
                    <a:cubicBezTo>
                      <a:pt x="755" y="11273"/>
                      <a:pt x="1591" y="9044"/>
                      <a:pt x="2803" y="7017"/>
                    </a:cubicBezTo>
                    <a:cubicBezTo>
                      <a:pt x="5019" y="3037"/>
                      <a:pt x="9056" y="405"/>
                      <a:pt x="13594" y="-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9" name="Google Shape;1609;g2da750b4097_0_491"/>
              <p:cNvSpPr/>
              <p:nvPr/>
            </p:nvSpPr>
            <p:spPr>
              <a:xfrm>
                <a:off x="8609380" y="4120387"/>
                <a:ext cx="27342" cy="21658"/>
              </a:xfrm>
              <a:custGeom>
                <a:rect b="b" l="l" r="r" t="t"/>
                <a:pathLst>
                  <a:path extrusionOk="0" h="21658" w="27342">
                    <a:moveTo>
                      <a:pt x="27220" y="-19"/>
                    </a:moveTo>
                    <a:lnTo>
                      <a:pt x="27677" y="8023"/>
                    </a:lnTo>
                    <a:lnTo>
                      <a:pt x="27584" y="8023"/>
                    </a:lnTo>
                    <a:cubicBezTo>
                      <a:pt x="23047" y="8447"/>
                      <a:pt x="19010" y="11079"/>
                      <a:pt x="16794" y="15059"/>
                    </a:cubicBezTo>
                    <a:cubicBezTo>
                      <a:pt x="15582" y="17087"/>
                      <a:pt x="14745" y="19316"/>
                      <a:pt x="14324" y="21640"/>
                    </a:cubicBezTo>
                    <a:cubicBezTo>
                      <a:pt x="13706" y="19418"/>
                      <a:pt x="12717" y="17317"/>
                      <a:pt x="11398" y="15425"/>
                    </a:cubicBezTo>
                    <a:cubicBezTo>
                      <a:pt x="8864" y="11820"/>
                      <a:pt x="4824" y="9566"/>
                      <a:pt x="424" y="9302"/>
                    </a:cubicBezTo>
                    <a:lnTo>
                      <a:pt x="334" y="4916"/>
                    </a:lnTo>
                    <a:lnTo>
                      <a:pt x="22373" y="25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0" name="Google Shape;1610;g2da750b4097_0_491"/>
              <p:cNvSpPr/>
              <p:nvPr/>
            </p:nvSpPr>
            <p:spPr>
              <a:xfrm>
                <a:off x="8609381" y="4120656"/>
                <a:ext cx="22039" cy="4669"/>
              </a:xfrm>
              <a:custGeom>
                <a:rect b="b" l="l" r="r" t="t"/>
                <a:pathLst>
                  <a:path extrusionOk="0" h="4669" w="22039">
                    <a:moveTo>
                      <a:pt x="22040" y="0"/>
                    </a:moveTo>
                    <a:lnTo>
                      <a:pt x="0" y="4669"/>
                    </a:lnTo>
                    <a:lnTo>
                      <a:pt x="0" y="1012"/>
                    </a:lnTo>
                    <a:lnTo>
                      <a:pt x="2204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1" name="Google Shape;1611;g2da750b4097_0_491"/>
              <p:cNvSpPr/>
              <p:nvPr/>
            </p:nvSpPr>
            <p:spPr>
              <a:xfrm>
                <a:off x="8612947" y="4195232"/>
                <a:ext cx="12264" cy="27872"/>
              </a:xfrm>
              <a:custGeom>
                <a:rect b="b" l="l" r="r" t="t"/>
                <a:pathLst>
                  <a:path extrusionOk="0" h="27872" w="12264">
                    <a:moveTo>
                      <a:pt x="12588" y="8937"/>
                    </a:moveTo>
                    <a:cubicBezTo>
                      <a:pt x="12726" y="13423"/>
                      <a:pt x="11515" y="17847"/>
                      <a:pt x="9112" y="21639"/>
                    </a:cubicBezTo>
                    <a:cubicBezTo>
                      <a:pt x="7118" y="24784"/>
                      <a:pt x="3964" y="27017"/>
                      <a:pt x="334" y="27854"/>
                    </a:cubicBezTo>
                    <a:lnTo>
                      <a:pt x="6002" y="19263"/>
                    </a:lnTo>
                    <a:cubicBezTo>
                      <a:pt x="6791" y="17967"/>
                      <a:pt x="7435" y="16588"/>
                      <a:pt x="7923" y="15151"/>
                    </a:cubicBezTo>
                    <a:lnTo>
                      <a:pt x="12496" y="-1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2" name="Google Shape;1612;g2da750b4097_0_491"/>
              <p:cNvSpPr/>
              <p:nvPr/>
            </p:nvSpPr>
            <p:spPr>
              <a:xfrm>
                <a:off x="8590083" y="4129614"/>
                <a:ext cx="35025" cy="93856"/>
              </a:xfrm>
              <a:custGeom>
                <a:rect b="b" l="l" r="r" t="t"/>
                <a:pathLst>
                  <a:path extrusionOk="0" h="93856" w="35025">
                    <a:moveTo>
                      <a:pt x="35085" y="47322"/>
                    </a:moveTo>
                    <a:lnTo>
                      <a:pt x="35359" y="65599"/>
                    </a:lnTo>
                    <a:lnTo>
                      <a:pt x="30787" y="80770"/>
                    </a:lnTo>
                    <a:cubicBezTo>
                      <a:pt x="30299" y="82206"/>
                      <a:pt x="29655" y="83585"/>
                      <a:pt x="28866" y="84881"/>
                    </a:cubicBezTo>
                    <a:lnTo>
                      <a:pt x="23197" y="93472"/>
                    </a:lnTo>
                    <a:cubicBezTo>
                      <a:pt x="22386" y="93653"/>
                      <a:pt x="21558" y="93745"/>
                      <a:pt x="20727" y="93746"/>
                    </a:cubicBezTo>
                    <a:lnTo>
                      <a:pt x="16337" y="93838"/>
                    </a:lnTo>
                    <a:lnTo>
                      <a:pt x="16155" y="93838"/>
                    </a:lnTo>
                    <a:cubicBezTo>
                      <a:pt x="11635" y="93742"/>
                      <a:pt x="7456" y="91414"/>
                      <a:pt x="4998" y="87623"/>
                    </a:cubicBezTo>
                    <a:cubicBezTo>
                      <a:pt x="2538" y="84146"/>
                      <a:pt x="1197" y="80001"/>
                      <a:pt x="1156" y="75743"/>
                    </a:cubicBezTo>
                    <a:lnTo>
                      <a:pt x="1156" y="74921"/>
                    </a:lnTo>
                    <a:lnTo>
                      <a:pt x="334" y="22466"/>
                    </a:lnTo>
                    <a:lnTo>
                      <a:pt x="5821" y="10767"/>
                    </a:lnTo>
                    <a:cubicBezTo>
                      <a:pt x="7094" y="7671"/>
                      <a:pt x="9671" y="5296"/>
                      <a:pt x="12862" y="4280"/>
                    </a:cubicBezTo>
                    <a:lnTo>
                      <a:pt x="12039" y="441"/>
                    </a:lnTo>
                    <a:cubicBezTo>
                      <a:pt x="12971" y="229"/>
                      <a:pt x="13920" y="107"/>
                      <a:pt x="14875" y="75"/>
                    </a:cubicBezTo>
                    <a:lnTo>
                      <a:pt x="19265" y="-16"/>
                    </a:lnTo>
                    <a:cubicBezTo>
                      <a:pt x="19422" y="-30"/>
                      <a:pt x="19581" y="2"/>
                      <a:pt x="19721" y="75"/>
                    </a:cubicBezTo>
                    <a:lnTo>
                      <a:pt x="19721" y="3914"/>
                    </a:lnTo>
                    <a:cubicBezTo>
                      <a:pt x="23354" y="4181"/>
                      <a:pt x="26582" y="6331"/>
                      <a:pt x="28226" y="9579"/>
                    </a:cubicBezTo>
                    <a:lnTo>
                      <a:pt x="33165" y="17896"/>
                    </a:lnTo>
                    <a:lnTo>
                      <a:pt x="33165" y="18627"/>
                    </a:lnTo>
                    <a:close/>
                    <a:moveTo>
                      <a:pt x="22099" y="80587"/>
                    </a:moveTo>
                    <a:cubicBezTo>
                      <a:pt x="23190" y="78840"/>
                      <a:pt x="23703" y="76793"/>
                      <a:pt x="23563" y="74738"/>
                    </a:cubicBezTo>
                    <a:lnTo>
                      <a:pt x="22739" y="18902"/>
                    </a:lnTo>
                    <a:cubicBezTo>
                      <a:pt x="22764" y="16850"/>
                      <a:pt x="22158" y="14839"/>
                      <a:pt x="21002" y="13143"/>
                    </a:cubicBezTo>
                    <a:cubicBezTo>
                      <a:pt x="20453" y="12230"/>
                      <a:pt x="19813" y="11864"/>
                      <a:pt x="19448" y="11864"/>
                    </a:cubicBezTo>
                    <a:lnTo>
                      <a:pt x="15058" y="11955"/>
                    </a:lnTo>
                    <a:cubicBezTo>
                      <a:pt x="14783" y="11955"/>
                      <a:pt x="14143" y="12321"/>
                      <a:pt x="13594" y="13235"/>
                    </a:cubicBezTo>
                    <a:cubicBezTo>
                      <a:pt x="12513" y="14990"/>
                      <a:pt x="11972" y="17024"/>
                      <a:pt x="12039" y="19084"/>
                    </a:cubicBezTo>
                    <a:lnTo>
                      <a:pt x="12954" y="74921"/>
                    </a:lnTo>
                    <a:cubicBezTo>
                      <a:pt x="12901" y="76963"/>
                      <a:pt x="13475" y="78972"/>
                      <a:pt x="14600" y="80678"/>
                    </a:cubicBezTo>
                    <a:cubicBezTo>
                      <a:pt x="14953" y="81273"/>
                      <a:pt x="15503" y="81726"/>
                      <a:pt x="16155" y="81958"/>
                    </a:cubicBezTo>
                    <a:lnTo>
                      <a:pt x="20544" y="81866"/>
                    </a:lnTo>
                    <a:cubicBezTo>
                      <a:pt x="20910" y="81866"/>
                      <a:pt x="21459" y="81500"/>
                      <a:pt x="22099" y="805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3" name="Google Shape;1613;g2da750b4097_0_491"/>
              <p:cNvSpPr/>
              <p:nvPr/>
            </p:nvSpPr>
            <p:spPr>
              <a:xfrm>
                <a:off x="8622914" y="4147437"/>
                <a:ext cx="1920" cy="29517"/>
              </a:xfrm>
              <a:custGeom>
                <a:rect b="b" l="l" r="r" t="t"/>
                <a:pathLst>
                  <a:path extrusionOk="0" h="29517" w="1920">
                    <a:moveTo>
                      <a:pt x="2254" y="29498"/>
                    </a:moveTo>
                    <a:lnTo>
                      <a:pt x="334" y="803"/>
                    </a:lnTo>
                    <a:lnTo>
                      <a:pt x="334" y="73"/>
                    </a:lnTo>
                    <a:lnTo>
                      <a:pt x="1066" y="1352"/>
                    </a:lnTo>
                    <a:lnTo>
                      <a:pt x="1705" y="-19"/>
                    </a:lnTo>
                    <a:cubicBezTo>
                      <a:pt x="1780" y="280"/>
                      <a:pt x="1811" y="588"/>
                      <a:pt x="1796" y="8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4" name="Google Shape;1614;g2da750b4097_0_491"/>
              <p:cNvSpPr/>
              <p:nvPr/>
            </p:nvSpPr>
            <p:spPr>
              <a:xfrm>
                <a:off x="8620653" y="4142045"/>
                <a:ext cx="5535" cy="6763"/>
              </a:xfrm>
              <a:custGeom>
                <a:rect b="b" l="l" r="r" t="t"/>
                <a:pathLst>
                  <a:path extrusionOk="0" h="6763" w="5535">
                    <a:moveTo>
                      <a:pt x="3967" y="5374"/>
                    </a:moveTo>
                    <a:lnTo>
                      <a:pt x="3327" y="6744"/>
                    </a:lnTo>
                    <a:lnTo>
                      <a:pt x="2595" y="5465"/>
                    </a:lnTo>
                    <a:cubicBezTo>
                      <a:pt x="1093" y="5186"/>
                      <a:pt x="101" y="3742"/>
                      <a:pt x="381" y="2241"/>
                    </a:cubicBezTo>
                    <a:cubicBezTo>
                      <a:pt x="660" y="739"/>
                      <a:pt x="2105" y="-251"/>
                      <a:pt x="3608" y="28"/>
                    </a:cubicBezTo>
                    <a:cubicBezTo>
                      <a:pt x="5110" y="308"/>
                      <a:pt x="6101" y="1751"/>
                      <a:pt x="5822" y="3253"/>
                    </a:cubicBezTo>
                    <a:cubicBezTo>
                      <a:pt x="5637" y="4245"/>
                      <a:pt x="4926" y="5058"/>
                      <a:pt x="3967" y="53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5" name="Google Shape;1615;g2da750b4097_0_491"/>
              <p:cNvSpPr/>
              <p:nvPr/>
            </p:nvSpPr>
            <p:spPr>
              <a:xfrm>
                <a:off x="8609471" y="4129708"/>
                <a:ext cx="13900" cy="17821"/>
              </a:xfrm>
              <a:custGeom>
                <a:rect b="b" l="l" r="r" t="t"/>
                <a:pathLst>
                  <a:path extrusionOk="0" h="17821" w="13900">
                    <a:moveTo>
                      <a:pt x="14234" y="12319"/>
                    </a:moveTo>
                    <a:cubicBezTo>
                      <a:pt x="13848" y="14119"/>
                      <a:pt x="13694" y="15962"/>
                      <a:pt x="13777" y="17802"/>
                    </a:cubicBezTo>
                    <a:lnTo>
                      <a:pt x="8838" y="9485"/>
                    </a:lnTo>
                    <a:cubicBezTo>
                      <a:pt x="7194" y="6237"/>
                      <a:pt x="3967" y="4087"/>
                      <a:pt x="334" y="3820"/>
                    </a:cubicBezTo>
                    <a:lnTo>
                      <a:pt x="334" y="-19"/>
                    </a:lnTo>
                    <a:cubicBezTo>
                      <a:pt x="4734" y="245"/>
                      <a:pt x="8774" y="2499"/>
                      <a:pt x="11308" y="6104"/>
                    </a:cubicBezTo>
                    <a:cubicBezTo>
                      <a:pt x="12626" y="7996"/>
                      <a:pt x="13616" y="10097"/>
                      <a:pt x="14234" y="123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6" name="Google Shape;1616;g2da750b4097_0_491"/>
              <p:cNvSpPr/>
              <p:nvPr/>
            </p:nvSpPr>
            <p:spPr>
              <a:xfrm>
                <a:off x="8545457" y="3975030"/>
                <a:ext cx="75059" cy="78280"/>
              </a:xfrm>
              <a:custGeom>
                <a:rect b="b" l="l" r="r" t="t"/>
                <a:pathLst>
                  <a:path extrusionOk="0" h="78280" w="75059">
                    <a:moveTo>
                      <a:pt x="71390" y="6340"/>
                    </a:moveTo>
                    <a:cubicBezTo>
                      <a:pt x="77431" y="13546"/>
                      <a:pt x="76534" y="24272"/>
                      <a:pt x="69378" y="30375"/>
                    </a:cubicBezTo>
                    <a:lnTo>
                      <a:pt x="50996" y="50023"/>
                    </a:lnTo>
                    <a:lnTo>
                      <a:pt x="27218" y="62817"/>
                    </a:lnTo>
                    <a:cubicBezTo>
                      <a:pt x="21073" y="65667"/>
                      <a:pt x="16873" y="71529"/>
                      <a:pt x="16154" y="78261"/>
                    </a:cubicBezTo>
                    <a:cubicBezTo>
                      <a:pt x="12863" y="78267"/>
                      <a:pt x="9693" y="77026"/>
                      <a:pt x="7283" y="74788"/>
                    </a:cubicBezTo>
                    <a:lnTo>
                      <a:pt x="4083" y="71865"/>
                    </a:lnTo>
                    <a:cubicBezTo>
                      <a:pt x="2161" y="70017"/>
                      <a:pt x="852" y="67625"/>
                      <a:pt x="334" y="65010"/>
                    </a:cubicBezTo>
                    <a:cubicBezTo>
                      <a:pt x="2064" y="64709"/>
                      <a:pt x="3713" y="64055"/>
                      <a:pt x="5180" y="63091"/>
                    </a:cubicBezTo>
                    <a:cubicBezTo>
                      <a:pt x="8991" y="60745"/>
                      <a:pt x="11966" y="57260"/>
                      <a:pt x="13685" y="53130"/>
                    </a:cubicBezTo>
                    <a:lnTo>
                      <a:pt x="25116" y="27360"/>
                    </a:lnTo>
                    <a:lnTo>
                      <a:pt x="44228" y="6889"/>
                    </a:lnTo>
                    <a:cubicBezTo>
                      <a:pt x="49876" y="-681"/>
                      <a:pt x="60580" y="-2273"/>
                      <a:pt x="68189" y="3325"/>
                    </a:cubicBezTo>
                    <a:close/>
                    <a:moveTo>
                      <a:pt x="60690" y="22333"/>
                    </a:moveTo>
                    <a:cubicBezTo>
                      <a:pt x="63708" y="19043"/>
                      <a:pt x="63982" y="15662"/>
                      <a:pt x="63250" y="15022"/>
                    </a:cubicBezTo>
                    <a:lnTo>
                      <a:pt x="60049" y="12006"/>
                    </a:lnTo>
                    <a:cubicBezTo>
                      <a:pt x="59759" y="11795"/>
                      <a:pt x="59401" y="11697"/>
                      <a:pt x="59043" y="11731"/>
                    </a:cubicBezTo>
                    <a:cubicBezTo>
                      <a:pt x="56662" y="12027"/>
                      <a:pt x="54476" y="13200"/>
                      <a:pt x="52916" y="15022"/>
                    </a:cubicBezTo>
                    <a:lnTo>
                      <a:pt x="14782" y="55872"/>
                    </a:lnTo>
                    <a:cubicBezTo>
                      <a:pt x="13339" y="57323"/>
                      <a:pt x="12352" y="59166"/>
                      <a:pt x="11947" y="61172"/>
                    </a:cubicBezTo>
                    <a:cubicBezTo>
                      <a:pt x="11731" y="61850"/>
                      <a:pt x="11832" y="62588"/>
                      <a:pt x="12222" y="63183"/>
                    </a:cubicBezTo>
                    <a:lnTo>
                      <a:pt x="15422" y="66106"/>
                    </a:lnTo>
                    <a:cubicBezTo>
                      <a:pt x="16062" y="66747"/>
                      <a:pt x="19538" y="66289"/>
                      <a:pt x="22555" y="630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7" name="Google Shape;1617;g2da750b4097_0_491"/>
              <p:cNvSpPr/>
              <p:nvPr/>
            </p:nvSpPr>
            <p:spPr>
              <a:xfrm>
                <a:off x="8575361" y="4053766"/>
                <a:ext cx="40054" cy="17180"/>
              </a:xfrm>
              <a:custGeom>
                <a:rect b="b" l="l" r="r" t="t"/>
                <a:pathLst>
                  <a:path extrusionOk="0" h="17180" w="40054">
                    <a:moveTo>
                      <a:pt x="40388" y="-19"/>
                    </a:moveTo>
                    <a:lnTo>
                      <a:pt x="13593" y="14329"/>
                    </a:lnTo>
                    <a:cubicBezTo>
                      <a:pt x="10317" y="16145"/>
                      <a:pt x="6640" y="17119"/>
                      <a:pt x="2894" y="17162"/>
                    </a:cubicBezTo>
                    <a:cubicBezTo>
                      <a:pt x="2038" y="17150"/>
                      <a:pt x="1183" y="17089"/>
                      <a:pt x="334" y="16979"/>
                    </a:cubicBezTo>
                    <a:cubicBezTo>
                      <a:pt x="1085" y="15068"/>
                      <a:pt x="2169" y="13305"/>
                      <a:pt x="3534" y="11770"/>
                    </a:cubicBezTo>
                    <a:cubicBezTo>
                      <a:pt x="6679" y="8593"/>
                      <a:pt x="10683" y="6401"/>
                      <a:pt x="15057" y="54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8" name="Google Shape;1618;g2da750b4097_0_491"/>
              <p:cNvSpPr/>
              <p:nvPr/>
            </p:nvSpPr>
            <p:spPr>
              <a:xfrm>
                <a:off x="8563472" y="4309311"/>
                <a:ext cx="42666" cy="39083"/>
              </a:xfrm>
              <a:custGeom>
                <a:rect b="b" l="l" r="r" t="t"/>
                <a:pathLst>
                  <a:path extrusionOk="0" h="39083" w="42666">
                    <a:moveTo>
                      <a:pt x="42675" y="17772"/>
                    </a:moveTo>
                    <a:cubicBezTo>
                      <a:pt x="43654" y="22361"/>
                      <a:pt x="42398" y="27141"/>
                      <a:pt x="39291" y="30658"/>
                    </a:cubicBezTo>
                    <a:lnTo>
                      <a:pt x="31426" y="39065"/>
                    </a:lnTo>
                    <a:lnTo>
                      <a:pt x="27950" y="39065"/>
                    </a:lnTo>
                    <a:lnTo>
                      <a:pt x="37279" y="29013"/>
                    </a:lnTo>
                    <a:cubicBezTo>
                      <a:pt x="39721" y="26419"/>
                      <a:pt x="40834" y="22847"/>
                      <a:pt x="40297" y="19326"/>
                    </a:cubicBezTo>
                    <a:cubicBezTo>
                      <a:pt x="38812" y="10332"/>
                      <a:pt x="31453" y="3466"/>
                      <a:pt x="22373" y="2602"/>
                    </a:cubicBezTo>
                    <a:cubicBezTo>
                      <a:pt x="18861" y="2345"/>
                      <a:pt x="15414" y="3649"/>
                      <a:pt x="12953" y="6166"/>
                    </a:cubicBezTo>
                    <a:lnTo>
                      <a:pt x="334" y="19691"/>
                    </a:lnTo>
                    <a:lnTo>
                      <a:pt x="334" y="15945"/>
                    </a:lnTo>
                    <a:lnTo>
                      <a:pt x="11124" y="4430"/>
                    </a:lnTo>
                    <a:cubicBezTo>
                      <a:pt x="14394" y="1053"/>
                      <a:pt x="19091" y="-546"/>
                      <a:pt x="23744" y="135"/>
                    </a:cubicBezTo>
                    <a:cubicBezTo>
                      <a:pt x="28320" y="796"/>
                      <a:pt x="32573" y="2874"/>
                      <a:pt x="35907" y="6075"/>
                    </a:cubicBezTo>
                    <a:cubicBezTo>
                      <a:pt x="39353" y="9154"/>
                      <a:pt x="41724" y="13253"/>
                      <a:pt x="42675" y="177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9" name="Google Shape;1619;g2da750b4097_0_491"/>
              <p:cNvSpPr/>
              <p:nvPr/>
            </p:nvSpPr>
            <p:spPr>
              <a:xfrm>
                <a:off x="8539786" y="4311900"/>
                <a:ext cx="63781" cy="57056"/>
              </a:xfrm>
              <a:custGeom>
                <a:rect b="b" l="l" r="r" t="t"/>
                <a:pathLst>
                  <a:path extrusionOk="0" h="57056" w="63781">
                    <a:moveTo>
                      <a:pt x="63983" y="16737"/>
                    </a:moveTo>
                    <a:cubicBezTo>
                      <a:pt x="64520" y="20258"/>
                      <a:pt x="63407" y="23830"/>
                      <a:pt x="60964" y="26424"/>
                    </a:cubicBezTo>
                    <a:lnTo>
                      <a:pt x="51636" y="36475"/>
                    </a:lnTo>
                    <a:lnTo>
                      <a:pt x="55112" y="36475"/>
                    </a:lnTo>
                    <a:lnTo>
                      <a:pt x="35908" y="57037"/>
                    </a:lnTo>
                    <a:lnTo>
                      <a:pt x="35449" y="56032"/>
                    </a:lnTo>
                    <a:lnTo>
                      <a:pt x="35632" y="55302"/>
                    </a:lnTo>
                    <a:cubicBezTo>
                      <a:pt x="36546" y="45676"/>
                      <a:pt x="29527" y="37112"/>
                      <a:pt x="19904" y="36111"/>
                    </a:cubicBezTo>
                    <a:cubicBezTo>
                      <a:pt x="14585" y="34918"/>
                      <a:pt x="9011" y="35836"/>
                      <a:pt x="4357" y="38670"/>
                    </a:cubicBezTo>
                    <a:lnTo>
                      <a:pt x="334" y="38760"/>
                    </a:lnTo>
                    <a:lnTo>
                      <a:pt x="24020" y="13356"/>
                    </a:lnTo>
                    <a:lnTo>
                      <a:pt x="24020" y="17102"/>
                    </a:lnTo>
                    <a:lnTo>
                      <a:pt x="36638" y="3577"/>
                    </a:lnTo>
                    <a:cubicBezTo>
                      <a:pt x="39100" y="1060"/>
                      <a:pt x="42546" y="-244"/>
                      <a:pt x="46058" y="13"/>
                    </a:cubicBezTo>
                    <a:cubicBezTo>
                      <a:pt x="55139" y="876"/>
                      <a:pt x="62498" y="7743"/>
                      <a:pt x="63982" y="16737"/>
                    </a:cubicBezTo>
                    <a:close/>
                    <a:moveTo>
                      <a:pt x="54289" y="19935"/>
                    </a:moveTo>
                    <a:cubicBezTo>
                      <a:pt x="54782" y="19177"/>
                      <a:pt x="54915" y="18241"/>
                      <a:pt x="54654" y="17376"/>
                    </a:cubicBezTo>
                    <a:cubicBezTo>
                      <a:pt x="54155" y="15350"/>
                      <a:pt x="53036" y="13529"/>
                      <a:pt x="51454" y="12167"/>
                    </a:cubicBezTo>
                    <a:cubicBezTo>
                      <a:pt x="49947" y="10700"/>
                      <a:pt x="48037" y="9714"/>
                      <a:pt x="45968" y="9334"/>
                    </a:cubicBezTo>
                    <a:cubicBezTo>
                      <a:pt x="45104" y="9173"/>
                      <a:pt x="44212" y="9371"/>
                      <a:pt x="43498" y="9882"/>
                    </a:cubicBezTo>
                    <a:lnTo>
                      <a:pt x="26305" y="28251"/>
                    </a:lnTo>
                    <a:cubicBezTo>
                      <a:pt x="31110" y="29935"/>
                      <a:pt x="35418" y="32793"/>
                      <a:pt x="38834" y="365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0" name="Google Shape;1620;g2da750b4097_0_491"/>
              <p:cNvSpPr/>
              <p:nvPr/>
            </p:nvSpPr>
            <p:spPr>
              <a:xfrm>
                <a:off x="8589900" y="4130074"/>
                <a:ext cx="12711" cy="22024"/>
              </a:xfrm>
              <a:custGeom>
                <a:rect b="b" l="l" r="r" t="t"/>
                <a:pathLst>
                  <a:path extrusionOk="0" h="22024" w="12711">
                    <a:moveTo>
                      <a:pt x="12222" y="-19"/>
                    </a:moveTo>
                    <a:lnTo>
                      <a:pt x="13045" y="3820"/>
                    </a:lnTo>
                    <a:cubicBezTo>
                      <a:pt x="9854" y="4837"/>
                      <a:pt x="7277" y="7211"/>
                      <a:pt x="6004" y="10307"/>
                    </a:cubicBezTo>
                    <a:lnTo>
                      <a:pt x="517" y="22006"/>
                    </a:lnTo>
                    <a:lnTo>
                      <a:pt x="426" y="18625"/>
                    </a:lnTo>
                    <a:cubicBezTo>
                      <a:pt x="440" y="18437"/>
                      <a:pt x="409" y="18249"/>
                      <a:pt x="334" y="18076"/>
                    </a:cubicBezTo>
                    <a:cubicBezTo>
                      <a:pt x="353" y="13827"/>
                      <a:pt x="1591" y="9672"/>
                      <a:pt x="3900" y="6104"/>
                    </a:cubicBezTo>
                    <a:cubicBezTo>
                      <a:pt x="5843" y="3126"/>
                      <a:pt x="8799" y="951"/>
                      <a:pt x="12222" y="-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1" name="Google Shape;1621;g2da750b4097_0_491"/>
              <p:cNvSpPr/>
              <p:nvPr/>
            </p:nvSpPr>
            <p:spPr>
              <a:xfrm>
                <a:off x="8584505" y="4125504"/>
                <a:ext cx="17283" cy="22664"/>
              </a:xfrm>
              <a:custGeom>
                <a:rect b="b" l="l" r="r" t="t"/>
                <a:pathLst>
                  <a:path extrusionOk="0" h="22664" w="17283">
                    <a:moveTo>
                      <a:pt x="16977" y="1444"/>
                    </a:moveTo>
                    <a:lnTo>
                      <a:pt x="17617" y="4550"/>
                    </a:lnTo>
                    <a:cubicBezTo>
                      <a:pt x="14195" y="5521"/>
                      <a:pt x="11239" y="7695"/>
                      <a:pt x="9295" y="10673"/>
                    </a:cubicBezTo>
                    <a:cubicBezTo>
                      <a:pt x="6985" y="14241"/>
                      <a:pt x="5747" y="18396"/>
                      <a:pt x="5729" y="22645"/>
                    </a:cubicBezTo>
                    <a:cubicBezTo>
                      <a:pt x="5696" y="19016"/>
                      <a:pt x="4719" y="15457"/>
                      <a:pt x="2895" y="12319"/>
                    </a:cubicBezTo>
                    <a:lnTo>
                      <a:pt x="5545" y="12136"/>
                    </a:lnTo>
                    <a:lnTo>
                      <a:pt x="2894" y="12227"/>
                    </a:lnTo>
                    <a:cubicBezTo>
                      <a:pt x="2196" y="11018"/>
                      <a:pt x="1334" y="9910"/>
                      <a:pt x="334" y="8937"/>
                    </a:cubicBezTo>
                    <a:cubicBezTo>
                      <a:pt x="1364" y="5172"/>
                      <a:pt x="3825" y="1958"/>
                      <a:pt x="7193" y="-19"/>
                    </a:cubicBezTo>
                    <a:cubicBezTo>
                      <a:pt x="9747" y="1021"/>
                      <a:pt x="12482" y="1549"/>
                      <a:pt x="15240" y="1535"/>
                    </a:cubicBezTo>
                    <a:cubicBezTo>
                      <a:pt x="15820" y="1547"/>
                      <a:pt x="16401" y="1517"/>
                      <a:pt x="16977" y="14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2" name="Google Shape;1622;g2da750b4097_0_491"/>
              <p:cNvSpPr/>
              <p:nvPr/>
            </p:nvSpPr>
            <p:spPr>
              <a:xfrm>
                <a:off x="8591365" y="4122214"/>
                <a:ext cx="9784" cy="4846"/>
              </a:xfrm>
              <a:custGeom>
                <a:rect b="b" l="l" r="r" t="t"/>
                <a:pathLst>
                  <a:path extrusionOk="0" h="4846" w="9784">
                    <a:moveTo>
                      <a:pt x="9112" y="-19"/>
                    </a:moveTo>
                    <a:lnTo>
                      <a:pt x="10118" y="4734"/>
                    </a:lnTo>
                    <a:cubicBezTo>
                      <a:pt x="9542" y="4807"/>
                      <a:pt x="8961" y="4838"/>
                      <a:pt x="8380" y="4825"/>
                    </a:cubicBezTo>
                    <a:cubicBezTo>
                      <a:pt x="5622" y="4839"/>
                      <a:pt x="2888" y="4311"/>
                      <a:pt x="334" y="3271"/>
                    </a:cubicBezTo>
                    <a:cubicBezTo>
                      <a:pt x="2989" y="1556"/>
                      <a:pt x="5983" y="433"/>
                      <a:pt x="9112" y="-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3" name="Google Shape;1623;g2da750b4097_0_491"/>
              <p:cNvSpPr/>
              <p:nvPr/>
            </p:nvSpPr>
            <p:spPr>
              <a:xfrm>
                <a:off x="8561277" y="4025071"/>
                <a:ext cx="34842" cy="28238"/>
              </a:xfrm>
              <a:custGeom>
                <a:rect b="b" l="l" r="r" t="t"/>
                <a:pathLst>
                  <a:path extrusionOk="0" h="28238" w="34842">
                    <a:moveTo>
                      <a:pt x="35176" y="-19"/>
                    </a:moveTo>
                    <a:lnTo>
                      <a:pt x="15330" y="21182"/>
                    </a:lnTo>
                    <a:cubicBezTo>
                      <a:pt x="11605" y="25457"/>
                      <a:pt x="6277" y="28004"/>
                      <a:pt x="608" y="28220"/>
                    </a:cubicBezTo>
                    <a:lnTo>
                      <a:pt x="334" y="28220"/>
                    </a:lnTo>
                    <a:cubicBezTo>
                      <a:pt x="1053" y="21487"/>
                      <a:pt x="5253" y="15626"/>
                      <a:pt x="11398" y="127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4" name="Google Shape;1624;g2da750b4097_0_491"/>
              <p:cNvSpPr/>
              <p:nvPr/>
            </p:nvSpPr>
            <p:spPr>
              <a:xfrm>
                <a:off x="8589992" y="4152098"/>
                <a:ext cx="913" cy="53277"/>
              </a:xfrm>
              <a:custGeom>
                <a:rect b="b" l="l" r="r" t="t"/>
                <a:pathLst>
                  <a:path extrusionOk="0" h="53277" w="913">
                    <a:moveTo>
                      <a:pt x="425" y="-19"/>
                    </a:moveTo>
                    <a:lnTo>
                      <a:pt x="1247" y="52436"/>
                    </a:lnTo>
                    <a:lnTo>
                      <a:pt x="1247" y="53258"/>
                    </a:lnTo>
                    <a:cubicBezTo>
                      <a:pt x="1173" y="53054"/>
                      <a:pt x="1142" y="52836"/>
                      <a:pt x="1156" y="52619"/>
                    </a:cubicBezTo>
                    <a:lnTo>
                      <a:pt x="334" y="16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5" name="Google Shape;1625;g2da750b4097_0_491"/>
              <p:cNvSpPr/>
              <p:nvPr/>
            </p:nvSpPr>
            <p:spPr>
              <a:xfrm>
                <a:off x="8555469" y="4129983"/>
                <a:ext cx="35437" cy="93852"/>
              </a:xfrm>
              <a:custGeom>
                <a:rect b="b" l="l" r="r" t="t"/>
                <a:pathLst>
                  <a:path extrusionOk="0" h="93852" w="35437">
                    <a:moveTo>
                      <a:pt x="35680" y="74735"/>
                    </a:moveTo>
                    <a:cubicBezTo>
                      <a:pt x="35665" y="74952"/>
                      <a:pt x="35696" y="75170"/>
                      <a:pt x="35771" y="75374"/>
                    </a:cubicBezTo>
                    <a:cubicBezTo>
                      <a:pt x="35692" y="79586"/>
                      <a:pt x="34458" y="83695"/>
                      <a:pt x="32204" y="87254"/>
                    </a:cubicBezTo>
                    <a:cubicBezTo>
                      <a:pt x="29816" y="91156"/>
                      <a:pt x="25623" y="93594"/>
                      <a:pt x="21048" y="93743"/>
                    </a:cubicBezTo>
                    <a:lnTo>
                      <a:pt x="16659" y="93833"/>
                    </a:lnTo>
                    <a:lnTo>
                      <a:pt x="16476" y="93833"/>
                    </a:lnTo>
                    <a:cubicBezTo>
                      <a:pt x="9167" y="93301"/>
                      <a:pt x="3184" y="87814"/>
                      <a:pt x="2027" y="80582"/>
                    </a:cubicBezTo>
                    <a:cubicBezTo>
                      <a:pt x="2379" y="78839"/>
                      <a:pt x="2502" y="77058"/>
                      <a:pt x="2393" y="75283"/>
                    </a:cubicBezTo>
                    <a:lnTo>
                      <a:pt x="838" y="46222"/>
                    </a:lnTo>
                    <a:lnTo>
                      <a:pt x="472" y="19263"/>
                    </a:lnTo>
                    <a:cubicBezTo>
                      <a:pt x="-714" y="9915"/>
                      <a:pt x="5853" y="1355"/>
                      <a:pt x="15195" y="72"/>
                    </a:cubicBezTo>
                    <a:lnTo>
                      <a:pt x="19585" y="-19"/>
                    </a:lnTo>
                    <a:cubicBezTo>
                      <a:pt x="23337" y="9"/>
                      <a:pt x="26897" y="1639"/>
                      <a:pt x="29370" y="4458"/>
                    </a:cubicBezTo>
                    <a:cubicBezTo>
                      <a:pt x="29142" y="5601"/>
                      <a:pt x="29050" y="6767"/>
                      <a:pt x="29096" y="7932"/>
                    </a:cubicBezTo>
                    <a:lnTo>
                      <a:pt x="31931" y="7748"/>
                    </a:lnTo>
                    <a:lnTo>
                      <a:pt x="31931" y="7840"/>
                    </a:lnTo>
                    <a:lnTo>
                      <a:pt x="29096" y="8114"/>
                    </a:lnTo>
                    <a:lnTo>
                      <a:pt x="30010" y="32423"/>
                    </a:lnTo>
                    <a:lnTo>
                      <a:pt x="34857" y="22279"/>
                    </a:lnTo>
                    <a:close/>
                    <a:moveTo>
                      <a:pt x="23883" y="74825"/>
                    </a:moveTo>
                    <a:lnTo>
                      <a:pt x="22968" y="18897"/>
                    </a:lnTo>
                    <a:cubicBezTo>
                      <a:pt x="22877" y="14511"/>
                      <a:pt x="20682" y="11861"/>
                      <a:pt x="19767" y="11861"/>
                    </a:cubicBezTo>
                    <a:lnTo>
                      <a:pt x="15378" y="11952"/>
                    </a:lnTo>
                    <a:cubicBezTo>
                      <a:pt x="14372" y="11952"/>
                      <a:pt x="12269" y="14694"/>
                      <a:pt x="12360" y="19080"/>
                    </a:cubicBezTo>
                    <a:lnTo>
                      <a:pt x="13183" y="74917"/>
                    </a:lnTo>
                    <a:cubicBezTo>
                      <a:pt x="13275" y="79394"/>
                      <a:pt x="15561" y="81863"/>
                      <a:pt x="16476" y="81953"/>
                    </a:cubicBezTo>
                    <a:lnTo>
                      <a:pt x="20865" y="81863"/>
                    </a:lnTo>
                    <a:cubicBezTo>
                      <a:pt x="21139" y="81863"/>
                      <a:pt x="21780" y="81497"/>
                      <a:pt x="22328" y="80583"/>
                    </a:cubicBezTo>
                    <a:cubicBezTo>
                      <a:pt x="23397" y="78857"/>
                      <a:pt x="23938" y="76855"/>
                      <a:pt x="23883" y="748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6" name="Google Shape;1626;g2da750b4097_0_491"/>
              <p:cNvSpPr/>
              <p:nvPr/>
            </p:nvSpPr>
            <p:spPr>
              <a:xfrm>
                <a:off x="8589900" y="4148169"/>
                <a:ext cx="182" cy="4112"/>
              </a:xfrm>
              <a:custGeom>
                <a:rect b="b" l="l" r="r" t="t"/>
                <a:pathLst>
                  <a:path extrusionOk="0" h="4112" w="182">
                    <a:moveTo>
                      <a:pt x="426" y="530"/>
                    </a:moveTo>
                    <a:lnTo>
                      <a:pt x="517" y="3911"/>
                    </a:lnTo>
                    <a:lnTo>
                      <a:pt x="426" y="4094"/>
                    </a:lnTo>
                    <a:lnTo>
                      <a:pt x="334" y="711"/>
                    </a:lnTo>
                    <a:lnTo>
                      <a:pt x="334" y="-19"/>
                    </a:lnTo>
                    <a:cubicBezTo>
                      <a:pt x="409" y="154"/>
                      <a:pt x="440" y="342"/>
                      <a:pt x="426" y="5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7" name="Google Shape;1627;g2da750b4097_0_491"/>
              <p:cNvSpPr/>
              <p:nvPr/>
            </p:nvSpPr>
            <p:spPr>
              <a:xfrm>
                <a:off x="8584231" y="4137842"/>
                <a:ext cx="5761" cy="24582"/>
              </a:xfrm>
              <a:custGeom>
                <a:rect b="b" l="l" r="r" t="t"/>
                <a:pathLst>
                  <a:path extrusionOk="0" h="24582" w="5761">
                    <a:moveTo>
                      <a:pt x="6003" y="11037"/>
                    </a:moveTo>
                    <a:lnTo>
                      <a:pt x="6095" y="14420"/>
                    </a:lnTo>
                    <a:lnTo>
                      <a:pt x="1248" y="24563"/>
                    </a:lnTo>
                    <a:lnTo>
                      <a:pt x="334" y="255"/>
                    </a:lnTo>
                    <a:lnTo>
                      <a:pt x="3169" y="-19"/>
                    </a:lnTo>
                    <a:cubicBezTo>
                      <a:pt x="4993" y="3119"/>
                      <a:pt x="5969" y="6678"/>
                      <a:pt x="6003" y="1030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8" name="Google Shape;1628;g2da750b4097_0_491"/>
              <p:cNvSpPr/>
              <p:nvPr/>
            </p:nvSpPr>
            <p:spPr>
              <a:xfrm>
                <a:off x="8584220" y="4134460"/>
                <a:ext cx="2846" cy="3473"/>
              </a:xfrm>
              <a:custGeom>
                <a:rect b="b" l="l" r="r" t="t"/>
                <a:pathLst>
                  <a:path extrusionOk="0" h="3473" w="2846">
                    <a:moveTo>
                      <a:pt x="3180" y="3271"/>
                    </a:moveTo>
                    <a:lnTo>
                      <a:pt x="345" y="3454"/>
                    </a:lnTo>
                    <a:cubicBezTo>
                      <a:pt x="300" y="2290"/>
                      <a:pt x="391" y="1124"/>
                      <a:pt x="619" y="-19"/>
                    </a:cubicBezTo>
                    <a:cubicBezTo>
                      <a:pt x="1620" y="954"/>
                      <a:pt x="2482" y="2062"/>
                      <a:pt x="3179" y="32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9" name="Google Shape;1629;g2da750b4097_0_491"/>
              <p:cNvSpPr/>
              <p:nvPr/>
            </p:nvSpPr>
            <p:spPr>
              <a:xfrm>
                <a:off x="8525978" y="3951117"/>
                <a:ext cx="57860" cy="89310"/>
              </a:xfrm>
              <a:custGeom>
                <a:rect b="b" l="l" r="r" t="t"/>
                <a:pathLst>
                  <a:path extrusionOk="0" h="89310" w="57860">
                    <a:moveTo>
                      <a:pt x="49807" y="2563"/>
                    </a:moveTo>
                    <a:cubicBezTo>
                      <a:pt x="57908" y="7380"/>
                      <a:pt x="60604" y="17826"/>
                      <a:pt x="55844" y="25957"/>
                    </a:cubicBezTo>
                    <a:lnTo>
                      <a:pt x="44595" y="51272"/>
                    </a:lnTo>
                    <a:lnTo>
                      <a:pt x="25574" y="71651"/>
                    </a:lnTo>
                    <a:cubicBezTo>
                      <a:pt x="22450" y="74893"/>
                      <a:pt x="20379" y="79002"/>
                      <a:pt x="19629" y="83439"/>
                    </a:cubicBezTo>
                    <a:cubicBezTo>
                      <a:pt x="19365" y="85263"/>
                      <a:pt x="19427" y="87120"/>
                      <a:pt x="19812" y="88923"/>
                    </a:cubicBezTo>
                    <a:cubicBezTo>
                      <a:pt x="18858" y="89179"/>
                      <a:pt x="17873" y="89302"/>
                      <a:pt x="16886" y="89288"/>
                    </a:cubicBezTo>
                    <a:cubicBezTo>
                      <a:pt x="15126" y="89326"/>
                      <a:pt x="13379" y="88983"/>
                      <a:pt x="11764" y="88283"/>
                    </a:cubicBezTo>
                    <a:lnTo>
                      <a:pt x="7741" y="86455"/>
                    </a:lnTo>
                    <a:cubicBezTo>
                      <a:pt x="5633" y="85499"/>
                      <a:pt x="3829" y="83982"/>
                      <a:pt x="2528" y="82069"/>
                    </a:cubicBezTo>
                    <a:cubicBezTo>
                      <a:pt x="1507" y="80635"/>
                      <a:pt x="763" y="79023"/>
                      <a:pt x="334" y="77317"/>
                    </a:cubicBezTo>
                    <a:cubicBezTo>
                      <a:pt x="1299" y="76725"/>
                      <a:pt x="2189" y="76020"/>
                      <a:pt x="2986" y="75215"/>
                    </a:cubicBezTo>
                    <a:cubicBezTo>
                      <a:pt x="6065" y="71989"/>
                      <a:pt x="8103" y="67914"/>
                      <a:pt x="8838" y="63517"/>
                    </a:cubicBezTo>
                    <a:lnTo>
                      <a:pt x="13593" y="36285"/>
                    </a:lnTo>
                    <a:lnTo>
                      <a:pt x="24385" y="11976"/>
                    </a:lnTo>
                    <a:cubicBezTo>
                      <a:pt x="27270" y="2990"/>
                      <a:pt x="36841" y="-2016"/>
                      <a:pt x="45875" y="735"/>
                    </a:cubicBezTo>
                    <a:close/>
                    <a:moveTo>
                      <a:pt x="44961" y="21114"/>
                    </a:moveTo>
                    <a:cubicBezTo>
                      <a:pt x="46790" y="17094"/>
                      <a:pt x="45875" y="13803"/>
                      <a:pt x="44961" y="13438"/>
                    </a:cubicBezTo>
                    <a:lnTo>
                      <a:pt x="41028" y="11610"/>
                    </a:lnTo>
                    <a:lnTo>
                      <a:pt x="40662" y="11610"/>
                    </a:lnTo>
                    <a:cubicBezTo>
                      <a:pt x="39565" y="11610"/>
                      <a:pt x="36913" y="13164"/>
                      <a:pt x="35267" y="16819"/>
                    </a:cubicBezTo>
                    <a:lnTo>
                      <a:pt x="12587" y="67904"/>
                    </a:lnTo>
                    <a:cubicBezTo>
                      <a:pt x="11381" y="70198"/>
                      <a:pt x="11247" y="72905"/>
                      <a:pt x="12221" y="75306"/>
                    </a:cubicBezTo>
                    <a:lnTo>
                      <a:pt x="16611" y="77408"/>
                    </a:lnTo>
                    <a:cubicBezTo>
                      <a:pt x="17296" y="77463"/>
                      <a:pt x="17978" y="77268"/>
                      <a:pt x="18531" y="76860"/>
                    </a:cubicBezTo>
                    <a:cubicBezTo>
                      <a:pt x="20237" y="75735"/>
                      <a:pt x="21549" y="74105"/>
                      <a:pt x="22281" y="721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0" name="Google Shape;1630;g2da750b4097_0_491"/>
              <p:cNvSpPr/>
              <p:nvPr/>
            </p:nvSpPr>
            <p:spPr>
              <a:xfrm>
                <a:off x="8543809" y="4347520"/>
                <a:ext cx="31355" cy="20431"/>
              </a:xfrm>
              <a:custGeom>
                <a:rect b="b" l="l" r="r" t="t"/>
                <a:pathLst>
                  <a:path extrusionOk="0" h="20431" w="31355">
                    <a:moveTo>
                      <a:pt x="15881" y="491"/>
                    </a:moveTo>
                    <a:cubicBezTo>
                      <a:pt x="25505" y="1492"/>
                      <a:pt x="32524" y="10056"/>
                      <a:pt x="31609" y="19682"/>
                    </a:cubicBezTo>
                    <a:lnTo>
                      <a:pt x="31426" y="20412"/>
                    </a:lnTo>
                    <a:lnTo>
                      <a:pt x="28409" y="12828"/>
                    </a:lnTo>
                    <a:cubicBezTo>
                      <a:pt x="25990" y="7564"/>
                      <a:pt x="21068" y="3884"/>
                      <a:pt x="15332" y="3050"/>
                    </a:cubicBezTo>
                    <a:cubicBezTo>
                      <a:pt x="13732" y="2770"/>
                      <a:pt x="12109" y="2647"/>
                      <a:pt x="10485" y="2684"/>
                    </a:cubicBezTo>
                    <a:lnTo>
                      <a:pt x="334" y="3050"/>
                    </a:lnTo>
                    <a:cubicBezTo>
                      <a:pt x="4988" y="216"/>
                      <a:pt x="10562" y="-702"/>
                      <a:pt x="15881" y="4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1" name="Google Shape;1631;g2da750b4097_0_491"/>
              <p:cNvSpPr/>
              <p:nvPr/>
            </p:nvSpPr>
            <p:spPr>
              <a:xfrm>
                <a:off x="8528905" y="4350217"/>
                <a:ext cx="45996" cy="70969"/>
              </a:xfrm>
              <a:custGeom>
                <a:rect b="b" l="l" r="r" t="t"/>
                <a:pathLst>
                  <a:path extrusionOk="0" h="70969" w="45996">
                    <a:moveTo>
                      <a:pt x="43313" y="10131"/>
                    </a:moveTo>
                    <a:lnTo>
                      <a:pt x="46331" y="17715"/>
                    </a:lnTo>
                    <a:lnTo>
                      <a:pt x="38192" y="58748"/>
                    </a:lnTo>
                    <a:cubicBezTo>
                      <a:pt x="36084" y="66412"/>
                      <a:pt x="28838" y="71508"/>
                      <a:pt x="20908" y="70902"/>
                    </a:cubicBezTo>
                    <a:cubicBezTo>
                      <a:pt x="19308" y="70895"/>
                      <a:pt x="17713" y="70712"/>
                      <a:pt x="16153" y="70355"/>
                    </a:cubicBezTo>
                    <a:cubicBezTo>
                      <a:pt x="6513" y="69405"/>
                      <a:pt x="-531" y="60827"/>
                      <a:pt x="420" y="51195"/>
                    </a:cubicBezTo>
                    <a:cubicBezTo>
                      <a:pt x="421" y="51184"/>
                      <a:pt x="421" y="51174"/>
                      <a:pt x="423" y="51164"/>
                    </a:cubicBezTo>
                    <a:lnTo>
                      <a:pt x="8745" y="9399"/>
                    </a:lnTo>
                    <a:cubicBezTo>
                      <a:pt x="9499" y="5588"/>
                      <a:pt x="11867" y="2289"/>
                      <a:pt x="15238" y="353"/>
                    </a:cubicBezTo>
                    <a:lnTo>
                      <a:pt x="25389" y="-13"/>
                    </a:lnTo>
                    <a:cubicBezTo>
                      <a:pt x="27013" y="-49"/>
                      <a:pt x="28636" y="73"/>
                      <a:pt x="30236" y="353"/>
                    </a:cubicBezTo>
                    <a:cubicBezTo>
                      <a:pt x="35971" y="1187"/>
                      <a:pt x="40894" y="4867"/>
                      <a:pt x="43313" y="10131"/>
                    </a:cubicBezTo>
                    <a:close/>
                    <a:moveTo>
                      <a:pt x="34901" y="14700"/>
                    </a:moveTo>
                    <a:cubicBezTo>
                      <a:pt x="35174" y="13146"/>
                      <a:pt x="32796" y="10314"/>
                      <a:pt x="28407" y="9491"/>
                    </a:cubicBezTo>
                    <a:cubicBezTo>
                      <a:pt x="27627" y="9315"/>
                      <a:pt x="26830" y="9223"/>
                      <a:pt x="26030" y="9217"/>
                    </a:cubicBezTo>
                    <a:cubicBezTo>
                      <a:pt x="22920" y="9217"/>
                      <a:pt x="20725" y="10587"/>
                      <a:pt x="20451" y="11776"/>
                    </a:cubicBezTo>
                    <a:lnTo>
                      <a:pt x="12038" y="53540"/>
                    </a:lnTo>
                    <a:cubicBezTo>
                      <a:pt x="11764" y="55001"/>
                      <a:pt x="14141" y="57834"/>
                      <a:pt x="18530" y="58748"/>
                    </a:cubicBezTo>
                    <a:cubicBezTo>
                      <a:pt x="22829" y="59570"/>
                      <a:pt x="26212" y="57926"/>
                      <a:pt x="26487" y="564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2" name="Google Shape;1632;g2da750b4097_0_491"/>
              <p:cNvSpPr/>
              <p:nvPr/>
            </p:nvSpPr>
            <p:spPr>
              <a:xfrm>
                <a:off x="8545112" y="4002408"/>
                <a:ext cx="25126" cy="37650"/>
              </a:xfrm>
              <a:custGeom>
                <a:rect b="b" l="l" r="r" t="t"/>
                <a:pathLst>
                  <a:path extrusionOk="0" h="37650" w="25126">
                    <a:moveTo>
                      <a:pt x="25461" y="-19"/>
                    </a:moveTo>
                    <a:lnTo>
                      <a:pt x="14029" y="25751"/>
                    </a:lnTo>
                    <a:cubicBezTo>
                      <a:pt x="12310" y="29881"/>
                      <a:pt x="9334" y="33366"/>
                      <a:pt x="5524" y="35712"/>
                    </a:cubicBezTo>
                    <a:cubicBezTo>
                      <a:pt x="4057" y="36677"/>
                      <a:pt x="2408" y="37330"/>
                      <a:pt x="678" y="37631"/>
                    </a:cubicBezTo>
                    <a:cubicBezTo>
                      <a:pt x="292" y="35829"/>
                      <a:pt x="230" y="33972"/>
                      <a:pt x="495" y="32148"/>
                    </a:cubicBezTo>
                    <a:cubicBezTo>
                      <a:pt x="1244" y="27710"/>
                      <a:pt x="3316" y="23602"/>
                      <a:pt x="6439" y="203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3" name="Google Shape;1633;g2da750b4097_0_491"/>
              <p:cNvSpPr/>
              <p:nvPr/>
            </p:nvSpPr>
            <p:spPr>
              <a:xfrm>
                <a:off x="8555973" y="4176224"/>
                <a:ext cx="1593" cy="34360"/>
              </a:xfrm>
              <a:custGeom>
                <a:rect b="b" l="l" r="r" t="t"/>
                <a:pathLst>
                  <a:path extrusionOk="0" h="34360" w="1593">
                    <a:moveTo>
                      <a:pt x="1888" y="29042"/>
                    </a:moveTo>
                    <a:cubicBezTo>
                      <a:pt x="1998" y="30817"/>
                      <a:pt x="1875" y="32598"/>
                      <a:pt x="1522" y="34341"/>
                    </a:cubicBezTo>
                    <a:cubicBezTo>
                      <a:pt x="1036" y="32585"/>
                      <a:pt x="790" y="30772"/>
                      <a:pt x="791" y="28950"/>
                    </a:cubicBezTo>
                    <a:lnTo>
                      <a:pt x="334" y="-1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4" name="Google Shape;1634;g2da750b4097_0_491"/>
              <p:cNvSpPr/>
              <p:nvPr/>
            </p:nvSpPr>
            <p:spPr>
              <a:xfrm>
                <a:off x="8521313" y="4131327"/>
                <a:ext cx="35848" cy="93878"/>
              </a:xfrm>
              <a:custGeom>
                <a:rect b="b" l="l" r="r" t="t"/>
                <a:pathLst>
                  <a:path extrusionOk="0" h="93878" w="35848">
                    <a:moveTo>
                      <a:pt x="35450" y="73847"/>
                    </a:moveTo>
                    <a:cubicBezTo>
                      <a:pt x="35449" y="75669"/>
                      <a:pt x="35696" y="77482"/>
                      <a:pt x="36182" y="79238"/>
                    </a:cubicBezTo>
                    <a:cubicBezTo>
                      <a:pt x="35646" y="86674"/>
                      <a:pt x="29952" y="92707"/>
                      <a:pt x="22556" y="93677"/>
                    </a:cubicBezTo>
                    <a:lnTo>
                      <a:pt x="18258" y="93860"/>
                    </a:lnTo>
                    <a:lnTo>
                      <a:pt x="17617" y="93860"/>
                    </a:lnTo>
                    <a:cubicBezTo>
                      <a:pt x="13248" y="93803"/>
                      <a:pt x="9170" y="91664"/>
                      <a:pt x="6643" y="88103"/>
                    </a:cubicBezTo>
                    <a:cubicBezTo>
                      <a:pt x="3904" y="84562"/>
                      <a:pt x="2366" y="80240"/>
                      <a:pt x="2253" y="75766"/>
                    </a:cubicBezTo>
                    <a:lnTo>
                      <a:pt x="1064" y="53560"/>
                    </a:lnTo>
                    <a:lnTo>
                      <a:pt x="334" y="11613"/>
                    </a:lnTo>
                    <a:lnTo>
                      <a:pt x="334" y="11522"/>
                    </a:lnTo>
                    <a:cubicBezTo>
                      <a:pt x="1797" y="5397"/>
                      <a:pt x="6962" y="857"/>
                      <a:pt x="13228" y="190"/>
                    </a:cubicBezTo>
                    <a:lnTo>
                      <a:pt x="17617" y="7"/>
                    </a:lnTo>
                    <a:cubicBezTo>
                      <a:pt x="26122" y="-541"/>
                      <a:pt x="33072" y="7501"/>
                      <a:pt x="33621" y="18101"/>
                    </a:cubicBezTo>
                    <a:lnTo>
                      <a:pt x="34993" y="44878"/>
                    </a:lnTo>
                    <a:close/>
                    <a:moveTo>
                      <a:pt x="21916" y="81797"/>
                    </a:moveTo>
                    <a:cubicBezTo>
                      <a:pt x="22922" y="81706"/>
                      <a:pt x="24933" y="78964"/>
                      <a:pt x="24750" y="74578"/>
                    </a:cubicBezTo>
                    <a:lnTo>
                      <a:pt x="21733" y="18741"/>
                    </a:lnTo>
                    <a:cubicBezTo>
                      <a:pt x="21550" y="14446"/>
                      <a:pt x="19263" y="11887"/>
                      <a:pt x="18258" y="11887"/>
                    </a:cubicBezTo>
                    <a:lnTo>
                      <a:pt x="13868" y="12070"/>
                    </a:lnTo>
                    <a:cubicBezTo>
                      <a:pt x="12953" y="12161"/>
                      <a:pt x="10941" y="14903"/>
                      <a:pt x="11124" y="19289"/>
                    </a:cubicBezTo>
                    <a:lnTo>
                      <a:pt x="14051" y="75127"/>
                    </a:lnTo>
                    <a:cubicBezTo>
                      <a:pt x="14141" y="77159"/>
                      <a:pt x="14807" y="79124"/>
                      <a:pt x="15972" y="80792"/>
                    </a:cubicBezTo>
                    <a:cubicBezTo>
                      <a:pt x="16611" y="81706"/>
                      <a:pt x="17251" y="82072"/>
                      <a:pt x="17617" y="8198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5" name="Google Shape;1635;g2da750b4097_0_491"/>
              <p:cNvSpPr/>
              <p:nvPr/>
            </p:nvSpPr>
            <p:spPr>
              <a:xfrm>
                <a:off x="8499871" y="3937378"/>
                <a:ext cx="44911" cy="93542"/>
              </a:xfrm>
              <a:custGeom>
                <a:rect b="b" l="l" r="r" t="t"/>
                <a:pathLst>
                  <a:path extrusionOk="0" h="93542" w="44911">
                    <a:moveTo>
                      <a:pt x="33024" y="949"/>
                    </a:moveTo>
                    <a:cubicBezTo>
                      <a:pt x="42052" y="3639"/>
                      <a:pt x="47204" y="13119"/>
                      <a:pt x="44547" y="22151"/>
                    </a:cubicBezTo>
                    <a:lnTo>
                      <a:pt x="39700" y="50024"/>
                    </a:lnTo>
                    <a:lnTo>
                      <a:pt x="27811" y="76800"/>
                    </a:lnTo>
                    <a:cubicBezTo>
                      <a:pt x="25759" y="81261"/>
                      <a:pt x="25275" y="86285"/>
                      <a:pt x="26439" y="91056"/>
                    </a:cubicBezTo>
                    <a:cubicBezTo>
                      <a:pt x="24266" y="92655"/>
                      <a:pt x="21639" y="93519"/>
                      <a:pt x="18940" y="93524"/>
                    </a:cubicBezTo>
                    <a:cubicBezTo>
                      <a:pt x="18231" y="93522"/>
                      <a:pt x="17524" y="93430"/>
                      <a:pt x="16837" y="93249"/>
                    </a:cubicBezTo>
                    <a:lnTo>
                      <a:pt x="12539" y="92518"/>
                    </a:lnTo>
                    <a:cubicBezTo>
                      <a:pt x="3674" y="89902"/>
                      <a:pt x="-1483" y="80693"/>
                      <a:pt x="925" y="71774"/>
                    </a:cubicBezTo>
                    <a:cubicBezTo>
                      <a:pt x="1000" y="71633"/>
                      <a:pt x="1031" y="71474"/>
                      <a:pt x="1017" y="71316"/>
                    </a:cubicBezTo>
                    <a:cubicBezTo>
                      <a:pt x="1107" y="71225"/>
                      <a:pt x="1107" y="71225"/>
                      <a:pt x="1107" y="71133"/>
                    </a:cubicBezTo>
                    <a:lnTo>
                      <a:pt x="8698" y="27816"/>
                    </a:lnTo>
                    <a:lnTo>
                      <a:pt x="10711" y="16119"/>
                    </a:lnTo>
                    <a:cubicBezTo>
                      <a:pt x="11375" y="11746"/>
                      <a:pt x="13389" y="7688"/>
                      <a:pt x="16472" y="4514"/>
                    </a:cubicBezTo>
                    <a:cubicBezTo>
                      <a:pt x="19572" y="1106"/>
                      <a:pt x="24165" y="-539"/>
                      <a:pt x="28727" y="126"/>
                    </a:cubicBezTo>
                    <a:close/>
                    <a:moveTo>
                      <a:pt x="32841" y="20141"/>
                    </a:moveTo>
                    <a:cubicBezTo>
                      <a:pt x="33573" y="15754"/>
                      <a:pt x="31926" y="12830"/>
                      <a:pt x="31011" y="12647"/>
                    </a:cubicBezTo>
                    <a:lnTo>
                      <a:pt x="26715" y="11824"/>
                    </a:lnTo>
                    <a:lnTo>
                      <a:pt x="26622" y="11824"/>
                    </a:lnTo>
                    <a:cubicBezTo>
                      <a:pt x="25978" y="11970"/>
                      <a:pt x="25400" y="12323"/>
                      <a:pt x="24977" y="12830"/>
                    </a:cubicBezTo>
                    <a:cubicBezTo>
                      <a:pt x="23590" y="14358"/>
                      <a:pt x="22698" y="16269"/>
                      <a:pt x="22416" y="18313"/>
                    </a:cubicBezTo>
                    <a:lnTo>
                      <a:pt x="12722" y="73327"/>
                    </a:lnTo>
                    <a:cubicBezTo>
                      <a:pt x="11990" y="77622"/>
                      <a:pt x="13636" y="80638"/>
                      <a:pt x="14551" y="80820"/>
                    </a:cubicBezTo>
                    <a:lnTo>
                      <a:pt x="18850" y="81552"/>
                    </a:lnTo>
                    <a:cubicBezTo>
                      <a:pt x="19216" y="81644"/>
                      <a:pt x="19855" y="81369"/>
                      <a:pt x="20587" y="80638"/>
                    </a:cubicBezTo>
                    <a:cubicBezTo>
                      <a:pt x="21968" y="79095"/>
                      <a:pt x="22886" y="77195"/>
                      <a:pt x="23239" y="751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6" name="Google Shape;1636;g2da750b4097_0_491"/>
              <p:cNvSpPr/>
              <p:nvPr/>
            </p:nvSpPr>
            <p:spPr>
              <a:xfrm>
                <a:off x="8525356" y="3987421"/>
                <a:ext cx="13880" cy="41031"/>
              </a:xfrm>
              <a:custGeom>
                <a:rect b="b" l="l" r="r" t="t"/>
                <a:pathLst>
                  <a:path extrusionOk="0" h="41031" w="13880">
                    <a:moveTo>
                      <a:pt x="2326" y="26757"/>
                    </a:moveTo>
                    <a:lnTo>
                      <a:pt x="14215" y="-19"/>
                    </a:lnTo>
                    <a:lnTo>
                      <a:pt x="9459" y="27213"/>
                    </a:lnTo>
                    <a:cubicBezTo>
                      <a:pt x="8724" y="31610"/>
                      <a:pt x="6685" y="35685"/>
                      <a:pt x="3607" y="38911"/>
                    </a:cubicBezTo>
                    <a:cubicBezTo>
                      <a:pt x="2810" y="39716"/>
                      <a:pt x="1920" y="40421"/>
                      <a:pt x="954" y="41013"/>
                    </a:cubicBezTo>
                    <a:cubicBezTo>
                      <a:pt x="-210" y="36242"/>
                      <a:pt x="273" y="31218"/>
                      <a:pt x="2326" y="267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7" name="Google Shape;1637;g2da750b4097_0_491"/>
              <p:cNvSpPr/>
              <p:nvPr/>
            </p:nvSpPr>
            <p:spPr>
              <a:xfrm>
                <a:off x="8430687" y="4109421"/>
                <a:ext cx="92574" cy="142287"/>
              </a:xfrm>
              <a:custGeom>
                <a:rect b="b" l="l" r="r" t="t"/>
                <a:pathLst>
                  <a:path extrusionOk="0" h="142287" w="92574">
                    <a:moveTo>
                      <a:pt x="92880" y="97672"/>
                    </a:moveTo>
                    <a:cubicBezTo>
                      <a:pt x="92990" y="99945"/>
                      <a:pt x="92774" y="102223"/>
                      <a:pt x="92240" y="104435"/>
                    </a:cubicBezTo>
                    <a:lnTo>
                      <a:pt x="92880" y="141080"/>
                    </a:lnTo>
                    <a:lnTo>
                      <a:pt x="25208" y="142268"/>
                    </a:lnTo>
                    <a:lnTo>
                      <a:pt x="36639" y="131302"/>
                    </a:lnTo>
                    <a:cubicBezTo>
                      <a:pt x="39320" y="128642"/>
                      <a:pt x="40833" y="125025"/>
                      <a:pt x="40845" y="121250"/>
                    </a:cubicBezTo>
                    <a:lnTo>
                      <a:pt x="40845" y="120976"/>
                    </a:lnTo>
                    <a:cubicBezTo>
                      <a:pt x="40681" y="115531"/>
                      <a:pt x="38421" y="110359"/>
                      <a:pt x="34535" y="106537"/>
                    </a:cubicBezTo>
                    <a:cubicBezTo>
                      <a:pt x="31367" y="103161"/>
                      <a:pt x="27201" y="100887"/>
                      <a:pt x="22647" y="100048"/>
                    </a:cubicBezTo>
                    <a:cubicBezTo>
                      <a:pt x="18054" y="99117"/>
                      <a:pt x="13294" y="100443"/>
                      <a:pt x="9844" y="103612"/>
                    </a:cubicBezTo>
                    <a:lnTo>
                      <a:pt x="1704" y="111472"/>
                    </a:lnTo>
                    <a:lnTo>
                      <a:pt x="1339" y="91093"/>
                    </a:lnTo>
                    <a:lnTo>
                      <a:pt x="28591" y="90453"/>
                    </a:lnTo>
                    <a:cubicBezTo>
                      <a:pt x="33293" y="90243"/>
                      <a:pt x="37610" y="87797"/>
                      <a:pt x="40205" y="83873"/>
                    </a:cubicBezTo>
                    <a:cubicBezTo>
                      <a:pt x="42598" y="80272"/>
                      <a:pt x="43871" y="76043"/>
                      <a:pt x="43863" y="71719"/>
                    </a:cubicBezTo>
                    <a:lnTo>
                      <a:pt x="43864" y="70896"/>
                    </a:lnTo>
                    <a:cubicBezTo>
                      <a:pt x="43869" y="66248"/>
                      <a:pt x="42360" y="61726"/>
                      <a:pt x="39566" y="58011"/>
                    </a:cubicBezTo>
                    <a:cubicBezTo>
                      <a:pt x="36802" y="54257"/>
                      <a:pt x="32432" y="52023"/>
                      <a:pt x="27769" y="51980"/>
                    </a:cubicBezTo>
                    <a:lnTo>
                      <a:pt x="608" y="52619"/>
                    </a:lnTo>
                    <a:lnTo>
                      <a:pt x="334" y="32606"/>
                    </a:lnTo>
                    <a:lnTo>
                      <a:pt x="8746" y="40282"/>
                    </a:lnTo>
                    <a:cubicBezTo>
                      <a:pt x="11381" y="42570"/>
                      <a:pt x="14767" y="43806"/>
                      <a:pt x="18257" y="43754"/>
                    </a:cubicBezTo>
                    <a:cubicBezTo>
                      <a:pt x="19425" y="43764"/>
                      <a:pt x="20591" y="43642"/>
                      <a:pt x="21732" y="43389"/>
                    </a:cubicBezTo>
                    <a:cubicBezTo>
                      <a:pt x="30893" y="41150"/>
                      <a:pt x="37750" y="33537"/>
                      <a:pt x="39016" y="24198"/>
                    </a:cubicBezTo>
                    <a:cubicBezTo>
                      <a:pt x="39649" y="19562"/>
                      <a:pt x="38016" y="14905"/>
                      <a:pt x="34626" y="11678"/>
                    </a:cubicBezTo>
                    <a:lnTo>
                      <a:pt x="22830" y="1077"/>
                    </a:lnTo>
                    <a:lnTo>
                      <a:pt x="90412" y="-19"/>
                    </a:lnTo>
                    <a:lnTo>
                      <a:pt x="90961" y="33428"/>
                    </a:lnTo>
                    <a:lnTo>
                      <a:pt x="90961" y="33519"/>
                    </a:lnTo>
                    <a:cubicBezTo>
                      <a:pt x="90023" y="36185"/>
                      <a:pt x="89649" y="39017"/>
                      <a:pt x="89863" y="41835"/>
                    </a:cubicBezTo>
                    <a:lnTo>
                      <a:pt x="91691" y="75466"/>
                    </a:lnTo>
                    <a:close/>
                    <a:moveTo>
                      <a:pt x="80535" y="101968"/>
                    </a:moveTo>
                    <a:cubicBezTo>
                      <a:pt x="80917" y="100726"/>
                      <a:pt x="81072" y="99426"/>
                      <a:pt x="80992" y="98129"/>
                    </a:cubicBezTo>
                    <a:lnTo>
                      <a:pt x="79895" y="76106"/>
                    </a:lnTo>
                    <a:lnTo>
                      <a:pt x="78797" y="12044"/>
                    </a:lnTo>
                    <a:lnTo>
                      <a:pt x="46515" y="12593"/>
                    </a:lnTo>
                    <a:cubicBezTo>
                      <a:pt x="47949" y="15968"/>
                      <a:pt x="48605" y="19622"/>
                      <a:pt x="48436" y="23285"/>
                    </a:cubicBezTo>
                    <a:cubicBezTo>
                      <a:pt x="48100" y="30528"/>
                      <a:pt x="45217" y="37421"/>
                      <a:pt x="40297" y="42749"/>
                    </a:cubicBezTo>
                    <a:lnTo>
                      <a:pt x="38101" y="44943"/>
                    </a:lnTo>
                    <a:cubicBezTo>
                      <a:pt x="41056" y="46396"/>
                      <a:pt x="43697" y="48414"/>
                      <a:pt x="45876" y="50883"/>
                    </a:cubicBezTo>
                    <a:cubicBezTo>
                      <a:pt x="50543" y="56409"/>
                      <a:pt x="53131" y="63391"/>
                      <a:pt x="53192" y="70622"/>
                    </a:cubicBezTo>
                    <a:cubicBezTo>
                      <a:pt x="53489" y="77882"/>
                      <a:pt x="51186" y="85011"/>
                      <a:pt x="46698" y="90727"/>
                    </a:cubicBezTo>
                    <a:cubicBezTo>
                      <a:pt x="44479" y="93588"/>
                      <a:pt x="41632" y="95902"/>
                      <a:pt x="38376" y="97490"/>
                    </a:cubicBezTo>
                    <a:cubicBezTo>
                      <a:pt x="39386" y="98268"/>
                      <a:pt x="40334" y="99124"/>
                      <a:pt x="41211" y="100049"/>
                    </a:cubicBezTo>
                    <a:cubicBezTo>
                      <a:pt x="49272" y="107770"/>
                      <a:pt x="52125" y="119460"/>
                      <a:pt x="48527" y="130023"/>
                    </a:cubicBezTo>
                    <a:lnTo>
                      <a:pt x="80718" y="129475"/>
                    </a:lnTo>
                    <a:lnTo>
                      <a:pt x="80260" y="10288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8" name="Google Shape;1638;g2da750b4097_0_491"/>
              <p:cNvSpPr/>
              <p:nvPr/>
            </p:nvSpPr>
            <p:spPr>
              <a:xfrm>
                <a:off x="8520157" y="4142959"/>
                <a:ext cx="1887" cy="41946"/>
              </a:xfrm>
              <a:custGeom>
                <a:rect b="b" l="l" r="r" t="t"/>
                <a:pathLst>
                  <a:path extrusionOk="0" h="41946" w="1887">
                    <a:moveTo>
                      <a:pt x="1490" y="-19"/>
                    </a:moveTo>
                    <a:lnTo>
                      <a:pt x="2221" y="41928"/>
                    </a:lnTo>
                    <a:lnTo>
                      <a:pt x="392" y="8297"/>
                    </a:lnTo>
                    <a:cubicBezTo>
                      <a:pt x="178" y="5479"/>
                      <a:pt x="552" y="2647"/>
                      <a:pt x="1490" y="-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9" name="Google Shape;1639;g2da750b4097_0_491"/>
              <p:cNvSpPr/>
              <p:nvPr/>
            </p:nvSpPr>
            <p:spPr>
              <a:xfrm>
                <a:off x="8467998" y="3931467"/>
                <a:ext cx="42960" cy="93330"/>
              </a:xfrm>
              <a:custGeom>
                <a:rect b="b" l="l" r="r" t="t"/>
                <a:pathLst>
                  <a:path extrusionOk="0" h="93330" w="42960">
                    <a:moveTo>
                      <a:pt x="31060" y="738"/>
                    </a:moveTo>
                    <a:cubicBezTo>
                      <a:pt x="40114" y="3453"/>
                      <a:pt x="45267" y="12973"/>
                      <a:pt x="42584" y="22031"/>
                    </a:cubicBezTo>
                    <a:lnTo>
                      <a:pt x="40572" y="33728"/>
                    </a:lnTo>
                    <a:lnTo>
                      <a:pt x="32890" y="77227"/>
                    </a:lnTo>
                    <a:cubicBezTo>
                      <a:pt x="32905" y="77385"/>
                      <a:pt x="32873" y="77544"/>
                      <a:pt x="32798" y="77685"/>
                    </a:cubicBezTo>
                    <a:cubicBezTo>
                      <a:pt x="32006" y="81863"/>
                      <a:pt x="30040" y="85730"/>
                      <a:pt x="27129" y="88834"/>
                    </a:cubicBezTo>
                    <a:cubicBezTo>
                      <a:pt x="24483" y="91626"/>
                      <a:pt x="20825" y="93240"/>
                      <a:pt x="16977" y="93312"/>
                    </a:cubicBezTo>
                    <a:cubicBezTo>
                      <a:pt x="16273" y="93292"/>
                      <a:pt x="15572" y="93231"/>
                      <a:pt x="14874" y="93129"/>
                    </a:cubicBezTo>
                    <a:lnTo>
                      <a:pt x="10576" y="92398"/>
                    </a:lnTo>
                    <a:cubicBezTo>
                      <a:pt x="5800" y="91468"/>
                      <a:pt x="1890" y="88049"/>
                      <a:pt x="334" y="83442"/>
                    </a:cubicBezTo>
                    <a:cubicBezTo>
                      <a:pt x="2003" y="80283"/>
                      <a:pt x="2912" y="76778"/>
                      <a:pt x="2986" y="73206"/>
                    </a:cubicBezTo>
                    <a:lnTo>
                      <a:pt x="3809" y="43872"/>
                    </a:lnTo>
                    <a:lnTo>
                      <a:pt x="8748" y="16090"/>
                    </a:lnTo>
                    <a:cubicBezTo>
                      <a:pt x="9292" y="6685"/>
                      <a:pt x="17349" y="-508"/>
                      <a:pt x="26763" y="7"/>
                    </a:cubicBezTo>
                    <a:close/>
                    <a:moveTo>
                      <a:pt x="30877" y="19929"/>
                    </a:moveTo>
                    <a:cubicBezTo>
                      <a:pt x="31702" y="15634"/>
                      <a:pt x="29964" y="12618"/>
                      <a:pt x="29049" y="12436"/>
                    </a:cubicBezTo>
                    <a:lnTo>
                      <a:pt x="24751" y="11704"/>
                    </a:lnTo>
                    <a:lnTo>
                      <a:pt x="24659" y="11704"/>
                    </a:lnTo>
                    <a:cubicBezTo>
                      <a:pt x="23654" y="11704"/>
                      <a:pt x="21184" y="13897"/>
                      <a:pt x="20453" y="18101"/>
                    </a:cubicBezTo>
                    <a:lnTo>
                      <a:pt x="10759" y="73207"/>
                    </a:lnTo>
                    <a:cubicBezTo>
                      <a:pt x="10027" y="77502"/>
                      <a:pt x="11673" y="80518"/>
                      <a:pt x="12679" y="80700"/>
                    </a:cubicBezTo>
                    <a:lnTo>
                      <a:pt x="16977" y="81432"/>
                    </a:lnTo>
                    <a:cubicBezTo>
                      <a:pt x="17651" y="81295"/>
                      <a:pt x="18261" y="80942"/>
                      <a:pt x="18715" y="80427"/>
                    </a:cubicBezTo>
                    <a:cubicBezTo>
                      <a:pt x="20066" y="78910"/>
                      <a:pt x="20954" y="77039"/>
                      <a:pt x="21275" y="750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0" name="Google Shape;1640;g2da750b4097_0_491"/>
              <p:cNvSpPr/>
              <p:nvPr/>
            </p:nvSpPr>
            <p:spPr>
              <a:xfrm>
                <a:off x="8500554" y="3965213"/>
                <a:ext cx="7681" cy="43499"/>
              </a:xfrm>
              <a:custGeom>
                <a:rect b="b" l="l" r="r" t="t"/>
                <a:pathLst>
                  <a:path extrusionOk="0" h="43499" w="7681">
                    <a:moveTo>
                      <a:pt x="334" y="43480"/>
                    </a:moveTo>
                    <a:lnTo>
                      <a:pt x="8015" y="-19"/>
                    </a:lnTo>
                    <a:lnTo>
                      <a:pt x="425" y="43298"/>
                    </a:lnTo>
                    <a:cubicBezTo>
                      <a:pt x="425" y="43390"/>
                      <a:pt x="425" y="43390"/>
                      <a:pt x="334" y="4348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1" name="Google Shape;1641;g2da750b4097_0_491"/>
              <p:cNvSpPr/>
              <p:nvPr/>
            </p:nvSpPr>
            <p:spPr>
              <a:xfrm>
                <a:off x="8430960" y="4161419"/>
                <a:ext cx="43256" cy="39113"/>
              </a:xfrm>
              <a:custGeom>
                <a:rect b="b" l="l" r="r" t="t"/>
                <a:pathLst>
                  <a:path extrusionOk="0" h="39113" w="43256">
                    <a:moveTo>
                      <a:pt x="43590" y="18897"/>
                    </a:moveTo>
                    <a:lnTo>
                      <a:pt x="43590" y="19720"/>
                    </a:lnTo>
                    <a:cubicBezTo>
                      <a:pt x="43598" y="24044"/>
                      <a:pt x="42325" y="28273"/>
                      <a:pt x="39932" y="31874"/>
                    </a:cubicBezTo>
                    <a:cubicBezTo>
                      <a:pt x="37337" y="35798"/>
                      <a:pt x="33020" y="38244"/>
                      <a:pt x="28318" y="38454"/>
                    </a:cubicBezTo>
                    <a:lnTo>
                      <a:pt x="1066" y="39094"/>
                    </a:lnTo>
                    <a:lnTo>
                      <a:pt x="973" y="36536"/>
                    </a:lnTo>
                    <a:lnTo>
                      <a:pt x="28317" y="35895"/>
                    </a:lnTo>
                    <a:cubicBezTo>
                      <a:pt x="31820" y="35737"/>
                      <a:pt x="35071" y="34029"/>
                      <a:pt x="37188" y="31235"/>
                    </a:cubicBezTo>
                    <a:cubicBezTo>
                      <a:pt x="39861" y="27692"/>
                      <a:pt x="41219" y="23330"/>
                      <a:pt x="41029" y="18897"/>
                    </a:cubicBezTo>
                    <a:cubicBezTo>
                      <a:pt x="41049" y="14454"/>
                      <a:pt x="39494" y="10148"/>
                      <a:pt x="36639" y="6743"/>
                    </a:cubicBezTo>
                    <a:cubicBezTo>
                      <a:pt x="34434" y="4018"/>
                      <a:pt x="31092" y="2466"/>
                      <a:pt x="27586" y="2540"/>
                    </a:cubicBezTo>
                    <a:lnTo>
                      <a:pt x="334" y="3088"/>
                    </a:lnTo>
                    <a:lnTo>
                      <a:pt x="334" y="621"/>
                    </a:lnTo>
                    <a:lnTo>
                      <a:pt x="27494" y="-19"/>
                    </a:lnTo>
                    <a:cubicBezTo>
                      <a:pt x="32157" y="24"/>
                      <a:pt x="36528" y="2258"/>
                      <a:pt x="39291" y="6012"/>
                    </a:cubicBezTo>
                    <a:cubicBezTo>
                      <a:pt x="42086" y="9727"/>
                      <a:pt x="43595" y="14250"/>
                      <a:pt x="43590" y="1889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2" name="Google Shape;1642;g2da750b4097_0_491"/>
              <p:cNvSpPr/>
              <p:nvPr/>
            </p:nvSpPr>
            <p:spPr>
              <a:xfrm>
                <a:off x="8437088" y="3929391"/>
                <a:ext cx="35375" cy="93853"/>
              </a:xfrm>
              <a:custGeom>
                <a:rect b="b" l="l" r="r" t="t"/>
                <a:pathLst>
                  <a:path extrusionOk="0" h="93853" w="35375">
                    <a:moveTo>
                      <a:pt x="21001" y="73"/>
                    </a:moveTo>
                    <a:cubicBezTo>
                      <a:pt x="30353" y="1439"/>
                      <a:pt x="36848" y="10092"/>
                      <a:pt x="35542" y="19446"/>
                    </a:cubicBezTo>
                    <a:lnTo>
                      <a:pt x="34719" y="45948"/>
                    </a:lnTo>
                    <a:lnTo>
                      <a:pt x="29964" y="73181"/>
                    </a:lnTo>
                    <a:cubicBezTo>
                      <a:pt x="29156" y="77329"/>
                      <a:pt x="29601" y="81624"/>
                      <a:pt x="31243" y="85518"/>
                    </a:cubicBezTo>
                    <a:cubicBezTo>
                      <a:pt x="28889" y="90400"/>
                      <a:pt x="24041" y="93595"/>
                      <a:pt x="18623" y="93834"/>
                    </a:cubicBezTo>
                    <a:lnTo>
                      <a:pt x="18258" y="93834"/>
                    </a:lnTo>
                    <a:lnTo>
                      <a:pt x="13868" y="93652"/>
                    </a:lnTo>
                    <a:cubicBezTo>
                      <a:pt x="10345" y="93485"/>
                      <a:pt x="7028" y="91942"/>
                      <a:pt x="4632" y="89356"/>
                    </a:cubicBezTo>
                    <a:cubicBezTo>
                      <a:pt x="2598" y="87126"/>
                      <a:pt x="1153" y="84425"/>
                      <a:pt x="425" y="81497"/>
                    </a:cubicBezTo>
                    <a:cubicBezTo>
                      <a:pt x="1350" y="78826"/>
                      <a:pt x="1754" y="76003"/>
                      <a:pt x="1614" y="73181"/>
                    </a:cubicBezTo>
                    <a:lnTo>
                      <a:pt x="334" y="44486"/>
                    </a:lnTo>
                    <a:lnTo>
                      <a:pt x="1066" y="18441"/>
                    </a:lnTo>
                    <a:cubicBezTo>
                      <a:pt x="358" y="9053"/>
                      <a:pt x="7320" y="833"/>
                      <a:pt x="16703" y="-19"/>
                    </a:cubicBezTo>
                    <a:close/>
                    <a:moveTo>
                      <a:pt x="23654" y="19081"/>
                    </a:moveTo>
                    <a:cubicBezTo>
                      <a:pt x="23744" y="14695"/>
                      <a:pt x="21642" y="11953"/>
                      <a:pt x="20727" y="11953"/>
                    </a:cubicBezTo>
                    <a:lnTo>
                      <a:pt x="16337" y="11770"/>
                    </a:lnTo>
                    <a:cubicBezTo>
                      <a:pt x="15332" y="11770"/>
                      <a:pt x="13137" y="14420"/>
                      <a:pt x="12954" y="18806"/>
                    </a:cubicBezTo>
                    <a:lnTo>
                      <a:pt x="11307" y="74643"/>
                    </a:lnTo>
                    <a:cubicBezTo>
                      <a:pt x="11131" y="77011"/>
                      <a:pt x="11850" y="79358"/>
                      <a:pt x="13320" y="81223"/>
                    </a:cubicBezTo>
                    <a:cubicBezTo>
                      <a:pt x="13557" y="81501"/>
                      <a:pt x="13877" y="81694"/>
                      <a:pt x="14234" y="81772"/>
                    </a:cubicBezTo>
                    <a:lnTo>
                      <a:pt x="18623" y="81954"/>
                    </a:lnTo>
                    <a:cubicBezTo>
                      <a:pt x="19629" y="81954"/>
                      <a:pt x="21824" y="79303"/>
                      <a:pt x="22007" y="749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3" name="Google Shape;1643;g2da750b4097_0_491"/>
              <p:cNvSpPr/>
              <p:nvPr/>
            </p:nvSpPr>
            <p:spPr>
              <a:xfrm>
                <a:off x="8417609" y="4162059"/>
                <a:ext cx="54064" cy="38747"/>
              </a:xfrm>
              <a:custGeom>
                <a:rect b="b" l="l" r="r" t="t"/>
                <a:pathLst>
                  <a:path extrusionOk="0" h="38747" w="54064">
                    <a:moveTo>
                      <a:pt x="54381" y="18258"/>
                    </a:moveTo>
                    <a:cubicBezTo>
                      <a:pt x="54571" y="22691"/>
                      <a:pt x="53213" y="27052"/>
                      <a:pt x="50540" y="30595"/>
                    </a:cubicBezTo>
                    <a:cubicBezTo>
                      <a:pt x="48423" y="33390"/>
                      <a:pt x="45172" y="35098"/>
                      <a:pt x="41669" y="35256"/>
                    </a:cubicBezTo>
                    <a:lnTo>
                      <a:pt x="14325" y="35896"/>
                    </a:lnTo>
                    <a:lnTo>
                      <a:pt x="14417" y="38455"/>
                    </a:lnTo>
                    <a:lnTo>
                      <a:pt x="425" y="38729"/>
                    </a:lnTo>
                    <a:lnTo>
                      <a:pt x="1249" y="37267"/>
                    </a:lnTo>
                    <a:cubicBezTo>
                      <a:pt x="7904" y="33688"/>
                      <a:pt x="11814" y="26517"/>
                      <a:pt x="11216" y="18989"/>
                    </a:cubicBezTo>
                    <a:cubicBezTo>
                      <a:pt x="11374" y="11801"/>
                      <a:pt x="7537" y="5117"/>
                      <a:pt x="1249" y="1626"/>
                    </a:cubicBezTo>
                    <a:cubicBezTo>
                      <a:pt x="1157" y="1535"/>
                      <a:pt x="1157" y="1625"/>
                      <a:pt x="1157" y="1625"/>
                    </a:cubicBezTo>
                    <a:lnTo>
                      <a:pt x="334" y="255"/>
                    </a:lnTo>
                    <a:lnTo>
                      <a:pt x="13686" y="-19"/>
                    </a:lnTo>
                    <a:lnTo>
                      <a:pt x="13686" y="2448"/>
                    </a:lnTo>
                    <a:lnTo>
                      <a:pt x="40938" y="1900"/>
                    </a:lnTo>
                    <a:cubicBezTo>
                      <a:pt x="44444" y="1827"/>
                      <a:pt x="47787" y="3379"/>
                      <a:pt x="49991" y="6104"/>
                    </a:cubicBezTo>
                    <a:cubicBezTo>
                      <a:pt x="52846" y="9509"/>
                      <a:pt x="54401" y="13815"/>
                      <a:pt x="54381" y="18258"/>
                    </a:cubicBezTo>
                    <a:close/>
                    <a:moveTo>
                      <a:pt x="43499" y="24380"/>
                    </a:moveTo>
                    <a:cubicBezTo>
                      <a:pt x="44662" y="22627"/>
                      <a:pt x="45209" y="20538"/>
                      <a:pt x="45053" y="18440"/>
                    </a:cubicBezTo>
                    <a:cubicBezTo>
                      <a:pt x="45063" y="16349"/>
                      <a:pt x="44424" y="14306"/>
                      <a:pt x="43224" y="12592"/>
                    </a:cubicBezTo>
                    <a:cubicBezTo>
                      <a:pt x="42690" y="11920"/>
                      <a:pt x="41952" y="11439"/>
                      <a:pt x="41121" y="11221"/>
                    </a:cubicBezTo>
                    <a:lnTo>
                      <a:pt x="19538" y="11678"/>
                    </a:lnTo>
                    <a:cubicBezTo>
                      <a:pt x="20123" y="14010"/>
                      <a:pt x="20431" y="16402"/>
                      <a:pt x="20453" y="18806"/>
                    </a:cubicBezTo>
                    <a:cubicBezTo>
                      <a:pt x="20532" y="21355"/>
                      <a:pt x="20285" y="23905"/>
                      <a:pt x="19721" y="26392"/>
                    </a:cubicBezTo>
                    <a:lnTo>
                      <a:pt x="41395" y="25934"/>
                    </a:lnTo>
                    <a:cubicBezTo>
                      <a:pt x="42304" y="25780"/>
                      <a:pt x="43085" y="25203"/>
                      <a:pt x="43499" y="2438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4" name="Google Shape;1644;g2da750b4097_0_491"/>
              <p:cNvSpPr/>
              <p:nvPr/>
            </p:nvSpPr>
            <p:spPr>
              <a:xfrm>
                <a:off x="8466325" y="3975358"/>
                <a:ext cx="5147" cy="39570"/>
              </a:xfrm>
              <a:custGeom>
                <a:rect b="b" l="l" r="r" t="t"/>
                <a:pathLst>
                  <a:path extrusionOk="0" h="39570" w="5147">
                    <a:moveTo>
                      <a:pt x="727" y="27213"/>
                    </a:moveTo>
                    <a:lnTo>
                      <a:pt x="5482" y="-19"/>
                    </a:lnTo>
                    <a:lnTo>
                      <a:pt x="4659" y="29315"/>
                    </a:lnTo>
                    <a:cubicBezTo>
                      <a:pt x="4584" y="32887"/>
                      <a:pt x="3676" y="36392"/>
                      <a:pt x="2006" y="39551"/>
                    </a:cubicBezTo>
                    <a:cubicBezTo>
                      <a:pt x="364" y="35657"/>
                      <a:pt x="-82" y="31362"/>
                      <a:pt x="727" y="272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5" name="Google Shape;1645;g2da750b4097_0_491"/>
              <p:cNvSpPr/>
              <p:nvPr/>
            </p:nvSpPr>
            <p:spPr>
              <a:xfrm>
                <a:off x="8432057" y="4209197"/>
                <a:ext cx="39141" cy="42603"/>
              </a:xfrm>
              <a:custGeom>
                <a:rect b="b" l="l" r="r" t="t"/>
                <a:pathLst>
                  <a:path extrusionOk="0" h="42603" w="39141">
                    <a:moveTo>
                      <a:pt x="39475" y="21200"/>
                    </a:moveTo>
                    <a:lnTo>
                      <a:pt x="39475" y="21474"/>
                    </a:lnTo>
                    <a:cubicBezTo>
                      <a:pt x="39463" y="25250"/>
                      <a:pt x="37949" y="28866"/>
                      <a:pt x="35268" y="31527"/>
                    </a:cubicBezTo>
                    <a:lnTo>
                      <a:pt x="23837" y="42493"/>
                    </a:lnTo>
                    <a:lnTo>
                      <a:pt x="20179" y="42584"/>
                    </a:lnTo>
                    <a:lnTo>
                      <a:pt x="33440" y="29699"/>
                    </a:lnTo>
                    <a:cubicBezTo>
                      <a:pt x="38535" y="21708"/>
                      <a:pt x="36183" y="11102"/>
                      <a:pt x="28186" y="6011"/>
                    </a:cubicBezTo>
                    <a:cubicBezTo>
                      <a:pt x="22761" y="2557"/>
                      <a:pt x="15858" y="2423"/>
                      <a:pt x="10303" y="5664"/>
                    </a:cubicBezTo>
                    <a:lnTo>
                      <a:pt x="426" y="15168"/>
                    </a:lnTo>
                    <a:lnTo>
                      <a:pt x="334" y="11696"/>
                    </a:lnTo>
                    <a:lnTo>
                      <a:pt x="8474" y="3837"/>
                    </a:lnTo>
                    <a:cubicBezTo>
                      <a:pt x="11923" y="667"/>
                      <a:pt x="16684" y="-658"/>
                      <a:pt x="21276" y="273"/>
                    </a:cubicBezTo>
                    <a:cubicBezTo>
                      <a:pt x="25830" y="1112"/>
                      <a:pt x="29997" y="3386"/>
                      <a:pt x="33165" y="6761"/>
                    </a:cubicBezTo>
                    <a:cubicBezTo>
                      <a:pt x="37050" y="10583"/>
                      <a:pt x="39310" y="15755"/>
                      <a:pt x="39475" y="212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6" name="Google Shape;1646;g2da750b4097_0_491"/>
              <p:cNvSpPr/>
              <p:nvPr/>
            </p:nvSpPr>
            <p:spPr>
              <a:xfrm>
                <a:off x="8430595" y="4110517"/>
                <a:ext cx="38909" cy="42679"/>
              </a:xfrm>
              <a:custGeom>
                <a:rect b="b" l="l" r="r" t="t"/>
                <a:pathLst>
                  <a:path extrusionOk="0" h="42679" w="38909">
                    <a:moveTo>
                      <a:pt x="34719" y="10582"/>
                    </a:moveTo>
                    <a:cubicBezTo>
                      <a:pt x="38110" y="13809"/>
                      <a:pt x="39743" y="18466"/>
                      <a:pt x="39109" y="23102"/>
                    </a:cubicBezTo>
                    <a:cubicBezTo>
                      <a:pt x="37843" y="32441"/>
                      <a:pt x="30987" y="40054"/>
                      <a:pt x="21826" y="42293"/>
                    </a:cubicBezTo>
                    <a:cubicBezTo>
                      <a:pt x="20685" y="42546"/>
                      <a:pt x="19519" y="42668"/>
                      <a:pt x="18350" y="42659"/>
                    </a:cubicBezTo>
                    <a:cubicBezTo>
                      <a:pt x="14860" y="42710"/>
                      <a:pt x="11474" y="41474"/>
                      <a:pt x="8840" y="39187"/>
                    </a:cubicBezTo>
                    <a:lnTo>
                      <a:pt x="426" y="31510"/>
                    </a:lnTo>
                    <a:lnTo>
                      <a:pt x="334" y="27946"/>
                    </a:lnTo>
                    <a:lnTo>
                      <a:pt x="10485" y="37175"/>
                    </a:lnTo>
                    <a:cubicBezTo>
                      <a:pt x="13163" y="39526"/>
                      <a:pt x="16749" y="40565"/>
                      <a:pt x="20270" y="40008"/>
                    </a:cubicBezTo>
                    <a:cubicBezTo>
                      <a:pt x="24640" y="39279"/>
                      <a:pt x="28618" y="37049"/>
                      <a:pt x="31519" y="33703"/>
                    </a:cubicBezTo>
                    <a:cubicBezTo>
                      <a:pt x="34584" y="30477"/>
                      <a:pt x="36400" y="26265"/>
                      <a:pt x="36640" y="21823"/>
                    </a:cubicBezTo>
                    <a:cubicBezTo>
                      <a:pt x="36881" y="18324"/>
                      <a:pt x="35538" y="14903"/>
                      <a:pt x="32982" y="12501"/>
                    </a:cubicBezTo>
                    <a:lnTo>
                      <a:pt x="19172" y="73"/>
                    </a:lnTo>
                    <a:lnTo>
                      <a:pt x="22922" y="-1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7" name="Google Shape;1647;g2da750b4097_0_491"/>
              <p:cNvSpPr/>
              <p:nvPr/>
            </p:nvSpPr>
            <p:spPr>
              <a:xfrm>
                <a:off x="8409745" y="4087306"/>
                <a:ext cx="57183" cy="63386"/>
              </a:xfrm>
              <a:custGeom>
                <a:rect b="b" l="l" r="r" t="t"/>
                <a:pathLst>
                  <a:path extrusionOk="0" h="63386" w="57183">
                    <a:moveTo>
                      <a:pt x="53831" y="35713"/>
                    </a:moveTo>
                    <a:cubicBezTo>
                      <a:pt x="56388" y="38114"/>
                      <a:pt x="57731" y="41536"/>
                      <a:pt x="57489" y="45034"/>
                    </a:cubicBezTo>
                    <a:cubicBezTo>
                      <a:pt x="57250" y="49477"/>
                      <a:pt x="55434" y="53689"/>
                      <a:pt x="52368" y="56914"/>
                    </a:cubicBezTo>
                    <a:cubicBezTo>
                      <a:pt x="49467" y="60261"/>
                      <a:pt x="45489" y="62491"/>
                      <a:pt x="41120" y="63220"/>
                    </a:cubicBezTo>
                    <a:cubicBezTo>
                      <a:pt x="37598" y="63776"/>
                      <a:pt x="34012" y="62738"/>
                      <a:pt x="31334" y="60387"/>
                    </a:cubicBezTo>
                    <a:lnTo>
                      <a:pt x="21184" y="51157"/>
                    </a:lnTo>
                    <a:lnTo>
                      <a:pt x="21276" y="54721"/>
                    </a:lnTo>
                    <a:lnTo>
                      <a:pt x="334" y="35896"/>
                    </a:lnTo>
                    <a:lnTo>
                      <a:pt x="1430" y="35438"/>
                    </a:lnTo>
                    <a:lnTo>
                      <a:pt x="1979" y="35530"/>
                    </a:lnTo>
                    <a:cubicBezTo>
                      <a:pt x="2759" y="35711"/>
                      <a:pt x="3557" y="35803"/>
                      <a:pt x="4357" y="35804"/>
                    </a:cubicBezTo>
                    <a:cubicBezTo>
                      <a:pt x="8212" y="35727"/>
                      <a:pt x="11886" y="34154"/>
                      <a:pt x="14600" y="31418"/>
                    </a:cubicBezTo>
                    <a:cubicBezTo>
                      <a:pt x="21907" y="24199"/>
                      <a:pt x="23377" y="12944"/>
                      <a:pt x="18166" y="4094"/>
                    </a:cubicBezTo>
                    <a:lnTo>
                      <a:pt x="17983" y="-19"/>
                    </a:lnTo>
                    <a:lnTo>
                      <a:pt x="43772" y="23192"/>
                    </a:lnTo>
                    <a:lnTo>
                      <a:pt x="40022" y="23284"/>
                    </a:lnTo>
                    <a:close/>
                    <a:moveTo>
                      <a:pt x="48161" y="45125"/>
                    </a:moveTo>
                    <a:cubicBezTo>
                      <a:pt x="48333" y="44233"/>
                      <a:pt x="48135" y="43310"/>
                      <a:pt x="47614" y="42566"/>
                    </a:cubicBezTo>
                    <a:lnTo>
                      <a:pt x="28866" y="25751"/>
                    </a:lnTo>
                    <a:cubicBezTo>
                      <a:pt x="27339" y="30589"/>
                      <a:pt x="24564" y="34939"/>
                      <a:pt x="20818" y="38363"/>
                    </a:cubicBezTo>
                    <a:lnTo>
                      <a:pt x="37736" y="53533"/>
                    </a:lnTo>
                    <a:cubicBezTo>
                      <a:pt x="38463" y="54017"/>
                      <a:pt x="39369" y="54151"/>
                      <a:pt x="40205" y="53899"/>
                    </a:cubicBezTo>
                    <a:cubicBezTo>
                      <a:pt x="42276" y="53388"/>
                      <a:pt x="44132" y="52236"/>
                      <a:pt x="45509" y="50609"/>
                    </a:cubicBezTo>
                    <a:cubicBezTo>
                      <a:pt x="46928" y="49091"/>
                      <a:pt x="47853" y="47179"/>
                      <a:pt x="48161" y="451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8" name="Google Shape;1648;g2da750b4097_0_491"/>
              <p:cNvSpPr/>
              <p:nvPr/>
            </p:nvSpPr>
            <p:spPr>
              <a:xfrm>
                <a:off x="8411756" y="4211852"/>
                <a:ext cx="56786" cy="63982"/>
              </a:xfrm>
              <a:custGeom>
                <a:rect b="b" l="l" r="r" t="t"/>
                <a:pathLst>
                  <a:path extrusionOk="0" h="63982" w="56786">
                    <a:moveTo>
                      <a:pt x="51637" y="5934"/>
                    </a:moveTo>
                    <a:cubicBezTo>
                      <a:pt x="58028" y="11195"/>
                      <a:pt x="58968" y="20627"/>
                      <a:pt x="53740" y="27044"/>
                    </a:cubicBezTo>
                    <a:lnTo>
                      <a:pt x="40480" y="39929"/>
                    </a:lnTo>
                    <a:lnTo>
                      <a:pt x="44138" y="39838"/>
                    </a:lnTo>
                    <a:lnTo>
                      <a:pt x="19172" y="63963"/>
                    </a:lnTo>
                    <a:lnTo>
                      <a:pt x="19264" y="59852"/>
                    </a:lnTo>
                    <a:cubicBezTo>
                      <a:pt x="21970" y="55182"/>
                      <a:pt x="22757" y="49645"/>
                      <a:pt x="21459" y="44408"/>
                    </a:cubicBezTo>
                    <a:cubicBezTo>
                      <a:pt x="20571" y="39859"/>
                      <a:pt x="18228" y="35721"/>
                      <a:pt x="14782" y="32618"/>
                    </a:cubicBezTo>
                    <a:cubicBezTo>
                      <a:pt x="11348" y="29415"/>
                      <a:pt x="6600" y="28026"/>
                      <a:pt x="1979" y="28871"/>
                    </a:cubicBezTo>
                    <a:lnTo>
                      <a:pt x="1248" y="29054"/>
                    </a:lnTo>
                    <a:lnTo>
                      <a:pt x="334" y="28689"/>
                    </a:lnTo>
                    <a:lnTo>
                      <a:pt x="20635" y="9041"/>
                    </a:lnTo>
                    <a:lnTo>
                      <a:pt x="20727" y="12513"/>
                    </a:lnTo>
                    <a:lnTo>
                      <a:pt x="30604" y="3009"/>
                    </a:lnTo>
                    <a:cubicBezTo>
                      <a:pt x="37223" y="-1978"/>
                      <a:pt x="46632" y="-670"/>
                      <a:pt x="51637" y="5934"/>
                    </a:cubicBezTo>
                    <a:close/>
                    <a:moveTo>
                      <a:pt x="47338" y="20373"/>
                    </a:moveTo>
                    <a:cubicBezTo>
                      <a:pt x="47657" y="19846"/>
                      <a:pt x="47845" y="19250"/>
                      <a:pt x="47887" y="18636"/>
                    </a:cubicBezTo>
                    <a:cubicBezTo>
                      <a:pt x="47744" y="16267"/>
                      <a:pt x="46696" y="14043"/>
                      <a:pt x="44961" y="12422"/>
                    </a:cubicBezTo>
                    <a:cubicBezTo>
                      <a:pt x="43502" y="10887"/>
                      <a:pt x="41627" y="9807"/>
                      <a:pt x="39566" y="9315"/>
                    </a:cubicBezTo>
                    <a:cubicBezTo>
                      <a:pt x="38716" y="9084"/>
                      <a:pt x="37808" y="9252"/>
                      <a:pt x="37097" y="9771"/>
                    </a:cubicBezTo>
                    <a:lnTo>
                      <a:pt x="20727" y="25490"/>
                    </a:lnTo>
                    <a:cubicBezTo>
                      <a:pt x="24573" y="28807"/>
                      <a:pt x="27501" y="33055"/>
                      <a:pt x="29232" y="3782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9" name="Google Shape;1649;g2da750b4097_0_491"/>
              <p:cNvSpPr/>
              <p:nvPr/>
            </p:nvSpPr>
            <p:spPr>
              <a:xfrm>
                <a:off x="8436169" y="3973895"/>
                <a:ext cx="2225" cy="37011"/>
              </a:xfrm>
              <a:custGeom>
                <a:rect b="b" l="l" r="r" t="t"/>
                <a:pathLst>
                  <a:path extrusionOk="0" h="37011" w="2225">
                    <a:moveTo>
                      <a:pt x="2532" y="28676"/>
                    </a:moveTo>
                    <a:cubicBezTo>
                      <a:pt x="2672" y="31499"/>
                      <a:pt x="2268" y="34322"/>
                      <a:pt x="1343" y="36992"/>
                    </a:cubicBezTo>
                    <a:cubicBezTo>
                      <a:pt x="633" y="34653"/>
                      <a:pt x="293" y="32217"/>
                      <a:pt x="338" y="29773"/>
                    </a:cubicBezTo>
                    <a:lnTo>
                      <a:pt x="1252" y="-1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0" name="Google Shape;1650;g2da750b4097_0_491"/>
              <p:cNvSpPr/>
              <p:nvPr/>
            </p:nvSpPr>
            <p:spPr>
              <a:xfrm>
                <a:off x="8401329" y="3928476"/>
                <a:ext cx="35849" cy="93949"/>
              </a:xfrm>
              <a:custGeom>
                <a:rect b="b" l="l" r="r" t="t"/>
                <a:pathLst>
                  <a:path extrusionOk="0" h="93949" w="35849">
                    <a:moveTo>
                      <a:pt x="34812" y="18259"/>
                    </a:moveTo>
                    <a:lnTo>
                      <a:pt x="36093" y="45400"/>
                    </a:lnTo>
                    <a:lnTo>
                      <a:pt x="35178" y="75193"/>
                    </a:lnTo>
                    <a:cubicBezTo>
                      <a:pt x="35134" y="77636"/>
                      <a:pt x="35473" y="80072"/>
                      <a:pt x="36184" y="82411"/>
                    </a:cubicBezTo>
                    <a:cubicBezTo>
                      <a:pt x="34707" y="88548"/>
                      <a:pt x="29487" y="93066"/>
                      <a:pt x="23198" y="93652"/>
                    </a:cubicBezTo>
                    <a:lnTo>
                      <a:pt x="18809" y="93835"/>
                    </a:lnTo>
                    <a:cubicBezTo>
                      <a:pt x="18637" y="93910"/>
                      <a:pt x="18449" y="93941"/>
                      <a:pt x="18260" y="93927"/>
                    </a:cubicBezTo>
                    <a:cubicBezTo>
                      <a:pt x="9266" y="92865"/>
                      <a:pt x="2609" y="85057"/>
                      <a:pt x="2989" y="76015"/>
                    </a:cubicBezTo>
                    <a:lnTo>
                      <a:pt x="2988" y="75466"/>
                    </a:lnTo>
                    <a:lnTo>
                      <a:pt x="519" y="19630"/>
                    </a:lnTo>
                    <a:cubicBezTo>
                      <a:pt x="533" y="19383"/>
                      <a:pt x="503" y="19135"/>
                      <a:pt x="428" y="18898"/>
                    </a:cubicBezTo>
                    <a:lnTo>
                      <a:pt x="428" y="18716"/>
                    </a:lnTo>
                    <a:cubicBezTo>
                      <a:pt x="-512" y="9756"/>
                      <a:pt x="5705" y="1619"/>
                      <a:pt x="14602" y="164"/>
                    </a:cubicBezTo>
                    <a:lnTo>
                      <a:pt x="18991" y="-18"/>
                    </a:lnTo>
                    <a:cubicBezTo>
                      <a:pt x="23562" y="-83"/>
                      <a:pt x="27871" y="2104"/>
                      <a:pt x="30514" y="5830"/>
                    </a:cubicBezTo>
                    <a:cubicBezTo>
                      <a:pt x="33188" y="9435"/>
                      <a:pt x="34688" y="13774"/>
                      <a:pt x="34812" y="18259"/>
                    </a:cubicBezTo>
                    <a:close/>
                    <a:moveTo>
                      <a:pt x="22649" y="81772"/>
                    </a:moveTo>
                    <a:cubicBezTo>
                      <a:pt x="23655" y="81772"/>
                      <a:pt x="25667" y="79030"/>
                      <a:pt x="25484" y="74644"/>
                    </a:cubicBezTo>
                    <a:lnTo>
                      <a:pt x="22923" y="18808"/>
                    </a:lnTo>
                    <a:cubicBezTo>
                      <a:pt x="22920" y="16746"/>
                      <a:pt x="22282" y="14736"/>
                      <a:pt x="21095" y="13050"/>
                    </a:cubicBezTo>
                    <a:cubicBezTo>
                      <a:pt x="20738" y="12479"/>
                      <a:pt x="20185" y="12057"/>
                      <a:pt x="19540" y="11862"/>
                    </a:cubicBezTo>
                    <a:lnTo>
                      <a:pt x="15150" y="12045"/>
                    </a:lnTo>
                    <a:cubicBezTo>
                      <a:pt x="14145" y="12136"/>
                      <a:pt x="12133" y="14878"/>
                      <a:pt x="12316" y="19264"/>
                    </a:cubicBezTo>
                    <a:lnTo>
                      <a:pt x="14877" y="75101"/>
                    </a:lnTo>
                    <a:cubicBezTo>
                      <a:pt x="15060" y="79488"/>
                      <a:pt x="17254" y="82411"/>
                      <a:pt x="18351" y="820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1" name="Google Shape;1651;g2da750b4097_0_491"/>
              <p:cNvSpPr/>
              <p:nvPr/>
            </p:nvSpPr>
            <p:spPr>
              <a:xfrm>
                <a:off x="8412670" y="4240499"/>
                <a:ext cx="20822" cy="31223"/>
              </a:xfrm>
              <a:custGeom>
                <a:rect b="b" l="l" r="r" t="t"/>
                <a:pathLst>
                  <a:path extrusionOk="0" h="31223" w="20822">
                    <a:moveTo>
                      <a:pt x="20545" y="15760"/>
                    </a:moveTo>
                    <a:cubicBezTo>
                      <a:pt x="21843" y="20998"/>
                      <a:pt x="21056" y="26534"/>
                      <a:pt x="18350" y="31204"/>
                    </a:cubicBezTo>
                    <a:lnTo>
                      <a:pt x="18441" y="21060"/>
                    </a:lnTo>
                    <a:cubicBezTo>
                      <a:pt x="18494" y="19462"/>
                      <a:pt x="18340" y="17865"/>
                      <a:pt x="17984" y="16308"/>
                    </a:cubicBezTo>
                    <a:cubicBezTo>
                      <a:pt x="17068" y="10599"/>
                      <a:pt x="13313" y="5747"/>
                      <a:pt x="8016" y="3422"/>
                    </a:cubicBezTo>
                    <a:lnTo>
                      <a:pt x="334" y="407"/>
                    </a:lnTo>
                    <a:lnTo>
                      <a:pt x="1066" y="224"/>
                    </a:lnTo>
                    <a:cubicBezTo>
                      <a:pt x="5686" y="-622"/>
                      <a:pt x="10435" y="768"/>
                      <a:pt x="13869" y="3971"/>
                    </a:cubicBezTo>
                    <a:cubicBezTo>
                      <a:pt x="17314" y="7074"/>
                      <a:pt x="19658" y="11211"/>
                      <a:pt x="20545" y="157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2" name="Google Shape;1652;g2da750b4097_0_491"/>
              <p:cNvSpPr/>
              <p:nvPr/>
            </p:nvSpPr>
            <p:spPr>
              <a:xfrm>
                <a:off x="8359683" y="4240925"/>
                <a:ext cx="71104" cy="46881"/>
              </a:xfrm>
              <a:custGeom>
                <a:rect b="b" l="l" r="r" t="t"/>
                <a:pathLst>
                  <a:path extrusionOk="0" h="46881" w="71104">
                    <a:moveTo>
                      <a:pt x="71428" y="20634"/>
                    </a:moveTo>
                    <a:lnTo>
                      <a:pt x="71338" y="30778"/>
                    </a:lnTo>
                    <a:cubicBezTo>
                      <a:pt x="69365" y="34151"/>
                      <a:pt x="66091" y="36563"/>
                      <a:pt x="62284" y="37449"/>
                    </a:cubicBezTo>
                    <a:lnTo>
                      <a:pt x="20673" y="46588"/>
                    </a:lnTo>
                    <a:cubicBezTo>
                      <a:pt x="16050" y="47501"/>
                      <a:pt x="11271" y="46102"/>
                      <a:pt x="7871" y="42841"/>
                    </a:cubicBezTo>
                    <a:cubicBezTo>
                      <a:pt x="4426" y="39738"/>
                      <a:pt x="2083" y="35601"/>
                      <a:pt x="1195" y="31052"/>
                    </a:cubicBezTo>
                    <a:cubicBezTo>
                      <a:pt x="-1792" y="21842"/>
                      <a:pt x="3238" y="11954"/>
                      <a:pt x="12443" y="8936"/>
                    </a:cubicBezTo>
                    <a:lnTo>
                      <a:pt x="53321" y="-19"/>
                    </a:lnTo>
                    <a:lnTo>
                      <a:pt x="61003" y="2996"/>
                    </a:lnTo>
                    <a:cubicBezTo>
                      <a:pt x="66301" y="5321"/>
                      <a:pt x="70055" y="10173"/>
                      <a:pt x="70972" y="15882"/>
                    </a:cubicBezTo>
                    <a:cubicBezTo>
                      <a:pt x="71328" y="17440"/>
                      <a:pt x="71481" y="19037"/>
                      <a:pt x="71428" y="20634"/>
                    </a:cubicBezTo>
                    <a:close/>
                    <a:moveTo>
                      <a:pt x="59723" y="25843"/>
                    </a:moveTo>
                    <a:cubicBezTo>
                      <a:pt x="61186" y="25569"/>
                      <a:pt x="62833" y="22187"/>
                      <a:pt x="61918" y="17801"/>
                    </a:cubicBezTo>
                    <a:cubicBezTo>
                      <a:pt x="61511" y="15749"/>
                      <a:pt x="60491" y="13869"/>
                      <a:pt x="58992" y="12410"/>
                    </a:cubicBezTo>
                    <a:cubicBezTo>
                      <a:pt x="58419" y="11854"/>
                      <a:pt x="57680" y="11501"/>
                      <a:pt x="56888" y="11404"/>
                    </a:cubicBezTo>
                    <a:lnTo>
                      <a:pt x="56613" y="11404"/>
                    </a:lnTo>
                    <a:lnTo>
                      <a:pt x="14912" y="20543"/>
                    </a:lnTo>
                    <a:cubicBezTo>
                      <a:pt x="13449" y="20817"/>
                      <a:pt x="11803" y="24198"/>
                      <a:pt x="12809" y="28585"/>
                    </a:cubicBezTo>
                    <a:cubicBezTo>
                      <a:pt x="13217" y="30637"/>
                      <a:pt x="14237" y="32517"/>
                      <a:pt x="15735" y="33977"/>
                    </a:cubicBezTo>
                    <a:cubicBezTo>
                      <a:pt x="16358" y="34620"/>
                      <a:pt x="17216" y="34983"/>
                      <a:pt x="18113" y="349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3" name="Google Shape;1653;g2da750b4097_0_491"/>
              <p:cNvSpPr/>
              <p:nvPr/>
            </p:nvSpPr>
            <p:spPr>
              <a:xfrm>
                <a:off x="8410841" y="4091418"/>
                <a:ext cx="19836" cy="31710"/>
              </a:xfrm>
              <a:custGeom>
                <a:rect b="b" l="l" r="r" t="t"/>
                <a:pathLst>
                  <a:path extrusionOk="0" h="31710" w="19836">
                    <a:moveTo>
                      <a:pt x="17070" y="-19"/>
                    </a:moveTo>
                    <a:cubicBezTo>
                      <a:pt x="22280" y="8831"/>
                      <a:pt x="20811" y="20087"/>
                      <a:pt x="13504" y="27305"/>
                    </a:cubicBezTo>
                    <a:cubicBezTo>
                      <a:pt x="10789" y="30041"/>
                      <a:pt x="7116" y="31615"/>
                      <a:pt x="3261" y="31691"/>
                    </a:cubicBezTo>
                    <a:cubicBezTo>
                      <a:pt x="2460" y="31691"/>
                      <a:pt x="1663" y="31599"/>
                      <a:pt x="883" y="31418"/>
                    </a:cubicBezTo>
                    <a:lnTo>
                      <a:pt x="334" y="31326"/>
                    </a:lnTo>
                    <a:lnTo>
                      <a:pt x="7742" y="28127"/>
                    </a:lnTo>
                    <a:cubicBezTo>
                      <a:pt x="12930" y="25559"/>
                      <a:pt x="16521" y="20603"/>
                      <a:pt x="17343" y="14876"/>
                    </a:cubicBezTo>
                    <a:cubicBezTo>
                      <a:pt x="17552" y="13271"/>
                      <a:pt x="17614" y="11650"/>
                      <a:pt x="17526" y="1003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4" name="Google Shape;1654;g2da750b4097_0_491"/>
              <p:cNvSpPr/>
              <p:nvPr/>
            </p:nvSpPr>
            <p:spPr>
              <a:xfrm>
                <a:off x="8418524" y="4163704"/>
                <a:ext cx="10027" cy="35641"/>
              </a:xfrm>
              <a:custGeom>
                <a:rect b="b" l="l" r="r" t="t"/>
                <a:pathLst>
                  <a:path extrusionOk="0" h="35641" w="10027">
                    <a:moveTo>
                      <a:pt x="10301" y="17345"/>
                    </a:moveTo>
                    <a:cubicBezTo>
                      <a:pt x="10899" y="24873"/>
                      <a:pt x="6988" y="32044"/>
                      <a:pt x="334" y="35622"/>
                    </a:cubicBezTo>
                    <a:lnTo>
                      <a:pt x="4998" y="27854"/>
                    </a:lnTo>
                    <a:cubicBezTo>
                      <a:pt x="6853" y="24703"/>
                      <a:pt x="7773" y="21090"/>
                      <a:pt x="7649" y="17437"/>
                    </a:cubicBezTo>
                    <a:cubicBezTo>
                      <a:pt x="7666" y="13887"/>
                      <a:pt x="6684" y="10403"/>
                      <a:pt x="4815" y="7384"/>
                    </a:cubicBezTo>
                    <a:lnTo>
                      <a:pt x="334" y="-19"/>
                    </a:lnTo>
                    <a:cubicBezTo>
                      <a:pt x="6623" y="3472"/>
                      <a:pt x="10460" y="10157"/>
                      <a:pt x="10301" y="173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5" name="Google Shape;1655;g2da750b4097_0_491"/>
              <p:cNvSpPr/>
              <p:nvPr/>
            </p:nvSpPr>
            <p:spPr>
              <a:xfrm>
                <a:off x="8357198" y="4077345"/>
                <a:ext cx="70874" cy="45417"/>
              </a:xfrm>
              <a:custGeom>
                <a:rect b="b" l="l" r="r" t="t"/>
                <a:pathLst>
                  <a:path extrusionOk="0" h="45417" w="70874">
                    <a:moveTo>
                      <a:pt x="71169" y="24107"/>
                    </a:moveTo>
                    <a:cubicBezTo>
                      <a:pt x="71257" y="25723"/>
                      <a:pt x="71196" y="27344"/>
                      <a:pt x="70986" y="28950"/>
                    </a:cubicBezTo>
                    <a:cubicBezTo>
                      <a:pt x="70164" y="34677"/>
                      <a:pt x="66573" y="39633"/>
                      <a:pt x="61385" y="42201"/>
                    </a:cubicBezTo>
                    <a:lnTo>
                      <a:pt x="53976" y="45399"/>
                    </a:lnTo>
                    <a:lnTo>
                      <a:pt x="12641" y="37814"/>
                    </a:lnTo>
                    <a:cubicBezTo>
                      <a:pt x="2579" y="33763"/>
                      <a:pt x="-2292" y="22326"/>
                      <a:pt x="1762" y="12271"/>
                    </a:cubicBezTo>
                    <a:cubicBezTo>
                      <a:pt x="4704" y="4974"/>
                      <a:pt x="11721" y="138"/>
                      <a:pt x="19591" y="-19"/>
                    </a:cubicBezTo>
                    <a:lnTo>
                      <a:pt x="61476" y="7656"/>
                    </a:lnTo>
                    <a:cubicBezTo>
                      <a:pt x="65315" y="8403"/>
                      <a:pt x="68666" y="10723"/>
                      <a:pt x="70712" y="14054"/>
                    </a:cubicBezTo>
                    <a:close/>
                    <a:moveTo>
                      <a:pt x="61750" y="27305"/>
                    </a:moveTo>
                    <a:cubicBezTo>
                      <a:pt x="62574" y="22919"/>
                      <a:pt x="60835" y="19628"/>
                      <a:pt x="59372" y="19355"/>
                    </a:cubicBezTo>
                    <a:lnTo>
                      <a:pt x="17397" y="11678"/>
                    </a:lnTo>
                    <a:lnTo>
                      <a:pt x="17214" y="11678"/>
                    </a:lnTo>
                    <a:cubicBezTo>
                      <a:pt x="15659" y="11678"/>
                      <a:pt x="13099" y="14054"/>
                      <a:pt x="12367" y="18258"/>
                    </a:cubicBezTo>
                    <a:cubicBezTo>
                      <a:pt x="11544" y="22553"/>
                      <a:pt x="13281" y="25934"/>
                      <a:pt x="14745" y="26208"/>
                    </a:cubicBezTo>
                    <a:lnTo>
                      <a:pt x="56720" y="33885"/>
                    </a:lnTo>
                    <a:cubicBezTo>
                      <a:pt x="57598" y="33839"/>
                      <a:pt x="58422" y="33444"/>
                      <a:pt x="59007" y="32787"/>
                    </a:cubicBezTo>
                    <a:cubicBezTo>
                      <a:pt x="60485" y="31300"/>
                      <a:pt x="61445" y="29378"/>
                      <a:pt x="61750" y="273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6" name="Google Shape;1656;g2da750b4097_0_491"/>
              <p:cNvSpPr/>
              <p:nvPr/>
            </p:nvSpPr>
            <p:spPr>
              <a:xfrm>
                <a:off x="8354409" y="4162150"/>
                <a:ext cx="71441" cy="39478"/>
              </a:xfrm>
              <a:custGeom>
                <a:rect b="b" l="l" r="r" t="t"/>
                <a:pathLst>
                  <a:path extrusionOk="0" h="39478" w="71441">
                    <a:moveTo>
                      <a:pt x="71764" y="18990"/>
                    </a:moveTo>
                    <a:cubicBezTo>
                      <a:pt x="71887" y="22644"/>
                      <a:pt x="70968" y="26257"/>
                      <a:pt x="69113" y="29407"/>
                    </a:cubicBezTo>
                    <a:lnTo>
                      <a:pt x="64448" y="37176"/>
                    </a:lnTo>
                    <a:cubicBezTo>
                      <a:pt x="62774" y="38016"/>
                      <a:pt x="60926" y="38454"/>
                      <a:pt x="59053" y="38455"/>
                    </a:cubicBezTo>
                    <a:lnTo>
                      <a:pt x="16528" y="39460"/>
                    </a:lnTo>
                    <a:lnTo>
                      <a:pt x="16162" y="39460"/>
                    </a:lnTo>
                    <a:cubicBezTo>
                      <a:pt x="5498" y="37325"/>
                      <a:pt x="-1415" y="26956"/>
                      <a:pt x="721" y="16299"/>
                    </a:cubicBezTo>
                    <a:cubicBezTo>
                      <a:pt x="2242" y="8714"/>
                      <a:pt x="8069" y="2722"/>
                      <a:pt x="15613" y="987"/>
                    </a:cubicBezTo>
                    <a:lnTo>
                      <a:pt x="58229" y="-19"/>
                    </a:lnTo>
                    <a:cubicBezTo>
                      <a:pt x="60369" y="-14"/>
                      <a:pt x="62474" y="520"/>
                      <a:pt x="64356" y="1535"/>
                    </a:cubicBezTo>
                    <a:cubicBezTo>
                      <a:pt x="64356" y="1535"/>
                      <a:pt x="64356" y="1444"/>
                      <a:pt x="64448" y="1535"/>
                    </a:cubicBezTo>
                    <a:lnTo>
                      <a:pt x="68929" y="8938"/>
                    </a:lnTo>
                    <a:cubicBezTo>
                      <a:pt x="70798" y="11957"/>
                      <a:pt x="71780" y="15440"/>
                      <a:pt x="71763" y="18990"/>
                    </a:cubicBezTo>
                    <a:close/>
                    <a:moveTo>
                      <a:pt x="58777" y="26575"/>
                    </a:moveTo>
                    <a:cubicBezTo>
                      <a:pt x="60332" y="26575"/>
                      <a:pt x="62619" y="23559"/>
                      <a:pt x="62527" y="19173"/>
                    </a:cubicBezTo>
                    <a:cubicBezTo>
                      <a:pt x="62344" y="14786"/>
                      <a:pt x="60058" y="11862"/>
                      <a:pt x="58504" y="11862"/>
                    </a:cubicBezTo>
                    <a:lnTo>
                      <a:pt x="15888" y="12867"/>
                    </a:lnTo>
                    <a:cubicBezTo>
                      <a:pt x="14333" y="12867"/>
                      <a:pt x="12138" y="15883"/>
                      <a:pt x="12230" y="20269"/>
                    </a:cubicBezTo>
                    <a:cubicBezTo>
                      <a:pt x="11914" y="23306"/>
                      <a:pt x="13518" y="26220"/>
                      <a:pt x="16254" y="2758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7" name="Google Shape;1657;g2da750b4097_0_491"/>
              <p:cNvSpPr/>
              <p:nvPr/>
            </p:nvSpPr>
            <p:spPr>
              <a:xfrm>
                <a:off x="8366978" y="3929845"/>
                <a:ext cx="37036" cy="93948"/>
              </a:xfrm>
              <a:custGeom>
                <a:rect b="b" l="l" r="r" t="t"/>
                <a:pathLst>
                  <a:path extrusionOk="0" h="93948" w="37036">
                    <a:moveTo>
                      <a:pt x="37339" y="74097"/>
                    </a:moveTo>
                    <a:lnTo>
                      <a:pt x="37339" y="74646"/>
                    </a:lnTo>
                    <a:cubicBezTo>
                      <a:pt x="37575" y="78949"/>
                      <a:pt x="36490" y="83222"/>
                      <a:pt x="34229" y="86892"/>
                    </a:cubicBezTo>
                    <a:cubicBezTo>
                      <a:pt x="31877" y="90797"/>
                      <a:pt x="27798" y="93344"/>
                      <a:pt x="23255" y="93746"/>
                    </a:cubicBezTo>
                    <a:lnTo>
                      <a:pt x="18866" y="93929"/>
                    </a:lnTo>
                    <a:lnTo>
                      <a:pt x="18317" y="93929"/>
                    </a:lnTo>
                    <a:cubicBezTo>
                      <a:pt x="13936" y="93835"/>
                      <a:pt x="9861" y="91664"/>
                      <a:pt x="7343" y="88080"/>
                    </a:cubicBezTo>
                    <a:cubicBezTo>
                      <a:pt x="4764" y="84564"/>
                      <a:pt x="3270" y="80371"/>
                      <a:pt x="3045" y="76017"/>
                    </a:cubicBezTo>
                    <a:lnTo>
                      <a:pt x="3045" y="75468"/>
                    </a:lnTo>
                    <a:lnTo>
                      <a:pt x="484" y="19632"/>
                    </a:lnTo>
                    <a:lnTo>
                      <a:pt x="484" y="19266"/>
                    </a:lnTo>
                    <a:cubicBezTo>
                      <a:pt x="-733" y="10137"/>
                      <a:pt x="5557" y="1703"/>
                      <a:pt x="14659" y="258"/>
                    </a:cubicBezTo>
                    <a:lnTo>
                      <a:pt x="18957" y="-17"/>
                    </a:lnTo>
                    <a:cubicBezTo>
                      <a:pt x="23558" y="-104"/>
                      <a:pt x="27904" y="2085"/>
                      <a:pt x="30571" y="5833"/>
                    </a:cubicBezTo>
                    <a:cubicBezTo>
                      <a:pt x="33011" y="9208"/>
                      <a:pt x="34467" y="13194"/>
                      <a:pt x="34778" y="17347"/>
                    </a:cubicBezTo>
                    <a:lnTo>
                      <a:pt x="34778" y="18444"/>
                    </a:lnTo>
                    <a:close/>
                    <a:moveTo>
                      <a:pt x="24170" y="80495"/>
                    </a:moveTo>
                    <a:cubicBezTo>
                      <a:pt x="25177" y="78717"/>
                      <a:pt x="25654" y="76687"/>
                      <a:pt x="25541" y="74646"/>
                    </a:cubicBezTo>
                    <a:lnTo>
                      <a:pt x="22981" y="18810"/>
                    </a:lnTo>
                    <a:cubicBezTo>
                      <a:pt x="22919" y="16758"/>
                      <a:pt x="22286" y="14764"/>
                      <a:pt x="21152" y="13052"/>
                    </a:cubicBezTo>
                    <a:cubicBezTo>
                      <a:pt x="20784" y="12452"/>
                      <a:pt x="20191" y="12025"/>
                      <a:pt x="19505" y="11864"/>
                    </a:cubicBezTo>
                    <a:lnTo>
                      <a:pt x="15116" y="12047"/>
                    </a:lnTo>
                    <a:cubicBezTo>
                      <a:pt x="14202" y="12138"/>
                      <a:pt x="12189" y="14880"/>
                      <a:pt x="12372" y="19266"/>
                    </a:cubicBezTo>
                    <a:lnTo>
                      <a:pt x="14842" y="75102"/>
                    </a:lnTo>
                    <a:cubicBezTo>
                      <a:pt x="14932" y="77163"/>
                      <a:pt x="15598" y="79158"/>
                      <a:pt x="16763" y="80861"/>
                    </a:cubicBezTo>
                    <a:cubicBezTo>
                      <a:pt x="17403" y="81683"/>
                      <a:pt x="17952" y="82140"/>
                      <a:pt x="18317" y="82049"/>
                    </a:cubicBezTo>
                    <a:lnTo>
                      <a:pt x="22707" y="81866"/>
                    </a:lnTo>
                    <a:cubicBezTo>
                      <a:pt x="22981" y="81866"/>
                      <a:pt x="23621" y="81408"/>
                      <a:pt x="24170" y="804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8" name="Google Shape;1658;g2da750b4097_0_491"/>
              <p:cNvSpPr/>
              <p:nvPr/>
            </p:nvSpPr>
            <p:spPr>
              <a:xfrm>
                <a:off x="8401422" y="3947393"/>
                <a:ext cx="2560" cy="56567"/>
              </a:xfrm>
              <a:custGeom>
                <a:rect b="b" l="l" r="r" t="t"/>
                <a:pathLst>
                  <a:path extrusionOk="0" h="56567" w="2560">
                    <a:moveTo>
                      <a:pt x="425" y="712"/>
                    </a:moveTo>
                    <a:lnTo>
                      <a:pt x="2894" y="56549"/>
                    </a:lnTo>
                    <a:lnTo>
                      <a:pt x="334" y="895"/>
                    </a:lnTo>
                    <a:lnTo>
                      <a:pt x="334" y="-19"/>
                    </a:lnTo>
                    <a:cubicBezTo>
                      <a:pt x="408" y="217"/>
                      <a:pt x="439" y="465"/>
                      <a:pt x="425" y="7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9" name="Google Shape;1659;g2da750b4097_0_491"/>
              <p:cNvSpPr/>
              <p:nvPr/>
            </p:nvSpPr>
            <p:spPr>
              <a:xfrm>
                <a:off x="8336644" y="3931493"/>
                <a:ext cx="33149" cy="93122"/>
              </a:xfrm>
              <a:custGeom>
                <a:rect b="b" l="l" r="r" t="t"/>
                <a:pathLst>
                  <a:path extrusionOk="0" h="93122" w="33149">
                    <a:moveTo>
                      <a:pt x="33378" y="73820"/>
                    </a:moveTo>
                    <a:lnTo>
                      <a:pt x="33378" y="74369"/>
                    </a:lnTo>
                    <a:cubicBezTo>
                      <a:pt x="34276" y="82621"/>
                      <a:pt x="29342" y="90396"/>
                      <a:pt x="21490" y="93103"/>
                    </a:cubicBezTo>
                    <a:lnTo>
                      <a:pt x="22313" y="89813"/>
                    </a:lnTo>
                    <a:lnTo>
                      <a:pt x="14265" y="89813"/>
                    </a:lnTo>
                    <a:cubicBezTo>
                      <a:pt x="8138" y="89813"/>
                      <a:pt x="3200" y="83507"/>
                      <a:pt x="2834" y="75191"/>
                    </a:cubicBezTo>
                    <a:lnTo>
                      <a:pt x="365" y="19355"/>
                    </a:lnTo>
                    <a:cubicBezTo>
                      <a:pt x="-93" y="10947"/>
                      <a:pt x="4572" y="4093"/>
                      <a:pt x="10973" y="3819"/>
                    </a:cubicBezTo>
                    <a:lnTo>
                      <a:pt x="19112" y="3179"/>
                    </a:lnTo>
                    <a:lnTo>
                      <a:pt x="17832" y="-19"/>
                    </a:lnTo>
                    <a:cubicBezTo>
                      <a:pt x="25663" y="2235"/>
                      <a:pt x="30995" y="9476"/>
                      <a:pt x="30818" y="17618"/>
                    </a:cubicBezTo>
                    <a:lnTo>
                      <a:pt x="30818" y="17984"/>
                    </a:lnTo>
                    <a:close/>
                    <a:moveTo>
                      <a:pt x="18655" y="81589"/>
                    </a:moveTo>
                    <a:cubicBezTo>
                      <a:pt x="19661" y="81497"/>
                      <a:pt x="21673" y="78755"/>
                      <a:pt x="21490" y="74369"/>
                    </a:cubicBezTo>
                    <a:lnTo>
                      <a:pt x="19020" y="18532"/>
                    </a:lnTo>
                    <a:cubicBezTo>
                      <a:pt x="19070" y="15788"/>
                      <a:pt x="17772" y="13194"/>
                      <a:pt x="15545" y="11587"/>
                    </a:cubicBezTo>
                    <a:lnTo>
                      <a:pt x="11156" y="11861"/>
                    </a:lnTo>
                    <a:cubicBezTo>
                      <a:pt x="10882" y="11861"/>
                      <a:pt x="10241" y="12227"/>
                      <a:pt x="9692" y="13140"/>
                    </a:cubicBezTo>
                    <a:cubicBezTo>
                      <a:pt x="8695" y="14922"/>
                      <a:pt x="8220" y="16949"/>
                      <a:pt x="8321" y="18989"/>
                    </a:cubicBezTo>
                    <a:lnTo>
                      <a:pt x="10882" y="74825"/>
                    </a:lnTo>
                    <a:cubicBezTo>
                      <a:pt x="11064" y="79213"/>
                      <a:pt x="13533" y="82136"/>
                      <a:pt x="14357" y="817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0" name="Google Shape;1660;g2da750b4097_0_491"/>
              <p:cNvSpPr/>
              <p:nvPr/>
            </p:nvSpPr>
            <p:spPr>
              <a:xfrm>
                <a:off x="8332709" y="3931278"/>
                <a:ext cx="25914" cy="93885"/>
              </a:xfrm>
              <a:custGeom>
                <a:rect b="b" l="l" r="r" t="t"/>
                <a:pathLst>
                  <a:path extrusionOk="0" h="93885" w="25914">
                    <a:moveTo>
                      <a:pt x="26248" y="90027"/>
                    </a:moveTo>
                    <a:lnTo>
                      <a:pt x="25425" y="93318"/>
                    </a:lnTo>
                    <a:cubicBezTo>
                      <a:pt x="24682" y="93535"/>
                      <a:pt x="23913" y="93658"/>
                      <a:pt x="23139" y="93683"/>
                    </a:cubicBezTo>
                    <a:lnTo>
                      <a:pt x="18841" y="93866"/>
                    </a:lnTo>
                    <a:lnTo>
                      <a:pt x="18201" y="93866"/>
                    </a:lnTo>
                    <a:cubicBezTo>
                      <a:pt x="9054" y="92805"/>
                      <a:pt x="2341" y="84771"/>
                      <a:pt x="2929" y="75588"/>
                    </a:cubicBezTo>
                    <a:lnTo>
                      <a:pt x="368" y="19752"/>
                    </a:lnTo>
                    <a:cubicBezTo>
                      <a:pt x="118" y="15291"/>
                      <a:pt x="1235" y="10860"/>
                      <a:pt x="3569" y="7049"/>
                    </a:cubicBezTo>
                    <a:cubicBezTo>
                      <a:pt x="5863" y="3087"/>
                      <a:pt x="9974" y="520"/>
                      <a:pt x="14543" y="195"/>
                    </a:cubicBezTo>
                    <a:lnTo>
                      <a:pt x="18933" y="13"/>
                    </a:lnTo>
                    <a:cubicBezTo>
                      <a:pt x="19882" y="-64"/>
                      <a:pt x="20836" y="-2"/>
                      <a:pt x="21768" y="195"/>
                    </a:cubicBezTo>
                    <a:lnTo>
                      <a:pt x="23048" y="3394"/>
                    </a:lnTo>
                    <a:lnTo>
                      <a:pt x="14909" y="4033"/>
                    </a:lnTo>
                    <a:cubicBezTo>
                      <a:pt x="8507" y="4308"/>
                      <a:pt x="3843" y="11161"/>
                      <a:pt x="4300" y="19569"/>
                    </a:cubicBezTo>
                    <a:lnTo>
                      <a:pt x="6769" y="75406"/>
                    </a:lnTo>
                    <a:cubicBezTo>
                      <a:pt x="7135" y="83722"/>
                      <a:pt x="12074" y="90027"/>
                      <a:pt x="18201" y="9002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1" name="Google Shape;1661;g2da750b4097_0_491"/>
              <p:cNvSpPr/>
              <p:nvPr/>
            </p:nvSpPr>
            <p:spPr>
              <a:xfrm>
                <a:off x="8213676" y="3829962"/>
                <a:ext cx="144125" cy="308244"/>
              </a:xfrm>
              <a:custGeom>
                <a:rect b="b" l="l" r="r" t="t"/>
                <a:pathLst>
                  <a:path extrusionOk="0" h="308244" w="144125">
                    <a:moveTo>
                      <a:pt x="144458" y="194633"/>
                    </a:moveTo>
                    <a:lnTo>
                      <a:pt x="143361" y="199020"/>
                    </a:lnTo>
                    <a:cubicBezTo>
                      <a:pt x="124546" y="259922"/>
                      <a:pt x="70340" y="303104"/>
                      <a:pt x="6735" y="307861"/>
                    </a:cubicBezTo>
                    <a:lnTo>
                      <a:pt x="334" y="308225"/>
                    </a:lnTo>
                    <a:lnTo>
                      <a:pt x="334" y="-19"/>
                    </a:lnTo>
                    <a:lnTo>
                      <a:pt x="6735" y="439"/>
                    </a:lnTo>
                    <a:cubicBezTo>
                      <a:pt x="65709" y="4824"/>
                      <a:pt x="117045" y="42368"/>
                      <a:pt x="139063" y="97216"/>
                    </a:cubicBezTo>
                    <a:lnTo>
                      <a:pt x="140800" y="101511"/>
                    </a:lnTo>
                    <a:cubicBezTo>
                      <a:pt x="139869" y="101314"/>
                      <a:pt x="138915" y="101252"/>
                      <a:pt x="137966" y="101328"/>
                    </a:cubicBezTo>
                    <a:lnTo>
                      <a:pt x="133576" y="101511"/>
                    </a:lnTo>
                    <a:cubicBezTo>
                      <a:pt x="129007" y="101836"/>
                      <a:pt x="124896" y="104403"/>
                      <a:pt x="122602" y="108365"/>
                    </a:cubicBezTo>
                    <a:cubicBezTo>
                      <a:pt x="120268" y="112176"/>
                      <a:pt x="119151" y="116607"/>
                      <a:pt x="119401" y="121068"/>
                    </a:cubicBezTo>
                    <a:lnTo>
                      <a:pt x="121962" y="176904"/>
                    </a:lnTo>
                    <a:cubicBezTo>
                      <a:pt x="121374" y="186087"/>
                      <a:pt x="128087" y="194121"/>
                      <a:pt x="137234" y="195182"/>
                    </a:cubicBezTo>
                    <a:lnTo>
                      <a:pt x="137874" y="195182"/>
                    </a:lnTo>
                    <a:lnTo>
                      <a:pt x="142173" y="194999"/>
                    </a:lnTo>
                    <a:cubicBezTo>
                      <a:pt x="142947" y="194974"/>
                      <a:pt x="143715" y="194851"/>
                      <a:pt x="144459" y="194633"/>
                    </a:cubicBezTo>
                    <a:close/>
                    <a:moveTo>
                      <a:pt x="129918" y="201761"/>
                    </a:moveTo>
                    <a:cubicBezTo>
                      <a:pt x="120162" y="197531"/>
                      <a:pt x="113867" y="187898"/>
                      <a:pt x="113914" y="177270"/>
                    </a:cubicBezTo>
                    <a:lnTo>
                      <a:pt x="111445" y="121434"/>
                    </a:lnTo>
                    <a:cubicBezTo>
                      <a:pt x="110447" y="110731"/>
                      <a:pt x="115958" y="100471"/>
                      <a:pt x="125437" y="95388"/>
                    </a:cubicBezTo>
                    <a:cubicBezTo>
                      <a:pt x="104659" y="50068"/>
                      <a:pt x="61760" y="18833"/>
                      <a:pt x="12222" y="12958"/>
                    </a:cubicBezTo>
                    <a:lnTo>
                      <a:pt x="12222" y="295340"/>
                    </a:lnTo>
                    <a:cubicBezTo>
                      <a:pt x="66020" y="288933"/>
                      <a:pt x="111582" y="252708"/>
                      <a:pt x="129918" y="2017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62" name="Google Shape;1662;g2da750b4097_0_491"/>
          <p:cNvGrpSpPr/>
          <p:nvPr/>
        </p:nvGrpSpPr>
        <p:grpSpPr>
          <a:xfrm>
            <a:off x="5468421" y="3915490"/>
            <a:ext cx="2960164" cy="1233622"/>
            <a:chOff x="5468421" y="3915490"/>
            <a:chExt cx="2960164" cy="1233622"/>
          </a:xfrm>
        </p:grpSpPr>
        <p:sp>
          <p:nvSpPr>
            <p:cNvPr id="1663" name="Google Shape;1663;g2da750b4097_0_491"/>
            <p:cNvSpPr/>
            <p:nvPr/>
          </p:nvSpPr>
          <p:spPr>
            <a:xfrm>
              <a:off x="5468421" y="3915490"/>
              <a:ext cx="2960164" cy="1233622"/>
            </a:xfrm>
            <a:custGeom>
              <a:rect b="b" l="l" r="r" t="t"/>
              <a:pathLst>
                <a:path extrusionOk="0" h="837774" w="953354">
                  <a:moveTo>
                    <a:pt x="0" y="0"/>
                  </a:moveTo>
                  <a:lnTo>
                    <a:pt x="953355" y="0"/>
                  </a:lnTo>
                  <a:lnTo>
                    <a:pt x="953355" y="837775"/>
                  </a:lnTo>
                  <a:lnTo>
                    <a:pt x="0" y="83777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64" name="Google Shape;1664;g2da750b4097_0_491"/>
            <p:cNvGrpSpPr/>
            <p:nvPr/>
          </p:nvGrpSpPr>
          <p:grpSpPr>
            <a:xfrm>
              <a:off x="5633810" y="4116569"/>
              <a:ext cx="2629390" cy="831466"/>
              <a:chOff x="5723061" y="4122181"/>
              <a:chExt cx="2629390" cy="831466"/>
            </a:xfrm>
          </p:grpSpPr>
          <p:grpSp>
            <p:nvGrpSpPr>
              <p:cNvPr id="1665" name="Google Shape;1665;g2da750b4097_0_491"/>
              <p:cNvGrpSpPr/>
              <p:nvPr/>
            </p:nvGrpSpPr>
            <p:grpSpPr>
              <a:xfrm>
                <a:off x="5723061" y="4122181"/>
                <a:ext cx="561040" cy="377072"/>
                <a:chOff x="5723061" y="4127787"/>
                <a:chExt cx="561040" cy="377072"/>
              </a:xfrm>
            </p:grpSpPr>
            <p:grpSp>
              <p:nvGrpSpPr>
                <p:cNvPr id="1666" name="Google Shape;1666;g2da750b4097_0_491"/>
                <p:cNvGrpSpPr/>
                <p:nvPr/>
              </p:nvGrpSpPr>
              <p:grpSpPr>
                <a:xfrm>
                  <a:off x="5771378" y="4137213"/>
                  <a:ext cx="472272" cy="352929"/>
                  <a:chOff x="4998402" y="2853849"/>
                  <a:chExt cx="320728" cy="239680"/>
                </a:xfrm>
              </p:grpSpPr>
              <p:sp>
                <p:nvSpPr>
                  <p:cNvPr id="1667" name="Google Shape;1667;g2da750b4097_0_491"/>
                  <p:cNvSpPr/>
                  <p:nvPr/>
                </p:nvSpPr>
                <p:spPr>
                  <a:xfrm>
                    <a:off x="4998402" y="3052533"/>
                    <a:ext cx="320728" cy="40996"/>
                  </a:xfrm>
                  <a:custGeom>
                    <a:rect b="b" l="l" r="r" t="t"/>
                    <a:pathLst>
                      <a:path extrusionOk="0" h="40996" w="320728">
                        <a:moveTo>
                          <a:pt x="0" y="0"/>
                        </a:moveTo>
                        <a:lnTo>
                          <a:pt x="320729" y="0"/>
                        </a:lnTo>
                        <a:lnTo>
                          <a:pt x="320729" y="40997"/>
                        </a:lnTo>
                        <a:lnTo>
                          <a:pt x="0" y="40997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68" name="Google Shape;1668;g2da750b4097_0_491"/>
                  <p:cNvSpPr/>
                  <p:nvPr/>
                </p:nvSpPr>
                <p:spPr>
                  <a:xfrm>
                    <a:off x="5114135" y="2930581"/>
                    <a:ext cx="87275" cy="99641"/>
                  </a:xfrm>
                  <a:custGeom>
                    <a:rect b="b" l="l" r="r" t="t"/>
                    <a:pathLst>
                      <a:path extrusionOk="0" h="99641" w="87275">
                        <a:moveTo>
                          <a:pt x="87609" y="3735"/>
                        </a:moveTo>
                        <a:lnTo>
                          <a:pt x="72625" y="66006"/>
                        </a:lnTo>
                        <a:lnTo>
                          <a:pt x="72970" y="66567"/>
                        </a:lnTo>
                        <a:cubicBezTo>
                          <a:pt x="74551" y="69418"/>
                          <a:pt x="75368" y="72629"/>
                          <a:pt x="75344" y="75888"/>
                        </a:cubicBezTo>
                        <a:lnTo>
                          <a:pt x="75344" y="99623"/>
                        </a:lnTo>
                        <a:lnTo>
                          <a:pt x="9100" y="99623"/>
                        </a:lnTo>
                        <a:lnTo>
                          <a:pt x="9100" y="75888"/>
                        </a:lnTo>
                        <a:cubicBezTo>
                          <a:pt x="9000" y="71113"/>
                          <a:pt x="10820" y="66496"/>
                          <a:pt x="14153" y="63071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6"/>
                        </a:lnTo>
                        <a:lnTo>
                          <a:pt x="62347" y="59706"/>
                        </a:lnTo>
                        <a:cubicBezTo>
                          <a:pt x="63414" y="59719"/>
                          <a:pt x="64475" y="59878"/>
                          <a:pt x="65499" y="60181"/>
                        </a:cubicBezTo>
                        <a:lnTo>
                          <a:pt x="67140" y="60698"/>
                        </a:lnTo>
                        <a:lnTo>
                          <a:pt x="81433" y="1232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69" name="Google Shape;1669;g2da750b4097_0_491"/>
                  <p:cNvSpPr/>
                  <p:nvPr/>
                </p:nvSpPr>
                <p:spPr>
                  <a:xfrm>
                    <a:off x="5130071" y="2853849"/>
                    <a:ext cx="55750" cy="53957"/>
                  </a:xfrm>
                  <a:custGeom>
                    <a:rect b="b" l="l" r="r" t="t"/>
                    <a:pathLst>
                      <a:path extrusionOk="0" h="53957" w="55750">
                        <a:moveTo>
                          <a:pt x="56041" y="37615"/>
                        </a:moveTo>
                        <a:cubicBezTo>
                          <a:pt x="56033" y="37946"/>
                          <a:pt x="56048" y="38278"/>
                          <a:pt x="56084" y="38608"/>
                        </a:cubicBezTo>
                        <a:cubicBezTo>
                          <a:pt x="52542" y="43484"/>
                          <a:pt x="48275" y="47792"/>
                          <a:pt x="43431" y="51381"/>
                        </a:cubicBezTo>
                        <a:cubicBezTo>
                          <a:pt x="37972" y="53174"/>
                          <a:pt x="32247" y="54021"/>
                          <a:pt x="26503" y="53884"/>
                        </a:cubicBezTo>
                        <a:cubicBezTo>
                          <a:pt x="21556" y="54168"/>
                          <a:pt x="16610" y="53327"/>
                          <a:pt x="12036" y="51425"/>
                        </a:cubicBezTo>
                        <a:cubicBezTo>
                          <a:pt x="8965" y="49026"/>
                          <a:pt x="6310" y="46140"/>
                          <a:pt x="4176" y="42880"/>
                        </a:cubicBezTo>
                        <a:lnTo>
                          <a:pt x="4176" y="42319"/>
                        </a:lnTo>
                        <a:lnTo>
                          <a:pt x="3745" y="42319"/>
                        </a:lnTo>
                        <a:cubicBezTo>
                          <a:pt x="2881" y="41196"/>
                          <a:pt x="2103" y="40075"/>
                          <a:pt x="1456" y="39125"/>
                        </a:cubicBezTo>
                        <a:lnTo>
                          <a:pt x="1413" y="39083"/>
                        </a:lnTo>
                        <a:cubicBezTo>
                          <a:pt x="1024" y="38522"/>
                          <a:pt x="679" y="37960"/>
                          <a:pt x="334" y="37529"/>
                        </a:cubicBezTo>
                        <a:lnTo>
                          <a:pt x="1586" y="34854"/>
                        </a:lnTo>
                        <a:lnTo>
                          <a:pt x="1715" y="34551"/>
                        </a:lnTo>
                        <a:lnTo>
                          <a:pt x="1758" y="34120"/>
                        </a:lnTo>
                        <a:cubicBezTo>
                          <a:pt x="1822" y="33909"/>
                          <a:pt x="1865" y="33692"/>
                          <a:pt x="1887" y="33472"/>
                        </a:cubicBezTo>
                        <a:lnTo>
                          <a:pt x="1887" y="29934"/>
                        </a:lnTo>
                        <a:cubicBezTo>
                          <a:pt x="173" y="15205"/>
                          <a:pt x="10732" y="1876"/>
                          <a:pt x="25472" y="163"/>
                        </a:cubicBezTo>
                        <a:cubicBezTo>
                          <a:pt x="40211" y="-1550"/>
                          <a:pt x="53549" y="9002"/>
                          <a:pt x="55263" y="23731"/>
                        </a:cubicBezTo>
                        <a:cubicBezTo>
                          <a:pt x="55503" y="25792"/>
                          <a:pt x="55503" y="27873"/>
                          <a:pt x="55263" y="29934"/>
                        </a:cubicBezTo>
                        <a:lnTo>
                          <a:pt x="55263" y="35069"/>
                        </a:lnTo>
                        <a:lnTo>
                          <a:pt x="55393" y="35371"/>
                        </a:lnTo>
                        <a:cubicBezTo>
                          <a:pt x="55387" y="35531"/>
                          <a:pt x="55401" y="35690"/>
                          <a:pt x="55436" y="35846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70" name="Google Shape;1670;g2da750b4097_0_491"/>
                <p:cNvGrpSpPr/>
                <p:nvPr/>
              </p:nvGrpSpPr>
              <p:grpSpPr>
                <a:xfrm>
                  <a:off x="5723061" y="4127787"/>
                  <a:ext cx="561040" cy="377072"/>
                  <a:chOff x="4965588" y="2847447"/>
                  <a:chExt cx="381012" cy="256076"/>
                </a:xfrm>
              </p:grpSpPr>
              <p:sp>
                <p:nvSpPr>
                  <p:cNvPr id="1671" name="Google Shape;1671;g2da750b4097_0_491"/>
                  <p:cNvSpPr/>
                  <p:nvPr/>
                </p:nvSpPr>
                <p:spPr>
                  <a:xfrm>
                    <a:off x="4965588" y="2847447"/>
                    <a:ext cx="381012" cy="256076"/>
                  </a:xfrm>
                  <a:custGeom>
                    <a:rect b="b" l="l" r="r" t="t"/>
                    <a:pathLst>
                      <a:path extrusionOk="0" h="256076" w="381012">
                        <a:moveTo>
                          <a:pt x="381347" y="182913"/>
                        </a:moveTo>
                        <a:lnTo>
                          <a:pt x="381347" y="201943"/>
                        </a:lnTo>
                        <a:cubicBezTo>
                          <a:pt x="381347" y="203754"/>
                          <a:pt x="379879" y="205222"/>
                          <a:pt x="378068" y="205222"/>
                        </a:cubicBezTo>
                        <a:cubicBezTo>
                          <a:pt x="378067" y="205222"/>
                          <a:pt x="378066" y="205222"/>
                          <a:pt x="378065" y="205222"/>
                        </a:cubicBezTo>
                        <a:lnTo>
                          <a:pt x="363814" y="205222"/>
                        </a:lnTo>
                        <a:lnTo>
                          <a:pt x="363814" y="247816"/>
                        </a:lnTo>
                        <a:cubicBezTo>
                          <a:pt x="364088" y="248335"/>
                          <a:pt x="364236" y="248912"/>
                          <a:pt x="364246" y="249499"/>
                        </a:cubicBezTo>
                        <a:lnTo>
                          <a:pt x="364246" y="252778"/>
                        </a:lnTo>
                        <a:cubicBezTo>
                          <a:pt x="364247" y="254588"/>
                          <a:pt x="362779" y="256057"/>
                          <a:pt x="360967" y="256058"/>
                        </a:cubicBezTo>
                        <a:cubicBezTo>
                          <a:pt x="360966" y="256058"/>
                          <a:pt x="360965" y="256058"/>
                          <a:pt x="360964" y="256058"/>
                        </a:cubicBezTo>
                        <a:lnTo>
                          <a:pt x="28273" y="256058"/>
                        </a:lnTo>
                        <a:cubicBezTo>
                          <a:pt x="26015" y="255181"/>
                          <a:pt x="24228" y="253396"/>
                          <a:pt x="23351" y="251138"/>
                        </a:cubicBezTo>
                        <a:lnTo>
                          <a:pt x="23351" y="205222"/>
                        </a:lnTo>
                        <a:lnTo>
                          <a:pt x="3616" y="205222"/>
                        </a:lnTo>
                        <a:cubicBezTo>
                          <a:pt x="1804" y="205224"/>
                          <a:pt x="335" y="203757"/>
                          <a:pt x="334" y="201947"/>
                        </a:cubicBezTo>
                        <a:cubicBezTo>
                          <a:pt x="334" y="201946"/>
                          <a:pt x="334" y="201945"/>
                          <a:pt x="334" y="201944"/>
                        </a:cubicBezTo>
                        <a:lnTo>
                          <a:pt x="334" y="182913"/>
                        </a:lnTo>
                        <a:cubicBezTo>
                          <a:pt x="333" y="181102"/>
                          <a:pt x="1800" y="179634"/>
                          <a:pt x="3612" y="179633"/>
                        </a:cubicBezTo>
                        <a:cubicBezTo>
                          <a:pt x="3613" y="179633"/>
                          <a:pt x="3615" y="179633"/>
                          <a:pt x="3616" y="179633"/>
                        </a:cubicBezTo>
                        <a:lnTo>
                          <a:pt x="59021" y="179633"/>
                        </a:lnTo>
                        <a:cubicBezTo>
                          <a:pt x="62660" y="174743"/>
                          <a:pt x="67662" y="171035"/>
                          <a:pt x="73401" y="168974"/>
                        </a:cubicBezTo>
                        <a:lnTo>
                          <a:pt x="73401" y="127028"/>
                        </a:lnTo>
                        <a:cubicBezTo>
                          <a:pt x="70728" y="126392"/>
                          <a:pt x="68166" y="125359"/>
                          <a:pt x="65800" y="123964"/>
                        </a:cubicBezTo>
                        <a:lnTo>
                          <a:pt x="52629" y="123964"/>
                        </a:lnTo>
                        <a:cubicBezTo>
                          <a:pt x="47788" y="123964"/>
                          <a:pt x="43863" y="120042"/>
                          <a:pt x="43863" y="115203"/>
                        </a:cubicBezTo>
                        <a:cubicBezTo>
                          <a:pt x="43863" y="110365"/>
                          <a:pt x="47788" y="106443"/>
                          <a:pt x="52629" y="106443"/>
                        </a:cubicBezTo>
                        <a:lnTo>
                          <a:pt x="57294" y="106443"/>
                        </a:lnTo>
                        <a:cubicBezTo>
                          <a:pt x="58491" y="101994"/>
                          <a:pt x="61412" y="98205"/>
                          <a:pt x="65412" y="95914"/>
                        </a:cubicBezTo>
                        <a:cubicBezTo>
                          <a:pt x="70368" y="92942"/>
                          <a:pt x="76041" y="91376"/>
                          <a:pt x="81822" y="91383"/>
                        </a:cubicBezTo>
                        <a:lnTo>
                          <a:pt x="82298" y="91383"/>
                        </a:lnTo>
                        <a:cubicBezTo>
                          <a:pt x="91924" y="90622"/>
                          <a:pt x="101143" y="95413"/>
                          <a:pt x="106048" y="103725"/>
                        </a:cubicBezTo>
                        <a:lnTo>
                          <a:pt x="136925" y="82623"/>
                        </a:lnTo>
                        <a:cubicBezTo>
                          <a:pt x="137189" y="82462"/>
                          <a:pt x="137463" y="82318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3" y="65900"/>
                          <a:pt x="162339" y="58842"/>
                          <a:pt x="162144" y="51681"/>
                        </a:cubicBezTo>
                        <a:cubicBezTo>
                          <a:pt x="160590" y="49437"/>
                          <a:pt x="159381" y="47668"/>
                          <a:pt x="159078" y="47194"/>
                        </a:cubicBezTo>
                        <a:lnTo>
                          <a:pt x="158819" y="46805"/>
                        </a:lnTo>
                        <a:cubicBezTo>
                          <a:pt x="158501" y="46332"/>
                          <a:pt x="158321" y="45778"/>
                          <a:pt x="158302" y="45208"/>
                        </a:cubicBezTo>
                        <a:lnTo>
                          <a:pt x="158215" y="43827"/>
                        </a:lnTo>
                        <a:cubicBezTo>
                          <a:pt x="158173" y="43282"/>
                          <a:pt x="158262" y="42735"/>
                          <a:pt x="158474" y="42231"/>
                        </a:cubicBezTo>
                        <a:lnTo>
                          <a:pt x="159855" y="39339"/>
                        </a:lnTo>
                        <a:lnTo>
                          <a:pt x="159855" y="36491"/>
                        </a:lnTo>
                        <a:cubicBezTo>
                          <a:pt x="158135" y="18127"/>
                          <a:pt x="171638" y="1848"/>
                          <a:pt x="190014" y="129"/>
                        </a:cubicBezTo>
                        <a:cubicBezTo>
                          <a:pt x="208391" y="-1590"/>
                          <a:pt x="224682" y="11903"/>
                          <a:pt x="226402" y="30266"/>
                        </a:cubicBezTo>
                        <a:cubicBezTo>
                          <a:pt x="226596" y="32337"/>
                          <a:pt x="226596" y="34421"/>
                          <a:pt x="226402" y="36491"/>
                        </a:cubicBezTo>
                        <a:lnTo>
                          <a:pt x="226402" y="40850"/>
                        </a:lnTo>
                        <a:lnTo>
                          <a:pt x="226964" y="42663"/>
                        </a:lnTo>
                        <a:cubicBezTo>
                          <a:pt x="227084" y="42994"/>
                          <a:pt x="227142" y="43345"/>
                          <a:pt x="227136" y="43698"/>
                        </a:cubicBezTo>
                        <a:cubicBezTo>
                          <a:pt x="227122" y="44058"/>
                          <a:pt x="227136" y="44419"/>
                          <a:pt x="227180" y="44776"/>
                        </a:cubicBezTo>
                        <a:lnTo>
                          <a:pt x="227309" y="45511"/>
                        </a:lnTo>
                        <a:cubicBezTo>
                          <a:pt x="227469" y="46413"/>
                          <a:pt x="227233" y="47340"/>
                          <a:pt x="226662" y="48056"/>
                        </a:cubicBezTo>
                        <a:lnTo>
                          <a:pt x="226230" y="48661"/>
                        </a:lnTo>
                        <a:cubicBezTo>
                          <a:pt x="225927" y="49049"/>
                          <a:pt x="224804" y="50473"/>
                          <a:pt x="223293" y="52285"/>
                        </a:cubicBezTo>
                        <a:cubicBezTo>
                          <a:pt x="223047" y="59319"/>
                          <a:pt x="221480" y="66243"/>
                          <a:pt x="218673" y="72698"/>
                        </a:cubicBezTo>
                        <a:lnTo>
                          <a:pt x="222602" y="74424"/>
                        </a:lnTo>
                        <a:lnTo>
                          <a:pt x="244410" y="83270"/>
                        </a:lnTo>
                        <a:lnTo>
                          <a:pt x="254386" y="87111"/>
                        </a:lnTo>
                        <a:cubicBezTo>
                          <a:pt x="255044" y="87381"/>
                          <a:pt x="255602" y="87848"/>
                          <a:pt x="255984" y="88449"/>
                        </a:cubicBezTo>
                        <a:lnTo>
                          <a:pt x="256976" y="90088"/>
                        </a:lnTo>
                        <a:lnTo>
                          <a:pt x="301154" y="133933"/>
                        </a:lnTo>
                        <a:cubicBezTo>
                          <a:pt x="305235" y="132241"/>
                          <a:pt x="309604" y="131347"/>
                          <a:pt x="314023" y="131300"/>
                        </a:cubicBezTo>
                        <a:lnTo>
                          <a:pt x="314498" y="131300"/>
                        </a:lnTo>
                        <a:cubicBezTo>
                          <a:pt x="328058" y="131300"/>
                          <a:pt x="338811" y="138852"/>
                          <a:pt x="339458" y="148562"/>
                        </a:cubicBezTo>
                        <a:lnTo>
                          <a:pt x="345158" y="148562"/>
                        </a:lnTo>
                        <a:cubicBezTo>
                          <a:pt x="350000" y="148562"/>
                          <a:pt x="353925" y="152484"/>
                          <a:pt x="353925" y="157322"/>
                        </a:cubicBezTo>
                        <a:cubicBezTo>
                          <a:pt x="353925" y="162160"/>
                          <a:pt x="350000" y="166082"/>
                          <a:pt x="345158" y="166082"/>
                        </a:cubicBezTo>
                        <a:lnTo>
                          <a:pt x="325251" y="166082"/>
                        </a:lnTo>
                        <a:cubicBezTo>
                          <a:pt x="324991" y="166169"/>
                          <a:pt x="324690" y="166298"/>
                          <a:pt x="324387" y="166384"/>
                        </a:cubicBezTo>
                        <a:lnTo>
                          <a:pt x="324387" y="170441"/>
                        </a:lnTo>
                        <a:cubicBezTo>
                          <a:pt x="329547" y="172269"/>
                          <a:pt x="334124" y="175443"/>
                          <a:pt x="337645" y="179633"/>
                        </a:cubicBezTo>
                        <a:lnTo>
                          <a:pt x="378065" y="179633"/>
                        </a:lnTo>
                        <a:cubicBezTo>
                          <a:pt x="379877" y="179632"/>
                          <a:pt x="381346" y="181099"/>
                          <a:pt x="381346" y="182909"/>
                        </a:cubicBezTo>
                        <a:cubicBezTo>
                          <a:pt x="381346" y="182910"/>
                          <a:pt x="381346" y="182911"/>
                          <a:pt x="381346" y="182912"/>
                        </a:cubicBezTo>
                        <a:close/>
                        <a:moveTo>
                          <a:pt x="374740" y="198663"/>
                        </a:moveTo>
                        <a:lnTo>
                          <a:pt x="374740" y="193830"/>
                        </a:lnTo>
                        <a:lnTo>
                          <a:pt x="6897" y="193830"/>
                        </a:lnTo>
                        <a:lnTo>
                          <a:pt x="6897" y="198663"/>
                        </a:lnTo>
                        <a:lnTo>
                          <a:pt x="374740" y="198663"/>
                        </a:lnTo>
                        <a:close/>
                        <a:moveTo>
                          <a:pt x="374740" y="190550"/>
                        </a:moveTo>
                        <a:lnTo>
                          <a:pt x="374740" y="186192"/>
                        </a:lnTo>
                        <a:lnTo>
                          <a:pt x="6897" y="186192"/>
                        </a:lnTo>
                        <a:lnTo>
                          <a:pt x="6897" y="190550"/>
                        </a:lnTo>
                        <a:close/>
                        <a:moveTo>
                          <a:pt x="353925" y="246219"/>
                        </a:moveTo>
                        <a:lnTo>
                          <a:pt x="353925" y="205222"/>
                        </a:lnTo>
                        <a:lnTo>
                          <a:pt x="33196" y="205222"/>
                        </a:lnTo>
                        <a:lnTo>
                          <a:pt x="33196" y="246219"/>
                        </a:lnTo>
                        <a:close/>
                        <a:moveTo>
                          <a:pt x="347361" y="157322"/>
                        </a:moveTo>
                        <a:cubicBezTo>
                          <a:pt x="347356" y="156108"/>
                          <a:pt x="346373" y="155126"/>
                          <a:pt x="345158" y="155121"/>
                        </a:cubicBezTo>
                        <a:lnTo>
                          <a:pt x="331124" y="155122"/>
                        </a:lnTo>
                        <a:lnTo>
                          <a:pt x="332161" y="152834"/>
                        </a:lnTo>
                        <a:cubicBezTo>
                          <a:pt x="332452" y="152143"/>
                          <a:pt x="332655" y="151418"/>
                          <a:pt x="332764" y="150676"/>
                        </a:cubicBezTo>
                        <a:cubicBezTo>
                          <a:pt x="332808" y="150417"/>
                          <a:pt x="332851" y="150159"/>
                          <a:pt x="332895" y="149856"/>
                        </a:cubicBezTo>
                        <a:lnTo>
                          <a:pt x="332895" y="149382"/>
                        </a:lnTo>
                        <a:cubicBezTo>
                          <a:pt x="332808" y="143038"/>
                          <a:pt x="324560" y="137859"/>
                          <a:pt x="314498" y="137859"/>
                        </a:cubicBezTo>
                        <a:lnTo>
                          <a:pt x="314066" y="137859"/>
                        </a:lnTo>
                        <a:cubicBezTo>
                          <a:pt x="312900" y="137903"/>
                          <a:pt x="311778" y="137989"/>
                          <a:pt x="310655" y="138119"/>
                        </a:cubicBezTo>
                        <a:lnTo>
                          <a:pt x="309359" y="138378"/>
                        </a:lnTo>
                        <a:cubicBezTo>
                          <a:pt x="308703" y="138465"/>
                          <a:pt x="308055" y="138595"/>
                          <a:pt x="307416" y="138766"/>
                        </a:cubicBezTo>
                        <a:cubicBezTo>
                          <a:pt x="306941" y="138895"/>
                          <a:pt x="306466" y="139025"/>
                          <a:pt x="305991" y="139197"/>
                        </a:cubicBezTo>
                        <a:cubicBezTo>
                          <a:pt x="305429" y="139370"/>
                          <a:pt x="304868" y="139542"/>
                          <a:pt x="304350" y="139758"/>
                        </a:cubicBezTo>
                        <a:cubicBezTo>
                          <a:pt x="303918" y="139930"/>
                          <a:pt x="303529" y="140146"/>
                          <a:pt x="303097" y="140319"/>
                        </a:cubicBezTo>
                        <a:cubicBezTo>
                          <a:pt x="302418" y="140630"/>
                          <a:pt x="301755" y="140976"/>
                          <a:pt x="301111" y="141355"/>
                        </a:cubicBezTo>
                        <a:lnTo>
                          <a:pt x="300031" y="142088"/>
                        </a:lnTo>
                        <a:lnTo>
                          <a:pt x="252787" y="95137"/>
                        </a:lnTo>
                        <a:lnTo>
                          <a:pt x="252529" y="95223"/>
                        </a:lnTo>
                        <a:lnTo>
                          <a:pt x="251665" y="93929"/>
                        </a:lnTo>
                        <a:lnTo>
                          <a:pt x="251622" y="93885"/>
                        </a:lnTo>
                        <a:lnTo>
                          <a:pt x="251536" y="93713"/>
                        </a:lnTo>
                        <a:lnTo>
                          <a:pt x="250974" y="92850"/>
                        </a:lnTo>
                        <a:lnTo>
                          <a:pt x="242424" y="89570"/>
                        </a:lnTo>
                        <a:lnTo>
                          <a:pt x="241992" y="89398"/>
                        </a:lnTo>
                        <a:lnTo>
                          <a:pt x="239271" y="88319"/>
                        </a:lnTo>
                        <a:lnTo>
                          <a:pt x="224718" y="148821"/>
                        </a:lnTo>
                        <a:cubicBezTo>
                          <a:pt x="226380" y="152019"/>
                          <a:pt x="227240" y="155573"/>
                          <a:pt x="227223" y="159177"/>
                        </a:cubicBezTo>
                        <a:lnTo>
                          <a:pt x="227223" y="182913"/>
                        </a:lnTo>
                        <a:lnTo>
                          <a:pt x="239746" y="182913"/>
                        </a:lnTo>
                        <a:lnTo>
                          <a:pt x="243935" y="138248"/>
                        </a:lnTo>
                        <a:lnTo>
                          <a:pt x="296965" y="178208"/>
                        </a:lnTo>
                        <a:cubicBezTo>
                          <a:pt x="299431" y="176177"/>
                          <a:pt x="302239" y="174600"/>
                          <a:pt x="305257" y="173548"/>
                        </a:cubicBezTo>
                        <a:cubicBezTo>
                          <a:pt x="305947" y="173289"/>
                          <a:pt x="306681" y="173073"/>
                          <a:pt x="307416" y="172857"/>
                        </a:cubicBezTo>
                        <a:lnTo>
                          <a:pt x="307416" y="164011"/>
                        </a:lnTo>
                        <a:cubicBezTo>
                          <a:pt x="306034" y="163712"/>
                          <a:pt x="304677" y="163307"/>
                          <a:pt x="303357" y="162802"/>
                        </a:cubicBezTo>
                        <a:lnTo>
                          <a:pt x="283362" y="162802"/>
                        </a:lnTo>
                        <a:cubicBezTo>
                          <a:pt x="280334" y="162802"/>
                          <a:pt x="277878" y="160349"/>
                          <a:pt x="277878" y="157322"/>
                        </a:cubicBezTo>
                        <a:cubicBezTo>
                          <a:pt x="277878" y="154295"/>
                          <a:pt x="280334" y="151842"/>
                          <a:pt x="283362" y="151842"/>
                        </a:cubicBezTo>
                        <a:lnTo>
                          <a:pt x="297700" y="152100"/>
                        </a:lnTo>
                        <a:cubicBezTo>
                          <a:pt x="297428" y="151382"/>
                          <a:pt x="297281" y="150623"/>
                          <a:pt x="297268" y="149856"/>
                        </a:cubicBezTo>
                        <a:lnTo>
                          <a:pt x="297268" y="149770"/>
                        </a:lnTo>
                        <a:cubicBezTo>
                          <a:pt x="297570" y="146801"/>
                          <a:pt x="299336" y="144178"/>
                          <a:pt x="301974" y="142779"/>
                        </a:cubicBezTo>
                        <a:cubicBezTo>
                          <a:pt x="305648" y="140610"/>
                          <a:pt x="309842" y="139477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11" y="143944"/>
                          <a:pt x="331253" y="149425"/>
                        </a:cubicBezTo>
                        <a:cubicBezTo>
                          <a:pt x="330980" y="152427"/>
                          <a:pt x="329210" y="155088"/>
                          <a:pt x="326546" y="156502"/>
                        </a:cubicBezTo>
                        <a:cubicBezTo>
                          <a:pt x="322871" y="158662"/>
                          <a:pt x="318676" y="159781"/>
                          <a:pt x="314412" y="159738"/>
                        </a:cubicBezTo>
                        <a:lnTo>
                          <a:pt x="314023" y="159782"/>
                        </a:lnTo>
                        <a:cubicBezTo>
                          <a:pt x="309051" y="159966"/>
                          <a:pt x="304169" y="158426"/>
                          <a:pt x="300203" y="155423"/>
                        </a:cubicBezTo>
                        <a:lnTo>
                          <a:pt x="283319" y="155122"/>
                        </a:lnTo>
                        <a:cubicBezTo>
                          <a:pt x="282103" y="155134"/>
                          <a:pt x="281127" y="156129"/>
                          <a:pt x="281139" y="157344"/>
                        </a:cubicBezTo>
                        <a:cubicBezTo>
                          <a:pt x="281151" y="158559"/>
                          <a:pt x="282146" y="159534"/>
                          <a:pt x="283362" y="159522"/>
                        </a:cubicBezTo>
                        <a:lnTo>
                          <a:pt x="304263" y="159653"/>
                        </a:lnTo>
                        <a:cubicBezTo>
                          <a:pt x="305896" y="160285"/>
                          <a:pt x="307589" y="160748"/>
                          <a:pt x="309316" y="161034"/>
                        </a:cubicBezTo>
                        <a:lnTo>
                          <a:pt x="310697" y="161248"/>
                        </a:lnTo>
                        <a:lnTo>
                          <a:pt x="310697" y="175533"/>
                        </a:lnTo>
                        <a:lnTo>
                          <a:pt x="309402" y="175792"/>
                        </a:lnTo>
                        <a:cubicBezTo>
                          <a:pt x="308358" y="175994"/>
                          <a:pt x="307332" y="176282"/>
                          <a:pt x="306336" y="176654"/>
                        </a:cubicBezTo>
                        <a:cubicBezTo>
                          <a:pt x="302690" y="177929"/>
                          <a:pt x="299413" y="180078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4"/>
                        </a:lnTo>
                        <a:cubicBezTo>
                          <a:pt x="330822" y="181920"/>
                          <a:pt x="330303" y="181531"/>
                          <a:pt x="329785" y="181100"/>
                        </a:cubicBezTo>
                        <a:cubicBezTo>
                          <a:pt x="329388" y="180717"/>
                          <a:pt x="328970" y="180357"/>
                          <a:pt x="328533" y="180021"/>
                        </a:cubicBezTo>
                        <a:cubicBezTo>
                          <a:pt x="327972" y="179633"/>
                          <a:pt x="327367" y="179288"/>
                          <a:pt x="326806" y="178899"/>
                        </a:cubicBezTo>
                        <a:cubicBezTo>
                          <a:pt x="326374" y="178640"/>
                          <a:pt x="325941" y="178338"/>
                          <a:pt x="325510" y="178079"/>
                        </a:cubicBezTo>
                        <a:cubicBezTo>
                          <a:pt x="324540" y="177595"/>
                          <a:pt x="323545" y="177164"/>
                          <a:pt x="322530" y="176785"/>
                        </a:cubicBezTo>
                        <a:lnTo>
                          <a:pt x="322185" y="176654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2"/>
                        </a:cubicBezTo>
                        <a:lnTo>
                          <a:pt x="317823" y="175533"/>
                        </a:lnTo>
                        <a:lnTo>
                          <a:pt x="317823" y="161163"/>
                        </a:lnTo>
                        <a:lnTo>
                          <a:pt x="319162" y="160904"/>
                        </a:lnTo>
                        <a:cubicBezTo>
                          <a:pt x="319723" y="160774"/>
                          <a:pt x="320285" y="160645"/>
                          <a:pt x="320802" y="160515"/>
                        </a:cubicBezTo>
                        <a:cubicBezTo>
                          <a:pt x="321607" y="160331"/>
                          <a:pt x="322400" y="160101"/>
                          <a:pt x="323178" y="159825"/>
                        </a:cubicBezTo>
                        <a:cubicBezTo>
                          <a:pt x="323400" y="159773"/>
                          <a:pt x="323617" y="159701"/>
                          <a:pt x="323825" y="159609"/>
                        </a:cubicBezTo>
                        <a:lnTo>
                          <a:pt x="324387" y="159522"/>
                        </a:lnTo>
                        <a:lnTo>
                          <a:pt x="345158" y="159522"/>
                        </a:lnTo>
                        <a:cubicBezTo>
                          <a:pt x="346372" y="159518"/>
                          <a:pt x="347356" y="158536"/>
                          <a:pt x="347361" y="157322"/>
                        </a:cubicBezTo>
                        <a:close/>
                        <a:moveTo>
                          <a:pt x="324775" y="153740"/>
                        </a:moveTo>
                        <a:cubicBezTo>
                          <a:pt x="325769" y="153136"/>
                          <a:pt x="328014" y="151496"/>
                          <a:pt x="327972" y="149468"/>
                        </a:cubicBezTo>
                        <a:cubicBezTo>
                          <a:pt x="327928" y="146318"/>
                          <a:pt x="322185" y="142779"/>
                          <a:pt x="314498" y="142779"/>
                        </a:cubicBezTo>
                        <a:lnTo>
                          <a:pt x="314152" y="142779"/>
                        </a:lnTo>
                        <a:cubicBezTo>
                          <a:pt x="310499" y="142759"/>
                          <a:pt x="306907" y="143713"/>
                          <a:pt x="303745" y="145541"/>
                        </a:cubicBezTo>
                        <a:cubicBezTo>
                          <a:pt x="302795" y="146145"/>
                          <a:pt x="300507" y="147785"/>
                          <a:pt x="300550" y="149814"/>
                        </a:cubicBezTo>
                        <a:cubicBezTo>
                          <a:pt x="300592" y="152963"/>
                          <a:pt x="306336" y="156459"/>
                          <a:pt x="314023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8" y="182054"/>
                          <a:pt x="293810" y="181233"/>
                          <a:pt x="294547" y="180453"/>
                        </a:cubicBezTo>
                        <a:lnTo>
                          <a:pt x="246656" y="144419"/>
                        </a:lnTo>
                        <a:lnTo>
                          <a:pt x="243029" y="182913"/>
                        </a:lnTo>
                        <a:close/>
                        <a:moveTo>
                          <a:pt x="221220" y="149295"/>
                        </a:moveTo>
                        <a:lnTo>
                          <a:pt x="236205" y="87024"/>
                        </a:lnTo>
                        <a:lnTo>
                          <a:pt x="230030" y="84522"/>
                        </a:lnTo>
                        <a:lnTo>
                          <a:pt x="215736" y="143987"/>
                        </a:lnTo>
                        <a:lnTo>
                          <a:pt x="214095" y="143470"/>
                        </a:lnTo>
                        <a:cubicBezTo>
                          <a:pt x="213071" y="143168"/>
                          <a:pt x="212010" y="143007"/>
                          <a:pt x="210942" y="142995"/>
                        </a:cubicBezTo>
                        <a:lnTo>
                          <a:pt x="169529" y="142995"/>
                        </a:lnTo>
                        <a:lnTo>
                          <a:pt x="155192" y="83270"/>
                        </a:lnTo>
                        <a:lnTo>
                          <a:pt x="148930" y="85385"/>
                        </a:lnTo>
                        <a:lnTo>
                          <a:pt x="163440" y="145714"/>
                        </a:lnTo>
                        <a:lnTo>
                          <a:pt x="162749" y="146361"/>
                        </a:lnTo>
                        <a:cubicBezTo>
                          <a:pt x="159416" y="149785"/>
                          <a:pt x="157596" y="154402"/>
                          <a:pt x="157697" y="159177"/>
                        </a:cubicBezTo>
                        <a:lnTo>
                          <a:pt x="157697" y="182913"/>
                        </a:lnTo>
                        <a:lnTo>
                          <a:pt x="223941" y="182913"/>
                        </a:lnTo>
                        <a:lnTo>
                          <a:pt x="223941" y="159177"/>
                        </a:lnTo>
                        <a:cubicBezTo>
                          <a:pt x="223965" y="155918"/>
                          <a:pt x="223147" y="152707"/>
                          <a:pt x="221565" y="149856"/>
                        </a:cubicBezTo>
                        <a:close/>
                        <a:moveTo>
                          <a:pt x="213360" y="139930"/>
                        </a:moveTo>
                        <a:lnTo>
                          <a:pt x="226920" y="83486"/>
                        </a:lnTo>
                        <a:lnTo>
                          <a:pt x="219968" y="80422"/>
                        </a:lnTo>
                        <a:lnTo>
                          <a:pt x="216470" y="78998"/>
                        </a:lnTo>
                        <a:lnTo>
                          <a:pt x="199066" y="99323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8"/>
                        </a:lnTo>
                        <a:lnTo>
                          <a:pt x="158302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3"/>
                          <a:pt x="213360" y="139931"/>
                        </a:cubicBezTo>
                        <a:close/>
                        <a:moveTo>
                          <a:pt x="220615" y="45165"/>
                        </a:moveTo>
                        <a:cubicBezTo>
                          <a:pt x="220580" y="44836"/>
                          <a:pt x="220566" y="44504"/>
                          <a:pt x="220573" y="44173"/>
                        </a:cubicBezTo>
                        <a:lnTo>
                          <a:pt x="219968" y="42403"/>
                        </a:lnTo>
                        <a:cubicBezTo>
                          <a:pt x="219932" y="42248"/>
                          <a:pt x="219918" y="42088"/>
                          <a:pt x="219925" y="41928"/>
                        </a:cubicBezTo>
                        <a:lnTo>
                          <a:pt x="219796" y="41626"/>
                        </a:lnTo>
                        <a:lnTo>
                          <a:pt x="219796" y="36491"/>
                        </a:lnTo>
                        <a:cubicBezTo>
                          <a:pt x="221510" y="21762"/>
                          <a:pt x="210951" y="8433"/>
                          <a:pt x="196212" y="6720"/>
                        </a:cubicBezTo>
                        <a:cubicBezTo>
                          <a:pt x="181472" y="5007"/>
                          <a:pt x="168134" y="15559"/>
                          <a:pt x="166420" y="30288"/>
                        </a:cubicBezTo>
                        <a:cubicBezTo>
                          <a:pt x="166180" y="32349"/>
                          <a:pt x="166180" y="34430"/>
                          <a:pt x="166420" y="36491"/>
                        </a:cubicBezTo>
                        <a:lnTo>
                          <a:pt x="166420" y="40030"/>
                        </a:lnTo>
                        <a:cubicBezTo>
                          <a:pt x="166397" y="40249"/>
                          <a:pt x="166354" y="40466"/>
                          <a:pt x="166291" y="40677"/>
                        </a:cubicBezTo>
                        <a:lnTo>
                          <a:pt x="166247" y="41109"/>
                        </a:lnTo>
                        <a:lnTo>
                          <a:pt x="166117" y="41411"/>
                        </a:lnTo>
                        <a:lnTo>
                          <a:pt x="164865" y="44086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6" y="46633"/>
                          <a:pt x="167413" y="47755"/>
                          <a:pt x="168276" y="48877"/>
                        </a:cubicBezTo>
                        <a:lnTo>
                          <a:pt x="168709" y="48877"/>
                        </a:lnTo>
                        <a:lnTo>
                          <a:pt x="168709" y="49437"/>
                        </a:lnTo>
                        <a:cubicBezTo>
                          <a:pt x="170842" y="52697"/>
                          <a:pt x="173497" y="55584"/>
                          <a:pt x="176568" y="57982"/>
                        </a:cubicBezTo>
                        <a:cubicBezTo>
                          <a:pt x="181142" y="59885"/>
                          <a:pt x="186089" y="60726"/>
                          <a:pt x="191035" y="60441"/>
                        </a:cubicBezTo>
                        <a:cubicBezTo>
                          <a:pt x="196779" y="60578"/>
                          <a:pt x="202504" y="59731"/>
                          <a:pt x="207963" y="57938"/>
                        </a:cubicBezTo>
                        <a:cubicBezTo>
                          <a:pt x="212807" y="54349"/>
                          <a:pt x="217073" y="50041"/>
                          <a:pt x="220615" y="45165"/>
                        </a:cubicBezTo>
                        <a:close/>
                        <a:moveTo>
                          <a:pt x="198851" y="94533"/>
                        </a:moveTo>
                        <a:lnTo>
                          <a:pt x="213231" y="77703"/>
                        </a:lnTo>
                        <a:lnTo>
                          <a:pt x="212886" y="77530"/>
                        </a:lnTo>
                        <a:lnTo>
                          <a:pt x="212842" y="77530"/>
                        </a:lnTo>
                        <a:lnTo>
                          <a:pt x="212368" y="77358"/>
                        </a:lnTo>
                        <a:cubicBezTo>
                          <a:pt x="208439" y="84154"/>
                          <a:pt x="201483" y="88649"/>
                          <a:pt x="193669" y="89441"/>
                        </a:cubicBezTo>
                        <a:close/>
                        <a:moveTo>
                          <a:pt x="211245" y="72914"/>
                        </a:moveTo>
                        <a:cubicBezTo>
                          <a:pt x="214176" y="67374"/>
                          <a:pt x="215939" y="61294"/>
                          <a:pt x="216427" y="55047"/>
                        </a:cubicBezTo>
                        <a:cubicBezTo>
                          <a:pt x="214402" y="57421"/>
                          <a:pt x="211975" y="59423"/>
                          <a:pt x="209258" y="60959"/>
                        </a:cubicBezTo>
                        <a:cubicBezTo>
                          <a:pt x="203394" y="62946"/>
                          <a:pt x="197225" y="63881"/>
                          <a:pt x="191035" y="63721"/>
                        </a:cubicBezTo>
                        <a:cubicBezTo>
                          <a:pt x="185536" y="63951"/>
                          <a:pt x="180054" y="62979"/>
                          <a:pt x="174970" y="60873"/>
                        </a:cubicBezTo>
                        <a:cubicBezTo>
                          <a:pt x="172695" y="59318"/>
                          <a:pt x="170683" y="57410"/>
                          <a:pt x="169010" y="55220"/>
                        </a:cubicBezTo>
                        <a:cubicBezTo>
                          <a:pt x="169551" y="61375"/>
                          <a:pt x="171313" y="67360"/>
                          <a:pt x="174193" y="72827"/>
                        </a:cubicBezTo>
                        <a:cubicBezTo>
                          <a:pt x="174280" y="72956"/>
                          <a:pt x="174236" y="73043"/>
                          <a:pt x="174280" y="73172"/>
                        </a:cubicBezTo>
                        <a:cubicBezTo>
                          <a:pt x="177883" y="83353"/>
                          <a:pt x="189064" y="88687"/>
                          <a:pt x="199252" y="85085"/>
                        </a:cubicBezTo>
                        <a:cubicBezTo>
                          <a:pt x="204807" y="83122"/>
                          <a:pt x="209180" y="78761"/>
                          <a:pt x="211158" y="73215"/>
                        </a:cubicBezTo>
                        <a:cubicBezTo>
                          <a:pt x="211202" y="73128"/>
                          <a:pt x="211158" y="72999"/>
                          <a:pt x="211245" y="72914"/>
                        </a:cubicBezTo>
                        <a:close/>
                        <a:moveTo>
                          <a:pt x="185119" y="95310"/>
                        </a:moveTo>
                        <a:lnTo>
                          <a:pt x="191812" y="89441"/>
                        </a:lnTo>
                        <a:cubicBezTo>
                          <a:pt x="183964" y="88651"/>
                          <a:pt x="176982" y="84117"/>
                          <a:pt x="173070" y="77272"/>
                        </a:cubicBezTo>
                        <a:lnTo>
                          <a:pt x="171688" y="77746"/>
                        </a:lnTo>
                        <a:close/>
                        <a:moveTo>
                          <a:pt x="159813" y="144677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3"/>
                        </a:lnTo>
                        <a:lnTo>
                          <a:pt x="114426" y="109723"/>
                        </a:lnTo>
                        <a:cubicBezTo>
                          <a:pt x="117455" y="109723"/>
                          <a:pt x="119911" y="112177"/>
                          <a:pt x="119911" y="115204"/>
                        </a:cubicBezTo>
                        <a:cubicBezTo>
                          <a:pt x="119911" y="118231"/>
                          <a:pt x="117455" y="120685"/>
                          <a:pt x="114426" y="120685"/>
                        </a:cubicBezTo>
                        <a:lnTo>
                          <a:pt x="96979" y="120771"/>
                        </a:lnTo>
                        <a:cubicBezTo>
                          <a:pt x="94924" y="122019"/>
                          <a:pt x="92698" y="122964"/>
                          <a:pt x="90372" y="123575"/>
                        </a:cubicBezTo>
                        <a:lnTo>
                          <a:pt x="90372" y="144074"/>
                        </a:lnTo>
                        <a:cubicBezTo>
                          <a:pt x="95900" y="142650"/>
                          <a:pt x="112699" y="137040"/>
                          <a:pt x="128504" y="130696"/>
                        </a:cubicBezTo>
                        <a:cubicBezTo>
                          <a:pt x="130525" y="129695"/>
                          <a:pt x="132891" y="129664"/>
                          <a:pt x="134938" y="130609"/>
                        </a:cubicBezTo>
                        <a:cubicBezTo>
                          <a:pt x="136469" y="131407"/>
                          <a:pt x="137584" y="132821"/>
                          <a:pt x="138005" y="134494"/>
                        </a:cubicBezTo>
                        <a:lnTo>
                          <a:pt x="142108" y="182913"/>
                        </a:lnTo>
                        <a:lnTo>
                          <a:pt x="154415" y="182913"/>
                        </a:lnTo>
                        <a:lnTo>
                          <a:pt x="154415" y="159177"/>
                        </a:lnTo>
                        <a:cubicBezTo>
                          <a:pt x="154328" y="153838"/>
                          <a:pt x="156256" y="148662"/>
                          <a:pt x="159813" y="144677"/>
                        </a:cubicBezTo>
                        <a:close/>
                        <a:moveTo>
                          <a:pt x="138825" y="182913"/>
                        </a:moveTo>
                        <a:lnTo>
                          <a:pt x="134766" y="135054"/>
                        </a:lnTo>
                        <a:cubicBezTo>
                          <a:pt x="134503" y="134390"/>
                          <a:pt x="134013" y="133840"/>
                          <a:pt x="133383" y="133501"/>
                        </a:cubicBezTo>
                        <a:cubicBezTo>
                          <a:pt x="132176" y="133081"/>
                          <a:pt x="130850" y="133174"/>
                          <a:pt x="129714" y="133760"/>
                        </a:cubicBezTo>
                        <a:cubicBezTo>
                          <a:pt x="116886" y="138974"/>
                          <a:pt x="103798" y="143525"/>
                          <a:pt x="90503" y="147396"/>
                        </a:cubicBezTo>
                        <a:lnTo>
                          <a:pt x="90372" y="146792"/>
                        </a:lnTo>
                        <a:lnTo>
                          <a:pt x="90372" y="171390"/>
                        </a:lnTo>
                        <a:cubicBezTo>
                          <a:pt x="91106" y="171606"/>
                          <a:pt x="91840" y="171822"/>
                          <a:pt x="92575" y="172081"/>
                        </a:cubicBezTo>
                        <a:cubicBezTo>
                          <a:pt x="98233" y="174081"/>
                          <a:pt x="103075" y="177887"/>
                          <a:pt x="106350" y="182913"/>
                        </a:cubicBezTo>
                        <a:close/>
                        <a:moveTo>
                          <a:pt x="116628" y="115203"/>
                        </a:moveTo>
                        <a:cubicBezTo>
                          <a:pt x="116623" y="113990"/>
                          <a:pt x="115640" y="113008"/>
                          <a:pt x="114426" y="113003"/>
                        </a:cubicBezTo>
                        <a:lnTo>
                          <a:pt x="100176" y="113003"/>
                        </a:lnTo>
                        <a:lnTo>
                          <a:pt x="100564" y="111061"/>
                        </a:lnTo>
                        <a:cubicBezTo>
                          <a:pt x="100677" y="110536"/>
                          <a:pt x="100735" y="110001"/>
                          <a:pt x="100737" y="109465"/>
                        </a:cubicBezTo>
                        <a:cubicBezTo>
                          <a:pt x="100736" y="109101"/>
                          <a:pt x="100693" y="108739"/>
                          <a:pt x="100607" y="108385"/>
                        </a:cubicBezTo>
                        <a:cubicBezTo>
                          <a:pt x="99657" y="102430"/>
                          <a:pt x="91798" y="97942"/>
                          <a:pt x="82298" y="97942"/>
                        </a:cubicBezTo>
                        <a:lnTo>
                          <a:pt x="81909" y="97986"/>
                        </a:lnTo>
                        <a:cubicBezTo>
                          <a:pt x="81114" y="97998"/>
                          <a:pt x="80321" y="98056"/>
                          <a:pt x="79533" y="98158"/>
                        </a:cubicBezTo>
                        <a:cubicBezTo>
                          <a:pt x="79114" y="98145"/>
                          <a:pt x="78695" y="98174"/>
                          <a:pt x="78281" y="98244"/>
                        </a:cubicBezTo>
                        <a:cubicBezTo>
                          <a:pt x="75112" y="98625"/>
                          <a:pt x="72054" y="99653"/>
                          <a:pt x="69299" y="101266"/>
                        </a:cubicBezTo>
                        <a:cubicBezTo>
                          <a:pt x="69170" y="101351"/>
                          <a:pt x="69039" y="101395"/>
                          <a:pt x="68910" y="101480"/>
                        </a:cubicBezTo>
                        <a:cubicBezTo>
                          <a:pt x="66251" y="102938"/>
                          <a:pt x="64325" y="105443"/>
                          <a:pt x="63599" y="108385"/>
                        </a:cubicBezTo>
                        <a:cubicBezTo>
                          <a:pt x="63484" y="108910"/>
                          <a:pt x="63426" y="109445"/>
                          <a:pt x="63426" y="109982"/>
                        </a:cubicBezTo>
                        <a:cubicBezTo>
                          <a:pt x="63433" y="110358"/>
                          <a:pt x="63462" y="110732"/>
                          <a:pt x="63512" y="111104"/>
                        </a:cubicBezTo>
                        <a:lnTo>
                          <a:pt x="63857" y="113003"/>
                        </a:lnTo>
                        <a:lnTo>
                          <a:pt x="52629" y="113003"/>
                        </a:lnTo>
                        <a:cubicBezTo>
                          <a:pt x="51413" y="113003"/>
                          <a:pt x="50427" y="113988"/>
                          <a:pt x="50427" y="115204"/>
                        </a:cubicBezTo>
                        <a:cubicBezTo>
                          <a:pt x="50427" y="116419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6" y="117663"/>
                        </a:lnTo>
                        <a:cubicBezTo>
                          <a:pt x="68392" y="117837"/>
                          <a:pt x="68607" y="117923"/>
                          <a:pt x="68781" y="118052"/>
                        </a:cubicBezTo>
                        <a:cubicBezTo>
                          <a:pt x="69674" y="118618"/>
                          <a:pt x="70613" y="119109"/>
                          <a:pt x="71588" y="119520"/>
                        </a:cubicBezTo>
                        <a:cubicBezTo>
                          <a:pt x="71691" y="119554"/>
                          <a:pt x="71793" y="119598"/>
                          <a:pt x="71889" y="119649"/>
                        </a:cubicBezTo>
                        <a:cubicBezTo>
                          <a:pt x="73026" y="120098"/>
                          <a:pt x="74196" y="120458"/>
                          <a:pt x="75388" y="120727"/>
                        </a:cubicBezTo>
                        <a:cubicBezTo>
                          <a:pt x="75690" y="120814"/>
                          <a:pt x="75949" y="120857"/>
                          <a:pt x="76251" y="120943"/>
                        </a:cubicBezTo>
                        <a:cubicBezTo>
                          <a:pt x="76510" y="120987"/>
                          <a:pt x="76770" y="121030"/>
                          <a:pt x="77072" y="121073"/>
                        </a:cubicBezTo>
                        <a:cubicBezTo>
                          <a:pt x="77547" y="121159"/>
                          <a:pt x="78022" y="121246"/>
                          <a:pt x="78540" y="121288"/>
                        </a:cubicBezTo>
                        <a:lnTo>
                          <a:pt x="79965" y="121461"/>
                        </a:lnTo>
                        <a:lnTo>
                          <a:pt x="79965" y="174022"/>
                        </a:lnTo>
                        <a:lnTo>
                          <a:pt x="78670" y="174325"/>
                        </a:lnTo>
                        <a:cubicBezTo>
                          <a:pt x="77656" y="174517"/>
                          <a:pt x="76659" y="174791"/>
                          <a:pt x="75690" y="175144"/>
                        </a:cubicBezTo>
                        <a:cubicBezTo>
                          <a:pt x="75642" y="175139"/>
                          <a:pt x="75595" y="175154"/>
                          <a:pt x="75560" y="175188"/>
                        </a:cubicBezTo>
                        <a:lnTo>
                          <a:pt x="75431" y="175231"/>
                        </a:lnTo>
                        <a:cubicBezTo>
                          <a:pt x="74219" y="175657"/>
                          <a:pt x="73048" y="176191"/>
                          <a:pt x="71933" y="176828"/>
                        </a:cubicBezTo>
                        <a:cubicBezTo>
                          <a:pt x="71457" y="177086"/>
                          <a:pt x="70983" y="177475"/>
                          <a:pt x="70507" y="177777"/>
                        </a:cubicBezTo>
                        <a:cubicBezTo>
                          <a:pt x="69860" y="178208"/>
                          <a:pt x="69212" y="178597"/>
                          <a:pt x="68651" y="179028"/>
                        </a:cubicBezTo>
                        <a:cubicBezTo>
                          <a:pt x="68133" y="179417"/>
                          <a:pt x="67744" y="179891"/>
                          <a:pt x="67268" y="180323"/>
                        </a:cubicBezTo>
                        <a:cubicBezTo>
                          <a:pt x="66719" y="180793"/>
                          <a:pt x="66200" y="181297"/>
                          <a:pt x="65715" y="181833"/>
                        </a:cubicBezTo>
                        <a:cubicBezTo>
                          <a:pt x="65412" y="182178"/>
                          <a:pt x="65153" y="182566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0"/>
                          <a:pt x="95704" y="176679"/>
                          <a:pt x="91453" y="175187"/>
                        </a:cubicBezTo>
                        <a:cubicBezTo>
                          <a:pt x="90456" y="174815"/>
                          <a:pt x="89431" y="174526"/>
                          <a:pt x="88386" y="174325"/>
                        </a:cubicBezTo>
                        <a:lnTo>
                          <a:pt x="87090" y="174022"/>
                        </a:lnTo>
                        <a:lnTo>
                          <a:pt x="87090" y="121030"/>
                        </a:lnTo>
                        <a:lnTo>
                          <a:pt x="88343" y="120727"/>
                        </a:lnTo>
                        <a:cubicBezTo>
                          <a:pt x="90762" y="120192"/>
                          <a:pt x="93080" y="119275"/>
                          <a:pt x="95209" y="118009"/>
                        </a:cubicBezTo>
                        <a:lnTo>
                          <a:pt x="96072" y="117405"/>
                        </a:lnTo>
                        <a:lnTo>
                          <a:pt x="114426" y="117405"/>
                        </a:lnTo>
                        <a:cubicBezTo>
                          <a:pt x="115640" y="117400"/>
                          <a:pt x="116623" y="116417"/>
                          <a:pt x="116628" y="11520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72" name="Google Shape;1672;g2da750b4097_0_491"/>
                  <p:cNvSpPr/>
                  <p:nvPr/>
                </p:nvSpPr>
                <p:spPr>
                  <a:xfrm>
                    <a:off x="5030321" y="2947048"/>
                    <a:ext cx="34028" cy="20283"/>
                  </a:xfrm>
                  <a:custGeom>
                    <a:rect b="b" l="l" r="r" t="t"/>
                    <a:pathLst>
                      <a:path extrusionOk="0" h="20283" w="34028">
                        <a:moveTo>
                          <a:pt x="34362" y="9906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4"/>
                        </a:cubicBezTo>
                        <a:lnTo>
                          <a:pt x="17089" y="20264"/>
                        </a:lnTo>
                        <a:cubicBezTo>
                          <a:pt x="7934" y="20264"/>
                          <a:pt x="421" y="15819"/>
                          <a:pt x="334" y="10338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6"/>
                          <a:pt x="12954" y="-24"/>
                          <a:pt x="17218" y="24"/>
                        </a:cubicBezTo>
                        <a:lnTo>
                          <a:pt x="17565" y="-19"/>
                        </a:lnTo>
                        <a:cubicBezTo>
                          <a:pt x="26762" y="-19"/>
                          <a:pt x="34277" y="4426"/>
                          <a:pt x="34362" y="9906"/>
                        </a:cubicBezTo>
                        <a:close/>
                        <a:moveTo>
                          <a:pt x="27843" y="14223"/>
                        </a:moveTo>
                        <a:cubicBezTo>
                          <a:pt x="28835" y="13618"/>
                          <a:pt x="31081" y="11978"/>
                          <a:pt x="31081" y="9950"/>
                        </a:cubicBezTo>
                        <a:cubicBezTo>
                          <a:pt x="31038" y="6800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5"/>
                          <a:pt x="9983" y="4185"/>
                          <a:pt x="6811" y="6023"/>
                        </a:cubicBezTo>
                        <a:cubicBezTo>
                          <a:pt x="5861" y="6628"/>
                          <a:pt x="3573" y="8310"/>
                          <a:pt x="3616" y="10295"/>
                        </a:cubicBezTo>
                        <a:cubicBezTo>
                          <a:pt x="3659" y="13446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6"/>
                          <a:pt x="24685" y="16062"/>
                          <a:pt x="27843" y="1422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673" name="Google Shape;1673;g2da750b4097_0_491"/>
              <p:cNvGrpSpPr/>
              <p:nvPr/>
            </p:nvGrpSpPr>
            <p:grpSpPr>
              <a:xfrm>
                <a:off x="5723061" y="4576574"/>
                <a:ext cx="561040" cy="377073"/>
                <a:chOff x="5723061" y="4582192"/>
                <a:chExt cx="561040" cy="377073"/>
              </a:xfrm>
            </p:grpSpPr>
            <p:grpSp>
              <p:nvGrpSpPr>
                <p:cNvPr id="1674" name="Google Shape;1674;g2da750b4097_0_491"/>
                <p:cNvGrpSpPr/>
                <p:nvPr/>
              </p:nvGrpSpPr>
              <p:grpSpPr>
                <a:xfrm>
                  <a:off x="5771378" y="4591613"/>
                  <a:ext cx="472272" cy="352929"/>
                  <a:chOff x="4998402" y="3162440"/>
                  <a:chExt cx="320728" cy="239680"/>
                </a:xfrm>
              </p:grpSpPr>
              <p:sp>
                <p:nvSpPr>
                  <p:cNvPr id="1675" name="Google Shape;1675;g2da750b4097_0_491"/>
                  <p:cNvSpPr/>
                  <p:nvPr/>
                </p:nvSpPr>
                <p:spPr>
                  <a:xfrm>
                    <a:off x="4998402" y="3361125"/>
                    <a:ext cx="320728" cy="40995"/>
                  </a:xfrm>
                  <a:custGeom>
                    <a:rect b="b" l="l" r="r" t="t"/>
                    <a:pathLst>
                      <a:path extrusionOk="0" h="40995" w="320728">
                        <a:moveTo>
                          <a:pt x="0" y="0"/>
                        </a:moveTo>
                        <a:lnTo>
                          <a:pt x="320729" y="0"/>
                        </a:lnTo>
                        <a:lnTo>
                          <a:pt x="320729" y="40996"/>
                        </a:lnTo>
                        <a:lnTo>
                          <a:pt x="0" y="40996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76" name="Google Shape;1676;g2da750b4097_0_491"/>
                  <p:cNvSpPr/>
                  <p:nvPr/>
                </p:nvSpPr>
                <p:spPr>
                  <a:xfrm>
                    <a:off x="5114135" y="3239171"/>
                    <a:ext cx="87275" cy="99642"/>
                  </a:xfrm>
                  <a:custGeom>
                    <a:rect b="b" l="l" r="r" t="t"/>
                    <a:pathLst>
                      <a:path extrusionOk="0" h="99642" w="87275">
                        <a:moveTo>
                          <a:pt x="87609" y="3736"/>
                        </a:moveTo>
                        <a:lnTo>
                          <a:pt x="72625" y="66007"/>
                        </a:lnTo>
                        <a:lnTo>
                          <a:pt x="72970" y="66568"/>
                        </a:lnTo>
                        <a:cubicBezTo>
                          <a:pt x="74551" y="69420"/>
                          <a:pt x="75369" y="72630"/>
                          <a:pt x="75344" y="75890"/>
                        </a:cubicBezTo>
                        <a:lnTo>
                          <a:pt x="75344" y="99624"/>
                        </a:lnTo>
                        <a:lnTo>
                          <a:pt x="9100" y="99624"/>
                        </a:lnTo>
                        <a:lnTo>
                          <a:pt x="9100" y="75889"/>
                        </a:lnTo>
                        <a:cubicBezTo>
                          <a:pt x="9000" y="71113"/>
                          <a:pt x="10820" y="66497"/>
                          <a:pt x="14153" y="63072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7"/>
                        </a:lnTo>
                        <a:lnTo>
                          <a:pt x="62347" y="59707"/>
                        </a:lnTo>
                        <a:cubicBezTo>
                          <a:pt x="63414" y="59720"/>
                          <a:pt x="64475" y="59879"/>
                          <a:pt x="65499" y="60181"/>
                        </a:cubicBezTo>
                        <a:lnTo>
                          <a:pt x="67140" y="60698"/>
                        </a:lnTo>
                        <a:lnTo>
                          <a:pt x="81433" y="1233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77" name="Google Shape;1677;g2da750b4097_0_491"/>
                  <p:cNvSpPr/>
                  <p:nvPr/>
                </p:nvSpPr>
                <p:spPr>
                  <a:xfrm>
                    <a:off x="5130071" y="3162440"/>
                    <a:ext cx="55750" cy="53957"/>
                  </a:xfrm>
                  <a:custGeom>
                    <a:rect b="b" l="l" r="r" t="t"/>
                    <a:pathLst>
                      <a:path extrusionOk="0" h="53957" w="55750">
                        <a:moveTo>
                          <a:pt x="56041" y="37616"/>
                        </a:moveTo>
                        <a:cubicBezTo>
                          <a:pt x="56033" y="37947"/>
                          <a:pt x="56048" y="38279"/>
                          <a:pt x="56084" y="38608"/>
                        </a:cubicBezTo>
                        <a:cubicBezTo>
                          <a:pt x="52542" y="43485"/>
                          <a:pt x="48275" y="47793"/>
                          <a:pt x="43431" y="51382"/>
                        </a:cubicBezTo>
                        <a:cubicBezTo>
                          <a:pt x="37972" y="53175"/>
                          <a:pt x="32247" y="54021"/>
                          <a:pt x="26503" y="53884"/>
                        </a:cubicBezTo>
                        <a:cubicBezTo>
                          <a:pt x="21556" y="54168"/>
                          <a:pt x="16610" y="53327"/>
                          <a:pt x="12036" y="51424"/>
                        </a:cubicBezTo>
                        <a:cubicBezTo>
                          <a:pt x="8965" y="49027"/>
                          <a:pt x="6309" y="46140"/>
                          <a:pt x="4176" y="42880"/>
                        </a:cubicBezTo>
                        <a:lnTo>
                          <a:pt x="4176" y="42319"/>
                        </a:lnTo>
                        <a:lnTo>
                          <a:pt x="3745" y="42319"/>
                        </a:lnTo>
                        <a:cubicBezTo>
                          <a:pt x="2881" y="41197"/>
                          <a:pt x="2103" y="40075"/>
                          <a:pt x="1456" y="39126"/>
                        </a:cubicBezTo>
                        <a:lnTo>
                          <a:pt x="1413" y="39083"/>
                        </a:lnTo>
                        <a:cubicBezTo>
                          <a:pt x="1024" y="38522"/>
                          <a:pt x="679" y="37961"/>
                          <a:pt x="334" y="37529"/>
                        </a:cubicBezTo>
                        <a:lnTo>
                          <a:pt x="1586" y="34853"/>
                        </a:lnTo>
                        <a:lnTo>
                          <a:pt x="1715" y="34552"/>
                        </a:lnTo>
                        <a:lnTo>
                          <a:pt x="1758" y="34120"/>
                        </a:lnTo>
                        <a:cubicBezTo>
                          <a:pt x="1822" y="33909"/>
                          <a:pt x="1865" y="33692"/>
                          <a:pt x="1887" y="33473"/>
                        </a:cubicBezTo>
                        <a:lnTo>
                          <a:pt x="1887" y="29934"/>
                        </a:lnTo>
                        <a:cubicBezTo>
                          <a:pt x="173" y="15205"/>
                          <a:pt x="10732" y="1876"/>
                          <a:pt x="25472" y="163"/>
                        </a:cubicBezTo>
                        <a:cubicBezTo>
                          <a:pt x="40211" y="-1550"/>
                          <a:pt x="53549" y="9002"/>
                          <a:pt x="55263" y="23731"/>
                        </a:cubicBezTo>
                        <a:cubicBezTo>
                          <a:pt x="55503" y="25792"/>
                          <a:pt x="55503" y="27873"/>
                          <a:pt x="55263" y="29934"/>
                        </a:cubicBezTo>
                        <a:lnTo>
                          <a:pt x="55263" y="35069"/>
                        </a:lnTo>
                        <a:lnTo>
                          <a:pt x="55393" y="35372"/>
                        </a:lnTo>
                        <a:cubicBezTo>
                          <a:pt x="55387" y="35531"/>
                          <a:pt x="55401" y="35691"/>
                          <a:pt x="55436" y="35846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78" name="Google Shape;1678;g2da750b4097_0_491"/>
                <p:cNvGrpSpPr/>
                <p:nvPr/>
              </p:nvGrpSpPr>
              <p:grpSpPr>
                <a:xfrm>
                  <a:off x="5723061" y="4582192"/>
                  <a:ext cx="561040" cy="377073"/>
                  <a:chOff x="4965588" y="3156037"/>
                  <a:chExt cx="381012" cy="256077"/>
                </a:xfrm>
              </p:grpSpPr>
              <p:sp>
                <p:nvSpPr>
                  <p:cNvPr id="1679" name="Google Shape;1679;g2da750b4097_0_491"/>
                  <p:cNvSpPr/>
                  <p:nvPr/>
                </p:nvSpPr>
                <p:spPr>
                  <a:xfrm>
                    <a:off x="4965588" y="3156037"/>
                    <a:ext cx="381012" cy="256077"/>
                  </a:xfrm>
                  <a:custGeom>
                    <a:rect b="b" l="l" r="r" t="t"/>
                    <a:pathLst>
                      <a:path extrusionOk="0" h="256077" w="381012">
                        <a:moveTo>
                          <a:pt x="381347" y="182913"/>
                        </a:moveTo>
                        <a:lnTo>
                          <a:pt x="381347" y="201944"/>
                        </a:lnTo>
                        <a:cubicBezTo>
                          <a:pt x="381348" y="203754"/>
                          <a:pt x="379880" y="205222"/>
                          <a:pt x="378069" y="205223"/>
                        </a:cubicBezTo>
                        <a:cubicBezTo>
                          <a:pt x="378068" y="205223"/>
                          <a:pt x="378067" y="205223"/>
                          <a:pt x="378065" y="205223"/>
                        </a:cubicBezTo>
                        <a:lnTo>
                          <a:pt x="363814" y="205223"/>
                        </a:lnTo>
                        <a:lnTo>
                          <a:pt x="363814" y="247816"/>
                        </a:lnTo>
                        <a:cubicBezTo>
                          <a:pt x="364088" y="248336"/>
                          <a:pt x="364236" y="248912"/>
                          <a:pt x="364246" y="249499"/>
                        </a:cubicBezTo>
                        <a:lnTo>
                          <a:pt x="364246" y="252779"/>
                        </a:lnTo>
                        <a:cubicBezTo>
                          <a:pt x="364247" y="254589"/>
                          <a:pt x="362779" y="256058"/>
                          <a:pt x="360967" y="256059"/>
                        </a:cubicBezTo>
                        <a:cubicBezTo>
                          <a:pt x="360966" y="256059"/>
                          <a:pt x="360965" y="256059"/>
                          <a:pt x="360964" y="256059"/>
                        </a:cubicBezTo>
                        <a:lnTo>
                          <a:pt x="28273" y="256059"/>
                        </a:lnTo>
                        <a:cubicBezTo>
                          <a:pt x="26015" y="255182"/>
                          <a:pt x="24228" y="253397"/>
                          <a:pt x="23351" y="251139"/>
                        </a:cubicBezTo>
                        <a:lnTo>
                          <a:pt x="23351" y="205223"/>
                        </a:lnTo>
                        <a:lnTo>
                          <a:pt x="3616" y="205223"/>
                        </a:lnTo>
                        <a:cubicBezTo>
                          <a:pt x="1804" y="205224"/>
                          <a:pt x="335" y="203758"/>
                          <a:pt x="334" y="201948"/>
                        </a:cubicBezTo>
                        <a:cubicBezTo>
                          <a:pt x="334" y="201946"/>
                          <a:pt x="334" y="201945"/>
                          <a:pt x="334" y="201944"/>
                        </a:cubicBezTo>
                        <a:lnTo>
                          <a:pt x="334" y="182913"/>
                        </a:lnTo>
                        <a:cubicBezTo>
                          <a:pt x="333" y="181102"/>
                          <a:pt x="1801" y="179634"/>
                          <a:pt x="3613" y="179633"/>
                        </a:cubicBezTo>
                        <a:cubicBezTo>
                          <a:pt x="3614" y="179633"/>
                          <a:pt x="3615" y="179633"/>
                          <a:pt x="3616" y="179633"/>
                        </a:cubicBezTo>
                        <a:lnTo>
                          <a:pt x="59021" y="179633"/>
                        </a:lnTo>
                        <a:cubicBezTo>
                          <a:pt x="62660" y="174743"/>
                          <a:pt x="67662" y="171036"/>
                          <a:pt x="73401" y="168974"/>
                        </a:cubicBezTo>
                        <a:lnTo>
                          <a:pt x="73401" y="127029"/>
                        </a:lnTo>
                        <a:cubicBezTo>
                          <a:pt x="70728" y="126393"/>
                          <a:pt x="68166" y="125360"/>
                          <a:pt x="65800" y="123965"/>
                        </a:cubicBezTo>
                        <a:lnTo>
                          <a:pt x="52629" y="123965"/>
                        </a:lnTo>
                        <a:cubicBezTo>
                          <a:pt x="47788" y="123965"/>
                          <a:pt x="43863" y="120043"/>
                          <a:pt x="43863" y="115205"/>
                        </a:cubicBezTo>
                        <a:cubicBezTo>
                          <a:pt x="43863" y="110367"/>
                          <a:pt x="47788" y="106444"/>
                          <a:pt x="52629" y="106444"/>
                        </a:cubicBezTo>
                        <a:lnTo>
                          <a:pt x="57294" y="106444"/>
                        </a:lnTo>
                        <a:cubicBezTo>
                          <a:pt x="58491" y="101995"/>
                          <a:pt x="61412" y="98206"/>
                          <a:pt x="65412" y="95915"/>
                        </a:cubicBezTo>
                        <a:cubicBezTo>
                          <a:pt x="70368" y="92943"/>
                          <a:pt x="76041" y="91376"/>
                          <a:pt x="81822" y="91384"/>
                        </a:cubicBezTo>
                        <a:lnTo>
                          <a:pt x="82298" y="91383"/>
                        </a:lnTo>
                        <a:cubicBezTo>
                          <a:pt x="91924" y="90622"/>
                          <a:pt x="101143" y="95413"/>
                          <a:pt x="106048" y="103725"/>
                        </a:cubicBezTo>
                        <a:lnTo>
                          <a:pt x="136925" y="82623"/>
                        </a:lnTo>
                        <a:cubicBezTo>
                          <a:pt x="137189" y="82463"/>
                          <a:pt x="137463" y="82319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3" y="65901"/>
                          <a:pt x="162339" y="58843"/>
                          <a:pt x="162144" y="51682"/>
                        </a:cubicBezTo>
                        <a:cubicBezTo>
                          <a:pt x="160590" y="49439"/>
                          <a:pt x="159381" y="47669"/>
                          <a:pt x="159078" y="47194"/>
                        </a:cubicBezTo>
                        <a:lnTo>
                          <a:pt x="158819" y="46805"/>
                        </a:lnTo>
                        <a:cubicBezTo>
                          <a:pt x="158500" y="46332"/>
                          <a:pt x="158321" y="45779"/>
                          <a:pt x="158302" y="45209"/>
                        </a:cubicBezTo>
                        <a:lnTo>
                          <a:pt x="158215" y="43828"/>
                        </a:lnTo>
                        <a:cubicBezTo>
                          <a:pt x="158173" y="43283"/>
                          <a:pt x="158262" y="42735"/>
                          <a:pt x="158474" y="42231"/>
                        </a:cubicBezTo>
                        <a:lnTo>
                          <a:pt x="159855" y="39341"/>
                        </a:lnTo>
                        <a:lnTo>
                          <a:pt x="159855" y="36493"/>
                        </a:lnTo>
                        <a:cubicBezTo>
                          <a:pt x="158135" y="18129"/>
                          <a:pt x="171637" y="1848"/>
                          <a:pt x="190013" y="129"/>
                        </a:cubicBezTo>
                        <a:cubicBezTo>
                          <a:pt x="208390" y="-1591"/>
                          <a:pt x="224682" y="11902"/>
                          <a:pt x="226402" y="30265"/>
                        </a:cubicBezTo>
                        <a:cubicBezTo>
                          <a:pt x="226596" y="32337"/>
                          <a:pt x="226596" y="34421"/>
                          <a:pt x="226402" y="36493"/>
                        </a:cubicBezTo>
                        <a:lnTo>
                          <a:pt x="226402" y="40851"/>
                        </a:lnTo>
                        <a:lnTo>
                          <a:pt x="226964" y="42663"/>
                        </a:lnTo>
                        <a:cubicBezTo>
                          <a:pt x="227084" y="42995"/>
                          <a:pt x="227142" y="43346"/>
                          <a:pt x="227136" y="43699"/>
                        </a:cubicBezTo>
                        <a:cubicBezTo>
                          <a:pt x="227122" y="44059"/>
                          <a:pt x="227136" y="44420"/>
                          <a:pt x="227180" y="44778"/>
                        </a:cubicBezTo>
                        <a:lnTo>
                          <a:pt x="227309" y="45511"/>
                        </a:lnTo>
                        <a:cubicBezTo>
                          <a:pt x="227469" y="46413"/>
                          <a:pt x="227233" y="47340"/>
                          <a:pt x="226662" y="48057"/>
                        </a:cubicBezTo>
                        <a:lnTo>
                          <a:pt x="226230" y="48662"/>
                        </a:lnTo>
                        <a:cubicBezTo>
                          <a:pt x="225927" y="49050"/>
                          <a:pt x="224804" y="50474"/>
                          <a:pt x="223293" y="52287"/>
                        </a:cubicBezTo>
                        <a:cubicBezTo>
                          <a:pt x="223047" y="59320"/>
                          <a:pt x="221480" y="66244"/>
                          <a:pt x="218673" y="72698"/>
                        </a:cubicBezTo>
                        <a:lnTo>
                          <a:pt x="222602" y="74424"/>
                        </a:lnTo>
                        <a:lnTo>
                          <a:pt x="244410" y="83271"/>
                        </a:lnTo>
                        <a:lnTo>
                          <a:pt x="254386" y="87112"/>
                        </a:lnTo>
                        <a:cubicBezTo>
                          <a:pt x="255044" y="87381"/>
                          <a:pt x="255603" y="87849"/>
                          <a:pt x="255984" y="88450"/>
                        </a:cubicBezTo>
                        <a:lnTo>
                          <a:pt x="256976" y="90089"/>
                        </a:lnTo>
                        <a:lnTo>
                          <a:pt x="301154" y="133934"/>
                        </a:lnTo>
                        <a:cubicBezTo>
                          <a:pt x="305235" y="132242"/>
                          <a:pt x="309604" y="131348"/>
                          <a:pt x="314023" y="131301"/>
                        </a:cubicBezTo>
                        <a:lnTo>
                          <a:pt x="314498" y="131301"/>
                        </a:lnTo>
                        <a:cubicBezTo>
                          <a:pt x="328058" y="131301"/>
                          <a:pt x="338811" y="138853"/>
                          <a:pt x="339458" y="148563"/>
                        </a:cubicBezTo>
                        <a:lnTo>
                          <a:pt x="345158" y="148563"/>
                        </a:lnTo>
                        <a:cubicBezTo>
                          <a:pt x="350000" y="148563"/>
                          <a:pt x="353925" y="152485"/>
                          <a:pt x="353925" y="157323"/>
                        </a:cubicBezTo>
                        <a:cubicBezTo>
                          <a:pt x="353925" y="162161"/>
                          <a:pt x="350000" y="166083"/>
                          <a:pt x="345158" y="166083"/>
                        </a:cubicBezTo>
                        <a:lnTo>
                          <a:pt x="325251" y="166083"/>
                        </a:lnTo>
                        <a:cubicBezTo>
                          <a:pt x="324991" y="166169"/>
                          <a:pt x="324690" y="166298"/>
                          <a:pt x="324387" y="166385"/>
                        </a:cubicBezTo>
                        <a:lnTo>
                          <a:pt x="324387" y="170442"/>
                        </a:lnTo>
                        <a:cubicBezTo>
                          <a:pt x="329547" y="172270"/>
                          <a:pt x="334124" y="175443"/>
                          <a:pt x="337645" y="179633"/>
                        </a:cubicBezTo>
                        <a:lnTo>
                          <a:pt x="378065" y="179633"/>
                        </a:lnTo>
                        <a:cubicBezTo>
                          <a:pt x="379877" y="179632"/>
                          <a:pt x="381346" y="181100"/>
                          <a:pt x="381346" y="182911"/>
                        </a:cubicBezTo>
                        <a:cubicBezTo>
                          <a:pt x="381346" y="182911"/>
                          <a:pt x="381346" y="182912"/>
                          <a:pt x="381346" y="182913"/>
                        </a:cubicBezTo>
                        <a:close/>
                        <a:moveTo>
                          <a:pt x="374740" y="198664"/>
                        </a:moveTo>
                        <a:lnTo>
                          <a:pt x="374740" y="193831"/>
                        </a:lnTo>
                        <a:lnTo>
                          <a:pt x="6897" y="193831"/>
                        </a:lnTo>
                        <a:lnTo>
                          <a:pt x="6897" y="198664"/>
                        </a:lnTo>
                        <a:lnTo>
                          <a:pt x="374740" y="198664"/>
                        </a:lnTo>
                        <a:close/>
                        <a:moveTo>
                          <a:pt x="374740" y="190551"/>
                        </a:moveTo>
                        <a:lnTo>
                          <a:pt x="374740" y="186193"/>
                        </a:lnTo>
                        <a:lnTo>
                          <a:pt x="6897" y="186193"/>
                        </a:lnTo>
                        <a:lnTo>
                          <a:pt x="6897" y="190551"/>
                        </a:lnTo>
                        <a:close/>
                        <a:moveTo>
                          <a:pt x="353925" y="246220"/>
                        </a:moveTo>
                        <a:lnTo>
                          <a:pt x="353925" y="205223"/>
                        </a:lnTo>
                        <a:lnTo>
                          <a:pt x="33196" y="205223"/>
                        </a:lnTo>
                        <a:lnTo>
                          <a:pt x="33196" y="246220"/>
                        </a:lnTo>
                        <a:close/>
                        <a:moveTo>
                          <a:pt x="347361" y="157323"/>
                        </a:moveTo>
                        <a:cubicBezTo>
                          <a:pt x="347356" y="156109"/>
                          <a:pt x="346373" y="155127"/>
                          <a:pt x="345158" y="155122"/>
                        </a:cubicBezTo>
                        <a:lnTo>
                          <a:pt x="331124" y="155122"/>
                        </a:lnTo>
                        <a:lnTo>
                          <a:pt x="332161" y="152835"/>
                        </a:lnTo>
                        <a:cubicBezTo>
                          <a:pt x="332452" y="152144"/>
                          <a:pt x="332655" y="151419"/>
                          <a:pt x="332764" y="150678"/>
                        </a:cubicBezTo>
                        <a:cubicBezTo>
                          <a:pt x="332808" y="150418"/>
                          <a:pt x="332851" y="150159"/>
                          <a:pt x="332895" y="149857"/>
                        </a:cubicBezTo>
                        <a:lnTo>
                          <a:pt x="332895" y="149382"/>
                        </a:lnTo>
                        <a:cubicBezTo>
                          <a:pt x="332808" y="143039"/>
                          <a:pt x="324560" y="137861"/>
                          <a:pt x="314498" y="137861"/>
                        </a:cubicBezTo>
                        <a:lnTo>
                          <a:pt x="314066" y="137861"/>
                        </a:lnTo>
                        <a:cubicBezTo>
                          <a:pt x="312900" y="137904"/>
                          <a:pt x="311778" y="137989"/>
                          <a:pt x="310655" y="138120"/>
                        </a:cubicBezTo>
                        <a:lnTo>
                          <a:pt x="309359" y="138378"/>
                        </a:lnTo>
                        <a:cubicBezTo>
                          <a:pt x="308704" y="138466"/>
                          <a:pt x="308055" y="138596"/>
                          <a:pt x="307416" y="138766"/>
                        </a:cubicBezTo>
                        <a:cubicBezTo>
                          <a:pt x="306941" y="138896"/>
                          <a:pt x="306466" y="139026"/>
                          <a:pt x="305991" y="139198"/>
                        </a:cubicBezTo>
                        <a:cubicBezTo>
                          <a:pt x="305429" y="139371"/>
                          <a:pt x="304868" y="139543"/>
                          <a:pt x="304350" y="139759"/>
                        </a:cubicBezTo>
                        <a:cubicBezTo>
                          <a:pt x="303918" y="139932"/>
                          <a:pt x="303529" y="140147"/>
                          <a:pt x="303097" y="140320"/>
                        </a:cubicBezTo>
                        <a:cubicBezTo>
                          <a:pt x="302418" y="140631"/>
                          <a:pt x="301755" y="140977"/>
                          <a:pt x="301111" y="141356"/>
                        </a:cubicBezTo>
                        <a:lnTo>
                          <a:pt x="300031" y="142090"/>
                        </a:lnTo>
                        <a:lnTo>
                          <a:pt x="252787" y="95138"/>
                        </a:lnTo>
                        <a:lnTo>
                          <a:pt x="252529" y="95225"/>
                        </a:lnTo>
                        <a:lnTo>
                          <a:pt x="251665" y="93930"/>
                        </a:lnTo>
                        <a:lnTo>
                          <a:pt x="251622" y="93887"/>
                        </a:lnTo>
                        <a:lnTo>
                          <a:pt x="251536" y="93714"/>
                        </a:lnTo>
                        <a:lnTo>
                          <a:pt x="250974" y="92850"/>
                        </a:lnTo>
                        <a:lnTo>
                          <a:pt x="242424" y="89572"/>
                        </a:lnTo>
                        <a:lnTo>
                          <a:pt x="241992" y="89399"/>
                        </a:lnTo>
                        <a:lnTo>
                          <a:pt x="239271" y="88319"/>
                        </a:lnTo>
                        <a:lnTo>
                          <a:pt x="224718" y="148821"/>
                        </a:lnTo>
                        <a:cubicBezTo>
                          <a:pt x="226380" y="152020"/>
                          <a:pt x="227240" y="155574"/>
                          <a:pt x="227223" y="159179"/>
                        </a:cubicBezTo>
                        <a:lnTo>
                          <a:pt x="227223" y="182913"/>
                        </a:lnTo>
                        <a:lnTo>
                          <a:pt x="239746" y="182913"/>
                        </a:lnTo>
                        <a:lnTo>
                          <a:pt x="243935" y="138249"/>
                        </a:lnTo>
                        <a:lnTo>
                          <a:pt x="296965" y="178209"/>
                        </a:lnTo>
                        <a:cubicBezTo>
                          <a:pt x="299432" y="176179"/>
                          <a:pt x="302239" y="174601"/>
                          <a:pt x="305257" y="173548"/>
                        </a:cubicBezTo>
                        <a:cubicBezTo>
                          <a:pt x="305947" y="173290"/>
                          <a:pt x="306681" y="173074"/>
                          <a:pt x="307416" y="172858"/>
                        </a:cubicBezTo>
                        <a:lnTo>
                          <a:pt x="307416" y="164012"/>
                        </a:lnTo>
                        <a:cubicBezTo>
                          <a:pt x="306034" y="163712"/>
                          <a:pt x="304677" y="163308"/>
                          <a:pt x="303357" y="162803"/>
                        </a:cubicBezTo>
                        <a:lnTo>
                          <a:pt x="283362" y="162803"/>
                        </a:lnTo>
                        <a:cubicBezTo>
                          <a:pt x="280333" y="162803"/>
                          <a:pt x="277878" y="160349"/>
                          <a:pt x="277878" y="157323"/>
                        </a:cubicBezTo>
                        <a:cubicBezTo>
                          <a:pt x="277878" y="154295"/>
                          <a:pt x="280333" y="151842"/>
                          <a:pt x="283362" y="151842"/>
                        </a:cubicBezTo>
                        <a:lnTo>
                          <a:pt x="297700" y="152101"/>
                        </a:lnTo>
                        <a:cubicBezTo>
                          <a:pt x="297428" y="151383"/>
                          <a:pt x="297281" y="150624"/>
                          <a:pt x="297268" y="149857"/>
                        </a:cubicBezTo>
                        <a:lnTo>
                          <a:pt x="297268" y="149771"/>
                        </a:lnTo>
                        <a:cubicBezTo>
                          <a:pt x="297570" y="146801"/>
                          <a:pt x="299336" y="144179"/>
                          <a:pt x="301974" y="142780"/>
                        </a:cubicBezTo>
                        <a:cubicBezTo>
                          <a:pt x="305648" y="140611"/>
                          <a:pt x="309842" y="139478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11" y="143945"/>
                          <a:pt x="331253" y="149425"/>
                        </a:cubicBezTo>
                        <a:cubicBezTo>
                          <a:pt x="330980" y="152427"/>
                          <a:pt x="329210" y="155089"/>
                          <a:pt x="326546" y="156503"/>
                        </a:cubicBezTo>
                        <a:cubicBezTo>
                          <a:pt x="322870" y="158662"/>
                          <a:pt x="318675" y="159781"/>
                          <a:pt x="314412" y="159739"/>
                        </a:cubicBezTo>
                        <a:lnTo>
                          <a:pt x="314023" y="159783"/>
                        </a:lnTo>
                        <a:cubicBezTo>
                          <a:pt x="309051" y="159967"/>
                          <a:pt x="304169" y="158427"/>
                          <a:pt x="300203" y="155424"/>
                        </a:cubicBezTo>
                        <a:lnTo>
                          <a:pt x="283319" y="155122"/>
                        </a:lnTo>
                        <a:cubicBezTo>
                          <a:pt x="282103" y="155145"/>
                          <a:pt x="281136" y="156150"/>
                          <a:pt x="281159" y="157365"/>
                        </a:cubicBezTo>
                        <a:cubicBezTo>
                          <a:pt x="281182" y="158564"/>
                          <a:pt x="282162" y="159524"/>
                          <a:pt x="283362" y="159524"/>
                        </a:cubicBezTo>
                        <a:lnTo>
                          <a:pt x="304263" y="159653"/>
                        </a:lnTo>
                        <a:cubicBezTo>
                          <a:pt x="305895" y="160286"/>
                          <a:pt x="307589" y="160749"/>
                          <a:pt x="309316" y="161034"/>
                        </a:cubicBezTo>
                        <a:lnTo>
                          <a:pt x="310697" y="161250"/>
                        </a:lnTo>
                        <a:lnTo>
                          <a:pt x="310697" y="175534"/>
                        </a:lnTo>
                        <a:lnTo>
                          <a:pt x="309402" y="175793"/>
                        </a:lnTo>
                        <a:cubicBezTo>
                          <a:pt x="308358" y="175994"/>
                          <a:pt x="307332" y="176282"/>
                          <a:pt x="306336" y="176655"/>
                        </a:cubicBezTo>
                        <a:cubicBezTo>
                          <a:pt x="302690" y="177929"/>
                          <a:pt x="299413" y="180078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5"/>
                        </a:lnTo>
                        <a:cubicBezTo>
                          <a:pt x="330822" y="181920"/>
                          <a:pt x="330303" y="181532"/>
                          <a:pt x="329785" y="181101"/>
                        </a:cubicBezTo>
                        <a:cubicBezTo>
                          <a:pt x="329388" y="180719"/>
                          <a:pt x="328970" y="180358"/>
                          <a:pt x="328533" y="180021"/>
                        </a:cubicBezTo>
                        <a:cubicBezTo>
                          <a:pt x="327972" y="179633"/>
                          <a:pt x="327367" y="179288"/>
                          <a:pt x="326806" y="178899"/>
                        </a:cubicBezTo>
                        <a:cubicBezTo>
                          <a:pt x="326374" y="178641"/>
                          <a:pt x="325941" y="178339"/>
                          <a:pt x="325510" y="178080"/>
                        </a:cubicBezTo>
                        <a:cubicBezTo>
                          <a:pt x="324540" y="177596"/>
                          <a:pt x="323545" y="177164"/>
                          <a:pt x="322530" y="176785"/>
                        </a:cubicBezTo>
                        <a:lnTo>
                          <a:pt x="322185" y="176656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3"/>
                        </a:cubicBezTo>
                        <a:lnTo>
                          <a:pt x="317823" y="175534"/>
                        </a:lnTo>
                        <a:lnTo>
                          <a:pt x="317823" y="161163"/>
                        </a:lnTo>
                        <a:lnTo>
                          <a:pt x="319162" y="160905"/>
                        </a:lnTo>
                        <a:cubicBezTo>
                          <a:pt x="319723" y="160776"/>
                          <a:pt x="320285" y="160645"/>
                          <a:pt x="320802" y="160516"/>
                        </a:cubicBezTo>
                        <a:cubicBezTo>
                          <a:pt x="321607" y="160332"/>
                          <a:pt x="322400" y="160101"/>
                          <a:pt x="323178" y="159825"/>
                        </a:cubicBezTo>
                        <a:cubicBezTo>
                          <a:pt x="323400" y="159773"/>
                          <a:pt x="323616" y="159702"/>
                          <a:pt x="323825" y="159610"/>
                        </a:cubicBezTo>
                        <a:lnTo>
                          <a:pt x="324387" y="159523"/>
                        </a:lnTo>
                        <a:lnTo>
                          <a:pt x="345158" y="159523"/>
                        </a:lnTo>
                        <a:cubicBezTo>
                          <a:pt x="346372" y="159518"/>
                          <a:pt x="347356" y="158536"/>
                          <a:pt x="347361" y="157323"/>
                        </a:cubicBezTo>
                        <a:close/>
                        <a:moveTo>
                          <a:pt x="324775" y="153741"/>
                        </a:moveTo>
                        <a:cubicBezTo>
                          <a:pt x="325769" y="153137"/>
                          <a:pt x="328014" y="151497"/>
                          <a:pt x="327972" y="149469"/>
                        </a:cubicBezTo>
                        <a:cubicBezTo>
                          <a:pt x="327928" y="146318"/>
                          <a:pt x="322185" y="142780"/>
                          <a:pt x="314498" y="142780"/>
                        </a:cubicBezTo>
                        <a:lnTo>
                          <a:pt x="314152" y="142780"/>
                        </a:lnTo>
                        <a:cubicBezTo>
                          <a:pt x="310499" y="142761"/>
                          <a:pt x="306907" y="143714"/>
                          <a:pt x="303745" y="145542"/>
                        </a:cubicBezTo>
                        <a:cubicBezTo>
                          <a:pt x="302795" y="146146"/>
                          <a:pt x="300507" y="147786"/>
                          <a:pt x="300550" y="149814"/>
                        </a:cubicBezTo>
                        <a:cubicBezTo>
                          <a:pt x="300592" y="152965"/>
                          <a:pt x="306336" y="156459"/>
                          <a:pt x="314023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8" y="182055"/>
                          <a:pt x="293810" y="181233"/>
                          <a:pt x="294547" y="180453"/>
                        </a:cubicBezTo>
                        <a:lnTo>
                          <a:pt x="246656" y="144419"/>
                        </a:lnTo>
                        <a:lnTo>
                          <a:pt x="243029" y="182913"/>
                        </a:lnTo>
                        <a:close/>
                        <a:moveTo>
                          <a:pt x="221220" y="149296"/>
                        </a:moveTo>
                        <a:lnTo>
                          <a:pt x="236205" y="87025"/>
                        </a:lnTo>
                        <a:lnTo>
                          <a:pt x="230030" y="84522"/>
                        </a:lnTo>
                        <a:lnTo>
                          <a:pt x="215736" y="143989"/>
                        </a:lnTo>
                        <a:lnTo>
                          <a:pt x="214095" y="143470"/>
                        </a:lnTo>
                        <a:cubicBezTo>
                          <a:pt x="213071" y="143168"/>
                          <a:pt x="212010" y="143009"/>
                          <a:pt x="210942" y="142996"/>
                        </a:cubicBezTo>
                        <a:lnTo>
                          <a:pt x="169529" y="142996"/>
                        </a:lnTo>
                        <a:lnTo>
                          <a:pt x="155192" y="83271"/>
                        </a:lnTo>
                        <a:lnTo>
                          <a:pt x="148930" y="85386"/>
                        </a:lnTo>
                        <a:lnTo>
                          <a:pt x="163440" y="145715"/>
                        </a:lnTo>
                        <a:lnTo>
                          <a:pt x="162749" y="146361"/>
                        </a:lnTo>
                        <a:cubicBezTo>
                          <a:pt x="159416" y="149786"/>
                          <a:pt x="157596" y="154403"/>
                          <a:pt x="157697" y="159178"/>
                        </a:cubicBezTo>
                        <a:lnTo>
                          <a:pt x="157697" y="182913"/>
                        </a:lnTo>
                        <a:lnTo>
                          <a:pt x="223941" y="182913"/>
                        </a:lnTo>
                        <a:lnTo>
                          <a:pt x="223941" y="159179"/>
                        </a:lnTo>
                        <a:cubicBezTo>
                          <a:pt x="223965" y="155919"/>
                          <a:pt x="223147" y="152708"/>
                          <a:pt x="221565" y="149857"/>
                        </a:cubicBezTo>
                        <a:close/>
                        <a:moveTo>
                          <a:pt x="213360" y="139932"/>
                        </a:moveTo>
                        <a:lnTo>
                          <a:pt x="226920" y="83487"/>
                        </a:lnTo>
                        <a:lnTo>
                          <a:pt x="219968" y="80423"/>
                        </a:lnTo>
                        <a:lnTo>
                          <a:pt x="216470" y="78998"/>
                        </a:lnTo>
                        <a:lnTo>
                          <a:pt x="199066" y="99324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9"/>
                        </a:lnTo>
                        <a:lnTo>
                          <a:pt x="158302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5"/>
                          <a:pt x="213360" y="139932"/>
                        </a:cubicBezTo>
                        <a:close/>
                        <a:moveTo>
                          <a:pt x="220615" y="45166"/>
                        </a:moveTo>
                        <a:cubicBezTo>
                          <a:pt x="220580" y="44836"/>
                          <a:pt x="220566" y="44505"/>
                          <a:pt x="220573" y="44173"/>
                        </a:cubicBezTo>
                        <a:lnTo>
                          <a:pt x="219968" y="42404"/>
                        </a:lnTo>
                        <a:cubicBezTo>
                          <a:pt x="219932" y="42248"/>
                          <a:pt x="219918" y="42089"/>
                          <a:pt x="219925" y="41930"/>
                        </a:cubicBezTo>
                        <a:lnTo>
                          <a:pt x="219796" y="41628"/>
                        </a:lnTo>
                        <a:lnTo>
                          <a:pt x="219796" y="36493"/>
                        </a:lnTo>
                        <a:cubicBezTo>
                          <a:pt x="221510" y="21763"/>
                          <a:pt x="210951" y="8435"/>
                          <a:pt x="196212" y="6722"/>
                        </a:cubicBezTo>
                        <a:cubicBezTo>
                          <a:pt x="181472" y="5009"/>
                          <a:pt x="168134" y="15560"/>
                          <a:pt x="166420" y="30289"/>
                        </a:cubicBezTo>
                        <a:cubicBezTo>
                          <a:pt x="166180" y="32350"/>
                          <a:pt x="166180" y="34432"/>
                          <a:pt x="166420" y="36493"/>
                        </a:cubicBezTo>
                        <a:lnTo>
                          <a:pt x="166420" y="40031"/>
                        </a:lnTo>
                        <a:cubicBezTo>
                          <a:pt x="166397" y="40250"/>
                          <a:pt x="166354" y="40467"/>
                          <a:pt x="166291" y="40679"/>
                        </a:cubicBezTo>
                        <a:lnTo>
                          <a:pt x="166247" y="41109"/>
                        </a:lnTo>
                        <a:lnTo>
                          <a:pt x="166117" y="41412"/>
                        </a:lnTo>
                        <a:lnTo>
                          <a:pt x="164865" y="44087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6" y="46633"/>
                          <a:pt x="167413" y="47755"/>
                          <a:pt x="168276" y="48877"/>
                        </a:cubicBezTo>
                        <a:lnTo>
                          <a:pt x="168709" y="48877"/>
                        </a:lnTo>
                        <a:lnTo>
                          <a:pt x="168709" y="49439"/>
                        </a:lnTo>
                        <a:cubicBezTo>
                          <a:pt x="170842" y="52698"/>
                          <a:pt x="173497" y="55585"/>
                          <a:pt x="176568" y="57983"/>
                        </a:cubicBezTo>
                        <a:cubicBezTo>
                          <a:pt x="181142" y="59886"/>
                          <a:pt x="186089" y="60726"/>
                          <a:pt x="191035" y="60443"/>
                        </a:cubicBezTo>
                        <a:cubicBezTo>
                          <a:pt x="196779" y="60579"/>
                          <a:pt x="202504" y="59732"/>
                          <a:pt x="207963" y="57939"/>
                        </a:cubicBezTo>
                        <a:cubicBezTo>
                          <a:pt x="212806" y="54350"/>
                          <a:pt x="217073" y="50042"/>
                          <a:pt x="220615" y="45166"/>
                        </a:cubicBezTo>
                        <a:close/>
                        <a:moveTo>
                          <a:pt x="198851" y="94534"/>
                        </a:moveTo>
                        <a:lnTo>
                          <a:pt x="213231" y="77704"/>
                        </a:lnTo>
                        <a:lnTo>
                          <a:pt x="212886" y="77531"/>
                        </a:lnTo>
                        <a:lnTo>
                          <a:pt x="212842" y="77531"/>
                        </a:lnTo>
                        <a:lnTo>
                          <a:pt x="212368" y="77359"/>
                        </a:lnTo>
                        <a:cubicBezTo>
                          <a:pt x="208439" y="84154"/>
                          <a:pt x="201482" y="88649"/>
                          <a:pt x="193669" y="89441"/>
                        </a:cubicBezTo>
                        <a:close/>
                        <a:moveTo>
                          <a:pt x="211245" y="72914"/>
                        </a:moveTo>
                        <a:cubicBezTo>
                          <a:pt x="214176" y="67375"/>
                          <a:pt x="215939" y="61294"/>
                          <a:pt x="216427" y="55048"/>
                        </a:cubicBezTo>
                        <a:cubicBezTo>
                          <a:pt x="214401" y="57422"/>
                          <a:pt x="211975" y="59423"/>
                          <a:pt x="209258" y="60960"/>
                        </a:cubicBezTo>
                        <a:cubicBezTo>
                          <a:pt x="203394" y="62947"/>
                          <a:pt x="197225" y="63882"/>
                          <a:pt x="191035" y="63722"/>
                        </a:cubicBezTo>
                        <a:cubicBezTo>
                          <a:pt x="185536" y="63951"/>
                          <a:pt x="180054" y="62979"/>
                          <a:pt x="174970" y="60874"/>
                        </a:cubicBezTo>
                        <a:cubicBezTo>
                          <a:pt x="172695" y="59319"/>
                          <a:pt x="170683" y="57410"/>
                          <a:pt x="169010" y="55221"/>
                        </a:cubicBezTo>
                        <a:cubicBezTo>
                          <a:pt x="169551" y="61375"/>
                          <a:pt x="171313" y="67361"/>
                          <a:pt x="174193" y="72828"/>
                        </a:cubicBezTo>
                        <a:cubicBezTo>
                          <a:pt x="174279" y="72957"/>
                          <a:pt x="174236" y="73043"/>
                          <a:pt x="174279" y="73173"/>
                        </a:cubicBezTo>
                        <a:cubicBezTo>
                          <a:pt x="177884" y="83354"/>
                          <a:pt x="189065" y="88687"/>
                          <a:pt x="199253" y="85085"/>
                        </a:cubicBezTo>
                        <a:cubicBezTo>
                          <a:pt x="204807" y="83121"/>
                          <a:pt x="209180" y="78762"/>
                          <a:pt x="211158" y="73216"/>
                        </a:cubicBezTo>
                        <a:cubicBezTo>
                          <a:pt x="211202" y="73129"/>
                          <a:pt x="211158" y="73000"/>
                          <a:pt x="211245" y="72914"/>
                        </a:cubicBezTo>
                        <a:close/>
                        <a:moveTo>
                          <a:pt x="185119" y="95310"/>
                        </a:moveTo>
                        <a:lnTo>
                          <a:pt x="191812" y="89441"/>
                        </a:lnTo>
                        <a:cubicBezTo>
                          <a:pt x="183964" y="88651"/>
                          <a:pt x="176982" y="84117"/>
                          <a:pt x="173070" y="77272"/>
                        </a:cubicBezTo>
                        <a:lnTo>
                          <a:pt x="171688" y="77747"/>
                        </a:lnTo>
                        <a:close/>
                        <a:moveTo>
                          <a:pt x="159813" y="144679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4"/>
                        </a:lnTo>
                        <a:lnTo>
                          <a:pt x="114426" y="109724"/>
                        </a:lnTo>
                        <a:cubicBezTo>
                          <a:pt x="117455" y="109724"/>
                          <a:pt x="119910" y="112178"/>
                          <a:pt x="119910" y="115205"/>
                        </a:cubicBezTo>
                        <a:cubicBezTo>
                          <a:pt x="119910" y="118231"/>
                          <a:pt x="117455" y="120685"/>
                          <a:pt x="114426" y="120685"/>
                        </a:cubicBezTo>
                        <a:lnTo>
                          <a:pt x="96979" y="120772"/>
                        </a:lnTo>
                        <a:cubicBezTo>
                          <a:pt x="94924" y="122020"/>
                          <a:pt x="92698" y="122965"/>
                          <a:pt x="90372" y="123577"/>
                        </a:cubicBezTo>
                        <a:lnTo>
                          <a:pt x="90372" y="144074"/>
                        </a:lnTo>
                        <a:cubicBezTo>
                          <a:pt x="95900" y="142651"/>
                          <a:pt x="112699" y="137040"/>
                          <a:pt x="128504" y="130697"/>
                        </a:cubicBezTo>
                        <a:cubicBezTo>
                          <a:pt x="130525" y="129697"/>
                          <a:pt x="132891" y="129665"/>
                          <a:pt x="134938" y="130610"/>
                        </a:cubicBezTo>
                        <a:cubicBezTo>
                          <a:pt x="136469" y="131408"/>
                          <a:pt x="137585" y="132822"/>
                          <a:pt x="138005" y="134495"/>
                        </a:cubicBezTo>
                        <a:lnTo>
                          <a:pt x="142108" y="182913"/>
                        </a:lnTo>
                        <a:lnTo>
                          <a:pt x="154415" y="182913"/>
                        </a:lnTo>
                        <a:lnTo>
                          <a:pt x="154415" y="159179"/>
                        </a:lnTo>
                        <a:cubicBezTo>
                          <a:pt x="154328" y="153839"/>
                          <a:pt x="156255" y="148663"/>
                          <a:pt x="159813" y="144679"/>
                        </a:cubicBezTo>
                        <a:close/>
                        <a:moveTo>
                          <a:pt x="138825" y="182913"/>
                        </a:moveTo>
                        <a:lnTo>
                          <a:pt x="134766" y="135056"/>
                        </a:lnTo>
                        <a:cubicBezTo>
                          <a:pt x="134503" y="134391"/>
                          <a:pt x="134013" y="133841"/>
                          <a:pt x="133383" y="133502"/>
                        </a:cubicBezTo>
                        <a:cubicBezTo>
                          <a:pt x="132176" y="133082"/>
                          <a:pt x="130850" y="133175"/>
                          <a:pt x="129714" y="133760"/>
                        </a:cubicBezTo>
                        <a:cubicBezTo>
                          <a:pt x="116886" y="138975"/>
                          <a:pt x="103798" y="143527"/>
                          <a:pt x="90503" y="147398"/>
                        </a:cubicBezTo>
                        <a:lnTo>
                          <a:pt x="90372" y="146793"/>
                        </a:lnTo>
                        <a:lnTo>
                          <a:pt x="90372" y="171391"/>
                        </a:lnTo>
                        <a:cubicBezTo>
                          <a:pt x="91106" y="171607"/>
                          <a:pt x="91840" y="171822"/>
                          <a:pt x="92575" y="172081"/>
                        </a:cubicBezTo>
                        <a:cubicBezTo>
                          <a:pt x="98233" y="174082"/>
                          <a:pt x="103074" y="177888"/>
                          <a:pt x="106350" y="182913"/>
                        </a:cubicBezTo>
                        <a:close/>
                        <a:moveTo>
                          <a:pt x="116628" y="115205"/>
                        </a:moveTo>
                        <a:cubicBezTo>
                          <a:pt x="116623" y="113991"/>
                          <a:pt x="115640" y="113009"/>
                          <a:pt x="114426" y="113004"/>
                        </a:cubicBezTo>
                        <a:lnTo>
                          <a:pt x="100176" y="113004"/>
                        </a:lnTo>
                        <a:lnTo>
                          <a:pt x="100564" y="111062"/>
                        </a:lnTo>
                        <a:cubicBezTo>
                          <a:pt x="100677" y="110537"/>
                          <a:pt x="100735" y="110002"/>
                          <a:pt x="100737" y="109465"/>
                        </a:cubicBezTo>
                        <a:cubicBezTo>
                          <a:pt x="100736" y="109101"/>
                          <a:pt x="100693" y="108739"/>
                          <a:pt x="100607" y="108386"/>
                        </a:cubicBezTo>
                        <a:cubicBezTo>
                          <a:pt x="99657" y="102431"/>
                          <a:pt x="91798" y="97943"/>
                          <a:pt x="82298" y="97943"/>
                        </a:cubicBezTo>
                        <a:lnTo>
                          <a:pt x="81909" y="97986"/>
                        </a:lnTo>
                        <a:cubicBezTo>
                          <a:pt x="81114" y="97999"/>
                          <a:pt x="80321" y="98057"/>
                          <a:pt x="79533" y="98159"/>
                        </a:cubicBezTo>
                        <a:cubicBezTo>
                          <a:pt x="79114" y="98147"/>
                          <a:pt x="78695" y="98175"/>
                          <a:pt x="78281" y="98245"/>
                        </a:cubicBezTo>
                        <a:cubicBezTo>
                          <a:pt x="75112" y="98626"/>
                          <a:pt x="72054" y="99654"/>
                          <a:pt x="69299" y="101266"/>
                        </a:cubicBezTo>
                        <a:cubicBezTo>
                          <a:pt x="69170" y="101353"/>
                          <a:pt x="69039" y="101396"/>
                          <a:pt x="68910" y="101482"/>
                        </a:cubicBezTo>
                        <a:cubicBezTo>
                          <a:pt x="66251" y="102939"/>
                          <a:pt x="64324" y="105443"/>
                          <a:pt x="63599" y="108386"/>
                        </a:cubicBezTo>
                        <a:cubicBezTo>
                          <a:pt x="63484" y="108911"/>
                          <a:pt x="63426" y="109446"/>
                          <a:pt x="63426" y="109983"/>
                        </a:cubicBezTo>
                        <a:cubicBezTo>
                          <a:pt x="63433" y="110358"/>
                          <a:pt x="63462" y="110733"/>
                          <a:pt x="63512" y="111105"/>
                        </a:cubicBezTo>
                        <a:lnTo>
                          <a:pt x="63857" y="113004"/>
                        </a:lnTo>
                        <a:lnTo>
                          <a:pt x="52629" y="113004"/>
                        </a:lnTo>
                        <a:cubicBezTo>
                          <a:pt x="51413" y="113004"/>
                          <a:pt x="50427" y="113990"/>
                          <a:pt x="50427" y="115205"/>
                        </a:cubicBezTo>
                        <a:cubicBezTo>
                          <a:pt x="50427" y="116420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6" y="117664"/>
                        </a:lnTo>
                        <a:cubicBezTo>
                          <a:pt x="68392" y="117837"/>
                          <a:pt x="68607" y="117924"/>
                          <a:pt x="68781" y="118053"/>
                        </a:cubicBezTo>
                        <a:cubicBezTo>
                          <a:pt x="69674" y="118619"/>
                          <a:pt x="70613" y="119109"/>
                          <a:pt x="71588" y="119520"/>
                        </a:cubicBezTo>
                        <a:cubicBezTo>
                          <a:pt x="71691" y="119555"/>
                          <a:pt x="71792" y="119598"/>
                          <a:pt x="71889" y="119650"/>
                        </a:cubicBezTo>
                        <a:cubicBezTo>
                          <a:pt x="73026" y="120098"/>
                          <a:pt x="74196" y="120459"/>
                          <a:pt x="75388" y="120728"/>
                        </a:cubicBezTo>
                        <a:cubicBezTo>
                          <a:pt x="75690" y="120814"/>
                          <a:pt x="75949" y="120858"/>
                          <a:pt x="76251" y="120944"/>
                        </a:cubicBezTo>
                        <a:cubicBezTo>
                          <a:pt x="76510" y="120988"/>
                          <a:pt x="76770" y="121030"/>
                          <a:pt x="77072" y="121073"/>
                        </a:cubicBezTo>
                        <a:cubicBezTo>
                          <a:pt x="77547" y="121160"/>
                          <a:pt x="78022" y="121246"/>
                          <a:pt x="78540" y="121289"/>
                        </a:cubicBezTo>
                        <a:lnTo>
                          <a:pt x="79965" y="121462"/>
                        </a:lnTo>
                        <a:lnTo>
                          <a:pt x="79965" y="174023"/>
                        </a:lnTo>
                        <a:lnTo>
                          <a:pt x="78670" y="174325"/>
                        </a:lnTo>
                        <a:cubicBezTo>
                          <a:pt x="77656" y="174518"/>
                          <a:pt x="76659" y="174792"/>
                          <a:pt x="75690" y="175145"/>
                        </a:cubicBezTo>
                        <a:cubicBezTo>
                          <a:pt x="75642" y="175140"/>
                          <a:pt x="75595" y="175155"/>
                          <a:pt x="75560" y="175189"/>
                        </a:cubicBezTo>
                        <a:lnTo>
                          <a:pt x="75431" y="175232"/>
                        </a:lnTo>
                        <a:cubicBezTo>
                          <a:pt x="74219" y="175657"/>
                          <a:pt x="73048" y="176191"/>
                          <a:pt x="71933" y="176828"/>
                        </a:cubicBezTo>
                        <a:cubicBezTo>
                          <a:pt x="71457" y="177087"/>
                          <a:pt x="70983" y="177476"/>
                          <a:pt x="70507" y="177777"/>
                        </a:cubicBezTo>
                        <a:cubicBezTo>
                          <a:pt x="69860" y="178209"/>
                          <a:pt x="69212" y="178598"/>
                          <a:pt x="68651" y="179030"/>
                        </a:cubicBezTo>
                        <a:cubicBezTo>
                          <a:pt x="68133" y="179418"/>
                          <a:pt x="67744" y="179892"/>
                          <a:pt x="67268" y="180324"/>
                        </a:cubicBezTo>
                        <a:cubicBezTo>
                          <a:pt x="66719" y="180794"/>
                          <a:pt x="66200" y="181298"/>
                          <a:pt x="65715" y="181835"/>
                        </a:cubicBezTo>
                        <a:cubicBezTo>
                          <a:pt x="65412" y="182179"/>
                          <a:pt x="65153" y="182568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1"/>
                          <a:pt x="95704" y="176680"/>
                          <a:pt x="91453" y="175188"/>
                        </a:cubicBezTo>
                        <a:cubicBezTo>
                          <a:pt x="90456" y="174816"/>
                          <a:pt x="89431" y="174527"/>
                          <a:pt x="88386" y="174325"/>
                        </a:cubicBezTo>
                        <a:lnTo>
                          <a:pt x="87090" y="174023"/>
                        </a:lnTo>
                        <a:lnTo>
                          <a:pt x="87090" y="121030"/>
                        </a:lnTo>
                        <a:lnTo>
                          <a:pt x="88343" y="120728"/>
                        </a:lnTo>
                        <a:cubicBezTo>
                          <a:pt x="90762" y="120193"/>
                          <a:pt x="93080" y="119275"/>
                          <a:pt x="95209" y="118009"/>
                        </a:cubicBezTo>
                        <a:lnTo>
                          <a:pt x="96072" y="117405"/>
                        </a:lnTo>
                        <a:lnTo>
                          <a:pt x="114426" y="117405"/>
                        </a:lnTo>
                        <a:cubicBezTo>
                          <a:pt x="115640" y="117400"/>
                          <a:pt x="116623" y="116418"/>
                          <a:pt x="116628" y="11520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0" name="Google Shape;1680;g2da750b4097_0_491"/>
                  <p:cNvSpPr/>
                  <p:nvPr/>
                </p:nvSpPr>
                <p:spPr>
                  <a:xfrm>
                    <a:off x="5030321" y="3255639"/>
                    <a:ext cx="34028" cy="20282"/>
                  </a:xfrm>
                  <a:custGeom>
                    <a:rect b="b" l="l" r="r" t="t"/>
                    <a:pathLst>
                      <a:path extrusionOk="0" h="20282" w="34028">
                        <a:moveTo>
                          <a:pt x="34362" y="9907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3"/>
                        </a:cubicBezTo>
                        <a:lnTo>
                          <a:pt x="17089" y="20263"/>
                        </a:lnTo>
                        <a:cubicBezTo>
                          <a:pt x="7934" y="20263"/>
                          <a:pt x="421" y="15819"/>
                          <a:pt x="334" y="10339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6"/>
                          <a:pt x="12954" y="-24"/>
                          <a:pt x="17218" y="25"/>
                        </a:cubicBezTo>
                        <a:lnTo>
                          <a:pt x="17565" y="-19"/>
                        </a:lnTo>
                        <a:cubicBezTo>
                          <a:pt x="26762" y="-19"/>
                          <a:pt x="34277" y="4426"/>
                          <a:pt x="34362" y="9907"/>
                        </a:cubicBezTo>
                        <a:close/>
                        <a:moveTo>
                          <a:pt x="27843" y="14222"/>
                        </a:moveTo>
                        <a:cubicBezTo>
                          <a:pt x="28835" y="13617"/>
                          <a:pt x="31081" y="11978"/>
                          <a:pt x="31081" y="9950"/>
                        </a:cubicBezTo>
                        <a:cubicBezTo>
                          <a:pt x="31038" y="6799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4"/>
                          <a:pt x="9983" y="4184"/>
                          <a:pt x="6811" y="6022"/>
                        </a:cubicBezTo>
                        <a:cubicBezTo>
                          <a:pt x="5861" y="6627"/>
                          <a:pt x="3573" y="8310"/>
                          <a:pt x="3616" y="10295"/>
                        </a:cubicBezTo>
                        <a:cubicBezTo>
                          <a:pt x="3659" y="13445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5"/>
                          <a:pt x="24685" y="16061"/>
                          <a:pt x="27843" y="1422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681" name="Google Shape;1681;g2da750b4097_0_491"/>
              <p:cNvGrpSpPr/>
              <p:nvPr/>
            </p:nvGrpSpPr>
            <p:grpSpPr>
              <a:xfrm>
                <a:off x="6412511" y="4576569"/>
                <a:ext cx="561040" cy="377072"/>
                <a:chOff x="5723061" y="4127787"/>
                <a:chExt cx="561040" cy="377072"/>
              </a:xfrm>
            </p:grpSpPr>
            <p:grpSp>
              <p:nvGrpSpPr>
                <p:cNvPr id="1682" name="Google Shape;1682;g2da750b4097_0_491"/>
                <p:cNvGrpSpPr/>
                <p:nvPr/>
              </p:nvGrpSpPr>
              <p:grpSpPr>
                <a:xfrm>
                  <a:off x="5771378" y="4137213"/>
                  <a:ext cx="472272" cy="352929"/>
                  <a:chOff x="4998402" y="2853849"/>
                  <a:chExt cx="320728" cy="239680"/>
                </a:xfrm>
              </p:grpSpPr>
              <p:sp>
                <p:nvSpPr>
                  <p:cNvPr id="1683" name="Google Shape;1683;g2da750b4097_0_491"/>
                  <p:cNvSpPr/>
                  <p:nvPr/>
                </p:nvSpPr>
                <p:spPr>
                  <a:xfrm>
                    <a:off x="4998402" y="3052533"/>
                    <a:ext cx="320728" cy="40996"/>
                  </a:xfrm>
                  <a:custGeom>
                    <a:rect b="b" l="l" r="r" t="t"/>
                    <a:pathLst>
                      <a:path extrusionOk="0" h="40996" w="320728">
                        <a:moveTo>
                          <a:pt x="0" y="0"/>
                        </a:moveTo>
                        <a:lnTo>
                          <a:pt x="320729" y="0"/>
                        </a:lnTo>
                        <a:lnTo>
                          <a:pt x="320729" y="40997"/>
                        </a:lnTo>
                        <a:lnTo>
                          <a:pt x="0" y="40997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4" name="Google Shape;1684;g2da750b4097_0_491"/>
                  <p:cNvSpPr/>
                  <p:nvPr/>
                </p:nvSpPr>
                <p:spPr>
                  <a:xfrm>
                    <a:off x="5114135" y="2930581"/>
                    <a:ext cx="87275" cy="99641"/>
                  </a:xfrm>
                  <a:custGeom>
                    <a:rect b="b" l="l" r="r" t="t"/>
                    <a:pathLst>
                      <a:path extrusionOk="0" h="99641" w="87275">
                        <a:moveTo>
                          <a:pt x="87609" y="3735"/>
                        </a:moveTo>
                        <a:lnTo>
                          <a:pt x="72625" y="66006"/>
                        </a:lnTo>
                        <a:lnTo>
                          <a:pt x="72970" y="66567"/>
                        </a:lnTo>
                        <a:cubicBezTo>
                          <a:pt x="74551" y="69418"/>
                          <a:pt x="75368" y="72629"/>
                          <a:pt x="75344" y="75888"/>
                        </a:cubicBezTo>
                        <a:lnTo>
                          <a:pt x="75344" y="99623"/>
                        </a:lnTo>
                        <a:lnTo>
                          <a:pt x="9100" y="99623"/>
                        </a:lnTo>
                        <a:lnTo>
                          <a:pt x="9100" y="75888"/>
                        </a:lnTo>
                        <a:cubicBezTo>
                          <a:pt x="9000" y="71113"/>
                          <a:pt x="10820" y="66496"/>
                          <a:pt x="14153" y="63071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6"/>
                        </a:lnTo>
                        <a:lnTo>
                          <a:pt x="62347" y="59706"/>
                        </a:lnTo>
                        <a:cubicBezTo>
                          <a:pt x="63414" y="59719"/>
                          <a:pt x="64475" y="59878"/>
                          <a:pt x="65499" y="60181"/>
                        </a:cubicBezTo>
                        <a:lnTo>
                          <a:pt x="67140" y="60698"/>
                        </a:lnTo>
                        <a:lnTo>
                          <a:pt x="81433" y="1232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5" name="Google Shape;1685;g2da750b4097_0_491"/>
                  <p:cNvSpPr/>
                  <p:nvPr/>
                </p:nvSpPr>
                <p:spPr>
                  <a:xfrm>
                    <a:off x="5130071" y="2853849"/>
                    <a:ext cx="55750" cy="53957"/>
                  </a:xfrm>
                  <a:custGeom>
                    <a:rect b="b" l="l" r="r" t="t"/>
                    <a:pathLst>
                      <a:path extrusionOk="0" h="53957" w="55750">
                        <a:moveTo>
                          <a:pt x="56041" y="37615"/>
                        </a:moveTo>
                        <a:cubicBezTo>
                          <a:pt x="56033" y="37946"/>
                          <a:pt x="56048" y="38278"/>
                          <a:pt x="56084" y="38608"/>
                        </a:cubicBezTo>
                        <a:cubicBezTo>
                          <a:pt x="52542" y="43484"/>
                          <a:pt x="48275" y="47792"/>
                          <a:pt x="43431" y="51381"/>
                        </a:cubicBezTo>
                        <a:cubicBezTo>
                          <a:pt x="37972" y="53174"/>
                          <a:pt x="32247" y="54021"/>
                          <a:pt x="26503" y="53884"/>
                        </a:cubicBezTo>
                        <a:cubicBezTo>
                          <a:pt x="21556" y="54168"/>
                          <a:pt x="16610" y="53327"/>
                          <a:pt x="12036" y="51425"/>
                        </a:cubicBezTo>
                        <a:cubicBezTo>
                          <a:pt x="8965" y="49026"/>
                          <a:pt x="6310" y="46140"/>
                          <a:pt x="4176" y="42880"/>
                        </a:cubicBezTo>
                        <a:lnTo>
                          <a:pt x="4176" y="42319"/>
                        </a:lnTo>
                        <a:lnTo>
                          <a:pt x="3745" y="42319"/>
                        </a:lnTo>
                        <a:cubicBezTo>
                          <a:pt x="2881" y="41196"/>
                          <a:pt x="2103" y="40075"/>
                          <a:pt x="1456" y="39125"/>
                        </a:cubicBezTo>
                        <a:lnTo>
                          <a:pt x="1413" y="39083"/>
                        </a:lnTo>
                        <a:cubicBezTo>
                          <a:pt x="1024" y="38522"/>
                          <a:pt x="679" y="37960"/>
                          <a:pt x="334" y="37529"/>
                        </a:cubicBezTo>
                        <a:lnTo>
                          <a:pt x="1586" y="34854"/>
                        </a:lnTo>
                        <a:lnTo>
                          <a:pt x="1715" y="34551"/>
                        </a:lnTo>
                        <a:lnTo>
                          <a:pt x="1758" y="34120"/>
                        </a:lnTo>
                        <a:cubicBezTo>
                          <a:pt x="1822" y="33909"/>
                          <a:pt x="1865" y="33692"/>
                          <a:pt x="1887" y="33472"/>
                        </a:cubicBezTo>
                        <a:lnTo>
                          <a:pt x="1887" y="29934"/>
                        </a:lnTo>
                        <a:cubicBezTo>
                          <a:pt x="173" y="15205"/>
                          <a:pt x="10732" y="1876"/>
                          <a:pt x="25472" y="163"/>
                        </a:cubicBezTo>
                        <a:cubicBezTo>
                          <a:pt x="40211" y="-1550"/>
                          <a:pt x="53549" y="9002"/>
                          <a:pt x="55263" y="23731"/>
                        </a:cubicBezTo>
                        <a:cubicBezTo>
                          <a:pt x="55503" y="25792"/>
                          <a:pt x="55503" y="27873"/>
                          <a:pt x="55263" y="29934"/>
                        </a:cubicBezTo>
                        <a:lnTo>
                          <a:pt x="55263" y="35069"/>
                        </a:lnTo>
                        <a:lnTo>
                          <a:pt x="55393" y="35371"/>
                        </a:lnTo>
                        <a:cubicBezTo>
                          <a:pt x="55387" y="35531"/>
                          <a:pt x="55401" y="35690"/>
                          <a:pt x="55436" y="35846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86" name="Google Shape;1686;g2da750b4097_0_491"/>
                <p:cNvGrpSpPr/>
                <p:nvPr/>
              </p:nvGrpSpPr>
              <p:grpSpPr>
                <a:xfrm>
                  <a:off x="5723061" y="4127787"/>
                  <a:ext cx="561040" cy="377072"/>
                  <a:chOff x="4965588" y="2847447"/>
                  <a:chExt cx="381012" cy="256076"/>
                </a:xfrm>
              </p:grpSpPr>
              <p:sp>
                <p:nvSpPr>
                  <p:cNvPr id="1687" name="Google Shape;1687;g2da750b4097_0_491"/>
                  <p:cNvSpPr/>
                  <p:nvPr/>
                </p:nvSpPr>
                <p:spPr>
                  <a:xfrm>
                    <a:off x="4965588" y="2847447"/>
                    <a:ext cx="381012" cy="256076"/>
                  </a:xfrm>
                  <a:custGeom>
                    <a:rect b="b" l="l" r="r" t="t"/>
                    <a:pathLst>
                      <a:path extrusionOk="0" h="256076" w="381012">
                        <a:moveTo>
                          <a:pt x="381347" y="182913"/>
                        </a:moveTo>
                        <a:lnTo>
                          <a:pt x="381347" y="201943"/>
                        </a:lnTo>
                        <a:cubicBezTo>
                          <a:pt x="381347" y="203754"/>
                          <a:pt x="379879" y="205222"/>
                          <a:pt x="378068" y="205222"/>
                        </a:cubicBezTo>
                        <a:cubicBezTo>
                          <a:pt x="378067" y="205222"/>
                          <a:pt x="378066" y="205222"/>
                          <a:pt x="378065" y="205222"/>
                        </a:cubicBezTo>
                        <a:lnTo>
                          <a:pt x="363814" y="205222"/>
                        </a:lnTo>
                        <a:lnTo>
                          <a:pt x="363814" y="247816"/>
                        </a:lnTo>
                        <a:cubicBezTo>
                          <a:pt x="364088" y="248335"/>
                          <a:pt x="364236" y="248912"/>
                          <a:pt x="364246" y="249499"/>
                        </a:cubicBezTo>
                        <a:lnTo>
                          <a:pt x="364246" y="252778"/>
                        </a:lnTo>
                        <a:cubicBezTo>
                          <a:pt x="364247" y="254588"/>
                          <a:pt x="362779" y="256057"/>
                          <a:pt x="360967" y="256058"/>
                        </a:cubicBezTo>
                        <a:cubicBezTo>
                          <a:pt x="360966" y="256058"/>
                          <a:pt x="360965" y="256058"/>
                          <a:pt x="360964" y="256058"/>
                        </a:cubicBezTo>
                        <a:lnTo>
                          <a:pt x="28273" y="256058"/>
                        </a:lnTo>
                        <a:cubicBezTo>
                          <a:pt x="26015" y="255181"/>
                          <a:pt x="24228" y="253396"/>
                          <a:pt x="23351" y="251138"/>
                        </a:cubicBezTo>
                        <a:lnTo>
                          <a:pt x="23351" y="205222"/>
                        </a:lnTo>
                        <a:lnTo>
                          <a:pt x="3616" y="205222"/>
                        </a:lnTo>
                        <a:cubicBezTo>
                          <a:pt x="1804" y="205224"/>
                          <a:pt x="335" y="203757"/>
                          <a:pt x="334" y="201947"/>
                        </a:cubicBezTo>
                        <a:cubicBezTo>
                          <a:pt x="334" y="201946"/>
                          <a:pt x="334" y="201945"/>
                          <a:pt x="334" y="201944"/>
                        </a:cubicBezTo>
                        <a:lnTo>
                          <a:pt x="334" y="182913"/>
                        </a:lnTo>
                        <a:cubicBezTo>
                          <a:pt x="333" y="181102"/>
                          <a:pt x="1800" y="179634"/>
                          <a:pt x="3612" y="179633"/>
                        </a:cubicBezTo>
                        <a:cubicBezTo>
                          <a:pt x="3613" y="179633"/>
                          <a:pt x="3615" y="179633"/>
                          <a:pt x="3616" y="179633"/>
                        </a:cubicBezTo>
                        <a:lnTo>
                          <a:pt x="59021" y="179633"/>
                        </a:lnTo>
                        <a:cubicBezTo>
                          <a:pt x="62660" y="174743"/>
                          <a:pt x="67662" y="171035"/>
                          <a:pt x="73401" y="168974"/>
                        </a:cubicBezTo>
                        <a:lnTo>
                          <a:pt x="73401" y="127028"/>
                        </a:lnTo>
                        <a:cubicBezTo>
                          <a:pt x="70728" y="126392"/>
                          <a:pt x="68166" y="125359"/>
                          <a:pt x="65800" y="123964"/>
                        </a:cubicBezTo>
                        <a:lnTo>
                          <a:pt x="52629" y="123964"/>
                        </a:lnTo>
                        <a:cubicBezTo>
                          <a:pt x="47788" y="123964"/>
                          <a:pt x="43863" y="120042"/>
                          <a:pt x="43863" y="115203"/>
                        </a:cubicBezTo>
                        <a:cubicBezTo>
                          <a:pt x="43863" y="110365"/>
                          <a:pt x="47788" y="106443"/>
                          <a:pt x="52629" y="106443"/>
                        </a:cubicBezTo>
                        <a:lnTo>
                          <a:pt x="57294" y="106443"/>
                        </a:lnTo>
                        <a:cubicBezTo>
                          <a:pt x="58491" y="101994"/>
                          <a:pt x="61412" y="98205"/>
                          <a:pt x="65412" y="95914"/>
                        </a:cubicBezTo>
                        <a:cubicBezTo>
                          <a:pt x="70368" y="92942"/>
                          <a:pt x="76041" y="91376"/>
                          <a:pt x="81822" y="91383"/>
                        </a:cubicBezTo>
                        <a:lnTo>
                          <a:pt x="82298" y="91383"/>
                        </a:lnTo>
                        <a:cubicBezTo>
                          <a:pt x="91924" y="90622"/>
                          <a:pt x="101143" y="95413"/>
                          <a:pt x="106048" y="103725"/>
                        </a:cubicBezTo>
                        <a:lnTo>
                          <a:pt x="136925" y="82623"/>
                        </a:lnTo>
                        <a:cubicBezTo>
                          <a:pt x="137189" y="82462"/>
                          <a:pt x="137463" y="82318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3" y="65900"/>
                          <a:pt x="162339" y="58842"/>
                          <a:pt x="162144" y="51681"/>
                        </a:cubicBezTo>
                        <a:cubicBezTo>
                          <a:pt x="160590" y="49437"/>
                          <a:pt x="159381" y="47668"/>
                          <a:pt x="159078" y="47194"/>
                        </a:cubicBezTo>
                        <a:lnTo>
                          <a:pt x="158819" y="46805"/>
                        </a:lnTo>
                        <a:cubicBezTo>
                          <a:pt x="158501" y="46332"/>
                          <a:pt x="158321" y="45778"/>
                          <a:pt x="158302" y="45208"/>
                        </a:cubicBezTo>
                        <a:lnTo>
                          <a:pt x="158215" y="43827"/>
                        </a:lnTo>
                        <a:cubicBezTo>
                          <a:pt x="158173" y="43282"/>
                          <a:pt x="158262" y="42735"/>
                          <a:pt x="158474" y="42231"/>
                        </a:cubicBezTo>
                        <a:lnTo>
                          <a:pt x="159855" y="39339"/>
                        </a:lnTo>
                        <a:lnTo>
                          <a:pt x="159855" y="36491"/>
                        </a:lnTo>
                        <a:cubicBezTo>
                          <a:pt x="158135" y="18127"/>
                          <a:pt x="171638" y="1848"/>
                          <a:pt x="190014" y="129"/>
                        </a:cubicBezTo>
                        <a:cubicBezTo>
                          <a:pt x="208391" y="-1590"/>
                          <a:pt x="224682" y="11903"/>
                          <a:pt x="226402" y="30266"/>
                        </a:cubicBezTo>
                        <a:cubicBezTo>
                          <a:pt x="226596" y="32337"/>
                          <a:pt x="226596" y="34421"/>
                          <a:pt x="226402" y="36491"/>
                        </a:cubicBezTo>
                        <a:lnTo>
                          <a:pt x="226402" y="40850"/>
                        </a:lnTo>
                        <a:lnTo>
                          <a:pt x="226964" y="42663"/>
                        </a:lnTo>
                        <a:cubicBezTo>
                          <a:pt x="227084" y="42994"/>
                          <a:pt x="227142" y="43345"/>
                          <a:pt x="227136" y="43698"/>
                        </a:cubicBezTo>
                        <a:cubicBezTo>
                          <a:pt x="227122" y="44058"/>
                          <a:pt x="227136" y="44419"/>
                          <a:pt x="227180" y="44776"/>
                        </a:cubicBezTo>
                        <a:lnTo>
                          <a:pt x="227309" y="45511"/>
                        </a:lnTo>
                        <a:cubicBezTo>
                          <a:pt x="227469" y="46413"/>
                          <a:pt x="227233" y="47340"/>
                          <a:pt x="226662" y="48056"/>
                        </a:cubicBezTo>
                        <a:lnTo>
                          <a:pt x="226230" y="48661"/>
                        </a:lnTo>
                        <a:cubicBezTo>
                          <a:pt x="225927" y="49049"/>
                          <a:pt x="224804" y="50473"/>
                          <a:pt x="223293" y="52285"/>
                        </a:cubicBezTo>
                        <a:cubicBezTo>
                          <a:pt x="223047" y="59319"/>
                          <a:pt x="221480" y="66243"/>
                          <a:pt x="218673" y="72698"/>
                        </a:cubicBezTo>
                        <a:lnTo>
                          <a:pt x="222602" y="74424"/>
                        </a:lnTo>
                        <a:lnTo>
                          <a:pt x="244410" y="83270"/>
                        </a:lnTo>
                        <a:lnTo>
                          <a:pt x="254386" y="87111"/>
                        </a:lnTo>
                        <a:cubicBezTo>
                          <a:pt x="255044" y="87381"/>
                          <a:pt x="255602" y="87848"/>
                          <a:pt x="255984" y="88449"/>
                        </a:cubicBezTo>
                        <a:lnTo>
                          <a:pt x="256976" y="90088"/>
                        </a:lnTo>
                        <a:lnTo>
                          <a:pt x="301154" y="133933"/>
                        </a:lnTo>
                        <a:cubicBezTo>
                          <a:pt x="305235" y="132241"/>
                          <a:pt x="309604" y="131347"/>
                          <a:pt x="314023" y="131300"/>
                        </a:cubicBezTo>
                        <a:lnTo>
                          <a:pt x="314498" y="131300"/>
                        </a:lnTo>
                        <a:cubicBezTo>
                          <a:pt x="328058" y="131300"/>
                          <a:pt x="338811" y="138852"/>
                          <a:pt x="339458" y="148562"/>
                        </a:cubicBezTo>
                        <a:lnTo>
                          <a:pt x="345158" y="148562"/>
                        </a:lnTo>
                        <a:cubicBezTo>
                          <a:pt x="350000" y="148562"/>
                          <a:pt x="353925" y="152484"/>
                          <a:pt x="353925" y="157322"/>
                        </a:cubicBezTo>
                        <a:cubicBezTo>
                          <a:pt x="353925" y="162160"/>
                          <a:pt x="350000" y="166082"/>
                          <a:pt x="345158" y="166082"/>
                        </a:cubicBezTo>
                        <a:lnTo>
                          <a:pt x="325251" y="166082"/>
                        </a:lnTo>
                        <a:cubicBezTo>
                          <a:pt x="324991" y="166169"/>
                          <a:pt x="324690" y="166298"/>
                          <a:pt x="324387" y="166384"/>
                        </a:cubicBezTo>
                        <a:lnTo>
                          <a:pt x="324387" y="170441"/>
                        </a:lnTo>
                        <a:cubicBezTo>
                          <a:pt x="329547" y="172269"/>
                          <a:pt x="334124" y="175443"/>
                          <a:pt x="337645" y="179633"/>
                        </a:cubicBezTo>
                        <a:lnTo>
                          <a:pt x="378065" y="179633"/>
                        </a:lnTo>
                        <a:cubicBezTo>
                          <a:pt x="379877" y="179632"/>
                          <a:pt x="381346" y="181099"/>
                          <a:pt x="381346" y="182909"/>
                        </a:cubicBezTo>
                        <a:cubicBezTo>
                          <a:pt x="381346" y="182910"/>
                          <a:pt x="381346" y="182911"/>
                          <a:pt x="381346" y="182912"/>
                        </a:cubicBezTo>
                        <a:close/>
                        <a:moveTo>
                          <a:pt x="374740" y="198663"/>
                        </a:moveTo>
                        <a:lnTo>
                          <a:pt x="374740" y="193830"/>
                        </a:lnTo>
                        <a:lnTo>
                          <a:pt x="6897" y="193830"/>
                        </a:lnTo>
                        <a:lnTo>
                          <a:pt x="6897" y="198663"/>
                        </a:lnTo>
                        <a:lnTo>
                          <a:pt x="374740" y="198663"/>
                        </a:lnTo>
                        <a:close/>
                        <a:moveTo>
                          <a:pt x="374740" y="190550"/>
                        </a:moveTo>
                        <a:lnTo>
                          <a:pt x="374740" y="186192"/>
                        </a:lnTo>
                        <a:lnTo>
                          <a:pt x="6897" y="186192"/>
                        </a:lnTo>
                        <a:lnTo>
                          <a:pt x="6897" y="190550"/>
                        </a:lnTo>
                        <a:close/>
                        <a:moveTo>
                          <a:pt x="353925" y="246219"/>
                        </a:moveTo>
                        <a:lnTo>
                          <a:pt x="353925" y="205222"/>
                        </a:lnTo>
                        <a:lnTo>
                          <a:pt x="33196" y="205222"/>
                        </a:lnTo>
                        <a:lnTo>
                          <a:pt x="33196" y="246219"/>
                        </a:lnTo>
                        <a:close/>
                        <a:moveTo>
                          <a:pt x="347361" y="157322"/>
                        </a:moveTo>
                        <a:cubicBezTo>
                          <a:pt x="347356" y="156108"/>
                          <a:pt x="346373" y="155126"/>
                          <a:pt x="345158" y="155121"/>
                        </a:cubicBezTo>
                        <a:lnTo>
                          <a:pt x="331124" y="155122"/>
                        </a:lnTo>
                        <a:lnTo>
                          <a:pt x="332161" y="152834"/>
                        </a:lnTo>
                        <a:cubicBezTo>
                          <a:pt x="332452" y="152143"/>
                          <a:pt x="332655" y="151418"/>
                          <a:pt x="332764" y="150676"/>
                        </a:cubicBezTo>
                        <a:cubicBezTo>
                          <a:pt x="332808" y="150417"/>
                          <a:pt x="332851" y="150159"/>
                          <a:pt x="332895" y="149856"/>
                        </a:cubicBezTo>
                        <a:lnTo>
                          <a:pt x="332895" y="149382"/>
                        </a:lnTo>
                        <a:cubicBezTo>
                          <a:pt x="332808" y="143038"/>
                          <a:pt x="324560" y="137859"/>
                          <a:pt x="314498" y="137859"/>
                        </a:cubicBezTo>
                        <a:lnTo>
                          <a:pt x="314066" y="137859"/>
                        </a:lnTo>
                        <a:cubicBezTo>
                          <a:pt x="312900" y="137903"/>
                          <a:pt x="311778" y="137989"/>
                          <a:pt x="310655" y="138119"/>
                        </a:cubicBezTo>
                        <a:lnTo>
                          <a:pt x="309359" y="138378"/>
                        </a:lnTo>
                        <a:cubicBezTo>
                          <a:pt x="308703" y="138465"/>
                          <a:pt x="308055" y="138595"/>
                          <a:pt x="307416" y="138766"/>
                        </a:cubicBezTo>
                        <a:cubicBezTo>
                          <a:pt x="306941" y="138895"/>
                          <a:pt x="306466" y="139025"/>
                          <a:pt x="305991" y="139197"/>
                        </a:cubicBezTo>
                        <a:cubicBezTo>
                          <a:pt x="305429" y="139370"/>
                          <a:pt x="304868" y="139542"/>
                          <a:pt x="304350" y="139758"/>
                        </a:cubicBezTo>
                        <a:cubicBezTo>
                          <a:pt x="303918" y="139930"/>
                          <a:pt x="303529" y="140146"/>
                          <a:pt x="303097" y="140319"/>
                        </a:cubicBezTo>
                        <a:cubicBezTo>
                          <a:pt x="302418" y="140630"/>
                          <a:pt x="301755" y="140976"/>
                          <a:pt x="301111" y="141355"/>
                        </a:cubicBezTo>
                        <a:lnTo>
                          <a:pt x="300031" y="142088"/>
                        </a:lnTo>
                        <a:lnTo>
                          <a:pt x="252787" y="95137"/>
                        </a:lnTo>
                        <a:lnTo>
                          <a:pt x="252529" y="95223"/>
                        </a:lnTo>
                        <a:lnTo>
                          <a:pt x="251665" y="93929"/>
                        </a:lnTo>
                        <a:lnTo>
                          <a:pt x="251622" y="93885"/>
                        </a:lnTo>
                        <a:lnTo>
                          <a:pt x="251536" y="93713"/>
                        </a:lnTo>
                        <a:lnTo>
                          <a:pt x="250974" y="92850"/>
                        </a:lnTo>
                        <a:lnTo>
                          <a:pt x="242424" y="89570"/>
                        </a:lnTo>
                        <a:lnTo>
                          <a:pt x="241992" y="89398"/>
                        </a:lnTo>
                        <a:lnTo>
                          <a:pt x="239271" y="88319"/>
                        </a:lnTo>
                        <a:lnTo>
                          <a:pt x="224718" y="148821"/>
                        </a:lnTo>
                        <a:cubicBezTo>
                          <a:pt x="226380" y="152019"/>
                          <a:pt x="227240" y="155573"/>
                          <a:pt x="227223" y="159177"/>
                        </a:cubicBezTo>
                        <a:lnTo>
                          <a:pt x="227223" y="182913"/>
                        </a:lnTo>
                        <a:lnTo>
                          <a:pt x="239746" y="182913"/>
                        </a:lnTo>
                        <a:lnTo>
                          <a:pt x="243935" y="138248"/>
                        </a:lnTo>
                        <a:lnTo>
                          <a:pt x="296965" y="178208"/>
                        </a:lnTo>
                        <a:cubicBezTo>
                          <a:pt x="299431" y="176177"/>
                          <a:pt x="302239" y="174600"/>
                          <a:pt x="305257" y="173548"/>
                        </a:cubicBezTo>
                        <a:cubicBezTo>
                          <a:pt x="305947" y="173289"/>
                          <a:pt x="306681" y="173073"/>
                          <a:pt x="307416" y="172857"/>
                        </a:cubicBezTo>
                        <a:lnTo>
                          <a:pt x="307416" y="164011"/>
                        </a:lnTo>
                        <a:cubicBezTo>
                          <a:pt x="306034" y="163712"/>
                          <a:pt x="304677" y="163307"/>
                          <a:pt x="303357" y="162802"/>
                        </a:cubicBezTo>
                        <a:lnTo>
                          <a:pt x="283362" y="162802"/>
                        </a:lnTo>
                        <a:cubicBezTo>
                          <a:pt x="280334" y="162802"/>
                          <a:pt x="277878" y="160349"/>
                          <a:pt x="277878" y="157322"/>
                        </a:cubicBezTo>
                        <a:cubicBezTo>
                          <a:pt x="277878" y="154295"/>
                          <a:pt x="280334" y="151842"/>
                          <a:pt x="283362" y="151842"/>
                        </a:cubicBezTo>
                        <a:lnTo>
                          <a:pt x="297700" y="152100"/>
                        </a:lnTo>
                        <a:cubicBezTo>
                          <a:pt x="297428" y="151382"/>
                          <a:pt x="297281" y="150623"/>
                          <a:pt x="297268" y="149856"/>
                        </a:cubicBezTo>
                        <a:lnTo>
                          <a:pt x="297268" y="149770"/>
                        </a:lnTo>
                        <a:cubicBezTo>
                          <a:pt x="297570" y="146801"/>
                          <a:pt x="299336" y="144178"/>
                          <a:pt x="301974" y="142779"/>
                        </a:cubicBezTo>
                        <a:cubicBezTo>
                          <a:pt x="305648" y="140610"/>
                          <a:pt x="309842" y="139477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11" y="143944"/>
                          <a:pt x="331253" y="149425"/>
                        </a:cubicBezTo>
                        <a:cubicBezTo>
                          <a:pt x="330980" y="152427"/>
                          <a:pt x="329210" y="155088"/>
                          <a:pt x="326546" y="156502"/>
                        </a:cubicBezTo>
                        <a:cubicBezTo>
                          <a:pt x="322871" y="158662"/>
                          <a:pt x="318676" y="159781"/>
                          <a:pt x="314412" y="159738"/>
                        </a:cubicBezTo>
                        <a:lnTo>
                          <a:pt x="314023" y="159782"/>
                        </a:lnTo>
                        <a:cubicBezTo>
                          <a:pt x="309051" y="159966"/>
                          <a:pt x="304169" y="158426"/>
                          <a:pt x="300203" y="155423"/>
                        </a:cubicBezTo>
                        <a:lnTo>
                          <a:pt x="283319" y="155122"/>
                        </a:lnTo>
                        <a:cubicBezTo>
                          <a:pt x="282103" y="155134"/>
                          <a:pt x="281127" y="156129"/>
                          <a:pt x="281139" y="157344"/>
                        </a:cubicBezTo>
                        <a:cubicBezTo>
                          <a:pt x="281151" y="158559"/>
                          <a:pt x="282146" y="159534"/>
                          <a:pt x="283362" y="159522"/>
                        </a:cubicBezTo>
                        <a:lnTo>
                          <a:pt x="304263" y="159653"/>
                        </a:lnTo>
                        <a:cubicBezTo>
                          <a:pt x="305896" y="160285"/>
                          <a:pt x="307589" y="160748"/>
                          <a:pt x="309316" y="161034"/>
                        </a:cubicBezTo>
                        <a:lnTo>
                          <a:pt x="310697" y="161248"/>
                        </a:lnTo>
                        <a:lnTo>
                          <a:pt x="310697" y="175533"/>
                        </a:lnTo>
                        <a:lnTo>
                          <a:pt x="309402" y="175792"/>
                        </a:lnTo>
                        <a:cubicBezTo>
                          <a:pt x="308358" y="175994"/>
                          <a:pt x="307332" y="176282"/>
                          <a:pt x="306336" y="176654"/>
                        </a:cubicBezTo>
                        <a:cubicBezTo>
                          <a:pt x="302690" y="177929"/>
                          <a:pt x="299413" y="180078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4"/>
                        </a:lnTo>
                        <a:cubicBezTo>
                          <a:pt x="330822" y="181920"/>
                          <a:pt x="330303" y="181531"/>
                          <a:pt x="329785" y="181100"/>
                        </a:cubicBezTo>
                        <a:cubicBezTo>
                          <a:pt x="329388" y="180717"/>
                          <a:pt x="328970" y="180357"/>
                          <a:pt x="328533" y="180021"/>
                        </a:cubicBezTo>
                        <a:cubicBezTo>
                          <a:pt x="327972" y="179633"/>
                          <a:pt x="327367" y="179288"/>
                          <a:pt x="326806" y="178899"/>
                        </a:cubicBezTo>
                        <a:cubicBezTo>
                          <a:pt x="326374" y="178640"/>
                          <a:pt x="325941" y="178338"/>
                          <a:pt x="325510" y="178079"/>
                        </a:cubicBezTo>
                        <a:cubicBezTo>
                          <a:pt x="324540" y="177595"/>
                          <a:pt x="323545" y="177164"/>
                          <a:pt x="322530" y="176785"/>
                        </a:cubicBezTo>
                        <a:lnTo>
                          <a:pt x="322185" y="176654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2"/>
                        </a:cubicBezTo>
                        <a:lnTo>
                          <a:pt x="317823" y="175533"/>
                        </a:lnTo>
                        <a:lnTo>
                          <a:pt x="317823" y="161163"/>
                        </a:lnTo>
                        <a:lnTo>
                          <a:pt x="319162" y="160904"/>
                        </a:lnTo>
                        <a:cubicBezTo>
                          <a:pt x="319723" y="160774"/>
                          <a:pt x="320285" y="160645"/>
                          <a:pt x="320802" y="160515"/>
                        </a:cubicBezTo>
                        <a:cubicBezTo>
                          <a:pt x="321607" y="160331"/>
                          <a:pt x="322400" y="160101"/>
                          <a:pt x="323178" y="159825"/>
                        </a:cubicBezTo>
                        <a:cubicBezTo>
                          <a:pt x="323400" y="159773"/>
                          <a:pt x="323617" y="159701"/>
                          <a:pt x="323825" y="159609"/>
                        </a:cubicBezTo>
                        <a:lnTo>
                          <a:pt x="324387" y="159522"/>
                        </a:lnTo>
                        <a:lnTo>
                          <a:pt x="345158" y="159522"/>
                        </a:lnTo>
                        <a:cubicBezTo>
                          <a:pt x="346372" y="159518"/>
                          <a:pt x="347356" y="158536"/>
                          <a:pt x="347361" y="157322"/>
                        </a:cubicBezTo>
                        <a:close/>
                        <a:moveTo>
                          <a:pt x="324775" y="153740"/>
                        </a:moveTo>
                        <a:cubicBezTo>
                          <a:pt x="325769" y="153136"/>
                          <a:pt x="328014" y="151496"/>
                          <a:pt x="327972" y="149468"/>
                        </a:cubicBezTo>
                        <a:cubicBezTo>
                          <a:pt x="327928" y="146318"/>
                          <a:pt x="322185" y="142779"/>
                          <a:pt x="314498" y="142779"/>
                        </a:cubicBezTo>
                        <a:lnTo>
                          <a:pt x="314152" y="142779"/>
                        </a:lnTo>
                        <a:cubicBezTo>
                          <a:pt x="310499" y="142759"/>
                          <a:pt x="306907" y="143713"/>
                          <a:pt x="303745" y="145541"/>
                        </a:cubicBezTo>
                        <a:cubicBezTo>
                          <a:pt x="302795" y="146145"/>
                          <a:pt x="300507" y="147785"/>
                          <a:pt x="300550" y="149814"/>
                        </a:cubicBezTo>
                        <a:cubicBezTo>
                          <a:pt x="300592" y="152963"/>
                          <a:pt x="306336" y="156459"/>
                          <a:pt x="314023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8" y="182054"/>
                          <a:pt x="293810" y="181233"/>
                          <a:pt x="294547" y="180453"/>
                        </a:cubicBezTo>
                        <a:lnTo>
                          <a:pt x="246656" y="144419"/>
                        </a:lnTo>
                        <a:lnTo>
                          <a:pt x="243029" y="182913"/>
                        </a:lnTo>
                        <a:close/>
                        <a:moveTo>
                          <a:pt x="221220" y="149295"/>
                        </a:moveTo>
                        <a:lnTo>
                          <a:pt x="236205" y="87024"/>
                        </a:lnTo>
                        <a:lnTo>
                          <a:pt x="230030" y="84522"/>
                        </a:lnTo>
                        <a:lnTo>
                          <a:pt x="215736" y="143987"/>
                        </a:lnTo>
                        <a:lnTo>
                          <a:pt x="214095" y="143470"/>
                        </a:lnTo>
                        <a:cubicBezTo>
                          <a:pt x="213071" y="143168"/>
                          <a:pt x="212010" y="143007"/>
                          <a:pt x="210942" y="142995"/>
                        </a:cubicBezTo>
                        <a:lnTo>
                          <a:pt x="169529" y="142995"/>
                        </a:lnTo>
                        <a:lnTo>
                          <a:pt x="155192" y="83270"/>
                        </a:lnTo>
                        <a:lnTo>
                          <a:pt x="148930" y="85385"/>
                        </a:lnTo>
                        <a:lnTo>
                          <a:pt x="163440" y="145714"/>
                        </a:lnTo>
                        <a:lnTo>
                          <a:pt x="162749" y="146361"/>
                        </a:lnTo>
                        <a:cubicBezTo>
                          <a:pt x="159416" y="149785"/>
                          <a:pt x="157596" y="154402"/>
                          <a:pt x="157697" y="159177"/>
                        </a:cubicBezTo>
                        <a:lnTo>
                          <a:pt x="157697" y="182913"/>
                        </a:lnTo>
                        <a:lnTo>
                          <a:pt x="223941" y="182913"/>
                        </a:lnTo>
                        <a:lnTo>
                          <a:pt x="223941" y="159177"/>
                        </a:lnTo>
                        <a:cubicBezTo>
                          <a:pt x="223965" y="155918"/>
                          <a:pt x="223147" y="152707"/>
                          <a:pt x="221565" y="149856"/>
                        </a:cubicBezTo>
                        <a:close/>
                        <a:moveTo>
                          <a:pt x="213360" y="139930"/>
                        </a:moveTo>
                        <a:lnTo>
                          <a:pt x="226920" y="83486"/>
                        </a:lnTo>
                        <a:lnTo>
                          <a:pt x="219968" y="80422"/>
                        </a:lnTo>
                        <a:lnTo>
                          <a:pt x="216470" y="78998"/>
                        </a:lnTo>
                        <a:lnTo>
                          <a:pt x="199066" y="99323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8"/>
                        </a:lnTo>
                        <a:lnTo>
                          <a:pt x="158302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3"/>
                          <a:pt x="213360" y="139931"/>
                        </a:cubicBezTo>
                        <a:close/>
                        <a:moveTo>
                          <a:pt x="220615" y="45165"/>
                        </a:moveTo>
                        <a:cubicBezTo>
                          <a:pt x="220580" y="44836"/>
                          <a:pt x="220566" y="44504"/>
                          <a:pt x="220573" y="44173"/>
                        </a:cubicBezTo>
                        <a:lnTo>
                          <a:pt x="219968" y="42403"/>
                        </a:lnTo>
                        <a:cubicBezTo>
                          <a:pt x="219932" y="42248"/>
                          <a:pt x="219918" y="42088"/>
                          <a:pt x="219925" y="41928"/>
                        </a:cubicBezTo>
                        <a:lnTo>
                          <a:pt x="219796" y="41626"/>
                        </a:lnTo>
                        <a:lnTo>
                          <a:pt x="219796" y="36491"/>
                        </a:lnTo>
                        <a:cubicBezTo>
                          <a:pt x="221510" y="21762"/>
                          <a:pt x="210951" y="8433"/>
                          <a:pt x="196212" y="6720"/>
                        </a:cubicBezTo>
                        <a:cubicBezTo>
                          <a:pt x="181472" y="5007"/>
                          <a:pt x="168134" y="15559"/>
                          <a:pt x="166420" y="30288"/>
                        </a:cubicBezTo>
                        <a:cubicBezTo>
                          <a:pt x="166180" y="32349"/>
                          <a:pt x="166180" y="34430"/>
                          <a:pt x="166420" y="36491"/>
                        </a:cubicBezTo>
                        <a:lnTo>
                          <a:pt x="166420" y="40030"/>
                        </a:lnTo>
                        <a:cubicBezTo>
                          <a:pt x="166397" y="40249"/>
                          <a:pt x="166354" y="40466"/>
                          <a:pt x="166291" y="40677"/>
                        </a:cubicBezTo>
                        <a:lnTo>
                          <a:pt x="166247" y="41109"/>
                        </a:lnTo>
                        <a:lnTo>
                          <a:pt x="166117" y="41411"/>
                        </a:lnTo>
                        <a:lnTo>
                          <a:pt x="164865" y="44086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6" y="46633"/>
                          <a:pt x="167413" y="47755"/>
                          <a:pt x="168276" y="48877"/>
                        </a:cubicBezTo>
                        <a:lnTo>
                          <a:pt x="168709" y="48877"/>
                        </a:lnTo>
                        <a:lnTo>
                          <a:pt x="168709" y="49437"/>
                        </a:lnTo>
                        <a:cubicBezTo>
                          <a:pt x="170842" y="52697"/>
                          <a:pt x="173497" y="55584"/>
                          <a:pt x="176568" y="57982"/>
                        </a:cubicBezTo>
                        <a:cubicBezTo>
                          <a:pt x="181142" y="59885"/>
                          <a:pt x="186089" y="60726"/>
                          <a:pt x="191035" y="60441"/>
                        </a:cubicBezTo>
                        <a:cubicBezTo>
                          <a:pt x="196779" y="60578"/>
                          <a:pt x="202504" y="59731"/>
                          <a:pt x="207963" y="57938"/>
                        </a:cubicBezTo>
                        <a:cubicBezTo>
                          <a:pt x="212807" y="54349"/>
                          <a:pt x="217073" y="50041"/>
                          <a:pt x="220615" y="45165"/>
                        </a:cubicBezTo>
                        <a:close/>
                        <a:moveTo>
                          <a:pt x="198851" y="94533"/>
                        </a:moveTo>
                        <a:lnTo>
                          <a:pt x="213231" y="77703"/>
                        </a:lnTo>
                        <a:lnTo>
                          <a:pt x="212886" y="77530"/>
                        </a:lnTo>
                        <a:lnTo>
                          <a:pt x="212842" y="77530"/>
                        </a:lnTo>
                        <a:lnTo>
                          <a:pt x="212368" y="77358"/>
                        </a:lnTo>
                        <a:cubicBezTo>
                          <a:pt x="208439" y="84154"/>
                          <a:pt x="201483" y="88649"/>
                          <a:pt x="193669" y="89441"/>
                        </a:cubicBezTo>
                        <a:close/>
                        <a:moveTo>
                          <a:pt x="211245" y="72914"/>
                        </a:moveTo>
                        <a:cubicBezTo>
                          <a:pt x="214176" y="67374"/>
                          <a:pt x="215939" y="61294"/>
                          <a:pt x="216427" y="55047"/>
                        </a:cubicBezTo>
                        <a:cubicBezTo>
                          <a:pt x="214402" y="57421"/>
                          <a:pt x="211975" y="59423"/>
                          <a:pt x="209258" y="60959"/>
                        </a:cubicBezTo>
                        <a:cubicBezTo>
                          <a:pt x="203394" y="62946"/>
                          <a:pt x="197225" y="63881"/>
                          <a:pt x="191035" y="63721"/>
                        </a:cubicBezTo>
                        <a:cubicBezTo>
                          <a:pt x="185536" y="63951"/>
                          <a:pt x="180054" y="62979"/>
                          <a:pt x="174970" y="60873"/>
                        </a:cubicBezTo>
                        <a:cubicBezTo>
                          <a:pt x="172695" y="59318"/>
                          <a:pt x="170683" y="57410"/>
                          <a:pt x="169010" y="55220"/>
                        </a:cubicBezTo>
                        <a:cubicBezTo>
                          <a:pt x="169551" y="61375"/>
                          <a:pt x="171313" y="67360"/>
                          <a:pt x="174193" y="72827"/>
                        </a:cubicBezTo>
                        <a:cubicBezTo>
                          <a:pt x="174280" y="72956"/>
                          <a:pt x="174236" y="73043"/>
                          <a:pt x="174280" y="73172"/>
                        </a:cubicBezTo>
                        <a:cubicBezTo>
                          <a:pt x="177883" y="83353"/>
                          <a:pt x="189064" y="88687"/>
                          <a:pt x="199252" y="85085"/>
                        </a:cubicBezTo>
                        <a:cubicBezTo>
                          <a:pt x="204807" y="83122"/>
                          <a:pt x="209180" y="78761"/>
                          <a:pt x="211158" y="73215"/>
                        </a:cubicBezTo>
                        <a:cubicBezTo>
                          <a:pt x="211202" y="73128"/>
                          <a:pt x="211158" y="72999"/>
                          <a:pt x="211245" y="72914"/>
                        </a:cubicBezTo>
                        <a:close/>
                        <a:moveTo>
                          <a:pt x="185119" y="95310"/>
                        </a:moveTo>
                        <a:lnTo>
                          <a:pt x="191812" y="89441"/>
                        </a:lnTo>
                        <a:cubicBezTo>
                          <a:pt x="183964" y="88651"/>
                          <a:pt x="176982" y="84117"/>
                          <a:pt x="173070" y="77272"/>
                        </a:cubicBezTo>
                        <a:lnTo>
                          <a:pt x="171688" y="77746"/>
                        </a:lnTo>
                        <a:close/>
                        <a:moveTo>
                          <a:pt x="159813" y="144677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3"/>
                        </a:lnTo>
                        <a:lnTo>
                          <a:pt x="114426" y="109723"/>
                        </a:lnTo>
                        <a:cubicBezTo>
                          <a:pt x="117455" y="109723"/>
                          <a:pt x="119911" y="112177"/>
                          <a:pt x="119911" y="115204"/>
                        </a:cubicBezTo>
                        <a:cubicBezTo>
                          <a:pt x="119911" y="118231"/>
                          <a:pt x="117455" y="120685"/>
                          <a:pt x="114426" y="120685"/>
                        </a:cubicBezTo>
                        <a:lnTo>
                          <a:pt x="96979" y="120771"/>
                        </a:lnTo>
                        <a:cubicBezTo>
                          <a:pt x="94924" y="122019"/>
                          <a:pt x="92698" y="122964"/>
                          <a:pt x="90372" y="123575"/>
                        </a:cubicBezTo>
                        <a:lnTo>
                          <a:pt x="90372" y="144074"/>
                        </a:lnTo>
                        <a:cubicBezTo>
                          <a:pt x="95900" y="142650"/>
                          <a:pt x="112699" y="137040"/>
                          <a:pt x="128504" y="130696"/>
                        </a:cubicBezTo>
                        <a:cubicBezTo>
                          <a:pt x="130525" y="129695"/>
                          <a:pt x="132891" y="129664"/>
                          <a:pt x="134938" y="130609"/>
                        </a:cubicBezTo>
                        <a:cubicBezTo>
                          <a:pt x="136469" y="131407"/>
                          <a:pt x="137584" y="132821"/>
                          <a:pt x="138005" y="134494"/>
                        </a:cubicBezTo>
                        <a:lnTo>
                          <a:pt x="142108" y="182913"/>
                        </a:lnTo>
                        <a:lnTo>
                          <a:pt x="154415" y="182913"/>
                        </a:lnTo>
                        <a:lnTo>
                          <a:pt x="154415" y="159177"/>
                        </a:lnTo>
                        <a:cubicBezTo>
                          <a:pt x="154328" y="153838"/>
                          <a:pt x="156256" y="148662"/>
                          <a:pt x="159813" y="144677"/>
                        </a:cubicBezTo>
                        <a:close/>
                        <a:moveTo>
                          <a:pt x="138825" y="182913"/>
                        </a:moveTo>
                        <a:lnTo>
                          <a:pt x="134766" y="135054"/>
                        </a:lnTo>
                        <a:cubicBezTo>
                          <a:pt x="134503" y="134390"/>
                          <a:pt x="134013" y="133840"/>
                          <a:pt x="133383" y="133501"/>
                        </a:cubicBezTo>
                        <a:cubicBezTo>
                          <a:pt x="132176" y="133081"/>
                          <a:pt x="130850" y="133174"/>
                          <a:pt x="129714" y="133760"/>
                        </a:cubicBezTo>
                        <a:cubicBezTo>
                          <a:pt x="116886" y="138974"/>
                          <a:pt x="103798" y="143525"/>
                          <a:pt x="90503" y="147396"/>
                        </a:cubicBezTo>
                        <a:lnTo>
                          <a:pt x="90372" y="146792"/>
                        </a:lnTo>
                        <a:lnTo>
                          <a:pt x="90372" y="171390"/>
                        </a:lnTo>
                        <a:cubicBezTo>
                          <a:pt x="91106" y="171606"/>
                          <a:pt x="91840" y="171822"/>
                          <a:pt x="92575" y="172081"/>
                        </a:cubicBezTo>
                        <a:cubicBezTo>
                          <a:pt x="98233" y="174081"/>
                          <a:pt x="103075" y="177887"/>
                          <a:pt x="106350" y="182913"/>
                        </a:cubicBezTo>
                        <a:close/>
                        <a:moveTo>
                          <a:pt x="116628" y="115203"/>
                        </a:moveTo>
                        <a:cubicBezTo>
                          <a:pt x="116623" y="113990"/>
                          <a:pt x="115640" y="113008"/>
                          <a:pt x="114426" y="113003"/>
                        </a:cubicBezTo>
                        <a:lnTo>
                          <a:pt x="100176" y="113003"/>
                        </a:lnTo>
                        <a:lnTo>
                          <a:pt x="100564" y="111061"/>
                        </a:lnTo>
                        <a:cubicBezTo>
                          <a:pt x="100677" y="110536"/>
                          <a:pt x="100735" y="110001"/>
                          <a:pt x="100737" y="109465"/>
                        </a:cubicBezTo>
                        <a:cubicBezTo>
                          <a:pt x="100736" y="109101"/>
                          <a:pt x="100693" y="108739"/>
                          <a:pt x="100607" y="108385"/>
                        </a:cubicBezTo>
                        <a:cubicBezTo>
                          <a:pt x="99657" y="102430"/>
                          <a:pt x="91798" y="97942"/>
                          <a:pt x="82298" y="97942"/>
                        </a:cubicBezTo>
                        <a:lnTo>
                          <a:pt x="81909" y="97986"/>
                        </a:lnTo>
                        <a:cubicBezTo>
                          <a:pt x="81114" y="97998"/>
                          <a:pt x="80321" y="98056"/>
                          <a:pt x="79533" y="98158"/>
                        </a:cubicBezTo>
                        <a:cubicBezTo>
                          <a:pt x="79114" y="98145"/>
                          <a:pt x="78695" y="98174"/>
                          <a:pt x="78281" y="98244"/>
                        </a:cubicBezTo>
                        <a:cubicBezTo>
                          <a:pt x="75112" y="98625"/>
                          <a:pt x="72054" y="99653"/>
                          <a:pt x="69299" y="101266"/>
                        </a:cubicBezTo>
                        <a:cubicBezTo>
                          <a:pt x="69170" y="101351"/>
                          <a:pt x="69039" y="101395"/>
                          <a:pt x="68910" y="101480"/>
                        </a:cubicBezTo>
                        <a:cubicBezTo>
                          <a:pt x="66251" y="102938"/>
                          <a:pt x="64325" y="105443"/>
                          <a:pt x="63599" y="108385"/>
                        </a:cubicBezTo>
                        <a:cubicBezTo>
                          <a:pt x="63484" y="108910"/>
                          <a:pt x="63426" y="109445"/>
                          <a:pt x="63426" y="109982"/>
                        </a:cubicBezTo>
                        <a:cubicBezTo>
                          <a:pt x="63433" y="110358"/>
                          <a:pt x="63462" y="110732"/>
                          <a:pt x="63512" y="111104"/>
                        </a:cubicBezTo>
                        <a:lnTo>
                          <a:pt x="63857" y="113003"/>
                        </a:lnTo>
                        <a:lnTo>
                          <a:pt x="52629" y="113003"/>
                        </a:lnTo>
                        <a:cubicBezTo>
                          <a:pt x="51413" y="113003"/>
                          <a:pt x="50427" y="113988"/>
                          <a:pt x="50427" y="115204"/>
                        </a:cubicBezTo>
                        <a:cubicBezTo>
                          <a:pt x="50427" y="116419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6" y="117663"/>
                        </a:lnTo>
                        <a:cubicBezTo>
                          <a:pt x="68392" y="117837"/>
                          <a:pt x="68607" y="117923"/>
                          <a:pt x="68781" y="118052"/>
                        </a:cubicBezTo>
                        <a:cubicBezTo>
                          <a:pt x="69674" y="118618"/>
                          <a:pt x="70613" y="119109"/>
                          <a:pt x="71588" y="119520"/>
                        </a:cubicBezTo>
                        <a:cubicBezTo>
                          <a:pt x="71691" y="119554"/>
                          <a:pt x="71793" y="119598"/>
                          <a:pt x="71889" y="119649"/>
                        </a:cubicBezTo>
                        <a:cubicBezTo>
                          <a:pt x="73026" y="120098"/>
                          <a:pt x="74196" y="120458"/>
                          <a:pt x="75388" y="120727"/>
                        </a:cubicBezTo>
                        <a:cubicBezTo>
                          <a:pt x="75690" y="120814"/>
                          <a:pt x="75949" y="120857"/>
                          <a:pt x="76251" y="120943"/>
                        </a:cubicBezTo>
                        <a:cubicBezTo>
                          <a:pt x="76510" y="120987"/>
                          <a:pt x="76770" y="121030"/>
                          <a:pt x="77072" y="121073"/>
                        </a:cubicBezTo>
                        <a:cubicBezTo>
                          <a:pt x="77547" y="121159"/>
                          <a:pt x="78022" y="121246"/>
                          <a:pt x="78540" y="121288"/>
                        </a:cubicBezTo>
                        <a:lnTo>
                          <a:pt x="79965" y="121461"/>
                        </a:lnTo>
                        <a:lnTo>
                          <a:pt x="79965" y="174022"/>
                        </a:lnTo>
                        <a:lnTo>
                          <a:pt x="78670" y="174325"/>
                        </a:lnTo>
                        <a:cubicBezTo>
                          <a:pt x="77656" y="174517"/>
                          <a:pt x="76659" y="174791"/>
                          <a:pt x="75690" y="175144"/>
                        </a:cubicBezTo>
                        <a:cubicBezTo>
                          <a:pt x="75642" y="175139"/>
                          <a:pt x="75595" y="175154"/>
                          <a:pt x="75560" y="175188"/>
                        </a:cubicBezTo>
                        <a:lnTo>
                          <a:pt x="75431" y="175231"/>
                        </a:lnTo>
                        <a:cubicBezTo>
                          <a:pt x="74219" y="175657"/>
                          <a:pt x="73048" y="176191"/>
                          <a:pt x="71933" y="176828"/>
                        </a:cubicBezTo>
                        <a:cubicBezTo>
                          <a:pt x="71457" y="177086"/>
                          <a:pt x="70983" y="177475"/>
                          <a:pt x="70507" y="177777"/>
                        </a:cubicBezTo>
                        <a:cubicBezTo>
                          <a:pt x="69860" y="178208"/>
                          <a:pt x="69212" y="178597"/>
                          <a:pt x="68651" y="179028"/>
                        </a:cubicBezTo>
                        <a:cubicBezTo>
                          <a:pt x="68133" y="179417"/>
                          <a:pt x="67744" y="179891"/>
                          <a:pt x="67268" y="180323"/>
                        </a:cubicBezTo>
                        <a:cubicBezTo>
                          <a:pt x="66719" y="180793"/>
                          <a:pt x="66200" y="181297"/>
                          <a:pt x="65715" y="181833"/>
                        </a:cubicBezTo>
                        <a:cubicBezTo>
                          <a:pt x="65412" y="182178"/>
                          <a:pt x="65153" y="182566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0"/>
                          <a:pt x="95704" y="176679"/>
                          <a:pt x="91453" y="175187"/>
                        </a:cubicBezTo>
                        <a:cubicBezTo>
                          <a:pt x="90456" y="174815"/>
                          <a:pt x="89431" y="174526"/>
                          <a:pt x="88386" y="174325"/>
                        </a:cubicBezTo>
                        <a:lnTo>
                          <a:pt x="87090" y="174022"/>
                        </a:lnTo>
                        <a:lnTo>
                          <a:pt x="87090" y="121030"/>
                        </a:lnTo>
                        <a:lnTo>
                          <a:pt x="88343" y="120727"/>
                        </a:lnTo>
                        <a:cubicBezTo>
                          <a:pt x="90762" y="120192"/>
                          <a:pt x="93080" y="119275"/>
                          <a:pt x="95209" y="118009"/>
                        </a:cubicBezTo>
                        <a:lnTo>
                          <a:pt x="96072" y="117405"/>
                        </a:lnTo>
                        <a:lnTo>
                          <a:pt x="114426" y="117405"/>
                        </a:lnTo>
                        <a:cubicBezTo>
                          <a:pt x="115640" y="117400"/>
                          <a:pt x="116623" y="116417"/>
                          <a:pt x="116628" y="11520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8" name="Google Shape;1688;g2da750b4097_0_491"/>
                  <p:cNvSpPr/>
                  <p:nvPr/>
                </p:nvSpPr>
                <p:spPr>
                  <a:xfrm>
                    <a:off x="5030321" y="2947048"/>
                    <a:ext cx="34028" cy="20283"/>
                  </a:xfrm>
                  <a:custGeom>
                    <a:rect b="b" l="l" r="r" t="t"/>
                    <a:pathLst>
                      <a:path extrusionOk="0" h="20283" w="34028">
                        <a:moveTo>
                          <a:pt x="34362" y="9906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4"/>
                        </a:cubicBezTo>
                        <a:lnTo>
                          <a:pt x="17089" y="20264"/>
                        </a:lnTo>
                        <a:cubicBezTo>
                          <a:pt x="7934" y="20264"/>
                          <a:pt x="421" y="15819"/>
                          <a:pt x="334" y="10338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6"/>
                          <a:pt x="12954" y="-24"/>
                          <a:pt x="17218" y="24"/>
                        </a:cubicBezTo>
                        <a:lnTo>
                          <a:pt x="17565" y="-19"/>
                        </a:lnTo>
                        <a:cubicBezTo>
                          <a:pt x="26762" y="-19"/>
                          <a:pt x="34277" y="4426"/>
                          <a:pt x="34362" y="9906"/>
                        </a:cubicBezTo>
                        <a:close/>
                        <a:moveTo>
                          <a:pt x="27843" y="14223"/>
                        </a:moveTo>
                        <a:cubicBezTo>
                          <a:pt x="28835" y="13618"/>
                          <a:pt x="31081" y="11978"/>
                          <a:pt x="31081" y="9950"/>
                        </a:cubicBezTo>
                        <a:cubicBezTo>
                          <a:pt x="31038" y="6800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5"/>
                          <a:pt x="9983" y="4185"/>
                          <a:pt x="6811" y="6023"/>
                        </a:cubicBezTo>
                        <a:cubicBezTo>
                          <a:pt x="5861" y="6628"/>
                          <a:pt x="3573" y="8310"/>
                          <a:pt x="3616" y="10295"/>
                        </a:cubicBezTo>
                        <a:cubicBezTo>
                          <a:pt x="3659" y="13446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6"/>
                          <a:pt x="24685" y="16062"/>
                          <a:pt x="27843" y="1422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689" name="Google Shape;1689;g2da750b4097_0_491"/>
              <p:cNvGrpSpPr/>
              <p:nvPr/>
            </p:nvGrpSpPr>
            <p:grpSpPr>
              <a:xfrm>
                <a:off x="6412511" y="4122187"/>
                <a:ext cx="561040" cy="377073"/>
                <a:chOff x="5723061" y="4582192"/>
                <a:chExt cx="561040" cy="377073"/>
              </a:xfrm>
            </p:grpSpPr>
            <p:grpSp>
              <p:nvGrpSpPr>
                <p:cNvPr id="1690" name="Google Shape;1690;g2da750b4097_0_491"/>
                <p:cNvGrpSpPr/>
                <p:nvPr/>
              </p:nvGrpSpPr>
              <p:grpSpPr>
                <a:xfrm>
                  <a:off x="5771378" y="4591613"/>
                  <a:ext cx="472272" cy="352929"/>
                  <a:chOff x="4998402" y="3162440"/>
                  <a:chExt cx="320728" cy="239680"/>
                </a:xfrm>
              </p:grpSpPr>
              <p:sp>
                <p:nvSpPr>
                  <p:cNvPr id="1691" name="Google Shape;1691;g2da750b4097_0_491"/>
                  <p:cNvSpPr/>
                  <p:nvPr/>
                </p:nvSpPr>
                <p:spPr>
                  <a:xfrm>
                    <a:off x="4998402" y="3361125"/>
                    <a:ext cx="320728" cy="40995"/>
                  </a:xfrm>
                  <a:custGeom>
                    <a:rect b="b" l="l" r="r" t="t"/>
                    <a:pathLst>
                      <a:path extrusionOk="0" h="40995" w="320728">
                        <a:moveTo>
                          <a:pt x="0" y="0"/>
                        </a:moveTo>
                        <a:lnTo>
                          <a:pt x="320729" y="0"/>
                        </a:lnTo>
                        <a:lnTo>
                          <a:pt x="320729" y="40996"/>
                        </a:lnTo>
                        <a:lnTo>
                          <a:pt x="0" y="40996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92" name="Google Shape;1692;g2da750b4097_0_491"/>
                  <p:cNvSpPr/>
                  <p:nvPr/>
                </p:nvSpPr>
                <p:spPr>
                  <a:xfrm>
                    <a:off x="5114135" y="3239171"/>
                    <a:ext cx="87275" cy="99642"/>
                  </a:xfrm>
                  <a:custGeom>
                    <a:rect b="b" l="l" r="r" t="t"/>
                    <a:pathLst>
                      <a:path extrusionOk="0" h="99642" w="87275">
                        <a:moveTo>
                          <a:pt x="87609" y="3736"/>
                        </a:moveTo>
                        <a:lnTo>
                          <a:pt x="72625" y="66007"/>
                        </a:lnTo>
                        <a:lnTo>
                          <a:pt x="72970" y="66568"/>
                        </a:lnTo>
                        <a:cubicBezTo>
                          <a:pt x="74551" y="69420"/>
                          <a:pt x="75369" y="72630"/>
                          <a:pt x="75344" y="75890"/>
                        </a:cubicBezTo>
                        <a:lnTo>
                          <a:pt x="75344" y="99624"/>
                        </a:lnTo>
                        <a:lnTo>
                          <a:pt x="9100" y="99624"/>
                        </a:lnTo>
                        <a:lnTo>
                          <a:pt x="9100" y="75889"/>
                        </a:lnTo>
                        <a:cubicBezTo>
                          <a:pt x="9000" y="71113"/>
                          <a:pt x="10820" y="66497"/>
                          <a:pt x="14153" y="63072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7"/>
                        </a:lnTo>
                        <a:lnTo>
                          <a:pt x="62347" y="59707"/>
                        </a:lnTo>
                        <a:cubicBezTo>
                          <a:pt x="63414" y="59720"/>
                          <a:pt x="64475" y="59879"/>
                          <a:pt x="65499" y="60181"/>
                        </a:cubicBezTo>
                        <a:lnTo>
                          <a:pt x="67140" y="60698"/>
                        </a:lnTo>
                        <a:lnTo>
                          <a:pt x="81433" y="1233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93" name="Google Shape;1693;g2da750b4097_0_491"/>
                  <p:cNvSpPr/>
                  <p:nvPr/>
                </p:nvSpPr>
                <p:spPr>
                  <a:xfrm>
                    <a:off x="5130071" y="3162440"/>
                    <a:ext cx="55750" cy="53957"/>
                  </a:xfrm>
                  <a:custGeom>
                    <a:rect b="b" l="l" r="r" t="t"/>
                    <a:pathLst>
                      <a:path extrusionOk="0" h="53957" w="55750">
                        <a:moveTo>
                          <a:pt x="56041" y="37616"/>
                        </a:moveTo>
                        <a:cubicBezTo>
                          <a:pt x="56033" y="37947"/>
                          <a:pt x="56048" y="38279"/>
                          <a:pt x="56084" y="38608"/>
                        </a:cubicBezTo>
                        <a:cubicBezTo>
                          <a:pt x="52542" y="43485"/>
                          <a:pt x="48275" y="47793"/>
                          <a:pt x="43431" y="51382"/>
                        </a:cubicBezTo>
                        <a:cubicBezTo>
                          <a:pt x="37972" y="53175"/>
                          <a:pt x="32247" y="54021"/>
                          <a:pt x="26503" y="53884"/>
                        </a:cubicBezTo>
                        <a:cubicBezTo>
                          <a:pt x="21556" y="54168"/>
                          <a:pt x="16610" y="53327"/>
                          <a:pt x="12036" y="51424"/>
                        </a:cubicBezTo>
                        <a:cubicBezTo>
                          <a:pt x="8965" y="49027"/>
                          <a:pt x="6309" y="46140"/>
                          <a:pt x="4176" y="42880"/>
                        </a:cubicBezTo>
                        <a:lnTo>
                          <a:pt x="4176" y="42319"/>
                        </a:lnTo>
                        <a:lnTo>
                          <a:pt x="3745" y="42319"/>
                        </a:lnTo>
                        <a:cubicBezTo>
                          <a:pt x="2881" y="41197"/>
                          <a:pt x="2103" y="40075"/>
                          <a:pt x="1456" y="39126"/>
                        </a:cubicBezTo>
                        <a:lnTo>
                          <a:pt x="1413" y="39083"/>
                        </a:lnTo>
                        <a:cubicBezTo>
                          <a:pt x="1024" y="38522"/>
                          <a:pt x="679" y="37961"/>
                          <a:pt x="334" y="37529"/>
                        </a:cubicBezTo>
                        <a:lnTo>
                          <a:pt x="1586" y="34853"/>
                        </a:lnTo>
                        <a:lnTo>
                          <a:pt x="1715" y="34552"/>
                        </a:lnTo>
                        <a:lnTo>
                          <a:pt x="1758" y="34120"/>
                        </a:lnTo>
                        <a:cubicBezTo>
                          <a:pt x="1822" y="33909"/>
                          <a:pt x="1865" y="33692"/>
                          <a:pt x="1887" y="33473"/>
                        </a:cubicBezTo>
                        <a:lnTo>
                          <a:pt x="1887" y="29934"/>
                        </a:lnTo>
                        <a:cubicBezTo>
                          <a:pt x="173" y="15205"/>
                          <a:pt x="10732" y="1876"/>
                          <a:pt x="25472" y="163"/>
                        </a:cubicBezTo>
                        <a:cubicBezTo>
                          <a:pt x="40211" y="-1550"/>
                          <a:pt x="53549" y="9002"/>
                          <a:pt x="55263" y="23731"/>
                        </a:cubicBezTo>
                        <a:cubicBezTo>
                          <a:pt x="55503" y="25792"/>
                          <a:pt x="55503" y="27873"/>
                          <a:pt x="55263" y="29934"/>
                        </a:cubicBezTo>
                        <a:lnTo>
                          <a:pt x="55263" y="35069"/>
                        </a:lnTo>
                        <a:lnTo>
                          <a:pt x="55393" y="35372"/>
                        </a:lnTo>
                        <a:cubicBezTo>
                          <a:pt x="55387" y="35531"/>
                          <a:pt x="55401" y="35691"/>
                          <a:pt x="55436" y="35846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94" name="Google Shape;1694;g2da750b4097_0_491"/>
                <p:cNvGrpSpPr/>
                <p:nvPr/>
              </p:nvGrpSpPr>
              <p:grpSpPr>
                <a:xfrm>
                  <a:off x="5723061" y="4582192"/>
                  <a:ext cx="561040" cy="377073"/>
                  <a:chOff x="4965588" y="3156037"/>
                  <a:chExt cx="381012" cy="256077"/>
                </a:xfrm>
              </p:grpSpPr>
              <p:sp>
                <p:nvSpPr>
                  <p:cNvPr id="1695" name="Google Shape;1695;g2da750b4097_0_491"/>
                  <p:cNvSpPr/>
                  <p:nvPr/>
                </p:nvSpPr>
                <p:spPr>
                  <a:xfrm>
                    <a:off x="4965588" y="3156037"/>
                    <a:ext cx="381012" cy="256077"/>
                  </a:xfrm>
                  <a:custGeom>
                    <a:rect b="b" l="l" r="r" t="t"/>
                    <a:pathLst>
                      <a:path extrusionOk="0" h="256077" w="381012">
                        <a:moveTo>
                          <a:pt x="381347" y="182913"/>
                        </a:moveTo>
                        <a:lnTo>
                          <a:pt x="381347" y="201944"/>
                        </a:lnTo>
                        <a:cubicBezTo>
                          <a:pt x="381348" y="203754"/>
                          <a:pt x="379880" y="205222"/>
                          <a:pt x="378069" y="205223"/>
                        </a:cubicBezTo>
                        <a:cubicBezTo>
                          <a:pt x="378068" y="205223"/>
                          <a:pt x="378067" y="205223"/>
                          <a:pt x="378065" y="205223"/>
                        </a:cubicBezTo>
                        <a:lnTo>
                          <a:pt x="363814" y="205223"/>
                        </a:lnTo>
                        <a:lnTo>
                          <a:pt x="363814" y="247816"/>
                        </a:lnTo>
                        <a:cubicBezTo>
                          <a:pt x="364088" y="248336"/>
                          <a:pt x="364236" y="248912"/>
                          <a:pt x="364246" y="249499"/>
                        </a:cubicBezTo>
                        <a:lnTo>
                          <a:pt x="364246" y="252779"/>
                        </a:lnTo>
                        <a:cubicBezTo>
                          <a:pt x="364247" y="254589"/>
                          <a:pt x="362779" y="256058"/>
                          <a:pt x="360967" y="256059"/>
                        </a:cubicBezTo>
                        <a:cubicBezTo>
                          <a:pt x="360966" y="256059"/>
                          <a:pt x="360965" y="256059"/>
                          <a:pt x="360964" y="256059"/>
                        </a:cubicBezTo>
                        <a:lnTo>
                          <a:pt x="28273" y="256059"/>
                        </a:lnTo>
                        <a:cubicBezTo>
                          <a:pt x="26015" y="255182"/>
                          <a:pt x="24228" y="253397"/>
                          <a:pt x="23351" y="251139"/>
                        </a:cubicBezTo>
                        <a:lnTo>
                          <a:pt x="23351" y="205223"/>
                        </a:lnTo>
                        <a:lnTo>
                          <a:pt x="3616" y="205223"/>
                        </a:lnTo>
                        <a:cubicBezTo>
                          <a:pt x="1804" y="205224"/>
                          <a:pt x="335" y="203758"/>
                          <a:pt x="334" y="201948"/>
                        </a:cubicBezTo>
                        <a:cubicBezTo>
                          <a:pt x="334" y="201946"/>
                          <a:pt x="334" y="201945"/>
                          <a:pt x="334" y="201944"/>
                        </a:cubicBezTo>
                        <a:lnTo>
                          <a:pt x="334" y="182913"/>
                        </a:lnTo>
                        <a:cubicBezTo>
                          <a:pt x="333" y="181102"/>
                          <a:pt x="1801" y="179634"/>
                          <a:pt x="3613" y="179633"/>
                        </a:cubicBezTo>
                        <a:cubicBezTo>
                          <a:pt x="3614" y="179633"/>
                          <a:pt x="3615" y="179633"/>
                          <a:pt x="3616" y="179633"/>
                        </a:cubicBezTo>
                        <a:lnTo>
                          <a:pt x="59021" y="179633"/>
                        </a:lnTo>
                        <a:cubicBezTo>
                          <a:pt x="62660" y="174743"/>
                          <a:pt x="67662" y="171036"/>
                          <a:pt x="73401" y="168974"/>
                        </a:cubicBezTo>
                        <a:lnTo>
                          <a:pt x="73401" y="127029"/>
                        </a:lnTo>
                        <a:cubicBezTo>
                          <a:pt x="70728" y="126393"/>
                          <a:pt x="68166" y="125360"/>
                          <a:pt x="65800" y="123965"/>
                        </a:cubicBezTo>
                        <a:lnTo>
                          <a:pt x="52629" y="123965"/>
                        </a:lnTo>
                        <a:cubicBezTo>
                          <a:pt x="47788" y="123965"/>
                          <a:pt x="43863" y="120043"/>
                          <a:pt x="43863" y="115205"/>
                        </a:cubicBezTo>
                        <a:cubicBezTo>
                          <a:pt x="43863" y="110367"/>
                          <a:pt x="47788" y="106444"/>
                          <a:pt x="52629" y="106444"/>
                        </a:cubicBezTo>
                        <a:lnTo>
                          <a:pt x="57294" y="106444"/>
                        </a:lnTo>
                        <a:cubicBezTo>
                          <a:pt x="58491" y="101995"/>
                          <a:pt x="61412" y="98206"/>
                          <a:pt x="65412" y="95915"/>
                        </a:cubicBezTo>
                        <a:cubicBezTo>
                          <a:pt x="70368" y="92943"/>
                          <a:pt x="76041" y="91376"/>
                          <a:pt x="81822" y="91384"/>
                        </a:cubicBezTo>
                        <a:lnTo>
                          <a:pt x="82298" y="91383"/>
                        </a:lnTo>
                        <a:cubicBezTo>
                          <a:pt x="91924" y="90622"/>
                          <a:pt x="101143" y="95413"/>
                          <a:pt x="106048" y="103725"/>
                        </a:cubicBezTo>
                        <a:lnTo>
                          <a:pt x="136925" y="82623"/>
                        </a:lnTo>
                        <a:cubicBezTo>
                          <a:pt x="137189" y="82463"/>
                          <a:pt x="137463" y="82319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3" y="65901"/>
                          <a:pt x="162339" y="58843"/>
                          <a:pt x="162144" y="51682"/>
                        </a:cubicBezTo>
                        <a:cubicBezTo>
                          <a:pt x="160590" y="49439"/>
                          <a:pt x="159381" y="47669"/>
                          <a:pt x="159078" y="47194"/>
                        </a:cubicBezTo>
                        <a:lnTo>
                          <a:pt x="158819" y="46805"/>
                        </a:lnTo>
                        <a:cubicBezTo>
                          <a:pt x="158500" y="46332"/>
                          <a:pt x="158321" y="45779"/>
                          <a:pt x="158302" y="45209"/>
                        </a:cubicBezTo>
                        <a:lnTo>
                          <a:pt x="158215" y="43828"/>
                        </a:lnTo>
                        <a:cubicBezTo>
                          <a:pt x="158173" y="43283"/>
                          <a:pt x="158262" y="42735"/>
                          <a:pt x="158474" y="42231"/>
                        </a:cubicBezTo>
                        <a:lnTo>
                          <a:pt x="159855" y="39341"/>
                        </a:lnTo>
                        <a:lnTo>
                          <a:pt x="159855" y="36493"/>
                        </a:lnTo>
                        <a:cubicBezTo>
                          <a:pt x="158135" y="18129"/>
                          <a:pt x="171637" y="1848"/>
                          <a:pt x="190013" y="129"/>
                        </a:cubicBezTo>
                        <a:cubicBezTo>
                          <a:pt x="208390" y="-1591"/>
                          <a:pt x="224682" y="11902"/>
                          <a:pt x="226402" y="30265"/>
                        </a:cubicBezTo>
                        <a:cubicBezTo>
                          <a:pt x="226596" y="32337"/>
                          <a:pt x="226596" y="34421"/>
                          <a:pt x="226402" y="36493"/>
                        </a:cubicBezTo>
                        <a:lnTo>
                          <a:pt x="226402" y="40851"/>
                        </a:lnTo>
                        <a:lnTo>
                          <a:pt x="226964" y="42663"/>
                        </a:lnTo>
                        <a:cubicBezTo>
                          <a:pt x="227084" y="42995"/>
                          <a:pt x="227142" y="43346"/>
                          <a:pt x="227136" y="43699"/>
                        </a:cubicBezTo>
                        <a:cubicBezTo>
                          <a:pt x="227122" y="44059"/>
                          <a:pt x="227136" y="44420"/>
                          <a:pt x="227180" y="44778"/>
                        </a:cubicBezTo>
                        <a:lnTo>
                          <a:pt x="227309" y="45511"/>
                        </a:lnTo>
                        <a:cubicBezTo>
                          <a:pt x="227469" y="46413"/>
                          <a:pt x="227233" y="47340"/>
                          <a:pt x="226662" y="48057"/>
                        </a:cubicBezTo>
                        <a:lnTo>
                          <a:pt x="226230" y="48662"/>
                        </a:lnTo>
                        <a:cubicBezTo>
                          <a:pt x="225927" y="49050"/>
                          <a:pt x="224804" y="50474"/>
                          <a:pt x="223293" y="52287"/>
                        </a:cubicBezTo>
                        <a:cubicBezTo>
                          <a:pt x="223047" y="59320"/>
                          <a:pt x="221480" y="66244"/>
                          <a:pt x="218673" y="72698"/>
                        </a:cubicBezTo>
                        <a:lnTo>
                          <a:pt x="222602" y="74424"/>
                        </a:lnTo>
                        <a:lnTo>
                          <a:pt x="244410" y="83271"/>
                        </a:lnTo>
                        <a:lnTo>
                          <a:pt x="254386" y="87112"/>
                        </a:lnTo>
                        <a:cubicBezTo>
                          <a:pt x="255044" y="87381"/>
                          <a:pt x="255603" y="87849"/>
                          <a:pt x="255984" y="88450"/>
                        </a:cubicBezTo>
                        <a:lnTo>
                          <a:pt x="256976" y="90089"/>
                        </a:lnTo>
                        <a:lnTo>
                          <a:pt x="301154" y="133934"/>
                        </a:lnTo>
                        <a:cubicBezTo>
                          <a:pt x="305235" y="132242"/>
                          <a:pt x="309604" y="131348"/>
                          <a:pt x="314023" y="131301"/>
                        </a:cubicBezTo>
                        <a:lnTo>
                          <a:pt x="314498" y="131301"/>
                        </a:lnTo>
                        <a:cubicBezTo>
                          <a:pt x="328058" y="131301"/>
                          <a:pt x="338811" y="138853"/>
                          <a:pt x="339458" y="148563"/>
                        </a:cubicBezTo>
                        <a:lnTo>
                          <a:pt x="345158" y="148563"/>
                        </a:lnTo>
                        <a:cubicBezTo>
                          <a:pt x="350000" y="148563"/>
                          <a:pt x="353925" y="152485"/>
                          <a:pt x="353925" y="157323"/>
                        </a:cubicBezTo>
                        <a:cubicBezTo>
                          <a:pt x="353925" y="162161"/>
                          <a:pt x="350000" y="166083"/>
                          <a:pt x="345158" y="166083"/>
                        </a:cubicBezTo>
                        <a:lnTo>
                          <a:pt x="325251" y="166083"/>
                        </a:lnTo>
                        <a:cubicBezTo>
                          <a:pt x="324991" y="166169"/>
                          <a:pt x="324690" y="166298"/>
                          <a:pt x="324387" y="166385"/>
                        </a:cubicBezTo>
                        <a:lnTo>
                          <a:pt x="324387" y="170442"/>
                        </a:lnTo>
                        <a:cubicBezTo>
                          <a:pt x="329547" y="172270"/>
                          <a:pt x="334124" y="175443"/>
                          <a:pt x="337645" y="179633"/>
                        </a:cubicBezTo>
                        <a:lnTo>
                          <a:pt x="378065" y="179633"/>
                        </a:lnTo>
                        <a:cubicBezTo>
                          <a:pt x="379877" y="179632"/>
                          <a:pt x="381346" y="181100"/>
                          <a:pt x="381346" y="182911"/>
                        </a:cubicBezTo>
                        <a:cubicBezTo>
                          <a:pt x="381346" y="182911"/>
                          <a:pt x="381346" y="182912"/>
                          <a:pt x="381346" y="182913"/>
                        </a:cubicBezTo>
                        <a:close/>
                        <a:moveTo>
                          <a:pt x="374740" y="198664"/>
                        </a:moveTo>
                        <a:lnTo>
                          <a:pt x="374740" y="193831"/>
                        </a:lnTo>
                        <a:lnTo>
                          <a:pt x="6897" y="193831"/>
                        </a:lnTo>
                        <a:lnTo>
                          <a:pt x="6897" y="198664"/>
                        </a:lnTo>
                        <a:lnTo>
                          <a:pt x="374740" y="198664"/>
                        </a:lnTo>
                        <a:close/>
                        <a:moveTo>
                          <a:pt x="374740" y="190551"/>
                        </a:moveTo>
                        <a:lnTo>
                          <a:pt x="374740" y="186193"/>
                        </a:lnTo>
                        <a:lnTo>
                          <a:pt x="6897" y="186193"/>
                        </a:lnTo>
                        <a:lnTo>
                          <a:pt x="6897" y="190551"/>
                        </a:lnTo>
                        <a:close/>
                        <a:moveTo>
                          <a:pt x="353925" y="246220"/>
                        </a:moveTo>
                        <a:lnTo>
                          <a:pt x="353925" y="205223"/>
                        </a:lnTo>
                        <a:lnTo>
                          <a:pt x="33196" y="205223"/>
                        </a:lnTo>
                        <a:lnTo>
                          <a:pt x="33196" y="246220"/>
                        </a:lnTo>
                        <a:close/>
                        <a:moveTo>
                          <a:pt x="347361" y="157323"/>
                        </a:moveTo>
                        <a:cubicBezTo>
                          <a:pt x="347356" y="156109"/>
                          <a:pt x="346373" y="155127"/>
                          <a:pt x="345158" y="155122"/>
                        </a:cubicBezTo>
                        <a:lnTo>
                          <a:pt x="331124" y="155122"/>
                        </a:lnTo>
                        <a:lnTo>
                          <a:pt x="332161" y="152835"/>
                        </a:lnTo>
                        <a:cubicBezTo>
                          <a:pt x="332452" y="152144"/>
                          <a:pt x="332655" y="151419"/>
                          <a:pt x="332764" y="150678"/>
                        </a:cubicBezTo>
                        <a:cubicBezTo>
                          <a:pt x="332808" y="150418"/>
                          <a:pt x="332851" y="150159"/>
                          <a:pt x="332895" y="149857"/>
                        </a:cubicBezTo>
                        <a:lnTo>
                          <a:pt x="332895" y="149382"/>
                        </a:lnTo>
                        <a:cubicBezTo>
                          <a:pt x="332808" y="143039"/>
                          <a:pt x="324560" y="137861"/>
                          <a:pt x="314498" y="137861"/>
                        </a:cubicBezTo>
                        <a:lnTo>
                          <a:pt x="314066" y="137861"/>
                        </a:lnTo>
                        <a:cubicBezTo>
                          <a:pt x="312900" y="137904"/>
                          <a:pt x="311778" y="137989"/>
                          <a:pt x="310655" y="138120"/>
                        </a:cubicBezTo>
                        <a:lnTo>
                          <a:pt x="309359" y="138378"/>
                        </a:lnTo>
                        <a:cubicBezTo>
                          <a:pt x="308704" y="138466"/>
                          <a:pt x="308055" y="138596"/>
                          <a:pt x="307416" y="138766"/>
                        </a:cubicBezTo>
                        <a:cubicBezTo>
                          <a:pt x="306941" y="138896"/>
                          <a:pt x="306466" y="139026"/>
                          <a:pt x="305991" y="139198"/>
                        </a:cubicBezTo>
                        <a:cubicBezTo>
                          <a:pt x="305429" y="139371"/>
                          <a:pt x="304868" y="139543"/>
                          <a:pt x="304350" y="139759"/>
                        </a:cubicBezTo>
                        <a:cubicBezTo>
                          <a:pt x="303918" y="139932"/>
                          <a:pt x="303529" y="140147"/>
                          <a:pt x="303097" y="140320"/>
                        </a:cubicBezTo>
                        <a:cubicBezTo>
                          <a:pt x="302418" y="140631"/>
                          <a:pt x="301755" y="140977"/>
                          <a:pt x="301111" y="141356"/>
                        </a:cubicBezTo>
                        <a:lnTo>
                          <a:pt x="300031" y="142090"/>
                        </a:lnTo>
                        <a:lnTo>
                          <a:pt x="252787" y="95138"/>
                        </a:lnTo>
                        <a:lnTo>
                          <a:pt x="252529" y="95225"/>
                        </a:lnTo>
                        <a:lnTo>
                          <a:pt x="251665" y="93930"/>
                        </a:lnTo>
                        <a:lnTo>
                          <a:pt x="251622" y="93887"/>
                        </a:lnTo>
                        <a:lnTo>
                          <a:pt x="251536" y="93714"/>
                        </a:lnTo>
                        <a:lnTo>
                          <a:pt x="250974" y="92850"/>
                        </a:lnTo>
                        <a:lnTo>
                          <a:pt x="242424" y="89572"/>
                        </a:lnTo>
                        <a:lnTo>
                          <a:pt x="241992" y="89399"/>
                        </a:lnTo>
                        <a:lnTo>
                          <a:pt x="239271" y="88319"/>
                        </a:lnTo>
                        <a:lnTo>
                          <a:pt x="224718" y="148821"/>
                        </a:lnTo>
                        <a:cubicBezTo>
                          <a:pt x="226380" y="152020"/>
                          <a:pt x="227240" y="155574"/>
                          <a:pt x="227223" y="159179"/>
                        </a:cubicBezTo>
                        <a:lnTo>
                          <a:pt x="227223" y="182913"/>
                        </a:lnTo>
                        <a:lnTo>
                          <a:pt x="239746" y="182913"/>
                        </a:lnTo>
                        <a:lnTo>
                          <a:pt x="243935" y="138249"/>
                        </a:lnTo>
                        <a:lnTo>
                          <a:pt x="296965" y="178209"/>
                        </a:lnTo>
                        <a:cubicBezTo>
                          <a:pt x="299432" y="176179"/>
                          <a:pt x="302239" y="174601"/>
                          <a:pt x="305257" y="173548"/>
                        </a:cubicBezTo>
                        <a:cubicBezTo>
                          <a:pt x="305947" y="173290"/>
                          <a:pt x="306681" y="173074"/>
                          <a:pt x="307416" y="172858"/>
                        </a:cubicBezTo>
                        <a:lnTo>
                          <a:pt x="307416" y="164012"/>
                        </a:lnTo>
                        <a:cubicBezTo>
                          <a:pt x="306034" y="163712"/>
                          <a:pt x="304677" y="163308"/>
                          <a:pt x="303357" y="162803"/>
                        </a:cubicBezTo>
                        <a:lnTo>
                          <a:pt x="283362" y="162803"/>
                        </a:lnTo>
                        <a:cubicBezTo>
                          <a:pt x="280333" y="162803"/>
                          <a:pt x="277878" y="160349"/>
                          <a:pt x="277878" y="157323"/>
                        </a:cubicBezTo>
                        <a:cubicBezTo>
                          <a:pt x="277878" y="154295"/>
                          <a:pt x="280333" y="151842"/>
                          <a:pt x="283362" y="151842"/>
                        </a:cubicBezTo>
                        <a:lnTo>
                          <a:pt x="297700" y="152101"/>
                        </a:lnTo>
                        <a:cubicBezTo>
                          <a:pt x="297428" y="151383"/>
                          <a:pt x="297281" y="150624"/>
                          <a:pt x="297268" y="149857"/>
                        </a:cubicBezTo>
                        <a:lnTo>
                          <a:pt x="297268" y="149771"/>
                        </a:lnTo>
                        <a:cubicBezTo>
                          <a:pt x="297570" y="146801"/>
                          <a:pt x="299336" y="144179"/>
                          <a:pt x="301974" y="142780"/>
                        </a:cubicBezTo>
                        <a:cubicBezTo>
                          <a:pt x="305648" y="140611"/>
                          <a:pt x="309842" y="139478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11" y="143945"/>
                          <a:pt x="331253" y="149425"/>
                        </a:cubicBezTo>
                        <a:cubicBezTo>
                          <a:pt x="330980" y="152427"/>
                          <a:pt x="329210" y="155089"/>
                          <a:pt x="326546" y="156503"/>
                        </a:cubicBezTo>
                        <a:cubicBezTo>
                          <a:pt x="322870" y="158662"/>
                          <a:pt x="318675" y="159781"/>
                          <a:pt x="314412" y="159739"/>
                        </a:cubicBezTo>
                        <a:lnTo>
                          <a:pt x="314023" y="159783"/>
                        </a:lnTo>
                        <a:cubicBezTo>
                          <a:pt x="309051" y="159967"/>
                          <a:pt x="304169" y="158427"/>
                          <a:pt x="300203" y="155424"/>
                        </a:cubicBezTo>
                        <a:lnTo>
                          <a:pt x="283319" y="155122"/>
                        </a:lnTo>
                        <a:cubicBezTo>
                          <a:pt x="282103" y="155145"/>
                          <a:pt x="281136" y="156150"/>
                          <a:pt x="281159" y="157365"/>
                        </a:cubicBezTo>
                        <a:cubicBezTo>
                          <a:pt x="281182" y="158564"/>
                          <a:pt x="282162" y="159524"/>
                          <a:pt x="283362" y="159524"/>
                        </a:cubicBezTo>
                        <a:lnTo>
                          <a:pt x="304263" y="159653"/>
                        </a:lnTo>
                        <a:cubicBezTo>
                          <a:pt x="305895" y="160286"/>
                          <a:pt x="307589" y="160749"/>
                          <a:pt x="309316" y="161034"/>
                        </a:cubicBezTo>
                        <a:lnTo>
                          <a:pt x="310697" y="161250"/>
                        </a:lnTo>
                        <a:lnTo>
                          <a:pt x="310697" y="175534"/>
                        </a:lnTo>
                        <a:lnTo>
                          <a:pt x="309402" y="175793"/>
                        </a:lnTo>
                        <a:cubicBezTo>
                          <a:pt x="308358" y="175994"/>
                          <a:pt x="307332" y="176282"/>
                          <a:pt x="306336" y="176655"/>
                        </a:cubicBezTo>
                        <a:cubicBezTo>
                          <a:pt x="302690" y="177929"/>
                          <a:pt x="299413" y="180078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5"/>
                        </a:lnTo>
                        <a:cubicBezTo>
                          <a:pt x="330822" y="181920"/>
                          <a:pt x="330303" y="181532"/>
                          <a:pt x="329785" y="181101"/>
                        </a:cubicBezTo>
                        <a:cubicBezTo>
                          <a:pt x="329388" y="180719"/>
                          <a:pt x="328970" y="180358"/>
                          <a:pt x="328533" y="180021"/>
                        </a:cubicBezTo>
                        <a:cubicBezTo>
                          <a:pt x="327972" y="179633"/>
                          <a:pt x="327367" y="179288"/>
                          <a:pt x="326806" y="178899"/>
                        </a:cubicBezTo>
                        <a:cubicBezTo>
                          <a:pt x="326374" y="178641"/>
                          <a:pt x="325941" y="178339"/>
                          <a:pt x="325510" y="178080"/>
                        </a:cubicBezTo>
                        <a:cubicBezTo>
                          <a:pt x="324540" y="177596"/>
                          <a:pt x="323545" y="177164"/>
                          <a:pt x="322530" y="176785"/>
                        </a:cubicBezTo>
                        <a:lnTo>
                          <a:pt x="322185" y="176656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3"/>
                        </a:cubicBezTo>
                        <a:lnTo>
                          <a:pt x="317823" y="175534"/>
                        </a:lnTo>
                        <a:lnTo>
                          <a:pt x="317823" y="161163"/>
                        </a:lnTo>
                        <a:lnTo>
                          <a:pt x="319162" y="160905"/>
                        </a:lnTo>
                        <a:cubicBezTo>
                          <a:pt x="319723" y="160776"/>
                          <a:pt x="320285" y="160645"/>
                          <a:pt x="320802" y="160516"/>
                        </a:cubicBezTo>
                        <a:cubicBezTo>
                          <a:pt x="321607" y="160332"/>
                          <a:pt x="322400" y="160101"/>
                          <a:pt x="323178" y="159825"/>
                        </a:cubicBezTo>
                        <a:cubicBezTo>
                          <a:pt x="323400" y="159773"/>
                          <a:pt x="323616" y="159702"/>
                          <a:pt x="323825" y="159610"/>
                        </a:cubicBezTo>
                        <a:lnTo>
                          <a:pt x="324387" y="159523"/>
                        </a:lnTo>
                        <a:lnTo>
                          <a:pt x="345158" y="159523"/>
                        </a:lnTo>
                        <a:cubicBezTo>
                          <a:pt x="346372" y="159518"/>
                          <a:pt x="347356" y="158536"/>
                          <a:pt x="347361" y="157323"/>
                        </a:cubicBezTo>
                        <a:close/>
                        <a:moveTo>
                          <a:pt x="324775" y="153741"/>
                        </a:moveTo>
                        <a:cubicBezTo>
                          <a:pt x="325769" y="153137"/>
                          <a:pt x="328014" y="151497"/>
                          <a:pt x="327972" y="149469"/>
                        </a:cubicBezTo>
                        <a:cubicBezTo>
                          <a:pt x="327928" y="146318"/>
                          <a:pt x="322185" y="142780"/>
                          <a:pt x="314498" y="142780"/>
                        </a:cubicBezTo>
                        <a:lnTo>
                          <a:pt x="314152" y="142780"/>
                        </a:lnTo>
                        <a:cubicBezTo>
                          <a:pt x="310499" y="142761"/>
                          <a:pt x="306907" y="143714"/>
                          <a:pt x="303745" y="145542"/>
                        </a:cubicBezTo>
                        <a:cubicBezTo>
                          <a:pt x="302795" y="146146"/>
                          <a:pt x="300507" y="147786"/>
                          <a:pt x="300550" y="149814"/>
                        </a:cubicBezTo>
                        <a:cubicBezTo>
                          <a:pt x="300592" y="152965"/>
                          <a:pt x="306336" y="156459"/>
                          <a:pt x="314023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8" y="182055"/>
                          <a:pt x="293810" y="181233"/>
                          <a:pt x="294547" y="180453"/>
                        </a:cubicBezTo>
                        <a:lnTo>
                          <a:pt x="246656" y="144419"/>
                        </a:lnTo>
                        <a:lnTo>
                          <a:pt x="243029" y="182913"/>
                        </a:lnTo>
                        <a:close/>
                        <a:moveTo>
                          <a:pt x="221220" y="149296"/>
                        </a:moveTo>
                        <a:lnTo>
                          <a:pt x="236205" y="87025"/>
                        </a:lnTo>
                        <a:lnTo>
                          <a:pt x="230030" y="84522"/>
                        </a:lnTo>
                        <a:lnTo>
                          <a:pt x="215736" y="143989"/>
                        </a:lnTo>
                        <a:lnTo>
                          <a:pt x="214095" y="143470"/>
                        </a:lnTo>
                        <a:cubicBezTo>
                          <a:pt x="213071" y="143168"/>
                          <a:pt x="212010" y="143009"/>
                          <a:pt x="210942" y="142996"/>
                        </a:cubicBezTo>
                        <a:lnTo>
                          <a:pt x="169529" y="142996"/>
                        </a:lnTo>
                        <a:lnTo>
                          <a:pt x="155192" y="83271"/>
                        </a:lnTo>
                        <a:lnTo>
                          <a:pt x="148930" y="85386"/>
                        </a:lnTo>
                        <a:lnTo>
                          <a:pt x="163440" y="145715"/>
                        </a:lnTo>
                        <a:lnTo>
                          <a:pt x="162749" y="146361"/>
                        </a:lnTo>
                        <a:cubicBezTo>
                          <a:pt x="159416" y="149786"/>
                          <a:pt x="157596" y="154403"/>
                          <a:pt x="157697" y="159178"/>
                        </a:cubicBezTo>
                        <a:lnTo>
                          <a:pt x="157697" y="182913"/>
                        </a:lnTo>
                        <a:lnTo>
                          <a:pt x="223941" y="182913"/>
                        </a:lnTo>
                        <a:lnTo>
                          <a:pt x="223941" y="159179"/>
                        </a:lnTo>
                        <a:cubicBezTo>
                          <a:pt x="223965" y="155919"/>
                          <a:pt x="223147" y="152708"/>
                          <a:pt x="221565" y="149857"/>
                        </a:cubicBezTo>
                        <a:close/>
                        <a:moveTo>
                          <a:pt x="213360" y="139932"/>
                        </a:moveTo>
                        <a:lnTo>
                          <a:pt x="226920" y="83487"/>
                        </a:lnTo>
                        <a:lnTo>
                          <a:pt x="219968" y="80423"/>
                        </a:lnTo>
                        <a:lnTo>
                          <a:pt x="216470" y="78998"/>
                        </a:lnTo>
                        <a:lnTo>
                          <a:pt x="199066" y="99324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9"/>
                        </a:lnTo>
                        <a:lnTo>
                          <a:pt x="158302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5"/>
                          <a:pt x="213360" y="139932"/>
                        </a:cubicBezTo>
                        <a:close/>
                        <a:moveTo>
                          <a:pt x="220615" y="45166"/>
                        </a:moveTo>
                        <a:cubicBezTo>
                          <a:pt x="220580" y="44836"/>
                          <a:pt x="220566" y="44505"/>
                          <a:pt x="220573" y="44173"/>
                        </a:cubicBezTo>
                        <a:lnTo>
                          <a:pt x="219968" y="42404"/>
                        </a:lnTo>
                        <a:cubicBezTo>
                          <a:pt x="219932" y="42248"/>
                          <a:pt x="219918" y="42089"/>
                          <a:pt x="219925" y="41930"/>
                        </a:cubicBezTo>
                        <a:lnTo>
                          <a:pt x="219796" y="41628"/>
                        </a:lnTo>
                        <a:lnTo>
                          <a:pt x="219796" y="36493"/>
                        </a:lnTo>
                        <a:cubicBezTo>
                          <a:pt x="221510" y="21763"/>
                          <a:pt x="210951" y="8435"/>
                          <a:pt x="196212" y="6722"/>
                        </a:cubicBezTo>
                        <a:cubicBezTo>
                          <a:pt x="181472" y="5009"/>
                          <a:pt x="168134" y="15560"/>
                          <a:pt x="166420" y="30289"/>
                        </a:cubicBezTo>
                        <a:cubicBezTo>
                          <a:pt x="166180" y="32350"/>
                          <a:pt x="166180" y="34432"/>
                          <a:pt x="166420" y="36493"/>
                        </a:cubicBezTo>
                        <a:lnTo>
                          <a:pt x="166420" y="40031"/>
                        </a:lnTo>
                        <a:cubicBezTo>
                          <a:pt x="166397" y="40250"/>
                          <a:pt x="166354" y="40467"/>
                          <a:pt x="166291" y="40679"/>
                        </a:cubicBezTo>
                        <a:lnTo>
                          <a:pt x="166247" y="41109"/>
                        </a:lnTo>
                        <a:lnTo>
                          <a:pt x="166117" y="41412"/>
                        </a:lnTo>
                        <a:lnTo>
                          <a:pt x="164865" y="44087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6" y="46633"/>
                          <a:pt x="167413" y="47755"/>
                          <a:pt x="168276" y="48877"/>
                        </a:cubicBezTo>
                        <a:lnTo>
                          <a:pt x="168709" y="48877"/>
                        </a:lnTo>
                        <a:lnTo>
                          <a:pt x="168709" y="49439"/>
                        </a:lnTo>
                        <a:cubicBezTo>
                          <a:pt x="170842" y="52698"/>
                          <a:pt x="173497" y="55585"/>
                          <a:pt x="176568" y="57983"/>
                        </a:cubicBezTo>
                        <a:cubicBezTo>
                          <a:pt x="181142" y="59886"/>
                          <a:pt x="186089" y="60726"/>
                          <a:pt x="191035" y="60443"/>
                        </a:cubicBezTo>
                        <a:cubicBezTo>
                          <a:pt x="196779" y="60579"/>
                          <a:pt x="202504" y="59732"/>
                          <a:pt x="207963" y="57939"/>
                        </a:cubicBezTo>
                        <a:cubicBezTo>
                          <a:pt x="212806" y="54350"/>
                          <a:pt x="217073" y="50042"/>
                          <a:pt x="220615" y="45166"/>
                        </a:cubicBezTo>
                        <a:close/>
                        <a:moveTo>
                          <a:pt x="198851" y="94534"/>
                        </a:moveTo>
                        <a:lnTo>
                          <a:pt x="213231" y="77704"/>
                        </a:lnTo>
                        <a:lnTo>
                          <a:pt x="212886" y="77531"/>
                        </a:lnTo>
                        <a:lnTo>
                          <a:pt x="212842" y="77531"/>
                        </a:lnTo>
                        <a:lnTo>
                          <a:pt x="212368" y="77359"/>
                        </a:lnTo>
                        <a:cubicBezTo>
                          <a:pt x="208439" y="84154"/>
                          <a:pt x="201482" y="88649"/>
                          <a:pt x="193669" y="89441"/>
                        </a:cubicBezTo>
                        <a:close/>
                        <a:moveTo>
                          <a:pt x="211245" y="72914"/>
                        </a:moveTo>
                        <a:cubicBezTo>
                          <a:pt x="214176" y="67375"/>
                          <a:pt x="215939" y="61294"/>
                          <a:pt x="216427" y="55048"/>
                        </a:cubicBezTo>
                        <a:cubicBezTo>
                          <a:pt x="214401" y="57422"/>
                          <a:pt x="211975" y="59423"/>
                          <a:pt x="209258" y="60960"/>
                        </a:cubicBezTo>
                        <a:cubicBezTo>
                          <a:pt x="203394" y="62947"/>
                          <a:pt x="197225" y="63882"/>
                          <a:pt x="191035" y="63722"/>
                        </a:cubicBezTo>
                        <a:cubicBezTo>
                          <a:pt x="185536" y="63951"/>
                          <a:pt x="180054" y="62979"/>
                          <a:pt x="174970" y="60874"/>
                        </a:cubicBezTo>
                        <a:cubicBezTo>
                          <a:pt x="172695" y="59319"/>
                          <a:pt x="170683" y="57410"/>
                          <a:pt x="169010" y="55221"/>
                        </a:cubicBezTo>
                        <a:cubicBezTo>
                          <a:pt x="169551" y="61375"/>
                          <a:pt x="171313" y="67361"/>
                          <a:pt x="174193" y="72828"/>
                        </a:cubicBezTo>
                        <a:cubicBezTo>
                          <a:pt x="174279" y="72957"/>
                          <a:pt x="174236" y="73043"/>
                          <a:pt x="174279" y="73173"/>
                        </a:cubicBezTo>
                        <a:cubicBezTo>
                          <a:pt x="177884" y="83354"/>
                          <a:pt x="189065" y="88687"/>
                          <a:pt x="199253" y="85085"/>
                        </a:cubicBezTo>
                        <a:cubicBezTo>
                          <a:pt x="204807" y="83121"/>
                          <a:pt x="209180" y="78762"/>
                          <a:pt x="211158" y="73216"/>
                        </a:cubicBezTo>
                        <a:cubicBezTo>
                          <a:pt x="211202" y="73129"/>
                          <a:pt x="211158" y="73000"/>
                          <a:pt x="211245" y="72914"/>
                        </a:cubicBezTo>
                        <a:close/>
                        <a:moveTo>
                          <a:pt x="185119" y="95310"/>
                        </a:moveTo>
                        <a:lnTo>
                          <a:pt x="191812" y="89441"/>
                        </a:lnTo>
                        <a:cubicBezTo>
                          <a:pt x="183964" y="88651"/>
                          <a:pt x="176982" y="84117"/>
                          <a:pt x="173070" y="77272"/>
                        </a:cubicBezTo>
                        <a:lnTo>
                          <a:pt x="171688" y="77747"/>
                        </a:lnTo>
                        <a:close/>
                        <a:moveTo>
                          <a:pt x="159813" y="144679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4"/>
                        </a:lnTo>
                        <a:lnTo>
                          <a:pt x="114426" y="109724"/>
                        </a:lnTo>
                        <a:cubicBezTo>
                          <a:pt x="117455" y="109724"/>
                          <a:pt x="119910" y="112178"/>
                          <a:pt x="119910" y="115205"/>
                        </a:cubicBezTo>
                        <a:cubicBezTo>
                          <a:pt x="119910" y="118231"/>
                          <a:pt x="117455" y="120685"/>
                          <a:pt x="114426" y="120685"/>
                        </a:cubicBezTo>
                        <a:lnTo>
                          <a:pt x="96979" y="120772"/>
                        </a:lnTo>
                        <a:cubicBezTo>
                          <a:pt x="94924" y="122020"/>
                          <a:pt x="92698" y="122965"/>
                          <a:pt x="90372" y="123577"/>
                        </a:cubicBezTo>
                        <a:lnTo>
                          <a:pt x="90372" y="144074"/>
                        </a:lnTo>
                        <a:cubicBezTo>
                          <a:pt x="95900" y="142651"/>
                          <a:pt x="112699" y="137040"/>
                          <a:pt x="128504" y="130697"/>
                        </a:cubicBezTo>
                        <a:cubicBezTo>
                          <a:pt x="130525" y="129697"/>
                          <a:pt x="132891" y="129665"/>
                          <a:pt x="134938" y="130610"/>
                        </a:cubicBezTo>
                        <a:cubicBezTo>
                          <a:pt x="136469" y="131408"/>
                          <a:pt x="137585" y="132822"/>
                          <a:pt x="138005" y="134495"/>
                        </a:cubicBezTo>
                        <a:lnTo>
                          <a:pt x="142108" y="182913"/>
                        </a:lnTo>
                        <a:lnTo>
                          <a:pt x="154415" y="182913"/>
                        </a:lnTo>
                        <a:lnTo>
                          <a:pt x="154415" y="159179"/>
                        </a:lnTo>
                        <a:cubicBezTo>
                          <a:pt x="154328" y="153839"/>
                          <a:pt x="156255" y="148663"/>
                          <a:pt x="159813" y="144679"/>
                        </a:cubicBezTo>
                        <a:close/>
                        <a:moveTo>
                          <a:pt x="138825" y="182913"/>
                        </a:moveTo>
                        <a:lnTo>
                          <a:pt x="134766" y="135056"/>
                        </a:lnTo>
                        <a:cubicBezTo>
                          <a:pt x="134503" y="134391"/>
                          <a:pt x="134013" y="133841"/>
                          <a:pt x="133383" y="133502"/>
                        </a:cubicBezTo>
                        <a:cubicBezTo>
                          <a:pt x="132176" y="133082"/>
                          <a:pt x="130850" y="133175"/>
                          <a:pt x="129714" y="133760"/>
                        </a:cubicBezTo>
                        <a:cubicBezTo>
                          <a:pt x="116886" y="138975"/>
                          <a:pt x="103798" y="143527"/>
                          <a:pt x="90503" y="147398"/>
                        </a:cubicBezTo>
                        <a:lnTo>
                          <a:pt x="90372" y="146793"/>
                        </a:lnTo>
                        <a:lnTo>
                          <a:pt x="90372" y="171391"/>
                        </a:lnTo>
                        <a:cubicBezTo>
                          <a:pt x="91106" y="171607"/>
                          <a:pt x="91840" y="171822"/>
                          <a:pt x="92575" y="172081"/>
                        </a:cubicBezTo>
                        <a:cubicBezTo>
                          <a:pt x="98233" y="174082"/>
                          <a:pt x="103074" y="177888"/>
                          <a:pt x="106350" y="182913"/>
                        </a:cubicBezTo>
                        <a:close/>
                        <a:moveTo>
                          <a:pt x="116628" y="115205"/>
                        </a:moveTo>
                        <a:cubicBezTo>
                          <a:pt x="116623" y="113991"/>
                          <a:pt x="115640" y="113009"/>
                          <a:pt x="114426" y="113004"/>
                        </a:cubicBezTo>
                        <a:lnTo>
                          <a:pt x="100176" y="113004"/>
                        </a:lnTo>
                        <a:lnTo>
                          <a:pt x="100564" y="111062"/>
                        </a:lnTo>
                        <a:cubicBezTo>
                          <a:pt x="100677" y="110537"/>
                          <a:pt x="100735" y="110002"/>
                          <a:pt x="100737" y="109465"/>
                        </a:cubicBezTo>
                        <a:cubicBezTo>
                          <a:pt x="100736" y="109101"/>
                          <a:pt x="100693" y="108739"/>
                          <a:pt x="100607" y="108386"/>
                        </a:cubicBezTo>
                        <a:cubicBezTo>
                          <a:pt x="99657" y="102431"/>
                          <a:pt x="91798" y="97943"/>
                          <a:pt x="82298" y="97943"/>
                        </a:cubicBezTo>
                        <a:lnTo>
                          <a:pt x="81909" y="97986"/>
                        </a:lnTo>
                        <a:cubicBezTo>
                          <a:pt x="81114" y="97999"/>
                          <a:pt x="80321" y="98057"/>
                          <a:pt x="79533" y="98159"/>
                        </a:cubicBezTo>
                        <a:cubicBezTo>
                          <a:pt x="79114" y="98147"/>
                          <a:pt x="78695" y="98175"/>
                          <a:pt x="78281" y="98245"/>
                        </a:cubicBezTo>
                        <a:cubicBezTo>
                          <a:pt x="75112" y="98626"/>
                          <a:pt x="72054" y="99654"/>
                          <a:pt x="69299" y="101266"/>
                        </a:cubicBezTo>
                        <a:cubicBezTo>
                          <a:pt x="69170" y="101353"/>
                          <a:pt x="69039" y="101396"/>
                          <a:pt x="68910" y="101482"/>
                        </a:cubicBezTo>
                        <a:cubicBezTo>
                          <a:pt x="66251" y="102939"/>
                          <a:pt x="64324" y="105443"/>
                          <a:pt x="63599" y="108386"/>
                        </a:cubicBezTo>
                        <a:cubicBezTo>
                          <a:pt x="63484" y="108911"/>
                          <a:pt x="63426" y="109446"/>
                          <a:pt x="63426" y="109983"/>
                        </a:cubicBezTo>
                        <a:cubicBezTo>
                          <a:pt x="63433" y="110358"/>
                          <a:pt x="63462" y="110733"/>
                          <a:pt x="63512" y="111105"/>
                        </a:cubicBezTo>
                        <a:lnTo>
                          <a:pt x="63857" y="113004"/>
                        </a:lnTo>
                        <a:lnTo>
                          <a:pt x="52629" y="113004"/>
                        </a:lnTo>
                        <a:cubicBezTo>
                          <a:pt x="51413" y="113004"/>
                          <a:pt x="50427" y="113990"/>
                          <a:pt x="50427" y="115205"/>
                        </a:cubicBezTo>
                        <a:cubicBezTo>
                          <a:pt x="50427" y="116420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6" y="117664"/>
                        </a:lnTo>
                        <a:cubicBezTo>
                          <a:pt x="68392" y="117837"/>
                          <a:pt x="68607" y="117924"/>
                          <a:pt x="68781" y="118053"/>
                        </a:cubicBezTo>
                        <a:cubicBezTo>
                          <a:pt x="69674" y="118619"/>
                          <a:pt x="70613" y="119109"/>
                          <a:pt x="71588" y="119520"/>
                        </a:cubicBezTo>
                        <a:cubicBezTo>
                          <a:pt x="71691" y="119555"/>
                          <a:pt x="71792" y="119598"/>
                          <a:pt x="71889" y="119650"/>
                        </a:cubicBezTo>
                        <a:cubicBezTo>
                          <a:pt x="73026" y="120098"/>
                          <a:pt x="74196" y="120459"/>
                          <a:pt x="75388" y="120728"/>
                        </a:cubicBezTo>
                        <a:cubicBezTo>
                          <a:pt x="75690" y="120814"/>
                          <a:pt x="75949" y="120858"/>
                          <a:pt x="76251" y="120944"/>
                        </a:cubicBezTo>
                        <a:cubicBezTo>
                          <a:pt x="76510" y="120988"/>
                          <a:pt x="76770" y="121030"/>
                          <a:pt x="77072" y="121073"/>
                        </a:cubicBezTo>
                        <a:cubicBezTo>
                          <a:pt x="77547" y="121160"/>
                          <a:pt x="78022" y="121246"/>
                          <a:pt x="78540" y="121289"/>
                        </a:cubicBezTo>
                        <a:lnTo>
                          <a:pt x="79965" y="121462"/>
                        </a:lnTo>
                        <a:lnTo>
                          <a:pt x="79965" y="174023"/>
                        </a:lnTo>
                        <a:lnTo>
                          <a:pt x="78670" y="174325"/>
                        </a:lnTo>
                        <a:cubicBezTo>
                          <a:pt x="77656" y="174518"/>
                          <a:pt x="76659" y="174792"/>
                          <a:pt x="75690" y="175145"/>
                        </a:cubicBezTo>
                        <a:cubicBezTo>
                          <a:pt x="75642" y="175140"/>
                          <a:pt x="75595" y="175155"/>
                          <a:pt x="75560" y="175189"/>
                        </a:cubicBezTo>
                        <a:lnTo>
                          <a:pt x="75431" y="175232"/>
                        </a:lnTo>
                        <a:cubicBezTo>
                          <a:pt x="74219" y="175657"/>
                          <a:pt x="73048" y="176191"/>
                          <a:pt x="71933" y="176828"/>
                        </a:cubicBezTo>
                        <a:cubicBezTo>
                          <a:pt x="71457" y="177087"/>
                          <a:pt x="70983" y="177476"/>
                          <a:pt x="70507" y="177777"/>
                        </a:cubicBezTo>
                        <a:cubicBezTo>
                          <a:pt x="69860" y="178209"/>
                          <a:pt x="69212" y="178598"/>
                          <a:pt x="68651" y="179030"/>
                        </a:cubicBezTo>
                        <a:cubicBezTo>
                          <a:pt x="68133" y="179418"/>
                          <a:pt x="67744" y="179892"/>
                          <a:pt x="67268" y="180324"/>
                        </a:cubicBezTo>
                        <a:cubicBezTo>
                          <a:pt x="66719" y="180794"/>
                          <a:pt x="66200" y="181298"/>
                          <a:pt x="65715" y="181835"/>
                        </a:cubicBezTo>
                        <a:cubicBezTo>
                          <a:pt x="65412" y="182179"/>
                          <a:pt x="65153" y="182568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1"/>
                          <a:pt x="95704" y="176680"/>
                          <a:pt x="91453" y="175188"/>
                        </a:cubicBezTo>
                        <a:cubicBezTo>
                          <a:pt x="90456" y="174816"/>
                          <a:pt x="89431" y="174527"/>
                          <a:pt x="88386" y="174325"/>
                        </a:cubicBezTo>
                        <a:lnTo>
                          <a:pt x="87090" y="174023"/>
                        </a:lnTo>
                        <a:lnTo>
                          <a:pt x="87090" y="121030"/>
                        </a:lnTo>
                        <a:lnTo>
                          <a:pt x="88343" y="120728"/>
                        </a:lnTo>
                        <a:cubicBezTo>
                          <a:pt x="90762" y="120193"/>
                          <a:pt x="93080" y="119275"/>
                          <a:pt x="95209" y="118009"/>
                        </a:cubicBezTo>
                        <a:lnTo>
                          <a:pt x="96072" y="117405"/>
                        </a:lnTo>
                        <a:lnTo>
                          <a:pt x="114426" y="117405"/>
                        </a:lnTo>
                        <a:cubicBezTo>
                          <a:pt x="115640" y="117400"/>
                          <a:pt x="116623" y="116418"/>
                          <a:pt x="116628" y="11520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96" name="Google Shape;1696;g2da750b4097_0_491"/>
                  <p:cNvSpPr/>
                  <p:nvPr/>
                </p:nvSpPr>
                <p:spPr>
                  <a:xfrm>
                    <a:off x="5030321" y="3255639"/>
                    <a:ext cx="34028" cy="20282"/>
                  </a:xfrm>
                  <a:custGeom>
                    <a:rect b="b" l="l" r="r" t="t"/>
                    <a:pathLst>
                      <a:path extrusionOk="0" h="20282" w="34028">
                        <a:moveTo>
                          <a:pt x="34362" y="9907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3"/>
                        </a:cubicBezTo>
                        <a:lnTo>
                          <a:pt x="17089" y="20263"/>
                        </a:lnTo>
                        <a:cubicBezTo>
                          <a:pt x="7934" y="20263"/>
                          <a:pt x="421" y="15819"/>
                          <a:pt x="334" y="10339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6"/>
                          <a:pt x="12954" y="-24"/>
                          <a:pt x="17218" y="25"/>
                        </a:cubicBezTo>
                        <a:lnTo>
                          <a:pt x="17565" y="-19"/>
                        </a:lnTo>
                        <a:cubicBezTo>
                          <a:pt x="26762" y="-19"/>
                          <a:pt x="34277" y="4426"/>
                          <a:pt x="34362" y="9907"/>
                        </a:cubicBezTo>
                        <a:close/>
                        <a:moveTo>
                          <a:pt x="27843" y="14222"/>
                        </a:moveTo>
                        <a:cubicBezTo>
                          <a:pt x="28835" y="13617"/>
                          <a:pt x="31081" y="11978"/>
                          <a:pt x="31081" y="9950"/>
                        </a:cubicBezTo>
                        <a:cubicBezTo>
                          <a:pt x="31038" y="6799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4"/>
                          <a:pt x="9983" y="4184"/>
                          <a:pt x="6811" y="6022"/>
                        </a:cubicBezTo>
                        <a:cubicBezTo>
                          <a:pt x="5861" y="6627"/>
                          <a:pt x="3573" y="8310"/>
                          <a:pt x="3616" y="10295"/>
                        </a:cubicBezTo>
                        <a:cubicBezTo>
                          <a:pt x="3659" y="13445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5"/>
                          <a:pt x="24685" y="16061"/>
                          <a:pt x="27843" y="1422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697" name="Google Shape;1697;g2da750b4097_0_491"/>
              <p:cNvGrpSpPr/>
              <p:nvPr/>
            </p:nvGrpSpPr>
            <p:grpSpPr>
              <a:xfrm>
                <a:off x="7101961" y="4122181"/>
                <a:ext cx="561040" cy="377072"/>
                <a:chOff x="5723061" y="4127787"/>
                <a:chExt cx="561040" cy="377072"/>
              </a:xfrm>
            </p:grpSpPr>
            <p:grpSp>
              <p:nvGrpSpPr>
                <p:cNvPr id="1698" name="Google Shape;1698;g2da750b4097_0_491"/>
                <p:cNvGrpSpPr/>
                <p:nvPr/>
              </p:nvGrpSpPr>
              <p:grpSpPr>
                <a:xfrm>
                  <a:off x="5771378" y="4137213"/>
                  <a:ext cx="472272" cy="352929"/>
                  <a:chOff x="4998402" y="2853849"/>
                  <a:chExt cx="320728" cy="239680"/>
                </a:xfrm>
              </p:grpSpPr>
              <p:sp>
                <p:nvSpPr>
                  <p:cNvPr id="1699" name="Google Shape;1699;g2da750b4097_0_491"/>
                  <p:cNvSpPr/>
                  <p:nvPr/>
                </p:nvSpPr>
                <p:spPr>
                  <a:xfrm>
                    <a:off x="4998402" y="3052533"/>
                    <a:ext cx="320728" cy="40996"/>
                  </a:xfrm>
                  <a:custGeom>
                    <a:rect b="b" l="l" r="r" t="t"/>
                    <a:pathLst>
                      <a:path extrusionOk="0" h="40996" w="320728">
                        <a:moveTo>
                          <a:pt x="0" y="0"/>
                        </a:moveTo>
                        <a:lnTo>
                          <a:pt x="320729" y="0"/>
                        </a:lnTo>
                        <a:lnTo>
                          <a:pt x="320729" y="40997"/>
                        </a:lnTo>
                        <a:lnTo>
                          <a:pt x="0" y="40997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00" name="Google Shape;1700;g2da750b4097_0_491"/>
                  <p:cNvSpPr/>
                  <p:nvPr/>
                </p:nvSpPr>
                <p:spPr>
                  <a:xfrm>
                    <a:off x="5114135" y="2930581"/>
                    <a:ext cx="87275" cy="99641"/>
                  </a:xfrm>
                  <a:custGeom>
                    <a:rect b="b" l="l" r="r" t="t"/>
                    <a:pathLst>
                      <a:path extrusionOk="0" h="99641" w="87275">
                        <a:moveTo>
                          <a:pt x="87609" y="3735"/>
                        </a:moveTo>
                        <a:lnTo>
                          <a:pt x="72625" y="66006"/>
                        </a:lnTo>
                        <a:lnTo>
                          <a:pt x="72970" y="66567"/>
                        </a:lnTo>
                        <a:cubicBezTo>
                          <a:pt x="74551" y="69418"/>
                          <a:pt x="75368" y="72629"/>
                          <a:pt x="75344" y="75888"/>
                        </a:cubicBezTo>
                        <a:lnTo>
                          <a:pt x="75344" y="99623"/>
                        </a:lnTo>
                        <a:lnTo>
                          <a:pt x="9100" y="99623"/>
                        </a:lnTo>
                        <a:lnTo>
                          <a:pt x="9100" y="75888"/>
                        </a:lnTo>
                        <a:cubicBezTo>
                          <a:pt x="9000" y="71113"/>
                          <a:pt x="10820" y="66496"/>
                          <a:pt x="14153" y="63071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6"/>
                        </a:lnTo>
                        <a:lnTo>
                          <a:pt x="62347" y="59706"/>
                        </a:lnTo>
                        <a:cubicBezTo>
                          <a:pt x="63414" y="59719"/>
                          <a:pt x="64475" y="59878"/>
                          <a:pt x="65499" y="60181"/>
                        </a:cubicBezTo>
                        <a:lnTo>
                          <a:pt x="67140" y="60698"/>
                        </a:lnTo>
                        <a:lnTo>
                          <a:pt x="81433" y="1232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01" name="Google Shape;1701;g2da750b4097_0_491"/>
                  <p:cNvSpPr/>
                  <p:nvPr/>
                </p:nvSpPr>
                <p:spPr>
                  <a:xfrm>
                    <a:off x="5130071" y="2853849"/>
                    <a:ext cx="55750" cy="53957"/>
                  </a:xfrm>
                  <a:custGeom>
                    <a:rect b="b" l="l" r="r" t="t"/>
                    <a:pathLst>
                      <a:path extrusionOk="0" h="53957" w="55750">
                        <a:moveTo>
                          <a:pt x="56041" y="37615"/>
                        </a:moveTo>
                        <a:cubicBezTo>
                          <a:pt x="56033" y="37946"/>
                          <a:pt x="56048" y="38278"/>
                          <a:pt x="56084" y="38608"/>
                        </a:cubicBezTo>
                        <a:cubicBezTo>
                          <a:pt x="52542" y="43484"/>
                          <a:pt x="48275" y="47792"/>
                          <a:pt x="43431" y="51381"/>
                        </a:cubicBezTo>
                        <a:cubicBezTo>
                          <a:pt x="37972" y="53174"/>
                          <a:pt x="32247" y="54021"/>
                          <a:pt x="26503" y="53884"/>
                        </a:cubicBezTo>
                        <a:cubicBezTo>
                          <a:pt x="21556" y="54168"/>
                          <a:pt x="16610" y="53327"/>
                          <a:pt x="12036" y="51425"/>
                        </a:cubicBezTo>
                        <a:cubicBezTo>
                          <a:pt x="8965" y="49026"/>
                          <a:pt x="6310" y="46140"/>
                          <a:pt x="4176" y="42880"/>
                        </a:cubicBezTo>
                        <a:lnTo>
                          <a:pt x="4176" y="42319"/>
                        </a:lnTo>
                        <a:lnTo>
                          <a:pt x="3745" y="42319"/>
                        </a:lnTo>
                        <a:cubicBezTo>
                          <a:pt x="2881" y="41196"/>
                          <a:pt x="2103" y="40075"/>
                          <a:pt x="1456" y="39125"/>
                        </a:cubicBezTo>
                        <a:lnTo>
                          <a:pt x="1413" y="39083"/>
                        </a:lnTo>
                        <a:cubicBezTo>
                          <a:pt x="1024" y="38522"/>
                          <a:pt x="679" y="37960"/>
                          <a:pt x="334" y="37529"/>
                        </a:cubicBezTo>
                        <a:lnTo>
                          <a:pt x="1586" y="34854"/>
                        </a:lnTo>
                        <a:lnTo>
                          <a:pt x="1715" y="34551"/>
                        </a:lnTo>
                        <a:lnTo>
                          <a:pt x="1758" y="34120"/>
                        </a:lnTo>
                        <a:cubicBezTo>
                          <a:pt x="1822" y="33909"/>
                          <a:pt x="1865" y="33692"/>
                          <a:pt x="1887" y="33472"/>
                        </a:cubicBezTo>
                        <a:lnTo>
                          <a:pt x="1887" y="29934"/>
                        </a:lnTo>
                        <a:cubicBezTo>
                          <a:pt x="173" y="15205"/>
                          <a:pt x="10732" y="1876"/>
                          <a:pt x="25472" y="163"/>
                        </a:cubicBezTo>
                        <a:cubicBezTo>
                          <a:pt x="40211" y="-1550"/>
                          <a:pt x="53549" y="9002"/>
                          <a:pt x="55263" y="23731"/>
                        </a:cubicBezTo>
                        <a:cubicBezTo>
                          <a:pt x="55503" y="25792"/>
                          <a:pt x="55503" y="27873"/>
                          <a:pt x="55263" y="29934"/>
                        </a:cubicBezTo>
                        <a:lnTo>
                          <a:pt x="55263" y="35069"/>
                        </a:lnTo>
                        <a:lnTo>
                          <a:pt x="55393" y="35371"/>
                        </a:lnTo>
                        <a:cubicBezTo>
                          <a:pt x="55387" y="35531"/>
                          <a:pt x="55401" y="35690"/>
                          <a:pt x="55436" y="35846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02" name="Google Shape;1702;g2da750b4097_0_491"/>
                <p:cNvGrpSpPr/>
                <p:nvPr/>
              </p:nvGrpSpPr>
              <p:grpSpPr>
                <a:xfrm>
                  <a:off x="5723061" y="4127787"/>
                  <a:ext cx="561040" cy="377072"/>
                  <a:chOff x="4965588" y="2847447"/>
                  <a:chExt cx="381012" cy="256076"/>
                </a:xfrm>
              </p:grpSpPr>
              <p:sp>
                <p:nvSpPr>
                  <p:cNvPr id="1703" name="Google Shape;1703;g2da750b4097_0_491"/>
                  <p:cNvSpPr/>
                  <p:nvPr/>
                </p:nvSpPr>
                <p:spPr>
                  <a:xfrm>
                    <a:off x="4965588" y="2847447"/>
                    <a:ext cx="381012" cy="256076"/>
                  </a:xfrm>
                  <a:custGeom>
                    <a:rect b="b" l="l" r="r" t="t"/>
                    <a:pathLst>
                      <a:path extrusionOk="0" h="256076" w="381012">
                        <a:moveTo>
                          <a:pt x="381347" y="182913"/>
                        </a:moveTo>
                        <a:lnTo>
                          <a:pt x="381347" y="201943"/>
                        </a:lnTo>
                        <a:cubicBezTo>
                          <a:pt x="381347" y="203754"/>
                          <a:pt x="379879" y="205222"/>
                          <a:pt x="378068" y="205222"/>
                        </a:cubicBezTo>
                        <a:cubicBezTo>
                          <a:pt x="378067" y="205222"/>
                          <a:pt x="378066" y="205222"/>
                          <a:pt x="378065" y="205222"/>
                        </a:cubicBezTo>
                        <a:lnTo>
                          <a:pt x="363814" y="205222"/>
                        </a:lnTo>
                        <a:lnTo>
                          <a:pt x="363814" y="247816"/>
                        </a:lnTo>
                        <a:cubicBezTo>
                          <a:pt x="364088" y="248335"/>
                          <a:pt x="364236" y="248912"/>
                          <a:pt x="364246" y="249499"/>
                        </a:cubicBezTo>
                        <a:lnTo>
                          <a:pt x="364246" y="252778"/>
                        </a:lnTo>
                        <a:cubicBezTo>
                          <a:pt x="364247" y="254588"/>
                          <a:pt x="362779" y="256057"/>
                          <a:pt x="360967" y="256058"/>
                        </a:cubicBezTo>
                        <a:cubicBezTo>
                          <a:pt x="360966" y="256058"/>
                          <a:pt x="360965" y="256058"/>
                          <a:pt x="360964" y="256058"/>
                        </a:cubicBezTo>
                        <a:lnTo>
                          <a:pt x="28273" y="256058"/>
                        </a:lnTo>
                        <a:cubicBezTo>
                          <a:pt x="26015" y="255181"/>
                          <a:pt x="24228" y="253396"/>
                          <a:pt x="23351" y="251138"/>
                        </a:cubicBezTo>
                        <a:lnTo>
                          <a:pt x="23351" y="205222"/>
                        </a:lnTo>
                        <a:lnTo>
                          <a:pt x="3616" y="205222"/>
                        </a:lnTo>
                        <a:cubicBezTo>
                          <a:pt x="1804" y="205224"/>
                          <a:pt x="335" y="203757"/>
                          <a:pt x="334" y="201947"/>
                        </a:cubicBezTo>
                        <a:cubicBezTo>
                          <a:pt x="334" y="201946"/>
                          <a:pt x="334" y="201945"/>
                          <a:pt x="334" y="201944"/>
                        </a:cubicBezTo>
                        <a:lnTo>
                          <a:pt x="334" y="182913"/>
                        </a:lnTo>
                        <a:cubicBezTo>
                          <a:pt x="333" y="181102"/>
                          <a:pt x="1800" y="179634"/>
                          <a:pt x="3612" y="179633"/>
                        </a:cubicBezTo>
                        <a:cubicBezTo>
                          <a:pt x="3613" y="179633"/>
                          <a:pt x="3615" y="179633"/>
                          <a:pt x="3616" y="179633"/>
                        </a:cubicBezTo>
                        <a:lnTo>
                          <a:pt x="59021" y="179633"/>
                        </a:lnTo>
                        <a:cubicBezTo>
                          <a:pt x="62660" y="174743"/>
                          <a:pt x="67662" y="171035"/>
                          <a:pt x="73401" y="168974"/>
                        </a:cubicBezTo>
                        <a:lnTo>
                          <a:pt x="73401" y="127028"/>
                        </a:lnTo>
                        <a:cubicBezTo>
                          <a:pt x="70728" y="126392"/>
                          <a:pt x="68166" y="125359"/>
                          <a:pt x="65800" y="123964"/>
                        </a:cubicBezTo>
                        <a:lnTo>
                          <a:pt x="52629" y="123964"/>
                        </a:lnTo>
                        <a:cubicBezTo>
                          <a:pt x="47788" y="123964"/>
                          <a:pt x="43863" y="120042"/>
                          <a:pt x="43863" y="115203"/>
                        </a:cubicBezTo>
                        <a:cubicBezTo>
                          <a:pt x="43863" y="110365"/>
                          <a:pt x="47788" y="106443"/>
                          <a:pt x="52629" y="106443"/>
                        </a:cubicBezTo>
                        <a:lnTo>
                          <a:pt x="57294" y="106443"/>
                        </a:lnTo>
                        <a:cubicBezTo>
                          <a:pt x="58491" y="101994"/>
                          <a:pt x="61412" y="98205"/>
                          <a:pt x="65412" y="95914"/>
                        </a:cubicBezTo>
                        <a:cubicBezTo>
                          <a:pt x="70368" y="92942"/>
                          <a:pt x="76041" y="91376"/>
                          <a:pt x="81822" y="91383"/>
                        </a:cubicBezTo>
                        <a:lnTo>
                          <a:pt x="82298" y="91383"/>
                        </a:lnTo>
                        <a:cubicBezTo>
                          <a:pt x="91924" y="90622"/>
                          <a:pt x="101143" y="95413"/>
                          <a:pt x="106048" y="103725"/>
                        </a:cubicBezTo>
                        <a:lnTo>
                          <a:pt x="136925" y="82623"/>
                        </a:lnTo>
                        <a:cubicBezTo>
                          <a:pt x="137189" y="82462"/>
                          <a:pt x="137463" y="82318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3" y="65900"/>
                          <a:pt x="162339" y="58842"/>
                          <a:pt x="162144" y="51681"/>
                        </a:cubicBezTo>
                        <a:cubicBezTo>
                          <a:pt x="160590" y="49437"/>
                          <a:pt x="159381" y="47668"/>
                          <a:pt x="159078" y="47194"/>
                        </a:cubicBezTo>
                        <a:lnTo>
                          <a:pt x="158819" y="46805"/>
                        </a:lnTo>
                        <a:cubicBezTo>
                          <a:pt x="158501" y="46332"/>
                          <a:pt x="158321" y="45778"/>
                          <a:pt x="158302" y="45208"/>
                        </a:cubicBezTo>
                        <a:lnTo>
                          <a:pt x="158215" y="43827"/>
                        </a:lnTo>
                        <a:cubicBezTo>
                          <a:pt x="158173" y="43282"/>
                          <a:pt x="158262" y="42735"/>
                          <a:pt x="158474" y="42231"/>
                        </a:cubicBezTo>
                        <a:lnTo>
                          <a:pt x="159855" y="39339"/>
                        </a:lnTo>
                        <a:lnTo>
                          <a:pt x="159855" y="36491"/>
                        </a:lnTo>
                        <a:cubicBezTo>
                          <a:pt x="158135" y="18127"/>
                          <a:pt x="171638" y="1848"/>
                          <a:pt x="190014" y="129"/>
                        </a:cubicBezTo>
                        <a:cubicBezTo>
                          <a:pt x="208391" y="-1590"/>
                          <a:pt x="224682" y="11903"/>
                          <a:pt x="226402" y="30266"/>
                        </a:cubicBezTo>
                        <a:cubicBezTo>
                          <a:pt x="226596" y="32337"/>
                          <a:pt x="226596" y="34421"/>
                          <a:pt x="226402" y="36491"/>
                        </a:cubicBezTo>
                        <a:lnTo>
                          <a:pt x="226402" y="40850"/>
                        </a:lnTo>
                        <a:lnTo>
                          <a:pt x="226964" y="42663"/>
                        </a:lnTo>
                        <a:cubicBezTo>
                          <a:pt x="227084" y="42994"/>
                          <a:pt x="227142" y="43345"/>
                          <a:pt x="227136" y="43698"/>
                        </a:cubicBezTo>
                        <a:cubicBezTo>
                          <a:pt x="227122" y="44058"/>
                          <a:pt x="227136" y="44419"/>
                          <a:pt x="227180" y="44776"/>
                        </a:cubicBezTo>
                        <a:lnTo>
                          <a:pt x="227309" y="45511"/>
                        </a:lnTo>
                        <a:cubicBezTo>
                          <a:pt x="227469" y="46413"/>
                          <a:pt x="227233" y="47340"/>
                          <a:pt x="226662" y="48056"/>
                        </a:cubicBezTo>
                        <a:lnTo>
                          <a:pt x="226230" y="48661"/>
                        </a:lnTo>
                        <a:cubicBezTo>
                          <a:pt x="225927" y="49049"/>
                          <a:pt x="224804" y="50473"/>
                          <a:pt x="223293" y="52285"/>
                        </a:cubicBezTo>
                        <a:cubicBezTo>
                          <a:pt x="223047" y="59319"/>
                          <a:pt x="221480" y="66243"/>
                          <a:pt x="218673" y="72698"/>
                        </a:cubicBezTo>
                        <a:lnTo>
                          <a:pt x="222602" y="74424"/>
                        </a:lnTo>
                        <a:lnTo>
                          <a:pt x="244410" y="83270"/>
                        </a:lnTo>
                        <a:lnTo>
                          <a:pt x="254386" y="87111"/>
                        </a:lnTo>
                        <a:cubicBezTo>
                          <a:pt x="255044" y="87381"/>
                          <a:pt x="255602" y="87848"/>
                          <a:pt x="255984" y="88449"/>
                        </a:cubicBezTo>
                        <a:lnTo>
                          <a:pt x="256976" y="90088"/>
                        </a:lnTo>
                        <a:lnTo>
                          <a:pt x="301154" y="133933"/>
                        </a:lnTo>
                        <a:cubicBezTo>
                          <a:pt x="305235" y="132241"/>
                          <a:pt x="309604" y="131347"/>
                          <a:pt x="314023" y="131300"/>
                        </a:cubicBezTo>
                        <a:lnTo>
                          <a:pt x="314498" y="131300"/>
                        </a:lnTo>
                        <a:cubicBezTo>
                          <a:pt x="328058" y="131300"/>
                          <a:pt x="338811" y="138852"/>
                          <a:pt x="339458" y="148562"/>
                        </a:cubicBezTo>
                        <a:lnTo>
                          <a:pt x="345158" y="148562"/>
                        </a:lnTo>
                        <a:cubicBezTo>
                          <a:pt x="350000" y="148562"/>
                          <a:pt x="353925" y="152484"/>
                          <a:pt x="353925" y="157322"/>
                        </a:cubicBezTo>
                        <a:cubicBezTo>
                          <a:pt x="353925" y="162160"/>
                          <a:pt x="350000" y="166082"/>
                          <a:pt x="345158" y="166082"/>
                        </a:cubicBezTo>
                        <a:lnTo>
                          <a:pt x="325251" y="166082"/>
                        </a:lnTo>
                        <a:cubicBezTo>
                          <a:pt x="324991" y="166169"/>
                          <a:pt x="324690" y="166298"/>
                          <a:pt x="324387" y="166384"/>
                        </a:cubicBezTo>
                        <a:lnTo>
                          <a:pt x="324387" y="170441"/>
                        </a:lnTo>
                        <a:cubicBezTo>
                          <a:pt x="329547" y="172269"/>
                          <a:pt x="334124" y="175443"/>
                          <a:pt x="337645" y="179633"/>
                        </a:cubicBezTo>
                        <a:lnTo>
                          <a:pt x="378065" y="179633"/>
                        </a:lnTo>
                        <a:cubicBezTo>
                          <a:pt x="379877" y="179632"/>
                          <a:pt x="381346" y="181099"/>
                          <a:pt x="381346" y="182909"/>
                        </a:cubicBezTo>
                        <a:cubicBezTo>
                          <a:pt x="381346" y="182910"/>
                          <a:pt x="381346" y="182911"/>
                          <a:pt x="381346" y="182912"/>
                        </a:cubicBezTo>
                        <a:close/>
                        <a:moveTo>
                          <a:pt x="374740" y="198663"/>
                        </a:moveTo>
                        <a:lnTo>
                          <a:pt x="374740" y="193830"/>
                        </a:lnTo>
                        <a:lnTo>
                          <a:pt x="6897" y="193830"/>
                        </a:lnTo>
                        <a:lnTo>
                          <a:pt x="6897" y="198663"/>
                        </a:lnTo>
                        <a:lnTo>
                          <a:pt x="374740" y="198663"/>
                        </a:lnTo>
                        <a:close/>
                        <a:moveTo>
                          <a:pt x="374740" y="190550"/>
                        </a:moveTo>
                        <a:lnTo>
                          <a:pt x="374740" y="186192"/>
                        </a:lnTo>
                        <a:lnTo>
                          <a:pt x="6897" y="186192"/>
                        </a:lnTo>
                        <a:lnTo>
                          <a:pt x="6897" y="190550"/>
                        </a:lnTo>
                        <a:close/>
                        <a:moveTo>
                          <a:pt x="353925" y="246219"/>
                        </a:moveTo>
                        <a:lnTo>
                          <a:pt x="353925" y="205222"/>
                        </a:lnTo>
                        <a:lnTo>
                          <a:pt x="33196" y="205222"/>
                        </a:lnTo>
                        <a:lnTo>
                          <a:pt x="33196" y="246219"/>
                        </a:lnTo>
                        <a:close/>
                        <a:moveTo>
                          <a:pt x="347361" y="157322"/>
                        </a:moveTo>
                        <a:cubicBezTo>
                          <a:pt x="347356" y="156108"/>
                          <a:pt x="346373" y="155126"/>
                          <a:pt x="345158" y="155121"/>
                        </a:cubicBezTo>
                        <a:lnTo>
                          <a:pt x="331124" y="155122"/>
                        </a:lnTo>
                        <a:lnTo>
                          <a:pt x="332161" y="152834"/>
                        </a:lnTo>
                        <a:cubicBezTo>
                          <a:pt x="332452" y="152143"/>
                          <a:pt x="332655" y="151418"/>
                          <a:pt x="332764" y="150676"/>
                        </a:cubicBezTo>
                        <a:cubicBezTo>
                          <a:pt x="332808" y="150417"/>
                          <a:pt x="332851" y="150159"/>
                          <a:pt x="332895" y="149856"/>
                        </a:cubicBezTo>
                        <a:lnTo>
                          <a:pt x="332895" y="149382"/>
                        </a:lnTo>
                        <a:cubicBezTo>
                          <a:pt x="332808" y="143038"/>
                          <a:pt x="324560" y="137859"/>
                          <a:pt x="314498" y="137859"/>
                        </a:cubicBezTo>
                        <a:lnTo>
                          <a:pt x="314066" y="137859"/>
                        </a:lnTo>
                        <a:cubicBezTo>
                          <a:pt x="312900" y="137903"/>
                          <a:pt x="311778" y="137989"/>
                          <a:pt x="310655" y="138119"/>
                        </a:cubicBezTo>
                        <a:lnTo>
                          <a:pt x="309359" y="138378"/>
                        </a:lnTo>
                        <a:cubicBezTo>
                          <a:pt x="308703" y="138465"/>
                          <a:pt x="308055" y="138595"/>
                          <a:pt x="307416" y="138766"/>
                        </a:cubicBezTo>
                        <a:cubicBezTo>
                          <a:pt x="306941" y="138895"/>
                          <a:pt x="306466" y="139025"/>
                          <a:pt x="305991" y="139197"/>
                        </a:cubicBezTo>
                        <a:cubicBezTo>
                          <a:pt x="305429" y="139370"/>
                          <a:pt x="304868" y="139542"/>
                          <a:pt x="304350" y="139758"/>
                        </a:cubicBezTo>
                        <a:cubicBezTo>
                          <a:pt x="303918" y="139930"/>
                          <a:pt x="303529" y="140146"/>
                          <a:pt x="303097" y="140319"/>
                        </a:cubicBezTo>
                        <a:cubicBezTo>
                          <a:pt x="302418" y="140630"/>
                          <a:pt x="301755" y="140976"/>
                          <a:pt x="301111" y="141355"/>
                        </a:cubicBezTo>
                        <a:lnTo>
                          <a:pt x="300031" y="142088"/>
                        </a:lnTo>
                        <a:lnTo>
                          <a:pt x="252787" y="95137"/>
                        </a:lnTo>
                        <a:lnTo>
                          <a:pt x="252529" y="95223"/>
                        </a:lnTo>
                        <a:lnTo>
                          <a:pt x="251665" y="93929"/>
                        </a:lnTo>
                        <a:lnTo>
                          <a:pt x="251622" y="93885"/>
                        </a:lnTo>
                        <a:lnTo>
                          <a:pt x="251536" y="93713"/>
                        </a:lnTo>
                        <a:lnTo>
                          <a:pt x="250974" y="92850"/>
                        </a:lnTo>
                        <a:lnTo>
                          <a:pt x="242424" y="89570"/>
                        </a:lnTo>
                        <a:lnTo>
                          <a:pt x="241992" y="89398"/>
                        </a:lnTo>
                        <a:lnTo>
                          <a:pt x="239271" y="88319"/>
                        </a:lnTo>
                        <a:lnTo>
                          <a:pt x="224718" y="148821"/>
                        </a:lnTo>
                        <a:cubicBezTo>
                          <a:pt x="226380" y="152019"/>
                          <a:pt x="227240" y="155573"/>
                          <a:pt x="227223" y="159177"/>
                        </a:cubicBezTo>
                        <a:lnTo>
                          <a:pt x="227223" y="182913"/>
                        </a:lnTo>
                        <a:lnTo>
                          <a:pt x="239746" y="182913"/>
                        </a:lnTo>
                        <a:lnTo>
                          <a:pt x="243935" y="138248"/>
                        </a:lnTo>
                        <a:lnTo>
                          <a:pt x="296965" y="178208"/>
                        </a:lnTo>
                        <a:cubicBezTo>
                          <a:pt x="299431" y="176177"/>
                          <a:pt x="302239" y="174600"/>
                          <a:pt x="305257" y="173548"/>
                        </a:cubicBezTo>
                        <a:cubicBezTo>
                          <a:pt x="305947" y="173289"/>
                          <a:pt x="306681" y="173073"/>
                          <a:pt x="307416" y="172857"/>
                        </a:cubicBezTo>
                        <a:lnTo>
                          <a:pt x="307416" y="164011"/>
                        </a:lnTo>
                        <a:cubicBezTo>
                          <a:pt x="306034" y="163712"/>
                          <a:pt x="304677" y="163307"/>
                          <a:pt x="303357" y="162802"/>
                        </a:cubicBezTo>
                        <a:lnTo>
                          <a:pt x="283362" y="162802"/>
                        </a:lnTo>
                        <a:cubicBezTo>
                          <a:pt x="280334" y="162802"/>
                          <a:pt x="277878" y="160349"/>
                          <a:pt x="277878" y="157322"/>
                        </a:cubicBezTo>
                        <a:cubicBezTo>
                          <a:pt x="277878" y="154295"/>
                          <a:pt x="280334" y="151842"/>
                          <a:pt x="283362" y="151842"/>
                        </a:cubicBezTo>
                        <a:lnTo>
                          <a:pt x="297700" y="152100"/>
                        </a:lnTo>
                        <a:cubicBezTo>
                          <a:pt x="297428" y="151382"/>
                          <a:pt x="297281" y="150623"/>
                          <a:pt x="297268" y="149856"/>
                        </a:cubicBezTo>
                        <a:lnTo>
                          <a:pt x="297268" y="149770"/>
                        </a:lnTo>
                        <a:cubicBezTo>
                          <a:pt x="297570" y="146801"/>
                          <a:pt x="299336" y="144178"/>
                          <a:pt x="301974" y="142779"/>
                        </a:cubicBezTo>
                        <a:cubicBezTo>
                          <a:pt x="305648" y="140610"/>
                          <a:pt x="309842" y="139477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11" y="143944"/>
                          <a:pt x="331253" y="149425"/>
                        </a:cubicBezTo>
                        <a:cubicBezTo>
                          <a:pt x="330980" y="152427"/>
                          <a:pt x="329210" y="155088"/>
                          <a:pt x="326546" y="156502"/>
                        </a:cubicBezTo>
                        <a:cubicBezTo>
                          <a:pt x="322871" y="158662"/>
                          <a:pt x="318676" y="159781"/>
                          <a:pt x="314412" y="159738"/>
                        </a:cubicBezTo>
                        <a:lnTo>
                          <a:pt x="314023" y="159782"/>
                        </a:lnTo>
                        <a:cubicBezTo>
                          <a:pt x="309051" y="159966"/>
                          <a:pt x="304169" y="158426"/>
                          <a:pt x="300203" y="155423"/>
                        </a:cubicBezTo>
                        <a:lnTo>
                          <a:pt x="283319" y="155122"/>
                        </a:lnTo>
                        <a:cubicBezTo>
                          <a:pt x="282103" y="155134"/>
                          <a:pt x="281127" y="156129"/>
                          <a:pt x="281139" y="157344"/>
                        </a:cubicBezTo>
                        <a:cubicBezTo>
                          <a:pt x="281151" y="158559"/>
                          <a:pt x="282146" y="159534"/>
                          <a:pt x="283362" y="159522"/>
                        </a:cubicBezTo>
                        <a:lnTo>
                          <a:pt x="304263" y="159653"/>
                        </a:lnTo>
                        <a:cubicBezTo>
                          <a:pt x="305896" y="160285"/>
                          <a:pt x="307589" y="160748"/>
                          <a:pt x="309316" y="161034"/>
                        </a:cubicBezTo>
                        <a:lnTo>
                          <a:pt x="310697" y="161248"/>
                        </a:lnTo>
                        <a:lnTo>
                          <a:pt x="310697" y="175533"/>
                        </a:lnTo>
                        <a:lnTo>
                          <a:pt x="309402" y="175792"/>
                        </a:lnTo>
                        <a:cubicBezTo>
                          <a:pt x="308358" y="175994"/>
                          <a:pt x="307332" y="176282"/>
                          <a:pt x="306336" y="176654"/>
                        </a:cubicBezTo>
                        <a:cubicBezTo>
                          <a:pt x="302690" y="177929"/>
                          <a:pt x="299413" y="180078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4"/>
                        </a:lnTo>
                        <a:cubicBezTo>
                          <a:pt x="330822" y="181920"/>
                          <a:pt x="330303" y="181531"/>
                          <a:pt x="329785" y="181100"/>
                        </a:cubicBezTo>
                        <a:cubicBezTo>
                          <a:pt x="329388" y="180717"/>
                          <a:pt x="328970" y="180357"/>
                          <a:pt x="328533" y="180021"/>
                        </a:cubicBezTo>
                        <a:cubicBezTo>
                          <a:pt x="327972" y="179633"/>
                          <a:pt x="327367" y="179288"/>
                          <a:pt x="326806" y="178899"/>
                        </a:cubicBezTo>
                        <a:cubicBezTo>
                          <a:pt x="326374" y="178640"/>
                          <a:pt x="325941" y="178338"/>
                          <a:pt x="325510" y="178079"/>
                        </a:cubicBezTo>
                        <a:cubicBezTo>
                          <a:pt x="324540" y="177595"/>
                          <a:pt x="323545" y="177164"/>
                          <a:pt x="322530" y="176785"/>
                        </a:cubicBezTo>
                        <a:lnTo>
                          <a:pt x="322185" y="176654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2"/>
                        </a:cubicBezTo>
                        <a:lnTo>
                          <a:pt x="317823" y="175533"/>
                        </a:lnTo>
                        <a:lnTo>
                          <a:pt x="317823" y="161163"/>
                        </a:lnTo>
                        <a:lnTo>
                          <a:pt x="319162" y="160904"/>
                        </a:lnTo>
                        <a:cubicBezTo>
                          <a:pt x="319723" y="160774"/>
                          <a:pt x="320285" y="160645"/>
                          <a:pt x="320802" y="160515"/>
                        </a:cubicBezTo>
                        <a:cubicBezTo>
                          <a:pt x="321607" y="160331"/>
                          <a:pt x="322400" y="160101"/>
                          <a:pt x="323178" y="159825"/>
                        </a:cubicBezTo>
                        <a:cubicBezTo>
                          <a:pt x="323400" y="159773"/>
                          <a:pt x="323617" y="159701"/>
                          <a:pt x="323825" y="159609"/>
                        </a:cubicBezTo>
                        <a:lnTo>
                          <a:pt x="324387" y="159522"/>
                        </a:lnTo>
                        <a:lnTo>
                          <a:pt x="345158" y="159522"/>
                        </a:lnTo>
                        <a:cubicBezTo>
                          <a:pt x="346372" y="159518"/>
                          <a:pt x="347356" y="158536"/>
                          <a:pt x="347361" y="157322"/>
                        </a:cubicBezTo>
                        <a:close/>
                        <a:moveTo>
                          <a:pt x="324775" y="153740"/>
                        </a:moveTo>
                        <a:cubicBezTo>
                          <a:pt x="325769" y="153136"/>
                          <a:pt x="328014" y="151496"/>
                          <a:pt x="327972" y="149468"/>
                        </a:cubicBezTo>
                        <a:cubicBezTo>
                          <a:pt x="327928" y="146318"/>
                          <a:pt x="322185" y="142779"/>
                          <a:pt x="314498" y="142779"/>
                        </a:cubicBezTo>
                        <a:lnTo>
                          <a:pt x="314152" y="142779"/>
                        </a:lnTo>
                        <a:cubicBezTo>
                          <a:pt x="310499" y="142759"/>
                          <a:pt x="306907" y="143713"/>
                          <a:pt x="303745" y="145541"/>
                        </a:cubicBezTo>
                        <a:cubicBezTo>
                          <a:pt x="302795" y="146145"/>
                          <a:pt x="300507" y="147785"/>
                          <a:pt x="300550" y="149814"/>
                        </a:cubicBezTo>
                        <a:cubicBezTo>
                          <a:pt x="300592" y="152963"/>
                          <a:pt x="306336" y="156459"/>
                          <a:pt x="314023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8" y="182054"/>
                          <a:pt x="293810" y="181233"/>
                          <a:pt x="294547" y="180453"/>
                        </a:cubicBezTo>
                        <a:lnTo>
                          <a:pt x="246656" y="144419"/>
                        </a:lnTo>
                        <a:lnTo>
                          <a:pt x="243029" y="182913"/>
                        </a:lnTo>
                        <a:close/>
                        <a:moveTo>
                          <a:pt x="221220" y="149295"/>
                        </a:moveTo>
                        <a:lnTo>
                          <a:pt x="236205" y="87024"/>
                        </a:lnTo>
                        <a:lnTo>
                          <a:pt x="230030" y="84522"/>
                        </a:lnTo>
                        <a:lnTo>
                          <a:pt x="215736" y="143987"/>
                        </a:lnTo>
                        <a:lnTo>
                          <a:pt x="214095" y="143470"/>
                        </a:lnTo>
                        <a:cubicBezTo>
                          <a:pt x="213071" y="143168"/>
                          <a:pt x="212010" y="143007"/>
                          <a:pt x="210942" y="142995"/>
                        </a:cubicBezTo>
                        <a:lnTo>
                          <a:pt x="169529" y="142995"/>
                        </a:lnTo>
                        <a:lnTo>
                          <a:pt x="155192" y="83270"/>
                        </a:lnTo>
                        <a:lnTo>
                          <a:pt x="148930" y="85385"/>
                        </a:lnTo>
                        <a:lnTo>
                          <a:pt x="163440" y="145714"/>
                        </a:lnTo>
                        <a:lnTo>
                          <a:pt x="162749" y="146361"/>
                        </a:lnTo>
                        <a:cubicBezTo>
                          <a:pt x="159416" y="149785"/>
                          <a:pt x="157596" y="154402"/>
                          <a:pt x="157697" y="159177"/>
                        </a:cubicBezTo>
                        <a:lnTo>
                          <a:pt x="157697" y="182913"/>
                        </a:lnTo>
                        <a:lnTo>
                          <a:pt x="223941" y="182913"/>
                        </a:lnTo>
                        <a:lnTo>
                          <a:pt x="223941" y="159177"/>
                        </a:lnTo>
                        <a:cubicBezTo>
                          <a:pt x="223965" y="155918"/>
                          <a:pt x="223147" y="152707"/>
                          <a:pt x="221565" y="149856"/>
                        </a:cubicBezTo>
                        <a:close/>
                        <a:moveTo>
                          <a:pt x="213360" y="139930"/>
                        </a:moveTo>
                        <a:lnTo>
                          <a:pt x="226920" y="83486"/>
                        </a:lnTo>
                        <a:lnTo>
                          <a:pt x="219968" y="80422"/>
                        </a:lnTo>
                        <a:lnTo>
                          <a:pt x="216470" y="78998"/>
                        </a:lnTo>
                        <a:lnTo>
                          <a:pt x="199066" y="99323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8"/>
                        </a:lnTo>
                        <a:lnTo>
                          <a:pt x="158302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3"/>
                          <a:pt x="213360" y="139931"/>
                        </a:cubicBezTo>
                        <a:close/>
                        <a:moveTo>
                          <a:pt x="220615" y="45165"/>
                        </a:moveTo>
                        <a:cubicBezTo>
                          <a:pt x="220580" y="44836"/>
                          <a:pt x="220566" y="44504"/>
                          <a:pt x="220573" y="44173"/>
                        </a:cubicBezTo>
                        <a:lnTo>
                          <a:pt x="219968" y="42403"/>
                        </a:lnTo>
                        <a:cubicBezTo>
                          <a:pt x="219932" y="42248"/>
                          <a:pt x="219918" y="42088"/>
                          <a:pt x="219925" y="41928"/>
                        </a:cubicBezTo>
                        <a:lnTo>
                          <a:pt x="219796" y="41626"/>
                        </a:lnTo>
                        <a:lnTo>
                          <a:pt x="219796" y="36491"/>
                        </a:lnTo>
                        <a:cubicBezTo>
                          <a:pt x="221510" y="21762"/>
                          <a:pt x="210951" y="8433"/>
                          <a:pt x="196212" y="6720"/>
                        </a:cubicBezTo>
                        <a:cubicBezTo>
                          <a:pt x="181472" y="5007"/>
                          <a:pt x="168134" y="15559"/>
                          <a:pt x="166420" y="30288"/>
                        </a:cubicBezTo>
                        <a:cubicBezTo>
                          <a:pt x="166180" y="32349"/>
                          <a:pt x="166180" y="34430"/>
                          <a:pt x="166420" y="36491"/>
                        </a:cubicBezTo>
                        <a:lnTo>
                          <a:pt x="166420" y="40030"/>
                        </a:lnTo>
                        <a:cubicBezTo>
                          <a:pt x="166397" y="40249"/>
                          <a:pt x="166354" y="40466"/>
                          <a:pt x="166291" y="40677"/>
                        </a:cubicBezTo>
                        <a:lnTo>
                          <a:pt x="166247" y="41109"/>
                        </a:lnTo>
                        <a:lnTo>
                          <a:pt x="166117" y="41411"/>
                        </a:lnTo>
                        <a:lnTo>
                          <a:pt x="164865" y="44086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6" y="46633"/>
                          <a:pt x="167413" y="47755"/>
                          <a:pt x="168276" y="48877"/>
                        </a:cubicBezTo>
                        <a:lnTo>
                          <a:pt x="168709" y="48877"/>
                        </a:lnTo>
                        <a:lnTo>
                          <a:pt x="168709" y="49437"/>
                        </a:lnTo>
                        <a:cubicBezTo>
                          <a:pt x="170842" y="52697"/>
                          <a:pt x="173497" y="55584"/>
                          <a:pt x="176568" y="57982"/>
                        </a:cubicBezTo>
                        <a:cubicBezTo>
                          <a:pt x="181142" y="59885"/>
                          <a:pt x="186089" y="60726"/>
                          <a:pt x="191035" y="60441"/>
                        </a:cubicBezTo>
                        <a:cubicBezTo>
                          <a:pt x="196779" y="60578"/>
                          <a:pt x="202504" y="59731"/>
                          <a:pt x="207963" y="57938"/>
                        </a:cubicBezTo>
                        <a:cubicBezTo>
                          <a:pt x="212807" y="54349"/>
                          <a:pt x="217073" y="50041"/>
                          <a:pt x="220615" y="45165"/>
                        </a:cubicBezTo>
                        <a:close/>
                        <a:moveTo>
                          <a:pt x="198851" y="94533"/>
                        </a:moveTo>
                        <a:lnTo>
                          <a:pt x="213231" y="77703"/>
                        </a:lnTo>
                        <a:lnTo>
                          <a:pt x="212886" y="77530"/>
                        </a:lnTo>
                        <a:lnTo>
                          <a:pt x="212842" y="77530"/>
                        </a:lnTo>
                        <a:lnTo>
                          <a:pt x="212368" y="77358"/>
                        </a:lnTo>
                        <a:cubicBezTo>
                          <a:pt x="208439" y="84154"/>
                          <a:pt x="201483" y="88649"/>
                          <a:pt x="193669" y="89441"/>
                        </a:cubicBezTo>
                        <a:close/>
                        <a:moveTo>
                          <a:pt x="211245" y="72914"/>
                        </a:moveTo>
                        <a:cubicBezTo>
                          <a:pt x="214176" y="67374"/>
                          <a:pt x="215939" y="61294"/>
                          <a:pt x="216427" y="55047"/>
                        </a:cubicBezTo>
                        <a:cubicBezTo>
                          <a:pt x="214402" y="57421"/>
                          <a:pt x="211975" y="59423"/>
                          <a:pt x="209258" y="60959"/>
                        </a:cubicBezTo>
                        <a:cubicBezTo>
                          <a:pt x="203394" y="62946"/>
                          <a:pt x="197225" y="63881"/>
                          <a:pt x="191035" y="63721"/>
                        </a:cubicBezTo>
                        <a:cubicBezTo>
                          <a:pt x="185536" y="63951"/>
                          <a:pt x="180054" y="62979"/>
                          <a:pt x="174970" y="60873"/>
                        </a:cubicBezTo>
                        <a:cubicBezTo>
                          <a:pt x="172695" y="59318"/>
                          <a:pt x="170683" y="57410"/>
                          <a:pt x="169010" y="55220"/>
                        </a:cubicBezTo>
                        <a:cubicBezTo>
                          <a:pt x="169551" y="61375"/>
                          <a:pt x="171313" y="67360"/>
                          <a:pt x="174193" y="72827"/>
                        </a:cubicBezTo>
                        <a:cubicBezTo>
                          <a:pt x="174280" y="72956"/>
                          <a:pt x="174236" y="73043"/>
                          <a:pt x="174280" y="73172"/>
                        </a:cubicBezTo>
                        <a:cubicBezTo>
                          <a:pt x="177883" y="83353"/>
                          <a:pt x="189064" y="88687"/>
                          <a:pt x="199252" y="85085"/>
                        </a:cubicBezTo>
                        <a:cubicBezTo>
                          <a:pt x="204807" y="83122"/>
                          <a:pt x="209180" y="78761"/>
                          <a:pt x="211158" y="73215"/>
                        </a:cubicBezTo>
                        <a:cubicBezTo>
                          <a:pt x="211202" y="73128"/>
                          <a:pt x="211158" y="72999"/>
                          <a:pt x="211245" y="72914"/>
                        </a:cubicBezTo>
                        <a:close/>
                        <a:moveTo>
                          <a:pt x="185119" y="95310"/>
                        </a:moveTo>
                        <a:lnTo>
                          <a:pt x="191812" y="89441"/>
                        </a:lnTo>
                        <a:cubicBezTo>
                          <a:pt x="183964" y="88651"/>
                          <a:pt x="176982" y="84117"/>
                          <a:pt x="173070" y="77272"/>
                        </a:cubicBezTo>
                        <a:lnTo>
                          <a:pt x="171688" y="77746"/>
                        </a:lnTo>
                        <a:close/>
                        <a:moveTo>
                          <a:pt x="159813" y="144677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3"/>
                        </a:lnTo>
                        <a:lnTo>
                          <a:pt x="114426" y="109723"/>
                        </a:lnTo>
                        <a:cubicBezTo>
                          <a:pt x="117455" y="109723"/>
                          <a:pt x="119911" y="112177"/>
                          <a:pt x="119911" y="115204"/>
                        </a:cubicBezTo>
                        <a:cubicBezTo>
                          <a:pt x="119911" y="118231"/>
                          <a:pt x="117455" y="120685"/>
                          <a:pt x="114426" y="120685"/>
                        </a:cubicBezTo>
                        <a:lnTo>
                          <a:pt x="96979" y="120771"/>
                        </a:lnTo>
                        <a:cubicBezTo>
                          <a:pt x="94924" y="122019"/>
                          <a:pt x="92698" y="122964"/>
                          <a:pt x="90372" y="123575"/>
                        </a:cubicBezTo>
                        <a:lnTo>
                          <a:pt x="90372" y="144074"/>
                        </a:lnTo>
                        <a:cubicBezTo>
                          <a:pt x="95900" y="142650"/>
                          <a:pt x="112699" y="137040"/>
                          <a:pt x="128504" y="130696"/>
                        </a:cubicBezTo>
                        <a:cubicBezTo>
                          <a:pt x="130525" y="129695"/>
                          <a:pt x="132891" y="129664"/>
                          <a:pt x="134938" y="130609"/>
                        </a:cubicBezTo>
                        <a:cubicBezTo>
                          <a:pt x="136469" y="131407"/>
                          <a:pt x="137584" y="132821"/>
                          <a:pt x="138005" y="134494"/>
                        </a:cubicBezTo>
                        <a:lnTo>
                          <a:pt x="142108" y="182913"/>
                        </a:lnTo>
                        <a:lnTo>
                          <a:pt x="154415" y="182913"/>
                        </a:lnTo>
                        <a:lnTo>
                          <a:pt x="154415" y="159177"/>
                        </a:lnTo>
                        <a:cubicBezTo>
                          <a:pt x="154328" y="153838"/>
                          <a:pt x="156256" y="148662"/>
                          <a:pt x="159813" y="144677"/>
                        </a:cubicBezTo>
                        <a:close/>
                        <a:moveTo>
                          <a:pt x="138825" y="182913"/>
                        </a:moveTo>
                        <a:lnTo>
                          <a:pt x="134766" y="135054"/>
                        </a:lnTo>
                        <a:cubicBezTo>
                          <a:pt x="134503" y="134390"/>
                          <a:pt x="134013" y="133840"/>
                          <a:pt x="133383" y="133501"/>
                        </a:cubicBezTo>
                        <a:cubicBezTo>
                          <a:pt x="132176" y="133081"/>
                          <a:pt x="130850" y="133174"/>
                          <a:pt x="129714" y="133760"/>
                        </a:cubicBezTo>
                        <a:cubicBezTo>
                          <a:pt x="116886" y="138974"/>
                          <a:pt x="103798" y="143525"/>
                          <a:pt x="90503" y="147396"/>
                        </a:cubicBezTo>
                        <a:lnTo>
                          <a:pt x="90372" y="146792"/>
                        </a:lnTo>
                        <a:lnTo>
                          <a:pt x="90372" y="171390"/>
                        </a:lnTo>
                        <a:cubicBezTo>
                          <a:pt x="91106" y="171606"/>
                          <a:pt x="91840" y="171822"/>
                          <a:pt x="92575" y="172081"/>
                        </a:cubicBezTo>
                        <a:cubicBezTo>
                          <a:pt x="98233" y="174081"/>
                          <a:pt x="103075" y="177887"/>
                          <a:pt x="106350" y="182913"/>
                        </a:cubicBezTo>
                        <a:close/>
                        <a:moveTo>
                          <a:pt x="116628" y="115203"/>
                        </a:moveTo>
                        <a:cubicBezTo>
                          <a:pt x="116623" y="113990"/>
                          <a:pt x="115640" y="113008"/>
                          <a:pt x="114426" y="113003"/>
                        </a:cubicBezTo>
                        <a:lnTo>
                          <a:pt x="100176" y="113003"/>
                        </a:lnTo>
                        <a:lnTo>
                          <a:pt x="100564" y="111061"/>
                        </a:lnTo>
                        <a:cubicBezTo>
                          <a:pt x="100677" y="110536"/>
                          <a:pt x="100735" y="110001"/>
                          <a:pt x="100737" y="109465"/>
                        </a:cubicBezTo>
                        <a:cubicBezTo>
                          <a:pt x="100736" y="109101"/>
                          <a:pt x="100693" y="108739"/>
                          <a:pt x="100607" y="108385"/>
                        </a:cubicBezTo>
                        <a:cubicBezTo>
                          <a:pt x="99657" y="102430"/>
                          <a:pt x="91798" y="97942"/>
                          <a:pt x="82298" y="97942"/>
                        </a:cubicBezTo>
                        <a:lnTo>
                          <a:pt x="81909" y="97986"/>
                        </a:lnTo>
                        <a:cubicBezTo>
                          <a:pt x="81114" y="97998"/>
                          <a:pt x="80321" y="98056"/>
                          <a:pt x="79533" y="98158"/>
                        </a:cubicBezTo>
                        <a:cubicBezTo>
                          <a:pt x="79114" y="98145"/>
                          <a:pt x="78695" y="98174"/>
                          <a:pt x="78281" y="98244"/>
                        </a:cubicBezTo>
                        <a:cubicBezTo>
                          <a:pt x="75112" y="98625"/>
                          <a:pt x="72054" y="99653"/>
                          <a:pt x="69299" y="101266"/>
                        </a:cubicBezTo>
                        <a:cubicBezTo>
                          <a:pt x="69170" y="101351"/>
                          <a:pt x="69039" y="101395"/>
                          <a:pt x="68910" y="101480"/>
                        </a:cubicBezTo>
                        <a:cubicBezTo>
                          <a:pt x="66251" y="102938"/>
                          <a:pt x="64325" y="105443"/>
                          <a:pt x="63599" y="108385"/>
                        </a:cubicBezTo>
                        <a:cubicBezTo>
                          <a:pt x="63484" y="108910"/>
                          <a:pt x="63426" y="109445"/>
                          <a:pt x="63426" y="109982"/>
                        </a:cubicBezTo>
                        <a:cubicBezTo>
                          <a:pt x="63433" y="110358"/>
                          <a:pt x="63462" y="110732"/>
                          <a:pt x="63512" y="111104"/>
                        </a:cubicBezTo>
                        <a:lnTo>
                          <a:pt x="63857" y="113003"/>
                        </a:lnTo>
                        <a:lnTo>
                          <a:pt x="52629" y="113003"/>
                        </a:lnTo>
                        <a:cubicBezTo>
                          <a:pt x="51413" y="113003"/>
                          <a:pt x="50427" y="113988"/>
                          <a:pt x="50427" y="115204"/>
                        </a:cubicBezTo>
                        <a:cubicBezTo>
                          <a:pt x="50427" y="116419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6" y="117663"/>
                        </a:lnTo>
                        <a:cubicBezTo>
                          <a:pt x="68392" y="117837"/>
                          <a:pt x="68607" y="117923"/>
                          <a:pt x="68781" y="118052"/>
                        </a:cubicBezTo>
                        <a:cubicBezTo>
                          <a:pt x="69674" y="118618"/>
                          <a:pt x="70613" y="119109"/>
                          <a:pt x="71588" y="119520"/>
                        </a:cubicBezTo>
                        <a:cubicBezTo>
                          <a:pt x="71691" y="119554"/>
                          <a:pt x="71793" y="119598"/>
                          <a:pt x="71889" y="119649"/>
                        </a:cubicBezTo>
                        <a:cubicBezTo>
                          <a:pt x="73026" y="120098"/>
                          <a:pt x="74196" y="120458"/>
                          <a:pt x="75388" y="120727"/>
                        </a:cubicBezTo>
                        <a:cubicBezTo>
                          <a:pt x="75690" y="120814"/>
                          <a:pt x="75949" y="120857"/>
                          <a:pt x="76251" y="120943"/>
                        </a:cubicBezTo>
                        <a:cubicBezTo>
                          <a:pt x="76510" y="120987"/>
                          <a:pt x="76770" y="121030"/>
                          <a:pt x="77072" y="121073"/>
                        </a:cubicBezTo>
                        <a:cubicBezTo>
                          <a:pt x="77547" y="121159"/>
                          <a:pt x="78022" y="121246"/>
                          <a:pt x="78540" y="121288"/>
                        </a:cubicBezTo>
                        <a:lnTo>
                          <a:pt x="79965" y="121461"/>
                        </a:lnTo>
                        <a:lnTo>
                          <a:pt x="79965" y="174022"/>
                        </a:lnTo>
                        <a:lnTo>
                          <a:pt x="78670" y="174325"/>
                        </a:lnTo>
                        <a:cubicBezTo>
                          <a:pt x="77656" y="174517"/>
                          <a:pt x="76659" y="174791"/>
                          <a:pt x="75690" y="175144"/>
                        </a:cubicBezTo>
                        <a:cubicBezTo>
                          <a:pt x="75642" y="175139"/>
                          <a:pt x="75595" y="175154"/>
                          <a:pt x="75560" y="175188"/>
                        </a:cubicBezTo>
                        <a:lnTo>
                          <a:pt x="75431" y="175231"/>
                        </a:lnTo>
                        <a:cubicBezTo>
                          <a:pt x="74219" y="175657"/>
                          <a:pt x="73048" y="176191"/>
                          <a:pt x="71933" y="176828"/>
                        </a:cubicBezTo>
                        <a:cubicBezTo>
                          <a:pt x="71457" y="177086"/>
                          <a:pt x="70983" y="177475"/>
                          <a:pt x="70507" y="177777"/>
                        </a:cubicBezTo>
                        <a:cubicBezTo>
                          <a:pt x="69860" y="178208"/>
                          <a:pt x="69212" y="178597"/>
                          <a:pt x="68651" y="179028"/>
                        </a:cubicBezTo>
                        <a:cubicBezTo>
                          <a:pt x="68133" y="179417"/>
                          <a:pt x="67744" y="179891"/>
                          <a:pt x="67268" y="180323"/>
                        </a:cubicBezTo>
                        <a:cubicBezTo>
                          <a:pt x="66719" y="180793"/>
                          <a:pt x="66200" y="181297"/>
                          <a:pt x="65715" y="181833"/>
                        </a:cubicBezTo>
                        <a:cubicBezTo>
                          <a:pt x="65412" y="182178"/>
                          <a:pt x="65153" y="182566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0"/>
                          <a:pt x="95704" y="176679"/>
                          <a:pt x="91453" y="175187"/>
                        </a:cubicBezTo>
                        <a:cubicBezTo>
                          <a:pt x="90456" y="174815"/>
                          <a:pt x="89431" y="174526"/>
                          <a:pt x="88386" y="174325"/>
                        </a:cubicBezTo>
                        <a:lnTo>
                          <a:pt x="87090" y="174022"/>
                        </a:lnTo>
                        <a:lnTo>
                          <a:pt x="87090" y="121030"/>
                        </a:lnTo>
                        <a:lnTo>
                          <a:pt x="88343" y="120727"/>
                        </a:lnTo>
                        <a:cubicBezTo>
                          <a:pt x="90762" y="120192"/>
                          <a:pt x="93080" y="119275"/>
                          <a:pt x="95209" y="118009"/>
                        </a:cubicBezTo>
                        <a:lnTo>
                          <a:pt x="96072" y="117405"/>
                        </a:lnTo>
                        <a:lnTo>
                          <a:pt x="114426" y="117405"/>
                        </a:lnTo>
                        <a:cubicBezTo>
                          <a:pt x="115640" y="117400"/>
                          <a:pt x="116623" y="116417"/>
                          <a:pt x="116628" y="11520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04" name="Google Shape;1704;g2da750b4097_0_491"/>
                  <p:cNvSpPr/>
                  <p:nvPr/>
                </p:nvSpPr>
                <p:spPr>
                  <a:xfrm>
                    <a:off x="5030321" y="2947048"/>
                    <a:ext cx="34028" cy="20283"/>
                  </a:xfrm>
                  <a:custGeom>
                    <a:rect b="b" l="l" r="r" t="t"/>
                    <a:pathLst>
                      <a:path extrusionOk="0" h="20283" w="34028">
                        <a:moveTo>
                          <a:pt x="34362" y="9906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4"/>
                        </a:cubicBezTo>
                        <a:lnTo>
                          <a:pt x="17089" y="20264"/>
                        </a:lnTo>
                        <a:cubicBezTo>
                          <a:pt x="7934" y="20264"/>
                          <a:pt x="421" y="15819"/>
                          <a:pt x="334" y="10338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6"/>
                          <a:pt x="12954" y="-24"/>
                          <a:pt x="17218" y="24"/>
                        </a:cubicBezTo>
                        <a:lnTo>
                          <a:pt x="17565" y="-19"/>
                        </a:lnTo>
                        <a:cubicBezTo>
                          <a:pt x="26762" y="-19"/>
                          <a:pt x="34277" y="4426"/>
                          <a:pt x="34362" y="9906"/>
                        </a:cubicBezTo>
                        <a:close/>
                        <a:moveTo>
                          <a:pt x="27843" y="14223"/>
                        </a:moveTo>
                        <a:cubicBezTo>
                          <a:pt x="28835" y="13618"/>
                          <a:pt x="31081" y="11978"/>
                          <a:pt x="31081" y="9950"/>
                        </a:cubicBezTo>
                        <a:cubicBezTo>
                          <a:pt x="31038" y="6800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5"/>
                          <a:pt x="9983" y="4185"/>
                          <a:pt x="6811" y="6023"/>
                        </a:cubicBezTo>
                        <a:cubicBezTo>
                          <a:pt x="5861" y="6628"/>
                          <a:pt x="3573" y="8310"/>
                          <a:pt x="3616" y="10295"/>
                        </a:cubicBezTo>
                        <a:cubicBezTo>
                          <a:pt x="3659" y="13446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6"/>
                          <a:pt x="24685" y="16062"/>
                          <a:pt x="27843" y="1422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705" name="Google Shape;1705;g2da750b4097_0_491"/>
              <p:cNvGrpSpPr/>
              <p:nvPr/>
            </p:nvGrpSpPr>
            <p:grpSpPr>
              <a:xfrm>
                <a:off x="7101961" y="4576574"/>
                <a:ext cx="561040" cy="377073"/>
                <a:chOff x="5723061" y="4582192"/>
                <a:chExt cx="561040" cy="377073"/>
              </a:xfrm>
            </p:grpSpPr>
            <p:grpSp>
              <p:nvGrpSpPr>
                <p:cNvPr id="1706" name="Google Shape;1706;g2da750b4097_0_491"/>
                <p:cNvGrpSpPr/>
                <p:nvPr/>
              </p:nvGrpSpPr>
              <p:grpSpPr>
                <a:xfrm>
                  <a:off x="5771378" y="4591613"/>
                  <a:ext cx="472272" cy="352929"/>
                  <a:chOff x="4998402" y="3162440"/>
                  <a:chExt cx="320728" cy="239680"/>
                </a:xfrm>
              </p:grpSpPr>
              <p:sp>
                <p:nvSpPr>
                  <p:cNvPr id="1707" name="Google Shape;1707;g2da750b4097_0_491"/>
                  <p:cNvSpPr/>
                  <p:nvPr/>
                </p:nvSpPr>
                <p:spPr>
                  <a:xfrm>
                    <a:off x="4998402" y="3361125"/>
                    <a:ext cx="320728" cy="40995"/>
                  </a:xfrm>
                  <a:custGeom>
                    <a:rect b="b" l="l" r="r" t="t"/>
                    <a:pathLst>
                      <a:path extrusionOk="0" h="40995" w="320728">
                        <a:moveTo>
                          <a:pt x="0" y="0"/>
                        </a:moveTo>
                        <a:lnTo>
                          <a:pt x="320729" y="0"/>
                        </a:lnTo>
                        <a:lnTo>
                          <a:pt x="320729" y="40996"/>
                        </a:lnTo>
                        <a:lnTo>
                          <a:pt x="0" y="40996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08" name="Google Shape;1708;g2da750b4097_0_491"/>
                  <p:cNvSpPr/>
                  <p:nvPr/>
                </p:nvSpPr>
                <p:spPr>
                  <a:xfrm>
                    <a:off x="5114135" y="3239171"/>
                    <a:ext cx="87275" cy="99642"/>
                  </a:xfrm>
                  <a:custGeom>
                    <a:rect b="b" l="l" r="r" t="t"/>
                    <a:pathLst>
                      <a:path extrusionOk="0" h="99642" w="87275">
                        <a:moveTo>
                          <a:pt x="87609" y="3736"/>
                        </a:moveTo>
                        <a:lnTo>
                          <a:pt x="72625" y="66007"/>
                        </a:lnTo>
                        <a:lnTo>
                          <a:pt x="72970" y="66568"/>
                        </a:lnTo>
                        <a:cubicBezTo>
                          <a:pt x="74551" y="69420"/>
                          <a:pt x="75369" y="72630"/>
                          <a:pt x="75344" y="75890"/>
                        </a:cubicBezTo>
                        <a:lnTo>
                          <a:pt x="75344" y="99624"/>
                        </a:lnTo>
                        <a:lnTo>
                          <a:pt x="9100" y="99624"/>
                        </a:lnTo>
                        <a:lnTo>
                          <a:pt x="9100" y="75889"/>
                        </a:lnTo>
                        <a:cubicBezTo>
                          <a:pt x="9000" y="71113"/>
                          <a:pt x="10820" y="66497"/>
                          <a:pt x="14153" y="63072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7"/>
                        </a:lnTo>
                        <a:lnTo>
                          <a:pt x="62347" y="59707"/>
                        </a:lnTo>
                        <a:cubicBezTo>
                          <a:pt x="63414" y="59720"/>
                          <a:pt x="64475" y="59879"/>
                          <a:pt x="65499" y="60181"/>
                        </a:cubicBezTo>
                        <a:lnTo>
                          <a:pt x="67140" y="60698"/>
                        </a:lnTo>
                        <a:lnTo>
                          <a:pt x="81433" y="1233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09" name="Google Shape;1709;g2da750b4097_0_491"/>
                  <p:cNvSpPr/>
                  <p:nvPr/>
                </p:nvSpPr>
                <p:spPr>
                  <a:xfrm>
                    <a:off x="5130071" y="3162440"/>
                    <a:ext cx="55750" cy="53957"/>
                  </a:xfrm>
                  <a:custGeom>
                    <a:rect b="b" l="l" r="r" t="t"/>
                    <a:pathLst>
                      <a:path extrusionOk="0" h="53957" w="55750">
                        <a:moveTo>
                          <a:pt x="56041" y="37616"/>
                        </a:moveTo>
                        <a:cubicBezTo>
                          <a:pt x="56033" y="37947"/>
                          <a:pt x="56048" y="38279"/>
                          <a:pt x="56084" y="38608"/>
                        </a:cubicBezTo>
                        <a:cubicBezTo>
                          <a:pt x="52542" y="43485"/>
                          <a:pt x="48275" y="47793"/>
                          <a:pt x="43431" y="51382"/>
                        </a:cubicBezTo>
                        <a:cubicBezTo>
                          <a:pt x="37972" y="53175"/>
                          <a:pt x="32247" y="54021"/>
                          <a:pt x="26503" y="53884"/>
                        </a:cubicBezTo>
                        <a:cubicBezTo>
                          <a:pt x="21556" y="54168"/>
                          <a:pt x="16610" y="53327"/>
                          <a:pt x="12036" y="51424"/>
                        </a:cubicBezTo>
                        <a:cubicBezTo>
                          <a:pt x="8965" y="49027"/>
                          <a:pt x="6309" y="46140"/>
                          <a:pt x="4176" y="42880"/>
                        </a:cubicBezTo>
                        <a:lnTo>
                          <a:pt x="4176" y="42319"/>
                        </a:lnTo>
                        <a:lnTo>
                          <a:pt x="3745" y="42319"/>
                        </a:lnTo>
                        <a:cubicBezTo>
                          <a:pt x="2881" y="41197"/>
                          <a:pt x="2103" y="40075"/>
                          <a:pt x="1456" y="39126"/>
                        </a:cubicBezTo>
                        <a:lnTo>
                          <a:pt x="1413" y="39083"/>
                        </a:lnTo>
                        <a:cubicBezTo>
                          <a:pt x="1024" y="38522"/>
                          <a:pt x="679" y="37961"/>
                          <a:pt x="334" y="37529"/>
                        </a:cubicBezTo>
                        <a:lnTo>
                          <a:pt x="1586" y="34853"/>
                        </a:lnTo>
                        <a:lnTo>
                          <a:pt x="1715" y="34552"/>
                        </a:lnTo>
                        <a:lnTo>
                          <a:pt x="1758" y="34120"/>
                        </a:lnTo>
                        <a:cubicBezTo>
                          <a:pt x="1822" y="33909"/>
                          <a:pt x="1865" y="33692"/>
                          <a:pt x="1887" y="33473"/>
                        </a:cubicBezTo>
                        <a:lnTo>
                          <a:pt x="1887" y="29934"/>
                        </a:lnTo>
                        <a:cubicBezTo>
                          <a:pt x="173" y="15205"/>
                          <a:pt x="10732" y="1876"/>
                          <a:pt x="25472" y="163"/>
                        </a:cubicBezTo>
                        <a:cubicBezTo>
                          <a:pt x="40211" y="-1550"/>
                          <a:pt x="53549" y="9002"/>
                          <a:pt x="55263" y="23731"/>
                        </a:cubicBezTo>
                        <a:cubicBezTo>
                          <a:pt x="55503" y="25792"/>
                          <a:pt x="55503" y="27873"/>
                          <a:pt x="55263" y="29934"/>
                        </a:cubicBezTo>
                        <a:lnTo>
                          <a:pt x="55263" y="35069"/>
                        </a:lnTo>
                        <a:lnTo>
                          <a:pt x="55393" y="35372"/>
                        </a:lnTo>
                        <a:cubicBezTo>
                          <a:pt x="55387" y="35531"/>
                          <a:pt x="55401" y="35691"/>
                          <a:pt x="55436" y="35846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10" name="Google Shape;1710;g2da750b4097_0_491"/>
                <p:cNvGrpSpPr/>
                <p:nvPr/>
              </p:nvGrpSpPr>
              <p:grpSpPr>
                <a:xfrm>
                  <a:off x="5723061" y="4582192"/>
                  <a:ext cx="561040" cy="377073"/>
                  <a:chOff x="4965588" y="3156037"/>
                  <a:chExt cx="381012" cy="256077"/>
                </a:xfrm>
              </p:grpSpPr>
              <p:sp>
                <p:nvSpPr>
                  <p:cNvPr id="1711" name="Google Shape;1711;g2da750b4097_0_491"/>
                  <p:cNvSpPr/>
                  <p:nvPr/>
                </p:nvSpPr>
                <p:spPr>
                  <a:xfrm>
                    <a:off x="4965588" y="3156037"/>
                    <a:ext cx="381012" cy="256077"/>
                  </a:xfrm>
                  <a:custGeom>
                    <a:rect b="b" l="l" r="r" t="t"/>
                    <a:pathLst>
                      <a:path extrusionOk="0" h="256077" w="381012">
                        <a:moveTo>
                          <a:pt x="381347" y="182913"/>
                        </a:moveTo>
                        <a:lnTo>
                          <a:pt x="381347" y="201944"/>
                        </a:lnTo>
                        <a:cubicBezTo>
                          <a:pt x="381348" y="203754"/>
                          <a:pt x="379880" y="205222"/>
                          <a:pt x="378069" y="205223"/>
                        </a:cubicBezTo>
                        <a:cubicBezTo>
                          <a:pt x="378068" y="205223"/>
                          <a:pt x="378067" y="205223"/>
                          <a:pt x="378065" y="205223"/>
                        </a:cubicBezTo>
                        <a:lnTo>
                          <a:pt x="363814" y="205223"/>
                        </a:lnTo>
                        <a:lnTo>
                          <a:pt x="363814" y="247816"/>
                        </a:lnTo>
                        <a:cubicBezTo>
                          <a:pt x="364088" y="248336"/>
                          <a:pt x="364236" y="248912"/>
                          <a:pt x="364246" y="249499"/>
                        </a:cubicBezTo>
                        <a:lnTo>
                          <a:pt x="364246" y="252779"/>
                        </a:lnTo>
                        <a:cubicBezTo>
                          <a:pt x="364247" y="254589"/>
                          <a:pt x="362779" y="256058"/>
                          <a:pt x="360967" y="256059"/>
                        </a:cubicBezTo>
                        <a:cubicBezTo>
                          <a:pt x="360966" y="256059"/>
                          <a:pt x="360965" y="256059"/>
                          <a:pt x="360964" y="256059"/>
                        </a:cubicBezTo>
                        <a:lnTo>
                          <a:pt x="28273" y="256059"/>
                        </a:lnTo>
                        <a:cubicBezTo>
                          <a:pt x="26015" y="255182"/>
                          <a:pt x="24228" y="253397"/>
                          <a:pt x="23351" y="251139"/>
                        </a:cubicBezTo>
                        <a:lnTo>
                          <a:pt x="23351" y="205223"/>
                        </a:lnTo>
                        <a:lnTo>
                          <a:pt x="3616" y="205223"/>
                        </a:lnTo>
                        <a:cubicBezTo>
                          <a:pt x="1804" y="205224"/>
                          <a:pt x="335" y="203758"/>
                          <a:pt x="334" y="201948"/>
                        </a:cubicBezTo>
                        <a:cubicBezTo>
                          <a:pt x="334" y="201946"/>
                          <a:pt x="334" y="201945"/>
                          <a:pt x="334" y="201944"/>
                        </a:cubicBezTo>
                        <a:lnTo>
                          <a:pt x="334" y="182913"/>
                        </a:lnTo>
                        <a:cubicBezTo>
                          <a:pt x="333" y="181102"/>
                          <a:pt x="1801" y="179634"/>
                          <a:pt x="3613" y="179633"/>
                        </a:cubicBezTo>
                        <a:cubicBezTo>
                          <a:pt x="3614" y="179633"/>
                          <a:pt x="3615" y="179633"/>
                          <a:pt x="3616" y="179633"/>
                        </a:cubicBezTo>
                        <a:lnTo>
                          <a:pt x="59021" y="179633"/>
                        </a:lnTo>
                        <a:cubicBezTo>
                          <a:pt x="62660" y="174743"/>
                          <a:pt x="67662" y="171036"/>
                          <a:pt x="73401" y="168974"/>
                        </a:cubicBezTo>
                        <a:lnTo>
                          <a:pt x="73401" y="127029"/>
                        </a:lnTo>
                        <a:cubicBezTo>
                          <a:pt x="70728" y="126393"/>
                          <a:pt x="68166" y="125360"/>
                          <a:pt x="65800" y="123965"/>
                        </a:cubicBezTo>
                        <a:lnTo>
                          <a:pt x="52629" y="123965"/>
                        </a:lnTo>
                        <a:cubicBezTo>
                          <a:pt x="47788" y="123965"/>
                          <a:pt x="43863" y="120043"/>
                          <a:pt x="43863" y="115205"/>
                        </a:cubicBezTo>
                        <a:cubicBezTo>
                          <a:pt x="43863" y="110367"/>
                          <a:pt x="47788" y="106444"/>
                          <a:pt x="52629" y="106444"/>
                        </a:cubicBezTo>
                        <a:lnTo>
                          <a:pt x="57294" y="106444"/>
                        </a:lnTo>
                        <a:cubicBezTo>
                          <a:pt x="58491" y="101995"/>
                          <a:pt x="61412" y="98206"/>
                          <a:pt x="65412" y="95915"/>
                        </a:cubicBezTo>
                        <a:cubicBezTo>
                          <a:pt x="70368" y="92943"/>
                          <a:pt x="76041" y="91376"/>
                          <a:pt x="81822" y="91384"/>
                        </a:cubicBezTo>
                        <a:lnTo>
                          <a:pt x="82298" y="91383"/>
                        </a:lnTo>
                        <a:cubicBezTo>
                          <a:pt x="91924" y="90622"/>
                          <a:pt x="101143" y="95413"/>
                          <a:pt x="106048" y="103725"/>
                        </a:cubicBezTo>
                        <a:lnTo>
                          <a:pt x="136925" y="82623"/>
                        </a:lnTo>
                        <a:cubicBezTo>
                          <a:pt x="137189" y="82463"/>
                          <a:pt x="137463" y="82319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3" y="65901"/>
                          <a:pt x="162339" y="58843"/>
                          <a:pt x="162144" y="51682"/>
                        </a:cubicBezTo>
                        <a:cubicBezTo>
                          <a:pt x="160590" y="49439"/>
                          <a:pt x="159381" y="47669"/>
                          <a:pt x="159078" y="47194"/>
                        </a:cubicBezTo>
                        <a:lnTo>
                          <a:pt x="158819" y="46805"/>
                        </a:lnTo>
                        <a:cubicBezTo>
                          <a:pt x="158500" y="46332"/>
                          <a:pt x="158321" y="45779"/>
                          <a:pt x="158302" y="45209"/>
                        </a:cubicBezTo>
                        <a:lnTo>
                          <a:pt x="158215" y="43828"/>
                        </a:lnTo>
                        <a:cubicBezTo>
                          <a:pt x="158173" y="43283"/>
                          <a:pt x="158262" y="42735"/>
                          <a:pt x="158474" y="42231"/>
                        </a:cubicBezTo>
                        <a:lnTo>
                          <a:pt x="159855" y="39341"/>
                        </a:lnTo>
                        <a:lnTo>
                          <a:pt x="159855" y="36493"/>
                        </a:lnTo>
                        <a:cubicBezTo>
                          <a:pt x="158135" y="18129"/>
                          <a:pt x="171637" y="1848"/>
                          <a:pt x="190013" y="129"/>
                        </a:cubicBezTo>
                        <a:cubicBezTo>
                          <a:pt x="208390" y="-1591"/>
                          <a:pt x="224682" y="11902"/>
                          <a:pt x="226402" y="30265"/>
                        </a:cubicBezTo>
                        <a:cubicBezTo>
                          <a:pt x="226596" y="32337"/>
                          <a:pt x="226596" y="34421"/>
                          <a:pt x="226402" y="36493"/>
                        </a:cubicBezTo>
                        <a:lnTo>
                          <a:pt x="226402" y="40851"/>
                        </a:lnTo>
                        <a:lnTo>
                          <a:pt x="226964" y="42663"/>
                        </a:lnTo>
                        <a:cubicBezTo>
                          <a:pt x="227084" y="42995"/>
                          <a:pt x="227142" y="43346"/>
                          <a:pt x="227136" y="43699"/>
                        </a:cubicBezTo>
                        <a:cubicBezTo>
                          <a:pt x="227122" y="44059"/>
                          <a:pt x="227136" y="44420"/>
                          <a:pt x="227180" y="44778"/>
                        </a:cubicBezTo>
                        <a:lnTo>
                          <a:pt x="227309" y="45511"/>
                        </a:lnTo>
                        <a:cubicBezTo>
                          <a:pt x="227469" y="46413"/>
                          <a:pt x="227233" y="47340"/>
                          <a:pt x="226662" y="48057"/>
                        </a:cubicBezTo>
                        <a:lnTo>
                          <a:pt x="226230" y="48662"/>
                        </a:lnTo>
                        <a:cubicBezTo>
                          <a:pt x="225927" y="49050"/>
                          <a:pt x="224804" y="50474"/>
                          <a:pt x="223293" y="52287"/>
                        </a:cubicBezTo>
                        <a:cubicBezTo>
                          <a:pt x="223047" y="59320"/>
                          <a:pt x="221480" y="66244"/>
                          <a:pt x="218673" y="72698"/>
                        </a:cubicBezTo>
                        <a:lnTo>
                          <a:pt x="222602" y="74424"/>
                        </a:lnTo>
                        <a:lnTo>
                          <a:pt x="244410" y="83271"/>
                        </a:lnTo>
                        <a:lnTo>
                          <a:pt x="254386" y="87112"/>
                        </a:lnTo>
                        <a:cubicBezTo>
                          <a:pt x="255044" y="87381"/>
                          <a:pt x="255603" y="87849"/>
                          <a:pt x="255984" y="88450"/>
                        </a:cubicBezTo>
                        <a:lnTo>
                          <a:pt x="256976" y="90089"/>
                        </a:lnTo>
                        <a:lnTo>
                          <a:pt x="301154" y="133934"/>
                        </a:lnTo>
                        <a:cubicBezTo>
                          <a:pt x="305235" y="132242"/>
                          <a:pt x="309604" y="131348"/>
                          <a:pt x="314023" y="131301"/>
                        </a:cubicBezTo>
                        <a:lnTo>
                          <a:pt x="314498" y="131301"/>
                        </a:lnTo>
                        <a:cubicBezTo>
                          <a:pt x="328058" y="131301"/>
                          <a:pt x="338811" y="138853"/>
                          <a:pt x="339458" y="148563"/>
                        </a:cubicBezTo>
                        <a:lnTo>
                          <a:pt x="345158" y="148563"/>
                        </a:lnTo>
                        <a:cubicBezTo>
                          <a:pt x="350000" y="148563"/>
                          <a:pt x="353925" y="152485"/>
                          <a:pt x="353925" y="157323"/>
                        </a:cubicBezTo>
                        <a:cubicBezTo>
                          <a:pt x="353925" y="162161"/>
                          <a:pt x="350000" y="166083"/>
                          <a:pt x="345158" y="166083"/>
                        </a:cubicBezTo>
                        <a:lnTo>
                          <a:pt x="325251" y="166083"/>
                        </a:lnTo>
                        <a:cubicBezTo>
                          <a:pt x="324991" y="166169"/>
                          <a:pt x="324690" y="166298"/>
                          <a:pt x="324387" y="166385"/>
                        </a:cubicBezTo>
                        <a:lnTo>
                          <a:pt x="324387" y="170442"/>
                        </a:lnTo>
                        <a:cubicBezTo>
                          <a:pt x="329547" y="172270"/>
                          <a:pt x="334124" y="175443"/>
                          <a:pt x="337645" y="179633"/>
                        </a:cubicBezTo>
                        <a:lnTo>
                          <a:pt x="378065" y="179633"/>
                        </a:lnTo>
                        <a:cubicBezTo>
                          <a:pt x="379877" y="179632"/>
                          <a:pt x="381346" y="181100"/>
                          <a:pt x="381346" y="182911"/>
                        </a:cubicBezTo>
                        <a:cubicBezTo>
                          <a:pt x="381346" y="182911"/>
                          <a:pt x="381346" y="182912"/>
                          <a:pt x="381346" y="182913"/>
                        </a:cubicBezTo>
                        <a:close/>
                        <a:moveTo>
                          <a:pt x="374740" y="198664"/>
                        </a:moveTo>
                        <a:lnTo>
                          <a:pt x="374740" y="193831"/>
                        </a:lnTo>
                        <a:lnTo>
                          <a:pt x="6897" y="193831"/>
                        </a:lnTo>
                        <a:lnTo>
                          <a:pt x="6897" y="198664"/>
                        </a:lnTo>
                        <a:lnTo>
                          <a:pt x="374740" y="198664"/>
                        </a:lnTo>
                        <a:close/>
                        <a:moveTo>
                          <a:pt x="374740" y="190551"/>
                        </a:moveTo>
                        <a:lnTo>
                          <a:pt x="374740" y="186193"/>
                        </a:lnTo>
                        <a:lnTo>
                          <a:pt x="6897" y="186193"/>
                        </a:lnTo>
                        <a:lnTo>
                          <a:pt x="6897" y="190551"/>
                        </a:lnTo>
                        <a:close/>
                        <a:moveTo>
                          <a:pt x="353925" y="246220"/>
                        </a:moveTo>
                        <a:lnTo>
                          <a:pt x="353925" y="205223"/>
                        </a:lnTo>
                        <a:lnTo>
                          <a:pt x="33196" y="205223"/>
                        </a:lnTo>
                        <a:lnTo>
                          <a:pt x="33196" y="246220"/>
                        </a:lnTo>
                        <a:close/>
                        <a:moveTo>
                          <a:pt x="347361" y="157323"/>
                        </a:moveTo>
                        <a:cubicBezTo>
                          <a:pt x="347356" y="156109"/>
                          <a:pt x="346373" y="155127"/>
                          <a:pt x="345158" y="155122"/>
                        </a:cubicBezTo>
                        <a:lnTo>
                          <a:pt x="331124" y="155122"/>
                        </a:lnTo>
                        <a:lnTo>
                          <a:pt x="332161" y="152835"/>
                        </a:lnTo>
                        <a:cubicBezTo>
                          <a:pt x="332452" y="152144"/>
                          <a:pt x="332655" y="151419"/>
                          <a:pt x="332764" y="150678"/>
                        </a:cubicBezTo>
                        <a:cubicBezTo>
                          <a:pt x="332808" y="150418"/>
                          <a:pt x="332851" y="150159"/>
                          <a:pt x="332895" y="149857"/>
                        </a:cubicBezTo>
                        <a:lnTo>
                          <a:pt x="332895" y="149382"/>
                        </a:lnTo>
                        <a:cubicBezTo>
                          <a:pt x="332808" y="143039"/>
                          <a:pt x="324560" y="137861"/>
                          <a:pt x="314498" y="137861"/>
                        </a:cubicBezTo>
                        <a:lnTo>
                          <a:pt x="314066" y="137861"/>
                        </a:lnTo>
                        <a:cubicBezTo>
                          <a:pt x="312900" y="137904"/>
                          <a:pt x="311778" y="137989"/>
                          <a:pt x="310655" y="138120"/>
                        </a:cubicBezTo>
                        <a:lnTo>
                          <a:pt x="309359" y="138378"/>
                        </a:lnTo>
                        <a:cubicBezTo>
                          <a:pt x="308704" y="138466"/>
                          <a:pt x="308055" y="138596"/>
                          <a:pt x="307416" y="138766"/>
                        </a:cubicBezTo>
                        <a:cubicBezTo>
                          <a:pt x="306941" y="138896"/>
                          <a:pt x="306466" y="139026"/>
                          <a:pt x="305991" y="139198"/>
                        </a:cubicBezTo>
                        <a:cubicBezTo>
                          <a:pt x="305429" y="139371"/>
                          <a:pt x="304868" y="139543"/>
                          <a:pt x="304350" y="139759"/>
                        </a:cubicBezTo>
                        <a:cubicBezTo>
                          <a:pt x="303918" y="139932"/>
                          <a:pt x="303529" y="140147"/>
                          <a:pt x="303097" y="140320"/>
                        </a:cubicBezTo>
                        <a:cubicBezTo>
                          <a:pt x="302418" y="140631"/>
                          <a:pt x="301755" y="140977"/>
                          <a:pt x="301111" y="141356"/>
                        </a:cubicBezTo>
                        <a:lnTo>
                          <a:pt x="300031" y="142090"/>
                        </a:lnTo>
                        <a:lnTo>
                          <a:pt x="252787" y="95138"/>
                        </a:lnTo>
                        <a:lnTo>
                          <a:pt x="252529" y="95225"/>
                        </a:lnTo>
                        <a:lnTo>
                          <a:pt x="251665" y="93930"/>
                        </a:lnTo>
                        <a:lnTo>
                          <a:pt x="251622" y="93887"/>
                        </a:lnTo>
                        <a:lnTo>
                          <a:pt x="251536" y="93714"/>
                        </a:lnTo>
                        <a:lnTo>
                          <a:pt x="250974" y="92850"/>
                        </a:lnTo>
                        <a:lnTo>
                          <a:pt x="242424" y="89572"/>
                        </a:lnTo>
                        <a:lnTo>
                          <a:pt x="241992" y="89399"/>
                        </a:lnTo>
                        <a:lnTo>
                          <a:pt x="239271" y="88319"/>
                        </a:lnTo>
                        <a:lnTo>
                          <a:pt x="224718" y="148821"/>
                        </a:lnTo>
                        <a:cubicBezTo>
                          <a:pt x="226380" y="152020"/>
                          <a:pt x="227240" y="155574"/>
                          <a:pt x="227223" y="159179"/>
                        </a:cubicBezTo>
                        <a:lnTo>
                          <a:pt x="227223" y="182913"/>
                        </a:lnTo>
                        <a:lnTo>
                          <a:pt x="239746" y="182913"/>
                        </a:lnTo>
                        <a:lnTo>
                          <a:pt x="243935" y="138249"/>
                        </a:lnTo>
                        <a:lnTo>
                          <a:pt x="296965" y="178209"/>
                        </a:lnTo>
                        <a:cubicBezTo>
                          <a:pt x="299432" y="176179"/>
                          <a:pt x="302239" y="174601"/>
                          <a:pt x="305257" y="173548"/>
                        </a:cubicBezTo>
                        <a:cubicBezTo>
                          <a:pt x="305947" y="173290"/>
                          <a:pt x="306681" y="173074"/>
                          <a:pt x="307416" y="172858"/>
                        </a:cubicBezTo>
                        <a:lnTo>
                          <a:pt x="307416" y="164012"/>
                        </a:lnTo>
                        <a:cubicBezTo>
                          <a:pt x="306034" y="163712"/>
                          <a:pt x="304677" y="163308"/>
                          <a:pt x="303357" y="162803"/>
                        </a:cubicBezTo>
                        <a:lnTo>
                          <a:pt x="283362" y="162803"/>
                        </a:lnTo>
                        <a:cubicBezTo>
                          <a:pt x="280333" y="162803"/>
                          <a:pt x="277878" y="160349"/>
                          <a:pt x="277878" y="157323"/>
                        </a:cubicBezTo>
                        <a:cubicBezTo>
                          <a:pt x="277878" y="154295"/>
                          <a:pt x="280333" y="151842"/>
                          <a:pt x="283362" y="151842"/>
                        </a:cubicBezTo>
                        <a:lnTo>
                          <a:pt x="297700" y="152101"/>
                        </a:lnTo>
                        <a:cubicBezTo>
                          <a:pt x="297428" y="151383"/>
                          <a:pt x="297281" y="150624"/>
                          <a:pt x="297268" y="149857"/>
                        </a:cubicBezTo>
                        <a:lnTo>
                          <a:pt x="297268" y="149771"/>
                        </a:lnTo>
                        <a:cubicBezTo>
                          <a:pt x="297570" y="146801"/>
                          <a:pt x="299336" y="144179"/>
                          <a:pt x="301974" y="142780"/>
                        </a:cubicBezTo>
                        <a:cubicBezTo>
                          <a:pt x="305648" y="140611"/>
                          <a:pt x="309842" y="139478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11" y="143945"/>
                          <a:pt x="331253" y="149425"/>
                        </a:cubicBezTo>
                        <a:cubicBezTo>
                          <a:pt x="330980" y="152427"/>
                          <a:pt x="329210" y="155089"/>
                          <a:pt x="326546" y="156503"/>
                        </a:cubicBezTo>
                        <a:cubicBezTo>
                          <a:pt x="322870" y="158662"/>
                          <a:pt x="318675" y="159781"/>
                          <a:pt x="314412" y="159739"/>
                        </a:cubicBezTo>
                        <a:lnTo>
                          <a:pt x="314023" y="159783"/>
                        </a:lnTo>
                        <a:cubicBezTo>
                          <a:pt x="309051" y="159967"/>
                          <a:pt x="304169" y="158427"/>
                          <a:pt x="300203" y="155424"/>
                        </a:cubicBezTo>
                        <a:lnTo>
                          <a:pt x="283319" y="155122"/>
                        </a:lnTo>
                        <a:cubicBezTo>
                          <a:pt x="282103" y="155145"/>
                          <a:pt x="281136" y="156150"/>
                          <a:pt x="281159" y="157365"/>
                        </a:cubicBezTo>
                        <a:cubicBezTo>
                          <a:pt x="281182" y="158564"/>
                          <a:pt x="282162" y="159524"/>
                          <a:pt x="283362" y="159524"/>
                        </a:cubicBezTo>
                        <a:lnTo>
                          <a:pt x="304263" y="159653"/>
                        </a:lnTo>
                        <a:cubicBezTo>
                          <a:pt x="305895" y="160286"/>
                          <a:pt x="307589" y="160749"/>
                          <a:pt x="309316" y="161034"/>
                        </a:cubicBezTo>
                        <a:lnTo>
                          <a:pt x="310697" y="161250"/>
                        </a:lnTo>
                        <a:lnTo>
                          <a:pt x="310697" y="175534"/>
                        </a:lnTo>
                        <a:lnTo>
                          <a:pt x="309402" y="175793"/>
                        </a:lnTo>
                        <a:cubicBezTo>
                          <a:pt x="308358" y="175994"/>
                          <a:pt x="307332" y="176282"/>
                          <a:pt x="306336" y="176655"/>
                        </a:cubicBezTo>
                        <a:cubicBezTo>
                          <a:pt x="302690" y="177929"/>
                          <a:pt x="299413" y="180078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5"/>
                        </a:lnTo>
                        <a:cubicBezTo>
                          <a:pt x="330822" y="181920"/>
                          <a:pt x="330303" y="181532"/>
                          <a:pt x="329785" y="181101"/>
                        </a:cubicBezTo>
                        <a:cubicBezTo>
                          <a:pt x="329388" y="180719"/>
                          <a:pt x="328970" y="180358"/>
                          <a:pt x="328533" y="180021"/>
                        </a:cubicBezTo>
                        <a:cubicBezTo>
                          <a:pt x="327972" y="179633"/>
                          <a:pt x="327367" y="179288"/>
                          <a:pt x="326806" y="178899"/>
                        </a:cubicBezTo>
                        <a:cubicBezTo>
                          <a:pt x="326374" y="178641"/>
                          <a:pt x="325941" y="178339"/>
                          <a:pt x="325510" y="178080"/>
                        </a:cubicBezTo>
                        <a:cubicBezTo>
                          <a:pt x="324540" y="177596"/>
                          <a:pt x="323545" y="177164"/>
                          <a:pt x="322530" y="176785"/>
                        </a:cubicBezTo>
                        <a:lnTo>
                          <a:pt x="322185" y="176656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3"/>
                        </a:cubicBezTo>
                        <a:lnTo>
                          <a:pt x="317823" y="175534"/>
                        </a:lnTo>
                        <a:lnTo>
                          <a:pt x="317823" y="161163"/>
                        </a:lnTo>
                        <a:lnTo>
                          <a:pt x="319162" y="160905"/>
                        </a:lnTo>
                        <a:cubicBezTo>
                          <a:pt x="319723" y="160776"/>
                          <a:pt x="320285" y="160645"/>
                          <a:pt x="320802" y="160516"/>
                        </a:cubicBezTo>
                        <a:cubicBezTo>
                          <a:pt x="321607" y="160332"/>
                          <a:pt x="322400" y="160101"/>
                          <a:pt x="323178" y="159825"/>
                        </a:cubicBezTo>
                        <a:cubicBezTo>
                          <a:pt x="323400" y="159773"/>
                          <a:pt x="323616" y="159702"/>
                          <a:pt x="323825" y="159610"/>
                        </a:cubicBezTo>
                        <a:lnTo>
                          <a:pt x="324387" y="159523"/>
                        </a:lnTo>
                        <a:lnTo>
                          <a:pt x="345158" y="159523"/>
                        </a:lnTo>
                        <a:cubicBezTo>
                          <a:pt x="346372" y="159518"/>
                          <a:pt x="347356" y="158536"/>
                          <a:pt x="347361" y="157323"/>
                        </a:cubicBezTo>
                        <a:close/>
                        <a:moveTo>
                          <a:pt x="324775" y="153741"/>
                        </a:moveTo>
                        <a:cubicBezTo>
                          <a:pt x="325769" y="153137"/>
                          <a:pt x="328014" y="151497"/>
                          <a:pt x="327972" y="149469"/>
                        </a:cubicBezTo>
                        <a:cubicBezTo>
                          <a:pt x="327928" y="146318"/>
                          <a:pt x="322185" y="142780"/>
                          <a:pt x="314498" y="142780"/>
                        </a:cubicBezTo>
                        <a:lnTo>
                          <a:pt x="314152" y="142780"/>
                        </a:lnTo>
                        <a:cubicBezTo>
                          <a:pt x="310499" y="142761"/>
                          <a:pt x="306907" y="143714"/>
                          <a:pt x="303745" y="145542"/>
                        </a:cubicBezTo>
                        <a:cubicBezTo>
                          <a:pt x="302795" y="146146"/>
                          <a:pt x="300507" y="147786"/>
                          <a:pt x="300550" y="149814"/>
                        </a:cubicBezTo>
                        <a:cubicBezTo>
                          <a:pt x="300592" y="152965"/>
                          <a:pt x="306336" y="156459"/>
                          <a:pt x="314023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8" y="182055"/>
                          <a:pt x="293810" y="181233"/>
                          <a:pt x="294547" y="180453"/>
                        </a:cubicBezTo>
                        <a:lnTo>
                          <a:pt x="246656" y="144419"/>
                        </a:lnTo>
                        <a:lnTo>
                          <a:pt x="243029" y="182913"/>
                        </a:lnTo>
                        <a:close/>
                        <a:moveTo>
                          <a:pt x="221220" y="149296"/>
                        </a:moveTo>
                        <a:lnTo>
                          <a:pt x="236205" y="87025"/>
                        </a:lnTo>
                        <a:lnTo>
                          <a:pt x="230030" y="84522"/>
                        </a:lnTo>
                        <a:lnTo>
                          <a:pt x="215736" y="143989"/>
                        </a:lnTo>
                        <a:lnTo>
                          <a:pt x="214095" y="143470"/>
                        </a:lnTo>
                        <a:cubicBezTo>
                          <a:pt x="213071" y="143168"/>
                          <a:pt x="212010" y="143009"/>
                          <a:pt x="210942" y="142996"/>
                        </a:cubicBezTo>
                        <a:lnTo>
                          <a:pt x="169529" y="142996"/>
                        </a:lnTo>
                        <a:lnTo>
                          <a:pt x="155192" y="83271"/>
                        </a:lnTo>
                        <a:lnTo>
                          <a:pt x="148930" y="85386"/>
                        </a:lnTo>
                        <a:lnTo>
                          <a:pt x="163440" y="145715"/>
                        </a:lnTo>
                        <a:lnTo>
                          <a:pt x="162749" y="146361"/>
                        </a:lnTo>
                        <a:cubicBezTo>
                          <a:pt x="159416" y="149786"/>
                          <a:pt x="157596" y="154403"/>
                          <a:pt x="157697" y="159178"/>
                        </a:cubicBezTo>
                        <a:lnTo>
                          <a:pt x="157697" y="182913"/>
                        </a:lnTo>
                        <a:lnTo>
                          <a:pt x="223941" y="182913"/>
                        </a:lnTo>
                        <a:lnTo>
                          <a:pt x="223941" y="159179"/>
                        </a:lnTo>
                        <a:cubicBezTo>
                          <a:pt x="223965" y="155919"/>
                          <a:pt x="223147" y="152708"/>
                          <a:pt x="221565" y="149857"/>
                        </a:cubicBezTo>
                        <a:close/>
                        <a:moveTo>
                          <a:pt x="213360" y="139932"/>
                        </a:moveTo>
                        <a:lnTo>
                          <a:pt x="226920" y="83487"/>
                        </a:lnTo>
                        <a:lnTo>
                          <a:pt x="219968" y="80423"/>
                        </a:lnTo>
                        <a:lnTo>
                          <a:pt x="216470" y="78998"/>
                        </a:lnTo>
                        <a:lnTo>
                          <a:pt x="199066" y="99324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9"/>
                        </a:lnTo>
                        <a:lnTo>
                          <a:pt x="158302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5"/>
                          <a:pt x="213360" y="139932"/>
                        </a:cubicBezTo>
                        <a:close/>
                        <a:moveTo>
                          <a:pt x="220615" y="45166"/>
                        </a:moveTo>
                        <a:cubicBezTo>
                          <a:pt x="220580" y="44836"/>
                          <a:pt x="220566" y="44505"/>
                          <a:pt x="220573" y="44173"/>
                        </a:cubicBezTo>
                        <a:lnTo>
                          <a:pt x="219968" y="42404"/>
                        </a:lnTo>
                        <a:cubicBezTo>
                          <a:pt x="219932" y="42248"/>
                          <a:pt x="219918" y="42089"/>
                          <a:pt x="219925" y="41930"/>
                        </a:cubicBezTo>
                        <a:lnTo>
                          <a:pt x="219796" y="41628"/>
                        </a:lnTo>
                        <a:lnTo>
                          <a:pt x="219796" y="36493"/>
                        </a:lnTo>
                        <a:cubicBezTo>
                          <a:pt x="221510" y="21763"/>
                          <a:pt x="210951" y="8435"/>
                          <a:pt x="196212" y="6722"/>
                        </a:cubicBezTo>
                        <a:cubicBezTo>
                          <a:pt x="181472" y="5009"/>
                          <a:pt x="168134" y="15560"/>
                          <a:pt x="166420" y="30289"/>
                        </a:cubicBezTo>
                        <a:cubicBezTo>
                          <a:pt x="166180" y="32350"/>
                          <a:pt x="166180" y="34432"/>
                          <a:pt x="166420" y="36493"/>
                        </a:cubicBezTo>
                        <a:lnTo>
                          <a:pt x="166420" y="40031"/>
                        </a:lnTo>
                        <a:cubicBezTo>
                          <a:pt x="166397" y="40250"/>
                          <a:pt x="166354" y="40467"/>
                          <a:pt x="166291" y="40679"/>
                        </a:cubicBezTo>
                        <a:lnTo>
                          <a:pt x="166247" y="41109"/>
                        </a:lnTo>
                        <a:lnTo>
                          <a:pt x="166117" y="41412"/>
                        </a:lnTo>
                        <a:lnTo>
                          <a:pt x="164865" y="44087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6" y="46633"/>
                          <a:pt x="167413" y="47755"/>
                          <a:pt x="168276" y="48877"/>
                        </a:cubicBezTo>
                        <a:lnTo>
                          <a:pt x="168709" y="48877"/>
                        </a:lnTo>
                        <a:lnTo>
                          <a:pt x="168709" y="49439"/>
                        </a:lnTo>
                        <a:cubicBezTo>
                          <a:pt x="170842" y="52698"/>
                          <a:pt x="173497" y="55585"/>
                          <a:pt x="176568" y="57983"/>
                        </a:cubicBezTo>
                        <a:cubicBezTo>
                          <a:pt x="181142" y="59886"/>
                          <a:pt x="186089" y="60726"/>
                          <a:pt x="191035" y="60443"/>
                        </a:cubicBezTo>
                        <a:cubicBezTo>
                          <a:pt x="196779" y="60579"/>
                          <a:pt x="202504" y="59732"/>
                          <a:pt x="207963" y="57939"/>
                        </a:cubicBezTo>
                        <a:cubicBezTo>
                          <a:pt x="212806" y="54350"/>
                          <a:pt x="217073" y="50042"/>
                          <a:pt x="220615" y="45166"/>
                        </a:cubicBezTo>
                        <a:close/>
                        <a:moveTo>
                          <a:pt x="198851" y="94534"/>
                        </a:moveTo>
                        <a:lnTo>
                          <a:pt x="213231" y="77704"/>
                        </a:lnTo>
                        <a:lnTo>
                          <a:pt x="212886" y="77531"/>
                        </a:lnTo>
                        <a:lnTo>
                          <a:pt x="212842" y="77531"/>
                        </a:lnTo>
                        <a:lnTo>
                          <a:pt x="212368" y="77359"/>
                        </a:lnTo>
                        <a:cubicBezTo>
                          <a:pt x="208439" y="84154"/>
                          <a:pt x="201482" y="88649"/>
                          <a:pt x="193669" y="89441"/>
                        </a:cubicBezTo>
                        <a:close/>
                        <a:moveTo>
                          <a:pt x="211245" y="72914"/>
                        </a:moveTo>
                        <a:cubicBezTo>
                          <a:pt x="214176" y="67375"/>
                          <a:pt x="215939" y="61294"/>
                          <a:pt x="216427" y="55048"/>
                        </a:cubicBezTo>
                        <a:cubicBezTo>
                          <a:pt x="214401" y="57422"/>
                          <a:pt x="211975" y="59423"/>
                          <a:pt x="209258" y="60960"/>
                        </a:cubicBezTo>
                        <a:cubicBezTo>
                          <a:pt x="203394" y="62947"/>
                          <a:pt x="197225" y="63882"/>
                          <a:pt x="191035" y="63722"/>
                        </a:cubicBezTo>
                        <a:cubicBezTo>
                          <a:pt x="185536" y="63951"/>
                          <a:pt x="180054" y="62979"/>
                          <a:pt x="174970" y="60874"/>
                        </a:cubicBezTo>
                        <a:cubicBezTo>
                          <a:pt x="172695" y="59319"/>
                          <a:pt x="170683" y="57410"/>
                          <a:pt x="169010" y="55221"/>
                        </a:cubicBezTo>
                        <a:cubicBezTo>
                          <a:pt x="169551" y="61375"/>
                          <a:pt x="171313" y="67361"/>
                          <a:pt x="174193" y="72828"/>
                        </a:cubicBezTo>
                        <a:cubicBezTo>
                          <a:pt x="174279" y="72957"/>
                          <a:pt x="174236" y="73043"/>
                          <a:pt x="174279" y="73173"/>
                        </a:cubicBezTo>
                        <a:cubicBezTo>
                          <a:pt x="177884" y="83354"/>
                          <a:pt x="189065" y="88687"/>
                          <a:pt x="199253" y="85085"/>
                        </a:cubicBezTo>
                        <a:cubicBezTo>
                          <a:pt x="204807" y="83121"/>
                          <a:pt x="209180" y="78762"/>
                          <a:pt x="211158" y="73216"/>
                        </a:cubicBezTo>
                        <a:cubicBezTo>
                          <a:pt x="211202" y="73129"/>
                          <a:pt x="211158" y="73000"/>
                          <a:pt x="211245" y="72914"/>
                        </a:cubicBezTo>
                        <a:close/>
                        <a:moveTo>
                          <a:pt x="185119" y="95310"/>
                        </a:moveTo>
                        <a:lnTo>
                          <a:pt x="191812" y="89441"/>
                        </a:lnTo>
                        <a:cubicBezTo>
                          <a:pt x="183964" y="88651"/>
                          <a:pt x="176982" y="84117"/>
                          <a:pt x="173070" y="77272"/>
                        </a:cubicBezTo>
                        <a:lnTo>
                          <a:pt x="171688" y="77747"/>
                        </a:lnTo>
                        <a:close/>
                        <a:moveTo>
                          <a:pt x="159813" y="144679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4"/>
                        </a:lnTo>
                        <a:lnTo>
                          <a:pt x="114426" y="109724"/>
                        </a:lnTo>
                        <a:cubicBezTo>
                          <a:pt x="117455" y="109724"/>
                          <a:pt x="119910" y="112178"/>
                          <a:pt x="119910" y="115205"/>
                        </a:cubicBezTo>
                        <a:cubicBezTo>
                          <a:pt x="119910" y="118231"/>
                          <a:pt x="117455" y="120685"/>
                          <a:pt x="114426" y="120685"/>
                        </a:cubicBezTo>
                        <a:lnTo>
                          <a:pt x="96979" y="120772"/>
                        </a:lnTo>
                        <a:cubicBezTo>
                          <a:pt x="94924" y="122020"/>
                          <a:pt x="92698" y="122965"/>
                          <a:pt x="90372" y="123577"/>
                        </a:cubicBezTo>
                        <a:lnTo>
                          <a:pt x="90372" y="144074"/>
                        </a:lnTo>
                        <a:cubicBezTo>
                          <a:pt x="95900" y="142651"/>
                          <a:pt x="112699" y="137040"/>
                          <a:pt x="128504" y="130697"/>
                        </a:cubicBezTo>
                        <a:cubicBezTo>
                          <a:pt x="130525" y="129697"/>
                          <a:pt x="132891" y="129665"/>
                          <a:pt x="134938" y="130610"/>
                        </a:cubicBezTo>
                        <a:cubicBezTo>
                          <a:pt x="136469" y="131408"/>
                          <a:pt x="137585" y="132822"/>
                          <a:pt x="138005" y="134495"/>
                        </a:cubicBezTo>
                        <a:lnTo>
                          <a:pt x="142108" y="182913"/>
                        </a:lnTo>
                        <a:lnTo>
                          <a:pt x="154415" y="182913"/>
                        </a:lnTo>
                        <a:lnTo>
                          <a:pt x="154415" y="159179"/>
                        </a:lnTo>
                        <a:cubicBezTo>
                          <a:pt x="154328" y="153839"/>
                          <a:pt x="156255" y="148663"/>
                          <a:pt x="159813" y="144679"/>
                        </a:cubicBezTo>
                        <a:close/>
                        <a:moveTo>
                          <a:pt x="138825" y="182913"/>
                        </a:moveTo>
                        <a:lnTo>
                          <a:pt x="134766" y="135056"/>
                        </a:lnTo>
                        <a:cubicBezTo>
                          <a:pt x="134503" y="134391"/>
                          <a:pt x="134013" y="133841"/>
                          <a:pt x="133383" y="133502"/>
                        </a:cubicBezTo>
                        <a:cubicBezTo>
                          <a:pt x="132176" y="133082"/>
                          <a:pt x="130850" y="133175"/>
                          <a:pt x="129714" y="133760"/>
                        </a:cubicBezTo>
                        <a:cubicBezTo>
                          <a:pt x="116886" y="138975"/>
                          <a:pt x="103798" y="143527"/>
                          <a:pt x="90503" y="147398"/>
                        </a:cubicBezTo>
                        <a:lnTo>
                          <a:pt x="90372" y="146793"/>
                        </a:lnTo>
                        <a:lnTo>
                          <a:pt x="90372" y="171391"/>
                        </a:lnTo>
                        <a:cubicBezTo>
                          <a:pt x="91106" y="171607"/>
                          <a:pt x="91840" y="171822"/>
                          <a:pt x="92575" y="172081"/>
                        </a:cubicBezTo>
                        <a:cubicBezTo>
                          <a:pt x="98233" y="174082"/>
                          <a:pt x="103074" y="177888"/>
                          <a:pt x="106350" y="182913"/>
                        </a:cubicBezTo>
                        <a:close/>
                        <a:moveTo>
                          <a:pt x="116628" y="115205"/>
                        </a:moveTo>
                        <a:cubicBezTo>
                          <a:pt x="116623" y="113991"/>
                          <a:pt x="115640" y="113009"/>
                          <a:pt x="114426" y="113004"/>
                        </a:cubicBezTo>
                        <a:lnTo>
                          <a:pt x="100176" y="113004"/>
                        </a:lnTo>
                        <a:lnTo>
                          <a:pt x="100564" y="111062"/>
                        </a:lnTo>
                        <a:cubicBezTo>
                          <a:pt x="100677" y="110537"/>
                          <a:pt x="100735" y="110002"/>
                          <a:pt x="100737" y="109465"/>
                        </a:cubicBezTo>
                        <a:cubicBezTo>
                          <a:pt x="100736" y="109101"/>
                          <a:pt x="100693" y="108739"/>
                          <a:pt x="100607" y="108386"/>
                        </a:cubicBezTo>
                        <a:cubicBezTo>
                          <a:pt x="99657" y="102431"/>
                          <a:pt x="91798" y="97943"/>
                          <a:pt x="82298" y="97943"/>
                        </a:cubicBezTo>
                        <a:lnTo>
                          <a:pt x="81909" y="97986"/>
                        </a:lnTo>
                        <a:cubicBezTo>
                          <a:pt x="81114" y="97999"/>
                          <a:pt x="80321" y="98057"/>
                          <a:pt x="79533" y="98159"/>
                        </a:cubicBezTo>
                        <a:cubicBezTo>
                          <a:pt x="79114" y="98147"/>
                          <a:pt x="78695" y="98175"/>
                          <a:pt x="78281" y="98245"/>
                        </a:cubicBezTo>
                        <a:cubicBezTo>
                          <a:pt x="75112" y="98626"/>
                          <a:pt x="72054" y="99654"/>
                          <a:pt x="69299" y="101266"/>
                        </a:cubicBezTo>
                        <a:cubicBezTo>
                          <a:pt x="69170" y="101353"/>
                          <a:pt x="69039" y="101396"/>
                          <a:pt x="68910" y="101482"/>
                        </a:cubicBezTo>
                        <a:cubicBezTo>
                          <a:pt x="66251" y="102939"/>
                          <a:pt x="64324" y="105443"/>
                          <a:pt x="63599" y="108386"/>
                        </a:cubicBezTo>
                        <a:cubicBezTo>
                          <a:pt x="63484" y="108911"/>
                          <a:pt x="63426" y="109446"/>
                          <a:pt x="63426" y="109983"/>
                        </a:cubicBezTo>
                        <a:cubicBezTo>
                          <a:pt x="63433" y="110358"/>
                          <a:pt x="63462" y="110733"/>
                          <a:pt x="63512" y="111105"/>
                        </a:cubicBezTo>
                        <a:lnTo>
                          <a:pt x="63857" y="113004"/>
                        </a:lnTo>
                        <a:lnTo>
                          <a:pt x="52629" y="113004"/>
                        </a:lnTo>
                        <a:cubicBezTo>
                          <a:pt x="51413" y="113004"/>
                          <a:pt x="50427" y="113990"/>
                          <a:pt x="50427" y="115205"/>
                        </a:cubicBezTo>
                        <a:cubicBezTo>
                          <a:pt x="50427" y="116420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6" y="117664"/>
                        </a:lnTo>
                        <a:cubicBezTo>
                          <a:pt x="68392" y="117837"/>
                          <a:pt x="68607" y="117924"/>
                          <a:pt x="68781" y="118053"/>
                        </a:cubicBezTo>
                        <a:cubicBezTo>
                          <a:pt x="69674" y="118619"/>
                          <a:pt x="70613" y="119109"/>
                          <a:pt x="71588" y="119520"/>
                        </a:cubicBezTo>
                        <a:cubicBezTo>
                          <a:pt x="71691" y="119555"/>
                          <a:pt x="71792" y="119598"/>
                          <a:pt x="71889" y="119650"/>
                        </a:cubicBezTo>
                        <a:cubicBezTo>
                          <a:pt x="73026" y="120098"/>
                          <a:pt x="74196" y="120459"/>
                          <a:pt x="75388" y="120728"/>
                        </a:cubicBezTo>
                        <a:cubicBezTo>
                          <a:pt x="75690" y="120814"/>
                          <a:pt x="75949" y="120858"/>
                          <a:pt x="76251" y="120944"/>
                        </a:cubicBezTo>
                        <a:cubicBezTo>
                          <a:pt x="76510" y="120988"/>
                          <a:pt x="76770" y="121030"/>
                          <a:pt x="77072" y="121073"/>
                        </a:cubicBezTo>
                        <a:cubicBezTo>
                          <a:pt x="77547" y="121160"/>
                          <a:pt x="78022" y="121246"/>
                          <a:pt x="78540" y="121289"/>
                        </a:cubicBezTo>
                        <a:lnTo>
                          <a:pt x="79965" y="121462"/>
                        </a:lnTo>
                        <a:lnTo>
                          <a:pt x="79965" y="174023"/>
                        </a:lnTo>
                        <a:lnTo>
                          <a:pt x="78670" y="174325"/>
                        </a:lnTo>
                        <a:cubicBezTo>
                          <a:pt x="77656" y="174518"/>
                          <a:pt x="76659" y="174792"/>
                          <a:pt x="75690" y="175145"/>
                        </a:cubicBezTo>
                        <a:cubicBezTo>
                          <a:pt x="75642" y="175140"/>
                          <a:pt x="75595" y="175155"/>
                          <a:pt x="75560" y="175189"/>
                        </a:cubicBezTo>
                        <a:lnTo>
                          <a:pt x="75431" y="175232"/>
                        </a:lnTo>
                        <a:cubicBezTo>
                          <a:pt x="74219" y="175657"/>
                          <a:pt x="73048" y="176191"/>
                          <a:pt x="71933" y="176828"/>
                        </a:cubicBezTo>
                        <a:cubicBezTo>
                          <a:pt x="71457" y="177087"/>
                          <a:pt x="70983" y="177476"/>
                          <a:pt x="70507" y="177777"/>
                        </a:cubicBezTo>
                        <a:cubicBezTo>
                          <a:pt x="69860" y="178209"/>
                          <a:pt x="69212" y="178598"/>
                          <a:pt x="68651" y="179030"/>
                        </a:cubicBezTo>
                        <a:cubicBezTo>
                          <a:pt x="68133" y="179418"/>
                          <a:pt x="67744" y="179892"/>
                          <a:pt x="67268" y="180324"/>
                        </a:cubicBezTo>
                        <a:cubicBezTo>
                          <a:pt x="66719" y="180794"/>
                          <a:pt x="66200" y="181298"/>
                          <a:pt x="65715" y="181835"/>
                        </a:cubicBezTo>
                        <a:cubicBezTo>
                          <a:pt x="65412" y="182179"/>
                          <a:pt x="65153" y="182568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1"/>
                          <a:pt x="95704" y="176680"/>
                          <a:pt x="91453" y="175188"/>
                        </a:cubicBezTo>
                        <a:cubicBezTo>
                          <a:pt x="90456" y="174816"/>
                          <a:pt x="89431" y="174527"/>
                          <a:pt x="88386" y="174325"/>
                        </a:cubicBezTo>
                        <a:lnTo>
                          <a:pt x="87090" y="174023"/>
                        </a:lnTo>
                        <a:lnTo>
                          <a:pt x="87090" y="121030"/>
                        </a:lnTo>
                        <a:lnTo>
                          <a:pt x="88343" y="120728"/>
                        </a:lnTo>
                        <a:cubicBezTo>
                          <a:pt x="90762" y="120193"/>
                          <a:pt x="93080" y="119275"/>
                          <a:pt x="95209" y="118009"/>
                        </a:cubicBezTo>
                        <a:lnTo>
                          <a:pt x="96072" y="117405"/>
                        </a:lnTo>
                        <a:lnTo>
                          <a:pt x="114426" y="117405"/>
                        </a:lnTo>
                        <a:cubicBezTo>
                          <a:pt x="115640" y="117400"/>
                          <a:pt x="116623" y="116418"/>
                          <a:pt x="116628" y="11520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12" name="Google Shape;1712;g2da750b4097_0_491"/>
                  <p:cNvSpPr/>
                  <p:nvPr/>
                </p:nvSpPr>
                <p:spPr>
                  <a:xfrm>
                    <a:off x="5030321" y="3255639"/>
                    <a:ext cx="34028" cy="20282"/>
                  </a:xfrm>
                  <a:custGeom>
                    <a:rect b="b" l="l" r="r" t="t"/>
                    <a:pathLst>
                      <a:path extrusionOk="0" h="20282" w="34028">
                        <a:moveTo>
                          <a:pt x="34362" y="9907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3"/>
                        </a:cubicBezTo>
                        <a:lnTo>
                          <a:pt x="17089" y="20263"/>
                        </a:lnTo>
                        <a:cubicBezTo>
                          <a:pt x="7934" y="20263"/>
                          <a:pt x="421" y="15819"/>
                          <a:pt x="334" y="10339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6"/>
                          <a:pt x="12954" y="-24"/>
                          <a:pt x="17218" y="25"/>
                        </a:cubicBezTo>
                        <a:lnTo>
                          <a:pt x="17565" y="-19"/>
                        </a:lnTo>
                        <a:cubicBezTo>
                          <a:pt x="26762" y="-19"/>
                          <a:pt x="34277" y="4426"/>
                          <a:pt x="34362" y="9907"/>
                        </a:cubicBezTo>
                        <a:close/>
                        <a:moveTo>
                          <a:pt x="27843" y="14222"/>
                        </a:moveTo>
                        <a:cubicBezTo>
                          <a:pt x="28835" y="13617"/>
                          <a:pt x="31081" y="11978"/>
                          <a:pt x="31081" y="9950"/>
                        </a:cubicBezTo>
                        <a:cubicBezTo>
                          <a:pt x="31038" y="6799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4"/>
                          <a:pt x="9983" y="4184"/>
                          <a:pt x="6811" y="6022"/>
                        </a:cubicBezTo>
                        <a:cubicBezTo>
                          <a:pt x="5861" y="6627"/>
                          <a:pt x="3573" y="8310"/>
                          <a:pt x="3616" y="10295"/>
                        </a:cubicBezTo>
                        <a:cubicBezTo>
                          <a:pt x="3659" y="13445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5"/>
                          <a:pt x="24685" y="16061"/>
                          <a:pt x="27843" y="1422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713" name="Google Shape;1713;g2da750b4097_0_491"/>
              <p:cNvGrpSpPr/>
              <p:nvPr/>
            </p:nvGrpSpPr>
            <p:grpSpPr>
              <a:xfrm>
                <a:off x="7791411" y="4576569"/>
                <a:ext cx="561040" cy="377072"/>
                <a:chOff x="5723061" y="4127787"/>
                <a:chExt cx="561040" cy="377072"/>
              </a:xfrm>
            </p:grpSpPr>
            <p:grpSp>
              <p:nvGrpSpPr>
                <p:cNvPr id="1714" name="Google Shape;1714;g2da750b4097_0_491"/>
                <p:cNvGrpSpPr/>
                <p:nvPr/>
              </p:nvGrpSpPr>
              <p:grpSpPr>
                <a:xfrm>
                  <a:off x="5771378" y="4137213"/>
                  <a:ext cx="472272" cy="352929"/>
                  <a:chOff x="4998402" y="2853849"/>
                  <a:chExt cx="320728" cy="239680"/>
                </a:xfrm>
              </p:grpSpPr>
              <p:sp>
                <p:nvSpPr>
                  <p:cNvPr id="1715" name="Google Shape;1715;g2da750b4097_0_491"/>
                  <p:cNvSpPr/>
                  <p:nvPr/>
                </p:nvSpPr>
                <p:spPr>
                  <a:xfrm>
                    <a:off x="4998402" y="3052533"/>
                    <a:ext cx="320728" cy="40996"/>
                  </a:xfrm>
                  <a:custGeom>
                    <a:rect b="b" l="l" r="r" t="t"/>
                    <a:pathLst>
                      <a:path extrusionOk="0" h="40996" w="320728">
                        <a:moveTo>
                          <a:pt x="0" y="0"/>
                        </a:moveTo>
                        <a:lnTo>
                          <a:pt x="320729" y="0"/>
                        </a:lnTo>
                        <a:lnTo>
                          <a:pt x="320729" y="40997"/>
                        </a:lnTo>
                        <a:lnTo>
                          <a:pt x="0" y="40997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16" name="Google Shape;1716;g2da750b4097_0_491"/>
                  <p:cNvSpPr/>
                  <p:nvPr/>
                </p:nvSpPr>
                <p:spPr>
                  <a:xfrm>
                    <a:off x="5114135" y="2930581"/>
                    <a:ext cx="87275" cy="99641"/>
                  </a:xfrm>
                  <a:custGeom>
                    <a:rect b="b" l="l" r="r" t="t"/>
                    <a:pathLst>
                      <a:path extrusionOk="0" h="99641" w="87275">
                        <a:moveTo>
                          <a:pt x="87609" y="3735"/>
                        </a:moveTo>
                        <a:lnTo>
                          <a:pt x="72625" y="66006"/>
                        </a:lnTo>
                        <a:lnTo>
                          <a:pt x="72970" y="66567"/>
                        </a:lnTo>
                        <a:cubicBezTo>
                          <a:pt x="74551" y="69418"/>
                          <a:pt x="75368" y="72629"/>
                          <a:pt x="75344" y="75888"/>
                        </a:cubicBezTo>
                        <a:lnTo>
                          <a:pt x="75344" y="99623"/>
                        </a:lnTo>
                        <a:lnTo>
                          <a:pt x="9100" y="99623"/>
                        </a:lnTo>
                        <a:lnTo>
                          <a:pt x="9100" y="75888"/>
                        </a:lnTo>
                        <a:cubicBezTo>
                          <a:pt x="9000" y="71113"/>
                          <a:pt x="10820" y="66496"/>
                          <a:pt x="14153" y="63071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6"/>
                        </a:lnTo>
                        <a:lnTo>
                          <a:pt x="62347" y="59706"/>
                        </a:lnTo>
                        <a:cubicBezTo>
                          <a:pt x="63414" y="59719"/>
                          <a:pt x="64475" y="59878"/>
                          <a:pt x="65499" y="60181"/>
                        </a:cubicBezTo>
                        <a:lnTo>
                          <a:pt x="67140" y="60698"/>
                        </a:lnTo>
                        <a:lnTo>
                          <a:pt x="81433" y="1232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17" name="Google Shape;1717;g2da750b4097_0_491"/>
                  <p:cNvSpPr/>
                  <p:nvPr/>
                </p:nvSpPr>
                <p:spPr>
                  <a:xfrm>
                    <a:off x="5130071" y="2853849"/>
                    <a:ext cx="55750" cy="53957"/>
                  </a:xfrm>
                  <a:custGeom>
                    <a:rect b="b" l="l" r="r" t="t"/>
                    <a:pathLst>
                      <a:path extrusionOk="0" h="53957" w="55750">
                        <a:moveTo>
                          <a:pt x="56041" y="37615"/>
                        </a:moveTo>
                        <a:cubicBezTo>
                          <a:pt x="56033" y="37946"/>
                          <a:pt x="56048" y="38278"/>
                          <a:pt x="56084" y="38608"/>
                        </a:cubicBezTo>
                        <a:cubicBezTo>
                          <a:pt x="52542" y="43484"/>
                          <a:pt x="48275" y="47792"/>
                          <a:pt x="43431" y="51381"/>
                        </a:cubicBezTo>
                        <a:cubicBezTo>
                          <a:pt x="37972" y="53174"/>
                          <a:pt x="32247" y="54021"/>
                          <a:pt x="26503" y="53884"/>
                        </a:cubicBezTo>
                        <a:cubicBezTo>
                          <a:pt x="21556" y="54168"/>
                          <a:pt x="16610" y="53327"/>
                          <a:pt x="12036" y="51425"/>
                        </a:cubicBezTo>
                        <a:cubicBezTo>
                          <a:pt x="8965" y="49026"/>
                          <a:pt x="6310" y="46140"/>
                          <a:pt x="4176" y="42880"/>
                        </a:cubicBezTo>
                        <a:lnTo>
                          <a:pt x="4176" y="42319"/>
                        </a:lnTo>
                        <a:lnTo>
                          <a:pt x="3745" y="42319"/>
                        </a:lnTo>
                        <a:cubicBezTo>
                          <a:pt x="2881" y="41196"/>
                          <a:pt x="2103" y="40075"/>
                          <a:pt x="1456" y="39125"/>
                        </a:cubicBezTo>
                        <a:lnTo>
                          <a:pt x="1413" y="39083"/>
                        </a:lnTo>
                        <a:cubicBezTo>
                          <a:pt x="1024" y="38522"/>
                          <a:pt x="679" y="37960"/>
                          <a:pt x="334" y="37529"/>
                        </a:cubicBezTo>
                        <a:lnTo>
                          <a:pt x="1586" y="34854"/>
                        </a:lnTo>
                        <a:lnTo>
                          <a:pt x="1715" y="34551"/>
                        </a:lnTo>
                        <a:lnTo>
                          <a:pt x="1758" y="34120"/>
                        </a:lnTo>
                        <a:cubicBezTo>
                          <a:pt x="1822" y="33909"/>
                          <a:pt x="1865" y="33692"/>
                          <a:pt x="1887" y="33472"/>
                        </a:cubicBezTo>
                        <a:lnTo>
                          <a:pt x="1887" y="29934"/>
                        </a:lnTo>
                        <a:cubicBezTo>
                          <a:pt x="173" y="15205"/>
                          <a:pt x="10732" y="1876"/>
                          <a:pt x="25472" y="163"/>
                        </a:cubicBezTo>
                        <a:cubicBezTo>
                          <a:pt x="40211" y="-1550"/>
                          <a:pt x="53549" y="9002"/>
                          <a:pt x="55263" y="23731"/>
                        </a:cubicBezTo>
                        <a:cubicBezTo>
                          <a:pt x="55503" y="25792"/>
                          <a:pt x="55503" y="27873"/>
                          <a:pt x="55263" y="29934"/>
                        </a:cubicBezTo>
                        <a:lnTo>
                          <a:pt x="55263" y="35069"/>
                        </a:lnTo>
                        <a:lnTo>
                          <a:pt x="55393" y="35371"/>
                        </a:lnTo>
                        <a:cubicBezTo>
                          <a:pt x="55387" y="35531"/>
                          <a:pt x="55401" y="35690"/>
                          <a:pt x="55436" y="35846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18" name="Google Shape;1718;g2da750b4097_0_491"/>
                <p:cNvGrpSpPr/>
                <p:nvPr/>
              </p:nvGrpSpPr>
              <p:grpSpPr>
                <a:xfrm>
                  <a:off x="5723061" y="4127787"/>
                  <a:ext cx="561040" cy="377072"/>
                  <a:chOff x="4965588" y="2847447"/>
                  <a:chExt cx="381012" cy="256076"/>
                </a:xfrm>
              </p:grpSpPr>
              <p:sp>
                <p:nvSpPr>
                  <p:cNvPr id="1719" name="Google Shape;1719;g2da750b4097_0_491"/>
                  <p:cNvSpPr/>
                  <p:nvPr/>
                </p:nvSpPr>
                <p:spPr>
                  <a:xfrm>
                    <a:off x="4965588" y="2847447"/>
                    <a:ext cx="381012" cy="256076"/>
                  </a:xfrm>
                  <a:custGeom>
                    <a:rect b="b" l="l" r="r" t="t"/>
                    <a:pathLst>
                      <a:path extrusionOk="0" h="256076" w="381012">
                        <a:moveTo>
                          <a:pt x="381347" y="182913"/>
                        </a:moveTo>
                        <a:lnTo>
                          <a:pt x="381347" y="201943"/>
                        </a:lnTo>
                        <a:cubicBezTo>
                          <a:pt x="381347" y="203754"/>
                          <a:pt x="379879" y="205222"/>
                          <a:pt x="378068" y="205222"/>
                        </a:cubicBezTo>
                        <a:cubicBezTo>
                          <a:pt x="378067" y="205222"/>
                          <a:pt x="378066" y="205222"/>
                          <a:pt x="378065" y="205222"/>
                        </a:cubicBezTo>
                        <a:lnTo>
                          <a:pt x="363814" y="205222"/>
                        </a:lnTo>
                        <a:lnTo>
                          <a:pt x="363814" y="247816"/>
                        </a:lnTo>
                        <a:cubicBezTo>
                          <a:pt x="364088" y="248335"/>
                          <a:pt x="364236" y="248912"/>
                          <a:pt x="364246" y="249499"/>
                        </a:cubicBezTo>
                        <a:lnTo>
                          <a:pt x="364246" y="252778"/>
                        </a:lnTo>
                        <a:cubicBezTo>
                          <a:pt x="364247" y="254588"/>
                          <a:pt x="362779" y="256057"/>
                          <a:pt x="360967" y="256058"/>
                        </a:cubicBezTo>
                        <a:cubicBezTo>
                          <a:pt x="360966" y="256058"/>
                          <a:pt x="360965" y="256058"/>
                          <a:pt x="360964" y="256058"/>
                        </a:cubicBezTo>
                        <a:lnTo>
                          <a:pt x="28273" y="256058"/>
                        </a:lnTo>
                        <a:cubicBezTo>
                          <a:pt x="26015" y="255181"/>
                          <a:pt x="24228" y="253396"/>
                          <a:pt x="23351" y="251138"/>
                        </a:cubicBezTo>
                        <a:lnTo>
                          <a:pt x="23351" y="205222"/>
                        </a:lnTo>
                        <a:lnTo>
                          <a:pt x="3616" y="205222"/>
                        </a:lnTo>
                        <a:cubicBezTo>
                          <a:pt x="1804" y="205224"/>
                          <a:pt x="335" y="203757"/>
                          <a:pt x="334" y="201947"/>
                        </a:cubicBezTo>
                        <a:cubicBezTo>
                          <a:pt x="334" y="201946"/>
                          <a:pt x="334" y="201945"/>
                          <a:pt x="334" y="201944"/>
                        </a:cubicBezTo>
                        <a:lnTo>
                          <a:pt x="334" y="182913"/>
                        </a:lnTo>
                        <a:cubicBezTo>
                          <a:pt x="333" y="181102"/>
                          <a:pt x="1800" y="179634"/>
                          <a:pt x="3612" y="179633"/>
                        </a:cubicBezTo>
                        <a:cubicBezTo>
                          <a:pt x="3613" y="179633"/>
                          <a:pt x="3615" y="179633"/>
                          <a:pt x="3616" y="179633"/>
                        </a:cubicBezTo>
                        <a:lnTo>
                          <a:pt x="59021" y="179633"/>
                        </a:lnTo>
                        <a:cubicBezTo>
                          <a:pt x="62660" y="174743"/>
                          <a:pt x="67662" y="171035"/>
                          <a:pt x="73401" y="168974"/>
                        </a:cubicBezTo>
                        <a:lnTo>
                          <a:pt x="73401" y="127028"/>
                        </a:lnTo>
                        <a:cubicBezTo>
                          <a:pt x="70728" y="126392"/>
                          <a:pt x="68166" y="125359"/>
                          <a:pt x="65800" y="123964"/>
                        </a:cubicBezTo>
                        <a:lnTo>
                          <a:pt x="52629" y="123964"/>
                        </a:lnTo>
                        <a:cubicBezTo>
                          <a:pt x="47788" y="123964"/>
                          <a:pt x="43863" y="120042"/>
                          <a:pt x="43863" y="115203"/>
                        </a:cubicBezTo>
                        <a:cubicBezTo>
                          <a:pt x="43863" y="110365"/>
                          <a:pt x="47788" y="106443"/>
                          <a:pt x="52629" y="106443"/>
                        </a:cubicBezTo>
                        <a:lnTo>
                          <a:pt x="57294" y="106443"/>
                        </a:lnTo>
                        <a:cubicBezTo>
                          <a:pt x="58491" y="101994"/>
                          <a:pt x="61412" y="98205"/>
                          <a:pt x="65412" y="95914"/>
                        </a:cubicBezTo>
                        <a:cubicBezTo>
                          <a:pt x="70368" y="92942"/>
                          <a:pt x="76041" y="91376"/>
                          <a:pt x="81822" y="91383"/>
                        </a:cubicBezTo>
                        <a:lnTo>
                          <a:pt x="82298" y="91383"/>
                        </a:lnTo>
                        <a:cubicBezTo>
                          <a:pt x="91924" y="90622"/>
                          <a:pt x="101143" y="95413"/>
                          <a:pt x="106048" y="103725"/>
                        </a:cubicBezTo>
                        <a:lnTo>
                          <a:pt x="136925" y="82623"/>
                        </a:lnTo>
                        <a:cubicBezTo>
                          <a:pt x="137189" y="82462"/>
                          <a:pt x="137463" y="82318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3" y="65900"/>
                          <a:pt x="162339" y="58842"/>
                          <a:pt x="162144" y="51681"/>
                        </a:cubicBezTo>
                        <a:cubicBezTo>
                          <a:pt x="160590" y="49437"/>
                          <a:pt x="159381" y="47668"/>
                          <a:pt x="159078" y="47194"/>
                        </a:cubicBezTo>
                        <a:lnTo>
                          <a:pt x="158819" y="46805"/>
                        </a:lnTo>
                        <a:cubicBezTo>
                          <a:pt x="158501" y="46332"/>
                          <a:pt x="158321" y="45778"/>
                          <a:pt x="158302" y="45208"/>
                        </a:cubicBezTo>
                        <a:lnTo>
                          <a:pt x="158215" y="43827"/>
                        </a:lnTo>
                        <a:cubicBezTo>
                          <a:pt x="158173" y="43282"/>
                          <a:pt x="158262" y="42735"/>
                          <a:pt x="158474" y="42231"/>
                        </a:cubicBezTo>
                        <a:lnTo>
                          <a:pt x="159855" y="39339"/>
                        </a:lnTo>
                        <a:lnTo>
                          <a:pt x="159855" y="36491"/>
                        </a:lnTo>
                        <a:cubicBezTo>
                          <a:pt x="158135" y="18127"/>
                          <a:pt x="171638" y="1848"/>
                          <a:pt x="190014" y="129"/>
                        </a:cubicBezTo>
                        <a:cubicBezTo>
                          <a:pt x="208391" y="-1590"/>
                          <a:pt x="224682" y="11903"/>
                          <a:pt x="226402" y="30266"/>
                        </a:cubicBezTo>
                        <a:cubicBezTo>
                          <a:pt x="226596" y="32337"/>
                          <a:pt x="226596" y="34421"/>
                          <a:pt x="226402" y="36491"/>
                        </a:cubicBezTo>
                        <a:lnTo>
                          <a:pt x="226402" y="40850"/>
                        </a:lnTo>
                        <a:lnTo>
                          <a:pt x="226964" y="42663"/>
                        </a:lnTo>
                        <a:cubicBezTo>
                          <a:pt x="227084" y="42994"/>
                          <a:pt x="227142" y="43345"/>
                          <a:pt x="227136" y="43698"/>
                        </a:cubicBezTo>
                        <a:cubicBezTo>
                          <a:pt x="227122" y="44058"/>
                          <a:pt x="227136" y="44419"/>
                          <a:pt x="227180" y="44776"/>
                        </a:cubicBezTo>
                        <a:lnTo>
                          <a:pt x="227309" y="45511"/>
                        </a:lnTo>
                        <a:cubicBezTo>
                          <a:pt x="227469" y="46413"/>
                          <a:pt x="227233" y="47340"/>
                          <a:pt x="226662" y="48056"/>
                        </a:cubicBezTo>
                        <a:lnTo>
                          <a:pt x="226230" y="48661"/>
                        </a:lnTo>
                        <a:cubicBezTo>
                          <a:pt x="225927" y="49049"/>
                          <a:pt x="224804" y="50473"/>
                          <a:pt x="223293" y="52285"/>
                        </a:cubicBezTo>
                        <a:cubicBezTo>
                          <a:pt x="223047" y="59319"/>
                          <a:pt x="221480" y="66243"/>
                          <a:pt x="218673" y="72698"/>
                        </a:cubicBezTo>
                        <a:lnTo>
                          <a:pt x="222602" y="74424"/>
                        </a:lnTo>
                        <a:lnTo>
                          <a:pt x="244410" y="83270"/>
                        </a:lnTo>
                        <a:lnTo>
                          <a:pt x="254386" y="87111"/>
                        </a:lnTo>
                        <a:cubicBezTo>
                          <a:pt x="255044" y="87381"/>
                          <a:pt x="255602" y="87848"/>
                          <a:pt x="255984" y="88449"/>
                        </a:cubicBezTo>
                        <a:lnTo>
                          <a:pt x="256976" y="90088"/>
                        </a:lnTo>
                        <a:lnTo>
                          <a:pt x="301154" y="133933"/>
                        </a:lnTo>
                        <a:cubicBezTo>
                          <a:pt x="305235" y="132241"/>
                          <a:pt x="309604" y="131347"/>
                          <a:pt x="314023" y="131300"/>
                        </a:cubicBezTo>
                        <a:lnTo>
                          <a:pt x="314498" y="131300"/>
                        </a:lnTo>
                        <a:cubicBezTo>
                          <a:pt x="328058" y="131300"/>
                          <a:pt x="338811" y="138852"/>
                          <a:pt x="339458" y="148562"/>
                        </a:cubicBezTo>
                        <a:lnTo>
                          <a:pt x="345158" y="148562"/>
                        </a:lnTo>
                        <a:cubicBezTo>
                          <a:pt x="350000" y="148562"/>
                          <a:pt x="353925" y="152484"/>
                          <a:pt x="353925" y="157322"/>
                        </a:cubicBezTo>
                        <a:cubicBezTo>
                          <a:pt x="353925" y="162160"/>
                          <a:pt x="350000" y="166082"/>
                          <a:pt x="345158" y="166082"/>
                        </a:cubicBezTo>
                        <a:lnTo>
                          <a:pt x="325251" y="166082"/>
                        </a:lnTo>
                        <a:cubicBezTo>
                          <a:pt x="324991" y="166169"/>
                          <a:pt x="324690" y="166298"/>
                          <a:pt x="324387" y="166384"/>
                        </a:cubicBezTo>
                        <a:lnTo>
                          <a:pt x="324387" y="170441"/>
                        </a:lnTo>
                        <a:cubicBezTo>
                          <a:pt x="329547" y="172269"/>
                          <a:pt x="334124" y="175443"/>
                          <a:pt x="337645" y="179633"/>
                        </a:cubicBezTo>
                        <a:lnTo>
                          <a:pt x="378065" y="179633"/>
                        </a:lnTo>
                        <a:cubicBezTo>
                          <a:pt x="379877" y="179632"/>
                          <a:pt x="381346" y="181099"/>
                          <a:pt x="381346" y="182909"/>
                        </a:cubicBezTo>
                        <a:cubicBezTo>
                          <a:pt x="381346" y="182910"/>
                          <a:pt x="381346" y="182911"/>
                          <a:pt x="381346" y="182912"/>
                        </a:cubicBezTo>
                        <a:close/>
                        <a:moveTo>
                          <a:pt x="374740" y="198663"/>
                        </a:moveTo>
                        <a:lnTo>
                          <a:pt x="374740" y="193830"/>
                        </a:lnTo>
                        <a:lnTo>
                          <a:pt x="6897" y="193830"/>
                        </a:lnTo>
                        <a:lnTo>
                          <a:pt x="6897" y="198663"/>
                        </a:lnTo>
                        <a:lnTo>
                          <a:pt x="374740" y="198663"/>
                        </a:lnTo>
                        <a:close/>
                        <a:moveTo>
                          <a:pt x="374740" y="190550"/>
                        </a:moveTo>
                        <a:lnTo>
                          <a:pt x="374740" y="186192"/>
                        </a:lnTo>
                        <a:lnTo>
                          <a:pt x="6897" y="186192"/>
                        </a:lnTo>
                        <a:lnTo>
                          <a:pt x="6897" y="190550"/>
                        </a:lnTo>
                        <a:close/>
                        <a:moveTo>
                          <a:pt x="353925" y="246219"/>
                        </a:moveTo>
                        <a:lnTo>
                          <a:pt x="353925" y="205222"/>
                        </a:lnTo>
                        <a:lnTo>
                          <a:pt x="33196" y="205222"/>
                        </a:lnTo>
                        <a:lnTo>
                          <a:pt x="33196" y="246219"/>
                        </a:lnTo>
                        <a:close/>
                        <a:moveTo>
                          <a:pt x="347361" y="157322"/>
                        </a:moveTo>
                        <a:cubicBezTo>
                          <a:pt x="347356" y="156108"/>
                          <a:pt x="346373" y="155126"/>
                          <a:pt x="345158" y="155121"/>
                        </a:cubicBezTo>
                        <a:lnTo>
                          <a:pt x="331124" y="155122"/>
                        </a:lnTo>
                        <a:lnTo>
                          <a:pt x="332161" y="152834"/>
                        </a:lnTo>
                        <a:cubicBezTo>
                          <a:pt x="332452" y="152143"/>
                          <a:pt x="332655" y="151418"/>
                          <a:pt x="332764" y="150676"/>
                        </a:cubicBezTo>
                        <a:cubicBezTo>
                          <a:pt x="332808" y="150417"/>
                          <a:pt x="332851" y="150159"/>
                          <a:pt x="332895" y="149856"/>
                        </a:cubicBezTo>
                        <a:lnTo>
                          <a:pt x="332895" y="149382"/>
                        </a:lnTo>
                        <a:cubicBezTo>
                          <a:pt x="332808" y="143038"/>
                          <a:pt x="324560" y="137859"/>
                          <a:pt x="314498" y="137859"/>
                        </a:cubicBezTo>
                        <a:lnTo>
                          <a:pt x="314066" y="137859"/>
                        </a:lnTo>
                        <a:cubicBezTo>
                          <a:pt x="312900" y="137903"/>
                          <a:pt x="311778" y="137989"/>
                          <a:pt x="310655" y="138119"/>
                        </a:cubicBezTo>
                        <a:lnTo>
                          <a:pt x="309359" y="138378"/>
                        </a:lnTo>
                        <a:cubicBezTo>
                          <a:pt x="308703" y="138465"/>
                          <a:pt x="308055" y="138595"/>
                          <a:pt x="307416" y="138766"/>
                        </a:cubicBezTo>
                        <a:cubicBezTo>
                          <a:pt x="306941" y="138895"/>
                          <a:pt x="306466" y="139025"/>
                          <a:pt x="305991" y="139197"/>
                        </a:cubicBezTo>
                        <a:cubicBezTo>
                          <a:pt x="305429" y="139370"/>
                          <a:pt x="304868" y="139542"/>
                          <a:pt x="304350" y="139758"/>
                        </a:cubicBezTo>
                        <a:cubicBezTo>
                          <a:pt x="303918" y="139930"/>
                          <a:pt x="303529" y="140146"/>
                          <a:pt x="303097" y="140319"/>
                        </a:cubicBezTo>
                        <a:cubicBezTo>
                          <a:pt x="302418" y="140630"/>
                          <a:pt x="301755" y="140976"/>
                          <a:pt x="301111" y="141355"/>
                        </a:cubicBezTo>
                        <a:lnTo>
                          <a:pt x="300031" y="142088"/>
                        </a:lnTo>
                        <a:lnTo>
                          <a:pt x="252787" y="95137"/>
                        </a:lnTo>
                        <a:lnTo>
                          <a:pt x="252529" y="95223"/>
                        </a:lnTo>
                        <a:lnTo>
                          <a:pt x="251665" y="93929"/>
                        </a:lnTo>
                        <a:lnTo>
                          <a:pt x="251622" y="93885"/>
                        </a:lnTo>
                        <a:lnTo>
                          <a:pt x="251536" y="93713"/>
                        </a:lnTo>
                        <a:lnTo>
                          <a:pt x="250974" y="92850"/>
                        </a:lnTo>
                        <a:lnTo>
                          <a:pt x="242424" y="89570"/>
                        </a:lnTo>
                        <a:lnTo>
                          <a:pt x="241992" y="89398"/>
                        </a:lnTo>
                        <a:lnTo>
                          <a:pt x="239271" y="88319"/>
                        </a:lnTo>
                        <a:lnTo>
                          <a:pt x="224718" y="148821"/>
                        </a:lnTo>
                        <a:cubicBezTo>
                          <a:pt x="226380" y="152019"/>
                          <a:pt x="227240" y="155573"/>
                          <a:pt x="227223" y="159177"/>
                        </a:cubicBezTo>
                        <a:lnTo>
                          <a:pt x="227223" y="182913"/>
                        </a:lnTo>
                        <a:lnTo>
                          <a:pt x="239746" y="182913"/>
                        </a:lnTo>
                        <a:lnTo>
                          <a:pt x="243935" y="138248"/>
                        </a:lnTo>
                        <a:lnTo>
                          <a:pt x="296965" y="178208"/>
                        </a:lnTo>
                        <a:cubicBezTo>
                          <a:pt x="299431" y="176177"/>
                          <a:pt x="302239" y="174600"/>
                          <a:pt x="305257" y="173548"/>
                        </a:cubicBezTo>
                        <a:cubicBezTo>
                          <a:pt x="305947" y="173289"/>
                          <a:pt x="306681" y="173073"/>
                          <a:pt x="307416" y="172857"/>
                        </a:cubicBezTo>
                        <a:lnTo>
                          <a:pt x="307416" y="164011"/>
                        </a:lnTo>
                        <a:cubicBezTo>
                          <a:pt x="306034" y="163712"/>
                          <a:pt x="304677" y="163307"/>
                          <a:pt x="303357" y="162802"/>
                        </a:cubicBezTo>
                        <a:lnTo>
                          <a:pt x="283362" y="162802"/>
                        </a:lnTo>
                        <a:cubicBezTo>
                          <a:pt x="280334" y="162802"/>
                          <a:pt x="277878" y="160349"/>
                          <a:pt x="277878" y="157322"/>
                        </a:cubicBezTo>
                        <a:cubicBezTo>
                          <a:pt x="277878" y="154295"/>
                          <a:pt x="280334" y="151842"/>
                          <a:pt x="283362" y="151842"/>
                        </a:cubicBezTo>
                        <a:lnTo>
                          <a:pt x="297700" y="152100"/>
                        </a:lnTo>
                        <a:cubicBezTo>
                          <a:pt x="297428" y="151382"/>
                          <a:pt x="297281" y="150623"/>
                          <a:pt x="297268" y="149856"/>
                        </a:cubicBezTo>
                        <a:lnTo>
                          <a:pt x="297268" y="149770"/>
                        </a:lnTo>
                        <a:cubicBezTo>
                          <a:pt x="297570" y="146801"/>
                          <a:pt x="299336" y="144178"/>
                          <a:pt x="301974" y="142779"/>
                        </a:cubicBezTo>
                        <a:cubicBezTo>
                          <a:pt x="305648" y="140610"/>
                          <a:pt x="309842" y="139477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11" y="143944"/>
                          <a:pt x="331253" y="149425"/>
                        </a:cubicBezTo>
                        <a:cubicBezTo>
                          <a:pt x="330980" y="152427"/>
                          <a:pt x="329210" y="155088"/>
                          <a:pt x="326546" y="156502"/>
                        </a:cubicBezTo>
                        <a:cubicBezTo>
                          <a:pt x="322871" y="158662"/>
                          <a:pt x="318676" y="159781"/>
                          <a:pt x="314412" y="159738"/>
                        </a:cubicBezTo>
                        <a:lnTo>
                          <a:pt x="314023" y="159782"/>
                        </a:lnTo>
                        <a:cubicBezTo>
                          <a:pt x="309051" y="159966"/>
                          <a:pt x="304169" y="158426"/>
                          <a:pt x="300203" y="155423"/>
                        </a:cubicBezTo>
                        <a:lnTo>
                          <a:pt x="283319" y="155122"/>
                        </a:lnTo>
                        <a:cubicBezTo>
                          <a:pt x="282103" y="155134"/>
                          <a:pt x="281127" y="156129"/>
                          <a:pt x="281139" y="157344"/>
                        </a:cubicBezTo>
                        <a:cubicBezTo>
                          <a:pt x="281151" y="158559"/>
                          <a:pt x="282146" y="159534"/>
                          <a:pt x="283362" y="159522"/>
                        </a:cubicBezTo>
                        <a:lnTo>
                          <a:pt x="304263" y="159653"/>
                        </a:lnTo>
                        <a:cubicBezTo>
                          <a:pt x="305896" y="160285"/>
                          <a:pt x="307589" y="160748"/>
                          <a:pt x="309316" y="161034"/>
                        </a:cubicBezTo>
                        <a:lnTo>
                          <a:pt x="310697" y="161248"/>
                        </a:lnTo>
                        <a:lnTo>
                          <a:pt x="310697" y="175533"/>
                        </a:lnTo>
                        <a:lnTo>
                          <a:pt x="309402" y="175792"/>
                        </a:lnTo>
                        <a:cubicBezTo>
                          <a:pt x="308358" y="175994"/>
                          <a:pt x="307332" y="176282"/>
                          <a:pt x="306336" y="176654"/>
                        </a:cubicBezTo>
                        <a:cubicBezTo>
                          <a:pt x="302690" y="177929"/>
                          <a:pt x="299413" y="180078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4"/>
                        </a:lnTo>
                        <a:cubicBezTo>
                          <a:pt x="330822" y="181920"/>
                          <a:pt x="330303" y="181531"/>
                          <a:pt x="329785" y="181100"/>
                        </a:cubicBezTo>
                        <a:cubicBezTo>
                          <a:pt x="329388" y="180717"/>
                          <a:pt x="328970" y="180357"/>
                          <a:pt x="328533" y="180021"/>
                        </a:cubicBezTo>
                        <a:cubicBezTo>
                          <a:pt x="327972" y="179633"/>
                          <a:pt x="327367" y="179288"/>
                          <a:pt x="326806" y="178899"/>
                        </a:cubicBezTo>
                        <a:cubicBezTo>
                          <a:pt x="326374" y="178640"/>
                          <a:pt x="325941" y="178338"/>
                          <a:pt x="325510" y="178079"/>
                        </a:cubicBezTo>
                        <a:cubicBezTo>
                          <a:pt x="324540" y="177595"/>
                          <a:pt x="323545" y="177164"/>
                          <a:pt x="322530" y="176785"/>
                        </a:cubicBezTo>
                        <a:lnTo>
                          <a:pt x="322185" y="176654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2"/>
                        </a:cubicBezTo>
                        <a:lnTo>
                          <a:pt x="317823" y="175533"/>
                        </a:lnTo>
                        <a:lnTo>
                          <a:pt x="317823" y="161163"/>
                        </a:lnTo>
                        <a:lnTo>
                          <a:pt x="319162" y="160904"/>
                        </a:lnTo>
                        <a:cubicBezTo>
                          <a:pt x="319723" y="160774"/>
                          <a:pt x="320285" y="160645"/>
                          <a:pt x="320802" y="160515"/>
                        </a:cubicBezTo>
                        <a:cubicBezTo>
                          <a:pt x="321607" y="160331"/>
                          <a:pt x="322400" y="160101"/>
                          <a:pt x="323178" y="159825"/>
                        </a:cubicBezTo>
                        <a:cubicBezTo>
                          <a:pt x="323400" y="159773"/>
                          <a:pt x="323617" y="159701"/>
                          <a:pt x="323825" y="159609"/>
                        </a:cubicBezTo>
                        <a:lnTo>
                          <a:pt x="324387" y="159522"/>
                        </a:lnTo>
                        <a:lnTo>
                          <a:pt x="345158" y="159522"/>
                        </a:lnTo>
                        <a:cubicBezTo>
                          <a:pt x="346372" y="159518"/>
                          <a:pt x="347356" y="158536"/>
                          <a:pt x="347361" y="157322"/>
                        </a:cubicBezTo>
                        <a:close/>
                        <a:moveTo>
                          <a:pt x="324775" y="153740"/>
                        </a:moveTo>
                        <a:cubicBezTo>
                          <a:pt x="325769" y="153136"/>
                          <a:pt x="328014" y="151496"/>
                          <a:pt x="327972" y="149468"/>
                        </a:cubicBezTo>
                        <a:cubicBezTo>
                          <a:pt x="327928" y="146318"/>
                          <a:pt x="322185" y="142779"/>
                          <a:pt x="314498" y="142779"/>
                        </a:cubicBezTo>
                        <a:lnTo>
                          <a:pt x="314152" y="142779"/>
                        </a:lnTo>
                        <a:cubicBezTo>
                          <a:pt x="310499" y="142759"/>
                          <a:pt x="306907" y="143713"/>
                          <a:pt x="303745" y="145541"/>
                        </a:cubicBezTo>
                        <a:cubicBezTo>
                          <a:pt x="302795" y="146145"/>
                          <a:pt x="300507" y="147785"/>
                          <a:pt x="300550" y="149814"/>
                        </a:cubicBezTo>
                        <a:cubicBezTo>
                          <a:pt x="300592" y="152963"/>
                          <a:pt x="306336" y="156459"/>
                          <a:pt x="314023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8" y="182054"/>
                          <a:pt x="293810" y="181233"/>
                          <a:pt x="294547" y="180453"/>
                        </a:cubicBezTo>
                        <a:lnTo>
                          <a:pt x="246656" y="144419"/>
                        </a:lnTo>
                        <a:lnTo>
                          <a:pt x="243029" y="182913"/>
                        </a:lnTo>
                        <a:close/>
                        <a:moveTo>
                          <a:pt x="221220" y="149295"/>
                        </a:moveTo>
                        <a:lnTo>
                          <a:pt x="236205" y="87024"/>
                        </a:lnTo>
                        <a:lnTo>
                          <a:pt x="230030" y="84522"/>
                        </a:lnTo>
                        <a:lnTo>
                          <a:pt x="215736" y="143987"/>
                        </a:lnTo>
                        <a:lnTo>
                          <a:pt x="214095" y="143470"/>
                        </a:lnTo>
                        <a:cubicBezTo>
                          <a:pt x="213071" y="143168"/>
                          <a:pt x="212010" y="143007"/>
                          <a:pt x="210942" y="142995"/>
                        </a:cubicBezTo>
                        <a:lnTo>
                          <a:pt x="169529" y="142995"/>
                        </a:lnTo>
                        <a:lnTo>
                          <a:pt x="155192" y="83270"/>
                        </a:lnTo>
                        <a:lnTo>
                          <a:pt x="148930" y="85385"/>
                        </a:lnTo>
                        <a:lnTo>
                          <a:pt x="163440" y="145714"/>
                        </a:lnTo>
                        <a:lnTo>
                          <a:pt x="162749" y="146361"/>
                        </a:lnTo>
                        <a:cubicBezTo>
                          <a:pt x="159416" y="149785"/>
                          <a:pt x="157596" y="154402"/>
                          <a:pt x="157697" y="159177"/>
                        </a:cubicBezTo>
                        <a:lnTo>
                          <a:pt x="157697" y="182913"/>
                        </a:lnTo>
                        <a:lnTo>
                          <a:pt x="223941" y="182913"/>
                        </a:lnTo>
                        <a:lnTo>
                          <a:pt x="223941" y="159177"/>
                        </a:lnTo>
                        <a:cubicBezTo>
                          <a:pt x="223965" y="155918"/>
                          <a:pt x="223147" y="152707"/>
                          <a:pt x="221565" y="149856"/>
                        </a:cubicBezTo>
                        <a:close/>
                        <a:moveTo>
                          <a:pt x="213360" y="139930"/>
                        </a:moveTo>
                        <a:lnTo>
                          <a:pt x="226920" y="83486"/>
                        </a:lnTo>
                        <a:lnTo>
                          <a:pt x="219968" y="80422"/>
                        </a:lnTo>
                        <a:lnTo>
                          <a:pt x="216470" y="78998"/>
                        </a:lnTo>
                        <a:lnTo>
                          <a:pt x="199066" y="99323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8"/>
                        </a:lnTo>
                        <a:lnTo>
                          <a:pt x="158302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3"/>
                          <a:pt x="213360" y="139931"/>
                        </a:cubicBezTo>
                        <a:close/>
                        <a:moveTo>
                          <a:pt x="220615" y="45165"/>
                        </a:moveTo>
                        <a:cubicBezTo>
                          <a:pt x="220580" y="44836"/>
                          <a:pt x="220566" y="44504"/>
                          <a:pt x="220573" y="44173"/>
                        </a:cubicBezTo>
                        <a:lnTo>
                          <a:pt x="219968" y="42403"/>
                        </a:lnTo>
                        <a:cubicBezTo>
                          <a:pt x="219932" y="42248"/>
                          <a:pt x="219918" y="42088"/>
                          <a:pt x="219925" y="41928"/>
                        </a:cubicBezTo>
                        <a:lnTo>
                          <a:pt x="219796" y="41626"/>
                        </a:lnTo>
                        <a:lnTo>
                          <a:pt x="219796" y="36491"/>
                        </a:lnTo>
                        <a:cubicBezTo>
                          <a:pt x="221510" y="21762"/>
                          <a:pt x="210951" y="8433"/>
                          <a:pt x="196212" y="6720"/>
                        </a:cubicBezTo>
                        <a:cubicBezTo>
                          <a:pt x="181472" y="5007"/>
                          <a:pt x="168134" y="15559"/>
                          <a:pt x="166420" y="30288"/>
                        </a:cubicBezTo>
                        <a:cubicBezTo>
                          <a:pt x="166180" y="32349"/>
                          <a:pt x="166180" y="34430"/>
                          <a:pt x="166420" y="36491"/>
                        </a:cubicBezTo>
                        <a:lnTo>
                          <a:pt x="166420" y="40030"/>
                        </a:lnTo>
                        <a:cubicBezTo>
                          <a:pt x="166397" y="40249"/>
                          <a:pt x="166354" y="40466"/>
                          <a:pt x="166291" y="40677"/>
                        </a:cubicBezTo>
                        <a:lnTo>
                          <a:pt x="166247" y="41109"/>
                        </a:lnTo>
                        <a:lnTo>
                          <a:pt x="166117" y="41411"/>
                        </a:lnTo>
                        <a:lnTo>
                          <a:pt x="164865" y="44086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6" y="46633"/>
                          <a:pt x="167413" y="47755"/>
                          <a:pt x="168276" y="48877"/>
                        </a:cubicBezTo>
                        <a:lnTo>
                          <a:pt x="168709" y="48877"/>
                        </a:lnTo>
                        <a:lnTo>
                          <a:pt x="168709" y="49437"/>
                        </a:lnTo>
                        <a:cubicBezTo>
                          <a:pt x="170842" y="52697"/>
                          <a:pt x="173497" y="55584"/>
                          <a:pt x="176568" y="57982"/>
                        </a:cubicBezTo>
                        <a:cubicBezTo>
                          <a:pt x="181142" y="59885"/>
                          <a:pt x="186089" y="60726"/>
                          <a:pt x="191035" y="60441"/>
                        </a:cubicBezTo>
                        <a:cubicBezTo>
                          <a:pt x="196779" y="60578"/>
                          <a:pt x="202504" y="59731"/>
                          <a:pt x="207963" y="57938"/>
                        </a:cubicBezTo>
                        <a:cubicBezTo>
                          <a:pt x="212807" y="54349"/>
                          <a:pt x="217073" y="50041"/>
                          <a:pt x="220615" y="45165"/>
                        </a:cubicBezTo>
                        <a:close/>
                        <a:moveTo>
                          <a:pt x="198851" y="94533"/>
                        </a:moveTo>
                        <a:lnTo>
                          <a:pt x="213231" y="77703"/>
                        </a:lnTo>
                        <a:lnTo>
                          <a:pt x="212886" y="77530"/>
                        </a:lnTo>
                        <a:lnTo>
                          <a:pt x="212842" y="77530"/>
                        </a:lnTo>
                        <a:lnTo>
                          <a:pt x="212368" y="77358"/>
                        </a:lnTo>
                        <a:cubicBezTo>
                          <a:pt x="208439" y="84154"/>
                          <a:pt x="201483" y="88649"/>
                          <a:pt x="193669" y="89441"/>
                        </a:cubicBezTo>
                        <a:close/>
                        <a:moveTo>
                          <a:pt x="211245" y="72914"/>
                        </a:moveTo>
                        <a:cubicBezTo>
                          <a:pt x="214176" y="67374"/>
                          <a:pt x="215939" y="61294"/>
                          <a:pt x="216427" y="55047"/>
                        </a:cubicBezTo>
                        <a:cubicBezTo>
                          <a:pt x="214402" y="57421"/>
                          <a:pt x="211975" y="59423"/>
                          <a:pt x="209258" y="60959"/>
                        </a:cubicBezTo>
                        <a:cubicBezTo>
                          <a:pt x="203394" y="62946"/>
                          <a:pt x="197225" y="63881"/>
                          <a:pt x="191035" y="63721"/>
                        </a:cubicBezTo>
                        <a:cubicBezTo>
                          <a:pt x="185536" y="63951"/>
                          <a:pt x="180054" y="62979"/>
                          <a:pt x="174970" y="60873"/>
                        </a:cubicBezTo>
                        <a:cubicBezTo>
                          <a:pt x="172695" y="59318"/>
                          <a:pt x="170683" y="57410"/>
                          <a:pt x="169010" y="55220"/>
                        </a:cubicBezTo>
                        <a:cubicBezTo>
                          <a:pt x="169551" y="61375"/>
                          <a:pt x="171313" y="67360"/>
                          <a:pt x="174193" y="72827"/>
                        </a:cubicBezTo>
                        <a:cubicBezTo>
                          <a:pt x="174280" y="72956"/>
                          <a:pt x="174236" y="73043"/>
                          <a:pt x="174280" y="73172"/>
                        </a:cubicBezTo>
                        <a:cubicBezTo>
                          <a:pt x="177883" y="83353"/>
                          <a:pt x="189064" y="88687"/>
                          <a:pt x="199252" y="85085"/>
                        </a:cubicBezTo>
                        <a:cubicBezTo>
                          <a:pt x="204807" y="83122"/>
                          <a:pt x="209180" y="78761"/>
                          <a:pt x="211158" y="73215"/>
                        </a:cubicBezTo>
                        <a:cubicBezTo>
                          <a:pt x="211202" y="73128"/>
                          <a:pt x="211158" y="72999"/>
                          <a:pt x="211245" y="72914"/>
                        </a:cubicBezTo>
                        <a:close/>
                        <a:moveTo>
                          <a:pt x="185119" y="95310"/>
                        </a:moveTo>
                        <a:lnTo>
                          <a:pt x="191812" y="89441"/>
                        </a:lnTo>
                        <a:cubicBezTo>
                          <a:pt x="183964" y="88651"/>
                          <a:pt x="176982" y="84117"/>
                          <a:pt x="173070" y="77272"/>
                        </a:cubicBezTo>
                        <a:lnTo>
                          <a:pt x="171688" y="77746"/>
                        </a:lnTo>
                        <a:close/>
                        <a:moveTo>
                          <a:pt x="159813" y="144677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3"/>
                        </a:lnTo>
                        <a:lnTo>
                          <a:pt x="114426" y="109723"/>
                        </a:lnTo>
                        <a:cubicBezTo>
                          <a:pt x="117455" y="109723"/>
                          <a:pt x="119911" y="112177"/>
                          <a:pt x="119911" y="115204"/>
                        </a:cubicBezTo>
                        <a:cubicBezTo>
                          <a:pt x="119911" y="118231"/>
                          <a:pt x="117455" y="120685"/>
                          <a:pt x="114426" y="120685"/>
                        </a:cubicBezTo>
                        <a:lnTo>
                          <a:pt x="96979" y="120771"/>
                        </a:lnTo>
                        <a:cubicBezTo>
                          <a:pt x="94924" y="122019"/>
                          <a:pt x="92698" y="122964"/>
                          <a:pt x="90372" y="123575"/>
                        </a:cubicBezTo>
                        <a:lnTo>
                          <a:pt x="90372" y="144074"/>
                        </a:lnTo>
                        <a:cubicBezTo>
                          <a:pt x="95900" y="142650"/>
                          <a:pt x="112699" y="137040"/>
                          <a:pt x="128504" y="130696"/>
                        </a:cubicBezTo>
                        <a:cubicBezTo>
                          <a:pt x="130525" y="129695"/>
                          <a:pt x="132891" y="129664"/>
                          <a:pt x="134938" y="130609"/>
                        </a:cubicBezTo>
                        <a:cubicBezTo>
                          <a:pt x="136469" y="131407"/>
                          <a:pt x="137584" y="132821"/>
                          <a:pt x="138005" y="134494"/>
                        </a:cubicBezTo>
                        <a:lnTo>
                          <a:pt x="142108" y="182913"/>
                        </a:lnTo>
                        <a:lnTo>
                          <a:pt x="154415" y="182913"/>
                        </a:lnTo>
                        <a:lnTo>
                          <a:pt x="154415" y="159177"/>
                        </a:lnTo>
                        <a:cubicBezTo>
                          <a:pt x="154328" y="153838"/>
                          <a:pt x="156256" y="148662"/>
                          <a:pt x="159813" y="144677"/>
                        </a:cubicBezTo>
                        <a:close/>
                        <a:moveTo>
                          <a:pt x="138825" y="182913"/>
                        </a:moveTo>
                        <a:lnTo>
                          <a:pt x="134766" y="135054"/>
                        </a:lnTo>
                        <a:cubicBezTo>
                          <a:pt x="134503" y="134390"/>
                          <a:pt x="134013" y="133840"/>
                          <a:pt x="133383" y="133501"/>
                        </a:cubicBezTo>
                        <a:cubicBezTo>
                          <a:pt x="132176" y="133081"/>
                          <a:pt x="130850" y="133174"/>
                          <a:pt x="129714" y="133760"/>
                        </a:cubicBezTo>
                        <a:cubicBezTo>
                          <a:pt x="116886" y="138974"/>
                          <a:pt x="103798" y="143525"/>
                          <a:pt x="90503" y="147396"/>
                        </a:cubicBezTo>
                        <a:lnTo>
                          <a:pt x="90372" y="146792"/>
                        </a:lnTo>
                        <a:lnTo>
                          <a:pt x="90372" y="171390"/>
                        </a:lnTo>
                        <a:cubicBezTo>
                          <a:pt x="91106" y="171606"/>
                          <a:pt x="91840" y="171822"/>
                          <a:pt x="92575" y="172081"/>
                        </a:cubicBezTo>
                        <a:cubicBezTo>
                          <a:pt x="98233" y="174081"/>
                          <a:pt x="103075" y="177887"/>
                          <a:pt x="106350" y="182913"/>
                        </a:cubicBezTo>
                        <a:close/>
                        <a:moveTo>
                          <a:pt x="116628" y="115203"/>
                        </a:moveTo>
                        <a:cubicBezTo>
                          <a:pt x="116623" y="113990"/>
                          <a:pt x="115640" y="113008"/>
                          <a:pt x="114426" y="113003"/>
                        </a:cubicBezTo>
                        <a:lnTo>
                          <a:pt x="100176" y="113003"/>
                        </a:lnTo>
                        <a:lnTo>
                          <a:pt x="100564" y="111061"/>
                        </a:lnTo>
                        <a:cubicBezTo>
                          <a:pt x="100677" y="110536"/>
                          <a:pt x="100735" y="110001"/>
                          <a:pt x="100737" y="109465"/>
                        </a:cubicBezTo>
                        <a:cubicBezTo>
                          <a:pt x="100736" y="109101"/>
                          <a:pt x="100693" y="108739"/>
                          <a:pt x="100607" y="108385"/>
                        </a:cubicBezTo>
                        <a:cubicBezTo>
                          <a:pt x="99657" y="102430"/>
                          <a:pt x="91798" y="97942"/>
                          <a:pt x="82298" y="97942"/>
                        </a:cubicBezTo>
                        <a:lnTo>
                          <a:pt x="81909" y="97986"/>
                        </a:lnTo>
                        <a:cubicBezTo>
                          <a:pt x="81114" y="97998"/>
                          <a:pt x="80321" y="98056"/>
                          <a:pt x="79533" y="98158"/>
                        </a:cubicBezTo>
                        <a:cubicBezTo>
                          <a:pt x="79114" y="98145"/>
                          <a:pt x="78695" y="98174"/>
                          <a:pt x="78281" y="98244"/>
                        </a:cubicBezTo>
                        <a:cubicBezTo>
                          <a:pt x="75112" y="98625"/>
                          <a:pt x="72054" y="99653"/>
                          <a:pt x="69299" y="101266"/>
                        </a:cubicBezTo>
                        <a:cubicBezTo>
                          <a:pt x="69170" y="101351"/>
                          <a:pt x="69039" y="101395"/>
                          <a:pt x="68910" y="101480"/>
                        </a:cubicBezTo>
                        <a:cubicBezTo>
                          <a:pt x="66251" y="102938"/>
                          <a:pt x="64325" y="105443"/>
                          <a:pt x="63599" y="108385"/>
                        </a:cubicBezTo>
                        <a:cubicBezTo>
                          <a:pt x="63484" y="108910"/>
                          <a:pt x="63426" y="109445"/>
                          <a:pt x="63426" y="109982"/>
                        </a:cubicBezTo>
                        <a:cubicBezTo>
                          <a:pt x="63433" y="110358"/>
                          <a:pt x="63462" y="110732"/>
                          <a:pt x="63512" y="111104"/>
                        </a:cubicBezTo>
                        <a:lnTo>
                          <a:pt x="63857" y="113003"/>
                        </a:lnTo>
                        <a:lnTo>
                          <a:pt x="52629" y="113003"/>
                        </a:lnTo>
                        <a:cubicBezTo>
                          <a:pt x="51413" y="113003"/>
                          <a:pt x="50427" y="113988"/>
                          <a:pt x="50427" y="115204"/>
                        </a:cubicBezTo>
                        <a:cubicBezTo>
                          <a:pt x="50427" y="116419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6" y="117663"/>
                        </a:lnTo>
                        <a:cubicBezTo>
                          <a:pt x="68392" y="117837"/>
                          <a:pt x="68607" y="117923"/>
                          <a:pt x="68781" y="118052"/>
                        </a:cubicBezTo>
                        <a:cubicBezTo>
                          <a:pt x="69674" y="118618"/>
                          <a:pt x="70613" y="119109"/>
                          <a:pt x="71588" y="119520"/>
                        </a:cubicBezTo>
                        <a:cubicBezTo>
                          <a:pt x="71691" y="119554"/>
                          <a:pt x="71793" y="119598"/>
                          <a:pt x="71889" y="119649"/>
                        </a:cubicBezTo>
                        <a:cubicBezTo>
                          <a:pt x="73026" y="120098"/>
                          <a:pt x="74196" y="120458"/>
                          <a:pt x="75388" y="120727"/>
                        </a:cubicBezTo>
                        <a:cubicBezTo>
                          <a:pt x="75690" y="120814"/>
                          <a:pt x="75949" y="120857"/>
                          <a:pt x="76251" y="120943"/>
                        </a:cubicBezTo>
                        <a:cubicBezTo>
                          <a:pt x="76510" y="120987"/>
                          <a:pt x="76770" y="121030"/>
                          <a:pt x="77072" y="121073"/>
                        </a:cubicBezTo>
                        <a:cubicBezTo>
                          <a:pt x="77547" y="121159"/>
                          <a:pt x="78022" y="121246"/>
                          <a:pt x="78540" y="121288"/>
                        </a:cubicBezTo>
                        <a:lnTo>
                          <a:pt x="79965" y="121461"/>
                        </a:lnTo>
                        <a:lnTo>
                          <a:pt x="79965" y="174022"/>
                        </a:lnTo>
                        <a:lnTo>
                          <a:pt x="78670" y="174325"/>
                        </a:lnTo>
                        <a:cubicBezTo>
                          <a:pt x="77656" y="174517"/>
                          <a:pt x="76659" y="174791"/>
                          <a:pt x="75690" y="175144"/>
                        </a:cubicBezTo>
                        <a:cubicBezTo>
                          <a:pt x="75642" y="175139"/>
                          <a:pt x="75595" y="175154"/>
                          <a:pt x="75560" y="175188"/>
                        </a:cubicBezTo>
                        <a:lnTo>
                          <a:pt x="75431" y="175231"/>
                        </a:lnTo>
                        <a:cubicBezTo>
                          <a:pt x="74219" y="175657"/>
                          <a:pt x="73048" y="176191"/>
                          <a:pt x="71933" y="176828"/>
                        </a:cubicBezTo>
                        <a:cubicBezTo>
                          <a:pt x="71457" y="177086"/>
                          <a:pt x="70983" y="177475"/>
                          <a:pt x="70507" y="177777"/>
                        </a:cubicBezTo>
                        <a:cubicBezTo>
                          <a:pt x="69860" y="178208"/>
                          <a:pt x="69212" y="178597"/>
                          <a:pt x="68651" y="179028"/>
                        </a:cubicBezTo>
                        <a:cubicBezTo>
                          <a:pt x="68133" y="179417"/>
                          <a:pt x="67744" y="179891"/>
                          <a:pt x="67268" y="180323"/>
                        </a:cubicBezTo>
                        <a:cubicBezTo>
                          <a:pt x="66719" y="180793"/>
                          <a:pt x="66200" y="181297"/>
                          <a:pt x="65715" y="181833"/>
                        </a:cubicBezTo>
                        <a:cubicBezTo>
                          <a:pt x="65412" y="182178"/>
                          <a:pt x="65153" y="182566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0"/>
                          <a:pt x="95704" y="176679"/>
                          <a:pt x="91453" y="175187"/>
                        </a:cubicBezTo>
                        <a:cubicBezTo>
                          <a:pt x="90456" y="174815"/>
                          <a:pt x="89431" y="174526"/>
                          <a:pt x="88386" y="174325"/>
                        </a:cubicBezTo>
                        <a:lnTo>
                          <a:pt x="87090" y="174022"/>
                        </a:lnTo>
                        <a:lnTo>
                          <a:pt x="87090" y="121030"/>
                        </a:lnTo>
                        <a:lnTo>
                          <a:pt x="88343" y="120727"/>
                        </a:lnTo>
                        <a:cubicBezTo>
                          <a:pt x="90762" y="120192"/>
                          <a:pt x="93080" y="119275"/>
                          <a:pt x="95209" y="118009"/>
                        </a:cubicBezTo>
                        <a:lnTo>
                          <a:pt x="96072" y="117405"/>
                        </a:lnTo>
                        <a:lnTo>
                          <a:pt x="114426" y="117405"/>
                        </a:lnTo>
                        <a:cubicBezTo>
                          <a:pt x="115640" y="117400"/>
                          <a:pt x="116623" y="116417"/>
                          <a:pt x="116628" y="11520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20" name="Google Shape;1720;g2da750b4097_0_491"/>
                  <p:cNvSpPr/>
                  <p:nvPr/>
                </p:nvSpPr>
                <p:spPr>
                  <a:xfrm>
                    <a:off x="5030321" y="2947048"/>
                    <a:ext cx="34028" cy="20283"/>
                  </a:xfrm>
                  <a:custGeom>
                    <a:rect b="b" l="l" r="r" t="t"/>
                    <a:pathLst>
                      <a:path extrusionOk="0" h="20283" w="34028">
                        <a:moveTo>
                          <a:pt x="34362" y="9906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4"/>
                        </a:cubicBezTo>
                        <a:lnTo>
                          <a:pt x="17089" y="20264"/>
                        </a:lnTo>
                        <a:cubicBezTo>
                          <a:pt x="7934" y="20264"/>
                          <a:pt x="421" y="15819"/>
                          <a:pt x="334" y="10338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6"/>
                          <a:pt x="12954" y="-24"/>
                          <a:pt x="17218" y="24"/>
                        </a:cubicBezTo>
                        <a:lnTo>
                          <a:pt x="17565" y="-19"/>
                        </a:lnTo>
                        <a:cubicBezTo>
                          <a:pt x="26762" y="-19"/>
                          <a:pt x="34277" y="4426"/>
                          <a:pt x="34362" y="9906"/>
                        </a:cubicBezTo>
                        <a:close/>
                        <a:moveTo>
                          <a:pt x="27843" y="14223"/>
                        </a:moveTo>
                        <a:cubicBezTo>
                          <a:pt x="28835" y="13618"/>
                          <a:pt x="31081" y="11978"/>
                          <a:pt x="31081" y="9950"/>
                        </a:cubicBezTo>
                        <a:cubicBezTo>
                          <a:pt x="31038" y="6800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5"/>
                          <a:pt x="9983" y="4185"/>
                          <a:pt x="6811" y="6023"/>
                        </a:cubicBezTo>
                        <a:cubicBezTo>
                          <a:pt x="5861" y="6628"/>
                          <a:pt x="3573" y="8310"/>
                          <a:pt x="3616" y="10295"/>
                        </a:cubicBezTo>
                        <a:cubicBezTo>
                          <a:pt x="3659" y="13446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6"/>
                          <a:pt x="24685" y="16062"/>
                          <a:pt x="27843" y="1422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721" name="Google Shape;1721;g2da750b4097_0_491"/>
              <p:cNvGrpSpPr/>
              <p:nvPr/>
            </p:nvGrpSpPr>
            <p:grpSpPr>
              <a:xfrm>
                <a:off x="7791411" y="4122187"/>
                <a:ext cx="561040" cy="377073"/>
                <a:chOff x="5723061" y="4582192"/>
                <a:chExt cx="561040" cy="377073"/>
              </a:xfrm>
            </p:grpSpPr>
            <p:grpSp>
              <p:nvGrpSpPr>
                <p:cNvPr id="1722" name="Google Shape;1722;g2da750b4097_0_491"/>
                <p:cNvGrpSpPr/>
                <p:nvPr/>
              </p:nvGrpSpPr>
              <p:grpSpPr>
                <a:xfrm>
                  <a:off x="5771378" y="4591613"/>
                  <a:ext cx="472272" cy="352929"/>
                  <a:chOff x="4998402" y="3162440"/>
                  <a:chExt cx="320728" cy="239680"/>
                </a:xfrm>
              </p:grpSpPr>
              <p:sp>
                <p:nvSpPr>
                  <p:cNvPr id="1723" name="Google Shape;1723;g2da750b4097_0_491"/>
                  <p:cNvSpPr/>
                  <p:nvPr/>
                </p:nvSpPr>
                <p:spPr>
                  <a:xfrm>
                    <a:off x="4998402" y="3361125"/>
                    <a:ext cx="320728" cy="40995"/>
                  </a:xfrm>
                  <a:custGeom>
                    <a:rect b="b" l="l" r="r" t="t"/>
                    <a:pathLst>
                      <a:path extrusionOk="0" h="40995" w="320728">
                        <a:moveTo>
                          <a:pt x="0" y="0"/>
                        </a:moveTo>
                        <a:lnTo>
                          <a:pt x="320729" y="0"/>
                        </a:lnTo>
                        <a:lnTo>
                          <a:pt x="320729" y="40996"/>
                        </a:lnTo>
                        <a:lnTo>
                          <a:pt x="0" y="40996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24" name="Google Shape;1724;g2da750b4097_0_491"/>
                  <p:cNvSpPr/>
                  <p:nvPr/>
                </p:nvSpPr>
                <p:spPr>
                  <a:xfrm>
                    <a:off x="5114135" y="3239171"/>
                    <a:ext cx="87275" cy="99642"/>
                  </a:xfrm>
                  <a:custGeom>
                    <a:rect b="b" l="l" r="r" t="t"/>
                    <a:pathLst>
                      <a:path extrusionOk="0" h="99642" w="87275">
                        <a:moveTo>
                          <a:pt x="87609" y="3736"/>
                        </a:moveTo>
                        <a:lnTo>
                          <a:pt x="72625" y="66007"/>
                        </a:lnTo>
                        <a:lnTo>
                          <a:pt x="72970" y="66568"/>
                        </a:lnTo>
                        <a:cubicBezTo>
                          <a:pt x="74551" y="69420"/>
                          <a:pt x="75369" y="72630"/>
                          <a:pt x="75344" y="75890"/>
                        </a:cubicBezTo>
                        <a:lnTo>
                          <a:pt x="75344" y="99624"/>
                        </a:lnTo>
                        <a:lnTo>
                          <a:pt x="9100" y="99624"/>
                        </a:lnTo>
                        <a:lnTo>
                          <a:pt x="9100" y="75889"/>
                        </a:lnTo>
                        <a:cubicBezTo>
                          <a:pt x="9000" y="71113"/>
                          <a:pt x="10820" y="66497"/>
                          <a:pt x="14153" y="63072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7"/>
                        </a:lnTo>
                        <a:lnTo>
                          <a:pt x="62347" y="59707"/>
                        </a:lnTo>
                        <a:cubicBezTo>
                          <a:pt x="63414" y="59720"/>
                          <a:pt x="64475" y="59879"/>
                          <a:pt x="65499" y="60181"/>
                        </a:cubicBezTo>
                        <a:lnTo>
                          <a:pt x="67140" y="60698"/>
                        </a:lnTo>
                        <a:lnTo>
                          <a:pt x="81433" y="1233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25" name="Google Shape;1725;g2da750b4097_0_491"/>
                  <p:cNvSpPr/>
                  <p:nvPr/>
                </p:nvSpPr>
                <p:spPr>
                  <a:xfrm>
                    <a:off x="5130071" y="3162440"/>
                    <a:ext cx="55750" cy="53957"/>
                  </a:xfrm>
                  <a:custGeom>
                    <a:rect b="b" l="l" r="r" t="t"/>
                    <a:pathLst>
                      <a:path extrusionOk="0" h="53957" w="55750">
                        <a:moveTo>
                          <a:pt x="56041" y="37616"/>
                        </a:moveTo>
                        <a:cubicBezTo>
                          <a:pt x="56033" y="37947"/>
                          <a:pt x="56048" y="38279"/>
                          <a:pt x="56084" y="38608"/>
                        </a:cubicBezTo>
                        <a:cubicBezTo>
                          <a:pt x="52542" y="43485"/>
                          <a:pt x="48275" y="47793"/>
                          <a:pt x="43431" y="51382"/>
                        </a:cubicBezTo>
                        <a:cubicBezTo>
                          <a:pt x="37972" y="53175"/>
                          <a:pt x="32247" y="54021"/>
                          <a:pt x="26503" y="53884"/>
                        </a:cubicBezTo>
                        <a:cubicBezTo>
                          <a:pt x="21556" y="54168"/>
                          <a:pt x="16610" y="53327"/>
                          <a:pt x="12036" y="51424"/>
                        </a:cubicBezTo>
                        <a:cubicBezTo>
                          <a:pt x="8965" y="49027"/>
                          <a:pt x="6309" y="46140"/>
                          <a:pt x="4176" y="42880"/>
                        </a:cubicBezTo>
                        <a:lnTo>
                          <a:pt x="4176" y="42319"/>
                        </a:lnTo>
                        <a:lnTo>
                          <a:pt x="3745" y="42319"/>
                        </a:lnTo>
                        <a:cubicBezTo>
                          <a:pt x="2881" y="41197"/>
                          <a:pt x="2103" y="40075"/>
                          <a:pt x="1456" y="39126"/>
                        </a:cubicBezTo>
                        <a:lnTo>
                          <a:pt x="1413" y="39083"/>
                        </a:lnTo>
                        <a:cubicBezTo>
                          <a:pt x="1024" y="38522"/>
                          <a:pt x="679" y="37961"/>
                          <a:pt x="334" y="37529"/>
                        </a:cubicBezTo>
                        <a:lnTo>
                          <a:pt x="1586" y="34853"/>
                        </a:lnTo>
                        <a:lnTo>
                          <a:pt x="1715" y="34552"/>
                        </a:lnTo>
                        <a:lnTo>
                          <a:pt x="1758" y="34120"/>
                        </a:lnTo>
                        <a:cubicBezTo>
                          <a:pt x="1822" y="33909"/>
                          <a:pt x="1865" y="33692"/>
                          <a:pt x="1887" y="33473"/>
                        </a:cubicBezTo>
                        <a:lnTo>
                          <a:pt x="1887" y="29934"/>
                        </a:lnTo>
                        <a:cubicBezTo>
                          <a:pt x="173" y="15205"/>
                          <a:pt x="10732" y="1876"/>
                          <a:pt x="25472" y="163"/>
                        </a:cubicBezTo>
                        <a:cubicBezTo>
                          <a:pt x="40211" y="-1550"/>
                          <a:pt x="53549" y="9002"/>
                          <a:pt x="55263" y="23731"/>
                        </a:cubicBezTo>
                        <a:cubicBezTo>
                          <a:pt x="55503" y="25792"/>
                          <a:pt x="55503" y="27873"/>
                          <a:pt x="55263" y="29934"/>
                        </a:cubicBezTo>
                        <a:lnTo>
                          <a:pt x="55263" y="35069"/>
                        </a:lnTo>
                        <a:lnTo>
                          <a:pt x="55393" y="35372"/>
                        </a:lnTo>
                        <a:cubicBezTo>
                          <a:pt x="55387" y="35531"/>
                          <a:pt x="55401" y="35691"/>
                          <a:pt x="55436" y="35846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26" name="Google Shape;1726;g2da750b4097_0_491"/>
                <p:cNvGrpSpPr/>
                <p:nvPr/>
              </p:nvGrpSpPr>
              <p:grpSpPr>
                <a:xfrm>
                  <a:off x="5723061" y="4582192"/>
                  <a:ext cx="561040" cy="377073"/>
                  <a:chOff x="4965588" y="3156037"/>
                  <a:chExt cx="381012" cy="256077"/>
                </a:xfrm>
              </p:grpSpPr>
              <p:sp>
                <p:nvSpPr>
                  <p:cNvPr id="1727" name="Google Shape;1727;g2da750b4097_0_491"/>
                  <p:cNvSpPr/>
                  <p:nvPr/>
                </p:nvSpPr>
                <p:spPr>
                  <a:xfrm>
                    <a:off x="4965588" y="3156037"/>
                    <a:ext cx="381012" cy="256077"/>
                  </a:xfrm>
                  <a:custGeom>
                    <a:rect b="b" l="l" r="r" t="t"/>
                    <a:pathLst>
                      <a:path extrusionOk="0" h="256077" w="381012">
                        <a:moveTo>
                          <a:pt x="381347" y="182913"/>
                        </a:moveTo>
                        <a:lnTo>
                          <a:pt x="381347" y="201944"/>
                        </a:lnTo>
                        <a:cubicBezTo>
                          <a:pt x="381348" y="203754"/>
                          <a:pt x="379880" y="205222"/>
                          <a:pt x="378069" y="205223"/>
                        </a:cubicBezTo>
                        <a:cubicBezTo>
                          <a:pt x="378068" y="205223"/>
                          <a:pt x="378067" y="205223"/>
                          <a:pt x="378065" y="205223"/>
                        </a:cubicBezTo>
                        <a:lnTo>
                          <a:pt x="363814" y="205223"/>
                        </a:lnTo>
                        <a:lnTo>
                          <a:pt x="363814" y="247816"/>
                        </a:lnTo>
                        <a:cubicBezTo>
                          <a:pt x="364088" y="248336"/>
                          <a:pt x="364236" y="248912"/>
                          <a:pt x="364246" y="249499"/>
                        </a:cubicBezTo>
                        <a:lnTo>
                          <a:pt x="364246" y="252779"/>
                        </a:lnTo>
                        <a:cubicBezTo>
                          <a:pt x="364247" y="254589"/>
                          <a:pt x="362779" y="256058"/>
                          <a:pt x="360967" y="256059"/>
                        </a:cubicBezTo>
                        <a:cubicBezTo>
                          <a:pt x="360966" y="256059"/>
                          <a:pt x="360965" y="256059"/>
                          <a:pt x="360964" y="256059"/>
                        </a:cubicBezTo>
                        <a:lnTo>
                          <a:pt x="28273" y="256059"/>
                        </a:lnTo>
                        <a:cubicBezTo>
                          <a:pt x="26015" y="255182"/>
                          <a:pt x="24228" y="253397"/>
                          <a:pt x="23351" y="251139"/>
                        </a:cubicBezTo>
                        <a:lnTo>
                          <a:pt x="23351" y="205223"/>
                        </a:lnTo>
                        <a:lnTo>
                          <a:pt x="3616" y="205223"/>
                        </a:lnTo>
                        <a:cubicBezTo>
                          <a:pt x="1804" y="205224"/>
                          <a:pt x="335" y="203758"/>
                          <a:pt x="334" y="201948"/>
                        </a:cubicBezTo>
                        <a:cubicBezTo>
                          <a:pt x="334" y="201946"/>
                          <a:pt x="334" y="201945"/>
                          <a:pt x="334" y="201944"/>
                        </a:cubicBezTo>
                        <a:lnTo>
                          <a:pt x="334" y="182913"/>
                        </a:lnTo>
                        <a:cubicBezTo>
                          <a:pt x="333" y="181102"/>
                          <a:pt x="1801" y="179634"/>
                          <a:pt x="3613" y="179633"/>
                        </a:cubicBezTo>
                        <a:cubicBezTo>
                          <a:pt x="3614" y="179633"/>
                          <a:pt x="3615" y="179633"/>
                          <a:pt x="3616" y="179633"/>
                        </a:cubicBezTo>
                        <a:lnTo>
                          <a:pt x="59021" y="179633"/>
                        </a:lnTo>
                        <a:cubicBezTo>
                          <a:pt x="62660" y="174743"/>
                          <a:pt x="67662" y="171036"/>
                          <a:pt x="73401" y="168974"/>
                        </a:cubicBezTo>
                        <a:lnTo>
                          <a:pt x="73401" y="127029"/>
                        </a:lnTo>
                        <a:cubicBezTo>
                          <a:pt x="70728" y="126393"/>
                          <a:pt x="68166" y="125360"/>
                          <a:pt x="65800" y="123965"/>
                        </a:cubicBezTo>
                        <a:lnTo>
                          <a:pt x="52629" y="123965"/>
                        </a:lnTo>
                        <a:cubicBezTo>
                          <a:pt x="47788" y="123965"/>
                          <a:pt x="43863" y="120043"/>
                          <a:pt x="43863" y="115205"/>
                        </a:cubicBezTo>
                        <a:cubicBezTo>
                          <a:pt x="43863" y="110367"/>
                          <a:pt x="47788" y="106444"/>
                          <a:pt x="52629" y="106444"/>
                        </a:cubicBezTo>
                        <a:lnTo>
                          <a:pt x="57294" y="106444"/>
                        </a:lnTo>
                        <a:cubicBezTo>
                          <a:pt x="58491" y="101995"/>
                          <a:pt x="61412" y="98206"/>
                          <a:pt x="65412" y="95915"/>
                        </a:cubicBezTo>
                        <a:cubicBezTo>
                          <a:pt x="70368" y="92943"/>
                          <a:pt x="76041" y="91376"/>
                          <a:pt x="81822" y="91384"/>
                        </a:cubicBezTo>
                        <a:lnTo>
                          <a:pt x="82298" y="91383"/>
                        </a:lnTo>
                        <a:cubicBezTo>
                          <a:pt x="91924" y="90622"/>
                          <a:pt x="101143" y="95413"/>
                          <a:pt x="106048" y="103725"/>
                        </a:cubicBezTo>
                        <a:lnTo>
                          <a:pt x="136925" y="82623"/>
                        </a:lnTo>
                        <a:cubicBezTo>
                          <a:pt x="137189" y="82463"/>
                          <a:pt x="137463" y="82319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3" y="65901"/>
                          <a:pt x="162339" y="58843"/>
                          <a:pt x="162144" y="51682"/>
                        </a:cubicBezTo>
                        <a:cubicBezTo>
                          <a:pt x="160590" y="49439"/>
                          <a:pt x="159381" y="47669"/>
                          <a:pt x="159078" y="47194"/>
                        </a:cubicBezTo>
                        <a:lnTo>
                          <a:pt x="158819" y="46805"/>
                        </a:lnTo>
                        <a:cubicBezTo>
                          <a:pt x="158500" y="46332"/>
                          <a:pt x="158321" y="45779"/>
                          <a:pt x="158302" y="45209"/>
                        </a:cubicBezTo>
                        <a:lnTo>
                          <a:pt x="158215" y="43828"/>
                        </a:lnTo>
                        <a:cubicBezTo>
                          <a:pt x="158173" y="43283"/>
                          <a:pt x="158262" y="42735"/>
                          <a:pt x="158474" y="42231"/>
                        </a:cubicBezTo>
                        <a:lnTo>
                          <a:pt x="159855" y="39341"/>
                        </a:lnTo>
                        <a:lnTo>
                          <a:pt x="159855" y="36493"/>
                        </a:lnTo>
                        <a:cubicBezTo>
                          <a:pt x="158135" y="18129"/>
                          <a:pt x="171637" y="1848"/>
                          <a:pt x="190013" y="129"/>
                        </a:cubicBezTo>
                        <a:cubicBezTo>
                          <a:pt x="208390" y="-1591"/>
                          <a:pt x="224682" y="11902"/>
                          <a:pt x="226402" y="30265"/>
                        </a:cubicBezTo>
                        <a:cubicBezTo>
                          <a:pt x="226596" y="32337"/>
                          <a:pt x="226596" y="34421"/>
                          <a:pt x="226402" y="36493"/>
                        </a:cubicBezTo>
                        <a:lnTo>
                          <a:pt x="226402" y="40851"/>
                        </a:lnTo>
                        <a:lnTo>
                          <a:pt x="226964" y="42663"/>
                        </a:lnTo>
                        <a:cubicBezTo>
                          <a:pt x="227084" y="42995"/>
                          <a:pt x="227142" y="43346"/>
                          <a:pt x="227136" y="43699"/>
                        </a:cubicBezTo>
                        <a:cubicBezTo>
                          <a:pt x="227122" y="44059"/>
                          <a:pt x="227136" y="44420"/>
                          <a:pt x="227180" y="44778"/>
                        </a:cubicBezTo>
                        <a:lnTo>
                          <a:pt x="227309" y="45511"/>
                        </a:lnTo>
                        <a:cubicBezTo>
                          <a:pt x="227469" y="46413"/>
                          <a:pt x="227233" y="47340"/>
                          <a:pt x="226662" y="48057"/>
                        </a:cubicBezTo>
                        <a:lnTo>
                          <a:pt x="226230" y="48662"/>
                        </a:lnTo>
                        <a:cubicBezTo>
                          <a:pt x="225927" y="49050"/>
                          <a:pt x="224804" y="50474"/>
                          <a:pt x="223293" y="52287"/>
                        </a:cubicBezTo>
                        <a:cubicBezTo>
                          <a:pt x="223047" y="59320"/>
                          <a:pt x="221480" y="66244"/>
                          <a:pt x="218673" y="72698"/>
                        </a:cubicBezTo>
                        <a:lnTo>
                          <a:pt x="222602" y="74424"/>
                        </a:lnTo>
                        <a:lnTo>
                          <a:pt x="244410" y="83271"/>
                        </a:lnTo>
                        <a:lnTo>
                          <a:pt x="254386" y="87112"/>
                        </a:lnTo>
                        <a:cubicBezTo>
                          <a:pt x="255044" y="87381"/>
                          <a:pt x="255603" y="87849"/>
                          <a:pt x="255984" y="88450"/>
                        </a:cubicBezTo>
                        <a:lnTo>
                          <a:pt x="256976" y="90089"/>
                        </a:lnTo>
                        <a:lnTo>
                          <a:pt x="301154" y="133934"/>
                        </a:lnTo>
                        <a:cubicBezTo>
                          <a:pt x="305235" y="132242"/>
                          <a:pt x="309604" y="131348"/>
                          <a:pt x="314023" y="131301"/>
                        </a:cubicBezTo>
                        <a:lnTo>
                          <a:pt x="314498" y="131301"/>
                        </a:lnTo>
                        <a:cubicBezTo>
                          <a:pt x="328058" y="131301"/>
                          <a:pt x="338811" y="138853"/>
                          <a:pt x="339458" y="148563"/>
                        </a:cubicBezTo>
                        <a:lnTo>
                          <a:pt x="345158" y="148563"/>
                        </a:lnTo>
                        <a:cubicBezTo>
                          <a:pt x="350000" y="148563"/>
                          <a:pt x="353925" y="152485"/>
                          <a:pt x="353925" y="157323"/>
                        </a:cubicBezTo>
                        <a:cubicBezTo>
                          <a:pt x="353925" y="162161"/>
                          <a:pt x="350000" y="166083"/>
                          <a:pt x="345158" y="166083"/>
                        </a:cubicBezTo>
                        <a:lnTo>
                          <a:pt x="325251" y="166083"/>
                        </a:lnTo>
                        <a:cubicBezTo>
                          <a:pt x="324991" y="166169"/>
                          <a:pt x="324690" y="166298"/>
                          <a:pt x="324387" y="166385"/>
                        </a:cubicBezTo>
                        <a:lnTo>
                          <a:pt x="324387" y="170442"/>
                        </a:lnTo>
                        <a:cubicBezTo>
                          <a:pt x="329547" y="172270"/>
                          <a:pt x="334124" y="175443"/>
                          <a:pt x="337645" y="179633"/>
                        </a:cubicBezTo>
                        <a:lnTo>
                          <a:pt x="378065" y="179633"/>
                        </a:lnTo>
                        <a:cubicBezTo>
                          <a:pt x="379877" y="179632"/>
                          <a:pt x="381346" y="181100"/>
                          <a:pt x="381346" y="182911"/>
                        </a:cubicBezTo>
                        <a:cubicBezTo>
                          <a:pt x="381346" y="182911"/>
                          <a:pt x="381346" y="182912"/>
                          <a:pt x="381346" y="182913"/>
                        </a:cubicBezTo>
                        <a:close/>
                        <a:moveTo>
                          <a:pt x="374740" y="198664"/>
                        </a:moveTo>
                        <a:lnTo>
                          <a:pt x="374740" y="193831"/>
                        </a:lnTo>
                        <a:lnTo>
                          <a:pt x="6897" y="193831"/>
                        </a:lnTo>
                        <a:lnTo>
                          <a:pt x="6897" y="198664"/>
                        </a:lnTo>
                        <a:lnTo>
                          <a:pt x="374740" y="198664"/>
                        </a:lnTo>
                        <a:close/>
                        <a:moveTo>
                          <a:pt x="374740" y="190551"/>
                        </a:moveTo>
                        <a:lnTo>
                          <a:pt x="374740" y="186193"/>
                        </a:lnTo>
                        <a:lnTo>
                          <a:pt x="6897" y="186193"/>
                        </a:lnTo>
                        <a:lnTo>
                          <a:pt x="6897" y="190551"/>
                        </a:lnTo>
                        <a:close/>
                        <a:moveTo>
                          <a:pt x="353925" y="246220"/>
                        </a:moveTo>
                        <a:lnTo>
                          <a:pt x="353925" y="205223"/>
                        </a:lnTo>
                        <a:lnTo>
                          <a:pt x="33196" y="205223"/>
                        </a:lnTo>
                        <a:lnTo>
                          <a:pt x="33196" y="246220"/>
                        </a:lnTo>
                        <a:close/>
                        <a:moveTo>
                          <a:pt x="347361" y="157323"/>
                        </a:moveTo>
                        <a:cubicBezTo>
                          <a:pt x="347356" y="156109"/>
                          <a:pt x="346373" y="155127"/>
                          <a:pt x="345158" y="155122"/>
                        </a:cubicBezTo>
                        <a:lnTo>
                          <a:pt x="331124" y="155122"/>
                        </a:lnTo>
                        <a:lnTo>
                          <a:pt x="332161" y="152835"/>
                        </a:lnTo>
                        <a:cubicBezTo>
                          <a:pt x="332452" y="152144"/>
                          <a:pt x="332655" y="151419"/>
                          <a:pt x="332764" y="150678"/>
                        </a:cubicBezTo>
                        <a:cubicBezTo>
                          <a:pt x="332808" y="150418"/>
                          <a:pt x="332851" y="150159"/>
                          <a:pt x="332895" y="149857"/>
                        </a:cubicBezTo>
                        <a:lnTo>
                          <a:pt x="332895" y="149382"/>
                        </a:lnTo>
                        <a:cubicBezTo>
                          <a:pt x="332808" y="143039"/>
                          <a:pt x="324560" y="137861"/>
                          <a:pt x="314498" y="137861"/>
                        </a:cubicBezTo>
                        <a:lnTo>
                          <a:pt x="314066" y="137861"/>
                        </a:lnTo>
                        <a:cubicBezTo>
                          <a:pt x="312900" y="137904"/>
                          <a:pt x="311778" y="137989"/>
                          <a:pt x="310655" y="138120"/>
                        </a:cubicBezTo>
                        <a:lnTo>
                          <a:pt x="309359" y="138378"/>
                        </a:lnTo>
                        <a:cubicBezTo>
                          <a:pt x="308704" y="138466"/>
                          <a:pt x="308055" y="138596"/>
                          <a:pt x="307416" y="138766"/>
                        </a:cubicBezTo>
                        <a:cubicBezTo>
                          <a:pt x="306941" y="138896"/>
                          <a:pt x="306466" y="139026"/>
                          <a:pt x="305991" y="139198"/>
                        </a:cubicBezTo>
                        <a:cubicBezTo>
                          <a:pt x="305429" y="139371"/>
                          <a:pt x="304868" y="139543"/>
                          <a:pt x="304350" y="139759"/>
                        </a:cubicBezTo>
                        <a:cubicBezTo>
                          <a:pt x="303918" y="139932"/>
                          <a:pt x="303529" y="140147"/>
                          <a:pt x="303097" y="140320"/>
                        </a:cubicBezTo>
                        <a:cubicBezTo>
                          <a:pt x="302418" y="140631"/>
                          <a:pt x="301755" y="140977"/>
                          <a:pt x="301111" y="141356"/>
                        </a:cubicBezTo>
                        <a:lnTo>
                          <a:pt x="300031" y="142090"/>
                        </a:lnTo>
                        <a:lnTo>
                          <a:pt x="252787" y="95138"/>
                        </a:lnTo>
                        <a:lnTo>
                          <a:pt x="252529" y="95225"/>
                        </a:lnTo>
                        <a:lnTo>
                          <a:pt x="251665" y="93930"/>
                        </a:lnTo>
                        <a:lnTo>
                          <a:pt x="251622" y="93887"/>
                        </a:lnTo>
                        <a:lnTo>
                          <a:pt x="251536" y="93714"/>
                        </a:lnTo>
                        <a:lnTo>
                          <a:pt x="250974" y="92850"/>
                        </a:lnTo>
                        <a:lnTo>
                          <a:pt x="242424" y="89572"/>
                        </a:lnTo>
                        <a:lnTo>
                          <a:pt x="241992" y="89399"/>
                        </a:lnTo>
                        <a:lnTo>
                          <a:pt x="239271" y="88319"/>
                        </a:lnTo>
                        <a:lnTo>
                          <a:pt x="224718" y="148821"/>
                        </a:lnTo>
                        <a:cubicBezTo>
                          <a:pt x="226380" y="152020"/>
                          <a:pt x="227240" y="155574"/>
                          <a:pt x="227223" y="159179"/>
                        </a:cubicBezTo>
                        <a:lnTo>
                          <a:pt x="227223" y="182913"/>
                        </a:lnTo>
                        <a:lnTo>
                          <a:pt x="239746" y="182913"/>
                        </a:lnTo>
                        <a:lnTo>
                          <a:pt x="243935" y="138249"/>
                        </a:lnTo>
                        <a:lnTo>
                          <a:pt x="296965" y="178209"/>
                        </a:lnTo>
                        <a:cubicBezTo>
                          <a:pt x="299432" y="176179"/>
                          <a:pt x="302239" y="174601"/>
                          <a:pt x="305257" y="173548"/>
                        </a:cubicBezTo>
                        <a:cubicBezTo>
                          <a:pt x="305947" y="173290"/>
                          <a:pt x="306681" y="173074"/>
                          <a:pt x="307416" y="172858"/>
                        </a:cubicBezTo>
                        <a:lnTo>
                          <a:pt x="307416" y="164012"/>
                        </a:lnTo>
                        <a:cubicBezTo>
                          <a:pt x="306034" y="163712"/>
                          <a:pt x="304677" y="163308"/>
                          <a:pt x="303357" y="162803"/>
                        </a:cubicBezTo>
                        <a:lnTo>
                          <a:pt x="283362" y="162803"/>
                        </a:lnTo>
                        <a:cubicBezTo>
                          <a:pt x="280333" y="162803"/>
                          <a:pt x="277878" y="160349"/>
                          <a:pt x="277878" y="157323"/>
                        </a:cubicBezTo>
                        <a:cubicBezTo>
                          <a:pt x="277878" y="154295"/>
                          <a:pt x="280333" y="151842"/>
                          <a:pt x="283362" y="151842"/>
                        </a:cubicBezTo>
                        <a:lnTo>
                          <a:pt x="297700" y="152101"/>
                        </a:lnTo>
                        <a:cubicBezTo>
                          <a:pt x="297428" y="151383"/>
                          <a:pt x="297281" y="150624"/>
                          <a:pt x="297268" y="149857"/>
                        </a:cubicBezTo>
                        <a:lnTo>
                          <a:pt x="297268" y="149771"/>
                        </a:lnTo>
                        <a:cubicBezTo>
                          <a:pt x="297570" y="146801"/>
                          <a:pt x="299336" y="144179"/>
                          <a:pt x="301974" y="142780"/>
                        </a:cubicBezTo>
                        <a:cubicBezTo>
                          <a:pt x="305648" y="140611"/>
                          <a:pt x="309842" y="139478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11" y="143945"/>
                          <a:pt x="331253" y="149425"/>
                        </a:cubicBezTo>
                        <a:cubicBezTo>
                          <a:pt x="330980" y="152427"/>
                          <a:pt x="329210" y="155089"/>
                          <a:pt x="326546" y="156503"/>
                        </a:cubicBezTo>
                        <a:cubicBezTo>
                          <a:pt x="322870" y="158662"/>
                          <a:pt x="318675" y="159781"/>
                          <a:pt x="314412" y="159739"/>
                        </a:cubicBezTo>
                        <a:lnTo>
                          <a:pt x="314023" y="159783"/>
                        </a:lnTo>
                        <a:cubicBezTo>
                          <a:pt x="309051" y="159967"/>
                          <a:pt x="304169" y="158427"/>
                          <a:pt x="300203" y="155424"/>
                        </a:cubicBezTo>
                        <a:lnTo>
                          <a:pt x="283319" y="155122"/>
                        </a:lnTo>
                        <a:cubicBezTo>
                          <a:pt x="282103" y="155145"/>
                          <a:pt x="281136" y="156150"/>
                          <a:pt x="281159" y="157365"/>
                        </a:cubicBezTo>
                        <a:cubicBezTo>
                          <a:pt x="281182" y="158564"/>
                          <a:pt x="282162" y="159524"/>
                          <a:pt x="283362" y="159524"/>
                        </a:cubicBezTo>
                        <a:lnTo>
                          <a:pt x="304263" y="159653"/>
                        </a:lnTo>
                        <a:cubicBezTo>
                          <a:pt x="305895" y="160286"/>
                          <a:pt x="307589" y="160749"/>
                          <a:pt x="309316" y="161034"/>
                        </a:cubicBezTo>
                        <a:lnTo>
                          <a:pt x="310697" y="161250"/>
                        </a:lnTo>
                        <a:lnTo>
                          <a:pt x="310697" y="175534"/>
                        </a:lnTo>
                        <a:lnTo>
                          <a:pt x="309402" y="175793"/>
                        </a:lnTo>
                        <a:cubicBezTo>
                          <a:pt x="308358" y="175994"/>
                          <a:pt x="307332" y="176282"/>
                          <a:pt x="306336" y="176655"/>
                        </a:cubicBezTo>
                        <a:cubicBezTo>
                          <a:pt x="302690" y="177929"/>
                          <a:pt x="299413" y="180078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5"/>
                        </a:lnTo>
                        <a:cubicBezTo>
                          <a:pt x="330822" y="181920"/>
                          <a:pt x="330303" y="181532"/>
                          <a:pt x="329785" y="181101"/>
                        </a:cubicBezTo>
                        <a:cubicBezTo>
                          <a:pt x="329388" y="180719"/>
                          <a:pt x="328970" y="180358"/>
                          <a:pt x="328533" y="180021"/>
                        </a:cubicBezTo>
                        <a:cubicBezTo>
                          <a:pt x="327972" y="179633"/>
                          <a:pt x="327367" y="179288"/>
                          <a:pt x="326806" y="178899"/>
                        </a:cubicBezTo>
                        <a:cubicBezTo>
                          <a:pt x="326374" y="178641"/>
                          <a:pt x="325941" y="178339"/>
                          <a:pt x="325510" y="178080"/>
                        </a:cubicBezTo>
                        <a:cubicBezTo>
                          <a:pt x="324540" y="177596"/>
                          <a:pt x="323545" y="177164"/>
                          <a:pt x="322530" y="176785"/>
                        </a:cubicBezTo>
                        <a:lnTo>
                          <a:pt x="322185" y="176656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3"/>
                        </a:cubicBezTo>
                        <a:lnTo>
                          <a:pt x="317823" y="175534"/>
                        </a:lnTo>
                        <a:lnTo>
                          <a:pt x="317823" y="161163"/>
                        </a:lnTo>
                        <a:lnTo>
                          <a:pt x="319162" y="160905"/>
                        </a:lnTo>
                        <a:cubicBezTo>
                          <a:pt x="319723" y="160776"/>
                          <a:pt x="320285" y="160645"/>
                          <a:pt x="320802" y="160516"/>
                        </a:cubicBezTo>
                        <a:cubicBezTo>
                          <a:pt x="321607" y="160332"/>
                          <a:pt x="322400" y="160101"/>
                          <a:pt x="323178" y="159825"/>
                        </a:cubicBezTo>
                        <a:cubicBezTo>
                          <a:pt x="323400" y="159773"/>
                          <a:pt x="323616" y="159702"/>
                          <a:pt x="323825" y="159610"/>
                        </a:cubicBezTo>
                        <a:lnTo>
                          <a:pt x="324387" y="159523"/>
                        </a:lnTo>
                        <a:lnTo>
                          <a:pt x="345158" y="159523"/>
                        </a:lnTo>
                        <a:cubicBezTo>
                          <a:pt x="346372" y="159518"/>
                          <a:pt x="347356" y="158536"/>
                          <a:pt x="347361" y="157323"/>
                        </a:cubicBezTo>
                        <a:close/>
                        <a:moveTo>
                          <a:pt x="324775" y="153741"/>
                        </a:moveTo>
                        <a:cubicBezTo>
                          <a:pt x="325769" y="153137"/>
                          <a:pt x="328014" y="151497"/>
                          <a:pt x="327972" y="149469"/>
                        </a:cubicBezTo>
                        <a:cubicBezTo>
                          <a:pt x="327928" y="146318"/>
                          <a:pt x="322185" y="142780"/>
                          <a:pt x="314498" y="142780"/>
                        </a:cubicBezTo>
                        <a:lnTo>
                          <a:pt x="314152" y="142780"/>
                        </a:lnTo>
                        <a:cubicBezTo>
                          <a:pt x="310499" y="142761"/>
                          <a:pt x="306907" y="143714"/>
                          <a:pt x="303745" y="145542"/>
                        </a:cubicBezTo>
                        <a:cubicBezTo>
                          <a:pt x="302795" y="146146"/>
                          <a:pt x="300507" y="147786"/>
                          <a:pt x="300550" y="149814"/>
                        </a:cubicBezTo>
                        <a:cubicBezTo>
                          <a:pt x="300592" y="152965"/>
                          <a:pt x="306336" y="156459"/>
                          <a:pt x="314023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8" y="182055"/>
                          <a:pt x="293810" y="181233"/>
                          <a:pt x="294547" y="180453"/>
                        </a:cubicBezTo>
                        <a:lnTo>
                          <a:pt x="246656" y="144419"/>
                        </a:lnTo>
                        <a:lnTo>
                          <a:pt x="243029" y="182913"/>
                        </a:lnTo>
                        <a:close/>
                        <a:moveTo>
                          <a:pt x="221220" y="149296"/>
                        </a:moveTo>
                        <a:lnTo>
                          <a:pt x="236205" y="87025"/>
                        </a:lnTo>
                        <a:lnTo>
                          <a:pt x="230030" y="84522"/>
                        </a:lnTo>
                        <a:lnTo>
                          <a:pt x="215736" y="143989"/>
                        </a:lnTo>
                        <a:lnTo>
                          <a:pt x="214095" y="143470"/>
                        </a:lnTo>
                        <a:cubicBezTo>
                          <a:pt x="213071" y="143168"/>
                          <a:pt x="212010" y="143009"/>
                          <a:pt x="210942" y="142996"/>
                        </a:cubicBezTo>
                        <a:lnTo>
                          <a:pt x="169529" y="142996"/>
                        </a:lnTo>
                        <a:lnTo>
                          <a:pt x="155192" y="83271"/>
                        </a:lnTo>
                        <a:lnTo>
                          <a:pt x="148930" y="85386"/>
                        </a:lnTo>
                        <a:lnTo>
                          <a:pt x="163440" y="145715"/>
                        </a:lnTo>
                        <a:lnTo>
                          <a:pt x="162749" y="146361"/>
                        </a:lnTo>
                        <a:cubicBezTo>
                          <a:pt x="159416" y="149786"/>
                          <a:pt x="157596" y="154403"/>
                          <a:pt x="157697" y="159178"/>
                        </a:cubicBezTo>
                        <a:lnTo>
                          <a:pt x="157697" y="182913"/>
                        </a:lnTo>
                        <a:lnTo>
                          <a:pt x="223941" y="182913"/>
                        </a:lnTo>
                        <a:lnTo>
                          <a:pt x="223941" y="159179"/>
                        </a:lnTo>
                        <a:cubicBezTo>
                          <a:pt x="223965" y="155919"/>
                          <a:pt x="223147" y="152708"/>
                          <a:pt x="221565" y="149857"/>
                        </a:cubicBezTo>
                        <a:close/>
                        <a:moveTo>
                          <a:pt x="213360" y="139932"/>
                        </a:moveTo>
                        <a:lnTo>
                          <a:pt x="226920" y="83487"/>
                        </a:lnTo>
                        <a:lnTo>
                          <a:pt x="219968" y="80423"/>
                        </a:lnTo>
                        <a:lnTo>
                          <a:pt x="216470" y="78998"/>
                        </a:lnTo>
                        <a:lnTo>
                          <a:pt x="199066" y="99324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9"/>
                        </a:lnTo>
                        <a:lnTo>
                          <a:pt x="158302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5"/>
                          <a:pt x="213360" y="139932"/>
                        </a:cubicBezTo>
                        <a:close/>
                        <a:moveTo>
                          <a:pt x="220615" y="45166"/>
                        </a:moveTo>
                        <a:cubicBezTo>
                          <a:pt x="220580" y="44836"/>
                          <a:pt x="220566" y="44505"/>
                          <a:pt x="220573" y="44173"/>
                        </a:cubicBezTo>
                        <a:lnTo>
                          <a:pt x="219968" y="42404"/>
                        </a:lnTo>
                        <a:cubicBezTo>
                          <a:pt x="219932" y="42248"/>
                          <a:pt x="219918" y="42089"/>
                          <a:pt x="219925" y="41930"/>
                        </a:cubicBezTo>
                        <a:lnTo>
                          <a:pt x="219796" y="41628"/>
                        </a:lnTo>
                        <a:lnTo>
                          <a:pt x="219796" y="36493"/>
                        </a:lnTo>
                        <a:cubicBezTo>
                          <a:pt x="221510" y="21763"/>
                          <a:pt x="210951" y="8435"/>
                          <a:pt x="196212" y="6722"/>
                        </a:cubicBezTo>
                        <a:cubicBezTo>
                          <a:pt x="181472" y="5009"/>
                          <a:pt x="168134" y="15560"/>
                          <a:pt x="166420" y="30289"/>
                        </a:cubicBezTo>
                        <a:cubicBezTo>
                          <a:pt x="166180" y="32350"/>
                          <a:pt x="166180" y="34432"/>
                          <a:pt x="166420" y="36493"/>
                        </a:cubicBezTo>
                        <a:lnTo>
                          <a:pt x="166420" y="40031"/>
                        </a:lnTo>
                        <a:cubicBezTo>
                          <a:pt x="166397" y="40250"/>
                          <a:pt x="166354" y="40467"/>
                          <a:pt x="166291" y="40679"/>
                        </a:cubicBezTo>
                        <a:lnTo>
                          <a:pt x="166247" y="41109"/>
                        </a:lnTo>
                        <a:lnTo>
                          <a:pt x="166117" y="41412"/>
                        </a:lnTo>
                        <a:lnTo>
                          <a:pt x="164865" y="44087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6" y="46633"/>
                          <a:pt x="167413" y="47755"/>
                          <a:pt x="168276" y="48877"/>
                        </a:cubicBezTo>
                        <a:lnTo>
                          <a:pt x="168709" y="48877"/>
                        </a:lnTo>
                        <a:lnTo>
                          <a:pt x="168709" y="49439"/>
                        </a:lnTo>
                        <a:cubicBezTo>
                          <a:pt x="170842" y="52698"/>
                          <a:pt x="173497" y="55585"/>
                          <a:pt x="176568" y="57983"/>
                        </a:cubicBezTo>
                        <a:cubicBezTo>
                          <a:pt x="181142" y="59886"/>
                          <a:pt x="186089" y="60726"/>
                          <a:pt x="191035" y="60443"/>
                        </a:cubicBezTo>
                        <a:cubicBezTo>
                          <a:pt x="196779" y="60579"/>
                          <a:pt x="202504" y="59732"/>
                          <a:pt x="207963" y="57939"/>
                        </a:cubicBezTo>
                        <a:cubicBezTo>
                          <a:pt x="212806" y="54350"/>
                          <a:pt x="217073" y="50042"/>
                          <a:pt x="220615" y="45166"/>
                        </a:cubicBezTo>
                        <a:close/>
                        <a:moveTo>
                          <a:pt x="198851" y="94534"/>
                        </a:moveTo>
                        <a:lnTo>
                          <a:pt x="213231" y="77704"/>
                        </a:lnTo>
                        <a:lnTo>
                          <a:pt x="212886" y="77531"/>
                        </a:lnTo>
                        <a:lnTo>
                          <a:pt x="212842" y="77531"/>
                        </a:lnTo>
                        <a:lnTo>
                          <a:pt x="212368" y="77359"/>
                        </a:lnTo>
                        <a:cubicBezTo>
                          <a:pt x="208439" y="84154"/>
                          <a:pt x="201482" y="88649"/>
                          <a:pt x="193669" y="89441"/>
                        </a:cubicBezTo>
                        <a:close/>
                        <a:moveTo>
                          <a:pt x="211245" y="72914"/>
                        </a:moveTo>
                        <a:cubicBezTo>
                          <a:pt x="214176" y="67375"/>
                          <a:pt x="215939" y="61294"/>
                          <a:pt x="216427" y="55048"/>
                        </a:cubicBezTo>
                        <a:cubicBezTo>
                          <a:pt x="214401" y="57422"/>
                          <a:pt x="211975" y="59423"/>
                          <a:pt x="209258" y="60960"/>
                        </a:cubicBezTo>
                        <a:cubicBezTo>
                          <a:pt x="203394" y="62947"/>
                          <a:pt x="197225" y="63882"/>
                          <a:pt x="191035" y="63722"/>
                        </a:cubicBezTo>
                        <a:cubicBezTo>
                          <a:pt x="185536" y="63951"/>
                          <a:pt x="180054" y="62979"/>
                          <a:pt x="174970" y="60874"/>
                        </a:cubicBezTo>
                        <a:cubicBezTo>
                          <a:pt x="172695" y="59319"/>
                          <a:pt x="170683" y="57410"/>
                          <a:pt x="169010" y="55221"/>
                        </a:cubicBezTo>
                        <a:cubicBezTo>
                          <a:pt x="169551" y="61375"/>
                          <a:pt x="171313" y="67361"/>
                          <a:pt x="174193" y="72828"/>
                        </a:cubicBezTo>
                        <a:cubicBezTo>
                          <a:pt x="174279" y="72957"/>
                          <a:pt x="174236" y="73043"/>
                          <a:pt x="174279" y="73173"/>
                        </a:cubicBezTo>
                        <a:cubicBezTo>
                          <a:pt x="177884" y="83354"/>
                          <a:pt x="189065" y="88687"/>
                          <a:pt x="199253" y="85085"/>
                        </a:cubicBezTo>
                        <a:cubicBezTo>
                          <a:pt x="204807" y="83121"/>
                          <a:pt x="209180" y="78762"/>
                          <a:pt x="211158" y="73216"/>
                        </a:cubicBezTo>
                        <a:cubicBezTo>
                          <a:pt x="211202" y="73129"/>
                          <a:pt x="211158" y="73000"/>
                          <a:pt x="211245" y="72914"/>
                        </a:cubicBezTo>
                        <a:close/>
                        <a:moveTo>
                          <a:pt x="185119" y="95310"/>
                        </a:moveTo>
                        <a:lnTo>
                          <a:pt x="191812" y="89441"/>
                        </a:lnTo>
                        <a:cubicBezTo>
                          <a:pt x="183964" y="88651"/>
                          <a:pt x="176982" y="84117"/>
                          <a:pt x="173070" y="77272"/>
                        </a:cubicBezTo>
                        <a:lnTo>
                          <a:pt x="171688" y="77747"/>
                        </a:lnTo>
                        <a:close/>
                        <a:moveTo>
                          <a:pt x="159813" y="144679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4"/>
                        </a:lnTo>
                        <a:lnTo>
                          <a:pt x="114426" y="109724"/>
                        </a:lnTo>
                        <a:cubicBezTo>
                          <a:pt x="117455" y="109724"/>
                          <a:pt x="119910" y="112178"/>
                          <a:pt x="119910" y="115205"/>
                        </a:cubicBezTo>
                        <a:cubicBezTo>
                          <a:pt x="119910" y="118231"/>
                          <a:pt x="117455" y="120685"/>
                          <a:pt x="114426" y="120685"/>
                        </a:cubicBezTo>
                        <a:lnTo>
                          <a:pt x="96979" y="120772"/>
                        </a:lnTo>
                        <a:cubicBezTo>
                          <a:pt x="94924" y="122020"/>
                          <a:pt x="92698" y="122965"/>
                          <a:pt x="90372" y="123577"/>
                        </a:cubicBezTo>
                        <a:lnTo>
                          <a:pt x="90372" y="144074"/>
                        </a:lnTo>
                        <a:cubicBezTo>
                          <a:pt x="95900" y="142651"/>
                          <a:pt x="112699" y="137040"/>
                          <a:pt x="128504" y="130697"/>
                        </a:cubicBezTo>
                        <a:cubicBezTo>
                          <a:pt x="130525" y="129697"/>
                          <a:pt x="132891" y="129665"/>
                          <a:pt x="134938" y="130610"/>
                        </a:cubicBezTo>
                        <a:cubicBezTo>
                          <a:pt x="136469" y="131408"/>
                          <a:pt x="137585" y="132822"/>
                          <a:pt x="138005" y="134495"/>
                        </a:cubicBezTo>
                        <a:lnTo>
                          <a:pt x="142108" y="182913"/>
                        </a:lnTo>
                        <a:lnTo>
                          <a:pt x="154415" y="182913"/>
                        </a:lnTo>
                        <a:lnTo>
                          <a:pt x="154415" y="159179"/>
                        </a:lnTo>
                        <a:cubicBezTo>
                          <a:pt x="154328" y="153839"/>
                          <a:pt x="156255" y="148663"/>
                          <a:pt x="159813" y="144679"/>
                        </a:cubicBezTo>
                        <a:close/>
                        <a:moveTo>
                          <a:pt x="138825" y="182913"/>
                        </a:moveTo>
                        <a:lnTo>
                          <a:pt x="134766" y="135056"/>
                        </a:lnTo>
                        <a:cubicBezTo>
                          <a:pt x="134503" y="134391"/>
                          <a:pt x="134013" y="133841"/>
                          <a:pt x="133383" y="133502"/>
                        </a:cubicBezTo>
                        <a:cubicBezTo>
                          <a:pt x="132176" y="133082"/>
                          <a:pt x="130850" y="133175"/>
                          <a:pt x="129714" y="133760"/>
                        </a:cubicBezTo>
                        <a:cubicBezTo>
                          <a:pt x="116886" y="138975"/>
                          <a:pt x="103798" y="143527"/>
                          <a:pt x="90503" y="147398"/>
                        </a:cubicBezTo>
                        <a:lnTo>
                          <a:pt x="90372" y="146793"/>
                        </a:lnTo>
                        <a:lnTo>
                          <a:pt x="90372" y="171391"/>
                        </a:lnTo>
                        <a:cubicBezTo>
                          <a:pt x="91106" y="171607"/>
                          <a:pt x="91840" y="171822"/>
                          <a:pt x="92575" y="172081"/>
                        </a:cubicBezTo>
                        <a:cubicBezTo>
                          <a:pt x="98233" y="174082"/>
                          <a:pt x="103074" y="177888"/>
                          <a:pt x="106350" y="182913"/>
                        </a:cubicBezTo>
                        <a:close/>
                        <a:moveTo>
                          <a:pt x="116628" y="115205"/>
                        </a:moveTo>
                        <a:cubicBezTo>
                          <a:pt x="116623" y="113991"/>
                          <a:pt x="115640" y="113009"/>
                          <a:pt x="114426" y="113004"/>
                        </a:cubicBezTo>
                        <a:lnTo>
                          <a:pt x="100176" y="113004"/>
                        </a:lnTo>
                        <a:lnTo>
                          <a:pt x="100564" y="111062"/>
                        </a:lnTo>
                        <a:cubicBezTo>
                          <a:pt x="100677" y="110537"/>
                          <a:pt x="100735" y="110002"/>
                          <a:pt x="100737" y="109465"/>
                        </a:cubicBezTo>
                        <a:cubicBezTo>
                          <a:pt x="100736" y="109101"/>
                          <a:pt x="100693" y="108739"/>
                          <a:pt x="100607" y="108386"/>
                        </a:cubicBezTo>
                        <a:cubicBezTo>
                          <a:pt x="99657" y="102431"/>
                          <a:pt x="91798" y="97943"/>
                          <a:pt x="82298" y="97943"/>
                        </a:cubicBezTo>
                        <a:lnTo>
                          <a:pt x="81909" y="97986"/>
                        </a:lnTo>
                        <a:cubicBezTo>
                          <a:pt x="81114" y="97999"/>
                          <a:pt x="80321" y="98057"/>
                          <a:pt x="79533" y="98159"/>
                        </a:cubicBezTo>
                        <a:cubicBezTo>
                          <a:pt x="79114" y="98147"/>
                          <a:pt x="78695" y="98175"/>
                          <a:pt x="78281" y="98245"/>
                        </a:cubicBezTo>
                        <a:cubicBezTo>
                          <a:pt x="75112" y="98626"/>
                          <a:pt x="72054" y="99654"/>
                          <a:pt x="69299" y="101266"/>
                        </a:cubicBezTo>
                        <a:cubicBezTo>
                          <a:pt x="69170" y="101353"/>
                          <a:pt x="69039" y="101396"/>
                          <a:pt x="68910" y="101482"/>
                        </a:cubicBezTo>
                        <a:cubicBezTo>
                          <a:pt x="66251" y="102939"/>
                          <a:pt x="64324" y="105443"/>
                          <a:pt x="63599" y="108386"/>
                        </a:cubicBezTo>
                        <a:cubicBezTo>
                          <a:pt x="63484" y="108911"/>
                          <a:pt x="63426" y="109446"/>
                          <a:pt x="63426" y="109983"/>
                        </a:cubicBezTo>
                        <a:cubicBezTo>
                          <a:pt x="63433" y="110358"/>
                          <a:pt x="63462" y="110733"/>
                          <a:pt x="63512" y="111105"/>
                        </a:cubicBezTo>
                        <a:lnTo>
                          <a:pt x="63857" y="113004"/>
                        </a:lnTo>
                        <a:lnTo>
                          <a:pt x="52629" y="113004"/>
                        </a:lnTo>
                        <a:cubicBezTo>
                          <a:pt x="51413" y="113004"/>
                          <a:pt x="50427" y="113990"/>
                          <a:pt x="50427" y="115205"/>
                        </a:cubicBezTo>
                        <a:cubicBezTo>
                          <a:pt x="50427" y="116420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6" y="117664"/>
                        </a:lnTo>
                        <a:cubicBezTo>
                          <a:pt x="68392" y="117837"/>
                          <a:pt x="68607" y="117924"/>
                          <a:pt x="68781" y="118053"/>
                        </a:cubicBezTo>
                        <a:cubicBezTo>
                          <a:pt x="69674" y="118619"/>
                          <a:pt x="70613" y="119109"/>
                          <a:pt x="71588" y="119520"/>
                        </a:cubicBezTo>
                        <a:cubicBezTo>
                          <a:pt x="71691" y="119555"/>
                          <a:pt x="71792" y="119598"/>
                          <a:pt x="71889" y="119650"/>
                        </a:cubicBezTo>
                        <a:cubicBezTo>
                          <a:pt x="73026" y="120098"/>
                          <a:pt x="74196" y="120459"/>
                          <a:pt x="75388" y="120728"/>
                        </a:cubicBezTo>
                        <a:cubicBezTo>
                          <a:pt x="75690" y="120814"/>
                          <a:pt x="75949" y="120858"/>
                          <a:pt x="76251" y="120944"/>
                        </a:cubicBezTo>
                        <a:cubicBezTo>
                          <a:pt x="76510" y="120988"/>
                          <a:pt x="76770" y="121030"/>
                          <a:pt x="77072" y="121073"/>
                        </a:cubicBezTo>
                        <a:cubicBezTo>
                          <a:pt x="77547" y="121160"/>
                          <a:pt x="78022" y="121246"/>
                          <a:pt x="78540" y="121289"/>
                        </a:cubicBezTo>
                        <a:lnTo>
                          <a:pt x="79965" y="121462"/>
                        </a:lnTo>
                        <a:lnTo>
                          <a:pt x="79965" y="174023"/>
                        </a:lnTo>
                        <a:lnTo>
                          <a:pt x="78670" y="174325"/>
                        </a:lnTo>
                        <a:cubicBezTo>
                          <a:pt x="77656" y="174518"/>
                          <a:pt x="76659" y="174792"/>
                          <a:pt x="75690" y="175145"/>
                        </a:cubicBezTo>
                        <a:cubicBezTo>
                          <a:pt x="75642" y="175140"/>
                          <a:pt x="75595" y="175155"/>
                          <a:pt x="75560" y="175189"/>
                        </a:cubicBezTo>
                        <a:lnTo>
                          <a:pt x="75431" y="175232"/>
                        </a:lnTo>
                        <a:cubicBezTo>
                          <a:pt x="74219" y="175657"/>
                          <a:pt x="73048" y="176191"/>
                          <a:pt x="71933" y="176828"/>
                        </a:cubicBezTo>
                        <a:cubicBezTo>
                          <a:pt x="71457" y="177087"/>
                          <a:pt x="70983" y="177476"/>
                          <a:pt x="70507" y="177777"/>
                        </a:cubicBezTo>
                        <a:cubicBezTo>
                          <a:pt x="69860" y="178209"/>
                          <a:pt x="69212" y="178598"/>
                          <a:pt x="68651" y="179030"/>
                        </a:cubicBezTo>
                        <a:cubicBezTo>
                          <a:pt x="68133" y="179418"/>
                          <a:pt x="67744" y="179892"/>
                          <a:pt x="67268" y="180324"/>
                        </a:cubicBezTo>
                        <a:cubicBezTo>
                          <a:pt x="66719" y="180794"/>
                          <a:pt x="66200" y="181298"/>
                          <a:pt x="65715" y="181835"/>
                        </a:cubicBezTo>
                        <a:cubicBezTo>
                          <a:pt x="65412" y="182179"/>
                          <a:pt x="65153" y="182568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1"/>
                          <a:pt x="95704" y="176680"/>
                          <a:pt x="91453" y="175188"/>
                        </a:cubicBezTo>
                        <a:cubicBezTo>
                          <a:pt x="90456" y="174816"/>
                          <a:pt x="89431" y="174527"/>
                          <a:pt x="88386" y="174325"/>
                        </a:cubicBezTo>
                        <a:lnTo>
                          <a:pt x="87090" y="174023"/>
                        </a:lnTo>
                        <a:lnTo>
                          <a:pt x="87090" y="121030"/>
                        </a:lnTo>
                        <a:lnTo>
                          <a:pt x="88343" y="120728"/>
                        </a:lnTo>
                        <a:cubicBezTo>
                          <a:pt x="90762" y="120193"/>
                          <a:pt x="93080" y="119275"/>
                          <a:pt x="95209" y="118009"/>
                        </a:cubicBezTo>
                        <a:lnTo>
                          <a:pt x="96072" y="117405"/>
                        </a:lnTo>
                        <a:lnTo>
                          <a:pt x="114426" y="117405"/>
                        </a:lnTo>
                        <a:cubicBezTo>
                          <a:pt x="115640" y="117400"/>
                          <a:pt x="116623" y="116418"/>
                          <a:pt x="116628" y="11520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28" name="Google Shape;1728;g2da750b4097_0_491"/>
                  <p:cNvSpPr/>
                  <p:nvPr/>
                </p:nvSpPr>
                <p:spPr>
                  <a:xfrm>
                    <a:off x="5030321" y="3255639"/>
                    <a:ext cx="34028" cy="20282"/>
                  </a:xfrm>
                  <a:custGeom>
                    <a:rect b="b" l="l" r="r" t="t"/>
                    <a:pathLst>
                      <a:path extrusionOk="0" h="20282" w="34028">
                        <a:moveTo>
                          <a:pt x="34362" y="9907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3"/>
                        </a:cubicBezTo>
                        <a:lnTo>
                          <a:pt x="17089" y="20263"/>
                        </a:lnTo>
                        <a:cubicBezTo>
                          <a:pt x="7934" y="20263"/>
                          <a:pt x="421" y="15819"/>
                          <a:pt x="334" y="10339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6"/>
                          <a:pt x="12954" y="-24"/>
                          <a:pt x="17218" y="25"/>
                        </a:cubicBezTo>
                        <a:lnTo>
                          <a:pt x="17565" y="-19"/>
                        </a:lnTo>
                        <a:cubicBezTo>
                          <a:pt x="26762" y="-19"/>
                          <a:pt x="34277" y="4426"/>
                          <a:pt x="34362" y="9907"/>
                        </a:cubicBezTo>
                        <a:close/>
                        <a:moveTo>
                          <a:pt x="27843" y="14222"/>
                        </a:moveTo>
                        <a:cubicBezTo>
                          <a:pt x="28835" y="13617"/>
                          <a:pt x="31081" y="11978"/>
                          <a:pt x="31081" y="9950"/>
                        </a:cubicBezTo>
                        <a:cubicBezTo>
                          <a:pt x="31038" y="6799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4"/>
                          <a:pt x="9983" y="4184"/>
                          <a:pt x="6811" y="6022"/>
                        </a:cubicBezTo>
                        <a:cubicBezTo>
                          <a:pt x="5861" y="6627"/>
                          <a:pt x="3573" y="8310"/>
                          <a:pt x="3616" y="10295"/>
                        </a:cubicBezTo>
                        <a:cubicBezTo>
                          <a:pt x="3659" y="13445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5"/>
                          <a:pt x="24685" y="16061"/>
                          <a:pt x="27843" y="1422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  <p:sp>
        <p:nvSpPr>
          <p:cNvPr id="1729" name="Google Shape;1729;g2da750b4097_0_491"/>
          <p:cNvSpPr txBox="1"/>
          <p:nvPr>
            <p:ph type="title"/>
          </p:nvPr>
        </p:nvSpPr>
        <p:spPr>
          <a:xfrm>
            <a:off x="720000" y="779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</a:pPr>
            <a:r>
              <a:rPr lang="en" sz="3200"/>
              <a:t>Community Innovation Survey </a:t>
            </a:r>
            <a:endParaRPr sz="3200"/>
          </a:p>
        </p:txBody>
      </p:sp>
      <p:grpSp>
        <p:nvGrpSpPr>
          <p:cNvPr id="1730" name="Google Shape;1730;g2da750b4097_0_491"/>
          <p:cNvGrpSpPr/>
          <p:nvPr/>
        </p:nvGrpSpPr>
        <p:grpSpPr>
          <a:xfrm>
            <a:off x="2381050" y="3951091"/>
            <a:ext cx="1322784" cy="1162411"/>
            <a:chOff x="1583725" y="3455378"/>
            <a:chExt cx="1322784" cy="1162411"/>
          </a:xfrm>
        </p:grpSpPr>
        <p:sp>
          <p:nvSpPr>
            <p:cNvPr id="1731" name="Google Shape;1731;g2da750b4097_0_491"/>
            <p:cNvSpPr/>
            <p:nvPr/>
          </p:nvSpPr>
          <p:spPr>
            <a:xfrm>
              <a:off x="1583728" y="3455380"/>
              <a:ext cx="1322781" cy="1162409"/>
            </a:xfrm>
            <a:custGeom>
              <a:rect b="b" l="l" r="r" t="t"/>
              <a:pathLst>
                <a:path extrusionOk="0" h="837772" w="953356">
                  <a:moveTo>
                    <a:pt x="953357" y="274275"/>
                  </a:moveTo>
                  <a:lnTo>
                    <a:pt x="953357" y="0"/>
                  </a:lnTo>
                  <a:lnTo>
                    <a:pt x="0" y="0"/>
                  </a:lnTo>
                  <a:lnTo>
                    <a:pt x="0" y="837773"/>
                  </a:lnTo>
                  <a:lnTo>
                    <a:pt x="953201" y="837773"/>
                  </a:lnTo>
                  <a:lnTo>
                    <a:pt x="953201" y="274275"/>
                  </a:lnTo>
                  <a:lnTo>
                    <a:pt x="953357" y="2742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2" name="Google Shape;1732;g2da750b4097_0_491"/>
            <p:cNvSpPr/>
            <p:nvPr/>
          </p:nvSpPr>
          <p:spPr>
            <a:xfrm>
              <a:off x="2905092" y="3835593"/>
              <a:ext cx="211" cy="781855"/>
            </a:xfrm>
            <a:custGeom>
              <a:rect b="b" l="l" r="r" t="t"/>
              <a:pathLst>
                <a:path extrusionOk="0" h="563499" w="152">
                  <a:moveTo>
                    <a:pt x="0" y="0"/>
                  </a:moveTo>
                  <a:lnTo>
                    <a:pt x="152" y="0"/>
                  </a:lnTo>
                  <a:lnTo>
                    <a:pt x="152" y="563499"/>
                  </a:lnTo>
                  <a:lnTo>
                    <a:pt x="0" y="56349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33" name="Google Shape;1733;g2da750b4097_0_491"/>
            <p:cNvGrpSpPr/>
            <p:nvPr/>
          </p:nvGrpSpPr>
          <p:grpSpPr>
            <a:xfrm>
              <a:off x="2175770" y="3640730"/>
              <a:ext cx="729669" cy="976511"/>
              <a:chOff x="5306939" y="5312964"/>
              <a:chExt cx="526343" cy="704401"/>
            </a:xfrm>
          </p:grpSpPr>
          <p:sp>
            <p:nvSpPr>
              <p:cNvPr id="1734" name="Google Shape;1734;g2da750b4097_0_491"/>
              <p:cNvSpPr/>
              <p:nvPr/>
            </p:nvSpPr>
            <p:spPr>
              <a:xfrm>
                <a:off x="5306939" y="5312964"/>
                <a:ext cx="526343" cy="704401"/>
              </a:xfrm>
              <a:custGeom>
                <a:rect b="b" l="l" r="r" t="t"/>
                <a:pathLst>
                  <a:path extrusionOk="0" h="704401" w="526343">
                    <a:moveTo>
                      <a:pt x="13773" y="581589"/>
                    </a:moveTo>
                    <a:lnTo>
                      <a:pt x="84586" y="510412"/>
                    </a:lnTo>
                    <a:lnTo>
                      <a:pt x="92236" y="124878"/>
                    </a:lnTo>
                    <a:lnTo>
                      <a:pt x="145993" y="124878"/>
                    </a:lnTo>
                    <a:lnTo>
                      <a:pt x="151885" y="442645"/>
                    </a:lnTo>
                    <a:lnTo>
                      <a:pt x="174421" y="420020"/>
                    </a:lnTo>
                    <a:lnTo>
                      <a:pt x="198301" y="443883"/>
                    </a:lnTo>
                    <a:lnTo>
                      <a:pt x="205538" y="13411"/>
                    </a:lnTo>
                    <a:lnTo>
                      <a:pt x="259294" y="13411"/>
                    </a:lnTo>
                    <a:lnTo>
                      <a:pt x="264980" y="283554"/>
                    </a:lnTo>
                    <a:lnTo>
                      <a:pt x="278626" y="283554"/>
                    </a:lnTo>
                    <a:cubicBezTo>
                      <a:pt x="299544" y="283519"/>
                      <a:pt x="316530" y="300437"/>
                      <a:pt x="316565" y="321341"/>
                    </a:cubicBezTo>
                    <a:cubicBezTo>
                      <a:pt x="316565" y="321349"/>
                      <a:pt x="316565" y="321356"/>
                      <a:pt x="316565" y="321364"/>
                    </a:cubicBezTo>
                    <a:lnTo>
                      <a:pt x="316565" y="421776"/>
                    </a:lnTo>
                    <a:lnTo>
                      <a:pt x="349956" y="455041"/>
                    </a:lnTo>
                    <a:lnTo>
                      <a:pt x="385001" y="420020"/>
                    </a:lnTo>
                    <a:lnTo>
                      <a:pt x="420563" y="455454"/>
                    </a:lnTo>
                    <a:lnTo>
                      <a:pt x="420563" y="339236"/>
                    </a:lnTo>
                    <a:cubicBezTo>
                      <a:pt x="420564" y="318338"/>
                      <a:pt x="437487" y="301382"/>
                      <a:pt x="458399" y="301323"/>
                    </a:cubicBezTo>
                    <a:lnTo>
                      <a:pt x="471941" y="301323"/>
                    </a:lnTo>
                    <a:lnTo>
                      <a:pt x="472975" y="296054"/>
                    </a:lnTo>
                    <a:cubicBezTo>
                      <a:pt x="477636" y="274714"/>
                      <a:pt x="496500" y="259470"/>
                      <a:pt x="518358" y="259382"/>
                    </a:cubicBezTo>
                    <a:lnTo>
                      <a:pt x="526677" y="259627"/>
                    </a:lnTo>
                    <a:lnTo>
                      <a:pt x="526677" y="251303"/>
                    </a:lnTo>
                    <a:lnTo>
                      <a:pt x="525387" y="249361"/>
                    </a:lnTo>
                    <a:lnTo>
                      <a:pt x="524767" y="237582"/>
                    </a:lnTo>
                    <a:lnTo>
                      <a:pt x="526677" y="237510"/>
                    </a:lnTo>
                    <a:lnTo>
                      <a:pt x="526677" y="224153"/>
                    </a:lnTo>
                    <a:lnTo>
                      <a:pt x="524767" y="224153"/>
                    </a:lnTo>
                    <a:cubicBezTo>
                      <a:pt x="517737" y="224103"/>
                      <a:pt x="511998" y="229758"/>
                      <a:pt x="511949" y="236783"/>
                    </a:cubicBezTo>
                    <a:cubicBezTo>
                      <a:pt x="511948" y="236808"/>
                      <a:pt x="511948" y="236834"/>
                      <a:pt x="511948" y="236860"/>
                    </a:cubicBezTo>
                    <a:lnTo>
                      <a:pt x="511948" y="246364"/>
                    </a:lnTo>
                    <a:cubicBezTo>
                      <a:pt x="488344" y="249009"/>
                      <a:pt x="468502" y="265276"/>
                      <a:pt x="461294" y="287892"/>
                    </a:cubicBezTo>
                    <a:lnTo>
                      <a:pt x="458399" y="287893"/>
                    </a:lnTo>
                    <a:cubicBezTo>
                      <a:pt x="430073" y="287973"/>
                      <a:pt x="407147" y="310929"/>
                      <a:pt x="407124" y="339235"/>
                    </a:cubicBezTo>
                    <a:lnTo>
                      <a:pt x="407124" y="423016"/>
                    </a:lnTo>
                    <a:lnTo>
                      <a:pt x="385001" y="401012"/>
                    </a:lnTo>
                    <a:lnTo>
                      <a:pt x="349956" y="436134"/>
                    </a:lnTo>
                    <a:lnTo>
                      <a:pt x="330004" y="416197"/>
                    </a:lnTo>
                    <a:lnTo>
                      <a:pt x="330004" y="321365"/>
                    </a:lnTo>
                    <a:cubicBezTo>
                      <a:pt x="329924" y="293059"/>
                      <a:pt x="306951" y="270148"/>
                      <a:pt x="278626" y="270125"/>
                    </a:cubicBezTo>
                    <a:lnTo>
                      <a:pt x="278109" y="270125"/>
                    </a:lnTo>
                    <a:lnTo>
                      <a:pt x="272423" y="-19"/>
                    </a:lnTo>
                    <a:lnTo>
                      <a:pt x="192306" y="-19"/>
                    </a:lnTo>
                    <a:lnTo>
                      <a:pt x="185379" y="411963"/>
                    </a:lnTo>
                    <a:lnTo>
                      <a:pt x="174318" y="401012"/>
                    </a:lnTo>
                    <a:lnTo>
                      <a:pt x="164704" y="410618"/>
                    </a:lnTo>
                    <a:lnTo>
                      <a:pt x="159225" y="111447"/>
                    </a:lnTo>
                    <a:lnTo>
                      <a:pt x="79107" y="111447"/>
                    </a:lnTo>
                    <a:lnTo>
                      <a:pt x="71251" y="504730"/>
                    </a:lnTo>
                    <a:lnTo>
                      <a:pt x="334" y="576009"/>
                    </a:lnTo>
                    <a:lnTo>
                      <a:pt x="334" y="704382"/>
                    </a:lnTo>
                    <a:lnTo>
                      <a:pt x="13773" y="70438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5" name="Google Shape;1735;g2da750b4097_0_491"/>
              <p:cNvSpPr/>
              <p:nvPr/>
            </p:nvSpPr>
            <p:spPr>
              <a:xfrm>
                <a:off x="5731614" y="5693851"/>
                <a:ext cx="46933" cy="113842"/>
              </a:xfrm>
              <a:custGeom>
                <a:rect b="b" l="l" r="r" t="t"/>
                <a:pathLst>
                  <a:path extrusionOk="0" h="113842" w="46933">
                    <a:moveTo>
                      <a:pt x="47267" y="-19"/>
                    </a:moveTo>
                    <a:lnTo>
                      <a:pt x="47267" y="113823"/>
                    </a:lnTo>
                    <a:lnTo>
                      <a:pt x="35172" y="113823"/>
                    </a:lnTo>
                    <a:lnTo>
                      <a:pt x="334" y="79010"/>
                    </a:lnTo>
                    <a:lnTo>
                      <a:pt x="334" y="33452"/>
                    </a:lnTo>
                    <a:cubicBezTo>
                      <a:pt x="317" y="15001"/>
                      <a:pt x="15260" y="22"/>
                      <a:pt x="33725" y="-18"/>
                    </a:cubicBezTo>
                    <a:close/>
                    <a:moveTo>
                      <a:pt x="33828" y="93575"/>
                    </a:moveTo>
                    <a:lnTo>
                      <a:pt x="33725" y="13411"/>
                    </a:lnTo>
                    <a:cubicBezTo>
                      <a:pt x="22688" y="13467"/>
                      <a:pt x="13771" y="22423"/>
                      <a:pt x="13773" y="33452"/>
                    </a:cubicBezTo>
                    <a:lnTo>
                      <a:pt x="13773" y="7343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6" name="Google Shape;1736;g2da750b4097_0_491"/>
              <p:cNvSpPr/>
              <p:nvPr/>
            </p:nvSpPr>
            <p:spPr>
              <a:xfrm>
                <a:off x="5731614" y="5618748"/>
                <a:ext cx="46933" cy="86569"/>
              </a:xfrm>
              <a:custGeom>
                <a:rect b="b" l="l" r="r" t="t"/>
                <a:pathLst>
                  <a:path extrusionOk="0" h="86569" w="46933">
                    <a:moveTo>
                      <a:pt x="47267" y="-19"/>
                    </a:moveTo>
                    <a:lnTo>
                      <a:pt x="47267" y="70642"/>
                    </a:lnTo>
                    <a:lnTo>
                      <a:pt x="33725" y="70642"/>
                    </a:lnTo>
                    <a:cubicBezTo>
                      <a:pt x="25534" y="70683"/>
                      <a:pt x="17582" y="73404"/>
                      <a:pt x="11085" y="78389"/>
                    </a:cubicBezTo>
                    <a:lnTo>
                      <a:pt x="334" y="86551"/>
                    </a:lnTo>
                    <a:lnTo>
                      <a:pt x="334" y="33452"/>
                    </a:lnTo>
                    <a:cubicBezTo>
                      <a:pt x="317" y="15000"/>
                      <a:pt x="15260" y="22"/>
                      <a:pt x="33725" y="-19"/>
                    </a:cubicBezTo>
                    <a:close/>
                    <a:moveTo>
                      <a:pt x="33828" y="57212"/>
                    </a:moveTo>
                    <a:lnTo>
                      <a:pt x="33725" y="13411"/>
                    </a:lnTo>
                    <a:cubicBezTo>
                      <a:pt x="22688" y="13466"/>
                      <a:pt x="13771" y="22423"/>
                      <a:pt x="13773" y="33452"/>
                    </a:cubicBezTo>
                    <a:lnTo>
                      <a:pt x="13773" y="61344"/>
                    </a:lnTo>
                    <a:cubicBezTo>
                      <a:pt x="20075" y="58632"/>
                      <a:pt x="26862" y="57227"/>
                      <a:pt x="33724" y="572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7" name="Google Shape;1737;g2da750b4097_0_491"/>
              <p:cNvSpPr/>
              <p:nvPr/>
            </p:nvSpPr>
            <p:spPr>
              <a:xfrm>
                <a:off x="5616968" y="5900771"/>
                <a:ext cx="116299" cy="35226"/>
              </a:xfrm>
              <a:custGeom>
                <a:rect b="b" l="l" r="r" t="t"/>
                <a:pathLst>
                  <a:path extrusionOk="0" h="35226" w="116299">
                    <a:moveTo>
                      <a:pt x="116633" y="-19"/>
                    </a:moveTo>
                    <a:lnTo>
                      <a:pt x="116633" y="35208"/>
                    </a:lnTo>
                    <a:lnTo>
                      <a:pt x="334" y="35208"/>
                    </a:lnTo>
                    <a:lnTo>
                      <a:pt x="334" y="-19"/>
                    </a:lnTo>
                    <a:close/>
                    <a:moveTo>
                      <a:pt x="103194" y="21882"/>
                    </a:moveTo>
                    <a:lnTo>
                      <a:pt x="103194" y="13410"/>
                    </a:lnTo>
                    <a:lnTo>
                      <a:pt x="13773" y="13410"/>
                    </a:lnTo>
                    <a:lnTo>
                      <a:pt x="13773" y="2188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8" name="Google Shape;1738;g2da750b4097_0_491"/>
              <p:cNvSpPr/>
              <p:nvPr/>
            </p:nvSpPr>
            <p:spPr>
              <a:xfrm>
                <a:off x="5571689" y="5600877"/>
                <a:ext cx="47036" cy="167147"/>
              </a:xfrm>
              <a:custGeom>
                <a:rect b="b" l="l" r="r" t="t"/>
                <a:pathLst>
                  <a:path extrusionOk="0" h="167147" w="47036">
                    <a:moveTo>
                      <a:pt x="47370" y="33452"/>
                    </a:moveTo>
                    <a:lnTo>
                      <a:pt x="47370" y="134691"/>
                    </a:lnTo>
                    <a:lnTo>
                      <a:pt x="14910" y="167128"/>
                    </a:lnTo>
                    <a:lnTo>
                      <a:pt x="3642" y="155868"/>
                    </a:lnTo>
                    <a:lnTo>
                      <a:pt x="334" y="-19"/>
                    </a:lnTo>
                    <a:lnTo>
                      <a:pt x="13876" y="-19"/>
                    </a:lnTo>
                    <a:cubicBezTo>
                      <a:pt x="32361" y="13"/>
                      <a:pt x="47338" y="14980"/>
                      <a:pt x="47370" y="33452"/>
                    </a:cubicBezTo>
                    <a:close/>
                    <a:moveTo>
                      <a:pt x="33931" y="129112"/>
                    </a:moveTo>
                    <a:lnTo>
                      <a:pt x="33931" y="33452"/>
                    </a:lnTo>
                    <a:cubicBezTo>
                      <a:pt x="33909" y="22473"/>
                      <a:pt x="25068" y="13547"/>
                      <a:pt x="14083" y="13411"/>
                    </a:cubicBezTo>
                    <a:lnTo>
                      <a:pt x="16874" y="14626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9" name="Google Shape;1739;g2da750b4097_0_491"/>
              <p:cNvSpPr/>
              <p:nvPr/>
            </p:nvSpPr>
            <p:spPr>
              <a:xfrm>
                <a:off x="5474824" y="5900771"/>
                <a:ext cx="116196" cy="35226"/>
              </a:xfrm>
              <a:custGeom>
                <a:rect b="b" l="l" r="r" t="t"/>
                <a:pathLst>
                  <a:path extrusionOk="0" h="35226" w="116196">
                    <a:moveTo>
                      <a:pt x="116530" y="-19"/>
                    </a:moveTo>
                    <a:lnTo>
                      <a:pt x="116530" y="35208"/>
                    </a:lnTo>
                    <a:lnTo>
                      <a:pt x="334" y="35208"/>
                    </a:lnTo>
                    <a:lnTo>
                      <a:pt x="334" y="-19"/>
                    </a:lnTo>
                    <a:close/>
                    <a:moveTo>
                      <a:pt x="103091" y="21882"/>
                    </a:moveTo>
                    <a:lnTo>
                      <a:pt x="103091" y="13410"/>
                    </a:lnTo>
                    <a:lnTo>
                      <a:pt x="13773" y="13410"/>
                    </a:lnTo>
                    <a:lnTo>
                      <a:pt x="13773" y="2188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0" name="Google Shape;1740;g2da750b4097_0_491"/>
              <p:cNvSpPr/>
              <p:nvPr/>
            </p:nvSpPr>
            <p:spPr>
              <a:xfrm>
                <a:off x="5332577" y="5900771"/>
                <a:ext cx="116299" cy="35226"/>
              </a:xfrm>
              <a:custGeom>
                <a:rect b="b" l="l" r="r" t="t"/>
                <a:pathLst>
                  <a:path extrusionOk="0" h="35226" w="116299">
                    <a:moveTo>
                      <a:pt x="116633" y="-19"/>
                    </a:moveTo>
                    <a:lnTo>
                      <a:pt x="116633" y="35208"/>
                    </a:lnTo>
                    <a:lnTo>
                      <a:pt x="334" y="35208"/>
                    </a:lnTo>
                    <a:lnTo>
                      <a:pt x="334" y="-19"/>
                    </a:lnTo>
                    <a:close/>
                    <a:moveTo>
                      <a:pt x="103194" y="21882"/>
                    </a:moveTo>
                    <a:lnTo>
                      <a:pt x="103194" y="13410"/>
                    </a:lnTo>
                    <a:lnTo>
                      <a:pt x="13773" y="13410"/>
                    </a:lnTo>
                    <a:lnTo>
                      <a:pt x="13773" y="2188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41" name="Google Shape;1741;g2da750b4097_0_491"/>
            <p:cNvSpPr/>
            <p:nvPr/>
          </p:nvSpPr>
          <p:spPr>
            <a:xfrm>
              <a:off x="1819107" y="3455378"/>
              <a:ext cx="338311" cy="284836"/>
            </a:xfrm>
            <a:custGeom>
              <a:rect b="b" l="l" r="r" t="t"/>
              <a:pathLst>
                <a:path extrusionOk="0" h="205287" w="243828">
                  <a:moveTo>
                    <a:pt x="190289" y="900"/>
                  </a:moveTo>
                  <a:cubicBezTo>
                    <a:pt x="234888" y="45585"/>
                    <a:pt x="243564" y="114771"/>
                    <a:pt x="211376" y="169070"/>
                  </a:cubicBezTo>
                  <a:lnTo>
                    <a:pt x="202873" y="183459"/>
                  </a:lnTo>
                  <a:lnTo>
                    <a:pt x="138282" y="118835"/>
                  </a:lnTo>
                  <a:lnTo>
                    <a:pt x="140164" y="111666"/>
                  </a:lnTo>
                  <a:cubicBezTo>
                    <a:pt x="147421" y="85341"/>
                    <a:pt x="131948" y="58122"/>
                    <a:pt x="105604" y="50871"/>
                  </a:cubicBezTo>
                  <a:cubicBezTo>
                    <a:pt x="97023" y="48509"/>
                    <a:pt x="87962" y="48504"/>
                    <a:pt x="79379" y="50857"/>
                  </a:cubicBezTo>
                  <a:lnTo>
                    <a:pt x="72179" y="52751"/>
                  </a:lnTo>
                  <a:lnTo>
                    <a:pt x="19393" y="-19"/>
                  </a:lnTo>
                  <a:lnTo>
                    <a:pt x="334" y="-19"/>
                  </a:lnTo>
                  <a:lnTo>
                    <a:pt x="68124" y="67746"/>
                  </a:lnTo>
                  <a:lnTo>
                    <a:pt x="82827" y="63878"/>
                  </a:lnTo>
                  <a:cubicBezTo>
                    <a:pt x="101986" y="58559"/>
                    <a:pt x="121831" y="69767"/>
                    <a:pt x="127154" y="88912"/>
                  </a:cubicBezTo>
                  <a:cubicBezTo>
                    <a:pt x="128913" y="95238"/>
                    <a:pt x="128906" y="101924"/>
                    <a:pt x="127134" y="108247"/>
                  </a:cubicBezTo>
                  <a:lnTo>
                    <a:pt x="123277" y="122886"/>
                  </a:lnTo>
                  <a:lnTo>
                    <a:pt x="205637" y="205268"/>
                  </a:lnTo>
                  <a:lnTo>
                    <a:pt x="222986" y="175910"/>
                  </a:lnTo>
                  <a:cubicBezTo>
                    <a:pt x="256069" y="120041"/>
                    <a:pt x="249941" y="49334"/>
                    <a:pt x="207739" y="-19"/>
                  </a:cubicBezTo>
                  <a:lnTo>
                    <a:pt x="189293" y="-19"/>
                  </a:lnTo>
                  <a:cubicBezTo>
                    <a:pt x="189616" y="300"/>
                    <a:pt x="189968" y="577"/>
                    <a:pt x="190289" y="9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2" name="Google Shape;1742;g2da750b4097_0_491"/>
            <p:cNvSpPr/>
            <p:nvPr/>
          </p:nvSpPr>
          <p:spPr>
            <a:xfrm>
              <a:off x="1735524" y="3455379"/>
              <a:ext cx="358617" cy="348127"/>
            </a:xfrm>
            <a:custGeom>
              <a:rect b="b" l="l" r="r" t="t"/>
              <a:pathLst>
                <a:path extrusionOk="0" h="250902" w="258463">
                  <a:moveTo>
                    <a:pt x="21522" y="22010"/>
                  </a:moveTo>
                  <a:cubicBezTo>
                    <a:pt x="-21168" y="94072"/>
                    <a:pt x="2683" y="187073"/>
                    <a:pt x="74795" y="229734"/>
                  </a:cubicBezTo>
                  <a:cubicBezTo>
                    <a:pt x="122488" y="257948"/>
                    <a:pt x="181780" y="257933"/>
                    <a:pt x="229458" y="229695"/>
                  </a:cubicBezTo>
                  <a:lnTo>
                    <a:pt x="258797" y="212384"/>
                  </a:lnTo>
                  <a:lnTo>
                    <a:pt x="176358" y="130015"/>
                  </a:lnTo>
                  <a:lnTo>
                    <a:pt x="161668" y="133922"/>
                  </a:lnTo>
                  <a:cubicBezTo>
                    <a:pt x="142512" y="139231"/>
                    <a:pt x="122675" y="128017"/>
                    <a:pt x="117362" y="108874"/>
                  </a:cubicBezTo>
                  <a:cubicBezTo>
                    <a:pt x="115616" y="102584"/>
                    <a:pt x="115616" y="95937"/>
                    <a:pt x="117362" y="89646"/>
                  </a:cubicBezTo>
                  <a:lnTo>
                    <a:pt x="121271" y="74954"/>
                  </a:lnTo>
                  <a:lnTo>
                    <a:pt x="46185" y="-19"/>
                  </a:lnTo>
                  <a:lnTo>
                    <a:pt x="34489" y="-19"/>
                  </a:lnTo>
                  <a:close/>
                  <a:moveTo>
                    <a:pt x="117085" y="134252"/>
                  </a:moveTo>
                  <a:cubicBezTo>
                    <a:pt x="129631" y="146852"/>
                    <a:pt x="148006" y="151705"/>
                    <a:pt x="165143" y="146945"/>
                  </a:cubicBezTo>
                  <a:lnTo>
                    <a:pt x="172330" y="145037"/>
                  </a:lnTo>
                  <a:lnTo>
                    <a:pt x="236973" y="209623"/>
                  </a:lnTo>
                  <a:lnTo>
                    <a:pt x="222613" y="218092"/>
                  </a:lnTo>
                  <a:cubicBezTo>
                    <a:pt x="201222" y="230729"/>
                    <a:pt x="176830" y="237402"/>
                    <a:pt x="151981" y="237416"/>
                  </a:cubicBezTo>
                  <a:cubicBezTo>
                    <a:pt x="75648" y="237399"/>
                    <a:pt x="13783" y="175549"/>
                    <a:pt x="13800" y="99270"/>
                  </a:cubicBezTo>
                  <a:cubicBezTo>
                    <a:pt x="13805" y="74489"/>
                    <a:pt x="20483" y="50165"/>
                    <a:pt x="33133" y="28850"/>
                  </a:cubicBezTo>
                  <a:lnTo>
                    <a:pt x="41610" y="14460"/>
                  </a:lnTo>
                  <a:lnTo>
                    <a:pt x="106239" y="79005"/>
                  </a:lnTo>
                  <a:lnTo>
                    <a:pt x="104331" y="86200"/>
                  </a:lnTo>
                  <a:cubicBezTo>
                    <a:pt x="99597" y="103344"/>
                    <a:pt x="104471" y="121706"/>
                    <a:pt x="117085" y="1342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3" name="Google Shape;1743;g2da750b4097_0_491"/>
            <p:cNvSpPr/>
            <p:nvPr/>
          </p:nvSpPr>
          <p:spPr>
            <a:xfrm>
              <a:off x="1647912" y="3455379"/>
              <a:ext cx="597265" cy="435830"/>
            </a:xfrm>
            <a:custGeom>
              <a:rect b="b" l="l" r="r" t="t"/>
              <a:pathLst>
                <a:path extrusionOk="0" h="314112" w="430461">
                  <a:moveTo>
                    <a:pt x="358236" y="241532"/>
                  </a:moveTo>
                  <a:cubicBezTo>
                    <a:pt x="279464" y="320238"/>
                    <a:pt x="151759" y="320229"/>
                    <a:pt x="72998" y="241512"/>
                  </a:cubicBezTo>
                  <a:cubicBezTo>
                    <a:pt x="8987" y="177537"/>
                    <a:pt x="-4524" y="78778"/>
                    <a:pt x="39953" y="-19"/>
                  </a:cubicBezTo>
                  <a:lnTo>
                    <a:pt x="24542" y="-19"/>
                  </a:lnTo>
                  <a:cubicBezTo>
                    <a:pt x="-30178" y="105418"/>
                    <a:pt x="10997" y="235220"/>
                    <a:pt x="116507" y="289901"/>
                  </a:cubicBezTo>
                  <a:cubicBezTo>
                    <a:pt x="222018" y="344583"/>
                    <a:pt x="351911" y="303438"/>
                    <a:pt x="406631" y="198001"/>
                  </a:cubicBezTo>
                  <a:cubicBezTo>
                    <a:pt x="438850" y="135920"/>
                    <a:pt x="438850" y="62061"/>
                    <a:pt x="406631" y="-19"/>
                  </a:cubicBezTo>
                  <a:lnTo>
                    <a:pt x="391138" y="-19"/>
                  </a:lnTo>
                  <a:cubicBezTo>
                    <a:pt x="435560" y="78772"/>
                    <a:pt x="422116" y="177472"/>
                    <a:pt x="358237" y="24153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4" name="Google Shape;1744;g2da750b4097_0_491"/>
            <p:cNvSpPr/>
            <p:nvPr/>
          </p:nvSpPr>
          <p:spPr>
            <a:xfrm>
              <a:off x="2667876" y="3455379"/>
              <a:ext cx="237659" cy="128670"/>
            </a:xfrm>
            <a:custGeom>
              <a:rect b="b" l="l" r="r" t="t"/>
              <a:pathLst>
                <a:path extrusionOk="0" h="92735" w="171286">
                  <a:moveTo>
                    <a:pt x="32402" y="46292"/>
                  </a:moveTo>
                  <a:cubicBezTo>
                    <a:pt x="68799" y="82855"/>
                    <a:pt x="120803" y="99294"/>
                    <a:pt x="171621" y="90302"/>
                  </a:cubicBezTo>
                  <a:lnTo>
                    <a:pt x="171621" y="76025"/>
                  </a:lnTo>
                  <a:cubicBezTo>
                    <a:pt x="162700" y="77739"/>
                    <a:pt x="153637" y="78611"/>
                    <a:pt x="144553" y="78629"/>
                  </a:cubicBezTo>
                  <a:cubicBezTo>
                    <a:pt x="90303" y="78664"/>
                    <a:pt x="40623" y="48275"/>
                    <a:pt x="15978" y="-19"/>
                  </a:cubicBezTo>
                  <a:lnTo>
                    <a:pt x="334" y="-19"/>
                  </a:lnTo>
                  <a:cubicBezTo>
                    <a:pt x="8145" y="17222"/>
                    <a:pt x="19009" y="32911"/>
                    <a:pt x="32402" y="4629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5" name="Google Shape;1745;g2da750b4097_0_491"/>
            <p:cNvSpPr/>
            <p:nvPr/>
          </p:nvSpPr>
          <p:spPr>
            <a:xfrm>
              <a:off x="2570172" y="3455379"/>
              <a:ext cx="335453" cy="220292"/>
            </a:xfrm>
            <a:custGeom>
              <a:rect b="b" l="l" r="r" t="t"/>
              <a:pathLst>
                <a:path extrusionOk="0" h="158769" w="241768">
                  <a:moveTo>
                    <a:pt x="56317" y="92893"/>
                  </a:moveTo>
                  <a:cubicBezTo>
                    <a:pt x="98437" y="135200"/>
                    <a:pt x="155741" y="158914"/>
                    <a:pt x="215461" y="158750"/>
                  </a:cubicBezTo>
                  <a:cubicBezTo>
                    <a:pt x="224367" y="158697"/>
                    <a:pt x="233262" y="158123"/>
                    <a:pt x="242102" y="157032"/>
                  </a:cubicBezTo>
                  <a:lnTo>
                    <a:pt x="242101" y="142807"/>
                  </a:lnTo>
                  <a:cubicBezTo>
                    <a:pt x="233269" y="143981"/>
                    <a:pt x="224371" y="144601"/>
                    <a:pt x="215460" y="144665"/>
                  </a:cubicBezTo>
                  <a:cubicBezTo>
                    <a:pt x="124448" y="144767"/>
                    <a:pt x="43684" y="86390"/>
                    <a:pt x="15291" y="-19"/>
                  </a:cubicBezTo>
                  <a:lnTo>
                    <a:pt x="334" y="-19"/>
                  </a:lnTo>
                  <a:cubicBezTo>
                    <a:pt x="11074" y="35077"/>
                    <a:pt x="30301" y="66988"/>
                    <a:pt x="56317" y="9289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6" name="Google Shape;1746;g2da750b4097_0_491"/>
            <p:cNvSpPr/>
            <p:nvPr/>
          </p:nvSpPr>
          <p:spPr>
            <a:xfrm>
              <a:off x="1583725" y="4250526"/>
              <a:ext cx="218904" cy="366544"/>
            </a:xfrm>
            <a:custGeom>
              <a:rect b="b" l="l" r="r" t="t"/>
              <a:pathLst>
                <a:path extrusionOk="0" h="264176" w="157769">
                  <a:moveTo>
                    <a:pt x="105073" y="51573"/>
                  </a:moveTo>
                  <a:cubicBezTo>
                    <a:pt x="76842" y="23257"/>
                    <a:pt x="40002" y="5110"/>
                    <a:pt x="334" y="-19"/>
                  </a:cubicBezTo>
                  <a:lnTo>
                    <a:pt x="334" y="16327"/>
                  </a:lnTo>
                  <a:cubicBezTo>
                    <a:pt x="90713" y="29307"/>
                    <a:pt x="153450" y="113044"/>
                    <a:pt x="140462" y="203360"/>
                  </a:cubicBezTo>
                  <a:cubicBezTo>
                    <a:pt x="137373" y="224837"/>
                    <a:pt x="130081" y="245496"/>
                    <a:pt x="119001" y="264157"/>
                  </a:cubicBezTo>
                  <a:lnTo>
                    <a:pt x="137286" y="264157"/>
                  </a:lnTo>
                  <a:cubicBezTo>
                    <a:pt x="174197" y="193876"/>
                    <a:pt x="161151" y="107783"/>
                    <a:pt x="105073" y="515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7" name="Google Shape;1747;g2da750b4097_0_491"/>
            <p:cNvSpPr/>
            <p:nvPr/>
          </p:nvSpPr>
          <p:spPr>
            <a:xfrm>
              <a:off x="1583725" y="4145131"/>
              <a:ext cx="323805" cy="472033"/>
            </a:xfrm>
            <a:custGeom>
              <a:rect b="b" l="l" r="r" t="t"/>
              <a:pathLst>
                <a:path extrusionOk="0" h="340204" w="233373">
                  <a:moveTo>
                    <a:pt x="158305" y="74297"/>
                  </a:moveTo>
                  <a:cubicBezTo>
                    <a:pt x="116008" y="31766"/>
                    <a:pt x="60087" y="5458"/>
                    <a:pt x="334" y="-19"/>
                  </a:cubicBezTo>
                  <a:lnTo>
                    <a:pt x="334" y="16163"/>
                  </a:lnTo>
                  <a:cubicBezTo>
                    <a:pt x="132969" y="29535"/>
                    <a:pt x="229644" y="147823"/>
                    <a:pt x="216262" y="280366"/>
                  </a:cubicBezTo>
                  <a:cubicBezTo>
                    <a:pt x="214197" y="300816"/>
                    <a:pt x="209525" y="320919"/>
                    <a:pt x="202360" y="340185"/>
                  </a:cubicBezTo>
                  <a:lnTo>
                    <a:pt x="219714" y="340185"/>
                  </a:lnTo>
                  <a:cubicBezTo>
                    <a:pt x="251697" y="247107"/>
                    <a:pt x="227873" y="143953"/>
                    <a:pt x="158305" y="7429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8" name="Google Shape;1748;g2da750b4097_0_491"/>
            <p:cNvSpPr/>
            <p:nvPr/>
          </p:nvSpPr>
          <p:spPr>
            <a:xfrm>
              <a:off x="1844895" y="3941711"/>
              <a:ext cx="365631" cy="365375"/>
            </a:xfrm>
            <a:custGeom>
              <a:rect b="b" l="l" r="r" t="t"/>
              <a:pathLst>
                <a:path extrusionOk="0" h="263333" w="263518">
                  <a:moveTo>
                    <a:pt x="334" y="131646"/>
                  </a:moveTo>
                  <a:cubicBezTo>
                    <a:pt x="335" y="58929"/>
                    <a:pt x="59326" y="-20"/>
                    <a:pt x="132095" y="-19"/>
                  </a:cubicBezTo>
                  <a:cubicBezTo>
                    <a:pt x="204863" y="-18"/>
                    <a:pt x="263853" y="58932"/>
                    <a:pt x="263852" y="131649"/>
                  </a:cubicBezTo>
                  <a:cubicBezTo>
                    <a:pt x="263851" y="204367"/>
                    <a:pt x="204860" y="263315"/>
                    <a:pt x="132092" y="263315"/>
                  </a:cubicBezTo>
                  <a:cubicBezTo>
                    <a:pt x="97143" y="263314"/>
                    <a:pt x="63627" y="249439"/>
                    <a:pt x="38917" y="224742"/>
                  </a:cubicBezTo>
                  <a:cubicBezTo>
                    <a:pt x="14133" y="200102"/>
                    <a:pt x="241" y="166581"/>
                    <a:pt x="334" y="131646"/>
                  </a:cubicBezTo>
                  <a:close/>
                  <a:moveTo>
                    <a:pt x="255617" y="131646"/>
                  </a:moveTo>
                  <a:cubicBezTo>
                    <a:pt x="255628" y="63474"/>
                    <a:pt x="200334" y="8200"/>
                    <a:pt x="132114" y="8189"/>
                  </a:cubicBezTo>
                  <a:cubicBezTo>
                    <a:pt x="63894" y="8178"/>
                    <a:pt x="8581" y="63434"/>
                    <a:pt x="8570" y="131606"/>
                  </a:cubicBezTo>
                  <a:cubicBezTo>
                    <a:pt x="8559" y="199778"/>
                    <a:pt x="63853" y="255052"/>
                    <a:pt x="132073" y="255063"/>
                  </a:cubicBezTo>
                  <a:cubicBezTo>
                    <a:pt x="164836" y="255068"/>
                    <a:pt x="196259" y="242067"/>
                    <a:pt x="219428" y="218920"/>
                  </a:cubicBezTo>
                  <a:lnTo>
                    <a:pt x="219428" y="218920"/>
                  </a:lnTo>
                  <a:cubicBezTo>
                    <a:pt x="242679" y="195831"/>
                    <a:pt x="255711" y="164402"/>
                    <a:pt x="255617" y="131646"/>
                  </a:cubicBezTo>
                  <a:close/>
                  <a:moveTo>
                    <a:pt x="39022" y="131397"/>
                  </a:moveTo>
                  <a:cubicBezTo>
                    <a:pt x="39021" y="80153"/>
                    <a:pt x="80591" y="38611"/>
                    <a:pt x="131870" y="38610"/>
                  </a:cubicBezTo>
                  <a:cubicBezTo>
                    <a:pt x="148538" y="38609"/>
                    <a:pt x="164898" y="43092"/>
                    <a:pt x="179234" y="51588"/>
                  </a:cubicBezTo>
                  <a:lnTo>
                    <a:pt x="197236" y="62169"/>
                  </a:lnTo>
                  <a:lnTo>
                    <a:pt x="146800" y="112610"/>
                  </a:lnTo>
                  <a:lnTo>
                    <a:pt x="137799" y="110218"/>
                  </a:lnTo>
                  <a:cubicBezTo>
                    <a:pt x="126071" y="106968"/>
                    <a:pt x="113927" y="113835"/>
                    <a:pt x="110675" y="125554"/>
                  </a:cubicBezTo>
                  <a:cubicBezTo>
                    <a:pt x="109607" y="129404"/>
                    <a:pt x="109607" y="133473"/>
                    <a:pt x="110675" y="137323"/>
                  </a:cubicBezTo>
                  <a:lnTo>
                    <a:pt x="113068" y="146310"/>
                  </a:lnTo>
                  <a:lnTo>
                    <a:pt x="62609" y="196743"/>
                  </a:lnTo>
                  <a:lnTo>
                    <a:pt x="52003" y="178794"/>
                  </a:lnTo>
                  <a:cubicBezTo>
                    <a:pt x="43512" y="164439"/>
                    <a:pt x="39029" y="148071"/>
                    <a:pt x="39022" y="131397"/>
                  </a:cubicBezTo>
                  <a:close/>
                  <a:moveTo>
                    <a:pt x="183859" y="63876"/>
                  </a:moveTo>
                  <a:lnTo>
                    <a:pt x="175044" y="58690"/>
                  </a:lnTo>
                  <a:cubicBezTo>
                    <a:pt x="134823" y="34886"/>
                    <a:pt x="82908" y="48172"/>
                    <a:pt x="59087" y="88364"/>
                  </a:cubicBezTo>
                  <a:cubicBezTo>
                    <a:pt x="43327" y="114956"/>
                    <a:pt x="43336" y="148022"/>
                    <a:pt x="59111" y="174606"/>
                  </a:cubicBezTo>
                  <a:lnTo>
                    <a:pt x="64300" y="183392"/>
                  </a:lnTo>
                  <a:lnTo>
                    <a:pt x="103865" y="143846"/>
                  </a:lnTo>
                  <a:lnTo>
                    <a:pt x="102697" y="139449"/>
                  </a:lnTo>
                  <a:cubicBezTo>
                    <a:pt x="98269" y="123329"/>
                    <a:pt x="107756" y="106674"/>
                    <a:pt x="123888" y="102249"/>
                  </a:cubicBezTo>
                  <a:cubicBezTo>
                    <a:pt x="129131" y="100811"/>
                    <a:pt x="134666" y="100810"/>
                    <a:pt x="139910" y="102246"/>
                  </a:cubicBezTo>
                  <a:lnTo>
                    <a:pt x="144318" y="103414"/>
                  </a:lnTo>
                  <a:close/>
                  <a:moveTo>
                    <a:pt x="66968" y="201107"/>
                  </a:moveTo>
                  <a:lnTo>
                    <a:pt x="117436" y="150723"/>
                  </a:lnTo>
                  <a:lnTo>
                    <a:pt x="126405" y="153082"/>
                  </a:lnTo>
                  <a:cubicBezTo>
                    <a:pt x="138126" y="156363"/>
                    <a:pt x="150290" y="149527"/>
                    <a:pt x="153573" y="137814"/>
                  </a:cubicBezTo>
                  <a:cubicBezTo>
                    <a:pt x="154658" y="133943"/>
                    <a:pt x="154662" y="129850"/>
                    <a:pt x="153585" y="125977"/>
                  </a:cubicBezTo>
                  <a:lnTo>
                    <a:pt x="151216" y="116982"/>
                  </a:lnTo>
                  <a:lnTo>
                    <a:pt x="201659" y="66590"/>
                  </a:lnTo>
                  <a:lnTo>
                    <a:pt x="212248" y="84563"/>
                  </a:lnTo>
                  <a:cubicBezTo>
                    <a:pt x="238406" y="128661"/>
                    <a:pt x="223837" y="185600"/>
                    <a:pt x="179708" y="211739"/>
                  </a:cubicBezTo>
                  <a:cubicBezTo>
                    <a:pt x="150495" y="229043"/>
                    <a:pt x="114160" y="229036"/>
                    <a:pt x="84954" y="211720"/>
                  </a:cubicBezTo>
                  <a:close/>
                  <a:moveTo>
                    <a:pt x="119918" y="159903"/>
                  </a:moveTo>
                  <a:lnTo>
                    <a:pt x="80329" y="199416"/>
                  </a:lnTo>
                  <a:lnTo>
                    <a:pt x="89143" y="204618"/>
                  </a:lnTo>
                  <a:cubicBezTo>
                    <a:pt x="129338" y="228460"/>
                    <a:pt x="181264" y="215227"/>
                    <a:pt x="205123" y="175060"/>
                  </a:cubicBezTo>
                  <a:cubicBezTo>
                    <a:pt x="220924" y="148458"/>
                    <a:pt x="220931" y="115358"/>
                    <a:pt x="205141" y="88750"/>
                  </a:cubicBezTo>
                  <a:lnTo>
                    <a:pt x="199952" y="79957"/>
                  </a:lnTo>
                  <a:lnTo>
                    <a:pt x="160403" y="119463"/>
                  </a:lnTo>
                  <a:lnTo>
                    <a:pt x="161563" y="123868"/>
                  </a:lnTo>
                  <a:cubicBezTo>
                    <a:pt x="165987" y="139989"/>
                    <a:pt x="156496" y="156642"/>
                    <a:pt x="140363" y="161063"/>
                  </a:cubicBezTo>
                  <a:cubicBezTo>
                    <a:pt x="135109" y="162503"/>
                    <a:pt x="129563" y="162500"/>
                    <a:pt x="124309" y="1610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9" name="Google Shape;1749;g2da750b4097_0_491"/>
            <p:cNvSpPr/>
            <p:nvPr/>
          </p:nvSpPr>
          <p:spPr>
            <a:xfrm>
              <a:off x="2639459" y="3724485"/>
              <a:ext cx="211108" cy="210961"/>
            </a:xfrm>
            <a:custGeom>
              <a:rect b="b" l="l" r="r" t="t"/>
              <a:pathLst>
                <a:path extrusionOk="0" h="152044" w="152150">
                  <a:moveTo>
                    <a:pt x="76407" y="152025"/>
                  </a:moveTo>
                  <a:cubicBezTo>
                    <a:pt x="34392" y="152024"/>
                    <a:pt x="333" y="117987"/>
                    <a:pt x="334" y="76001"/>
                  </a:cubicBezTo>
                  <a:cubicBezTo>
                    <a:pt x="335" y="34015"/>
                    <a:pt x="34396" y="-20"/>
                    <a:pt x="76411" y="-19"/>
                  </a:cubicBezTo>
                  <a:cubicBezTo>
                    <a:pt x="118427" y="-18"/>
                    <a:pt x="152486" y="34019"/>
                    <a:pt x="152485" y="76005"/>
                  </a:cubicBezTo>
                  <a:cubicBezTo>
                    <a:pt x="152484" y="96169"/>
                    <a:pt x="144467" y="115507"/>
                    <a:pt x="130197" y="129764"/>
                  </a:cubicBezTo>
                  <a:cubicBezTo>
                    <a:pt x="115961" y="144064"/>
                    <a:pt x="96592" y="152079"/>
                    <a:pt x="76407" y="152025"/>
                  </a:cubicBezTo>
                  <a:close/>
                  <a:moveTo>
                    <a:pt x="76407" y="4731"/>
                  </a:moveTo>
                  <a:cubicBezTo>
                    <a:pt x="37017" y="4724"/>
                    <a:pt x="5081" y="36629"/>
                    <a:pt x="5074" y="75991"/>
                  </a:cubicBezTo>
                  <a:cubicBezTo>
                    <a:pt x="5068" y="115353"/>
                    <a:pt x="36995" y="147267"/>
                    <a:pt x="76384" y="147273"/>
                  </a:cubicBezTo>
                  <a:cubicBezTo>
                    <a:pt x="115774" y="147279"/>
                    <a:pt x="147710" y="115375"/>
                    <a:pt x="147716" y="76013"/>
                  </a:cubicBezTo>
                  <a:cubicBezTo>
                    <a:pt x="147720" y="57110"/>
                    <a:pt x="140207" y="38980"/>
                    <a:pt x="126833" y="25612"/>
                  </a:cubicBezTo>
                  <a:lnTo>
                    <a:pt x="126833" y="25612"/>
                  </a:lnTo>
                  <a:cubicBezTo>
                    <a:pt x="113493" y="12196"/>
                    <a:pt x="95333" y="4676"/>
                    <a:pt x="76407" y="4731"/>
                  </a:cubicBezTo>
                  <a:close/>
                  <a:moveTo>
                    <a:pt x="76263" y="129703"/>
                  </a:moveTo>
                  <a:cubicBezTo>
                    <a:pt x="46654" y="129703"/>
                    <a:pt x="22652" y="105717"/>
                    <a:pt x="22651" y="76129"/>
                  </a:cubicBezTo>
                  <a:cubicBezTo>
                    <a:pt x="22651" y="66513"/>
                    <a:pt x="25241" y="57074"/>
                    <a:pt x="30150" y="48802"/>
                  </a:cubicBezTo>
                  <a:lnTo>
                    <a:pt x="36263" y="38416"/>
                  </a:lnTo>
                  <a:lnTo>
                    <a:pt x="65409" y="67516"/>
                  </a:lnTo>
                  <a:lnTo>
                    <a:pt x="64026" y="72711"/>
                  </a:lnTo>
                  <a:cubicBezTo>
                    <a:pt x="62148" y="79477"/>
                    <a:pt x="66115" y="86483"/>
                    <a:pt x="72886" y="88360"/>
                  </a:cubicBezTo>
                  <a:cubicBezTo>
                    <a:pt x="75111" y="88977"/>
                    <a:pt x="77462" y="88977"/>
                    <a:pt x="79687" y="88360"/>
                  </a:cubicBezTo>
                  <a:lnTo>
                    <a:pt x="84880" y="86979"/>
                  </a:lnTo>
                  <a:lnTo>
                    <a:pt x="114020" y="116094"/>
                  </a:lnTo>
                  <a:lnTo>
                    <a:pt x="103649" y="122213"/>
                  </a:lnTo>
                  <a:cubicBezTo>
                    <a:pt x="95355" y="127112"/>
                    <a:pt x="85898" y="129699"/>
                    <a:pt x="76263" y="129703"/>
                  </a:cubicBezTo>
                  <a:close/>
                  <a:moveTo>
                    <a:pt x="37250" y="46134"/>
                  </a:moveTo>
                  <a:lnTo>
                    <a:pt x="34254" y="51221"/>
                  </a:lnTo>
                  <a:cubicBezTo>
                    <a:pt x="20501" y="74428"/>
                    <a:pt x="28178" y="104382"/>
                    <a:pt x="51401" y="118126"/>
                  </a:cubicBezTo>
                  <a:cubicBezTo>
                    <a:pt x="66766" y="127218"/>
                    <a:pt x="85870" y="127213"/>
                    <a:pt x="101229" y="118112"/>
                  </a:cubicBezTo>
                  <a:lnTo>
                    <a:pt x="106306" y="115117"/>
                  </a:lnTo>
                  <a:lnTo>
                    <a:pt x="83456" y="92289"/>
                  </a:lnTo>
                  <a:lnTo>
                    <a:pt x="80915" y="92963"/>
                  </a:lnTo>
                  <a:cubicBezTo>
                    <a:pt x="71602" y="95519"/>
                    <a:pt x="61979" y="90045"/>
                    <a:pt x="59422" y="80738"/>
                  </a:cubicBezTo>
                  <a:cubicBezTo>
                    <a:pt x="58591" y="77712"/>
                    <a:pt x="58590" y="74519"/>
                    <a:pt x="59420" y="71492"/>
                  </a:cubicBezTo>
                  <a:lnTo>
                    <a:pt x="60095" y="68949"/>
                  </a:lnTo>
                  <a:close/>
                  <a:moveTo>
                    <a:pt x="116541" y="113579"/>
                  </a:moveTo>
                  <a:lnTo>
                    <a:pt x="87429" y="84459"/>
                  </a:lnTo>
                  <a:lnTo>
                    <a:pt x="88793" y="79285"/>
                  </a:lnTo>
                  <a:cubicBezTo>
                    <a:pt x="90688" y="72522"/>
                    <a:pt x="86739" y="65503"/>
                    <a:pt x="79971" y="63609"/>
                  </a:cubicBezTo>
                  <a:cubicBezTo>
                    <a:pt x="77735" y="62984"/>
                    <a:pt x="75370" y="62981"/>
                    <a:pt x="73132" y="63602"/>
                  </a:cubicBezTo>
                  <a:lnTo>
                    <a:pt x="67934" y="64969"/>
                  </a:lnTo>
                  <a:lnTo>
                    <a:pt x="38818" y="35864"/>
                  </a:lnTo>
                  <a:lnTo>
                    <a:pt x="49203" y="29754"/>
                  </a:lnTo>
                  <a:cubicBezTo>
                    <a:pt x="74683" y="14662"/>
                    <a:pt x="107582" y="23069"/>
                    <a:pt x="122684" y="48532"/>
                  </a:cubicBezTo>
                  <a:cubicBezTo>
                    <a:pt x="132681" y="65387"/>
                    <a:pt x="132677" y="86350"/>
                    <a:pt x="122673" y="103201"/>
                  </a:cubicBezTo>
                  <a:close/>
                  <a:moveTo>
                    <a:pt x="92733" y="83028"/>
                  </a:moveTo>
                  <a:lnTo>
                    <a:pt x="115564" y="105870"/>
                  </a:lnTo>
                  <a:lnTo>
                    <a:pt x="118569" y="100784"/>
                  </a:lnTo>
                  <a:cubicBezTo>
                    <a:pt x="132346" y="77592"/>
                    <a:pt x="124699" y="47632"/>
                    <a:pt x="101492" y="33865"/>
                  </a:cubicBezTo>
                  <a:cubicBezTo>
                    <a:pt x="86121" y="24748"/>
                    <a:pt x="66996" y="24744"/>
                    <a:pt x="51622" y="33855"/>
                  </a:cubicBezTo>
                  <a:lnTo>
                    <a:pt x="46541" y="36849"/>
                  </a:lnTo>
                  <a:lnTo>
                    <a:pt x="69368" y="59668"/>
                  </a:lnTo>
                  <a:lnTo>
                    <a:pt x="71913" y="58999"/>
                  </a:lnTo>
                  <a:cubicBezTo>
                    <a:pt x="81228" y="56446"/>
                    <a:pt x="90850" y="61923"/>
                    <a:pt x="93404" y="71231"/>
                  </a:cubicBezTo>
                  <a:cubicBezTo>
                    <a:pt x="94236" y="74263"/>
                    <a:pt x="94235" y="77463"/>
                    <a:pt x="93399" y="804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0" name="Google Shape;1750;g2da750b4097_0_491"/>
            <p:cNvSpPr/>
            <p:nvPr/>
          </p:nvSpPr>
          <p:spPr>
            <a:xfrm>
              <a:off x="2905092" y="3835593"/>
              <a:ext cx="211" cy="781855"/>
            </a:xfrm>
            <a:custGeom>
              <a:rect b="b" l="l" r="r" t="t"/>
              <a:pathLst>
                <a:path extrusionOk="0" h="563499" w="152">
                  <a:moveTo>
                    <a:pt x="0" y="0"/>
                  </a:moveTo>
                  <a:lnTo>
                    <a:pt x="152" y="0"/>
                  </a:lnTo>
                  <a:lnTo>
                    <a:pt x="152" y="563499"/>
                  </a:lnTo>
                  <a:lnTo>
                    <a:pt x="0" y="56349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51" name="Google Shape;1751;g2da750b4097_0_491"/>
          <p:cNvSpPr txBox="1"/>
          <p:nvPr/>
        </p:nvSpPr>
        <p:spPr>
          <a:xfrm>
            <a:off x="686425" y="1632325"/>
            <a:ext cx="3918600" cy="22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Instrument Sans"/>
              <a:buChar char="➢"/>
            </a:pPr>
            <a:r>
              <a:rPr lang="en" sz="1500">
                <a:solidFill>
                  <a:schemeClr val="dk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l'innovazione di prodotto</a:t>
            </a:r>
            <a:endParaRPr sz="1500">
              <a:solidFill>
                <a:schemeClr val="dk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Instrument Sans"/>
              <a:buChar char="➢"/>
            </a:pPr>
            <a:r>
              <a:rPr lang="en" sz="1500">
                <a:solidFill>
                  <a:schemeClr val="dk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l'innovazione dei processi aziendali</a:t>
            </a:r>
            <a:endParaRPr sz="1500">
              <a:solidFill>
                <a:schemeClr val="dk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Instrument Sans"/>
              <a:buChar char="➢"/>
            </a:pPr>
            <a:r>
              <a:rPr lang="en" sz="1500">
                <a:solidFill>
                  <a:schemeClr val="dk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lo </a:t>
            </a:r>
            <a:r>
              <a:rPr lang="en" sz="1500">
                <a:solidFill>
                  <a:schemeClr val="dk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sviluppo dell'innovazione</a:t>
            </a:r>
            <a:endParaRPr sz="1500">
              <a:solidFill>
                <a:schemeClr val="dk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Instrument Sans"/>
              <a:buChar char="➢"/>
            </a:pPr>
            <a:r>
              <a:rPr lang="en" sz="1500">
                <a:solidFill>
                  <a:schemeClr val="dk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le attività di innovazione</a:t>
            </a:r>
            <a:endParaRPr sz="1500">
              <a:solidFill>
                <a:schemeClr val="dk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Instrument Sans"/>
              <a:buChar char="➢"/>
            </a:pPr>
            <a:r>
              <a:rPr lang="en" sz="1500">
                <a:solidFill>
                  <a:schemeClr val="dk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la spesa dedicata all'innovazione</a:t>
            </a:r>
            <a:endParaRPr sz="1500">
              <a:solidFill>
                <a:schemeClr val="dk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Instrument Sans"/>
              <a:buChar char="➢"/>
            </a:pPr>
            <a:r>
              <a:rPr lang="en" sz="1500">
                <a:solidFill>
                  <a:schemeClr val="dk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il fatturato derivante da prodotti innovativi</a:t>
            </a:r>
            <a:endParaRPr sz="1500">
              <a:solidFill>
                <a:schemeClr val="dk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Instrument Sans"/>
              <a:buChar char="➢"/>
            </a:pPr>
            <a:r>
              <a:rPr lang="en" sz="1500">
                <a:solidFill>
                  <a:schemeClr val="dk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gli incentivi per implementare l'innovazione</a:t>
            </a:r>
            <a:endParaRPr sz="1500">
              <a:solidFill>
                <a:schemeClr val="dk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1752" name="Google Shape;1752;g2da750b4097_0_491"/>
          <p:cNvSpPr txBox="1"/>
          <p:nvPr/>
        </p:nvSpPr>
        <p:spPr>
          <a:xfrm>
            <a:off x="4605025" y="1632325"/>
            <a:ext cx="3552000" cy="22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Instrument Sans"/>
              <a:buChar char="➢"/>
            </a:pPr>
            <a:r>
              <a:rPr lang="en" sz="1500">
                <a:solidFill>
                  <a:schemeClr val="dk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la cooperazione nel campo dell'innovazione</a:t>
            </a:r>
            <a:endParaRPr sz="1500">
              <a:solidFill>
                <a:schemeClr val="dk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Instrument Sans"/>
              <a:buChar char="➢"/>
            </a:pPr>
            <a:r>
              <a:rPr lang="en" sz="1500">
                <a:solidFill>
                  <a:schemeClr val="dk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le fonti di finanziamento per l'innovazione</a:t>
            </a:r>
            <a:endParaRPr sz="1500">
              <a:solidFill>
                <a:schemeClr val="dk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Instrument Sans"/>
              <a:buChar char="➢"/>
            </a:pPr>
            <a:r>
              <a:rPr lang="en" sz="1500">
                <a:solidFill>
                  <a:schemeClr val="dk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le fonti di informazione sull'innovazione</a:t>
            </a:r>
            <a:endParaRPr sz="1500">
              <a:solidFill>
                <a:schemeClr val="dk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Instrument Sans"/>
              <a:buChar char="➢"/>
            </a:pPr>
            <a:r>
              <a:rPr lang="en" sz="1500">
                <a:solidFill>
                  <a:schemeClr val="dk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le eventuali barriere che ostacolano l'innovazione</a:t>
            </a:r>
            <a:endParaRPr sz="1500">
              <a:solidFill>
                <a:schemeClr val="dk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Instrument Sans"/>
              <a:buChar char="➢"/>
            </a:pPr>
            <a:r>
              <a:rPr lang="en" sz="1500">
                <a:solidFill>
                  <a:schemeClr val="dk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altri aspetti legati all'innovazione.</a:t>
            </a:r>
            <a:endParaRPr sz="1500">
              <a:solidFill>
                <a:schemeClr val="dk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6" name="Shape 1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7" name="Google Shape;1757;g2da750b4097_0_7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48750"/>
            <a:ext cx="8839201" cy="2507273"/>
          </a:xfrm>
          <a:prstGeom prst="rect">
            <a:avLst/>
          </a:prstGeom>
          <a:noFill/>
          <a:ln>
            <a:noFill/>
          </a:ln>
        </p:spPr>
      </p:pic>
      <p:sp>
        <p:nvSpPr>
          <p:cNvPr id="1758" name="Google Shape;1758;g2da750b4097_0_736"/>
          <p:cNvSpPr txBox="1"/>
          <p:nvPr/>
        </p:nvSpPr>
        <p:spPr>
          <a:xfrm>
            <a:off x="3072000" y="3184400"/>
            <a:ext cx="338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E9E9E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Fonte: www.ec.europa.eu/eurostat</a:t>
            </a:r>
            <a:endParaRPr>
              <a:solidFill>
                <a:srgbClr val="9E9E9E"/>
              </a:solidFill>
            </a:endParaRPr>
          </a:p>
        </p:txBody>
      </p:sp>
      <p:sp>
        <p:nvSpPr>
          <p:cNvPr id="1759" name="Google Shape;1759;g2da750b4097_0_736"/>
          <p:cNvSpPr txBox="1"/>
          <p:nvPr/>
        </p:nvSpPr>
        <p:spPr>
          <a:xfrm>
            <a:off x="0" y="3512950"/>
            <a:ext cx="88392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Secondo i dati relativi al periodo 2018-2020, </a:t>
            </a:r>
            <a:r>
              <a:rPr lang="en" u="sng">
                <a:solidFill>
                  <a:schemeClr val="dk1"/>
                </a:solidFill>
              </a:rPr>
              <a:t>più della metà delle imprese presenti negli Stati membri dell'Unione Europea hanno dichiarato di aver intrapreso attività di innovazione</a:t>
            </a:r>
            <a:r>
              <a:rPr lang="en">
                <a:solidFill>
                  <a:schemeClr val="dk1"/>
                </a:solidFill>
              </a:rPr>
              <a:t>, con una percentuale del </a:t>
            </a:r>
            <a:r>
              <a:rPr b="1" lang="en">
                <a:solidFill>
                  <a:schemeClr val="dk1"/>
                </a:solidFill>
              </a:rPr>
              <a:t>52,7%</a:t>
            </a:r>
            <a:r>
              <a:rPr lang="en">
                <a:solidFill>
                  <a:schemeClr val="dk1"/>
                </a:solidFill>
              </a:rPr>
              <a:t>. Tra questi paesi, </a:t>
            </a:r>
            <a:r>
              <a:rPr b="1" lang="en">
                <a:solidFill>
                  <a:schemeClr val="dk1"/>
                </a:solidFill>
              </a:rPr>
              <a:t>Grecia, Belgio, Germania e Finlandia hanno registrato le percentuali più elevate di imprese innovative</a:t>
            </a:r>
            <a:r>
              <a:rPr lang="en">
                <a:solidFill>
                  <a:schemeClr val="dk1"/>
                </a:solidFill>
              </a:rPr>
              <a:t>, rispettivamente del </a:t>
            </a:r>
            <a:r>
              <a:rPr b="1" lang="en">
                <a:solidFill>
                  <a:schemeClr val="dk1"/>
                </a:solidFill>
              </a:rPr>
              <a:t>72,6%, 71,3%, 68,8% e 68,7%. </a:t>
            </a:r>
            <a:r>
              <a:rPr lang="en">
                <a:solidFill>
                  <a:schemeClr val="dk1"/>
                </a:solidFill>
              </a:rPr>
              <a:t>Anche Cipro, Svezia ed Estonia hanno riportato percentuali superiori al 60,0%. </a:t>
            </a:r>
            <a:r>
              <a:rPr b="1" lang="en">
                <a:solidFill>
                  <a:schemeClr val="dk1"/>
                </a:solidFill>
              </a:rPr>
              <a:t>L’Italia </a:t>
            </a:r>
            <a:r>
              <a:rPr lang="en">
                <a:solidFill>
                  <a:schemeClr val="dk1"/>
                </a:solidFill>
              </a:rPr>
              <a:t>riporta una quota percentuale pari al </a:t>
            </a:r>
            <a:r>
              <a:rPr b="1" lang="en">
                <a:solidFill>
                  <a:schemeClr val="dk1"/>
                </a:solidFill>
              </a:rPr>
              <a:t>55,7%</a:t>
            </a:r>
            <a:r>
              <a:rPr lang="en">
                <a:solidFill>
                  <a:schemeClr val="dk1"/>
                </a:solidFill>
              </a:rPr>
              <a:t>. Al contrario, i </a:t>
            </a:r>
            <a:r>
              <a:rPr b="1" lang="en">
                <a:solidFill>
                  <a:schemeClr val="dk1"/>
                </a:solidFill>
              </a:rPr>
              <a:t>livelli più bassi di attività innovativa sono stati riscontrati in Romania</a:t>
            </a:r>
            <a:r>
              <a:rPr lang="en">
                <a:solidFill>
                  <a:schemeClr val="dk1"/>
                </a:solidFill>
              </a:rPr>
              <a:t>, con solamente il </a:t>
            </a:r>
            <a:r>
              <a:rPr b="1" lang="en">
                <a:solidFill>
                  <a:schemeClr val="dk1"/>
                </a:solidFill>
              </a:rPr>
              <a:t>10,7% </a:t>
            </a:r>
            <a:r>
              <a:rPr lang="en">
                <a:solidFill>
                  <a:schemeClr val="dk1"/>
                </a:solidFill>
              </a:rPr>
              <a:t>delle imprese coinvolte in iniziative di innovazione.</a:t>
            </a:r>
            <a:endParaRPr/>
          </a:p>
        </p:txBody>
      </p:sp>
      <p:sp>
        <p:nvSpPr>
          <p:cNvPr id="1760" name="Google Shape;1760;g2da750b4097_0_736"/>
          <p:cNvSpPr txBox="1"/>
          <p:nvPr/>
        </p:nvSpPr>
        <p:spPr>
          <a:xfrm>
            <a:off x="0" y="71650"/>
            <a:ext cx="8839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L'attività di innovazione nei paesi europei</a:t>
            </a:r>
            <a:endParaRPr b="1" sz="3200">
              <a:solidFill>
                <a:schemeClr val="dk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1761" name="Google Shape;1761;g2da750b4097_0_736"/>
          <p:cNvSpPr txBox="1"/>
          <p:nvPr/>
        </p:nvSpPr>
        <p:spPr>
          <a:xfrm>
            <a:off x="3782425" y="883100"/>
            <a:ext cx="3677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highlight>
                  <a:srgbClr val="C9DAF8"/>
                </a:highlight>
                <a:latin typeface="Hanken Grotesk"/>
                <a:ea typeface="Hanken Grotesk"/>
                <a:cs typeface="Hanken Grotesk"/>
                <a:sym typeface="Hanken Grotesk"/>
              </a:rPr>
              <a:t>Quota di imprese innovative 2018-2020</a:t>
            </a:r>
            <a:endParaRPr sz="1500">
              <a:highlight>
                <a:srgbClr val="C9DAF8"/>
              </a:highligh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5" name="Shape 1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6" name="Google Shape;1766;g2da750b4097_0_7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45300"/>
            <a:ext cx="5919601" cy="3064122"/>
          </a:xfrm>
          <a:prstGeom prst="rect">
            <a:avLst/>
          </a:prstGeom>
          <a:noFill/>
          <a:ln>
            <a:noFill/>
          </a:ln>
        </p:spPr>
      </p:pic>
      <p:sp>
        <p:nvSpPr>
          <p:cNvPr id="1767" name="Google Shape;1767;g2da750b4097_0_761"/>
          <p:cNvSpPr txBox="1"/>
          <p:nvPr/>
        </p:nvSpPr>
        <p:spPr>
          <a:xfrm>
            <a:off x="0" y="71650"/>
            <a:ext cx="8839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Tipologie di innovazione introdotte</a:t>
            </a:r>
            <a:endParaRPr b="1" sz="3200">
              <a:solidFill>
                <a:schemeClr val="dk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1768" name="Google Shape;1768;g2da750b4097_0_761"/>
          <p:cNvSpPr txBox="1"/>
          <p:nvPr/>
        </p:nvSpPr>
        <p:spPr>
          <a:xfrm>
            <a:off x="953175" y="901150"/>
            <a:ext cx="5040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highlight>
                  <a:srgbClr val="C9DAF8"/>
                </a:highlight>
                <a:latin typeface="Hanken Grotesk"/>
                <a:ea typeface="Hanken Grotesk"/>
                <a:cs typeface="Hanken Grotesk"/>
                <a:sym typeface="Hanken Grotesk"/>
              </a:rPr>
              <a:t>Quota di imprese innovative per tipologie di innovazione e classe dimensionale 2018-2020</a:t>
            </a:r>
            <a:endParaRPr sz="1500">
              <a:highlight>
                <a:srgbClr val="C9DAF8"/>
              </a:highlight>
            </a:endParaRPr>
          </a:p>
        </p:txBody>
      </p:sp>
      <p:sp>
        <p:nvSpPr>
          <p:cNvPr id="1769" name="Google Shape;1769;g2da750b4097_0_761"/>
          <p:cNvSpPr txBox="1"/>
          <p:nvPr/>
        </p:nvSpPr>
        <p:spPr>
          <a:xfrm>
            <a:off x="6072000" y="568325"/>
            <a:ext cx="2767200" cy="46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Nel grafico, viene esaminato e confrontato il </a:t>
            </a:r>
            <a:r>
              <a:rPr b="1" lang="en" sz="1600">
                <a:solidFill>
                  <a:schemeClr val="dk1"/>
                </a:solidFill>
              </a:rPr>
              <a:t>grado di innovazione delle imprese</a:t>
            </a:r>
            <a:r>
              <a:rPr lang="en" sz="1600">
                <a:solidFill>
                  <a:schemeClr val="dk1"/>
                </a:solidFill>
              </a:rPr>
              <a:t>, </a:t>
            </a:r>
            <a:r>
              <a:rPr b="1" lang="en" sz="1600">
                <a:solidFill>
                  <a:schemeClr val="dk1"/>
                </a:solidFill>
              </a:rPr>
              <a:t>distinguendo tra innovazioni nel prodotto e nell'organizzazione dei processi aziendali</a:t>
            </a:r>
            <a:r>
              <a:rPr lang="en" sz="1600">
                <a:solidFill>
                  <a:schemeClr val="dk1"/>
                </a:solidFill>
              </a:rPr>
              <a:t>. I dati sono rappresentati per l'intero campione di imprese con almeno 10 dipendenti, suddiviso in sottogruppi corrispondenti alle </a:t>
            </a:r>
            <a:r>
              <a:rPr b="1" lang="en" sz="1600">
                <a:solidFill>
                  <a:schemeClr val="dk1"/>
                </a:solidFill>
              </a:rPr>
              <a:t>piccole imprese </a:t>
            </a:r>
            <a:r>
              <a:rPr lang="en" sz="1600">
                <a:solidFill>
                  <a:schemeClr val="dk1"/>
                </a:solidFill>
              </a:rPr>
              <a:t>(con </a:t>
            </a:r>
            <a:r>
              <a:rPr b="1" lang="en" sz="1600">
                <a:solidFill>
                  <a:schemeClr val="dk1"/>
                </a:solidFill>
              </a:rPr>
              <a:t>10-49 </a:t>
            </a:r>
            <a:r>
              <a:rPr lang="en" sz="1600">
                <a:solidFill>
                  <a:schemeClr val="dk1"/>
                </a:solidFill>
              </a:rPr>
              <a:t>dipendenti), alle </a:t>
            </a:r>
            <a:r>
              <a:rPr b="1" lang="en" sz="1600">
                <a:solidFill>
                  <a:schemeClr val="dk1"/>
                </a:solidFill>
              </a:rPr>
              <a:t>medie imprese </a:t>
            </a:r>
            <a:r>
              <a:rPr lang="en" sz="1600">
                <a:solidFill>
                  <a:schemeClr val="dk1"/>
                </a:solidFill>
              </a:rPr>
              <a:t>(con </a:t>
            </a:r>
            <a:r>
              <a:rPr b="1" lang="en" sz="1600">
                <a:solidFill>
                  <a:schemeClr val="dk1"/>
                </a:solidFill>
              </a:rPr>
              <a:t>50-249 </a:t>
            </a:r>
            <a:r>
              <a:rPr lang="en" sz="1600">
                <a:solidFill>
                  <a:schemeClr val="dk1"/>
                </a:solidFill>
              </a:rPr>
              <a:t>dipendenti) e alle </a:t>
            </a:r>
            <a:r>
              <a:rPr b="1" lang="en" sz="1600">
                <a:solidFill>
                  <a:schemeClr val="dk1"/>
                </a:solidFill>
              </a:rPr>
              <a:t>grandi imprese </a:t>
            </a:r>
            <a:r>
              <a:rPr lang="en" sz="1600">
                <a:solidFill>
                  <a:schemeClr val="dk1"/>
                </a:solidFill>
              </a:rPr>
              <a:t>(con </a:t>
            </a:r>
            <a:r>
              <a:rPr b="1" lang="en" sz="1600">
                <a:solidFill>
                  <a:schemeClr val="dk1"/>
                </a:solidFill>
              </a:rPr>
              <a:t>250</a:t>
            </a:r>
            <a:r>
              <a:rPr lang="en" sz="1600">
                <a:solidFill>
                  <a:schemeClr val="dk1"/>
                </a:solidFill>
              </a:rPr>
              <a:t> o più dipendenti).</a:t>
            </a:r>
            <a:endParaRPr sz="1600"/>
          </a:p>
        </p:txBody>
      </p:sp>
      <p:sp>
        <p:nvSpPr>
          <p:cNvPr id="1770" name="Google Shape;1770;g2da750b4097_0_761"/>
          <p:cNvSpPr txBox="1"/>
          <p:nvPr/>
        </p:nvSpPr>
        <p:spPr>
          <a:xfrm>
            <a:off x="1553300" y="4344900"/>
            <a:ext cx="3279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E9E9E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Fonte: www.ec.europa.eu/eurostat</a:t>
            </a:r>
            <a:endParaRPr>
              <a:solidFill>
                <a:srgbClr val="9E9E9E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4" name="Shape 1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5" name="Google Shape;1775;g2da750b4097_0_9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45300"/>
            <a:ext cx="5919601" cy="3064122"/>
          </a:xfrm>
          <a:prstGeom prst="rect">
            <a:avLst/>
          </a:prstGeom>
          <a:noFill/>
          <a:ln>
            <a:noFill/>
          </a:ln>
        </p:spPr>
      </p:pic>
      <p:sp>
        <p:nvSpPr>
          <p:cNvPr id="1776" name="Google Shape;1776;g2da750b4097_0_973"/>
          <p:cNvSpPr txBox="1"/>
          <p:nvPr/>
        </p:nvSpPr>
        <p:spPr>
          <a:xfrm>
            <a:off x="0" y="71650"/>
            <a:ext cx="8839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Tipologie di innovazione introdotte</a:t>
            </a:r>
            <a:endParaRPr b="1" sz="3200">
              <a:solidFill>
                <a:schemeClr val="dk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1777" name="Google Shape;1777;g2da750b4097_0_973"/>
          <p:cNvSpPr txBox="1"/>
          <p:nvPr/>
        </p:nvSpPr>
        <p:spPr>
          <a:xfrm>
            <a:off x="953175" y="901150"/>
            <a:ext cx="5040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highlight>
                  <a:srgbClr val="C9DAF8"/>
                </a:highlight>
                <a:latin typeface="Hanken Grotesk"/>
                <a:ea typeface="Hanken Grotesk"/>
                <a:cs typeface="Hanken Grotesk"/>
                <a:sym typeface="Hanken Grotesk"/>
              </a:rPr>
              <a:t>Quota di imprese innovative per tipologie di innovazione e classe dimensionale 2018-2020</a:t>
            </a:r>
            <a:endParaRPr sz="1500">
              <a:highlight>
                <a:srgbClr val="C9DAF8"/>
              </a:highlight>
            </a:endParaRPr>
          </a:p>
        </p:txBody>
      </p:sp>
      <p:sp>
        <p:nvSpPr>
          <p:cNvPr id="1778" name="Google Shape;1778;g2da750b4097_0_973"/>
          <p:cNvSpPr txBox="1"/>
          <p:nvPr/>
        </p:nvSpPr>
        <p:spPr>
          <a:xfrm>
            <a:off x="1553300" y="4344900"/>
            <a:ext cx="3365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E9E9E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Fonte: www.ec.europa.eu/eurostat</a:t>
            </a:r>
            <a:endParaRPr>
              <a:solidFill>
                <a:srgbClr val="9E9E9E"/>
              </a:solidFill>
            </a:endParaRPr>
          </a:p>
        </p:txBody>
      </p:sp>
      <p:sp>
        <p:nvSpPr>
          <p:cNvPr id="1779" name="Google Shape;1779;g2da750b4097_0_973"/>
          <p:cNvSpPr txBox="1"/>
          <p:nvPr/>
        </p:nvSpPr>
        <p:spPr>
          <a:xfrm>
            <a:off x="6072000" y="501000"/>
            <a:ext cx="2767200" cy="45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chemeClr val="dk1"/>
                </a:solidFill>
              </a:rPr>
              <a:t>Nell'ambito degli Stati membri dell'Unione Europea, durante il periodo 2018-2020, </a:t>
            </a:r>
            <a:r>
              <a:rPr b="1" lang="en" sz="1350">
                <a:solidFill>
                  <a:schemeClr val="dk1"/>
                </a:solidFill>
              </a:rPr>
              <a:t>quasi la metà di tutte le imprese (48,4%) ha introdotto innovazioni relative ai prodotti e/o ai processi aziendali</a:t>
            </a:r>
            <a:r>
              <a:rPr lang="en" sz="1350">
                <a:solidFill>
                  <a:schemeClr val="dk1"/>
                </a:solidFill>
              </a:rPr>
              <a:t>. </a:t>
            </a:r>
            <a:endParaRPr sz="1350">
              <a:solidFill>
                <a:schemeClr val="dk1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50">
              <a:solidFill>
                <a:schemeClr val="dk1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50">
                <a:solidFill>
                  <a:schemeClr val="dk1"/>
                </a:solidFill>
              </a:rPr>
              <a:t>La percentuale di imprese innovative tra le piccole imprese è simile a quella della popolazione totale (44,5%)</a:t>
            </a:r>
            <a:r>
              <a:rPr lang="en" sz="1350">
                <a:solidFill>
                  <a:schemeClr val="dk1"/>
                </a:solidFill>
              </a:rPr>
              <a:t>. Al contrario, </a:t>
            </a:r>
            <a:r>
              <a:rPr b="1" lang="en" sz="1350">
                <a:solidFill>
                  <a:schemeClr val="dk1"/>
                </a:solidFill>
              </a:rPr>
              <a:t>le medie e grandi imprese presentano un andamento diverso, in quanto hanno mostrato una maggiore propensione ad introdurre innovazioni rispetto a quelle più piccole</a:t>
            </a:r>
            <a:r>
              <a:rPr lang="en" sz="1350">
                <a:solidFill>
                  <a:schemeClr val="dk1"/>
                </a:solidFill>
              </a:rPr>
              <a:t>, con una percentuale del </a:t>
            </a:r>
            <a:r>
              <a:rPr b="1" lang="en" sz="1350">
                <a:solidFill>
                  <a:schemeClr val="dk1"/>
                </a:solidFill>
              </a:rPr>
              <a:t>60,1% </a:t>
            </a:r>
            <a:r>
              <a:rPr lang="en" sz="1350">
                <a:solidFill>
                  <a:schemeClr val="dk1"/>
                </a:solidFill>
              </a:rPr>
              <a:t>e del </a:t>
            </a:r>
            <a:r>
              <a:rPr b="1" lang="en" sz="1350">
                <a:solidFill>
                  <a:schemeClr val="dk1"/>
                </a:solidFill>
              </a:rPr>
              <a:t>74,1% </a:t>
            </a:r>
            <a:r>
              <a:rPr lang="en" sz="1350">
                <a:solidFill>
                  <a:schemeClr val="dk1"/>
                </a:solidFill>
              </a:rPr>
              <a:t>rispettivamente.</a:t>
            </a:r>
            <a:endParaRPr sz="135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3" name="Shape 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4" name="Google Shape;1784;g2da750b4097_0_9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45300"/>
            <a:ext cx="5919601" cy="3064122"/>
          </a:xfrm>
          <a:prstGeom prst="rect">
            <a:avLst/>
          </a:prstGeom>
          <a:noFill/>
          <a:ln>
            <a:noFill/>
          </a:ln>
        </p:spPr>
      </p:pic>
      <p:sp>
        <p:nvSpPr>
          <p:cNvPr id="1785" name="Google Shape;1785;g2da750b4097_0_982"/>
          <p:cNvSpPr txBox="1"/>
          <p:nvPr/>
        </p:nvSpPr>
        <p:spPr>
          <a:xfrm>
            <a:off x="0" y="71650"/>
            <a:ext cx="8839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Tipologie di innovazione introdotte</a:t>
            </a:r>
            <a:endParaRPr b="1" sz="3200">
              <a:solidFill>
                <a:schemeClr val="dk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1786" name="Google Shape;1786;g2da750b4097_0_982"/>
          <p:cNvSpPr txBox="1"/>
          <p:nvPr/>
        </p:nvSpPr>
        <p:spPr>
          <a:xfrm>
            <a:off x="953175" y="901150"/>
            <a:ext cx="5040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highlight>
                  <a:srgbClr val="C9DAF8"/>
                </a:highlight>
                <a:latin typeface="Hanken Grotesk"/>
                <a:ea typeface="Hanken Grotesk"/>
                <a:cs typeface="Hanken Grotesk"/>
                <a:sym typeface="Hanken Grotesk"/>
              </a:rPr>
              <a:t>Quota di imprese innovative per tipologie di innovazione e classe dimensionale 2018-2020</a:t>
            </a:r>
            <a:endParaRPr sz="1500">
              <a:highlight>
                <a:srgbClr val="C9DAF8"/>
              </a:highlight>
            </a:endParaRPr>
          </a:p>
        </p:txBody>
      </p:sp>
      <p:sp>
        <p:nvSpPr>
          <p:cNvPr id="1787" name="Google Shape;1787;g2da750b4097_0_982"/>
          <p:cNvSpPr txBox="1"/>
          <p:nvPr/>
        </p:nvSpPr>
        <p:spPr>
          <a:xfrm>
            <a:off x="6072000" y="568325"/>
            <a:ext cx="2767200" cy="49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Le grandi imprese presentano una maggiore tendenza alla introduzione di innovazioni nei processi aziendali (68,8%) rispetto a quelle nei prodotti (54,7%). </a:t>
            </a:r>
            <a:r>
              <a:rPr lang="en">
                <a:solidFill>
                  <a:schemeClr val="dk1"/>
                </a:solidFill>
              </a:rPr>
              <a:t>Per quanto riguarda le </a:t>
            </a:r>
            <a:r>
              <a:rPr b="1" lang="en">
                <a:solidFill>
                  <a:schemeClr val="dk1"/>
                </a:solidFill>
              </a:rPr>
              <a:t>medie imprese</a:t>
            </a:r>
            <a:r>
              <a:rPr lang="en">
                <a:solidFill>
                  <a:schemeClr val="dk1"/>
                </a:solidFill>
              </a:rPr>
              <a:t>, più della metà di queste sono </a:t>
            </a:r>
            <a:r>
              <a:rPr b="1" lang="en">
                <a:solidFill>
                  <a:schemeClr val="dk1"/>
                </a:solidFill>
              </a:rPr>
              <a:t>innovative nei processi aziendali (54,5%), </a:t>
            </a:r>
            <a:r>
              <a:rPr lang="en">
                <a:solidFill>
                  <a:schemeClr val="dk1"/>
                </a:solidFill>
              </a:rPr>
              <a:t>mentre la percentuale di innovazioni </a:t>
            </a:r>
            <a:r>
              <a:rPr b="1" lang="en">
                <a:solidFill>
                  <a:schemeClr val="dk1"/>
                </a:solidFill>
              </a:rPr>
              <a:t>nei prodotti è inferiore al 40%. </a:t>
            </a:r>
            <a:r>
              <a:rPr lang="en">
                <a:solidFill>
                  <a:schemeClr val="dk1"/>
                </a:solidFill>
              </a:rPr>
              <a:t>Per quanto concerne le </a:t>
            </a:r>
            <a:r>
              <a:rPr b="1" lang="en">
                <a:solidFill>
                  <a:schemeClr val="dk1"/>
                </a:solidFill>
              </a:rPr>
              <a:t>piccole imprese</a:t>
            </a:r>
            <a:r>
              <a:rPr lang="en">
                <a:solidFill>
                  <a:schemeClr val="dk1"/>
                </a:solidFill>
              </a:rPr>
              <a:t>, la maggior parte di esse ha introdotto </a:t>
            </a:r>
            <a:r>
              <a:rPr b="1" lang="en">
                <a:solidFill>
                  <a:schemeClr val="dk1"/>
                </a:solidFill>
              </a:rPr>
              <a:t>innovazioni nei processi aziendali </a:t>
            </a:r>
            <a:r>
              <a:rPr lang="en">
                <a:solidFill>
                  <a:schemeClr val="dk1"/>
                </a:solidFill>
              </a:rPr>
              <a:t>(quasi il </a:t>
            </a:r>
            <a:r>
              <a:rPr b="1" lang="en">
                <a:solidFill>
                  <a:schemeClr val="dk1"/>
                </a:solidFill>
              </a:rPr>
              <a:t>40%</a:t>
            </a:r>
            <a:r>
              <a:rPr lang="en">
                <a:solidFill>
                  <a:schemeClr val="dk1"/>
                </a:solidFill>
              </a:rPr>
              <a:t>), mentre la </a:t>
            </a:r>
            <a:r>
              <a:rPr b="1" lang="en">
                <a:solidFill>
                  <a:schemeClr val="dk1"/>
                </a:solidFill>
              </a:rPr>
              <a:t>percentuale di innovatori nei prodotti è molto più bassa</a:t>
            </a:r>
            <a:r>
              <a:rPr lang="en">
                <a:solidFill>
                  <a:schemeClr val="dk1"/>
                </a:solidFill>
              </a:rPr>
              <a:t>, attestandosi intorno al </a:t>
            </a:r>
            <a:r>
              <a:rPr b="1" lang="en">
                <a:solidFill>
                  <a:schemeClr val="dk1"/>
                </a:solidFill>
              </a:rPr>
              <a:t>25%.</a:t>
            </a:r>
            <a:endParaRPr b="1">
              <a:solidFill>
                <a:schemeClr val="dk1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788" name="Google Shape;1788;g2da750b4097_0_982"/>
          <p:cNvSpPr txBox="1"/>
          <p:nvPr/>
        </p:nvSpPr>
        <p:spPr>
          <a:xfrm>
            <a:off x="1553300" y="4344900"/>
            <a:ext cx="3509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E9E9E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Fonte: www.ec.europa.eu/eurostat</a:t>
            </a:r>
            <a:endParaRPr>
              <a:solidFill>
                <a:srgbClr val="9E9E9E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2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3" name="Google Shape;1793;g2da750b4097_0_951"/>
          <p:cNvSpPr txBox="1"/>
          <p:nvPr/>
        </p:nvSpPr>
        <p:spPr>
          <a:xfrm>
            <a:off x="1553300" y="3679275"/>
            <a:ext cx="360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E9E9E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Fonte: www.ec.europa.eu/eurostat</a:t>
            </a:r>
            <a:endParaRPr>
              <a:solidFill>
                <a:srgbClr val="9E9E9E"/>
              </a:solidFill>
            </a:endParaRPr>
          </a:p>
        </p:txBody>
      </p:sp>
      <p:pic>
        <p:nvPicPr>
          <p:cNvPr id="1794" name="Google Shape;1794;g2da750b4097_0_951"/>
          <p:cNvPicPr preferRelativeResize="0"/>
          <p:nvPr/>
        </p:nvPicPr>
        <p:blipFill rotWithShape="1">
          <a:blip r:embed="rId4">
            <a:alphaModFix/>
          </a:blip>
          <a:srcRect b="0" l="1058" r="0" t="0"/>
          <a:stretch/>
        </p:blipFill>
        <p:spPr>
          <a:xfrm>
            <a:off x="0" y="1288850"/>
            <a:ext cx="6172726" cy="2390425"/>
          </a:xfrm>
          <a:prstGeom prst="rect">
            <a:avLst/>
          </a:prstGeom>
          <a:noFill/>
          <a:ln>
            <a:noFill/>
          </a:ln>
        </p:spPr>
      </p:pic>
      <p:sp>
        <p:nvSpPr>
          <p:cNvPr id="1795" name="Google Shape;1795;g2da750b4097_0_951"/>
          <p:cNvSpPr txBox="1"/>
          <p:nvPr/>
        </p:nvSpPr>
        <p:spPr>
          <a:xfrm>
            <a:off x="6172725" y="432775"/>
            <a:ext cx="27330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Secondo le definizioni CIS, </a:t>
            </a:r>
            <a:r>
              <a:rPr b="1" lang="en" sz="1300">
                <a:solidFill>
                  <a:schemeClr val="dk1"/>
                </a:solidFill>
              </a:rPr>
              <a:t>per poter essere considerata un'innovazione di prodotto, un'impresa deve aver introdotto un prodotto nuovo o significativamente migliorato. </a:t>
            </a:r>
            <a:r>
              <a:rPr lang="en" sz="1300">
                <a:solidFill>
                  <a:schemeClr val="dk1"/>
                </a:solidFill>
              </a:rPr>
              <a:t>È possibile distinguere tra </a:t>
            </a:r>
            <a:r>
              <a:rPr lang="en" sz="1300" u="sng">
                <a:solidFill>
                  <a:schemeClr val="dk1"/>
                </a:solidFill>
              </a:rPr>
              <a:t>innovazioni di prodotto che sono nuove per il mercato e quelle che sono nuove solo per l'impresa stessa</a:t>
            </a:r>
            <a:r>
              <a:rPr lang="en" sz="1300">
                <a:solidFill>
                  <a:schemeClr val="dk1"/>
                </a:solidFill>
              </a:rPr>
              <a:t>. Nel periodo 2018-2020, più del 20% di tutte le imprese in </a:t>
            </a:r>
            <a:r>
              <a:rPr b="1" lang="en" sz="1300">
                <a:solidFill>
                  <a:schemeClr val="dk1"/>
                </a:solidFill>
              </a:rPr>
              <a:t>Belgio</a:t>
            </a:r>
            <a:r>
              <a:rPr lang="en" sz="1300">
                <a:solidFill>
                  <a:schemeClr val="dk1"/>
                </a:solidFill>
              </a:rPr>
              <a:t>,</a:t>
            </a:r>
            <a:r>
              <a:rPr b="1" lang="en" sz="1300">
                <a:solidFill>
                  <a:schemeClr val="dk1"/>
                </a:solidFill>
              </a:rPr>
              <a:t> Finlandia</a:t>
            </a:r>
            <a:r>
              <a:rPr lang="en" sz="1300">
                <a:solidFill>
                  <a:schemeClr val="dk1"/>
                </a:solidFill>
              </a:rPr>
              <a:t>,</a:t>
            </a:r>
            <a:r>
              <a:rPr b="1" lang="en" sz="1300">
                <a:solidFill>
                  <a:schemeClr val="dk1"/>
                </a:solidFill>
              </a:rPr>
              <a:t> Slovenia</a:t>
            </a:r>
            <a:r>
              <a:rPr lang="en" sz="1300">
                <a:solidFill>
                  <a:schemeClr val="dk1"/>
                </a:solidFill>
              </a:rPr>
              <a:t>, </a:t>
            </a:r>
            <a:r>
              <a:rPr b="1" lang="en" sz="1300">
                <a:solidFill>
                  <a:schemeClr val="dk1"/>
                </a:solidFill>
              </a:rPr>
              <a:t>Grecia </a:t>
            </a:r>
            <a:r>
              <a:rPr lang="en" sz="1300">
                <a:solidFill>
                  <a:schemeClr val="dk1"/>
                </a:solidFill>
              </a:rPr>
              <a:t>e </a:t>
            </a:r>
            <a:r>
              <a:rPr b="1" lang="en" sz="1300">
                <a:solidFill>
                  <a:schemeClr val="dk1"/>
                </a:solidFill>
              </a:rPr>
              <a:t>Austria </a:t>
            </a:r>
            <a:r>
              <a:rPr lang="en" sz="1300">
                <a:solidFill>
                  <a:schemeClr val="dk1"/>
                </a:solidFill>
              </a:rPr>
              <a:t>sono state classificate come </a:t>
            </a:r>
            <a:r>
              <a:rPr b="1" lang="en" sz="1300">
                <a:solidFill>
                  <a:schemeClr val="dk1"/>
                </a:solidFill>
              </a:rPr>
              <a:t>innovatori di prodotto per aver introdotto beni o servizi nuovi sul mercato </a:t>
            </a:r>
            <a:r>
              <a:rPr lang="en" sz="1300">
                <a:solidFill>
                  <a:schemeClr val="dk1"/>
                </a:solidFill>
              </a:rPr>
              <a:t>(come mostrato nel grafico).</a:t>
            </a:r>
            <a:endParaRPr sz="1300">
              <a:solidFill>
                <a:schemeClr val="dk1"/>
              </a:solidFill>
            </a:endParaRPr>
          </a:p>
        </p:txBody>
      </p:sp>
      <p:sp>
        <p:nvSpPr>
          <p:cNvPr id="1796" name="Google Shape;1796;g2da750b4097_0_951"/>
          <p:cNvSpPr txBox="1"/>
          <p:nvPr/>
        </p:nvSpPr>
        <p:spPr>
          <a:xfrm>
            <a:off x="0" y="71650"/>
            <a:ext cx="8839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Innovazione e novità di prodotto</a:t>
            </a:r>
            <a:endParaRPr b="1" sz="3200">
              <a:solidFill>
                <a:schemeClr val="dk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1797" name="Google Shape;1797;g2da750b4097_0_951"/>
          <p:cNvSpPr txBox="1"/>
          <p:nvPr/>
        </p:nvSpPr>
        <p:spPr>
          <a:xfrm>
            <a:off x="953175" y="901150"/>
            <a:ext cx="5040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highlight>
                  <a:srgbClr val="C9DAF8"/>
                </a:highlight>
                <a:latin typeface="Hanken Grotesk"/>
                <a:ea typeface="Hanken Grotesk"/>
                <a:cs typeface="Hanken Grotesk"/>
                <a:sym typeface="Hanken Grotesk"/>
              </a:rPr>
              <a:t>Quota di imprese innovative per tipologie di prodotto innovativo 2018-2020</a:t>
            </a:r>
            <a:endParaRPr sz="1500">
              <a:highlight>
                <a:srgbClr val="C9DAF8"/>
              </a:highlight>
            </a:endParaRPr>
          </a:p>
        </p:txBody>
      </p:sp>
      <p:sp>
        <p:nvSpPr>
          <p:cNvPr id="1798" name="Google Shape;1798;g2da750b4097_0_951"/>
          <p:cNvSpPr txBox="1"/>
          <p:nvPr/>
        </p:nvSpPr>
        <p:spPr>
          <a:xfrm>
            <a:off x="152400" y="4079475"/>
            <a:ext cx="88392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In sette Stati membri dell'UE, </a:t>
            </a:r>
            <a:r>
              <a:rPr b="1" lang="en" sz="1200">
                <a:solidFill>
                  <a:schemeClr val="dk1"/>
                </a:solidFill>
              </a:rPr>
              <a:t>meno del 10% di tutte le imprese ha introdotto innovazioni di prodotto nuove sul mercato</a:t>
            </a:r>
            <a:r>
              <a:rPr lang="en" sz="1200">
                <a:solidFill>
                  <a:schemeClr val="dk1"/>
                </a:solidFill>
              </a:rPr>
              <a:t>, con la percentuale più bassa registrata in </a:t>
            </a:r>
            <a:r>
              <a:rPr b="1" lang="en" sz="1200">
                <a:solidFill>
                  <a:schemeClr val="dk1"/>
                </a:solidFill>
              </a:rPr>
              <a:t>Romania </a:t>
            </a:r>
            <a:r>
              <a:rPr b="1" lang="en" sz="1200">
                <a:solidFill>
                  <a:schemeClr val="dk1"/>
                </a:solidFill>
              </a:rPr>
              <a:t>(2,4%), </a:t>
            </a:r>
            <a:r>
              <a:rPr lang="en" sz="1200">
                <a:solidFill>
                  <a:schemeClr val="dk1"/>
                </a:solidFill>
              </a:rPr>
              <a:t>la più alta in </a:t>
            </a:r>
            <a:r>
              <a:rPr b="1" lang="en" sz="1200">
                <a:solidFill>
                  <a:schemeClr val="dk1"/>
                </a:solidFill>
              </a:rPr>
              <a:t>Belgio (25,1%)</a:t>
            </a:r>
            <a:r>
              <a:rPr lang="en" sz="1200">
                <a:solidFill>
                  <a:schemeClr val="dk1"/>
                </a:solidFill>
              </a:rPr>
              <a:t>. </a:t>
            </a:r>
            <a:r>
              <a:rPr b="1" lang="en" sz="1200">
                <a:solidFill>
                  <a:schemeClr val="dk1"/>
                </a:solidFill>
              </a:rPr>
              <a:t>L’Italia </a:t>
            </a:r>
            <a:r>
              <a:rPr lang="en" sz="1200">
                <a:solidFill>
                  <a:schemeClr val="dk1"/>
                </a:solidFill>
              </a:rPr>
              <a:t>registra il </a:t>
            </a:r>
            <a:r>
              <a:rPr b="1" lang="en" sz="1200">
                <a:solidFill>
                  <a:schemeClr val="dk1"/>
                </a:solidFill>
              </a:rPr>
              <a:t>17,5%. </a:t>
            </a:r>
            <a:r>
              <a:rPr lang="en" sz="1200">
                <a:solidFill>
                  <a:schemeClr val="dk1"/>
                </a:solidFill>
              </a:rPr>
              <a:t>Per quanto riguarda le </a:t>
            </a:r>
            <a:r>
              <a:rPr lang="en" sz="1200" u="sng">
                <a:solidFill>
                  <a:schemeClr val="dk1"/>
                </a:solidFill>
              </a:rPr>
              <a:t>innovazioni di prodotto nuove solo per l'impresa</a:t>
            </a:r>
            <a:r>
              <a:rPr lang="en" sz="1200">
                <a:solidFill>
                  <a:schemeClr val="dk1"/>
                </a:solidFill>
              </a:rPr>
              <a:t>, </a:t>
            </a:r>
            <a:r>
              <a:rPr b="1" lang="en" sz="1200">
                <a:solidFill>
                  <a:schemeClr val="dk1"/>
                </a:solidFill>
              </a:rPr>
              <a:t>quattordici Stati membri dell'UE hanno registrato percentuali superiori al 20%, </a:t>
            </a:r>
            <a:r>
              <a:rPr lang="en" sz="1200">
                <a:solidFill>
                  <a:schemeClr val="dk1"/>
                </a:solidFill>
              </a:rPr>
              <a:t>con la percentuale più alta osservata a </a:t>
            </a:r>
            <a:r>
              <a:rPr b="1" lang="en" sz="1200">
                <a:solidFill>
                  <a:schemeClr val="dk1"/>
                </a:solidFill>
              </a:rPr>
              <a:t>Cipro (39,5%)</a:t>
            </a:r>
            <a:r>
              <a:rPr lang="en" sz="1200">
                <a:solidFill>
                  <a:schemeClr val="dk1"/>
                </a:solidFill>
              </a:rPr>
              <a:t>. La percentuale più bassa si registra in </a:t>
            </a:r>
            <a:r>
              <a:rPr b="1" lang="en" sz="1200">
                <a:solidFill>
                  <a:schemeClr val="dk1"/>
                </a:solidFill>
              </a:rPr>
              <a:t>Romania (6,8%). L’Italia </a:t>
            </a:r>
            <a:r>
              <a:rPr lang="en" sz="1200">
                <a:solidFill>
                  <a:schemeClr val="dk1"/>
                </a:solidFill>
              </a:rPr>
              <a:t>registra il </a:t>
            </a:r>
            <a:r>
              <a:rPr b="1" lang="en" sz="1200">
                <a:solidFill>
                  <a:schemeClr val="dk1"/>
                </a:solidFill>
              </a:rPr>
              <a:t>26,3%; </a:t>
            </a:r>
            <a:endParaRPr b="1" sz="1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2" name="Shape 1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3" name="Google Shape;1803;g2da750b4097_0_926"/>
          <p:cNvSpPr txBox="1"/>
          <p:nvPr/>
        </p:nvSpPr>
        <p:spPr>
          <a:xfrm>
            <a:off x="6072000" y="568325"/>
            <a:ext cx="2767200" cy="39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La distribuzione delle imprese innovative nei settori dell'industria e dei servizi </a:t>
            </a:r>
            <a:r>
              <a:rPr b="1" lang="en" sz="1300">
                <a:solidFill>
                  <a:schemeClr val="dk1"/>
                </a:solidFill>
              </a:rPr>
              <a:t>NACE </a:t>
            </a:r>
            <a:r>
              <a:rPr lang="en" sz="1300">
                <a:solidFill>
                  <a:schemeClr val="dk1"/>
                </a:solidFill>
              </a:rPr>
              <a:t>permane pressoché invariata, come indicato nel grafico. Le attività principali della Classificazione delle attività economiche nella Comunità europea (NACE) nel </a:t>
            </a:r>
            <a:r>
              <a:rPr b="1" lang="en" sz="1300">
                <a:solidFill>
                  <a:schemeClr val="dk1"/>
                </a:solidFill>
              </a:rPr>
              <a:t>settore industriale </a:t>
            </a:r>
            <a:r>
              <a:rPr lang="en" sz="1300">
                <a:solidFill>
                  <a:schemeClr val="dk1"/>
                </a:solidFill>
              </a:rPr>
              <a:t>includono miniere, giacimenti e settori manifatturieri, escludendo le costruzioni. I </a:t>
            </a:r>
            <a:r>
              <a:rPr b="1" lang="en" sz="1300">
                <a:solidFill>
                  <a:schemeClr val="dk1"/>
                </a:solidFill>
              </a:rPr>
              <a:t>servizi</a:t>
            </a:r>
            <a:r>
              <a:rPr lang="en" sz="1300">
                <a:solidFill>
                  <a:schemeClr val="dk1"/>
                </a:solidFill>
              </a:rPr>
              <a:t>, invece, includono attività come il commercio all'ingrosso, il trasporto, lo stoccaggio, le attività di informazione e comunicazione, l'intermediazione finanziaria, le attività informatiche e connesse e altri servizi correlati alle imprese.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</p:txBody>
      </p:sp>
      <p:sp>
        <p:nvSpPr>
          <p:cNvPr id="1804" name="Google Shape;1804;g2da750b4097_0_926"/>
          <p:cNvSpPr txBox="1"/>
          <p:nvPr/>
        </p:nvSpPr>
        <p:spPr>
          <a:xfrm>
            <a:off x="1553300" y="3819175"/>
            <a:ext cx="3365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E9E9E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Fonte: www.ec.europa.eu/eurostat</a:t>
            </a:r>
            <a:endParaRPr>
              <a:solidFill>
                <a:srgbClr val="9E9E9E"/>
              </a:solidFill>
            </a:endParaRPr>
          </a:p>
        </p:txBody>
      </p:sp>
      <p:pic>
        <p:nvPicPr>
          <p:cNvPr id="1805" name="Google Shape;1805;g2da750b4097_0_9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8550" y="1079225"/>
            <a:ext cx="5684925" cy="2639688"/>
          </a:xfrm>
          <a:prstGeom prst="rect">
            <a:avLst/>
          </a:prstGeom>
          <a:noFill/>
          <a:ln>
            <a:noFill/>
          </a:ln>
        </p:spPr>
      </p:pic>
      <p:sp>
        <p:nvSpPr>
          <p:cNvPr id="1806" name="Google Shape;1806;g2da750b4097_0_926"/>
          <p:cNvSpPr txBox="1"/>
          <p:nvPr/>
        </p:nvSpPr>
        <p:spPr>
          <a:xfrm>
            <a:off x="0" y="71650"/>
            <a:ext cx="8839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Tipologie di innovazione introdotte</a:t>
            </a:r>
            <a:endParaRPr b="1" sz="3200">
              <a:solidFill>
                <a:schemeClr val="dk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1807" name="Google Shape;1807;g2da750b4097_0_926"/>
          <p:cNvSpPr txBox="1"/>
          <p:nvPr/>
        </p:nvSpPr>
        <p:spPr>
          <a:xfrm>
            <a:off x="953175" y="901150"/>
            <a:ext cx="5040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highlight>
                  <a:srgbClr val="C9DAF8"/>
                </a:highlight>
                <a:latin typeface="Hanken Grotesk"/>
                <a:ea typeface="Hanken Grotesk"/>
                <a:cs typeface="Hanken Grotesk"/>
                <a:sym typeface="Hanken Grotesk"/>
              </a:rPr>
              <a:t>Quota di imprese innovative per tipologie di innovazione e attività economiche 2018-2020</a:t>
            </a:r>
            <a:endParaRPr sz="1500">
              <a:highlight>
                <a:srgbClr val="C9DAF8"/>
              </a:highlight>
            </a:endParaRPr>
          </a:p>
        </p:txBody>
      </p:sp>
      <p:sp>
        <p:nvSpPr>
          <p:cNvPr id="1808" name="Google Shape;1808;g2da750b4097_0_926"/>
          <p:cNvSpPr txBox="1"/>
          <p:nvPr/>
        </p:nvSpPr>
        <p:spPr>
          <a:xfrm>
            <a:off x="0" y="4049400"/>
            <a:ext cx="88392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La </a:t>
            </a:r>
            <a:r>
              <a:rPr b="1" lang="en" sz="1300">
                <a:solidFill>
                  <a:schemeClr val="dk1"/>
                </a:solidFill>
              </a:rPr>
              <a:t>percentuale di imprese innovative nel settore industriale è solo leggermente superiore rispetto al totale delle attività principali </a:t>
            </a:r>
            <a:r>
              <a:rPr lang="en" sz="1300">
                <a:solidFill>
                  <a:schemeClr val="dk1"/>
                </a:solidFill>
              </a:rPr>
              <a:t>(49,3% contro 48,4%), e questo </a:t>
            </a:r>
            <a:r>
              <a:rPr lang="en" sz="1300" u="sng">
                <a:solidFill>
                  <a:schemeClr val="dk1"/>
                </a:solidFill>
              </a:rPr>
              <a:t>incremento</a:t>
            </a:r>
            <a:r>
              <a:rPr lang="en" sz="1300">
                <a:solidFill>
                  <a:schemeClr val="dk1"/>
                </a:solidFill>
              </a:rPr>
              <a:t> è principalmente </a:t>
            </a:r>
            <a:r>
              <a:rPr lang="en" sz="1300" u="sng">
                <a:solidFill>
                  <a:schemeClr val="dk1"/>
                </a:solidFill>
              </a:rPr>
              <a:t>dovuto al maggior contributo dell'innovazione di prodotto</a:t>
            </a:r>
            <a:r>
              <a:rPr lang="en" sz="1300">
                <a:solidFill>
                  <a:schemeClr val="dk1"/>
                </a:solidFill>
              </a:rPr>
              <a:t>, che rappresenta in media il 29,5% nel settore industriale e il 27,3% nei servizi.</a:t>
            </a:r>
            <a:endParaRPr sz="1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Google Shape;440;p2"/>
          <p:cNvPicPr preferRelativeResize="0"/>
          <p:nvPr/>
        </p:nvPicPr>
        <p:blipFill rotWithShape="1">
          <a:blip r:embed="rId3">
            <a:alphaModFix/>
          </a:blip>
          <a:srcRect b="0" l="0" r="30468" t="0"/>
          <a:stretch/>
        </p:blipFill>
        <p:spPr>
          <a:xfrm>
            <a:off x="7937425" y="3333050"/>
            <a:ext cx="1206574" cy="1157425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</a:pPr>
            <a:r>
              <a:rPr lang="en"/>
              <a:t>CONTENUTO DELLA PRESENTAZIONE</a:t>
            </a:r>
            <a:endParaRPr/>
          </a:p>
        </p:txBody>
      </p:sp>
      <p:graphicFrame>
        <p:nvGraphicFramePr>
          <p:cNvPr id="442" name="Google Shape;442;p2"/>
          <p:cNvGraphicFramePr/>
          <p:nvPr/>
        </p:nvGraphicFramePr>
        <p:xfrm>
          <a:off x="757150" y="1492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{ECBBF7A2-5CF4-42A7-9E7F-6860A361825C}</a:tableStyleId>
              </a:tblPr>
              <a:tblGrid>
                <a:gridCol w="1752650"/>
                <a:gridCol w="4367975"/>
                <a:gridCol w="1509075"/>
              </a:tblGrid>
              <a:tr h="428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 u="sng">
                          <a:solidFill>
                            <a:schemeClr val="dk1"/>
                          </a:solidFill>
                          <a:latin typeface="Instrument Sans"/>
                          <a:ea typeface="Instrument Sans"/>
                          <a:cs typeface="Instrument Sans"/>
                          <a:sym typeface="Instrument Sans"/>
                        </a:rPr>
                        <a:t>Introduzione</a:t>
                      </a:r>
                      <a:endParaRPr b="1" sz="1000" u="sng">
                        <a:solidFill>
                          <a:schemeClr val="dk1"/>
                        </a:solidFill>
                        <a:latin typeface="Instrument Sans"/>
                        <a:ea typeface="Instrument Sans"/>
                        <a:cs typeface="Instrument Sans"/>
                        <a:sym typeface="Instrument Sans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 u="sng">
                          <a:solidFill>
                            <a:schemeClr val="dk1"/>
                          </a:solidFill>
                          <a:latin typeface="Instrument Sans"/>
                          <a:ea typeface="Instrument Sans"/>
                          <a:cs typeface="Instrument Sans"/>
                          <a:sym typeface="Instrument Sans"/>
                        </a:rPr>
                        <a:t>Measuring Innovation</a:t>
                      </a:r>
                      <a:r>
                        <a:rPr b="1" lang="en" sz="1000">
                          <a:solidFill>
                            <a:schemeClr val="dk1"/>
                          </a:solidFill>
                          <a:latin typeface="Instrument Sans"/>
                          <a:ea typeface="Instrument Sans"/>
                          <a:cs typeface="Instrument Sans"/>
                          <a:sym typeface="Instrument Sans"/>
                        </a:rPr>
                        <a:t> </a:t>
                      </a:r>
                      <a:r>
                        <a:rPr lang="en" sz="1000">
                          <a:solidFill>
                            <a:schemeClr val="dk1"/>
                          </a:solidFill>
                          <a:latin typeface="Instrument Sans"/>
                          <a:ea typeface="Instrument Sans"/>
                          <a:cs typeface="Instrument Sans"/>
                          <a:sym typeface="Instrument Sans"/>
                        </a:rPr>
                        <a:t>→ </a:t>
                      </a:r>
                      <a:r>
                        <a:rPr b="1" lang="en" sz="1000">
                          <a:solidFill>
                            <a:schemeClr val="dk1"/>
                          </a:solidFill>
                          <a:latin typeface="Instrument Sans"/>
                          <a:ea typeface="Instrument Sans"/>
                          <a:cs typeface="Instrument Sans"/>
                          <a:sym typeface="Instrument Sans"/>
                        </a:rPr>
                        <a:t>THE OXFORD HANDBOOK OF INNOVATION</a:t>
                      </a:r>
                      <a:endParaRPr b="1" sz="1000">
                        <a:solidFill>
                          <a:schemeClr val="dk1"/>
                        </a:solidFill>
                        <a:latin typeface="Instrument Sans"/>
                        <a:ea typeface="Instrument Sans"/>
                        <a:cs typeface="Instrument Sans"/>
                        <a:sym typeface="Instrument Sans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Instrument Sans"/>
                          <a:ea typeface="Instrument Sans"/>
                          <a:cs typeface="Instrument Sans"/>
                          <a:sym typeface="Instrument Sans"/>
                        </a:rPr>
                        <a:t>Samuele Mattiello</a:t>
                      </a:r>
                      <a:endParaRPr sz="1000">
                        <a:solidFill>
                          <a:schemeClr val="dk1"/>
                        </a:solidFill>
                        <a:latin typeface="Instrument Sans"/>
                        <a:ea typeface="Instrument Sans"/>
                        <a:cs typeface="Instrument Sans"/>
                        <a:sym typeface="Instrument Sans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8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sng">
                          <a:solidFill>
                            <a:schemeClr val="dk1"/>
                          </a:solidFill>
                          <a:latin typeface="Instrument Sans"/>
                          <a:ea typeface="Instrument Sans"/>
                          <a:cs typeface="Instrument Sans"/>
                          <a:sym typeface="Instrument Sans"/>
                        </a:rPr>
                        <a:t>Ipotesi.1</a:t>
                      </a:r>
                      <a:endParaRPr b="1" sz="1000" u="sng" cap="none" strike="noStrike">
                        <a:solidFill>
                          <a:schemeClr val="dk1"/>
                        </a:solidFill>
                        <a:latin typeface="Instrument Sans"/>
                        <a:ea typeface="Instrument Sans"/>
                        <a:cs typeface="Instrument Sans"/>
                        <a:sym typeface="Instrument Sans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 u="sng">
                          <a:solidFill>
                            <a:schemeClr val="dk1"/>
                          </a:solidFill>
                          <a:latin typeface="Instrument Sans"/>
                          <a:ea typeface="Instrument Sans"/>
                          <a:cs typeface="Instrument Sans"/>
                          <a:sym typeface="Instrument Sans"/>
                        </a:rPr>
                        <a:t>Come identificare i fattori chiave che influenzano l’innovazione?</a:t>
                      </a:r>
                      <a:endParaRPr b="1" sz="1000" u="sng">
                        <a:solidFill>
                          <a:schemeClr val="dk1"/>
                        </a:solidFill>
                        <a:latin typeface="Instrument Sans"/>
                        <a:ea typeface="Instrument Sans"/>
                        <a:cs typeface="Instrument Sans"/>
                        <a:sym typeface="Instrument Sans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Instrument Sans"/>
                          <a:ea typeface="Instrument Sans"/>
                          <a:cs typeface="Instrument Sans"/>
                          <a:sym typeface="Instrument Sans"/>
                        </a:rPr>
                        <a:t>Samuele Mattiello</a:t>
                      </a:r>
                      <a:endParaRPr sz="1000">
                        <a:solidFill>
                          <a:schemeClr val="dk1"/>
                        </a:solidFill>
                        <a:latin typeface="Instrument Sans"/>
                        <a:ea typeface="Instrument Sans"/>
                        <a:cs typeface="Instrument Sans"/>
                        <a:sym typeface="Instrument Sans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8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sng">
                          <a:solidFill>
                            <a:schemeClr val="dk1"/>
                          </a:solidFill>
                          <a:latin typeface="Instrument Sans"/>
                          <a:ea typeface="Instrument Sans"/>
                          <a:cs typeface="Instrument Sans"/>
                          <a:sym typeface="Instrument Sans"/>
                        </a:rPr>
                        <a:t>Ipotesi.</a:t>
                      </a:r>
                      <a:r>
                        <a:rPr b="1" lang="en" sz="1000" u="sng">
                          <a:solidFill>
                            <a:schemeClr val="dk1"/>
                          </a:solidFill>
                          <a:latin typeface="Instrument Sans"/>
                          <a:ea typeface="Instrument Sans"/>
                          <a:cs typeface="Instrument Sans"/>
                          <a:sym typeface="Instrument Sans"/>
                        </a:rPr>
                        <a:t>2</a:t>
                      </a:r>
                      <a:endParaRPr b="1" sz="1000" u="sng" cap="none" strike="noStrike">
                        <a:solidFill>
                          <a:schemeClr val="dk1"/>
                        </a:solidFill>
                        <a:latin typeface="Instrument Sans"/>
                        <a:ea typeface="Instrument Sans"/>
                        <a:cs typeface="Instrument Sans"/>
                        <a:sym typeface="Instrument Sans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 u="sng">
                          <a:solidFill>
                            <a:schemeClr val="dk1"/>
                          </a:solidFill>
                          <a:latin typeface="Instrument Sans"/>
                          <a:ea typeface="Instrument Sans"/>
                          <a:cs typeface="Instrument Sans"/>
                          <a:sym typeface="Instrument Sans"/>
                        </a:rPr>
                        <a:t>Quali sono i principali indicatori/indagini utilizzati per misurare l'innovazione all'interno delle aziende? → CIS</a:t>
                      </a:r>
                      <a:endParaRPr b="1" sz="1000" u="sng">
                        <a:solidFill>
                          <a:schemeClr val="dk1"/>
                        </a:solidFill>
                        <a:latin typeface="Instrument Sans"/>
                        <a:ea typeface="Instrument Sans"/>
                        <a:cs typeface="Instrument Sans"/>
                        <a:sym typeface="Instrument Sans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Instrument Sans"/>
                          <a:ea typeface="Instrument Sans"/>
                          <a:cs typeface="Instrument Sans"/>
                          <a:sym typeface="Instrument Sans"/>
                        </a:rPr>
                        <a:t>Matteo Porzio</a:t>
                      </a:r>
                      <a:endParaRPr sz="1000">
                        <a:solidFill>
                          <a:schemeClr val="dk1"/>
                        </a:solidFill>
                        <a:latin typeface="Instrument Sans"/>
                        <a:ea typeface="Instrument Sans"/>
                        <a:cs typeface="Instrument Sans"/>
                        <a:sym typeface="Instrument Sans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8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sng">
                          <a:solidFill>
                            <a:schemeClr val="dk1"/>
                          </a:solidFill>
                          <a:latin typeface="Instrument Sans"/>
                          <a:ea typeface="Instrument Sans"/>
                          <a:cs typeface="Instrument Sans"/>
                          <a:sym typeface="Instrument Sans"/>
                        </a:rPr>
                        <a:t>Ipotesi.</a:t>
                      </a:r>
                      <a:r>
                        <a:rPr b="1" lang="en" sz="1000" u="sng">
                          <a:solidFill>
                            <a:schemeClr val="dk1"/>
                          </a:solidFill>
                          <a:latin typeface="Instrument Sans"/>
                          <a:ea typeface="Instrument Sans"/>
                          <a:cs typeface="Instrument Sans"/>
                          <a:sym typeface="Instrument Sans"/>
                        </a:rPr>
                        <a:t>3</a:t>
                      </a:r>
                      <a:endParaRPr b="1" sz="1000" u="sng" cap="none" strike="noStrike">
                        <a:solidFill>
                          <a:schemeClr val="dk1"/>
                        </a:solidFill>
                        <a:latin typeface="Instrument Sans"/>
                        <a:ea typeface="Instrument Sans"/>
                        <a:cs typeface="Instrument Sans"/>
                        <a:sym typeface="Instrument Sans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000" u="sng">
                          <a:solidFill>
                            <a:schemeClr val="dk1"/>
                          </a:solidFill>
                          <a:latin typeface="Instrument Sans"/>
                          <a:ea typeface="Instrument Sans"/>
                          <a:cs typeface="Instrument Sans"/>
                          <a:sym typeface="Instrument Sans"/>
                        </a:rPr>
                        <a:t>Come utilizzare la spesa per la ricerca e sviluppo</a:t>
                      </a:r>
                      <a:endParaRPr b="1" sz="1000" u="sng">
                        <a:solidFill>
                          <a:schemeClr val="dk1"/>
                        </a:solidFill>
                        <a:latin typeface="Instrument Sans"/>
                        <a:ea typeface="Instrument Sans"/>
                        <a:cs typeface="Instrument Sans"/>
                        <a:sym typeface="Instrument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 u="sng">
                          <a:solidFill>
                            <a:schemeClr val="dk1"/>
                          </a:solidFill>
                          <a:latin typeface="Instrument Sans"/>
                          <a:ea typeface="Instrument Sans"/>
                          <a:cs typeface="Instrument Sans"/>
                          <a:sym typeface="Instrument Sans"/>
                        </a:rPr>
                        <a:t>per misurare l’innovazione?</a:t>
                      </a:r>
                      <a:endParaRPr b="1" sz="1000" u="sng">
                        <a:solidFill>
                          <a:schemeClr val="dk1"/>
                        </a:solidFill>
                        <a:latin typeface="Instrument Sans"/>
                        <a:ea typeface="Instrument Sans"/>
                        <a:cs typeface="Instrument Sans"/>
                        <a:sym typeface="Instrument Sans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Instrument Sans"/>
                          <a:ea typeface="Instrument Sans"/>
                          <a:cs typeface="Instrument Sans"/>
                          <a:sym typeface="Instrument Sans"/>
                        </a:rPr>
                        <a:t>Federico Tinta</a:t>
                      </a:r>
                      <a:endParaRPr sz="1000">
                        <a:solidFill>
                          <a:schemeClr val="dk1"/>
                        </a:solidFill>
                        <a:latin typeface="Instrument Sans"/>
                        <a:ea typeface="Instrument Sans"/>
                        <a:cs typeface="Instrument Sans"/>
                        <a:sym typeface="Instrument Sans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8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sng">
                          <a:solidFill>
                            <a:schemeClr val="dk1"/>
                          </a:solidFill>
                          <a:latin typeface="Instrument Sans"/>
                          <a:ea typeface="Instrument Sans"/>
                          <a:cs typeface="Instrument Sans"/>
                          <a:sym typeface="Instrument Sans"/>
                        </a:rPr>
                        <a:t>Ipotesi.4</a:t>
                      </a:r>
                      <a:endParaRPr b="1" sz="1000" u="sng" cap="none" strike="noStrike">
                        <a:solidFill>
                          <a:schemeClr val="dk1"/>
                        </a:solidFill>
                        <a:latin typeface="Instrument Sans"/>
                        <a:ea typeface="Instrument Sans"/>
                        <a:cs typeface="Instrument Sans"/>
                        <a:sym typeface="Instrument Sans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 u="sng">
                          <a:solidFill>
                            <a:schemeClr val="dk1"/>
                          </a:solidFill>
                          <a:latin typeface="Instrument Sans"/>
                          <a:ea typeface="Instrument Sans"/>
                          <a:cs typeface="Instrument Sans"/>
                          <a:sym typeface="Instrument Sans"/>
                        </a:rPr>
                        <a:t>Qual è il ruolo della GERD nel promuovere l’innovazione attraverso le attività di R&amp;S?</a:t>
                      </a:r>
                      <a:endParaRPr b="1" sz="1000" u="sng">
                        <a:solidFill>
                          <a:schemeClr val="dk1"/>
                        </a:solidFill>
                        <a:latin typeface="Instrument Sans"/>
                        <a:ea typeface="Instrument Sans"/>
                        <a:cs typeface="Instrument Sans"/>
                        <a:sym typeface="Instrument Sans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Instrument Sans"/>
                          <a:ea typeface="Instrument Sans"/>
                          <a:cs typeface="Instrument Sans"/>
                          <a:sym typeface="Instrument Sans"/>
                        </a:rPr>
                        <a:t>Gaia di Lenardo</a:t>
                      </a:r>
                      <a:endParaRPr/>
                    </a:p>
                  </a:txBody>
                  <a:tcPr marT="0" marB="0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8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sng">
                          <a:solidFill>
                            <a:schemeClr val="dk1"/>
                          </a:solidFill>
                          <a:latin typeface="Instrument Sans"/>
                          <a:ea typeface="Instrument Sans"/>
                          <a:cs typeface="Instrument Sans"/>
                          <a:sym typeface="Instrument Sans"/>
                        </a:rPr>
                        <a:t>Conclusione</a:t>
                      </a:r>
                      <a:endParaRPr b="1" sz="1000" u="sng" cap="none" strike="noStrike">
                        <a:solidFill>
                          <a:schemeClr val="dk1"/>
                        </a:solidFill>
                        <a:latin typeface="Instrument Sans"/>
                        <a:ea typeface="Instrument Sans"/>
                        <a:cs typeface="Instrument Sans"/>
                        <a:sym typeface="Instrument Sans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 u="sng">
                          <a:solidFill>
                            <a:schemeClr val="dk1"/>
                          </a:solidFill>
                          <a:latin typeface="Instrument Sans"/>
                          <a:ea typeface="Instrument Sans"/>
                          <a:cs typeface="Instrument Sans"/>
                          <a:sym typeface="Instrument Sans"/>
                        </a:rPr>
                        <a:t>Focus sui programmi volti a sostegno</a:t>
                      </a:r>
                      <a:endParaRPr b="1" sz="1000" u="sng">
                        <a:solidFill>
                          <a:schemeClr val="dk1"/>
                        </a:solidFill>
                        <a:latin typeface="Instrument Sans"/>
                        <a:ea typeface="Instrument Sans"/>
                        <a:cs typeface="Instrument Sans"/>
                        <a:sym typeface="Instrument Sans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Instrument Sans"/>
                          <a:ea typeface="Instrument Sans"/>
                          <a:cs typeface="Instrument Sans"/>
                          <a:sym typeface="Instrument Sans"/>
                        </a:rPr>
                        <a:t>Gaia di Lenardo</a:t>
                      </a:r>
                      <a:endParaRPr/>
                    </a:p>
                  </a:txBody>
                  <a:tcPr marT="0" marB="0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2" name="Shape 1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3" name="Google Shape;1813;g2db8ca15495_1_492"/>
          <p:cNvSpPr txBox="1"/>
          <p:nvPr>
            <p:ph idx="1" type="subTitle"/>
          </p:nvPr>
        </p:nvSpPr>
        <p:spPr>
          <a:xfrm>
            <a:off x="686425" y="765225"/>
            <a:ext cx="7799400" cy="27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Il quadro giuridico per la </a:t>
            </a:r>
            <a:r>
              <a:rPr b="1" lang="en" sz="1800"/>
              <a:t>CIS </a:t>
            </a:r>
            <a:r>
              <a:rPr lang="en" sz="1800"/>
              <a:t>a partire dal 2012 è definito dal </a:t>
            </a:r>
            <a:r>
              <a:rPr i="1" lang="en" sz="1800"/>
              <a:t>regolamento UE 995/2012</a:t>
            </a:r>
            <a:r>
              <a:rPr lang="en" sz="1800"/>
              <a:t>, il quale stabilisce le condizioni di qualità e identifica la copertura incrociata obbligatoria nei diversi settori economici, nelle varie classi dimensionali delle imprese e nei diversi indicatori di innovazione.</a:t>
            </a:r>
            <a:endParaRPr sz="18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Al fine di rispettare i requisiti del regolamento e soddisfare le esigenze degli utenti, </a:t>
            </a:r>
            <a:r>
              <a:rPr i="1" lang="en" sz="1800" u="sng"/>
              <a:t>Eurostat </a:t>
            </a:r>
            <a:r>
              <a:rPr lang="en" sz="1800" u="sng"/>
              <a:t>collabora con i Paesi membri per sviluppare un questionario standard</a:t>
            </a:r>
            <a:r>
              <a:rPr lang="en" sz="1800"/>
              <a:t>, noto come </a:t>
            </a:r>
            <a:r>
              <a:rPr b="1" lang="en" sz="1800"/>
              <a:t>raccolta dati armonizzata </a:t>
            </a:r>
            <a:r>
              <a:rPr lang="en" sz="1800"/>
              <a:t>(</a:t>
            </a:r>
            <a:r>
              <a:rPr b="1" lang="en" sz="1800"/>
              <a:t>HDC</a:t>
            </a:r>
            <a:r>
              <a:rPr lang="en" sz="1800"/>
              <a:t>), per ogni ciclo di raccolta.</a:t>
            </a:r>
            <a:endParaRPr sz="18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/>
              <a:t>Oltre alle domande fondamentali obbligatorie, ogni serie di sondaggi include anche variabili volontarie, come ad esempio i benefici ambientali dell'innovazione. </a:t>
            </a:r>
            <a:endParaRPr sz="1800"/>
          </a:p>
        </p:txBody>
      </p:sp>
      <p:sp>
        <p:nvSpPr>
          <p:cNvPr id="1814" name="Google Shape;1814;g2db8ca15495_1_492"/>
          <p:cNvSpPr/>
          <p:nvPr/>
        </p:nvSpPr>
        <p:spPr>
          <a:xfrm>
            <a:off x="2299514" y="3915490"/>
            <a:ext cx="1404318" cy="1233622"/>
          </a:xfrm>
          <a:custGeom>
            <a:rect b="b" l="l" r="r" t="t"/>
            <a:pathLst>
              <a:path extrusionOk="0" h="837774" w="3103465">
                <a:moveTo>
                  <a:pt x="0" y="0"/>
                </a:moveTo>
                <a:lnTo>
                  <a:pt x="3103465" y="0"/>
                </a:lnTo>
                <a:lnTo>
                  <a:pt x="3103465" y="837775"/>
                </a:lnTo>
                <a:lnTo>
                  <a:pt x="0" y="837775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15" name="Google Shape;1815;g2db8ca15495_1_492"/>
          <p:cNvGrpSpPr/>
          <p:nvPr/>
        </p:nvGrpSpPr>
        <p:grpSpPr>
          <a:xfrm>
            <a:off x="715312" y="3915490"/>
            <a:ext cx="1403815" cy="1233622"/>
            <a:chOff x="715312" y="3915490"/>
            <a:chExt cx="1403815" cy="1233622"/>
          </a:xfrm>
        </p:grpSpPr>
        <p:sp>
          <p:nvSpPr>
            <p:cNvPr id="1816" name="Google Shape;1816;g2db8ca15495_1_492"/>
            <p:cNvSpPr/>
            <p:nvPr/>
          </p:nvSpPr>
          <p:spPr>
            <a:xfrm>
              <a:off x="715312" y="3915490"/>
              <a:ext cx="1403815" cy="1233622"/>
            </a:xfrm>
            <a:custGeom>
              <a:rect b="b" l="l" r="r" t="t"/>
              <a:pathLst>
                <a:path extrusionOk="0" h="837774" w="953355">
                  <a:moveTo>
                    <a:pt x="0" y="0"/>
                  </a:moveTo>
                  <a:lnTo>
                    <a:pt x="953355" y="0"/>
                  </a:lnTo>
                  <a:lnTo>
                    <a:pt x="953355" y="837775"/>
                  </a:lnTo>
                  <a:lnTo>
                    <a:pt x="0" y="83777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17" name="Google Shape;1817;g2db8ca15495_1_492"/>
            <p:cNvGrpSpPr/>
            <p:nvPr/>
          </p:nvGrpSpPr>
          <p:grpSpPr>
            <a:xfrm>
              <a:off x="921660" y="4025697"/>
              <a:ext cx="1024701" cy="1001826"/>
              <a:chOff x="7175111" y="3733722"/>
              <a:chExt cx="695892" cy="680357"/>
            </a:xfrm>
          </p:grpSpPr>
          <p:sp>
            <p:nvSpPr>
              <p:cNvPr id="1818" name="Google Shape;1818;g2db8ca15495_1_492"/>
              <p:cNvSpPr/>
              <p:nvPr/>
            </p:nvSpPr>
            <p:spPr>
              <a:xfrm>
                <a:off x="7175111" y="3876396"/>
                <a:ext cx="695892" cy="537683"/>
              </a:xfrm>
              <a:custGeom>
                <a:rect b="b" l="l" r="r" t="t"/>
                <a:pathLst>
                  <a:path extrusionOk="0" h="537683" w="695892">
                    <a:moveTo>
                      <a:pt x="696226" y="436798"/>
                    </a:moveTo>
                    <a:lnTo>
                      <a:pt x="696226" y="501131"/>
                    </a:lnTo>
                    <a:lnTo>
                      <a:pt x="554358" y="501131"/>
                    </a:lnTo>
                    <a:lnTo>
                      <a:pt x="554358" y="537665"/>
                    </a:lnTo>
                    <a:lnTo>
                      <a:pt x="157582" y="537665"/>
                    </a:lnTo>
                    <a:lnTo>
                      <a:pt x="157582" y="501131"/>
                    </a:lnTo>
                    <a:lnTo>
                      <a:pt x="334" y="501131"/>
                    </a:lnTo>
                    <a:lnTo>
                      <a:pt x="334" y="436798"/>
                    </a:lnTo>
                    <a:lnTo>
                      <a:pt x="157582" y="436798"/>
                    </a:lnTo>
                    <a:lnTo>
                      <a:pt x="157582" y="294189"/>
                    </a:lnTo>
                    <a:lnTo>
                      <a:pt x="310628" y="294189"/>
                    </a:lnTo>
                    <a:cubicBezTo>
                      <a:pt x="312556" y="280052"/>
                      <a:pt x="319470" y="267067"/>
                      <a:pt x="330126" y="257571"/>
                    </a:cubicBezTo>
                    <a:cubicBezTo>
                      <a:pt x="345713" y="243719"/>
                      <a:pt x="367326" y="238835"/>
                      <a:pt x="387361" y="244637"/>
                    </a:cubicBezTo>
                    <a:lnTo>
                      <a:pt x="409716" y="224649"/>
                    </a:lnTo>
                    <a:cubicBezTo>
                      <a:pt x="381794" y="173971"/>
                      <a:pt x="400270" y="110270"/>
                      <a:pt x="450982" y="82368"/>
                    </a:cubicBezTo>
                    <a:cubicBezTo>
                      <a:pt x="458848" y="78040"/>
                      <a:pt x="467237" y="74741"/>
                      <a:pt x="475944" y="72549"/>
                    </a:cubicBezTo>
                    <a:cubicBezTo>
                      <a:pt x="474508" y="70898"/>
                      <a:pt x="473215" y="69129"/>
                      <a:pt x="472078" y="67259"/>
                    </a:cubicBezTo>
                    <a:lnTo>
                      <a:pt x="475187" y="67259"/>
                    </a:lnTo>
                    <a:lnTo>
                      <a:pt x="472330" y="61296"/>
                    </a:lnTo>
                    <a:cubicBezTo>
                      <a:pt x="469763" y="55887"/>
                      <a:pt x="468415" y="49981"/>
                      <a:pt x="468380" y="43995"/>
                    </a:cubicBezTo>
                    <a:cubicBezTo>
                      <a:pt x="468370" y="37696"/>
                      <a:pt x="469838" y="31483"/>
                      <a:pt x="472666" y="25854"/>
                    </a:cubicBezTo>
                    <a:lnTo>
                      <a:pt x="475692" y="19807"/>
                    </a:lnTo>
                    <a:lnTo>
                      <a:pt x="472498" y="19807"/>
                    </a:lnTo>
                    <a:cubicBezTo>
                      <a:pt x="485800" y="-463"/>
                      <a:pt x="513027" y="-6119"/>
                      <a:pt x="533311" y="7174"/>
                    </a:cubicBezTo>
                    <a:cubicBezTo>
                      <a:pt x="538347" y="10474"/>
                      <a:pt x="542650" y="14774"/>
                      <a:pt x="545953" y="19807"/>
                    </a:cubicBezTo>
                    <a:lnTo>
                      <a:pt x="542844" y="19807"/>
                    </a:lnTo>
                    <a:lnTo>
                      <a:pt x="545870" y="25854"/>
                    </a:lnTo>
                    <a:cubicBezTo>
                      <a:pt x="548659" y="31497"/>
                      <a:pt x="550125" y="37701"/>
                      <a:pt x="550156" y="43995"/>
                    </a:cubicBezTo>
                    <a:cubicBezTo>
                      <a:pt x="550132" y="49992"/>
                      <a:pt x="548753" y="55906"/>
                      <a:pt x="546122" y="61296"/>
                    </a:cubicBezTo>
                    <a:lnTo>
                      <a:pt x="543348" y="67259"/>
                    </a:lnTo>
                    <a:lnTo>
                      <a:pt x="546458" y="67259"/>
                    </a:lnTo>
                    <a:cubicBezTo>
                      <a:pt x="543054" y="72718"/>
                      <a:pt x="538493" y="77362"/>
                      <a:pt x="533095" y="80865"/>
                    </a:cubicBezTo>
                    <a:lnTo>
                      <a:pt x="533095" y="120842"/>
                    </a:lnTo>
                    <a:lnTo>
                      <a:pt x="535952" y="122102"/>
                    </a:lnTo>
                    <a:cubicBezTo>
                      <a:pt x="558670" y="132443"/>
                      <a:pt x="572716" y="155648"/>
                      <a:pt x="571335" y="180556"/>
                    </a:cubicBezTo>
                    <a:cubicBezTo>
                      <a:pt x="570479" y="196566"/>
                      <a:pt x="563246" y="211567"/>
                      <a:pt x="551248" y="222212"/>
                    </a:cubicBezTo>
                    <a:cubicBezTo>
                      <a:pt x="535679" y="236034"/>
                      <a:pt x="514107" y="240917"/>
                      <a:pt x="494098" y="235147"/>
                    </a:cubicBezTo>
                    <a:lnTo>
                      <a:pt x="429971" y="292341"/>
                    </a:lnTo>
                    <a:cubicBezTo>
                      <a:pt x="430056" y="292929"/>
                      <a:pt x="430223" y="293602"/>
                      <a:pt x="430308" y="294189"/>
                    </a:cubicBezTo>
                    <a:lnTo>
                      <a:pt x="554358" y="294189"/>
                    </a:lnTo>
                    <a:lnTo>
                      <a:pt x="554358" y="436798"/>
                    </a:lnTo>
                    <a:close/>
                    <a:moveTo>
                      <a:pt x="687821" y="492732"/>
                    </a:moveTo>
                    <a:lnTo>
                      <a:pt x="687821" y="445197"/>
                    </a:lnTo>
                    <a:lnTo>
                      <a:pt x="545953" y="445197"/>
                    </a:lnTo>
                    <a:lnTo>
                      <a:pt x="545953" y="302588"/>
                    </a:lnTo>
                    <a:lnTo>
                      <a:pt x="422575" y="302588"/>
                    </a:lnTo>
                    <a:lnTo>
                      <a:pt x="422323" y="298724"/>
                    </a:lnTo>
                    <a:cubicBezTo>
                      <a:pt x="422152" y="296352"/>
                      <a:pt x="421815" y="293995"/>
                      <a:pt x="421315" y="291670"/>
                    </a:cubicBezTo>
                    <a:lnTo>
                      <a:pt x="420811" y="289318"/>
                    </a:lnTo>
                    <a:lnTo>
                      <a:pt x="492081" y="225657"/>
                    </a:lnTo>
                    <a:lnTo>
                      <a:pt x="494434" y="226412"/>
                    </a:lnTo>
                    <a:cubicBezTo>
                      <a:pt x="521613" y="235675"/>
                      <a:pt x="551160" y="221166"/>
                      <a:pt x="560429" y="194006"/>
                    </a:cubicBezTo>
                    <a:cubicBezTo>
                      <a:pt x="568279" y="171004"/>
                      <a:pt x="559124" y="145636"/>
                      <a:pt x="538389" y="132935"/>
                    </a:cubicBezTo>
                    <a:lnTo>
                      <a:pt x="538389" y="137472"/>
                    </a:lnTo>
                    <a:cubicBezTo>
                      <a:pt x="560308" y="153567"/>
                      <a:pt x="565020" y="184371"/>
                      <a:pt x="548914" y="206274"/>
                    </a:cubicBezTo>
                    <a:cubicBezTo>
                      <a:pt x="532807" y="228178"/>
                      <a:pt x="501981" y="232887"/>
                      <a:pt x="480063" y="216792"/>
                    </a:cubicBezTo>
                    <a:cubicBezTo>
                      <a:pt x="458144" y="200697"/>
                      <a:pt x="453432" y="169892"/>
                      <a:pt x="469538" y="147989"/>
                    </a:cubicBezTo>
                    <a:cubicBezTo>
                      <a:pt x="472493" y="143970"/>
                      <a:pt x="476042" y="140424"/>
                      <a:pt x="480063" y="137472"/>
                    </a:cubicBezTo>
                    <a:lnTo>
                      <a:pt x="480063" y="135288"/>
                    </a:lnTo>
                    <a:cubicBezTo>
                      <a:pt x="478718" y="136295"/>
                      <a:pt x="477457" y="137303"/>
                      <a:pt x="476280" y="138312"/>
                    </a:cubicBezTo>
                    <a:cubicBezTo>
                      <a:pt x="462378" y="150800"/>
                      <a:pt x="456223" y="169766"/>
                      <a:pt x="460144" y="188031"/>
                    </a:cubicBezTo>
                    <a:lnTo>
                      <a:pt x="460648" y="190466"/>
                    </a:lnTo>
                    <a:lnTo>
                      <a:pt x="428963" y="218686"/>
                    </a:lnTo>
                    <a:lnTo>
                      <a:pt x="426526" y="213982"/>
                    </a:lnTo>
                    <a:cubicBezTo>
                      <a:pt x="420418" y="202561"/>
                      <a:pt x="417025" y="189887"/>
                      <a:pt x="416609" y="176944"/>
                    </a:cubicBezTo>
                    <a:cubicBezTo>
                      <a:pt x="415407" y="136072"/>
                      <a:pt x="443402" y="100097"/>
                      <a:pt x="483340" y="91195"/>
                    </a:cubicBezTo>
                    <a:lnTo>
                      <a:pt x="484432" y="90943"/>
                    </a:lnTo>
                    <a:lnTo>
                      <a:pt x="484517" y="90943"/>
                    </a:lnTo>
                    <a:cubicBezTo>
                      <a:pt x="484768" y="89515"/>
                      <a:pt x="484937" y="88003"/>
                      <a:pt x="485189" y="86575"/>
                    </a:cubicBezTo>
                    <a:lnTo>
                      <a:pt x="485441" y="85232"/>
                    </a:lnTo>
                    <a:lnTo>
                      <a:pt x="493762" y="85904"/>
                    </a:lnTo>
                    <a:lnTo>
                      <a:pt x="493762" y="145030"/>
                    </a:lnTo>
                    <a:lnTo>
                      <a:pt x="491660" y="146290"/>
                    </a:lnTo>
                    <a:cubicBezTo>
                      <a:pt x="474537" y="155984"/>
                      <a:pt x="468520" y="177714"/>
                      <a:pt x="478221" y="194826"/>
                    </a:cubicBezTo>
                    <a:cubicBezTo>
                      <a:pt x="487922" y="211937"/>
                      <a:pt x="509668" y="217950"/>
                      <a:pt x="526791" y="208256"/>
                    </a:cubicBezTo>
                    <a:cubicBezTo>
                      <a:pt x="543915" y="198562"/>
                      <a:pt x="549932" y="176831"/>
                      <a:pt x="540231" y="159720"/>
                    </a:cubicBezTo>
                    <a:cubicBezTo>
                      <a:pt x="537051" y="154110"/>
                      <a:pt x="532405" y="149468"/>
                      <a:pt x="526791" y="146290"/>
                    </a:cubicBezTo>
                    <a:lnTo>
                      <a:pt x="524691" y="145030"/>
                    </a:lnTo>
                    <a:lnTo>
                      <a:pt x="524691" y="76077"/>
                    </a:lnTo>
                    <a:lnTo>
                      <a:pt x="526791" y="74817"/>
                    </a:lnTo>
                    <a:cubicBezTo>
                      <a:pt x="543868" y="65127"/>
                      <a:pt x="549851" y="43437"/>
                      <a:pt x="540154" y="26372"/>
                    </a:cubicBezTo>
                    <a:cubicBezTo>
                      <a:pt x="530457" y="9307"/>
                      <a:pt x="508752" y="3329"/>
                      <a:pt x="491675" y="13019"/>
                    </a:cubicBezTo>
                    <a:cubicBezTo>
                      <a:pt x="480525" y="19346"/>
                      <a:pt x="473647" y="31182"/>
                      <a:pt x="473675" y="43995"/>
                    </a:cubicBezTo>
                    <a:cubicBezTo>
                      <a:pt x="473651" y="54828"/>
                      <a:pt x="478647" y="65061"/>
                      <a:pt x="487206" y="71710"/>
                    </a:cubicBezTo>
                    <a:lnTo>
                      <a:pt x="494518" y="77589"/>
                    </a:lnTo>
                    <a:lnTo>
                      <a:pt x="485273" y="79185"/>
                    </a:lnTo>
                    <a:cubicBezTo>
                      <a:pt x="484761" y="79257"/>
                      <a:pt x="484255" y="79369"/>
                      <a:pt x="483760" y="79521"/>
                    </a:cubicBezTo>
                    <a:cubicBezTo>
                      <a:pt x="482170" y="79707"/>
                      <a:pt x="480596" y="80016"/>
                      <a:pt x="479054" y="80444"/>
                    </a:cubicBezTo>
                    <a:cubicBezTo>
                      <a:pt x="427236" y="92905"/>
                      <a:pt x="395338" y="144984"/>
                      <a:pt x="407808" y="196765"/>
                    </a:cubicBezTo>
                    <a:cubicBezTo>
                      <a:pt x="410063" y="206130"/>
                      <a:pt x="413709" y="215104"/>
                      <a:pt x="418626" y="223389"/>
                    </a:cubicBezTo>
                    <a:lnTo>
                      <a:pt x="420390" y="226328"/>
                    </a:lnTo>
                    <a:lnTo>
                      <a:pt x="389294" y="254128"/>
                    </a:lnTo>
                    <a:lnTo>
                      <a:pt x="387025" y="253288"/>
                    </a:lnTo>
                    <a:cubicBezTo>
                      <a:pt x="369284" y="247412"/>
                      <a:pt x="349755" y="251411"/>
                      <a:pt x="335757" y="263787"/>
                    </a:cubicBezTo>
                    <a:cubicBezTo>
                      <a:pt x="325705" y="272755"/>
                      <a:pt x="319553" y="285291"/>
                      <a:pt x="318612" y="298724"/>
                    </a:cubicBezTo>
                    <a:lnTo>
                      <a:pt x="318276" y="302588"/>
                    </a:lnTo>
                    <a:lnTo>
                      <a:pt x="165987" y="302588"/>
                    </a:lnTo>
                    <a:lnTo>
                      <a:pt x="165987" y="445197"/>
                    </a:lnTo>
                    <a:lnTo>
                      <a:pt x="8738" y="445197"/>
                    </a:lnTo>
                    <a:lnTo>
                      <a:pt x="8738" y="492732"/>
                    </a:lnTo>
                    <a:lnTo>
                      <a:pt x="165987" y="492732"/>
                    </a:lnTo>
                    <a:lnTo>
                      <a:pt x="165987" y="529266"/>
                    </a:lnTo>
                    <a:lnTo>
                      <a:pt x="545953" y="529266"/>
                    </a:lnTo>
                    <a:lnTo>
                      <a:pt x="545953" y="492732"/>
                    </a:lnTo>
                    <a:close/>
                    <a:moveTo>
                      <a:pt x="485357" y="122354"/>
                    </a:moveTo>
                    <a:lnTo>
                      <a:pt x="485357" y="99342"/>
                    </a:lnTo>
                    <a:lnTo>
                      <a:pt x="485189" y="99425"/>
                    </a:lnTo>
                    <a:cubicBezTo>
                      <a:pt x="449157" y="107385"/>
                      <a:pt x="423886" y="139833"/>
                      <a:pt x="425013" y="176692"/>
                    </a:cubicBezTo>
                    <a:cubicBezTo>
                      <a:pt x="425330" y="186518"/>
                      <a:pt x="427556" y="196188"/>
                      <a:pt x="431568" y="205164"/>
                    </a:cubicBezTo>
                    <a:lnTo>
                      <a:pt x="451487" y="187358"/>
                    </a:lnTo>
                    <a:cubicBezTo>
                      <a:pt x="447948" y="166854"/>
                      <a:pt x="455220" y="145973"/>
                      <a:pt x="470734" y="132096"/>
                    </a:cubicBezTo>
                    <a:cubicBezTo>
                      <a:pt x="474221" y="128940"/>
                      <a:pt x="478089" y="126231"/>
                      <a:pt x="482248" y="12403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9" name="Google Shape;1819;g2db8ca15495_1_492"/>
              <p:cNvSpPr/>
              <p:nvPr/>
            </p:nvSpPr>
            <p:spPr>
              <a:xfrm>
                <a:off x="7720730" y="3864391"/>
                <a:ext cx="150272" cy="102715"/>
              </a:xfrm>
              <a:custGeom>
                <a:rect b="b" l="l" r="r" t="t"/>
                <a:pathLst>
                  <a:path extrusionOk="0" h="102715" w="150272">
                    <a:moveTo>
                      <a:pt x="150606" y="-19"/>
                    </a:moveTo>
                    <a:lnTo>
                      <a:pt x="150606" y="102696"/>
                    </a:lnTo>
                    <a:lnTo>
                      <a:pt x="17395" y="102696"/>
                    </a:lnTo>
                    <a:lnTo>
                      <a:pt x="17395" y="79265"/>
                    </a:lnTo>
                    <a:lnTo>
                      <a:pt x="838" y="79265"/>
                    </a:lnTo>
                    <a:cubicBezTo>
                      <a:pt x="10094" y="64745"/>
                      <a:pt x="9897" y="46132"/>
                      <a:pt x="334" y="31812"/>
                    </a:cubicBezTo>
                    <a:lnTo>
                      <a:pt x="17395" y="31812"/>
                    </a:lnTo>
                    <a:lnTo>
                      <a:pt x="17395" y="-19"/>
                    </a:lnTo>
                    <a:lnTo>
                      <a:pt x="74461" y="-19"/>
                    </a:lnTo>
                    <a:cubicBezTo>
                      <a:pt x="74531" y="510"/>
                      <a:pt x="74559" y="1044"/>
                      <a:pt x="74545" y="1577"/>
                    </a:cubicBezTo>
                    <a:lnTo>
                      <a:pt x="74545" y="5776"/>
                    </a:lnTo>
                    <a:lnTo>
                      <a:pt x="93540" y="5776"/>
                    </a:lnTo>
                    <a:lnTo>
                      <a:pt x="93540" y="-19"/>
                    </a:lnTo>
                    <a:close/>
                    <a:moveTo>
                      <a:pt x="142202" y="94298"/>
                    </a:moveTo>
                    <a:lnTo>
                      <a:pt x="142202" y="8380"/>
                    </a:lnTo>
                    <a:lnTo>
                      <a:pt x="25800" y="8380"/>
                    </a:lnTo>
                    <a:lnTo>
                      <a:pt x="25800" y="40210"/>
                    </a:lnTo>
                    <a:lnTo>
                      <a:pt x="10252" y="40210"/>
                    </a:lnTo>
                    <a:cubicBezTo>
                      <a:pt x="13749" y="50115"/>
                      <a:pt x="13837" y="60904"/>
                      <a:pt x="10503" y="70866"/>
                    </a:cubicBezTo>
                    <a:lnTo>
                      <a:pt x="25800" y="70866"/>
                    </a:lnTo>
                    <a:lnTo>
                      <a:pt x="25800" y="9429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0" name="Google Shape;1820;g2db8ca15495_1_492"/>
              <p:cNvSpPr/>
              <p:nvPr/>
            </p:nvSpPr>
            <p:spPr>
              <a:xfrm>
                <a:off x="7794858" y="3864391"/>
                <a:ext cx="19078" cy="5795"/>
              </a:xfrm>
              <a:custGeom>
                <a:rect b="b" l="l" r="r" t="t"/>
                <a:pathLst>
                  <a:path extrusionOk="0" h="5795" w="19078">
                    <a:moveTo>
                      <a:pt x="19412" y="1577"/>
                    </a:moveTo>
                    <a:lnTo>
                      <a:pt x="19412" y="5776"/>
                    </a:lnTo>
                    <a:lnTo>
                      <a:pt x="417" y="5776"/>
                    </a:lnTo>
                    <a:lnTo>
                      <a:pt x="417" y="1577"/>
                    </a:lnTo>
                    <a:cubicBezTo>
                      <a:pt x="431" y="1044"/>
                      <a:pt x="403" y="510"/>
                      <a:pt x="334" y="-19"/>
                    </a:cubicBezTo>
                    <a:lnTo>
                      <a:pt x="19412" y="-1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1" name="Google Shape;1821;g2db8ca15495_1_492"/>
              <p:cNvSpPr/>
              <p:nvPr/>
            </p:nvSpPr>
            <p:spPr>
              <a:xfrm>
                <a:off x="7605757" y="3787679"/>
                <a:ext cx="208179" cy="108542"/>
              </a:xfrm>
              <a:custGeom>
                <a:rect b="b" l="l" r="r" t="t"/>
                <a:pathLst>
                  <a:path extrusionOk="0" h="108542" w="208179">
                    <a:moveTo>
                      <a:pt x="208513" y="76693"/>
                    </a:moveTo>
                    <a:lnTo>
                      <a:pt x="189435" y="76693"/>
                    </a:lnTo>
                    <a:cubicBezTo>
                      <a:pt x="188342" y="47970"/>
                      <a:pt x="156321" y="22354"/>
                      <a:pt x="117240" y="19330"/>
                    </a:cubicBezTo>
                    <a:cubicBezTo>
                      <a:pt x="114802" y="19162"/>
                      <a:pt x="112366" y="18995"/>
                      <a:pt x="109845" y="18995"/>
                    </a:cubicBezTo>
                    <a:cubicBezTo>
                      <a:pt x="71940" y="18995"/>
                      <a:pt x="30506" y="42343"/>
                      <a:pt x="19581" y="108524"/>
                    </a:cubicBezTo>
                    <a:lnTo>
                      <a:pt x="334" y="108524"/>
                    </a:lnTo>
                    <a:lnTo>
                      <a:pt x="670" y="106508"/>
                    </a:lnTo>
                    <a:cubicBezTo>
                      <a:pt x="14034" y="22438"/>
                      <a:pt x="70428" y="-3514"/>
                      <a:pt x="118754" y="349"/>
                    </a:cubicBezTo>
                    <a:cubicBezTo>
                      <a:pt x="168423" y="4213"/>
                      <a:pt x="207420" y="37639"/>
                      <a:pt x="208513" y="76693"/>
                    </a:cubicBezTo>
                    <a:close/>
                    <a:moveTo>
                      <a:pt x="197671" y="74089"/>
                    </a:moveTo>
                    <a:lnTo>
                      <a:pt x="199941" y="74089"/>
                    </a:lnTo>
                    <a:cubicBezTo>
                      <a:pt x="197167" y="40578"/>
                      <a:pt x="162204" y="12191"/>
                      <a:pt x="118081" y="8748"/>
                    </a:cubicBezTo>
                    <a:cubicBezTo>
                      <a:pt x="74293" y="5305"/>
                      <a:pt x="23278" y="28569"/>
                      <a:pt x="9663" y="103652"/>
                    </a:cubicBezTo>
                    <a:lnTo>
                      <a:pt x="11848" y="103988"/>
                    </a:lnTo>
                    <a:cubicBezTo>
                      <a:pt x="25212" y="30416"/>
                      <a:pt x="75050" y="7572"/>
                      <a:pt x="117913" y="10932"/>
                    </a:cubicBezTo>
                    <a:cubicBezTo>
                      <a:pt x="160187" y="14291"/>
                      <a:pt x="194898" y="42174"/>
                      <a:pt x="197671" y="7408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2" name="Google Shape;1822;g2db8ca15495_1_492"/>
              <p:cNvSpPr/>
              <p:nvPr/>
            </p:nvSpPr>
            <p:spPr>
              <a:xfrm>
                <a:off x="7717621" y="3896222"/>
                <a:ext cx="10421" cy="47452"/>
              </a:xfrm>
              <a:custGeom>
                <a:rect b="b" l="l" r="r" t="t"/>
                <a:pathLst>
                  <a:path extrusionOk="0" h="47452" w="10421">
                    <a:moveTo>
                      <a:pt x="10755" y="24169"/>
                    </a:moveTo>
                    <a:cubicBezTo>
                      <a:pt x="10737" y="32411"/>
                      <a:pt x="8377" y="40479"/>
                      <a:pt x="3948" y="47433"/>
                    </a:cubicBezTo>
                    <a:lnTo>
                      <a:pt x="838" y="47433"/>
                    </a:lnTo>
                    <a:lnTo>
                      <a:pt x="3612" y="41469"/>
                    </a:lnTo>
                    <a:cubicBezTo>
                      <a:pt x="6242" y="36080"/>
                      <a:pt x="7621" y="30166"/>
                      <a:pt x="7645" y="24169"/>
                    </a:cubicBezTo>
                    <a:cubicBezTo>
                      <a:pt x="7615" y="17875"/>
                      <a:pt x="6149" y="11671"/>
                      <a:pt x="3359" y="6027"/>
                    </a:cubicBezTo>
                    <a:lnTo>
                      <a:pt x="334" y="-19"/>
                    </a:lnTo>
                    <a:lnTo>
                      <a:pt x="3443" y="-19"/>
                    </a:lnTo>
                    <a:cubicBezTo>
                      <a:pt x="8225" y="7141"/>
                      <a:pt x="10770" y="15560"/>
                      <a:pt x="10755" y="241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3" name="Google Shape;1823;g2db8ca15495_1_492"/>
              <p:cNvSpPr/>
              <p:nvPr/>
            </p:nvSpPr>
            <p:spPr>
              <a:xfrm>
                <a:off x="7348411" y="4185974"/>
                <a:ext cx="363914" cy="212736"/>
              </a:xfrm>
              <a:custGeom>
                <a:rect b="b" l="l" r="r" t="t"/>
                <a:pathLst>
                  <a:path extrusionOk="0" h="212736" w="363914">
                    <a:moveTo>
                      <a:pt x="364248" y="-19"/>
                    </a:moveTo>
                    <a:lnTo>
                      <a:pt x="364248" y="212717"/>
                    </a:lnTo>
                    <a:lnTo>
                      <a:pt x="334" y="212717"/>
                    </a:lnTo>
                    <a:lnTo>
                      <a:pt x="334" y="-19"/>
                    </a:lnTo>
                    <a:lnTo>
                      <a:pt x="364248" y="-19"/>
                    </a:lnTo>
                    <a:close/>
                    <a:moveTo>
                      <a:pt x="355843" y="204318"/>
                    </a:moveTo>
                    <a:lnTo>
                      <a:pt x="355843" y="8379"/>
                    </a:lnTo>
                    <a:lnTo>
                      <a:pt x="8738" y="8379"/>
                    </a:lnTo>
                    <a:lnTo>
                      <a:pt x="8738" y="20431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4" name="Google Shape;1824;g2db8ca15495_1_492"/>
              <p:cNvSpPr/>
              <p:nvPr/>
            </p:nvSpPr>
            <p:spPr>
              <a:xfrm>
                <a:off x="7661899" y="3896222"/>
                <a:ext cx="44207" cy="44176"/>
              </a:xfrm>
              <a:custGeom>
                <a:rect b="b" l="l" r="r" t="t"/>
                <a:pathLst>
                  <a:path extrusionOk="0" h="44176" w="44207">
                    <a:moveTo>
                      <a:pt x="22438" y="-19"/>
                    </a:moveTo>
                    <a:cubicBezTo>
                      <a:pt x="34646" y="-19"/>
                      <a:pt x="44541" y="9871"/>
                      <a:pt x="44541" y="22070"/>
                    </a:cubicBezTo>
                    <a:cubicBezTo>
                      <a:pt x="44541" y="34269"/>
                      <a:pt x="34644" y="44158"/>
                      <a:pt x="22437" y="44157"/>
                    </a:cubicBezTo>
                    <a:cubicBezTo>
                      <a:pt x="10229" y="44157"/>
                      <a:pt x="333" y="34268"/>
                      <a:pt x="334" y="22069"/>
                    </a:cubicBezTo>
                    <a:cubicBezTo>
                      <a:pt x="349" y="9876"/>
                      <a:pt x="10236" y="-5"/>
                      <a:pt x="22438" y="-19"/>
                    </a:cubicBezTo>
                    <a:close/>
                    <a:moveTo>
                      <a:pt x="36137" y="22069"/>
                    </a:moveTo>
                    <a:cubicBezTo>
                      <a:pt x="36136" y="14508"/>
                      <a:pt x="30003" y="8379"/>
                      <a:pt x="22437" y="8380"/>
                    </a:cubicBezTo>
                    <a:cubicBezTo>
                      <a:pt x="14871" y="8380"/>
                      <a:pt x="8738" y="14509"/>
                      <a:pt x="8738" y="22069"/>
                    </a:cubicBezTo>
                    <a:cubicBezTo>
                      <a:pt x="8739" y="29630"/>
                      <a:pt x="14872" y="35759"/>
                      <a:pt x="22438" y="35758"/>
                    </a:cubicBezTo>
                    <a:cubicBezTo>
                      <a:pt x="30003" y="35757"/>
                      <a:pt x="36135" y="29628"/>
                      <a:pt x="36137" y="220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5" name="Google Shape;1825;g2db8ca15495_1_492"/>
              <p:cNvSpPr/>
              <p:nvPr/>
            </p:nvSpPr>
            <p:spPr>
              <a:xfrm>
                <a:off x="7661899" y="4031439"/>
                <a:ext cx="44207" cy="44176"/>
              </a:xfrm>
              <a:custGeom>
                <a:rect b="b" l="l" r="r" t="t"/>
                <a:pathLst>
                  <a:path extrusionOk="0" h="44176" w="44207">
                    <a:moveTo>
                      <a:pt x="22438" y="-19"/>
                    </a:moveTo>
                    <a:cubicBezTo>
                      <a:pt x="34646" y="-19"/>
                      <a:pt x="44541" y="9871"/>
                      <a:pt x="44541" y="22070"/>
                    </a:cubicBezTo>
                    <a:cubicBezTo>
                      <a:pt x="44541" y="34269"/>
                      <a:pt x="34644" y="44158"/>
                      <a:pt x="22437" y="44157"/>
                    </a:cubicBezTo>
                    <a:cubicBezTo>
                      <a:pt x="10230" y="44157"/>
                      <a:pt x="334" y="34268"/>
                      <a:pt x="334" y="22070"/>
                    </a:cubicBezTo>
                    <a:cubicBezTo>
                      <a:pt x="348" y="9876"/>
                      <a:pt x="10236" y="-5"/>
                      <a:pt x="22438" y="-19"/>
                    </a:cubicBezTo>
                    <a:close/>
                    <a:moveTo>
                      <a:pt x="36137" y="22069"/>
                    </a:moveTo>
                    <a:cubicBezTo>
                      <a:pt x="36136" y="14509"/>
                      <a:pt x="30003" y="8380"/>
                      <a:pt x="22437" y="8380"/>
                    </a:cubicBezTo>
                    <a:cubicBezTo>
                      <a:pt x="14871" y="8381"/>
                      <a:pt x="8738" y="14510"/>
                      <a:pt x="8738" y="22070"/>
                    </a:cubicBezTo>
                    <a:cubicBezTo>
                      <a:pt x="8739" y="29631"/>
                      <a:pt x="14872" y="35760"/>
                      <a:pt x="22438" y="35759"/>
                    </a:cubicBezTo>
                    <a:cubicBezTo>
                      <a:pt x="30003" y="35757"/>
                      <a:pt x="36135" y="29629"/>
                      <a:pt x="36137" y="220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6" name="Google Shape;1826;g2db8ca15495_1_492"/>
              <p:cNvSpPr/>
              <p:nvPr/>
            </p:nvSpPr>
            <p:spPr>
              <a:xfrm>
                <a:off x="7360766" y="4198320"/>
                <a:ext cx="339205" cy="188044"/>
              </a:xfrm>
              <a:custGeom>
                <a:rect b="b" l="l" r="r" t="t"/>
                <a:pathLst>
                  <a:path extrusionOk="0" h="188044" w="339205">
                    <a:moveTo>
                      <a:pt x="339539" y="-19"/>
                    </a:moveTo>
                    <a:lnTo>
                      <a:pt x="339539" y="188025"/>
                    </a:lnTo>
                    <a:lnTo>
                      <a:pt x="334" y="188025"/>
                    </a:lnTo>
                    <a:lnTo>
                      <a:pt x="334" y="-19"/>
                    </a:lnTo>
                    <a:close/>
                    <a:moveTo>
                      <a:pt x="331134" y="179626"/>
                    </a:moveTo>
                    <a:lnTo>
                      <a:pt x="331134" y="8379"/>
                    </a:lnTo>
                    <a:lnTo>
                      <a:pt x="8738" y="8379"/>
                    </a:lnTo>
                    <a:lnTo>
                      <a:pt x="8738" y="17962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7" name="Google Shape;1827;g2db8ca15495_1_492"/>
              <p:cNvSpPr/>
              <p:nvPr/>
            </p:nvSpPr>
            <p:spPr>
              <a:xfrm>
                <a:off x="7640047" y="3896222"/>
                <a:ext cx="10421" cy="47452"/>
              </a:xfrm>
              <a:custGeom>
                <a:rect b="b" l="l" r="r" t="t"/>
                <a:pathLst>
                  <a:path extrusionOk="0" h="47452" w="10421">
                    <a:moveTo>
                      <a:pt x="10755" y="-19"/>
                    </a:moveTo>
                    <a:lnTo>
                      <a:pt x="7729" y="6027"/>
                    </a:lnTo>
                    <a:cubicBezTo>
                      <a:pt x="4901" y="11657"/>
                      <a:pt x="3433" y="17870"/>
                      <a:pt x="3443" y="24169"/>
                    </a:cubicBezTo>
                    <a:cubicBezTo>
                      <a:pt x="3478" y="30155"/>
                      <a:pt x="4827" y="36060"/>
                      <a:pt x="7393" y="41469"/>
                    </a:cubicBezTo>
                    <a:lnTo>
                      <a:pt x="10251" y="47433"/>
                    </a:lnTo>
                    <a:lnTo>
                      <a:pt x="7141" y="47433"/>
                    </a:lnTo>
                    <a:cubicBezTo>
                      <a:pt x="2675" y="40496"/>
                      <a:pt x="311" y="32417"/>
                      <a:pt x="334" y="24169"/>
                    </a:cubicBezTo>
                    <a:cubicBezTo>
                      <a:pt x="331" y="15574"/>
                      <a:pt x="2844" y="7166"/>
                      <a:pt x="7562" y="-1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8" name="Google Shape;1828;g2db8ca15495_1_492"/>
              <p:cNvSpPr/>
              <p:nvPr/>
            </p:nvSpPr>
            <p:spPr>
              <a:xfrm>
                <a:off x="7416992" y="3896222"/>
                <a:ext cx="230283" cy="47452"/>
              </a:xfrm>
              <a:custGeom>
                <a:rect b="b" l="l" r="r" t="t"/>
                <a:pathLst>
                  <a:path extrusionOk="0" h="47452" w="230283">
                    <a:moveTo>
                      <a:pt x="208346" y="-19"/>
                    </a:moveTo>
                    <a:lnTo>
                      <a:pt x="230617" y="-19"/>
                    </a:lnTo>
                    <a:cubicBezTo>
                      <a:pt x="225898" y="7166"/>
                      <a:pt x="223386" y="15574"/>
                      <a:pt x="223389" y="24169"/>
                    </a:cubicBezTo>
                    <a:cubicBezTo>
                      <a:pt x="223367" y="32417"/>
                      <a:pt x="225731" y="40496"/>
                      <a:pt x="230197" y="47433"/>
                    </a:cubicBezTo>
                    <a:lnTo>
                      <a:pt x="334" y="47433"/>
                    </a:lnTo>
                    <a:lnTo>
                      <a:pt x="20673" y="-19"/>
                    </a:lnTo>
                    <a:lnTo>
                      <a:pt x="77403" y="-19"/>
                    </a:lnTo>
                    <a:lnTo>
                      <a:pt x="76647" y="2416"/>
                    </a:lnTo>
                    <a:lnTo>
                      <a:pt x="94800" y="8379"/>
                    </a:lnTo>
                    <a:lnTo>
                      <a:pt x="26219" y="8379"/>
                    </a:lnTo>
                    <a:lnTo>
                      <a:pt x="13024" y="39034"/>
                    </a:lnTo>
                    <a:lnTo>
                      <a:pt x="220448" y="39034"/>
                    </a:lnTo>
                    <a:cubicBezTo>
                      <a:pt x="217225" y="29055"/>
                      <a:pt x="217314" y="18303"/>
                      <a:pt x="220700" y="8379"/>
                    </a:cubicBezTo>
                    <a:lnTo>
                      <a:pt x="173635" y="8379"/>
                    </a:lnTo>
                    <a:lnTo>
                      <a:pt x="174727" y="4600"/>
                    </a:lnTo>
                    <a:cubicBezTo>
                      <a:pt x="175147" y="3004"/>
                      <a:pt x="175652" y="1492"/>
                      <a:pt x="175988" y="-19"/>
                    </a:cubicBezTo>
                    <a:lnTo>
                      <a:pt x="189099" y="-19"/>
                    </a:lnTo>
                    <a:lnTo>
                      <a:pt x="188763" y="2080"/>
                    </a:lnTo>
                    <a:lnTo>
                      <a:pt x="207589" y="5019"/>
                    </a:lnTo>
                    <a:lnTo>
                      <a:pt x="208177" y="904"/>
                    </a:lnTo>
                    <a:cubicBezTo>
                      <a:pt x="208261" y="569"/>
                      <a:pt x="208261" y="317"/>
                      <a:pt x="208346" y="-1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9" name="Google Shape;1829;g2db8ca15495_1_492"/>
              <p:cNvSpPr/>
              <p:nvPr/>
            </p:nvSpPr>
            <p:spPr>
              <a:xfrm>
                <a:off x="7605421" y="3896222"/>
                <a:ext cx="19582" cy="5038"/>
              </a:xfrm>
              <a:custGeom>
                <a:rect b="b" l="l" r="r" t="t"/>
                <a:pathLst>
                  <a:path extrusionOk="0" h="5038" w="19582">
                    <a:moveTo>
                      <a:pt x="19917" y="-19"/>
                    </a:moveTo>
                    <a:cubicBezTo>
                      <a:pt x="19832" y="317"/>
                      <a:pt x="19832" y="569"/>
                      <a:pt x="19748" y="904"/>
                    </a:cubicBezTo>
                    <a:lnTo>
                      <a:pt x="19160" y="5019"/>
                    </a:lnTo>
                    <a:lnTo>
                      <a:pt x="334" y="2080"/>
                    </a:lnTo>
                    <a:lnTo>
                      <a:pt x="670" y="-1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0" name="Google Shape;1830;g2db8ca15495_1_492"/>
              <p:cNvSpPr/>
              <p:nvPr/>
            </p:nvSpPr>
            <p:spPr>
              <a:xfrm>
                <a:off x="7410941" y="3733722"/>
                <a:ext cx="189780" cy="162499"/>
              </a:xfrm>
              <a:custGeom>
                <a:rect b="b" l="l" r="r" t="t"/>
                <a:pathLst>
                  <a:path extrusionOk="0" h="162499" w="189780">
                    <a:moveTo>
                      <a:pt x="148169" y="32050"/>
                    </a:moveTo>
                    <a:cubicBezTo>
                      <a:pt x="176155" y="46328"/>
                      <a:pt x="204395" y="80594"/>
                      <a:pt x="182038" y="162481"/>
                    </a:cubicBezTo>
                    <a:lnTo>
                      <a:pt x="173886" y="162481"/>
                    </a:lnTo>
                    <a:lnTo>
                      <a:pt x="173886" y="160716"/>
                    </a:lnTo>
                    <a:cubicBezTo>
                      <a:pt x="190527" y="99743"/>
                      <a:pt x="180357" y="57918"/>
                      <a:pt x="144302" y="39525"/>
                    </a:cubicBezTo>
                    <a:cubicBezTo>
                      <a:pt x="136837" y="35735"/>
                      <a:pt x="128850" y="33074"/>
                      <a:pt x="120602" y="31629"/>
                    </a:cubicBezTo>
                    <a:lnTo>
                      <a:pt x="119257" y="31379"/>
                    </a:lnTo>
                    <a:lnTo>
                      <a:pt x="118248" y="30370"/>
                    </a:lnTo>
                    <a:cubicBezTo>
                      <a:pt x="116204" y="28099"/>
                      <a:pt x="113984" y="25993"/>
                      <a:pt x="111609" y="24072"/>
                    </a:cubicBezTo>
                    <a:cubicBezTo>
                      <a:pt x="91481" y="7350"/>
                      <a:pt x="63534" y="3659"/>
                      <a:pt x="39750" y="14581"/>
                    </a:cubicBezTo>
                    <a:cubicBezTo>
                      <a:pt x="22368" y="22356"/>
                      <a:pt x="10587" y="38954"/>
                      <a:pt x="8989" y="57918"/>
                    </a:cubicBezTo>
                    <a:lnTo>
                      <a:pt x="13360" y="57918"/>
                    </a:lnTo>
                    <a:lnTo>
                      <a:pt x="15461" y="62117"/>
                    </a:lnTo>
                    <a:cubicBezTo>
                      <a:pt x="15546" y="62117"/>
                      <a:pt x="15546" y="62033"/>
                      <a:pt x="15630" y="62033"/>
                    </a:cubicBezTo>
                    <a:cubicBezTo>
                      <a:pt x="45550" y="48679"/>
                      <a:pt x="72612" y="48763"/>
                      <a:pt x="88076" y="62200"/>
                    </a:cubicBezTo>
                    <a:cubicBezTo>
                      <a:pt x="106482" y="78242"/>
                      <a:pt x="108247" y="111836"/>
                      <a:pt x="93287" y="159541"/>
                    </a:cubicBezTo>
                    <a:lnTo>
                      <a:pt x="96985" y="160801"/>
                    </a:lnTo>
                    <a:lnTo>
                      <a:pt x="96985" y="162481"/>
                    </a:lnTo>
                    <a:lnTo>
                      <a:pt x="83453" y="162481"/>
                    </a:lnTo>
                    <a:lnTo>
                      <a:pt x="83958" y="160968"/>
                    </a:lnTo>
                    <a:cubicBezTo>
                      <a:pt x="99170" y="114524"/>
                      <a:pt x="98750" y="82610"/>
                      <a:pt x="82529" y="68500"/>
                    </a:cubicBezTo>
                    <a:cubicBezTo>
                      <a:pt x="63367" y="51871"/>
                      <a:pt x="29161" y="65224"/>
                      <a:pt x="19075" y="69676"/>
                    </a:cubicBezTo>
                    <a:cubicBezTo>
                      <a:pt x="18319" y="70011"/>
                      <a:pt x="17646" y="70347"/>
                      <a:pt x="16891" y="70684"/>
                    </a:cubicBezTo>
                    <a:lnTo>
                      <a:pt x="8570" y="67156"/>
                    </a:lnTo>
                    <a:lnTo>
                      <a:pt x="8149" y="66316"/>
                    </a:lnTo>
                    <a:lnTo>
                      <a:pt x="6637" y="66316"/>
                    </a:lnTo>
                    <a:lnTo>
                      <a:pt x="334" y="63628"/>
                    </a:lnTo>
                    <a:lnTo>
                      <a:pt x="334" y="62117"/>
                    </a:lnTo>
                    <a:cubicBezTo>
                      <a:pt x="334" y="61698"/>
                      <a:pt x="418" y="61277"/>
                      <a:pt x="418" y="60773"/>
                    </a:cubicBezTo>
                    <a:cubicBezTo>
                      <a:pt x="947" y="37469"/>
                      <a:pt x="14848" y="16550"/>
                      <a:pt x="36137" y="7022"/>
                    </a:cubicBezTo>
                    <a:cubicBezTo>
                      <a:pt x="62874" y="-5326"/>
                      <a:pt x="94334" y="-1208"/>
                      <a:pt x="116988" y="17604"/>
                    </a:cubicBezTo>
                    <a:cubicBezTo>
                      <a:pt x="119247" y="19508"/>
                      <a:pt x="121407" y="21526"/>
                      <a:pt x="123460" y="23651"/>
                    </a:cubicBezTo>
                    <a:cubicBezTo>
                      <a:pt x="132050" y="25276"/>
                      <a:pt x="140368" y="28104"/>
                      <a:pt x="148169" y="3205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1" name="Google Shape;1831;g2db8ca15495_1_492"/>
              <p:cNvSpPr/>
              <p:nvPr/>
            </p:nvSpPr>
            <p:spPr>
              <a:xfrm>
                <a:off x="7570290" y="3896222"/>
                <a:ext cx="22355" cy="8397"/>
              </a:xfrm>
              <a:custGeom>
                <a:rect b="b" l="l" r="r" t="t"/>
                <a:pathLst>
                  <a:path extrusionOk="0" h="8397" w="22355">
                    <a:moveTo>
                      <a:pt x="22689" y="-19"/>
                    </a:moveTo>
                    <a:cubicBezTo>
                      <a:pt x="22353" y="1492"/>
                      <a:pt x="21849" y="3004"/>
                      <a:pt x="21429" y="4600"/>
                    </a:cubicBezTo>
                    <a:lnTo>
                      <a:pt x="20336" y="8379"/>
                    </a:lnTo>
                    <a:lnTo>
                      <a:pt x="19412" y="8379"/>
                    </a:lnTo>
                    <a:lnTo>
                      <a:pt x="334" y="2836"/>
                    </a:lnTo>
                    <a:lnTo>
                      <a:pt x="1174" y="-19"/>
                    </a:lnTo>
                    <a:lnTo>
                      <a:pt x="22689" y="-1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2" name="Google Shape;1832;g2db8ca15495_1_492"/>
              <p:cNvSpPr/>
              <p:nvPr/>
            </p:nvSpPr>
            <p:spPr>
              <a:xfrm>
                <a:off x="7589367" y="3904615"/>
                <a:ext cx="930" cy="258"/>
              </a:xfrm>
              <a:custGeom>
                <a:rect b="b" l="l" r="r" t="t"/>
                <a:pathLst>
                  <a:path extrusionOk="0" h="258" w="930">
                    <a:moveTo>
                      <a:pt x="930" y="0"/>
                    </a:moveTo>
                    <a:lnTo>
                      <a:pt x="837" y="258"/>
                    </a:lnTo>
                    <a:lnTo>
                      <a:pt x="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3" name="Google Shape;1833;g2db8ca15495_1_492"/>
              <p:cNvSpPr/>
              <p:nvPr/>
            </p:nvSpPr>
            <p:spPr>
              <a:xfrm>
                <a:off x="7552053" y="3896222"/>
                <a:ext cx="37315" cy="8397"/>
              </a:xfrm>
              <a:custGeom>
                <a:rect b="b" l="l" r="r" t="t"/>
                <a:pathLst>
                  <a:path extrusionOk="0" h="8397" w="37315">
                    <a:moveTo>
                      <a:pt x="37650" y="8379"/>
                    </a:moveTo>
                    <a:lnTo>
                      <a:pt x="334" y="8379"/>
                    </a:lnTo>
                    <a:lnTo>
                      <a:pt x="334" y="8295"/>
                    </a:lnTo>
                    <a:lnTo>
                      <a:pt x="1341" y="4264"/>
                    </a:lnTo>
                    <a:cubicBezTo>
                      <a:pt x="1679" y="2836"/>
                      <a:pt x="2098" y="1409"/>
                      <a:pt x="2434" y="-19"/>
                    </a:cubicBezTo>
                    <a:lnTo>
                      <a:pt x="19412" y="-19"/>
                    </a:lnTo>
                    <a:lnTo>
                      <a:pt x="18571" y="283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4" name="Google Shape;1834;g2db8ca15495_1_492"/>
              <p:cNvSpPr/>
              <p:nvPr/>
            </p:nvSpPr>
            <p:spPr>
              <a:xfrm>
                <a:off x="7534234" y="3769234"/>
                <a:ext cx="54070" cy="126987"/>
              </a:xfrm>
              <a:custGeom>
                <a:rect b="b" l="l" r="r" t="t"/>
                <a:pathLst>
                  <a:path extrusionOk="0" h="126987" w="54070">
                    <a:moveTo>
                      <a:pt x="50593" y="125204"/>
                    </a:moveTo>
                    <a:lnTo>
                      <a:pt x="50593" y="126969"/>
                    </a:lnTo>
                    <a:lnTo>
                      <a:pt x="37230" y="126969"/>
                    </a:lnTo>
                    <a:lnTo>
                      <a:pt x="37566" y="125792"/>
                    </a:lnTo>
                    <a:cubicBezTo>
                      <a:pt x="48659" y="87411"/>
                      <a:pt x="54123" y="37859"/>
                      <a:pt x="18656" y="16778"/>
                    </a:cubicBezTo>
                    <a:cubicBezTo>
                      <a:pt x="30423" y="45334"/>
                      <a:pt x="31095" y="82287"/>
                      <a:pt x="20252" y="126969"/>
                    </a:cubicBezTo>
                    <a:lnTo>
                      <a:pt x="12016" y="126969"/>
                    </a:lnTo>
                    <a:lnTo>
                      <a:pt x="12016" y="125121"/>
                    </a:lnTo>
                    <a:cubicBezTo>
                      <a:pt x="23614" y="77248"/>
                      <a:pt x="21514" y="37523"/>
                      <a:pt x="6049" y="9976"/>
                    </a:cubicBezTo>
                    <a:lnTo>
                      <a:pt x="334" y="-19"/>
                    </a:lnTo>
                    <a:lnTo>
                      <a:pt x="11176" y="4013"/>
                    </a:lnTo>
                    <a:cubicBezTo>
                      <a:pt x="13922" y="5023"/>
                      <a:pt x="16615" y="6172"/>
                      <a:pt x="19244" y="7456"/>
                    </a:cubicBezTo>
                    <a:cubicBezTo>
                      <a:pt x="43197" y="19718"/>
                      <a:pt x="67066" y="49869"/>
                      <a:pt x="46727" y="1241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5" name="Google Shape;1835;g2db8ca15495_1_492"/>
              <p:cNvSpPr/>
              <p:nvPr/>
            </p:nvSpPr>
            <p:spPr>
              <a:xfrm>
                <a:off x="7513055" y="4151491"/>
                <a:ext cx="59756" cy="27512"/>
              </a:xfrm>
              <a:custGeom>
                <a:rect b="b" l="l" r="r" t="t"/>
                <a:pathLst>
                  <a:path extrusionOk="0" h="27512" w="59756">
                    <a:moveTo>
                      <a:pt x="58829" y="22285"/>
                    </a:moveTo>
                    <a:lnTo>
                      <a:pt x="60090" y="27493"/>
                    </a:lnTo>
                    <a:lnTo>
                      <a:pt x="334" y="27493"/>
                    </a:lnTo>
                    <a:lnTo>
                      <a:pt x="1679" y="22285"/>
                    </a:lnTo>
                    <a:cubicBezTo>
                      <a:pt x="5105" y="8567"/>
                      <a:pt x="17809" y="-777"/>
                      <a:pt x="31935" y="29"/>
                    </a:cubicBezTo>
                    <a:cubicBezTo>
                      <a:pt x="39763" y="432"/>
                      <a:pt x="47096" y="3975"/>
                      <a:pt x="52274" y="9856"/>
                    </a:cubicBezTo>
                    <a:cubicBezTo>
                      <a:pt x="55428" y="13411"/>
                      <a:pt x="57677" y="17675"/>
                      <a:pt x="58829" y="22285"/>
                    </a:cubicBezTo>
                    <a:close/>
                    <a:moveTo>
                      <a:pt x="11931" y="19094"/>
                    </a:moveTo>
                    <a:lnTo>
                      <a:pt x="48659" y="19094"/>
                    </a:lnTo>
                    <a:cubicBezTo>
                      <a:pt x="47917" y="17779"/>
                      <a:pt x="47044" y="16541"/>
                      <a:pt x="46054" y="15399"/>
                    </a:cubicBezTo>
                    <a:cubicBezTo>
                      <a:pt x="38253" y="6756"/>
                      <a:pt x="24941" y="6007"/>
                      <a:pt x="16218" y="13719"/>
                    </a:cubicBezTo>
                    <a:cubicBezTo>
                      <a:pt x="14492" y="15252"/>
                      <a:pt x="13041" y="17070"/>
                      <a:pt x="11931" y="1909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6" name="Google Shape;1836;g2db8ca15495_1_492"/>
              <p:cNvSpPr/>
              <p:nvPr/>
            </p:nvSpPr>
            <p:spPr>
              <a:xfrm>
                <a:off x="7531881" y="3896222"/>
                <a:ext cx="22271" cy="8314"/>
              </a:xfrm>
              <a:custGeom>
                <a:rect b="b" l="l" r="r" t="t"/>
                <a:pathLst>
                  <a:path extrusionOk="0" h="8314" w="22271">
                    <a:moveTo>
                      <a:pt x="22605" y="-19"/>
                    </a:moveTo>
                    <a:cubicBezTo>
                      <a:pt x="22269" y="1409"/>
                      <a:pt x="21850" y="2836"/>
                      <a:pt x="21512" y="4264"/>
                    </a:cubicBezTo>
                    <a:lnTo>
                      <a:pt x="20505" y="8295"/>
                    </a:lnTo>
                    <a:lnTo>
                      <a:pt x="334" y="3172"/>
                    </a:lnTo>
                    <a:lnTo>
                      <a:pt x="1174" y="-19"/>
                    </a:lnTo>
                    <a:lnTo>
                      <a:pt x="22605" y="-1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7" name="Google Shape;1837;g2db8ca15495_1_492"/>
              <p:cNvSpPr/>
              <p:nvPr/>
            </p:nvSpPr>
            <p:spPr>
              <a:xfrm>
                <a:off x="7513139" y="3896222"/>
                <a:ext cx="38913" cy="8397"/>
              </a:xfrm>
              <a:custGeom>
                <a:rect b="b" l="l" r="r" t="t"/>
                <a:pathLst>
                  <a:path extrusionOk="0" h="8397" w="38913">
                    <a:moveTo>
                      <a:pt x="39247" y="8295"/>
                    </a:moveTo>
                    <a:lnTo>
                      <a:pt x="39247" y="8379"/>
                    </a:lnTo>
                    <a:lnTo>
                      <a:pt x="334" y="8379"/>
                    </a:lnTo>
                    <a:lnTo>
                      <a:pt x="1511" y="4936"/>
                    </a:lnTo>
                    <a:cubicBezTo>
                      <a:pt x="2099" y="3256"/>
                      <a:pt x="2603" y="1576"/>
                      <a:pt x="3024" y="-19"/>
                    </a:cubicBezTo>
                    <a:lnTo>
                      <a:pt x="19917" y="-19"/>
                    </a:lnTo>
                    <a:lnTo>
                      <a:pt x="19076" y="317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8" name="Google Shape;1838;g2db8ca15495_1_492"/>
              <p:cNvSpPr/>
              <p:nvPr/>
            </p:nvSpPr>
            <p:spPr>
              <a:xfrm>
                <a:off x="7436406" y="3767365"/>
                <a:ext cx="113044" cy="128857"/>
              </a:xfrm>
              <a:custGeom>
                <a:rect b="b" l="l" r="r" t="t"/>
                <a:pathLst>
                  <a:path extrusionOk="0" h="128857" w="113044">
                    <a:moveTo>
                      <a:pt x="109844" y="126991"/>
                    </a:moveTo>
                    <a:lnTo>
                      <a:pt x="109844" y="128839"/>
                    </a:lnTo>
                    <a:lnTo>
                      <a:pt x="96649" y="128839"/>
                    </a:lnTo>
                    <a:lnTo>
                      <a:pt x="96901" y="127999"/>
                    </a:lnTo>
                    <a:cubicBezTo>
                      <a:pt x="113794" y="61733"/>
                      <a:pt x="101272" y="26878"/>
                      <a:pt x="87237" y="9158"/>
                    </a:cubicBezTo>
                    <a:cubicBezTo>
                      <a:pt x="76115" y="7822"/>
                      <a:pt x="64863" y="7991"/>
                      <a:pt x="53787" y="9662"/>
                    </a:cubicBezTo>
                    <a:cubicBezTo>
                      <a:pt x="59991" y="11718"/>
                      <a:pt x="65730" y="14970"/>
                      <a:pt x="70680" y="19236"/>
                    </a:cubicBezTo>
                    <a:cubicBezTo>
                      <a:pt x="86312" y="32842"/>
                      <a:pt x="100347" y="62825"/>
                      <a:pt x="79756" y="128839"/>
                    </a:cubicBezTo>
                    <a:lnTo>
                      <a:pt x="71520" y="128839"/>
                    </a:lnTo>
                    <a:lnTo>
                      <a:pt x="71520" y="127159"/>
                    </a:lnTo>
                    <a:cubicBezTo>
                      <a:pt x="91102" y="64925"/>
                      <a:pt x="79000" y="37545"/>
                      <a:pt x="65216" y="25536"/>
                    </a:cubicBezTo>
                    <a:cubicBezTo>
                      <a:pt x="55463" y="17720"/>
                      <a:pt x="43154" y="13799"/>
                      <a:pt x="30674" y="14533"/>
                    </a:cubicBezTo>
                    <a:lnTo>
                      <a:pt x="334" y="14870"/>
                    </a:lnTo>
                    <a:lnTo>
                      <a:pt x="29497" y="6302"/>
                    </a:lnTo>
                    <a:cubicBezTo>
                      <a:pt x="49079" y="345"/>
                      <a:pt x="69696" y="-1429"/>
                      <a:pt x="90009" y="1096"/>
                    </a:cubicBezTo>
                    <a:lnTo>
                      <a:pt x="91606" y="1347"/>
                    </a:lnTo>
                    <a:lnTo>
                      <a:pt x="92616" y="2524"/>
                    </a:lnTo>
                    <a:cubicBezTo>
                      <a:pt x="107995" y="20999"/>
                      <a:pt x="122620" y="57366"/>
                      <a:pt x="106063" y="12598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9" name="Google Shape;1839;g2db8ca15495_1_492"/>
              <p:cNvSpPr/>
              <p:nvPr/>
            </p:nvSpPr>
            <p:spPr>
              <a:xfrm>
                <a:off x="7422035" y="3746020"/>
                <a:ext cx="103207" cy="44546"/>
              </a:xfrm>
              <a:custGeom>
                <a:rect b="b" l="l" r="r" t="t"/>
                <a:pathLst>
                  <a:path extrusionOk="0" h="44546" w="103207">
                    <a:moveTo>
                      <a:pt x="33867" y="13453"/>
                    </a:moveTo>
                    <a:cubicBezTo>
                      <a:pt x="28739" y="15860"/>
                      <a:pt x="24118" y="19223"/>
                      <a:pt x="20253" y="23364"/>
                    </a:cubicBezTo>
                    <a:cubicBezTo>
                      <a:pt x="30957" y="18595"/>
                      <a:pt x="42143" y="14990"/>
                      <a:pt x="53619" y="12614"/>
                    </a:cubicBezTo>
                    <a:cubicBezTo>
                      <a:pt x="59060" y="11459"/>
                      <a:pt x="64558" y="10590"/>
                      <a:pt x="70091" y="10010"/>
                    </a:cubicBezTo>
                    <a:cubicBezTo>
                      <a:pt x="57978" y="6976"/>
                      <a:pt x="45191" y="8192"/>
                      <a:pt x="33868" y="13453"/>
                    </a:cubicBezTo>
                    <a:close/>
                    <a:moveTo>
                      <a:pt x="103541" y="17485"/>
                    </a:moveTo>
                    <a:lnTo>
                      <a:pt x="88497" y="17401"/>
                    </a:lnTo>
                    <a:cubicBezTo>
                      <a:pt x="77344" y="17431"/>
                      <a:pt x="66222" y="18585"/>
                      <a:pt x="55300" y="20844"/>
                    </a:cubicBezTo>
                    <a:cubicBezTo>
                      <a:pt x="39638" y="23895"/>
                      <a:pt x="24624" y="29635"/>
                      <a:pt x="10924" y="37809"/>
                    </a:cubicBezTo>
                    <a:lnTo>
                      <a:pt x="334" y="44528"/>
                    </a:lnTo>
                    <a:lnTo>
                      <a:pt x="4788" y="32770"/>
                    </a:lnTo>
                    <a:cubicBezTo>
                      <a:pt x="9373" y="20762"/>
                      <a:pt x="18573" y="11086"/>
                      <a:pt x="30338" y="5895"/>
                    </a:cubicBezTo>
                    <a:cubicBezTo>
                      <a:pt x="49785" y="-3143"/>
                      <a:pt x="72485" y="-1753"/>
                      <a:pt x="90683" y="959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0" name="Google Shape;1840;g2db8ca15495_1_492"/>
              <p:cNvSpPr/>
              <p:nvPr/>
            </p:nvSpPr>
            <p:spPr>
              <a:xfrm>
                <a:off x="7493305" y="3896222"/>
                <a:ext cx="22523" cy="8397"/>
              </a:xfrm>
              <a:custGeom>
                <a:rect b="b" l="l" r="r" t="t"/>
                <a:pathLst>
                  <a:path extrusionOk="0" h="8397" w="22523">
                    <a:moveTo>
                      <a:pt x="22858" y="-19"/>
                    </a:moveTo>
                    <a:cubicBezTo>
                      <a:pt x="22437" y="1576"/>
                      <a:pt x="21933" y="3256"/>
                      <a:pt x="21345" y="4936"/>
                    </a:cubicBezTo>
                    <a:lnTo>
                      <a:pt x="20167" y="8379"/>
                    </a:lnTo>
                    <a:lnTo>
                      <a:pt x="18487" y="8379"/>
                    </a:lnTo>
                    <a:lnTo>
                      <a:pt x="334" y="2416"/>
                    </a:lnTo>
                    <a:lnTo>
                      <a:pt x="1089" y="-19"/>
                    </a:lnTo>
                    <a:lnTo>
                      <a:pt x="22858" y="-1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1" name="Google Shape;1841;g2db8ca15495_1_492"/>
              <p:cNvSpPr/>
              <p:nvPr/>
            </p:nvSpPr>
            <p:spPr>
              <a:xfrm>
                <a:off x="7511461" y="3904615"/>
                <a:ext cx="1674" cy="505"/>
              </a:xfrm>
              <a:custGeom>
                <a:rect b="b" l="l" r="r" t="t"/>
                <a:pathLst>
                  <a:path extrusionOk="0" h="505" w="1674">
                    <a:moveTo>
                      <a:pt x="1675" y="0"/>
                    </a:moveTo>
                    <a:lnTo>
                      <a:pt x="1509" y="506"/>
                    </a:lnTo>
                    <a:lnTo>
                      <a:pt x="0" y="0"/>
                    </a:lnTo>
                    <a:lnTo>
                      <a:pt x="167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2" name="Google Shape;1842;g2db8ca15495_1_492"/>
              <p:cNvSpPr/>
              <p:nvPr/>
            </p:nvSpPr>
            <p:spPr>
              <a:xfrm>
                <a:off x="7317903" y="3787275"/>
                <a:ext cx="145841" cy="166728"/>
              </a:xfrm>
              <a:custGeom>
                <a:rect b="b" l="l" r="r" t="t"/>
                <a:pathLst>
                  <a:path extrusionOk="0" h="166728" w="145841">
                    <a:moveTo>
                      <a:pt x="145060" y="37120"/>
                    </a:moveTo>
                    <a:cubicBezTo>
                      <a:pt x="146603" y="40986"/>
                      <a:pt x="146543" y="45308"/>
                      <a:pt x="144892" y="49130"/>
                    </a:cubicBezTo>
                    <a:lnTo>
                      <a:pt x="119342" y="108760"/>
                    </a:lnTo>
                    <a:lnTo>
                      <a:pt x="94549" y="166710"/>
                    </a:lnTo>
                    <a:lnTo>
                      <a:pt x="334" y="129756"/>
                    </a:lnTo>
                    <a:lnTo>
                      <a:pt x="39247" y="39052"/>
                    </a:lnTo>
                    <a:lnTo>
                      <a:pt x="40424" y="39975"/>
                    </a:lnTo>
                    <a:lnTo>
                      <a:pt x="42693" y="35104"/>
                    </a:lnTo>
                    <a:cubicBezTo>
                      <a:pt x="44121" y="31996"/>
                      <a:pt x="45550" y="28973"/>
                      <a:pt x="46979" y="25949"/>
                    </a:cubicBezTo>
                    <a:cubicBezTo>
                      <a:pt x="48409" y="22842"/>
                      <a:pt x="49837" y="19735"/>
                      <a:pt x="51266" y="16627"/>
                    </a:cubicBezTo>
                    <a:lnTo>
                      <a:pt x="52694" y="13520"/>
                    </a:lnTo>
                    <a:lnTo>
                      <a:pt x="50761" y="12092"/>
                    </a:lnTo>
                    <a:lnTo>
                      <a:pt x="51938" y="9404"/>
                    </a:lnTo>
                    <a:cubicBezTo>
                      <a:pt x="55454" y="1557"/>
                      <a:pt x="64567" y="-2086"/>
                      <a:pt x="72528" y="1174"/>
                    </a:cubicBezTo>
                    <a:lnTo>
                      <a:pt x="93372" y="10076"/>
                    </a:lnTo>
                    <a:lnTo>
                      <a:pt x="93372" y="12763"/>
                    </a:lnTo>
                    <a:lnTo>
                      <a:pt x="99675" y="12763"/>
                    </a:lnTo>
                    <a:lnTo>
                      <a:pt x="101608" y="13603"/>
                    </a:lnTo>
                    <a:lnTo>
                      <a:pt x="104550" y="19735"/>
                    </a:lnTo>
                    <a:lnTo>
                      <a:pt x="108332" y="17886"/>
                    </a:lnTo>
                    <a:cubicBezTo>
                      <a:pt x="108837" y="17634"/>
                      <a:pt x="109425" y="17382"/>
                      <a:pt x="109929" y="17131"/>
                    </a:cubicBezTo>
                    <a:lnTo>
                      <a:pt x="136655" y="28553"/>
                    </a:lnTo>
                    <a:cubicBezTo>
                      <a:pt x="140473" y="30196"/>
                      <a:pt x="143491" y="33273"/>
                      <a:pt x="145060" y="37120"/>
                    </a:cubicBezTo>
                    <a:close/>
                    <a:moveTo>
                      <a:pt x="137159" y="45854"/>
                    </a:moveTo>
                    <a:cubicBezTo>
                      <a:pt x="137900" y="44086"/>
                      <a:pt x="137931" y="42101"/>
                      <a:pt x="137244" y="40311"/>
                    </a:cubicBezTo>
                    <a:cubicBezTo>
                      <a:pt x="136534" y="38484"/>
                      <a:pt x="135107" y="37027"/>
                      <a:pt x="133294" y="36280"/>
                    </a:cubicBezTo>
                    <a:lnTo>
                      <a:pt x="69252" y="8900"/>
                    </a:lnTo>
                    <a:cubicBezTo>
                      <a:pt x="65561" y="7338"/>
                      <a:pt x="61298" y="9020"/>
                      <a:pt x="59671" y="12680"/>
                    </a:cubicBezTo>
                    <a:lnTo>
                      <a:pt x="11512" y="125137"/>
                    </a:lnTo>
                    <a:lnTo>
                      <a:pt x="90011" y="15587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3" name="Google Shape;1843;g2db8ca15495_1_492"/>
              <p:cNvSpPr/>
              <p:nvPr/>
            </p:nvSpPr>
            <p:spPr>
              <a:xfrm>
                <a:off x="7374297" y="4216293"/>
                <a:ext cx="70261" cy="148654"/>
              </a:xfrm>
              <a:custGeom>
                <a:rect b="b" l="l" r="r" t="t"/>
                <a:pathLst>
                  <a:path extrusionOk="0" h="148654" w="70261">
                    <a:moveTo>
                      <a:pt x="70595" y="-19"/>
                    </a:moveTo>
                    <a:lnTo>
                      <a:pt x="70595" y="148636"/>
                    </a:lnTo>
                    <a:lnTo>
                      <a:pt x="334" y="148636"/>
                    </a:lnTo>
                    <a:lnTo>
                      <a:pt x="334" y="-19"/>
                    </a:lnTo>
                    <a:close/>
                    <a:moveTo>
                      <a:pt x="62191" y="140237"/>
                    </a:moveTo>
                    <a:lnTo>
                      <a:pt x="62191" y="8379"/>
                    </a:lnTo>
                    <a:lnTo>
                      <a:pt x="8738" y="8379"/>
                    </a:lnTo>
                    <a:lnTo>
                      <a:pt x="8738" y="140237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4" name="Google Shape;1844;g2db8ca15495_1_492"/>
              <p:cNvSpPr/>
              <p:nvPr/>
            </p:nvSpPr>
            <p:spPr>
              <a:xfrm>
                <a:off x="7277432" y="3908659"/>
                <a:ext cx="162658" cy="89857"/>
              </a:xfrm>
              <a:custGeom>
                <a:rect b="b" l="l" r="r" t="t"/>
                <a:pathLst>
                  <a:path extrusionOk="0" h="89857" w="162658">
                    <a:moveTo>
                      <a:pt x="157627" y="54649"/>
                    </a:moveTo>
                    <a:cubicBezTo>
                      <a:pt x="163175" y="56832"/>
                      <a:pt x="164687" y="66406"/>
                      <a:pt x="160905" y="75982"/>
                    </a:cubicBezTo>
                    <a:cubicBezTo>
                      <a:pt x="157712" y="84128"/>
                      <a:pt x="151744" y="89839"/>
                      <a:pt x="146449" y="89839"/>
                    </a:cubicBezTo>
                    <a:cubicBezTo>
                      <a:pt x="145619" y="89836"/>
                      <a:pt x="144795" y="89694"/>
                      <a:pt x="144012" y="89418"/>
                    </a:cubicBezTo>
                    <a:lnTo>
                      <a:pt x="117706" y="79089"/>
                    </a:lnTo>
                    <a:lnTo>
                      <a:pt x="5674" y="35164"/>
                    </a:lnTo>
                    <a:cubicBezTo>
                      <a:pt x="2652" y="33707"/>
                      <a:pt x="680" y="30703"/>
                      <a:pt x="547" y="27353"/>
                    </a:cubicBezTo>
                    <a:cubicBezTo>
                      <a:pt x="-43" y="22761"/>
                      <a:pt x="595" y="18096"/>
                      <a:pt x="2397" y="13831"/>
                    </a:cubicBezTo>
                    <a:cubicBezTo>
                      <a:pt x="6095" y="4425"/>
                      <a:pt x="13742" y="-1706"/>
                      <a:pt x="19290" y="393"/>
                    </a:cubicBezTo>
                    <a:lnTo>
                      <a:pt x="134851" y="45746"/>
                    </a:lnTo>
                    <a:close/>
                    <a:moveTo>
                      <a:pt x="153089" y="72958"/>
                    </a:moveTo>
                    <a:cubicBezTo>
                      <a:pt x="154817" y="69577"/>
                      <a:pt x="155120" y="65645"/>
                      <a:pt x="153929" y="62040"/>
                    </a:cubicBezTo>
                    <a:lnTo>
                      <a:pt x="16685" y="8456"/>
                    </a:lnTo>
                    <a:cubicBezTo>
                      <a:pt x="13594" y="10433"/>
                      <a:pt x="11302" y="13437"/>
                      <a:pt x="10213" y="16939"/>
                    </a:cubicBezTo>
                    <a:cubicBezTo>
                      <a:pt x="8994" y="19797"/>
                      <a:pt x="8531" y="22921"/>
                      <a:pt x="8868" y="26010"/>
                    </a:cubicBezTo>
                    <a:cubicBezTo>
                      <a:pt x="8921" y="26625"/>
                      <a:pt x="9093" y="27224"/>
                      <a:pt x="9373" y="27773"/>
                    </a:cubicBezTo>
                    <a:lnTo>
                      <a:pt x="147038" y="81609"/>
                    </a:lnTo>
                    <a:cubicBezTo>
                      <a:pt x="149750" y="79279"/>
                      <a:pt x="151831" y="76303"/>
                      <a:pt x="153089" y="7295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5" name="Google Shape;1845;g2db8ca15495_1_492"/>
              <p:cNvSpPr/>
              <p:nvPr/>
            </p:nvSpPr>
            <p:spPr>
              <a:xfrm>
                <a:off x="7419177" y="3800897"/>
                <a:ext cx="8320" cy="6131"/>
              </a:xfrm>
              <a:custGeom>
                <a:rect b="b" l="l" r="r" t="t"/>
                <a:pathLst>
                  <a:path extrusionOk="0" h="6131" w="8320">
                    <a:moveTo>
                      <a:pt x="8655" y="3509"/>
                    </a:moveTo>
                    <a:cubicBezTo>
                      <a:pt x="8150" y="3760"/>
                      <a:pt x="7562" y="4012"/>
                      <a:pt x="7058" y="4264"/>
                    </a:cubicBezTo>
                    <a:lnTo>
                      <a:pt x="3275" y="6112"/>
                    </a:lnTo>
                    <a:lnTo>
                      <a:pt x="334" y="-1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6" name="Google Shape;1846;g2db8ca15495_1_492"/>
              <p:cNvSpPr/>
              <p:nvPr/>
            </p:nvSpPr>
            <p:spPr>
              <a:xfrm>
                <a:off x="7410937" y="3797374"/>
                <a:ext cx="6305" cy="2686"/>
              </a:xfrm>
              <a:custGeom>
                <a:rect b="b" l="l" r="r" t="t"/>
                <a:pathLst>
                  <a:path extrusionOk="0" h="2686" w="6305">
                    <a:moveTo>
                      <a:pt x="6306" y="2686"/>
                    </a:moveTo>
                    <a:lnTo>
                      <a:pt x="0" y="2686"/>
                    </a:lnTo>
                    <a:lnTo>
                      <a:pt x="0" y="0"/>
                    </a:lnTo>
                    <a:lnTo>
                      <a:pt x="6306" y="268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7" name="Google Shape;1847;g2db8ca15495_1_492"/>
              <p:cNvSpPr/>
              <p:nvPr/>
            </p:nvSpPr>
            <p:spPr>
              <a:xfrm>
                <a:off x="7297674" y="3953332"/>
                <a:ext cx="96962" cy="74243"/>
              </a:xfrm>
              <a:custGeom>
                <a:rect b="b" l="l" r="r" t="t"/>
                <a:pathLst>
                  <a:path extrusionOk="0" h="74243" w="96962">
                    <a:moveTo>
                      <a:pt x="97296" y="34835"/>
                    </a:moveTo>
                    <a:lnTo>
                      <a:pt x="94690" y="39118"/>
                    </a:lnTo>
                    <a:cubicBezTo>
                      <a:pt x="82420" y="59191"/>
                      <a:pt x="73763" y="70697"/>
                      <a:pt x="69056" y="73217"/>
                    </a:cubicBezTo>
                    <a:lnTo>
                      <a:pt x="67292" y="74224"/>
                    </a:lnTo>
                    <a:lnTo>
                      <a:pt x="1233" y="45922"/>
                    </a:lnTo>
                    <a:lnTo>
                      <a:pt x="728" y="43990"/>
                    </a:lnTo>
                    <a:cubicBezTo>
                      <a:pt x="202" y="40792"/>
                      <a:pt x="202" y="37529"/>
                      <a:pt x="728" y="34331"/>
                    </a:cubicBezTo>
                    <a:cubicBezTo>
                      <a:pt x="2296" y="24281"/>
                      <a:pt x="4428" y="14327"/>
                      <a:pt x="7116" y="4516"/>
                    </a:cubicBezTo>
                    <a:lnTo>
                      <a:pt x="8292" y="-19"/>
                    </a:lnTo>
                    <a:close/>
                    <a:moveTo>
                      <a:pt x="84857" y="38951"/>
                    </a:moveTo>
                    <a:lnTo>
                      <a:pt x="14091" y="11235"/>
                    </a:lnTo>
                    <a:cubicBezTo>
                      <a:pt x="11319" y="20600"/>
                      <a:pt x="9517" y="30225"/>
                      <a:pt x="8712" y="39958"/>
                    </a:cubicBezTo>
                    <a:lnTo>
                      <a:pt x="66451" y="64735"/>
                    </a:lnTo>
                    <a:cubicBezTo>
                      <a:pt x="73443" y="56784"/>
                      <a:pt x="79610" y="48145"/>
                      <a:pt x="84857" y="3895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8" name="Google Shape;1848;g2db8ca15495_1_492"/>
              <p:cNvSpPr/>
              <p:nvPr/>
            </p:nvSpPr>
            <p:spPr>
              <a:xfrm>
                <a:off x="7356816" y="3799386"/>
                <a:ext cx="13447" cy="27883"/>
              </a:xfrm>
              <a:custGeom>
                <a:rect b="b" l="l" r="r" t="t"/>
                <a:pathLst>
                  <a:path extrusionOk="0" h="27883" w="13447">
                    <a:moveTo>
                      <a:pt x="13781" y="1409"/>
                    </a:moveTo>
                    <a:lnTo>
                      <a:pt x="12352" y="4516"/>
                    </a:lnTo>
                    <a:cubicBezTo>
                      <a:pt x="10923" y="7624"/>
                      <a:pt x="9495" y="10731"/>
                      <a:pt x="8065" y="13838"/>
                    </a:cubicBezTo>
                    <a:cubicBezTo>
                      <a:pt x="6636" y="16862"/>
                      <a:pt x="5208" y="19885"/>
                      <a:pt x="3779" y="22993"/>
                    </a:cubicBezTo>
                    <a:lnTo>
                      <a:pt x="1510" y="27864"/>
                    </a:lnTo>
                    <a:lnTo>
                      <a:pt x="334" y="26941"/>
                    </a:lnTo>
                    <a:lnTo>
                      <a:pt x="11848" y="-1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9" name="Google Shape;1849;g2db8ca15495_1_492"/>
              <p:cNvSpPr/>
              <p:nvPr/>
            </p:nvSpPr>
            <p:spPr>
              <a:xfrm>
                <a:off x="7200638" y="3778798"/>
                <a:ext cx="167692" cy="209724"/>
              </a:xfrm>
              <a:custGeom>
                <a:rect b="b" l="l" r="r" t="t"/>
                <a:pathLst>
                  <a:path extrusionOk="0" h="209724" w="167692">
                    <a:moveTo>
                      <a:pt x="168026" y="20569"/>
                    </a:moveTo>
                    <a:lnTo>
                      <a:pt x="156512" y="47529"/>
                    </a:lnTo>
                    <a:lnTo>
                      <a:pt x="151889" y="43917"/>
                    </a:lnTo>
                    <a:cubicBezTo>
                      <a:pt x="138602" y="33744"/>
                      <a:pt x="122319" y="28252"/>
                      <a:pt x="105580" y="28295"/>
                    </a:cubicBezTo>
                    <a:cubicBezTo>
                      <a:pt x="63184" y="28267"/>
                      <a:pt x="28792" y="62588"/>
                      <a:pt x="28764" y="104954"/>
                    </a:cubicBezTo>
                    <a:cubicBezTo>
                      <a:pt x="28737" y="144013"/>
                      <a:pt x="58084" y="176856"/>
                      <a:pt x="96924" y="181234"/>
                    </a:cubicBezTo>
                    <a:lnTo>
                      <a:pt x="101462" y="181739"/>
                    </a:lnTo>
                    <a:lnTo>
                      <a:pt x="99865" y="190305"/>
                    </a:lnTo>
                    <a:cubicBezTo>
                      <a:pt x="98857" y="195428"/>
                      <a:pt x="97848" y="200467"/>
                      <a:pt x="97176" y="205674"/>
                    </a:cubicBezTo>
                    <a:lnTo>
                      <a:pt x="96755" y="208698"/>
                    </a:lnTo>
                    <a:lnTo>
                      <a:pt x="96588" y="209705"/>
                    </a:lnTo>
                    <a:lnTo>
                      <a:pt x="92469" y="209201"/>
                    </a:lnTo>
                    <a:cubicBezTo>
                      <a:pt x="34879" y="202052"/>
                      <a:pt x="-6008" y="149602"/>
                      <a:pt x="1146" y="92052"/>
                    </a:cubicBezTo>
                    <a:cubicBezTo>
                      <a:pt x="8300" y="34502"/>
                      <a:pt x="60787" y="-6356"/>
                      <a:pt x="118377" y="793"/>
                    </a:cubicBezTo>
                    <a:cubicBezTo>
                      <a:pt x="135047" y="2862"/>
                      <a:pt x="150977" y="8895"/>
                      <a:pt x="164832" y="18385"/>
                    </a:cubicBezTo>
                    <a:lnTo>
                      <a:pt x="165673" y="18973"/>
                    </a:lnTo>
                    <a:lnTo>
                      <a:pt x="167185" y="19981"/>
                    </a:lnTo>
                    <a:close/>
                    <a:moveTo>
                      <a:pt x="156595" y="30815"/>
                    </a:moveTo>
                    <a:cubicBezTo>
                      <a:pt x="157521" y="28800"/>
                      <a:pt x="158445" y="26868"/>
                      <a:pt x="159369" y="24852"/>
                    </a:cubicBezTo>
                    <a:cubicBezTo>
                      <a:pt x="115030" y="-4839"/>
                      <a:pt x="54999" y="7011"/>
                      <a:pt x="25288" y="51319"/>
                    </a:cubicBezTo>
                    <a:cubicBezTo>
                      <a:pt x="-4424" y="95627"/>
                      <a:pt x="7433" y="155615"/>
                      <a:pt x="51773" y="185306"/>
                    </a:cubicBezTo>
                    <a:cubicBezTo>
                      <a:pt x="63127" y="192910"/>
                      <a:pt x="75967" y="198020"/>
                      <a:pt x="89443" y="200299"/>
                    </a:cubicBezTo>
                    <a:cubicBezTo>
                      <a:pt x="90116" y="196519"/>
                      <a:pt x="90788" y="192741"/>
                      <a:pt x="91545" y="188961"/>
                    </a:cubicBezTo>
                    <a:cubicBezTo>
                      <a:pt x="45146" y="181244"/>
                      <a:pt x="13791" y="137401"/>
                      <a:pt x="21513" y="91034"/>
                    </a:cubicBezTo>
                    <a:cubicBezTo>
                      <a:pt x="28353" y="49966"/>
                      <a:pt x="63919" y="19871"/>
                      <a:pt x="105580" y="19897"/>
                    </a:cubicBezTo>
                    <a:cubicBezTo>
                      <a:pt x="123110" y="19835"/>
                      <a:pt x="140218" y="25270"/>
                      <a:pt x="154494" y="35435"/>
                    </a:cubicBezTo>
                    <a:cubicBezTo>
                      <a:pt x="155167" y="33839"/>
                      <a:pt x="155923" y="32327"/>
                      <a:pt x="156595" y="3081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0" name="Google Shape;1850;g2db8ca15495_1_492"/>
              <p:cNvSpPr/>
              <p:nvPr/>
            </p:nvSpPr>
            <p:spPr>
              <a:xfrm>
                <a:off x="7222596" y="4006999"/>
                <a:ext cx="126151" cy="259013"/>
              </a:xfrm>
              <a:custGeom>
                <a:rect b="b" l="l" r="r" t="t"/>
                <a:pathLst>
                  <a:path extrusionOk="0" h="259013" w="126151">
                    <a:moveTo>
                      <a:pt x="126485" y="14175"/>
                    </a:moveTo>
                    <a:lnTo>
                      <a:pt x="8066" y="258994"/>
                    </a:lnTo>
                    <a:lnTo>
                      <a:pt x="334" y="255719"/>
                    </a:lnTo>
                    <a:lnTo>
                      <a:pt x="93288" y="-19"/>
                    </a:lnTo>
                    <a:close/>
                    <a:moveTo>
                      <a:pt x="36390" y="181055"/>
                    </a:moveTo>
                    <a:lnTo>
                      <a:pt x="115056" y="18458"/>
                    </a:lnTo>
                    <a:lnTo>
                      <a:pt x="98162" y="1123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851" name="Google Shape;1851;g2db8ca15495_1_492"/>
          <p:cNvGrpSpPr/>
          <p:nvPr/>
        </p:nvGrpSpPr>
        <p:grpSpPr>
          <a:xfrm>
            <a:off x="3884219" y="3915490"/>
            <a:ext cx="1403815" cy="1233622"/>
            <a:chOff x="3884219" y="3915490"/>
            <a:chExt cx="1403815" cy="1233622"/>
          </a:xfrm>
        </p:grpSpPr>
        <p:sp>
          <p:nvSpPr>
            <p:cNvPr id="1852" name="Google Shape;1852;g2db8ca15495_1_492"/>
            <p:cNvSpPr/>
            <p:nvPr/>
          </p:nvSpPr>
          <p:spPr>
            <a:xfrm>
              <a:off x="3884219" y="3915490"/>
              <a:ext cx="1403815" cy="1233622"/>
            </a:xfrm>
            <a:custGeom>
              <a:rect b="b" l="l" r="r" t="t"/>
              <a:pathLst>
                <a:path extrusionOk="0" h="837774" w="953355">
                  <a:moveTo>
                    <a:pt x="0" y="0"/>
                  </a:moveTo>
                  <a:lnTo>
                    <a:pt x="953355" y="0"/>
                  </a:lnTo>
                  <a:lnTo>
                    <a:pt x="953355" y="837775"/>
                  </a:lnTo>
                  <a:lnTo>
                    <a:pt x="0" y="8377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53" name="Google Shape;1853;g2db8ca15495_1_492"/>
            <p:cNvGrpSpPr/>
            <p:nvPr/>
          </p:nvGrpSpPr>
          <p:grpSpPr>
            <a:xfrm>
              <a:off x="4055440" y="4072534"/>
              <a:ext cx="1037420" cy="811259"/>
              <a:chOff x="8226314" y="3765519"/>
              <a:chExt cx="704530" cy="550940"/>
            </a:xfrm>
          </p:grpSpPr>
          <p:sp>
            <p:nvSpPr>
              <p:cNvPr id="1854" name="Google Shape;1854;g2db8ca15495_1_492"/>
              <p:cNvSpPr/>
              <p:nvPr/>
            </p:nvSpPr>
            <p:spPr>
              <a:xfrm>
                <a:off x="8648264" y="3765519"/>
                <a:ext cx="282580" cy="120812"/>
              </a:xfrm>
              <a:custGeom>
                <a:rect b="b" l="l" r="r" t="t"/>
                <a:pathLst>
                  <a:path extrusionOk="0" h="120812" w="282580">
                    <a:moveTo>
                      <a:pt x="334" y="4825"/>
                    </a:moveTo>
                    <a:lnTo>
                      <a:pt x="282914" y="-19"/>
                    </a:lnTo>
                    <a:cubicBezTo>
                      <a:pt x="277871" y="49575"/>
                      <a:pt x="247342" y="92964"/>
                      <a:pt x="202347" y="114487"/>
                    </a:cubicBezTo>
                    <a:cubicBezTo>
                      <a:pt x="201012" y="111898"/>
                      <a:pt x="199215" y="109575"/>
                      <a:pt x="197042" y="107634"/>
                    </a:cubicBezTo>
                    <a:cubicBezTo>
                      <a:pt x="191168" y="102758"/>
                      <a:pt x="183622" y="100364"/>
                      <a:pt x="176009" y="100962"/>
                    </a:cubicBezTo>
                    <a:lnTo>
                      <a:pt x="120225" y="104436"/>
                    </a:lnTo>
                    <a:cubicBezTo>
                      <a:pt x="109606" y="104643"/>
                      <a:pt x="100091" y="111041"/>
                      <a:pt x="95899" y="120793"/>
                    </a:cubicBezTo>
                    <a:cubicBezTo>
                      <a:pt x="44664" y="103303"/>
                      <a:pt x="7684" y="58428"/>
                      <a:pt x="334" y="4825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5" name="Google Shape;1855;g2db8ca15495_1_492"/>
              <p:cNvSpPr/>
              <p:nvPr/>
            </p:nvSpPr>
            <p:spPr>
              <a:xfrm>
                <a:off x="8576110" y="4269589"/>
                <a:ext cx="117512" cy="46870"/>
              </a:xfrm>
              <a:custGeom>
                <a:rect b="b" l="l" r="r" t="t"/>
                <a:pathLst>
                  <a:path extrusionOk="0" h="42609" w="117512">
                    <a:moveTo>
                      <a:pt x="117847" y="827"/>
                    </a:moveTo>
                    <a:lnTo>
                      <a:pt x="117847" y="33086"/>
                    </a:lnTo>
                    <a:cubicBezTo>
                      <a:pt x="114430" y="31684"/>
                      <a:pt x="110743" y="31060"/>
                      <a:pt x="107055" y="31259"/>
                    </a:cubicBezTo>
                    <a:cubicBezTo>
                      <a:pt x="99857" y="31764"/>
                      <a:pt x="93062" y="34770"/>
                      <a:pt x="87850" y="39758"/>
                    </a:cubicBezTo>
                    <a:cubicBezTo>
                      <a:pt x="86867" y="40633"/>
                      <a:pt x="85951" y="41580"/>
                      <a:pt x="85107" y="42590"/>
                    </a:cubicBezTo>
                    <a:cubicBezTo>
                      <a:pt x="83544" y="39321"/>
                      <a:pt x="81299" y="36423"/>
                      <a:pt x="78523" y="34091"/>
                    </a:cubicBezTo>
                    <a:cubicBezTo>
                      <a:pt x="72921" y="29619"/>
                      <a:pt x="65939" y="27229"/>
                      <a:pt x="58769" y="27329"/>
                    </a:cubicBezTo>
                    <a:lnTo>
                      <a:pt x="58587" y="27329"/>
                    </a:lnTo>
                    <a:cubicBezTo>
                      <a:pt x="51319" y="27251"/>
                      <a:pt x="44258" y="29743"/>
                      <a:pt x="38652" y="34366"/>
                    </a:cubicBezTo>
                    <a:cubicBezTo>
                      <a:pt x="36116" y="36490"/>
                      <a:pt x="34032" y="39100"/>
                      <a:pt x="32524" y="42042"/>
                    </a:cubicBezTo>
                    <a:cubicBezTo>
                      <a:pt x="31871" y="41238"/>
                      <a:pt x="31168" y="40475"/>
                      <a:pt x="30421" y="39758"/>
                    </a:cubicBezTo>
                    <a:cubicBezTo>
                      <a:pt x="25164" y="34783"/>
                      <a:pt x="18346" y="31780"/>
                      <a:pt x="11125" y="31259"/>
                    </a:cubicBezTo>
                    <a:cubicBezTo>
                      <a:pt x="7436" y="31060"/>
                      <a:pt x="3750" y="31684"/>
                      <a:pt x="334" y="33087"/>
                    </a:cubicBezTo>
                    <a:lnTo>
                      <a:pt x="334" y="827"/>
                    </a:lnTo>
                    <a:lnTo>
                      <a:pt x="64531" y="827"/>
                    </a:lnTo>
                    <a:lnTo>
                      <a:pt x="86479" y="5"/>
                    </a:lnTo>
                    <a:cubicBezTo>
                      <a:pt x="87814" y="-90"/>
                      <a:pt x="89153" y="97"/>
                      <a:pt x="90411" y="554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6" name="Google Shape;1856;g2db8ca15495_1_492"/>
              <p:cNvSpPr/>
              <p:nvPr/>
            </p:nvSpPr>
            <p:spPr>
              <a:xfrm>
                <a:off x="8469206" y="4122290"/>
                <a:ext cx="42909" cy="117978"/>
              </a:xfrm>
              <a:custGeom>
                <a:rect b="b" l="l" r="r" t="t"/>
                <a:pathLst>
                  <a:path extrusionOk="0" h="117978" w="42909">
                    <a:moveTo>
                      <a:pt x="43222" y="86066"/>
                    </a:moveTo>
                    <a:cubicBezTo>
                      <a:pt x="43302" y="87363"/>
                      <a:pt x="43148" y="88663"/>
                      <a:pt x="42765" y="89905"/>
                    </a:cubicBezTo>
                    <a:lnTo>
                      <a:pt x="42492" y="90818"/>
                    </a:lnTo>
                    <a:lnTo>
                      <a:pt x="42948" y="117412"/>
                    </a:lnTo>
                    <a:lnTo>
                      <a:pt x="10758" y="117960"/>
                    </a:lnTo>
                    <a:cubicBezTo>
                      <a:pt x="14356" y="107396"/>
                      <a:pt x="11503" y="95706"/>
                      <a:pt x="3442" y="87986"/>
                    </a:cubicBezTo>
                    <a:cubicBezTo>
                      <a:pt x="2565" y="87061"/>
                      <a:pt x="1617" y="86205"/>
                      <a:pt x="608" y="85427"/>
                    </a:cubicBezTo>
                    <a:cubicBezTo>
                      <a:pt x="3863" y="83839"/>
                      <a:pt x="6710" y="81525"/>
                      <a:pt x="8929" y="78664"/>
                    </a:cubicBezTo>
                    <a:cubicBezTo>
                      <a:pt x="13417" y="72947"/>
                      <a:pt x="15719" y="65819"/>
                      <a:pt x="15423" y="58559"/>
                    </a:cubicBezTo>
                    <a:cubicBezTo>
                      <a:pt x="15362" y="51328"/>
                      <a:pt x="12774" y="44346"/>
                      <a:pt x="8107" y="38820"/>
                    </a:cubicBezTo>
                    <a:cubicBezTo>
                      <a:pt x="5928" y="36351"/>
                      <a:pt x="3288" y="34333"/>
                      <a:pt x="334" y="32879"/>
                    </a:cubicBezTo>
                    <a:cubicBezTo>
                      <a:pt x="1064" y="32148"/>
                      <a:pt x="1796" y="31417"/>
                      <a:pt x="2528" y="30686"/>
                    </a:cubicBezTo>
                    <a:cubicBezTo>
                      <a:pt x="7448" y="25357"/>
                      <a:pt x="10331" y="18464"/>
                      <a:pt x="10667" y="11222"/>
                    </a:cubicBezTo>
                    <a:cubicBezTo>
                      <a:pt x="10836" y="7559"/>
                      <a:pt x="10180" y="3905"/>
                      <a:pt x="8746" y="530"/>
                    </a:cubicBezTo>
                    <a:lnTo>
                      <a:pt x="41028" y="-19"/>
                    </a:lnTo>
                    <a:lnTo>
                      <a:pt x="42126" y="64042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7" name="Google Shape;1857;g2db8ca15495_1_492"/>
              <p:cNvSpPr/>
              <p:nvPr/>
            </p:nvSpPr>
            <p:spPr>
              <a:xfrm>
                <a:off x="8226314" y="3843746"/>
                <a:ext cx="117695" cy="282381"/>
              </a:xfrm>
              <a:custGeom>
                <a:rect b="b" l="l" r="r" t="t"/>
                <a:pathLst>
                  <a:path extrusionOk="0" h="282381" w="117695">
                    <a:moveTo>
                      <a:pt x="102026" y="164293"/>
                    </a:moveTo>
                    <a:cubicBezTo>
                      <a:pt x="101978" y="174920"/>
                      <a:pt x="108273" y="184554"/>
                      <a:pt x="118030" y="188784"/>
                    </a:cubicBezTo>
                    <a:cubicBezTo>
                      <a:pt x="99693" y="239730"/>
                      <a:pt x="54132" y="275956"/>
                      <a:pt x="334" y="282363"/>
                    </a:cubicBezTo>
                    <a:lnTo>
                      <a:pt x="334" y="-19"/>
                    </a:lnTo>
                    <a:cubicBezTo>
                      <a:pt x="49871" y="5856"/>
                      <a:pt x="92771" y="37090"/>
                      <a:pt x="113549" y="82411"/>
                    </a:cubicBezTo>
                    <a:cubicBezTo>
                      <a:pt x="104070" y="87494"/>
                      <a:pt x="98559" y="97754"/>
                      <a:pt x="99557" y="108457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58" name="Google Shape;1858;g2db8ca15495_1_492"/>
            <p:cNvGrpSpPr/>
            <p:nvPr/>
          </p:nvGrpSpPr>
          <p:grpSpPr>
            <a:xfrm>
              <a:off x="4036830" y="4053587"/>
              <a:ext cx="1073642" cy="990403"/>
              <a:chOff x="8213676" y="3752650"/>
              <a:chExt cx="729129" cy="672600"/>
            </a:xfrm>
          </p:grpSpPr>
          <p:sp>
            <p:nvSpPr>
              <p:cNvPr id="1859" name="Google Shape;1859;g2db8ca15495_1_492"/>
              <p:cNvSpPr/>
              <p:nvPr/>
            </p:nvSpPr>
            <p:spPr>
              <a:xfrm>
                <a:off x="8634345" y="3752650"/>
                <a:ext cx="308460" cy="147496"/>
              </a:xfrm>
              <a:custGeom>
                <a:rect b="b" l="l" r="r" t="t"/>
                <a:pathLst>
                  <a:path extrusionOk="0" h="147496" w="308460">
                    <a:moveTo>
                      <a:pt x="308794" y="-19"/>
                    </a:moveTo>
                    <a:lnTo>
                      <a:pt x="308428" y="6379"/>
                    </a:lnTo>
                    <a:cubicBezTo>
                      <a:pt x="305084" y="65363"/>
                      <a:pt x="268436" y="117302"/>
                      <a:pt x="213961" y="140259"/>
                    </a:cubicBezTo>
                    <a:lnTo>
                      <a:pt x="209663" y="142086"/>
                    </a:lnTo>
                    <a:cubicBezTo>
                      <a:pt x="209863" y="141125"/>
                      <a:pt x="209925" y="140140"/>
                      <a:pt x="209846" y="139161"/>
                    </a:cubicBezTo>
                    <a:lnTo>
                      <a:pt x="209571" y="134866"/>
                    </a:lnTo>
                    <a:cubicBezTo>
                      <a:pt x="209174" y="130299"/>
                      <a:pt x="206536" y="126225"/>
                      <a:pt x="202530" y="123991"/>
                    </a:cubicBezTo>
                    <a:cubicBezTo>
                      <a:pt x="198635" y="121714"/>
                      <a:pt x="194132" y="120693"/>
                      <a:pt x="189635" y="121068"/>
                    </a:cubicBezTo>
                    <a:lnTo>
                      <a:pt x="133851" y="124540"/>
                    </a:lnTo>
                    <a:cubicBezTo>
                      <a:pt x="130465" y="124705"/>
                      <a:pt x="127156" y="125610"/>
                      <a:pt x="124157" y="127191"/>
                    </a:cubicBezTo>
                    <a:cubicBezTo>
                      <a:pt x="119032" y="129700"/>
                      <a:pt x="115798" y="134921"/>
                      <a:pt x="115836" y="140625"/>
                    </a:cubicBezTo>
                    <a:lnTo>
                      <a:pt x="116109" y="145011"/>
                    </a:lnTo>
                    <a:cubicBezTo>
                      <a:pt x="116173" y="145847"/>
                      <a:pt x="116326" y="146674"/>
                      <a:pt x="116566" y="147478"/>
                    </a:cubicBezTo>
                    <a:lnTo>
                      <a:pt x="112177" y="146199"/>
                    </a:lnTo>
                    <a:cubicBezTo>
                      <a:pt x="50876" y="128517"/>
                      <a:pt x="6696" y="75081"/>
                      <a:pt x="883" y="11587"/>
                    </a:cubicBezTo>
                    <a:lnTo>
                      <a:pt x="334" y="5191"/>
                    </a:lnTo>
                    <a:close/>
                    <a:moveTo>
                      <a:pt x="296083" y="12044"/>
                    </a:moveTo>
                    <a:lnTo>
                      <a:pt x="13502" y="16888"/>
                    </a:lnTo>
                    <a:cubicBezTo>
                      <a:pt x="20853" y="70491"/>
                      <a:pt x="57832" y="115365"/>
                      <a:pt x="109067" y="132856"/>
                    </a:cubicBezTo>
                    <a:cubicBezTo>
                      <a:pt x="113259" y="123105"/>
                      <a:pt x="122774" y="116707"/>
                      <a:pt x="133393" y="116499"/>
                    </a:cubicBezTo>
                    <a:lnTo>
                      <a:pt x="189177" y="113025"/>
                    </a:lnTo>
                    <a:cubicBezTo>
                      <a:pt x="196790" y="112427"/>
                      <a:pt x="204337" y="114821"/>
                      <a:pt x="210212" y="119697"/>
                    </a:cubicBezTo>
                    <a:cubicBezTo>
                      <a:pt x="212383" y="121638"/>
                      <a:pt x="214181" y="123961"/>
                      <a:pt x="215515" y="126550"/>
                    </a:cubicBezTo>
                    <a:cubicBezTo>
                      <a:pt x="260511" y="105027"/>
                      <a:pt x="291040" y="61638"/>
                      <a:pt x="296083" y="120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0" name="Google Shape;1860;g2db8ca15495_1_492"/>
              <p:cNvSpPr/>
              <p:nvPr/>
            </p:nvSpPr>
            <p:spPr>
              <a:xfrm>
                <a:off x="8753851" y="3942044"/>
                <a:ext cx="93945" cy="36968"/>
              </a:xfrm>
              <a:custGeom>
                <a:rect b="b" l="l" r="r" t="t"/>
                <a:pathLst>
                  <a:path extrusionOk="0" h="36968" w="93945">
                    <a:moveTo>
                      <a:pt x="94272" y="18307"/>
                    </a:moveTo>
                    <a:cubicBezTo>
                      <a:pt x="94416" y="22899"/>
                      <a:pt x="92297" y="27270"/>
                      <a:pt x="88601" y="30004"/>
                    </a:cubicBezTo>
                    <a:cubicBezTo>
                      <a:pt x="85046" y="32731"/>
                      <a:pt x="80735" y="34295"/>
                      <a:pt x="76256" y="34482"/>
                    </a:cubicBezTo>
                    <a:lnTo>
                      <a:pt x="48181" y="36218"/>
                    </a:lnTo>
                    <a:lnTo>
                      <a:pt x="19283" y="35853"/>
                    </a:lnTo>
                    <a:cubicBezTo>
                      <a:pt x="16866" y="35884"/>
                      <a:pt x="14465" y="36253"/>
                      <a:pt x="12150" y="36950"/>
                    </a:cubicBezTo>
                    <a:cubicBezTo>
                      <a:pt x="9593" y="36254"/>
                      <a:pt x="7220" y="35007"/>
                      <a:pt x="5199" y="33295"/>
                    </a:cubicBezTo>
                    <a:cubicBezTo>
                      <a:pt x="2519" y="30966"/>
                      <a:pt x="847" y="27690"/>
                      <a:pt x="535" y="24155"/>
                    </a:cubicBezTo>
                    <a:lnTo>
                      <a:pt x="353" y="19769"/>
                    </a:lnTo>
                    <a:cubicBezTo>
                      <a:pt x="162" y="16232"/>
                      <a:pt x="1416" y="12769"/>
                      <a:pt x="3828" y="10174"/>
                    </a:cubicBezTo>
                    <a:cubicBezTo>
                      <a:pt x="7573" y="6260"/>
                      <a:pt x="12681" y="3937"/>
                      <a:pt x="18094" y="3685"/>
                    </a:cubicBezTo>
                    <a:lnTo>
                      <a:pt x="18460" y="3685"/>
                    </a:lnTo>
                    <a:lnTo>
                      <a:pt x="74244" y="212"/>
                    </a:lnTo>
                    <a:lnTo>
                      <a:pt x="74336" y="212"/>
                    </a:lnTo>
                    <a:cubicBezTo>
                      <a:pt x="83558" y="-1308"/>
                      <a:pt x="92300" y="4828"/>
                      <a:pt x="93997" y="14011"/>
                    </a:cubicBezTo>
                    <a:close/>
                    <a:moveTo>
                      <a:pt x="82383" y="19129"/>
                    </a:moveTo>
                    <a:lnTo>
                      <a:pt x="82109" y="14743"/>
                    </a:lnTo>
                    <a:cubicBezTo>
                      <a:pt x="82017" y="13738"/>
                      <a:pt x="79182" y="11819"/>
                      <a:pt x="74885" y="12001"/>
                    </a:cubicBezTo>
                    <a:lnTo>
                      <a:pt x="19008" y="15474"/>
                    </a:lnTo>
                    <a:cubicBezTo>
                      <a:pt x="16669" y="15559"/>
                      <a:pt x="14435" y="16465"/>
                      <a:pt x="12698" y="18032"/>
                    </a:cubicBezTo>
                    <a:cubicBezTo>
                      <a:pt x="12429" y="18313"/>
                      <a:pt x="12239" y="18660"/>
                      <a:pt x="12150" y="19038"/>
                    </a:cubicBezTo>
                    <a:lnTo>
                      <a:pt x="12424" y="23425"/>
                    </a:lnTo>
                    <a:cubicBezTo>
                      <a:pt x="12503" y="23804"/>
                      <a:pt x="12734" y="24134"/>
                      <a:pt x="13064" y="24338"/>
                    </a:cubicBezTo>
                    <a:cubicBezTo>
                      <a:pt x="14941" y="25767"/>
                      <a:pt x="17310" y="26391"/>
                      <a:pt x="19649" y="26074"/>
                    </a:cubicBezTo>
                    <a:lnTo>
                      <a:pt x="75525" y="22602"/>
                    </a:lnTo>
                    <a:cubicBezTo>
                      <a:pt x="77567" y="22555"/>
                      <a:pt x="79545" y="21885"/>
                      <a:pt x="81195" y="20683"/>
                    </a:cubicBezTo>
                    <a:cubicBezTo>
                      <a:pt x="81766" y="20326"/>
                      <a:pt x="82189" y="19774"/>
                      <a:pt x="82384" y="1912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1" name="Google Shape;1861;g2db8ca15495_1_492"/>
              <p:cNvSpPr/>
              <p:nvPr/>
            </p:nvSpPr>
            <p:spPr>
              <a:xfrm>
                <a:off x="8753596" y="3978281"/>
                <a:ext cx="93919" cy="34833"/>
              </a:xfrm>
              <a:custGeom>
                <a:rect b="b" l="l" r="r" t="t"/>
                <a:pathLst>
                  <a:path extrusionOk="0" h="34833" w="93919">
                    <a:moveTo>
                      <a:pt x="75414" y="347"/>
                    </a:moveTo>
                    <a:cubicBezTo>
                      <a:pt x="84808" y="-663"/>
                      <a:pt x="93242" y="6130"/>
                      <a:pt x="94253" y="15517"/>
                    </a:cubicBezTo>
                    <a:lnTo>
                      <a:pt x="94161" y="19903"/>
                    </a:lnTo>
                    <a:cubicBezTo>
                      <a:pt x="92980" y="29151"/>
                      <a:pt x="84594" y="35741"/>
                      <a:pt x="75323" y="34708"/>
                    </a:cubicBezTo>
                    <a:lnTo>
                      <a:pt x="75048" y="34708"/>
                    </a:lnTo>
                    <a:lnTo>
                      <a:pt x="47979" y="34342"/>
                    </a:lnTo>
                    <a:lnTo>
                      <a:pt x="21184" y="30139"/>
                    </a:lnTo>
                    <a:cubicBezTo>
                      <a:pt x="17052" y="29400"/>
                      <a:pt x="12795" y="29876"/>
                      <a:pt x="8929" y="31510"/>
                    </a:cubicBezTo>
                    <a:cubicBezTo>
                      <a:pt x="8088" y="31142"/>
                      <a:pt x="7291" y="30683"/>
                      <a:pt x="6552" y="30139"/>
                    </a:cubicBezTo>
                    <a:cubicBezTo>
                      <a:pt x="2716" y="27636"/>
                      <a:pt x="383" y="23385"/>
                      <a:pt x="334" y="18807"/>
                    </a:cubicBezTo>
                    <a:lnTo>
                      <a:pt x="334" y="14421"/>
                    </a:lnTo>
                    <a:cubicBezTo>
                      <a:pt x="979" y="7728"/>
                      <a:pt x="5845" y="2202"/>
                      <a:pt x="12406" y="712"/>
                    </a:cubicBezTo>
                    <a:cubicBezTo>
                      <a:pt x="14554" y="1446"/>
                      <a:pt x="16811" y="1817"/>
                      <a:pt x="19081" y="1809"/>
                    </a:cubicBezTo>
                    <a:cubicBezTo>
                      <a:pt x="19632" y="1825"/>
                      <a:pt x="20183" y="1794"/>
                      <a:pt x="20728" y="1717"/>
                    </a:cubicBezTo>
                    <a:lnTo>
                      <a:pt x="48437" y="-19"/>
                    </a:lnTo>
                    <a:close/>
                    <a:moveTo>
                      <a:pt x="82273" y="19812"/>
                    </a:moveTo>
                    <a:lnTo>
                      <a:pt x="82364" y="15426"/>
                    </a:lnTo>
                    <a:cubicBezTo>
                      <a:pt x="82364" y="14421"/>
                      <a:pt x="79712" y="12227"/>
                      <a:pt x="75323" y="12227"/>
                    </a:cubicBezTo>
                    <a:lnTo>
                      <a:pt x="19355" y="11497"/>
                    </a:lnTo>
                    <a:lnTo>
                      <a:pt x="19172" y="11497"/>
                    </a:lnTo>
                    <a:cubicBezTo>
                      <a:pt x="14874" y="11497"/>
                      <a:pt x="12313" y="13598"/>
                      <a:pt x="12222" y="14512"/>
                    </a:cubicBezTo>
                    <a:lnTo>
                      <a:pt x="12222" y="18898"/>
                    </a:lnTo>
                    <a:cubicBezTo>
                      <a:pt x="12222" y="19264"/>
                      <a:pt x="12588" y="19812"/>
                      <a:pt x="13503" y="20452"/>
                    </a:cubicBezTo>
                    <a:cubicBezTo>
                      <a:pt x="15209" y="21576"/>
                      <a:pt x="17220" y="22150"/>
                      <a:pt x="19264" y="22097"/>
                    </a:cubicBezTo>
                    <a:lnTo>
                      <a:pt x="75140" y="22828"/>
                    </a:lnTo>
                    <a:cubicBezTo>
                      <a:pt x="79529" y="22645"/>
                      <a:pt x="82273" y="20726"/>
                      <a:pt x="82273" y="198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2" name="Google Shape;1862;g2db8ca15495_1_492"/>
              <p:cNvSpPr/>
              <p:nvPr/>
            </p:nvSpPr>
            <p:spPr>
              <a:xfrm>
                <a:off x="8752666" y="4009810"/>
                <a:ext cx="93395" cy="41580"/>
              </a:xfrm>
              <a:custGeom>
                <a:rect b="b" l="l" r="r" t="t"/>
                <a:pathLst>
                  <a:path extrusionOk="0" h="41580" w="93395">
                    <a:moveTo>
                      <a:pt x="77349" y="7292"/>
                    </a:moveTo>
                    <a:cubicBezTo>
                      <a:pt x="86746" y="7720"/>
                      <a:pt x="94047" y="15627"/>
                      <a:pt x="93719" y="25021"/>
                    </a:cubicBezTo>
                    <a:lnTo>
                      <a:pt x="92987" y="29407"/>
                    </a:lnTo>
                    <a:cubicBezTo>
                      <a:pt x="92171" y="33893"/>
                      <a:pt x="89195" y="37688"/>
                      <a:pt x="85031" y="39551"/>
                    </a:cubicBezTo>
                    <a:cubicBezTo>
                      <a:pt x="82135" y="40881"/>
                      <a:pt x="78983" y="41567"/>
                      <a:pt x="75795" y="41561"/>
                    </a:cubicBezTo>
                    <a:cubicBezTo>
                      <a:pt x="74601" y="41561"/>
                      <a:pt x="73408" y="41470"/>
                      <a:pt x="72228" y="41288"/>
                    </a:cubicBezTo>
                    <a:lnTo>
                      <a:pt x="71954" y="41288"/>
                    </a:lnTo>
                    <a:cubicBezTo>
                      <a:pt x="71862" y="41196"/>
                      <a:pt x="71862" y="41196"/>
                      <a:pt x="71771" y="41196"/>
                    </a:cubicBezTo>
                    <a:lnTo>
                      <a:pt x="16536" y="32423"/>
                    </a:lnTo>
                    <a:lnTo>
                      <a:pt x="16260" y="32423"/>
                    </a:lnTo>
                    <a:cubicBezTo>
                      <a:pt x="7036" y="31854"/>
                      <a:pt x="-37" y="24013"/>
                      <a:pt x="349" y="14786"/>
                    </a:cubicBezTo>
                    <a:lnTo>
                      <a:pt x="989" y="10490"/>
                    </a:lnTo>
                    <a:cubicBezTo>
                      <a:pt x="1919" y="5686"/>
                      <a:pt x="5277" y="1707"/>
                      <a:pt x="9859" y="-19"/>
                    </a:cubicBezTo>
                    <a:cubicBezTo>
                      <a:pt x="12979" y="1651"/>
                      <a:pt x="16472" y="2500"/>
                      <a:pt x="20010" y="2448"/>
                    </a:cubicBezTo>
                    <a:lnTo>
                      <a:pt x="48908" y="2814"/>
                    </a:lnTo>
                    <a:close/>
                    <a:moveTo>
                      <a:pt x="81921" y="23193"/>
                    </a:moveTo>
                    <a:cubicBezTo>
                      <a:pt x="82104" y="22279"/>
                      <a:pt x="79819" y="19720"/>
                      <a:pt x="75429" y="18989"/>
                    </a:cubicBezTo>
                    <a:lnTo>
                      <a:pt x="20193" y="10307"/>
                    </a:lnTo>
                    <a:cubicBezTo>
                      <a:pt x="19558" y="10201"/>
                      <a:pt x="18916" y="10140"/>
                      <a:pt x="18273" y="10124"/>
                    </a:cubicBezTo>
                    <a:cubicBezTo>
                      <a:pt x="14981" y="10124"/>
                      <a:pt x="12877" y="11496"/>
                      <a:pt x="12786" y="12318"/>
                    </a:cubicBezTo>
                    <a:lnTo>
                      <a:pt x="12054" y="16613"/>
                    </a:lnTo>
                    <a:cubicBezTo>
                      <a:pt x="11963" y="17527"/>
                      <a:pt x="14249" y="20086"/>
                      <a:pt x="18547" y="20817"/>
                    </a:cubicBezTo>
                    <a:lnTo>
                      <a:pt x="73782" y="29498"/>
                    </a:lnTo>
                    <a:cubicBezTo>
                      <a:pt x="75814" y="29868"/>
                      <a:pt x="77910" y="29646"/>
                      <a:pt x="79819" y="28859"/>
                    </a:cubicBezTo>
                    <a:cubicBezTo>
                      <a:pt x="80468" y="28612"/>
                      <a:pt x="80994" y="28120"/>
                      <a:pt x="81281" y="274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3" name="Google Shape;1863;g2db8ca15495_1_492"/>
              <p:cNvSpPr/>
              <p:nvPr/>
            </p:nvSpPr>
            <p:spPr>
              <a:xfrm>
                <a:off x="8751858" y="3907794"/>
                <a:ext cx="93931" cy="38136"/>
              </a:xfrm>
              <a:custGeom>
                <a:rect b="b" l="l" r="r" t="t"/>
                <a:pathLst>
                  <a:path extrusionOk="0" h="38136" w="93931">
                    <a:moveTo>
                      <a:pt x="94254" y="18289"/>
                    </a:moveTo>
                    <a:cubicBezTo>
                      <a:pt x="94440" y="22890"/>
                      <a:pt x="92312" y="27280"/>
                      <a:pt x="88583" y="29986"/>
                    </a:cubicBezTo>
                    <a:cubicBezTo>
                      <a:pt x="85041" y="32674"/>
                      <a:pt x="80771" y="34234"/>
                      <a:pt x="76328" y="34463"/>
                    </a:cubicBezTo>
                    <a:lnTo>
                      <a:pt x="76237" y="34463"/>
                    </a:lnTo>
                    <a:lnTo>
                      <a:pt x="20453" y="37936"/>
                    </a:lnTo>
                    <a:lnTo>
                      <a:pt x="20087" y="37936"/>
                    </a:lnTo>
                    <a:cubicBezTo>
                      <a:pt x="19721" y="37936"/>
                      <a:pt x="19355" y="38027"/>
                      <a:pt x="18899" y="38027"/>
                    </a:cubicBezTo>
                    <a:cubicBezTo>
                      <a:pt x="10090" y="38940"/>
                      <a:pt x="2087" y="32862"/>
                      <a:pt x="608" y="24137"/>
                    </a:cubicBezTo>
                    <a:lnTo>
                      <a:pt x="334" y="19750"/>
                    </a:lnTo>
                    <a:cubicBezTo>
                      <a:pt x="850" y="10369"/>
                      <a:pt x="8867" y="3175"/>
                      <a:pt x="18258" y="3667"/>
                    </a:cubicBezTo>
                    <a:lnTo>
                      <a:pt x="18441" y="3667"/>
                    </a:lnTo>
                    <a:lnTo>
                      <a:pt x="74317" y="193"/>
                    </a:lnTo>
                    <a:lnTo>
                      <a:pt x="74500" y="193"/>
                    </a:lnTo>
                    <a:cubicBezTo>
                      <a:pt x="83666" y="-1257"/>
                      <a:pt x="92314" y="4870"/>
                      <a:pt x="93978" y="13993"/>
                    </a:cubicBezTo>
                    <a:close/>
                    <a:moveTo>
                      <a:pt x="81267" y="20665"/>
                    </a:moveTo>
                    <a:cubicBezTo>
                      <a:pt x="82090" y="20024"/>
                      <a:pt x="82456" y="19385"/>
                      <a:pt x="82364" y="19019"/>
                    </a:cubicBezTo>
                    <a:lnTo>
                      <a:pt x="82090" y="14725"/>
                    </a:lnTo>
                    <a:cubicBezTo>
                      <a:pt x="82090" y="13718"/>
                      <a:pt x="79163" y="11708"/>
                      <a:pt x="74866" y="11983"/>
                    </a:cubicBezTo>
                    <a:lnTo>
                      <a:pt x="19082" y="15455"/>
                    </a:lnTo>
                    <a:cubicBezTo>
                      <a:pt x="14691" y="15730"/>
                      <a:pt x="12130" y="18106"/>
                      <a:pt x="12222" y="19019"/>
                    </a:cubicBezTo>
                    <a:lnTo>
                      <a:pt x="12496" y="23405"/>
                    </a:lnTo>
                    <a:cubicBezTo>
                      <a:pt x="12496" y="24320"/>
                      <a:pt x="15332" y="26422"/>
                      <a:pt x="19721" y="26056"/>
                    </a:cubicBezTo>
                    <a:lnTo>
                      <a:pt x="75506" y="22583"/>
                    </a:lnTo>
                    <a:cubicBezTo>
                      <a:pt x="77575" y="22535"/>
                      <a:pt x="79582" y="21867"/>
                      <a:pt x="81267" y="206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4" name="Google Shape;1864;g2db8ca15495_1_492"/>
              <p:cNvSpPr/>
              <p:nvPr/>
            </p:nvSpPr>
            <p:spPr>
              <a:xfrm>
                <a:off x="8749846" y="3873661"/>
                <a:ext cx="94044" cy="27490"/>
              </a:xfrm>
              <a:custGeom>
                <a:rect b="b" l="l" r="r" t="t"/>
                <a:pathLst>
                  <a:path extrusionOk="0" h="27490" w="94044">
                    <a:moveTo>
                      <a:pt x="94345" y="18151"/>
                    </a:moveTo>
                    <a:cubicBezTo>
                      <a:pt x="94424" y="19129"/>
                      <a:pt x="94362" y="20114"/>
                      <a:pt x="94162" y="21075"/>
                    </a:cubicBezTo>
                    <a:lnTo>
                      <a:pt x="90778" y="22446"/>
                    </a:lnTo>
                    <a:lnTo>
                      <a:pt x="90229" y="14130"/>
                    </a:lnTo>
                    <a:cubicBezTo>
                      <a:pt x="89956" y="11593"/>
                      <a:pt x="88751" y="9248"/>
                      <a:pt x="86846" y="7550"/>
                    </a:cubicBezTo>
                    <a:cubicBezTo>
                      <a:pt x="83345" y="4740"/>
                      <a:pt x="78875" y="3426"/>
                      <a:pt x="74408" y="3894"/>
                    </a:cubicBezTo>
                    <a:lnTo>
                      <a:pt x="18624" y="7368"/>
                    </a:lnTo>
                    <a:cubicBezTo>
                      <a:pt x="10302" y="7824"/>
                      <a:pt x="3992" y="13033"/>
                      <a:pt x="4267" y="19248"/>
                    </a:cubicBezTo>
                    <a:lnTo>
                      <a:pt x="4541" y="27472"/>
                    </a:lnTo>
                    <a:lnTo>
                      <a:pt x="1065" y="26467"/>
                    </a:lnTo>
                    <a:cubicBezTo>
                      <a:pt x="825" y="25663"/>
                      <a:pt x="672" y="24836"/>
                      <a:pt x="608" y="24000"/>
                    </a:cubicBezTo>
                    <a:lnTo>
                      <a:pt x="334" y="19613"/>
                    </a:lnTo>
                    <a:cubicBezTo>
                      <a:pt x="296" y="13910"/>
                      <a:pt x="3530" y="8689"/>
                      <a:pt x="8656" y="6179"/>
                    </a:cubicBezTo>
                    <a:cubicBezTo>
                      <a:pt x="11655" y="4599"/>
                      <a:pt x="14964" y="3694"/>
                      <a:pt x="18349" y="3529"/>
                    </a:cubicBezTo>
                    <a:lnTo>
                      <a:pt x="74134" y="57"/>
                    </a:lnTo>
                    <a:cubicBezTo>
                      <a:pt x="78631" y="-318"/>
                      <a:pt x="83134" y="703"/>
                      <a:pt x="87029" y="2980"/>
                    </a:cubicBezTo>
                    <a:cubicBezTo>
                      <a:pt x="91035" y="5214"/>
                      <a:pt x="93673" y="9287"/>
                      <a:pt x="94070" y="138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5" name="Google Shape;1865;g2db8ca15495_1_492"/>
              <p:cNvSpPr/>
              <p:nvPr/>
            </p:nvSpPr>
            <p:spPr>
              <a:xfrm>
                <a:off x="8750578" y="3877482"/>
                <a:ext cx="93096" cy="34146"/>
              </a:xfrm>
              <a:custGeom>
                <a:rect b="b" l="l" r="r" t="t"/>
                <a:pathLst>
                  <a:path extrusionOk="0" h="34146" w="93096">
                    <a:moveTo>
                      <a:pt x="90046" y="18625"/>
                    </a:moveTo>
                    <a:lnTo>
                      <a:pt x="93430" y="17255"/>
                    </a:lnTo>
                    <a:cubicBezTo>
                      <a:pt x="92760" y="20760"/>
                      <a:pt x="90803" y="23889"/>
                      <a:pt x="87943" y="26027"/>
                    </a:cubicBezTo>
                    <a:cubicBezTo>
                      <a:pt x="84427" y="28701"/>
                      <a:pt x="80191" y="30261"/>
                      <a:pt x="75780" y="30506"/>
                    </a:cubicBezTo>
                    <a:lnTo>
                      <a:pt x="75597" y="30505"/>
                    </a:lnTo>
                    <a:lnTo>
                      <a:pt x="19721" y="33979"/>
                    </a:lnTo>
                    <a:lnTo>
                      <a:pt x="19538" y="33979"/>
                    </a:lnTo>
                    <a:cubicBezTo>
                      <a:pt x="19173" y="33979"/>
                      <a:pt x="18624" y="34069"/>
                      <a:pt x="18166" y="34069"/>
                    </a:cubicBezTo>
                    <a:cubicBezTo>
                      <a:pt x="10327" y="34705"/>
                      <a:pt x="3029" y="30029"/>
                      <a:pt x="334" y="22646"/>
                    </a:cubicBezTo>
                    <a:lnTo>
                      <a:pt x="3809" y="23651"/>
                    </a:lnTo>
                    <a:lnTo>
                      <a:pt x="3535" y="15427"/>
                    </a:lnTo>
                    <a:cubicBezTo>
                      <a:pt x="3260" y="9212"/>
                      <a:pt x="9570" y="4004"/>
                      <a:pt x="17892" y="3547"/>
                    </a:cubicBezTo>
                    <a:lnTo>
                      <a:pt x="73676" y="74"/>
                    </a:lnTo>
                    <a:cubicBezTo>
                      <a:pt x="78142" y="-395"/>
                      <a:pt x="82613" y="919"/>
                      <a:pt x="86114" y="3730"/>
                    </a:cubicBezTo>
                    <a:cubicBezTo>
                      <a:pt x="88020" y="5428"/>
                      <a:pt x="89225" y="7773"/>
                      <a:pt x="89497" y="10310"/>
                    </a:cubicBezTo>
                    <a:close/>
                    <a:moveTo>
                      <a:pt x="81724" y="15061"/>
                    </a:moveTo>
                    <a:lnTo>
                      <a:pt x="81449" y="10766"/>
                    </a:lnTo>
                    <a:cubicBezTo>
                      <a:pt x="81449" y="10400"/>
                      <a:pt x="80993" y="9853"/>
                      <a:pt x="80078" y="9304"/>
                    </a:cubicBezTo>
                    <a:cubicBezTo>
                      <a:pt x="78519" y="8422"/>
                      <a:pt x="76749" y="7979"/>
                      <a:pt x="74957" y="8024"/>
                    </a:cubicBezTo>
                    <a:lnTo>
                      <a:pt x="74225" y="8024"/>
                    </a:lnTo>
                    <a:lnTo>
                      <a:pt x="18349" y="11497"/>
                    </a:lnTo>
                    <a:cubicBezTo>
                      <a:pt x="16719" y="11574"/>
                      <a:pt x="15127" y="12011"/>
                      <a:pt x="13686" y="12776"/>
                    </a:cubicBezTo>
                    <a:cubicBezTo>
                      <a:pt x="12131" y="13691"/>
                      <a:pt x="11491" y="14605"/>
                      <a:pt x="11491" y="15061"/>
                    </a:cubicBezTo>
                    <a:lnTo>
                      <a:pt x="11765" y="19448"/>
                    </a:lnTo>
                    <a:cubicBezTo>
                      <a:pt x="11857" y="20362"/>
                      <a:pt x="14599" y="22463"/>
                      <a:pt x="18990" y="22099"/>
                    </a:cubicBezTo>
                    <a:lnTo>
                      <a:pt x="74865" y="18625"/>
                    </a:lnTo>
                    <a:cubicBezTo>
                      <a:pt x="76907" y="18578"/>
                      <a:pt x="78885" y="17909"/>
                      <a:pt x="80536" y="16706"/>
                    </a:cubicBezTo>
                    <a:cubicBezTo>
                      <a:pt x="81136" y="16339"/>
                      <a:pt x="81564" y="15746"/>
                      <a:pt x="81724" y="150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6" name="Google Shape;1866;g2db8ca15495_1_492"/>
              <p:cNvSpPr/>
              <p:nvPr/>
            </p:nvSpPr>
            <p:spPr>
              <a:xfrm>
                <a:off x="8746959" y="4041671"/>
                <a:ext cx="93616" cy="43624"/>
              </a:xfrm>
              <a:custGeom>
                <a:rect b="b" l="l" r="r" t="t"/>
                <a:pathLst>
                  <a:path extrusionOk="0" h="43624" w="93616">
                    <a:moveTo>
                      <a:pt x="77935" y="9426"/>
                    </a:moveTo>
                    <a:cubicBezTo>
                      <a:pt x="87177" y="9989"/>
                      <a:pt x="94280" y="17817"/>
                      <a:pt x="93939" y="27063"/>
                    </a:cubicBezTo>
                    <a:lnTo>
                      <a:pt x="93207" y="31450"/>
                    </a:lnTo>
                    <a:cubicBezTo>
                      <a:pt x="92386" y="35961"/>
                      <a:pt x="89368" y="39766"/>
                      <a:pt x="85160" y="41594"/>
                    </a:cubicBezTo>
                    <a:cubicBezTo>
                      <a:pt x="82263" y="42924"/>
                      <a:pt x="79112" y="43610"/>
                      <a:pt x="75923" y="43605"/>
                    </a:cubicBezTo>
                    <a:cubicBezTo>
                      <a:pt x="74664" y="43614"/>
                      <a:pt x="73408" y="43492"/>
                      <a:pt x="72174" y="43239"/>
                    </a:cubicBezTo>
                    <a:lnTo>
                      <a:pt x="43916" y="38761"/>
                    </a:lnTo>
                    <a:lnTo>
                      <a:pt x="17212" y="27520"/>
                    </a:lnTo>
                    <a:cubicBezTo>
                      <a:pt x="13108" y="25699"/>
                      <a:pt x="8541" y="25189"/>
                      <a:pt x="4135" y="26058"/>
                    </a:cubicBezTo>
                    <a:cubicBezTo>
                      <a:pt x="3694" y="26125"/>
                      <a:pt x="3264" y="26248"/>
                      <a:pt x="2855" y="26424"/>
                    </a:cubicBezTo>
                    <a:cubicBezTo>
                      <a:pt x="823" y="23666"/>
                      <a:pt x="-32" y="20215"/>
                      <a:pt x="477" y="16828"/>
                    </a:cubicBezTo>
                    <a:lnTo>
                      <a:pt x="1208" y="12442"/>
                    </a:lnTo>
                    <a:cubicBezTo>
                      <a:pt x="3689" y="3457"/>
                      <a:pt x="12957" y="-1847"/>
                      <a:pt x="21968" y="562"/>
                    </a:cubicBezTo>
                    <a:lnTo>
                      <a:pt x="22243" y="562"/>
                    </a:lnTo>
                    <a:cubicBezTo>
                      <a:pt x="22333" y="652"/>
                      <a:pt x="22333" y="652"/>
                      <a:pt x="22426" y="652"/>
                    </a:cubicBezTo>
                    <a:lnTo>
                      <a:pt x="77661" y="9426"/>
                    </a:lnTo>
                    <a:close/>
                    <a:moveTo>
                      <a:pt x="82142" y="25236"/>
                    </a:moveTo>
                    <a:cubicBezTo>
                      <a:pt x="82324" y="24322"/>
                      <a:pt x="80038" y="21763"/>
                      <a:pt x="75649" y="21032"/>
                    </a:cubicBezTo>
                    <a:lnTo>
                      <a:pt x="20413" y="12351"/>
                    </a:lnTo>
                    <a:cubicBezTo>
                      <a:pt x="19778" y="12249"/>
                      <a:pt x="19136" y="12188"/>
                      <a:pt x="18493" y="12168"/>
                    </a:cubicBezTo>
                    <a:cubicBezTo>
                      <a:pt x="15200" y="12168"/>
                      <a:pt x="13097" y="13539"/>
                      <a:pt x="12914" y="14361"/>
                    </a:cubicBezTo>
                    <a:lnTo>
                      <a:pt x="12274" y="18656"/>
                    </a:lnTo>
                    <a:cubicBezTo>
                      <a:pt x="12091" y="19570"/>
                      <a:pt x="14378" y="22129"/>
                      <a:pt x="18767" y="22860"/>
                    </a:cubicBezTo>
                    <a:lnTo>
                      <a:pt x="74003" y="31542"/>
                    </a:lnTo>
                    <a:cubicBezTo>
                      <a:pt x="76004" y="31912"/>
                      <a:pt x="78070" y="31689"/>
                      <a:pt x="79947" y="30901"/>
                    </a:cubicBezTo>
                    <a:cubicBezTo>
                      <a:pt x="80953" y="30445"/>
                      <a:pt x="81411" y="29896"/>
                      <a:pt x="81502" y="295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7" name="Google Shape;1867;g2db8ca15495_1_492"/>
              <p:cNvSpPr/>
              <p:nvPr/>
            </p:nvSpPr>
            <p:spPr>
              <a:xfrm>
                <a:off x="8737857" y="4068115"/>
                <a:ext cx="89751" cy="56506"/>
              </a:xfrm>
              <a:custGeom>
                <a:rect b="b" l="l" r="r" t="t"/>
                <a:pathLst>
                  <a:path extrusionOk="0" h="56506" w="89751">
                    <a:moveTo>
                      <a:pt x="77802" y="22827"/>
                    </a:moveTo>
                    <a:cubicBezTo>
                      <a:pt x="86832" y="25521"/>
                      <a:pt x="92011" y="34976"/>
                      <a:pt x="89415" y="44029"/>
                    </a:cubicBezTo>
                    <a:lnTo>
                      <a:pt x="87678" y="48050"/>
                    </a:lnTo>
                    <a:cubicBezTo>
                      <a:pt x="85098" y="53511"/>
                      <a:pt x="79442" y="56843"/>
                      <a:pt x="73411" y="56457"/>
                    </a:cubicBezTo>
                    <a:cubicBezTo>
                      <a:pt x="70295" y="56427"/>
                      <a:pt x="67217" y="55774"/>
                      <a:pt x="64359" y="54538"/>
                    </a:cubicBezTo>
                    <a:lnTo>
                      <a:pt x="38752" y="43663"/>
                    </a:lnTo>
                    <a:lnTo>
                      <a:pt x="18085" y="25020"/>
                    </a:lnTo>
                    <a:cubicBezTo>
                      <a:pt x="13529" y="20478"/>
                      <a:pt x="7049" y="18434"/>
                      <a:pt x="709" y="19538"/>
                    </a:cubicBezTo>
                    <a:cubicBezTo>
                      <a:pt x="63" y="16864"/>
                      <a:pt x="254" y="14056"/>
                      <a:pt x="1258" y="11495"/>
                    </a:cubicBezTo>
                    <a:lnTo>
                      <a:pt x="2996" y="7475"/>
                    </a:lnTo>
                    <a:cubicBezTo>
                      <a:pt x="4645" y="3713"/>
                      <a:pt x="7961" y="939"/>
                      <a:pt x="11958" y="-19"/>
                    </a:cubicBezTo>
                    <a:cubicBezTo>
                      <a:pt x="15384" y="4455"/>
                      <a:pt x="20451" y="7381"/>
                      <a:pt x="26041" y="8114"/>
                    </a:cubicBezTo>
                    <a:lnTo>
                      <a:pt x="53018" y="12317"/>
                    </a:lnTo>
                    <a:close/>
                    <a:moveTo>
                      <a:pt x="78442" y="39460"/>
                    </a:moveTo>
                    <a:cubicBezTo>
                      <a:pt x="78808" y="38546"/>
                      <a:pt x="77161" y="35530"/>
                      <a:pt x="73137" y="33794"/>
                    </a:cubicBezTo>
                    <a:lnTo>
                      <a:pt x="21651" y="12044"/>
                    </a:lnTo>
                    <a:cubicBezTo>
                      <a:pt x="19800" y="11170"/>
                      <a:pt x="17726" y="10883"/>
                      <a:pt x="15707" y="11222"/>
                    </a:cubicBezTo>
                    <a:cubicBezTo>
                      <a:pt x="15001" y="11276"/>
                      <a:pt x="14345" y="11604"/>
                      <a:pt x="13878" y="12135"/>
                    </a:cubicBezTo>
                    <a:lnTo>
                      <a:pt x="12231" y="16156"/>
                    </a:lnTo>
                    <a:cubicBezTo>
                      <a:pt x="12122" y="16531"/>
                      <a:pt x="12190" y="16934"/>
                      <a:pt x="12414" y="17253"/>
                    </a:cubicBezTo>
                    <a:cubicBezTo>
                      <a:pt x="13437" y="19402"/>
                      <a:pt x="15283" y="21049"/>
                      <a:pt x="17536" y="21822"/>
                    </a:cubicBezTo>
                    <a:lnTo>
                      <a:pt x="69022" y="43571"/>
                    </a:lnTo>
                    <a:cubicBezTo>
                      <a:pt x="73046" y="45308"/>
                      <a:pt x="76338" y="44303"/>
                      <a:pt x="76704" y="4348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8" name="Google Shape;1868;g2db8ca15495_1_492"/>
              <p:cNvSpPr/>
              <p:nvPr/>
            </p:nvSpPr>
            <p:spPr>
              <a:xfrm>
                <a:off x="8768868" y="4042252"/>
                <a:ext cx="55418" cy="8864"/>
              </a:xfrm>
              <a:custGeom>
                <a:rect b="b" l="l" r="r" t="t"/>
                <a:pathLst>
                  <a:path extrusionOk="0" h="8864" w="55418">
                    <a:moveTo>
                      <a:pt x="55569" y="8754"/>
                    </a:moveTo>
                    <a:cubicBezTo>
                      <a:pt x="55660" y="8754"/>
                      <a:pt x="55660" y="8754"/>
                      <a:pt x="55752" y="8845"/>
                    </a:cubicBezTo>
                    <a:lnTo>
                      <a:pt x="517" y="72"/>
                    </a:lnTo>
                    <a:cubicBezTo>
                      <a:pt x="425" y="72"/>
                      <a:pt x="425" y="72"/>
                      <a:pt x="334" y="-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9" name="Google Shape;1869;g2db8ca15495_1_492"/>
              <p:cNvSpPr/>
              <p:nvPr/>
            </p:nvSpPr>
            <p:spPr>
              <a:xfrm>
                <a:off x="8725243" y="4087671"/>
                <a:ext cx="79230" cy="74205"/>
              </a:xfrm>
              <a:custGeom>
                <a:rect b="b" l="l" r="r" t="t"/>
                <a:pathLst>
                  <a:path extrusionOk="0" h="74205" w="79230">
                    <a:moveTo>
                      <a:pt x="79075" y="54081"/>
                    </a:moveTo>
                    <a:cubicBezTo>
                      <a:pt x="80284" y="58494"/>
                      <a:pt x="79222" y="63219"/>
                      <a:pt x="76241" y="66692"/>
                    </a:cubicBezTo>
                    <a:lnTo>
                      <a:pt x="73314" y="69982"/>
                    </a:lnTo>
                    <a:cubicBezTo>
                      <a:pt x="70891" y="72572"/>
                      <a:pt x="67533" y="74086"/>
                      <a:pt x="63987" y="74186"/>
                    </a:cubicBezTo>
                    <a:lnTo>
                      <a:pt x="63163" y="74186"/>
                    </a:lnTo>
                    <a:cubicBezTo>
                      <a:pt x="57946" y="74066"/>
                      <a:pt x="52960" y="72015"/>
                      <a:pt x="49171" y="68429"/>
                    </a:cubicBezTo>
                    <a:lnTo>
                      <a:pt x="29327" y="50516"/>
                    </a:lnTo>
                    <a:lnTo>
                      <a:pt x="16067" y="26849"/>
                    </a:lnTo>
                    <a:cubicBezTo>
                      <a:pt x="13930" y="22893"/>
                      <a:pt x="10646" y="19676"/>
                      <a:pt x="6647" y="17618"/>
                    </a:cubicBezTo>
                    <a:cubicBezTo>
                      <a:pt x="4661" y="16707"/>
                      <a:pt x="2520" y="16179"/>
                      <a:pt x="337" y="16065"/>
                    </a:cubicBezTo>
                    <a:cubicBezTo>
                      <a:pt x="265" y="12771"/>
                      <a:pt x="1441" y="9573"/>
                      <a:pt x="3629" y="7109"/>
                    </a:cubicBezTo>
                    <a:lnTo>
                      <a:pt x="6556" y="3819"/>
                    </a:lnTo>
                    <a:cubicBezTo>
                      <a:pt x="8353" y="1861"/>
                      <a:pt x="10721" y="518"/>
                      <a:pt x="13323" y="-19"/>
                    </a:cubicBezTo>
                    <a:cubicBezTo>
                      <a:pt x="13451" y="734"/>
                      <a:pt x="13667" y="1470"/>
                      <a:pt x="13963" y="2174"/>
                    </a:cubicBezTo>
                    <a:cubicBezTo>
                      <a:pt x="16236" y="7184"/>
                      <a:pt x="20367" y="11115"/>
                      <a:pt x="25486" y="13140"/>
                    </a:cubicBezTo>
                    <a:lnTo>
                      <a:pt x="51366" y="24107"/>
                    </a:lnTo>
                    <a:lnTo>
                      <a:pt x="72217" y="42932"/>
                    </a:lnTo>
                    <a:cubicBezTo>
                      <a:pt x="75602" y="45850"/>
                      <a:pt x="77999" y="49745"/>
                      <a:pt x="79075" y="54081"/>
                    </a:cubicBezTo>
                    <a:close/>
                    <a:moveTo>
                      <a:pt x="67370" y="58742"/>
                    </a:moveTo>
                    <a:cubicBezTo>
                      <a:pt x="67645" y="58559"/>
                      <a:pt x="67736" y="57827"/>
                      <a:pt x="67462" y="56822"/>
                    </a:cubicBezTo>
                    <a:cubicBezTo>
                      <a:pt x="66943" y="54830"/>
                      <a:pt x="65826" y="53043"/>
                      <a:pt x="64260" y="51705"/>
                    </a:cubicBezTo>
                    <a:lnTo>
                      <a:pt x="22743" y="14237"/>
                    </a:lnTo>
                    <a:cubicBezTo>
                      <a:pt x="21101" y="12665"/>
                      <a:pt x="18972" y="11698"/>
                      <a:pt x="16707" y="11495"/>
                    </a:cubicBezTo>
                    <a:cubicBezTo>
                      <a:pt x="16067" y="11495"/>
                      <a:pt x="15610" y="11586"/>
                      <a:pt x="15427" y="11861"/>
                    </a:cubicBezTo>
                    <a:lnTo>
                      <a:pt x="12501" y="15059"/>
                    </a:lnTo>
                    <a:cubicBezTo>
                      <a:pt x="12225" y="15333"/>
                      <a:pt x="12135" y="16064"/>
                      <a:pt x="12408" y="17070"/>
                    </a:cubicBezTo>
                    <a:cubicBezTo>
                      <a:pt x="12930" y="19035"/>
                      <a:pt x="14049" y="20792"/>
                      <a:pt x="15610" y="22097"/>
                    </a:cubicBezTo>
                    <a:lnTo>
                      <a:pt x="57127" y="59564"/>
                    </a:lnTo>
                    <a:cubicBezTo>
                      <a:pt x="58759" y="61260"/>
                      <a:pt x="60993" y="62245"/>
                      <a:pt x="63347" y="62306"/>
                    </a:cubicBezTo>
                    <a:cubicBezTo>
                      <a:pt x="63734" y="62352"/>
                      <a:pt x="64124" y="62255"/>
                      <a:pt x="64443" y="6203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0" name="Google Shape;1870;g2db8ca15495_1_492"/>
              <p:cNvSpPr/>
              <p:nvPr/>
            </p:nvSpPr>
            <p:spPr>
              <a:xfrm>
                <a:off x="8765667" y="3977917"/>
                <a:ext cx="36031" cy="2197"/>
              </a:xfrm>
              <a:custGeom>
                <a:rect b="b" l="l" r="r" t="t"/>
                <a:pathLst>
                  <a:path extrusionOk="0" h="2197" w="36031">
                    <a:moveTo>
                      <a:pt x="36365" y="345"/>
                    </a:moveTo>
                    <a:lnTo>
                      <a:pt x="8655" y="2082"/>
                    </a:lnTo>
                    <a:cubicBezTo>
                      <a:pt x="8110" y="2158"/>
                      <a:pt x="7560" y="2189"/>
                      <a:pt x="7009" y="2174"/>
                    </a:cubicBezTo>
                    <a:cubicBezTo>
                      <a:pt x="4738" y="2182"/>
                      <a:pt x="2482" y="1811"/>
                      <a:pt x="334" y="1077"/>
                    </a:cubicBezTo>
                    <a:cubicBezTo>
                      <a:pt x="2649" y="380"/>
                      <a:pt x="5050" y="12"/>
                      <a:pt x="7467" y="-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1" name="Google Shape;1871;g2db8ca15495_1_492"/>
              <p:cNvSpPr/>
              <p:nvPr/>
            </p:nvSpPr>
            <p:spPr>
              <a:xfrm>
                <a:off x="8762192" y="4008100"/>
                <a:ext cx="39048" cy="4542"/>
              </a:xfrm>
              <a:custGeom>
                <a:rect b="b" l="l" r="r" t="t"/>
                <a:pathLst>
                  <a:path extrusionOk="0" h="4542" w="39048">
                    <a:moveTo>
                      <a:pt x="39382" y="4523"/>
                    </a:moveTo>
                    <a:lnTo>
                      <a:pt x="10484" y="4157"/>
                    </a:lnTo>
                    <a:cubicBezTo>
                      <a:pt x="6946" y="4209"/>
                      <a:pt x="3453" y="3360"/>
                      <a:pt x="334" y="1691"/>
                    </a:cubicBezTo>
                    <a:cubicBezTo>
                      <a:pt x="4200" y="57"/>
                      <a:pt x="8457" y="-419"/>
                      <a:pt x="12588" y="3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2" name="Google Shape;1872;g2db8ca15495_1_492"/>
              <p:cNvSpPr/>
              <p:nvPr/>
            </p:nvSpPr>
            <p:spPr>
              <a:xfrm>
                <a:off x="8749481" y="4067336"/>
                <a:ext cx="41060" cy="13115"/>
              </a:xfrm>
              <a:custGeom>
                <a:rect b="b" l="l" r="r" t="t"/>
                <a:pathLst>
                  <a:path extrusionOk="0" h="13115" w="41060">
                    <a:moveTo>
                      <a:pt x="41394" y="13096"/>
                    </a:moveTo>
                    <a:lnTo>
                      <a:pt x="14417" y="8893"/>
                    </a:lnTo>
                    <a:cubicBezTo>
                      <a:pt x="8827" y="8160"/>
                      <a:pt x="3760" y="5233"/>
                      <a:pt x="334" y="760"/>
                    </a:cubicBezTo>
                    <a:cubicBezTo>
                      <a:pt x="743" y="584"/>
                      <a:pt x="1173" y="461"/>
                      <a:pt x="1613" y="394"/>
                    </a:cubicBezTo>
                    <a:cubicBezTo>
                      <a:pt x="6019" y="-475"/>
                      <a:pt x="10586" y="35"/>
                      <a:pt x="14691" y="18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3" name="Google Shape;1873;g2db8ca15495_1_492"/>
              <p:cNvSpPr/>
              <p:nvPr/>
            </p:nvSpPr>
            <p:spPr>
              <a:xfrm>
                <a:off x="8738232" y="4087377"/>
                <a:ext cx="38043" cy="24419"/>
              </a:xfrm>
              <a:custGeom>
                <a:rect b="b" l="l" r="r" t="t"/>
                <a:pathLst>
                  <a:path extrusionOk="0" h="24419" w="38043">
                    <a:moveTo>
                      <a:pt x="38377" y="24401"/>
                    </a:moveTo>
                    <a:lnTo>
                      <a:pt x="12496" y="13434"/>
                    </a:lnTo>
                    <a:cubicBezTo>
                      <a:pt x="7378" y="11409"/>
                      <a:pt x="3247" y="7478"/>
                      <a:pt x="973" y="2468"/>
                    </a:cubicBezTo>
                    <a:cubicBezTo>
                      <a:pt x="677" y="1764"/>
                      <a:pt x="462" y="1028"/>
                      <a:pt x="334" y="275"/>
                    </a:cubicBezTo>
                    <a:cubicBezTo>
                      <a:pt x="6673" y="-829"/>
                      <a:pt x="13154" y="1216"/>
                      <a:pt x="17709" y="57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4" name="Google Shape;1874;g2db8ca15495_1_492"/>
              <p:cNvSpPr/>
              <p:nvPr/>
            </p:nvSpPr>
            <p:spPr>
              <a:xfrm>
                <a:off x="8708053" y="4103744"/>
                <a:ext cx="63154" cy="87103"/>
              </a:xfrm>
              <a:custGeom>
                <a:rect b="b" l="l" r="r" t="t"/>
                <a:pathLst>
                  <a:path extrusionOk="0" h="87103" w="63154">
                    <a:moveTo>
                      <a:pt x="60509" y="59484"/>
                    </a:moveTo>
                    <a:cubicBezTo>
                      <a:pt x="62724" y="63368"/>
                      <a:pt x="63742" y="67818"/>
                      <a:pt x="63435" y="72278"/>
                    </a:cubicBezTo>
                    <a:cubicBezTo>
                      <a:pt x="63112" y="76844"/>
                      <a:pt x="60588" y="80969"/>
                      <a:pt x="56668" y="83336"/>
                    </a:cubicBezTo>
                    <a:lnTo>
                      <a:pt x="52827" y="85529"/>
                    </a:lnTo>
                    <a:cubicBezTo>
                      <a:pt x="50927" y="86586"/>
                      <a:pt x="48782" y="87122"/>
                      <a:pt x="46607" y="87083"/>
                    </a:cubicBezTo>
                    <a:cubicBezTo>
                      <a:pt x="39694" y="86636"/>
                      <a:pt x="33551" y="82520"/>
                      <a:pt x="30513" y="76299"/>
                    </a:cubicBezTo>
                    <a:lnTo>
                      <a:pt x="17984" y="54001"/>
                    </a:lnTo>
                    <a:lnTo>
                      <a:pt x="12131" y="28869"/>
                    </a:lnTo>
                    <a:cubicBezTo>
                      <a:pt x="10854" y="22370"/>
                      <a:pt x="6435" y="16927"/>
                      <a:pt x="334" y="14340"/>
                    </a:cubicBezTo>
                    <a:cubicBezTo>
                      <a:pt x="344" y="13467"/>
                      <a:pt x="499" y="12603"/>
                      <a:pt x="792" y="11781"/>
                    </a:cubicBezTo>
                    <a:cubicBezTo>
                      <a:pt x="1714" y="8358"/>
                      <a:pt x="3947" y="5436"/>
                      <a:pt x="7010" y="3648"/>
                    </a:cubicBezTo>
                    <a:lnTo>
                      <a:pt x="10851" y="1545"/>
                    </a:lnTo>
                    <a:cubicBezTo>
                      <a:pt x="12894" y="433"/>
                      <a:pt x="15202" y="-104"/>
                      <a:pt x="17526" y="-8"/>
                    </a:cubicBezTo>
                    <a:cubicBezTo>
                      <a:pt x="17543" y="1224"/>
                      <a:pt x="17697" y="2450"/>
                      <a:pt x="17984" y="3648"/>
                    </a:cubicBezTo>
                    <a:cubicBezTo>
                      <a:pt x="19058" y="8010"/>
                      <a:pt x="21453" y="11936"/>
                      <a:pt x="24842" y="14888"/>
                    </a:cubicBezTo>
                    <a:lnTo>
                      <a:pt x="46517" y="34444"/>
                    </a:lnTo>
                    <a:close/>
                    <a:moveTo>
                      <a:pt x="51546" y="71181"/>
                    </a:moveTo>
                    <a:cubicBezTo>
                      <a:pt x="51698" y="69138"/>
                      <a:pt x="51219" y="67096"/>
                      <a:pt x="50174" y="65333"/>
                    </a:cubicBezTo>
                    <a:lnTo>
                      <a:pt x="22831" y="16533"/>
                    </a:lnTo>
                    <a:cubicBezTo>
                      <a:pt x="21848" y="14744"/>
                      <a:pt x="20393" y="13258"/>
                      <a:pt x="18624" y="12237"/>
                    </a:cubicBezTo>
                    <a:cubicBezTo>
                      <a:pt x="18136" y="11995"/>
                      <a:pt x="17610" y="11840"/>
                      <a:pt x="17069" y="11781"/>
                    </a:cubicBezTo>
                    <a:cubicBezTo>
                      <a:pt x="16886" y="11781"/>
                      <a:pt x="16796" y="11871"/>
                      <a:pt x="16703" y="11871"/>
                    </a:cubicBezTo>
                    <a:lnTo>
                      <a:pt x="12863" y="14065"/>
                    </a:lnTo>
                    <a:cubicBezTo>
                      <a:pt x="12588" y="14157"/>
                      <a:pt x="12405" y="14523"/>
                      <a:pt x="12314" y="14979"/>
                    </a:cubicBezTo>
                    <a:cubicBezTo>
                      <a:pt x="11855" y="17314"/>
                      <a:pt x="12313" y="19735"/>
                      <a:pt x="13593" y="21741"/>
                    </a:cubicBezTo>
                    <a:lnTo>
                      <a:pt x="40846" y="70450"/>
                    </a:lnTo>
                    <a:cubicBezTo>
                      <a:pt x="43041" y="74289"/>
                      <a:pt x="46241" y="75659"/>
                      <a:pt x="47066" y="75111"/>
                    </a:cubicBezTo>
                    <a:lnTo>
                      <a:pt x="50815" y="73009"/>
                    </a:lnTo>
                    <a:cubicBezTo>
                      <a:pt x="51286" y="72517"/>
                      <a:pt x="51548" y="71862"/>
                      <a:pt x="51545" y="7118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5" name="Google Shape;1875;g2db8ca15495_1_492"/>
              <p:cNvSpPr/>
              <p:nvPr/>
            </p:nvSpPr>
            <p:spPr>
              <a:xfrm>
                <a:off x="8725246" y="4103754"/>
                <a:ext cx="28990" cy="34452"/>
              </a:xfrm>
              <a:custGeom>
                <a:rect b="b" l="l" r="r" t="t"/>
                <a:pathLst>
                  <a:path extrusionOk="0" h="34452" w="28990">
                    <a:moveTo>
                      <a:pt x="16064" y="10765"/>
                    </a:moveTo>
                    <a:lnTo>
                      <a:pt x="29324" y="34433"/>
                    </a:lnTo>
                    <a:lnTo>
                      <a:pt x="7650" y="14877"/>
                    </a:lnTo>
                    <a:cubicBezTo>
                      <a:pt x="4261" y="11925"/>
                      <a:pt x="1866" y="8000"/>
                      <a:pt x="792" y="3637"/>
                    </a:cubicBezTo>
                    <a:cubicBezTo>
                      <a:pt x="504" y="2439"/>
                      <a:pt x="351" y="1213"/>
                      <a:pt x="334" y="-19"/>
                    </a:cubicBezTo>
                    <a:cubicBezTo>
                      <a:pt x="2516" y="96"/>
                      <a:pt x="4658" y="623"/>
                      <a:pt x="6644" y="1535"/>
                    </a:cubicBezTo>
                    <a:cubicBezTo>
                      <a:pt x="10643" y="3592"/>
                      <a:pt x="13927" y="6810"/>
                      <a:pt x="16064" y="107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6" name="Google Shape;1876;g2db8ca15495_1_492"/>
              <p:cNvSpPr/>
              <p:nvPr/>
            </p:nvSpPr>
            <p:spPr>
              <a:xfrm>
                <a:off x="8693330" y="4350217"/>
                <a:ext cx="45996" cy="70833"/>
              </a:xfrm>
              <a:custGeom>
                <a:rect b="b" l="l" r="r" t="t"/>
                <a:pathLst>
                  <a:path extrusionOk="0" h="70833" w="45996">
                    <a:moveTo>
                      <a:pt x="46241" y="51163"/>
                    </a:moveTo>
                    <a:cubicBezTo>
                      <a:pt x="47209" y="60793"/>
                      <a:pt x="40182" y="69384"/>
                      <a:pt x="30546" y="70351"/>
                    </a:cubicBezTo>
                    <a:cubicBezTo>
                      <a:pt x="30534" y="70352"/>
                      <a:pt x="30523" y="70353"/>
                      <a:pt x="30512" y="70354"/>
                    </a:cubicBezTo>
                    <a:cubicBezTo>
                      <a:pt x="28949" y="70687"/>
                      <a:pt x="27354" y="70840"/>
                      <a:pt x="25757" y="70811"/>
                    </a:cubicBezTo>
                    <a:cubicBezTo>
                      <a:pt x="22730" y="70868"/>
                      <a:pt x="19729" y="70243"/>
                      <a:pt x="16977" y="68983"/>
                    </a:cubicBezTo>
                    <a:cubicBezTo>
                      <a:pt x="12682" y="67106"/>
                      <a:pt x="9529" y="63311"/>
                      <a:pt x="8472" y="58748"/>
                    </a:cubicBezTo>
                    <a:lnTo>
                      <a:pt x="334" y="17715"/>
                    </a:lnTo>
                    <a:lnTo>
                      <a:pt x="3351" y="10131"/>
                    </a:lnTo>
                    <a:cubicBezTo>
                      <a:pt x="5770" y="4868"/>
                      <a:pt x="10692" y="1187"/>
                      <a:pt x="16428" y="353"/>
                    </a:cubicBezTo>
                    <a:cubicBezTo>
                      <a:pt x="18028" y="73"/>
                      <a:pt x="19652" y="-49"/>
                      <a:pt x="21275" y="-13"/>
                    </a:cubicBezTo>
                    <a:lnTo>
                      <a:pt x="31426" y="353"/>
                    </a:lnTo>
                    <a:cubicBezTo>
                      <a:pt x="34798" y="2289"/>
                      <a:pt x="37166" y="5588"/>
                      <a:pt x="37920" y="9399"/>
                    </a:cubicBezTo>
                    <a:close/>
                    <a:moveTo>
                      <a:pt x="28135" y="58748"/>
                    </a:moveTo>
                    <a:cubicBezTo>
                      <a:pt x="32524" y="57834"/>
                      <a:pt x="34902" y="55001"/>
                      <a:pt x="34627" y="53540"/>
                    </a:cubicBezTo>
                    <a:lnTo>
                      <a:pt x="26214" y="11776"/>
                    </a:lnTo>
                    <a:cubicBezTo>
                      <a:pt x="26031" y="10587"/>
                      <a:pt x="23744" y="9217"/>
                      <a:pt x="20636" y="9217"/>
                    </a:cubicBezTo>
                    <a:cubicBezTo>
                      <a:pt x="19836" y="9223"/>
                      <a:pt x="19039" y="9315"/>
                      <a:pt x="18258" y="9491"/>
                    </a:cubicBezTo>
                    <a:cubicBezTo>
                      <a:pt x="13868" y="10314"/>
                      <a:pt x="11490" y="13146"/>
                      <a:pt x="11765" y="14700"/>
                    </a:cubicBezTo>
                    <a:lnTo>
                      <a:pt x="20178" y="56463"/>
                    </a:lnTo>
                    <a:cubicBezTo>
                      <a:pt x="20270" y="57104"/>
                      <a:pt x="21001" y="57743"/>
                      <a:pt x="22007" y="58200"/>
                    </a:cubicBezTo>
                    <a:cubicBezTo>
                      <a:pt x="23937" y="59038"/>
                      <a:pt x="26087" y="59231"/>
                      <a:pt x="28135" y="587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7" name="Google Shape;1877;g2db8ca15495_1_492"/>
              <p:cNvSpPr/>
              <p:nvPr/>
            </p:nvSpPr>
            <p:spPr>
              <a:xfrm>
                <a:off x="8685657" y="4117332"/>
                <a:ext cx="47578" cy="92887"/>
              </a:xfrm>
              <a:custGeom>
                <a:rect b="b" l="l" r="r" t="t"/>
                <a:pathLst>
                  <a:path extrusionOk="0" h="92887" w="47578">
                    <a:moveTo>
                      <a:pt x="47238" y="69656"/>
                    </a:moveTo>
                    <a:cubicBezTo>
                      <a:pt x="48341" y="74015"/>
                      <a:pt x="48086" y="78606"/>
                      <a:pt x="46508" y="82816"/>
                    </a:cubicBezTo>
                    <a:cubicBezTo>
                      <a:pt x="44966" y="87120"/>
                      <a:pt x="41413" y="90397"/>
                      <a:pt x="36997" y="91589"/>
                    </a:cubicBezTo>
                    <a:lnTo>
                      <a:pt x="32699" y="92594"/>
                    </a:lnTo>
                    <a:cubicBezTo>
                      <a:pt x="31764" y="92776"/>
                      <a:pt x="30814" y="92868"/>
                      <a:pt x="29863" y="92869"/>
                    </a:cubicBezTo>
                    <a:cubicBezTo>
                      <a:pt x="21661" y="92005"/>
                      <a:pt x="15061" y="85746"/>
                      <a:pt x="13768" y="77607"/>
                    </a:cubicBezTo>
                    <a:lnTo>
                      <a:pt x="13768" y="77515"/>
                    </a:lnTo>
                    <a:lnTo>
                      <a:pt x="965" y="23141"/>
                    </a:lnTo>
                    <a:cubicBezTo>
                      <a:pt x="965" y="22958"/>
                      <a:pt x="874" y="22775"/>
                      <a:pt x="874" y="22592"/>
                    </a:cubicBezTo>
                    <a:cubicBezTo>
                      <a:pt x="-312" y="17439"/>
                      <a:pt x="471" y="12029"/>
                      <a:pt x="3068" y="7422"/>
                    </a:cubicBezTo>
                    <a:cubicBezTo>
                      <a:pt x="4840" y="4326"/>
                      <a:pt x="7823" y="2107"/>
                      <a:pt x="11299" y="1299"/>
                    </a:cubicBezTo>
                    <a:lnTo>
                      <a:pt x="15506" y="294"/>
                    </a:lnTo>
                    <a:cubicBezTo>
                      <a:pt x="17909" y="-244"/>
                      <a:pt x="20415" y="-86"/>
                      <a:pt x="22730" y="752"/>
                    </a:cubicBezTo>
                    <a:cubicBezTo>
                      <a:pt x="22252" y="5328"/>
                      <a:pt x="23245" y="9937"/>
                      <a:pt x="25565" y="13911"/>
                    </a:cubicBezTo>
                    <a:lnTo>
                      <a:pt x="40381" y="40413"/>
                    </a:lnTo>
                    <a:close/>
                    <a:moveTo>
                      <a:pt x="35442" y="78430"/>
                    </a:moveTo>
                    <a:cubicBezTo>
                      <a:pt x="36139" y="76492"/>
                      <a:pt x="36234" y="74390"/>
                      <a:pt x="35716" y="72398"/>
                    </a:cubicBezTo>
                    <a:lnTo>
                      <a:pt x="22913" y="18023"/>
                    </a:lnTo>
                    <a:cubicBezTo>
                      <a:pt x="21907" y="13728"/>
                      <a:pt x="19255" y="11717"/>
                      <a:pt x="18249" y="11810"/>
                    </a:cubicBezTo>
                    <a:lnTo>
                      <a:pt x="13951" y="12815"/>
                    </a:lnTo>
                    <a:cubicBezTo>
                      <a:pt x="13610" y="13012"/>
                      <a:pt x="13326" y="13296"/>
                      <a:pt x="13129" y="13637"/>
                    </a:cubicBezTo>
                    <a:cubicBezTo>
                      <a:pt x="12115" y="15746"/>
                      <a:pt x="11920" y="18155"/>
                      <a:pt x="12580" y="20399"/>
                    </a:cubicBezTo>
                    <a:lnTo>
                      <a:pt x="25382" y="74866"/>
                    </a:lnTo>
                    <a:cubicBezTo>
                      <a:pt x="26388" y="79160"/>
                      <a:pt x="29223" y="81080"/>
                      <a:pt x="30046" y="80987"/>
                    </a:cubicBezTo>
                    <a:lnTo>
                      <a:pt x="34253" y="79982"/>
                    </a:lnTo>
                    <a:cubicBezTo>
                      <a:pt x="34619" y="79892"/>
                      <a:pt x="35076" y="79435"/>
                      <a:pt x="35442" y="784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8" name="Google Shape;1878;g2db8ca15495_1_492"/>
              <p:cNvSpPr/>
              <p:nvPr/>
            </p:nvSpPr>
            <p:spPr>
              <a:xfrm>
                <a:off x="8664815" y="4311890"/>
                <a:ext cx="63631" cy="57066"/>
              </a:xfrm>
              <a:custGeom>
                <a:rect b="b" l="l" r="r" t="t"/>
                <a:pathLst>
                  <a:path extrusionOk="0" h="57066" w="63631">
                    <a:moveTo>
                      <a:pt x="40280" y="13366"/>
                    </a:moveTo>
                    <a:lnTo>
                      <a:pt x="63966" y="38771"/>
                    </a:lnTo>
                    <a:lnTo>
                      <a:pt x="59942" y="38680"/>
                    </a:lnTo>
                    <a:cubicBezTo>
                      <a:pt x="55287" y="35846"/>
                      <a:pt x="49714" y="34929"/>
                      <a:pt x="44396" y="36121"/>
                    </a:cubicBezTo>
                    <a:cubicBezTo>
                      <a:pt x="34772" y="37121"/>
                      <a:pt x="27753" y="45686"/>
                      <a:pt x="28666" y="55312"/>
                    </a:cubicBezTo>
                    <a:lnTo>
                      <a:pt x="28849" y="56042"/>
                    </a:lnTo>
                    <a:lnTo>
                      <a:pt x="28392" y="57047"/>
                    </a:lnTo>
                    <a:lnTo>
                      <a:pt x="9096" y="36395"/>
                    </a:lnTo>
                    <a:lnTo>
                      <a:pt x="12572" y="36304"/>
                    </a:lnTo>
                    <a:lnTo>
                      <a:pt x="3243" y="26342"/>
                    </a:lnTo>
                    <a:cubicBezTo>
                      <a:pt x="-1654" y="19648"/>
                      <a:pt x="-224" y="10259"/>
                      <a:pt x="6444" y="5324"/>
                    </a:cubicBezTo>
                    <a:cubicBezTo>
                      <a:pt x="9636" y="2235"/>
                      <a:pt x="13809" y="360"/>
                      <a:pt x="18240" y="23"/>
                    </a:cubicBezTo>
                    <a:cubicBezTo>
                      <a:pt x="21758" y="-276"/>
                      <a:pt x="25222" y="1034"/>
                      <a:pt x="27660" y="3587"/>
                    </a:cubicBezTo>
                    <a:lnTo>
                      <a:pt x="40280" y="17112"/>
                    </a:lnTo>
                    <a:close/>
                    <a:moveTo>
                      <a:pt x="37994" y="28261"/>
                    </a:moveTo>
                    <a:lnTo>
                      <a:pt x="20801" y="9893"/>
                    </a:lnTo>
                    <a:cubicBezTo>
                      <a:pt x="19795" y="8796"/>
                      <a:pt x="16046" y="9162"/>
                      <a:pt x="12845" y="12178"/>
                    </a:cubicBezTo>
                    <a:cubicBezTo>
                      <a:pt x="11294" y="13565"/>
                      <a:pt x="10181" y="15376"/>
                      <a:pt x="9645" y="17387"/>
                    </a:cubicBezTo>
                    <a:cubicBezTo>
                      <a:pt x="9384" y="18252"/>
                      <a:pt x="9518" y="19188"/>
                      <a:pt x="10011" y="19946"/>
                    </a:cubicBezTo>
                    <a:lnTo>
                      <a:pt x="25556" y="36578"/>
                    </a:lnTo>
                    <a:cubicBezTo>
                      <a:pt x="28921" y="32787"/>
                      <a:pt x="33203" y="29923"/>
                      <a:pt x="37994" y="2826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9" name="Google Shape;1879;g2db8ca15495_1_492"/>
              <p:cNvSpPr/>
              <p:nvPr/>
            </p:nvSpPr>
            <p:spPr>
              <a:xfrm>
                <a:off x="8707936" y="4118103"/>
                <a:ext cx="17767" cy="39660"/>
              </a:xfrm>
              <a:custGeom>
                <a:rect b="b" l="l" r="r" t="t"/>
                <a:pathLst>
                  <a:path extrusionOk="0" h="39660" w="17767">
                    <a:moveTo>
                      <a:pt x="18102" y="39642"/>
                    </a:moveTo>
                    <a:lnTo>
                      <a:pt x="3286" y="13140"/>
                    </a:lnTo>
                    <a:cubicBezTo>
                      <a:pt x="966" y="9166"/>
                      <a:pt x="-27" y="4557"/>
                      <a:pt x="451" y="-19"/>
                    </a:cubicBezTo>
                    <a:cubicBezTo>
                      <a:pt x="6552" y="2568"/>
                      <a:pt x="10972" y="8011"/>
                      <a:pt x="12248" y="145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0" name="Google Shape;1880;g2db8ca15495_1_492"/>
              <p:cNvSpPr/>
              <p:nvPr/>
            </p:nvSpPr>
            <p:spPr>
              <a:xfrm>
                <a:off x="8693067" y="4347520"/>
                <a:ext cx="31355" cy="20431"/>
              </a:xfrm>
              <a:custGeom>
                <a:rect b="b" l="l" r="r" t="t"/>
                <a:pathLst>
                  <a:path extrusionOk="0" h="20431" w="31355">
                    <a:moveTo>
                      <a:pt x="31689" y="3050"/>
                    </a:moveTo>
                    <a:lnTo>
                      <a:pt x="21539" y="2684"/>
                    </a:lnTo>
                    <a:cubicBezTo>
                      <a:pt x="19915" y="2647"/>
                      <a:pt x="18291" y="2770"/>
                      <a:pt x="16692" y="3050"/>
                    </a:cubicBezTo>
                    <a:cubicBezTo>
                      <a:pt x="10956" y="3884"/>
                      <a:pt x="6034" y="7564"/>
                      <a:pt x="3615" y="12828"/>
                    </a:cubicBezTo>
                    <a:lnTo>
                      <a:pt x="597" y="20412"/>
                    </a:lnTo>
                    <a:lnTo>
                      <a:pt x="414" y="19682"/>
                    </a:lnTo>
                    <a:cubicBezTo>
                      <a:pt x="-500" y="10056"/>
                      <a:pt x="6520" y="1491"/>
                      <a:pt x="16144" y="491"/>
                    </a:cubicBezTo>
                    <a:cubicBezTo>
                      <a:pt x="21461" y="-702"/>
                      <a:pt x="27035" y="216"/>
                      <a:pt x="31689" y="305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1" name="Google Shape;1881;g2db8ca15495_1_492"/>
              <p:cNvSpPr/>
              <p:nvPr/>
            </p:nvSpPr>
            <p:spPr>
              <a:xfrm>
                <a:off x="8662140" y="4309370"/>
                <a:ext cx="42621" cy="38933"/>
              </a:xfrm>
              <a:custGeom>
                <a:rect b="b" l="l" r="r" t="t"/>
                <a:pathLst>
                  <a:path extrusionOk="0" h="38933" w="42621">
                    <a:moveTo>
                      <a:pt x="42955" y="15885"/>
                    </a:moveTo>
                    <a:lnTo>
                      <a:pt x="42955" y="19631"/>
                    </a:lnTo>
                    <a:lnTo>
                      <a:pt x="30335" y="6107"/>
                    </a:lnTo>
                    <a:cubicBezTo>
                      <a:pt x="27897" y="3554"/>
                      <a:pt x="24433" y="2243"/>
                      <a:pt x="20915" y="2542"/>
                    </a:cubicBezTo>
                    <a:cubicBezTo>
                      <a:pt x="16485" y="2880"/>
                      <a:pt x="12311" y="4755"/>
                      <a:pt x="9119" y="7843"/>
                    </a:cubicBezTo>
                    <a:cubicBezTo>
                      <a:pt x="2450" y="12778"/>
                      <a:pt x="1020" y="22168"/>
                      <a:pt x="5918" y="28861"/>
                    </a:cubicBezTo>
                    <a:lnTo>
                      <a:pt x="15246" y="38823"/>
                    </a:lnTo>
                    <a:lnTo>
                      <a:pt x="11770" y="38914"/>
                    </a:lnTo>
                    <a:lnTo>
                      <a:pt x="3997" y="30598"/>
                    </a:lnTo>
                    <a:cubicBezTo>
                      <a:pt x="876" y="27089"/>
                      <a:pt x="-351" y="22287"/>
                      <a:pt x="705" y="17713"/>
                    </a:cubicBezTo>
                    <a:cubicBezTo>
                      <a:pt x="1620" y="13200"/>
                      <a:pt x="3960" y="9100"/>
                      <a:pt x="7381" y="6015"/>
                    </a:cubicBezTo>
                    <a:cubicBezTo>
                      <a:pt x="11198" y="2269"/>
                      <a:pt x="16298" y="113"/>
                      <a:pt x="21647" y="-16"/>
                    </a:cubicBezTo>
                    <a:cubicBezTo>
                      <a:pt x="25613" y="-92"/>
                      <a:pt x="29428" y="1500"/>
                      <a:pt x="32163" y="43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2" name="Google Shape;1882;g2db8ca15495_1_492"/>
              <p:cNvSpPr/>
              <p:nvPr/>
            </p:nvSpPr>
            <p:spPr>
              <a:xfrm>
                <a:off x="8563472" y="4256918"/>
                <a:ext cx="141289" cy="91476"/>
              </a:xfrm>
              <a:custGeom>
                <a:rect b="b" l="l" r="r" t="t"/>
                <a:pathLst>
                  <a:path extrusionOk="0" h="91476" w="141289">
                    <a:moveTo>
                      <a:pt x="141623" y="803"/>
                    </a:moveTo>
                    <a:lnTo>
                      <a:pt x="141623" y="68338"/>
                    </a:lnTo>
                    <a:lnTo>
                      <a:pt x="130832" y="56823"/>
                    </a:lnTo>
                    <a:cubicBezTo>
                      <a:pt x="128097" y="53953"/>
                      <a:pt x="124281" y="52361"/>
                      <a:pt x="120316" y="52436"/>
                    </a:cubicBezTo>
                    <a:cubicBezTo>
                      <a:pt x="114967" y="52566"/>
                      <a:pt x="109867" y="54722"/>
                      <a:pt x="106049" y="58468"/>
                    </a:cubicBezTo>
                    <a:cubicBezTo>
                      <a:pt x="102629" y="61553"/>
                      <a:pt x="100289" y="65653"/>
                      <a:pt x="99373" y="70166"/>
                    </a:cubicBezTo>
                    <a:cubicBezTo>
                      <a:pt x="98318" y="74740"/>
                      <a:pt x="99545" y="79542"/>
                      <a:pt x="102666" y="83051"/>
                    </a:cubicBezTo>
                    <a:lnTo>
                      <a:pt x="110438" y="91367"/>
                    </a:lnTo>
                    <a:lnTo>
                      <a:pt x="100379" y="91458"/>
                    </a:lnTo>
                    <a:lnTo>
                      <a:pt x="89954" y="91458"/>
                    </a:lnTo>
                    <a:lnTo>
                      <a:pt x="89863" y="64042"/>
                    </a:lnTo>
                    <a:cubicBezTo>
                      <a:pt x="89714" y="59654"/>
                      <a:pt x="87556" y="55578"/>
                      <a:pt x="84010" y="52985"/>
                    </a:cubicBezTo>
                    <a:cubicBezTo>
                      <a:pt x="80119" y="50036"/>
                      <a:pt x="75359" y="48461"/>
                      <a:pt x="70475" y="48506"/>
                    </a:cubicBezTo>
                    <a:cubicBezTo>
                      <a:pt x="60826" y="47553"/>
                      <a:pt x="52232" y="54597"/>
                      <a:pt x="51278" y="64239"/>
                    </a:cubicBezTo>
                    <a:cubicBezTo>
                      <a:pt x="51275" y="64265"/>
                      <a:pt x="51273" y="64291"/>
                      <a:pt x="51270" y="64316"/>
                    </a:cubicBezTo>
                    <a:lnTo>
                      <a:pt x="51453" y="91458"/>
                    </a:lnTo>
                    <a:lnTo>
                      <a:pt x="31426" y="91458"/>
                    </a:lnTo>
                    <a:lnTo>
                      <a:pt x="39291" y="83051"/>
                    </a:lnTo>
                    <a:cubicBezTo>
                      <a:pt x="42399" y="79534"/>
                      <a:pt x="43654" y="74754"/>
                      <a:pt x="42675" y="70165"/>
                    </a:cubicBezTo>
                    <a:cubicBezTo>
                      <a:pt x="41723" y="65645"/>
                      <a:pt x="39352" y="61547"/>
                      <a:pt x="35906" y="58468"/>
                    </a:cubicBezTo>
                    <a:cubicBezTo>
                      <a:pt x="32573" y="55267"/>
                      <a:pt x="28320" y="53189"/>
                      <a:pt x="23744" y="52528"/>
                    </a:cubicBezTo>
                    <a:cubicBezTo>
                      <a:pt x="19090" y="51847"/>
                      <a:pt x="14394" y="53445"/>
                      <a:pt x="11123" y="56822"/>
                    </a:cubicBezTo>
                    <a:lnTo>
                      <a:pt x="334" y="68338"/>
                    </a:lnTo>
                    <a:lnTo>
                      <a:pt x="334" y="803"/>
                    </a:lnTo>
                    <a:lnTo>
                      <a:pt x="33712" y="803"/>
                    </a:lnTo>
                    <a:cubicBezTo>
                      <a:pt x="36149" y="1664"/>
                      <a:pt x="38718" y="2097"/>
                      <a:pt x="41303" y="2083"/>
                    </a:cubicBezTo>
                    <a:lnTo>
                      <a:pt x="42217" y="2082"/>
                    </a:lnTo>
                    <a:lnTo>
                      <a:pt x="98093" y="72"/>
                    </a:lnTo>
                    <a:cubicBezTo>
                      <a:pt x="98340" y="87"/>
                      <a:pt x="98588" y="56"/>
                      <a:pt x="98824" y="-19"/>
                    </a:cubicBezTo>
                    <a:lnTo>
                      <a:pt x="98916" y="-19"/>
                    </a:lnTo>
                    <a:cubicBezTo>
                      <a:pt x="100927" y="-22"/>
                      <a:pt x="102927" y="255"/>
                      <a:pt x="104861" y="803"/>
                    </a:cubicBezTo>
                    <a:close/>
                    <a:moveTo>
                      <a:pt x="129735" y="44943"/>
                    </a:moveTo>
                    <a:lnTo>
                      <a:pt x="129735" y="12683"/>
                    </a:lnTo>
                    <a:lnTo>
                      <a:pt x="102300" y="12410"/>
                    </a:lnTo>
                    <a:cubicBezTo>
                      <a:pt x="101042" y="11953"/>
                      <a:pt x="99702" y="11766"/>
                      <a:pt x="98367" y="11861"/>
                    </a:cubicBezTo>
                    <a:lnTo>
                      <a:pt x="76419" y="12683"/>
                    </a:lnTo>
                    <a:lnTo>
                      <a:pt x="12222" y="12683"/>
                    </a:lnTo>
                    <a:lnTo>
                      <a:pt x="12222" y="44943"/>
                    </a:lnTo>
                    <a:cubicBezTo>
                      <a:pt x="15638" y="43540"/>
                      <a:pt x="19324" y="42916"/>
                      <a:pt x="23012" y="43115"/>
                    </a:cubicBezTo>
                    <a:cubicBezTo>
                      <a:pt x="30234" y="43636"/>
                      <a:pt x="37052" y="46639"/>
                      <a:pt x="42309" y="51614"/>
                    </a:cubicBezTo>
                    <a:cubicBezTo>
                      <a:pt x="43446" y="54116"/>
                      <a:pt x="46398" y="55222"/>
                      <a:pt x="48902" y="54085"/>
                    </a:cubicBezTo>
                    <a:cubicBezTo>
                      <a:pt x="51405" y="52948"/>
                      <a:pt x="52512" y="49998"/>
                      <a:pt x="51374" y="47497"/>
                    </a:cubicBezTo>
                    <a:cubicBezTo>
                      <a:pt x="51163" y="47032"/>
                      <a:pt x="50881" y="46602"/>
                      <a:pt x="50538" y="46222"/>
                    </a:cubicBezTo>
                    <a:cubicBezTo>
                      <a:pt x="56144" y="41599"/>
                      <a:pt x="63206" y="39107"/>
                      <a:pt x="70475" y="39185"/>
                    </a:cubicBezTo>
                    <a:lnTo>
                      <a:pt x="70658" y="39185"/>
                    </a:lnTo>
                    <a:cubicBezTo>
                      <a:pt x="77828" y="39085"/>
                      <a:pt x="84809" y="41476"/>
                      <a:pt x="90412" y="45948"/>
                    </a:cubicBezTo>
                    <a:cubicBezTo>
                      <a:pt x="93187" y="48279"/>
                      <a:pt x="95432" y="51177"/>
                      <a:pt x="96996" y="54447"/>
                    </a:cubicBezTo>
                    <a:cubicBezTo>
                      <a:pt x="97839" y="53436"/>
                      <a:pt x="98756" y="52489"/>
                      <a:pt x="99739" y="51614"/>
                    </a:cubicBezTo>
                    <a:cubicBezTo>
                      <a:pt x="104951" y="46626"/>
                      <a:pt x="111745" y="43620"/>
                      <a:pt x="118944" y="43115"/>
                    </a:cubicBezTo>
                    <a:cubicBezTo>
                      <a:pt x="122632" y="42916"/>
                      <a:pt x="126319" y="43540"/>
                      <a:pt x="129735" y="449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3" name="Google Shape;1883;g2db8ca15495_1_492"/>
              <p:cNvSpPr/>
              <p:nvPr/>
            </p:nvSpPr>
            <p:spPr>
              <a:xfrm>
                <a:off x="8655561" y="4125414"/>
                <a:ext cx="44488" cy="92481"/>
              </a:xfrm>
              <a:custGeom>
                <a:rect b="b" l="l" r="r" t="t"/>
                <a:pathLst>
                  <a:path extrusionOk="0" h="92481" w="44488">
                    <a:moveTo>
                      <a:pt x="43864" y="69525"/>
                    </a:moveTo>
                    <a:cubicBezTo>
                      <a:pt x="46937" y="78328"/>
                      <a:pt x="42379" y="87967"/>
                      <a:pt x="33622" y="91183"/>
                    </a:cubicBezTo>
                    <a:lnTo>
                      <a:pt x="29324" y="92189"/>
                    </a:lnTo>
                    <a:cubicBezTo>
                      <a:pt x="28390" y="92375"/>
                      <a:pt x="27441" y="92466"/>
                      <a:pt x="26488" y="92462"/>
                    </a:cubicBezTo>
                    <a:cubicBezTo>
                      <a:pt x="24683" y="92473"/>
                      <a:pt x="22899" y="92066"/>
                      <a:pt x="21276" y="91274"/>
                    </a:cubicBezTo>
                    <a:lnTo>
                      <a:pt x="23288" y="89630"/>
                    </a:lnTo>
                    <a:lnTo>
                      <a:pt x="18806" y="84970"/>
                    </a:lnTo>
                    <a:cubicBezTo>
                      <a:pt x="16484" y="82558"/>
                      <a:pt x="14871" y="79555"/>
                      <a:pt x="14142" y="76288"/>
                    </a:cubicBezTo>
                    <a:lnTo>
                      <a:pt x="13411" y="73181"/>
                    </a:lnTo>
                    <a:lnTo>
                      <a:pt x="9570" y="73729"/>
                    </a:lnTo>
                    <a:lnTo>
                      <a:pt x="3900" y="49421"/>
                    </a:lnTo>
                    <a:lnTo>
                      <a:pt x="1979" y="20633"/>
                    </a:lnTo>
                    <a:cubicBezTo>
                      <a:pt x="1832" y="18123"/>
                      <a:pt x="1276" y="15654"/>
                      <a:pt x="334" y="13323"/>
                    </a:cubicBezTo>
                    <a:lnTo>
                      <a:pt x="3077" y="8936"/>
                    </a:lnTo>
                    <a:cubicBezTo>
                      <a:pt x="4046" y="7328"/>
                      <a:pt x="5481" y="6053"/>
                      <a:pt x="7192" y="5280"/>
                    </a:cubicBezTo>
                    <a:lnTo>
                      <a:pt x="18441" y="-19"/>
                    </a:lnTo>
                    <a:cubicBezTo>
                      <a:pt x="19778" y="350"/>
                      <a:pt x="21044" y="936"/>
                      <a:pt x="22190" y="1716"/>
                    </a:cubicBezTo>
                    <a:cubicBezTo>
                      <a:pt x="26656" y="4692"/>
                      <a:pt x="29801" y="9275"/>
                      <a:pt x="30969" y="14511"/>
                    </a:cubicBezTo>
                    <a:cubicBezTo>
                      <a:pt x="30970" y="14694"/>
                      <a:pt x="31060" y="14876"/>
                      <a:pt x="31060" y="15059"/>
                    </a:cubicBezTo>
                    <a:lnTo>
                      <a:pt x="43864" y="69434"/>
                    </a:lnTo>
                    <a:close/>
                    <a:moveTo>
                      <a:pt x="30877" y="79577"/>
                    </a:moveTo>
                    <a:cubicBezTo>
                      <a:pt x="31792" y="79394"/>
                      <a:pt x="33347" y="76288"/>
                      <a:pt x="32341" y="71993"/>
                    </a:cubicBezTo>
                    <a:lnTo>
                      <a:pt x="19538" y="17618"/>
                    </a:lnTo>
                    <a:cubicBezTo>
                      <a:pt x="19111" y="15295"/>
                      <a:pt x="17841" y="13212"/>
                      <a:pt x="15972" y="11769"/>
                    </a:cubicBezTo>
                    <a:cubicBezTo>
                      <a:pt x="15664" y="11582"/>
                      <a:pt x="15322" y="11457"/>
                      <a:pt x="14966" y="11403"/>
                    </a:cubicBezTo>
                    <a:cubicBezTo>
                      <a:pt x="14917" y="11402"/>
                      <a:pt x="14876" y="11442"/>
                      <a:pt x="14875" y="11491"/>
                    </a:cubicBezTo>
                    <a:cubicBezTo>
                      <a:pt x="14875" y="11492"/>
                      <a:pt x="14875" y="11494"/>
                      <a:pt x="14875" y="11495"/>
                    </a:cubicBezTo>
                    <a:lnTo>
                      <a:pt x="10576" y="12410"/>
                    </a:lnTo>
                    <a:cubicBezTo>
                      <a:pt x="9661" y="12683"/>
                      <a:pt x="8199" y="15791"/>
                      <a:pt x="9204" y="20085"/>
                    </a:cubicBezTo>
                    <a:lnTo>
                      <a:pt x="22008" y="74460"/>
                    </a:lnTo>
                    <a:cubicBezTo>
                      <a:pt x="22400" y="76470"/>
                      <a:pt x="23388" y="78317"/>
                      <a:pt x="24842" y="79760"/>
                    </a:cubicBezTo>
                    <a:cubicBezTo>
                      <a:pt x="25665" y="80400"/>
                      <a:pt x="26305" y="80674"/>
                      <a:pt x="26671" y="805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4" name="Google Shape;1884;g2db8ca15495_1_492"/>
              <p:cNvSpPr/>
              <p:nvPr/>
            </p:nvSpPr>
            <p:spPr>
              <a:xfrm>
                <a:off x="8641386" y="4119291"/>
                <a:ext cx="42799" cy="15811"/>
              </a:xfrm>
              <a:custGeom>
                <a:rect b="b" l="l" r="r" t="t"/>
                <a:pathLst>
                  <a:path extrusionOk="0" h="15811" w="42799">
                    <a:moveTo>
                      <a:pt x="43133" y="1169"/>
                    </a:moveTo>
                    <a:lnTo>
                      <a:pt x="32616" y="6104"/>
                    </a:lnTo>
                    <a:cubicBezTo>
                      <a:pt x="30557" y="5525"/>
                      <a:pt x="28382" y="5494"/>
                      <a:pt x="26306" y="6012"/>
                    </a:cubicBezTo>
                    <a:lnTo>
                      <a:pt x="22099" y="7017"/>
                    </a:lnTo>
                    <a:cubicBezTo>
                      <a:pt x="20689" y="13110"/>
                      <a:pt x="14604" y="16908"/>
                      <a:pt x="8507" y="15499"/>
                    </a:cubicBezTo>
                    <a:cubicBezTo>
                      <a:pt x="4956" y="14679"/>
                      <a:pt x="2018" y="12203"/>
                      <a:pt x="609" y="8845"/>
                    </a:cubicBezTo>
                    <a:lnTo>
                      <a:pt x="334" y="803"/>
                    </a:lnTo>
                    <a:lnTo>
                      <a:pt x="17526" y="-19"/>
                    </a:lnTo>
                    <a:lnTo>
                      <a:pt x="18716" y="7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5" name="Google Shape;1885;g2db8ca15495_1_492"/>
              <p:cNvSpPr/>
              <p:nvPr/>
            </p:nvSpPr>
            <p:spPr>
              <a:xfrm>
                <a:off x="8585694" y="4223013"/>
                <a:ext cx="94010" cy="34727"/>
              </a:xfrm>
              <a:custGeom>
                <a:rect b="b" l="l" r="r" t="t"/>
                <a:pathLst>
                  <a:path extrusionOk="0" h="34727" w="94010">
                    <a:moveTo>
                      <a:pt x="94344" y="18259"/>
                    </a:moveTo>
                    <a:cubicBezTo>
                      <a:pt x="94284" y="23991"/>
                      <a:pt x="90891" y="29165"/>
                      <a:pt x="85656" y="31510"/>
                    </a:cubicBezTo>
                    <a:cubicBezTo>
                      <a:pt x="82867" y="32916"/>
                      <a:pt x="79815" y="33725"/>
                      <a:pt x="76695" y="33886"/>
                    </a:cubicBezTo>
                    <a:lnTo>
                      <a:pt x="75780" y="33885"/>
                    </a:lnTo>
                    <a:lnTo>
                      <a:pt x="53924" y="34708"/>
                    </a:lnTo>
                    <a:lnTo>
                      <a:pt x="11490" y="34708"/>
                    </a:lnTo>
                    <a:cubicBezTo>
                      <a:pt x="5464" y="33064"/>
                      <a:pt x="1091" y="27856"/>
                      <a:pt x="516" y="21640"/>
                    </a:cubicBezTo>
                    <a:lnTo>
                      <a:pt x="334" y="17254"/>
                    </a:lnTo>
                    <a:cubicBezTo>
                      <a:pt x="311" y="13810"/>
                      <a:pt x="1584" y="10483"/>
                      <a:pt x="3900" y="7932"/>
                    </a:cubicBezTo>
                    <a:cubicBezTo>
                      <a:pt x="7812" y="3904"/>
                      <a:pt x="13189" y="1629"/>
                      <a:pt x="18806" y="1626"/>
                    </a:cubicBezTo>
                    <a:lnTo>
                      <a:pt x="46791" y="621"/>
                    </a:lnTo>
                    <a:lnTo>
                      <a:pt x="56667" y="621"/>
                    </a:lnTo>
                    <a:lnTo>
                      <a:pt x="56392" y="256"/>
                    </a:lnTo>
                    <a:lnTo>
                      <a:pt x="60965" y="73"/>
                    </a:lnTo>
                    <a:lnTo>
                      <a:pt x="60508" y="621"/>
                    </a:lnTo>
                    <a:lnTo>
                      <a:pt x="74500" y="712"/>
                    </a:lnTo>
                    <a:lnTo>
                      <a:pt x="74590" y="712"/>
                    </a:lnTo>
                    <a:cubicBezTo>
                      <a:pt x="76416" y="745"/>
                      <a:pt x="78236" y="499"/>
                      <a:pt x="79986" y="-19"/>
                    </a:cubicBezTo>
                    <a:cubicBezTo>
                      <a:pt x="83621" y="584"/>
                      <a:pt x="87013" y="2200"/>
                      <a:pt x="89771" y="4642"/>
                    </a:cubicBezTo>
                    <a:cubicBezTo>
                      <a:pt x="92383" y="7029"/>
                      <a:pt x="93958" y="10341"/>
                      <a:pt x="94160" y="13872"/>
                    </a:cubicBezTo>
                    <a:close/>
                    <a:moveTo>
                      <a:pt x="82455" y="18715"/>
                    </a:moveTo>
                    <a:lnTo>
                      <a:pt x="82272" y="14329"/>
                    </a:lnTo>
                    <a:cubicBezTo>
                      <a:pt x="82178" y="13932"/>
                      <a:pt x="81953" y="13578"/>
                      <a:pt x="81633" y="13324"/>
                    </a:cubicBezTo>
                    <a:cubicBezTo>
                      <a:pt x="79899" y="12013"/>
                      <a:pt x="77769" y="11335"/>
                      <a:pt x="75596" y="11404"/>
                    </a:cubicBezTo>
                    <a:cubicBezTo>
                      <a:pt x="75438" y="11381"/>
                      <a:pt x="75276" y="11413"/>
                      <a:pt x="75139" y="11497"/>
                    </a:cubicBezTo>
                    <a:lnTo>
                      <a:pt x="19172" y="13507"/>
                    </a:lnTo>
                    <a:cubicBezTo>
                      <a:pt x="16815" y="13464"/>
                      <a:pt x="14529" y="14313"/>
                      <a:pt x="12771" y="15883"/>
                    </a:cubicBezTo>
                    <a:cubicBezTo>
                      <a:pt x="12493" y="16119"/>
                      <a:pt x="12300" y="16440"/>
                      <a:pt x="12222" y="16796"/>
                    </a:cubicBezTo>
                    <a:lnTo>
                      <a:pt x="12405" y="21183"/>
                    </a:lnTo>
                    <a:cubicBezTo>
                      <a:pt x="12405" y="22188"/>
                      <a:pt x="15148" y="24290"/>
                      <a:pt x="19630" y="24107"/>
                    </a:cubicBezTo>
                    <a:lnTo>
                      <a:pt x="75505" y="22097"/>
                    </a:lnTo>
                    <a:cubicBezTo>
                      <a:pt x="77129" y="22050"/>
                      <a:pt x="78721" y="21644"/>
                      <a:pt x="80169" y="20909"/>
                    </a:cubicBezTo>
                    <a:cubicBezTo>
                      <a:pt x="81723" y="20086"/>
                      <a:pt x="82455" y="19081"/>
                      <a:pt x="82455" y="187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6" name="Google Shape;1886;g2db8ca15495_1_492"/>
              <p:cNvSpPr/>
              <p:nvPr/>
            </p:nvSpPr>
            <p:spPr>
              <a:xfrm>
                <a:off x="8664798" y="4198613"/>
                <a:ext cx="13717" cy="18093"/>
              </a:xfrm>
              <a:custGeom>
                <a:rect b="b" l="l" r="r" t="t"/>
                <a:pathLst>
                  <a:path extrusionOk="0" h="18093" w="13717">
                    <a:moveTo>
                      <a:pt x="9569" y="11770"/>
                    </a:moveTo>
                    <a:lnTo>
                      <a:pt x="14051" y="16430"/>
                    </a:lnTo>
                    <a:lnTo>
                      <a:pt x="12039" y="18075"/>
                    </a:lnTo>
                    <a:cubicBezTo>
                      <a:pt x="10402" y="17475"/>
                      <a:pt x="8907" y="16542"/>
                      <a:pt x="7650" y="15334"/>
                    </a:cubicBezTo>
                    <a:cubicBezTo>
                      <a:pt x="4400" y="12290"/>
                      <a:pt x="2139" y="8343"/>
                      <a:pt x="1156" y="4002"/>
                    </a:cubicBezTo>
                    <a:lnTo>
                      <a:pt x="334" y="530"/>
                    </a:lnTo>
                    <a:lnTo>
                      <a:pt x="4174" y="-19"/>
                    </a:lnTo>
                    <a:lnTo>
                      <a:pt x="4906" y="3088"/>
                    </a:lnTo>
                    <a:cubicBezTo>
                      <a:pt x="5634" y="6355"/>
                      <a:pt x="7248" y="9358"/>
                      <a:pt x="9570" y="117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7" name="Google Shape;1887;g2db8ca15495_1_492"/>
              <p:cNvSpPr/>
              <p:nvPr/>
            </p:nvSpPr>
            <p:spPr>
              <a:xfrm>
                <a:off x="8646325" y="4199162"/>
                <a:ext cx="30179" cy="23942"/>
              </a:xfrm>
              <a:custGeom>
                <a:rect b="b" l="l" r="r" t="t"/>
                <a:pathLst>
                  <a:path extrusionOk="0" h="23942" w="30179">
                    <a:moveTo>
                      <a:pt x="30513" y="17526"/>
                    </a:moveTo>
                    <a:lnTo>
                      <a:pt x="27495" y="19994"/>
                    </a:lnTo>
                    <a:cubicBezTo>
                      <a:pt x="25114" y="21883"/>
                      <a:pt x="22329" y="23197"/>
                      <a:pt x="19356" y="23832"/>
                    </a:cubicBezTo>
                    <a:cubicBezTo>
                      <a:pt x="17612" y="23477"/>
                      <a:pt x="15828" y="23354"/>
                      <a:pt x="14052" y="23466"/>
                    </a:cubicBezTo>
                    <a:lnTo>
                      <a:pt x="334" y="23924"/>
                    </a:lnTo>
                    <a:lnTo>
                      <a:pt x="1522" y="22461"/>
                    </a:lnTo>
                    <a:cubicBezTo>
                      <a:pt x="10611" y="20553"/>
                      <a:pt x="16530" y="11763"/>
                      <a:pt x="14875" y="2631"/>
                    </a:cubicBezTo>
                    <a:lnTo>
                      <a:pt x="14783" y="620"/>
                    </a:lnTo>
                    <a:lnTo>
                      <a:pt x="18807" y="-19"/>
                    </a:lnTo>
                    <a:lnTo>
                      <a:pt x="19630" y="3453"/>
                    </a:lnTo>
                    <a:cubicBezTo>
                      <a:pt x="20612" y="7794"/>
                      <a:pt x="22874" y="11741"/>
                      <a:pt x="26123" y="14785"/>
                    </a:cubicBezTo>
                    <a:cubicBezTo>
                      <a:pt x="27380" y="15993"/>
                      <a:pt x="28875" y="16927"/>
                      <a:pt x="30513" y="1752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8" name="Google Shape;1888;g2db8ca15495_1_492"/>
              <p:cNvSpPr/>
              <p:nvPr/>
            </p:nvSpPr>
            <p:spPr>
              <a:xfrm>
                <a:off x="8581683" y="4080147"/>
                <a:ext cx="92969" cy="46820"/>
              </a:xfrm>
              <a:custGeom>
                <a:rect b="b" l="l" r="r" t="t"/>
                <a:pathLst>
                  <a:path extrusionOk="0" h="46820" w="92969">
                    <a:moveTo>
                      <a:pt x="93233" y="15729"/>
                    </a:moveTo>
                    <a:cubicBezTo>
                      <a:pt x="94075" y="25113"/>
                      <a:pt x="87243" y="33443"/>
                      <a:pt x="77870" y="34463"/>
                    </a:cubicBezTo>
                    <a:lnTo>
                      <a:pt x="50069" y="40495"/>
                    </a:lnTo>
                    <a:lnTo>
                      <a:pt x="28030" y="41501"/>
                    </a:lnTo>
                    <a:lnTo>
                      <a:pt x="28030" y="45155"/>
                    </a:lnTo>
                    <a:lnTo>
                      <a:pt x="23183" y="46252"/>
                    </a:lnTo>
                    <a:cubicBezTo>
                      <a:pt x="22070" y="46517"/>
                      <a:pt x="20939" y="46700"/>
                      <a:pt x="19800" y="46801"/>
                    </a:cubicBezTo>
                    <a:lnTo>
                      <a:pt x="18794" y="42048"/>
                    </a:lnTo>
                    <a:cubicBezTo>
                      <a:pt x="15665" y="42500"/>
                      <a:pt x="12670" y="43623"/>
                      <a:pt x="10015" y="45338"/>
                    </a:cubicBezTo>
                    <a:cubicBezTo>
                      <a:pt x="9115" y="44973"/>
                      <a:pt x="8257" y="44513"/>
                      <a:pt x="7455" y="43967"/>
                    </a:cubicBezTo>
                    <a:cubicBezTo>
                      <a:pt x="4459" y="42082"/>
                      <a:pt x="2324" y="39095"/>
                      <a:pt x="1510" y="35652"/>
                    </a:cubicBezTo>
                    <a:lnTo>
                      <a:pt x="595" y="31356"/>
                    </a:lnTo>
                    <a:cubicBezTo>
                      <a:pt x="-293" y="26876"/>
                      <a:pt x="1114" y="22249"/>
                      <a:pt x="4344" y="19019"/>
                    </a:cubicBezTo>
                    <a:cubicBezTo>
                      <a:pt x="7391" y="15875"/>
                      <a:pt x="11307" y="13711"/>
                      <a:pt x="15592" y="12805"/>
                    </a:cubicBezTo>
                    <a:cubicBezTo>
                      <a:pt x="15776" y="12805"/>
                      <a:pt x="15867" y="12713"/>
                      <a:pt x="16050" y="12713"/>
                    </a:cubicBezTo>
                    <a:lnTo>
                      <a:pt x="70737" y="833"/>
                    </a:lnTo>
                    <a:cubicBezTo>
                      <a:pt x="70828" y="833"/>
                      <a:pt x="71011" y="743"/>
                      <a:pt x="71103" y="743"/>
                    </a:cubicBezTo>
                    <a:cubicBezTo>
                      <a:pt x="79877" y="-1964"/>
                      <a:pt x="89220" y="2764"/>
                      <a:pt x="92228" y="11435"/>
                    </a:cubicBezTo>
                    <a:close/>
                    <a:moveTo>
                      <a:pt x="75310" y="22857"/>
                    </a:moveTo>
                    <a:cubicBezTo>
                      <a:pt x="79607" y="21852"/>
                      <a:pt x="81802" y="19202"/>
                      <a:pt x="81528" y="18288"/>
                    </a:cubicBezTo>
                    <a:lnTo>
                      <a:pt x="80613" y="13993"/>
                    </a:lnTo>
                    <a:cubicBezTo>
                      <a:pt x="80431" y="13079"/>
                      <a:pt x="77412" y="11525"/>
                      <a:pt x="73023" y="12440"/>
                    </a:cubicBezTo>
                    <a:lnTo>
                      <a:pt x="18428" y="24320"/>
                    </a:lnTo>
                    <a:cubicBezTo>
                      <a:pt x="16425" y="24681"/>
                      <a:pt x="14576" y="25636"/>
                      <a:pt x="13123" y="27062"/>
                    </a:cubicBezTo>
                    <a:cubicBezTo>
                      <a:pt x="12393" y="27884"/>
                      <a:pt x="12118" y="28523"/>
                      <a:pt x="12210" y="28889"/>
                    </a:cubicBezTo>
                    <a:lnTo>
                      <a:pt x="13123" y="33093"/>
                    </a:lnTo>
                    <a:cubicBezTo>
                      <a:pt x="13123" y="33367"/>
                      <a:pt x="13489" y="33641"/>
                      <a:pt x="13855" y="33915"/>
                    </a:cubicBezTo>
                    <a:cubicBezTo>
                      <a:pt x="15954" y="35058"/>
                      <a:pt x="18422" y="35321"/>
                      <a:pt x="20714" y="346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9" name="Google Shape;1889;g2db8ca15495_1_492"/>
              <p:cNvSpPr/>
              <p:nvPr/>
            </p:nvSpPr>
            <p:spPr>
              <a:xfrm>
                <a:off x="8653550" y="4124955"/>
                <a:ext cx="20118" cy="13800"/>
              </a:xfrm>
              <a:custGeom>
                <a:rect b="b" l="l" r="r" t="t"/>
                <a:pathLst>
                  <a:path extrusionOk="0" h="13800" w="20118">
                    <a:moveTo>
                      <a:pt x="20453" y="440"/>
                    </a:moveTo>
                    <a:lnTo>
                      <a:pt x="9204" y="5739"/>
                    </a:lnTo>
                    <a:cubicBezTo>
                      <a:pt x="7493" y="6512"/>
                      <a:pt x="6058" y="7788"/>
                      <a:pt x="5089" y="9395"/>
                    </a:cubicBezTo>
                    <a:lnTo>
                      <a:pt x="2345" y="13781"/>
                    </a:lnTo>
                    <a:cubicBezTo>
                      <a:pt x="1878" y="12434"/>
                      <a:pt x="1199" y="11169"/>
                      <a:pt x="334" y="10034"/>
                    </a:cubicBezTo>
                    <a:cubicBezTo>
                      <a:pt x="1898" y="5730"/>
                      <a:pt x="5494" y="2479"/>
                      <a:pt x="9935" y="1353"/>
                    </a:cubicBezTo>
                    <a:lnTo>
                      <a:pt x="14142" y="348"/>
                    </a:lnTo>
                    <a:cubicBezTo>
                      <a:pt x="16218" y="-171"/>
                      <a:pt x="18393" y="-139"/>
                      <a:pt x="20453" y="44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0" name="Google Shape;1890;g2db8ca15495_1_492"/>
              <p:cNvSpPr/>
              <p:nvPr/>
            </p:nvSpPr>
            <p:spPr>
              <a:xfrm>
                <a:off x="8574505" y="4046830"/>
                <a:ext cx="93176" cy="46659"/>
              </a:xfrm>
              <a:custGeom>
                <a:rect b="b" l="l" r="r" t="t"/>
                <a:pathLst>
                  <a:path extrusionOk="0" h="46659" w="93176">
                    <a:moveTo>
                      <a:pt x="93279" y="15508"/>
                    </a:moveTo>
                    <a:cubicBezTo>
                      <a:pt x="93926" y="18963"/>
                      <a:pt x="93205" y="22534"/>
                      <a:pt x="91267" y="25469"/>
                    </a:cubicBezTo>
                    <a:cubicBezTo>
                      <a:pt x="88225" y="29915"/>
                      <a:pt x="83565" y="32998"/>
                      <a:pt x="78281" y="34059"/>
                    </a:cubicBezTo>
                    <a:cubicBezTo>
                      <a:pt x="78190" y="34059"/>
                      <a:pt x="78007" y="34150"/>
                      <a:pt x="77916" y="34150"/>
                    </a:cubicBezTo>
                    <a:lnTo>
                      <a:pt x="23228" y="46030"/>
                    </a:lnTo>
                    <a:cubicBezTo>
                      <a:pt x="23045" y="46030"/>
                      <a:pt x="22954" y="46122"/>
                      <a:pt x="22771" y="46122"/>
                    </a:cubicBezTo>
                    <a:cubicBezTo>
                      <a:pt x="21233" y="46405"/>
                      <a:pt x="19672" y="46558"/>
                      <a:pt x="18107" y="46579"/>
                    </a:cubicBezTo>
                    <a:cubicBezTo>
                      <a:pt x="10618" y="47240"/>
                      <a:pt x="3698" y="42540"/>
                      <a:pt x="1556" y="35338"/>
                    </a:cubicBezTo>
                    <a:lnTo>
                      <a:pt x="640" y="31135"/>
                    </a:lnTo>
                    <a:cubicBezTo>
                      <a:pt x="91" y="28728"/>
                      <a:pt x="283" y="26211"/>
                      <a:pt x="1189" y="23915"/>
                    </a:cubicBezTo>
                    <a:cubicBezTo>
                      <a:pt x="2039" y="24025"/>
                      <a:pt x="2893" y="24085"/>
                      <a:pt x="3750" y="24097"/>
                    </a:cubicBezTo>
                    <a:cubicBezTo>
                      <a:pt x="7496" y="24055"/>
                      <a:pt x="11173" y="23081"/>
                      <a:pt x="14449" y="21265"/>
                    </a:cubicBezTo>
                    <a:lnTo>
                      <a:pt x="41244" y="6917"/>
                    </a:lnTo>
                    <a:lnTo>
                      <a:pt x="70600" y="520"/>
                    </a:lnTo>
                    <a:cubicBezTo>
                      <a:pt x="74962" y="-453"/>
                      <a:pt x="79515" y="-103"/>
                      <a:pt x="83677" y="1525"/>
                    </a:cubicBezTo>
                    <a:cubicBezTo>
                      <a:pt x="87979" y="3120"/>
                      <a:pt x="91203" y="6753"/>
                      <a:pt x="92273" y="11212"/>
                    </a:cubicBezTo>
                    <a:close/>
                    <a:moveTo>
                      <a:pt x="81208" y="19072"/>
                    </a:moveTo>
                    <a:cubicBezTo>
                      <a:pt x="81507" y="18792"/>
                      <a:pt x="81645" y="18379"/>
                      <a:pt x="81574" y="17975"/>
                    </a:cubicBezTo>
                    <a:lnTo>
                      <a:pt x="80659" y="13771"/>
                    </a:lnTo>
                    <a:cubicBezTo>
                      <a:pt x="80659" y="13406"/>
                      <a:pt x="80111" y="12857"/>
                      <a:pt x="79105" y="12491"/>
                    </a:cubicBezTo>
                    <a:cubicBezTo>
                      <a:pt x="78026" y="12070"/>
                      <a:pt x="76878" y="11853"/>
                      <a:pt x="75720" y="11852"/>
                    </a:cubicBezTo>
                    <a:cubicBezTo>
                      <a:pt x="74829" y="11858"/>
                      <a:pt x="73941" y="11950"/>
                      <a:pt x="73069" y="12127"/>
                    </a:cubicBezTo>
                    <a:lnTo>
                      <a:pt x="18473" y="24007"/>
                    </a:lnTo>
                    <a:cubicBezTo>
                      <a:pt x="16448" y="24360"/>
                      <a:pt x="14589" y="25353"/>
                      <a:pt x="13169" y="26839"/>
                    </a:cubicBezTo>
                    <a:cubicBezTo>
                      <a:pt x="12438" y="27571"/>
                      <a:pt x="12163" y="28301"/>
                      <a:pt x="12255" y="28576"/>
                    </a:cubicBezTo>
                    <a:lnTo>
                      <a:pt x="13169" y="32871"/>
                    </a:lnTo>
                    <a:cubicBezTo>
                      <a:pt x="13352" y="33785"/>
                      <a:pt x="16461" y="35338"/>
                      <a:pt x="20760" y="34424"/>
                    </a:cubicBezTo>
                    <a:lnTo>
                      <a:pt x="75355" y="22544"/>
                    </a:lnTo>
                    <a:cubicBezTo>
                      <a:pt x="77680" y="22181"/>
                      <a:pt x="79776" y="20938"/>
                      <a:pt x="81208" y="190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1" name="Google Shape;1891;g2db8ca15495_1_492"/>
              <p:cNvSpPr/>
              <p:nvPr/>
            </p:nvSpPr>
            <p:spPr>
              <a:xfrm>
                <a:off x="8645868" y="4222607"/>
                <a:ext cx="19479" cy="1140"/>
              </a:xfrm>
              <a:custGeom>
                <a:rect b="b" l="l" r="r" t="t"/>
                <a:pathLst>
                  <a:path extrusionOk="0" h="1140" w="19479">
                    <a:moveTo>
                      <a:pt x="14508" y="21"/>
                    </a:moveTo>
                    <a:cubicBezTo>
                      <a:pt x="16285" y="-91"/>
                      <a:pt x="18068" y="32"/>
                      <a:pt x="19813" y="387"/>
                    </a:cubicBezTo>
                    <a:cubicBezTo>
                      <a:pt x="18062" y="905"/>
                      <a:pt x="16242" y="1151"/>
                      <a:pt x="14417" y="1118"/>
                    </a:cubicBezTo>
                    <a:lnTo>
                      <a:pt x="14325" y="1118"/>
                    </a:lnTo>
                    <a:lnTo>
                      <a:pt x="334" y="1027"/>
                    </a:lnTo>
                    <a:lnTo>
                      <a:pt x="791" y="47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2" name="Google Shape;1892;g2db8ca15495_1_492"/>
              <p:cNvSpPr/>
              <p:nvPr/>
            </p:nvSpPr>
            <p:spPr>
              <a:xfrm>
                <a:off x="8596850" y="4256918"/>
                <a:ext cx="65112" cy="2101"/>
              </a:xfrm>
              <a:custGeom>
                <a:rect b="b" l="l" r="r" t="t"/>
                <a:pathLst>
                  <a:path extrusionOk="0" h="2101" w="65112">
                    <a:moveTo>
                      <a:pt x="65446" y="-19"/>
                    </a:moveTo>
                    <a:cubicBezTo>
                      <a:pt x="65210" y="56"/>
                      <a:pt x="64962" y="87"/>
                      <a:pt x="64716" y="72"/>
                    </a:cubicBezTo>
                    <a:lnTo>
                      <a:pt x="8838" y="2082"/>
                    </a:lnTo>
                    <a:lnTo>
                      <a:pt x="7925" y="2082"/>
                    </a:lnTo>
                    <a:cubicBezTo>
                      <a:pt x="5340" y="2097"/>
                      <a:pt x="2771" y="1664"/>
                      <a:pt x="334" y="803"/>
                    </a:cubicBezTo>
                    <a:lnTo>
                      <a:pt x="42767" y="803"/>
                    </a:lnTo>
                    <a:lnTo>
                      <a:pt x="64623" y="-1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3" name="Google Shape;1893;g2db8ca15495_1_492"/>
              <p:cNvSpPr/>
              <p:nvPr/>
            </p:nvSpPr>
            <p:spPr>
              <a:xfrm>
                <a:off x="8647513" y="4199801"/>
                <a:ext cx="13629" cy="21840"/>
              </a:xfrm>
              <a:custGeom>
                <a:rect b="b" l="l" r="r" t="t"/>
                <a:pathLst>
                  <a:path extrusionOk="0" h="21840" w="13629">
                    <a:moveTo>
                      <a:pt x="13686" y="1991"/>
                    </a:moveTo>
                    <a:cubicBezTo>
                      <a:pt x="15341" y="11124"/>
                      <a:pt x="9423" y="19913"/>
                      <a:pt x="334" y="21822"/>
                    </a:cubicBezTo>
                    <a:lnTo>
                      <a:pt x="6462" y="14237"/>
                    </a:lnTo>
                    <a:cubicBezTo>
                      <a:pt x="9016" y="10794"/>
                      <a:pt x="10220" y="6535"/>
                      <a:pt x="9846" y="2265"/>
                    </a:cubicBezTo>
                    <a:lnTo>
                      <a:pt x="9754" y="530"/>
                    </a:lnTo>
                    <a:lnTo>
                      <a:pt x="13595" y="-1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4" name="Google Shape;1894;g2db8ca15495_1_492"/>
              <p:cNvSpPr/>
              <p:nvPr/>
            </p:nvSpPr>
            <p:spPr>
              <a:xfrm>
                <a:off x="8624286" y="4128155"/>
                <a:ext cx="36488" cy="93859"/>
              </a:xfrm>
              <a:custGeom>
                <a:rect b="b" l="l" r="r" t="t"/>
                <a:pathLst>
                  <a:path extrusionOk="0" h="93859" w="36488">
                    <a:moveTo>
                      <a:pt x="35176" y="46679"/>
                    </a:moveTo>
                    <a:lnTo>
                      <a:pt x="36822" y="71627"/>
                    </a:lnTo>
                    <a:lnTo>
                      <a:pt x="32981" y="72176"/>
                    </a:lnTo>
                    <a:lnTo>
                      <a:pt x="33073" y="73911"/>
                    </a:lnTo>
                    <a:cubicBezTo>
                      <a:pt x="33447" y="78181"/>
                      <a:pt x="32243" y="82440"/>
                      <a:pt x="29689" y="85883"/>
                    </a:cubicBezTo>
                    <a:lnTo>
                      <a:pt x="23561" y="93468"/>
                    </a:lnTo>
                    <a:cubicBezTo>
                      <a:pt x="23455" y="93541"/>
                      <a:pt x="23325" y="93574"/>
                      <a:pt x="23197" y="93560"/>
                    </a:cubicBezTo>
                    <a:lnTo>
                      <a:pt x="18806" y="93834"/>
                    </a:lnTo>
                    <a:lnTo>
                      <a:pt x="17983" y="93834"/>
                    </a:lnTo>
                    <a:cubicBezTo>
                      <a:pt x="17518" y="93863"/>
                      <a:pt x="17052" y="93801"/>
                      <a:pt x="16611" y="93651"/>
                    </a:cubicBezTo>
                    <a:cubicBezTo>
                      <a:pt x="16520" y="93743"/>
                      <a:pt x="16520" y="93651"/>
                      <a:pt x="16520" y="93651"/>
                    </a:cubicBezTo>
                    <a:lnTo>
                      <a:pt x="10210" y="85792"/>
                    </a:lnTo>
                    <a:cubicBezTo>
                      <a:pt x="9216" y="84532"/>
                      <a:pt x="8386" y="83150"/>
                      <a:pt x="7741" y="81680"/>
                    </a:cubicBezTo>
                    <a:lnTo>
                      <a:pt x="2071" y="67607"/>
                    </a:lnTo>
                    <a:lnTo>
                      <a:pt x="883" y="48780"/>
                    </a:lnTo>
                    <a:lnTo>
                      <a:pt x="425" y="20177"/>
                    </a:lnTo>
                    <a:cubicBezTo>
                      <a:pt x="440" y="19870"/>
                      <a:pt x="409" y="19562"/>
                      <a:pt x="334" y="19263"/>
                    </a:cubicBezTo>
                    <a:lnTo>
                      <a:pt x="5181" y="9302"/>
                    </a:lnTo>
                    <a:cubicBezTo>
                      <a:pt x="6729" y="6369"/>
                      <a:pt x="9651" y="4411"/>
                      <a:pt x="12954" y="4093"/>
                    </a:cubicBezTo>
                    <a:lnTo>
                      <a:pt x="12771" y="255"/>
                    </a:lnTo>
                    <a:lnTo>
                      <a:pt x="17069" y="-19"/>
                    </a:lnTo>
                    <a:lnTo>
                      <a:pt x="17709" y="-19"/>
                    </a:lnTo>
                    <a:lnTo>
                      <a:pt x="17800" y="3819"/>
                    </a:lnTo>
                    <a:lnTo>
                      <a:pt x="17892" y="3819"/>
                    </a:lnTo>
                    <a:cubicBezTo>
                      <a:pt x="20626" y="3869"/>
                      <a:pt x="23214" y="5063"/>
                      <a:pt x="25025" y="7109"/>
                    </a:cubicBezTo>
                    <a:lnTo>
                      <a:pt x="28591" y="10856"/>
                    </a:lnTo>
                    <a:cubicBezTo>
                      <a:pt x="28047" y="13888"/>
                      <a:pt x="28140" y="17000"/>
                      <a:pt x="28865" y="19994"/>
                    </a:cubicBezTo>
                    <a:close/>
                    <a:moveTo>
                      <a:pt x="22373" y="81680"/>
                    </a:moveTo>
                    <a:cubicBezTo>
                      <a:pt x="23380" y="81588"/>
                      <a:pt x="25391" y="78755"/>
                      <a:pt x="25025" y="74369"/>
                    </a:cubicBezTo>
                    <a:lnTo>
                      <a:pt x="21458" y="18623"/>
                    </a:lnTo>
                    <a:cubicBezTo>
                      <a:pt x="21184" y="14328"/>
                      <a:pt x="18806" y="11769"/>
                      <a:pt x="17892" y="11769"/>
                    </a:cubicBezTo>
                    <a:lnTo>
                      <a:pt x="17800" y="11769"/>
                    </a:lnTo>
                    <a:lnTo>
                      <a:pt x="13503" y="12044"/>
                    </a:lnTo>
                    <a:cubicBezTo>
                      <a:pt x="12858" y="12298"/>
                      <a:pt x="12335" y="12788"/>
                      <a:pt x="12039" y="13414"/>
                    </a:cubicBezTo>
                    <a:cubicBezTo>
                      <a:pt x="11051" y="15229"/>
                      <a:pt x="10637" y="17300"/>
                      <a:pt x="10850" y="19355"/>
                    </a:cubicBezTo>
                    <a:lnTo>
                      <a:pt x="14417" y="75099"/>
                    </a:lnTo>
                    <a:cubicBezTo>
                      <a:pt x="14691" y="79487"/>
                      <a:pt x="16703" y="82136"/>
                      <a:pt x="18075" y="819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5" name="Google Shape;1895;g2db8ca15495_1_492"/>
              <p:cNvSpPr/>
              <p:nvPr/>
            </p:nvSpPr>
            <p:spPr>
              <a:xfrm>
                <a:off x="8652195" y="4138755"/>
                <a:ext cx="6932" cy="36098"/>
              </a:xfrm>
              <a:custGeom>
                <a:rect b="b" l="l" r="r" t="t"/>
                <a:pathLst>
                  <a:path extrusionOk="0" h="36098" w="6932">
                    <a:moveTo>
                      <a:pt x="5346" y="7292"/>
                    </a:moveTo>
                    <a:lnTo>
                      <a:pt x="7266" y="36079"/>
                    </a:lnTo>
                    <a:lnTo>
                      <a:pt x="957" y="9394"/>
                    </a:lnTo>
                    <a:cubicBezTo>
                      <a:pt x="232" y="6400"/>
                      <a:pt x="138" y="3288"/>
                      <a:pt x="683" y="256"/>
                    </a:cubicBezTo>
                    <a:lnTo>
                      <a:pt x="2328" y="2083"/>
                    </a:lnTo>
                    <a:lnTo>
                      <a:pt x="3700" y="-19"/>
                    </a:lnTo>
                    <a:cubicBezTo>
                      <a:pt x="4643" y="2312"/>
                      <a:pt x="5199" y="4782"/>
                      <a:pt x="5346" y="72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6" name="Google Shape;1896;g2db8ca15495_1_492"/>
              <p:cNvSpPr/>
              <p:nvPr/>
            </p:nvSpPr>
            <p:spPr>
              <a:xfrm>
                <a:off x="8652544" y="4135008"/>
                <a:ext cx="3017" cy="5849"/>
              </a:xfrm>
              <a:custGeom>
                <a:rect b="b" l="l" r="r" t="t"/>
                <a:pathLst>
                  <a:path extrusionOk="0" h="5849" w="3017">
                    <a:moveTo>
                      <a:pt x="3352" y="3728"/>
                    </a:moveTo>
                    <a:lnTo>
                      <a:pt x="1980" y="5830"/>
                    </a:lnTo>
                    <a:lnTo>
                      <a:pt x="334" y="4003"/>
                    </a:lnTo>
                    <a:cubicBezTo>
                      <a:pt x="517" y="2629"/>
                      <a:pt x="855" y="1280"/>
                      <a:pt x="1339" y="-19"/>
                    </a:cubicBezTo>
                    <a:cubicBezTo>
                      <a:pt x="2205" y="1115"/>
                      <a:pt x="2884" y="2380"/>
                      <a:pt x="3351" y="372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7" name="Google Shape;1897;g2db8ca15495_1_492"/>
              <p:cNvSpPr/>
              <p:nvPr/>
            </p:nvSpPr>
            <p:spPr>
              <a:xfrm>
                <a:off x="8614408" y="4353787"/>
                <a:ext cx="38775" cy="71463"/>
              </a:xfrm>
              <a:custGeom>
                <a:rect b="b" l="l" r="r" t="t"/>
                <a:pathLst>
                  <a:path extrusionOk="0" h="71463" w="38775">
                    <a:moveTo>
                      <a:pt x="39109" y="55544"/>
                    </a:moveTo>
                    <a:cubicBezTo>
                      <a:pt x="38281" y="65117"/>
                      <a:pt x="29844" y="72206"/>
                      <a:pt x="20264" y="71379"/>
                    </a:cubicBezTo>
                    <a:cubicBezTo>
                      <a:pt x="20175" y="71371"/>
                      <a:pt x="20085" y="71363"/>
                      <a:pt x="19996" y="71354"/>
                    </a:cubicBezTo>
                    <a:lnTo>
                      <a:pt x="19814" y="71354"/>
                    </a:lnTo>
                    <a:cubicBezTo>
                      <a:pt x="15238" y="71426"/>
                      <a:pt x="10756" y="70051"/>
                      <a:pt x="7010" y="67424"/>
                    </a:cubicBezTo>
                    <a:cubicBezTo>
                      <a:pt x="3128" y="64813"/>
                      <a:pt x="743" y="60492"/>
                      <a:pt x="608" y="55817"/>
                    </a:cubicBezTo>
                    <a:lnTo>
                      <a:pt x="334" y="13232"/>
                    </a:lnTo>
                    <a:cubicBezTo>
                      <a:pt x="321" y="11172"/>
                      <a:pt x="790" y="9138"/>
                      <a:pt x="1706" y="7292"/>
                    </a:cubicBezTo>
                    <a:lnTo>
                      <a:pt x="9479" y="2631"/>
                    </a:lnTo>
                    <a:cubicBezTo>
                      <a:pt x="15851" y="-967"/>
                      <a:pt x="23658" y="-897"/>
                      <a:pt x="29965" y="2814"/>
                    </a:cubicBezTo>
                    <a:lnTo>
                      <a:pt x="37646" y="7475"/>
                    </a:lnTo>
                    <a:cubicBezTo>
                      <a:pt x="38488" y="9180"/>
                      <a:pt x="38926" y="11056"/>
                      <a:pt x="38926" y="12957"/>
                    </a:cubicBezTo>
                    <a:close/>
                    <a:moveTo>
                      <a:pt x="27221" y="55635"/>
                    </a:moveTo>
                    <a:lnTo>
                      <a:pt x="27038" y="13049"/>
                    </a:lnTo>
                    <a:cubicBezTo>
                      <a:pt x="27038" y="11587"/>
                      <a:pt x="24111" y="9302"/>
                      <a:pt x="19631" y="9302"/>
                    </a:cubicBezTo>
                    <a:cubicBezTo>
                      <a:pt x="15150" y="9302"/>
                      <a:pt x="12223" y="11587"/>
                      <a:pt x="12223" y="13140"/>
                    </a:cubicBezTo>
                    <a:lnTo>
                      <a:pt x="12498" y="55727"/>
                    </a:lnTo>
                    <a:cubicBezTo>
                      <a:pt x="12645" y="56611"/>
                      <a:pt x="13182" y="57382"/>
                      <a:pt x="13960" y="57828"/>
                    </a:cubicBezTo>
                    <a:cubicBezTo>
                      <a:pt x="15717" y="58993"/>
                      <a:pt x="17798" y="59569"/>
                      <a:pt x="19905" y="59474"/>
                    </a:cubicBezTo>
                    <a:cubicBezTo>
                      <a:pt x="24294" y="59474"/>
                      <a:pt x="27221" y="57188"/>
                      <a:pt x="27221" y="556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8" name="Google Shape;1898;g2db8ca15495_1_492"/>
              <p:cNvSpPr/>
              <p:nvPr/>
            </p:nvSpPr>
            <p:spPr>
              <a:xfrm>
                <a:off x="8614592" y="4307947"/>
                <a:ext cx="38592" cy="54246"/>
              </a:xfrm>
              <a:custGeom>
                <a:rect b="b" l="l" r="r" t="t"/>
                <a:pathLst>
                  <a:path extrusionOk="0" h="54246" w="38592">
                    <a:moveTo>
                      <a:pt x="38835" y="40428"/>
                    </a:moveTo>
                    <a:lnTo>
                      <a:pt x="38926" y="54228"/>
                    </a:lnTo>
                    <a:lnTo>
                      <a:pt x="37463" y="53314"/>
                    </a:lnTo>
                    <a:cubicBezTo>
                      <a:pt x="33931" y="46741"/>
                      <a:pt x="26900" y="42818"/>
                      <a:pt x="19448" y="43262"/>
                    </a:cubicBezTo>
                    <a:lnTo>
                      <a:pt x="19355" y="43262"/>
                    </a:lnTo>
                    <a:cubicBezTo>
                      <a:pt x="12009" y="42863"/>
                      <a:pt x="5082" y="46697"/>
                      <a:pt x="1523" y="53132"/>
                    </a:cubicBezTo>
                    <a:lnTo>
                      <a:pt x="425" y="53771"/>
                    </a:lnTo>
                    <a:lnTo>
                      <a:pt x="334" y="40428"/>
                    </a:lnTo>
                    <a:lnTo>
                      <a:pt x="2895" y="40428"/>
                    </a:lnTo>
                    <a:lnTo>
                      <a:pt x="2712" y="13287"/>
                    </a:lnTo>
                    <a:cubicBezTo>
                      <a:pt x="2732" y="9742"/>
                      <a:pt x="4385" y="6405"/>
                      <a:pt x="7193" y="4240"/>
                    </a:cubicBezTo>
                    <a:cubicBezTo>
                      <a:pt x="10599" y="1405"/>
                      <a:pt x="14924" y="-90"/>
                      <a:pt x="19355" y="36"/>
                    </a:cubicBezTo>
                    <a:cubicBezTo>
                      <a:pt x="23816" y="-328"/>
                      <a:pt x="28234" y="1122"/>
                      <a:pt x="31610" y="4058"/>
                    </a:cubicBezTo>
                    <a:cubicBezTo>
                      <a:pt x="34393" y="6253"/>
                      <a:pt x="36066" y="9563"/>
                      <a:pt x="36183" y="13104"/>
                    </a:cubicBezTo>
                    <a:lnTo>
                      <a:pt x="36274" y="40428"/>
                    </a:lnTo>
                    <a:close/>
                    <a:moveTo>
                      <a:pt x="26947" y="34763"/>
                    </a:moveTo>
                    <a:lnTo>
                      <a:pt x="26854" y="13104"/>
                    </a:lnTo>
                    <a:cubicBezTo>
                      <a:pt x="26854" y="11642"/>
                      <a:pt x="24202" y="9449"/>
                      <a:pt x="19448" y="9357"/>
                    </a:cubicBezTo>
                    <a:cubicBezTo>
                      <a:pt x="14966" y="9357"/>
                      <a:pt x="12039" y="11642"/>
                      <a:pt x="12039" y="13196"/>
                    </a:cubicBezTo>
                    <a:lnTo>
                      <a:pt x="12222" y="34763"/>
                    </a:lnTo>
                    <a:cubicBezTo>
                      <a:pt x="14559" y="34209"/>
                      <a:pt x="16953" y="33933"/>
                      <a:pt x="19355" y="33941"/>
                    </a:cubicBezTo>
                    <a:lnTo>
                      <a:pt x="19448" y="33941"/>
                    </a:lnTo>
                    <a:cubicBezTo>
                      <a:pt x="21970" y="33933"/>
                      <a:pt x="24486" y="34209"/>
                      <a:pt x="26947" y="347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9" name="Google Shape;1899;g2db8ca15495_1_492"/>
              <p:cNvSpPr/>
              <p:nvPr/>
            </p:nvSpPr>
            <p:spPr>
              <a:xfrm>
                <a:off x="8614409" y="4305357"/>
                <a:ext cx="38683" cy="43037"/>
              </a:xfrm>
              <a:custGeom>
                <a:rect b="b" l="l" r="r" t="t"/>
                <a:pathLst>
                  <a:path extrusionOk="0" h="43037" w="38683">
                    <a:moveTo>
                      <a:pt x="38926" y="15603"/>
                    </a:moveTo>
                    <a:lnTo>
                      <a:pt x="39018" y="43018"/>
                    </a:lnTo>
                    <a:lnTo>
                      <a:pt x="36457" y="43018"/>
                    </a:lnTo>
                    <a:lnTo>
                      <a:pt x="36365" y="15694"/>
                    </a:lnTo>
                    <a:cubicBezTo>
                      <a:pt x="36248" y="12153"/>
                      <a:pt x="34576" y="8843"/>
                      <a:pt x="31792" y="6648"/>
                    </a:cubicBezTo>
                    <a:cubicBezTo>
                      <a:pt x="28417" y="3712"/>
                      <a:pt x="23998" y="2262"/>
                      <a:pt x="19538" y="2626"/>
                    </a:cubicBezTo>
                    <a:cubicBezTo>
                      <a:pt x="15106" y="2500"/>
                      <a:pt x="10782" y="3995"/>
                      <a:pt x="7375" y="6829"/>
                    </a:cubicBezTo>
                    <a:cubicBezTo>
                      <a:pt x="4567" y="8995"/>
                      <a:pt x="2914" y="12332"/>
                      <a:pt x="2894" y="15877"/>
                    </a:cubicBezTo>
                    <a:lnTo>
                      <a:pt x="3078" y="43018"/>
                    </a:lnTo>
                    <a:lnTo>
                      <a:pt x="517" y="43018"/>
                    </a:lnTo>
                    <a:lnTo>
                      <a:pt x="334" y="15877"/>
                    </a:lnTo>
                    <a:cubicBezTo>
                      <a:pt x="1245" y="6231"/>
                      <a:pt x="9808" y="-850"/>
                      <a:pt x="19461" y="60"/>
                    </a:cubicBezTo>
                    <a:cubicBezTo>
                      <a:pt x="19487" y="62"/>
                      <a:pt x="19513" y="65"/>
                      <a:pt x="19538" y="67"/>
                    </a:cubicBezTo>
                    <a:cubicBezTo>
                      <a:pt x="24422" y="22"/>
                      <a:pt x="29182" y="1597"/>
                      <a:pt x="33074" y="4546"/>
                    </a:cubicBezTo>
                    <a:cubicBezTo>
                      <a:pt x="36619" y="7139"/>
                      <a:pt x="38777" y="11215"/>
                      <a:pt x="38926" y="156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0" name="Google Shape;1900;g2db8ca15495_1_492"/>
              <p:cNvSpPr/>
              <p:nvPr/>
            </p:nvSpPr>
            <p:spPr>
              <a:xfrm>
                <a:off x="8641661" y="4128155"/>
                <a:ext cx="11888" cy="10875"/>
              </a:xfrm>
              <a:custGeom>
                <a:rect b="b" l="l" r="r" t="t"/>
                <a:pathLst>
                  <a:path extrusionOk="0" h="10875" w="11888">
                    <a:moveTo>
                      <a:pt x="12222" y="6834"/>
                    </a:moveTo>
                    <a:cubicBezTo>
                      <a:pt x="11738" y="8133"/>
                      <a:pt x="11400" y="9482"/>
                      <a:pt x="11217" y="10856"/>
                    </a:cubicBezTo>
                    <a:lnTo>
                      <a:pt x="7650" y="7109"/>
                    </a:lnTo>
                    <a:cubicBezTo>
                      <a:pt x="5838" y="5062"/>
                      <a:pt x="3251" y="3869"/>
                      <a:pt x="517" y="3819"/>
                    </a:cubicBezTo>
                    <a:lnTo>
                      <a:pt x="425" y="3819"/>
                    </a:lnTo>
                    <a:lnTo>
                      <a:pt x="334" y="-19"/>
                    </a:lnTo>
                    <a:cubicBezTo>
                      <a:pt x="5231" y="3"/>
                      <a:pt x="9751" y="2609"/>
                      <a:pt x="12222" y="68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1" name="Google Shape;1901;g2db8ca15495_1_492"/>
              <p:cNvSpPr/>
              <p:nvPr/>
            </p:nvSpPr>
            <p:spPr>
              <a:xfrm>
                <a:off x="8615781" y="4351194"/>
                <a:ext cx="35939" cy="10086"/>
              </a:xfrm>
              <a:custGeom>
                <a:rect b="b" l="l" r="r" t="t"/>
                <a:pathLst>
                  <a:path extrusionOk="0" h="10086" w="35939">
                    <a:moveTo>
                      <a:pt x="36273" y="10068"/>
                    </a:moveTo>
                    <a:lnTo>
                      <a:pt x="28591" y="5407"/>
                    </a:lnTo>
                    <a:cubicBezTo>
                      <a:pt x="22285" y="1696"/>
                      <a:pt x="14478" y="1626"/>
                      <a:pt x="8106" y="5224"/>
                    </a:cubicBezTo>
                    <a:lnTo>
                      <a:pt x="334" y="9885"/>
                    </a:lnTo>
                    <a:cubicBezTo>
                      <a:pt x="3893" y="3451"/>
                      <a:pt x="10820" y="-383"/>
                      <a:pt x="18166" y="15"/>
                    </a:cubicBezTo>
                    <a:lnTo>
                      <a:pt x="18258" y="15"/>
                    </a:lnTo>
                    <a:cubicBezTo>
                      <a:pt x="25710" y="-429"/>
                      <a:pt x="32742" y="3495"/>
                      <a:pt x="36273" y="1006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2" name="Google Shape;1902;g2db8ca15495_1_492"/>
              <p:cNvSpPr/>
              <p:nvPr/>
            </p:nvSpPr>
            <p:spPr>
              <a:xfrm>
                <a:off x="8561248" y="4008619"/>
                <a:ext cx="87435" cy="62145"/>
              </a:xfrm>
              <a:custGeom>
                <a:rect b="b" l="l" r="r" t="t"/>
                <a:pathLst>
                  <a:path extrusionOk="0" h="62145" w="87435">
                    <a:moveTo>
                      <a:pt x="86599" y="10859"/>
                    </a:moveTo>
                    <a:cubicBezTo>
                      <a:pt x="90003" y="19639"/>
                      <a:pt x="85729" y="29524"/>
                      <a:pt x="76998" y="33065"/>
                    </a:cubicBezTo>
                    <a:lnTo>
                      <a:pt x="54501" y="45128"/>
                    </a:lnTo>
                    <a:lnTo>
                      <a:pt x="29169" y="50612"/>
                    </a:lnTo>
                    <a:cubicBezTo>
                      <a:pt x="24796" y="51548"/>
                      <a:pt x="20792" y="53740"/>
                      <a:pt x="17646" y="56917"/>
                    </a:cubicBezTo>
                    <a:cubicBezTo>
                      <a:pt x="16281" y="58452"/>
                      <a:pt x="15197" y="60215"/>
                      <a:pt x="14446" y="62126"/>
                    </a:cubicBezTo>
                    <a:cubicBezTo>
                      <a:pt x="10042" y="61661"/>
                      <a:pt x="6130" y="59112"/>
                      <a:pt x="3930" y="55273"/>
                    </a:cubicBezTo>
                    <a:lnTo>
                      <a:pt x="1826" y="51434"/>
                    </a:lnTo>
                    <a:cubicBezTo>
                      <a:pt x="708" y="49364"/>
                      <a:pt x="201" y="47019"/>
                      <a:pt x="363" y="44672"/>
                    </a:cubicBezTo>
                    <a:lnTo>
                      <a:pt x="637" y="44672"/>
                    </a:lnTo>
                    <a:cubicBezTo>
                      <a:pt x="6306" y="44456"/>
                      <a:pt x="11634" y="41910"/>
                      <a:pt x="15360" y="37634"/>
                    </a:cubicBezTo>
                    <a:lnTo>
                      <a:pt x="35205" y="16433"/>
                    </a:lnTo>
                    <a:lnTo>
                      <a:pt x="60720" y="2726"/>
                    </a:lnTo>
                    <a:cubicBezTo>
                      <a:pt x="64629" y="590"/>
                      <a:pt x="69086" y="-333"/>
                      <a:pt x="73522" y="75"/>
                    </a:cubicBezTo>
                    <a:cubicBezTo>
                      <a:pt x="78106" y="431"/>
                      <a:pt x="82215" y="3032"/>
                      <a:pt x="84496" y="7021"/>
                    </a:cubicBezTo>
                    <a:close/>
                    <a:moveTo>
                      <a:pt x="71328" y="22556"/>
                    </a:moveTo>
                    <a:cubicBezTo>
                      <a:pt x="75169" y="20546"/>
                      <a:pt x="76541" y="17347"/>
                      <a:pt x="76082" y="16525"/>
                    </a:cubicBezTo>
                    <a:lnTo>
                      <a:pt x="73980" y="12686"/>
                    </a:lnTo>
                    <a:cubicBezTo>
                      <a:pt x="73888" y="12321"/>
                      <a:pt x="73248" y="12047"/>
                      <a:pt x="72150" y="11864"/>
                    </a:cubicBezTo>
                    <a:lnTo>
                      <a:pt x="71328" y="11864"/>
                    </a:lnTo>
                    <a:cubicBezTo>
                      <a:pt x="69563" y="11899"/>
                      <a:pt x="67836" y="12370"/>
                      <a:pt x="66298" y="13235"/>
                    </a:cubicBezTo>
                    <a:lnTo>
                      <a:pt x="17006" y="39646"/>
                    </a:lnTo>
                    <a:cubicBezTo>
                      <a:pt x="13165" y="41747"/>
                      <a:pt x="11793" y="44945"/>
                      <a:pt x="12251" y="45769"/>
                    </a:cubicBezTo>
                    <a:lnTo>
                      <a:pt x="14354" y="49606"/>
                    </a:lnTo>
                    <a:cubicBezTo>
                      <a:pt x="14812" y="50429"/>
                      <a:pt x="18196" y="51160"/>
                      <a:pt x="22036" y="490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3" name="Google Shape;1903;g2db8ca15495_1_492"/>
              <p:cNvSpPr/>
              <p:nvPr/>
            </p:nvSpPr>
            <p:spPr>
              <a:xfrm>
                <a:off x="8632155" y="4223290"/>
                <a:ext cx="9872" cy="361"/>
              </a:xfrm>
              <a:custGeom>
                <a:rect b="b" l="l" r="r" t="t"/>
                <a:pathLst>
                  <a:path extrusionOk="0" h="361" w="9872">
                    <a:moveTo>
                      <a:pt x="9593" y="0"/>
                    </a:moveTo>
                    <a:lnTo>
                      <a:pt x="9872" y="362"/>
                    </a:lnTo>
                    <a:lnTo>
                      <a:pt x="0" y="362"/>
                    </a:lnTo>
                    <a:lnTo>
                      <a:pt x="959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4" name="Google Shape;1904;g2db8ca15495_1_492"/>
              <p:cNvSpPr/>
              <p:nvPr/>
            </p:nvSpPr>
            <p:spPr>
              <a:xfrm>
                <a:off x="8612580" y="4194135"/>
                <a:ext cx="29172" cy="29518"/>
              </a:xfrm>
              <a:custGeom>
                <a:rect b="b" l="l" r="r" t="t"/>
                <a:pathLst>
                  <a:path extrusionOk="0" h="29518" w="29172">
                    <a:moveTo>
                      <a:pt x="29506" y="29134"/>
                    </a:moveTo>
                    <a:lnTo>
                      <a:pt x="19904" y="29499"/>
                    </a:lnTo>
                    <a:lnTo>
                      <a:pt x="334" y="29499"/>
                    </a:lnTo>
                    <a:lnTo>
                      <a:pt x="700" y="28951"/>
                    </a:lnTo>
                    <a:cubicBezTo>
                      <a:pt x="4330" y="28114"/>
                      <a:pt x="7484" y="25881"/>
                      <a:pt x="9478" y="22736"/>
                    </a:cubicBezTo>
                    <a:cubicBezTo>
                      <a:pt x="11881" y="18944"/>
                      <a:pt x="13092" y="14520"/>
                      <a:pt x="12954" y="10033"/>
                    </a:cubicBezTo>
                    <a:lnTo>
                      <a:pt x="12862" y="1078"/>
                    </a:lnTo>
                    <a:lnTo>
                      <a:pt x="13137" y="-19"/>
                    </a:lnTo>
                    <a:lnTo>
                      <a:pt x="13777" y="1627"/>
                    </a:lnTo>
                    <a:lnTo>
                      <a:pt x="14326" y="9851"/>
                    </a:lnTo>
                    <a:cubicBezTo>
                      <a:pt x="14067" y="18359"/>
                      <a:pt x="19907" y="25845"/>
                      <a:pt x="28226" y="27671"/>
                    </a:cubicBezTo>
                    <a:cubicBezTo>
                      <a:pt x="28226" y="27671"/>
                      <a:pt x="28226" y="27763"/>
                      <a:pt x="28317" y="27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5" name="Google Shape;1905;g2db8ca15495_1_492"/>
              <p:cNvSpPr/>
              <p:nvPr/>
            </p:nvSpPr>
            <p:spPr>
              <a:xfrm>
                <a:off x="8626023" y="4195781"/>
                <a:ext cx="14449" cy="26044"/>
              </a:xfrm>
              <a:custGeom>
                <a:rect b="b" l="l" r="r" t="t"/>
                <a:pathLst>
                  <a:path extrusionOk="0" h="26044" w="14449">
                    <a:moveTo>
                      <a:pt x="8473" y="18167"/>
                    </a:moveTo>
                    <a:lnTo>
                      <a:pt x="14783" y="26025"/>
                    </a:lnTo>
                    <a:cubicBezTo>
                      <a:pt x="6464" y="24200"/>
                      <a:pt x="624" y="16713"/>
                      <a:pt x="883" y="8205"/>
                    </a:cubicBezTo>
                    <a:lnTo>
                      <a:pt x="334" y="-19"/>
                    </a:lnTo>
                    <a:lnTo>
                      <a:pt x="6003" y="14054"/>
                    </a:lnTo>
                    <a:cubicBezTo>
                      <a:pt x="6648" y="15524"/>
                      <a:pt x="7478" y="16906"/>
                      <a:pt x="8473" y="181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6" name="Google Shape;1906;g2db8ca15495_1_492"/>
              <p:cNvSpPr/>
              <p:nvPr/>
            </p:nvSpPr>
            <p:spPr>
              <a:xfrm>
                <a:off x="8623371" y="4128429"/>
                <a:ext cx="13534" cy="19008"/>
              </a:xfrm>
              <a:custGeom>
                <a:rect b="b" l="l" r="r" t="t"/>
                <a:pathLst>
                  <a:path extrusionOk="0" h="19008" w="13534">
                    <a:moveTo>
                      <a:pt x="13686" y="-19"/>
                    </a:moveTo>
                    <a:lnTo>
                      <a:pt x="13869" y="3819"/>
                    </a:lnTo>
                    <a:cubicBezTo>
                      <a:pt x="10565" y="4137"/>
                      <a:pt x="7644" y="6095"/>
                      <a:pt x="6096" y="9028"/>
                    </a:cubicBezTo>
                    <a:lnTo>
                      <a:pt x="1249" y="18989"/>
                    </a:lnTo>
                    <a:cubicBezTo>
                      <a:pt x="1175" y="17160"/>
                      <a:pt x="867" y="15348"/>
                      <a:pt x="334" y="13597"/>
                    </a:cubicBezTo>
                    <a:cubicBezTo>
                      <a:pt x="755" y="11273"/>
                      <a:pt x="1591" y="9044"/>
                      <a:pt x="2803" y="7017"/>
                    </a:cubicBezTo>
                    <a:cubicBezTo>
                      <a:pt x="5019" y="3037"/>
                      <a:pt x="9056" y="405"/>
                      <a:pt x="13594" y="-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7" name="Google Shape;1907;g2db8ca15495_1_492"/>
              <p:cNvSpPr/>
              <p:nvPr/>
            </p:nvSpPr>
            <p:spPr>
              <a:xfrm>
                <a:off x="8609380" y="4120387"/>
                <a:ext cx="27342" cy="21658"/>
              </a:xfrm>
              <a:custGeom>
                <a:rect b="b" l="l" r="r" t="t"/>
                <a:pathLst>
                  <a:path extrusionOk="0" h="21658" w="27342">
                    <a:moveTo>
                      <a:pt x="27220" y="-19"/>
                    </a:moveTo>
                    <a:lnTo>
                      <a:pt x="27677" y="8023"/>
                    </a:lnTo>
                    <a:lnTo>
                      <a:pt x="27584" y="8023"/>
                    </a:lnTo>
                    <a:cubicBezTo>
                      <a:pt x="23047" y="8447"/>
                      <a:pt x="19010" y="11079"/>
                      <a:pt x="16794" y="15059"/>
                    </a:cubicBezTo>
                    <a:cubicBezTo>
                      <a:pt x="15582" y="17087"/>
                      <a:pt x="14745" y="19316"/>
                      <a:pt x="14324" y="21640"/>
                    </a:cubicBezTo>
                    <a:cubicBezTo>
                      <a:pt x="13706" y="19418"/>
                      <a:pt x="12717" y="17317"/>
                      <a:pt x="11398" y="15425"/>
                    </a:cubicBezTo>
                    <a:cubicBezTo>
                      <a:pt x="8864" y="11820"/>
                      <a:pt x="4824" y="9566"/>
                      <a:pt x="424" y="9302"/>
                    </a:cubicBezTo>
                    <a:lnTo>
                      <a:pt x="334" y="4916"/>
                    </a:lnTo>
                    <a:lnTo>
                      <a:pt x="22373" y="25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8" name="Google Shape;1908;g2db8ca15495_1_492"/>
              <p:cNvSpPr/>
              <p:nvPr/>
            </p:nvSpPr>
            <p:spPr>
              <a:xfrm>
                <a:off x="8609381" y="4120656"/>
                <a:ext cx="22039" cy="4669"/>
              </a:xfrm>
              <a:custGeom>
                <a:rect b="b" l="l" r="r" t="t"/>
                <a:pathLst>
                  <a:path extrusionOk="0" h="4669" w="22039">
                    <a:moveTo>
                      <a:pt x="22040" y="0"/>
                    </a:moveTo>
                    <a:lnTo>
                      <a:pt x="0" y="4669"/>
                    </a:lnTo>
                    <a:lnTo>
                      <a:pt x="0" y="1012"/>
                    </a:lnTo>
                    <a:lnTo>
                      <a:pt x="2204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9" name="Google Shape;1909;g2db8ca15495_1_492"/>
              <p:cNvSpPr/>
              <p:nvPr/>
            </p:nvSpPr>
            <p:spPr>
              <a:xfrm>
                <a:off x="8612947" y="4195232"/>
                <a:ext cx="12264" cy="27872"/>
              </a:xfrm>
              <a:custGeom>
                <a:rect b="b" l="l" r="r" t="t"/>
                <a:pathLst>
                  <a:path extrusionOk="0" h="27872" w="12264">
                    <a:moveTo>
                      <a:pt x="12588" y="8937"/>
                    </a:moveTo>
                    <a:cubicBezTo>
                      <a:pt x="12726" y="13423"/>
                      <a:pt x="11515" y="17847"/>
                      <a:pt x="9112" y="21639"/>
                    </a:cubicBezTo>
                    <a:cubicBezTo>
                      <a:pt x="7118" y="24784"/>
                      <a:pt x="3964" y="27017"/>
                      <a:pt x="334" y="27854"/>
                    </a:cubicBezTo>
                    <a:lnTo>
                      <a:pt x="6002" y="19263"/>
                    </a:lnTo>
                    <a:cubicBezTo>
                      <a:pt x="6791" y="17967"/>
                      <a:pt x="7435" y="16588"/>
                      <a:pt x="7923" y="15151"/>
                    </a:cubicBezTo>
                    <a:lnTo>
                      <a:pt x="12496" y="-1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0" name="Google Shape;1910;g2db8ca15495_1_492"/>
              <p:cNvSpPr/>
              <p:nvPr/>
            </p:nvSpPr>
            <p:spPr>
              <a:xfrm>
                <a:off x="8590083" y="4129614"/>
                <a:ext cx="35025" cy="93856"/>
              </a:xfrm>
              <a:custGeom>
                <a:rect b="b" l="l" r="r" t="t"/>
                <a:pathLst>
                  <a:path extrusionOk="0" h="93856" w="35025">
                    <a:moveTo>
                      <a:pt x="35085" y="47322"/>
                    </a:moveTo>
                    <a:lnTo>
                      <a:pt x="35359" y="65599"/>
                    </a:lnTo>
                    <a:lnTo>
                      <a:pt x="30787" y="80770"/>
                    </a:lnTo>
                    <a:cubicBezTo>
                      <a:pt x="30299" y="82206"/>
                      <a:pt x="29655" y="83585"/>
                      <a:pt x="28866" y="84881"/>
                    </a:cubicBezTo>
                    <a:lnTo>
                      <a:pt x="23197" y="93472"/>
                    </a:lnTo>
                    <a:cubicBezTo>
                      <a:pt x="22386" y="93653"/>
                      <a:pt x="21558" y="93745"/>
                      <a:pt x="20727" y="93746"/>
                    </a:cubicBezTo>
                    <a:lnTo>
                      <a:pt x="16337" y="93838"/>
                    </a:lnTo>
                    <a:lnTo>
                      <a:pt x="16155" y="93838"/>
                    </a:lnTo>
                    <a:cubicBezTo>
                      <a:pt x="11635" y="93742"/>
                      <a:pt x="7456" y="91414"/>
                      <a:pt x="4998" y="87623"/>
                    </a:cubicBezTo>
                    <a:cubicBezTo>
                      <a:pt x="2538" y="84146"/>
                      <a:pt x="1197" y="80001"/>
                      <a:pt x="1156" y="75743"/>
                    </a:cubicBezTo>
                    <a:lnTo>
                      <a:pt x="1156" y="74921"/>
                    </a:lnTo>
                    <a:lnTo>
                      <a:pt x="334" y="22466"/>
                    </a:lnTo>
                    <a:lnTo>
                      <a:pt x="5821" y="10767"/>
                    </a:lnTo>
                    <a:cubicBezTo>
                      <a:pt x="7094" y="7671"/>
                      <a:pt x="9671" y="5296"/>
                      <a:pt x="12862" y="4280"/>
                    </a:cubicBezTo>
                    <a:lnTo>
                      <a:pt x="12039" y="441"/>
                    </a:lnTo>
                    <a:cubicBezTo>
                      <a:pt x="12971" y="229"/>
                      <a:pt x="13920" y="107"/>
                      <a:pt x="14875" y="75"/>
                    </a:cubicBezTo>
                    <a:lnTo>
                      <a:pt x="19265" y="-16"/>
                    </a:lnTo>
                    <a:cubicBezTo>
                      <a:pt x="19422" y="-30"/>
                      <a:pt x="19581" y="2"/>
                      <a:pt x="19721" y="75"/>
                    </a:cubicBezTo>
                    <a:lnTo>
                      <a:pt x="19721" y="3914"/>
                    </a:lnTo>
                    <a:cubicBezTo>
                      <a:pt x="23354" y="4181"/>
                      <a:pt x="26582" y="6331"/>
                      <a:pt x="28226" y="9579"/>
                    </a:cubicBezTo>
                    <a:lnTo>
                      <a:pt x="33165" y="17896"/>
                    </a:lnTo>
                    <a:lnTo>
                      <a:pt x="33165" y="18627"/>
                    </a:lnTo>
                    <a:close/>
                    <a:moveTo>
                      <a:pt x="22099" y="80587"/>
                    </a:moveTo>
                    <a:cubicBezTo>
                      <a:pt x="23190" y="78840"/>
                      <a:pt x="23703" y="76793"/>
                      <a:pt x="23563" y="74738"/>
                    </a:cubicBezTo>
                    <a:lnTo>
                      <a:pt x="22739" y="18902"/>
                    </a:lnTo>
                    <a:cubicBezTo>
                      <a:pt x="22764" y="16850"/>
                      <a:pt x="22158" y="14839"/>
                      <a:pt x="21002" y="13143"/>
                    </a:cubicBezTo>
                    <a:cubicBezTo>
                      <a:pt x="20453" y="12230"/>
                      <a:pt x="19813" y="11864"/>
                      <a:pt x="19448" y="11864"/>
                    </a:cubicBezTo>
                    <a:lnTo>
                      <a:pt x="15058" y="11955"/>
                    </a:lnTo>
                    <a:cubicBezTo>
                      <a:pt x="14783" y="11955"/>
                      <a:pt x="14143" y="12321"/>
                      <a:pt x="13594" y="13235"/>
                    </a:cubicBezTo>
                    <a:cubicBezTo>
                      <a:pt x="12513" y="14990"/>
                      <a:pt x="11972" y="17024"/>
                      <a:pt x="12039" y="19084"/>
                    </a:cubicBezTo>
                    <a:lnTo>
                      <a:pt x="12954" y="74921"/>
                    </a:lnTo>
                    <a:cubicBezTo>
                      <a:pt x="12901" y="76963"/>
                      <a:pt x="13475" y="78972"/>
                      <a:pt x="14600" y="80678"/>
                    </a:cubicBezTo>
                    <a:cubicBezTo>
                      <a:pt x="14953" y="81273"/>
                      <a:pt x="15503" y="81726"/>
                      <a:pt x="16155" y="81958"/>
                    </a:cubicBezTo>
                    <a:lnTo>
                      <a:pt x="20544" y="81866"/>
                    </a:lnTo>
                    <a:cubicBezTo>
                      <a:pt x="20910" y="81866"/>
                      <a:pt x="21459" y="81500"/>
                      <a:pt x="22099" y="805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1" name="Google Shape;1911;g2db8ca15495_1_492"/>
              <p:cNvSpPr/>
              <p:nvPr/>
            </p:nvSpPr>
            <p:spPr>
              <a:xfrm>
                <a:off x="8622914" y="4147437"/>
                <a:ext cx="1920" cy="29517"/>
              </a:xfrm>
              <a:custGeom>
                <a:rect b="b" l="l" r="r" t="t"/>
                <a:pathLst>
                  <a:path extrusionOk="0" h="29517" w="1920">
                    <a:moveTo>
                      <a:pt x="2254" y="29498"/>
                    </a:moveTo>
                    <a:lnTo>
                      <a:pt x="334" y="803"/>
                    </a:lnTo>
                    <a:lnTo>
                      <a:pt x="334" y="73"/>
                    </a:lnTo>
                    <a:lnTo>
                      <a:pt x="1066" y="1352"/>
                    </a:lnTo>
                    <a:lnTo>
                      <a:pt x="1705" y="-19"/>
                    </a:lnTo>
                    <a:cubicBezTo>
                      <a:pt x="1780" y="280"/>
                      <a:pt x="1811" y="588"/>
                      <a:pt x="1796" y="8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2" name="Google Shape;1912;g2db8ca15495_1_492"/>
              <p:cNvSpPr/>
              <p:nvPr/>
            </p:nvSpPr>
            <p:spPr>
              <a:xfrm>
                <a:off x="8620653" y="4142045"/>
                <a:ext cx="5535" cy="6763"/>
              </a:xfrm>
              <a:custGeom>
                <a:rect b="b" l="l" r="r" t="t"/>
                <a:pathLst>
                  <a:path extrusionOk="0" h="6763" w="5535">
                    <a:moveTo>
                      <a:pt x="3967" y="5374"/>
                    </a:moveTo>
                    <a:lnTo>
                      <a:pt x="3327" y="6744"/>
                    </a:lnTo>
                    <a:lnTo>
                      <a:pt x="2595" y="5465"/>
                    </a:lnTo>
                    <a:cubicBezTo>
                      <a:pt x="1093" y="5186"/>
                      <a:pt x="101" y="3742"/>
                      <a:pt x="381" y="2241"/>
                    </a:cubicBezTo>
                    <a:cubicBezTo>
                      <a:pt x="660" y="739"/>
                      <a:pt x="2105" y="-251"/>
                      <a:pt x="3608" y="28"/>
                    </a:cubicBezTo>
                    <a:cubicBezTo>
                      <a:pt x="5110" y="308"/>
                      <a:pt x="6101" y="1751"/>
                      <a:pt x="5822" y="3253"/>
                    </a:cubicBezTo>
                    <a:cubicBezTo>
                      <a:pt x="5637" y="4245"/>
                      <a:pt x="4926" y="5058"/>
                      <a:pt x="3967" y="53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3" name="Google Shape;1913;g2db8ca15495_1_492"/>
              <p:cNvSpPr/>
              <p:nvPr/>
            </p:nvSpPr>
            <p:spPr>
              <a:xfrm>
                <a:off x="8609471" y="4129708"/>
                <a:ext cx="13900" cy="17821"/>
              </a:xfrm>
              <a:custGeom>
                <a:rect b="b" l="l" r="r" t="t"/>
                <a:pathLst>
                  <a:path extrusionOk="0" h="17821" w="13900">
                    <a:moveTo>
                      <a:pt x="14234" y="12319"/>
                    </a:moveTo>
                    <a:cubicBezTo>
                      <a:pt x="13848" y="14119"/>
                      <a:pt x="13694" y="15962"/>
                      <a:pt x="13777" y="17802"/>
                    </a:cubicBezTo>
                    <a:lnTo>
                      <a:pt x="8838" y="9485"/>
                    </a:lnTo>
                    <a:cubicBezTo>
                      <a:pt x="7194" y="6237"/>
                      <a:pt x="3967" y="4087"/>
                      <a:pt x="334" y="3820"/>
                    </a:cubicBezTo>
                    <a:lnTo>
                      <a:pt x="334" y="-19"/>
                    </a:lnTo>
                    <a:cubicBezTo>
                      <a:pt x="4734" y="245"/>
                      <a:pt x="8774" y="2499"/>
                      <a:pt x="11308" y="6104"/>
                    </a:cubicBezTo>
                    <a:cubicBezTo>
                      <a:pt x="12626" y="7996"/>
                      <a:pt x="13616" y="10097"/>
                      <a:pt x="14234" y="123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4" name="Google Shape;1914;g2db8ca15495_1_492"/>
              <p:cNvSpPr/>
              <p:nvPr/>
            </p:nvSpPr>
            <p:spPr>
              <a:xfrm>
                <a:off x="8545457" y="3975030"/>
                <a:ext cx="75059" cy="78280"/>
              </a:xfrm>
              <a:custGeom>
                <a:rect b="b" l="l" r="r" t="t"/>
                <a:pathLst>
                  <a:path extrusionOk="0" h="78280" w="75059">
                    <a:moveTo>
                      <a:pt x="71390" y="6340"/>
                    </a:moveTo>
                    <a:cubicBezTo>
                      <a:pt x="77431" y="13546"/>
                      <a:pt x="76534" y="24272"/>
                      <a:pt x="69378" y="30375"/>
                    </a:cubicBezTo>
                    <a:lnTo>
                      <a:pt x="50996" y="50023"/>
                    </a:lnTo>
                    <a:lnTo>
                      <a:pt x="27218" y="62817"/>
                    </a:lnTo>
                    <a:cubicBezTo>
                      <a:pt x="21073" y="65667"/>
                      <a:pt x="16873" y="71529"/>
                      <a:pt x="16154" y="78261"/>
                    </a:cubicBezTo>
                    <a:cubicBezTo>
                      <a:pt x="12863" y="78267"/>
                      <a:pt x="9693" y="77026"/>
                      <a:pt x="7283" y="74788"/>
                    </a:cubicBezTo>
                    <a:lnTo>
                      <a:pt x="4083" y="71865"/>
                    </a:lnTo>
                    <a:cubicBezTo>
                      <a:pt x="2161" y="70017"/>
                      <a:pt x="852" y="67625"/>
                      <a:pt x="334" y="65010"/>
                    </a:cubicBezTo>
                    <a:cubicBezTo>
                      <a:pt x="2064" y="64709"/>
                      <a:pt x="3713" y="64055"/>
                      <a:pt x="5180" y="63091"/>
                    </a:cubicBezTo>
                    <a:cubicBezTo>
                      <a:pt x="8991" y="60745"/>
                      <a:pt x="11966" y="57260"/>
                      <a:pt x="13685" y="53130"/>
                    </a:cubicBezTo>
                    <a:lnTo>
                      <a:pt x="25116" y="27360"/>
                    </a:lnTo>
                    <a:lnTo>
                      <a:pt x="44228" y="6889"/>
                    </a:lnTo>
                    <a:cubicBezTo>
                      <a:pt x="49876" y="-681"/>
                      <a:pt x="60580" y="-2273"/>
                      <a:pt x="68189" y="3325"/>
                    </a:cubicBezTo>
                    <a:close/>
                    <a:moveTo>
                      <a:pt x="60690" y="22333"/>
                    </a:moveTo>
                    <a:cubicBezTo>
                      <a:pt x="63708" y="19043"/>
                      <a:pt x="63982" y="15662"/>
                      <a:pt x="63250" y="15022"/>
                    </a:cubicBezTo>
                    <a:lnTo>
                      <a:pt x="60049" y="12006"/>
                    </a:lnTo>
                    <a:cubicBezTo>
                      <a:pt x="59759" y="11795"/>
                      <a:pt x="59401" y="11697"/>
                      <a:pt x="59043" y="11731"/>
                    </a:cubicBezTo>
                    <a:cubicBezTo>
                      <a:pt x="56662" y="12027"/>
                      <a:pt x="54476" y="13200"/>
                      <a:pt x="52916" y="15022"/>
                    </a:cubicBezTo>
                    <a:lnTo>
                      <a:pt x="14782" y="55872"/>
                    </a:lnTo>
                    <a:cubicBezTo>
                      <a:pt x="13339" y="57323"/>
                      <a:pt x="12352" y="59166"/>
                      <a:pt x="11947" y="61172"/>
                    </a:cubicBezTo>
                    <a:cubicBezTo>
                      <a:pt x="11731" y="61850"/>
                      <a:pt x="11832" y="62588"/>
                      <a:pt x="12222" y="63183"/>
                    </a:cubicBezTo>
                    <a:lnTo>
                      <a:pt x="15422" y="66106"/>
                    </a:lnTo>
                    <a:cubicBezTo>
                      <a:pt x="16062" y="66747"/>
                      <a:pt x="19538" y="66289"/>
                      <a:pt x="22555" y="630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5" name="Google Shape;1915;g2db8ca15495_1_492"/>
              <p:cNvSpPr/>
              <p:nvPr/>
            </p:nvSpPr>
            <p:spPr>
              <a:xfrm>
                <a:off x="8575361" y="4053766"/>
                <a:ext cx="40054" cy="17180"/>
              </a:xfrm>
              <a:custGeom>
                <a:rect b="b" l="l" r="r" t="t"/>
                <a:pathLst>
                  <a:path extrusionOk="0" h="17180" w="40054">
                    <a:moveTo>
                      <a:pt x="40388" y="-19"/>
                    </a:moveTo>
                    <a:lnTo>
                      <a:pt x="13593" y="14329"/>
                    </a:lnTo>
                    <a:cubicBezTo>
                      <a:pt x="10317" y="16145"/>
                      <a:pt x="6640" y="17119"/>
                      <a:pt x="2894" y="17162"/>
                    </a:cubicBezTo>
                    <a:cubicBezTo>
                      <a:pt x="2038" y="17150"/>
                      <a:pt x="1183" y="17089"/>
                      <a:pt x="334" y="16979"/>
                    </a:cubicBezTo>
                    <a:cubicBezTo>
                      <a:pt x="1085" y="15068"/>
                      <a:pt x="2169" y="13305"/>
                      <a:pt x="3534" y="11770"/>
                    </a:cubicBezTo>
                    <a:cubicBezTo>
                      <a:pt x="6679" y="8593"/>
                      <a:pt x="10683" y="6401"/>
                      <a:pt x="15057" y="54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6" name="Google Shape;1916;g2db8ca15495_1_492"/>
              <p:cNvSpPr/>
              <p:nvPr/>
            </p:nvSpPr>
            <p:spPr>
              <a:xfrm>
                <a:off x="8563472" y="4309311"/>
                <a:ext cx="42666" cy="39083"/>
              </a:xfrm>
              <a:custGeom>
                <a:rect b="b" l="l" r="r" t="t"/>
                <a:pathLst>
                  <a:path extrusionOk="0" h="39083" w="42666">
                    <a:moveTo>
                      <a:pt x="42675" y="17772"/>
                    </a:moveTo>
                    <a:cubicBezTo>
                      <a:pt x="43654" y="22361"/>
                      <a:pt x="42398" y="27141"/>
                      <a:pt x="39291" y="30658"/>
                    </a:cubicBezTo>
                    <a:lnTo>
                      <a:pt x="31426" y="39065"/>
                    </a:lnTo>
                    <a:lnTo>
                      <a:pt x="27950" y="39065"/>
                    </a:lnTo>
                    <a:lnTo>
                      <a:pt x="37279" y="29013"/>
                    </a:lnTo>
                    <a:cubicBezTo>
                      <a:pt x="39721" y="26419"/>
                      <a:pt x="40834" y="22847"/>
                      <a:pt x="40297" y="19326"/>
                    </a:cubicBezTo>
                    <a:cubicBezTo>
                      <a:pt x="38812" y="10332"/>
                      <a:pt x="31453" y="3466"/>
                      <a:pt x="22373" y="2602"/>
                    </a:cubicBezTo>
                    <a:cubicBezTo>
                      <a:pt x="18861" y="2345"/>
                      <a:pt x="15414" y="3649"/>
                      <a:pt x="12953" y="6166"/>
                    </a:cubicBezTo>
                    <a:lnTo>
                      <a:pt x="334" y="19691"/>
                    </a:lnTo>
                    <a:lnTo>
                      <a:pt x="334" y="15945"/>
                    </a:lnTo>
                    <a:lnTo>
                      <a:pt x="11124" y="4430"/>
                    </a:lnTo>
                    <a:cubicBezTo>
                      <a:pt x="14394" y="1053"/>
                      <a:pt x="19091" y="-546"/>
                      <a:pt x="23744" y="135"/>
                    </a:cubicBezTo>
                    <a:cubicBezTo>
                      <a:pt x="28320" y="796"/>
                      <a:pt x="32573" y="2874"/>
                      <a:pt x="35907" y="6075"/>
                    </a:cubicBezTo>
                    <a:cubicBezTo>
                      <a:pt x="39353" y="9154"/>
                      <a:pt x="41724" y="13253"/>
                      <a:pt x="42675" y="177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7" name="Google Shape;1917;g2db8ca15495_1_492"/>
              <p:cNvSpPr/>
              <p:nvPr/>
            </p:nvSpPr>
            <p:spPr>
              <a:xfrm>
                <a:off x="8539786" y="4311900"/>
                <a:ext cx="63781" cy="57056"/>
              </a:xfrm>
              <a:custGeom>
                <a:rect b="b" l="l" r="r" t="t"/>
                <a:pathLst>
                  <a:path extrusionOk="0" h="57056" w="63781">
                    <a:moveTo>
                      <a:pt x="63983" y="16737"/>
                    </a:moveTo>
                    <a:cubicBezTo>
                      <a:pt x="64520" y="20258"/>
                      <a:pt x="63407" y="23830"/>
                      <a:pt x="60964" y="26424"/>
                    </a:cubicBezTo>
                    <a:lnTo>
                      <a:pt x="51636" y="36475"/>
                    </a:lnTo>
                    <a:lnTo>
                      <a:pt x="55112" y="36475"/>
                    </a:lnTo>
                    <a:lnTo>
                      <a:pt x="35908" y="57037"/>
                    </a:lnTo>
                    <a:lnTo>
                      <a:pt x="35449" y="56032"/>
                    </a:lnTo>
                    <a:lnTo>
                      <a:pt x="35632" y="55302"/>
                    </a:lnTo>
                    <a:cubicBezTo>
                      <a:pt x="36546" y="45676"/>
                      <a:pt x="29527" y="37112"/>
                      <a:pt x="19904" y="36111"/>
                    </a:cubicBezTo>
                    <a:cubicBezTo>
                      <a:pt x="14585" y="34918"/>
                      <a:pt x="9011" y="35836"/>
                      <a:pt x="4357" y="38670"/>
                    </a:cubicBezTo>
                    <a:lnTo>
                      <a:pt x="334" y="38760"/>
                    </a:lnTo>
                    <a:lnTo>
                      <a:pt x="24020" y="13356"/>
                    </a:lnTo>
                    <a:lnTo>
                      <a:pt x="24020" y="17102"/>
                    </a:lnTo>
                    <a:lnTo>
                      <a:pt x="36638" y="3577"/>
                    </a:lnTo>
                    <a:cubicBezTo>
                      <a:pt x="39100" y="1060"/>
                      <a:pt x="42546" y="-244"/>
                      <a:pt x="46058" y="13"/>
                    </a:cubicBezTo>
                    <a:cubicBezTo>
                      <a:pt x="55139" y="876"/>
                      <a:pt x="62498" y="7743"/>
                      <a:pt x="63982" y="16737"/>
                    </a:cubicBezTo>
                    <a:close/>
                    <a:moveTo>
                      <a:pt x="54289" y="19935"/>
                    </a:moveTo>
                    <a:cubicBezTo>
                      <a:pt x="54782" y="19177"/>
                      <a:pt x="54915" y="18241"/>
                      <a:pt x="54654" y="17376"/>
                    </a:cubicBezTo>
                    <a:cubicBezTo>
                      <a:pt x="54155" y="15350"/>
                      <a:pt x="53036" y="13529"/>
                      <a:pt x="51454" y="12167"/>
                    </a:cubicBezTo>
                    <a:cubicBezTo>
                      <a:pt x="49947" y="10700"/>
                      <a:pt x="48037" y="9714"/>
                      <a:pt x="45968" y="9334"/>
                    </a:cubicBezTo>
                    <a:cubicBezTo>
                      <a:pt x="45104" y="9173"/>
                      <a:pt x="44212" y="9371"/>
                      <a:pt x="43498" y="9882"/>
                    </a:cubicBezTo>
                    <a:lnTo>
                      <a:pt x="26305" y="28251"/>
                    </a:lnTo>
                    <a:cubicBezTo>
                      <a:pt x="31110" y="29935"/>
                      <a:pt x="35418" y="32793"/>
                      <a:pt x="38834" y="365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8" name="Google Shape;1918;g2db8ca15495_1_492"/>
              <p:cNvSpPr/>
              <p:nvPr/>
            </p:nvSpPr>
            <p:spPr>
              <a:xfrm>
                <a:off x="8589900" y="4130074"/>
                <a:ext cx="12711" cy="22024"/>
              </a:xfrm>
              <a:custGeom>
                <a:rect b="b" l="l" r="r" t="t"/>
                <a:pathLst>
                  <a:path extrusionOk="0" h="22024" w="12711">
                    <a:moveTo>
                      <a:pt x="12222" y="-19"/>
                    </a:moveTo>
                    <a:lnTo>
                      <a:pt x="13045" y="3820"/>
                    </a:lnTo>
                    <a:cubicBezTo>
                      <a:pt x="9854" y="4837"/>
                      <a:pt x="7277" y="7211"/>
                      <a:pt x="6004" y="10307"/>
                    </a:cubicBezTo>
                    <a:lnTo>
                      <a:pt x="517" y="22006"/>
                    </a:lnTo>
                    <a:lnTo>
                      <a:pt x="426" y="18625"/>
                    </a:lnTo>
                    <a:cubicBezTo>
                      <a:pt x="440" y="18437"/>
                      <a:pt x="409" y="18249"/>
                      <a:pt x="334" y="18076"/>
                    </a:cubicBezTo>
                    <a:cubicBezTo>
                      <a:pt x="353" y="13827"/>
                      <a:pt x="1591" y="9672"/>
                      <a:pt x="3900" y="6104"/>
                    </a:cubicBezTo>
                    <a:cubicBezTo>
                      <a:pt x="5843" y="3126"/>
                      <a:pt x="8799" y="951"/>
                      <a:pt x="12222" y="-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9" name="Google Shape;1919;g2db8ca15495_1_492"/>
              <p:cNvSpPr/>
              <p:nvPr/>
            </p:nvSpPr>
            <p:spPr>
              <a:xfrm>
                <a:off x="8584505" y="4125504"/>
                <a:ext cx="17283" cy="22664"/>
              </a:xfrm>
              <a:custGeom>
                <a:rect b="b" l="l" r="r" t="t"/>
                <a:pathLst>
                  <a:path extrusionOk="0" h="22664" w="17283">
                    <a:moveTo>
                      <a:pt x="16977" y="1444"/>
                    </a:moveTo>
                    <a:lnTo>
                      <a:pt x="17617" y="4550"/>
                    </a:lnTo>
                    <a:cubicBezTo>
                      <a:pt x="14195" y="5521"/>
                      <a:pt x="11239" y="7695"/>
                      <a:pt x="9295" y="10673"/>
                    </a:cubicBezTo>
                    <a:cubicBezTo>
                      <a:pt x="6985" y="14241"/>
                      <a:pt x="5747" y="18396"/>
                      <a:pt x="5729" y="22645"/>
                    </a:cubicBezTo>
                    <a:cubicBezTo>
                      <a:pt x="5696" y="19016"/>
                      <a:pt x="4719" y="15457"/>
                      <a:pt x="2895" y="12319"/>
                    </a:cubicBezTo>
                    <a:lnTo>
                      <a:pt x="5545" y="12136"/>
                    </a:lnTo>
                    <a:lnTo>
                      <a:pt x="2894" y="12227"/>
                    </a:lnTo>
                    <a:cubicBezTo>
                      <a:pt x="2196" y="11018"/>
                      <a:pt x="1334" y="9910"/>
                      <a:pt x="334" y="8937"/>
                    </a:cubicBezTo>
                    <a:cubicBezTo>
                      <a:pt x="1364" y="5172"/>
                      <a:pt x="3825" y="1958"/>
                      <a:pt x="7193" y="-19"/>
                    </a:cubicBezTo>
                    <a:cubicBezTo>
                      <a:pt x="9747" y="1021"/>
                      <a:pt x="12482" y="1549"/>
                      <a:pt x="15240" y="1535"/>
                    </a:cubicBezTo>
                    <a:cubicBezTo>
                      <a:pt x="15820" y="1547"/>
                      <a:pt x="16401" y="1517"/>
                      <a:pt x="16977" y="14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0" name="Google Shape;1920;g2db8ca15495_1_492"/>
              <p:cNvSpPr/>
              <p:nvPr/>
            </p:nvSpPr>
            <p:spPr>
              <a:xfrm>
                <a:off x="8591365" y="4122214"/>
                <a:ext cx="9784" cy="4846"/>
              </a:xfrm>
              <a:custGeom>
                <a:rect b="b" l="l" r="r" t="t"/>
                <a:pathLst>
                  <a:path extrusionOk="0" h="4846" w="9784">
                    <a:moveTo>
                      <a:pt x="9112" y="-19"/>
                    </a:moveTo>
                    <a:lnTo>
                      <a:pt x="10118" y="4734"/>
                    </a:lnTo>
                    <a:cubicBezTo>
                      <a:pt x="9542" y="4807"/>
                      <a:pt x="8961" y="4838"/>
                      <a:pt x="8380" y="4825"/>
                    </a:cubicBezTo>
                    <a:cubicBezTo>
                      <a:pt x="5622" y="4839"/>
                      <a:pt x="2888" y="4311"/>
                      <a:pt x="334" y="3271"/>
                    </a:cubicBezTo>
                    <a:cubicBezTo>
                      <a:pt x="2989" y="1556"/>
                      <a:pt x="5983" y="433"/>
                      <a:pt x="9112" y="-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1" name="Google Shape;1921;g2db8ca15495_1_492"/>
              <p:cNvSpPr/>
              <p:nvPr/>
            </p:nvSpPr>
            <p:spPr>
              <a:xfrm>
                <a:off x="8561277" y="4025071"/>
                <a:ext cx="34842" cy="28238"/>
              </a:xfrm>
              <a:custGeom>
                <a:rect b="b" l="l" r="r" t="t"/>
                <a:pathLst>
                  <a:path extrusionOk="0" h="28238" w="34842">
                    <a:moveTo>
                      <a:pt x="35176" y="-19"/>
                    </a:moveTo>
                    <a:lnTo>
                      <a:pt x="15330" y="21182"/>
                    </a:lnTo>
                    <a:cubicBezTo>
                      <a:pt x="11605" y="25457"/>
                      <a:pt x="6277" y="28004"/>
                      <a:pt x="608" y="28220"/>
                    </a:cubicBezTo>
                    <a:lnTo>
                      <a:pt x="334" y="28220"/>
                    </a:lnTo>
                    <a:cubicBezTo>
                      <a:pt x="1053" y="21487"/>
                      <a:pt x="5253" y="15626"/>
                      <a:pt x="11398" y="127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2" name="Google Shape;1922;g2db8ca15495_1_492"/>
              <p:cNvSpPr/>
              <p:nvPr/>
            </p:nvSpPr>
            <p:spPr>
              <a:xfrm>
                <a:off x="8589992" y="4152098"/>
                <a:ext cx="913" cy="53277"/>
              </a:xfrm>
              <a:custGeom>
                <a:rect b="b" l="l" r="r" t="t"/>
                <a:pathLst>
                  <a:path extrusionOk="0" h="53277" w="913">
                    <a:moveTo>
                      <a:pt x="425" y="-19"/>
                    </a:moveTo>
                    <a:lnTo>
                      <a:pt x="1247" y="52436"/>
                    </a:lnTo>
                    <a:lnTo>
                      <a:pt x="1247" y="53258"/>
                    </a:lnTo>
                    <a:cubicBezTo>
                      <a:pt x="1173" y="53054"/>
                      <a:pt x="1142" y="52836"/>
                      <a:pt x="1156" y="52619"/>
                    </a:cubicBezTo>
                    <a:lnTo>
                      <a:pt x="334" y="16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3" name="Google Shape;1923;g2db8ca15495_1_492"/>
              <p:cNvSpPr/>
              <p:nvPr/>
            </p:nvSpPr>
            <p:spPr>
              <a:xfrm>
                <a:off x="8555469" y="4129983"/>
                <a:ext cx="35437" cy="93852"/>
              </a:xfrm>
              <a:custGeom>
                <a:rect b="b" l="l" r="r" t="t"/>
                <a:pathLst>
                  <a:path extrusionOk="0" h="93852" w="35437">
                    <a:moveTo>
                      <a:pt x="35680" y="74735"/>
                    </a:moveTo>
                    <a:cubicBezTo>
                      <a:pt x="35665" y="74952"/>
                      <a:pt x="35696" y="75170"/>
                      <a:pt x="35771" y="75374"/>
                    </a:cubicBezTo>
                    <a:cubicBezTo>
                      <a:pt x="35692" y="79586"/>
                      <a:pt x="34458" y="83695"/>
                      <a:pt x="32204" y="87254"/>
                    </a:cubicBezTo>
                    <a:cubicBezTo>
                      <a:pt x="29816" y="91156"/>
                      <a:pt x="25623" y="93594"/>
                      <a:pt x="21048" y="93743"/>
                    </a:cubicBezTo>
                    <a:lnTo>
                      <a:pt x="16659" y="93833"/>
                    </a:lnTo>
                    <a:lnTo>
                      <a:pt x="16476" y="93833"/>
                    </a:lnTo>
                    <a:cubicBezTo>
                      <a:pt x="9167" y="93301"/>
                      <a:pt x="3184" y="87814"/>
                      <a:pt x="2027" y="80582"/>
                    </a:cubicBezTo>
                    <a:cubicBezTo>
                      <a:pt x="2379" y="78839"/>
                      <a:pt x="2502" y="77058"/>
                      <a:pt x="2393" y="75283"/>
                    </a:cubicBezTo>
                    <a:lnTo>
                      <a:pt x="838" y="46222"/>
                    </a:lnTo>
                    <a:lnTo>
                      <a:pt x="472" y="19263"/>
                    </a:lnTo>
                    <a:cubicBezTo>
                      <a:pt x="-714" y="9915"/>
                      <a:pt x="5853" y="1355"/>
                      <a:pt x="15195" y="72"/>
                    </a:cubicBezTo>
                    <a:lnTo>
                      <a:pt x="19585" y="-19"/>
                    </a:lnTo>
                    <a:cubicBezTo>
                      <a:pt x="23337" y="9"/>
                      <a:pt x="26897" y="1639"/>
                      <a:pt x="29370" y="4458"/>
                    </a:cubicBezTo>
                    <a:cubicBezTo>
                      <a:pt x="29142" y="5601"/>
                      <a:pt x="29050" y="6767"/>
                      <a:pt x="29096" y="7932"/>
                    </a:cubicBezTo>
                    <a:lnTo>
                      <a:pt x="31931" y="7748"/>
                    </a:lnTo>
                    <a:lnTo>
                      <a:pt x="31931" y="7840"/>
                    </a:lnTo>
                    <a:lnTo>
                      <a:pt x="29096" y="8114"/>
                    </a:lnTo>
                    <a:lnTo>
                      <a:pt x="30010" y="32423"/>
                    </a:lnTo>
                    <a:lnTo>
                      <a:pt x="34857" y="22279"/>
                    </a:lnTo>
                    <a:close/>
                    <a:moveTo>
                      <a:pt x="23883" y="74825"/>
                    </a:moveTo>
                    <a:lnTo>
                      <a:pt x="22968" y="18897"/>
                    </a:lnTo>
                    <a:cubicBezTo>
                      <a:pt x="22877" y="14511"/>
                      <a:pt x="20682" y="11861"/>
                      <a:pt x="19767" y="11861"/>
                    </a:cubicBezTo>
                    <a:lnTo>
                      <a:pt x="15378" y="11952"/>
                    </a:lnTo>
                    <a:cubicBezTo>
                      <a:pt x="14372" y="11952"/>
                      <a:pt x="12269" y="14694"/>
                      <a:pt x="12360" y="19080"/>
                    </a:cubicBezTo>
                    <a:lnTo>
                      <a:pt x="13183" y="74917"/>
                    </a:lnTo>
                    <a:cubicBezTo>
                      <a:pt x="13275" y="79394"/>
                      <a:pt x="15561" y="81863"/>
                      <a:pt x="16476" y="81953"/>
                    </a:cubicBezTo>
                    <a:lnTo>
                      <a:pt x="20865" y="81863"/>
                    </a:lnTo>
                    <a:cubicBezTo>
                      <a:pt x="21139" y="81863"/>
                      <a:pt x="21780" y="81497"/>
                      <a:pt x="22328" y="80583"/>
                    </a:cubicBezTo>
                    <a:cubicBezTo>
                      <a:pt x="23397" y="78857"/>
                      <a:pt x="23938" y="76855"/>
                      <a:pt x="23883" y="748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4" name="Google Shape;1924;g2db8ca15495_1_492"/>
              <p:cNvSpPr/>
              <p:nvPr/>
            </p:nvSpPr>
            <p:spPr>
              <a:xfrm>
                <a:off x="8589900" y="4148169"/>
                <a:ext cx="182" cy="4112"/>
              </a:xfrm>
              <a:custGeom>
                <a:rect b="b" l="l" r="r" t="t"/>
                <a:pathLst>
                  <a:path extrusionOk="0" h="4112" w="182">
                    <a:moveTo>
                      <a:pt x="426" y="530"/>
                    </a:moveTo>
                    <a:lnTo>
                      <a:pt x="517" y="3911"/>
                    </a:lnTo>
                    <a:lnTo>
                      <a:pt x="426" y="4094"/>
                    </a:lnTo>
                    <a:lnTo>
                      <a:pt x="334" y="711"/>
                    </a:lnTo>
                    <a:lnTo>
                      <a:pt x="334" y="-19"/>
                    </a:lnTo>
                    <a:cubicBezTo>
                      <a:pt x="409" y="154"/>
                      <a:pt x="440" y="342"/>
                      <a:pt x="426" y="5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5" name="Google Shape;1925;g2db8ca15495_1_492"/>
              <p:cNvSpPr/>
              <p:nvPr/>
            </p:nvSpPr>
            <p:spPr>
              <a:xfrm>
                <a:off x="8584231" y="4137842"/>
                <a:ext cx="5761" cy="24582"/>
              </a:xfrm>
              <a:custGeom>
                <a:rect b="b" l="l" r="r" t="t"/>
                <a:pathLst>
                  <a:path extrusionOk="0" h="24582" w="5761">
                    <a:moveTo>
                      <a:pt x="6003" y="11037"/>
                    </a:moveTo>
                    <a:lnTo>
                      <a:pt x="6095" y="14420"/>
                    </a:lnTo>
                    <a:lnTo>
                      <a:pt x="1248" y="24563"/>
                    </a:lnTo>
                    <a:lnTo>
                      <a:pt x="334" y="255"/>
                    </a:lnTo>
                    <a:lnTo>
                      <a:pt x="3169" y="-19"/>
                    </a:lnTo>
                    <a:cubicBezTo>
                      <a:pt x="4993" y="3119"/>
                      <a:pt x="5969" y="6678"/>
                      <a:pt x="6003" y="1030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6" name="Google Shape;1926;g2db8ca15495_1_492"/>
              <p:cNvSpPr/>
              <p:nvPr/>
            </p:nvSpPr>
            <p:spPr>
              <a:xfrm>
                <a:off x="8584220" y="4134460"/>
                <a:ext cx="2846" cy="3473"/>
              </a:xfrm>
              <a:custGeom>
                <a:rect b="b" l="l" r="r" t="t"/>
                <a:pathLst>
                  <a:path extrusionOk="0" h="3473" w="2846">
                    <a:moveTo>
                      <a:pt x="3180" y="3271"/>
                    </a:moveTo>
                    <a:lnTo>
                      <a:pt x="345" y="3454"/>
                    </a:lnTo>
                    <a:cubicBezTo>
                      <a:pt x="300" y="2290"/>
                      <a:pt x="391" y="1124"/>
                      <a:pt x="619" y="-19"/>
                    </a:cubicBezTo>
                    <a:cubicBezTo>
                      <a:pt x="1620" y="954"/>
                      <a:pt x="2482" y="2062"/>
                      <a:pt x="3179" y="32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7" name="Google Shape;1927;g2db8ca15495_1_492"/>
              <p:cNvSpPr/>
              <p:nvPr/>
            </p:nvSpPr>
            <p:spPr>
              <a:xfrm>
                <a:off x="8525978" y="3951117"/>
                <a:ext cx="57860" cy="89310"/>
              </a:xfrm>
              <a:custGeom>
                <a:rect b="b" l="l" r="r" t="t"/>
                <a:pathLst>
                  <a:path extrusionOk="0" h="89310" w="57860">
                    <a:moveTo>
                      <a:pt x="49807" y="2563"/>
                    </a:moveTo>
                    <a:cubicBezTo>
                      <a:pt x="57908" y="7380"/>
                      <a:pt x="60604" y="17826"/>
                      <a:pt x="55844" y="25957"/>
                    </a:cubicBezTo>
                    <a:lnTo>
                      <a:pt x="44595" y="51272"/>
                    </a:lnTo>
                    <a:lnTo>
                      <a:pt x="25574" y="71651"/>
                    </a:lnTo>
                    <a:cubicBezTo>
                      <a:pt x="22450" y="74893"/>
                      <a:pt x="20379" y="79002"/>
                      <a:pt x="19629" y="83439"/>
                    </a:cubicBezTo>
                    <a:cubicBezTo>
                      <a:pt x="19365" y="85263"/>
                      <a:pt x="19427" y="87120"/>
                      <a:pt x="19812" y="88923"/>
                    </a:cubicBezTo>
                    <a:cubicBezTo>
                      <a:pt x="18858" y="89179"/>
                      <a:pt x="17873" y="89302"/>
                      <a:pt x="16886" y="89288"/>
                    </a:cubicBezTo>
                    <a:cubicBezTo>
                      <a:pt x="15126" y="89326"/>
                      <a:pt x="13379" y="88983"/>
                      <a:pt x="11764" y="88283"/>
                    </a:cubicBezTo>
                    <a:lnTo>
                      <a:pt x="7741" y="86455"/>
                    </a:lnTo>
                    <a:cubicBezTo>
                      <a:pt x="5633" y="85499"/>
                      <a:pt x="3829" y="83982"/>
                      <a:pt x="2528" y="82069"/>
                    </a:cubicBezTo>
                    <a:cubicBezTo>
                      <a:pt x="1507" y="80635"/>
                      <a:pt x="763" y="79023"/>
                      <a:pt x="334" y="77317"/>
                    </a:cubicBezTo>
                    <a:cubicBezTo>
                      <a:pt x="1299" y="76725"/>
                      <a:pt x="2189" y="76020"/>
                      <a:pt x="2986" y="75215"/>
                    </a:cubicBezTo>
                    <a:cubicBezTo>
                      <a:pt x="6065" y="71989"/>
                      <a:pt x="8103" y="67914"/>
                      <a:pt x="8838" y="63517"/>
                    </a:cubicBezTo>
                    <a:lnTo>
                      <a:pt x="13593" y="36285"/>
                    </a:lnTo>
                    <a:lnTo>
                      <a:pt x="24385" y="11976"/>
                    </a:lnTo>
                    <a:cubicBezTo>
                      <a:pt x="27270" y="2990"/>
                      <a:pt x="36841" y="-2016"/>
                      <a:pt x="45875" y="735"/>
                    </a:cubicBezTo>
                    <a:close/>
                    <a:moveTo>
                      <a:pt x="44961" y="21114"/>
                    </a:moveTo>
                    <a:cubicBezTo>
                      <a:pt x="46790" y="17094"/>
                      <a:pt x="45875" y="13803"/>
                      <a:pt x="44961" y="13438"/>
                    </a:cubicBezTo>
                    <a:lnTo>
                      <a:pt x="41028" y="11610"/>
                    </a:lnTo>
                    <a:lnTo>
                      <a:pt x="40662" y="11610"/>
                    </a:lnTo>
                    <a:cubicBezTo>
                      <a:pt x="39565" y="11610"/>
                      <a:pt x="36913" y="13164"/>
                      <a:pt x="35267" y="16819"/>
                    </a:cubicBezTo>
                    <a:lnTo>
                      <a:pt x="12587" y="67904"/>
                    </a:lnTo>
                    <a:cubicBezTo>
                      <a:pt x="11381" y="70198"/>
                      <a:pt x="11247" y="72905"/>
                      <a:pt x="12221" y="75306"/>
                    </a:cubicBezTo>
                    <a:lnTo>
                      <a:pt x="16611" y="77408"/>
                    </a:lnTo>
                    <a:cubicBezTo>
                      <a:pt x="17296" y="77463"/>
                      <a:pt x="17978" y="77268"/>
                      <a:pt x="18531" y="76860"/>
                    </a:cubicBezTo>
                    <a:cubicBezTo>
                      <a:pt x="20237" y="75735"/>
                      <a:pt x="21549" y="74105"/>
                      <a:pt x="22281" y="721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8" name="Google Shape;1928;g2db8ca15495_1_492"/>
              <p:cNvSpPr/>
              <p:nvPr/>
            </p:nvSpPr>
            <p:spPr>
              <a:xfrm>
                <a:off x="8543809" y="4347520"/>
                <a:ext cx="31355" cy="20431"/>
              </a:xfrm>
              <a:custGeom>
                <a:rect b="b" l="l" r="r" t="t"/>
                <a:pathLst>
                  <a:path extrusionOk="0" h="20431" w="31355">
                    <a:moveTo>
                      <a:pt x="15881" y="491"/>
                    </a:moveTo>
                    <a:cubicBezTo>
                      <a:pt x="25505" y="1492"/>
                      <a:pt x="32524" y="10056"/>
                      <a:pt x="31609" y="19682"/>
                    </a:cubicBezTo>
                    <a:lnTo>
                      <a:pt x="31426" y="20412"/>
                    </a:lnTo>
                    <a:lnTo>
                      <a:pt x="28409" y="12828"/>
                    </a:lnTo>
                    <a:cubicBezTo>
                      <a:pt x="25990" y="7564"/>
                      <a:pt x="21068" y="3884"/>
                      <a:pt x="15332" y="3050"/>
                    </a:cubicBezTo>
                    <a:cubicBezTo>
                      <a:pt x="13732" y="2770"/>
                      <a:pt x="12109" y="2647"/>
                      <a:pt x="10485" y="2684"/>
                    </a:cubicBezTo>
                    <a:lnTo>
                      <a:pt x="334" y="3050"/>
                    </a:lnTo>
                    <a:cubicBezTo>
                      <a:pt x="4988" y="216"/>
                      <a:pt x="10562" y="-702"/>
                      <a:pt x="15881" y="4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9" name="Google Shape;1929;g2db8ca15495_1_492"/>
              <p:cNvSpPr/>
              <p:nvPr/>
            </p:nvSpPr>
            <p:spPr>
              <a:xfrm>
                <a:off x="8528905" y="4350217"/>
                <a:ext cx="45996" cy="70969"/>
              </a:xfrm>
              <a:custGeom>
                <a:rect b="b" l="l" r="r" t="t"/>
                <a:pathLst>
                  <a:path extrusionOk="0" h="70969" w="45996">
                    <a:moveTo>
                      <a:pt x="43313" y="10131"/>
                    </a:moveTo>
                    <a:lnTo>
                      <a:pt x="46331" y="17715"/>
                    </a:lnTo>
                    <a:lnTo>
                      <a:pt x="38192" y="58748"/>
                    </a:lnTo>
                    <a:cubicBezTo>
                      <a:pt x="36084" y="66412"/>
                      <a:pt x="28838" y="71508"/>
                      <a:pt x="20908" y="70902"/>
                    </a:cubicBezTo>
                    <a:cubicBezTo>
                      <a:pt x="19308" y="70895"/>
                      <a:pt x="17713" y="70712"/>
                      <a:pt x="16153" y="70355"/>
                    </a:cubicBezTo>
                    <a:cubicBezTo>
                      <a:pt x="6513" y="69405"/>
                      <a:pt x="-531" y="60827"/>
                      <a:pt x="420" y="51195"/>
                    </a:cubicBezTo>
                    <a:cubicBezTo>
                      <a:pt x="421" y="51184"/>
                      <a:pt x="421" y="51174"/>
                      <a:pt x="423" y="51164"/>
                    </a:cubicBezTo>
                    <a:lnTo>
                      <a:pt x="8745" y="9399"/>
                    </a:lnTo>
                    <a:cubicBezTo>
                      <a:pt x="9499" y="5588"/>
                      <a:pt x="11867" y="2289"/>
                      <a:pt x="15238" y="353"/>
                    </a:cubicBezTo>
                    <a:lnTo>
                      <a:pt x="25389" y="-13"/>
                    </a:lnTo>
                    <a:cubicBezTo>
                      <a:pt x="27013" y="-49"/>
                      <a:pt x="28636" y="73"/>
                      <a:pt x="30236" y="353"/>
                    </a:cubicBezTo>
                    <a:cubicBezTo>
                      <a:pt x="35971" y="1187"/>
                      <a:pt x="40894" y="4867"/>
                      <a:pt x="43313" y="10131"/>
                    </a:cubicBezTo>
                    <a:close/>
                    <a:moveTo>
                      <a:pt x="34901" y="14700"/>
                    </a:moveTo>
                    <a:cubicBezTo>
                      <a:pt x="35174" y="13146"/>
                      <a:pt x="32796" y="10314"/>
                      <a:pt x="28407" y="9491"/>
                    </a:cubicBezTo>
                    <a:cubicBezTo>
                      <a:pt x="27627" y="9315"/>
                      <a:pt x="26830" y="9223"/>
                      <a:pt x="26030" y="9217"/>
                    </a:cubicBezTo>
                    <a:cubicBezTo>
                      <a:pt x="22920" y="9217"/>
                      <a:pt x="20725" y="10587"/>
                      <a:pt x="20451" y="11776"/>
                    </a:cubicBezTo>
                    <a:lnTo>
                      <a:pt x="12038" y="53540"/>
                    </a:lnTo>
                    <a:cubicBezTo>
                      <a:pt x="11764" y="55001"/>
                      <a:pt x="14141" y="57834"/>
                      <a:pt x="18530" y="58748"/>
                    </a:cubicBezTo>
                    <a:cubicBezTo>
                      <a:pt x="22829" y="59570"/>
                      <a:pt x="26212" y="57926"/>
                      <a:pt x="26487" y="564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0" name="Google Shape;1930;g2db8ca15495_1_492"/>
              <p:cNvSpPr/>
              <p:nvPr/>
            </p:nvSpPr>
            <p:spPr>
              <a:xfrm>
                <a:off x="8545112" y="4002408"/>
                <a:ext cx="25126" cy="37650"/>
              </a:xfrm>
              <a:custGeom>
                <a:rect b="b" l="l" r="r" t="t"/>
                <a:pathLst>
                  <a:path extrusionOk="0" h="37650" w="25126">
                    <a:moveTo>
                      <a:pt x="25461" y="-19"/>
                    </a:moveTo>
                    <a:lnTo>
                      <a:pt x="14029" y="25751"/>
                    </a:lnTo>
                    <a:cubicBezTo>
                      <a:pt x="12310" y="29881"/>
                      <a:pt x="9334" y="33366"/>
                      <a:pt x="5524" y="35712"/>
                    </a:cubicBezTo>
                    <a:cubicBezTo>
                      <a:pt x="4057" y="36677"/>
                      <a:pt x="2408" y="37330"/>
                      <a:pt x="678" y="37631"/>
                    </a:cubicBezTo>
                    <a:cubicBezTo>
                      <a:pt x="292" y="35829"/>
                      <a:pt x="230" y="33972"/>
                      <a:pt x="495" y="32148"/>
                    </a:cubicBezTo>
                    <a:cubicBezTo>
                      <a:pt x="1244" y="27710"/>
                      <a:pt x="3316" y="23602"/>
                      <a:pt x="6439" y="203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1" name="Google Shape;1931;g2db8ca15495_1_492"/>
              <p:cNvSpPr/>
              <p:nvPr/>
            </p:nvSpPr>
            <p:spPr>
              <a:xfrm>
                <a:off x="8555973" y="4176224"/>
                <a:ext cx="1593" cy="34360"/>
              </a:xfrm>
              <a:custGeom>
                <a:rect b="b" l="l" r="r" t="t"/>
                <a:pathLst>
                  <a:path extrusionOk="0" h="34360" w="1593">
                    <a:moveTo>
                      <a:pt x="1888" y="29042"/>
                    </a:moveTo>
                    <a:cubicBezTo>
                      <a:pt x="1998" y="30817"/>
                      <a:pt x="1875" y="32598"/>
                      <a:pt x="1522" y="34341"/>
                    </a:cubicBezTo>
                    <a:cubicBezTo>
                      <a:pt x="1036" y="32585"/>
                      <a:pt x="790" y="30772"/>
                      <a:pt x="791" y="28950"/>
                    </a:cubicBezTo>
                    <a:lnTo>
                      <a:pt x="334" y="-1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2" name="Google Shape;1932;g2db8ca15495_1_492"/>
              <p:cNvSpPr/>
              <p:nvPr/>
            </p:nvSpPr>
            <p:spPr>
              <a:xfrm>
                <a:off x="8521313" y="4131327"/>
                <a:ext cx="35848" cy="93878"/>
              </a:xfrm>
              <a:custGeom>
                <a:rect b="b" l="l" r="r" t="t"/>
                <a:pathLst>
                  <a:path extrusionOk="0" h="93878" w="35848">
                    <a:moveTo>
                      <a:pt x="35450" y="73847"/>
                    </a:moveTo>
                    <a:cubicBezTo>
                      <a:pt x="35449" y="75669"/>
                      <a:pt x="35696" y="77482"/>
                      <a:pt x="36182" y="79238"/>
                    </a:cubicBezTo>
                    <a:cubicBezTo>
                      <a:pt x="35646" y="86674"/>
                      <a:pt x="29952" y="92707"/>
                      <a:pt x="22556" y="93677"/>
                    </a:cubicBezTo>
                    <a:lnTo>
                      <a:pt x="18258" y="93860"/>
                    </a:lnTo>
                    <a:lnTo>
                      <a:pt x="17617" y="93860"/>
                    </a:lnTo>
                    <a:cubicBezTo>
                      <a:pt x="13248" y="93803"/>
                      <a:pt x="9170" y="91664"/>
                      <a:pt x="6643" y="88103"/>
                    </a:cubicBezTo>
                    <a:cubicBezTo>
                      <a:pt x="3904" y="84562"/>
                      <a:pt x="2366" y="80240"/>
                      <a:pt x="2253" y="75766"/>
                    </a:cubicBezTo>
                    <a:lnTo>
                      <a:pt x="1064" y="53560"/>
                    </a:lnTo>
                    <a:lnTo>
                      <a:pt x="334" y="11613"/>
                    </a:lnTo>
                    <a:lnTo>
                      <a:pt x="334" y="11522"/>
                    </a:lnTo>
                    <a:cubicBezTo>
                      <a:pt x="1797" y="5397"/>
                      <a:pt x="6962" y="857"/>
                      <a:pt x="13228" y="190"/>
                    </a:cubicBezTo>
                    <a:lnTo>
                      <a:pt x="17617" y="7"/>
                    </a:lnTo>
                    <a:cubicBezTo>
                      <a:pt x="26122" y="-541"/>
                      <a:pt x="33072" y="7501"/>
                      <a:pt x="33621" y="18101"/>
                    </a:cubicBezTo>
                    <a:lnTo>
                      <a:pt x="34993" y="44878"/>
                    </a:lnTo>
                    <a:close/>
                    <a:moveTo>
                      <a:pt x="21916" y="81797"/>
                    </a:moveTo>
                    <a:cubicBezTo>
                      <a:pt x="22922" y="81706"/>
                      <a:pt x="24933" y="78964"/>
                      <a:pt x="24750" y="74578"/>
                    </a:cubicBezTo>
                    <a:lnTo>
                      <a:pt x="21733" y="18741"/>
                    </a:lnTo>
                    <a:cubicBezTo>
                      <a:pt x="21550" y="14446"/>
                      <a:pt x="19263" y="11887"/>
                      <a:pt x="18258" y="11887"/>
                    </a:cubicBezTo>
                    <a:lnTo>
                      <a:pt x="13868" y="12070"/>
                    </a:lnTo>
                    <a:cubicBezTo>
                      <a:pt x="12953" y="12161"/>
                      <a:pt x="10941" y="14903"/>
                      <a:pt x="11124" y="19289"/>
                    </a:cubicBezTo>
                    <a:lnTo>
                      <a:pt x="14051" y="75127"/>
                    </a:lnTo>
                    <a:cubicBezTo>
                      <a:pt x="14141" y="77159"/>
                      <a:pt x="14807" y="79124"/>
                      <a:pt x="15972" y="80792"/>
                    </a:cubicBezTo>
                    <a:cubicBezTo>
                      <a:pt x="16611" y="81706"/>
                      <a:pt x="17251" y="82072"/>
                      <a:pt x="17617" y="8198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3" name="Google Shape;1933;g2db8ca15495_1_492"/>
              <p:cNvSpPr/>
              <p:nvPr/>
            </p:nvSpPr>
            <p:spPr>
              <a:xfrm>
                <a:off x="8499871" y="3937378"/>
                <a:ext cx="44911" cy="93542"/>
              </a:xfrm>
              <a:custGeom>
                <a:rect b="b" l="l" r="r" t="t"/>
                <a:pathLst>
                  <a:path extrusionOk="0" h="93542" w="44911">
                    <a:moveTo>
                      <a:pt x="33024" y="949"/>
                    </a:moveTo>
                    <a:cubicBezTo>
                      <a:pt x="42052" y="3639"/>
                      <a:pt x="47204" y="13119"/>
                      <a:pt x="44547" y="22151"/>
                    </a:cubicBezTo>
                    <a:lnTo>
                      <a:pt x="39700" y="50024"/>
                    </a:lnTo>
                    <a:lnTo>
                      <a:pt x="27811" y="76800"/>
                    </a:lnTo>
                    <a:cubicBezTo>
                      <a:pt x="25759" y="81261"/>
                      <a:pt x="25275" y="86285"/>
                      <a:pt x="26439" y="91056"/>
                    </a:cubicBezTo>
                    <a:cubicBezTo>
                      <a:pt x="24266" y="92655"/>
                      <a:pt x="21639" y="93519"/>
                      <a:pt x="18940" y="93524"/>
                    </a:cubicBezTo>
                    <a:cubicBezTo>
                      <a:pt x="18231" y="93522"/>
                      <a:pt x="17524" y="93430"/>
                      <a:pt x="16837" y="93249"/>
                    </a:cubicBezTo>
                    <a:lnTo>
                      <a:pt x="12539" y="92518"/>
                    </a:lnTo>
                    <a:cubicBezTo>
                      <a:pt x="3674" y="89902"/>
                      <a:pt x="-1483" y="80693"/>
                      <a:pt x="925" y="71774"/>
                    </a:cubicBezTo>
                    <a:cubicBezTo>
                      <a:pt x="1000" y="71633"/>
                      <a:pt x="1031" y="71474"/>
                      <a:pt x="1017" y="71316"/>
                    </a:cubicBezTo>
                    <a:cubicBezTo>
                      <a:pt x="1107" y="71225"/>
                      <a:pt x="1107" y="71225"/>
                      <a:pt x="1107" y="71133"/>
                    </a:cubicBezTo>
                    <a:lnTo>
                      <a:pt x="8698" y="27816"/>
                    </a:lnTo>
                    <a:lnTo>
                      <a:pt x="10711" y="16119"/>
                    </a:lnTo>
                    <a:cubicBezTo>
                      <a:pt x="11375" y="11746"/>
                      <a:pt x="13389" y="7688"/>
                      <a:pt x="16472" y="4514"/>
                    </a:cubicBezTo>
                    <a:cubicBezTo>
                      <a:pt x="19572" y="1106"/>
                      <a:pt x="24165" y="-539"/>
                      <a:pt x="28727" y="126"/>
                    </a:cubicBezTo>
                    <a:close/>
                    <a:moveTo>
                      <a:pt x="32841" y="20141"/>
                    </a:moveTo>
                    <a:cubicBezTo>
                      <a:pt x="33573" y="15754"/>
                      <a:pt x="31926" y="12830"/>
                      <a:pt x="31011" y="12647"/>
                    </a:cubicBezTo>
                    <a:lnTo>
                      <a:pt x="26715" y="11824"/>
                    </a:lnTo>
                    <a:lnTo>
                      <a:pt x="26622" y="11824"/>
                    </a:lnTo>
                    <a:cubicBezTo>
                      <a:pt x="25978" y="11970"/>
                      <a:pt x="25400" y="12323"/>
                      <a:pt x="24977" y="12830"/>
                    </a:cubicBezTo>
                    <a:cubicBezTo>
                      <a:pt x="23590" y="14358"/>
                      <a:pt x="22698" y="16269"/>
                      <a:pt x="22416" y="18313"/>
                    </a:cubicBezTo>
                    <a:lnTo>
                      <a:pt x="12722" y="73327"/>
                    </a:lnTo>
                    <a:cubicBezTo>
                      <a:pt x="11990" y="77622"/>
                      <a:pt x="13636" y="80638"/>
                      <a:pt x="14551" y="80820"/>
                    </a:cubicBezTo>
                    <a:lnTo>
                      <a:pt x="18850" y="81552"/>
                    </a:lnTo>
                    <a:cubicBezTo>
                      <a:pt x="19216" y="81644"/>
                      <a:pt x="19855" y="81369"/>
                      <a:pt x="20587" y="80638"/>
                    </a:cubicBezTo>
                    <a:cubicBezTo>
                      <a:pt x="21968" y="79095"/>
                      <a:pt x="22886" y="77195"/>
                      <a:pt x="23239" y="751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4" name="Google Shape;1934;g2db8ca15495_1_492"/>
              <p:cNvSpPr/>
              <p:nvPr/>
            </p:nvSpPr>
            <p:spPr>
              <a:xfrm>
                <a:off x="8525356" y="3987421"/>
                <a:ext cx="13880" cy="41031"/>
              </a:xfrm>
              <a:custGeom>
                <a:rect b="b" l="l" r="r" t="t"/>
                <a:pathLst>
                  <a:path extrusionOk="0" h="41031" w="13880">
                    <a:moveTo>
                      <a:pt x="2326" y="26757"/>
                    </a:moveTo>
                    <a:lnTo>
                      <a:pt x="14215" y="-19"/>
                    </a:lnTo>
                    <a:lnTo>
                      <a:pt x="9459" y="27213"/>
                    </a:lnTo>
                    <a:cubicBezTo>
                      <a:pt x="8724" y="31610"/>
                      <a:pt x="6685" y="35685"/>
                      <a:pt x="3607" y="38911"/>
                    </a:cubicBezTo>
                    <a:cubicBezTo>
                      <a:pt x="2810" y="39716"/>
                      <a:pt x="1920" y="40421"/>
                      <a:pt x="954" y="41013"/>
                    </a:cubicBezTo>
                    <a:cubicBezTo>
                      <a:pt x="-210" y="36242"/>
                      <a:pt x="273" y="31218"/>
                      <a:pt x="2326" y="267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5" name="Google Shape;1935;g2db8ca15495_1_492"/>
              <p:cNvSpPr/>
              <p:nvPr/>
            </p:nvSpPr>
            <p:spPr>
              <a:xfrm>
                <a:off x="8430687" y="4109421"/>
                <a:ext cx="92574" cy="142287"/>
              </a:xfrm>
              <a:custGeom>
                <a:rect b="b" l="l" r="r" t="t"/>
                <a:pathLst>
                  <a:path extrusionOk="0" h="142287" w="92574">
                    <a:moveTo>
                      <a:pt x="92880" y="97672"/>
                    </a:moveTo>
                    <a:cubicBezTo>
                      <a:pt x="92990" y="99945"/>
                      <a:pt x="92774" y="102223"/>
                      <a:pt x="92240" y="104435"/>
                    </a:cubicBezTo>
                    <a:lnTo>
                      <a:pt x="92880" y="141080"/>
                    </a:lnTo>
                    <a:lnTo>
                      <a:pt x="25208" y="142268"/>
                    </a:lnTo>
                    <a:lnTo>
                      <a:pt x="36639" y="131302"/>
                    </a:lnTo>
                    <a:cubicBezTo>
                      <a:pt x="39320" y="128642"/>
                      <a:pt x="40833" y="125025"/>
                      <a:pt x="40845" y="121250"/>
                    </a:cubicBezTo>
                    <a:lnTo>
                      <a:pt x="40845" y="120976"/>
                    </a:lnTo>
                    <a:cubicBezTo>
                      <a:pt x="40681" y="115531"/>
                      <a:pt x="38421" y="110359"/>
                      <a:pt x="34535" y="106537"/>
                    </a:cubicBezTo>
                    <a:cubicBezTo>
                      <a:pt x="31367" y="103161"/>
                      <a:pt x="27201" y="100887"/>
                      <a:pt x="22647" y="100048"/>
                    </a:cubicBezTo>
                    <a:cubicBezTo>
                      <a:pt x="18054" y="99117"/>
                      <a:pt x="13294" y="100443"/>
                      <a:pt x="9844" y="103612"/>
                    </a:cubicBezTo>
                    <a:lnTo>
                      <a:pt x="1704" y="111472"/>
                    </a:lnTo>
                    <a:lnTo>
                      <a:pt x="1339" y="91093"/>
                    </a:lnTo>
                    <a:lnTo>
                      <a:pt x="28591" y="90453"/>
                    </a:lnTo>
                    <a:cubicBezTo>
                      <a:pt x="33293" y="90243"/>
                      <a:pt x="37610" y="87797"/>
                      <a:pt x="40205" y="83873"/>
                    </a:cubicBezTo>
                    <a:cubicBezTo>
                      <a:pt x="42598" y="80272"/>
                      <a:pt x="43871" y="76043"/>
                      <a:pt x="43863" y="71719"/>
                    </a:cubicBezTo>
                    <a:lnTo>
                      <a:pt x="43864" y="70896"/>
                    </a:lnTo>
                    <a:cubicBezTo>
                      <a:pt x="43869" y="66248"/>
                      <a:pt x="42360" y="61726"/>
                      <a:pt x="39566" y="58011"/>
                    </a:cubicBezTo>
                    <a:cubicBezTo>
                      <a:pt x="36802" y="54257"/>
                      <a:pt x="32432" y="52023"/>
                      <a:pt x="27769" y="51980"/>
                    </a:cubicBezTo>
                    <a:lnTo>
                      <a:pt x="608" y="52619"/>
                    </a:lnTo>
                    <a:lnTo>
                      <a:pt x="334" y="32606"/>
                    </a:lnTo>
                    <a:lnTo>
                      <a:pt x="8746" y="40282"/>
                    </a:lnTo>
                    <a:cubicBezTo>
                      <a:pt x="11381" y="42570"/>
                      <a:pt x="14767" y="43806"/>
                      <a:pt x="18257" y="43754"/>
                    </a:cubicBezTo>
                    <a:cubicBezTo>
                      <a:pt x="19425" y="43764"/>
                      <a:pt x="20591" y="43642"/>
                      <a:pt x="21732" y="43389"/>
                    </a:cubicBezTo>
                    <a:cubicBezTo>
                      <a:pt x="30893" y="41150"/>
                      <a:pt x="37750" y="33537"/>
                      <a:pt x="39016" y="24198"/>
                    </a:cubicBezTo>
                    <a:cubicBezTo>
                      <a:pt x="39649" y="19562"/>
                      <a:pt x="38016" y="14905"/>
                      <a:pt x="34626" y="11678"/>
                    </a:cubicBezTo>
                    <a:lnTo>
                      <a:pt x="22830" y="1077"/>
                    </a:lnTo>
                    <a:lnTo>
                      <a:pt x="90412" y="-19"/>
                    </a:lnTo>
                    <a:lnTo>
                      <a:pt x="90961" y="33428"/>
                    </a:lnTo>
                    <a:lnTo>
                      <a:pt x="90961" y="33519"/>
                    </a:lnTo>
                    <a:cubicBezTo>
                      <a:pt x="90023" y="36185"/>
                      <a:pt x="89649" y="39017"/>
                      <a:pt x="89863" y="41835"/>
                    </a:cubicBezTo>
                    <a:lnTo>
                      <a:pt x="91691" y="75466"/>
                    </a:lnTo>
                    <a:close/>
                    <a:moveTo>
                      <a:pt x="80535" y="101968"/>
                    </a:moveTo>
                    <a:cubicBezTo>
                      <a:pt x="80917" y="100726"/>
                      <a:pt x="81072" y="99426"/>
                      <a:pt x="80992" y="98129"/>
                    </a:cubicBezTo>
                    <a:lnTo>
                      <a:pt x="79895" y="76106"/>
                    </a:lnTo>
                    <a:lnTo>
                      <a:pt x="78797" y="12044"/>
                    </a:lnTo>
                    <a:lnTo>
                      <a:pt x="46515" y="12593"/>
                    </a:lnTo>
                    <a:cubicBezTo>
                      <a:pt x="47949" y="15968"/>
                      <a:pt x="48605" y="19622"/>
                      <a:pt x="48436" y="23285"/>
                    </a:cubicBezTo>
                    <a:cubicBezTo>
                      <a:pt x="48100" y="30528"/>
                      <a:pt x="45217" y="37421"/>
                      <a:pt x="40297" y="42749"/>
                    </a:cubicBezTo>
                    <a:lnTo>
                      <a:pt x="38101" y="44943"/>
                    </a:lnTo>
                    <a:cubicBezTo>
                      <a:pt x="41056" y="46396"/>
                      <a:pt x="43697" y="48414"/>
                      <a:pt x="45876" y="50883"/>
                    </a:cubicBezTo>
                    <a:cubicBezTo>
                      <a:pt x="50543" y="56409"/>
                      <a:pt x="53131" y="63391"/>
                      <a:pt x="53192" y="70622"/>
                    </a:cubicBezTo>
                    <a:cubicBezTo>
                      <a:pt x="53489" y="77882"/>
                      <a:pt x="51186" y="85011"/>
                      <a:pt x="46698" y="90727"/>
                    </a:cubicBezTo>
                    <a:cubicBezTo>
                      <a:pt x="44479" y="93588"/>
                      <a:pt x="41632" y="95902"/>
                      <a:pt x="38376" y="97490"/>
                    </a:cubicBezTo>
                    <a:cubicBezTo>
                      <a:pt x="39386" y="98268"/>
                      <a:pt x="40334" y="99124"/>
                      <a:pt x="41211" y="100049"/>
                    </a:cubicBezTo>
                    <a:cubicBezTo>
                      <a:pt x="49272" y="107770"/>
                      <a:pt x="52125" y="119460"/>
                      <a:pt x="48527" y="130023"/>
                    </a:cubicBezTo>
                    <a:lnTo>
                      <a:pt x="80718" y="129475"/>
                    </a:lnTo>
                    <a:lnTo>
                      <a:pt x="80260" y="10288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6" name="Google Shape;1936;g2db8ca15495_1_492"/>
              <p:cNvSpPr/>
              <p:nvPr/>
            </p:nvSpPr>
            <p:spPr>
              <a:xfrm>
                <a:off x="8520157" y="4142959"/>
                <a:ext cx="1887" cy="41946"/>
              </a:xfrm>
              <a:custGeom>
                <a:rect b="b" l="l" r="r" t="t"/>
                <a:pathLst>
                  <a:path extrusionOk="0" h="41946" w="1887">
                    <a:moveTo>
                      <a:pt x="1490" y="-19"/>
                    </a:moveTo>
                    <a:lnTo>
                      <a:pt x="2221" y="41928"/>
                    </a:lnTo>
                    <a:lnTo>
                      <a:pt x="392" y="8297"/>
                    </a:lnTo>
                    <a:cubicBezTo>
                      <a:pt x="178" y="5479"/>
                      <a:pt x="552" y="2647"/>
                      <a:pt x="1490" y="-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7" name="Google Shape;1937;g2db8ca15495_1_492"/>
              <p:cNvSpPr/>
              <p:nvPr/>
            </p:nvSpPr>
            <p:spPr>
              <a:xfrm>
                <a:off x="8467998" y="3931467"/>
                <a:ext cx="42960" cy="93330"/>
              </a:xfrm>
              <a:custGeom>
                <a:rect b="b" l="l" r="r" t="t"/>
                <a:pathLst>
                  <a:path extrusionOk="0" h="93330" w="42960">
                    <a:moveTo>
                      <a:pt x="31060" y="738"/>
                    </a:moveTo>
                    <a:cubicBezTo>
                      <a:pt x="40114" y="3453"/>
                      <a:pt x="45267" y="12973"/>
                      <a:pt x="42584" y="22031"/>
                    </a:cubicBezTo>
                    <a:lnTo>
                      <a:pt x="40572" y="33728"/>
                    </a:lnTo>
                    <a:lnTo>
                      <a:pt x="32890" y="77227"/>
                    </a:lnTo>
                    <a:cubicBezTo>
                      <a:pt x="32905" y="77385"/>
                      <a:pt x="32873" y="77544"/>
                      <a:pt x="32798" y="77685"/>
                    </a:cubicBezTo>
                    <a:cubicBezTo>
                      <a:pt x="32006" y="81863"/>
                      <a:pt x="30040" y="85730"/>
                      <a:pt x="27129" y="88834"/>
                    </a:cubicBezTo>
                    <a:cubicBezTo>
                      <a:pt x="24483" y="91626"/>
                      <a:pt x="20825" y="93240"/>
                      <a:pt x="16977" y="93312"/>
                    </a:cubicBezTo>
                    <a:cubicBezTo>
                      <a:pt x="16273" y="93292"/>
                      <a:pt x="15572" y="93231"/>
                      <a:pt x="14874" y="93129"/>
                    </a:cubicBezTo>
                    <a:lnTo>
                      <a:pt x="10576" y="92398"/>
                    </a:lnTo>
                    <a:cubicBezTo>
                      <a:pt x="5800" y="91468"/>
                      <a:pt x="1890" y="88049"/>
                      <a:pt x="334" y="83442"/>
                    </a:cubicBezTo>
                    <a:cubicBezTo>
                      <a:pt x="2003" y="80283"/>
                      <a:pt x="2912" y="76778"/>
                      <a:pt x="2986" y="73206"/>
                    </a:cubicBezTo>
                    <a:lnTo>
                      <a:pt x="3809" y="43872"/>
                    </a:lnTo>
                    <a:lnTo>
                      <a:pt x="8748" y="16090"/>
                    </a:lnTo>
                    <a:cubicBezTo>
                      <a:pt x="9292" y="6685"/>
                      <a:pt x="17349" y="-508"/>
                      <a:pt x="26763" y="7"/>
                    </a:cubicBezTo>
                    <a:close/>
                    <a:moveTo>
                      <a:pt x="30877" y="19929"/>
                    </a:moveTo>
                    <a:cubicBezTo>
                      <a:pt x="31702" y="15634"/>
                      <a:pt x="29964" y="12618"/>
                      <a:pt x="29049" y="12436"/>
                    </a:cubicBezTo>
                    <a:lnTo>
                      <a:pt x="24751" y="11704"/>
                    </a:lnTo>
                    <a:lnTo>
                      <a:pt x="24659" y="11704"/>
                    </a:lnTo>
                    <a:cubicBezTo>
                      <a:pt x="23654" y="11704"/>
                      <a:pt x="21184" y="13897"/>
                      <a:pt x="20453" y="18101"/>
                    </a:cubicBezTo>
                    <a:lnTo>
                      <a:pt x="10759" y="73207"/>
                    </a:lnTo>
                    <a:cubicBezTo>
                      <a:pt x="10027" y="77502"/>
                      <a:pt x="11673" y="80518"/>
                      <a:pt x="12679" y="80700"/>
                    </a:cubicBezTo>
                    <a:lnTo>
                      <a:pt x="16977" y="81432"/>
                    </a:lnTo>
                    <a:cubicBezTo>
                      <a:pt x="17651" y="81295"/>
                      <a:pt x="18261" y="80942"/>
                      <a:pt x="18715" y="80427"/>
                    </a:cubicBezTo>
                    <a:cubicBezTo>
                      <a:pt x="20066" y="78910"/>
                      <a:pt x="20954" y="77039"/>
                      <a:pt x="21275" y="750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8" name="Google Shape;1938;g2db8ca15495_1_492"/>
              <p:cNvSpPr/>
              <p:nvPr/>
            </p:nvSpPr>
            <p:spPr>
              <a:xfrm>
                <a:off x="8500554" y="3965213"/>
                <a:ext cx="7681" cy="43499"/>
              </a:xfrm>
              <a:custGeom>
                <a:rect b="b" l="l" r="r" t="t"/>
                <a:pathLst>
                  <a:path extrusionOk="0" h="43499" w="7681">
                    <a:moveTo>
                      <a:pt x="334" y="43480"/>
                    </a:moveTo>
                    <a:lnTo>
                      <a:pt x="8015" y="-19"/>
                    </a:lnTo>
                    <a:lnTo>
                      <a:pt x="425" y="43298"/>
                    </a:lnTo>
                    <a:cubicBezTo>
                      <a:pt x="425" y="43390"/>
                      <a:pt x="425" y="43390"/>
                      <a:pt x="334" y="4348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9" name="Google Shape;1939;g2db8ca15495_1_492"/>
              <p:cNvSpPr/>
              <p:nvPr/>
            </p:nvSpPr>
            <p:spPr>
              <a:xfrm>
                <a:off x="8430960" y="4161419"/>
                <a:ext cx="43256" cy="39113"/>
              </a:xfrm>
              <a:custGeom>
                <a:rect b="b" l="l" r="r" t="t"/>
                <a:pathLst>
                  <a:path extrusionOk="0" h="39113" w="43256">
                    <a:moveTo>
                      <a:pt x="43590" y="18897"/>
                    </a:moveTo>
                    <a:lnTo>
                      <a:pt x="43590" y="19720"/>
                    </a:lnTo>
                    <a:cubicBezTo>
                      <a:pt x="43598" y="24044"/>
                      <a:pt x="42325" y="28273"/>
                      <a:pt x="39932" y="31874"/>
                    </a:cubicBezTo>
                    <a:cubicBezTo>
                      <a:pt x="37337" y="35798"/>
                      <a:pt x="33020" y="38244"/>
                      <a:pt x="28318" y="38454"/>
                    </a:cubicBezTo>
                    <a:lnTo>
                      <a:pt x="1066" y="39094"/>
                    </a:lnTo>
                    <a:lnTo>
                      <a:pt x="973" y="36536"/>
                    </a:lnTo>
                    <a:lnTo>
                      <a:pt x="28317" y="35895"/>
                    </a:lnTo>
                    <a:cubicBezTo>
                      <a:pt x="31820" y="35737"/>
                      <a:pt x="35071" y="34029"/>
                      <a:pt x="37188" y="31235"/>
                    </a:cubicBezTo>
                    <a:cubicBezTo>
                      <a:pt x="39861" y="27692"/>
                      <a:pt x="41219" y="23330"/>
                      <a:pt x="41029" y="18897"/>
                    </a:cubicBezTo>
                    <a:cubicBezTo>
                      <a:pt x="41049" y="14454"/>
                      <a:pt x="39494" y="10148"/>
                      <a:pt x="36639" y="6743"/>
                    </a:cubicBezTo>
                    <a:cubicBezTo>
                      <a:pt x="34434" y="4018"/>
                      <a:pt x="31092" y="2466"/>
                      <a:pt x="27586" y="2540"/>
                    </a:cubicBezTo>
                    <a:lnTo>
                      <a:pt x="334" y="3088"/>
                    </a:lnTo>
                    <a:lnTo>
                      <a:pt x="334" y="621"/>
                    </a:lnTo>
                    <a:lnTo>
                      <a:pt x="27494" y="-19"/>
                    </a:lnTo>
                    <a:cubicBezTo>
                      <a:pt x="32157" y="24"/>
                      <a:pt x="36528" y="2258"/>
                      <a:pt x="39291" y="6012"/>
                    </a:cubicBezTo>
                    <a:cubicBezTo>
                      <a:pt x="42086" y="9727"/>
                      <a:pt x="43595" y="14250"/>
                      <a:pt x="43590" y="1889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0" name="Google Shape;1940;g2db8ca15495_1_492"/>
              <p:cNvSpPr/>
              <p:nvPr/>
            </p:nvSpPr>
            <p:spPr>
              <a:xfrm>
                <a:off x="8437088" y="3929391"/>
                <a:ext cx="35375" cy="93853"/>
              </a:xfrm>
              <a:custGeom>
                <a:rect b="b" l="l" r="r" t="t"/>
                <a:pathLst>
                  <a:path extrusionOk="0" h="93853" w="35375">
                    <a:moveTo>
                      <a:pt x="21001" y="73"/>
                    </a:moveTo>
                    <a:cubicBezTo>
                      <a:pt x="30353" y="1439"/>
                      <a:pt x="36848" y="10092"/>
                      <a:pt x="35542" y="19446"/>
                    </a:cubicBezTo>
                    <a:lnTo>
                      <a:pt x="34719" y="45948"/>
                    </a:lnTo>
                    <a:lnTo>
                      <a:pt x="29964" y="73181"/>
                    </a:lnTo>
                    <a:cubicBezTo>
                      <a:pt x="29156" y="77329"/>
                      <a:pt x="29601" y="81624"/>
                      <a:pt x="31243" y="85518"/>
                    </a:cubicBezTo>
                    <a:cubicBezTo>
                      <a:pt x="28889" y="90400"/>
                      <a:pt x="24041" y="93595"/>
                      <a:pt x="18623" y="93834"/>
                    </a:cubicBezTo>
                    <a:lnTo>
                      <a:pt x="18258" y="93834"/>
                    </a:lnTo>
                    <a:lnTo>
                      <a:pt x="13868" y="93652"/>
                    </a:lnTo>
                    <a:cubicBezTo>
                      <a:pt x="10345" y="93485"/>
                      <a:pt x="7028" y="91942"/>
                      <a:pt x="4632" y="89356"/>
                    </a:cubicBezTo>
                    <a:cubicBezTo>
                      <a:pt x="2598" y="87126"/>
                      <a:pt x="1153" y="84425"/>
                      <a:pt x="425" y="81497"/>
                    </a:cubicBezTo>
                    <a:cubicBezTo>
                      <a:pt x="1350" y="78826"/>
                      <a:pt x="1754" y="76003"/>
                      <a:pt x="1614" y="73181"/>
                    </a:cubicBezTo>
                    <a:lnTo>
                      <a:pt x="334" y="44486"/>
                    </a:lnTo>
                    <a:lnTo>
                      <a:pt x="1066" y="18441"/>
                    </a:lnTo>
                    <a:cubicBezTo>
                      <a:pt x="358" y="9053"/>
                      <a:pt x="7320" y="833"/>
                      <a:pt x="16703" y="-19"/>
                    </a:cubicBezTo>
                    <a:close/>
                    <a:moveTo>
                      <a:pt x="23654" y="19081"/>
                    </a:moveTo>
                    <a:cubicBezTo>
                      <a:pt x="23744" y="14695"/>
                      <a:pt x="21642" y="11953"/>
                      <a:pt x="20727" y="11953"/>
                    </a:cubicBezTo>
                    <a:lnTo>
                      <a:pt x="16337" y="11770"/>
                    </a:lnTo>
                    <a:cubicBezTo>
                      <a:pt x="15332" y="11770"/>
                      <a:pt x="13137" y="14420"/>
                      <a:pt x="12954" y="18806"/>
                    </a:cubicBezTo>
                    <a:lnTo>
                      <a:pt x="11307" y="74643"/>
                    </a:lnTo>
                    <a:cubicBezTo>
                      <a:pt x="11131" y="77011"/>
                      <a:pt x="11850" y="79358"/>
                      <a:pt x="13320" y="81223"/>
                    </a:cubicBezTo>
                    <a:cubicBezTo>
                      <a:pt x="13557" y="81501"/>
                      <a:pt x="13877" y="81694"/>
                      <a:pt x="14234" y="81772"/>
                    </a:cubicBezTo>
                    <a:lnTo>
                      <a:pt x="18623" y="81954"/>
                    </a:lnTo>
                    <a:cubicBezTo>
                      <a:pt x="19629" y="81954"/>
                      <a:pt x="21824" y="79303"/>
                      <a:pt x="22007" y="749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1" name="Google Shape;1941;g2db8ca15495_1_492"/>
              <p:cNvSpPr/>
              <p:nvPr/>
            </p:nvSpPr>
            <p:spPr>
              <a:xfrm>
                <a:off x="8417609" y="4162059"/>
                <a:ext cx="54064" cy="38747"/>
              </a:xfrm>
              <a:custGeom>
                <a:rect b="b" l="l" r="r" t="t"/>
                <a:pathLst>
                  <a:path extrusionOk="0" h="38747" w="54064">
                    <a:moveTo>
                      <a:pt x="54381" y="18258"/>
                    </a:moveTo>
                    <a:cubicBezTo>
                      <a:pt x="54571" y="22691"/>
                      <a:pt x="53213" y="27052"/>
                      <a:pt x="50540" y="30595"/>
                    </a:cubicBezTo>
                    <a:cubicBezTo>
                      <a:pt x="48423" y="33390"/>
                      <a:pt x="45172" y="35098"/>
                      <a:pt x="41669" y="35256"/>
                    </a:cubicBezTo>
                    <a:lnTo>
                      <a:pt x="14325" y="35896"/>
                    </a:lnTo>
                    <a:lnTo>
                      <a:pt x="14417" y="38455"/>
                    </a:lnTo>
                    <a:lnTo>
                      <a:pt x="425" y="38729"/>
                    </a:lnTo>
                    <a:lnTo>
                      <a:pt x="1249" y="37267"/>
                    </a:lnTo>
                    <a:cubicBezTo>
                      <a:pt x="7904" y="33688"/>
                      <a:pt x="11814" y="26517"/>
                      <a:pt x="11216" y="18989"/>
                    </a:cubicBezTo>
                    <a:cubicBezTo>
                      <a:pt x="11374" y="11801"/>
                      <a:pt x="7537" y="5117"/>
                      <a:pt x="1249" y="1626"/>
                    </a:cubicBezTo>
                    <a:cubicBezTo>
                      <a:pt x="1157" y="1535"/>
                      <a:pt x="1157" y="1625"/>
                      <a:pt x="1157" y="1625"/>
                    </a:cubicBezTo>
                    <a:lnTo>
                      <a:pt x="334" y="255"/>
                    </a:lnTo>
                    <a:lnTo>
                      <a:pt x="13686" y="-19"/>
                    </a:lnTo>
                    <a:lnTo>
                      <a:pt x="13686" y="2448"/>
                    </a:lnTo>
                    <a:lnTo>
                      <a:pt x="40938" y="1900"/>
                    </a:lnTo>
                    <a:cubicBezTo>
                      <a:pt x="44444" y="1827"/>
                      <a:pt x="47787" y="3379"/>
                      <a:pt x="49991" y="6104"/>
                    </a:cubicBezTo>
                    <a:cubicBezTo>
                      <a:pt x="52846" y="9509"/>
                      <a:pt x="54401" y="13815"/>
                      <a:pt x="54381" y="18258"/>
                    </a:cubicBezTo>
                    <a:close/>
                    <a:moveTo>
                      <a:pt x="43499" y="24380"/>
                    </a:moveTo>
                    <a:cubicBezTo>
                      <a:pt x="44662" y="22627"/>
                      <a:pt x="45209" y="20538"/>
                      <a:pt x="45053" y="18440"/>
                    </a:cubicBezTo>
                    <a:cubicBezTo>
                      <a:pt x="45063" y="16349"/>
                      <a:pt x="44424" y="14306"/>
                      <a:pt x="43224" y="12592"/>
                    </a:cubicBezTo>
                    <a:cubicBezTo>
                      <a:pt x="42690" y="11920"/>
                      <a:pt x="41952" y="11439"/>
                      <a:pt x="41121" y="11221"/>
                    </a:cubicBezTo>
                    <a:lnTo>
                      <a:pt x="19538" y="11678"/>
                    </a:lnTo>
                    <a:cubicBezTo>
                      <a:pt x="20123" y="14010"/>
                      <a:pt x="20431" y="16402"/>
                      <a:pt x="20453" y="18806"/>
                    </a:cubicBezTo>
                    <a:cubicBezTo>
                      <a:pt x="20532" y="21355"/>
                      <a:pt x="20285" y="23905"/>
                      <a:pt x="19721" y="26392"/>
                    </a:cubicBezTo>
                    <a:lnTo>
                      <a:pt x="41395" y="25934"/>
                    </a:lnTo>
                    <a:cubicBezTo>
                      <a:pt x="42304" y="25780"/>
                      <a:pt x="43085" y="25203"/>
                      <a:pt x="43499" y="2438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2" name="Google Shape;1942;g2db8ca15495_1_492"/>
              <p:cNvSpPr/>
              <p:nvPr/>
            </p:nvSpPr>
            <p:spPr>
              <a:xfrm>
                <a:off x="8466325" y="3975358"/>
                <a:ext cx="5147" cy="39570"/>
              </a:xfrm>
              <a:custGeom>
                <a:rect b="b" l="l" r="r" t="t"/>
                <a:pathLst>
                  <a:path extrusionOk="0" h="39570" w="5147">
                    <a:moveTo>
                      <a:pt x="727" y="27213"/>
                    </a:moveTo>
                    <a:lnTo>
                      <a:pt x="5482" y="-19"/>
                    </a:lnTo>
                    <a:lnTo>
                      <a:pt x="4659" y="29315"/>
                    </a:lnTo>
                    <a:cubicBezTo>
                      <a:pt x="4584" y="32887"/>
                      <a:pt x="3676" y="36392"/>
                      <a:pt x="2006" y="39551"/>
                    </a:cubicBezTo>
                    <a:cubicBezTo>
                      <a:pt x="364" y="35657"/>
                      <a:pt x="-82" y="31362"/>
                      <a:pt x="727" y="272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3" name="Google Shape;1943;g2db8ca15495_1_492"/>
              <p:cNvSpPr/>
              <p:nvPr/>
            </p:nvSpPr>
            <p:spPr>
              <a:xfrm>
                <a:off x="8432057" y="4209197"/>
                <a:ext cx="39141" cy="42603"/>
              </a:xfrm>
              <a:custGeom>
                <a:rect b="b" l="l" r="r" t="t"/>
                <a:pathLst>
                  <a:path extrusionOk="0" h="42603" w="39141">
                    <a:moveTo>
                      <a:pt x="39475" y="21200"/>
                    </a:moveTo>
                    <a:lnTo>
                      <a:pt x="39475" y="21474"/>
                    </a:lnTo>
                    <a:cubicBezTo>
                      <a:pt x="39463" y="25250"/>
                      <a:pt x="37949" y="28866"/>
                      <a:pt x="35268" y="31527"/>
                    </a:cubicBezTo>
                    <a:lnTo>
                      <a:pt x="23837" y="42493"/>
                    </a:lnTo>
                    <a:lnTo>
                      <a:pt x="20179" y="42584"/>
                    </a:lnTo>
                    <a:lnTo>
                      <a:pt x="33440" y="29699"/>
                    </a:lnTo>
                    <a:cubicBezTo>
                      <a:pt x="38535" y="21708"/>
                      <a:pt x="36183" y="11102"/>
                      <a:pt x="28186" y="6011"/>
                    </a:cubicBezTo>
                    <a:cubicBezTo>
                      <a:pt x="22761" y="2557"/>
                      <a:pt x="15858" y="2423"/>
                      <a:pt x="10303" y="5664"/>
                    </a:cubicBezTo>
                    <a:lnTo>
                      <a:pt x="426" y="15168"/>
                    </a:lnTo>
                    <a:lnTo>
                      <a:pt x="334" y="11696"/>
                    </a:lnTo>
                    <a:lnTo>
                      <a:pt x="8474" y="3837"/>
                    </a:lnTo>
                    <a:cubicBezTo>
                      <a:pt x="11923" y="667"/>
                      <a:pt x="16684" y="-658"/>
                      <a:pt x="21276" y="273"/>
                    </a:cubicBezTo>
                    <a:cubicBezTo>
                      <a:pt x="25830" y="1112"/>
                      <a:pt x="29997" y="3386"/>
                      <a:pt x="33165" y="6761"/>
                    </a:cubicBezTo>
                    <a:cubicBezTo>
                      <a:pt x="37050" y="10583"/>
                      <a:pt x="39310" y="15755"/>
                      <a:pt x="39475" y="212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4" name="Google Shape;1944;g2db8ca15495_1_492"/>
              <p:cNvSpPr/>
              <p:nvPr/>
            </p:nvSpPr>
            <p:spPr>
              <a:xfrm>
                <a:off x="8430595" y="4110517"/>
                <a:ext cx="38909" cy="42679"/>
              </a:xfrm>
              <a:custGeom>
                <a:rect b="b" l="l" r="r" t="t"/>
                <a:pathLst>
                  <a:path extrusionOk="0" h="42679" w="38909">
                    <a:moveTo>
                      <a:pt x="34719" y="10582"/>
                    </a:moveTo>
                    <a:cubicBezTo>
                      <a:pt x="38110" y="13809"/>
                      <a:pt x="39743" y="18466"/>
                      <a:pt x="39109" y="23102"/>
                    </a:cubicBezTo>
                    <a:cubicBezTo>
                      <a:pt x="37843" y="32441"/>
                      <a:pt x="30987" y="40054"/>
                      <a:pt x="21826" y="42293"/>
                    </a:cubicBezTo>
                    <a:cubicBezTo>
                      <a:pt x="20685" y="42546"/>
                      <a:pt x="19519" y="42668"/>
                      <a:pt x="18350" y="42659"/>
                    </a:cubicBezTo>
                    <a:cubicBezTo>
                      <a:pt x="14860" y="42710"/>
                      <a:pt x="11474" y="41474"/>
                      <a:pt x="8840" y="39187"/>
                    </a:cubicBezTo>
                    <a:lnTo>
                      <a:pt x="426" y="31510"/>
                    </a:lnTo>
                    <a:lnTo>
                      <a:pt x="334" y="27946"/>
                    </a:lnTo>
                    <a:lnTo>
                      <a:pt x="10485" y="37175"/>
                    </a:lnTo>
                    <a:cubicBezTo>
                      <a:pt x="13163" y="39526"/>
                      <a:pt x="16749" y="40565"/>
                      <a:pt x="20270" y="40008"/>
                    </a:cubicBezTo>
                    <a:cubicBezTo>
                      <a:pt x="24640" y="39279"/>
                      <a:pt x="28618" y="37049"/>
                      <a:pt x="31519" y="33703"/>
                    </a:cubicBezTo>
                    <a:cubicBezTo>
                      <a:pt x="34584" y="30477"/>
                      <a:pt x="36400" y="26265"/>
                      <a:pt x="36640" y="21823"/>
                    </a:cubicBezTo>
                    <a:cubicBezTo>
                      <a:pt x="36881" y="18324"/>
                      <a:pt x="35538" y="14903"/>
                      <a:pt x="32982" y="12501"/>
                    </a:cubicBezTo>
                    <a:lnTo>
                      <a:pt x="19172" y="73"/>
                    </a:lnTo>
                    <a:lnTo>
                      <a:pt x="22922" y="-1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5" name="Google Shape;1945;g2db8ca15495_1_492"/>
              <p:cNvSpPr/>
              <p:nvPr/>
            </p:nvSpPr>
            <p:spPr>
              <a:xfrm>
                <a:off x="8409745" y="4087306"/>
                <a:ext cx="57183" cy="63386"/>
              </a:xfrm>
              <a:custGeom>
                <a:rect b="b" l="l" r="r" t="t"/>
                <a:pathLst>
                  <a:path extrusionOk="0" h="63386" w="57183">
                    <a:moveTo>
                      <a:pt x="53831" y="35713"/>
                    </a:moveTo>
                    <a:cubicBezTo>
                      <a:pt x="56388" y="38114"/>
                      <a:pt x="57731" y="41536"/>
                      <a:pt x="57489" y="45034"/>
                    </a:cubicBezTo>
                    <a:cubicBezTo>
                      <a:pt x="57250" y="49477"/>
                      <a:pt x="55434" y="53689"/>
                      <a:pt x="52368" y="56914"/>
                    </a:cubicBezTo>
                    <a:cubicBezTo>
                      <a:pt x="49467" y="60261"/>
                      <a:pt x="45489" y="62491"/>
                      <a:pt x="41120" y="63220"/>
                    </a:cubicBezTo>
                    <a:cubicBezTo>
                      <a:pt x="37598" y="63776"/>
                      <a:pt x="34012" y="62738"/>
                      <a:pt x="31334" y="60387"/>
                    </a:cubicBezTo>
                    <a:lnTo>
                      <a:pt x="21184" y="51157"/>
                    </a:lnTo>
                    <a:lnTo>
                      <a:pt x="21276" y="54721"/>
                    </a:lnTo>
                    <a:lnTo>
                      <a:pt x="334" y="35896"/>
                    </a:lnTo>
                    <a:lnTo>
                      <a:pt x="1430" y="35438"/>
                    </a:lnTo>
                    <a:lnTo>
                      <a:pt x="1979" y="35530"/>
                    </a:lnTo>
                    <a:cubicBezTo>
                      <a:pt x="2759" y="35711"/>
                      <a:pt x="3557" y="35803"/>
                      <a:pt x="4357" y="35804"/>
                    </a:cubicBezTo>
                    <a:cubicBezTo>
                      <a:pt x="8212" y="35727"/>
                      <a:pt x="11886" y="34154"/>
                      <a:pt x="14600" y="31418"/>
                    </a:cubicBezTo>
                    <a:cubicBezTo>
                      <a:pt x="21907" y="24199"/>
                      <a:pt x="23377" y="12944"/>
                      <a:pt x="18166" y="4094"/>
                    </a:cubicBezTo>
                    <a:lnTo>
                      <a:pt x="17983" y="-19"/>
                    </a:lnTo>
                    <a:lnTo>
                      <a:pt x="43772" y="23192"/>
                    </a:lnTo>
                    <a:lnTo>
                      <a:pt x="40022" y="23284"/>
                    </a:lnTo>
                    <a:close/>
                    <a:moveTo>
                      <a:pt x="48161" y="45125"/>
                    </a:moveTo>
                    <a:cubicBezTo>
                      <a:pt x="48333" y="44233"/>
                      <a:pt x="48135" y="43310"/>
                      <a:pt x="47614" y="42566"/>
                    </a:cubicBezTo>
                    <a:lnTo>
                      <a:pt x="28866" y="25751"/>
                    </a:lnTo>
                    <a:cubicBezTo>
                      <a:pt x="27339" y="30589"/>
                      <a:pt x="24564" y="34939"/>
                      <a:pt x="20818" y="38363"/>
                    </a:cubicBezTo>
                    <a:lnTo>
                      <a:pt x="37736" y="53533"/>
                    </a:lnTo>
                    <a:cubicBezTo>
                      <a:pt x="38463" y="54017"/>
                      <a:pt x="39369" y="54151"/>
                      <a:pt x="40205" y="53899"/>
                    </a:cubicBezTo>
                    <a:cubicBezTo>
                      <a:pt x="42276" y="53388"/>
                      <a:pt x="44132" y="52236"/>
                      <a:pt x="45509" y="50609"/>
                    </a:cubicBezTo>
                    <a:cubicBezTo>
                      <a:pt x="46928" y="49091"/>
                      <a:pt x="47853" y="47179"/>
                      <a:pt x="48161" y="451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6" name="Google Shape;1946;g2db8ca15495_1_492"/>
              <p:cNvSpPr/>
              <p:nvPr/>
            </p:nvSpPr>
            <p:spPr>
              <a:xfrm>
                <a:off x="8411756" y="4211852"/>
                <a:ext cx="56786" cy="63982"/>
              </a:xfrm>
              <a:custGeom>
                <a:rect b="b" l="l" r="r" t="t"/>
                <a:pathLst>
                  <a:path extrusionOk="0" h="63982" w="56786">
                    <a:moveTo>
                      <a:pt x="51637" y="5934"/>
                    </a:moveTo>
                    <a:cubicBezTo>
                      <a:pt x="58028" y="11195"/>
                      <a:pt x="58968" y="20627"/>
                      <a:pt x="53740" y="27044"/>
                    </a:cubicBezTo>
                    <a:lnTo>
                      <a:pt x="40480" y="39929"/>
                    </a:lnTo>
                    <a:lnTo>
                      <a:pt x="44138" y="39838"/>
                    </a:lnTo>
                    <a:lnTo>
                      <a:pt x="19172" y="63963"/>
                    </a:lnTo>
                    <a:lnTo>
                      <a:pt x="19264" y="59852"/>
                    </a:lnTo>
                    <a:cubicBezTo>
                      <a:pt x="21970" y="55182"/>
                      <a:pt x="22757" y="49645"/>
                      <a:pt x="21459" y="44408"/>
                    </a:cubicBezTo>
                    <a:cubicBezTo>
                      <a:pt x="20571" y="39859"/>
                      <a:pt x="18228" y="35721"/>
                      <a:pt x="14782" y="32618"/>
                    </a:cubicBezTo>
                    <a:cubicBezTo>
                      <a:pt x="11348" y="29415"/>
                      <a:pt x="6600" y="28026"/>
                      <a:pt x="1979" y="28871"/>
                    </a:cubicBezTo>
                    <a:lnTo>
                      <a:pt x="1248" y="29054"/>
                    </a:lnTo>
                    <a:lnTo>
                      <a:pt x="334" y="28689"/>
                    </a:lnTo>
                    <a:lnTo>
                      <a:pt x="20635" y="9041"/>
                    </a:lnTo>
                    <a:lnTo>
                      <a:pt x="20727" y="12513"/>
                    </a:lnTo>
                    <a:lnTo>
                      <a:pt x="30604" y="3009"/>
                    </a:lnTo>
                    <a:cubicBezTo>
                      <a:pt x="37223" y="-1978"/>
                      <a:pt x="46632" y="-670"/>
                      <a:pt x="51637" y="5934"/>
                    </a:cubicBezTo>
                    <a:close/>
                    <a:moveTo>
                      <a:pt x="47338" y="20373"/>
                    </a:moveTo>
                    <a:cubicBezTo>
                      <a:pt x="47657" y="19846"/>
                      <a:pt x="47845" y="19250"/>
                      <a:pt x="47887" y="18636"/>
                    </a:cubicBezTo>
                    <a:cubicBezTo>
                      <a:pt x="47744" y="16267"/>
                      <a:pt x="46696" y="14043"/>
                      <a:pt x="44961" y="12422"/>
                    </a:cubicBezTo>
                    <a:cubicBezTo>
                      <a:pt x="43502" y="10887"/>
                      <a:pt x="41627" y="9807"/>
                      <a:pt x="39566" y="9315"/>
                    </a:cubicBezTo>
                    <a:cubicBezTo>
                      <a:pt x="38716" y="9084"/>
                      <a:pt x="37808" y="9252"/>
                      <a:pt x="37097" y="9771"/>
                    </a:cubicBezTo>
                    <a:lnTo>
                      <a:pt x="20727" y="25490"/>
                    </a:lnTo>
                    <a:cubicBezTo>
                      <a:pt x="24573" y="28807"/>
                      <a:pt x="27501" y="33055"/>
                      <a:pt x="29232" y="3782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7" name="Google Shape;1947;g2db8ca15495_1_492"/>
              <p:cNvSpPr/>
              <p:nvPr/>
            </p:nvSpPr>
            <p:spPr>
              <a:xfrm>
                <a:off x="8436169" y="3973895"/>
                <a:ext cx="2225" cy="37011"/>
              </a:xfrm>
              <a:custGeom>
                <a:rect b="b" l="l" r="r" t="t"/>
                <a:pathLst>
                  <a:path extrusionOk="0" h="37011" w="2225">
                    <a:moveTo>
                      <a:pt x="2532" y="28676"/>
                    </a:moveTo>
                    <a:cubicBezTo>
                      <a:pt x="2672" y="31499"/>
                      <a:pt x="2268" y="34322"/>
                      <a:pt x="1343" y="36992"/>
                    </a:cubicBezTo>
                    <a:cubicBezTo>
                      <a:pt x="633" y="34653"/>
                      <a:pt x="293" y="32217"/>
                      <a:pt x="338" y="29773"/>
                    </a:cubicBezTo>
                    <a:lnTo>
                      <a:pt x="1252" y="-1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8" name="Google Shape;1948;g2db8ca15495_1_492"/>
              <p:cNvSpPr/>
              <p:nvPr/>
            </p:nvSpPr>
            <p:spPr>
              <a:xfrm>
                <a:off x="8401329" y="3928476"/>
                <a:ext cx="35849" cy="93949"/>
              </a:xfrm>
              <a:custGeom>
                <a:rect b="b" l="l" r="r" t="t"/>
                <a:pathLst>
                  <a:path extrusionOk="0" h="93949" w="35849">
                    <a:moveTo>
                      <a:pt x="34812" y="18259"/>
                    </a:moveTo>
                    <a:lnTo>
                      <a:pt x="36093" y="45400"/>
                    </a:lnTo>
                    <a:lnTo>
                      <a:pt x="35178" y="75193"/>
                    </a:lnTo>
                    <a:cubicBezTo>
                      <a:pt x="35134" y="77636"/>
                      <a:pt x="35473" y="80072"/>
                      <a:pt x="36184" y="82411"/>
                    </a:cubicBezTo>
                    <a:cubicBezTo>
                      <a:pt x="34707" y="88548"/>
                      <a:pt x="29487" y="93066"/>
                      <a:pt x="23198" y="93652"/>
                    </a:cubicBezTo>
                    <a:lnTo>
                      <a:pt x="18809" y="93835"/>
                    </a:lnTo>
                    <a:cubicBezTo>
                      <a:pt x="18637" y="93910"/>
                      <a:pt x="18449" y="93941"/>
                      <a:pt x="18260" y="93927"/>
                    </a:cubicBezTo>
                    <a:cubicBezTo>
                      <a:pt x="9266" y="92865"/>
                      <a:pt x="2609" y="85057"/>
                      <a:pt x="2989" y="76015"/>
                    </a:cubicBezTo>
                    <a:lnTo>
                      <a:pt x="2988" y="75466"/>
                    </a:lnTo>
                    <a:lnTo>
                      <a:pt x="519" y="19630"/>
                    </a:lnTo>
                    <a:cubicBezTo>
                      <a:pt x="533" y="19383"/>
                      <a:pt x="503" y="19135"/>
                      <a:pt x="428" y="18898"/>
                    </a:cubicBezTo>
                    <a:lnTo>
                      <a:pt x="428" y="18716"/>
                    </a:lnTo>
                    <a:cubicBezTo>
                      <a:pt x="-512" y="9756"/>
                      <a:pt x="5705" y="1619"/>
                      <a:pt x="14602" y="164"/>
                    </a:cubicBezTo>
                    <a:lnTo>
                      <a:pt x="18991" y="-18"/>
                    </a:lnTo>
                    <a:cubicBezTo>
                      <a:pt x="23562" y="-83"/>
                      <a:pt x="27871" y="2104"/>
                      <a:pt x="30514" y="5830"/>
                    </a:cubicBezTo>
                    <a:cubicBezTo>
                      <a:pt x="33188" y="9435"/>
                      <a:pt x="34688" y="13774"/>
                      <a:pt x="34812" y="18259"/>
                    </a:cubicBezTo>
                    <a:close/>
                    <a:moveTo>
                      <a:pt x="22649" y="81772"/>
                    </a:moveTo>
                    <a:cubicBezTo>
                      <a:pt x="23655" y="81772"/>
                      <a:pt x="25667" y="79030"/>
                      <a:pt x="25484" y="74644"/>
                    </a:cubicBezTo>
                    <a:lnTo>
                      <a:pt x="22923" y="18808"/>
                    </a:lnTo>
                    <a:cubicBezTo>
                      <a:pt x="22920" y="16746"/>
                      <a:pt x="22282" y="14736"/>
                      <a:pt x="21095" y="13050"/>
                    </a:cubicBezTo>
                    <a:cubicBezTo>
                      <a:pt x="20738" y="12479"/>
                      <a:pt x="20185" y="12057"/>
                      <a:pt x="19540" y="11862"/>
                    </a:cubicBezTo>
                    <a:lnTo>
                      <a:pt x="15150" y="12045"/>
                    </a:lnTo>
                    <a:cubicBezTo>
                      <a:pt x="14145" y="12136"/>
                      <a:pt x="12133" y="14878"/>
                      <a:pt x="12316" y="19264"/>
                    </a:cubicBezTo>
                    <a:lnTo>
                      <a:pt x="14877" y="75101"/>
                    </a:lnTo>
                    <a:cubicBezTo>
                      <a:pt x="15060" y="79488"/>
                      <a:pt x="17254" y="82411"/>
                      <a:pt x="18351" y="820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9" name="Google Shape;1949;g2db8ca15495_1_492"/>
              <p:cNvSpPr/>
              <p:nvPr/>
            </p:nvSpPr>
            <p:spPr>
              <a:xfrm>
                <a:off x="8412670" y="4240499"/>
                <a:ext cx="20822" cy="31223"/>
              </a:xfrm>
              <a:custGeom>
                <a:rect b="b" l="l" r="r" t="t"/>
                <a:pathLst>
                  <a:path extrusionOk="0" h="31223" w="20822">
                    <a:moveTo>
                      <a:pt x="20545" y="15760"/>
                    </a:moveTo>
                    <a:cubicBezTo>
                      <a:pt x="21843" y="20998"/>
                      <a:pt x="21056" y="26534"/>
                      <a:pt x="18350" y="31204"/>
                    </a:cubicBezTo>
                    <a:lnTo>
                      <a:pt x="18441" y="21060"/>
                    </a:lnTo>
                    <a:cubicBezTo>
                      <a:pt x="18494" y="19462"/>
                      <a:pt x="18340" y="17865"/>
                      <a:pt x="17984" y="16308"/>
                    </a:cubicBezTo>
                    <a:cubicBezTo>
                      <a:pt x="17068" y="10599"/>
                      <a:pt x="13313" y="5747"/>
                      <a:pt x="8016" y="3422"/>
                    </a:cubicBezTo>
                    <a:lnTo>
                      <a:pt x="334" y="407"/>
                    </a:lnTo>
                    <a:lnTo>
                      <a:pt x="1066" y="224"/>
                    </a:lnTo>
                    <a:cubicBezTo>
                      <a:pt x="5686" y="-622"/>
                      <a:pt x="10435" y="768"/>
                      <a:pt x="13869" y="3971"/>
                    </a:cubicBezTo>
                    <a:cubicBezTo>
                      <a:pt x="17314" y="7074"/>
                      <a:pt x="19658" y="11211"/>
                      <a:pt x="20545" y="157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0" name="Google Shape;1950;g2db8ca15495_1_492"/>
              <p:cNvSpPr/>
              <p:nvPr/>
            </p:nvSpPr>
            <p:spPr>
              <a:xfrm>
                <a:off x="8359683" y="4240925"/>
                <a:ext cx="71104" cy="46881"/>
              </a:xfrm>
              <a:custGeom>
                <a:rect b="b" l="l" r="r" t="t"/>
                <a:pathLst>
                  <a:path extrusionOk="0" h="46881" w="71104">
                    <a:moveTo>
                      <a:pt x="71428" y="20634"/>
                    </a:moveTo>
                    <a:lnTo>
                      <a:pt x="71338" y="30778"/>
                    </a:lnTo>
                    <a:cubicBezTo>
                      <a:pt x="69365" y="34151"/>
                      <a:pt x="66091" y="36563"/>
                      <a:pt x="62284" y="37449"/>
                    </a:cubicBezTo>
                    <a:lnTo>
                      <a:pt x="20673" y="46588"/>
                    </a:lnTo>
                    <a:cubicBezTo>
                      <a:pt x="16050" y="47501"/>
                      <a:pt x="11271" y="46102"/>
                      <a:pt x="7871" y="42841"/>
                    </a:cubicBezTo>
                    <a:cubicBezTo>
                      <a:pt x="4426" y="39738"/>
                      <a:pt x="2083" y="35601"/>
                      <a:pt x="1195" y="31052"/>
                    </a:cubicBezTo>
                    <a:cubicBezTo>
                      <a:pt x="-1792" y="21842"/>
                      <a:pt x="3238" y="11954"/>
                      <a:pt x="12443" y="8936"/>
                    </a:cubicBezTo>
                    <a:lnTo>
                      <a:pt x="53321" y="-19"/>
                    </a:lnTo>
                    <a:lnTo>
                      <a:pt x="61003" y="2996"/>
                    </a:lnTo>
                    <a:cubicBezTo>
                      <a:pt x="66301" y="5321"/>
                      <a:pt x="70055" y="10173"/>
                      <a:pt x="70972" y="15882"/>
                    </a:cubicBezTo>
                    <a:cubicBezTo>
                      <a:pt x="71328" y="17440"/>
                      <a:pt x="71481" y="19037"/>
                      <a:pt x="71428" y="20634"/>
                    </a:cubicBezTo>
                    <a:close/>
                    <a:moveTo>
                      <a:pt x="59723" y="25843"/>
                    </a:moveTo>
                    <a:cubicBezTo>
                      <a:pt x="61186" y="25569"/>
                      <a:pt x="62833" y="22187"/>
                      <a:pt x="61918" y="17801"/>
                    </a:cubicBezTo>
                    <a:cubicBezTo>
                      <a:pt x="61511" y="15749"/>
                      <a:pt x="60491" y="13869"/>
                      <a:pt x="58992" y="12410"/>
                    </a:cubicBezTo>
                    <a:cubicBezTo>
                      <a:pt x="58419" y="11854"/>
                      <a:pt x="57680" y="11501"/>
                      <a:pt x="56888" y="11404"/>
                    </a:cubicBezTo>
                    <a:lnTo>
                      <a:pt x="56613" y="11404"/>
                    </a:lnTo>
                    <a:lnTo>
                      <a:pt x="14912" y="20543"/>
                    </a:lnTo>
                    <a:cubicBezTo>
                      <a:pt x="13449" y="20817"/>
                      <a:pt x="11803" y="24198"/>
                      <a:pt x="12809" y="28585"/>
                    </a:cubicBezTo>
                    <a:cubicBezTo>
                      <a:pt x="13217" y="30637"/>
                      <a:pt x="14237" y="32517"/>
                      <a:pt x="15735" y="33977"/>
                    </a:cubicBezTo>
                    <a:cubicBezTo>
                      <a:pt x="16358" y="34620"/>
                      <a:pt x="17216" y="34983"/>
                      <a:pt x="18113" y="349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1" name="Google Shape;1951;g2db8ca15495_1_492"/>
              <p:cNvSpPr/>
              <p:nvPr/>
            </p:nvSpPr>
            <p:spPr>
              <a:xfrm>
                <a:off x="8410841" y="4091418"/>
                <a:ext cx="19836" cy="31710"/>
              </a:xfrm>
              <a:custGeom>
                <a:rect b="b" l="l" r="r" t="t"/>
                <a:pathLst>
                  <a:path extrusionOk="0" h="31710" w="19836">
                    <a:moveTo>
                      <a:pt x="17070" y="-19"/>
                    </a:moveTo>
                    <a:cubicBezTo>
                      <a:pt x="22280" y="8831"/>
                      <a:pt x="20811" y="20087"/>
                      <a:pt x="13504" y="27305"/>
                    </a:cubicBezTo>
                    <a:cubicBezTo>
                      <a:pt x="10789" y="30041"/>
                      <a:pt x="7116" y="31615"/>
                      <a:pt x="3261" y="31691"/>
                    </a:cubicBezTo>
                    <a:cubicBezTo>
                      <a:pt x="2460" y="31691"/>
                      <a:pt x="1663" y="31599"/>
                      <a:pt x="883" y="31418"/>
                    </a:cubicBezTo>
                    <a:lnTo>
                      <a:pt x="334" y="31326"/>
                    </a:lnTo>
                    <a:lnTo>
                      <a:pt x="7742" y="28127"/>
                    </a:lnTo>
                    <a:cubicBezTo>
                      <a:pt x="12930" y="25559"/>
                      <a:pt x="16521" y="20603"/>
                      <a:pt x="17343" y="14876"/>
                    </a:cubicBezTo>
                    <a:cubicBezTo>
                      <a:pt x="17552" y="13271"/>
                      <a:pt x="17614" y="11650"/>
                      <a:pt x="17526" y="1003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2" name="Google Shape;1952;g2db8ca15495_1_492"/>
              <p:cNvSpPr/>
              <p:nvPr/>
            </p:nvSpPr>
            <p:spPr>
              <a:xfrm>
                <a:off x="8418524" y="4163704"/>
                <a:ext cx="10027" cy="35641"/>
              </a:xfrm>
              <a:custGeom>
                <a:rect b="b" l="l" r="r" t="t"/>
                <a:pathLst>
                  <a:path extrusionOk="0" h="35641" w="10027">
                    <a:moveTo>
                      <a:pt x="10301" y="17345"/>
                    </a:moveTo>
                    <a:cubicBezTo>
                      <a:pt x="10899" y="24873"/>
                      <a:pt x="6988" y="32044"/>
                      <a:pt x="334" y="35622"/>
                    </a:cubicBezTo>
                    <a:lnTo>
                      <a:pt x="4998" y="27854"/>
                    </a:lnTo>
                    <a:cubicBezTo>
                      <a:pt x="6853" y="24703"/>
                      <a:pt x="7773" y="21090"/>
                      <a:pt x="7649" y="17437"/>
                    </a:cubicBezTo>
                    <a:cubicBezTo>
                      <a:pt x="7666" y="13887"/>
                      <a:pt x="6684" y="10403"/>
                      <a:pt x="4815" y="7384"/>
                    </a:cubicBezTo>
                    <a:lnTo>
                      <a:pt x="334" y="-19"/>
                    </a:lnTo>
                    <a:cubicBezTo>
                      <a:pt x="6623" y="3472"/>
                      <a:pt x="10460" y="10157"/>
                      <a:pt x="10301" y="173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3" name="Google Shape;1953;g2db8ca15495_1_492"/>
              <p:cNvSpPr/>
              <p:nvPr/>
            </p:nvSpPr>
            <p:spPr>
              <a:xfrm>
                <a:off x="8357198" y="4077345"/>
                <a:ext cx="70874" cy="45417"/>
              </a:xfrm>
              <a:custGeom>
                <a:rect b="b" l="l" r="r" t="t"/>
                <a:pathLst>
                  <a:path extrusionOk="0" h="45417" w="70874">
                    <a:moveTo>
                      <a:pt x="71169" y="24107"/>
                    </a:moveTo>
                    <a:cubicBezTo>
                      <a:pt x="71257" y="25723"/>
                      <a:pt x="71196" y="27344"/>
                      <a:pt x="70986" y="28950"/>
                    </a:cubicBezTo>
                    <a:cubicBezTo>
                      <a:pt x="70164" y="34677"/>
                      <a:pt x="66573" y="39633"/>
                      <a:pt x="61385" y="42201"/>
                    </a:cubicBezTo>
                    <a:lnTo>
                      <a:pt x="53976" y="45399"/>
                    </a:lnTo>
                    <a:lnTo>
                      <a:pt x="12641" y="37814"/>
                    </a:lnTo>
                    <a:cubicBezTo>
                      <a:pt x="2579" y="33763"/>
                      <a:pt x="-2292" y="22326"/>
                      <a:pt x="1762" y="12271"/>
                    </a:cubicBezTo>
                    <a:cubicBezTo>
                      <a:pt x="4704" y="4974"/>
                      <a:pt x="11721" y="138"/>
                      <a:pt x="19591" y="-19"/>
                    </a:cubicBezTo>
                    <a:lnTo>
                      <a:pt x="61476" y="7656"/>
                    </a:lnTo>
                    <a:cubicBezTo>
                      <a:pt x="65315" y="8403"/>
                      <a:pt x="68666" y="10723"/>
                      <a:pt x="70712" y="14054"/>
                    </a:cubicBezTo>
                    <a:close/>
                    <a:moveTo>
                      <a:pt x="61750" y="27305"/>
                    </a:moveTo>
                    <a:cubicBezTo>
                      <a:pt x="62574" y="22919"/>
                      <a:pt x="60835" y="19628"/>
                      <a:pt x="59372" y="19355"/>
                    </a:cubicBezTo>
                    <a:lnTo>
                      <a:pt x="17397" y="11678"/>
                    </a:lnTo>
                    <a:lnTo>
                      <a:pt x="17214" y="11678"/>
                    </a:lnTo>
                    <a:cubicBezTo>
                      <a:pt x="15659" y="11678"/>
                      <a:pt x="13099" y="14054"/>
                      <a:pt x="12367" y="18258"/>
                    </a:cubicBezTo>
                    <a:cubicBezTo>
                      <a:pt x="11544" y="22553"/>
                      <a:pt x="13281" y="25934"/>
                      <a:pt x="14745" y="26208"/>
                    </a:cubicBezTo>
                    <a:lnTo>
                      <a:pt x="56720" y="33885"/>
                    </a:lnTo>
                    <a:cubicBezTo>
                      <a:pt x="57598" y="33839"/>
                      <a:pt x="58422" y="33444"/>
                      <a:pt x="59007" y="32787"/>
                    </a:cubicBezTo>
                    <a:cubicBezTo>
                      <a:pt x="60485" y="31300"/>
                      <a:pt x="61445" y="29378"/>
                      <a:pt x="61750" y="273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4" name="Google Shape;1954;g2db8ca15495_1_492"/>
              <p:cNvSpPr/>
              <p:nvPr/>
            </p:nvSpPr>
            <p:spPr>
              <a:xfrm>
                <a:off x="8354409" y="4162150"/>
                <a:ext cx="71441" cy="39478"/>
              </a:xfrm>
              <a:custGeom>
                <a:rect b="b" l="l" r="r" t="t"/>
                <a:pathLst>
                  <a:path extrusionOk="0" h="39478" w="71441">
                    <a:moveTo>
                      <a:pt x="71764" y="18990"/>
                    </a:moveTo>
                    <a:cubicBezTo>
                      <a:pt x="71887" y="22644"/>
                      <a:pt x="70968" y="26257"/>
                      <a:pt x="69113" y="29407"/>
                    </a:cubicBezTo>
                    <a:lnTo>
                      <a:pt x="64448" y="37176"/>
                    </a:lnTo>
                    <a:cubicBezTo>
                      <a:pt x="62774" y="38016"/>
                      <a:pt x="60926" y="38454"/>
                      <a:pt x="59053" y="38455"/>
                    </a:cubicBezTo>
                    <a:lnTo>
                      <a:pt x="16528" y="39460"/>
                    </a:lnTo>
                    <a:lnTo>
                      <a:pt x="16162" y="39460"/>
                    </a:lnTo>
                    <a:cubicBezTo>
                      <a:pt x="5498" y="37325"/>
                      <a:pt x="-1415" y="26956"/>
                      <a:pt x="721" y="16299"/>
                    </a:cubicBezTo>
                    <a:cubicBezTo>
                      <a:pt x="2242" y="8714"/>
                      <a:pt x="8069" y="2722"/>
                      <a:pt x="15613" y="987"/>
                    </a:cubicBezTo>
                    <a:lnTo>
                      <a:pt x="58229" y="-19"/>
                    </a:lnTo>
                    <a:cubicBezTo>
                      <a:pt x="60369" y="-14"/>
                      <a:pt x="62474" y="520"/>
                      <a:pt x="64356" y="1535"/>
                    </a:cubicBezTo>
                    <a:cubicBezTo>
                      <a:pt x="64356" y="1535"/>
                      <a:pt x="64356" y="1444"/>
                      <a:pt x="64448" y="1535"/>
                    </a:cubicBezTo>
                    <a:lnTo>
                      <a:pt x="68929" y="8938"/>
                    </a:lnTo>
                    <a:cubicBezTo>
                      <a:pt x="70798" y="11957"/>
                      <a:pt x="71780" y="15440"/>
                      <a:pt x="71763" y="18990"/>
                    </a:cubicBezTo>
                    <a:close/>
                    <a:moveTo>
                      <a:pt x="58777" y="26575"/>
                    </a:moveTo>
                    <a:cubicBezTo>
                      <a:pt x="60332" y="26575"/>
                      <a:pt x="62619" y="23559"/>
                      <a:pt x="62527" y="19173"/>
                    </a:cubicBezTo>
                    <a:cubicBezTo>
                      <a:pt x="62344" y="14786"/>
                      <a:pt x="60058" y="11862"/>
                      <a:pt x="58504" y="11862"/>
                    </a:cubicBezTo>
                    <a:lnTo>
                      <a:pt x="15888" y="12867"/>
                    </a:lnTo>
                    <a:cubicBezTo>
                      <a:pt x="14333" y="12867"/>
                      <a:pt x="12138" y="15883"/>
                      <a:pt x="12230" y="20269"/>
                    </a:cubicBezTo>
                    <a:cubicBezTo>
                      <a:pt x="11914" y="23306"/>
                      <a:pt x="13518" y="26220"/>
                      <a:pt x="16254" y="2758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5" name="Google Shape;1955;g2db8ca15495_1_492"/>
              <p:cNvSpPr/>
              <p:nvPr/>
            </p:nvSpPr>
            <p:spPr>
              <a:xfrm>
                <a:off x="8366978" y="3929845"/>
                <a:ext cx="37036" cy="93948"/>
              </a:xfrm>
              <a:custGeom>
                <a:rect b="b" l="l" r="r" t="t"/>
                <a:pathLst>
                  <a:path extrusionOk="0" h="93948" w="37036">
                    <a:moveTo>
                      <a:pt x="37339" y="74097"/>
                    </a:moveTo>
                    <a:lnTo>
                      <a:pt x="37339" y="74646"/>
                    </a:lnTo>
                    <a:cubicBezTo>
                      <a:pt x="37575" y="78949"/>
                      <a:pt x="36490" y="83222"/>
                      <a:pt x="34229" y="86892"/>
                    </a:cubicBezTo>
                    <a:cubicBezTo>
                      <a:pt x="31877" y="90797"/>
                      <a:pt x="27798" y="93344"/>
                      <a:pt x="23255" y="93746"/>
                    </a:cubicBezTo>
                    <a:lnTo>
                      <a:pt x="18866" y="93929"/>
                    </a:lnTo>
                    <a:lnTo>
                      <a:pt x="18317" y="93929"/>
                    </a:lnTo>
                    <a:cubicBezTo>
                      <a:pt x="13936" y="93835"/>
                      <a:pt x="9861" y="91664"/>
                      <a:pt x="7343" y="88080"/>
                    </a:cubicBezTo>
                    <a:cubicBezTo>
                      <a:pt x="4764" y="84564"/>
                      <a:pt x="3270" y="80371"/>
                      <a:pt x="3045" y="76017"/>
                    </a:cubicBezTo>
                    <a:lnTo>
                      <a:pt x="3045" y="75468"/>
                    </a:lnTo>
                    <a:lnTo>
                      <a:pt x="484" y="19632"/>
                    </a:lnTo>
                    <a:lnTo>
                      <a:pt x="484" y="19266"/>
                    </a:lnTo>
                    <a:cubicBezTo>
                      <a:pt x="-733" y="10137"/>
                      <a:pt x="5557" y="1703"/>
                      <a:pt x="14659" y="258"/>
                    </a:cubicBezTo>
                    <a:lnTo>
                      <a:pt x="18957" y="-17"/>
                    </a:lnTo>
                    <a:cubicBezTo>
                      <a:pt x="23558" y="-104"/>
                      <a:pt x="27904" y="2085"/>
                      <a:pt x="30571" y="5833"/>
                    </a:cubicBezTo>
                    <a:cubicBezTo>
                      <a:pt x="33011" y="9208"/>
                      <a:pt x="34467" y="13194"/>
                      <a:pt x="34778" y="17347"/>
                    </a:cubicBezTo>
                    <a:lnTo>
                      <a:pt x="34778" y="18444"/>
                    </a:lnTo>
                    <a:close/>
                    <a:moveTo>
                      <a:pt x="24170" y="80495"/>
                    </a:moveTo>
                    <a:cubicBezTo>
                      <a:pt x="25177" y="78717"/>
                      <a:pt x="25654" y="76687"/>
                      <a:pt x="25541" y="74646"/>
                    </a:cubicBezTo>
                    <a:lnTo>
                      <a:pt x="22981" y="18810"/>
                    </a:lnTo>
                    <a:cubicBezTo>
                      <a:pt x="22919" y="16758"/>
                      <a:pt x="22286" y="14764"/>
                      <a:pt x="21152" y="13052"/>
                    </a:cubicBezTo>
                    <a:cubicBezTo>
                      <a:pt x="20784" y="12452"/>
                      <a:pt x="20191" y="12025"/>
                      <a:pt x="19505" y="11864"/>
                    </a:cubicBezTo>
                    <a:lnTo>
                      <a:pt x="15116" y="12047"/>
                    </a:lnTo>
                    <a:cubicBezTo>
                      <a:pt x="14202" y="12138"/>
                      <a:pt x="12189" y="14880"/>
                      <a:pt x="12372" y="19266"/>
                    </a:cubicBezTo>
                    <a:lnTo>
                      <a:pt x="14842" y="75102"/>
                    </a:lnTo>
                    <a:cubicBezTo>
                      <a:pt x="14932" y="77163"/>
                      <a:pt x="15598" y="79158"/>
                      <a:pt x="16763" y="80861"/>
                    </a:cubicBezTo>
                    <a:cubicBezTo>
                      <a:pt x="17403" y="81683"/>
                      <a:pt x="17952" y="82140"/>
                      <a:pt x="18317" y="82049"/>
                    </a:cubicBezTo>
                    <a:lnTo>
                      <a:pt x="22707" y="81866"/>
                    </a:lnTo>
                    <a:cubicBezTo>
                      <a:pt x="22981" y="81866"/>
                      <a:pt x="23621" y="81408"/>
                      <a:pt x="24170" y="804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6" name="Google Shape;1956;g2db8ca15495_1_492"/>
              <p:cNvSpPr/>
              <p:nvPr/>
            </p:nvSpPr>
            <p:spPr>
              <a:xfrm>
                <a:off x="8401422" y="3947393"/>
                <a:ext cx="2560" cy="56567"/>
              </a:xfrm>
              <a:custGeom>
                <a:rect b="b" l="l" r="r" t="t"/>
                <a:pathLst>
                  <a:path extrusionOk="0" h="56567" w="2560">
                    <a:moveTo>
                      <a:pt x="425" y="712"/>
                    </a:moveTo>
                    <a:lnTo>
                      <a:pt x="2894" y="56549"/>
                    </a:lnTo>
                    <a:lnTo>
                      <a:pt x="334" y="895"/>
                    </a:lnTo>
                    <a:lnTo>
                      <a:pt x="334" y="-19"/>
                    </a:lnTo>
                    <a:cubicBezTo>
                      <a:pt x="408" y="217"/>
                      <a:pt x="439" y="465"/>
                      <a:pt x="425" y="7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7" name="Google Shape;1957;g2db8ca15495_1_492"/>
              <p:cNvSpPr/>
              <p:nvPr/>
            </p:nvSpPr>
            <p:spPr>
              <a:xfrm>
                <a:off x="8336644" y="3931493"/>
                <a:ext cx="33149" cy="93122"/>
              </a:xfrm>
              <a:custGeom>
                <a:rect b="b" l="l" r="r" t="t"/>
                <a:pathLst>
                  <a:path extrusionOk="0" h="93122" w="33149">
                    <a:moveTo>
                      <a:pt x="33378" y="73820"/>
                    </a:moveTo>
                    <a:lnTo>
                      <a:pt x="33378" y="74369"/>
                    </a:lnTo>
                    <a:cubicBezTo>
                      <a:pt x="34276" y="82621"/>
                      <a:pt x="29342" y="90396"/>
                      <a:pt x="21490" y="93103"/>
                    </a:cubicBezTo>
                    <a:lnTo>
                      <a:pt x="22313" y="89813"/>
                    </a:lnTo>
                    <a:lnTo>
                      <a:pt x="14265" y="89813"/>
                    </a:lnTo>
                    <a:cubicBezTo>
                      <a:pt x="8138" y="89813"/>
                      <a:pt x="3200" y="83507"/>
                      <a:pt x="2834" y="75191"/>
                    </a:cubicBezTo>
                    <a:lnTo>
                      <a:pt x="365" y="19355"/>
                    </a:lnTo>
                    <a:cubicBezTo>
                      <a:pt x="-93" y="10947"/>
                      <a:pt x="4572" y="4093"/>
                      <a:pt x="10973" y="3819"/>
                    </a:cubicBezTo>
                    <a:lnTo>
                      <a:pt x="19112" y="3179"/>
                    </a:lnTo>
                    <a:lnTo>
                      <a:pt x="17832" y="-19"/>
                    </a:lnTo>
                    <a:cubicBezTo>
                      <a:pt x="25663" y="2235"/>
                      <a:pt x="30995" y="9476"/>
                      <a:pt x="30818" y="17618"/>
                    </a:cubicBezTo>
                    <a:lnTo>
                      <a:pt x="30818" y="17984"/>
                    </a:lnTo>
                    <a:close/>
                    <a:moveTo>
                      <a:pt x="18655" y="81589"/>
                    </a:moveTo>
                    <a:cubicBezTo>
                      <a:pt x="19661" y="81497"/>
                      <a:pt x="21673" y="78755"/>
                      <a:pt x="21490" y="74369"/>
                    </a:cubicBezTo>
                    <a:lnTo>
                      <a:pt x="19020" y="18532"/>
                    </a:lnTo>
                    <a:cubicBezTo>
                      <a:pt x="19070" y="15788"/>
                      <a:pt x="17772" y="13194"/>
                      <a:pt x="15545" y="11587"/>
                    </a:cubicBezTo>
                    <a:lnTo>
                      <a:pt x="11156" y="11861"/>
                    </a:lnTo>
                    <a:cubicBezTo>
                      <a:pt x="10882" y="11861"/>
                      <a:pt x="10241" y="12227"/>
                      <a:pt x="9692" y="13140"/>
                    </a:cubicBezTo>
                    <a:cubicBezTo>
                      <a:pt x="8695" y="14922"/>
                      <a:pt x="8220" y="16949"/>
                      <a:pt x="8321" y="18989"/>
                    </a:cubicBezTo>
                    <a:lnTo>
                      <a:pt x="10882" y="74825"/>
                    </a:lnTo>
                    <a:cubicBezTo>
                      <a:pt x="11064" y="79213"/>
                      <a:pt x="13533" y="82136"/>
                      <a:pt x="14357" y="817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8" name="Google Shape;1958;g2db8ca15495_1_492"/>
              <p:cNvSpPr/>
              <p:nvPr/>
            </p:nvSpPr>
            <p:spPr>
              <a:xfrm>
                <a:off x="8332709" y="3931278"/>
                <a:ext cx="25914" cy="93885"/>
              </a:xfrm>
              <a:custGeom>
                <a:rect b="b" l="l" r="r" t="t"/>
                <a:pathLst>
                  <a:path extrusionOk="0" h="93885" w="25914">
                    <a:moveTo>
                      <a:pt x="26248" y="90027"/>
                    </a:moveTo>
                    <a:lnTo>
                      <a:pt x="25425" y="93318"/>
                    </a:lnTo>
                    <a:cubicBezTo>
                      <a:pt x="24682" y="93535"/>
                      <a:pt x="23913" y="93658"/>
                      <a:pt x="23139" y="93683"/>
                    </a:cubicBezTo>
                    <a:lnTo>
                      <a:pt x="18841" y="93866"/>
                    </a:lnTo>
                    <a:lnTo>
                      <a:pt x="18201" y="93866"/>
                    </a:lnTo>
                    <a:cubicBezTo>
                      <a:pt x="9054" y="92805"/>
                      <a:pt x="2341" y="84771"/>
                      <a:pt x="2929" y="75588"/>
                    </a:cubicBezTo>
                    <a:lnTo>
                      <a:pt x="368" y="19752"/>
                    </a:lnTo>
                    <a:cubicBezTo>
                      <a:pt x="118" y="15291"/>
                      <a:pt x="1235" y="10860"/>
                      <a:pt x="3569" y="7049"/>
                    </a:cubicBezTo>
                    <a:cubicBezTo>
                      <a:pt x="5863" y="3087"/>
                      <a:pt x="9974" y="520"/>
                      <a:pt x="14543" y="195"/>
                    </a:cubicBezTo>
                    <a:lnTo>
                      <a:pt x="18933" y="13"/>
                    </a:lnTo>
                    <a:cubicBezTo>
                      <a:pt x="19882" y="-64"/>
                      <a:pt x="20836" y="-2"/>
                      <a:pt x="21768" y="195"/>
                    </a:cubicBezTo>
                    <a:lnTo>
                      <a:pt x="23048" y="3394"/>
                    </a:lnTo>
                    <a:lnTo>
                      <a:pt x="14909" y="4033"/>
                    </a:lnTo>
                    <a:cubicBezTo>
                      <a:pt x="8507" y="4308"/>
                      <a:pt x="3843" y="11161"/>
                      <a:pt x="4300" y="19569"/>
                    </a:cubicBezTo>
                    <a:lnTo>
                      <a:pt x="6769" y="75406"/>
                    </a:lnTo>
                    <a:cubicBezTo>
                      <a:pt x="7135" y="83722"/>
                      <a:pt x="12074" y="90027"/>
                      <a:pt x="18201" y="9002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9" name="Google Shape;1959;g2db8ca15495_1_492"/>
              <p:cNvSpPr/>
              <p:nvPr/>
            </p:nvSpPr>
            <p:spPr>
              <a:xfrm>
                <a:off x="8213676" y="3829962"/>
                <a:ext cx="144125" cy="308244"/>
              </a:xfrm>
              <a:custGeom>
                <a:rect b="b" l="l" r="r" t="t"/>
                <a:pathLst>
                  <a:path extrusionOk="0" h="308244" w="144125">
                    <a:moveTo>
                      <a:pt x="144458" y="194633"/>
                    </a:moveTo>
                    <a:lnTo>
                      <a:pt x="143361" y="199020"/>
                    </a:lnTo>
                    <a:cubicBezTo>
                      <a:pt x="124546" y="259922"/>
                      <a:pt x="70340" y="303104"/>
                      <a:pt x="6735" y="307861"/>
                    </a:cubicBezTo>
                    <a:lnTo>
                      <a:pt x="334" y="308225"/>
                    </a:lnTo>
                    <a:lnTo>
                      <a:pt x="334" y="-19"/>
                    </a:lnTo>
                    <a:lnTo>
                      <a:pt x="6735" y="439"/>
                    </a:lnTo>
                    <a:cubicBezTo>
                      <a:pt x="65709" y="4824"/>
                      <a:pt x="117045" y="42368"/>
                      <a:pt x="139063" y="97216"/>
                    </a:cubicBezTo>
                    <a:lnTo>
                      <a:pt x="140800" y="101511"/>
                    </a:lnTo>
                    <a:cubicBezTo>
                      <a:pt x="139869" y="101314"/>
                      <a:pt x="138915" y="101252"/>
                      <a:pt x="137966" y="101328"/>
                    </a:cubicBezTo>
                    <a:lnTo>
                      <a:pt x="133576" y="101511"/>
                    </a:lnTo>
                    <a:cubicBezTo>
                      <a:pt x="129007" y="101836"/>
                      <a:pt x="124896" y="104403"/>
                      <a:pt x="122602" y="108365"/>
                    </a:cubicBezTo>
                    <a:cubicBezTo>
                      <a:pt x="120268" y="112176"/>
                      <a:pt x="119151" y="116607"/>
                      <a:pt x="119401" y="121068"/>
                    </a:cubicBezTo>
                    <a:lnTo>
                      <a:pt x="121962" y="176904"/>
                    </a:lnTo>
                    <a:cubicBezTo>
                      <a:pt x="121374" y="186087"/>
                      <a:pt x="128087" y="194121"/>
                      <a:pt x="137234" y="195182"/>
                    </a:cubicBezTo>
                    <a:lnTo>
                      <a:pt x="137874" y="195182"/>
                    </a:lnTo>
                    <a:lnTo>
                      <a:pt x="142173" y="194999"/>
                    </a:lnTo>
                    <a:cubicBezTo>
                      <a:pt x="142947" y="194974"/>
                      <a:pt x="143715" y="194851"/>
                      <a:pt x="144459" y="194633"/>
                    </a:cubicBezTo>
                    <a:close/>
                    <a:moveTo>
                      <a:pt x="129918" y="201761"/>
                    </a:moveTo>
                    <a:cubicBezTo>
                      <a:pt x="120162" y="197531"/>
                      <a:pt x="113867" y="187898"/>
                      <a:pt x="113914" y="177270"/>
                    </a:cubicBezTo>
                    <a:lnTo>
                      <a:pt x="111445" y="121434"/>
                    </a:lnTo>
                    <a:cubicBezTo>
                      <a:pt x="110447" y="110731"/>
                      <a:pt x="115958" y="100471"/>
                      <a:pt x="125437" y="95388"/>
                    </a:cubicBezTo>
                    <a:cubicBezTo>
                      <a:pt x="104659" y="50068"/>
                      <a:pt x="61760" y="18833"/>
                      <a:pt x="12222" y="12958"/>
                    </a:cubicBezTo>
                    <a:lnTo>
                      <a:pt x="12222" y="295340"/>
                    </a:lnTo>
                    <a:cubicBezTo>
                      <a:pt x="66020" y="288933"/>
                      <a:pt x="111582" y="252708"/>
                      <a:pt x="129918" y="2017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0" name="Google Shape;1960;g2db8ca15495_1_492"/>
          <p:cNvGrpSpPr/>
          <p:nvPr/>
        </p:nvGrpSpPr>
        <p:grpSpPr>
          <a:xfrm>
            <a:off x="5468421" y="3915490"/>
            <a:ext cx="2960164" cy="1233622"/>
            <a:chOff x="5468421" y="3915490"/>
            <a:chExt cx="2960164" cy="1233622"/>
          </a:xfrm>
        </p:grpSpPr>
        <p:sp>
          <p:nvSpPr>
            <p:cNvPr id="1961" name="Google Shape;1961;g2db8ca15495_1_492"/>
            <p:cNvSpPr/>
            <p:nvPr/>
          </p:nvSpPr>
          <p:spPr>
            <a:xfrm>
              <a:off x="5468421" y="3915490"/>
              <a:ext cx="2960164" cy="1233622"/>
            </a:xfrm>
            <a:custGeom>
              <a:rect b="b" l="l" r="r" t="t"/>
              <a:pathLst>
                <a:path extrusionOk="0" h="837774" w="953354">
                  <a:moveTo>
                    <a:pt x="0" y="0"/>
                  </a:moveTo>
                  <a:lnTo>
                    <a:pt x="953355" y="0"/>
                  </a:lnTo>
                  <a:lnTo>
                    <a:pt x="953355" y="837775"/>
                  </a:lnTo>
                  <a:lnTo>
                    <a:pt x="0" y="83777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62" name="Google Shape;1962;g2db8ca15495_1_492"/>
            <p:cNvGrpSpPr/>
            <p:nvPr/>
          </p:nvGrpSpPr>
          <p:grpSpPr>
            <a:xfrm>
              <a:off x="5633810" y="4116569"/>
              <a:ext cx="2629390" cy="831466"/>
              <a:chOff x="5723061" y="4122181"/>
              <a:chExt cx="2629390" cy="831466"/>
            </a:xfrm>
          </p:grpSpPr>
          <p:grpSp>
            <p:nvGrpSpPr>
              <p:cNvPr id="1963" name="Google Shape;1963;g2db8ca15495_1_492"/>
              <p:cNvGrpSpPr/>
              <p:nvPr/>
            </p:nvGrpSpPr>
            <p:grpSpPr>
              <a:xfrm>
                <a:off x="5723061" y="4122181"/>
                <a:ext cx="561040" cy="377072"/>
                <a:chOff x="5723061" y="4127787"/>
                <a:chExt cx="561040" cy="377072"/>
              </a:xfrm>
            </p:grpSpPr>
            <p:grpSp>
              <p:nvGrpSpPr>
                <p:cNvPr id="1964" name="Google Shape;1964;g2db8ca15495_1_492"/>
                <p:cNvGrpSpPr/>
                <p:nvPr/>
              </p:nvGrpSpPr>
              <p:grpSpPr>
                <a:xfrm>
                  <a:off x="5771378" y="4137213"/>
                  <a:ext cx="472272" cy="352929"/>
                  <a:chOff x="4998402" y="2853849"/>
                  <a:chExt cx="320728" cy="239680"/>
                </a:xfrm>
              </p:grpSpPr>
              <p:sp>
                <p:nvSpPr>
                  <p:cNvPr id="1965" name="Google Shape;1965;g2db8ca15495_1_492"/>
                  <p:cNvSpPr/>
                  <p:nvPr/>
                </p:nvSpPr>
                <p:spPr>
                  <a:xfrm>
                    <a:off x="4998402" y="3052533"/>
                    <a:ext cx="320728" cy="40996"/>
                  </a:xfrm>
                  <a:custGeom>
                    <a:rect b="b" l="l" r="r" t="t"/>
                    <a:pathLst>
                      <a:path extrusionOk="0" h="40996" w="320728">
                        <a:moveTo>
                          <a:pt x="0" y="0"/>
                        </a:moveTo>
                        <a:lnTo>
                          <a:pt x="320729" y="0"/>
                        </a:lnTo>
                        <a:lnTo>
                          <a:pt x="320729" y="40997"/>
                        </a:lnTo>
                        <a:lnTo>
                          <a:pt x="0" y="40997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6" name="Google Shape;1966;g2db8ca15495_1_492"/>
                  <p:cNvSpPr/>
                  <p:nvPr/>
                </p:nvSpPr>
                <p:spPr>
                  <a:xfrm>
                    <a:off x="5114135" y="2930581"/>
                    <a:ext cx="87275" cy="99641"/>
                  </a:xfrm>
                  <a:custGeom>
                    <a:rect b="b" l="l" r="r" t="t"/>
                    <a:pathLst>
                      <a:path extrusionOk="0" h="99641" w="87275">
                        <a:moveTo>
                          <a:pt x="87609" y="3735"/>
                        </a:moveTo>
                        <a:lnTo>
                          <a:pt x="72625" y="66006"/>
                        </a:lnTo>
                        <a:lnTo>
                          <a:pt x="72970" y="66567"/>
                        </a:lnTo>
                        <a:cubicBezTo>
                          <a:pt x="74551" y="69418"/>
                          <a:pt x="75368" y="72629"/>
                          <a:pt x="75344" y="75888"/>
                        </a:cubicBezTo>
                        <a:lnTo>
                          <a:pt x="75344" y="99623"/>
                        </a:lnTo>
                        <a:lnTo>
                          <a:pt x="9100" y="99623"/>
                        </a:lnTo>
                        <a:lnTo>
                          <a:pt x="9100" y="75888"/>
                        </a:lnTo>
                        <a:cubicBezTo>
                          <a:pt x="9000" y="71113"/>
                          <a:pt x="10820" y="66496"/>
                          <a:pt x="14153" y="63071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6"/>
                        </a:lnTo>
                        <a:lnTo>
                          <a:pt x="62347" y="59706"/>
                        </a:lnTo>
                        <a:cubicBezTo>
                          <a:pt x="63414" y="59719"/>
                          <a:pt x="64475" y="59878"/>
                          <a:pt x="65499" y="60181"/>
                        </a:cubicBezTo>
                        <a:lnTo>
                          <a:pt x="67140" y="60698"/>
                        </a:lnTo>
                        <a:lnTo>
                          <a:pt x="81433" y="1232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7" name="Google Shape;1967;g2db8ca15495_1_492"/>
                  <p:cNvSpPr/>
                  <p:nvPr/>
                </p:nvSpPr>
                <p:spPr>
                  <a:xfrm>
                    <a:off x="5130071" y="2853849"/>
                    <a:ext cx="55750" cy="53957"/>
                  </a:xfrm>
                  <a:custGeom>
                    <a:rect b="b" l="l" r="r" t="t"/>
                    <a:pathLst>
                      <a:path extrusionOk="0" h="53957" w="55750">
                        <a:moveTo>
                          <a:pt x="56041" y="37615"/>
                        </a:moveTo>
                        <a:cubicBezTo>
                          <a:pt x="56033" y="37946"/>
                          <a:pt x="56048" y="38278"/>
                          <a:pt x="56084" y="38608"/>
                        </a:cubicBezTo>
                        <a:cubicBezTo>
                          <a:pt x="52542" y="43484"/>
                          <a:pt x="48275" y="47792"/>
                          <a:pt x="43431" y="51381"/>
                        </a:cubicBezTo>
                        <a:cubicBezTo>
                          <a:pt x="37972" y="53174"/>
                          <a:pt x="32247" y="54021"/>
                          <a:pt x="26503" y="53884"/>
                        </a:cubicBezTo>
                        <a:cubicBezTo>
                          <a:pt x="21556" y="54168"/>
                          <a:pt x="16610" y="53327"/>
                          <a:pt x="12036" y="51425"/>
                        </a:cubicBezTo>
                        <a:cubicBezTo>
                          <a:pt x="8965" y="49026"/>
                          <a:pt x="6310" y="46140"/>
                          <a:pt x="4176" y="42880"/>
                        </a:cubicBezTo>
                        <a:lnTo>
                          <a:pt x="4176" y="42319"/>
                        </a:lnTo>
                        <a:lnTo>
                          <a:pt x="3745" y="42319"/>
                        </a:lnTo>
                        <a:cubicBezTo>
                          <a:pt x="2881" y="41196"/>
                          <a:pt x="2103" y="40075"/>
                          <a:pt x="1456" y="39125"/>
                        </a:cubicBezTo>
                        <a:lnTo>
                          <a:pt x="1413" y="39083"/>
                        </a:lnTo>
                        <a:cubicBezTo>
                          <a:pt x="1024" y="38522"/>
                          <a:pt x="679" y="37960"/>
                          <a:pt x="334" y="37529"/>
                        </a:cubicBezTo>
                        <a:lnTo>
                          <a:pt x="1586" y="34854"/>
                        </a:lnTo>
                        <a:lnTo>
                          <a:pt x="1715" y="34551"/>
                        </a:lnTo>
                        <a:lnTo>
                          <a:pt x="1758" y="34120"/>
                        </a:lnTo>
                        <a:cubicBezTo>
                          <a:pt x="1822" y="33909"/>
                          <a:pt x="1865" y="33692"/>
                          <a:pt x="1887" y="33472"/>
                        </a:cubicBezTo>
                        <a:lnTo>
                          <a:pt x="1887" y="29934"/>
                        </a:lnTo>
                        <a:cubicBezTo>
                          <a:pt x="173" y="15205"/>
                          <a:pt x="10732" y="1876"/>
                          <a:pt x="25472" y="163"/>
                        </a:cubicBezTo>
                        <a:cubicBezTo>
                          <a:pt x="40211" y="-1550"/>
                          <a:pt x="53549" y="9002"/>
                          <a:pt x="55263" y="23731"/>
                        </a:cubicBezTo>
                        <a:cubicBezTo>
                          <a:pt x="55503" y="25792"/>
                          <a:pt x="55503" y="27873"/>
                          <a:pt x="55263" y="29934"/>
                        </a:cubicBezTo>
                        <a:lnTo>
                          <a:pt x="55263" y="35069"/>
                        </a:lnTo>
                        <a:lnTo>
                          <a:pt x="55393" y="35371"/>
                        </a:lnTo>
                        <a:cubicBezTo>
                          <a:pt x="55387" y="35531"/>
                          <a:pt x="55401" y="35690"/>
                          <a:pt x="55436" y="35846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68" name="Google Shape;1968;g2db8ca15495_1_492"/>
                <p:cNvGrpSpPr/>
                <p:nvPr/>
              </p:nvGrpSpPr>
              <p:grpSpPr>
                <a:xfrm>
                  <a:off x="5723061" y="4127787"/>
                  <a:ext cx="561040" cy="377072"/>
                  <a:chOff x="4965588" y="2847447"/>
                  <a:chExt cx="381012" cy="256076"/>
                </a:xfrm>
              </p:grpSpPr>
              <p:sp>
                <p:nvSpPr>
                  <p:cNvPr id="1969" name="Google Shape;1969;g2db8ca15495_1_492"/>
                  <p:cNvSpPr/>
                  <p:nvPr/>
                </p:nvSpPr>
                <p:spPr>
                  <a:xfrm>
                    <a:off x="4965588" y="2847447"/>
                    <a:ext cx="381012" cy="256076"/>
                  </a:xfrm>
                  <a:custGeom>
                    <a:rect b="b" l="l" r="r" t="t"/>
                    <a:pathLst>
                      <a:path extrusionOk="0" h="256076" w="381012">
                        <a:moveTo>
                          <a:pt x="381347" y="182913"/>
                        </a:moveTo>
                        <a:lnTo>
                          <a:pt x="381347" y="201943"/>
                        </a:lnTo>
                        <a:cubicBezTo>
                          <a:pt x="381347" y="203754"/>
                          <a:pt x="379879" y="205222"/>
                          <a:pt x="378068" y="205222"/>
                        </a:cubicBezTo>
                        <a:cubicBezTo>
                          <a:pt x="378067" y="205222"/>
                          <a:pt x="378066" y="205222"/>
                          <a:pt x="378065" y="205222"/>
                        </a:cubicBezTo>
                        <a:lnTo>
                          <a:pt x="363814" y="205222"/>
                        </a:lnTo>
                        <a:lnTo>
                          <a:pt x="363814" y="247816"/>
                        </a:lnTo>
                        <a:cubicBezTo>
                          <a:pt x="364088" y="248335"/>
                          <a:pt x="364236" y="248912"/>
                          <a:pt x="364246" y="249499"/>
                        </a:cubicBezTo>
                        <a:lnTo>
                          <a:pt x="364246" y="252778"/>
                        </a:lnTo>
                        <a:cubicBezTo>
                          <a:pt x="364247" y="254588"/>
                          <a:pt x="362779" y="256057"/>
                          <a:pt x="360967" y="256058"/>
                        </a:cubicBezTo>
                        <a:cubicBezTo>
                          <a:pt x="360966" y="256058"/>
                          <a:pt x="360965" y="256058"/>
                          <a:pt x="360964" y="256058"/>
                        </a:cubicBezTo>
                        <a:lnTo>
                          <a:pt x="28273" y="256058"/>
                        </a:lnTo>
                        <a:cubicBezTo>
                          <a:pt x="26015" y="255181"/>
                          <a:pt x="24228" y="253396"/>
                          <a:pt x="23351" y="251138"/>
                        </a:cubicBezTo>
                        <a:lnTo>
                          <a:pt x="23351" y="205222"/>
                        </a:lnTo>
                        <a:lnTo>
                          <a:pt x="3616" y="205222"/>
                        </a:lnTo>
                        <a:cubicBezTo>
                          <a:pt x="1804" y="205224"/>
                          <a:pt x="335" y="203757"/>
                          <a:pt x="334" y="201947"/>
                        </a:cubicBezTo>
                        <a:cubicBezTo>
                          <a:pt x="334" y="201946"/>
                          <a:pt x="334" y="201945"/>
                          <a:pt x="334" y="201944"/>
                        </a:cubicBezTo>
                        <a:lnTo>
                          <a:pt x="334" y="182913"/>
                        </a:lnTo>
                        <a:cubicBezTo>
                          <a:pt x="333" y="181102"/>
                          <a:pt x="1800" y="179634"/>
                          <a:pt x="3612" y="179633"/>
                        </a:cubicBezTo>
                        <a:cubicBezTo>
                          <a:pt x="3613" y="179633"/>
                          <a:pt x="3615" y="179633"/>
                          <a:pt x="3616" y="179633"/>
                        </a:cubicBezTo>
                        <a:lnTo>
                          <a:pt x="59021" y="179633"/>
                        </a:lnTo>
                        <a:cubicBezTo>
                          <a:pt x="62660" y="174743"/>
                          <a:pt x="67662" y="171035"/>
                          <a:pt x="73401" y="168974"/>
                        </a:cubicBezTo>
                        <a:lnTo>
                          <a:pt x="73401" y="127028"/>
                        </a:lnTo>
                        <a:cubicBezTo>
                          <a:pt x="70728" y="126392"/>
                          <a:pt x="68166" y="125359"/>
                          <a:pt x="65800" y="123964"/>
                        </a:cubicBezTo>
                        <a:lnTo>
                          <a:pt x="52629" y="123964"/>
                        </a:lnTo>
                        <a:cubicBezTo>
                          <a:pt x="47788" y="123964"/>
                          <a:pt x="43863" y="120042"/>
                          <a:pt x="43863" y="115203"/>
                        </a:cubicBezTo>
                        <a:cubicBezTo>
                          <a:pt x="43863" y="110365"/>
                          <a:pt x="47788" y="106443"/>
                          <a:pt x="52629" y="106443"/>
                        </a:cubicBezTo>
                        <a:lnTo>
                          <a:pt x="57294" y="106443"/>
                        </a:lnTo>
                        <a:cubicBezTo>
                          <a:pt x="58491" y="101994"/>
                          <a:pt x="61412" y="98205"/>
                          <a:pt x="65412" y="95914"/>
                        </a:cubicBezTo>
                        <a:cubicBezTo>
                          <a:pt x="70368" y="92942"/>
                          <a:pt x="76041" y="91376"/>
                          <a:pt x="81822" y="91383"/>
                        </a:cubicBezTo>
                        <a:lnTo>
                          <a:pt x="82298" y="91383"/>
                        </a:lnTo>
                        <a:cubicBezTo>
                          <a:pt x="91924" y="90622"/>
                          <a:pt x="101143" y="95413"/>
                          <a:pt x="106048" y="103725"/>
                        </a:cubicBezTo>
                        <a:lnTo>
                          <a:pt x="136925" y="82623"/>
                        </a:lnTo>
                        <a:cubicBezTo>
                          <a:pt x="137189" y="82462"/>
                          <a:pt x="137463" y="82318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3" y="65900"/>
                          <a:pt x="162339" y="58842"/>
                          <a:pt x="162144" y="51681"/>
                        </a:cubicBezTo>
                        <a:cubicBezTo>
                          <a:pt x="160590" y="49437"/>
                          <a:pt x="159381" y="47668"/>
                          <a:pt x="159078" y="47194"/>
                        </a:cubicBezTo>
                        <a:lnTo>
                          <a:pt x="158819" y="46805"/>
                        </a:lnTo>
                        <a:cubicBezTo>
                          <a:pt x="158501" y="46332"/>
                          <a:pt x="158321" y="45778"/>
                          <a:pt x="158302" y="45208"/>
                        </a:cubicBezTo>
                        <a:lnTo>
                          <a:pt x="158215" y="43827"/>
                        </a:lnTo>
                        <a:cubicBezTo>
                          <a:pt x="158173" y="43282"/>
                          <a:pt x="158262" y="42735"/>
                          <a:pt x="158474" y="42231"/>
                        </a:cubicBezTo>
                        <a:lnTo>
                          <a:pt x="159855" y="39339"/>
                        </a:lnTo>
                        <a:lnTo>
                          <a:pt x="159855" y="36491"/>
                        </a:lnTo>
                        <a:cubicBezTo>
                          <a:pt x="158135" y="18127"/>
                          <a:pt x="171638" y="1848"/>
                          <a:pt x="190014" y="129"/>
                        </a:cubicBezTo>
                        <a:cubicBezTo>
                          <a:pt x="208391" y="-1590"/>
                          <a:pt x="224682" y="11903"/>
                          <a:pt x="226402" y="30266"/>
                        </a:cubicBezTo>
                        <a:cubicBezTo>
                          <a:pt x="226596" y="32337"/>
                          <a:pt x="226596" y="34421"/>
                          <a:pt x="226402" y="36491"/>
                        </a:cubicBezTo>
                        <a:lnTo>
                          <a:pt x="226402" y="40850"/>
                        </a:lnTo>
                        <a:lnTo>
                          <a:pt x="226964" y="42663"/>
                        </a:lnTo>
                        <a:cubicBezTo>
                          <a:pt x="227084" y="42994"/>
                          <a:pt x="227142" y="43345"/>
                          <a:pt x="227136" y="43698"/>
                        </a:cubicBezTo>
                        <a:cubicBezTo>
                          <a:pt x="227122" y="44058"/>
                          <a:pt x="227136" y="44419"/>
                          <a:pt x="227180" y="44776"/>
                        </a:cubicBezTo>
                        <a:lnTo>
                          <a:pt x="227309" y="45511"/>
                        </a:lnTo>
                        <a:cubicBezTo>
                          <a:pt x="227469" y="46413"/>
                          <a:pt x="227233" y="47340"/>
                          <a:pt x="226662" y="48056"/>
                        </a:cubicBezTo>
                        <a:lnTo>
                          <a:pt x="226230" y="48661"/>
                        </a:lnTo>
                        <a:cubicBezTo>
                          <a:pt x="225927" y="49049"/>
                          <a:pt x="224804" y="50473"/>
                          <a:pt x="223293" y="52285"/>
                        </a:cubicBezTo>
                        <a:cubicBezTo>
                          <a:pt x="223047" y="59319"/>
                          <a:pt x="221480" y="66243"/>
                          <a:pt x="218673" y="72698"/>
                        </a:cubicBezTo>
                        <a:lnTo>
                          <a:pt x="222602" y="74424"/>
                        </a:lnTo>
                        <a:lnTo>
                          <a:pt x="244410" y="83270"/>
                        </a:lnTo>
                        <a:lnTo>
                          <a:pt x="254386" y="87111"/>
                        </a:lnTo>
                        <a:cubicBezTo>
                          <a:pt x="255044" y="87381"/>
                          <a:pt x="255602" y="87848"/>
                          <a:pt x="255984" y="88449"/>
                        </a:cubicBezTo>
                        <a:lnTo>
                          <a:pt x="256976" y="90088"/>
                        </a:lnTo>
                        <a:lnTo>
                          <a:pt x="301154" y="133933"/>
                        </a:lnTo>
                        <a:cubicBezTo>
                          <a:pt x="305235" y="132241"/>
                          <a:pt x="309604" y="131347"/>
                          <a:pt x="314023" y="131300"/>
                        </a:cubicBezTo>
                        <a:lnTo>
                          <a:pt x="314498" y="131300"/>
                        </a:lnTo>
                        <a:cubicBezTo>
                          <a:pt x="328058" y="131300"/>
                          <a:pt x="338811" y="138852"/>
                          <a:pt x="339458" y="148562"/>
                        </a:cubicBezTo>
                        <a:lnTo>
                          <a:pt x="345158" y="148562"/>
                        </a:lnTo>
                        <a:cubicBezTo>
                          <a:pt x="350000" y="148562"/>
                          <a:pt x="353925" y="152484"/>
                          <a:pt x="353925" y="157322"/>
                        </a:cubicBezTo>
                        <a:cubicBezTo>
                          <a:pt x="353925" y="162160"/>
                          <a:pt x="350000" y="166082"/>
                          <a:pt x="345158" y="166082"/>
                        </a:cubicBezTo>
                        <a:lnTo>
                          <a:pt x="325251" y="166082"/>
                        </a:lnTo>
                        <a:cubicBezTo>
                          <a:pt x="324991" y="166169"/>
                          <a:pt x="324690" y="166298"/>
                          <a:pt x="324387" y="166384"/>
                        </a:cubicBezTo>
                        <a:lnTo>
                          <a:pt x="324387" y="170441"/>
                        </a:lnTo>
                        <a:cubicBezTo>
                          <a:pt x="329547" y="172269"/>
                          <a:pt x="334124" y="175443"/>
                          <a:pt x="337645" y="179633"/>
                        </a:cubicBezTo>
                        <a:lnTo>
                          <a:pt x="378065" y="179633"/>
                        </a:lnTo>
                        <a:cubicBezTo>
                          <a:pt x="379877" y="179632"/>
                          <a:pt x="381346" y="181099"/>
                          <a:pt x="381346" y="182909"/>
                        </a:cubicBezTo>
                        <a:cubicBezTo>
                          <a:pt x="381346" y="182910"/>
                          <a:pt x="381346" y="182911"/>
                          <a:pt x="381346" y="182912"/>
                        </a:cubicBezTo>
                        <a:close/>
                        <a:moveTo>
                          <a:pt x="374740" y="198663"/>
                        </a:moveTo>
                        <a:lnTo>
                          <a:pt x="374740" y="193830"/>
                        </a:lnTo>
                        <a:lnTo>
                          <a:pt x="6897" y="193830"/>
                        </a:lnTo>
                        <a:lnTo>
                          <a:pt x="6897" y="198663"/>
                        </a:lnTo>
                        <a:lnTo>
                          <a:pt x="374740" y="198663"/>
                        </a:lnTo>
                        <a:close/>
                        <a:moveTo>
                          <a:pt x="374740" y="190550"/>
                        </a:moveTo>
                        <a:lnTo>
                          <a:pt x="374740" y="186192"/>
                        </a:lnTo>
                        <a:lnTo>
                          <a:pt x="6897" y="186192"/>
                        </a:lnTo>
                        <a:lnTo>
                          <a:pt x="6897" y="190550"/>
                        </a:lnTo>
                        <a:close/>
                        <a:moveTo>
                          <a:pt x="353925" y="246219"/>
                        </a:moveTo>
                        <a:lnTo>
                          <a:pt x="353925" y="205222"/>
                        </a:lnTo>
                        <a:lnTo>
                          <a:pt x="33196" y="205222"/>
                        </a:lnTo>
                        <a:lnTo>
                          <a:pt x="33196" y="246219"/>
                        </a:lnTo>
                        <a:close/>
                        <a:moveTo>
                          <a:pt x="347361" y="157322"/>
                        </a:moveTo>
                        <a:cubicBezTo>
                          <a:pt x="347356" y="156108"/>
                          <a:pt x="346373" y="155126"/>
                          <a:pt x="345158" y="155121"/>
                        </a:cubicBezTo>
                        <a:lnTo>
                          <a:pt x="331124" y="155122"/>
                        </a:lnTo>
                        <a:lnTo>
                          <a:pt x="332161" y="152834"/>
                        </a:lnTo>
                        <a:cubicBezTo>
                          <a:pt x="332452" y="152143"/>
                          <a:pt x="332655" y="151418"/>
                          <a:pt x="332764" y="150676"/>
                        </a:cubicBezTo>
                        <a:cubicBezTo>
                          <a:pt x="332808" y="150417"/>
                          <a:pt x="332851" y="150159"/>
                          <a:pt x="332895" y="149856"/>
                        </a:cubicBezTo>
                        <a:lnTo>
                          <a:pt x="332895" y="149382"/>
                        </a:lnTo>
                        <a:cubicBezTo>
                          <a:pt x="332808" y="143038"/>
                          <a:pt x="324560" y="137859"/>
                          <a:pt x="314498" y="137859"/>
                        </a:cubicBezTo>
                        <a:lnTo>
                          <a:pt x="314066" y="137859"/>
                        </a:lnTo>
                        <a:cubicBezTo>
                          <a:pt x="312900" y="137903"/>
                          <a:pt x="311778" y="137989"/>
                          <a:pt x="310655" y="138119"/>
                        </a:cubicBezTo>
                        <a:lnTo>
                          <a:pt x="309359" y="138378"/>
                        </a:lnTo>
                        <a:cubicBezTo>
                          <a:pt x="308703" y="138465"/>
                          <a:pt x="308055" y="138595"/>
                          <a:pt x="307416" y="138766"/>
                        </a:cubicBezTo>
                        <a:cubicBezTo>
                          <a:pt x="306941" y="138895"/>
                          <a:pt x="306466" y="139025"/>
                          <a:pt x="305991" y="139197"/>
                        </a:cubicBezTo>
                        <a:cubicBezTo>
                          <a:pt x="305429" y="139370"/>
                          <a:pt x="304868" y="139542"/>
                          <a:pt x="304350" y="139758"/>
                        </a:cubicBezTo>
                        <a:cubicBezTo>
                          <a:pt x="303918" y="139930"/>
                          <a:pt x="303529" y="140146"/>
                          <a:pt x="303097" y="140319"/>
                        </a:cubicBezTo>
                        <a:cubicBezTo>
                          <a:pt x="302418" y="140630"/>
                          <a:pt x="301755" y="140976"/>
                          <a:pt x="301111" y="141355"/>
                        </a:cubicBezTo>
                        <a:lnTo>
                          <a:pt x="300031" y="142088"/>
                        </a:lnTo>
                        <a:lnTo>
                          <a:pt x="252787" y="95137"/>
                        </a:lnTo>
                        <a:lnTo>
                          <a:pt x="252529" y="95223"/>
                        </a:lnTo>
                        <a:lnTo>
                          <a:pt x="251665" y="93929"/>
                        </a:lnTo>
                        <a:lnTo>
                          <a:pt x="251622" y="93885"/>
                        </a:lnTo>
                        <a:lnTo>
                          <a:pt x="251536" y="93713"/>
                        </a:lnTo>
                        <a:lnTo>
                          <a:pt x="250974" y="92850"/>
                        </a:lnTo>
                        <a:lnTo>
                          <a:pt x="242424" y="89570"/>
                        </a:lnTo>
                        <a:lnTo>
                          <a:pt x="241992" y="89398"/>
                        </a:lnTo>
                        <a:lnTo>
                          <a:pt x="239271" y="88319"/>
                        </a:lnTo>
                        <a:lnTo>
                          <a:pt x="224718" y="148821"/>
                        </a:lnTo>
                        <a:cubicBezTo>
                          <a:pt x="226380" y="152019"/>
                          <a:pt x="227240" y="155573"/>
                          <a:pt x="227223" y="159177"/>
                        </a:cubicBezTo>
                        <a:lnTo>
                          <a:pt x="227223" y="182913"/>
                        </a:lnTo>
                        <a:lnTo>
                          <a:pt x="239746" y="182913"/>
                        </a:lnTo>
                        <a:lnTo>
                          <a:pt x="243935" y="138248"/>
                        </a:lnTo>
                        <a:lnTo>
                          <a:pt x="296965" y="178208"/>
                        </a:lnTo>
                        <a:cubicBezTo>
                          <a:pt x="299431" y="176177"/>
                          <a:pt x="302239" y="174600"/>
                          <a:pt x="305257" y="173548"/>
                        </a:cubicBezTo>
                        <a:cubicBezTo>
                          <a:pt x="305947" y="173289"/>
                          <a:pt x="306681" y="173073"/>
                          <a:pt x="307416" y="172857"/>
                        </a:cubicBezTo>
                        <a:lnTo>
                          <a:pt x="307416" y="164011"/>
                        </a:lnTo>
                        <a:cubicBezTo>
                          <a:pt x="306034" y="163712"/>
                          <a:pt x="304677" y="163307"/>
                          <a:pt x="303357" y="162802"/>
                        </a:cubicBezTo>
                        <a:lnTo>
                          <a:pt x="283362" y="162802"/>
                        </a:lnTo>
                        <a:cubicBezTo>
                          <a:pt x="280334" y="162802"/>
                          <a:pt x="277878" y="160349"/>
                          <a:pt x="277878" y="157322"/>
                        </a:cubicBezTo>
                        <a:cubicBezTo>
                          <a:pt x="277878" y="154295"/>
                          <a:pt x="280334" y="151842"/>
                          <a:pt x="283362" y="151842"/>
                        </a:cubicBezTo>
                        <a:lnTo>
                          <a:pt x="297700" y="152100"/>
                        </a:lnTo>
                        <a:cubicBezTo>
                          <a:pt x="297428" y="151382"/>
                          <a:pt x="297281" y="150623"/>
                          <a:pt x="297268" y="149856"/>
                        </a:cubicBezTo>
                        <a:lnTo>
                          <a:pt x="297268" y="149770"/>
                        </a:lnTo>
                        <a:cubicBezTo>
                          <a:pt x="297570" y="146801"/>
                          <a:pt x="299336" y="144178"/>
                          <a:pt x="301974" y="142779"/>
                        </a:cubicBezTo>
                        <a:cubicBezTo>
                          <a:pt x="305648" y="140610"/>
                          <a:pt x="309842" y="139477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11" y="143944"/>
                          <a:pt x="331253" y="149425"/>
                        </a:cubicBezTo>
                        <a:cubicBezTo>
                          <a:pt x="330980" y="152427"/>
                          <a:pt x="329210" y="155088"/>
                          <a:pt x="326546" y="156502"/>
                        </a:cubicBezTo>
                        <a:cubicBezTo>
                          <a:pt x="322871" y="158662"/>
                          <a:pt x="318676" y="159781"/>
                          <a:pt x="314412" y="159738"/>
                        </a:cubicBezTo>
                        <a:lnTo>
                          <a:pt x="314023" y="159782"/>
                        </a:lnTo>
                        <a:cubicBezTo>
                          <a:pt x="309051" y="159966"/>
                          <a:pt x="304169" y="158426"/>
                          <a:pt x="300203" y="155423"/>
                        </a:cubicBezTo>
                        <a:lnTo>
                          <a:pt x="283319" y="155122"/>
                        </a:lnTo>
                        <a:cubicBezTo>
                          <a:pt x="282103" y="155134"/>
                          <a:pt x="281127" y="156129"/>
                          <a:pt x="281139" y="157344"/>
                        </a:cubicBezTo>
                        <a:cubicBezTo>
                          <a:pt x="281151" y="158559"/>
                          <a:pt x="282146" y="159534"/>
                          <a:pt x="283362" y="159522"/>
                        </a:cubicBezTo>
                        <a:lnTo>
                          <a:pt x="304263" y="159653"/>
                        </a:lnTo>
                        <a:cubicBezTo>
                          <a:pt x="305896" y="160285"/>
                          <a:pt x="307589" y="160748"/>
                          <a:pt x="309316" y="161034"/>
                        </a:cubicBezTo>
                        <a:lnTo>
                          <a:pt x="310697" y="161248"/>
                        </a:lnTo>
                        <a:lnTo>
                          <a:pt x="310697" y="175533"/>
                        </a:lnTo>
                        <a:lnTo>
                          <a:pt x="309402" y="175792"/>
                        </a:lnTo>
                        <a:cubicBezTo>
                          <a:pt x="308358" y="175994"/>
                          <a:pt x="307332" y="176282"/>
                          <a:pt x="306336" y="176654"/>
                        </a:cubicBezTo>
                        <a:cubicBezTo>
                          <a:pt x="302690" y="177929"/>
                          <a:pt x="299413" y="180078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4"/>
                        </a:lnTo>
                        <a:cubicBezTo>
                          <a:pt x="330822" y="181920"/>
                          <a:pt x="330303" y="181531"/>
                          <a:pt x="329785" y="181100"/>
                        </a:cubicBezTo>
                        <a:cubicBezTo>
                          <a:pt x="329388" y="180717"/>
                          <a:pt x="328970" y="180357"/>
                          <a:pt x="328533" y="180021"/>
                        </a:cubicBezTo>
                        <a:cubicBezTo>
                          <a:pt x="327972" y="179633"/>
                          <a:pt x="327367" y="179288"/>
                          <a:pt x="326806" y="178899"/>
                        </a:cubicBezTo>
                        <a:cubicBezTo>
                          <a:pt x="326374" y="178640"/>
                          <a:pt x="325941" y="178338"/>
                          <a:pt x="325510" y="178079"/>
                        </a:cubicBezTo>
                        <a:cubicBezTo>
                          <a:pt x="324540" y="177595"/>
                          <a:pt x="323545" y="177164"/>
                          <a:pt x="322530" y="176785"/>
                        </a:cubicBezTo>
                        <a:lnTo>
                          <a:pt x="322185" y="176654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2"/>
                        </a:cubicBezTo>
                        <a:lnTo>
                          <a:pt x="317823" y="175533"/>
                        </a:lnTo>
                        <a:lnTo>
                          <a:pt x="317823" y="161163"/>
                        </a:lnTo>
                        <a:lnTo>
                          <a:pt x="319162" y="160904"/>
                        </a:lnTo>
                        <a:cubicBezTo>
                          <a:pt x="319723" y="160774"/>
                          <a:pt x="320285" y="160645"/>
                          <a:pt x="320802" y="160515"/>
                        </a:cubicBezTo>
                        <a:cubicBezTo>
                          <a:pt x="321607" y="160331"/>
                          <a:pt x="322400" y="160101"/>
                          <a:pt x="323178" y="159825"/>
                        </a:cubicBezTo>
                        <a:cubicBezTo>
                          <a:pt x="323400" y="159773"/>
                          <a:pt x="323617" y="159701"/>
                          <a:pt x="323825" y="159609"/>
                        </a:cubicBezTo>
                        <a:lnTo>
                          <a:pt x="324387" y="159522"/>
                        </a:lnTo>
                        <a:lnTo>
                          <a:pt x="345158" y="159522"/>
                        </a:lnTo>
                        <a:cubicBezTo>
                          <a:pt x="346372" y="159518"/>
                          <a:pt x="347356" y="158536"/>
                          <a:pt x="347361" y="157322"/>
                        </a:cubicBezTo>
                        <a:close/>
                        <a:moveTo>
                          <a:pt x="324775" y="153740"/>
                        </a:moveTo>
                        <a:cubicBezTo>
                          <a:pt x="325769" y="153136"/>
                          <a:pt x="328014" y="151496"/>
                          <a:pt x="327972" y="149468"/>
                        </a:cubicBezTo>
                        <a:cubicBezTo>
                          <a:pt x="327928" y="146318"/>
                          <a:pt x="322185" y="142779"/>
                          <a:pt x="314498" y="142779"/>
                        </a:cubicBezTo>
                        <a:lnTo>
                          <a:pt x="314152" y="142779"/>
                        </a:lnTo>
                        <a:cubicBezTo>
                          <a:pt x="310499" y="142759"/>
                          <a:pt x="306907" y="143713"/>
                          <a:pt x="303745" y="145541"/>
                        </a:cubicBezTo>
                        <a:cubicBezTo>
                          <a:pt x="302795" y="146145"/>
                          <a:pt x="300507" y="147785"/>
                          <a:pt x="300550" y="149814"/>
                        </a:cubicBezTo>
                        <a:cubicBezTo>
                          <a:pt x="300592" y="152963"/>
                          <a:pt x="306336" y="156459"/>
                          <a:pt x="314023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8" y="182054"/>
                          <a:pt x="293810" y="181233"/>
                          <a:pt x="294547" y="180453"/>
                        </a:cubicBezTo>
                        <a:lnTo>
                          <a:pt x="246656" y="144419"/>
                        </a:lnTo>
                        <a:lnTo>
                          <a:pt x="243029" y="182913"/>
                        </a:lnTo>
                        <a:close/>
                        <a:moveTo>
                          <a:pt x="221220" y="149295"/>
                        </a:moveTo>
                        <a:lnTo>
                          <a:pt x="236205" y="87024"/>
                        </a:lnTo>
                        <a:lnTo>
                          <a:pt x="230030" y="84522"/>
                        </a:lnTo>
                        <a:lnTo>
                          <a:pt x="215736" y="143987"/>
                        </a:lnTo>
                        <a:lnTo>
                          <a:pt x="214095" y="143470"/>
                        </a:lnTo>
                        <a:cubicBezTo>
                          <a:pt x="213071" y="143168"/>
                          <a:pt x="212010" y="143007"/>
                          <a:pt x="210942" y="142995"/>
                        </a:cubicBezTo>
                        <a:lnTo>
                          <a:pt x="169529" y="142995"/>
                        </a:lnTo>
                        <a:lnTo>
                          <a:pt x="155192" y="83270"/>
                        </a:lnTo>
                        <a:lnTo>
                          <a:pt x="148930" y="85385"/>
                        </a:lnTo>
                        <a:lnTo>
                          <a:pt x="163440" y="145714"/>
                        </a:lnTo>
                        <a:lnTo>
                          <a:pt x="162749" y="146361"/>
                        </a:lnTo>
                        <a:cubicBezTo>
                          <a:pt x="159416" y="149785"/>
                          <a:pt x="157596" y="154402"/>
                          <a:pt x="157697" y="159177"/>
                        </a:cubicBezTo>
                        <a:lnTo>
                          <a:pt x="157697" y="182913"/>
                        </a:lnTo>
                        <a:lnTo>
                          <a:pt x="223941" y="182913"/>
                        </a:lnTo>
                        <a:lnTo>
                          <a:pt x="223941" y="159177"/>
                        </a:lnTo>
                        <a:cubicBezTo>
                          <a:pt x="223965" y="155918"/>
                          <a:pt x="223147" y="152707"/>
                          <a:pt x="221565" y="149856"/>
                        </a:cubicBezTo>
                        <a:close/>
                        <a:moveTo>
                          <a:pt x="213360" y="139930"/>
                        </a:moveTo>
                        <a:lnTo>
                          <a:pt x="226920" y="83486"/>
                        </a:lnTo>
                        <a:lnTo>
                          <a:pt x="219968" y="80422"/>
                        </a:lnTo>
                        <a:lnTo>
                          <a:pt x="216470" y="78998"/>
                        </a:lnTo>
                        <a:lnTo>
                          <a:pt x="199066" y="99323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8"/>
                        </a:lnTo>
                        <a:lnTo>
                          <a:pt x="158302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3"/>
                          <a:pt x="213360" y="139931"/>
                        </a:cubicBezTo>
                        <a:close/>
                        <a:moveTo>
                          <a:pt x="220615" y="45165"/>
                        </a:moveTo>
                        <a:cubicBezTo>
                          <a:pt x="220580" y="44836"/>
                          <a:pt x="220566" y="44504"/>
                          <a:pt x="220573" y="44173"/>
                        </a:cubicBezTo>
                        <a:lnTo>
                          <a:pt x="219968" y="42403"/>
                        </a:lnTo>
                        <a:cubicBezTo>
                          <a:pt x="219932" y="42248"/>
                          <a:pt x="219918" y="42088"/>
                          <a:pt x="219925" y="41928"/>
                        </a:cubicBezTo>
                        <a:lnTo>
                          <a:pt x="219796" y="41626"/>
                        </a:lnTo>
                        <a:lnTo>
                          <a:pt x="219796" y="36491"/>
                        </a:lnTo>
                        <a:cubicBezTo>
                          <a:pt x="221510" y="21762"/>
                          <a:pt x="210951" y="8433"/>
                          <a:pt x="196212" y="6720"/>
                        </a:cubicBezTo>
                        <a:cubicBezTo>
                          <a:pt x="181472" y="5007"/>
                          <a:pt x="168134" y="15559"/>
                          <a:pt x="166420" y="30288"/>
                        </a:cubicBezTo>
                        <a:cubicBezTo>
                          <a:pt x="166180" y="32349"/>
                          <a:pt x="166180" y="34430"/>
                          <a:pt x="166420" y="36491"/>
                        </a:cubicBezTo>
                        <a:lnTo>
                          <a:pt x="166420" y="40030"/>
                        </a:lnTo>
                        <a:cubicBezTo>
                          <a:pt x="166397" y="40249"/>
                          <a:pt x="166354" y="40466"/>
                          <a:pt x="166291" y="40677"/>
                        </a:cubicBezTo>
                        <a:lnTo>
                          <a:pt x="166247" y="41109"/>
                        </a:lnTo>
                        <a:lnTo>
                          <a:pt x="166117" y="41411"/>
                        </a:lnTo>
                        <a:lnTo>
                          <a:pt x="164865" y="44086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6" y="46633"/>
                          <a:pt x="167413" y="47755"/>
                          <a:pt x="168276" y="48877"/>
                        </a:cubicBezTo>
                        <a:lnTo>
                          <a:pt x="168709" y="48877"/>
                        </a:lnTo>
                        <a:lnTo>
                          <a:pt x="168709" y="49437"/>
                        </a:lnTo>
                        <a:cubicBezTo>
                          <a:pt x="170842" y="52697"/>
                          <a:pt x="173497" y="55584"/>
                          <a:pt x="176568" y="57982"/>
                        </a:cubicBezTo>
                        <a:cubicBezTo>
                          <a:pt x="181142" y="59885"/>
                          <a:pt x="186089" y="60726"/>
                          <a:pt x="191035" y="60441"/>
                        </a:cubicBezTo>
                        <a:cubicBezTo>
                          <a:pt x="196779" y="60578"/>
                          <a:pt x="202504" y="59731"/>
                          <a:pt x="207963" y="57938"/>
                        </a:cubicBezTo>
                        <a:cubicBezTo>
                          <a:pt x="212807" y="54349"/>
                          <a:pt x="217073" y="50041"/>
                          <a:pt x="220615" y="45165"/>
                        </a:cubicBezTo>
                        <a:close/>
                        <a:moveTo>
                          <a:pt x="198851" y="94533"/>
                        </a:moveTo>
                        <a:lnTo>
                          <a:pt x="213231" y="77703"/>
                        </a:lnTo>
                        <a:lnTo>
                          <a:pt x="212886" y="77530"/>
                        </a:lnTo>
                        <a:lnTo>
                          <a:pt x="212842" y="77530"/>
                        </a:lnTo>
                        <a:lnTo>
                          <a:pt x="212368" y="77358"/>
                        </a:lnTo>
                        <a:cubicBezTo>
                          <a:pt x="208439" y="84154"/>
                          <a:pt x="201483" y="88649"/>
                          <a:pt x="193669" y="89441"/>
                        </a:cubicBezTo>
                        <a:close/>
                        <a:moveTo>
                          <a:pt x="211245" y="72914"/>
                        </a:moveTo>
                        <a:cubicBezTo>
                          <a:pt x="214176" y="67374"/>
                          <a:pt x="215939" y="61294"/>
                          <a:pt x="216427" y="55047"/>
                        </a:cubicBezTo>
                        <a:cubicBezTo>
                          <a:pt x="214402" y="57421"/>
                          <a:pt x="211975" y="59423"/>
                          <a:pt x="209258" y="60959"/>
                        </a:cubicBezTo>
                        <a:cubicBezTo>
                          <a:pt x="203394" y="62946"/>
                          <a:pt x="197225" y="63881"/>
                          <a:pt x="191035" y="63721"/>
                        </a:cubicBezTo>
                        <a:cubicBezTo>
                          <a:pt x="185536" y="63951"/>
                          <a:pt x="180054" y="62979"/>
                          <a:pt x="174970" y="60873"/>
                        </a:cubicBezTo>
                        <a:cubicBezTo>
                          <a:pt x="172695" y="59318"/>
                          <a:pt x="170683" y="57410"/>
                          <a:pt x="169010" y="55220"/>
                        </a:cubicBezTo>
                        <a:cubicBezTo>
                          <a:pt x="169551" y="61375"/>
                          <a:pt x="171313" y="67360"/>
                          <a:pt x="174193" y="72827"/>
                        </a:cubicBezTo>
                        <a:cubicBezTo>
                          <a:pt x="174280" y="72956"/>
                          <a:pt x="174236" y="73043"/>
                          <a:pt x="174280" y="73172"/>
                        </a:cubicBezTo>
                        <a:cubicBezTo>
                          <a:pt x="177883" y="83353"/>
                          <a:pt x="189064" y="88687"/>
                          <a:pt x="199252" y="85085"/>
                        </a:cubicBezTo>
                        <a:cubicBezTo>
                          <a:pt x="204807" y="83122"/>
                          <a:pt x="209180" y="78761"/>
                          <a:pt x="211158" y="73215"/>
                        </a:cubicBezTo>
                        <a:cubicBezTo>
                          <a:pt x="211202" y="73128"/>
                          <a:pt x="211158" y="72999"/>
                          <a:pt x="211245" y="72914"/>
                        </a:cubicBezTo>
                        <a:close/>
                        <a:moveTo>
                          <a:pt x="185119" y="95310"/>
                        </a:moveTo>
                        <a:lnTo>
                          <a:pt x="191812" y="89441"/>
                        </a:lnTo>
                        <a:cubicBezTo>
                          <a:pt x="183964" y="88651"/>
                          <a:pt x="176982" y="84117"/>
                          <a:pt x="173070" y="77272"/>
                        </a:cubicBezTo>
                        <a:lnTo>
                          <a:pt x="171688" y="77746"/>
                        </a:lnTo>
                        <a:close/>
                        <a:moveTo>
                          <a:pt x="159813" y="144677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3"/>
                        </a:lnTo>
                        <a:lnTo>
                          <a:pt x="114426" y="109723"/>
                        </a:lnTo>
                        <a:cubicBezTo>
                          <a:pt x="117455" y="109723"/>
                          <a:pt x="119911" y="112177"/>
                          <a:pt x="119911" y="115204"/>
                        </a:cubicBezTo>
                        <a:cubicBezTo>
                          <a:pt x="119911" y="118231"/>
                          <a:pt x="117455" y="120685"/>
                          <a:pt x="114426" y="120685"/>
                        </a:cubicBezTo>
                        <a:lnTo>
                          <a:pt x="96979" y="120771"/>
                        </a:lnTo>
                        <a:cubicBezTo>
                          <a:pt x="94924" y="122019"/>
                          <a:pt x="92698" y="122964"/>
                          <a:pt x="90372" y="123575"/>
                        </a:cubicBezTo>
                        <a:lnTo>
                          <a:pt x="90372" y="144074"/>
                        </a:lnTo>
                        <a:cubicBezTo>
                          <a:pt x="95900" y="142650"/>
                          <a:pt x="112699" y="137040"/>
                          <a:pt x="128504" y="130696"/>
                        </a:cubicBezTo>
                        <a:cubicBezTo>
                          <a:pt x="130525" y="129695"/>
                          <a:pt x="132891" y="129664"/>
                          <a:pt x="134938" y="130609"/>
                        </a:cubicBezTo>
                        <a:cubicBezTo>
                          <a:pt x="136469" y="131407"/>
                          <a:pt x="137584" y="132821"/>
                          <a:pt x="138005" y="134494"/>
                        </a:cubicBezTo>
                        <a:lnTo>
                          <a:pt x="142108" y="182913"/>
                        </a:lnTo>
                        <a:lnTo>
                          <a:pt x="154415" y="182913"/>
                        </a:lnTo>
                        <a:lnTo>
                          <a:pt x="154415" y="159177"/>
                        </a:lnTo>
                        <a:cubicBezTo>
                          <a:pt x="154328" y="153838"/>
                          <a:pt x="156256" y="148662"/>
                          <a:pt x="159813" y="144677"/>
                        </a:cubicBezTo>
                        <a:close/>
                        <a:moveTo>
                          <a:pt x="138825" y="182913"/>
                        </a:moveTo>
                        <a:lnTo>
                          <a:pt x="134766" y="135054"/>
                        </a:lnTo>
                        <a:cubicBezTo>
                          <a:pt x="134503" y="134390"/>
                          <a:pt x="134013" y="133840"/>
                          <a:pt x="133383" y="133501"/>
                        </a:cubicBezTo>
                        <a:cubicBezTo>
                          <a:pt x="132176" y="133081"/>
                          <a:pt x="130850" y="133174"/>
                          <a:pt x="129714" y="133760"/>
                        </a:cubicBezTo>
                        <a:cubicBezTo>
                          <a:pt x="116886" y="138974"/>
                          <a:pt x="103798" y="143525"/>
                          <a:pt x="90503" y="147396"/>
                        </a:cubicBezTo>
                        <a:lnTo>
                          <a:pt x="90372" y="146792"/>
                        </a:lnTo>
                        <a:lnTo>
                          <a:pt x="90372" y="171390"/>
                        </a:lnTo>
                        <a:cubicBezTo>
                          <a:pt x="91106" y="171606"/>
                          <a:pt x="91840" y="171822"/>
                          <a:pt x="92575" y="172081"/>
                        </a:cubicBezTo>
                        <a:cubicBezTo>
                          <a:pt x="98233" y="174081"/>
                          <a:pt x="103075" y="177887"/>
                          <a:pt x="106350" y="182913"/>
                        </a:cubicBezTo>
                        <a:close/>
                        <a:moveTo>
                          <a:pt x="116628" y="115203"/>
                        </a:moveTo>
                        <a:cubicBezTo>
                          <a:pt x="116623" y="113990"/>
                          <a:pt x="115640" y="113008"/>
                          <a:pt x="114426" y="113003"/>
                        </a:cubicBezTo>
                        <a:lnTo>
                          <a:pt x="100176" y="113003"/>
                        </a:lnTo>
                        <a:lnTo>
                          <a:pt x="100564" y="111061"/>
                        </a:lnTo>
                        <a:cubicBezTo>
                          <a:pt x="100677" y="110536"/>
                          <a:pt x="100735" y="110001"/>
                          <a:pt x="100737" y="109465"/>
                        </a:cubicBezTo>
                        <a:cubicBezTo>
                          <a:pt x="100736" y="109101"/>
                          <a:pt x="100693" y="108739"/>
                          <a:pt x="100607" y="108385"/>
                        </a:cubicBezTo>
                        <a:cubicBezTo>
                          <a:pt x="99657" y="102430"/>
                          <a:pt x="91798" y="97942"/>
                          <a:pt x="82298" y="97942"/>
                        </a:cubicBezTo>
                        <a:lnTo>
                          <a:pt x="81909" y="97986"/>
                        </a:lnTo>
                        <a:cubicBezTo>
                          <a:pt x="81114" y="97998"/>
                          <a:pt x="80321" y="98056"/>
                          <a:pt x="79533" y="98158"/>
                        </a:cubicBezTo>
                        <a:cubicBezTo>
                          <a:pt x="79114" y="98145"/>
                          <a:pt x="78695" y="98174"/>
                          <a:pt x="78281" y="98244"/>
                        </a:cubicBezTo>
                        <a:cubicBezTo>
                          <a:pt x="75112" y="98625"/>
                          <a:pt x="72054" y="99653"/>
                          <a:pt x="69299" y="101266"/>
                        </a:cubicBezTo>
                        <a:cubicBezTo>
                          <a:pt x="69170" y="101351"/>
                          <a:pt x="69039" y="101395"/>
                          <a:pt x="68910" y="101480"/>
                        </a:cubicBezTo>
                        <a:cubicBezTo>
                          <a:pt x="66251" y="102938"/>
                          <a:pt x="64325" y="105443"/>
                          <a:pt x="63599" y="108385"/>
                        </a:cubicBezTo>
                        <a:cubicBezTo>
                          <a:pt x="63484" y="108910"/>
                          <a:pt x="63426" y="109445"/>
                          <a:pt x="63426" y="109982"/>
                        </a:cubicBezTo>
                        <a:cubicBezTo>
                          <a:pt x="63433" y="110358"/>
                          <a:pt x="63462" y="110732"/>
                          <a:pt x="63512" y="111104"/>
                        </a:cubicBezTo>
                        <a:lnTo>
                          <a:pt x="63857" y="113003"/>
                        </a:lnTo>
                        <a:lnTo>
                          <a:pt x="52629" y="113003"/>
                        </a:lnTo>
                        <a:cubicBezTo>
                          <a:pt x="51413" y="113003"/>
                          <a:pt x="50427" y="113988"/>
                          <a:pt x="50427" y="115204"/>
                        </a:cubicBezTo>
                        <a:cubicBezTo>
                          <a:pt x="50427" y="116419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6" y="117663"/>
                        </a:lnTo>
                        <a:cubicBezTo>
                          <a:pt x="68392" y="117837"/>
                          <a:pt x="68607" y="117923"/>
                          <a:pt x="68781" y="118052"/>
                        </a:cubicBezTo>
                        <a:cubicBezTo>
                          <a:pt x="69674" y="118618"/>
                          <a:pt x="70613" y="119109"/>
                          <a:pt x="71588" y="119520"/>
                        </a:cubicBezTo>
                        <a:cubicBezTo>
                          <a:pt x="71691" y="119554"/>
                          <a:pt x="71793" y="119598"/>
                          <a:pt x="71889" y="119649"/>
                        </a:cubicBezTo>
                        <a:cubicBezTo>
                          <a:pt x="73026" y="120098"/>
                          <a:pt x="74196" y="120458"/>
                          <a:pt x="75388" y="120727"/>
                        </a:cubicBezTo>
                        <a:cubicBezTo>
                          <a:pt x="75690" y="120814"/>
                          <a:pt x="75949" y="120857"/>
                          <a:pt x="76251" y="120943"/>
                        </a:cubicBezTo>
                        <a:cubicBezTo>
                          <a:pt x="76510" y="120987"/>
                          <a:pt x="76770" y="121030"/>
                          <a:pt x="77072" y="121073"/>
                        </a:cubicBezTo>
                        <a:cubicBezTo>
                          <a:pt x="77547" y="121159"/>
                          <a:pt x="78022" y="121246"/>
                          <a:pt x="78540" y="121288"/>
                        </a:cubicBezTo>
                        <a:lnTo>
                          <a:pt x="79965" y="121461"/>
                        </a:lnTo>
                        <a:lnTo>
                          <a:pt x="79965" y="174022"/>
                        </a:lnTo>
                        <a:lnTo>
                          <a:pt x="78670" y="174325"/>
                        </a:lnTo>
                        <a:cubicBezTo>
                          <a:pt x="77656" y="174517"/>
                          <a:pt x="76659" y="174791"/>
                          <a:pt x="75690" y="175144"/>
                        </a:cubicBezTo>
                        <a:cubicBezTo>
                          <a:pt x="75642" y="175139"/>
                          <a:pt x="75595" y="175154"/>
                          <a:pt x="75560" y="175188"/>
                        </a:cubicBezTo>
                        <a:lnTo>
                          <a:pt x="75431" y="175231"/>
                        </a:lnTo>
                        <a:cubicBezTo>
                          <a:pt x="74219" y="175657"/>
                          <a:pt x="73048" y="176191"/>
                          <a:pt x="71933" y="176828"/>
                        </a:cubicBezTo>
                        <a:cubicBezTo>
                          <a:pt x="71457" y="177086"/>
                          <a:pt x="70983" y="177475"/>
                          <a:pt x="70507" y="177777"/>
                        </a:cubicBezTo>
                        <a:cubicBezTo>
                          <a:pt x="69860" y="178208"/>
                          <a:pt x="69212" y="178597"/>
                          <a:pt x="68651" y="179028"/>
                        </a:cubicBezTo>
                        <a:cubicBezTo>
                          <a:pt x="68133" y="179417"/>
                          <a:pt x="67744" y="179891"/>
                          <a:pt x="67268" y="180323"/>
                        </a:cubicBezTo>
                        <a:cubicBezTo>
                          <a:pt x="66719" y="180793"/>
                          <a:pt x="66200" y="181297"/>
                          <a:pt x="65715" y="181833"/>
                        </a:cubicBezTo>
                        <a:cubicBezTo>
                          <a:pt x="65412" y="182178"/>
                          <a:pt x="65153" y="182566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0"/>
                          <a:pt x="95704" y="176679"/>
                          <a:pt x="91453" y="175187"/>
                        </a:cubicBezTo>
                        <a:cubicBezTo>
                          <a:pt x="90456" y="174815"/>
                          <a:pt x="89431" y="174526"/>
                          <a:pt x="88386" y="174325"/>
                        </a:cubicBezTo>
                        <a:lnTo>
                          <a:pt x="87090" y="174022"/>
                        </a:lnTo>
                        <a:lnTo>
                          <a:pt x="87090" y="121030"/>
                        </a:lnTo>
                        <a:lnTo>
                          <a:pt x="88343" y="120727"/>
                        </a:lnTo>
                        <a:cubicBezTo>
                          <a:pt x="90762" y="120192"/>
                          <a:pt x="93080" y="119275"/>
                          <a:pt x="95209" y="118009"/>
                        </a:cubicBezTo>
                        <a:lnTo>
                          <a:pt x="96072" y="117405"/>
                        </a:lnTo>
                        <a:lnTo>
                          <a:pt x="114426" y="117405"/>
                        </a:lnTo>
                        <a:cubicBezTo>
                          <a:pt x="115640" y="117400"/>
                          <a:pt x="116623" y="116417"/>
                          <a:pt x="116628" y="11520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0" name="Google Shape;1970;g2db8ca15495_1_492"/>
                  <p:cNvSpPr/>
                  <p:nvPr/>
                </p:nvSpPr>
                <p:spPr>
                  <a:xfrm>
                    <a:off x="5030321" y="2947048"/>
                    <a:ext cx="34028" cy="20283"/>
                  </a:xfrm>
                  <a:custGeom>
                    <a:rect b="b" l="l" r="r" t="t"/>
                    <a:pathLst>
                      <a:path extrusionOk="0" h="20283" w="34028">
                        <a:moveTo>
                          <a:pt x="34362" y="9906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4"/>
                        </a:cubicBezTo>
                        <a:lnTo>
                          <a:pt x="17089" y="20264"/>
                        </a:lnTo>
                        <a:cubicBezTo>
                          <a:pt x="7934" y="20264"/>
                          <a:pt x="421" y="15819"/>
                          <a:pt x="334" y="10338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6"/>
                          <a:pt x="12954" y="-24"/>
                          <a:pt x="17218" y="24"/>
                        </a:cubicBezTo>
                        <a:lnTo>
                          <a:pt x="17565" y="-19"/>
                        </a:lnTo>
                        <a:cubicBezTo>
                          <a:pt x="26762" y="-19"/>
                          <a:pt x="34277" y="4426"/>
                          <a:pt x="34362" y="9906"/>
                        </a:cubicBezTo>
                        <a:close/>
                        <a:moveTo>
                          <a:pt x="27843" y="14223"/>
                        </a:moveTo>
                        <a:cubicBezTo>
                          <a:pt x="28835" y="13618"/>
                          <a:pt x="31081" y="11978"/>
                          <a:pt x="31081" y="9950"/>
                        </a:cubicBezTo>
                        <a:cubicBezTo>
                          <a:pt x="31038" y="6800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5"/>
                          <a:pt x="9983" y="4185"/>
                          <a:pt x="6811" y="6023"/>
                        </a:cubicBezTo>
                        <a:cubicBezTo>
                          <a:pt x="5861" y="6628"/>
                          <a:pt x="3573" y="8310"/>
                          <a:pt x="3616" y="10295"/>
                        </a:cubicBezTo>
                        <a:cubicBezTo>
                          <a:pt x="3659" y="13446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6"/>
                          <a:pt x="24685" y="16062"/>
                          <a:pt x="27843" y="1422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971" name="Google Shape;1971;g2db8ca15495_1_492"/>
              <p:cNvGrpSpPr/>
              <p:nvPr/>
            </p:nvGrpSpPr>
            <p:grpSpPr>
              <a:xfrm>
                <a:off x="5723061" y="4576574"/>
                <a:ext cx="561040" cy="377073"/>
                <a:chOff x="5723061" y="4582192"/>
                <a:chExt cx="561040" cy="377073"/>
              </a:xfrm>
            </p:grpSpPr>
            <p:grpSp>
              <p:nvGrpSpPr>
                <p:cNvPr id="1972" name="Google Shape;1972;g2db8ca15495_1_492"/>
                <p:cNvGrpSpPr/>
                <p:nvPr/>
              </p:nvGrpSpPr>
              <p:grpSpPr>
                <a:xfrm>
                  <a:off x="5771378" y="4591613"/>
                  <a:ext cx="472272" cy="352929"/>
                  <a:chOff x="4998402" y="3162440"/>
                  <a:chExt cx="320728" cy="239680"/>
                </a:xfrm>
              </p:grpSpPr>
              <p:sp>
                <p:nvSpPr>
                  <p:cNvPr id="1973" name="Google Shape;1973;g2db8ca15495_1_492"/>
                  <p:cNvSpPr/>
                  <p:nvPr/>
                </p:nvSpPr>
                <p:spPr>
                  <a:xfrm>
                    <a:off x="4998402" y="3361125"/>
                    <a:ext cx="320728" cy="40995"/>
                  </a:xfrm>
                  <a:custGeom>
                    <a:rect b="b" l="l" r="r" t="t"/>
                    <a:pathLst>
                      <a:path extrusionOk="0" h="40995" w="320728">
                        <a:moveTo>
                          <a:pt x="0" y="0"/>
                        </a:moveTo>
                        <a:lnTo>
                          <a:pt x="320729" y="0"/>
                        </a:lnTo>
                        <a:lnTo>
                          <a:pt x="320729" y="40996"/>
                        </a:lnTo>
                        <a:lnTo>
                          <a:pt x="0" y="40996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4" name="Google Shape;1974;g2db8ca15495_1_492"/>
                  <p:cNvSpPr/>
                  <p:nvPr/>
                </p:nvSpPr>
                <p:spPr>
                  <a:xfrm>
                    <a:off x="5114135" y="3239171"/>
                    <a:ext cx="87275" cy="99642"/>
                  </a:xfrm>
                  <a:custGeom>
                    <a:rect b="b" l="l" r="r" t="t"/>
                    <a:pathLst>
                      <a:path extrusionOk="0" h="99642" w="87275">
                        <a:moveTo>
                          <a:pt x="87609" y="3736"/>
                        </a:moveTo>
                        <a:lnTo>
                          <a:pt x="72625" y="66007"/>
                        </a:lnTo>
                        <a:lnTo>
                          <a:pt x="72970" y="66568"/>
                        </a:lnTo>
                        <a:cubicBezTo>
                          <a:pt x="74551" y="69420"/>
                          <a:pt x="75369" y="72630"/>
                          <a:pt x="75344" y="75890"/>
                        </a:cubicBezTo>
                        <a:lnTo>
                          <a:pt x="75344" y="99624"/>
                        </a:lnTo>
                        <a:lnTo>
                          <a:pt x="9100" y="99624"/>
                        </a:lnTo>
                        <a:lnTo>
                          <a:pt x="9100" y="75889"/>
                        </a:lnTo>
                        <a:cubicBezTo>
                          <a:pt x="9000" y="71113"/>
                          <a:pt x="10820" y="66497"/>
                          <a:pt x="14153" y="63072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7"/>
                        </a:lnTo>
                        <a:lnTo>
                          <a:pt x="62347" y="59707"/>
                        </a:lnTo>
                        <a:cubicBezTo>
                          <a:pt x="63414" y="59720"/>
                          <a:pt x="64475" y="59879"/>
                          <a:pt x="65499" y="60181"/>
                        </a:cubicBezTo>
                        <a:lnTo>
                          <a:pt x="67140" y="60698"/>
                        </a:lnTo>
                        <a:lnTo>
                          <a:pt x="81433" y="1233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5" name="Google Shape;1975;g2db8ca15495_1_492"/>
                  <p:cNvSpPr/>
                  <p:nvPr/>
                </p:nvSpPr>
                <p:spPr>
                  <a:xfrm>
                    <a:off x="5130071" y="3162440"/>
                    <a:ext cx="55750" cy="53957"/>
                  </a:xfrm>
                  <a:custGeom>
                    <a:rect b="b" l="l" r="r" t="t"/>
                    <a:pathLst>
                      <a:path extrusionOk="0" h="53957" w="55750">
                        <a:moveTo>
                          <a:pt x="56041" y="37616"/>
                        </a:moveTo>
                        <a:cubicBezTo>
                          <a:pt x="56033" y="37947"/>
                          <a:pt x="56048" y="38279"/>
                          <a:pt x="56084" y="38608"/>
                        </a:cubicBezTo>
                        <a:cubicBezTo>
                          <a:pt x="52542" y="43485"/>
                          <a:pt x="48275" y="47793"/>
                          <a:pt x="43431" y="51382"/>
                        </a:cubicBezTo>
                        <a:cubicBezTo>
                          <a:pt x="37972" y="53175"/>
                          <a:pt x="32247" y="54021"/>
                          <a:pt x="26503" y="53884"/>
                        </a:cubicBezTo>
                        <a:cubicBezTo>
                          <a:pt x="21556" y="54168"/>
                          <a:pt x="16610" y="53327"/>
                          <a:pt x="12036" y="51424"/>
                        </a:cubicBezTo>
                        <a:cubicBezTo>
                          <a:pt x="8965" y="49027"/>
                          <a:pt x="6309" y="46140"/>
                          <a:pt x="4176" y="42880"/>
                        </a:cubicBezTo>
                        <a:lnTo>
                          <a:pt x="4176" y="42319"/>
                        </a:lnTo>
                        <a:lnTo>
                          <a:pt x="3745" y="42319"/>
                        </a:lnTo>
                        <a:cubicBezTo>
                          <a:pt x="2881" y="41197"/>
                          <a:pt x="2103" y="40075"/>
                          <a:pt x="1456" y="39126"/>
                        </a:cubicBezTo>
                        <a:lnTo>
                          <a:pt x="1413" y="39083"/>
                        </a:lnTo>
                        <a:cubicBezTo>
                          <a:pt x="1024" y="38522"/>
                          <a:pt x="679" y="37961"/>
                          <a:pt x="334" y="37529"/>
                        </a:cubicBezTo>
                        <a:lnTo>
                          <a:pt x="1586" y="34853"/>
                        </a:lnTo>
                        <a:lnTo>
                          <a:pt x="1715" y="34552"/>
                        </a:lnTo>
                        <a:lnTo>
                          <a:pt x="1758" y="34120"/>
                        </a:lnTo>
                        <a:cubicBezTo>
                          <a:pt x="1822" y="33909"/>
                          <a:pt x="1865" y="33692"/>
                          <a:pt x="1887" y="33473"/>
                        </a:cubicBezTo>
                        <a:lnTo>
                          <a:pt x="1887" y="29934"/>
                        </a:lnTo>
                        <a:cubicBezTo>
                          <a:pt x="173" y="15205"/>
                          <a:pt x="10732" y="1876"/>
                          <a:pt x="25472" y="163"/>
                        </a:cubicBezTo>
                        <a:cubicBezTo>
                          <a:pt x="40211" y="-1550"/>
                          <a:pt x="53549" y="9002"/>
                          <a:pt x="55263" y="23731"/>
                        </a:cubicBezTo>
                        <a:cubicBezTo>
                          <a:pt x="55503" y="25792"/>
                          <a:pt x="55503" y="27873"/>
                          <a:pt x="55263" y="29934"/>
                        </a:cubicBezTo>
                        <a:lnTo>
                          <a:pt x="55263" y="35069"/>
                        </a:lnTo>
                        <a:lnTo>
                          <a:pt x="55393" y="35372"/>
                        </a:lnTo>
                        <a:cubicBezTo>
                          <a:pt x="55387" y="35531"/>
                          <a:pt x="55401" y="35691"/>
                          <a:pt x="55436" y="35846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76" name="Google Shape;1976;g2db8ca15495_1_492"/>
                <p:cNvGrpSpPr/>
                <p:nvPr/>
              </p:nvGrpSpPr>
              <p:grpSpPr>
                <a:xfrm>
                  <a:off x="5723061" y="4582192"/>
                  <a:ext cx="561040" cy="377073"/>
                  <a:chOff x="4965588" y="3156037"/>
                  <a:chExt cx="381012" cy="256077"/>
                </a:xfrm>
              </p:grpSpPr>
              <p:sp>
                <p:nvSpPr>
                  <p:cNvPr id="1977" name="Google Shape;1977;g2db8ca15495_1_492"/>
                  <p:cNvSpPr/>
                  <p:nvPr/>
                </p:nvSpPr>
                <p:spPr>
                  <a:xfrm>
                    <a:off x="4965588" y="3156037"/>
                    <a:ext cx="381012" cy="256077"/>
                  </a:xfrm>
                  <a:custGeom>
                    <a:rect b="b" l="l" r="r" t="t"/>
                    <a:pathLst>
                      <a:path extrusionOk="0" h="256077" w="381012">
                        <a:moveTo>
                          <a:pt x="381347" y="182913"/>
                        </a:moveTo>
                        <a:lnTo>
                          <a:pt x="381347" y="201944"/>
                        </a:lnTo>
                        <a:cubicBezTo>
                          <a:pt x="381348" y="203754"/>
                          <a:pt x="379880" y="205222"/>
                          <a:pt x="378069" y="205223"/>
                        </a:cubicBezTo>
                        <a:cubicBezTo>
                          <a:pt x="378068" y="205223"/>
                          <a:pt x="378067" y="205223"/>
                          <a:pt x="378065" y="205223"/>
                        </a:cubicBezTo>
                        <a:lnTo>
                          <a:pt x="363814" y="205223"/>
                        </a:lnTo>
                        <a:lnTo>
                          <a:pt x="363814" y="247816"/>
                        </a:lnTo>
                        <a:cubicBezTo>
                          <a:pt x="364088" y="248336"/>
                          <a:pt x="364236" y="248912"/>
                          <a:pt x="364246" y="249499"/>
                        </a:cubicBezTo>
                        <a:lnTo>
                          <a:pt x="364246" y="252779"/>
                        </a:lnTo>
                        <a:cubicBezTo>
                          <a:pt x="364247" y="254589"/>
                          <a:pt x="362779" y="256058"/>
                          <a:pt x="360967" y="256059"/>
                        </a:cubicBezTo>
                        <a:cubicBezTo>
                          <a:pt x="360966" y="256059"/>
                          <a:pt x="360965" y="256059"/>
                          <a:pt x="360964" y="256059"/>
                        </a:cubicBezTo>
                        <a:lnTo>
                          <a:pt x="28273" y="256059"/>
                        </a:lnTo>
                        <a:cubicBezTo>
                          <a:pt x="26015" y="255182"/>
                          <a:pt x="24228" y="253397"/>
                          <a:pt x="23351" y="251139"/>
                        </a:cubicBezTo>
                        <a:lnTo>
                          <a:pt x="23351" y="205223"/>
                        </a:lnTo>
                        <a:lnTo>
                          <a:pt x="3616" y="205223"/>
                        </a:lnTo>
                        <a:cubicBezTo>
                          <a:pt x="1804" y="205224"/>
                          <a:pt x="335" y="203758"/>
                          <a:pt x="334" y="201948"/>
                        </a:cubicBezTo>
                        <a:cubicBezTo>
                          <a:pt x="334" y="201946"/>
                          <a:pt x="334" y="201945"/>
                          <a:pt x="334" y="201944"/>
                        </a:cubicBezTo>
                        <a:lnTo>
                          <a:pt x="334" y="182913"/>
                        </a:lnTo>
                        <a:cubicBezTo>
                          <a:pt x="333" y="181102"/>
                          <a:pt x="1801" y="179634"/>
                          <a:pt x="3613" y="179633"/>
                        </a:cubicBezTo>
                        <a:cubicBezTo>
                          <a:pt x="3614" y="179633"/>
                          <a:pt x="3615" y="179633"/>
                          <a:pt x="3616" y="179633"/>
                        </a:cubicBezTo>
                        <a:lnTo>
                          <a:pt x="59021" y="179633"/>
                        </a:lnTo>
                        <a:cubicBezTo>
                          <a:pt x="62660" y="174743"/>
                          <a:pt x="67662" y="171036"/>
                          <a:pt x="73401" y="168974"/>
                        </a:cubicBezTo>
                        <a:lnTo>
                          <a:pt x="73401" y="127029"/>
                        </a:lnTo>
                        <a:cubicBezTo>
                          <a:pt x="70728" y="126393"/>
                          <a:pt x="68166" y="125360"/>
                          <a:pt x="65800" y="123965"/>
                        </a:cubicBezTo>
                        <a:lnTo>
                          <a:pt x="52629" y="123965"/>
                        </a:lnTo>
                        <a:cubicBezTo>
                          <a:pt x="47788" y="123965"/>
                          <a:pt x="43863" y="120043"/>
                          <a:pt x="43863" y="115205"/>
                        </a:cubicBezTo>
                        <a:cubicBezTo>
                          <a:pt x="43863" y="110367"/>
                          <a:pt x="47788" y="106444"/>
                          <a:pt x="52629" y="106444"/>
                        </a:cubicBezTo>
                        <a:lnTo>
                          <a:pt x="57294" y="106444"/>
                        </a:lnTo>
                        <a:cubicBezTo>
                          <a:pt x="58491" y="101995"/>
                          <a:pt x="61412" y="98206"/>
                          <a:pt x="65412" y="95915"/>
                        </a:cubicBezTo>
                        <a:cubicBezTo>
                          <a:pt x="70368" y="92943"/>
                          <a:pt x="76041" y="91376"/>
                          <a:pt x="81822" y="91384"/>
                        </a:cubicBezTo>
                        <a:lnTo>
                          <a:pt x="82298" y="91383"/>
                        </a:lnTo>
                        <a:cubicBezTo>
                          <a:pt x="91924" y="90622"/>
                          <a:pt x="101143" y="95413"/>
                          <a:pt x="106048" y="103725"/>
                        </a:cubicBezTo>
                        <a:lnTo>
                          <a:pt x="136925" y="82623"/>
                        </a:lnTo>
                        <a:cubicBezTo>
                          <a:pt x="137189" y="82463"/>
                          <a:pt x="137463" y="82319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3" y="65901"/>
                          <a:pt x="162339" y="58843"/>
                          <a:pt x="162144" y="51682"/>
                        </a:cubicBezTo>
                        <a:cubicBezTo>
                          <a:pt x="160590" y="49439"/>
                          <a:pt x="159381" y="47669"/>
                          <a:pt x="159078" y="47194"/>
                        </a:cubicBezTo>
                        <a:lnTo>
                          <a:pt x="158819" y="46805"/>
                        </a:lnTo>
                        <a:cubicBezTo>
                          <a:pt x="158500" y="46332"/>
                          <a:pt x="158321" y="45779"/>
                          <a:pt x="158302" y="45209"/>
                        </a:cubicBezTo>
                        <a:lnTo>
                          <a:pt x="158215" y="43828"/>
                        </a:lnTo>
                        <a:cubicBezTo>
                          <a:pt x="158173" y="43283"/>
                          <a:pt x="158262" y="42735"/>
                          <a:pt x="158474" y="42231"/>
                        </a:cubicBezTo>
                        <a:lnTo>
                          <a:pt x="159855" y="39341"/>
                        </a:lnTo>
                        <a:lnTo>
                          <a:pt x="159855" y="36493"/>
                        </a:lnTo>
                        <a:cubicBezTo>
                          <a:pt x="158135" y="18129"/>
                          <a:pt x="171637" y="1848"/>
                          <a:pt x="190013" y="129"/>
                        </a:cubicBezTo>
                        <a:cubicBezTo>
                          <a:pt x="208390" y="-1591"/>
                          <a:pt x="224682" y="11902"/>
                          <a:pt x="226402" y="30265"/>
                        </a:cubicBezTo>
                        <a:cubicBezTo>
                          <a:pt x="226596" y="32337"/>
                          <a:pt x="226596" y="34421"/>
                          <a:pt x="226402" y="36493"/>
                        </a:cubicBezTo>
                        <a:lnTo>
                          <a:pt x="226402" y="40851"/>
                        </a:lnTo>
                        <a:lnTo>
                          <a:pt x="226964" y="42663"/>
                        </a:lnTo>
                        <a:cubicBezTo>
                          <a:pt x="227084" y="42995"/>
                          <a:pt x="227142" y="43346"/>
                          <a:pt x="227136" y="43699"/>
                        </a:cubicBezTo>
                        <a:cubicBezTo>
                          <a:pt x="227122" y="44059"/>
                          <a:pt x="227136" y="44420"/>
                          <a:pt x="227180" y="44778"/>
                        </a:cubicBezTo>
                        <a:lnTo>
                          <a:pt x="227309" y="45511"/>
                        </a:lnTo>
                        <a:cubicBezTo>
                          <a:pt x="227469" y="46413"/>
                          <a:pt x="227233" y="47340"/>
                          <a:pt x="226662" y="48057"/>
                        </a:cubicBezTo>
                        <a:lnTo>
                          <a:pt x="226230" y="48662"/>
                        </a:lnTo>
                        <a:cubicBezTo>
                          <a:pt x="225927" y="49050"/>
                          <a:pt x="224804" y="50474"/>
                          <a:pt x="223293" y="52287"/>
                        </a:cubicBezTo>
                        <a:cubicBezTo>
                          <a:pt x="223047" y="59320"/>
                          <a:pt x="221480" y="66244"/>
                          <a:pt x="218673" y="72698"/>
                        </a:cubicBezTo>
                        <a:lnTo>
                          <a:pt x="222602" y="74424"/>
                        </a:lnTo>
                        <a:lnTo>
                          <a:pt x="244410" y="83271"/>
                        </a:lnTo>
                        <a:lnTo>
                          <a:pt x="254386" y="87112"/>
                        </a:lnTo>
                        <a:cubicBezTo>
                          <a:pt x="255044" y="87381"/>
                          <a:pt x="255603" y="87849"/>
                          <a:pt x="255984" y="88450"/>
                        </a:cubicBezTo>
                        <a:lnTo>
                          <a:pt x="256976" y="90089"/>
                        </a:lnTo>
                        <a:lnTo>
                          <a:pt x="301154" y="133934"/>
                        </a:lnTo>
                        <a:cubicBezTo>
                          <a:pt x="305235" y="132242"/>
                          <a:pt x="309604" y="131348"/>
                          <a:pt x="314023" y="131301"/>
                        </a:cubicBezTo>
                        <a:lnTo>
                          <a:pt x="314498" y="131301"/>
                        </a:lnTo>
                        <a:cubicBezTo>
                          <a:pt x="328058" y="131301"/>
                          <a:pt x="338811" y="138853"/>
                          <a:pt x="339458" y="148563"/>
                        </a:cubicBezTo>
                        <a:lnTo>
                          <a:pt x="345158" y="148563"/>
                        </a:lnTo>
                        <a:cubicBezTo>
                          <a:pt x="350000" y="148563"/>
                          <a:pt x="353925" y="152485"/>
                          <a:pt x="353925" y="157323"/>
                        </a:cubicBezTo>
                        <a:cubicBezTo>
                          <a:pt x="353925" y="162161"/>
                          <a:pt x="350000" y="166083"/>
                          <a:pt x="345158" y="166083"/>
                        </a:cubicBezTo>
                        <a:lnTo>
                          <a:pt x="325251" y="166083"/>
                        </a:lnTo>
                        <a:cubicBezTo>
                          <a:pt x="324991" y="166169"/>
                          <a:pt x="324690" y="166298"/>
                          <a:pt x="324387" y="166385"/>
                        </a:cubicBezTo>
                        <a:lnTo>
                          <a:pt x="324387" y="170442"/>
                        </a:lnTo>
                        <a:cubicBezTo>
                          <a:pt x="329547" y="172270"/>
                          <a:pt x="334124" y="175443"/>
                          <a:pt x="337645" y="179633"/>
                        </a:cubicBezTo>
                        <a:lnTo>
                          <a:pt x="378065" y="179633"/>
                        </a:lnTo>
                        <a:cubicBezTo>
                          <a:pt x="379877" y="179632"/>
                          <a:pt x="381346" y="181100"/>
                          <a:pt x="381346" y="182911"/>
                        </a:cubicBezTo>
                        <a:cubicBezTo>
                          <a:pt x="381346" y="182911"/>
                          <a:pt x="381346" y="182912"/>
                          <a:pt x="381346" y="182913"/>
                        </a:cubicBezTo>
                        <a:close/>
                        <a:moveTo>
                          <a:pt x="374740" y="198664"/>
                        </a:moveTo>
                        <a:lnTo>
                          <a:pt x="374740" y="193831"/>
                        </a:lnTo>
                        <a:lnTo>
                          <a:pt x="6897" y="193831"/>
                        </a:lnTo>
                        <a:lnTo>
                          <a:pt x="6897" y="198664"/>
                        </a:lnTo>
                        <a:lnTo>
                          <a:pt x="374740" y="198664"/>
                        </a:lnTo>
                        <a:close/>
                        <a:moveTo>
                          <a:pt x="374740" y="190551"/>
                        </a:moveTo>
                        <a:lnTo>
                          <a:pt x="374740" y="186193"/>
                        </a:lnTo>
                        <a:lnTo>
                          <a:pt x="6897" y="186193"/>
                        </a:lnTo>
                        <a:lnTo>
                          <a:pt x="6897" y="190551"/>
                        </a:lnTo>
                        <a:close/>
                        <a:moveTo>
                          <a:pt x="353925" y="246220"/>
                        </a:moveTo>
                        <a:lnTo>
                          <a:pt x="353925" y="205223"/>
                        </a:lnTo>
                        <a:lnTo>
                          <a:pt x="33196" y="205223"/>
                        </a:lnTo>
                        <a:lnTo>
                          <a:pt x="33196" y="246220"/>
                        </a:lnTo>
                        <a:close/>
                        <a:moveTo>
                          <a:pt x="347361" y="157323"/>
                        </a:moveTo>
                        <a:cubicBezTo>
                          <a:pt x="347356" y="156109"/>
                          <a:pt x="346373" y="155127"/>
                          <a:pt x="345158" y="155122"/>
                        </a:cubicBezTo>
                        <a:lnTo>
                          <a:pt x="331124" y="155122"/>
                        </a:lnTo>
                        <a:lnTo>
                          <a:pt x="332161" y="152835"/>
                        </a:lnTo>
                        <a:cubicBezTo>
                          <a:pt x="332452" y="152144"/>
                          <a:pt x="332655" y="151419"/>
                          <a:pt x="332764" y="150678"/>
                        </a:cubicBezTo>
                        <a:cubicBezTo>
                          <a:pt x="332808" y="150418"/>
                          <a:pt x="332851" y="150159"/>
                          <a:pt x="332895" y="149857"/>
                        </a:cubicBezTo>
                        <a:lnTo>
                          <a:pt x="332895" y="149382"/>
                        </a:lnTo>
                        <a:cubicBezTo>
                          <a:pt x="332808" y="143039"/>
                          <a:pt x="324560" y="137861"/>
                          <a:pt x="314498" y="137861"/>
                        </a:cubicBezTo>
                        <a:lnTo>
                          <a:pt x="314066" y="137861"/>
                        </a:lnTo>
                        <a:cubicBezTo>
                          <a:pt x="312900" y="137904"/>
                          <a:pt x="311778" y="137989"/>
                          <a:pt x="310655" y="138120"/>
                        </a:cubicBezTo>
                        <a:lnTo>
                          <a:pt x="309359" y="138378"/>
                        </a:lnTo>
                        <a:cubicBezTo>
                          <a:pt x="308704" y="138466"/>
                          <a:pt x="308055" y="138596"/>
                          <a:pt x="307416" y="138766"/>
                        </a:cubicBezTo>
                        <a:cubicBezTo>
                          <a:pt x="306941" y="138896"/>
                          <a:pt x="306466" y="139026"/>
                          <a:pt x="305991" y="139198"/>
                        </a:cubicBezTo>
                        <a:cubicBezTo>
                          <a:pt x="305429" y="139371"/>
                          <a:pt x="304868" y="139543"/>
                          <a:pt x="304350" y="139759"/>
                        </a:cubicBezTo>
                        <a:cubicBezTo>
                          <a:pt x="303918" y="139932"/>
                          <a:pt x="303529" y="140147"/>
                          <a:pt x="303097" y="140320"/>
                        </a:cubicBezTo>
                        <a:cubicBezTo>
                          <a:pt x="302418" y="140631"/>
                          <a:pt x="301755" y="140977"/>
                          <a:pt x="301111" y="141356"/>
                        </a:cubicBezTo>
                        <a:lnTo>
                          <a:pt x="300031" y="142090"/>
                        </a:lnTo>
                        <a:lnTo>
                          <a:pt x="252787" y="95138"/>
                        </a:lnTo>
                        <a:lnTo>
                          <a:pt x="252529" y="95225"/>
                        </a:lnTo>
                        <a:lnTo>
                          <a:pt x="251665" y="93930"/>
                        </a:lnTo>
                        <a:lnTo>
                          <a:pt x="251622" y="93887"/>
                        </a:lnTo>
                        <a:lnTo>
                          <a:pt x="251536" y="93714"/>
                        </a:lnTo>
                        <a:lnTo>
                          <a:pt x="250974" y="92850"/>
                        </a:lnTo>
                        <a:lnTo>
                          <a:pt x="242424" y="89572"/>
                        </a:lnTo>
                        <a:lnTo>
                          <a:pt x="241992" y="89399"/>
                        </a:lnTo>
                        <a:lnTo>
                          <a:pt x="239271" y="88319"/>
                        </a:lnTo>
                        <a:lnTo>
                          <a:pt x="224718" y="148821"/>
                        </a:lnTo>
                        <a:cubicBezTo>
                          <a:pt x="226380" y="152020"/>
                          <a:pt x="227240" y="155574"/>
                          <a:pt x="227223" y="159179"/>
                        </a:cubicBezTo>
                        <a:lnTo>
                          <a:pt x="227223" y="182913"/>
                        </a:lnTo>
                        <a:lnTo>
                          <a:pt x="239746" y="182913"/>
                        </a:lnTo>
                        <a:lnTo>
                          <a:pt x="243935" y="138249"/>
                        </a:lnTo>
                        <a:lnTo>
                          <a:pt x="296965" y="178209"/>
                        </a:lnTo>
                        <a:cubicBezTo>
                          <a:pt x="299432" y="176179"/>
                          <a:pt x="302239" y="174601"/>
                          <a:pt x="305257" y="173548"/>
                        </a:cubicBezTo>
                        <a:cubicBezTo>
                          <a:pt x="305947" y="173290"/>
                          <a:pt x="306681" y="173074"/>
                          <a:pt x="307416" y="172858"/>
                        </a:cubicBezTo>
                        <a:lnTo>
                          <a:pt x="307416" y="164012"/>
                        </a:lnTo>
                        <a:cubicBezTo>
                          <a:pt x="306034" y="163712"/>
                          <a:pt x="304677" y="163308"/>
                          <a:pt x="303357" y="162803"/>
                        </a:cubicBezTo>
                        <a:lnTo>
                          <a:pt x="283362" y="162803"/>
                        </a:lnTo>
                        <a:cubicBezTo>
                          <a:pt x="280333" y="162803"/>
                          <a:pt x="277878" y="160349"/>
                          <a:pt x="277878" y="157323"/>
                        </a:cubicBezTo>
                        <a:cubicBezTo>
                          <a:pt x="277878" y="154295"/>
                          <a:pt x="280333" y="151842"/>
                          <a:pt x="283362" y="151842"/>
                        </a:cubicBezTo>
                        <a:lnTo>
                          <a:pt x="297700" y="152101"/>
                        </a:lnTo>
                        <a:cubicBezTo>
                          <a:pt x="297428" y="151383"/>
                          <a:pt x="297281" y="150624"/>
                          <a:pt x="297268" y="149857"/>
                        </a:cubicBezTo>
                        <a:lnTo>
                          <a:pt x="297268" y="149771"/>
                        </a:lnTo>
                        <a:cubicBezTo>
                          <a:pt x="297570" y="146801"/>
                          <a:pt x="299336" y="144179"/>
                          <a:pt x="301974" y="142780"/>
                        </a:cubicBezTo>
                        <a:cubicBezTo>
                          <a:pt x="305648" y="140611"/>
                          <a:pt x="309842" y="139478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11" y="143945"/>
                          <a:pt x="331253" y="149425"/>
                        </a:cubicBezTo>
                        <a:cubicBezTo>
                          <a:pt x="330980" y="152427"/>
                          <a:pt x="329210" y="155089"/>
                          <a:pt x="326546" y="156503"/>
                        </a:cubicBezTo>
                        <a:cubicBezTo>
                          <a:pt x="322870" y="158662"/>
                          <a:pt x="318675" y="159781"/>
                          <a:pt x="314412" y="159739"/>
                        </a:cubicBezTo>
                        <a:lnTo>
                          <a:pt x="314023" y="159783"/>
                        </a:lnTo>
                        <a:cubicBezTo>
                          <a:pt x="309051" y="159967"/>
                          <a:pt x="304169" y="158427"/>
                          <a:pt x="300203" y="155424"/>
                        </a:cubicBezTo>
                        <a:lnTo>
                          <a:pt x="283319" y="155122"/>
                        </a:lnTo>
                        <a:cubicBezTo>
                          <a:pt x="282103" y="155145"/>
                          <a:pt x="281136" y="156150"/>
                          <a:pt x="281159" y="157365"/>
                        </a:cubicBezTo>
                        <a:cubicBezTo>
                          <a:pt x="281182" y="158564"/>
                          <a:pt x="282162" y="159524"/>
                          <a:pt x="283362" y="159524"/>
                        </a:cubicBezTo>
                        <a:lnTo>
                          <a:pt x="304263" y="159653"/>
                        </a:lnTo>
                        <a:cubicBezTo>
                          <a:pt x="305895" y="160286"/>
                          <a:pt x="307589" y="160749"/>
                          <a:pt x="309316" y="161034"/>
                        </a:cubicBezTo>
                        <a:lnTo>
                          <a:pt x="310697" y="161250"/>
                        </a:lnTo>
                        <a:lnTo>
                          <a:pt x="310697" y="175534"/>
                        </a:lnTo>
                        <a:lnTo>
                          <a:pt x="309402" y="175793"/>
                        </a:lnTo>
                        <a:cubicBezTo>
                          <a:pt x="308358" y="175994"/>
                          <a:pt x="307332" y="176282"/>
                          <a:pt x="306336" y="176655"/>
                        </a:cubicBezTo>
                        <a:cubicBezTo>
                          <a:pt x="302690" y="177929"/>
                          <a:pt x="299413" y="180078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5"/>
                        </a:lnTo>
                        <a:cubicBezTo>
                          <a:pt x="330822" y="181920"/>
                          <a:pt x="330303" y="181532"/>
                          <a:pt x="329785" y="181101"/>
                        </a:cubicBezTo>
                        <a:cubicBezTo>
                          <a:pt x="329388" y="180719"/>
                          <a:pt x="328970" y="180358"/>
                          <a:pt x="328533" y="180021"/>
                        </a:cubicBezTo>
                        <a:cubicBezTo>
                          <a:pt x="327972" y="179633"/>
                          <a:pt x="327367" y="179288"/>
                          <a:pt x="326806" y="178899"/>
                        </a:cubicBezTo>
                        <a:cubicBezTo>
                          <a:pt x="326374" y="178641"/>
                          <a:pt x="325941" y="178339"/>
                          <a:pt x="325510" y="178080"/>
                        </a:cubicBezTo>
                        <a:cubicBezTo>
                          <a:pt x="324540" y="177596"/>
                          <a:pt x="323545" y="177164"/>
                          <a:pt x="322530" y="176785"/>
                        </a:cubicBezTo>
                        <a:lnTo>
                          <a:pt x="322185" y="176656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3"/>
                        </a:cubicBezTo>
                        <a:lnTo>
                          <a:pt x="317823" y="175534"/>
                        </a:lnTo>
                        <a:lnTo>
                          <a:pt x="317823" y="161163"/>
                        </a:lnTo>
                        <a:lnTo>
                          <a:pt x="319162" y="160905"/>
                        </a:lnTo>
                        <a:cubicBezTo>
                          <a:pt x="319723" y="160776"/>
                          <a:pt x="320285" y="160645"/>
                          <a:pt x="320802" y="160516"/>
                        </a:cubicBezTo>
                        <a:cubicBezTo>
                          <a:pt x="321607" y="160332"/>
                          <a:pt x="322400" y="160101"/>
                          <a:pt x="323178" y="159825"/>
                        </a:cubicBezTo>
                        <a:cubicBezTo>
                          <a:pt x="323400" y="159773"/>
                          <a:pt x="323616" y="159702"/>
                          <a:pt x="323825" y="159610"/>
                        </a:cubicBezTo>
                        <a:lnTo>
                          <a:pt x="324387" y="159523"/>
                        </a:lnTo>
                        <a:lnTo>
                          <a:pt x="345158" y="159523"/>
                        </a:lnTo>
                        <a:cubicBezTo>
                          <a:pt x="346372" y="159518"/>
                          <a:pt x="347356" y="158536"/>
                          <a:pt x="347361" y="157323"/>
                        </a:cubicBezTo>
                        <a:close/>
                        <a:moveTo>
                          <a:pt x="324775" y="153741"/>
                        </a:moveTo>
                        <a:cubicBezTo>
                          <a:pt x="325769" y="153137"/>
                          <a:pt x="328014" y="151497"/>
                          <a:pt x="327972" y="149469"/>
                        </a:cubicBezTo>
                        <a:cubicBezTo>
                          <a:pt x="327928" y="146318"/>
                          <a:pt x="322185" y="142780"/>
                          <a:pt x="314498" y="142780"/>
                        </a:cubicBezTo>
                        <a:lnTo>
                          <a:pt x="314152" y="142780"/>
                        </a:lnTo>
                        <a:cubicBezTo>
                          <a:pt x="310499" y="142761"/>
                          <a:pt x="306907" y="143714"/>
                          <a:pt x="303745" y="145542"/>
                        </a:cubicBezTo>
                        <a:cubicBezTo>
                          <a:pt x="302795" y="146146"/>
                          <a:pt x="300507" y="147786"/>
                          <a:pt x="300550" y="149814"/>
                        </a:cubicBezTo>
                        <a:cubicBezTo>
                          <a:pt x="300592" y="152965"/>
                          <a:pt x="306336" y="156459"/>
                          <a:pt x="314023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8" y="182055"/>
                          <a:pt x="293810" y="181233"/>
                          <a:pt x="294547" y="180453"/>
                        </a:cubicBezTo>
                        <a:lnTo>
                          <a:pt x="246656" y="144419"/>
                        </a:lnTo>
                        <a:lnTo>
                          <a:pt x="243029" y="182913"/>
                        </a:lnTo>
                        <a:close/>
                        <a:moveTo>
                          <a:pt x="221220" y="149296"/>
                        </a:moveTo>
                        <a:lnTo>
                          <a:pt x="236205" y="87025"/>
                        </a:lnTo>
                        <a:lnTo>
                          <a:pt x="230030" y="84522"/>
                        </a:lnTo>
                        <a:lnTo>
                          <a:pt x="215736" y="143989"/>
                        </a:lnTo>
                        <a:lnTo>
                          <a:pt x="214095" y="143470"/>
                        </a:lnTo>
                        <a:cubicBezTo>
                          <a:pt x="213071" y="143168"/>
                          <a:pt x="212010" y="143009"/>
                          <a:pt x="210942" y="142996"/>
                        </a:cubicBezTo>
                        <a:lnTo>
                          <a:pt x="169529" y="142996"/>
                        </a:lnTo>
                        <a:lnTo>
                          <a:pt x="155192" y="83271"/>
                        </a:lnTo>
                        <a:lnTo>
                          <a:pt x="148930" y="85386"/>
                        </a:lnTo>
                        <a:lnTo>
                          <a:pt x="163440" y="145715"/>
                        </a:lnTo>
                        <a:lnTo>
                          <a:pt x="162749" y="146361"/>
                        </a:lnTo>
                        <a:cubicBezTo>
                          <a:pt x="159416" y="149786"/>
                          <a:pt x="157596" y="154403"/>
                          <a:pt x="157697" y="159178"/>
                        </a:cubicBezTo>
                        <a:lnTo>
                          <a:pt x="157697" y="182913"/>
                        </a:lnTo>
                        <a:lnTo>
                          <a:pt x="223941" y="182913"/>
                        </a:lnTo>
                        <a:lnTo>
                          <a:pt x="223941" y="159179"/>
                        </a:lnTo>
                        <a:cubicBezTo>
                          <a:pt x="223965" y="155919"/>
                          <a:pt x="223147" y="152708"/>
                          <a:pt x="221565" y="149857"/>
                        </a:cubicBezTo>
                        <a:close/>
                        <a:moveTo>
                          <a:pt x="213360" y="139932"/>
                        </a:moveTo>
                        <a:lnTo>
                          <a:pt x="226920" y="83487"/>
                        </a:lnTo>
                        <a:lnTo>
                          <a:pt x="219968" y="80423"/>
                        </a:lnTo>
                        <a:lnTo>
                          <a:pt x="216470" y="78998"/>
                        </a:lnTo>
                        <a:lnTo>
                          <a:pt x="199066" y="99324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9"/>
                        </a:lnTo>
                        <a:lnTo>
                          <a:pt x="158302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5"/>
                          <a:pt x="213360" y="139932"/>
                        </a:cubicBezTo>
                        <a:close/>
                        <a:moveTo>
                          <a:pt x="220615" y="45166"/>
                        </a:moveTo>
                        <a:cubicBezTo>
                          <a:pt x="220580" y="44836"/>
                          <a:pt x="220566" y="44505"/>
                          <a:pt x="220573" y="44173"/>
                        </a:cubicBezTo>
                        <a:lnTo>
                          <a:pt x="219968" y="42404"/>
                        </a:lnTo>
                        <a:cubicBezTo>
                          <a:pt x="219932" y="42248"/>
                          <a:pt x="219918" y="42089"/>
                          <a:pt x="219925" y="41930"/>
                        </a:cubicBezTo>
                        <a:lnTo>
                          <a:pt x="219796" y="41628"/>
                        </a:lnTo>
                        <a:lnTo>
                          <a:pt x="219796" y="36493"/>
                        </a:lnTo>
                        <a:cubicBezTo>
                          <a:pt x="221510" y="21763"/>
                          <a:pt x="210951" y="8435"/>
                          <a:pt x="196212" y="6722"/>
                        </a:cubicBezTo>
                        <a:cubicBezTo>
                          <a:pt x="181472" y="5009"/>
                          <a:pt x="168134" y="15560"/>
                          <a:pt x="166420" y="30289"/>
                        </a:cubicBezTo>
                        <a:cubicBezTo>
                          <a:pt x="166180" y="32350"/>
                          <a:pt x="166180" y="34432"/>
                          <a:pt x="166420" y="36493"/>
                        </a:cubicBezTo>
                        <a:lnTo>
                          <a:pt x="166420" y="40031"/>
                        </a:lnTo>
                        <a:cubicBezTo>
                          <a:pt x="166397" y="40250"/>
                          <a:pt x="166354" y="40467"/>
                          <a:pt x="166291" y="40679"/>
                        </a:cubicBezTo>
                        <a:lnTo>
                          <a:pt x="166247" y="41109"/>
                        </a:lnTo>
                        <a:lnTo>
                          <a:pt x="166117" y="41412"/>
                        </a:lnTo>
                        <a:lnTo>
                          <a:pt x="164865" y="44087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6" y="46633"/>
                          <a:pt x="167413" y="47755"/>
                          <a:pt x="168276" y="48877"/>
                        </a:cubicBezTo>
                        <a:lnTo>
                          <a:pt x="168709" y="48877"/>
                        </a:lnTo>
                        <a:lnTo>
                          <a:pt x="168709" y="49439"/>
                        </a:lnTo>
                        <a:cubicBezTo>
                          <a:pt x="170842" y="52698"/>
                          <a:pt x="173497" y="55585"/>
                          <a:pt x="176568" y="57983"/>
                        </a:cubicBezTo>
                        <a:cubicBezTo>
                          <a:pt x="181142" y="59886"/>
                          <a:pt x="186089" y="60726"/>
                          <a:pt x="191035" y="60443"/>
                        </a:cubicBezTo>
                        <a:cubicBezTo>
                          <a:pt x="196779" y="60579"/>
                          <a:pt x="202504" y="59732"/>
                          <a:pt x="207963" y="57939"/>
                        </a:cubicBezTo>
                        <a:cubicBezTo>
                          <a:pt x="212806" y="54350"/>
                          <a:pt x="217073" y="50042"/>
                          <a:pt x="220615" y="45166"/>
                        </a:cubicBezTo>
                        <a:close/>
                        <a:moveTo>
                          <a:pt x="198851" y="94534"/>
                        </a:moveTo>
                        <a:lnTo>
                          <a:pt x="213231" y="77704"/>
                        </a:lnTo>
                        <a:lnTo>
                          <a:pt x="212886" y="77531"/>
                        </a:lnTo>
                        <a:lnTo>
                          <a:pt x="212842" y="77531"/>
                        </a:lnTo>
                        <a:lnTo>
                          <a:pt x="212368" y="77359"/>
                        </a:lnTo>
                        <a:cubicBezTo>
                          <a:pt x="208439" y="84154"/>
                          <a:pt x="201482" y="88649"/>
                          <a:pt x="193669" y="89441"/>
                        </a:cubicBezTo>
                        <a:close/>
                        <a:moveTo>
                          <a:pt x="211245" y="72914"/>
                        </a:moveTo>
                        <a:cubicBezTo>
                          <a:pt x="214176" y="67375"/>
                          <a:pt x="215939" y="61294"/>
                          <a:pt x="216427" y="55048"/>
                        </a:cubicBezTo>
                        <a:cubicBezTo>
                          <a:pt x="214401" y="57422"/>
                          <a:pt x="211975" y="59423"/>
                          <a:pt x="209258" y="60960"/>
                        </a:cubicBezTo>
                        <a:cubicBezTo>
                          <a:pt x="203394" y="62947"/>
                          <a:pt x="197225" y="63882"/>
                          <a:pt x="191035" y="63722"/>
                        </a:cubicBezTo>
                        <a:cubicBezTo>
                          <a:pt x="185536" y="63951"/>
                          <a:pt x="180054" y="62979"/>
                          <a:pt x="174970" y="60874"/>
                        </a:cubicBezTo>
                        <a:cubicBezTo>
                          <a:pt x="172695" y="59319"/>
                          <a:pt x="170683" y="57410"/>
                          <a:pt x="169010" y="55221"/>
                        </a:cubicBezTo>
                        <a:cubicBezTo>
                          <a:pt x="169551" y="61375"/>
                          <a:pt x="171313" y="67361"/>
                          <a:pt x="174193" y="72828"/>
                        </a:cubicBezTo>
                        <a:cubicBezTo>
                          <a:pt x="174279" y="72957"/>
                          <a:pt x="174236" y="73043"/>
                          <a:pt x="174279" y="73173"/>
                        </a:cubicBezTo>
                        <a:cubicBezTo>
                          <a:pt x="177884" y="83354"/>
                          <a:pt x="189065" y="88687"/>
                          <a:pt x="199253" y="85085"/>
                        </a:cubicBezTo>
                        <a:cubicBezTo>
                          <a:pt x="204807" y="83121"/>
                          <a:pt x="209180" y="78762"/>
                          <a:pt x="211158" y="73216"/>
                        </a:cubicBezTo>
                        <a:cubicBezTo>
                          <a:pt x="211202" y="73129"/>
                          <a:pt x="211158" y="73000"/>
                          <a:pt x="211245" y="72914"/>
                        </a:cubicBezTo>
                        <a:close/>
                        <a:moveTo>
                          <a:pt x="185119" y="95310"/>
                        </a:moveTo>
                        <a:lnTo>
                          <a:pt x="191812" y="89441"/>
                        </a:lnTo>
                        <a:cubicBezTo>
                          <a:pt x="183964" y="88651"/>
                          <a:pt x="176982" y="84117"/>
                          <a:pt x="173070" y="77272"/>
                        </a:cubicBezTo>
                        <a:lnTo>
                          <a:pt x="171688" y="77747"/>
                        </a:lnTo>
                        <a:close/>
                        <a:moveTo>
                          <a:pt x="159813" y="144679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4"/>
                        </a:lnTo>
                        <a:lnTo>
                          <a:pt x="114426" y="109724"/>
                        </a:lnTo>
                        <a:cubicBezTo>
                          <a:pt x="117455" y="109724"/>
                          <a:pt x="119910" y="112178"/>
                          <a:pt x="119910" y="115205"/>
                        </a:cubicBezTo>
                        <a:cubicBezTo>
                          <a:pt x="119910" y="118231"/>
                          <a:pt x="117455" y="120685"/>
                          <a:pt x="114426" y="120685"/>
                        </a:cubicBezTo>
                        <a:lnTo>
                          <a:pt x="96979" y="120772"/>
                        </a:lnTo>
                        <a:cubicBezTo>
                          <a:pt x="94924" y="122020"/>
                          <a:pt x="92698" y="122965"/>
                          <a:pt x="90372" y="123577"/>
                        </a:cubicBezTo>
                        <a:lnTo>
                          <a:pt x="90372" y="144074"/>
                        </a:lnTo>
                        <a:cubicBezTo>
                          <a:pt x="95900" y="142651"/>
                          <a:pt x="112699" y="137040"/>
                          <a:pt x="128504" y="130697"/>
                        </a:cubicBezTo>
                        <a:cubicBezTo>
                          <a:pt x="130525" y="129697"/>
                          <a:pt x="132891" y="129665"/>
                          <a:pt x="134938" y="130610"/>
                        </a:cubicBezTo>
                        <a:cubicBezTo>
                          <a:pt x="136469" y="131408"/>
                          <a:pt x="137585" y="132822"/>
                          <a:pt x="138005" y="134495"/>
                        </a:cubicBezTo>
                        <a:lnTo>
                          <a:pt x="142108" y="182913"/>
                        </a:lnTo>
                        <a:lnTo>
                          <a:pt x="154415" y="182913"/>
                        </a:lnTo>
                        <a:lnTo>
                          <a:pt x="154415" y="159179"/>
                        </a:lnTo>
                        <a:cubicBezTo>
                          <a:pt x="154328" y="153839"/>
                          <a:pt x="156255" y="148663"/>
                          <a:pt x="159813" y="144679"/>
                        </a:cubicBezTo>
                        <a:close/>
                        <a:moveTo>
                          <a:pt x="138825" y="182913"/>
                        </a:moveTo>
                        <a:lnTo>
                          <a:pt x="134766" y="135056"/>
                        </a:lnTo>
                        <a:cubicBezTo>
                          <a:pt x="134503" y="134391"/>
                          <a:pt x="134013" y="133841"/>
                          <a:pt x="133383" y="133502"/>
                        </a:cubicBezTo>
                        <a:cubicBezTo>
                          <a:pt x="132176" y="133082"/>
                          <a:pt x="130850" y="133175"/>
                          <a:pt x="129714" y="133760"/>
                        </a:cubicBezTo>
                        <a:cubicBezTo>
                          <a:pt x="116886" y="138975"/>
                          <a:pt x="103798" y="143527"/>
                          <a:pt x="90503" y="147398"/>
                        </a:cubicBezTo>
                        <a:lnTo>
                          <a:pt x="90372" y="146793"/>
                        </a:lnTo>
                        <a:lnTo>
                          <a:pt x="90372" y="171391"/>
                        </a:lnTo>
                        <a:cubicBezTo>
                          <a:pt x="91106" y="171607"/>
                          <a:pt x="91840" y="171822"/>
                          <a:pt x="92575" y="172081"/>
                        </a:cubicBezTo>
                        <a:cubicBezTo>
                          <a:pt x="98233" y="174082"/>
                          <a:pt x="103074" y="177888"/>
                          <a:pt x="106350" y="182913"/>
                        </a:cubicBezTo>
                        <a:close/>
                        <a:moveTo>
                          <a:pt x="116628" y="115205"/>
                        </a:moveTo>
                        <a:cubicBezTo>
                          <a:pt x="116623" y="113991"/>
                          <a:pt x="115640" y="113009"/>
                          <a:pt x="114426" y="113004"/>
                        </a:cubicBezTo>
                        <a:lnTo>
                          <a:pt x="100176" y="113004"/>
                        </a:lnTo>
                        <a:lnTo>
                          <a:pt x="100564" y="111062"/>
                        </a:lnTo>
                        <a:cubicBezTo>
                          <a:pt x="100677" y="110537"/>
                          <a:pt x="100735" y="110002"/>
                          <a:pt x="100737" y="109465"/>
                        </a:cubicBezTo>
                        <a:cubicBezTo>
                          <a:pt x="100736" y="109101"/>
                          <a:pt x="100693" y="108739"/>
                          <a:pt x="100607" y="108386"/>
                        </a:cubicBezTo>
                        <a:cubicBezTo>
                          <a:pt x="99657" y="102431"/>
                          <a:pt x="91798" y="97943"/>
                          <a:pt x="82298" y="97943"/>
                        </a:cubicBezTo>
                        <a:lnTo>
                          <a:pt x="81909" y="97986"/>
                        </a:lnTo>
                        <a:cubicBezTo>
                          <a:pt x="81114" y="97999"/>
                          <a:pt x="80321" y="98057"/>
                          <a:pt x="79533" y="98159"/>
                        </a:cubicBezTo>
                        <a:cubicBezTo>
                          <a:pt x="79114" y="98147"/>
                          <a:pt x="78695" y="98175"/>
                          <a:pt x="78281" y="98245"/>
                        </a:cubicBezTo>
                        <a:cubicBezTo>
                          <a:pt x="75112" y="98626"/>
                          <a:pt x="72054" y="99654"/>
                          <a:pt x="69299" y="101266"/>
                        </a:cubicBezTo>
                        <a:cubicBezTo>
                          <a:pt x="69170" y="101353"/>
                          <a:pt x="69039" y="101396"/>
                          <a:pt x="68910" y="101482"/>
                        </a:cubicBezTo>
                        <a:cubicBezTo>
                          <a:pt x="66251" y="102939"/>
                          <a:pt x="64324" y="105443"/>
                          <a:pt x="63599" y="108386"/>
                        </a:cubicBezTo>
                        <a:cubicBezTo>
                          <a:pt x="63484" y="108911"/>
                          <a:pt x="63426" y="109446"/>
                          <a:pt x="63426" y="109983"/>
                        </a:cubicBezTo>
                        <a:cubicBezTo>
                          <a:pt x="63433" y="110358"/>
                          <a:pt x="63462" y="110733"/>
                          <a:pt x="63512" y="111105"/>
                        </a:cubicBezTo>
                        <a:lnTo>
                          <a:pt x="63857" y="113004"/>
                        </a:lnTo>
                        <a:lnTo>
                          <a:pt x="52629" y="113004"/>
                        </a:lnTo>
                        <a:cubicBezTo>
                          <a:pt x="51413" y="113004"/>
                          <a:pt x="50427" y="113990"/>
                          <a:pt x="50427" y="115205"/>
                        </a:cubicBezTo>
                        <a:cubicBezTo>
                          <a:pt x="50427" y="116420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6" y="117664"/>
                        </a:lnTo>
                        <a:cubicBezTo>
                          <a:pt x="68392" y="117837"/>
                          <a:pt x="68607" y="117924"/>
                          <a:pt x="68781" y="118053"/>
                        </a:cubicBezTo>
                        <a:cubicBezTo>
                          <a:pt x="69674" y="118619"/>
                          <a:pt x="70613" y="119109"/>
                          <a:pt x="71588" y="119520"/>
                        </a:cubicBezTo>
                        <a:cubicBezTo>
                          <a:pt x="71691" y="119555"/>
                          <a:pt x="71792" y="119598"/>
                          <a:pt x="71889" y="119650"/>
                        </a:cubicBezTo>
                        <a:cubicBezTo>
                          <a:pt x="73026" y="120098"/>
                          <a:pt x="74196" y="120459"/>
                          <a:pt x="75388" y="120728"/>
                        </a:cubicBezTo>
                        <a:cubicBezTo>
                          <a:pt x="75690" y="120814"/>
                          <a:pt x="75949" y="120858"/>
                          <a:pt x="76251" y="120944"/>
                        </a:cubicBezTo>
                        <a:cubicBezTo>
                          <a:pt x="76510" y="120988"/>
                          <a:pt x="76770" y="121030"/>
                          <a:pt x="77072" y="121073"/>
                        </a:cubicBezTo>
                        <a:cubicBezTo>
                          <a:pt x="77547" y="121160"/>
                          <a:pt x="78022" y="121246"/>
                          <a:pt x="78540" y="121289"/>
                        </a:cubicBezTo>
                        <a:lnTo>
                          <a:pt x="79965" y="121462"/>
                        </a:lnTo>
                        <a:lnTo>
                          <a:pt x="79965" y="174023"/>
                        </a:lnTo>
                        <a:lnTo>
                          <a:pt x="78670" y="174325"/>
                        </a:lnTo>
                        <a:cubicBezTo>
                          <a:pt x="77656" y="174518"/>
                          <a:pt x="76659" y="174792"/>
                          <a:pt x="75690" y="175145"/>
                        </a:cubicBezTo>
                        <a:cubicBezTo>
                          <a:pt x="75642" y="175140"/>
                          <a:pt x="75595" y="175155"/>
                          <a:pt x="75560" y="175189"/>
                        </a:cubicBezTo>
                        <a:lnTo>
                          <a:pt x="75431" y="175232"/>
                        </a:lnTo>
                        <a:cubicBezTo>
                          <a:pt x="74219" y="175657"/>
                          <a:pt x="73048" y="176191"/>
                          <a:pt x="71933" y="176828"/>
                        </a:cubicBezTo>
                        <a:cubicBezTo>
                          <a:pt x="71457" y="177087"/>
                          <a:pt x="70983" y="177476"/>
                          <a:pt x="70507" y="177777"/>
                        </a:cubicBezTo>
                        <a:cubicBezTo>
                          <a:pt x="69860" y="178209"/>
                          <a:pt x="69212" y="178598"/>
                          <a:pt x="68651" y="179030"/>
                        </a:cubicBezTo>
                        <a:cubicBezTo>
                          <a:pt x="68133" y="179418"/>
                          <a:pt x="67744" y="179892"/>
                          <a:pt x="67268" y="180324"/>
                        </a:cubicBezTo>
                        <a:cubicBezTo>
                          <a:pt x="66719" y="180794"/>
                          <a:pt x="66200" y="181298"/>
                          <a:pt x="65715" y="181835"/>
                        </a:cubicBezTo>
                        <a:cubicBezTo>
                          <a:pt x="65412" y="182179"/>
                          <a:pt x="65153" y="182568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1"/>
                          <a:pt x="95704" y="176680"/>
                          <a:pt x="91453" y="175188"/>
                        </a:cubicBezTo>
                        <a:cubicBezTo>
                          <a:pt x="90456" y="174816"/>
                          <a:pt x="89431" y="174527"/>
                          <a:pt x="88386" y="174325"/>
                        </a:cubicBezTo>
                        <a:lnTo>
                          <a:pt x="87090" y="174023"/>
                        </a:lnTo>
                        <a:lnTo>
                          <a:pt x="87090" y="121030"/>
                        </a:lnTo>
                        <a:lnTo>
                          <a:pt x="88343" y="120728"/>
                        </a:lnTo>
                        <a:cubicBezTo>
                          <a:pt x="90762" y="120193"/>
                          <a:pt x="93080" y="119275"/>
                          <a:pt x="95209" y="118009"/>
                        </a:cubicBezTo>
                        <a:lnTo>
                          <a:pt x="96072" y="117405"/>
                        </a:lnTo>
                        <a:lnTo>
                          <a:pt x="114426" y="117405"/>
                        </a:lnTo>
                        <a:cubicBezTo>
                          <a:pt x="115640" y="117400"/>
                          <a:pt x="116623" y="116418"/>
                          <a:pt x="116628" y="11520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8" name="Google Shape;1978;g2db8ca15495_1_492"/>
                  <p:cNvSpPr/>
                  <p:nvPr/>
                </p:nvSpPr>
                <p:spPr>
                  <a:xfrm>
                    <a:off x="5030321" y="3255639"/>
                    <a:ext cx="34028" cy="20282"/>
                  </a:xfrm>
                  <a:custGeom>
                    <a:rect b="b" l="l" r="r" t="t"/>
                    <a:pathLst>
                      <a:path extrusionOk="0" h="20282" w="34028">
                        <a:moveTo>
                          <a:pt x="34362" y="9907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3"/>
                        </a:cubicBezTo>
                        <a:lnTo>
                          <a:pt x="17089" y="20263"/>
                        </a:lnTo>
                        <a:cubicBezTo>
                          <a:pt x="7934" y="20263"/>
                          <a:pt x="421" y="15819"/>
                          <a:pt x="334" y="10339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6"/>
                          <a:pt x="12954" y="-24"/>
                          <a:pt x="17218" y="25"/>
                        </a:cubicBezTo>
                        <a:lnTo>
                          <a:pt x="17565" y="-19"/>
                        </a:lnTo>
                        <a:cubicBezTo>
                          <a:pt x="26762" y="-19"/>
                          <a:pt x="34277" y="4426"/>
                          <a:pt x="34362" y="9907"/>
                        </a:cubicBezTo>
                        <a:close/>
                        <a:moveTo>
                          <a:pt x="27843" y="14222"/>
                        </a:moveTo>
                        <a:cubicBezTo>
                          <a:pt x="28835" y="13617"/>
                          <a:pt x="31081" y="11978"/>
                          <a:pt x="31081" y="9950"/>
                        </a:cubicBezTo>
                        <a:cubicBezTo>
                          <a:pt x="31038" y="6799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4"/>
                          <a:pt x="9983" y="4184"/>
                          <a:pt x="6811" y="6022"/>
                        </a:cubicBezTo>
                        <a:cubicBezTo>
                          <a:pt x="5861" y="6627"/>
                          <a:pt x="3573" y="8310"/>
                          <a:pt x="3616" y="10295"/>
                        </a:cubicBezTo>
                        <a:cubicBezTo>
                          <a:pt x="3659" y="13445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5"/>
                          <a:pt x="24685" y="16061"/>
                          <a:pt x="27843" y="1422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979" name="Google Shape;1979;g2db8ca15495_1_492"/>
              <p:cNvGrpSpPr/>
              <p:nvPr/>
            </p:nvGrpSpPr>
            <p:grpSpPr>
              <a:xfrm>
                <a:off x="6412511" y="4576569"/>
                <a:ext cx="561040" cy="377072"/>
                <a:chOff x="5723061" y="4127787"/>
                <a:chExt cx="561040" cy="377072"/>
              </a:xfrm>
            </p:grpSpPr>
            <p:grpSp>
              <p:nvGrpSpPr>
                <p:cNvPr id="1980" name="Google Shape;1980;g2db8ca15495_1_492"/>
                <p:cNvGrpSpPr/>
                <p:nvPr/>
              </p:nvGrpSpPr>
              <p:grpSpPr>
                <a:xfrm>
                  <a:off x="5771378" y="4137213"/>
                  <a:ext cx="472272" cy="352929"/>
                  <a:chOff x="4998402" y="2853849"/>
                  <a:chExt cx="320728" cy="239680"/>
                </a:xfrm>
              </p:grpSpPr>
              <p:sp>
                <p:nvSpPr>
                  <p:cNvPr id="1981" name="Google Shape;1981;g2db8ca15495_1_492"/>
                  <p:cNvSpPr/>
                  <p:nvPr/>
                </p:nvSpPr>
                <p:spPr>
                  <a:xfrm>
                    <a:off x="4998402" y="3052533"/>
                    <a:ext cx="320728" cy="40996"/>
                  </a:xfrm>
                  <a:custGeom>
                    <a:rect b="b" l="l" r="r" t="t"/>
                    <a:pathLst>
                      <a:path extrusionOk="0" h="40996" w="320728">
                        <a:moveTo>
                          <a:pt x="0" y="0"/>
                        </a:moveTo>
                        <a:lnTo>
                          <a:pt x="320729" y="0"/>
                        </a:lnTo>
                        <a:lnTo>
                          <a:pt x="320729" y="40997"/>
                        </a:lnTo>
                        <a:lnTo>
                          <a:pt x="0" y="40997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82" name="Google Shape;1982;g2db8ca15495_1_492"/>
                  <p:cNvSpPr/>
                  <p:nvPr/>
                </p:nvSpPr>
                <p:spPr>
                  <a:xfrm>
                    <a:off x="5114135" y="2930581"/>
                    <a:ext cx="87275" cy="99641"/>
                  </a:xfrm>
                  <a:custGeom>
                    <a:rect b="b" l="l" r="r" t="t"/>
                    <a:pathLst>
                      <a:path extrusionOk="0" h="99641" w="87275">
                        <a:moveTo>
                          <a:pt x="87609" y="3735"/>
                        </a:moveTo>
                        <a:lnTo>
                          <a:pt x="72625" y="66006"/>
                        </a:lnTo>
                        <a:lnTo>
                          <a:pt x="72970" y="66567"/>
                        </a:lnTo>
                        <a:cubicBezTo>
                          <a:pt x="74551" y="69418"/>
                          <a:pt x="75368" y="72629"/>
                          <a:pt x="75344" y="75888"/>
                        </a:cubicBezTo>
                        <a:lnTo>
                          <a:pt x="75344" y="99623"/>
                        </a:lnTo>
                        <a:lnTo>
                          <a:pt x="9100" y="99623"/>
                        </a:lnTo>
                        <a:lnTo>
                          <a:pt x="9100" y="75888"/>
                        </a:lnTo>
                        <a:cubicBezTo>
                          <a:pt x="9000" y="71113"/>
                          <a:pt x="10820" y="66496"/>
                          <a:pt x="14153" y="63071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6"/>
                        </a:lnTo>
                        <a:lnTo>
                          <a:pt x="62347" y="59706"/>
                        </a:lnTo>
                        <a:cubicBezTo>
                          <a:pt x="63414" y="59719"/>
                          <a:pt x="64475" y="59878"/>
                          <a:pt x="65499" y="60181"/>
                        </a:cubicBezTo>
                        <a:lnTo>
                          <a:pt x="67140" y="60698"/>
                        </a:lnTo>
                        <a:lnTo>
                          <a:pt x="81433" y="1232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83" name="Google Shape;1983;g2db8ca15495_1_492"/>
                  <p:cNvSpPr/>
                  <p:nvPr/>
                </p:nvSpPr>
                <p:spPr>
                  <a:xfrm>
                    <a:off x="5130071" y="2853849"/>
                    <a:ext cx="55750" cy="53957"/>
                  </a:xfrm>
                  <a:custGeom>
                    <a:rect b="b" l="l" r="r" t="t"/>
                    <a:pathLst>
                      <a:path extrusionOk="0" h="53957" w="55750">
                        <a:moveTo>
                          <a:pt x="56041" y="37615"/>
                        </a:moveTo>
                        <a:cubicBezTo>
                          <a:pt x="56033" y="37946"/>
                          <a:pt x="56048" y="38278"/>
                          <a:pt x="56084" y="38608"/>
                        </a:cubicBezTo>
                        <a:cubicBezTo>
                          <a:pt x="52542" y="43484"/>
                          <a:pt x="48275" y="47792"/>
                          <a:pt x="43431" y="51381"/>
                        </a:cubicBezTo>
                        <a:cubicBezTo>
                          <a:pt x="37972" y="53174"/>
                          <a:pt x="32247" y="54021"/>
                          <a:pt x="26503" y="53884"/>
                        </a:cubicBezTo>
                        <a:cubicBezTo>
                          <a:pt x="21556" y="54168"/>
                          <a:pt x="16610" y="53327"/>
                          <a:pt x="12036" y="51425"/>
                        </a:cubicBezTo>
                        <a:cubicBezTo>
                          <a:pt x="8965" y="49026"/>
                          <a:pt x="6310" y="46140"/>
                          <a:pt x="4176" y="42880"/>
                        </a:cubicBezTo>
                        <a:lnTo>
                          <a:pt x="4176" y="42319"/>
                        </a:lnTo>
                        <a:lnTo>
                          <a:pt x="3745" y="42319"/>
                        </a:lnTo>
                        <a:cubicBezTo>
                          <a:pt x="2881" y="41196"/>
                          <a:pt x="2103" y="40075"/>
                          <a:pt x="1456" y="39125"/>
                        </a:cubicBezTo>
                        <a:lnTo>
                          <a:pt x="1413" y="39083"/>
                        </a:lnTo>
                        <a:cubicBezTo>
                          <a:pt x="1024" y="38522"/>
                          <a:pt x="679" y="37960"/>
                          <a:pt x="334" y="37529"/>
                        </a:cubicBezTo>
                        <a:lnTo>
                          <a:pt x="1586" y="34854"/>
                        </a:lnTo>
                        <a:lnTo>
                          <a:pt x="1715" y="34551"/>
                        </a:lnTo>
                        <a:lnTo>
                          <a:pt x="1758" y="34120"/>
                        </a:lnTo>
                        <a:cubicBezTo>
                          <a:pt x="1822" y="33909"/>
                          <a:pt x="1865" y="33692"/>
                          <a:pt x="1887" y="33472"/>
                        </a:cubicBezTo>
                        <a:lnTo>
                          <a:pt x="1887" y="29934"/>
                        </a:lnTo>
                        <a:cubicBezTo>
                          <a:pt x="173" y="15205"/>
                          <a:pt x="10732" y="1876"/>
                          <a:pt x="25472" y="163"/>
                        </a:cubicBezTo>
                        <a:cubicBezTo>
                          <a:pt x="40211" y="-1550"/>
                          <a:pt x="53549" y="9002"/>
                          <a:pt x="55263" y="23731"/>
                        </a:cubicBezTo>
                        <a:cubicBezTo>
                          <a:pt x="55503" y="25792"/>
                          <a:pt x="55503" y="27873"/>
                          <a:pt x="55263" y="29934"/>
                        </a:cubicBezTo>
                        <a:lnTo>
                          <a:pt x="55263" y="35069"/>
                        </a:lnTo>
                        <a:lnTo>
                          <a:pt x="55393" y="35371"/>
                        </a:lnTo>
                        <a:cubicBezTo>
                          <a:pt x="55387" y="35531"/>
                          <a:pt x="55401" y="35690"/>
                          <a:pt x="55436" y="35846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84" name="Google Shape;1984;g2db8ca15495_1_492"/>
                <p:cNvGrpSpPr/>
                <p:nvPr/>
              </p:nvGrpSpPr>
              <p:grpSpPr>
                <a:xfrm>
                  <a:off x="5723061" y="4127787"/>
                  <a:ext cx="561040" cy="377072"/>
                  <a:chOff x="4965588" y="2847447"/>
                  <a:chExt cx="381012" cy="256076"/>
                </a:xfrm>
              </p:grpSpPr>
              <p:sp>
                <p:nvSpPr>
                  <p:cNvPr id="1985" name="Google Shape;1985;g2db8ca15495_1_492"/>
                  <p:cNvSpPr/>
                  <p:nvPr/>
                </p:nvSpPr>
                <p:spPr>
                  <a:xfrm>
                    <a:off x="4965588" y="2847447"/>
                    <a:ext cx="381012" cy="256076"/>
                  </a:xfrm>
                  <a:custGeom>
                    <a:rect b="b" l="l" r="r" t="t"/>
                    <a:pathLst>
                      <a:path extrusionOk="0" h="256076" w="381012">
                        <a:moveTo>
                          <a:pt x="381347" y="182913"/>
                        </a:moveTo>
                        <a:lnTo>
                          <a:pt x="381347" y="201943"/>
                        </a:lnTo>
                        <a:cubicBezTo>
                          <a:pt x="381347" y="203754"/>
                          <a:pt x="379879" y="205222"/>
                          <a:pt x="378068" y="205222"/>
                        </a:cubicBezTo>
                        <a:cubicBezTo>
                          <a:pt x="378067" y="205222"/>
                          <a:pt x="378066" y="205222"/>
                          <a:pt x="378065" y="205222"/>
                        </a:cubicBezTo>
                        <a:lnTo>
                          <a:pt x="363814" y="205222"/>
                        </a:lnTo>
                        <a:lnTo>
                          <a:pt x="363814" y="247816"/>
                        </a:lnTo>
                        <a:cubicBezTo>
                          <a:pt x="364088" y="248335"/>
                          <a:pt x="364236" y="248912"/>
                          <a:pt x="364246" y="249499"/>
                        </a:cubicBezTo>
                        <a:lnTo>
                          <a:pt x="364246" y="252778"/>
                        </a:lnTo>
                        <a:cubicBezTo>
                          <a:pt x="364247" y="254588"/>
                          <a:pt x="362779" y="256057"/>
                          <a:pt x="360967" y="256058"/>
                        </a:cubicBezTo>
                        <a:cubicBezTo>
                          <a:pt x="360966" y="256058"/>
                          <a:pt x="360965" y="256058"/>
                          <a:pt x="360964" y="256058"/>
                        </a:cubicBezTo>
                        <a:lnTo>
                          <a:pt x="28273" y="256058"/>
                        </a:lnTo>
                        <a:cubicBezTo>
                          <a:pt x="26015" y="255181"/>
                          <a:pt x="24228" y="253396"/>
                          <a:pt x="23351" y="251138"/>
                        </a:cubicBezTo>
                        <a:lnTo>
                          <a:pt x="23351" y="205222"/>
                        </a:lnTo>
                        <a:lnTo>
                          <a:pt x="3616" y="205222"/>
                        </a:lnTo>
                        <a:cubicBezTo>
                          <a:pt x="1804" y="205224"/>
                          <a:pt x="335" y="203757"/>
                          <a:pt x="334" y="201947"/>
                        </a:cubicBezTo>
                        <a:cubicBezTo>
                          <a:pt x="334" y="201946"/>
                          <a:pt x="334" y="201945"/>
                          <a:pt x="334" y="201944"/>
                        </a:cubicBezTo>
                        <a:lnTo>
                          <a:pt x="334" y="182913"/>
                        </a:lnTo>
                        <a:cubicBezTo>
                          <a:pt x="333" y="181102"/>
                          <a:pt x="1800" y="179634"/>
                          <a:pt x="3612" y="179633"/>
                        </a:cubicBezTo>
                        <a:cubicBezTo>
                          <a:pt x="3613" y="179633"/>
                          <a:pt x="3615" y="179633"/>
                          <a:pt x="3616" y="179633"/>
                        </a:cubicBezTo>
                        <a:lnTo>
                          <a:pt x="59021" y="179633"/>
                        </a:lnTo>
                        <a:cubicBezTo>
                          <a:pt x="62660" y="174743"/>
                          <a:pt x="67662" y="171035"/>
                          <a:pt x="73401" y="168974"/>
                        </a:cubicBezTo>
                        <a:lnTo>
                          <a:pt x="73401" y="127028"/>
                        </a:lnTo>
                        <a:cubicBezTo>
                          <a:pt x="70728" y="126392"/>
                          <a:pt x="68166" y="125359"/>
                          <a:pt x="65800" y="123964"/>
                        </a:cubicBezTo>
                        <a:lnTo>
                          <a:pt x="52629" y="123964"/>
                        </a:lnTo>
                        <a:cubicBezTo>
                          <a:pt x="47788" y="123964"/>
                          <a:pt x="43863" y="120042"/>
                          <a:pt x="43863" y="115203"/>
                        </a:cubicBezTo>
                        <a:cubicBezTo>
                          <a:pt x="43863" y="110365"/>
                          <a:pt x="47788" y="106443"/>
                          <a:pt x="52629" y="106443"/>
                        </a:cubicBezTo>
                        <a:lnTo>
                          <a:pt x="57294" y="106443"/>
                        </a:lnTo>
                        <a:cubicBezTo>
                          <a:pt x="58491" y="101994"/>
                          <a:pt x="61412" y="98205"/>
                          <a:pt x="65412" y="95914"/>
                        </a:cubicBezTo>
                        <a:cubicBezTo>
                          <a:pt x="70368" y="92942"/>
                          <a:pt x="76041" y="91376"/>
                          <a:pt x="81822" y="91383"/>
                        </a:cubicBezTo>
                        <a:lnTo>
                          <a:pt x="82298" y="91383"/>
                        </a:lnTo>
                        <a:cubicBezTo>
                          <a:pt x="91924" y="90622"/>
                          <a:pt x="101143" y="95413"/>
                          <a:pt x="106048" y="103725"/>
                        </a:cubicBezTo>
                        <a:lnTo>
                          <a:pt x="136925" y="82623"/>
                        </a:lnTo>
                        <a:cubicBezTo>
                          <a:pt x="137189" y="82462"/>
                          <a:pt x="137463" y="82318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3" y="65900"/>
                          <a:pt x="162339" y="58842"/>
                          <a:pt x="162144" y="51681"/>
                        </a:cubicBezTo>
                        <a:cubicBezTo>
                          <a:pt x="160590" y="49437"/>
                          <a:pt x="159381" y="47668"/>
                          <a:pt x="159078" y="47194"/>
                        </a:cubicBezTo>
                        <a:lnTo>
                          <a:pt x="158819" y="46805"/>
                        </a:lnTo>
                        <a:cubicBezTo>
                          <a:pt x="158501" y="46332"/>
                          <a:pt x="158321" y="45778"/>
                          <a:pt x="158302" y="45208"/>
                        </a:cubicBezTo>
                        <a:lnTo>
                          <a:pt x="158215" y="43827"/>
                        </a:lnTo>
                        <a:cubicBezTo>
                          <a:pt x="158173" y="43282"/>
                          <a:pt x="158262" y="42735"/>
                          <a:pt x="158474" y="42231"/>
                        </a:cubicBezTo>
                        <a:lnTo>
                          <a:pt x="159855" y="39339"/>
                        </a:lnTo>
                        <a:lnTo>
                          <a:pt x="159855" y="36491"/>
                        </a:lnTo>
                        <a:cubicBezTo>
                          <a:pt x="158135" y="18127"/>
                          <a:pt x="171638" y="1848"/>
                          <a:pt x="190014" y="129"/>
                        </a:cubicBezTo>
                        <a:cubicBezTo>
                          <a:pt x="208391" y="-1590"/>
                          <a:pt x="224682" y="11903"/>
                          <a:pt x="226402" y="30266"/>
                        </a:cubicBezTo>
                        <a:cubicBezTo>
                          <a:pt x="226596" y="32337"/>
                          <a:pt x="226596" y="34421"/>
                          <a:pt x="226402" y="36491"/>
                        </a:cubicBezTo>
                        <a:lnTo>
                          <a:pt x="226402" y="40850"/>
                        </a:lnTo>
                        <a:lnTo>
                          <a:pt x="226964" y="42663"/>
                        </a:lnTo>
                        <a:cubicBezTo>
                          <a:pt x="227084" y="42994"/>
                          <a:pt x="227142" y="43345"/>
                          <a:pt x="227136" y="43698"/>
                        </a:cubicBezTo>
                        <a:cubicBezTo>
                          <a:pt x="227122" y="44058"/>
                          <a:pt x="227136" y="44419"/>
                          <a:pt x="227180" y="44776"/>
                        </a:cubicBezTo>
                        <a:lnTo>
                          <a:pt x="227309" y="45511"/>
                        </a:lnTo>
                        <a:cubicBezTo>
                          <a:pt x="227469" y="46413"/>
                          <a:pt x="227233" y="47340"/>
                          <a:pt x="226662" y="48056"/>
                        </a:cubicBezTo>
                        <a:lnTo>
                          <a:pt x="226230" y="48661"/>
                        </a:lnTo>
                        <a:cubicBezTo>
                          <a:pt x="225927" y="49049"/>
                          <a:pt x="224804" y="50473"/>
                          <a:pt x="223293" y="52285"/>
                        </a:cubicBezTo>
                        <a:cubicBezTo>
                          <a:pt x="223047" y="59319"/>
                          <a:pt x="221480" y="66243"/>
                          <a:pt x="218673" y="72698"/>
                        </a:cubicBezTo>
                        <a:lnTo>
                          <a:pt x="222602" y="74424"/>
                        </a:lnTo>
                        <a:lnTo>
                          <a:pt x="244410" y="83270"/>
                        </a:lnTo>
                        <a:lnTo>
                          <a:pt x="254386" y="87111"/>
                        </a:lnTo>
                        <a:cubicBezTo>
                          <a:pt x="255044" y="87381"/>
                          <a:pt x="255602" y="87848"/>
                          <a:pt x="255984" y="88449"/>
                        </a:cubicBezTo>
                        <a:lnTo>
                          <a:pt x="256976" y="90088"/>
                        </a:lnTo>
                        <a:lnTo>
                          <a:pt x="301154" y="133933"/>
                        </a:lnTo>
                        <a:cubicBezTo>
                          <a:pt x="305235" y="132241"/>
                          <a:pt x="309604" y="131347"/>
                          <a:pt x="314023" y="131300"/>
                        </a:cubicBezTo>
                        <a:lnTo>
                          <a:pt x="314498" y="131300"/>
                        </a:lnTo>
                        <a:cubicBezTo>
                          <a:pt x="328058" y="131300"/>
                          <a:pt x="338811" y="138852"/>
                          <a:pt x="339458" y="148562"/>
                        </a:cubicBezTo>
                        <a:lnTo>
                          <a:pt x="345158" y="148562"/>
                        </a:lnTo>
                        <a:cubicBezTo>
                          <a:pt x="350000" y="148562"/>
                          <a:pt x="353925" y="152484"/>
                          <a:pt x="353925" y="157322"/>
                        </a:cubicBezTo>
                        <a:cubicBezTo>
                          <a:pt x="353925" y="162160"/>
                          <a:pt x="350000" y="166082"/>
                          <a:pt x="345158" y="166082"/>
                        </a:cubicBezTo>
                        <a:lnTo>
                          <a:pt x="325251" y="166082"/>
                        </a:lnTo>
                        <a:cubicBezTo>
                          <a:pt x="324991" y="166169"/>
                          <a:pt x="324690" y="166298"/>
                          <a:pt x="324387" y="166384"/>
                        </a:cubicBezTo>
                        <a:lnTo>
                          <a:pt x="324387" y="170441"/>
                        </a:lnTo>
                        <a:cubicBezTo>
                          <a:pt x="329547" y="172269"/>
                          <a:pt x="334124" y="175443"/>
                          <a:pt x="337645" y="179633"/>
                        </a:cubicBezTo>
                        <a:lnTo>
                          <a:pt x="378065" y="179633"/>
                        </a:lnTo>
                        <a:cubicBezTo>
                          <a:pt x="379877" y="179632"/>
                          <a:pt x="381346" y="181099"/>
                          <a:pt x="381346" y="182909"/>
                        </a:cubicBezTo>
                        <a:cubicBezTo>
                          <a:pt x="381346" y="182910"/>
                          <a:pt x="381346" y="182911"/>
                          <a:pt x="381346" y="182912"/>
                        </a:cubicBezTo>
                        <a:close/>
                        <a:moveTo>
                          <a:pt x="374740" y="198663"/>
                        </a:moveTo>
                        <a:lnTo>
                          <a:pt x="374740" y="193830"/>
                        </a:lnTo>
                        <a:lnTo>
                          <a:pt x="6897" y="193830"/>
                        </a:lnTo>
                        <a:lnTo>
                          <a:pt x="6897" y="198663"/>
                        </a:lnTo>
                        <a:lnTo>
                          <a:pt x="374740" y="198663"/>
                        </a:lnTo>
                        <a:close/>
                        <a:moveTo>
                          <a:pt x="374740" y="190550"/>
                        </a:moveTo>
                        <a:lnTo>
                          <a:pt x="374740" y="186192"/>
                        </a:lnTo>
                        <a:lnTo>
                          <a:pt x="6897" y="186192"/>
                        </a:lnTo>
                        <a:lnTo>
                          <a:pt x="6897" y="190550"/>
                        </a:lnTo>
                        <a:close/>
                        <a:moveTo>
                          <a:pt x="353925" y="246219"/>
                        </a:moveTo>
                        <a:lnTo>
                          <a:pt x="353925" y="205222"/>
                        </a:lnTo>
                        <a:lnTo>
                          <a:pt x="33196" y="205222"/>
                        </a:lnTo>
                        <a:lnTo>
                          <a:pt x="33196" y="246219"/>
                        </a:lnTo>
                        <a:close/>
                        <a:moveTo>
                          <a:pt x="347361" y="157322"/>
                        </a:moveTo>
                        <a:cubicBezTo>
                          <a:pt x="347356" y="156108"/>
                          <a:pt x="346373" y="155126"/>
                          <a:pt x="345158" y="155121"/>
                        </a:cubicBezTo>
                        <a:lnTo>
                          <a:pt x="331124" y="155122"/>
                        </a:lnTo>
                        <a:lnTo>
                          <a:pt x="332161" y="152834"/>
                        </a:lnTo>
                        <a:cubicBezTo>
                          <a:pt x="332452" y="152143"/>
                          <a:pt x="332655" y="151418"/>
                          <a:pt x="332764" y="150676"/>
                        </a:cubicBezTo>
                        <a:cubicBezTo>
                          <a:pt x="332808" y="150417"/>
                          <a:pt x="332851" y="150159"/>
                          <a:pt x="332895" y="149856"/>
                        </a:cubicBezTo>
                        <a:lnTo>
                          <a:pt x="332895" y="149382"/>
                        </a:lnTo>
                        <a:cubicBezTo>
                          <a:pt x="332808" y="143038"/>
                          <a:pt x="324560" y="137859"/>
                          <a:pt x="314498" y="137859"/>
                        </a:cubicBezTo>
                        <a:lnTo>
                          <a:pt x="314066" y="137859"/>
                        </a:lnTo>
                        <a:cubicBezTo>
                          <a:pt x="312900" y="137903"/>
                          <a:pt x="311778" y="137989"/>
                          <a:pt x="310655" y="138119"/>
                        </a:cubicBezTo>
                        <a:lnTo>
                          <a:pt x="309359" y="138378"/>
                        </a:lnTo>
                        <a:cubicBezTo>
                          <a:pt x="308703" y="138465"/>
                          <a:pt x="308055" y="138595"/>
                          <a:pt x="307416" y="138766"/>
                        </a:cubicBezTo>
                        <a:cubicBezTo>
                          <a:pt x="306941" y="138895"/>
                          <a:pt x="306466" y="139025"/>
                          <a:pt x="305991" y="139197"/>
                        </a:cubicBezTo>
                        <a:cubicBezTo>
                          <a:pt x="305429" y="139370"/>
                          <a:pt x="304868" y="139542"/>
                          <a:pt x="304350" y="139758"/>
                        </a:cubicBezTo>
                        <a:cubicBezTo>
                          <a:pt x="303918" y="139930"/>
                          <a:pt x="303529" y="140146"/>
                          <a:pt x="303097" y="140319"/>
                        </a:cubicBezTo>
                        <a:cubicBezTo>
                          <a:pt x="302418" y="140630"/>
                          <a:pt x="301755" y="140976"/>
                          <a:pt x="301111" y="141355"/>
                        </a:cubicBezTo>
                        <a:lnTo>
                          <a:pt x="300031" y="142088"/>
                        </a:lnTo>
                        <a:lnTo>
                          <a:pt x="252787" y="95137"/>
                        </a:lnTo>
                        <a:lnTo>
                          <a:pt x="252529" y="95223"/>
                        </a:lnTo>
                        <a:lnTo>
                          <a:pt x="251665" y="93929"/>
                        </a:lnTo>
                        <a:lnTo>
                          <a:pt x="251622" y="93885"/>
                        </a:lnTo>
                        <a:lnTo>
                          <a:pt x="251536" y="93713"/>
                        </a:lnTo>
                        <a:lnTo>
                          <a:pt x="250974" y="92850"/>
                        </a:lnTo>
                        <a:lnTo>
                          <a:pt x="242424" y="89570"/>
                        </a:lnTo>
                        <a:lnTo>
                          <a:pt x="241992" y="89398"/>
                        </a:lnTo>
                        <a:lnTo>
                          <a:pt x="239271" y="88319"/>
                        </a:lnTo>
                        <a:lnTo>
                          <a:pt x="224718" y="148821"/>
                        </a:lnTo>
                        <a:cubicBezTo>
                          <a:pt x="226380" y="152019"/>
                          <a:pt x="227240" y="155573"/>
                          <a:pt x="227223" y="159177"/>
                        </a:cubicBezTo>
                        <a:lnTo>
                          <a:pt x="227223" y="182913"/>
                        </a:lnTo>
                        <a:lnTo>
                          <a:pt x="239746" y="182913"/>
                        </a:lnTo>
                        <a:lnTo>
                          <a:pt x="243935" y="138248"/>
                        </a:lnTo>
                        <a:lnTo>
                          <a:pt x="296965" y="178208"/>
                        </a:lnTo>
                        <a:cubicBezTo>
                          <a:pt x="299431" y="176177"/>
                          <a:pt x="302239" y="174600"/>
                          <a:pt x="305257" y="173548"/>
                        </a:cubicBezTo>
                        <a:cubicBezTo>
                          <a:pt x="305947" y="173289"/>
                          <a:pt x="306681" y="173073"/>
                          <a:pt x="307416" y="172857"/>
                        </a:cubicBezTo>
                        <a:lnTo>
                          <a:pt x="307416" y="164011"/>
                        </a:lnTo>
                        <a:cubicBezTo>
                          <a:pt x="306034" y="163712"/>
                          <a:pt x="304677" y="163307"/>
                          <a:pt x="303357" y="162802"/>
                        </a:cubicBezTo>
                        <a:lnTo>
                          <a:pt x="283362" y="162802"/>
                        </a:lnTo>
                        <a:cubicBezTo>
                          <a:pt x="280334" y="162802"/>
                          <a:pt x="277878" y="160349"/>
                          <a:pt x="277878" y="157322"/>
                        </a:cubicBezTo>
                        <a:cubicBezTo>
                          <a:pt x="277878" y="154295"/>
                          <a:pt x="280334" y="151842"/>
                          <a:pt x="283362" y="151842"/>
                        </a:cubicBezTo>
                        <a:lnTo>
                          <a:pt x="297700" y="152100"/>
                        </a:lnTo>
                        <a:cubicBezTo>
                          <a:pt x="297428" y="151382"/>
                          <a:pt x="297281" y="150623"/>
                          <a:pt x="297268" y="149856"/>
                        </a:cubicBezTo>
                        <a:lnTo>
                          <a:pt x="297268" y="149770"/>
                        </a:lnTo>
                        <a:cubicBezTo>
                          <a:pt x="297570" y="146801"/>
                          <a:pt x="299336" y="144178"/>
                          <a:pt x="301974" y="142779"/>
                        </a:cubicBezTo>
                        <a:cubicBezTo>
                          <a:pt x="305648" y="140610"/>
                          <a:pt x="309842" y="139477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11" y="143944"/>
                          <a:pt x="331253" y="149425"/>
                        </a:cubicBezTo>
                        <a:cubicBezTo>
                          <a:pt x="330980" y="152427"/>
                          <a:pt x="329210" y="155088"/>
                          <a:pt x="326546" y="156502"/>
                        </a:cubicBezTo>
                        <a:cubicBezTo>
                          <a:pt x="322871" y="158662"/>
                          <a:pt x="318676" y="159781"/>
                          <a:pt x="314412" y="159738"/>
                        </a:cubicBezTo>
                        <a:lnTo>
                          <a:pt x="314023" y="159782"/>
                        </a:lnTo>
                        <a:cubicBezTo>
                          <a:pt x="309051" y="159966"/>
                          <a:pt x="304169" y="158426"/>
                          <a:pt x="300203" y="155423"/>
                        </a:cubicBezTo>
                        <a:lnTo>
                          <a:pt x="283319" y="155122"/>
                        </a:lnTo>
                        <a:cubicBezTo>
                          <a:pt x="282103" y="155134"/>
                          <a:pt x="281127" y="156129"/>
                          <a:pt x="281139" y="157344"/>
                        </a:cubicBezTo>
                        <a:cubicBezTo>
                          <a:pt x="281151" y="158559"/>
                          <a:pt x="282146" y="159534"/>
                          <a:pt x="283362" y="159522"/>
                        </a:cubicBezTo>
                        <a:lnTo>
                          <a:pt x="304263" y="159653"/>
                        </a:lnTo>
                        <a:cubicBezTo>
                          <a:pt x="305896" y="160285"/>
                          <a:pt x="307589" y="160748"/>
                          <a:pt x="309316" y="161034"/>
                        </a:cubicBezTo>
                        <a:lnTo>
                          <a:pt x="310697" y="161248"/>
                        </a:lnTo>
                        <a:lnTo>
                          <a:pt x="310697" y="175533"/>
                        </a:lnTo>
                        <a:lnTo>
                          <a:pt x="309402" y="175792"/>
                        </a:lnTo>
                        <a:cubicBezTo>
                          <a:pt x="308358" y="175994"/>
                          <a:pt x="307332" y="176282"/>
                          <a:pt x="306336" y="176654"/>
                        </a:cubicBezTo>
                        <a:cubicBezTo>
                          <a:pt x="302690" y="177929"/>
                          <a:pt x="299413" y="180078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4"/>
                        </a:lnTo>
                        <a:cubicBezTo>
                          <a:pt x="330822" y="181920"/>
                          <a:pt x="330303" y="181531"/>
                          <a:pt x="329785" y="181100"/>
                        </a:cubicBezTo>
                        <a:cubicBezTo>
                          <a:pt x="329388" y="180717"/>
                          <a:pt x="328970" y="180357"/>
                          <a:pt x="328533" y="180021"/>
                        </a:cubicBezTo>
                        <a:cubicBezTo>
                          <a:pt x="327972" y="179633"/>
                          <a:pt x="327367" y="179288"/>
                          <a:pt x="326806" y="178899"/>
                        </a:cubicBezTo>
                        <a:cubicBezTo>
                          <a:pt x="326374" y="178640"/>
                          <a:pt x="325941" y="178338"/>
                          <a:pt x="325510" y="178079"/>
                        </a:cubicBezTo>
                        <a:cubicBezTo>
                          <a:pt x="324540" y="177595"/>
                          <a:pt x="323545" y="177164"/>
                          <a:pt x="322530" y="176785"/>
                        </a:cubicBezTo>
                        <a:lnTo>
                          <a:pt x="322185" y="176654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2"/>
                        </a:cubicBezTo>
                        <a:lnTo>
                          <a:pt x="317823" y="175533"/>
                        </a:lnTo>
                        <a:lnTo>
                          <a:pt x="317823" y="161163"/>
                        </a:lnTo>
                        <a:lnTo>
                          <a:pt x="319162" y="160904"/>
                        </a:lnTo>
                        <a:cubicBezTo>
                          <a:pt x="319723" y="160774"/>
                          <a:pt x="320285" y="160645"/>
                          <a:pt x="320802" y="160515"/>
                        </a:cubicBezTo>
                        <a:cubicBezTo>
                          <a:pt x="321607" y="160331"/>
                          <a:pt x="322400" y="160101"/>
                          <a:pt x="323178" y="159825"/>
                        </a:cubicBezTo>
                        <a:cubicBezTo>
                          <a:pt x="323400" y="159773"/>
                          <a:pt x="323617" y="159701"/>
                          <a:pt x="323825" y="159609"/>
                        </a:cubicBezTo>
                        <a:lnTo>
                          <a:pt x="324387" y="159522"/>
                        </a:lnTo>
                        <a:lnTo>
                          <a:pt x="345158" y="159522"/>
                        </a:lnTo>
                        <a:cubicBezTo>
                          <a:pt x="346372" y="159518"/>
                          <a:pt x="347356" y="158536"/>
                          <a:pt x="347361" y="157322"/>
                        </a:cubicBezTo>
                        <a:close/>
                        <a:moveTo>
                          <a:pt x="324775" y="153740"/>
                        </a:moveTo>
                        <a:cubicBezTo>
                          <a:pt x="325769" y="153136"/>
                          <a:pt x="328014" y="151496"/>
                          <a:pt x="327972" y="149468"/>
                        </a:cubicBezTo>
                        <a:cubicBezTo>
                          <a:pt x="327928" y="146318"/>
                          <a:pt x="322185" y="142779"/>
                          <a:pt x="314498" y="142779"/>
                        </a:cubicBezTo>
                        <a:lnTo>
                          <a:pt x="314152" y="142779"/>
                        </a:lnTo>
                        <a:cubicBezTo>
                          <a:pt x="310499" y="142759"/>
                          <a:pt x="306907" y="143713"/>
                          <a:pt x="303745" y="145541"/>
                        </a:cubicBezTo>
                        <a:cubicBezTo>
                          <a:pt x="302795" y="146145"/>
                          <a:pt x="300507" y="147785"/>
                          <a:pt x="300550" y="149814"/>
                        </a:cubicBezTo>
                        <a:cubicBezTo>
                          <a:pt x="300592" y="152963"/>
                          <a:pt x="306336" y="156459"/>
                          <a:pt x="314023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8" y="182054"/>
                          <a:pt x="293810" y="181233"/>
                          <a:pt x="294547" y="180453"/>
                        </a:cubicBezTo>
                        <a:lnTo>
                          <a:pt x="246656" y="144419"/>
                        </a:lnTo>
                        <a:lnTo>
                          <a:pt x="243029" y="182913"/>
                        </a:lnTo>
                        <a:close/>
                        <a:moveTo>
                          <a:pt x="221220" y="149295"/>
                        </a:moveTo>
                        <a:lnTo>
                          <a:pt x="236205" y="87024"/>
                        </a:lnTo>
                        <a:lnTo>
                          <a:pt x="230030" y="84522"/>
                        </a:lnTo>
                        <a:lnTo>
                          <a:pt x="215736" y="143987"/>
                        </a:lnTo>
                        <a:lnTo>
                          <a:pt x="214095" y="143470"/>
                        </a:lnTo>
                        <a:cubicBezTo>
                          <a:pt x="213071" y="143168"/>
                          <a:pt x="212010" y="143007"/>
                          <a:pt x="210942" y="142995"/>
                        </a:cubicBezTo>
                        <a:lnTo>
                          <a:pt x="169529" y="142995"/>
                        </a:lnTo>
                        <a:lnTo>
                          <a:pt x="155192" y="83270"/>
                        </a:lnTo>
                        <a:lnTo>
                          <a:pt x="148930" y="85385"/>
                        </a:lnTo>
                        <a:lnTo>
                          <a:pt x="163440" y="145714"/>
                        </a:lnTo>
                        <a:lnTo>
                          <a:pt x="162749" y="146361"/>
                        </a:lnTo>
                        <a:cubicBezTo>
                          <a:pt x="159416" y="149785"/>
                          <a:pt x="157596" y="154402"/>
                          <a:pt x="157697" y="159177"/>
                        </a:cubicBezTo>
                        <a:lnTo>
                          <a:pt x="157697" y="182913"/>
                        </a:lnTo>
                        <a:lnTo>
                          <a:pt x="223941" y="182913"/>
                        </a:lnTo>
                        <a:lnTo>
                          <a:pt x="223941" y="159177"/>
                        </a:lnTo>
                        <a:cubicBezTo>
                          <a:pt x="223965" y="155918"/>
                          <a:pt x="223147" y="152707"/>
                          <a:pt x="221565" y="149856"/>
                        </a:cubicBezTo>
                        <a:close/>
                        <a:moveTo>
                          <a:pt x="213360" y="139930"/>
                        </a:moveTo>
                        <a:lnTo>
                          <a:pt x="226920" y="83486"/>
                        </a:lnTo>
                        <a:lnTo>
                          <a:pt x="219968" y="80422"/>
                        </a:lnTo>
                        <a:lnTo>
                          <a:pt x="216470" y="78998"/>
                        </a:lnTo>
                        <a:lnTo>
                          <a:pt x="199066" y="99323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8"/>
                        </a:lnTo>
                        <a:lnTo>
                          <a:pt x="158302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3"/>
                          <a:pt x="213360" y="139931"/>
                        </a:cubicBezTo>
                        <a:close/>
                        <a:moveTo>
                          <a:pt x="220615" y="45165"/>
                        </a:moveTo>
                        <a:cubicBezTo>
                          <a:pt x="220580" y="44836"/>
                          <a:pt x="220566" y="44504"/>
                          <a:pt x="220573" y="44173"/>
                        </a:cubicBezTo>
                        <a:lnTo>
                          <a:pt x="219968" y="42403"/>
                        </a:lnTo>
                        <a:cubicBezTo>
                          <a:pt x="219932" y="42248"/>
                          <a:pt x="219918" y="42088"/>
                          <a:pt x="219925" y="41928"/>
                        </a:cubicBezTo>
                        <a:lnTo>
                          <a:pt x="219796" y="41626"/>
                        </a:lnTo>
                        <a:lnTo>
                          <a:pt x="219796" y="36491"/>
                        </a:lnTo>
                        <a:cubicBezTo>
                          <a:pt x="221510" y="21762"/>
                          <a:pt x="210951" y="8433"/>
                          <a:pt x="196212" y="6720"/>
                        </a:cubicBezTo>
                        <a:cubicBezTo>
                          <a:pt x="181472" y="5007"/>
                          <a:pt x="168134" y="15559"/>
                          <a:pt x="166420" y="30288"/>
                        </a:cubicBezTo>
                        <a:cubicBezTo>
                          <a:pt x="166180" y="32349"/>
                          <a:pt x="166180" y="34430"/>
                          <a:pt x="166420" y="36491"/>
                        </a:cubicBezTo>
                        <a:lnTo>
                          <a:pt x="166420" y="40030"/>
                        </a:lnTo>
                        <a:cubicBezTo>
                          <a:pt x="166397" y="40249"/>
                          <a:pt x="166354" y="40466"/>
                          <a:pt x="166291" y="40677"/>
                        </a:cubicBezTo>
                        <a:lnTo>
                          <a:pt x="166247" y="41109"/>
                        </a:lnTo>
                        <a:lnTo>
                          <a:pt x="166117" y="41411"/>
                        </a:lnTo>
                        <a:lnTo>
                          <a:pt x="164865" y="44086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6" y="46633"/>
                          <a:pt x="167413" y="47755"/>
                          <a:pt x="168276" y="48877"/>
                        </a:cubicBezTo>
                        <a:lnTo>
                          <a:pt x="168709" y="48877"/>
                        </a:lnTo>
                        <a:lnTo>
                          <a:pt x="168709" y="49437"/>
                        </a:lnTo>
                        <a:cubicBezTo>
                          <a:pt x="170842" y="52697"/>
                          <a:pt x="173497" y="55584"/>
                          <a:pt x="176568" y="57982"/>
                        </a:cubicBezTo>
                        <a:cubicBezTo>
                          <a:pt x="181142" y="59885"/>
                          <a:pt x="186089" y="60726"/>
                          <a:pt x="191035" y="60441"/>
                        </a:cubicBezTo>
                        <a:cubicBezTo>
                          <a:pt x="196779" y="60578"/>
                          <a:pt x="202504" y="59731"/>
                          <a:pt x="207963" y="57938"/>
                        </a:cubicBezTo>
                        <a:cubicBezTo>
                          <a:pt x="212807" y="54349"/>
                          <a:pt x="217073" y="50041"/>
                          <a:pt x="220615" y="45165"/>
                        </a:cubicBezTo>
                        <a:close/>
                        <a:moveTo>
                          <a:pt x="198851" y="94533"/>
                        </a:moveTo>
                        <a:lnTo>
                          <a:pt x="213231" y="77703"/>
                        </a:lnTo>
                        <a:lnTo>
                          <a:pt x="212886" y="77530"/>
                        </a:lnTo>
                        <a:lnTo>
                          <a:pt x="212842" y="77530"/>
                        </a:lnTo>
                        <a:lnTo>
                          <a:pt x="212368" y="77358"/>
                        </a:lnTo>
                        <a:cubicBezTo>
                          <a:pt x="208439" y="84154"/>
                          <a:pt x="201483" y="88649"/>
                          <a:pt x="193669" y="89441"/>
                        </a:cubicBezTo>
                        <a:close/>
                        <a:moveTo>
                          <a:pt x="211245" y="72914"/>
                        </a:moveTo>
                        <a:cubicBezTo>
                          <a:pt x="214176" y="67374"/>
                          <a:pt x="215939" y="61294"/>
                          <a:pt x="216427" y="55047"/>
                        </a:cubicBezTo>
                        <a:cubicBezTo>
                          <a:pt x="214402" y="57421"/>
                          <a:pt x="211975" y="59423"/>
                          <a:pt x="209258" y="60959"/>
                        </a:cubicBezTo>
                        <a:cubicBezTo>
                          <a:pt x="203394" y="62946"/>
                          <a:pt x="197225" y="63881"/>
                          <a:pt x="191035" y="63721"/>
                        </a:cubicBezTo>
                        <a:cubicBezTo>
                          <a:pt x="185536" y="63951"/>
                          <a:pt x="180054" y="62979"/>
                          <a:pt x="174970" y="60873"/>
                        </a:cubicBezTo>
                        <a:cubicBezTo>
                          <a:pt x="172695" y="59318"/>
                          <a:pt x="170683" y="57410"/>
                          <a:pt x="169010" y="55220"/>
                        </a:cubicBezTo>
                        <a:cubicBezTo>
                          <a:pt x="169551" y="61375"/>
                          <a:pt x="171313" y="67360"/>
                          <a:pt x="174193" y="72827"/>
                        </a:cubicBezTo>
                        <a:cubicBezTo>
                          <a:pt x="174280" y="72956"/>
                          <a:pt x="174236" y="73043"/>
                          <a:pt x="174280" y="73172"/>
                        </a:cubicBezTo>
                        <a:cubicBezTo>
                          <a:pt x="177883" y="83353"/>
                          <a:pt x="189064" y="88687"/>
                          <a:pt x="199252" y="85085"/>
                        </a:cubicBezTo>
                        <a:cubicBezTo>
                          <a:pt x="204807" y="83122"/>
                          <a:pt x="209180" y="78761"/>
                          <a:pt x="211158" y="73215"/>
                        </a:cubicBezTo>
                        <a:cubicBezTo>
                          <a:pt x="211202" y="73128"/>
                          <a:pt x="211158" y="72999"/>
                          <a:pt x="211245" y="72914"/>
                        </a:cubicBezTo>
                        <a:close/>
                        <a:moveTo>
                          <a:pt x="185119" y="95310"/>
                        </a:moveTo>
                        <a:lnTo>
                          <a:pt x="191812" y="89441"/>
                        </a:lnTo>
                        <a:cubicBezTo>
                          <a:pt x="183964" y="88651"/>
                          <a:pt x="176982" y="84117"/>
                          <a:pt x="173070" y="77272"/>
                        </a:cubicBezTo>
                        <a:lnTo>
                          <a:pt x="171688" y="77746"/>
                        </a:lnTo>
                        <a:close/>
                        <a:moveTo>
                          <a:pt x="159813" y="144677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3"/>
                        </a:lnTo>
                        <a:lnTo>
                          <a:pt x="114426" y="109723"/>
                        </a:lnTo>
                        <a:cubicBezTo>
                          <a:pt x="117455" y="109723"/>
                          <a:pt x="119911" y="112177"/>
                          <a:pt x="119911" y="115204"/>
                        </a:cubicBezTo>
                        <a:cubicBezTo>
                          <a:pt x="119911" y="118231"/>
                          <a:pt x="117455" y="120685"/>
                          <a:pt x="114426" y="120685"/>
                        </a:cubicBezTo>
                        <a:lnTo>
                          <a:pt x="96979" y="120771"/>
                        </a:lnTo>
                        <a:cubicBezTo>
                          <a:pt x="94924" y="122019"/>
                          <a:pt x="92698" y="122964"/>
                          <a:pt x="90372" y="123575"/>
                        </a:cubicBezTo>
                        <a:lnTo>
                          <a:pt x="90372" y="144074"/>
                        </a:lnTo>
                        <a:cubicBezTo>
                          <a:pt x="95900" y="142650"/>
                          <a:pt x="112699" y="137040"/>
                          <a:pt x="128504" y="130696"/>
                        </a:cubicBezTo>
                        <a:cubicBezTo>
                          <a:pt x="130525" y="129695"/>
                          <a:pt x="132891" y="129664"/>
                          <a:pt x="134938" y="130609"/>
                        </a:cubicBezTo>
                        <a:cubicBezTo>
                          <a:pt x="136469" y="131407"/>
                          <a:pt x="137584" y="132821"/>
                          <a:pt x="138005" y="134494"/>
                        </a:cubicBezTo>
                        <a:lnTo>
                          <a:pt x="142108" y="182913"/>
                        </a:lnTo>
                        <a:lnTo>
                          <a:pt x="154415" y="182913"/>
                        </a:lnTo>
                        <a:lnTo>
                          <a:pt x="154415" y="159177"/>
                        </a:lnTo>
                        <a:cubicBezTo>
                          <a:pt x="154328" y="153838"/>
                          <a:pt x="156256" y="148662"/>
                          <a:pt x="159813" y="144677"/>
                        </a:cubicBezTo>
                        <a:close/>
                        <a:moveTo>
                          <a:pt x="138825" y="182913"/>
                        </a:moveTo>
                        <a:lnTo>
                          <a:pt x="134766" y="135054"/>
                        </a:lnTo>
                        <a:cubicBezTo>
                          <a:pt x="134503" y="134390"/>
                          <a:pt x="134013" y="133840"/>
                          <a:pt x="133383" y="133501"/>
                        </a:cubicBezTo>
                        <a:cubicBezTo>
                          <a:pt x="132176" y="133081"/>
                          <a:pt x="130850" y="133174"/>
                          <a:pt x="129714" y="133760"/>
                        </a:cubicBezTo>
                        <a:cubicBezTo>
                          <a:pt x="116886" y="138974"/>
                          <a:pt x="103798" y="143525"/>
                          <a:pt x="90503" y="147396"/>
                        </a:cubicBezTo>
                        <a:lnTo>
                          <a:pt x="90372" y="146792"/>
                        </a:lnTo>
                        <a:lnTo>
                          <a:pt x="90372" y="171390"/>
                        </a:lnTo>
                        <a:cubicBezTo>
                          <a:pt x="91106" y="171606"/>
                          <a:pt x="91840" y="171822"/>
                          <a:pt x="92575" y="172081"/>
                        </a:cubicBezTo>
                        <a:cubicBezTo>
                          <a:pt x="98233" y="174081"/>
                          <a:pt x="103075" y="177887"/>
                          <a:pt x="106350" y="182913"/>
                        </a:cubicBezTo>
                        <a:close/>
                        <a:moveTo>
                          <a:pt x="116628" y="115203"/>
                        </a:moveTo>
                        <a:cubicBezTo>
                          <a:pt x="116623" y="113990"/>
                          <a:pt x="115640" y="113008"/>
                          <a:pt x="114426" y="113003"/>
                        </a:cubicBezTo>
                        <a:lnTo>
                          <a:pt x="100176" y="113003"/>
                        </a:lnTo>
                        <a:lnTo>
                          <a:pt x="100564" y="111061"/>
                        </a:lnTo>
                        <a:cubicBezTo>
                          <a:pt x="100677" y="110536"/>
                          <a:pt x="100735" y="110001"/>
                          <a:pt x="100737" y="109465"/>
                        </a:cubicBezTo>
                        <a:cubicBezTo>
                          <a:pt x="100736" y="109101"/>
                          <a:pt x="100693" y="108739"/>
                          <a:pt x="100607" y="108385"/>
                        </a:cubicBezTo>
                        <a:cubicBezTo>
                          <a:pt x="99657" y="102430"/>
                          <a:pt x="91798" y="97942"/>
                          <a:pt x="82298" y="97942"/>
                        </a:cubicBezTo>
                        <a:lnTo>
                          <a:pt x="81909" y="97986"/>
                        </a:lnTo>
                        <a:cubicBezTo>
                          <a:pt x="81114" y="97998"/>
                          <a:pt x="80321" y="98056"/>
                          <a:pt x="79533" y="98158"/>
                        </a:cubicBezTo>
                        <a:cubicBezTo>
                          <a:pt x="79114" y="98145"/>
                          <a:pt x="78695" y="98174"/>
                          <a:pt x="78281" y="98244"/>
                        </a:cubicBezTo>
                        <a:cubicBezTo>
                          <a:pt x="75112" y="98625"/>
                          <a:pt x="72054" y="99653"/>
                          <a:pt x="69299" y="101266"/>
                        </a:cubicBezTo>
                        <a:cubicBezTo>
                          <a:pt x="69170" y="101351"/>
                          <a:pt x="69039" y="101395"/>
                          <a:pt x="68910" y="101480"/>
                        </a:cubicBezTo>
                        <a:cubicBezTo>
                          <a:pt x="66251" y="102938"/>
                          <a:pt x="64325" y="105443"/>
                          <a:pt x="63599" y="108385"/>
                        </a:cubicBezTo>
                        <a:cubicBezTo>
                          <a:pt x="63484" y="108910"/>
                          <a:pt x="63426" y="109445"/>
                          <a:pt x="63426" y="109982"/>
                        </a:cubicBezTo>
                        <a:cubicBezTo>
                          <a:pt x="63433" y="110358"/>
                          <a:pt x="63462" y="110732"/>
                          <a:pt x="63512" y="111104"/>
                        </a:cubicBezTo>
                        <a:lnTo>
                          <a:pt x="63857" y="113003"/>
                        </a:lnTo>
                        <a:lnTo>
                          <a:pt x="52629" y="113003"/>
                        </a:lnTo>
                        <a:cubicBezTo>
                          <a:pt x="51413" y="113003"/>
                          <a:pt x="50427" y="113988"/>
                          <a:pt x="50427" y="115204"/>
                        </a:cubicBezTo>
                        <a:cubicBezTo>
                          <a:pt x="50427" y="116419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6" y="117663"/>
                        </a:lnTo>
                        <a:cubicBezTo>
                          <a:pt x="68392" y="117837"/>
                          <a:pt x="68607" y="117923"/>
                          <a:pt x="68781" y="118052"/>
                        </a:cubicBezTo>
                        <a:cubicBezTo>
                          <a:pt x="69674" y="118618"/>
                          <a:pt x="70613" y="119109"/>
                          <a:pt x="71588" y="119520"/>
                        </a:cubicBezTo>
                        <a:cubicBezTo>
                          <a:pt x="71691" y="119554"/>
                          <a:pt x="71793" y="119598"/>
                          <a:pt x="71889" y="119649"/>
                        </a:cubicBezTo>
                        <a:cubicBezTo>
                          <a:pt x="73026" y="120098"/>
                          <a:pt x="74196" y="120458"/>
                          <a:pt x="75388" y="120727"/>
                        </a:cubicBezTo>
                        <a:cubicBezTo>
                          <a:pt x="75690" y="120814"/>
                          <a:pt x="75949" y="120857"/>
                          <a:pt x="76251" y="120943"/>
                        </a:cubicBezTo>
                        <a:cubicBezTo>
                          <a:pt x="76510" y="120987"/>
                          <a:pt x="76770" y="121030"/>
                          <a:pt x="77072" y="121073"/>
                        </a:cubicBezTo>
                        <a:cubicBezTo>
                          <a:pt x="77547" y="121159"/>
                          <a:pt x="78022" y="121246"/>
                          <a:pt x="78540" y="121288"/>
                        </a:cubicBezTo>
                        <a:lnTo>
                          <a:pt x="79965" y="121461"/>
                        </a:lnTo>
                        <a:lnTo>
                          <a:pt x="79965" y="174022"/>
                        </a:lnTo>
                        <a:lnTo>
                          <a:pt x="78670" y="174325"/>
                        </a:lnTo>
                        <a:cubicBezTo>
                          <a:pt x="77656" y="174517"/>
                          <a:pt x="76659" y="174791"/>
                          <a:pt x="75690" y="175144"/>
                        </a:cubicBezTo>
                        <a:cubicBezTo>
                          <a:pt x="75642" y="175139"/>
                          <a:pt x="75595" y="175154"/>
                          <a:pt x="75560" y="175188"/>
                        </a:cubicBezTo>
                        <a:lnTo>
                          <a:pt x="75431" y="175231"/>
                        </a:lnTo>
                        <a:cubicBezTo>
                          <a:pt x="74219" y="175657"/>
                          <a:pt x="73048" y="176191"/>
                          <a:pt x="71933" y="176828"/>
                        </a:cubicBezTo>
                        <a:cubicBezTo>
                          <a:pt x="71457" y="177086"/>
                          <a:pt x="70983" y="177475"/>
                          <a:pt x="70507" y="177777"/>
                        </a:cubicBezTo>
                        <a:cubicBezTo>
                          <a:pt x="69860" y="178208"/>
                          <a:pt x="69212" y="178597"/>
                          <a:pt x="68651" y="179028"/>
                        </a:cubicBezTo>
                        <a:cubicBezTo>
                          <a:pt x="68133" y="179417"/>
                          <a:pt x="67744" y="179891"/>
                          <a:pt x="67268" y="180323"/>
                        </a:cubicBezTo>
                        <a:cubicBezTo>
                          <a:pt x="66719" y="180793"/>
                          <a:pt x="66200" y="181297"/>
                          <a:pt x="65715" y="181833"/>
                        </a:cubicBezTo>
                        <a:cubicBezTo>
                          <a:pt x="65412" y="182178"/>
                          <a:pt x="65153" y="182566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0"/>
                          <a:pt x="95704" y="176679"/>
                          <a:pt x="91453" y="175187"/>
                        </a:cubicBezTo>
                        <a:cubicBezTo>
                          <a:pt x="90456" y="174815"/>
                          <a:pt x="89431" y="174526"/>
                          <a:pt x="88386" y="174325"/>
                        </a:cubicBezTo>
                        <a:lnTo>
                          <a:pt x="87090" y="174022"/>
                        </a:lnTo>
                        <a:lnTo>
                          <a:pt x="87090" y="121030"/>
                        </a:lnTo>
                        <a:lnTo>
                          <a:pt x="88343" y="120727"/>
                        </a:lnTo>
                        <a:cubicBezTo>
                          <a:pt x="90762" y="120192"/>
                          <a:pt x="93080" y="119275"/>
                          <a:pt x="95209" y="118009"/>
                        </a:cubicBezTo>
                        <a:lnTo>
                          <a:pt x="96072" y="117405"/>
                        </a:lnTo>
                        <a:lnTo>
                          <a:pt x="114426" y="117405"/>
                        </a:lnTo>
                        <a:cubicBezTo>
                          <a:pt x="115640" y="117400"/>
                          <a:pt x="116623" y="116417"/>
                          <a:pt x="116628" y="11520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86" name="Google Shape;1986;g2db8ca15495_1_492"/>
                  <p:cNvSpPr/>
                  <p:nvPr/>
                </p:nvSpPr>
                <p:spPr>
                  <a:xfrm>
                    <a:off x="5030321" y="2947048"/>
                    <a:ext cx="34028" cy="20283"/>
                  </a:xfrm>
                  <a:custGeom>
                    <a:rect b="b" l="l" r="r" t="t"/>
                    <a:pathLst>
                      <a:path extrusionOk="0" h="20283" w="34028">
                        <a:moveTo>
                          <a:pt x="34362" y="9906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4"/>
                        </a:cubicBezTo>
                        <a:lnTo>
                          <a:pt x="17089" y="20264"/>
                        </a:lnTo>
                        <a:cubicBezTo>
                          <a:pt x="7934" y="20264"/>
                          <a:pt x="421" y="15819"/>
                          <a:pt x="334" y="10338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6"/>
                          <a:pt x="12954" y="-24"/>
                          <a:pt x="17218" y="24"/>
                        </a:cubicBezTo>
                        <a:lnTo>
                          <a:pt x="17565" y="-19"/>
                        </a:lnTo>
                        <a:cubicBezTo>
                          <a:pt x="26762" y="-19"/>
                          <a:pt x="34277" y="4426"/>
                          <a:pt x="34362" y="9906"/>
                        </a:cubicBezTo>
                        <a:close/>
                        <a:moveTo>
                          <a:pt x="27843" y="14223"/>
                        </a:moveTo>
                        <a:cubicBezTo>
                          <a:pt x="28835" y="13618"/>
                          <a:pt x="31081" y="11978"/>
                          <a:pt x="31081" y="9950"/>
                        </a:cubicBezTo>
                        <a:cubicBezTo>
                          <a:pt x="31038" y="6800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5"/>
                          <a:pt x="9983" y="4185"/>
                          <a:pt x="6811" y="6023"/>
                        </a:cubicBezTo>
                        <a:cubicBezTo>
                          <a:pt x="5861" y="6628"/>
                          <a:pt x="3573" y="8310"/>
                          <a:pt x="3616" y="10295"/>
                        </a:cubicBezTo>
                        <a:cubicBezTo>
                          <a:pt x="3659" y="13446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6"/>
                          <a:pt x="24685" y="16062"/>
                          <a:pt x="27843" y="1422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987" name="Google Shape;1987;g2db8ca15495_1_492"/>
              <p:cNvGrpSpPr/>
              <p:nvPr/>
            </p:nvGrpSpPr>
            <p:grpSpPr>
              <a:xfrm>
                <a:off x="6412511" y="4122187"/>
                <a:ext cx="561040" cy="377073"/>
                <a:chOff x="5723061" y="4582192"/>
                <a:chExt cx="561040" cy="377073"/>
              </a:xfrm>
            </p:grpSpPr>
            <p:grpSp>
              <p:nvGrpSpPr>
                <p:cNvPr id="1988" name="Google Shape;1988;g2db8ca15495_1_492"/>
                <p:cNvGrpSpPr/>
                <p:nvPr/>
              </p:nvGrpSpPr>
              <p:grpSpPr>
                <a:xfrm>
                  <a:off x="5771378" y="4591613"/>
                  <a:ext cx="472272" cy="352929"/>
                  <a:chOff x="4998402" y="3162440"/>
                  <a:chExt cx="320728" cy="239680"/>
                </a:xfrm>
              </p:grpSpPr>
              <p:sp>
                <p:nvSpPr>
                  <p:cNvPr id="1989" name="Google Shape;1989;g2db8ca15495_1_492"/>
                  <p:cNvSpPr/>
                  <p:nvPr/>
                </p:nvSpPr>
                <p:spPr>
                  <a:xfrm>
                    <a:off x="4998402" y="3361125"/>
                    <a:ext cx="320728" cy="40995"/>
                  </a:xfrm>
                  <a:custGeom>
                    <a:rect b="b" l="l" r="r" t="t"/>
                    <a:pathLst>
                      <a:path extrusionOk="0" h="40995" w="320728">
                        <a:moveTo>
                          <a:pt x="0" y="0"/>
                        </a:moveTo>
                        <a:lnTo>
                          <a:pt x="320729" y="0"/>
                        </a:lnTo>
                        <a:lnTo>
                          <a:pt x="320729" y="40996"/>
                        </a:lnTo>
                        <a:lnTo>
                          <a:pt x="0" y="40996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90" name="Google Shape;1990;g2db8ca15495_1_492"/>
                  <p:cNvSpPr/>
                  <p:nvPr/>
                </p:nvSpPr>
                <p:spPr>
                  <a:xfrm>
                    <a:off x="5114135" y="3239171"/>
                    <a:ext cx="87275" cy="99642"/>
                  </a:xfrm>
                  <a:custGeom>
                    <a:rect b="b" l="l" r="r" t="t"/>
                    <a:pathLst>
                      <a:path extrusionOk="0" h="99642" w="87275">
                        <a:moveTo>
                          <a:pt x="87609" y="3736"/>
                        </a:moveTo>
                        <a:lnTo>
                          <a:pt x="72625" y="66007"/>
                        </a:lnTo>
                        <a:lnTo>
                          <a:pt x="72970" y="66568"/>
                        </a:lnTo>
                        <a:cubicBezTo>
                          <a:pt x="74551" y="69420"/>
                          <a:pt x="75369" y="72630"/>
                          <a:pt x="75344" y="75890"/>
                        </a:cubicBezTo>
                        <a:lnTo>
                          <a:pt x="75344" y="99624"/>
                        </a:lnTo>
                        <a:lnTo>
                          <a:pt x="9100" y="99624"/>
                        </a:lnTo>
                        <a:lnTo>
                          <a:pt x="9100" y="75889"/>
                        </a:lnTo>
                        <a:cubicBezTo>
                          <a:pt x="9000" y="71113"/>
                          <a:pt x="10820" y="66497"/>
                          <a:pt x="14153" y="63072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7"/>
                        </a:lnTo>
                        <a:lnTo>
                          <a:pt x="62347" y="59707"/>
                        </a:lnTo>
                        <a:cubicBezTo>
                          <a:pt x="63414" y="59720"/>
                          <a:pt x="64475" y="59879"/>
                          <a:pt x="65499" y="60181"/>
                        </a:cubicBezTo>
                        <a:lnTo>
                          <a:pt x="67140" y="60698"/>
                        </a:lnTo>
                        <a:lnTo>
                          <a:pt x="81433" y="1233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91" name="Google Shape;1991;g2db8ca15495_1_492"/>
                  <p:cNvSpPr/>
                  <p:nvPr/>
                </p:nvSpPr>
                <p:spPr>
                  <a:xfrm>
                    <a:off x="5130071" y="3162440"/>
                    <a:ext cx="55750" cy="53957"/>
                  </a:xfrm>
                  <a:custGeom>
                    <a:rect b="b" l="l" r="r" t="t"/>
                    <a:pathLst>
                      <a:path extrusionOk="0" h="53957" w="55750">
                        <a:moveTo>
                          <a:pt x="56041" y="37616"/>
                        </a:moveTo>
                        <a:cubicBezTo>
                          <a:pt x="56033" y="37947"/>
                          <a:pt x="56048" y="38279"/>
                          <a:pt x="56084" y="38608"/>
                        </a:cubicBezTo>
                        <a:cubicBezTo>
                          <a:pt x="52542" y="43485"/>
                          <a:pt x="48275" y="47793"/>
                          <a:pt x="43431" y="51382"/>
                        </a:cubicBezTo>
                        <a:cubicBezTo>
                          <a:pt x="37972" y="53175"/>
                          <a:pt x="32247" y="54021"/>
                          <a:pt x="26503" y="53884"/>
                        </a:cubicBezTo>
                        <a:cubicBezTo>
                          <a:pt x="21556" y="54168"/>
                          <a:pt x="16610" y="53327"/>
                          <a:pt x="12036" y="51424"/>
                        </a:cubicBezTo>
                        <a:cubicBezTo>
                          <a:pt x="8965" y="49027"/>
                          <a:pt x="6309" y="46140"/>
                          <a:pt x="4176" y="42880"/>
                        </a:cubicBezTo>
                        <a:lnTo>
                          <a:pt x="4176" y="42319"/>
                        </a:lnTo>
                        <a:lnTo>
                          <a:pt x="3745" y="42319"/>
                        </a:lnTo>
                        <a:cubicBezTo>
                          <a:pt x="2881" y="41197"/>
                          <a:pt x="2103" y="40075"/>
                          <a:pt x="1456" y="39126"/>
                        </a:cubicBezTo>
                        <a:lnTo>
                          <a:pt x="1413" y="39083"/>
                        </a:lnTo>
                        <a:cubicBezTo>
                          <a:pt x="1024" y="38522"/>
                          <a:pt x="679" y="37961"/>
                          <a:pt x="334" y="37529"/>
                        </a:cubicBezTo>
                        <a:lnTo>
                          <a:pt x="1586" y="34853"/>
                        </a:lnTo>
                        <a:lnTo>
                          <a:pt x="1715" y="34552"/>
                        </a:lnTo>
                        <a:lnTo>
                          <a:pt x="1758" y="34120"/>
                        </a:lnTo>
                        <a:cubicBezTo>
                          <a:pt x="1822" y="33909"/>
                          <a:pt x="1865" y="33692"/>
                          <a:pt x="1887" y="33473"/>
                        </a:cubicBezTo>
                        <a:lnTo>
                          <a:pt x="1887" y="29934"/>
                        </a:lnTo>
                        <a:cubicBezTo>
                          <a:pt x="173" y="15205"/>
                          <a:pt x="10732" y="1876"/>
                          <a:pt x="25472" y="163"/>
                        </a:cubicBezTo>
                        <a:cubicBezTo>
                          <a:pt x="40211" y="-1550"/>
                          <a:pt x="53549" y="9002"/>
                          <a:pt x="55263" y="23731"/>
                        </a:cubicBezTo>
                        <a:cubicBezTo>
                          <a:pt x="55503" y="25792"/>
                          <a:pt x="55503" y="27873"/>
                          <a:pt x="55263" y="29934"/>
                        </a:cubicBezTo>
                        <a:lnTo>
                          <a:pt x="55263" y="35069"/>
                        </a:lnTo>
                        <a:lnTo>
                          <a:pt x="55393" y="35372"/>
                        </a:lnTo>
                        <a:cubicBezTo>
                          <a:pt x="55387" y="35531"/>
                          <a:pt x="55401" y="35691"/>
                          <a:pt x="55436" y="35846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92" name="Google Shape;1992;g2db8ca15495_1_492"/>
                <p:cNvGrpSpPr/>
                <p:nvPr/>
              </p:nvGrpSpPr>
              <p:grpSpPr>
                <a:xfrm>
                  <a:off x="5723061" y="4582192"/>
                  <a:ext cx="561040" cy="377073"/>
                  <a:chOff x="4965588" y="3156037"/>
                  <a:chExt cx="381012" cy="256077"/>
                </a:xfrm>
              </p:grpSpPr>
              <p:sp>
                <p:nvSpPr>
                  <p:cNvPr id="1993" name="Google Shape;1993;g2db8ca15495_1_492"/>
                  <p:cNvSpPr/>
                  <p:nvPr/>
                </p:nvSpPr>
                <p:spPr>
                  <a:xfrm>
                    <a:off x="4965588" y="3156037"/>
                    <a:ext cx="381012" cy="256077"/>
                  </a:xfrm>
                  <a:custGeom>
                    <a:rect b="b" l="l" r="r" t="t"/>
                    <a:pathLst>
                      <a:path extrusionOk="0" h="256077" w="381012">
                        <a:moveTo>
                          <a:pt x="381347" y="182913"/>
                        </a:moveTo>
                        <a:lnTo>
                          <a:pt x="381347" y="201944"/>
                        </a:lnTo>
                        <a:cubicBezTo>
                          <a:pt x="381348" y="203754"/>
                          <a:pt x="379880" y="205222"/>
                          <a:pt x="378069" y="205223"/>
                        </a:cubicBezTo>
                        <a:cubicBezTo>
                          <a:pt x="378068" y="205223"/>
                          <a:pt x="378067" y="205223"/>
                          <a:pt x="378065" y="205223"/>
                        </a:cubicBezTo>
                        <a:lnTo>
                          <a:pt x="363814" y="205223"/>
                        </a:lnTo>
                        <a:lnTo>
                          <a:pt x="363814" y="247816"/>
                        </a:lnTo>
                        <a:cubicBezTo>
                          <a:pt x="364088" y="248336"/>
                          <a:pt x="364236" y="248912"/>
                          <a:pt x="364246" y="249499"/>
                        </a:cubicBezTo>
                        <a:lnTo>
                          <a:pt x="364246" y="252779"/>
                        </a:lnTo>
                        <a:cubicBezTo>
                          <a:pt x="364247" y="254589"/>
                          <a:pt x="362779" y="256058"/>
                          <a:pt x="360967" y="256059"/>
                        </a:cubicBezTo>
                        <a:cubicBezTo>
                          <a:pt x="360966" y="256059"/>
                          <a:pt x="360965" y="256059"/>
                          <a:pt x="360964" y="256059"/>
                        </a:cubicBezTo>
                        <a:lnTo>
                          <a:pt x="28273" y="256059"/>
                        </a:lnTo>
                        <a:cubicBezTo>
                          <a:pt x="26015" y="255182"/>
                          <a:pt x="24228" y="253397"/>
                          <a:pt x="23351" y="251139"/>
                        </a:cubicBezTo>
                        <a:lnTo>
                          <a:pt x="23351" y="205223"/>
                        </a:lnTo>
                        <a:lnTo>
                          <a:pt x="3616" y="205223"/>
                        </a:lnTo>
                        <a:cubicBezTo>
                          <a:pt x="1804" y="205224"/>
                          <a:pt x="335" y="203758"/>
                          <a:pt x="334" y="201948"/>
                        </a:cubicBezTo>
                        <a:cubicBezTo>
                          <a:pt x="334" y="201946"/>
                          <a:pt x="334" y="201945"/>
                          <a:pt x="334" y="201944"/>
                        </a:cubicBezTo>
                        <a:lnTo>
                          <a:pt x="334" y="182913"/>
                        </a:lnTo>
                        <a:cubicBezTo>
                          <a:pt x="333" y="181102"/>
                          <a:pt x="1801" y="179634"/>
                          <a:pt x="3613" y="179633"/>
                        </a:cubicBezTo>
                        <a:cubicBezTo>
                          <a:pt x="3614" y="179633"/>
                          <a:pt x="3615" y="179633"/>
                          <a:pt x="3616" y="179633"/>
                        </a:cubicBezTo>
                        <a:lnTo>
                          <a:pt x="59021" y="179633"/>
                        </a:lnTo>
                        <a:cubicBezTo>
                          <a:pt x="62660" y="174743"/>
                          <a:pt x="67662" y="171036"/>
                          <a:pt x="73401" y="168974"/>
                        </a:cubicBezTo>
                        <a:lnTo>
                          <a:pt x="73401" y="127029"/>
                        </a:lnTo>
                        <a:cubicBezTo>
                          <a:pt x="70728" y="126393"/>
                          <a:pt x="68166" y="125360"/>
                          <a:pt x="65800" y="123965"/>
                        </a:cubicBezTo>
                        <a:lnTo>
                          <a:pt x="52629" y="123965"/>
                        </a:lnTo>
                        <a:cubicBezTo>
                          <a:pt x="47788" y="123965"/>
                          <a:pt x="43863" y="120043"/>
                          <a:pt x="43863" y="115205"/>
                        </a:cubicBezTo>
                        <a:cubicBezTo>
                          <a:pt x="43863" y="110367"/>
                          <a:pt x="47788" y="106444"/>
                          <a:pt x="52629" y="106444"/>
                        </a:cubicBezTo>
                        <a:lnTo>
                          <a:pt x="57294" y="106444"/>
                        </a:lnTo>
                        <a:cubicBezTo>
                          <a:pt x="58491" y="101995"/>
                          <a:pt x="61412" y="98206"/>
                          <a:pt x="65412" y="95915"/>
                        </a:cubicBezTo>
                        <a:cubicBezTo>
                          <a:pt x="70368" y="92943"/>
                          <a:pt x="76041" y="91376"/>
                          <a:pt x="81822" y="91384"/>
                        </a:cubicBezTo>
                        <a:lnTo>
                          <a:pt x="82298" y="91383"/>
                        </a:lnTo>
                        <a:cubicBezTo>
                          <a:pt x="91924" y="90622"/>
                          <a:pt x="101143" y="95413"/>
                          <a:pt x="106048" y="103725"/>
                        </a:cubicBezTo>
                        <a:lnTo>
                          <a:pt x="136925" y="82623"/>
                        </a:lnTo>
                        <a:cubicBezTo>
                          <a:pt x="137189" y="82463"/>
                          <a:pt x="137463" y="82319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3" y="65901"/>
                          <a:pt x="162339" y="58843"/>
                          <a:pt x="162144" y="51682"/>
                        </a:cubicBezTo>
                        <a:cubicBezTo>
                          <a:pt x="160590" y="49439"/>
                          <a:pt x="159381" y="47669"/>
                          <a:pt x="159078" y="47194"/>
                        </a:cubicBezTo>
                        <a:lnTo>
                          <a:pt x="158819" y="46805"/>
                        </a:lnTo>
                        <a:cubicBezTo>
                          <a:pt x="158500" y="46332"/>
                          <a:pt x="158321" y="45779"/>
                          <a:pt x="158302" y="45209"/>
                        </a:cubicBezTo>
                        <a:lnTo>
                          <a:pt x="158215" y="43828"/>
                        </a:lnTo>
                        <a:cubicBezTo>
                          <a:pt x="158173" y="43283"/>
                          <a:pt x="158262" y="42735"/>
                          <a:pt x="158474" y="42231"/>
                        </a:cubicBezTo>
                        <a:lnTo>
                          <a:pt x="159855" y="39341"/>
                        </a:lnTo>
                        <a:lnTo>
                          <a:pt x="159855" y="36493"/>
                        </a:lnTo>
                        <a:cubicBezTo>
                          <a:pt x="158135" y="18129"/>
                          <a:pt x="171637" y="1848"/>
                          <a:pt x="190013" y="129"/>
                        </a:cubicBezTo>
                        <a:cubicBezTo>
                          <a:pt x="208390" y="-1591"/>
                          <a:pt x="224682" y="11902"/>
                          <a:pt x="226402" y="30265"/>
                        </a:cubicBezTo>
                        <a:cubicBezTo>
                          <a:pt x="226596" y="32337"/>
                          <a:pt x="226596" y="34421"/>
                          <a:pt x="226402" y="36493"/>
                        </a:cubicBezTo>
                        <a:lnTo>
                          <a:pt x="226402" y="40851"/>
                        </a:lnTo>
                        <a:lnTo>
                          <a:pt x="226964" y="42663"/>
                        </a:lnTo>
                        <a:cubicBezTo>
                          <a:pt x="227084" y="42995"/>
                          <a:pt x="227142" y="43346"/>
                          <a:pt x="227136" y="43699"/>
                        </a:cubicBezTo>
                        <a:cubicBezTo>
                          <a:pt x="227122" y="44059"/>
                          <a:pt x="227136" y="44420"/>
                          <a:pt x="227180" y="44778"/>
                        </a:cubicBezTo>
                        <a:lnTo>
                          <a:pt x="227309" y="45511"/>
                        </a:lnTo>
                        <a:cubicBezTo>
                          <a:pt x="227469" y="46413"/>
                          <a:pt x="227233" y="47340"/>
                          <a:pt x="226662" y="48057"/>
                        </a:cubicBezTo>
                        <a:lnTo>
                          <a:pt x="226230" y="48662"/>
                        </a:lnTo>
                        <a:cubicBezTo>
                          <a:pt x="225927" y="49050"/>
                          <a:pt x="224804" y="50474"/>
                          <a:pt x="223293" y="52287"/>
                        </a:cubicBezTo>
                        <a:cubicBezTo>
                          <a:pt x="223047" y="59320"/>
                          <a:pt x="221480" y="66244"/>
                          <a:pt x="218673" y="72698"/>
                        </a:cubicBezTo>
                        <a:lnTo>
                          <a:pt x="222602" y="74424"/>
                        </a:lnTo>
                        <a:lnTo>
                          <a:pt x="244410" y="83271"/>
                        </a:lnTo>
                        <a:lnTo>
                          <a:pt x="254386" y="87112"/>
                        </a:lnTo>
                        <a:cubicBezTo>
                          <a:pt x="255044" y="87381"/>
                          <a:pt x="255603" y="87849"/>
                          <a:pt x="255984" y="88450"/>
                        </a:cubicBezTo>
                        <a:lnTo>
                          <a:pt x="256976" y="90089"/>
                        </a:lnTo>
                        <a:lnTo>
                          <a:pt x="301154" y="133934"/>
                        </a:lnTo>
                        <a:cubicBezTo>
                          <a:pt x="305235" y="132242"/>
                          <a:pt x="309604" y="131348"/>
                          <a:pt x="314023" y="131301"/>
                        </a:cubicBezTo>
                        <a:lnTo>
                          <a:pt x="314498" y="131301"/>
                        </a:lnTo>
                        <a:cubicBezTo>
                          <a:pt x="328058" y="131301"/>
                          <a:pt x="338811" y="138853"/>
                          <a:pt x="339458" y="148563"/>
                        </a:cubicBezTo>
                        <a:lnTo>
                          <a:pt x="345158" y="148563"/>
                        </a:lnTo>
                        <a:cubicBezTo>
                          <a:pt x="350000" y="148563"/>
                          <a:pt x="353925" y="152485"/>
                          <a:pt x="353925" y="157323"/>
                        </a:cubicBezTo>
                        <a:cubicBezTo>
                          <a:pt x="353925" y="162161"/>
                          <a:pt x="350000" y="166083"/>
                          <a:pt x="345158" y="166083"/>
                        </a:cubicBezTo>
                        <a:lnTo>
                          <a:pt x="325251" y="166083"/>
                        </a:lnTo>
                        <a:cubicBezTo>
                          <a:pt x="324991" y="166169"/>
                          <a:pt x="324690" y="166298"/>
                          <a:pt x="324387" y="166385"/>
                        </a:cubicBezTo>
                        <a:lnTo>
                          <a:pt x="324387" y="170442"/>
                        </a:lnTo>
                        <a:cubicBezTo>
                          <a:pt x="329547" y="172270"/>
                          <a:pt x="334124" y="175443"/>
                          <a:pt x="337645" y="179633"/>
                        </a:cubicBezTo>
                        <a:lnTo>
                          <a:pt x="378065" y="179633"/>
                        </a:lnTo>
                        <a:cubicBezTo>
                          <a:pt x="379877" y="179632"/>
                          <a:pt x="381346" y="181100"/>
                          <a:pt x="381346" y="182911"/>
                        </a:cubicBezTo>
                        <a:cubicBezTo>
                          <a:pt x="381346" y="182911"/>
                          <a:pt x="381346" y="182912"/>
                          <a:pt x="381346" y="182913"/>
                        </a:cubicBezTo>
                        <a:close/>
                        <a:moveTo>
                          <a:pt x="374740" y="198664"/>
                        </a:moveTo>
                        <a:lnTo>
                          <a:pt x="374740" y="193831"/>
                        </a:lnTo>
                        <a:lnTo>
                          <a:pt x="6897" y="193831"/>
                        </a:lnTo>
                        <a:lnTo>
                          <a:pt x="6897" y="198664"/>
                        </a:lnTo>
                        <a:lnTo>
                          <a:pt x="374740" y="198664"/>
                        </a:lnTo>
                        <a:close/>
                        <a:moveTo>
                          <a:pt x="374740" y="190551"/>
                        </a:moveTo>
                        <a:lnTo>
                          <a:pt x="374740" y="186193"/>
                        </a:lnTo>
                        <a:lnTo>
                          <a:pt x="6897" y="186193"/>
                        </a:lnTo>
                        <a:lnTo>
                          <a:pt x="6897" y="190551"/>
                        </a:lnTo>
                        <a:close/>
                        <a:moveTo>
                          <a:pt x="353925" y="246220"/>
                        </a:moveTo>
                        <a:lnTo>
                          <a:pt x="353925" y="205223"/>
                        </a:lnTo>
                        <a:lnTo>
                          <a:pt x="33196" y="205223"/>
                        </a:lnTo>
                        <a:lnTo>
                          <a:pt x="33196" y="246220"/>
                        </a:lnTo>
                        <a:close/>
                        <a:moveTo>
                          <a:pt x="347361" y="157323"/>
                        </a:moveTo>
                        <a:cubicBezTo>
                          <a:pt x="347356" y="156109"/>
                          <a:pt x="346373" y="155127"/>
                          <a:pt x="345158" y="155122"/>
                        </a:cubicBezTo>
                        <a:lnTo>
                          <a:pt x="331124" y="155122"/>
                        </a:lnTo>
                        <a:lnTo>
                          <a:pt x="332161" y="152835"/>
                        </a:lnTo>
                        <a:cubicBezTo>
                          <a:pt x="332452" y="152144"/>
                          <a:pt x="332655" y="151419"/>
                          <a:pt x="332764" y="150678"/>
                        </a:cubicBezTo>
                        <a:cubicBezTo>
                          <a:pt x="332808" y="150418"/>
                          <a:pt x="332851" y="150159"/>
                          <a:pt x="332895" y="149857"/>
                        </a:cubicBezTo>
                        <a:lnTo>
                          <a:pt x="332895" y="149382"/>
                        </a:lnTo>
                        <a:cubicBezTo>
                          <a:pt x="332808" y="143039"/>
                          <a:pt x="324560" y="137861"/>
                          <a:pt x="314498" y="137861"/>
                        </a:cubicBezTo>
                        <a:lnTo>
                          <a:pt x="314066" y="137861"/>
                        </a:lnTo>
                        <a:cubicBezTo>
                          <a:pt x="312900" y="137904"/>
                          <a:pt x="311778" y="137989"/>
                          <a:pt x="310655" y="138120"/>
                        </a:cubicBezTo>
                        <a:lnTo>
                          <a:pt x="309359" y="138378"/>
                        </a:lnTo>
                        <a:cubicBezTo>
                          <a:pt x="308704" y="138466"/>
                          <a:pt x="308055" y="138596"/>
                          <a:pt x="307416" y="138766"/>
                        </a:cubicBezTo>
                        <a:cubicBezTo>
                          <a:pt x="306941" y="138896"/>
                          <a:pt x="306466" y="139026"/>
                          <a:pt x="305991" y="139198"/>
                        </a:cubicBezTo>
                        <a:cubicBezTo>
                          <a:pt x="305429" y="139371"/>
                          <a:pt x="304868" y="139543"/>
                          <a:pt x="304350" y="139759"/>
                        </a:cubicBezTo>
                        <a:cubicBezTo>
                          <a:pt x="303918" y="139932"/>
                          <a:pt x="303529" y="140147"/>
                          <a:pt x="303097" y="140320"/>
                        </a:cubicBezTo>
                        <a:cubicBezTo>
                          <a:pt x="302418" y="140631"/>
                          <a:pt x="301755" y="140977"/>
                          <a:pt x="301111" y="141356"/>
                        </a:cubicBezTo>
                        <a:lnTo>
                          <a:pt x="300031" y="142090"/>
                        </a:lnTo>
                        <a:lnTo>
                          <a:pt x="252787" y="95138"/>
                        </a:lnTo>
                        <a:lnTo>
                          <a:pt x="252529" y="95225"/>
                        </a:lnTo>
                        <a:lnTo>
                          <a:pt x="251665" y="93930"/>
                        </a:lnTo>
                        <a:lnTo>
                          <a:pt x="251622" y="93887"/>
                        </a:lnTo>
                        <a:lnTo>
                          <a:pt x="251536" y="93714"/>
                        </a:lnTo>
                        <a:lnTo>
                          <a:pt x="250974" y="92850"/>
                        </a:lnTo>
                        <a:lnTo>
                          <a:pt x="242424" y="89572"/>
                        </a:lnTo>
                        <a:lnTo>
                          <a:pt x="241992" y="89399"/>
                        </a:lnTo>
                        <a:lnTo>
                          <a:pt x="239271" y="88319"/>
                        </a:lnTo>
                        <a:lnTo>
                          <a:pt x="224718" y="148821"/>
                        </a:lnTo>
                        <a:cubicBezTo>
                          <a:pt x="226380" y="152020"/>
                          <a:pt x="227240" y="155574"/>
                          <a:pt x="227223" y="159179"/>
                        </a:cubicBezTo>
                        <a:lnTo>
                          <a:pt x="227223" y="182913"/>
                        </a:lnTo>
                        <a:lnTo>
                          <a:pt x="239746" y="182913"/>
                        </a:lnTo>
                        <a:lnTo>
                          <a:pt x="243935" y="138249"/>
                        </a:lnTo>
                        <a:lnTo>
                          <a:pt x="296965" y="178209"/>
                        </a:lnTo>
                        <a:cubicBezTo>
                          <a:pt x="299432" y="176179"/>
                          <a:pt x="302239" y="174601"/>
                          <a:pt x="305257" y="173548"/>
                        </a:cubicBezTo>
                        <a:cubicBezTo>
                          <a:pt x="305947" y="173290"/>
                          <a:pt x="306681" y="173074"/>
                          <a:pt x="307416" y="172858"/>
                        </a:cubicBezTo>
                        <a:lnTo>
                          <a:pt x="307416" y="164012"/>
                        </a:lnTo>
                        <a:cubicBezTo>
                          <a:pt x="306034" y="163712"/>
                          <a:pt x="304677" y="163308"/>
                          <a:pt x="303357" y="162803"/>
                        </a:cubicBezTo>
                        <a:lnTo>
                          <a:pt x="283362" y="162803"/>
                        </a:lnTo>
                        <a:cubicBezTo>
                          <a:pt x="280333" y="162803"/>
                          <a:pt x="277878" y="160349"/>
                          <a:pt x="277878" y="157323"/>
                        </a:cubicBezTo>
                        <a:cubicBezTo>
                          <a:pt x="277878" y="154295"/>
                          <a:pt x="280333" y="151842"/>
                          <a:pt x="283362" y="151842"/>
                        </a:cubicBezTo>
                        <a:lnTo>
                          <a:pt x="297700" y="152101"/>
                        </a:lnTo>
                        <a:cubicBezTo>
                          <a:pt x="297428" y="151383"/>
                          <a:pt x="297281" y="150624"/>
                          <a:pt x="297268" y="149857"/>
                        </a:cubicBezTo>
                        <a:lnTo>
                          <a:pt x="297268" y="149771"/>
                        </a:lnTo>
                        <a:cubicBezTo>
                          <a:pt x="297570" y="146801"/>
                          <a:pt x="299336" y="144179"/>
                          <a:pt x="301974" y="142780"/>
                        </a:cubicBezTo>
                        <a:cubicBezTo>
                          <a:pt x="305648" y="140611"/>
                          <a:pt x="309842" y="139478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11" y="143945"/>
                          <a:pt x="331253" y="149425"/>
                        </a:cubicBezTo>
                        <a:cubicBezTo>
                          <a:pt x="330980" y="152427"/>
                          <a:pt x="329210" y="155089"/>
                          <a:pt x="326546" y="156503"/>
                        </a:cubicBezTo>
                        <a:cubicBezTo>
                          <a:pt x="322870" y="158662"/>
                          <a:pt x="318675" y="159781"/>
                          <a:pt x="314412" y="159739"/>
                        </a:cubicBezTo>
                        <a:lnTo>
                          <a:pt x="314023" y="159783"/>
                        </a:lnTo>
                        <a:cubicBezTo>
                          <a:pt x="309051" y="159967"/>
                          <a:pt x="304169" y="158427"/>
                          <a:pt x="300203" y="155424"/>
                        </a:cubicBezTo>
                        <a:lnTo>
                          <a:pt x="283319" y="155122"/>
                        </a:lnTo>
                        <a:cubicBezTo>
                          <a:pt x="282103" y="155145"/>
                          <a:pt x="281136" y="156150"/>
                          <a:pt x="281159" y="157365"/>
                        </a:cubicBezTo>
                        <a:cubicBezTo>
                          <a:pt x="281182" y="158564"/>
                          <a:pt x="282162" y="159524"/>
                          <a:pt x="283362" y="159524"/>
                        </a:cubicBezTo>
                        <a:lnTo>
                          <a:pt x="304263" y="159653"/>
                        </a:lnTo>
                        <a:cubicBezTo>
                          <a:pt x="305895" y="160286"/>
                          <a:pt x="307589" y="160749"/>
                          <a:pt x="309316" y="161034"/>
                        </a:cubicBezTo>
                        <a:lnTo>
                          <a:pt x="310697" y="161250"/>
                        </a:lnTo>
                        <a:lnTo>
                          <a:pt x="310697" y="175534"/>
                        </a:lnTo>
                        <a:lnTo>
                          <a:pt x="309402" y="175793"/>
                        </a:lnTo>
                        <a:cubicBezTo>
                          <a:pt x="308358" y="175994"/>
                          <a:pt x="307332" y="176282"/>
                          <a:pt x="306336" y="176655"/>
                        </a:cubicBezTo>
                        <a:cubicBezTo>
                          <a:pt x="302690" y="177929"/>
                          <a:pt x="299413" y="180078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5"/>
                        </a:lnTo>
                        <a:cubicBezTo>
                          <a:pt x="330822" y="181920"/>
                          <a:pt x="330303" y="181532"/>
                          <a:pt x="329785" y="181101"/>
                        </a:cubicBezTo>
                        <a:cubicBezTo>
                          <a:pt x="329388" y="180719"/>
                          <a:pt x="328970" y="180358"/>
                          <a:pt x="328533" y="180021"/>
                        </a:cubicBezTo>
                        <a:cubicBezTo>
                          <a:pt x="327972" y="179633"/>
                          <a:pt x="327367" y="179288"/>
                          <a:pt x="326806" y="178899"/>
                        </a:cubicBezTo>
                        <a:cubicBezTo>
                          <a:pt x="326374" y="178641"/>
                          <a:pt x="325941" y="178339"/>
                          <a:pt x="325510" y="178080"/>
                        </a:cubicBezTo>
                        <a:cubicBezTo>
                          <a:pt x="324540" y="177596"/>
                          <a:pt x="323545" y="177164"/>
                          <a:pt x="322530" y="176785"/>
                        </a:cubicBezTo>
                        <a:lnTo>
                          <a:pt x="322185" y="176656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3"/>
                        </a:cubicBezTo>
                        <a:lnTo>
                          <a:pt x="317823" y="175534"/>
                        </a:lnTo>
                        <a:lnTo>
                          <a:pt x="317823" y="161163"/>
                        </a:lnTo>
                        <a:lnTo>
                          <a:pt x="319162" y="160905"/>
                        </a:lnTo>
                        <a:cubicBezTo>
                          <a:pt x="319723" y="160776"/>
                          <a:pt x="320285" y="160645"/>
                          <a:pt x="320802" y="160516"/>
                        </a:cubicBezTo>
                        <a:cubicBezTo>
                          <a:pt x="321607" y="160332"/>
                          <a:pt x="322400" y="160101"/>
                          <a:pt x="323178" y="159825"/>
                        </a:cubicBezTo>
                        <a:cubicBezTo>
                          <a:pt x="323400" y="159773"/>
                          <a:pt x="323616" y="159702"/>
                          <a:pt x="323825" y="159610"/>
                        </a:cubicBezTo>
                        <a:lnTo>
                          <a:pt x="324387" y="159523"/>
                        </a:lnTo>
                        <a:lnTo>
                          <a:pt x="345158" y="159523"/>
                        </a:lnTo>
                        <a:cubicBezTo>
                          <a:pt x="346372" y="159518"/>
                          <a:pt x="347356" y="158536"/>
                          <a:pt x="347361" y="157323"/>
                        </a:cubicBezTo>
                        <a:close/>
                        <a:moveTo>
                          <a:pt x="324775" y="153741"/>
                        </a:moveTo>
                        <a:cubicBezTo>
                          <a:pt x="325769" y="153137"/>
                          <a:pt x="328014" y="151497"/>
                          <a:pt x="327972" y="149469"/>
                        </a:cubicBezTo>
                        <a:cubicBezTo>
                          <a:pt x="327928" y="146318"/>
                          <a:pt x="322185" y="142780"/>
                          <a:pt x="314498" y="142780"/>
                        </a:cubicBezTo>
                        <a:lnTo>
                          <a:pt x="314152" y="142780"/>
                        </a:lnTo>
                        <a:cubicBezTo>
                          <a:pt x="310499" y="142761"/>
                          <a:pt x="306907" y="143714"/>
                          <a:pt x="303745" y="145542"/>
                        </a:cubicBezTo>
                        <a:cubicBezTo>
                          <a:pt x="302795" y="146146"/>
                          <a:pt x="300507" y="147786"/>
                          <a:pt x="300550" y="149814"/>
                        </a:cubicBezTo>
                        <a:cubicBezTo>
                          <a:pt x="300592" y="152965"/>
                          <a:pt x="306336" y="156459"/>
                          <a:pt x="314023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8" y="182055"/>
                          <a:pt x="293810" y="181233"/>
                          <a:pt x="294547" y="180453"/>
                        </a:cubicBezTo>
                        <a:lnTo>
                          <a:pt x="246656" y="144419"/>
                        </a:lnTo>
                        <a:lnTo>
                          <a:pt x="243029" y="182913"/>
                        </a:lnTo>
                        <a:close/>
                        <a:moveTo>
                          <a:pt x="221220" y="149296"/>
                        </a:moveTo>
                        <a:lnTo>
                          <a:pt x="236205" y="87025"/>
                        </a:lnTo>
                        <a:lnTo>
                          <a:pt x="230030" y="84522"/>
                        </a:lnTo>
                        <a:lnTo>
                          <a:pt x="215736" y="143989"/>
                        </a:lnTo>
                        <a:lnTo>
                          <a:pt x="214095" y="143470"/>
                        </a:lnTo>
                        <a:cubicBezTo>
                          <a:pt x="213071" y="143168"/>
                          <a:pt x="212010" y="143009"/>
                          <a:pt x="210942" y="142996"/>
                        </a:cubicBezTo>
                        <a:lnTo>
                          <a:pt x="169529" y="142996"/>
                        </a:lnTo>
                        <a:lnTo>
                          <a:pt x="155192" y="83271"/>
                        </a:lnTo>
                        <a:lnTo>
                          <a:pt x="148930" y="85386"/>
                        </a:lnTo>
                        <a:lnTo>
                          <a:pt x="163440" y="145715"/>
                        </a:lnTo>
                        <a:lnTo>
                          <a:pt x="162749" y="146361"/>
                        </a:lnTo>
                        <a:cubicBezTo>
                          <a:pt x="159416" y="149786"/>
                          <a:pt x="157596" y="154403"/>
                          <a:pt x="157697" y="159178"/>
                        </a:cubicBezTo>
                        <a:lnTo>
                          <a:pt x="157697" y="182913"/>
                        </a:lnTo>
                        <a:lnTo>
                          <a:pt x="223941" y="182913"/>
                        </a:lnTo>
                        <a:lnTo>
                          <a:pt x="223941" y="159179"/>
                        </a:lnTo>
                        <a:cubicBezTo>
                          <a:pt x="223965" y="155919"/>
                          <a:pt x="223147" y="152708"/>
                          <a:pt x="221565" y="149857"/>
                        </a:cubicBezTo>
                        <a:close/>
                        <a:moveTo>
                          <a:pt x="213360" y="139932"/>
                        </a:moveTo>
                        <a:lnTo>
                          <a:pt x="226920" y="83487"/>
                        </a:lnTo>
                        <a:lnTo>
                          <a:pt x="219968" y="80423"/>
                        </a:lnTo>
                        <a:lnTo>
                          <a:pt x="216470" y="78998"/>
                        </a:lnTo>
                        <a:lnTo>
                          <a:pt x="199066" y="99324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9"/>
                        </a:lnTo>
                        <a:lnTo>
                          <a:pt x="158302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5"/>
                          <a:pt x="213360" y="139932"/>
                        </a:cubicBezTo>
                        <a:close/>
                        <a:moveTo>
                          <a:pt x="220615" y="45166"/>
                        </a:moveTo>
                        <a:cubicBezTo>
                          <a:pt x="220580" y="44836"/>
                          <a:pt x="220566" y="44505"/>
                          <a:pt x="220573" y="44173"/>
                        </a:cubicBezTo>
                        <a:lnTo>
                          <a:pt x="219968" y="42404"/>
                        </a:lnTo>
                        <a:cubicBezTo>
                          <a:pt x="219932" y="42248"/>
                          <a:pt x="219918" y="42089"/>
                          <a:pt x="219925" y="41930"/>
                        </a:cubicBezTo>
                        <a:lnTo>
                          <a:pt x="219796" y="41628"/>
                        </a:lnTo>
                        <a:lnTo>
                          <a:pt x="219796" y="36493"/>
                        </a:lnTo>
                        <a:cubicBezTo>
                          <a:pt x="221510" y="21763"/>
                          <a:pt x="210951" y="8435"/>
                          <a:pt x="196212" y="6722"/>
                        </a:cubicBezTo>
                        <a:cubicBezTo>
                          <a:pt x="181472" y="5009"/>
                          <a:pt x="168134" y="15560"/>
                          <a:pt x="166420" y="30289"/>
                        </a:cubicBezTo>
                        <a:cubicBezTo>
                          <a:pt x="166180" y="32350"/>
                          <a:pt x="166180" y="34432"/>
                          <a:pt x="166420" y="36493"/>
                        </a:cubicBezTo>
                        <a:lnTo>
                          <a:pt x="166420" y="40031"/>
                        </a:lnTo>
                        <a:cubicBezTo>
                          <a:pt x="166397" y="40250"/>
                          <a:pt x="166354" y="40467"/>
                          <a:pt x="166291" y="40679"/>
                        </a:cubicBezTo>
                        <a:lnTo>
                          <a:pt x="166247" y="41109"/>
                        </a:lnTo>
                        <a:lnTo>
                          <a:pt x="166117" y="41412"/>
                        </a:lnTo>
                        <a:lnTo>
                          <a:pt x="164865" y="44087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6" y="46633"/>
                          <a:pt x="167413" y="47755"/>
                          <a:pt x="168276" y="48877"/>
                        </a:cubicBezTo>
                        <a:lnTo>
                          <a:pt x="168709" y="48877"/>
                        </a:lnTo>
                        <a:lnTo>
                          <a:pt x="168709" y="49439"/>
                        </a:lnTo>
                        <a:cubicBezTo>
                          <a:pt x="170842" y="52698"/>
                          <a:pt x="173497" y="55585"/>
                          <a:pt x="176568" y="57983"/>
                        </a:cubicBezTo>
                        <a:cubicBezTo>
                          <a:pt x="181142" y="59886"/>
                          <a:pt x="186089" y="60726"/>
                          <a:pt x="191035" y="60443"/>
                        </a:cubicBezTo>
                        <a:cubicBezTo>
                          <a:pt x="196779" y="60579"/>
                          <a:pt x="202504" y="59732"/>
                          <a:pt x="207963" y="57939"/>
                        </a:cubicBezTo>
                        <a:cubicBezTo>
                          <a:pt x="212806" y="54350"/>
                          <a:pt x="217073" y="50042"/>
                          <a:pt x="220615" y="45166"/>
                        </a:cubicBezTo>
                        <a:close/>
                        <a:moveTo>
                          <a:pt x="198851" y="94534"/>
                        </a:moveTo>
                        <a:lnTo>
                          <a:pt x="213231" y="77704"/>
                        </a:lnTo>
                        <a:lnTo>
                          <a:pt x="212886" y="77531"/>
                        </a:lnTo>
                        <a:lnTo>
                          <a:pt x="212842" y="77531"/>
                        </a:lnTo>
                        <a:lnTo>
                          <a:pt x="212368" y="77359"/>
                        </a:lnTo>
                        <a:cubicBezTo>
                          <a:pt x="208439" y="84154"/>
                          <a:pt x="201482" y="88649"/>
                          <a:pt x="193669" y="89441"/>
                        </a:cubicBezTo>
                        <a:close/>
                        <a:moveTo>
                          <a:pt x="211245" y="72914"/>
                        </a:moveTo>
                        <a:cubicBezTo>
                          <a:pt x="214176" y="67375"/>
                          <a:pt x="215939" y="61294"/>
                          <a:pt x="216427" y="55048"/>
                        </a:cubicBezTo>
                        <a:cubicBezTo>
                          <a:pt x="214401" y="57422"/>
                          <a:pt x="211975" y="59423"/>
                          <a:pt x="209258" y="60960"/>
                        </a:cubicBezTo>
                        <a:cubicBezTo>
                          <a:pt x="203394" y="62947"/>
                          <a:pt x="197225" y="63882"/>
                          <a:pt x="191035" y="63722"/>
                        </a:cubicBezTo>
                        <a:cubicBezTo>
                          <a:pt x="185536" y="63951"/>
                          <a:pt x="180054" y="62979"/>
                          <a:pt x="174970" y="60874"/>
                        </a:cubicBezTo>
                        <a:cubicBezTo>
                          <a:pt x="172695" y="59319"/>
                          <a:pt x="170683" y="57410"/>
                          <a:pt x="169010" y="55221"/>
                        </a:cubicBezTo>
                        <a:cubicBezTo>
                          <a:pt x="169551" y="61375"/>
                          <a:pt x="171313" y="67361"/>
                          <a:pt x="174193" y="72828"/>
                        </a:cubicBezTo>
                        <a:cubicBezTo>
                          <a:pt x="174279" y="72957"/>
                          <a:pt x="174236" y="73043"/>
                          <a:pt x="174279" y="73173"/>
                        </a:cubicBezTo>
                        <a:cubicBezTo>
                          <a:pt x="177884" y="83354"/>
                          <a:pt x="189065" y="88687"/>
                          <a:pt x="199253" y="85085"/>
                        </a:cubicBezTo>
                        <a:cubicBezTo>
                          <a:pt x="204807" y="83121"/>
                          <a:pt x="209180" y="78762"/>
                          <a:pt x="211158" y="73216"/>
                        </a:cubicBezTo>
                        <a:cubicBezTo>
                          <a:pt x="211202" y="73129"/>
                          <a:pt x="211158" y="73000"/>
                          <a:pt x="211245" y="72914"/>
                        </a:cubicBezTo>
                        <a:close/>
                        <a:moveTo>
                          <a:pt x="185119" y="95310"/>
                        </a:moveTo>
                        <a:lnTo>
                          <a:pt x="191812" y="89441"/>
                        </a:lnTo>
                        <a:cubicBezTo>
                          <a:pt x="183964" y="88651"/>
                          <a:pt x="176982" y="84117"/>
                          <a:pt x="173070" y="77272"/>
                        </a:cubicBezTo>
                        <a:lnTo>
                          <a:pt x="171688" y="77747"/>
                        </a:lnTo>
                        <a:close/>
                        <a:moveTo>
                          <a:pt x="159813" y="144679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4"/>
                        </a:lnTo>
                        <a:lnTo>
                          <a:pt x="114426" y="109724"/>
                        </a:lnTo>
                        <a:cubicBezTo>
                          <a:pt x="117455" y="109724"/>
                          <a:pt x="119910" y="112178"/>
                          <a:pt x="119910" y="115205"/>
                        </a:cubicBezTo>
                        <a:cubicBezTo>
                          <a:pt x="119910" y="118231"/>
                          <a:pt x="117455" y="120685"/>
                          <a:pt x="114426" y="120685"/>
                        </a:cubicBezTo>
                        <a:lnTo>
                          <a:pt x="96979" y="120772"/>
                        </a:lnTo>
                        <a:cubicBezTo>
                          <a:pt x="94924" y="122020"/>
                          <a:pt x="92698" y="122965"/>
                          <a:pt x="90372" y="123577"/>
                        </a:cubicBezTo>
                        <a:lnTo>
                          <a:pt x="90372" y="144074"/>
                        </a:lnTo>
                        <a:cubicBezTo>
                          <a:pt x="95900" y="142651"/>
                          <a:pt x="112699" y="137040"/>
                          <a:pt x="128504" y="130697"/>
                        </a:cubicBezTo>
                        <a:cubicBezTo>
                          <a:pt x="130525" y="129697"/>
                          <a:pt x="132891" y="129665"/>
                          <a:pt x="134938" y="130610"/>
                        </a:cubicBezTo>
                        <a:cubicBezTo>
                          <a:pt x="136469" y="131408"/>
                          <a:pt x="137585" y="132822"/>
                          <a:pt x="138005" y="134495"/>
                        </a:cubicBezTo>
                        <a:lnTo>
                          <a:pt x="142108" y="182913"/>
                        </a:lnTo>
                        <a:lnTo>
                          <a:pt x="154415" y="182913"/>
                        </a:lnTo>
                        <a:lnTo>
                          <a:pt x="154415" y="159179"/>
                        </a:lnTo>
                        <a:cubicBezTo>
                          <a:pt x="154328" y="153839"/>
                          <a:pt x="156255" y="148663"/>
                          <a:pt x="159813" y="144679"/>
                        </a:cubicBezTo>
                        <a:close/>
                        <a:moveTo>
                          <a:pt x="138825" y="182913"/>
                        </a:moveTo>
                        <a:lnTo>
                          <a:pt x="134766" y="135056"/>
                        </a:lnTo>
                        <a:cubicBezTo>
                          <a:pt x="134503" y="134391"/>
                          <a:pt x="134013" y="133841"/>
                          <a:pt x="133383" y="133502"/>
                        </a:cubicBezTo>
                        <a:cubicBezTo>
                          <a:pt x="132176" y="133082"/>
                          <a:pt x="130850" y="133175"/>
                          <a:pt x="129714" y="133760"/>
                        </a:cubicBezTo>
                        <a:cubicBezTo>
                          <a:pt x="116886" y="138975"/>
                          <a:pt x="103798" y="143527"/>
                          <a:pt x="90503" y="147398"/>
                        </a:cubicBezTo>
                        <a:lnTo>
                          <a:pt x="90372" y="146793"/>
                        </a:lnTo>
                        <a:lnTo>
                          <a:pt x="90372" y="171391"/>
                        </a:lnTo>
                        <a:cubicBezTo>
                          <a:pt x="91106" y="171607"/>
                          <a:pt x="91840" y="171822"/>
                          <a:pt x="92575" y="172081"/>
                        </a:cubicBezTo>
                        <a:cubicBezTo>
                          <a:pt x="98233" y="174082"/>
                          <a:pt x="103074" y="177888"/>
                          <a:pt x="106350" y="182913"/>
                        </a:cubicBezTo>
                        <a:close/>
                        <a:moveTo>
                          <a:pt x="116628" y="115205"/>
                        </a:moveTo>
                        <a:cubicBezTo>
                          <a:pt x="116623" y="113991"/>
                          <a:pt x="115640" y="113009"/>
                          <a:pt x="114426" y="113004"/>
                        </a:cubicBezTo>
                        <a:lnTo>
                          <a:pt x="100176" y="113004"/>
                        </a:lnTo>
                        <a:lnTo>
                          <a:pt x="100564" y="111062"/>
                        </a:lnTo>
                        <a:cubicBezTo>
                          <a:pt x="100677" y="110537"/>
                          <a:pt x="100735" y="110002"/>
                          <a:pt x="100737" y="109465"/>
                        </a:cubicBezTo>
                        <a:cubicBezTo>
                          <a:pt x="100736" y="109101"/>
                          <a:pt x="100693" y="108739"/>
                          <a:pt x="100607" y="108386"/>
                        </a:cubicBezTo>
                        <a:cubicBezTo>
                          <a:pt x="99657" y="102431"/>
                          <a:pt x="91798" y="97943"/>
                          <a:pt x="82298" y="97943"/>
                        </a:cubicBezTo>
                        <a:lnTo>
                          <a:pt x="81909" y="97986"/>
                        </a:lnTo>
                        <a:cubicBezTo>
                          <a:pt x="81114" y="97999"/>
                          <a:pt x="80321" y="98057"/>
                          <a:pt x="79533" y="98159"/>
                        </a:cubicBezTo>
                        <a:cubicBezTo>
                          <a:pt x="79114" y="98147"/>
                          <a:pt x="78695" y="98175"/>
                          <a:pt x="78281" y="98245"/>
                        </a:cubicBezTo>
                        <a:cubicBezTo>
                          <a:pt x="75112" y="98626"/>
                          <a:pt x="72054" y="99654"/>
                          <a:pt x="69299" y="101266"/>
                        </a:cubicBezTo>
                        <a:cubicBezTo>
                          <a:pt x="69170" y="101353"/>
                          <a:pt x="69039" y="101396"/>
                          <a:pt x="68910" y="101482"/>
                        </a:cubicBezTo>
                        <a:cubicBezTo>
                          <a:pt x="66251" y="102939"/>
                          <a:pt x="64324" y="105443"/>
                          <a:pt x="63599" y="108386"/>
                        </a:cubicBezTo>
                        <a:cubicBezTo>
                          <a:pt x="63484" y="108911"/>
                          <a:pt x="63426" y="109446"/>
                          <a:pt x="63426" y="109983"/>
                        </a:cubicBezTo>
                        <a:cubicBezTo>
                          <a:pt x="63433" y="110358"/>
                          <a:pt x="63462" y="110733"/>
                          <a:pt x="63512" y="111105"/>
                        </a:cubicBezTo>
                        <a:lnTo>
                          <a:pt x="63857" y="113004"/>
                        </a:lnTo>
                        <a:lnTo>
                          <a:pt x="52629" y="113004"/>
                        </a:lnTo>
                        <a:cubicBezTo>
                          <a:pt x="51413" y="113004"/>
                          <a:pt x="50427" y="113990"/>
                          <a:pt x="50427" y="115205"/>
                        </a:cubicBezTo>
                        <a:cubicBezTo>
                          <a:pt x="50427" y="116420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6" y="117664"/>
                        </a:lnTo>
                        <a:cubicBezTo>
                          <a:pt x="68392" y="117837"/>
                          <a:pt x="68607" y="117924"/>
                          <a:pt x="68781" y="118053"/>
                        </a:cubicBezTo>
                        <a:cubicBezTo>
                          <a:pt x="69674" y="118619"/>
                          <a:pt x="70613" y="119109"/>
                          <a:pt x="71588" y="119520"/>
                        </a:cubicBezTo>
                        <a:cubicBezTo>
                          <a:pt x="71691" y="119555"/>
                          <a:pt x="71792" y="119598"/>
                          <a:pt x="71889" y="119650"/>
                        </a:cubicBezTo>
                        <a:cubicBezTo>
                          <a:pt x="73026" y="120098"/>
                          <a:pt x="74196" y="120459"/>
                          <a:pt x="75388" y="120728"/>
                        </a:cubicBezTo>
                        <a:cubicBezTo>
                          <a:pt x="75690" y="120814"/>
                          <a:pt x="75949" y="120858"/>
                          <a:pt x="76251" y="120944"/>
                        </a:cubicBezTo>
                        <a:cubicBezTo>
                          <a:pt x="76510" y="120988"/>
                          <a:pt x="76770" y="121030"/>
                          <a:pt x="77072" y="121073"/>
                        </a:cubicBezTo>
                        <a:cubicBezTo>
                          <a:pt x="77547" y="121160"/>
                          <a:pt x="78022" y="121246"/>
                          <a:pt x="78540" y="121289"/>
                        </a:cubicBezTo>
                        <a:lnTo>
                          <a:pt x="79965" y="121462"/>
                        </a:lnTo>
                        <a:lnTo>
                          <a:pt x="79965" y="174023"/>
                        </a:lnTo>
                        <a:lnTo>
                          <a:pt x="78670" y="174325"/>
                        </a:lnTo>
                        <a:cubicBezTo>
                          <a:pt x="77656" y="174518"/>
                          <a:pt x="76659" y="174792"/>
                          <a:pt x="75690" y="175145"/>
                        </a:cubicBezTo>
                        <a:cubicBezTo>
                          <a:pt x="75642" y="175140"/>
                          <a:pt x="75595" y="175155"/>
                          <a:pt x="75560" y="175189"/>
                        </a:cubicBezTo>
                        <a:lnTo>
                          <a:pt x="75431" y="175232"/>
                        </a:lnTo>
                        <a:cubicBezTo>
                          <a:pt x="74219" y="175657"/>
                          <a:pt x="73048" y="176191"/>
                          <a:pt x="71933" y="176828"/>
                        </a:cubicBezTo>
                        <a:cubicBezTo>
                          <a:pt x="71457" y="177087"/>
                          <a:pt x="70983" y="177476"/>
                          <a:pt x="70507" y="177777"/>
                        </a:cubicBezTo>
                        <a:cubicBezTo>
                          <a:pt x="69860" y="178209"/>
                          <a:pt x="69212" y="178598"/>
                          <a:pt x="68651" y="179030"/>
                        </a:cubicBezTo>
                        <a:cubicBezTo>
                          <a:pt x="68133" y="179418"/>
                          <a:pt x="67744" y="179892"/>
                          <a:pt x="67268" y="180324"/>
                        </a:cubicBezTo>
                        <a:cubicBezTo>
                          <a:pt x="66719" y="180794"/>
                          <a:pt x="66200" y="181298"/>
                          <a:pt x="65715" y="181835"/>
                        </a:cubicBezTo>
                        <a:cubicBezTo>
                          <a:pt x="65412" y="182179"/>
                          <a:pt x="65153" y="182568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1"/>
                          <a:pt x="95704" y="176680"/>
                          <a:pt x="91453" y="175188"/>
                        </a:cubicBezTo>
                        <a:cubicBezTo>
                          <a:pt x="90456" y="174816"/>
                          <a:pt x="89431" y="174527"/>
                          <a:pt x="88386" y="174325"/>
                        </a:cubicBezTo>
                        <a:lnTo>
                          <a:pt x="87090" y="174023"/>
                        </a:lnTo>
                        <a:lnTo>
                          <a:pt x="87090" y="121030"/>
                        </a:lnTo>
                        <a:lnTo>
                          <a:pt x="88343" y="120728"/>
                        </a:lnTo>
                        <a:cubicBezTo>
                          <a:pt x="90762" y="120193"/>
                          <a:pt x="93080" y="119275"/>
                          <a:pt x="95209" y="118009"/>
                        </a:cubicBezTo>
                        <a:lnTo>
                          <a:pt x="96072" y="117405"/>
                        </a:lnTo>
                        <a:lnTo>
                          <a:pt x="114426" y="117405"/>
                        </a:lnTo>
                        <a:cubicBezTo>
                          <a:pt x="115640" y="117400"/>
                          <a:pt x="116623" y="116418"/>
                          <a:pt x="116628" y="11520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94" name="Google Shape;1994;g2db8ca15495_1_492"/>
                  <p:cNvSpPr/>
                  <p:nvPr/>
                </p:nvSpPr>
                <p:spPr>
                  <a:xfrm>
                    <a:off x="5030321" y="3255639"/>
                    <a:ext cx="34028" cy="20282"/>
                  </a:xfrm>
                  <a:custGeom>
                    <a:rect b="b" l="l" r="r" t="t"/>
                    <a:pathLst>
                      <a:path extrusionOk="0" h="20282" w="34028">
                        <a:moveTo>
                          <a:pt x="34362" y="9907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3"/>
                        </a:cubicBezTo>
                        <a:lnTo>
                          <a:pt x="17089" y="20263"/>
                        </a:lnTo>
                        <a:cubicBezTo>
                          <a:pt x="7934" y="20263"/>
                          <a:pt x="421" y="15819"/>
                          <a:pt x="334" y="10339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6"/>
                          <a:pt x="12954" y="-24"/>
                          <a:pt x="17218" y="25"/>
                        </a:cubicBezTo>
                        <a:lnTo>
                          <a:pt x="17565" y="-19"/>
                        </a:lnTo>
                        <a:cubicBezTo>
                          <a:pt x="26762" y="-19"/>
                          <a:pt x="34277" y="4426"/>
                          <a:pt x="34362" y="9907"/>
                        </a:cubicBezTo>
                        <a:close/>
                        <a:moveTo>
                          <a:pt x="27843" y="14222"/>
                        </a:moveTo>
                        <a:cubicBezTo>
                          <a:pt x="28835" y="13617"/>
                          <a:pt x="31081" y="11978"/>
                          <a:pt x="31081" y="9950"/>
                        </a:cubicBezTo>
                        <a:cubicBezTo>
                          <a:pt x="31038" y="6799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4"/>
                          <a:pt x="9983" y="4184"/>
                          <a:pt x="6811" y="6022"/>
                        </a:cubicBezTo>
                        <a:cubicBezTo>
                          <a:pt x="5861" y="6627"/>
                          <a:pt x="3573" y="8310"/>
                          <a:pt x="3616" y="10295"/>
                        </a:cubicBezTo>
                        <a:cubicBezTo>
                          <a:pt x="3659" y="13445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5"/>
                          <a:pt x="24685" y="16061"/>
                          <a:pt x="27843" y="1422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995" name="Google Shape;1995;g2db8ca15495_1_492"/>
              <p:cNvGrpSpPr/>
              <p:nvPr/>
            </p:nvGrpSpPr>
            <p:grpSpPr>
              <a:xfrm>
                <a:off x="7101961" y="4122181"/>
                <a:ext cx="561040" cy="377072"/>
                <a:chOff x="5723061" y="4127787"/>
                <a:chExt cx="561040" cy="377072"/>
              </a:xfrm>
            </p:grpSpPr>
            <p:grpSp>
              <p:nvGrpSpPr>
                <p:cNvPr id="1996" name="Google Shape;1996;g2db8ca15495_1_492"/>
                <p:cNvGrpSpPr/>
                <p:nvPr/>
              </p:nvGrpSpPr>
              <p:grpSpPr>
                <a:xfrm>
                  <a:off x="5771378" y="4137213"/>
                  <a:ext cx="472272" cy="352929"/>
                  <a:chOff x="4998402" y="2853849"/>
                  <a:chExt cx="320728" cy="239680"/>
                </a:xfrm>
              </p:grpSpPr>
              <p:sp>
                <p:nvSpPr>
                  <p:cNvPr id="1997" name="Google Shape;1997;g2db8ca15495_1_492"/>
                  <p:cNvSpPr/>
                  <p:nvPr/>
                </p:nvSpPr>
                <p:spPr>
                  <a:xfrm>
                    <a:off x="4998402" y="3052533"/>
                    <a:ext cx="320728" cy="40996"/>
                  </a:xfrm>
                  <a:custGeom>
                    <a:rect b="b" l="l" r="r" t="t"/>
                    <a:pathLst>
                      <a:path extrusionOk="0" h="40996" w="320728">
                        <a:moveTo>
                          <a:pt x="0" y="0"/>
                        </a:moveTo>
                        <a:lnTo>
                          <a:pt x="320729" y="0"/>
                        </a:lnTo>
                        <a:lnTo>
                          <a:pt x="320729" y="40997"/>
                        </a:lnTo>
                        <a:lnTo>
                          <a:pt x="0" y="40997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98" name="Google Shape;1998;g2db8ca15495_1_492"/>
                  <p:cNvSpPr/>
                  <p:nvPr/>
                </p:nvSpPr>
                <p:spPr>
                  <a:xfrm>
                    <a:off x="5114135" y="2930581"/>
                    <a:ext cx="87275" cy="99641"/>
                  </a:xfrm>
                  <a:custGeom>
                    <a:rect b="b" l="l" r="r" t="t"/>
                    <a:pathLst>
                      <a:path extrusionOk="0" h="99641" w="87275">
                        <a:moveTo>
                          <a:pt x="87609" y="3735"/>
                        </a:moveTo>
                        <a:lnTo>
                          <a:pt x="72625" y="66006"/>
                        </a:lnTo>
                        <a:lnTo>
                          <a:pt x="72970" y="66567"/>
                        </a:lnTo>
                        <a:cubicBezTo>
                          <a:pt x="74551" y="69418"/>
                          <a:pt x="75368" y="72629"/>
                          <a:pt x="75344" y="75888"/>
                        </a:cubicBezTo>
                        <a:lnTo>
                          <a:pt x="75344" y="99623"/>
                        </a:lnTo>
                        <a:lnTo>
                          <a:pt x="9100" y="99623"/>
                        </a:lnTo>
                        <a:lnTo>
                          <a:pt x="9100" y="75888"/>
                        </a:lnTo>
                        <a:cubicBezTo>
                          <a:pt x="9000" y="71113"/>
                          <a:pt x="10820" y="66496"/>
                          <a:pt x="14153" y="63071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6"/>
                        </a:lnTo>
                        <a:lnTo>
                          <a:pt x="62347" y="59706"/>
                        </a:lnTo>
                        <a:cubicBezTo>
                          <a:pt x="63414" y="59719"/>
                          <a:pt x="64475" y="59878"/>
                          <a:pt x="65499" y="60181"/>
                        </a:cubicBezTo>
                        <a:lnTo>
                          <a:pt x="67140" y="60698"/>
                        </a:lnTo>
                        <a:lnTo>
                          <a:pt x="81433" y="1232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99" name="Google Shape;1999;g2db8ca15495_1_492"/>
                  <p:cNvSpPr/>
                  <p:nvPr/>
                </p:nvSpPr>
                <p:spPr>
                  <a:xfrm>
                    <a:off x="5130071" y="2853849"/>
                    <a:ext cx="55750" cy="53957"/>
                  </a:xfrm>
                  <a:custGeom>
                    <a:rect b="b" l="l" r="r" t="t"/>
                    <a:pathLst>
                      <a:path extrusionOk="0" h="53957" w="55750">
                        <a:moveTo>
                          <a:pt x="56041" y="37615"/>
                        </a:moveTo>
                        <a:cubicBezTo>
                          <a:pt x="56033" y="37946"/>
                          <a:pt x="56048" y="38278"/>
                          <a:pt x="56084" y="38608"/>
                        </a:cubicBezTo>
                        <a:cubicBezTo>
                          <a:pt x="52542" y="43484"/>
                          <a:pt x="48275" y="47792"/>
                          <a:pt x="43431" y="51381"/>
                        </a:cubicBezTo>
                        <a:cubicBezTo>
                          <a:pt x="37972" y="53174"/>
                          <a:pt x="32247" y="54021"/>
                          <a:pt x="26503" y="53884"/>
                        </a:cubicBezTo>
                        <a:cubicBezTo>
                          <a:pt x="21556" y="54168"/>
                          <a:pt x="16610" y="53327"/>
                          <a:pt x="12036" y="51425"/>
                        </a:cubicBezTo>
                        <a:cubicBezTo>
                          <a:pt x="8965" y="49026"/>
                          <a:pt x="6310" y="46140"/>
                          <a:pt x="4176" y="42880"/>
                        </a:cubicBezTo>
                        <a:lnTo>
                          <a:pt x="4176" y="42319"/>
                        </a:lnTo>
                        <a:lnTo>
                          <a:pt x="3745" y="42319"/>
                        </a:lnTo>
                        <a:cubicBezTo>
                          <a:pt x="2881" y="41196"/>
                          <a:pt x="2103" y="40075"/>
                          <a:pt x="1456" y="39125"/>
                        </a:cubicBezTo>
                        <a:lnTo>
                          <a:pt x="1413" y="39083"/>
                        </a:lnTo>
                        <a:cubicBezTo>
                          <a:pt x="1024" y="38522"/>
                          <a:pt x="679" y="37960"/>
                          <a:pt x="334" y="37529"/>
                        </a:cubicBezTo>
                        <a:lnTo>
                          <a:pt x="1586" y="34854"/>
                        </a:lnTo>
                        <a:lnTo>
                          <a:pt x="1715" y="34551"/>
                        </a:lnTo>
                        <a:lnTo>
                          <a:pt x="1758" y="34120"/>
                        </a:lnTo>
                        <a:cubicBezTo>
                          <a:pt x="1822" y="33909"/>
                          <a:pt x="1865" y="33692"/>
                          <a:pt x="1887" y="33472"/>
                        </a:cubicBezTo>
                        <a:lnTo>
                          <a:pt x="1887" y="29934"/>
                        </a:lnTo>
                        <a:cubicBezTo>
                          <a:pt x="173" y="15205"/>
                          <a:pt x="10732" y="1876"/>
                          <a:pt x="25472" y="163"/>
                        </a:cubicBezTo>
                        <a:cubicBezTo>
                          <a:pt x="40211" y="-1550"/>
                          <a:pt x="53549" y="9002"/>
                          <a:pt x="55263" y="23731"/>
                        </a:cubicBezTo>
                        <a:cubicBezTo>
                          <a:pt x="55503" y="25792"/>
                          <a:pt x="55503" y="27873"/>
                          <a:pt x="55263" y="29934"/>
                        </a:cubicBezTo>
                        <a:lnTo>
                          <a:pt x="55263" y="35069"/>
                        </a:lnTo>
                        <a:lnTo>
                          <a:pt x="55393" y="35371"/>
                        </a:lnTo>
                        <a:cubicBezTo>
                          <a:pt x="55387" y="35531"/>
                          <a:pt x="55401" y="35690"/>
                          <a:pt x="55436" y="35846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00" name="Google Shape;2000;g2db8ca15495_1_492"/>
                <p:cNvGrpSpPr/>
                <p:nvPr/>
              </p:nvGrpSpPr>
              <p:grpSpPr>
                <a:xfrm>
                  <a:off x="5723061" y="4127787"/>
                  <a:ext cx="561040" cy="377072"/>
                  <a:chOff x="4965588" y="2847447"/>
                  <a:chExt cx="381012" cy="256076"/>
                </a:xfrm>
              </p:grpSpPr>
              <p:sp>
                <p:nvSpPr>
                  <p:cNvPr id="2001" name="Google Shape;2001;g2db8ca15495_1_492"/>
                  <p:cNvSpPr/>
                  <p:nvPr/>
                </p:nvSpPr>
                <p:spPr>
                  <a:xfrm>
                    <a:off x="4965588" y="2847447"/>
                    <a:ext cx="381012" cy="256076"/>
                  </a:xfrm>
                  <a:custGeom>
                    <a:rect b="b" l="l" r="r" t="t"/>
                    <a:pathLst>
                      <a:path extrusionOk="0" h="256076" w="381012">
                        <a:moveTo>
                          <a:pt x="381347" y="182913"/>
                        </a:moveTo>
                        <a:lnTo>
                          <a:pt x="381347" y="201943"/>
                        </a:lnTo>
                        <a:cubicBezTo>
                          <a:pt x="381347" y="203754"/>
                          <a:pt x="379879" y="205222"/>
                          <a:pt x="378068" y="205222"/>
                        </a:cubicBezTo>
                        <a:cubicBezTo>
                          <a:pt x="378067" y="205222"/>
                          <a:pt x="378066" y="205222"/>
                          <a:pt x="378065" y="205222"/>
                        </a:cubicBezTo>
                        <a:lnTo>
                          <a:pt x="363814" y="205222"/>
                        </a:lnTo>
                        <a:lnTo>
                          <a:pt x="363814" y="247816"/>
                        </a:lnTo>
                        <a:cubicBezTo>
                          <a:pt x="364088" y="248335"/>
                          <a:pt x="364236" y="248912"/>
                          <a:pt x="364246" y="249499"/>
                        </a:cubicBezTo>
                        <a:lnTo>
                          <a:pt x="364246" y="252778"/>
                        </a:lnTo>
                        <a:cubicBezTo>
                          <a:pt x="364247" y="254588"/>
                          <a:pt x="362779" y="256057"/>
                          <a:pt x="360967" y="256058"/>
                        </a:cubicBezTo>
                        <a:cubicBezTo>
                          <a:pt x="360966" y="256058"/>
                          <a:pt x="360965" y="256058"/>
                          <a:pt x="360964" y="256058"/>
                        </a:cubicBezTo>
                        <a:lnTo>
                          <a:pt x="28273" y="256058"/>
                        </a:lnTo>
                        <a:cubicBezTo>
                          <a:pt x="26015" y="255181"/>
                          <a:pt x="24228" y="253396"/>
                          <a:pt x="23351" y="251138"/>
                        </a:cubicBezTo>
                        <a:lnTo>
                          <a:pt x="23351" y="205222"/>
                        </a:lnTo>
                        <a:lnTo>
                          <a:pt x="3616" y="205222"/>
                        </a:lnTo>
                        <a:cubicBezTo>
                          <a:pt x="1804" y="205224"/>
                          <a:pt x="335" y="203757"/>
                          <a:pt x="334" y="201947"/>
                        </a:cubicBezTo>
                        <a:cubicBezTo>
                          <a:pt x="334" y="201946"/>
                          <a:pt x="334" y="201945"/>
                          <a:pt x="334" y="201944"/>
                        </a:cubicBezTo>
                        <a:lnTo>
                          <a:pt x="334" y="182913"/>
                        </a:lnTo>
                        <a:cubicBezTo>
                          <a:pt x="333" y="181102"/>
                          <a:pt x="1800" y="179634"/>
                          <a:pt x="3612" y="179633"/>
                        </a:cubicBezTo>
                        <a:cubicBezTo>
                          <a:pt x="3613" y="179633"/>
                          <a:pt x="3615" y="179633"/>
                          <a:pt x="3616" y="179633"/>
                        </a:cubicBezTo>
                        <a:lnTo>
                          <a:pt x="59021" y="179633"/>
                        </a:lnTo>
                        <a:cubicBezTo>
                          <a:pt x="62660" y="174743"/>
                          <a:pt x="67662" y="171035"/>
                          <a:pt x="73401" y="168974"/>
                        </a:cubicBezTo>
                        <a:lnTo>
                          <a:pt x="73401" y="127028"/>
                        </a:lnTo>
                        <a:cubicBezTo>
                          <a:pt x="70728" y="126392"/>
                          <a:pt x="68166" y="125359"/>
                          <a:pt x="65800" y="123964"/>
                        </a:cubicBezTo>
                        <a:lnTo>
                          <a:pt x="52629" y="123964"/>
                        </a:lnTo>
                        <a:cubicBezTo>
                          <a:pt x="47788" y="123964"/>
                          <a:pt x="43863" y="120042"/>
                          <a:pt x="43863" y="115203"/>
                        </a:cubicBezTo>
                        <a:cubicBezTo>
                          <a:pt x="43863" y="110365"/>
                          <a:pt x="47788" y="106443"/>
                          <a:pt x="52629" y="106443"/>
                        </a:cubicBezTo>
                        <a:lnTo>
                          <a:pt x="57294" y="106443"/>
                        </a:lnTo>
                        <a:cubicBezTo>
                          <a:pt x="58491" y="101994"/>
                          <a:pt x="61412" y="98205"/>
                          <a:pt x="65412" y="95914"/>
                        </a:cubicBezTo>
                        <a:cubicBezTo>
                          <a:pt x="70368" y="92942"/>
                          <a:pt x="76041" y="91376"/>
                          <a:pt x="81822" y="91383"/>
                        </a:cubicBezTo>
                        <a:lnTo>
                          <a:pt x="82298" y="91383"/>
                        </a:lnTo>
                        <a:cubicBezTo>
                          <a:pt x="91924" y="90622"/>
                          <a:pt x="101143" y="95413"/>
                          <a:pt x="106048" y="103725"/>
                        </a:cubicBezTo>
                        <a:lnTo>
                          <a:pt x="136925" y="82623"/>
                        </a:lnTo>
                        <a:cubicBezTo>
                          <a:pt x="137189" y="82462"/>
                          <a:pt x="137463" y="82318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3" y="65900"/>
                          <a:pt x="162339" y="58842"/>
                          <a:pt x="162144" y="51681"/>
                        </a:cubicBezTo>
                        <a:cubicBezTo>
                          <a:pt x="160590" y="49437"/>
                          <a:pt x="159381" y="47668"/>
                          <a:pt x="159078" y="47194"/>
                        </a:cubicBezTo>
                        <a:lnTo>
                          <a:pt x="158819" y="46805"/>
                        </a:lnTo>
                        <a:cubicBezTo>
                          <a:pt x="158501" y="46332"/>
                          <a:pt x="158321" y="45778"/>
                          <a:pt x="158302" y="45208"/>
                        </a:cubicBezTo>
                        <a:lnTo>
                          <a:pt x="158215" y="43827"/>
                        </a:lnTo>
                        <a:cubicBezTo>
                          <a:pt x="158173" y="43282"/>
                          <a:pt x="158262" y="42735"/>
                          <a:pt x="158474" y="42231"/>
                        </a:cubicBezTo>
                        <a:lnTo>
                          <a:pt x="159855" y="39339"/>
                        </a:lnTo>
                        <a:lnTo>
                          <a:pt x="159855" y="36491"/>
                        </a:lnTo>
                        <a:cubicBezTo>
                          <a:pt x="158135" y="18127"/>
                          <a:pt x="171638" y="1848"/>
                          <a:pt x="190014" y="129"/>
                        </a:cubicBezTo>
                        <a:cubicBezTo>
                          <a:pt x="208391" y="-1590"/>
                          <a:pt x="224682" y="11903"/>
                          <a:pt x="226402" y="30266"/>
                        </a:cubicBezTo>
                        <a:cubicBezTo>
                          <a:pt x="226596" y="32337"/>
                          <a:pt x="226596" y="34421"/>
                          <a:pt x="226402" y="36491"/>
                        </a:cubicBezTo>
                        <a:lnTo>
                          <a:pt x="226402" y="40850"/>
                        </a:lnTo>
                        <a:lnTo>
                          <a:pt x="226964" y="42663"/>
                        </a:lnTo>
                        <a:cubicBezTo>
                          <a:pt x="227084" y="42994"/>
                          <a:pt x="227142" y="43345"/>
                          <a:pt x="227136" y="43698"/>
                        </a:cubicBezTo>
                        <a:cubicBezTo>
                          <a:pt x="227122" y="44058"/>
                          <a:pt x="227136" y="44419"/>
                          <a:pt x="227180" y="44776"/>
                        </a:cubicBezTo>
                        <a:lnTo>
                          <a:pt x="227309" y="45511"/>
                        </a:lnTo>
                        <a:cubicBezTo>
                          <a:pt x="227469" y="46413"/>
                          <a:pt x="227233" y="47340"/>
                          <a:pt x="226662" y="48056"/>
                        </a:cubicBezTo>
                        <a:lnTo>
                          <a:pt x="226230" y="48661"/>
                        </a:lnTo>
                        <a:cubicBezTo>
                          <a:pt x="225927" y="49049"/>
                          <a:pt x="224804" y="50473"/>
                          <a:pt x="223293" y="52285"/>
                        </a:cubicBezTo>
                        <a:cubicBezTo>
                          <a:pt x="223047" y="59319"/>
                          <a:pt x="221480" y="66243"/>
                          <a:pt x="218673" y="72698"/>
                        </a:cubicBezTo>
                        <a:lnTo>
                          <a:pt x="222602" y="74424"/>
                        </a:lnTo>
                        <a:lnTo>
                          <a:pt x="244410" y="83270"/>
                        </a:lnTo>
                        <a:lnTo>
                          <a:pt x="254386" y="87111"/>
                        </a:lnTo>
                        <a:cubicBezTo>
                          <a:pt x="255044" y="87381"/>
                          <a:pt x="255602" y="87848"/>
                          <a:pt x="255984" y="88449"/>
                        </a:cubicBezTo>
                        <a:lnTo>
                          <a:pt x="256976" y="90088"/>
                        </a:lnTo>
                        <a:lnTo>
                          <a:pt x="301154" y="133933"/>
                        </a:lnTo>
                        <a:cubicBezTo>
                          <a:pt x="305235" y="132241"/>
                          <a:pt x="309604" y="131347"/>
                          <a:pt x="314023" y="131300"/>
                        </a:cubicBezTo>
                        <a:lnTo>
                          <a:pt x="314498" y="131300"/>
                        </a:lnTo>
                        <a:cubicBezTo>
                          <a:pt x="328058" y="131300"/>
                          <a:pt x="338811" y="138852"/>
                          <a:pt x="339458" y="148562"/>
                        </a:cubicBezTo>
                        <a:lnTo>
                          <a:pt x="345158" y="148562"/>
                        </a:lnTo>
                        <a:cubicBezTo>
                          <a:pt x="350000" y="148562"/>
                          <a:pt x="353925" y="152484"/>
                          <a:pt x="353925" y="157322"/>
                        </a:cubicBezTo>
                        <a:cubicBezTo>
                          <a:pt x="353925" y="162160"/>
                          <a:pt x="350000" y="166082"/>
                          <a:pt x="345158" y="166082"/>
                        </a:cubicBezTo>
                        <a:lnTo>
                          <a:pt x="325251" y="166082"/>
                        </a:lnTo>
                        <a:cubicBezTo>
                          <a:pt x="324991" y="166169"/>
                          <a:pt x="324690" y="166298"/>
                          <a:pt x="324387" y="166384"/>
                        </a:cubicBezTo>
                        <a:lnTo>
                          <a:pt x="324387" y="170441"/>
                        </a:lnTo>
                        <a:cubicBezTo>
                          <a:pt x="329547" y="172269"/>
                          <a:pt x="334124" y="175443"/>
                          <a:pt x="337645" y="179633"/>
                        </a:cubicBezTo>
                        <a:lnTo>
                          <a:pt x="378065" y="179633"/>
                        </a:lnTo>
                        <a:cubicBezTo>
                          <a:pt x="379877" y="179632"/>
                          <a:pt x="381346" y="181099"/>
                          <a:pt x="381346" y="182909"/>
                        </a:cubicBezTo>
                        <a:cubicBezTo>
                          <a:pt x="381346" y="182910"/>
                          <a:pt x="381346" y="182911"/>
                          <a:pt x="381346" y="182912"/>
                        </a:cubicBezTo>
                        <a:close/>
                        <a:moveTo>
                          <a:pt x="374740" y="198663"/>
                        </a:moveTo>
                        <a:lnTo>
                          <a:pt x="374740" y="193830"/>
                        </a:lnTo>
                        <a:lnTo>
                          <a:pt x="6897" y="193830"/>
                        </a:lnTo>
                        <a:lnTo>
                          <a:pt x="6897" y="198663"/>
                        </a:lnTo>
                        <a:lnTo>
                          <a:pt x="374740" y="198663"/>
                        </a:lnTo>
                        <a:close/>
                        <a:moveTo>
                          <a:pt x="374740" y="190550"/>
                        </a:moveTo>
                        <a:lnTo>
                          <a:pt x="374740" y="186192"/>
                        </a:lnTo>
                        <a:lnTo>
                          <a:pt x="6897" y="186192"/>
                        </a:lnTo>
                        <a:lnTo>
                          <a:pt x="6897" y="190550"/>
                        </a:lnTo>
                        <a:close/>
                        <a:moveTo>
                          <a:pt x="353925" y="246219"/>
                        </a:moveTo>
                        <a:lnTo>
                          <a:pt x="353925" y="205222"/>
                        </a:lnTo>
                        <a:lnTo>
                          <a:pt x="33196" y="205222"/>
                        </a:lnTo>
                        <a:lnTo>
                          <a:pt x="33196" y="246219"/>
                        </a:lnTo>
                        <a:close/>
                        <a:moveTo>
                          <a:pt x="347361" y="157322"/>
                        </a:moveTo>
                        <a:cubicBezTo>
                          <a:pt x="347356" y="156108"/>
                          <a:pt x="346373" y="155126"/>
                          <a:pt x="345158" y="155121"/>
                        </a:cubicBezTo>
                        <a:lnTo>
                          <a:pt x="331124" y="155122"/>
                        </a:lnTo>
                        <a:lnTo>
                          <a:pt x="332161" y="152834"/>
                        </a:lnTo>
                        <a:cubicBezTo>
                          <a:pt x="332452" y="152143"/>
                          <a:pt x="332655" y="151418"/>
                          <a:pt x="332764" y="150676"/>
                        </a:cubicBezTo>
                        <a:cubicBezTo>
                          <a:pt x="332808" y="150417"/>
                          <a:pt x="332851" y="150159"/>
                          <a:pt x="332895" y="149856"/>
                        </a:cubicBezTo>
                        <a:lnTo>
                          <a:pt x="332895" y="149382"/>
                        </a:lnTo>
                        <a:cubicBezTo>
                          <a:pt x="332808" y="143038"/>
                          <a:pt x="324560" y="137859"/>
                          <a:pt x="314498" y="137859"/>
                        </a:cubicBezTo>
                        <a:lnTo>
                          <a:pt x="314066" y="137859"/>
                        </a:lnTo>
                        <a:cubicBezTo>
                          <a:pt x="312900" y="137903"/>
                          <a:pt x="311778" y="137989"/>
                          <a:pt x="310655" y="138119"/>
                        </a:cubicBezTo>
                        <a:lnTo>
                          <a:pt x="309359" y="138378"/>
                        </a:lnTo>
                        <a:cubicBezTo>
                          <a:pt x="308703" y="138465"/>
                          <a:pt x="308055" y="138595"/>
                          <a:pt x="307416" y="138766"/>
                        </a:cubicBezTo>
                        <a:cubicBezTo>
                          <a:pt x="306941" y="138895"/>
                          <a:pt x="306466" y="139025"/>
                          <a:pt x="305991" y="139197"/>
                        </a:cubicBezTo>
                        <a:cubicBezTo>
                          <a:pt x="305429" y="139370"/>
                          <a:pt x="304868" y="139542"/>
                          <a:pt x="304350" y="139758"/>
                        </a:cubicBezTo>
                        <a:cubicBezTo>
                          <a:pt x="303918" y="139930"/>
                          <a:pt x="303529" y="140146"/>
                          <a:pt x="303097" y="140319"/>
                        </a:cubicBezTo>
                        <a:cubicBezTo>
                          <a:pt x="302418" y="140630"/>
                          <a:pt x="301755" y="140976"/>
                          <a:pt x="301111" y="141355"/>
                        </a:cubicBezTo>
                        <a:lnTo>
                          <a:pt x="300031" y="142088"/>
                        </a:lnTo>
                        <a:lnTo>
                          <a:pt x="252787" y="95137"/>
                        </a:lnTo>
                        <a:lnTo>
                          <a:pt x="252529" y="95223"/>
                        </a:lnTo>
                        <a:lnTo>
                          <a:pt x="251665" y="93929"/>
                        </a:lnTo>
                        <a:lnTo>
                          <a:pt x="251622" y="93885"/>
                        </a:lnTo>
                        <a:lnTo>
                          <a:pt x="251536" y="93713"/>
                        </a:lnTo>
                        <a:lnTo>
                          <a:pt x="250974" y="92850"/>
                        </a:lnTo>
                        <a:lnTo>
                          <a:pt x="242424" y="89570"/>
                        </a:lnTo>
                        <a:lnTo>
                          <a:pt x="241992" y="89398"/>
                        </a:lnTo>
                        <a:lnTo>
                          <a:pt x="239271" y="88319"/>
                        </a:lnTo>
                        <a:lnTo>
                          <a:pt x="224718" y="148821"/>
                        </a:lnTo>
                        <a:cubicBezTo>
                          <a:pt x="226380" y="152019"/>
                          <a:pt x="227240" y="155573"/>
                          <a:pt x="227223" y="159177"/>
                        </a:cubicBezTo>
                        <a:lnTo>
                          <a:pt x="227223" y="182913"/>
                        </a:lnTo>
                        <a:lnTo>
                          <a:pt x="239746" y="182913"/>
                        </a:lnTo>
                        <a:lnTo>
                          <a:pt x="243935" y="138248"/>
                        </a:lnTo>
                        <a:lnTo>
                          <a:pt x="296965" y="178208"/>
                        </a:lnTo>
                        <a:cubicBezTo>
                          <a:pt x="299431" y="176177"/>
                          <a:pt x="302239" y="174600"/>
                          <a:pt x="305257" y="173548"/>
                        </a:cubicBezTo>
                        <a:cubicBezTo>
                          <a:pt x="305947" y="173289"/>
                          <a:pt x="306681" y="173073"/>
                          <a:pt x="307416" y="172857"/>
                        </a:cubicBezTo>
                        <a:lnTo>
                          <a:pt x="307416" y="164011"/>
                        </a:lnTo>
                        <a:cubicBezTo>
                          <a:pt x="306034" y="163712"/>
                          <a:pt x="304677" y="163307"/>
                          <a:pt x="303357" y="162802"/>
                        </a:cubicBezTo>
                        <a:lnTo>
                          <a:pt x="283362" y="162802"/>
                        </a:lnTo>
                        <a:cubicBezTo>
                          <a:pt x="280334" y="162802"/>
                          <a:pt x="277878" y="160349"/>
                          <a:pt x="277878" y="157322"/>
                        </a:cubicBezTo>
                        <a:cubicBezTo>
                          <a:pt x="277878" y="154295"/>
                          <a:pt x="280334" y="151842"/>
                          <a:pt x="283362" y="151842"/>
                        </a:cubicBezTo>
                        <a:lnTo>
                          <a:pt x="297700" y="152100"/>
                        </a:lnTo>
                        <a:cubicBezTo>
                          <a:pt x="297428" y="151382"/>
                          <a:pt x="297281" y="150623"/>
                          <a:pt x="297268" y="149856"/>
                        </a:cubicBezTo>
                        <a:lnTo>
                          <a:pt x="297268" y="149770"/>
                        </a:lnTo>
                        <a:cubicBezTo>
                          <a:pt x="297570" y="146801"/>
                          <a:pt x="299336" y="144178"/>
                          <a:pt x="301974" y="142779"/>
                        </a:cubicBezTo>
                        <a:cubicBezTo>
                          <a:pt x="305648" y="140610"/>
                          <a:pt x="309842" y="139477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11" y="143944"/>
                          <a:pt x="331253" y="149425"/>
                        </a:cubicBezTo>
                        <a:cubicBezTo>
                          <a:pt x="330980" y="152427"/>
                          <a:pt x="329210" y="155088"/>
                          <a:pt x="326546" y="156502"/>
                        </a:cubicBezTo>
                        <a:cubicBezTo>
                          <a:pt x="322871" y="158662"/>
                          <a:pt x="318676" y="159781"/>
                          <a:pt x="314412" y="159738"/>
                        </a:cubicBezTo>
                        <a:lnTo>
                          <a:pt x="314023" y="159782"/>
                        </a:lnTo>
                        <a:cubicBezTo>
                          <a:pt x="309051" y="159966"/>
                          <a:pt x="304169" y="158426"/>
                          <a:pt x="300203" y="155423"/>
                        </a:cubicBezTo>
                        <a:lnTo>
                          <a:pt x="283319" y="155122"/>
                        </a:lnTo>
                        <a:cubicBezTo>
                          <a:pt x="282103" y="155134"/>
                          <a:pt x="281127" y="156129"/>
                          <a:pt x="281139" y="157344"/>
                        </a:cubicBezTo>
                        <a:cubicBezTo>
                          <a:pt x="281151" y="158559"/>
                          <a:pt x="282146" y="159534"/>
                          <a:pt x="283362" y="159522"/>
                        </a:cubicBezTo>
                        <a:lnTo>
                          <a:pt x="304263" y="159653"/>
                        </a:lnTo>
                        <a:cubicBezTo>
                          <a:pt x="305896" y="160285"/>
                          <a:pt x="307589" y="160748"/>
                          <a:pt x="309316" y="161034"/>
                        </a:cubicBezTo>
                        <a:lnTo>
                          <a:pt x="310697" y="161248"/>
                        </a:lnTo>
                        <a:lnTo>
                          <a:pt x="310697" y="175533"/>
                        </a:lnTo>
                        <a:lnTo>
                          <a:pt x="309402" y="175792"/>
                        </a:lnTo>
                        <a:cubicBezTo>
                          <a:pt x="308358" y="175994"/>
                          <a:pt x="307332" y="176282"/>
                          <a:pt x="306336" y="176654"/>
                        </a:cubicBezTo>
                        <a:cubicBezTo>
                          <a:pt x="302690" y="177929"/>
                          <a:pt x="299413" y="180078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4"/>
                        </a:lnTo>
                        <a:cubicBezTo>
                          <a:pt x="330822" y="181920"/>
                          <a:pt x="330303" y="181531"/>
                          <a:pt x="329785" y="181100"/>
                        </a:cubicBezTo>
                        <a:cubicBezTo>
                          <a:pt x="329388" y="180717"/>
                          <a:pt x="328970" y="180357"/>
                          <a:pt x="328533" y="180021"/>
                        </a:cubicBezTo>
                        <a:cubicBezTo>
                          <a:pt x="327972" y="179633"/>
                          <a:pt x="327367" y="179288"/>
                          <a:pt x="326806" y="178899"/>
                        </a:cubicBezTo>
                        <a:cubicBezTo>
                          <a:pt x="326374" y="178640"/>
                          <a:pt x="325941" y="178338"/>
                          <a:pt x="325510" y="178079"/>
                        </a:cubicBezTo>
                        <a:cubicBezTo>
                          <a:pt x="324540" y="177595"/>
                          <a:pt x="323545" y="177164"/>
                          <a:pt x="322530" y="176785"/>
                        </a:cubicBezTo>
                        <a:lnTo>
                          <a:pt x="322185" y="176654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2"/>
                        </a:cubicBezTo>
                        <a:lnTo>
                          <a:pt x="317823" y="175533"/>
                        </a:lnTo>
                        <a:lnTo>
                          <a:pt x="317823" y="161163"/>
                        </a:lnTo>
                        <a:lnTo>
                          <a:pt x="319162" y="160904"/>
                        </a:lnTo>
                        <a:cubicBezTo>
                          <a:pt x="319723" y="160774"/>
                          <a:pt x="320285" y="160645"/>
                          <a:pt x="320802" y="160515"/>
                        </a:cubicBezTo>
                        <a:cubicBezTo>
                          <a:pt x="321607" y="160331"/>
                          <a:pt x="322400" y="160101"/>
                          <a:pt x="323178" y="159825"/>
                        </a:cubicBezTo>
                        <a:cubicBezTo>
                          <a:pt x="323400" y="159773"/>
                          <a:pt x="323617" y="159701"/>
                          <a:pt x="323825" y="159609"/>
                        </a:cubicBezTo>
                        <a:lnTo>
                          <a:pt x="324387" y="159522"/>
                        </a:lnTo>
                        <a:lnTo>
                          <a:pt x="345158" y="159522"/>
                        </a:lnTo>
                        <a:cubicBezTo>
                          <a:pt x="346372" y="159518"/>
                          <a:pt x="347356" y="158536"/>
                          <a:pt x="347361" y="157322"/>
                        </a:cubicBezTo>
                        <a:close/>
                        <a:moveTo>
                          <a:pt x="324775" y="153740"/>
                        </a:moveTo>
                        <a:cubicBezTo>
                          <a:pt x="325769" y="153136"/>
                          <a:pt x="328014" y="151496"/>
                          <a:pt x="327972" y="149468"/>
                        </a:cubicBezTo>
                        <a:cubicBezTo>
                          <a:pt x="327928" y="146318"/>
                          <a:pt x="322185" y="142779"/>
                          <a:pt x="314498" y="142779"/>
                        </a:cubicBezTo>
                        <a:lnTo>
                          <a:pt x="314152" y="142779"/>
                        </a:lnTo>
                        <a:cubicBezTo>
                          <a:pt x="310499" y="142759"/>
                          <a:pt x="306907" y="143713"/>
                          <a:pt x="303745" y="145541"/>
                        </a:cubicBezTo>
                        <a:cubicBezTo>
                          <a:pt x="302795" y="146145"/>
                          <a:pt x="300507" y="147785"/>
                          <a:pt x="300550" y="149814"/>
                        </a:cubicBezTo>
                        <a:cubicBezTo>
                          <a:pt x="300592" y="152963"/>
                          <a:pt x="306336" y="156459"/>
                          <a:pt x="314023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8" y="182054"/>
                          <a:pt x="293810" y="181233"/>
                          <a:pt x="294547" y="180453"/>
                        </a:cubicBezTo>
                        <a:lnTo>
                          <a:pt x="246656" y="144419"/>
                        </a:lnTo>
                        <a:lnTo>
                          <a:pt x="243029" y="182913"/>
                        </a:lnTo>
                        <a:close/>
                        <a:moveTo>
                          <a:pt x="221220" y="149295"/>
                        </a:moveTo>
                        <a:lnTo>
                          <a:pt x="236205" y="87024"/>
                        </a:lnTo>
                        <a:lnTo>
                          <a:pt x="230030" y="84522"/>
                        </a:lnTo>
                        <a:lnTo>
                          <a:pt x="215736" y="143987"/>
                        </a:lnTo>
                        <a:lnTo>
                          <a:pt x="214095" y="143470"/>
                        </a:lnTo>
                        <a:cubicBezTo>
                          <a:pt x="213071" y="143168"/>
                          <a:pt x="212010" y="143007"/>
                          <a:pt x="210942" y="142995"/>
                        </a:cubicBezTo>
                        <a:lnTo>
                          <a:pt x="169529" y="142995"/>
                        </a:lnTo>
                        <a:lnTo>
                          <a:pt x="155192" y="83270"/>
                        </a:lnTo>
                        <a:lnTo>
                          <a:pt x="148930" y="85385"/>
                        </a:lnTo>
                        <a:lnTo>
                          <a:pt x="163440" y="145714"/>
                        </a:lnTo>
                        <a:lnTo>
                          <a:pt x="162749" y="146361"/>
                        </a:lnTo>
                        <a:cubicBezTo>
                          <a:pt x="159416" y="149785"/>
                          <a:pt x="157596" y="154402"/>
                          <a:pt x="157697" y="159177"/>
                        </a:cubicBezTo>
                        <a:lnTo>
                          <a:pt x="157697" y="182913"/>
                        </a:lnTo>
                        <a:lnTo>
                          <a:pt x="223941" y="182913"/>
                        </a:lnTo>
                        <a:lnTo>
                          <a:pt x="223941" y="159177"/>
                        </a:lnTo>
                        <a:cubicBezTo>
                          <a:pt x="223965" y="155918"/>
                          <a:pt x="223147" y="152707"/>
                          <a:pt x="221565" y="149856"/>
                        </a:cubicBezTo>
                        <a:close/>
                        <a:moveTo>
                          <a:pt x="213360" y="139930"/>
                        </a:moveTo>
                        <a:lnTo>
                          <a:pt x="226920" y="83486"/>
                        </a:lnTo>
                        <a:lnTo>
                          <a:pt x="219968" y="80422"/>
                        </a:lnTo>
                        <a:lnTo>
                          <a:pt x="216470" y="78998"/>
                        </a:lnTo>
                        <a:lnTo>
                          <a:pt x="199066" y="99323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8"/>
                        </a:lnTo>
                        <a:lnTo>
                          <a:pt x="158302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3"/>
                          <a:pt x="213360" y="139931"/>
                        </a:cubicBezTo>
                        <a:close/>
                        <a:moveTo>
                          <a:pt x="220615" y="45165"/>
                        </a:moveTo>
                        <a:cubicBezTo>
                          <a:pt x="220580" y="44836"/>
                          <a:pt x="220566" y="44504"/>
                          <a:pt x="220573" y="44173"/>
                        </a:cubicBezTo>
                        <a:lnTo>
                          <a:pt x="219968" y="42403"/>
                        </a:lnTo>
                        <a:cubicBezTo>
                          <a:pt x="219932" y="42248"/>
                          <a:pt x="219918" y="42088"/>
                          <a:pt x="219925" y="41928"/>
                        </a:cubicBezTo>
                        <a:lnTo>
                          <a:pt x="219796" y="41626"/>
                        </a:lnTo>
                        <a:lnTo>
                          <a:pt x="219796" y="36491"/>
                        </a:lnTo>
                        <a:cubicBezTo>
                          <a:pt x="221510" y="21762"/>
                          <a:pt x="210951" y="8433"/>
                          <a:pt x="196212" y="6720"/>
                        </a:cubicBezTo>
                        <a:cubicBezTo>
                          <a:pt x="181472" y="5007"/>
                          <a:pt x="168134" y="15559"/>
                          <a:pt x="166420" y="30288"/>
                        </a:cubicBezTo>
                        <a:cubicBezTo>
                          <a:pt x="166180" y="32349"/>
                          <a:pt x="166180" y="34430"/>
                          <a:pt x="166420" y="36491"/>
                        </a:cubicBezTo>
                        <a:lnTo>
                          <a:pt x="166420" y="40030"/>
                        </a:lnTo>
                        <a:cubicBezTo>
                          <a:pt x="166397" y="40249"/>
                          <a:pt x="166354" y="40466"/>
                          <a:pt x="166291" y="40677"/>
                        </a:cubicBezTo>
                        <a:lnTo>
                          <a:pt x="166247" y="41109"/>
                        </a:lnTo>
                        <a:lnTo>
                          <a:pt x="166117" y="41411"/>
                        </a:lnTo>
                        <a:lnTo>
                          <a:pt x="164865" y="44086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6" y="46633"/>
                          <a:pt x="167413" y="47755"/>
                          <a:pt x="168276" y="48877"/>
                        </a:cubicBezTo>
                        <a:lnTo>
                          <a:pt x="168709" y="48877"/>
                        </a:lnTo>
                        <a:lnTo>
                          <a:pt x="168709" y="49437"/>
                        </a:lnTo>
                        <a:cubicBezTo>
                          <a:pt x="170842" y="52697"/>
                          <a:pt x="173497" y="55584"/>
                          <a:pt x="176568" y="57982"/>
                        </a:cubicBezTo>
                        <a:cubicBezTo>
                          <a:pt x="181142" y="59885"/>
                          <a:pt x="186089" y="60726"/>
                          <a:pt x="191035" y="60441"/>
                        </a:cubicBezTo>
                        <a:cubicBezTo>
                          <a:pt x="196779" y="60578"/>
                          <a:pt x="202504" y="59731"/>
                          <a:pt x="207963" y="57938"/>
                        </a:cubicBezTo>
                        <a:cubicBezTo>
                          <a:pt x="212807" y="54349"/>
                          <a:pt x="217073" y="50041"/>
                          <a:pt x="220615" y="45165"/>
                        </a:cubicBezTo>
                        <a:close/>
                        <a:moveTo>
                          <a:pt x="198851" y="94533"/>
                        </a:moveTo>
                        <a:lnTo>
                          <a:pt x="213231" y="77703"/>
                        </a:lnTo>
                        <a:lnTo>
                          <a:pt x="212886" y="77530"/>
                        </a:lnTo>
                        <a:lnTo>
                          <a:pt x="212842" y="77530"/>
                        </a:lnTo>
                        <a:lnTo>
                          <a:pt x="212368" y="77358"/>
                        </a:lnTo>
                        <a:cubicBezTo>
                          <a:pt x="208439" y="84154"/>
                          <a:pt x="201483" y="88649"/>
                          <a:pt x="193669" y="89441"/>
                        </a:cubicBezTo>
                        <a:close/>
                        <a:moveTo>
                          <a:pt x="211245" y="72914"/>
                        </a:moveTo>
                        <a:cubicBezTo>
                          <a:pt x="214176" y="67374"/>
                          <a:pt x="215939" y="61294"/>
                          <a:pt x="216427" y="55047"/>
                        </a:cubicBezTo>
                        <a:cubicBezTo>
                          <a:pt x="214402" y="57421"/>
                          <a:pt x="211975" y="59423"/>
                          <a:pt x="209258" y="60959"/>
                        </a:cubicBezTo>
                        <a:cubicBezTo>
                          <a:pt x="203394" y="62946"/>
                          <a:pt x="197225" y="63881"/>
                          <a:pt x="191035" y="63721"/>
                        </a:cubicBezTo>
                        <a:cubicBezTo>
                          <a:pt x="185536" y="63951"/>
                          <a:pt x="180054" y="62979"/>
                          <a:pt x="174970" y="60873"/>
                        </a:cubicBezTo>
                        <a:cubicBezTo>
                          <a:pt x="172695" y="59318"/>
                          <a:pt x="170683" y="57410"/>
                          <a:pt x="169010" y="55220"/>
                        </a:cubicBezTo>
                        <a:cubicBezTo>
                          <a:pt x="169551" y="61375"/>
                          <a:pt x="171313" y="67360"/>
                          <a:pt x="174193" y="72827"/>
                        </a:cubicBezTo>
                        <a:cubicBezTo>
                          <a:pt x="174280" y="72956"/>
                          <a:pt x="174236" y="73043"/>
                          <a:pt x="174280" y="73172"/>
                        </a:cubicBezTo>
                        <a:cubicBezTo>
                          <a:pt x="177883" y="83353"/>
                          <a:pt x="189064" y="88687"/>
                          <a:pt x="199252" y="85085"/>
                        </a:cubicBezTo>
                        <a:cubicBezTo>
                          <a:pt x="204807" y="83122"/>
                          <a:pt x="209180" y="78761"/>
                          <a:pt x="211158" y="73215"/>
                        </a:cubicBezTo>
                        <a:cubicBezTo>
                          <a:pt x="211202" y="73128"/>
                          <a:pt x="211158" y="72999"/>
                          <a:pt x="211245" y="72914"/>
                        </a:cubicBezTo>
                        <a:close/>
                        <a:moveTo>
                          <a:pt x="185119" y="95310"/>
                        </a:moveTo>
                        <a:lnTo>
                          <a:pt x="191812" y="89441"/>
                        </a:lnTo>
                        <a:cubicBezTo>
                          <a:pt x="183964" y="88651"/>
                          <a:pt x="176982" y="84117"/>
                          <a:pt x="173070" y="77272"/>
                        </a:cubicBezTo>
                        <a:lnTo>
                          <a:pt x="171688" y="77746"/>
                        </a:lnTo>
                        <a:close/>
                        <a:moveTo>
                          <a:pt x="159813" y="144677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3"/>
                        </a:lnTo>
                        <a:lnTo>
                          <a:pt x="114426" y="109723"/>
                        </a:lnTo>
                        <a:cubicBezTo>
                          <a:pt x="117455" y="109723"/>
                          <a:pt x="119911" y="112177"/>
                          <a:pt x="119911" y="115204"/>
                        </a:cubicBezTo>
                        <a:cubicBezTo>
                          <a:pt x="119911" y="118231"/>
                          <a:pt x="117455" y="120685"/>
                          <a:pt x="114426" y="120685"/>
                        </a:cubicBezTo>
                        <a:lnTo>
                          <a:pt x="96979" y="120771"/>
                        </a:lnTo>
                        <a:cubicBezTo>
                          <a:pt x="94924" y="122019"/>
                          <a:pt x="92698" y="122964"/>
                          <a:pt x="90372" y="123575"/>
                        </a:cubicBezTo>
                        <a:lnTo>
                          <a:pt x="90372" y="144074"/>
                        </a:lnTo>
                        <a:cubicBezTo>
                          <a:pt x="95900" y="142650"/>
                          <a:pt x="112699" y="137040"/>
                          <a:pt x="128504" y="130696"/>
                        </a:cubicBezTo>
                        <a:cubicBezTo>
                          <a:pt x="130525" y="129695"/>
                          <a:pt x="132891" y="129664"/>
                          <a:pt x="134938" y="130609"/>
                        </a:cubicBezTo>
                        <a:cubicBezTo>
                          <a:pt x="136469" y="131407"/>
                          <a:pt x="137584" y="132821"/>
                          <a:pt x="138005" y="134494"/>
                        </a:cubicBezTo>
                        <a:lnTo>
                          <a:pt x="142108" y="182913"/>
                        </a:lnTo>
                        <a:lnTo>
                          <a:pt x="154415" y="182913"/>
                        </a:lnTo>
                        <a:lnTo>
                          <a:pt x="154415" y="159177"/>
                        </a:lnTo>
                        <a:cubicBezTo>
                          <a:pt x="154328" y="153838"/>
                          <a:pt x="156256" y="148662"/>
                          <a:pt x="159813" y="144677"/>
                        </a:cubicBezTo>
                        <a:close/>
                        <a:moveTo>
                          <a:pt x="138825" y="182913"/>
                        </a:moveTo>
                        <a:lnTo>
                          <a:pt x="134766" y="135054"/>
                        </a:lnTo>
                        <a:cubicBezTo>
                          <a:pt x="134503" y="134390"/>
                          <a:pt x="134013" y="133840"/>
                          <a:pt x="133383" y="133501"/>
                        </a:cubicBezTo>
                        <a:cubicBezTo>
                          <a:pt x="132176" y="133081"/>
                          <a:pt x="130850" y="133174"/>
                          <a:pt x="129714" y="133760"/>
                        </a:cubicBezTo>
                        <a:cubicBezTo>
                          <a:pt x="116886" y="138974"/>
                          <a:pt x="103798" y="143525"/>
                          <a:pt x="90503" y="147396"/>
                        </a:cubicBezTo>
                        <a:lnTo>
                          <a:pt x="90372" y="146792"/>
                        </a:lnTo>
                        <a:lnTo>
                          <a:pt x="90372" y="171390"/>
                        </a:lnTo>
                        <a:cubicBezTo>
                          <a:pt x="91106" y="171606"/>
                          <a:pt x="91840" y="171822"/>
                          <a:pt x="92575" y="172081"/>
                        </a:cubicBezTo>
                        <a:cubicBezTo>
                          <a:pt x="98233" y="174081"/>
                          <a:pt x="103075" y="177887"/>
                          <a:pt x="106350" y="182913"/>
                        </a:cubicBezTo>
                        <a:close/>
                        <a:moveTo>
                          <a:pt x="116628" y="115203"/>
                        </a:moveTo>
                        <a:cubicBezTo>
                          <a:pt x="116623" y="113990"/>
                          <a:pt x="115640" y="113008"/>
                          <a:pt x="114426" y="113003"/>
                        </a:cubicBezTo>
                        <a:lnTo>
                          <a:pt x="100176" y="113003"/>
                        </a:lnTo>
                        <a:lnTo>
                          <a:pt x="100564" y="111061"/>
                        </a:lnTo>
                        <a:cubicBezTo>
                          <a:pt x="100677" y="110536"/>
                          <a:pt x="100735" y="110001"/>
                          <a:pt x="100737" y="109465"/>
                        </a:cubicBezTo>
                        <a:cubicBezTo>
                          <a:pt x="100736" y="109101"/>
                          <a:pt x="100693" y="108739"/>
                          <a:pt x="100607" y="108385"/>
                        </a:cubicBezTo>
                        <a:cubicBezTo>
                          <a:pt x="99657" y="102430"/>
                          <a:pt x="91798" y="97942"/>
                          <a:pt x="82298" y="97942"/>
                        </a:cubicBezTo>
                        <a:lnTo>
                          <a:pt x="81909" y="97986"/>
                        </a:lnTo>
                        <a:cubicBezTo>
                          <a:pt x="81114" y="97998"/>
                          <a:pt x="80321" y="98056"/>
                          <a:pt x="79533" y="98158"/>
                        </a:cubicBezTo>
                        <a:cubicBezTo>
                          <a:pt x="79114" y="98145"/>
                          <a:pt x="78695" y="98174"/>
                          <a:pt x="78281" y="98244"/>
                        </a:cubicBezTo>
                        <a:cubicBezTo>
                          <a:pt x="75112" y="98625"/>
                          <a:pt x="72054" y="99653"/>
                          <a:pt x="69299" y="101266"/>
                        </a:cubicBezTo>
                        <a:cubicBezTo>
                          <a:pt x="69170" y="101351"/>
                          <a:pt x="69039" y="101395"/>
                          <a:pt x="68910" y="101480"/>
                        </a:cubicBezTo>
                        <a:cubicBezTo>
                          <a:pt x="66251" y="102938"/>
                          <a:pt x="64325" y="105443"/>
                          <a:pt x="63599" y="108385"/>
                        </a:cubicBezTo>
                        <a:cubicBezTo>
                          <a:pt x="63484" y="108910"/>
                          <a:pt x="63426" y="109445"/>
                          <a:pt x="63426" y="109982"/>
                        </a:cubicBezTo>
                        <a:cubicBezTo>
                          <a:pt x="63433" y="110358"/>
                          <a:pt x="63462" y="110732"/>
                          <a:pt x="63512" y="111104"/>
                        </a:cubicBezTo>
                        <a:lnTo>
                          <a:pt x="63857" y="113003"/>
                        </a:lnTo>
                        <a:lnTo>
                          <a:pt x="52629" y="113003"/>
                        </a:lnTo>
                        <a:cubicBezTo>
                          <a:pt x="51413" y="113003"/>
                          <a:pt x="50427" y="113988"/>
                          <a:pt x="50427" y="115204"/>
                        </a:cubicBezTo>
                        <a:cubicBezTo>
                          <a:pt x="50427" y="116419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6" y="117663"/>
                        </a:lnTo>
                        <a:cubicBezTo>
                          <a:pt x="68392" y="117837"/>
                          <a:pt x="68607" y="117923"/>
                          <a:pt x="68781" y="118052"/>
                        </a:cubicBezTo>
                        <a:cubicBezTo>
                          <a:pt x="69674" y="118618"/>
                          <a:pt x="70613" y="119109"/>
                          <a:pt x="71588" y="119520"/>
                        </a:cubicBezTo>
                        <a:cubicBezTo>
                          <a:pt x="71691" y="119554"/>
                          <a:pt x="71793" y="119598"/>
                          <a:pt x="71889" y="119649"/>
                        </a:cubicBezTo>
                        <a:cubicBezTo>
                          <a:pt x="73026" y="120098"/>
                          <a:pt x="74196" y="120458"/>
                          <a:pt x="75388" y="120727"/>
                        </a:cubicBezTo>
                        <a:cubicBezTo>
                          <a:pt x="75690" y="120814"/>
                          <a:pt x="75949" y="120857"/>
                          <a:pt x="76251" y="120943"/>
                        </a:cubicBezTo>
                        <a:cubicBezTo>
                          <a:pt x="76510" y="120987"/>
                          <a:pt x="76770" y="121030"/>
                          <a:pt x="77072" y="121073"/>
                        </a:cubicBezTo>
                        <a:cubicBezTo>
                          <a:pt x="77547" y="121159"/>
                          <a:pt x="78022" y="121246"/>
                          <a:pt x="78540" y="121288"/>
                        </a:cubicBezTo>
                        <a:lnTo>
                          <a:pt x="79965" y="121461"/>
                        </a:lnTo>
                        <a:lnTo>
                          <a:pt x="79965" y="174022"/>
                        </a:lnTo>
                        <a:lnTo>
                          <a:pt x="78670" y="174325"/>
                        </a:lnTo>
                        <a:cubicBezTo>
                          <a:pt x="77656" y="174517"/>
                          <a:pt x="76659" y="174791"/>
                          <a:pt x="75690" y="175144"/>
                        </a:cubicBezTo>
                        <a:cubicBezTo>
                          <a:pt x="75642" y="175139"/>
                          <a:pt x="75595" y="175154"/>
                          <a:pt x="75560" y="175188"/>
                        </a:cubicBezTo>
                        <a:lnTo>
                          <a:pt x="75431" y="175231"/>
                        </a:lnTo>
                        <a:cubicBezTo>
                          <a:pt x="74219" y="175657"/>
                          <a:pt x="73048" y="176191"/>
                          <a:pt x="71933" y="176828"/>
                        </a:cubicBezTo>
                        <a:cubicBezTo>
                          <a:pt x="71457" y="177086"/>
                          <a:pt x="70983" y="177475"/>
                          <a:pt x="70507" y="177777"/>
                        </a:cubicBezTo>
                        <a:cubicBezTo>
                          <a:pt x="69860" y="178208"/>
                          <a:pt x="69212" y="178597"/>
                          <a:pt x="68651" y="179028"/>
                        </a:cubicBezTo>
                        <a:cubicBezTo>
                          <a:pt x="68133" y="179417"/>
                          <a:pt x="67744" y="179891"/>
                          <a:pt x="67268" y="180323"/>
                        </a:cubicBezTo>
                        <a:cubicBezTo>
                          <a:pt x="66719" y="180793"/>
                          <a:pt x="66200" y="181297"/>
                          <a:pt x="65715" y="181833"/>
                        </a:cubicBezTo>
                        <a:cubicBezTo>
                          <a:pt x="65412" y="182178"/>
                          <a:pt x="65153" y="182566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0"/>
                          <a:pt x="95704" y="176679"/>
                          <a:pt x="91453" y="175187"/>
                        </a:cubicBezTo>
                        <a:cubicBezTo>
                          <a:pt x="90456" y="174815"/>
                          <a:pt x="89431" y="174526"/>
                          <a:pt x="88386" y="174325"/>
                        </a:cubicBezTo>
                        <a:lnTo>
                          <a:pt x="87090" y="174022"/>
                        </a:lnTo>
                        <a:lnTo>
                          <a:pt x="87090" y="121030"/>
                        </a:lnTo>
                        <a:lnTo>
                          <a:pt x="88343" y="120727"/>
                        </a:lnTo>
                        <a:cubicBezTo>
                          <a:pt x="90762" y="120192"/>
                          <a:pt x="93080" y="119275"/>
                          <a:pt x="95209" y="118009"/>
                        </a:cubicBezTo>
                        <a:lnTo>
                          <a:pt x="96072" y="117405"/>
                        </a:lnTo>
                        <a:lnTo>
                          <a:pt x="114426" y="117405"/>
                        </a:lnTo>
                        <a:cubicBezTo>
                          <a:pt x="115640" y="117400"/>
                          <a:pt x="116623" y="116417"/>
                          <a:pt x="116628" y="11520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02" name="Google Shape;2002;g2db8ca15495_1_492"/>
                  <p:cNvSpPr/>
                  <p:nvPr/>
                </p:nvSpPr>
                <p:spPr>
                  <a:xfrm>
                    <a:off x="5030321" y="2947048"/>
                    <a:ext cx="34028" cy="20283"/>
                  </a:xfrm>
                  <a:custGeom>
                    <a:rect b="b" l="l" r="r" t="t"/>
                    <a:pathLst>
                      <a:path extrusionOk="0" h="20283" w="34028">
                        <a:moveTo>
                          <a:pt x="34362" y="9906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4"/>
                        </a:cubicBezTo>
                        <a:lnTo>
                          <a:pt x="17089" y="20264"/>
                        </a:lnTo>
                        <a:cubicBezTo>
                          <a:pt x="7934" y="20264"/>
                          <a:pt x="421" y="15819"/>
                          <a:pt x="334" y="10338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6"/>
                          <a:pt x="12954" y="-24"/>
                          <a:pt x="17218" y="24"/>
                        </a:cubicBezTo>
                        <a:lnTo>
                          <a:pt x="17565" y="-19"/>
                        </a:lnTo>
                        <a:cubicBezTo>
                          <a:pt x="26762" y="-19"/>
                          <a:pt x="34277" y="4426"/>
                          <a:pt x="34362" y="9906"/>
                        </a:cubicBezTo>
                        <a:close/>
                        <a:moveTo>
                          <a:pt x="27843" y="14223"/>
                        </a:moveTo>
                        <a:cubicBezTo>
                          <a:pt x="28835" y="13618"/>
                          <a:pt x="31081" y="11978"/>
                          <a:pt x="31081" y="9950"/>
                        </a:cubicBezTo>
                        <a:cubicBezTo>
                          <a:pt x="31038" y="6800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5"/>
                          <a:pt x="9983" y="4185"/>
                          <a:pt x="6811" y="6023"/>
                        </a:cubicBezTo>
                        <a:cubicBezTo>
                          <a:pt x="5861" y="6628"/>
                          <a:pt x="3573" y="8310"/>
                          <a:pt x="3616" y="10295"/>
                        </a:cubicBezTo>
                        <a:cubicBezTo>
                          <a:pt x="3659" y="13446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6"/>
                          <a:pt x="24685" y="16062"/>
                          <a:pt x="27843" y="1422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003" name="Google Shape;2003;g2db8ca15495_1_492"/>
              <p:cNvGrpSpPr/>
              <p:nvPr/>
            </p:nvGrpSpPr>
            <p:grpSpPr>
              <a:xfrm>
                <a:off x="7101961" y="4576574"/>
                <a:ext cx="561040" cy="377073"/>
                <a:chOff x="5723061" y="4582192"/>
                <a:chExt cx="561040" cy="377073"/>
              </a:xfrm>
            </p:grpSpPr>
            <p:grpSp>
              <p:nvGrpSpPr>
                <p:cNvPr id="2004" name="Google Shape;2004;g2db8ca15495_1_492"/>
                <p:cNvGrpSpPr/>
                <p:nvPr/>
              </p:nvGrpSpPr>
              <p:grpSpPr>
                <a:xfrm>
                  <a:off x="5771378" y="4591613"/>
                  <a:ext cx="472272" cy="352929"/>
                  <a:chOff x="4998402" y="3162440"/>
                  <a:chExt cx="320728" cy="239680"/>
                </a:xfrm>
              </p:grpSpPr>
              <p:sp>
                <p:nvSpPr>
                  <p:cNvPr id="2005" name="Google Shape;2005;g2db8ca15495_1_492"/>
                  <p:cNvSpPr/>
                  <p:nvPr/>
                </p:nvSpPr>
                <p:spPr>
                  <a:xfrm>
                    <a:off x="4998402" y="3361125"/>
                    <a:ext cx="320728" cy="40995"/>
                  </a:xfrm>
                  <a:custGeom>
                    <a:rect b="b" l="l" r="r" t="t"/>
                    <a:pathLst>
                      <a:path extrusionOk="0" h="40995" w="320728">
                        <a:moveTo>
                          <a:pt x="0" y="0"/>
                        </a:moveTo>
                        <a:lnTo>
                          <a:pt x="320729" y="0"/>
                        </a:lnTo>
                        <a:lnTo>
                          <a:pt x="320729" y="40996"/>
                        </a:lnTo>
                        <a:lnTo>
                          <a:pt x="0" y="40996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06" name="Google Shape;2006;g2db8ca15495_1_492"/>
                  <p:cNvSpPr/>
                  <p:nvPr/>
                </p:nvSpPr>
                <p:spPr>
                  <a:xfrm>
                    <a:off x="5114135" y="3239171"/>
                    <a:ext cx="87275" cy="99642"/>
                  </a:xfrm>
                  <a:custGeom>
                    <a:rect b="b" l="l" r="r" t="t"/>
                    <a:pathLst>
                      <a:path extrusionOk="0" h="99642" w="87275">
                        <a:moveTo>
                          <a:pt x="87609" y="3736"/>
                        </a:moveTo>
                        <a:lnTo>
                          <a:pt x="72625" y="66007"/>
                        </a:lnTo>
                        <a:lnTo>
                          <a:pt x="72970" y="66568"/>
                        </a:lnTo>
                        <a:cubicBezTo>
                          <a:pt x="74551" y="69420"/>
                          <a:pt x="75369" y="72630"/>
                          <a:pt x="75344" y="75890"/>
                        </a:cubicBezTo>
                        <a:lnTo>
                          <a:pt x="75344" y="99624"/>
                        </a:lnTo>
                        <a:lnTo>
                          <a:pt x="9100" y="99624"/>
                        </a:lnTo>
                        <a:lnTo>
                          <a:pt x="9100" y="75889"/>
                        </a:lnTo>
                        <a:cubicBezTo>
                          <a:pt x="9000" y="71113"/>
                          <a:pt x="10820" y="66497"/>
                          <a:pt x="14153" y="63072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7"/>
                        </a:lnTo>
                        <a:lnTo>
                          <a:pt x="62347" y="59707"/>
                        </a:lnTo>
                        <a:cubicBezTo>
                          <a:pt x="63414" y="59720"/>
                          <a:pt x="64475" y="59879"/>
                          <a:pt x="65499" y="60181"/>
                        </a:cubicBezTo>
                        <a:lnTo>
                          <a:pt x="67140" y="60698"/>
                        </a:lnTo>
                        <a:lnTo>
                          <a:pt x="81433" y="1233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07" name="Google Shape;2007;g2db8ca15495_1_492"/>
                  <p:cNvSpPr/>
                  <p:nvPr/>
                </p:nvSpPr>
                <p:spPr>
                  <a:xfrm>
                    <a:off x="5130071" y="3162440"/>
                    <a:ext cx="55750" cy="53957"/>
                  </a:xfrm>
                  <a:custGeom>
                    <a:rect b="b" l="l" r="r" t="t"/>
                    <a:pathLst>
                      <a:path extrusionOk="0" h="53957" w="55750">
                        <a:moveTo>
                          <a:pt x="56041" y="37616"/>
                        </a:moveTo>
                        <a:cubicBezTo>
                          <a:pt x="56033" y="37947"/>
                          <a:pt x="56048" y="38279"/>
                          <a:pt x="56084" y="38608"/>
                        </a:cubicBezTo>
                        <a:cubicBezTo>
                          <a:pt x="52542" y="43485"/>
                          <a:pt x="48275" y="47793"/>
                          <a:pt x="43431" y="51382"/>
                        </a:cubicBezTo>
                        <a:cubicBezTo>
                          <a:pt x="37972" y="53175"/>
                          <a:pt x="32247" y="54021"/>
                          <a:pt x="26503" y="53884"/>
                        </a:cubicBezTo>
                        <a:cubicBezTo>
                          <a:pt x="21556" y="54168"/>
                          <a:pt x="16610" y="53327"/>
                          <a:pt x="12036" y="51424"/>
                        </a:cubicBezTo>
                        <a:cubicBezTo>
                          <a:pt x="8965" y="49027"/>
                          <a:pt x="6309" y="46140"/>
                          <a:pt x="4176" y="42880"/>
                        </a:cubicBezTo>
                        <a:lnTo>
                          <a:pt x="4176" y="42319"/>
                        </a:lnTo>
                        <a:lnTo>
                          <a:pt x="3745" y="42319"/>
                        </a:lnTo>
                        <a:cubicBezTo>
                          <a:pt x="2881" y="41197"/>
                          <a:pt x="2103" y="40075"/>
                          <a:pt x="1456" y="39126"/>
                        </a:cubicBezTo>
                        <a:lnTo>
                          <a:pt x="1413" y="39083"/>
                        </a:lnTo>
                        <a:cubicBezTo>
                          <a:pt x="1024" y="38522"/>
                          <a:pt x="679" y="37961"/>
                          <a:pt x="334" y="37529"/>
                        </a:cubicBezTo>
                        <a:lnTo>
                          <a:pt x="1586" y="34853"/>
                        </a:lnTo>
                        <a:lnTo>
                          <a:pt x="1715" y="34552"/>
                        </a:lnTo>
                        <a:lnTo>
                          <a:pt x="1758" y="34120"/>
                        </a:lnTo>
                        <a:cubicBezTo>
                          <a:pt x="1822" y="33909"/>
                          <a:pt x="1865" y="33692"/>
                          <a:pt x="1887" y="33473"/>
                        </a:cubicBezTo>
                        <a:lnTo>
                          <a:pt x="1887" y="29934"/>
                        </a:lnTo>
                        <a:cubicBezTo>
                          <a:pt x="173" y="15205"/>
                          <a:pt x="10732" y="1876"/>
                          <a:pt x="25472" y="163"/>
                        </a:cubicBezTo>
                        <a:cubicBezTo>
                          <a:pt x="40211" y="-1550"/>
                          <a:pt x="53549" y="9002"/>
                          <a:pt x="55263" y="23731"/>
                        </a:cubicBezTo>
                        <a:cubicBezTo>
                          <a:pt x="55503" y="25792"/>
                          <a:pt x="55503" y="27873"/>
                          <a:pt x="55263" y="29934"/>
                        </a:cubicBezTo>
                        <a:lnTo>
                          <a:pt x="55263" y="35069"/>
                        </a:lnTo>
                        <a:lnTo>
                          <a:pt x="55393" y="35372"/>
                        </a:lnTo>
                        <a:cubicBezTo>
                          <a:pt x="55387" y="35531"/>
                          <a:pt x="55401" y="35691"/>
                          <a:pt x="55436" y="35846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08" name="Google Shape;2008;g2db8ca15495_1_492"/>
                <p:cNvGrpSpPr/>
                <p:nvPr/>
              </p:nvGrpSpPr>
              <p:grpSpPr>
                <a:xfrm>
                  <a:off x="5723061" y="4582192"/>
                  <a:ext cx="561040" cy="377073"/>
                  <a:chOff x="4965588" y="3156037"/>
                  <a:chExt cx="381012" cy="256077"/>
                </a:xfrm>
              </p:grpSpPr>
              <p:sp>
                <p:nvSpPr>
                  <p:cNvPr id="2009" name="Google Shape;2009;g2db8ca15495_1_492"/>
                  <p:cNvSpPr/>
                  <p:nvPr/>
                </p:nvSpPr>
                <p:spPr>
                  <a:xfrm>
                    <a:off x="4965588" y="3156037"/>
                    <a:ext cx="381012" cy="256077"/>
                  </a:xfrm>
                  <a:custGeom>
                    <a:rect b="b" l="l" r="r" t="t"/>
                    <a:pathLst>
                      <a:path extrusionOk="0" h="256077" w="381012">
                        <a:moveTo>
                          <a:pt x="381347" y="182913"/>
                        </a:moveTo>
                        <a:lnTo>
                          <a:pt x="381347" y="201944"/>
                        </a:lnTo>
                        <a:cubicBezTo>
                          <a:pt x="381348" y="203754"/>
                          <a:pt x="379880" y="205222"/>
                          <a:pt x="378069" y="205223"/>
                        </a:cubicBezTo>
                        <a:cubicBezTo>
                          <a:pt x="378068" y="205223"/>
                          <a:pt x="378067" y="205223"/>
                          <a:pt x="378065" y="205223"/>
                        </a:cubicBezTo>
                        <a:lnTo>
                          <a:pt x="363814" y="205223"/>
                        </a:lnTo>
                        <a:lnTo>
                          <a:pt x="363814" y="247816"/>
                        </a:lnTo>
                        <a:cubicBezTo>
                          <a:pt x="364088" y="248336"/>
                          <a:pt x="364236" y="248912"/>
                          <a:pt x="364246" y="249499"/>
                        </a:cubicBezTo>
                        <a:lnTo>
                          <a:pt x="364246" y="252779"/>
                        </a:lnTo>
                        <a:cubicBezTo>
                          <a:pt x="364247" y="254589"/>
                          <a:pt x="362779" y="256058"/>
                          <a:pt x="360967" y="256059"/>
                        </a:cubicBezTo>
                        <a:cubicBezTo>
                          <a:pt x="360966" y="256059"/>
                          <a:pt x="360965" y="256059"/>
                          <a:pt x="360964" y="256059"/>
                        </a:cubicBezTo>
                        <a:lnTo>
                          <a:pt x="28273" y="256059"/>
                        </a:lnTo>
                        <a:cubicBezTo>
                          <a:pt x="26015" y="255182"/>
                          <a:pt x="24228" y="253397"/>
                          <a:pt x="23351" y="251139"/>
                        </a:cubicBezTo>
                        <a:lnTo>
                          <a:pt x="23351" y="205223"/>
                        </a:lnTo>
                        <a:lnTo>
                          <a:pt x="3616" y="205223"/>
                        </a:lnTo>
                        <a:cubicBezTo>
                          <a:pt x="1804" y="205224"/>
                          <a:pt x="335" y="203758"/>
                          <a:pt x="334" y="201948"/>
                        </a:cubicBezTo>
                        <a:cubicBezTo>
                          <a:pt x="334" y="201946"/>
                          <a:pt x="334" y="201945"/>
                          <a:pt x="334" y="201944"/>
                        </a:cubicBezTo>
                        <a:lnTo>
                          <a:pt x="334" y="182913"/>
                        </a:lnTo>
                        <a:cubicBezTo>
                          <a:pt x="333" y="181102"/>
                          <a:pt x="1801" y="179634"/>
                          <a:pt x="3613" y="179633"/>
                        </a:cubicBezTo>
                        <a:cubicBezTo>
                          <a:pt x="3614" y="179633"/>
                          <a:pt x="3615" y="179633"/>
                          <a:pt x="3616" y="179633"/>
                        </a:cubicBezTo>
                        <a:lnTo>
                          <a:pt x="59021" y="179633"/>
                        </a:lnTo>
                        <a:cubicBezTo>
                          <a:pt x="62660" y="174743"/>
                          <a:pt x="67662" y="171036"/>
                          <a:pt x="73401" y="168974"/>
                        </a:cubicBezTo>
                        <a:lnTo>
                          <a:pt x="73401" y="127029"/>
                        </a:lnTo>
                        <a:cubicBezTo>
                          <a:pt x="70728" y="126393"/>
                          <a:pt x="68166" y="125360"/>
                          <a:pt x="65800" y="123965"/>
                        </a:cubicBezTo>
                        <a:lnTo>
                          <a:pt x="52629" y="123965"/>
                        </a:lnTo>
                        <a:cubicBezTo>
                          <a:pt x="47788" y="123965"/>
                          <a:pt x="43863" y="120043"/>
                          <a:pt x="43863" y="115205"/>
                        </a:cubicBezTo>
                        <a:cubicBezTo>
                          <a:pt x="43863" y="110367"/>
                          <a:pt x="47788" y="106444"/>
                          <a:pt x="52629" y="106444"/>
                        </a:cubicBezTo>
                        <a:lnTo>
                          <a:pt x="57294" y="106444"/>
                        </a:lnTo>
                        <a:cubicBezTo>
                          <a:pt x="58491" y="101995"/>
                          <a:pt x="61412" y="98206"/>
                          <a:pt x="65412" y="95915"/>
                        </a:cubicBezTo>
                        <a:cubicBezTo>
                          <a:pt x="70368" y="92943"/>
                          <a:pt x="76041" y="91376"/>
                          <a:pt x="81822" y="91384"/>
                        </a:cubicBezTo>
                        <a:lnTo>
                          <a:pt x="82298" y="91383"/>
                        </a:lnTo>
                        <a:cubicBezTo>
                          <a:pt x="91924" y="90622"/>
                          <a:pt x="101143" y="95413"/>
                          <a:pt x="106048" y="103725"/>
                        </a:cubicBezTo>
                        <a:lnTo>
                          <a:pt x="136925" y="82623"/>
                        </a:lnTo>
                        <a:cubicBezTo>
                          <a:pt x="137189" y="82463"/>
                          <a:pt x="137463" y="82319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3" y="65901"/>
                          <a:pt x="162339" y="58843"/>
                          <a:pt x="162144" y="51682"/>
                        </a:cubicBezTo>
                        <a:cubicBezTo>
                          <a:pt x="160590" y="49439"/>
                          <a:pt x="159381" y="47669"/>
                          <a:pt x="159078" y="47194"/>
                        </a:cubicBezTo>
                        <a:lnTo>
                          <a:pt x="158819" y="46805"/>
                        </a:lnTo>
                        <a:cubicBezTo>
                          <a:pt x="158500" y="46332"/>
                          <a:pt x="158321" y="45779"/>
                          <a:pt x="158302" y="45209"/>
                        </a:cubicBezTo>
                        <a:lnTo>
                          <a:pt x="158215" y="43828"/>
                        </a:lnTo>
                        <a:cubicBezTo>
                          <a:pt x="158173" y="43283"/>
                          <a:pt x="158262" y="42735"/>
                          <a:pt x="158474" y="42231"/>
                        </a:cubicBezTo>
                        <a:lnTo>
                          <a:pt x="159855" y="39341"/>
                        </a:lnTo>
                        <a:lnTo>
                          <a:pt x="159855" y="36493"/>
                        </a:lnTo>
                        <a:cubicBezTo>
                          <a:pt x="158135" y="18129"/>
                          <a:pt x="171637" y="1848"/>
                          <a:pt x="190013" y="129"/>
                        </a:cubicBezTo>
                        <a:cubicBezTo>
                          <a:pt x="208390" y="-1591"/>
                          <a:pt x="224682" y="11902"/>
                          <a:pt x="226402" y="30265"/>
                        </a:cubicBezTo>
                        <a:cubicBezTo>
                          <a:pt x="226596" y="32337"/>
                          <a:pt x="226596" y="34421"/>
                          <a:pt x="226402" y="36493"/>
                        </a:cubicBezTo>
                        <a:lnTo>
                          <a:pt x="226402" y="40851"/>
                        </a:lnTo>
                        <a:lnTo>
                          <a:pt x="226964" y="42663"/>
                        </a:lnTo>
                        <a:cubicBezTo>
                          <a:pt x="227084" y="42995"/>
                          <a:pt x="227142" y="43346"/>
                          <a:pt x="227136" y="43699"/>
                        </a:cubicBezTo>
                        <a:cubicBezTo>
                          <a:pt x="227122" y="44059"/>
                          <a:pt x="227136" y="44420"/>
                          <a:pt x="227180" y="44778"/>
                        </a:cubicBezTo>
                        <a:lnTo>
                          <a:pt x="227309" y="45511"/>
                        </a:lnTo>
                        <a:cubicBezTo>
                          <a:pt x="227469" y="46413"/>
                          <a:pt x="227233" y="47340"/>
                          <a:pt x="226662" y="48057"/>
                        </a:cubicBezTo>
                        <a:lnTo>
                          <a:pt x="226230" y="48662"/>
                        </a:lnTo>
                        <a:cubicBezTo>
                          <a:pt x="225927" y="49050"/>
                          <a:pt x="224804" y="50474"/>
                          <a:pt x="223293" y="52287"/>
                        </a:cubicBezTo>
                        <a:cubicBezTo>
                          <a:pt x="223047" y="59320"/>
                          <a:pt x="221480" y="66244"/>
                          <a:pt x="218673" y="72698"/>
                        </a:cubicBezTo>
                        <a:lnTo>
                          <a:pt x="222602" y="74424"/>
                        </a:lnTo>
                        <a:lnTo>
                          <a:pt x="244410" y="83271"/>
                        </a:lnTo>
                        <a:lnTo>
                          <a:pt x="254386" y="87112"/>
                        </a:lnTo>
                        <a:cubicBezTo>
                          <a:pt x="255044" y="87381"/>
                          <a:pt x="255603" y="87849"/>
                          <a:pt x="255984" y="88450"/>
                        </a:cubicBezTo>
                        <a:lnTo>
                          <a:pt x="256976" y="90089"/>
                        </a:lnTo>
                        <a:lnTo>
                          <a:pt x="301154" y="133934"/>
                        </a:lnTo>
                        <a:cubicBezTo>
                          <a:pt x="305235" y="132242"/>
                          <a:pt x="309604" y="131348"/>
                          <a:pt x="314023" y="131301"/>
                        </a:cubicBezTo>
                        <a:lnTo>
                          <a:pt x="314498" y="131301"/>
                        </a:lnTo>
                        <a:cubicBezTo>
                          <a:pt x="328058" y="131301"/>
                          <a:pt x="338811" y="138853"/>
                          <a:pt x="339458" y="148563"/>
                        </a:cubicBezTo>
                        <a:lnTo>
                          <a:pt x="345158" y="148563"/>
                        </a:lnTo>
                        <a:cubicBezTo>
                          <a:pt x="350000" y="148563"/>
                          <a:pt x="353925" y="152485"/>
                          <a:pt x="353925" y="157323"/>
                        </a:cubicBezTo>
                        <a:cubicBezTo>
                          <a:pt x="353925" y="162161"/>
                          <a:pt x="350000" y="166083"/>
                          <a:pt x="345158" y="166083"/>
                        </a:cubicBezTo>
                        <a:lnTo>
                          <a:pt x="325251" y="166083"/>
                        </a:lnTo>
                        <a:cubicBezTo>
                          <a:pt x="324991" y="166169"/>
                          <a:pt x="324690" y="166298"/>
                          <a:pt x="324387" y="166385"/>
                        </a:cubicBezTo>
                        <a:lnTo>
                          <a:pt x="324387" y="170442"/>
                        </a:lnTo>
                        <a:cubicBezTo>
                          <a:pt x="329547" y="172270"/>
                          <a:pt x="334124" y="175443"/>
                          <a:pt x="337645" y="179633"/>
                        </a:cubicBezTo>
                        <a:lnTo>
                          <a:pt x="378065" y="179633"/>
                        </a:lnTo>
                        <a:cubicBezTo>
                          <a:pt x="379877" y="179632"/>
                          <a:pt x="381346" y="181100"/>
                          <a:pt x="381346" y="182911"/>
                        </a:cubicBezTo>
                        <a:cubicBezTo>
                          <a:pt x="381346" y="182911"/>
                          <a:pt x="381346" y="182912"/>
                          <a:pt x="381346" y="182913"/>
                        </a:cubicBezTo>
                        <a:close/>
                        <a:moveTo>
                          <a:pt x="374740" y="198664"/>
                        </a:moveTo>
                        <a:lnTo>
                          <a:pt x="374740" y="193831"/>
                        </a:lnTo>
                        <a:lnTo>
                          <a:pt x="6897" y="193831"/>
                        </a:lnTo>
                        <a:lnTo>
                          <a:pt x="6897" y="198664"/>
                        </a:lnTo>
                        <a:lnTo>
                          <a:pt x="374740" y="198664"/>
                        </a:lnTo>
                        <a:close/>
                        <a:moveTo>
                          <a:pt x="374740" y="190551"/>
                        </a:moveTo>
                        <a:lnTo>
                          <a:pt x="374740" y="186193"/>
                        </a:lnTo>
                        <a:lnTo>
                          <a:pt x="6897" y="186193"/>
                        </a:lnTo>
                        <a:lnTo>
                          <a:pt x="6897" y="190551"/>
                        </a:lnTo>
                        <a:close/>
                        <a:moveTo>
                          <a:pt x="353925" y="246220"/>
                        </a:moveTo>
                        <a:lnTo>
                          <a:pt x="353925" y="205223"/>
                        </a:lnTo>
                        <a:lnTo>
                          <a:pt x="33196" y="205223"/>
                        </a:lnTo>
                        <a:lnTo>
                          <a:pt x="33196" y="246220"/>
                        </a:lnTo>
                        <a:close/>
                        <a:moveTo>
                          <a:pt x="347361" y="157323"/>
                        </a:moveTo>
                        <a:cubicBezTo>
                          <a:pt x="347356" y="156109"/>
                          <a:pt x="346373" y="155127"/>
                          <a:pt x="345158" y="155122"/>
                        </a:cubicBezTo>
                        <a:lnTo>
                          <a:pt x="331124" y="155122"/>
                        </a:lnTo>
                        <a:lnTo>
                          <a:pt x="332161" y="152835"/>
                        </a:lnTo>
                        <a:cubicBezTo>
                          <a:pt x="332452" y="152144"/>
                          <a:pt x="332655" y="151419"/>
                          <a:pt x="332764" y="150678"/>
                        </a:cubicBezTo>
                        <a:cubicBezTo>
                          <a:pt x="332808" y="150418"/>
                          <a:pt x="332851" y="150159"/>
                          <a:pt x="332895" y="149857"/>
                        </a:cubicBezTo>
                        <a:lnTo>
                          <a:pt x="332895" y="149382"/>
                        </a:lnTo>
                        <a:cubicBezTo>
                          <a:pt x="332808" y="143039"/>
                          <a:pt x="324560" y="137861"/>
                          <a:pt x="314498" y="137861"/>
                        </a:cubicBezTo>
                        <a:lnTo>
                          <a:pt x="314066" y="137861"/>
                        </a:lnTo>
                        <a:cubicBezTo>
                          <a:pt x="312900" y="137904"/>
                          <a:pt x="311778" y="137989"/>
                          <a:pt x="310655" y="138120"/>
                        </a:cubicBezTo>
                        <a:lnTo>
                          <a:pt x="309359" y="138378"/>
                        </a:lnTo>
                        <a:cubicBezTo>
                          <a:pt x="308704" y="138466"/>
                          <a:pt x="308055" y="138596"/>
                          <a:pt x="307416" y="138766"/>
                        </a:cubicBezTo>
                        <a:cubicBezTo>
                          <a:pt x="306941" y="138896"/>
                          <a:pt x="306466" y="139026"/>
                          <a:pt x="305991" y="139198"/>
                        </a:cubicBezTo>
                        <a:cubicBezTo>
                          <a:pt x="305429" y="139371"/>
                          <a:pt x="304868" y="139543"/>
                          <a:pt x="304350" y="139759"/>
                        </a:cubicBezTo>
                        <a:cubicBezTo>
                          <a:pt x="303918" y="139932"/>
                          <a:pt x="303529" y="140147"/>
                          <a:pt x="303097" y="140320"/>
                        </a:cubicBezTo>
                        <a:cubicBezTo>
                          <a:pt x="302418" y="140631"/>
                          <a:pt x="301755" y="140977"/>
                          <a:pt x="301111" y="141356"/>
                        </a:cubicBezTo>
                        <a:lnTo>
                          <a:pt x="300031" y="142090"/>
                        </a:lnTo>
                        <a:lnTo>
                          <a:pt x="252787" y="95138"/>
                        </a:lnTo>
                        <a:lnTo>
                          <a:pt x="252529" y="95225"/>
                        </a:lnTo>
                        <a:lnTo>
                          <a:pt x="251665" y="93930"/>
                        </a:lnTo>
                        <a:lnTo>
                          <a:pt x="251622" y="93887"/>
                        </a:lnTo>
                        <a:lnTo>
                          <a:pt x="251536" y="93714"/>
                        </a:lnTo>
                        <a:lnTo>
                          <a:pt x="250974" y="92850"/>
                        </a:lnTo>
                        <a:lnTo>
                          <a:pt x="242424" y="89572"/>
                        </a:lnTo>
                        <a:lnTo>
                          <a:pt x="241992" y="89399"/>
                        </a:lnTo>
                        <a:lnTo>
                          <a:pt x="239271" y="88319"/>
                        </a:lnTo>
                        <a:lnTo>
                          <a:pt x="224718" y="148821"/>
                        </a:lnTo>
                        <a:cubicBezTo>
                          <a:pt x="226380" y="152020"/>
                          <a:pt x="227240" y="155574"/>
                          <a:pt x="227223" y="159179"/>
                        </a:cubicBezTo>
                        <a:lnTo>
                          <a:pt x="227223" y="182913"/>
                        </a:lnTo>
                        <a:lnTo>
                          <a:pt x="239746" y="182913"/>
                        </a:lnTo>
                        <a:lnTo>
                          <a:pt x="243935" y="138249"/>
                        </a:lnTo>
                        <a:lnTo>
                          <a:pt x="296965" y="178209"/>
                        </a:lnTo>
                        <a:cubicBezTo>
                          <a:pt x="299432" y="176179"/>
                          <a:pt x="302239" y="174601"/>
                          <a:pt x="305257" y="173548"/>
                        </a:cubicBezTo>
                        <a:cubicBezTo>
                          <a:pt x="305947" y="173290"/>
                          <a:pt x="306681" y="173074"/>
                          <a:pt x="307416" y="172858"/>
                        </a:cubicBezTo>
                        <a:lnTo>
                          <a:pt x="307416" y="164012"/>
                        </a:lnTo>
                        <a:cubicBezTo>
                          <a:pt x="306034" y="163712"/>
                          <a:pt x="304677" y="163308"/>
                          <a:pt x="303357" y="162803"/>
                        </a:cubicBezTo>
                        <a:lnTo>
                          <a:pt x="283362" y="162803"/>
                        </a:lnTo>
                        <a:cubicBezTo>
                          <a:pt x="280333" y="162803"/>
                          <a:pt x="277878" y="160349"/>
                          <a:pt x="277878" y="157323"/>
                        </a:cubicBezTo>
                        <a:cubicBezTo>
                          <a:pt x="277878" y="154295"/>
                          <a:pt x="280333" y="151842"/>
                          <a:pt x="283362" y="151842"/>
                        </a:cubicBezTo>
                        <a:lnTo>
                          <a:pt x="297700" y="152101"/>
                        </a:lnTo>
                        <a:cubicBezTo>
                          <a:pt x="297428" y="151383"/>
                          <a:pt x="297281" y="150624"/>
                          <a:pt x="297268" y="149857"/>
                        </a:cubicBezTo>
                        <a:lnTo>
                          <a:pt x="297268" y="149771"/>
                        </a:lnTo>
                        <a:cubicBezTo>
                          <a:pt x="297570" y="146801"/>
                          <a:pt x="299336" y="144179"/>
                          <a:pt x="301974" y="142780"/>
                        </a:cubicBezTo>
                        <a:cubicBezTo>
                          <a:pt x="305648" y="140611"/>
                          <a:pt x="309842" y="139478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11" y="143945"/>
                          <a:pt x="331253" y="149425"/>
                        </a:cubicBezTo>
                        <a:cubicBezTo>
                          <a:pt x="330980" y="152427"/>
                          <a:pt x="329210" y="155089"/>
                          <a:pt x="326546" y="156503"/>
                        </a:cubicBezTo>
                        <a:cubicBezTo>
                          <a:pt x="322870" y="158662"/>
                          <a:pt x="318675" y="159781"/>
                          <a:pt x="314412" y="159739"/>
                        </a:cubicBezTo>
                        <a:lnTo>
                          <a:pt x="314023" y="159783"/>
                        </a:lnTo>
                        <a:cubicBezTo>
                          <a:pt x="309051" y="159967"/>
                          <a:pt x="304169" y="158427"/>
                          <a:pt x="300203" y="155424"/>
                        </a:cubicBezTo>
                        <a:lnTo>
                          <a:pt x="283319" y="155122"/>
                        </a:lnTo>
                        <a:cubicBezTo>
                          <a:pt x="282103" y="155145"/>
                          <a:pt x="281136" y="156150"/>
                          <a:pt x="281159" y="157365"/>
                        </a:cubicBezTo>
                        <a:cubicBezTo>
                          <a:pt x="281182" y="158564"/>
                          <a:pt x="282162" y="159524"/>
                          <a:pt x="283362" y="159524"/>
                        </a:cubicBezTo>
                        <a:lnTo>
                          <a:pt x="304263" y="159653"/>
                        </a:lnTo>
                        <a:cubicBezTo>
                          <a:pt x="305895" y="160286"/>
                          <a:pt x="307589" y="160749"/>
                          <a:pt x="309316" y="161034"/>
                        </a:cubicBezTo>
                        <a:lnTo>
                          <a:pt x="310697" y="161250"/>
                        </a:lnTo>
                        <a:lnTo>
                          <a:pt x="310697" y="175534"/>
                        </a:lnTo>
                        <a:lnTo>
                          <a:pt x="309402" y="175793"/>
                        </a:lnTo>
                        <a:cubicBezTo>
                          <a:pt x="308358" y="175994"/>
                          <a:pt x="307332" y="176282"/>
                          <a:pt x="306336" y="176655"/>
                        </a:cubicBezTo>
                        <a:cubicBezTo>
                          <a:pt x="302690" y="177929"/>
                          <a:pt x="299413" y="180078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5"/>
                        </a:lnTo>
                        <a:cubicBezTo>
                          <a:pt x="330822" y="181920"/>
                          <a:pt x="330303" y="181532"/>
                          <a:pt x="329785" y="181101"/>
                        </a:cubicBezTo>
                        <a:cubicBezTo>
                          <a:pt x="329388" y="180719"/>
                          <a:pt x="328970" y="180358"/>
                          <a:pt x="328533" y="180021"/>
                        </a:cubicBezTo>
                        <a:cubicBezTo>
                          <a:pt x="327972" y="179633"/>
                          <a:pt x="327367" y="179288"/>
                          <a:pt x="326806" y="178899"/>
                        </a:cubicBezTo>
                        <a:cubicBezTo>
                          <a:pt x="326374" y="178641"/>
                          <a:pt x="325941" y="178339"/>
                          <a:pt x="325510" y="178080"/>
                        </a:cubicBezTo>
                        <a:cubicBezTo>
                          <a:pt x="324540" y="177596"/>
                          <a:pt x="323545" y="177164"/>
                          <a:pt x="322530" y="176785"/>
                        </a:cubicBezTo>
                        <a:lnTo>
                          <a:pt x="322185" y="176656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3"/>
                        </a:cubicBezTo>
                        <a:lnTo>
                          <a:pt x="317823" y="175534"/>
                        </a:lnTo>
                        <a:lnTo>
                          <a:pt x="317823" y="161163"/>
                        </a:lnTo>
                        <a:lnTo>
                          <a:pt x="319162" y="160905"/>
                        </a:lnTo>
                        <a:cubicBezTo>
                          <a:pt x="319723" y="160776"/>
                          <a:pt x="320285" y="160645"/>
                          <a:pt x="320802" y="160516"/>
                        </a:cubicBezTo>
                        <a:cubicBezTo>
                          <a:pt x="321607" y="160332"/>
                          <a:pt x="322400" y="160101"/>
                          <a:pt x="323178" y="159825"/>
                        </a:cubicBezTo>
                        <a:cubicBezTo>
                          <a:pt x="323400" y="159773"/>
                          <a:pt x="323616" y="159702"/>
                          <a:pt x="323825" y="159610"/>
                        </a:cubicBezTo>
                        <a:lnTo>
                          <a:pt x="324387" y="159523"/>
                        </a:lnTo>
                        <a:lnTo>
                          <a:pt x="345158" y="159523"/>
                        </a:lnTo>
                        <a:cubicBezTo>
                          <a:pt x="346372" y="159518"/>
                          <a:pt x="347356" y="158536"/>
                          <a:pt x="347361" y="157323"/>
                        </a:cubicBezTo>
                        <a:close/>
                        <a:moveTo>
                          <a:pt x="324775" y="153741"/>
                        </a:moveTo>
                        <a:cubicBezTo>
                          <a:pt x="325769" y="153137"/>
                          <a:pt x="328014" y="151497"/>
                          <a:pt x="327972" y="149469"/>
                        </a:cubicBezTo>
                        <a:cubicBezTo>
                          <a:pt x="327928" y="146318"/>
                          <a:pt x="322185" y="142780"/>
                          <a:pt x="314498" y="142780"/>
                        </a:cubicBezTo>
                        <a:lnTo>
                          <a:pt x="314152" y="142780"/>
                        </a:lnTo>
                        <a:cubicBezTo>
                          <a:pt x="310499" y="142761"/>
                          <a:pt x="306907" y="143714"/>
                          <a:pt x="303745" y="145542"/>
                        </a:cubicBezTo>
                        <a:cubicBezTo>
                          <a:pt x="302795" y="146146"/>
                          <a:pt x="300507" y="147786"/>
                          <a:pt x="300550" y="149814"/>
                        </a:cubicBezTo>
                        <a:cubicBezTo>
                          <a:pt x="300592" y="152965"/>
                          <a:pt x="306336" y="156459"/>
                          <a:pt x="314023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8" y="182055"/>
                          <a:pt x="293810" y="181233"/>
                          <a:pt x="294547" y="180453"/>
                        </a:cubicBezTo>
                        <a:lnTo>
                          <a:pt x="246656" y="144419"/>
                        </a:lnTo>
                        <a:lnTo>
                          <a:pt x="243029" y="182913"/>
                        </a:lnTo>
                        <a:close/>
                        <a:moveTo>
                          <a:pt x="221220" y="149296"/>
                        </a:moveTo>
                        <a:lnTo>
                          <a:pt x="236205" y="87025"/>
                        </a:lnTo>
                        <a:lnTo>
                          <a:pt x="230030" y="84522"/>
                        </a:lnTo>
                        <a:lnTo>
                          <a:pt x="215736" y="143989"/>
                        </a:lnTo>
                        <a:lnTo>
                          <a:pt x="214095" y="143470"/>
                        </a:lnTo>
                        <a:cubicBezTo>
                          <a:pt x="213071" y="143168"/>
                          <a:pt x="212010" y="143009"/>
                          <a:pt x="210942" y="142996"/>
                        </a:cubicBezTo>
                        <a:lnTo>
                          <a:pt x="169529" y="142996"/>
                        </a:lnTo>
                        <a:lnTo>
                          <a:pt x="155192" y="83271"/>
                        </a:lnTo>
                        <a:lnTo>
                          <a:pt x="148930" y="85386"/>
                        </a:lnTo>
                        <a:lnTo>
                          <a:pt x="163440" y="145715"/>
                        </a:lnTo>
                        <a:lnTo>
                          <a:pt x="162749" y="146361"/>
                        </a:lnTo>
                        <a:cubicBezTo>
                          <a:pt x="159416" y="149786"/>
                          <a:pt x="157596" y="154403"/>
                          <a:pt x="157697" y="159178"/>
                        </a:cubicBezTo>
                        <a:lnTo>
                          <a:pt x="157697" y="182913"/>
                        </a:lnTo>
                        <a:lnTo>
                          <a:pt x="223941" y="182913"/>
                        </a:lnTo>
                        <a:lnTo>
                          <a:pt x="223941" y="159179"/>
                        </a:lnTo>
                        <a:cubicBezTo>
                          <a:pt x="223965" y="155919"/>
                          <a:pt x="223147" y="152708"/>
                          <a:pt x="221565" y="149857"/>
                        </a:cubicBezTo>
                        <a:close/>
                        <a:moveTo>
                          <a:pt x="213360" y="139932"/>
                        </a:moveTo>
                        <a:lnTo>
                          <a:pt x="226920" y="83487"/>
                        </a:lnTo>
                        <a:lnTo>
                          <a:pt x="219968" y="80423"/>
                        </a:lnTo>
                        <a:lnTo>
                          <a:pt x="216470" y="78998"/>
                        </a:lnTo>
                        <a:lnTo>
                          <a:pt x="199066" y="99324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9"/>
                        </a:lnTo>
                        <a:lnTo>
                          <a:pt x="158302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5"/>
                          <a:pt x="213360" y="139932"/>
                        </a:cubicBezTo>
                        <a:close/>
                        <a:moveTo>
                          <a:pt x="220615" y="45166"/>
                        </a:moveTo>
                        <a:cubicBezTo>
                          <a:pt x="220580" y="44836"/>
                          <a:pt x="220566" y="44505"/>
                          <a:pt x="220573" y="44173"/>
                        </a:cubicBezTo>
                        <a:lnTo>
                          <a:pt x="219968" y="42404"/>
                        </a:lnTo>
                        <a:cubicBezTo>
                          <a:pt x="219932" y="42248"/>
                          <a:pt x="219918" y="42089"/>
                          <a:pt x="219925" y="41930"/>
                        </a:cubicBezTo>
                        <a:lnTo>
                          <a:pt x="219796" y="41628"/>
                        </a:lnTo>
                        <a:lnTo>
                          <a:pt x="219796" y="36493"/>
                        </a:lnTo>
                        <a:cubicBezTo>
                          <a:pt x="221510" y="21763"/>
                          <a:pt x="210951" y="8435"/>
                          <a:pt x="196212" y="6722"/>
                        </a:cubicBezTo>
                        <a:cubicBezTo>
                          <a:pt x="181472" y="5009"/>
                          <a:pt x="168134" y="15560"/>
                          <a:pt x="166420" y="30289"/>
                        </a:cubicBezTo>
                        <a:cubicBezTo>
                          <a:pt x="166180" y="32350"/>
                          <a:pt x="166180" y="34432"/>
                          <a:pt x="166420" y="36493"/>
                        </a:cubicBezTo>
                        <a:lnTo>
                          <a:pt x="166420" y="40031"/>
                        </a:lnTo>
                        <a:cubicBezTo>
                          <a:pt x="166397" y="40250"/>
                          <a:pt x="166354" y="40467"/>
                          <a:pt x="166291" y="40679"/>
                        </a:cubicBezTo>
                        <a:lnTo>
                          <a:pt x="166247" y="41109"/>
                        </a:lnTo>
                        <a:lnTo>
                          <a:pt x="166117" y="41412"/>
                        </a:lnTo>
                        <a:lnTo>
                          <a:pt x="164865" y="44087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6" y="46633"/>
                          <a:pt x="167413" y="47755"/>
                          <a:pt x="168276" y="48877"/>
                        </a:cubicBezTo>
                        <a:lnTo>
                          <a:pt x="168709" y="48877"/>
                        </a:lnTo>
                        <a:lnTo>
                          <a:pt x="168709" y="49439"/>
                        </a:lnTo>
                        <a:cubicBezTo>
                          <a:pt x="170842" y="52698"/>
                          <a:pt x="173497" y="55585"/>
                          <a:pt x="176568" y="57983"/>
                        </a:cubicBezTo>
                        <a:cubicBezTo>
                          <a:pt x="181142" y="59886"/>
                          <a:pt x="186089" y="60726"/>
                          <a:pt x="191035" y="60443"/>
                        </a:cubicBezTo>
                        <a:cubicBezTo>
                          <a:pt x="196779" y="60579"/>
                          <a:pt x="202504" y="59732"/>
                          <a:pt x="207963" y="57939"/>
                        </a:cubicBezTo>
                        <a:cubicBezTo>
                          <a:pt x="212806" y="54350"/>
                          <a:pt x="217073" y="50042"/>
                          <a:pt x="220615" y="45166"/>
                        </a:cubicBezTo>
                        <a:close/>
                        <a:moveTo>
                          <a:pt x="198851" y="94534"/>
                        </a:moveTo>
                        <a:lnTo>
                          <a:pt x="213231" y="77704"/>
                        </a:lnTo>
                        <a:lnTo>
                          <a:pt x="212886" y="77531"/>
                        </a:lnTo>
                        <a:lnTo>
                          <a:pt x="212842" y="77531"/>
                        </a:lnTo>
                        <a:lnTo>
                          <a:pt x="212368" y="77359"/>
                        </a:lnTo>
                        <a:cubicBezTo>
                          <a:pt x="208439" y="84154"/>
                          <a:pt x="201482" y="88649"/>
                          <a:pt x="193669" y="89441"/>
                        </a:cubicBezTo>
                        <a:close/>
                        <a:moveTo>
                          <a:pt x="211245" y="72914"/>
                        </a:moveTo>
                        <a:cubicBezTo>
                          <a:pt x="214176" y="67375"/>
                          <a:pt x="215939" y="61294"/>
                          <a:pt x="216427" y="55048"/>
                        </a:cubicBezTo>
                        <a:cubicBezTo>
                          <a:pt x="214401" y="57422"/>
                          <a:pt x="211975" y="59423"/>
                          <a:pt x="209258" y="60960"/>
                        </a:cubicBezTo>
                        <a:cubicBezTo>
                          <a:pt x="203394" y="62947"/>
                          <a:pt x="197225" y="63882"/>
                          <a:pt x="191035" y="63722"/>
                        </a:cubicBezTo>
                        <a:cubicBezTo>
                          <a:pt x="185536" y="63951"/>
                          <a:pt x="180054" y="62979"/>
                          <a:pt x="174970" y="60874"/>
                        </a:cubicBezTo>
                        <a:cubicBezTo>
                          <a:pt x="172695" y="59319"/>
                          <a:pt x="170683" y="57410"/>
                          <a:pt x="169010" y="55221"/>
                        </a:cubicBezTo>
                        <a:cubicBezTo>
                          <a:pt x="169551" y="61375"/>
                          <a:pt x="171313" y="67361"/>
                          <a:pt x="174193" y="72828"/>
                        </a:cubicBezTo>
                        <a:cubicBezTo>
                          <a:pt x="174279" y="72957"/>
                          <a:pt x="174236" y="73043"/>
                          <a:pt x="174279" y="73173"/>
                        </a:cubicBezTo>
                        <a:cubicBezTo>
                          <a:pt x="177884" y="83354"/>
                          <a:pt x="189065" y="88687"/>
                          <a:pt x="199253" y="85085"/>
                        </a:cubicBezTo>
                        <a:cubicBezTo>
                          <a:pt x="204807" y="83121"/>
                          <a:pt x="209180" y="78762"/>
                          <a:pt x="211158" y="73216"/>
                        </a:cubicBezTo>
                        <a:cubicBezTo>
                          <a:pt x="211202" y="73129"/>
                          <a:pt x="211158" y="73000"/>
                          <a:pt x="211245" y="72914"/>
                        </a:cubicBezTo>
                        <a:close/>
                        <a:moveTo>
                          <a:pt x="185119" y="95310"/>
                        </a:moveTo>
                        <a:lnTo>
                          <a:pt x="191812" y="89441"/>
                        </a:lnTo>
                        <a:cubicBezTo>
                          <a:pt x="183964" y="88651"/>
                          <a:pt x="176982" y="84117"/>
                          <a:pt x="173070" y="77272"/>
                        </a:cubicBezTo>
                        <a:lnTo>
                          <a:pt x="171688" y="77747"/>
                        </a:lnTo>
                        <a:close/>
                        <a:moveTo>
                          <a:pt x="159813" y="144679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4"/>
                        </a:lnTo>
                        <a:lnTo>
                          <a:pt x="114426" y="109724"/>
                        </a:lnTo>
                        <a:cubicBezTo>
                          <a:pt x="117455" y="109724"/>
                          <a:pt x="119910" y="112178"/>
                          <a:pt x="119910" y="115205"/>
                        </a:cubicBezTo>
                        <a:cubicBezTo>
                          <a:pt x="119910" y="118231"/>
                          <a:pt x="117455" y="120685"/>
                          <a:pt x="114426" y="120685"/>
                        </a:cubicBezTo>
                        <a:lnTo>
                          <a:pt x="96979" y="120772"/>
                        </a:lnTo>
                        <a:cubicBezTo>
                          <a:pt x="94924" y="122020"/>
                          <a:pt x="92698" y="122965"/>
                          <a:pt x="90372" y="123577"/>
                        </a:cubicBezTo>
                        <a:lnTo>
                          <a:pt x="90372" y="144074"/>
                        </a:lnTo>
                        <a:cubicBezTo>
                          <a:pt x="95900" y="142651"/>
                          <a:pt x="112699" y="137040"/>
                          <a:pt x="128504" y="130697"/>
                        </a:cubicBezTo>
                        <a:cubicBezTo>
                          <a:pt x="130525" y="129697"/>
                          <a:pt x="132891" y="129665"/>
                          <a:pt x="134938" y="130610"/>
                        </a:cubicBezTo>
                        <a:cubicBezTo>
                          <a:pt x="136469" y="131408"/>
                          <a:pt x="137585" y="132822"/>
                          <a:pt x="138005" y="134495"/>
                        </a:cubicBezTo>
                        <a:lnTo>
                          <a:pt x="142108" y="182913"/>
                        </a:lnTo>
                        <a:lnTo>
                          <a:pt x="154415" y="182913"/>
                        </a:lnTo>
                        <a:lnTo>
                          <a:pt x="154415" y="159179"/>
                        </a:lnTo>
                        <a:cubicBezTo>
                          <a:pt x="154328" y="153839"/>
                          <a:pt x="156255" y="148663"/>
                          <a:pt x="159813" y="144679"/>
                        </a:cubicBezTo>
                        <a:close/>
                        <a:moveTo>
                          <a:pt x="138825" y="182913"/>
                        </a:moveTo>
                        <a:lnTo>
                          <a:pt x="134766" y="135056"/>
                        </a:lnTo>
                        <a:cubicBezTo>
                          <a:pt x="134503" y="134391"/>
                          <a:pt x="134013" y="133841"/>
                          <a:pt x="133383" y="133502"/>
                        </a:cubicBezTo>
                        <a:cubicBezTo>
                          <a:pt x="132176" y="133082"/>
                          <a:pt x="130850" y="133175"/>
                          <a:pt x="129714" y="133760"/>
                        </a:cubicBezTo>
                        <a:cubicBezTo>
                          <a:pt x="116886" y="138975"/>
                          <a:pt x="103798" y="143527"/>
                          <a:pt x="90503" y="147398"/>
                        </a:cubicBezTo>
                        <a:lnTo>
                          <a:pt x="90372" y="146793"/>
                        </a:lnTo>
                        <a:lnTo>
                          <a:pt x="90372" y="171391"/>
                        </a:lnTo>
                        <a:cubicBezTo>
                          <a:pt x="91106" y="171607"/>
                          <a:pt x="91840" y="171822"/>
                          <a:pt x="92575" y="172081"/>
                        </a:cubicBezTo>
                        <a:cubicBezTo>
                          <a:pt x="98233" y="174082"/>
                          <a:pt x="103074" y="177888"/>
                          <a:pt x="106350" y="182913"/>
                        </a:cubicBezTo>
                        <a:close/>
                        <a:moveTo>
                          <a:pt x="116628" y="115205"/>
                        </a:moveTo>
                        <a:cubicBezTo>
                          <a:pt x="116623" y="113991"/>
                          <a:pt x="115640" y="113009"/>
                          <a:pt x="114426" y="113004"/>
                        </a:cubicBezTo>
                        <a:lnTo>
                          <a:pt x="100176" y="113004"/>
                        </a:lnTo>
                        <a:lnTo>
                          <a:pt x="100564" y="111062"/>
                        </a:lnTo>
                        <a:cubicBezTo>
                          <a:pt x="100677" y="110537"/>
                          <a:pt x="100735" y="110002"/>
                          <a:pt x="100737" y="109465"/>
                        </a:cubicBezTo>
                        <a:cubicBezTo>
                          <a:pt x="100736" y="109101"/>
                          <a:pt x="100693" y="108739"/>
                          <a:pt x="100607" y="108386"/>
                        </a:cubicBezTo>
                        <a:cubicBezTo>
                          <a:pt x="99657" y="102431"/>
                          <a:pt x="91798" y="97943"/>
                          <a:pt x="82298" y="97943"/>
                        </a:cubicBezTo>
                        <a:lnTo>
                          <a:pt x="81909" y="97986"/>
                        </a:lnTo>
                        <a:cubicBezTo>
                          <a:pt x="81114" y="97999"/>
                          <a:pt x="80321" y="98057"/>
                          <a:pt x="79533" y="98159"/>
                        </a:cubicBezTo>
                        <a:cubicBezTo>
                          <a:pt x="79114" y="98147"/>
                          <a:pt x="78695" y="98175"/>
                          <a:pt x="78281" y="98245"/>
                        </a:cubicBezTo>
                        <a:cubicBezTo>
                          <a:pt x="75112" y="98626"/>
                          <a:pt x="72054" y="99654"/>
                          <a:pt x="69299" y="101266"/>
                        </a:cubicBezTo>
                        <a:cubicBezTo>
                          <a:pt x="69170" y="101353"/>
                          <a:pt x="69039" y="101396"/>
                          <a:pt x="68910" y="101482"/>
                        </a:cubicBezTo>
                        <a:cubicBezTo>
                          <a:pt x="66251" y="102939"/>
                          <a:pt x="64324" y="105443"/>
                          <a:pt x="63599" y="108386"/>
                        </a:cubicBezTo>
                        <a:cubicBezTo>
                          <a:pt x="63484" y="108911"/>
                          <a:pt x="63426" y="109446"/>
                          <a:pt x="63426" y="109983"/>
                        </a:cubicBezTo>
                        <a:cubicBezTo>
                          <a:pt x="63433" y="110358"/>
                          <a:pt x="63462" y="110733"/>
                          <a:pt x="63512" y="111105"/>
                        </a:cubicBezTo>
                        <a:lnTo>
                          <a:pt x="63857" y="113004"/>
                        </a:lnTo>
                        <a:lnTo>
                          <a:pt x="52629" y="113004"/>
                        </a:lnTo>
                        <a:cubicBezTo>
                          <a:pt x="51413" y="113004"/>
                          <a:pt x="50427" y="113990"/>
                          <a:pt x="50427" y="115205"/>
                        </a:cubicBezTo>
                        <a:cubicBezTo>
                          <a:pt x="50427" y="116420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6" y="117664"/>
                        </a:lnTo>
                        <a:cubicBezTo>
                          <a:pt x="68392" y="117837"/>
                          <a:pt x="68607" y="117924"/>
                          <a:pt x="68781" y="118053"/>
                        </a:cubicBezTo>
                        <a:cubicBezTo>
                          <a:pt x="69674" y="118619"/>
                          <a:pt x="70613" y="119109"/>
                          <a:pt x="71588" y="119520"/>
                        </a:cubicBezTo>
                        <a:cubicBezTo>
                          <a:pt x="71691" y="119555"/>
                          <a:pt x="71792" y="119598"/>
                          <a:pt x="71889" y="119650"/>
                        </a:cubicBezTo>
                        <a:cubicBezTo>
                          <a:pt x="73026" y="120098"/>
                          <a:pt x="74196" y="120459"/>
                          <a:pt x="75388" y="120728"/>
                        </a:cubicBezTo>
                        <a:cubicBezTo>
                          <a:pt x="75690" y="120814"/>
                          <a:pt x="75949" y="120858"/>
                          <a:pt x="76251" y="120944"/>
                        </a:cubicBezTo>
                        <a:cubicBezTo>
                          <a:pt x="76510" y="120988"/>
                          <a:pt x="76770" y="121030"/>
                          <a:pt x="77072" y="121073"/>
                        </a:cubicBezTo>
                        <a:cubicBezTo>
                          <a:pt x="77547" y="121160"/>
                          <a:pt x="78022" y="121246"/>
                          <a:pt x="78540" y="121289"/>
                        </a:cubicBezTo>
                        <a:lnTo>
                          <a:pt x="79965" y="121462"/>
                        </a:lnTo>
                        <a:lnTo>
                          <a:pt x="79965" y="174023"/>
                        </a:lnTo>
                        <a:lnTo>
                          <a:pt x="78670" y="174325"/>
                        </a:lnTo>
                        <a:cubicBezTo>
                          <a:pt x="77656" y="174518"/>
                          <a:pt x="76659" y="174792"/>
                          <a:pt x="75690" y="175145"/>
                        </a:cubicBezTo>
                        <a:cubicBezTo>
                          <a:pt x="75642" y="175140"/>
                          <a:pt x="75595" y="175155"/>
                          <a:pt x="75560" y="175189"/>
                        </a:cubicBezTo>
                        <a:lnTo>
                          <a:pt x="75431" y="175232"/>
                        </a:lnTo>
                        <a:cubicBezTo>
                          <a:pt x="74219" y="175657"/>
                          <a:pt x="73048" y="176191"/>
                          <a:pt x="71933" y="176828"/>
                        </a:cubicBezTo>
                        <a:cubicBezTo>
                          <a:pt x="71457" y="177087"/>
                          <a:pt x="70983" y="177476"/>
                          <a:pt x="70507" y="177777"/>
                        </a:cubicBezTo>
                        <a:cubicBezTo>
                          <a:pt x="69860" y="178209"/>
                          <a:pt x="69212" y="178598"/>
                          <a:pt x="68651" y="179030"/>
                        </a:cubicBezTo>
                        <a:cubicBezTo>
                          <a:pt x="68133" y="179418"/>
                          <a:pt x="67744" y="179892"/>
                          <a:pt x="67268" y="180324"/>
                        </a:cubicBezTo>
                        <a:cubicBezTo>
                          <a:pt x="66719" y="180794"/>
                          <a:pt x="66200" y="181298"/>
                          <a:pt x="65715" y="181835"/>
                        </a:cubicBezTo>
                        <a:cubicBezTo>
                          <a:pt x="65412" y="182179"/>
                          <a:pt x="65153" y="182568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1"/>
                          <a:pt x="95704" y="176680"/>
                          <a:pt x="91453" y="175188"/>
                        </a:cubicBezTo>
                        <a:cubicBezTo>
                          <a:pt x="90456" y="174816"/>
                          <a:pt x="89431" y="174527"/>
                          <a:pt x="88386" y="174325"/>
                        </a:cubicBezTo>
                        <a:lnTo>
                          <a:pt x="87090" y="174023"/>
                        </a:lnTo>
                        <a:lnTo>
                          <a:pt x="87090" y="121030"/>
                        </a:lnTo>
                        <a:lnTo>
                          <a:pt x="88343" y="120728"/>
                        </a:lnTo>
                        <a:cubicBezTo>
                          <a:pt x="90762" y="120193"/>
                          <a:pt x="93080" y="119275"/>
                          <a:pt x="95209" y="118009"/>
                        </a:cubicBezTo>
                        <a:lnTo>
                          <a:pt x="96072" y="117405"/>
                        </a:lnTo>
                        <a:lnTo>
                          <a:pt x="114426" y="117405"/>
                        </a:lnTo>
                        <a:cubicBezTo>
                          <a:pt x="115640" y="117400"/>
                          <a:pt x="116623" y="116418"/>
                          <a:pt x="116628" y="11520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10" name="Google Shape;2010;g2db8ca15495_1_492"/>
                  <p:cNvSpPr/>
                  <p:nvPr/>
                </p:nvSpPr>
                <p:spPr>
                  <a:xfrm>
                    <a:off x="5030321" y="3255639"/>
                    <a:ext cx="34028" cy="20282"/>
                  </a:xfrm>
                  <a:custGeom>
                    <a:rect b="b" l="l" r="r" t="t"/>
                    <a:pathLst>
                      <a:path extrusionOk="0" h="20282" w="34028">
                        <a:moveTo>
                          <a:pt x="34362" y="9907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3"/>
                        </a:cubicBezTo>
                        <a:lnTo>
                          <a:pt x="17089" y="20263"/>
                        </a:lnTo>
                        <a:cubicBezTo>
                          <a:pt x="7934" y="20263"/>
                          <a:pt x="421" y="15819"/>
                          <a:pt x="334" y="10339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6"/>
                          <a:pt x="12954" y="-24"/>
                          <a:pt x="17218" y="25"/>
                        </a:cubicBezTo>
                        <a:lnTo>
                          <a:pt x="17565" y="-19"/>
                        </a:lnTo>
                        <a:cubicBezTo>
                          <a:pt x="26762" y="-19"/>
                          <a:pt x="34277" y="4426"/>
                          <a:pt x="34362" y="9907"/>
                        </a:cubicBezTo>
                        <a:close/>
                        <a:moveTo>
                          <a:pt x="27843" y="14222"/>
                        </a:moveTo>
                        <a:cubicBezTo>
                          <a:pt x="28835" y="13617"/>
                          <a:pt x="31081" y="11978"/>
                          <a:pt x="31081" y="9950"/>
                        </a:cubicBezTo>
                        <a:cubicBezTo>
                          <a:pt x="31038" y="6799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4"/>
                          <a:pt x="9983" y="4184"/>
                          <a:pt x="6811" y="6022"/>
                        </a:cubicBezTo>
                        <a:cubicBezTo>
                          <a:pt x="5861" y="6627"/>
                          <a:pt x="3573" y="8310"/>
                          <a:pt x="3616" y="10295"/>
                        </a:cubicBezTo>
                        <a:cubicBezTo>
                          <a:pt x="3659" y="13445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5"/>
                          <a:pt x="24685" y="16061"/>
                          <a:pt x="27843" y="1422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011" name="Google Shape;2011;g2db8ca15495_1_492"/>
              <p:cNvGrpSpPr/>
              <p:nvPr/>
            </p:nvGrpSpPr>
            <p:grpSpPr>
              <a:xfrm>
                <a:off x="7791411" y="4576569"/>
                <a:ext cx="561040" cy="377072"/>
                <a:chOff x="5723061" y="4127787"/>
                <a:chExt cx="561040" cy="377072"/>
              </a:xfrm>
            </p:grpSpPr>
            <p:grpSp>
              <p:nvGrpSpPr>
                <p:cNvPr id="2012" name="Google Shape;2012;g2db8ca15495_1_492"/>
                <p:cNvGrpSpPr/>
                <p:nvPr/>
              </p:nvGrpSpPr>
              <p:grpSpPr>
                <a:xfrm>
                  <a:off x="5771378" y="4137213"/>
                  <a:ext cx="472272" cy="352929"/>
                  <a:chOff x="4998402" y="2853849"/>
                  <a:chExt cx="320728" cy="239680"/>
                </a:xfrm>
              </p:grpSpPr>
              <p:sp>
                <p:nvSpPr>
                  <p:cNvPr id="2013" name="Google Shape;2013;g2db8ca15495_1_492"/>
                  <p:cNvSpPr/>
                  <p:nvPr/>
                </p:nvSpPr>
                <p:spPr>
                  <a:xfrm>
                    <a:off x="4998402" y="3052533"/>
                    <a:ext cx="320728" cy="40996"/>
                  </a:xfrm>
                  <a:custGeom>
                    <a:rect b="b" l="l" r="r" t="t"/>
                    <a:pathLst>
                      <a:path extrusionOk="0" h="40996" w="320728">
                        <a:moveTo>
                          <a:pt x="0" y="0"/>
                        </a:moveTo>
                        <a:lnTo>
                          <a:pt x="320729" y="0"/>
                        </a:lnTo>
                        <a:lnTo>
                          <a:pt x="320729" y="40997"/>
                        </a:lnTo>
                        <a:lnTo>
                          <a:pt x="0" y="40997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14" name="Google Shape;2014;g2db8ca15495_1_492"/>
                  <p:cNvSpPr/>
                  <p:nvPr/>
                </p:nvSpPr>
                <p:spPr>
                  <a:xfrm>
                    <a:off x="5114135" y="2930581"/>
                    <a:ext cx="87275" cy="99641"/>
                  </a:xfrm>
                  <a:custGeom>
                    <a:rect b="b" l="l" r="r" t="t"/>
                    <a:pathLst>
                      <a:path extrusionOk="0" h="99641" w="87275">
                        <a:moveTo>
                          <a:pt x="87609" y="3735"/>
                        </a:moveTo>
                        <a:lnTo>
                          <a:pt x="72625" y="66006"/>
                        </a:lnTo>
                        <a:lnTo>
                          <a:pt x="72970" y="66567"/>
                        </a:lnTo>
                        <a:cubicBezTo>
                          <a:pt x="74551" y="69418"/>
                          <a:pt x="75368" y="72629"/>
                          <a:pt x="75344" y="75888"/>
                        </a:cubicBezTo>
                        <a:lnTo>
                          <a:pt x="75344" y="99623"/>
                        </a:lnTo>
                        <a:lnTo>
                          <a:pt x="9100" y="99623"/>
                        </a:lnTo>
                        <a:lnTo>
                          <a:pt x="9100" y="75888"/>
                        </a:lnTo>
                        <a:cubicBezTo>
                          <a:pt x="9000" y="71113"/>
                          <a:pt x="10820" y="66496"/>
                          <a:pt x="14153" y="63071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6"/>
                        </a:lnTo>
                        <a:lnTo>
                          <a:pt x="62347" y="59706"/>
                        </a:lnTo>
                        <a:cubicBezTo>
                          <a:pt x="63414" y="59719"/>
                          <a:pt x="64475" y="59878"/>
                          <a:pt x="65499" y="60181"/>
                        </a:cubicBezTo>
                        <a:lnTo>
                          <a:pt x="67140" y="60698"/>
                        </a:lnTo>
                        <a:lnTo>
                          <a:pt x="81433" y="1232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15" name="Google Shape;2015;g2db8ca15495_1_492"/>
                  <p:cNvSpPr/>
                  <p:nvPr/>
                </p:nvSpPr>
                <p:spPr>
                  <a:xfrm>
                    <a:off x="5130071" y="2853849"/>
                    <a:ext cx="55750" cy="53957"/>
                  </a:xfrm>
                  <a:custGeom>
                    <a:rect b="b" l="l" r="r" t="t"/>
                    <a:pathLst>
                      <a:path extrusionOk="0" h="53957" w="55750">
                        <a:moveTo>
                          <a:pt x="56041" y="37615"/>
                        </a:moveTo>
                        <a:cubicBezTo>
                          <a:pt x="56033" y="37946"/>
                          <a:pt x="56048" y="38278"/>
                          <a:pt x="56084" y="38608"/>
                        </a:cubicBezTo>
                        <a:cubicBezTo>
                          <a:pt x="52542" y="43484"/>
                          <a:pt x="48275" y="47792"/>
                          <a:pt x="43431" y="51381"/>
                        </a:cubicBezTo>
                        <a:cubicBezTo>
                          <a:pt x="37972" y="53174"/>
                          <a:pt x="32247" y="54021"/>
                          <a:pt x="26503" y="53884"/>
                        </a:cubicBezTo>
                        <a:cubicBezTo>
                          <a:pt x="21556" y="54168"/>
                          <a:pt x="16610" y="53327"/>
                          <a:pt x="12036" y="51425"/>
                        </a:cubicBezTo>
                        <a:cubicBezTo>
                          <a:pt x="8965" y="49026"/>
                          <a:pt x="6310" y="46140"/>
                          <a:pt x="4176" y="42880"/>
                        </a:cubicBezTo>
                        <a:lnTo>
                          <a:pt x="4176" y="42319"/>
                        </a:lnTo>
                        <a:lnTo>
                          <a:pt x="3745" y="42319"/>
                        </a:lnTo>
                        <a:cubicBezTo>
                          <a:pt x="2881" y="41196"/>
                          <a:pt x="2103" y="40075"/>
                          <a:pt x="1456" y="39125"/>
                        </a:cubicBezTo>
                        <a:lnTo>
                          <a:pt x="1413" y="39083"/>
                        </a:lnTo>
                        <a:cubicBezTo>
                          <a:pt x="1024" y="38522"/>
                          <a:pt x="679" y="37960"/>
                          <a:pt x="334" y="37529"/>
                        </a:cubicBezTo>
                        <a:lnTo>
                          <a:pt x="1586" y="34854"/>
                        </a:lnTo>
                        <a:lnTo>
                          <a:pt x="1715" y="34551"/>
                        </a:lnTo>
                        <a:lnTo>
                          <a:pt x="1758" y="34120"/>
                        </a:lnTo>
                        <a:cubicBezTo>
                          <a:pt x="1822" y="33909"/>
                          <a:pt x="1865" y="33692"/>
                          <a:pt x="1887" y="33472"/>
                        </a:cubicBezTo>
                        <a:lnTo>
                          <a:pt x="1887" y="29934"/>
                        </a:lnTo>
                        <a:cubicBezTo>
                          <a:pt x="173" y="15205"/>
                          <a:pt x="10732" y="1876"/>
                          <a:pt x="25472" y="163"/>
                        </a:cubicBezTo>
                        <a:cubicBezTo>
                          <a:pt x="40211" y="-1550"/>
                          <a:pt x="53549" y="9002"/>
                          <a:pt x="55263" y="23731"/>
                        </a:cubicBezTo>
                        <a:cubicBezTo>
                          <a:pt x="55503" y="25792"/>
                          <a:pt x="55503" y="27873"/>
                          <a:pt x="55263" y="29934"/>
                        </a:cubicBezTo>
                        <a:lnTo>
                          <a:pt x="55263" y="35069"/>
                        </a:lnTo>
                        <a:lnTo>
                          <a:pt x="55393" y="35371"/>
                        </a:lnTo>
                        <a:cubicBezTo>
                          <a:pt x="55387" y="35531"/>
                          <a:pt x="55401" y="35690"/>
                          <a:pt x="55436" y="35846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16" name="Google Shape;2016;g2db8ca15495_1_492"/>
                <p:cNvGrpSpPr/>
                <p:nvPr/>
              </p:nvGrpSpPr>
              <p:grpSpPr>
                <a:xfrm>
                  <a:off x="5723061" y="4127787"/>
                  <a:ext cx="561040" cy="377072"/>
                  <a:chOff x="4965588" y="2847447"/>
                  <a:chExt cx="381012" cy="256076"/>
                </a:xfrm>
              </p:grpSpPr>
              <p:sp>
                <p:nvSpPr>
                  <p:cNvPr id="2017" name="Google Shape;2017;g2db8ca15495_1_492"/>
                  <p:cNvSpPr/>
                  <p:nvPr/>
                </p:nvSpPr>
                <p:spPr>
                  <a:xfrm>
                    <a:off x="4965588" y="2847447"/>
                    <a:ext cx="381012" cy="256076"/>
                  </a:xfrm>
                  <a:custGeom>
                    <a:rect b="b" l="l" r="r" t="t"/>
                    <a:pathLst>
                      <a:path extrusionOk="0" h="256076" w="381012">
                        <a:moveTo>
                          <a:pt x="381347" y="182913"/>
                        </a:moveTo>
                        <a:lnTo>
                          <a:pt x="381347" y="201943"/>
                        </a:lnTo>
                        <a:cubicBezTo>
                          <a:pt x="381347" y="203754"/>
                          <a:pt x="379879" y="205222"/>
                          <a:pt x="378068" y="205222"/>
                        </a:cubicBezTo>
                        <a:cubicBezTo>
                          <a:pt x="378067" y="205222"/>
                          <a:pt x="378066" y="205222"/>
                          <a:pt x="378065" y="205222"/>
                        </a:cubicBezTo>
                        <a:lnTo>
                          <a:pt x="363814" y="205222"/>
                        </a:lnTo>
                        <a:lnTo>
                          <a:pt x="363814" y="247816"/>
                        </a:lnTo>
                        <a:cubicBezTo>
                          <a:pt x="364088" y="248335"/>
                          <a:pt x="364236" y="248912"/>
                          <a:pt x="364246" y="249499"/>
                        </a:cubicBezTo>
                        <a:lnTo>
                          <a:pt x="364246" y="252778"/>
                        </a:lnTo>
                        <a:cubicBezTo>
                          <a:pt x="364247" y="254588"/>
                          <a:pt x="362779" y="256057"/>
                          <a:pt x="360967" y="256058"/>
                        </a:cubicBezTo>
                        <a:cubicBezTo>
                          <a:pt x="360966" y="256058"/>
                          <a:pt x="360965" y="256058"/>
                          <a:pt x="360964" y="256058"/>
                        </a:cubicBezTo>
                        <a:lnTo>
                          <a:pt x="28273" y="256058"/>
                        </a:lnTo>
                        <a:cubicBezTo>
                          <a:pt x="26015" y="255181"/>
                          <a:pt x="24228" y="253396"/>
                          <a:pt x="23351" y="251138"/>
                        </a:cubicBezTo>
                        <a:lnTo>
                          <a:pt x="23351" y="205222"/>
                        </a:lnTo>
                        <a:lnTo>
                          <a:pt x="3616" y="205222"/>
                        </a:lnTo>
                        <a:cubicBezTo>
                          <a:pt x="1804" y="205224"/>
                          <a:pt x="335" y="203757"/>
                          <a:pt x="334" y="201947"/>
                        </a:cubicBezTo>
                        <a:cubicBezTo>
                          <a:pt x="334" y="201946"/>
                          <a:pt x="334" y="201945"/>
                          <a:pt x="334" y="201944"/>
                        </a:cubicBezTo>
                        <a:lnTo>
                          <a:pt x="334" y="182913"/>
                        </a:lnTo>
                        <a:cubicBezTo>
                          <a:pt x="333" y="181102"/>
                          <a:pt x="1800" y="179634"/>
                          <a:pt x="3612" y="179633"/>
                        </a:cubicBezTo>
                        <a:cubicBezTo>
                          <a:pt x="3613" y="179633"/>
                          <a:pt x="3615" y="179633"/>
                          <a:pt x="3616" y="179633"/>
                        </a:cubicBezTo>
                        <a:lnTo>
                          <a:pt x="59021" y="179633"/>
                        </a:lnTo>
                        <a:cubicBezTo>
                          <a:pt x="62660" y="174743"/>
                          <a:pt x="67662" y="171035"/>
                          <a:pt x="73401" y="168974"/>
                        </a:cubicBezTo>
                        <a:lnTo>
                          <a:pt x="73401" y="127028"/>
                        </a:lnTo>
                        <a:cubicBezTo>
                          <a:pt x="70728" y="126392"/>
                          <a:pt x="68166" y="125359"/>
                          <a:pt x="65800" y="123964"/>
                        </a:cubicBezTo>
                        <a:lnTo>
                          <a:pt x="52629" y="123964"/>
                        </a:lnTo>
                        <a:cubicBezTo>
                          <a:pt x="47788" y="123964"/>
                          <a:pt x="43863" y="120042"/>
                          <a:pt x="43863" y="115203"/>
                        </a:cubicBezTo>
                        <a:cubicBezTo>
                          <a:pt x="43863" y="110365"/>
                          <a:pt x="47788" y="106443"/>
                          <a:pt x="52629" y="106443"/>
                        </a:cubicBezTo>
                        <a:lnTo>
                          <a:pt x="57294" y="106443"/>
                        </a:lnTo>
                        <a:cubicBezTo>
                          <a:pt x="58491" y="101994"/>
                          <a:pt x="61412" y="98205"/>
                          <a:pt x="65412" y="95914"/>
                        </a:cubicBezTo>
                        <a:cubicBezTo>
                          <a:pt x="70368" y="92942"/>
                          <a:pt x="76041" y="91376"/>
                          <a:pt x="81822" y="91383"/>
                        </a:cubicBezTo>
                        <a:lnTo>
                          <a:pt x="82298" y="91383"/>
                        </a:lnTo>
                        <a:cubicBezTo>
                          <a:pt x="91924" y="90622"/>
                          <a:pt x="101143" y="95413"/>
                          <a:pt x="106048" y="103725"/>
                        </a:cubicBezTo>
                        <a:lnTo>
                          <a:pt x="136925" y="82623"/>
                        </a:lnTo>
                        <a:cubicBezTo>
                          <a:pt x="137189" y="82462"/>
                          <a:pt x="137463" y="82318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3" y="65900"/>
                          <a:pt x="162339" y="58842"/>
                          <a:pt x="162144" y="51681"/>
                        </a:cubicBezTo>
                        <a:cubicBezTo>
                          <a:pt x="160590" y="49437"/>
                          <a:pt x="159381" y="47668"/>
                          <a:pt x="159078" y="47194"/>
                        </a:cubicBezTo>
                        <a:lnTo>
                          <a:pt x="158819" y="46805"/>
                        </a:lnTo>
                        <a:cubicBezTo>
                          <a:pt x="158501" y="46332"/>
                          <a:pt x="158321" y="45778"/>
                          <a:pt x="158302" y="45208"/>
                        </a:cubicBezTo>
                        <a:lnTo>
                          <a:pt x="158215" y="43827"/>
                        </a:lnTo>
                        <a:cubicBezTo>
                          <a:pt x="158173" y="43282"/>
                          <a:pt x="158262" y="42735"/>
                          <a:pt x="158474" y="42231"/>
                        </a:cubicBezTo>
                        <a:lnTo>
                          <a:pt x="159855" y="39339"/>
                        </a:lnTo>
                        <a:lnTo>
                          <a:pt x="159855" y="36491"/>
                        </a:lnTo>
                        <a:cubicBezTo>
                          <a:pt x="158135" y="18127"/>
                          <a:pt x="171638" y="1848"/>
                          <a:pt x="190014" y="129"/>
                        </a:cubicBezTo>
                        <a:cubicBezTo>
                          <a:pt x="208391" y="-1590"/>
                          <a:pt x="224682" y="11903"/>
                          <a:pt x="226402" y="30266"/>
                        </a:cubicBezTo>
                        <a:cubicBezTo>
                          <a:pt x="226596" y="32337"/>
                          <a:pt x="226596" y="34421"/>
                          <a:pt x="226402" y="36491"/>
                        </a:cubicBezTo>
                        <a:lnTo>
                          <a:pt x="226402" y="40850"/>
                        </a:lnTo>
                        <a:lnTo>
                          <a:pt x="226964" y="42663"/>
                        </a:lnTo>
                        <a:cubicBezTo>
                          <a:pt x="227084" y="42994"/>
                          <a:pt x="227142" y="43345"/>
                          <a:pt x="227136" y="43698"/>
                        </a:cubicBezTo>
                        <a:cubicBezTo>
                          <a:pt x="227122" y="44058"/>
                          <a:pt x="227136" y="44419"/>
                          <a:pt x="227180" y="44776"/>
                        </a:cubicBezTo>
                        <a:lnTo>
                          <a:pt x="227309" y="45511"/>
                        </a:lnTo>
                        <a:cubicBezTo>
                          <a:pt x="227469" y="46413"/>
                          <a:pt x="227233" y="47340"/>
                          <a:pt x="226662" y="48056"/>
                        </a:cubicBezTo>
                        <a:lnTo>
                          <a:pt x="226230" y="48661"/>
                        </a:lnTo>
                        <a:cubicBezTo>
                          <a:pt x="225927" y="49049"/>
                          <a:pt x="224804" y="50473"/>
                          <a:pt x="223293" y="52285"/>
                        </a:cubicBezTo>
                        <a:cubicBezTo>
                          <a:pt x="223047" y="59319"/>
                          <a:pt x="221480" y="66243"/>
                          <a:pt x="218673" y="72698"/>
                        </a:cubicBezTo>
                        <a:lnTo>
                          <a:pt x="222602" y="74424"/>
                        </a:lnTo>
                        <a:lnTo>
                          <a:pt x="244410" y="83270"/>
                        </a:lnTo>
                        <a:lnTo>
                          <a:pt x="254386" y="87111"/>
                        </a:lnTo>
                        <a:cubicBezTo>
                          <a:pt x="255044" y="87381"/>
                          <a:pt x="255602" y="87848"/>
                          <a:pt x="255984" y="88449"/>
                        </a:cubicBezTo>
                        <a:lnTo>
                          <a:pt x="256976" y="90088"/>
                        </a:lnTo>
                        <a:lnTo>
                          <a:pt x="301154" y="133933"/>
                        </a:lnTo>
                        <a:cubicBezTo>
                          <a:pt x="305235" y="132241"/>
                          <a:pt x="309604" y="131347"/>
                          <a:pt x="314023" y="131300"/>
                        </a:cubicBezTo>
                        <a:lnTo>
                          <a:pt x="314498" y="131300"/>
                        </a:lnTo>
                        <a:cubicBezTo>
                          <a:pt x="328058" y="131300"/>
                          <a:pt x="338811" y="138852"/>
                          <a:pt x="339458" y="148562"/>
                        </a:cubicBezTo>
                        <a:lnTo>
                          <a:pt x="345158" y="148562"/>
                        </a:lnTo>
                        <a:cubicBezTo>
                          <a:pt x="350000" y="148562"/>
                          <a:pt x="353925" y="152484"/>
                          <a:pt x="353925" y="157322"/>
                        </a:cubicBezTo>
                        <a:cubicBezTo>
                          <a:pt x="353925" y="162160"/>
                          <a:pt x="350000" y="166082"/>
                          <a:pt x="345158" y="166082"/>
                        </a:cubicBezTo>
                        <a:lnTo>
                          <a:pt x="325251" y="166082"/>
                        </a:lnTo>
                        <a:cubicBezTo>
                          <a:pt x="324991" y="166169"/>
                          <a:pt x="324690" y="166298"/>
                          <a:pt x="324387" y="166384"/>
                        </a:cubicBezTo>
                        <a:lnTo>
                          <a:pt x="324387" y="170441"/>
                        </a:lnTo>
                        <a:cubicBezTo>
                          <a:pt x="329547" y="172269"/>
                          <a:pt x="334124" y="175443"/>
                          <a:pt x="337645" y="179633"/>
                        </a:cubicBezTo>
                        <a:lnTo>
                          <a:pt x="378065" y="179633"/>
                        </a:lnTo>
                        <a:cubicBezTo>
                          <a:pt x="379877" y="179632"/>
                          <a:pt x="381346" y="181099"/>
                          <a:pt x="381346" y="182909"/>
                        </a:cubicBezTo>
                        <a:cubicBezTo>
                          <a:pt x="381346" y="182910"/>
                          <a:pt x="381346" y="182911"/>
                          <a:pt x="381346" y="182912"/>
                        </a:cubicBezTo>
                        <a:close/>
                        <a:moveTo>
                          <a:pt x="374740" y="198663"/>
                        </a:moveTo>
                        <a:lnTo>
                          <a:pt x="374740" y="193830"/>
                        </a:lnTo>
                        <a:lnTo>
                          <a:pt x="6897" y="193830"/>
                        </a:lnTo>
                        <a:lnTo>
                          <a:pt x="6897" y="198663"/>
                        </a:lnTo>
                        <a:lnTo>
                          <a:pt x="374740" y="198663"/>
                        </a:lnTo>
                        <a:close/>
                        <a:moveTo>
                          <a:pt x="374740" y="190550"/>
                        </a:moveTo>
                        <a:lnTo>
                          <a:pt x="374740" y="186192"/>
                        </a:lnTo>
                        <a:lnTo>
                          <a:pt x="6897" y="186192"/>
                        </a:lnTo>
                        <a:lnTo>
                          <a:pt x="6897" y="190550"/>
                        </a:lnTo>
                        <a:close/>
                        <a:moveTo>
                          <a:pt x="353925" y="246219"/>
                        </a:moveTo>
                        <a:lnTo>
                          <a:pt x="353925" y="205222"/>
                        </a:lnTo>
                        <a:lnTo>
                          <a:pt x="33196" y="205222"/>
                        </a:lnTo>
                        <a:lnTo>
                          <a:pt x="33196" y="246219"/>
                        </a:lnTo>
                        <a:close/>
                        <a:moveTo>
                          <a:pt x="347361" y="157322"/>
                        </a:moveTo>
                        <a:cubicBezTo>
                          <a:pt x="347356" y="156108"/>
                          <a:pt x="346373" y="155126"/>
                          <a:pt x="345158" y="155121"/>
                        </a:cubicBezTo>
                        <a:lnTo>
                          <a:pt x="331124" y="155122"/>
                        </a:lnTo>
                        <a:lnTo>
                          <a:pt x="332161" y="152834"/>
                        </a:lnTo>
                        <a:cubicBezTo>
                          <a:pt x="332452" y="152143"/>
                          <a:pt x="332655" y="151418"/>
                          <a:pt x="332764" y="150676"/>
                        </a:cubicBezTo>
                        <a:cubicBezTo>
                          <a:pt x="332808" y="150417"/>
                          <a:pt x="332851" y="150159"/>
                          <a:pt x="332895" y="149856"/>
                        </a:cubicBezTo>
                        <a:lnTo>
                          <a:pt x="332895" y="149382"/>
                        </a:lnTo>
                        <a:cubicBezTo>
                          <a:pt x="332808" y="143038"/>
                          <a:pt x="324560" y="137859"/>
                          <a:pt x="314498" y="137859"/>
                        </a:cubicBezTo>
                        <a:lnTo>
                          <a:pt x="314066" y="137859"/>
                        </a:lnTo>
                        <a:cubicBezTo>
                          <a:pt x="312900" y="137903"/>
                          <a:pt x="311778" y="137989"/>
                          <a:pt x="310655" y="138119"/>
                        </a:cubicBezTo>
                        <a:lnTo>
                          <a:pt x="309359" y="138378"/>
                        </a:lnTo>
                        <a:cubicBezTo>
                          <a:pt x="308703" y="138465"/>
                          <a:pt x="308055" y="138595"/>
                          <a:pt x="307416" y="138766"/>
                        </a:cubicBezTo>
                        <a:cubicBezTo>
                          <a:pt x="306941" y="138895"/>
                          <a:pt x="306466" y="139025"/>
                          <a:pt x="305991" y="139197"/>
                        </a:cubicBezTo>
                        <a:cubicBezTo>
                          <a:pt x="305429" y="139370"/>
                          <a:pt x="304868" y="139542"/>
                          <a:pt x="304350" y="139758"/>
                        </a:cubicBezTo>
                        <a:cubicBezTo>
                          <a:pt x="303918" y="139930"/>
                          <a:pt x="303529" y="140146"/>
                          <a:pt x="303097" y="140319"/>
                        </a:cubicBezTo>
                        <a:cubicBezTo>
                          <a:pt x="302418" y="140630"/>
                          <a:pt x="301755" y="140976"/>
                          <a:pt x="301111" y="141355"/>
                        </a:cubicBezTo>
                        <a:lnTo>
                          <a:pt x="300031" y="142088"/>
                        </a:lnTo>
                        <a:lnTo>
                          <a:pt x="252787" y="95137"/>
                        </a:lnTo>
                        <a:lnTo>
                          <a:pt x="252529" y="95223"/>
                        </a:lnTo>
                        <a:lnTo>
                          <a:pt x="251665" y="93929"/>
                        </a:lnTo>
                        <a:lnTo>
                          <a:pt x="251622" y="93885"/>
                        </a:lnTo>
                        <a:lnTo>
                          <a:pt x="251536" y="93713"/>
                        </a:lnTo>
                        <a:lnTo>
                          <a:pt x="250974" y="92850"/>
                        </a:lnTo>
                        <a:lnTo>
                          <a:pt x="242424" y="89570"/>
                        </a:lnTo>
                        <a:lnTo>
                          <a:pt x="241992" y="89398"/>
                        </a:lnTo>
                        <a:lnTo>
                          <a:pt x="239271" y="88319"/>
                        </a:lnTo>
                        <a:lnTo>
                          <a:pt x="224718" y="148821"/>
                        </a:lnTo>
                        <a:cubicBezTo>
                          <a:pt x="226380" y="152019"/>
                          <a:pt x="227240" y="155573"/>
                          <a:pt x="227223" y="159177"/>
                        </a:cubicBezTo>
                        <a:lnTo>
                          <a:pt x="227223" y="182913"/>
                        </a:lnTo>
                        <a:lnTo>
                          <a:pt x="239746" y="182913"/>
                        </a:lnTo>
                        <a:lnTo>
                          <a:pt x="243935" y="138248"/>
                        </a:lnTo>
                        <a:lnTo>
                          <a:pt x="296965" y="178208"/>
                        </a:lnTo>
                        <a:cubicBezTo>
                          <a:pt x="299431" y="176177"/>
                          <a:pt x="302239" y="174600"/>
                          <a:pt x="305257" y="173548"/>
                        </a:cubicBezTo>
                        <a:cubicBezTo>
                          <a:pt x="305947" y="173289"/>
                          <a:pt x="306681" y="173073"/>
                          <a:pt x="307416" y="172857"/>
                        </a:cubicBezTo>
                        <a:lnTo>
                          <a:pt x="307416" y="164011"/>
                        </a:lnTo>
                        <a:cubicBezTo>
                          <a:pt x="306034" y="163712"/>
                          <a:pt x="304677" y="163307"/>
                          <a:pt x="303357" y="162802"/>
                        </a:cubicBezTo>
                        <a:lnTo>
                          <a:pt x="283362" y="162802"/>
                        </a:lnTo>
                        <a:cubicBezTo>
                          <a:pt x="280334" y="162802"/>
                          <a:pt x="277878" y="160349"/>
                          <a:pt x="277878" y="157322"/>
                        </a:cubicBezTo>
                        <a:cubicBezTo>
                          <a:pt x="277878" y="154295"/>
                          <a:pt x="280334" y="151842"/>
                          <a:pt x="283362" y="151842"/>
                        </a:cubicBezTo>
                        <a:lnTo>
                          <a:pt x="297700" y="152100"/>
                        </a:lnTo>
                        <a:cubicBezTo>
                          <a:pt x="297428" y="151382"/>
                          <a:pt x="297281" y="150623"/>
                          <a:pt x="297268" y="149856"/>
                        </a:cubicBezTo>
                        <a:lnTo>
                          <a:pt x="297268" y="149770"/>
                        </a:lnTo>
                        <a:cubicBezTo>
                          <a:pt x="297570" y="146801"/>
                          <a:pt x="299336" y="144178"/>
                          <a:pt x="301974" y="142779"/>
                        </a:cubicBezTo>
                        <a:cubicBezTo>
                          <a:pt x="305648" y="140610"/>
                          <a:pt x="309842" y="139477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11" y="143944"/>
                          <a:pt x="331253" y="149425"/>
                        </a:cubicBezTo>
                        <a:cubicBezTo>
                          <a:pt x="330980" y="152427"/>
                          <a:pt x="329210" y="155088"/>
                          <a:pt x="326546" y="156502"/>
                        </a:cubicBezTo>
                        <a:cubicBezTo>
                          <a:pt x="322871" y="158662"/>
                          <a:pt x="318676" y="159781"/>
                          <a:pt x="314412" y="159738"/>
                        </a:cubicBezTo>
                        <a:lnTo>
                          <a:pt x="314023" y="159782"/>
                        </a:lnTo>
                        <a:cubicBezTo>
                          <a:pt x="309051" y="159966"/>
                          <a:pt x="304169" y="158426"/>
                          <a:pt x="300203" y="155423"/>
                        </a:cubicBezTo>
                        <a:lnTo>
                          <a:pt x="283319" y="155122"/>
                        </a:lnTo>
                        <a:cubicBezTo>
                          <a:pt x="282103" y="155134"/>
                          <a:pt x="281127" y="156129"/>
                          <a:pt x="281139" y="157344"/>
                        </a:cubicBezTo>
                        <a:cubicBezTo>
                          <a:pt x="281151" y="158559"/>
                          <a:pt x="282146" y="159534"/>
                          <a:pt x="283362" y="159522"/>
                        </a:cubicBezTo>
                        <a:lnTo>
                          <a:pt x="304263" y="159653"/>
                        </a:lnTo>
                        <a:cubicBezTo>
                          <a:pt x="305896" y="160285"/>
                          <a:pt x="307589" y="160748"/>
                          <a:pt x="309316" y="161034"/>
                        </a:cubicBezTo>
                        <a:lnTo>
                          <a:pt x="310697" y="161248"/>
                        </a:lnTo>
                        <a:lnTo>
                          <a:pt x="310697" y="175533"/>
                        </a:lnTo>
                        <a:lnTo>
                          <a:pt x="309402" y="175792"/>
                        </a:lnTo>
                        <a:cubicBezTo>
                          <a:pt x="308358" y="175994"/>
                          <a:pt x="307332" y="176282"/>
                          <a:pt x="306336" y="176654"/>
                        </a:cubicBezTo>
                        <a:cubicBezTo>
                          <a:pt x="302690" y="177929"/>
                          <a:pt x="299413" y="180078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4"/>
                        </a:lnTo>
                        <a:cubicBezTo>
                          <a:pt x="330822" y="181920"/>
                          <a:pt x="330303" y="181531"/>
                          <a:pt x="329785" y="181100"/>
                        </a:cubicBezTo>
                        <a:cubicBezTo>
                          <a:pt x="329388" y="180717"/>
                          <a:pt x="328970" y="180357"/>
                          <a:pt x="328533" y="180021"/>
                        </a:cubicBezTo>
                        <a:cubicBezTo>
                          <a:pt x="327972" y="179633"/>
                          <a:pt x="327367" y="179288"/>
                          <a:pt x="326806" y="178899"/>
                        </a:cubicBezTo>
                        <a:cubicBezTo>
                          <a:pt x="326374" y="178640"/>
                          <a:pt x="325941" y="178338"/>
                          <a:pt x="325510" y="178079"/>
                        </a:cubicBezTo>
                        <a:cubicBezTo>
                          <a:pt x="324540" y="177595"/>
                          <a:pt x="323545" y="177164"/>
                          <a:pt x="322530" y="176785"/>
                        </a:cubicBezTo>
                        <a:lnTo>
                          <a:pt x="322185" y="176654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2"/>
                        </a:cubicBezTo>
                        <a:lnTo>
                          <a:pt x="317823" y="175533"/>
                        </a:lnTo>
                        <a:lnTo>
                          <a:pt x="317823" y="161163"/>
                        </a:lnTo>
                        <a:lnTo>
                          <a:pt x="319162" y="160904"/>
                        </a:lnTo>
                        <a:cubicBezTo>
                          <a:pt x="319723" y="160774"/>
                          <a:pt x="320285" y="160645"/>
                          <a:pt x="320802" y="160515"/>
                        </a:cubicBezTo>
                        <a:cubicBezTo>
                          <a:pt x="321607" y="160331"/>
                          <a:pt x="322400" y="160101"/>
                          <a:pt x="323178" y="159825"/>
                        </a:cubicBezTo>
                        <a:cubicBezTo>
                          <a:pt x="323400" y="159773"/>
                          <a:pt x="323617" y="159701"/>
                          <a:pt x="323825" y="159609"/>
                        </a:cubicBezTo>
                        <a:lnTo>
                          <a:pt x="324387" y="159522"/>
                        </a:lnTo>
                        <a:lnTo>
                          <a:pt x="345158" y="159522"/>
                        </a:lnTo>
                        <a:cubicBezTo>
                          <a:pt x="346372" y="159518"/>
                          <a:pt x="347356" y="158536"/>
                          <a:pt x="347361" y="157322"/>
                        </a:cubicBezTo>
                        <a:close/>
                        <a:moveTo>
                          <a:pt x="324775" y="153740"/>
                        </a:moveTo>
                        <a:cubicBezTo>
                          <a:pt x="325769" y="153136"/>
                          <a:pt x="328014" y="151496"/>
                          <a:pt x="327972" y="149468"/>
                        </a:cubicBezTo>
                        <a:cubicBezTo>
                          <a:pt x="327928" y="146318"/>
                          <a:pt x="322185" y="142779"/>
                          <a:pt x="314498" y="142779"/>
                        </a:cubicBezTo>
                        <a:lnTo>
                          <a:pt x="314152" y="142779"/>
                        </a:lnTo>
                        <a:cubicBezTo>
                          <a:pt x="310499" y="142759"/>
                          <a:pt x="306907" y="143713"/>
                          <a:pt x="303745" y="145541"/>
                        </a:cubicBezTo>
                        <a:cubicBezTo>
                          <a:pt x="302795" y="146145"/>
                          <a:pt x="300507" y="147785"/>
                          <a:pt x="300550" y="149814"/>
                        </a:cubicBezTo>
                        <a:cubicBezTo>
                          <a:pt x="300592" y="152963"/>
                          <a:pt x="306336" y="156459"/>
                          <a:pt x="314023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8" y="182054"/>
                          <a:pt x="293810" y="181233"/>
                          <a:pt x="294547" y="180453"/>
                        </a:cubicBezTo>
                        <a:lnTo>
                          <a:pt x="246656" y="144419"/>
                        </a:lnTo>
                        <a:lnTo>
                          <a:pt x="243029" y="182913"/>
                        </a:lnTo>
                        <a:close/>
                        <a:moveTo>
                          <a:pt x="221220" y="149295"/>
                        </a:moveTo>
                        <a:lnTo>
                          <a:pt x="236205" y="87024"/>
                        </a:lnTo>
                        <a:lnTo>
                          <a:pt x="230030" y="84522"/>
                        </a:lnTo>
                        <a:lnTo>
                          <a:pt x="215736" y="143987"/>
                        </a:lnTo>
                        <a:lnTo>
                          <a:pt x="214095" y="143470"/>
                        </a:lnTo>
                        <a:cubicBezTo>
                          <a:pt x="213071" y="143168"/>
                          <a:pt x="212010" y="143007"/>
                          <a:pt x="210942" y="142995"/>
                        </a:cubicBezTo>
                        <a:lnTo>
                          <a:pt x="169529" y="142995"/>
                        </a:lnTo>
                        <a:lnTo>
                          <a:pt x="155192" y="83270"/>
                        </a:lnTo>
                        <a:lnTo>
                          <a:pt x="148930" y="85385"/>
                        </a:lnTo>
                        <a:lnTo>
                          <a:pt x="163440" y="145714"/>
                        </a:lnTo>
                        <a:lnTo>
                          <a:pt x="162749" y="146361"/>
                        </a:lnTo>
                        <a:cubicBezTo>
                          <a:pt x="159416" y="149785"/>
                          <a:pt x="157596" y="154402"/>
                          <a:pt x="157697" y="159177"/>
                        </a:cubicBezTo>
                        <a:lnTo>
                          <a:pt x="157697" y="182913"/>
                        </a:lnTo>
                        <a:lnTo>
                          <a:pt x="223941" y="182913"/>
                        </a:lnTo>
                        <a:lnTo>
                          <a:pt x="223941" y="159177"/>
                        </a:lnTo>
                        <a:cubicBezTo>
                          <a:pt x="223965" y="155918"/>
                          <a:pt x="223147" y="152707"/>
                          <a:pt x="221565" y="149856"/>
                        </a:cubicBezTo>
                        <a:close/>
                        <a:moveTo>
                          <a:pt x="213360" y="139930"/>
                        </a:moveTo>
                        <a:lnTo>
                          <a:pt x="226920" y="83486"/>
                        </a:lnTo>
                        <a:lnTo>
                          <a:pt x="219968" y="80422"/>
                        </a:lnTo>
                        <a:lnTo>
                          <a:pt x="216470" y="78998"/>
                        </a:lnTo>
                        <a:lnTo>
                          <a:pt x="199066" y="99323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8"/>
                        </a:lnTo>
                        <a:lnTo>
                          <a:pt x="158302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3"/>
                          <a:pt x="213360" y="139931"/>
                        </a:cubicBezTo>
                        <a:close/>
                        <a:moveTo>
                          <a:pt x="220615" y="45165"/>
                        </a:moveTo>
                        <a:cubicBezTo>
                          <a:pt x="220580" y="44836"/>
                          <a:pt x="220566" y="44504"/>
                          <a:pt x="220573" y="44173"/>
                        </a:cubicBezTo>
                        <a:lnTo>
                          <a:pt x="219968" y="42403"/>
                        </a:lnTo>
                        <a:cubicBezTo>
                          <a:pt x="219932" y="42248"/>
                          <a:pt x="219918" y="42088"/>
                          <a:pt x="219925" y="41928"/>
                        </a:cubicBezTo>
                        <a:lnTo>
                          <a:pt x="219796" y="41626"/>
                        </a:lnTo>
                        <a:lnTo>
                          <a:pt x="219796" y="36491"/>
                        </a:lnTo>
                        <a:cubicBezTo>
                          <a:pt x="221510" y="21762"/>
                          <a:pt x="210951" y="8433"/>
                          <a:pt x="196212" y="6720"/>
                        </a:cubicBezTo>
                        <a:cubicBezTo>
                          <a:pt x="181472" y="5007"/>
                          <a:pt x="168134" y="15559"/>
                          <a:pt x="166420" y="30288"/>
                        </a:cubicBezTo>
                        <a:cubicBezTo>
                          <a:pt x="166180" y="32349"/>
                          <a:pt x="166180" y="34430"/>
                          <a:pt x="166420" y="36491"/>
                        </a:cubicBezTo>
                        <a:lnTo>
                          <a:pt x="166420" y="40030"/>
                        </a:lnTo>
                        <a:cubicBezTo>
                          <a:pt x="166397" y="40249"/>
                          <a:pt x="166354" y="40466"/>
                          <a:pt x="166291" y="40677"/>
                        </a:cubicBezTo>
                        <a:lnTo>
                          <a:pt x="166247" y="41109"/>
                        </a:lnTo>
                        <a:lnTo>
                          <a:pt x="166117" y="41411"/>
                        </a:lnTo>
                        <a:lnTo>
                          <a:pt x="164865" y="44086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6" y="46633"/>
                          <a:pt x="167413" y="47755"/>
                          <a:pt x="168276" y="48877"/>
                        </a:cubicBezTo>
                        <a:lnTo>
                          <a:pt x="168709" y="48877"/>
                        </a:lnTo>
                        <a:lnTo>
                          <a:pt x="168709" y="49437"/>
                        </a:lnTo>
                        <a:cubicBezTo>
                          <a:pt x="170842" y="52697"/>
                          <a:pt x="173497" y="55584"/>
                          <a:pt x="176568" y="57982"/>
                        </a:cubicBezTo>
                        <a:cubicBezTo>
                          <a:pt x="181142" y="59885"/>
                          <a:pt x="186089" y="60726"/>
                          <a:pt x="191035" y="60441"/>
                        </a:cubicBezTo>
                        <a:cubicBezTo>
                          <a:pt x="196779" y="60578"/>
                          <a:pt x="202504" y="59731"/>
                          <a:pt x="207963" y="57938"/>
                        </a:cubicBezTo>
                        <a:cubicBezTo>
                          <a:pt x="212807" y="54349"/>
                          <a:pt x="217073" y="50041"/>
                          <a:pt x="220615" y="45165"/>
                        </a:cubicBezTo>
                        <a:close/>
                        <a:moveTo>
                          <a:pt x="198851" y="94533"/>
                        </a:moveTo>
                        <a:lnTo>
                          <a:pt x="213231" y="77703"/>
                        </a:lnTo>
                        <a:lnTo>
                          <a:pt x="212886" y="77530"/>
                        </a:lnTo>
                        <a:lnTo>
                          <a:pt x="212842" y="77530"/>
                        </a:lnTo>
                        <a:lnTo>
                          <a:pt x="212368" y="77358"/>
                        </a:lnTo>
                        <a:cubicBezTo>
                          <a:pt x="208439" y="84154"/>
                          <a:pt x="201483" y="88649"/>
                          <a:pt x="193669" y="89441"/>
                        </a:cubicBezTo>
                        <a:close/>
                        <a:moveTo>
                          <a:pt x="211245" y="72914"/>
                        </a:moveTo>
                        <a:cubicBezTo>
                          <a:pt x="214176" y="67374"/>
                          <a:pt x="215939" y="61294"/>
                          <a:pt x="216427" y="55047"/>
                        </a:cubicBezTo>
                        <a:cubicBezTo>
                          <a:pt x="214402" y="57421"/>
                          <a:pt x="211975" y="59423"/>
                          <a:pt x="209258" y="60959"/>
                        </a:cubicBezTo>
                        <a:cubicBezTo>
                          <a:pt x="203394" y="62946"/>
                          <a:pt x="197225" y="63881"/>
                          <a:pt x="191035" y="63721"/>
                        </a:cubicBezTo>
                        <a:cubicBezTo>
                          <a:pt x="185536" y="63951"/>
                          <a:pt x="180054" y="62979"/>
                          <a:pt x="174970" y="60873"/>
                        </a:cubicBezTo>
                        <a:cubicBezTo>
                          <a:pt x="172695" y="59318"/>
                          <a:pt x="170683" y="57410"/>
                          <a:pt x="169010" y="55220"/>
                        </a:cubicBezTo>
                        <a:cubicBezTo>
                          <a:pt x="169551" y="61375"/>
                          <a:pt x="171313" y="67360"/>
                          <a:pt x="174193" y="72827"/>
                        </a:cubicBezTo>
                        <a:cubicBezTo>
                          <a:pt x="174280" y="72956"/>
                          <a:pt x="174236" y="73043"/>
                          <a:pt x="174280" y="73172"/>
                        </a:cubicBezTo>
                        <a:cubicBezTo>
                          <a:pt x="177883" y="83353"/>
                          <a:pt x="189064" y="88687"/>
                          <a:pt x="199252" y="85085"/>
                        </a:cubicBezTo>
                        <a:cubicBezTo>
                          <a:pt x="204807" y="83122"/>
                          <a:pt x="209180" y="78761"/>
                          <a:pt x="211158" y="73215"/>
                        </a:cubicBezTo>
                        <a:cubicBezTo>
                          <a:pt x="211202" y="73128"/>
                          <a:pt x="211158" y="72999"/>
                          <a:pt x="211245" y="72914"/>
                        </a:cubicBezTo>
                        <a:close/>
                        <a:moveTo>
                          <a:pt x="185119" y="95310"/>
                        </a:moveTo>
                        <a:lnTo>
                          <a:pt x="191812" y="89441"/>
                        </a:lnTo>
                        <a:cubicBezTo>
                          <a:pt x="183964" y="88651"/>
                          <a:pt x="176982" y="84117"/>
                          <a:pt x="173070" y="77272"/>
                        </a:cubicBezTo>
                        <a:lnTo>
                          <a:pt x="171688" y="77746"/>
                        </a:lnTo>
                        <a:close/>
                        <a:moveTo>
                          <a:pt x="159813" y="144677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3"/>
                        </a:lnTo>
                        <a:lnTo>
                          <a:pt x="114426" y="109723"/>
                        </a:lnTo>
                        <a:cubicBezTo>
                          <a:pt x="117455" y="109723"/>
                          <a:pt x="119911" y="112177"/>
                          <a:pt x="119911" y="115204"/>
                        </a:cubicBezTo>
                        <a:cubicBezTo>
                          <a:pt x="119911" y="118231"/>
                          <a:pt x="117455" y="120685"/>
                          <a:pt x="114426" y="120685"/>
                        </a:cubicBezTo>
                        <a:lnTo>
                          <a:pt x="96979" y="120771"/>
                        </a:lnTo>
                        <a:cubicBezTo>
                          <a:pt x="94924" y="122019"/>
                          <a:pt x="92698" y="122964"/>
                          <a:pt x="90372" y="123575"/>
                        </a:cubicBezTo>
                        <a:lnTo>
                          <a:pt x="90372" y="144074"/>
                        </a:lnTo>
                        <a:cubicBezTo>
                          <a:pt x="95900" y="142650"/>
                          <a:pt x="112699" y="137040"/>
                          <a:pt x="128504" y="130696"/>
                        </a:cubicBezTo>
                        <a:cubicBezTo>
                          <a:pt x="130525" y="129695"/>
                          <a:pt x="132891" y="129664"/>
                          <a:pt x="134938" y="130609"/>
                        </a:cubicBezTo>
                        <a:cubicBezTo>
                          <a:pt x="136469" y="131407"/>
                          <a:pt x="137584" y="132821"/>
                          <a:pt x="138005" y="134494"/>
                        </a:cubicBezTo>
                        <a:lnTo>
                          <a:pt x="142108" y="182913"/>
                        </a:lnTo>
                        <a:lnTo>
                          <a:pt x="154415" y="182913"/>
                        </a:lnTo>
                        <a:lnTo>
                          <a:pt x="154415" y="159177"/>
                        </a:lnTo>
                        <a:cubicBezTo>
                          <a:pt x="154328" y="153838"/>
                          <a:pt x="156256" y="148662"/>
                          <a:pt x="159813" y="144677"/>
                        </a:cubicBezTo>
                        <a:close/>
                        <a:moveTo>
                          <a:pt x="138825" y="182913"/>
                        </a:moveTo>
                        <a:lnTo>
                          <a:pt x="134766" y="135054"/>
                        </a:lnTo>
                        <a:cubicBezTo>
                          <a:pt x="134503" y="134390"/>
                          <a:pt x="134013" y="133840"/>
                          <a:pt x="133383" y="133501"/>
                        </a:cubicBezTo>
                        <a:cubicBezTo>
                          <a:pt x="132176" y="133081"/>
                          <a:pt x="130850" y="133174"/>
                          <a:pt x="129714" y="133760"/>
                        </a:cubicBezTo>
                        <a:cubicBezTo>
                          <a:pt x="116886" y="138974"/>
                          <a:pt x="103798" y="143525"/>
                          <a:pt x="90503" y="147396"/>
                        </a:cubicBezTo>
                        <a:lnTo>
                          <a:pt x="90372" y="146792"/>
                        </a:lnTo>
                        <a:lnTo>
                          <a:pt x="90372" y="171390"/>
                        </a:lnTo>
                        <a:cubicBezTo>
                          <a:pt x="91106" y="171606"/>
                          <a:pt x="91840" y="171822"/>
                          <a:pt x="92575" y="172081"/>
                        </a:cubicBezTo>
                        <a:cubicBezTo>
                          <a:pt x="98233" y="174081"/>
                          <a:pt x="103075" y="177887"/>
                          <a:pt x="106350" y="182913"/>
                        </a:cubicBezTo>
                        <a:close/>
                        <a:moveTo>
                          <a:pt x="116628" y="115203"/>
                        </a:moveTo>
                        <a:cubicBezTo>
                          <a:pt x="116623" y="113990"/>
                          <a:pt x="115640" y="113008"/>
                          <a:pt x="114426" y="113003"/>
                        </a:cubicBezTo>
                        <a:lnTo>
                          <a:pt x="100176" y="113003"/>
                        </a:lnTo>
                        <a:lnTo>
                          <a:pt x="100564" y="111061"/>
                        </a:lnTo>
                        <a:cubicBezTo>
                          <a:pt x="100677" y="110536"/>
                          <a:pt x="100735" y="110001"/>
                          <a:pt x="100737" y="109465"/>
                        </a:cubicBezTo>
                        <a:cubicBezTo>
                          <a:pt x="100736" y="109101"/>
                          <a:pt x="100693" y="108739"/>
                          <a:pt x="100607" y="108385"/>
                        </a:cubicBezTo>
                        <a:cubicBezTo>
                          <a:pt x="99657" y="102430"/>
                          <a:pt x="91798" y="97942"/>
                          <a:pt x="82298" y="97942"/>
                        </a:cubicBezTo>
                        <a:lnTo>
                          <a:pt x="81909" y="97986"/>
                        </a:lnTo>
                        <a:cubicBezTo>
                          <a:pt x="81114" y="97998"/>
                          <a:pt x="80321" y="98056"/>
                          <a:pt x="79533" y="98158"/>
                        </a:cubicBezTo>
                        <a:cubicBezTo>
                          <a:pt x="79114" y="98145"/>
                          <a:pt x="78695" y="98174"/>
                          <a:pt x="78281" y="98244"/>
                        </a:cubicBezTo>
                        <a:cubicBezTo>
                          <a:pt x="75112" y="98625"/>
                          <a:pt x="72054" y="99653"/>
                          <a:pt x="69299" y="101266"/>
                        </a:cubicBezTo>
                        <a:cubicBezTo>
                          <a:pt x="69170" y="101351"/>
                          <a:pt x="69039" y="101395"/>
                          <a:pt x="68910" y="101480"/>
                        </a:cubicBezTo>
                        <a:cubicBezTo>
                          <a:pt x="66251" y="102938"/>
                          <a:pt x="64325" y="105443"/>
                          <a:pt x="63599" y="108385"/>
                        </a:cubicBezTo>
                        <a:cubicBezTo>
                          <a:pt x="63484" y="108910"/>
                          <a:pt x="63426" y="109445"/>
                          <a:pt x="63426" y="109982"/>
                        </a:cubicBezTo>
                        <a:cubicBezTo>
                          <a:pt x="63433" y="110358"/>
                          <a:pt x="63462" y="110732"/>
                          <a:pt x="63512" y="111104"/>
                        </a:cubicBezTo>
                        <a:lnTo>
                          <a:pt x="63857" y="113003"/>
                        </a:lnTo>
                        <a:lnTo>
                          <a:pt x="52629" y="113003"/>
                        </a:lnTo>
                        <a:cubicBezTo>
                          <a:pt x="51413" y="113003"/>
                          <a:pt x="50427" y="113988"/>
                          <a:pt x="50427" y="115204"/>
                        </a:cubicBezTo>
                        <a:cubicBezTo>
                          <a:pt x="50427" y="116419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6" y="117663"/>
                        </a:lnTo>
                        <a:cubicBezTo>
                          <a:pt x="68392" y="117837"/>
                          <a:pt x="68607" y="117923"/>
                          <a:pt x="68781" y="118052"/>
                        </a:cubicBezTo>
                        <a:cubicBezTo>
                          <a:pt x="69674" y="118618"/>
                          <a:pt x="70613" y="119109"/>
                          <a:pt x="71588" y="119520"/>
                        </a:cubicBezTo>
                        <a:cubicBezTo>
                          <a:pt x="71691" y="119554"/>
                          <a:pt x="71793" y="119598"/>
                          <a:pt x="71889" y="119649"/>
                        </a:cubicBezTo>
                        <a:cubicBezTo>
                          <a:pt x="73026" y="120098"/>
                          <a:pt x="74196" y="120458"/>
                          <a:pt x="75388" y="120727"/>
                        </a:cubicBezTo>
                        <a:cubicBezTo>
                          <a:pt x="75690" y="120814"/>
                          <a:pt x="75949" y="120857"/>
                          <a:pt x="76251" y="120943"/>
                        </a:cubicBezTo>
                        <a:cubicBezTo>
                          <a:pt x="76510" y="120987"/>
                          <a:pt x="76770" y="121030"/>
                          <a:pt x="77072" y="121073"/>
                        </a:cubicBezTo>
                        <a:cubicBezTo>
                          <a:pt x="77547" y="121159"/>
                          <a:pt x="78022" y="121246"/>
                          <a:pt x="78540" y="121288"/>
                        </a:cubicBezTo>
                        <a:lnTo>
                          <a:pt x="79965" y="121461"/>
                        </a:lnTo>
                        <a:lnTo>
                          <a:pt x="79965" y="174022"/>
                        </a:lnTo>
                        <a:lnTo>
                          <a:pt x="78670" y="174325"/>
                        </a:lnTo>
                        <a:cubicBezTo>
                          <a:pt x="77656" y="174517"/>
                          <a:pt x="76659" y="174791"/>
                          <a:pt x="75690" y="175144"/>
                        </a:cubicBezTo>
                        <a:cubicBezTo>
                          <a:pt x="75642" y="175139"/>
                          <a:pt x="75595" y="175154"/>
                          <a:pt x="75560" y="175188"/>
                        </a:cubicBezTo>
                        <a:lnTo>
                          <a:pt x="75431" y="175231"/>
                        </a:lnTo>
                        <a:cubicBezTo>
                          <a:pt x="74219" y="175657"/>
                          <a:pt x="73048" y="176191"/>
                          <a:pt x="71933" y="176828"/>
                        </a:cubicBezTo>
                        <a:cubicBezTo>
                          <a:pt x="71457" y="177086"/>
                          <a:pt x="70983" y="177475"/>
                          <a:pt x="70507" y="177777"/>
                        </a:cubicBezTo>
                        <a:cubicBezTo>
                          <a:pt x="69860" y="178208"/>
                          <a:pt x="69212" y="178597"/>
                          <a:pt x="68651" y="179028"/>
                        </a:cubicBezTo>
                        <a:cubicBezTo>
                          <a:pt x="68133" y="179417"/>
                          <a:pt x="67744" y="179891"/>
                          <a:pt x="67268" y="180323"/>
                        </a:cubicBezTo>
                        <a:cubicBezTo>
                          <a:pt x="66719" y="180793"/>
                          <a:pt x="66200" y="181297"/>
                          <a:pt x="65715" y="181833"/>
                        </a:cubicBezTo>
                        <a:cubicBezTo>
                          <a:pt x="65412" y="182178"/>
                          <a:pt x="65153" y="182566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0"/>
                          <a:pt x="95704" y="176679"/>
                          <a:pt x="91453" y="175187"/>
                        </a:cubicBezTo>
                        <a:cubicBezTo>
                          <a:pt x="90456" y="174815"/>
                          <a:pt x="89431" y="174526"/>
                          <a:pt x="88386" y="174325"/>
                        </a:cubicBezTo>
                        <a:lnTo>
                          <a:pt x="87090" y="174022"/>
                        </a:lnTo>
                        <a:lnTo>
                          <a:pt x="87090" y="121030"/>
                        </a:lnTo>
                        <a:lnTo>
                          <a:pt x="88343" y="120727"/>
                        </a:lnTo>
                        <a:cubicBezTo>
                          <a:pt x="90762" y="120192"/>
                          <a:pt x="93080" y="119275"/>
                          <a:pt x="95209" y="118009"/>
                        </a:cubicBezTo>
                        <a:lnTo>
                          <a:pt x="96072" y="117405"/>
                        </a:lnTo>
                        <a:lnTo>
                          <a:pt x="114426" y="117405"/>
                        </a:lnTo>
                        <a:cubicBezTo>
                          <a:pt x="115640" y="117400"/>
                          <a:pt x="116623" y="116417"/>
                          <a:pt x="116628" y="11520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18" name="Google Shape;2018;g2db8ca15495_1_492"/>
                  <p:cNvSpPr/>
                  <p:nvPr/>
                </p:nvSpPr>
                <p:spPr>
                  <a:xfrm>
                    <a:off x="5030321" y="2947048"/>
                    <a:ext cx="34028" cy="20283"/>
                  </a:xfrm>
                  <a:custGeom>
                    <a:rect b="b" l="l" r="r" t="t"/>
                    <a:pathLst>
                      <a:path extrusionOk="0" h="20283" w="34028">
                        <a:moveTo>
                          <a:pt x="34362" y="9906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4"/>
                        </a:cubicBezTo>
                        <a:lnTo>
                          <a:pt x="17089" y="20264"/>
                        </a:lnTo>
                        <a:cubicBezTo>
                          <a:pt x="7934" y="20264"/>
                          <a:pt x="421" y="15819"/>
                          <a:pt x="334" y="10338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6"/>
                          <a:pt x="12954" y="-24"/>
                          <a:pt x="17218" y="24"/>
                        </a:cubicBezTo>
                        <a:lnTo>
                          <a:pt x="17565" y="-19"/>
                        </a:lnTo>
                        <a:cubicBezTo>
                          <a:pt x="26762" y="-19"/>
                          <a:pt x="34277" y="4426"/>
                          <a:pt x="34362" y="9906"/>
                        </a:cubicBezTo>
                        <a:close/>
                        <a:moveTo>
                          <a:pt x="27843" y="14223"/>
                        </a:moveTo>
                        <a:cubicBezTo>
                          <a:pt x="28835" y="13618"/>
                          <a:pt x="31081" y="11978"/>
                          <a:pt x="31081" y="9950"/>
                        </a:cubicBezTo>
                        <a:cubicBezTo>
                          <a:pt x="31038" y="6800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5"/>
                          <a:pt x="9983" y="4185"/>
                          <a:pt x="6811" y="6023"/>
                        </a:cubicBezTo>
                        <a:cubicBezTo>
                          <a:pt x="5861" y="6628"/>
                          <a:pt x="3573" y="8310"/>
                          <a:pt x="3616" y="10295"/>
                        </a:cubicBezTo>
                        <a:cubicBezTo>
                          <a:pt x="3659" y="13446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6"/>
                          <a:pt x="24685" y="16062"/>
                          <a:pt x="27843" y="1422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019" name="Google Shape;2019;g2db8ca15495_1_492"/>
              <p:cNvGrpSpPr/>
              <p:nvPr/>
            </p:nvGrpSpPr>
            <p:grpSpPr>
              <a:xfrm>
                <a:off x="7791411" y="4122187"/>
                <a:ext cx="561040" cy="377073"/>
                <a:chOff x="5723061" y="4582192"/>
                <a:chExt cx="561040" cy="377073"/>
              </a:xfrm>
            </p:grpSpPr>
            <p:grpSp>
              <p:nvGrpSpPr>
                <p:cNvPr id="2020" name="Google Shape;2020;g2db8ca15495_1_492"/>
                <p:cNvGrpSpPr/>
                <p:nvPr/>
              </p:nvGrpSpPr>
              <p:grpSpPr>
                <a:xfrm>
                  <a:off x="5771378" y="4591613"/>
                  <a:ext cx="472272" cy="352929"/>
                  <a:chOff x="4998402" y="3162440"/>
                  <a:chExt cx="320728" cy="239680"/>
                </a:xfrm>
              </p:grpSpPr>
              <p:sp>
                <p:nvSpPr>
                  <p:cNvPr id="2021" name="Google Shape;2021;g2db8ca15495_1_492"/>
                  <p:cNvSpPr/>
                  <p:nvPr/>
                </p:nvSpPr>
                <p:spPr>
                  <a:xfrm>
                    <a:off x="4998402" y="3361125"/>
                    <a:ext cx="320728" cy="40995"/>
                  </a:xfrm>
                  <a:custGeom>
                    <a:rect b="b" l="l" r="r" t="t"/>
                    <a:pathLst>
                      <a:path extrusionOk="0" h="40995" w="320728">
                        <a:moveTo>
                          <a:pt x="0" y="0"/>
                        </a:moveTo>
                        <a:lnTo>
                          <a:pt x="320729" y="0"/>
                        </a:lnTo>
                        <a:lnTo>
                          <a:pt x="320729" y="40996"/>
                        </a:lnTo>
                        <a:lnTo>
                          <a:pt x="0" y="40996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22" name="Google Shape;2022;g2db8ca15495_1_492"/>
                  <p:cNvSpPr/>
                  <p:nvPr/>
                </p:nvSpPr>
                <p:spPr>
                  <a:xfrm>
                    <a:off x="5114135" y="3239171"/>
                    <a:ext cx="87275" cy="99642"/>
                  </a:xfrm>
                  <a:custGeom>
                    <a:rect b="b" l="l" r="r" t="t"/>
                    <a:pathLst>
                      <a:path extrusionOk="0" h="99642" w="87275">
                        <a:moveTo>
                          <a:pt x="87609" y="3736"/>
                        </a:moveTo>
                        <a:lnTo>
                          <a:pt x="72625" y="66007"/>
                        </a:lnTo>
                        <a:lnTo>
                          <a:pt x="72970" y="66568"/>
                        </a:lnTo>
                        <a:cubicBezTo>
                          <a:pt x="74551" y="69420"/>
                          <a:pt x="75369" y="72630"/>
                          <a:pt x="75344" y="75890"/>
                        </a:cubicBezTo>
                        <a:lnTo>
                          <a:pt x="75344" y="99624"/>
                        </a:lnTo>
                        <a:lnTo>
                          <a:pt x="9100" y="99624"/>
                        </a:lnTo>
                        <a:lnTo>
                          <a:pt x="9100" y="75889"/>
                        </a:lnTo>
                        <a:cubicBezTo>
                          <a:pt x="9000" y="71113"/>
                          <a:pt x="10820" y="66497"/>
                          <a:pt x="14153" y="63072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7"/>
                        </a:lnTo>
                        <a:lnTo>
                          <a:pt x="62347" y="59707"/>
                        </a:lnTo>
                        <a:cubicBezTo>
                          <a:pt x="63414" y="59720"/>
                          <a:pt x="64475" y="59879"/>
                          <a:pt x="65499" y="60181"/>
                        </a:cubicBezTo>
                        <a:lnTo>
                          <a:pt x="67140" y="60698"/>
                        </a:lnTo>
                        <a:lnTo>
                          <a:pt x="81433" y="1233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23" name="Google Shape;2023;g2db8ca15495_1_492"/>
                  <p:cNvSpPr/>
                  <p:nvPr/>
                </p:nvSpPr>
                <p:spPr>
                  <a:xfrm>
                    <a:off x="5130071" y="3162440"/>
                    <a:ext cx="55750" cy="53957"/>
                  </a:xfrm>
                  <a:custGeom>
                    <a:rect b="b" l="l" r="r" t="t"/>
                    <a:pathLst>
                      <a:path extrusionOk="0" h="53957" w="55750">
                        <a:moveTo>
                          <a:pt x="56041" y="37616"/>
                        </a:moveTo>
                        <a:cubicBezTo>
                          <a:pt x="56033" y="37947"/>
                          <a:pt x="56048" y="38279"/>
                          <a:pt x="56084" y="38608"/>
                        </a:cubicBezTo>
                        <a:cubicBezTo>
                          <a:pt x="52542" y="43485"/>
                          <a:pt x="48275" y="47793"/>
                          <a:pt x="43431" y="51382"/>
                        </a:cubicBezTo>
                        <a:cubicBezTo>
                          <a:pt x="37972" y="53175"/>
                          <a:pt x="32247" y="54021"/>
                          <a:pt x="26503" y="53884"/>
                        </a:cubicBezTo>
                        <a:cubicBezTo>
                          <a:pt x="21556" y="54168"/>
                          <a:pt x="16610" y="53327"/>
                          <a:pt x="12036" y="51424"/>
                        </a:cubicBezTo>
                        <a:cubicBezTo>
                          <a:pt x="8965" y="49027"/>
                          <a:pt x="6309" y="46140"/>
                          <a:pt x="4176" y="42880"/>
                        </a:cubicBezTo>
                        <a:lnTo>
                          <a:pt x="4176" y="42319"/>
                        </a:lnTo>
                        <a:lnTo>
                          <a:pt x="3745" y="42319"/>
                        </a:lnTo>
                        <a:cubicBezTo>
                          <a:pt x="2881" y="41197"/>
                          <a:pt x="2103" y="40075"/>
                          <a:pt x="1456" y="39126"/>
                        </a:cubicBezTo>
                        <a:lnTo>
                          <a:pt x="1413" y="39083"/>
                        </a:lnTo>
                        <a:cubicBezTo>
                          <a:pt x="1024" y="38522"/>
                          <a:pt x="679" y="37961"/>
                          <a:pt x="334" y="37529"/>
                        </a:cubicBezTo>
                        <a:lnTo>
                          <a:pt x="1586" y="34853"/>
                        </a:lnTo>
                        <a:lnTo>
                          <a:pt x="1715" y="34552"/>
                        </a:lnTo>
                        <a:lnTo>
                          <a:pt x="1758" y="34120"/>
                        </a:lnTo>
                        <a:cubicBezTo>
                          <a:pt x="1822" y="33909"/>
                          <a:pt x="1865" y="33692"/>
                          <a:pt x="1887" y="33473"/>
                        </a:cubicBezTo>
                        <a:lnTo>
                          <a:pt x="1887" y="29934"/>
                        </a:lnTo>
                        <a:cubicBezTo>
                          <a:pt x="173" y="15205"/>
                          <a:pt x="10732" y="1876"/>
                          <a:pt x="25472" y="163"/>
                        </a:cubicBezTo>
                        <a:cubicBezTo>
                          <a:pt x="40211" y="-1550"/>
                          <a:pt x="53549" y="9002"/>
                          <a:pt x="55263" y="23731"/>
                        </a:cubicBezTo>
                        <a:cubicBezTo>
                          <a:pt x="55503" y="25792"/>
                          <a:pt x="55503" y="27873"/>
                          <a:pt x="55263" y="29934"/>
                        </a:cubicBezTo>
                        <a:lnTo>
                          <a:pt x="55263" y="35069"/>
                        </a:lnTo>
                        <a:lnTo>
                          <a:pt x="55393" y="35372"/>
                        </a:lnTo>
                        <a:cubicBezTo>
                          <a:pt x="55387" y="35531"/>
                          <a:pt x="55401" y="35691"/>
                          <a:pt x="55436" y="35846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24" name="Google Shape;2024;g2db8ca15495_1_492"/>
                <p:cNvGrpSpPr/>
                <p:nvPr/>
              </p:nvGrpSpPr>
              <p:grpSpPr>
                <a:xfrm>
                  <a:off x="5723061" y="4582192"/>
                  <a:ext cx="561040" cy="377073"/>
                  <a:chOff x="4965588" y="3156037"/>
                  <a:chExt cx="381012" cy="256077"/>
                </a:xfrm>
              </p:grpSpPr>
              <p:sp>
                <p:nvSpPr>
                  <p:cNvPr id="2025" name="Google Shape;2025;g2db8ca15495_1_492"/>
                  <p:cNvSpPr/>
                  <p:nvPr/>
                </p:nvSpPr>
                <p:spPr>
                  <a:xfrm>
                    <a:off x="4965588" y="3156037"/>
                    <a:ext cx="381012" cy="256077"/>
                  </a:xfrm>
                  <a:custGeom>
                    <a:rect b="b" l="l" r="r" t="t"/>
                    <a:pathLst>
                      <a:path extrusionOk="0" h="256077" w="381012">
                        <a:moveTo>
                          <a:pt x="381347" y="182913"/>
                        </a:moveTo>
                        <a:lnTo>
                          <a:pt x="381347" y="201944"/>
                        </a:lnTo>
                        <a:cubicBezTo>
                          <a:pt x="381348" y="203754"/>
                          <a:pt x="379880" y="205222"/>
                          <a:pt x="378069" y="205223"/>
                        </a:cubicBezTo>
                        <a:cubicBezTo>
                          <a:pt x="378068" y="205223"/>
                          <a:pt x="378067" y="205223"/>
                          <a:pt x="378065" y="205223"/>
                        </a:cubicBezTo>
                        <a:lnTo>
                          <a:pt x="363814" y="205223"/>
                        </a:lnTo>
                        <a:lnTo>
                          <a:pt x="363814" y="247816"/>
                        </a:lnTo>
                        <a:cubicBezTo>
                          <a:pt x="364088" y="248336"/>
                          <a:pt x="364236" y="248912"/>
                          <a:pt x="364246" y="249499"/>
                        </a:cubicBezTo>
                        <a:lnTo>
                          <a:pt x="364246" y="252779"/>
                        </a:lnTo>
                        <a:cubicBezTo>
                          <a:pt x="364247" y="254589"/>
                          <a:pt x="362779" y="256058"/>
                          <a:pt x="360967" y="256059"/>
                        </a:cubicBezTo>
                        <a:cubicBezTo>
                          <a:pt x="360966" y="256059"/>
                          <a:pt x="360965" y="256059"/>
                          <a:pt x="360964" y="256059"/>
                        </a:cubicBezTo>
                        <a:lnTo>
                          <a:pt x="28273" y="256059"/>
                        </a:lnTo>
                        <a:cubicBezTo>
                          <a:pt x="26015" y="255182"/>
                          <a:pt x="24228" y="253397"/>
                          <a:pt x="23351" y="251139"/>
                        </a:cubicBezTo>
                        <a:lnTo>
                          <a:pt x="23351" y="205223"/>
                        </a:lnTo>
                        <a:lnTo>
                          <a:pt x="3616" y="205223"/>
                        </a:lnTo>
                        <a:cubicBezTo>
                          <a:pt x="1804" y="205224"/>
                          <a:pt x="335" y="203758"/>
                          <a:pt x="334" y="201948"/>
                        </a:cubicBezTo>
                        <a:cubicBezTo>
                          <a:pt x="334" y="201946"/>
                          <a:pt x="334" y="201945"/>
                          <a:pt x="334" y="201944"/>
                        </a:cubicBezTo>
                        <a:lnTo>
                          <a:pt x="334" y="182913"/>
                        </a:lnTo>
                        <a:cubicBezTo>
                          <a:pt x="333" y="181102"/>
                          <a:pt x="1801" y="179634"/>
                          <a:pt x="3613" y="179633"/>
                        </a:cubicBezTo>
                        <a:cubicBezTo>
                          <a:pt x="3614" y="179633"/>
                          <a:pt x="3615" y="179633"/>
                          <a:pt x="3616" y="179633"/>
                        </a:cubicBezTo>
                        <a:lnTo>
                          <a:pt x="59021" y="179633"/>
                        </a:lnTo>
                        <a:cubicBezTo>
                          <a:pt x="62660" y="174743"/>
                          <a:pt x="67662" y="171036"/>
                          <a:pt x="73401" y="168974"/>
                        </a:cubicBezTo>
                        <a:lnTo>
                          <a:pt x="73401" y="127029"/>
                        </a:lnTo>
                        <a:cubicBezTo>
                          <a:pt x="70728" y="126393"/>
                          <a:pt x="68166" y="125360"/>
                          <a:pt x="65800" y="123965"/>
                        </a:cubicBezTo>
                        <a:lnTo>
                          <a:pt x="52629" y="123965"/>
                        </a:lnTo>
                        <a:cubicBezTo>
                          <a:pt x="47788" y="123965"/>
                          <a:pt x="43863" y="120043"/>
                          <a:pt x="43863" y="115205"/>
                        </a:cubicBezTo>
                        <a:cubicBezTo>
                          <a:pt x="43863" y="110367"/>
                          <a:pt x="47788" y="106444"/>
                          <a:pt x="52629" y="106444"/>
                        </a:cubicBezTo>
                        <a:lnTo>
                          <a:pt x="57294" y="106444"/>
                        </a:lnTo>
                        <a:cubicBezTo>
                          <a:pt x="58491" y="101995"/>
                          <a:pt x="61412" y="98206"/>
                          <a:pt x="65412" y="95915"/>
                        </a:cubicBezTo>
                        <a:cubicBezTo>
                          <a:pt x="70368" y="92943"/>
                          <a:pt x="76041" y="91376"/>
                          <a:pt x="81822" y="91384"/>
                        </a:cubicBezTo>
                        <a:lnTo>
                          <a:pt x="82298" y="91383"/>
                        </a:lnTo>
                        <a:cubicBezTo>
                          <a:pt x="91924" y="90622"/>
                          <a:pt x="101143" y="95413"/>
                          <a:pt x="106048" y="103725"/>
                        </a:cubicBezTo>
                        <a:lnTo>
                          <a:pt x="136925" y="82623"/>
                        </a:lnTo>
                        <a:cubicBezTo>
                          <a:pt x="137189" y="82463"/>
                          <a:pt x="137463" y="82319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3" y="65901"/>
                          <a:pt x="162339" y="58843"/>
                          <a:pt x="162144" y="51682"/>
                        </a:cubicBezTo>
                        <a:cubicBezTo>
                          <a:pt x="160590" y="49439"/>
                          <a:pt x="159381" y="47669"/>
                          <a:pt x="159078" y="47194"/>
                        </a:cubicBezTo>
                        <a:lnTo>
                          <a:pt x="158819" y="46805"/>
                        </a:lnTo>
                        <a:cubicBezTo>
                          <a:pt x="158500" y="46332"/>
                          <a:pt x="158321" y="45779"/>
                          <a:pt x="158302" y="45209"/>
                        </a:cubicBezTo>
                        <a:lnTo>
                          <a:pt x="158215" y="43828"/>
                        </a:lnTo>
                        <a:cubicBezTo>
                          <a:pt x="158173" y="43283"/>
                          <a:pt x="158262" y="42735"/>
                          <a:pt x="158474" y="42231"/>
                        </a:cubicBezTo>
                        <a:lnTo>
                          <a:pt x="159855" y="39341"/>
                        </a:lnTo>
                        <a:lnTo>
                          <a:pt x="159855" y="36493"/>
                        </a:lnTo>
                        <a:cubicBezTo>
                          <a:pt x="158135" y="18129"/>
                          <a:pt x="171637" y="1848"/>
                          <a:pt x="190013" y="129"/>
                        </a:cubicBezTo>
                        <a:cubicBezTo>
                          <a:pt x="208390" y="-1591"/>
                          <a:pt x="224682" y="11902"/>
                          <a:pt x="226402" y="30265"/>
                        </a:cubicBezTo>
                        <a:cubicBezTo>
                          <a:pt x="226596" y="32337"/>
                          <a:pt x="226596" y="34421"/>
                          <a:pt x="226402" y="36493"/>
                        </a:cubicBezTo>
                        <a:lnTo>
                          <a:pt x="226402" y="40851"/>
                        </a:lnTo>
                        <a:lnTo>
                          <a:pt x="226964" y="42663"/>
                        </a:lnTo>
                        <a:cubicBezTo>
                          <a:pt x="227084" y="42995"/>
                          <a:pt x="227142" y="43346"/>
                          <a:pt x="227136" y="43699"/>
                        </a:cubicBezTo>
                        <a:cubicBezTo>
                          <a:pt x="227122" y="44059"/>
                          <a:pt x="227136" y="44420"/>
                          <a:pt x="227180" y="44778"/>
                        </a:cubicBezTo>
                        <a:lnTo>
                          <a:pt x="227309" y="45511"/>
                        </a:lnTo>
                        <a:cubicBezTo>
                          <a:pt x="227469" y="46413"/>
                          <a:pt x="227233" y="47340"/>
                          <a:pt x="226662" y="48057"/>
                        </a:cubicBezTo>
                        <a:lnTo>
                          <a:pt x="226230" y="48662"/>
                        </a:lnTo>
                        <a:cubicBezTo>
                          <a:pt x="225927" y="49050"/>
                          <a:pt x="224804" y="50474"/>
                          <a:pt x="223293" y="52287"/>
                        </a:cubicBezTo>
                        <a:cubicBezTo>
                          <a:pt x="223047" y="59320"/>
                          <a:pt x="221480" y="66244"/>
                          <a:pt x="218673" y="72698"/>
                        </a:cubicBezTo>
                        <a:lnTo>
                          <a:pt x="222602" y="74424"/>
                        </a:lnTo>
                        <a:lnTo>
                          <a:pt x="244410" y="83271"/>
                        </a:lnTo>
                        <a:lnTo>
                          <a:pt x="254386" y="87112"/>
                        </a:lnTo>
                        <a:cubicBezTo>
                          <a:pt x="255044" y="87381"/>
                          <a:pt x="255603" y="87849"/>
                          <a:pt x="255984" y="88450"/>
                        </a:cubicBezTo>
                        <a:lnTo>
                          <a:pt x="256976" y="90089"/>
                        </a:lnTo>
                        <a:lnTo>
                          <a:pt x="301154" y="133934"/>
                        </a:lnTo>
                        <a:cubicBezTo>
                          <a:pt x="305235" y="132242"/>
                          <a:pt x="309604" y="131348"/>
                          <a:pt x="314023" y="131301"/>
                        </a:cubicBezTo>
                        <a:lnTo>
                          <a:pt x="314498" y="131301"/>
                        </a:lnTo>
                        <a:cubicBezTo>
                          <a:pt x="328058" y="131301"/>
                          <a:pt x="338811" y="138853"/>
                          <a:pt x="339458" y="148563"/>
                        </a:cubicBezTo>
                        <a:lnTo>
                          <a:pt x="345158" y="148563"/>
                        </a:lnTo>
                        <a:cubicBezTo>
                          <a:pt x="350000" y="148563"/>
                          <a:pt x="353925" y="152485"/>
                          <a:pt x="353925" y="157323"/>
                        </a:cubicBezTo>
                        <a:cubicBezTo>
                          <a:pt x="353925" y="162161"/>
                          <a:pt x="350000" y="166083"/>
                          <a:pt x="345158" y="166083"/>
                        </a:cubicBezTo>
                        <a:lnTo>
                          <a:pt x="325251" y="166083"/>
                        </a:lnTo>
                        <a:cubicBezTo>
                          <a:pt x="324991" y="166169"/>
                          <a:pt x="324690" y="166298"/>
                          <a:pt x="324387" y="166385"/>
                        </a:cubicBezTo>
                        <a:lnTo>
                          <a:pt x="324387" y="170442"/>
                        </a:lnTo>
                        <a:cubicBezTo>
                          <a:pt x="329547" y="172270"/>
                          <a:pt x="334124" y="175443"/>
                          <a:pt x="337645" y="179633"/>
                        </a:cubicBezTo>
                        <a:lnTo>
                          <a:pt x="378065" y="179633"/>
                        </a:lnTo>
                        <a:cubicBezTo>
                          <a:pt x="379877" y="179632"/>
                          <a:pt x="381346" y="181100"/>
                          <a:pt x="381346" y="182911"/>
                        </a:cubicBezTo>
                        <a:cubicBezTo>
                          <a:pt x="381346" y="182911"/>
                          <a:pt x="381346" y="182912"/>
                          <a:pt x="381346" y="182913"/>
                        </a:cubicBezTo>
                        <a:close/>
                        <a:moveTo>
                          <a:pt x="374740" y="198664"/>
                        </a:moveTo>
                        <a:lnTo>
                          <a:pt x="374740" y="193831"/>
                        </a:lnTo>
                        <a:lnTo>
                          <a:pt x="6897" y="193831"/>
                        </a:lnTo>
                        <a:lnTo>
                          <a:pt x="6897" y="198664"/>
                        </a:lnTo>
                        <a:lnTo>
                          <a:pt x="374740" y="198664"/>
                        </a:lnTo>
                        <a:close/>
                        <a:moveTo>
                          <a:pt x="374740" y="190551"/>
                        </a:moveTo>
                        <a:lnTo>
                          <a:pt x="374740" y="186193"/>
                        </a:lnTo>
                        <a:lnTo>
                          <a:pt x="6897" y="186193"/>
                        </a:lnTo>
                        <a:lnTo>
                          <a:pt x="6897" y="190551"/>
                        </a:lnTo>
                        <a:close/>
                        <a:moveTo>
                          <a:pt x="353925" y="246220"/>
                        </a:moveTo>
                        <a:lnTo>
                          <a:pt x="353925" y="205223"/>
                        </a:lnTo>
                        <a:lnTo>
                          <a:pt x="33196" y="205223"/>
                        </a:lnTo>
                        <a:lnTo>
                          <a:pt x="33196" y="246220"/>
                        </a:lnTo>
                        <a:close/>
                        <a:moveTo>
                          <a:pt x="347361" y="157323"/>
                        </a:moveTo>
                        <a:cubicBezTo>
                          <a:pt x="347356" y="156109"/>
                          <a:pt x="346373" y="155127"/>
                          <a:pt x="345158" y="155122"/>
                        </a:cubicBezTo>
                        <a:lnTo>
                          <a:pt x="331124" y="155122"/>
                        </a:lnTo>
                        <a:lnTo>
                          <a:pt x="332161" y="152835"/>
                        </a:lnTo>
                        <a:cubicBezTo>
                          <a:pt x="332452" y="152144"/>
                          <a:pt x="332655" y="151419"/>
                          <a:pt x="332764" y="150678"/>
                        </a:cubicBezTo>
                        <a:cubicBezTo>
                          <a:pt x="332808" y="150418"/>
                          <a:pt x="332851" y="150159"/>
                          <a:pt x="332895" y="149857"/>
                        </a:cubicBezTo>
                        <a:lnTo>
                          <a:pt x="332895" y="149382"/>
                        </a:lnTo>
                        <a:cubicBezTo>
                          <a:pt x="332808" y="143039"/>
                          <a:pt x="324560" y="137861"/>
                          <a:pt x="314498" y="137861"/>
                        </a:cubicBezTo>
                        <a:lnTo>
                          <a:pt x="314066" y="137861"/>
                        </a:lnTo>
                        <a:cubicBezTo>
                          <a:pt x="312900" y="137904"/>
                          <a:pt x="311778" y="137989"/>
                          <a:pt x="310655" y="138120"/>
                        </a:cubicBezTo>
                        <a:lnTo>
                          <a:pt x="309359" y="138378"/>
                        </a:lnTo>
                        <a:cubicBezTo>
                          <a:pt x="308704" y="138466"/>
                          <a:pt x="308055" y="138596"/>
                          <a:pt x="307416" y="138766"/>
                        </a:cubicBezTo>
                        <a:cubicBezTo>
                          <a:pt x="306941" y="138896"/>
                          <a:pt x="306466" y="139026"/>
                          <a:pt x="305991" y="139198"/>
                        </a:cubicBezTo>
                        <a:cubicBezTo>
                          <a:pt x="305429" y="139371"/>
                          <a:pt x="304868" y="139543"/>
                          <a:pt x="304350" y="139759"/>
                        </a:cubicBezTo>
                        <a:cubicBezTo>
                          <a:pt x="303918" y="139932"/>
                          <a:pt x="303529" y="140147"/>
                          <a:pt x="303097" y="140320"/>
                        </a:cubicBezTo>
                        <a:cubicBezTo>
                          <a:pt x="302418" y="140631"/>
                          <a:pt x="301755" y="140977"/>
                          <a:pt x="301111" y="141356"/>
                        </a:cubicBezTo>
                        <a:lnTo>
                          <a:pt x="300031" y="142090"/>
                        </a:lnTo>
                        <a:lnTo>
                          <a:pt x="252787" y="95138"/>
                        </a:lnTo>
                        <a:lnTo>
                          <a:pt x="252529" y="95225"/>
                        </a:lnTo>
                        <a:lnTo>
                          <a:pt x="251665" y="93930"/>
                        </a:lnTo>
                        <a:lnTo>
                          <a:pt x="251622" y="93887"/>
                        </a:lnTo>
                        <a:lnTo>
                          <a:pt x="251536" y="93714"/>
                        </a:lnTo>
                        <a:lnTo>
                          <a:pt x="250974" y="92850"/>
                        </a:lnTo>
                        <a:lnTo>
                          <a:pt x="242424" y="89572"/>
                        </a:lnTo>
                        <a:lnTo>
                          <a:pt x="241992" y="89399"/>
                        </a:lnTo>
                        <a:lnTo>
                          <a:pt x="239271" y="88319"/>
                        </a:lnTo>
                        <a:lnTo>
                          <a:pt x="224718" y="148821"/>
                        </a:lnTo>
                        <a:cubicBezTo>
                          <a:pt x="226380" y="152020"/>
                          <a:pt x="227240" y="155574"/>
                          <a:pt x="227223" y="159179"/>
                        </a:cubicBezTo>
                        <a:lnTo>
                          <a:pt x="227223" y="182913"/>
                        </a:lnTo>
                        <a:lnTo>
                          <a:pt x="239746" y="182913"/>
                        </a:lnTo>
                        <a:lnTo>
                          <a:pt x="243935" y="138249"/>
                        </a:lnTo>
                        <a:lnTo>
                          <a:pt x="296965" y="178209"/>
                        </a:lnTo>
                        <a:cubicBezTo>
                          <a:pt x="299432" y="176179"/>
                          <a:pt x="302239" y="174601"/>
                          <a:pt x="305257" y="173548"/>
                        </a:cubicBezTo>
                        <a:cubicBezTo>
                          <a:pt x="305947" y="173290"/>
                          <a:pt x="306681" y="173074"/>
                          <a:pt x="307416" y="172858"/>
                        </a:cubicBezTo>
                        <a:lnTo>
                          <a:pt x="307416" y="164012"/>
                        </a:lnTo>
                        <a:cubicBezTo>
                          <a:pt x="306034" y="163712"/>
                          <a:pt x="304677" y="163308"/>
                          <a:pt x="303357" y="162803"/>
                        </a:cubicBezTo>
                        <a:lnTo>
                          <a:pt x="283362" y="162803"/>
                        </a:lnTo>
                        <a:cubicBezTo>
                          <a:pt x="280333" y="162803"/>
                          <a:pt x="277878" y="160349"/>
                          <a:pt x="277878" y="157323"/>
                        </a:cubicBezTo>
                        <a:cubicBezTo>
                          <a:pt x="277878" y="154295"/>
                          <a:pt x="280333" y="151842"/>
                          <a:pt x="283362" y="151842"/>
                        </a:cubicBezTo>
                        <a:lnTo>
                          <a:pt x="297700" y="152101"/>
                        </a:lnTo>
                        <a:cubicBezTo>
                          <a:pt x="297428" y="151383"/>
                          <a:pt x="297281" y="150624"/>
                          <a:pt x="297268" y="149857"/>
                        </a:cubicBezTo>
                        <a:lnTo>
                          <a:pt x="297268" y="149771"/>
                        </a:lnTo>
                        <a:cubicBezTo>
                          <a:pt x="297570" y="146801"/>
                          <a:pt x="299336" y="144179"/>
                          <a:pt x="301974" y="142780"/>
                        </a:cubicBezTo>
                        <a:cubicBezTo>
                          <a:pt x="305648" y="140611"/>
                          <a:pt x="309842" y="139478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11" y="143945"/>
                          <a:pt x="331253" y="149425"/>
                        </a:cubicBezTo>
                        <a:cubicBezTo>
                          <a:pt x="330980" y="152427"/>
                          <a:pt x="329210" y="155089"/>
                          <a:pt x="326546" y="156503"/>
                        </a:cubicBezTo>
                        <a:cubicBezTo>
                          <a:pt x="322870" y="158662"/>
                          <a:pt x="318675" y="159781"/>
                          <a:pt x="314412" y="159739"/>
                        </a:cubicBezTo>
                        <a:lnTo>
                          <a:pt x="314023" y="159783"/>
                        </a:lnTo>
                        <a:cubicBezTo>
                          <a:pt x="309051" y="159967"/>
                          <a:pt x="304169" y="158427"/>
                          <a:pt x="300203" y="155424"/>
                        </a:cubicBezTo>
                        <a:lnTo>
                          <a:pt x="283319" y="155122"/>
                        </a:lnTo>
                        <a:cubicBezTo>
                          <a:pt x="282103" y="155145"/>
                          <a:pt x="281136" y="156150"/>
                          <a:pt x="281159" y="157365"/>
                        </a:cubicBezTo>
                        <a:cubicBezTo>
                          <a:pt x="281182" y="158564"/>
                          <a:pt x="282162" y="159524"/>
                          <a:pt x="283362" y="159524"/>
                        </a:cubicBezTo>
                        <a:lnTo>
                          <a:pt x="304263" y="159653"/>
                        </a:lnTo>
                        <a:cubicBezTo>
                          <a:pt x="305895" y="160286"/>
                          <a:pt x="307589" y="160749"/>
                          <a:pt x="309316" y="161034"/>
                        </a:cubicBezTo>
                        <a:lnTo>
                          <a:pt x="310697" y="161250"/>
                        </a:lnTo>
                        <a:lnTo>
                          <a:pt x="310697" y="175534"/>
                        </a:lnTo>
                        <a:lnTo>
                          <a:pt x="309402" y="175793"/>
                        </a:lnTo>
                        <a:cubicBezTo>
                          <a:pt x="308358" y="175994"/>
                          <a:pt x="307332" y="176282"/>
                          <a:pt x="306336" y="176655"/>
                        </a:cubicBezTo>
                        <a:cubicBezTo>
                          <a:pt x="302690" y="177929"/>
                          <a:pt x="299413" y="180078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5"/>
                        </a:lnTo>
                        <a:cubicBezTo>
                          <a:pt x="330822" y="181920"/>
                          <a:pt x="330303" y="181532"/>
                          <a:pt x="329785" y="181101"/>
                        </a:cubicBezTo>
                        <a:cubicBezTo>
                          <a:pt x="329388" y="180719"/>
                          <a:pt x="328970" y="180358"/>
                          <a:pt x="328533" y="180021"/>
                        </a:cubicBezTo>
                        <a:cubicBezTo>
                          <a:pt x="327972" y="179633"/>
                          <a:pt x="327367" y="179288"/>
                          <a:pt x="326806" y="178899"/>
                        </a:cubicBezTo>
                        <a:cubicBezTo>
                          <a:pt x="326374" y="178641"/>
                          <a:pt x="325941" y="178339"/>
                          <a:pt x="325510" y="178080"/>
                        </a:cubicBezTo>
                        <a:cubicBezTo>
                          <a:pt x="324540" y="177596"/>
                          <a:pt x="323545" y="177164"/>
                          <a:pt x="322530" y="176785"/>
                        </a:cubicBezTo>
                        <a:lnTo>
                          <a:pt x="322185" y="176656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3"/>
                        </a:cubicBezTo>
                        <a:lnTo>
                          <a:pt x="317823" y="175534"/>
                        </a:lnTo>
                        <a:lnTo>
                          <a:pt x="317823" y="161163"/>
                        </a:lnTo>
                        <a:lnTo>
                          <a:pt x="319162" y="160905"/>
                        </a:lnTo>
                        <a:cubicBezTo>
                          <a:pt x="319723" y="160776"/>
                          <a:pt x="320285" y="160645"/>
                          <a:pt x="320802" y="160516"/>
                        </a:cubicBezTo>
                        <a:cubicBezTo>
                          <a:pt x="321607" y="160332"/>
                          <a:pt x="322400" y="160101"/>
                          <a:pt x="323178" y="159825"/>
                        </a:cubicBezTo>
                        <a:cubicBezTo>
                          <a:pt x="323400" y="159773"/>
                          <a:pt x="323616" y="159702"/>
                          <a:pt x="323825" y="159610"/>
                        </a:cubicBezTo>
                        <a:lnTo>
                          <a:pt x="324387" y="159523"/>
                        </a:lnTo>
                        <a:lnTo>
                          <a:pt x="345158" y="159523"/>
                        </a:lnTo>
                        <a:cubicBezTo>
                          <a:pt x="346372" y="159518"/>
                          <a:pt x="347356" y="158536"/>
                          <a:pt x="347361" y="157323"/>
                        </a:cubicBezTo>
                        <a:close/>
                        <a:moveTo>
                          <a:pt x="324775" y="153741"/>
                        </a:moveTo>
                        <a:cubicBezTo>
                          <a:pt x="325769" y="153137"/>
                          <a:pt x="328014" y="151497"/>
                          <a:pt x="327972" y="149469"/>
                        </a:cubicBezTo>
                        <a:cubicBezTo>
                          <a:pt x="327928" y="146318"/>
                          <a:pt x="322185" y="142780"/>
                          <a:pt x="314498" y="142780"/>
                        </a:cubicBezTo>
                        <a:lnTo>
                          <a:pt x="314152" y="142780"/>
                        </a:lnTo>
                        <a:cubicBezTo>
                          <a:pt x="310499" y="142761"/>
                          <a:pt x="306907" y="143714"/>
                          <a:pt x="303745" y="145542"/>
                        </a:cubicBezTo>
                        <a:cubicBezTo>
                          <a:pt x="302795" y="146146"/>
                          <a:pt x="300507" y="147786"/>
                          <a:pt x="300550" y="149814"/>
                        </a:cubicBezTo>
                        <a:cubicBezTo>
                          <a:pt x="300592" y="152965"/>
                          <a:pt x="306336" y="156459"/>
                          <a:pt x="314023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8" y="182055"/>
                          <a:pt x="293810" y="181233"/>
                          <a:pt x="294547" y="180453"/>
                        </a:cubicBezTo>
                        <a:lnTo>
                          <a:pt x="246656" y="144419"/>
                        </a:lnTo>
                        <a:lnTo>
                          <a:pt x="243029" y="182913"/>
                        </a:lnTo>
                        <a:close/>
                        <a:moveTo>
                          <a:pt x="221220" y="149296"/>
                        </a:moveTo>
                        <a:lnTo>
                          <a:pt x="236205" y="87025"/>
                        </a:lnTo>
                        <a:lnTo>
                          <a:pt x="230030" y="84522"/>
                        </a:lnTo>
                        <a:lnTo>
                          <a:pt x="215736" y="143989"/>
                        </a:lnTo>
                        <a:lnTo>
                          <a:pt x="214095" y="143470"/>
                        </a:lnTo>
                        <a:cubicBezTo>
                          <a:pt x="213071" y="143168"/>
                          <a:pt x="212010" y="143009"/>
                          <a:pt x="210942" y="142996"/>
                        </a:cubicBezTo>
                        <a:lnTo>
                          <a:pt x="169529" y="142996"/>
                        </a:lnTo>
                        <a:lnTo>
                          <a:pt x="155192" y="83271"/>
                        </a:lnTo>
                        <a:lnTo>
                          <a:pt x="148930" y="85386"/>
                        </a:lnTo>
                        <a:lnTo>
                          <a:pt x="163440" y="145715"/>
                        </a:lnTo>
                        <a:lnTo>
                          <a:pt x="162749" y="146361"/>
                        </a:lnTo>
                        <a:cubicBezTo>
                          <a:pt x="159416" y="149786"/>
                          <a:pt x="157596" y="154403"/>
                          <a:pt x="157697" y="159178"/>
                        </a:cubicBezTo>
                        <a:lnTo>
                          <a:pt x="157697" y="182913"/>
                        </a:lnTo>
                        <a:lnTo>
                          <a:pt x="223941" y="182913"/>
                        </a:lnTo>
                        <a:lnTo>
                          <a:pt x="223941" y="159179"/>
                        </a:lnTo>
                        <a:cubicBezTo>
                          <a:pt x="223965" y="155919"/>
                          <a:pt x="223147" y="152708"/>
                          <a:pt x="221565" y="149857"/>
                        </a:cubicBezTo>
                        <a:close/>
                        <a:moveTo>
                          <a:pt x="213360" y="139932"/>
                        </a:moveTo>
                        <a:lnTo>
                          <a:pt x="226920" y="83487"/>
                        </a:lnTo>
                        <a:lnTo>
                          <a:pt x="219968" y="80423"/>
                        </a:lnTo>
                        <a:lnTo>
                          <a:pt x="216470" y="78998"/>
                        </a:lnTo>
                        <a:lnTo>
                          <a:pt x="199066" y="99324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9"/>
                        </a:lnTo>
                        <a:lnTo>
                          <a:pt x="158302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5"/>
                          <a:pt x="213360" y="139932"/>
                        </a:cubicBezTo>
                        <a:close/>
                        <a:moveTo>
                          <a:pt x="220615" y="45166"/>
                        </a:moveTo>
                        <a:cubicBezTo>
                          <a:pt x="220580" y="44836"/>
                          <a:pt x="220566" y="44505"/>
                          <a:pt x="220573" y="44173"/>
                        </a:cubicBezTo>
                        <a:lnTo>
                          <a:pt x="219968" y="42404"/>
                        </a:lnTo>
                        <a:cubicBezTo>
                          <a:pt x="219932" y="42248"/>
                          <a:pt x="219918" y="42089"/>
                          <a:pt x="219925" y="41930"/>
                        </a:cubicBezTo>
                        <a:lnTo>
                          <a:pt x="219796" y="41628"/>
                        </a:lnTo>
                        <a:lnTo>
                          <a:pt x="219796" y="36493"/>
                        </a:lnTo>
                        <a:cubicBezTo>
                          <a:pt x="221510" y="21763"/>
                          <a:pt x="210951" y="8435"/>
                          <a:pt x="196212" y="6722"/>
                        </a:cubicBezTo>
                        <a:cubicBezTo>
                          <a:pt x="181472" y="5009"/>
                          <a:pt x="168134" y="15560"/>
                          <a:pt x="166420" y="30289"/>
                        </a:cubicBezTo>
                        <a:cubicBezTo>
                          <a:pt x="166180" y="32350"/>
                          <a:pt x="166180" y="34432"/>
                          <a:pt x="166420" y="36493"/>
                        </a:cubicBezTo>
                        <a:lnTo>
                          <a:pt x="166420" y="40031"/>
                        </a:lnTo>
                        <a:cubicBezTo>
                          <a:pt x="166397" y="40250"/>
                          <a:pt x="166354" y="40467"/>
                          <a:pt x="166291" y="40679"/>
                        </a:cubicBezTo>
                        <a:lnTo>
                          <a:pt x="166247" y="41109"/>
                        </a:lnTo>
                        <a:lnTo>
                          <a:pt x="166117" y="41412"/>
                        </a:lnTo>
                        <a:lnTo>
                          <a:pt x="164865" y="44087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6" y="46633"/>
                          <a:pt x="167413" y="47755"/>
                          <a:pt x="168276" y="48877"/>
                        </a:cubicBezTo>
                        <a:lnTo>
                          <a:pt x="168709" y="48877"/>
                        </a:lnTo>
                        <a:lnTo>
                          <a:pt x="168709" y="49439"/>
                        </a:lnTo>
                        <a:cubicBezTo>
                          <a:pt x="170842" y="52698"/>
                          <a:pt x="173497" y="55585"/>
                          <a:pt x="176568" y="57983"/>
                        </a:cubicBezTo>
                        <a:cubicBezTo>
                          <a:pt x="181142" y="59886"/>
                          <a:pt x="186089" y="60726"/>
                          <a:pt x="191035" y="60443"/>
                        </a:cubicBezTo>
                        <a:cubicBezTo>
                          <a:pt x="196779" y="60579"/>
                          <a:pt x="202504" y="59732"/>
                          <a:pt x="207963" y="57939"/>
                        </a:cubicBezTo>
                        <a:cubicBezTo>
                          <a:pt x="212806" y="54350"/>
                          <a:pt x="217073" y="50042"/>
                          <a:pt x="220615" y="45166"/>
                        </a:cubicBezTo>
                        <a:close/>
                        <a:moveTo>
                          <a:pt x="198851" y="94534"/>
                        </a:moveTo>
                        <a:lnTo>
                          <a:pt x="213231" y="77704"/>
                        </a:lnTo>
                        <a:lnTo>
                          <a:pt x="212886" y="77531"/>
                        </a:lnTo>
                        <a:lnTo>
                          <a:pt x="212842" y="77531"/>
                        </a:lnTo>
                        <a:lnTo>
                          <a:pt x="212368" y="77359"/>
                        </a:lnTo>
                        <a:cubicBezTo>
                          <a:pt x="208439" y="84154"/>
                          <a:pt x="201482" y="88649"/>
                          <a:pt x="193669" y="89441"/>
                        </a:cubicBezTo>
                        <a:close/>
                        <a:moveTo>
                          <a:pt x="211245" y="72914"/>
                        </a:moveTo>
                        <a:cubicBezTo>
                          <a:pt x="214176" y="67375"/>
                          <a:pt x="215939" y="61294"/>
                          <a:pt x="216427" y="55048"/>
                        </a:cubicBezTo>
                        <a:cubicBezTo>
                          <a:pt x="214401" y="57422"/>
                          <a:pt x="211975" y="59423"/>
                          <a:pt x="209258" y="60960"/>
                        </a:cubicBezTo>
                        <a:cubicBezTo>
                          <a:pt x="203394" y="62947"/>
                          <a:pt x="197225" y="63882"/>
                          <a:pt x="191035" y="63722"/>
                        </a:cubicBezTo>
                        <a:cubicBezTo>
                          <a:pt x="185536" y="63951"/>
                          <a:pt x="180054" y="62979"/>
                          <a:pt x="174970" y="60874"/>
                        </a:cubicBezTo>
                        <a:cubicBezTo>
                          <a:pt x="172695" y="59319"/>
                          <a:pt x="170683" y="57410"/>
                          <a:pt x="169010" y="55221"/>
                        </a:cubicBezTo>
                        <a:cubicBezTo>
                          <a:pt x="169551" y="61375"/>
                          <a:pt x="171313" y="67361"/>
                          <a:pt x="174193" y="72828"/>
                        </a:cubicBezTo>
                        <a:cubicBezTo>
                          <a:pt x="174279" y="72957"/>
                          <a:pt x="174236" y="73043"/>
                          <a:pt x="174279" y="73173"/>
                        </a:cubicBezTo>
                        <a:cubicBezTo>
                          <a:pt x="177884" y="83354"/>
                          <a:pt x="189065" y="88687"/>
                          <a:pt x="199253" y="85085"/>
                        </a:cubicBezTo>
                        <a:cubicBezTo>
                          <a:pt x="204807" y="83121"/>
                          <a:pt x="209180" y="78762"/>
                          <a:pt x="211158" y="73216"/>
                        </a:cubicBezTo>
                        <a:cubicBezTo>
                          <a:pt x="211202" y="73129"/>
                          <a:pt x="211158" y="73000"/>
                          <a:pt x="211245" y="72914"/>
                        </a:cubicBezTo>
                        <a:close/>
                        <a:moveTo>
                          <a:pt x="185119" y="95310"/>
                        </a:moveTo>
                        <a:lnTo>
                          <a:pt x="191812" y="89441"/>
                        </a:lnTo>
                        <a:cubicBezTo>
                          <a:pt x="183964" y="88651"/>
                          <a:pt x="176982" y="84117"/>
                          <a:pt x="173070" y="77272"/>
                        </a:cubicBezTo>
                        <a:lnTo>
                          <a:pt x="171688" y="77747"/>
                        </a:lnTo>
                        <a:close/>
                        <a:moveTo>
                          <a:pt x="159813" y="144679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4"/>
                        </a:lnTo>
                        <a:lnTo>
                          <a:pt x="114426" y="109724"/>
                        </a:lnTo>
                        <a:cubicBezTo>
                          <a:pt x="117455" y="109724"/>
                          <a:pt x="119910" y="112178"/>
                          <a:pt x="119910" y="115205"/>
                        </a:cubicBezTo>
                        <a:cubicBezTo>
                          <a:pt x="119910" y="118231"/>
                          <a:pt x="117455" y="120685"/>
                          <a:pt x="114426" y="120685"/>
                        </a:cubicBezTo>
                        <a:lnTo>
                          <a:pt x="96979" y="120772"/>
                        </a:lnTo>
                        <a:cubicBezTo>
                          <a:pt x="94924" y="122020"/>
                          <a:pt x="92698" y="122965"/>
                          <a:pt x="90372" y="123577"/>
                        </a:cubicBezTo>
                        <a:lnTo>
                          <a:pt x="90372" y="144074"/>
                        </a:lnTo>
                        <a:cubicBezTo>
                          <a:pt x="95900" y="142651"/>
                          <a:pt x="112699" y="137040"/>
                          <a:pt x="128504" y="130697"/>
                        </a:cubicBezTo>
                        <a:cubicBezTo>
                          <a:pt x="130525" y="129697"/>
                          <a:pt x="132891" y="129665"/>
                          <a:pt x="134938" y="130610"/>
                        </a:cubicBezTo>
                        <a:cubicBezTo>
                          <a:pt x="136469" y="131408"/>
                          <a:pt x="137585" y="132822"/>
                          <a:pt x="138005" y="134495"/>
                        </a:cubicBezTo>
                        <a:lnTo>
                          <a:pt x="142108" y="182913"/>
                        </a:lnTo>
                        <a:lnTo>
                          <a:pt x="154415" y="182913"/>
                        </a:lnTo>
                        <a:lnTo>
                          <a:pt x="154415" y="159179"/>
                        </a:lnTo>
                        <a:cubicBezTo>
                          <a:pt x="154328" y="153839"/>
                          <a:pt x="156255" y="148663"/>
                          <a:pt x="159813" y="144679"/>
                        </a:cubicBezTo>
                        <a:close/>
                        <a:moveTo>
                          <a:pt x="138825" y="182913"/>
                        </a:moveTo>
                        <a:lnTo>
                          <a:pt x="134766" y="135056"/>
                        </a:lnTo>
                        <a:cubicBezTo>
                          <a:pt x="134503" y="134391"/>
                          <a:pt x="134013" y="133841"/>
                          <a:pt x="133383" y="133502"/>
                        </a:cubicBezTo>
                        <a:cubicBezTo>
                          <a:pt x="132176" y="133082"/>
                          <a:pt x="130850" y="133175"/>
                          <a:pt x="129714" y="133760"/>
                        </a:cubicBezTo>
                        <a:cubicBezTo>
                          <a:pt x="116886" y="138975"/>
                          <a:pt x="103798" y="143527"/>
                          <a:pt x="90503" y="147398"/>
                        </a:cubicBezTo>
                        <a:lnTo>
                          <a:pt x="90372" y="146793"/>
                        </a:lnTo>
                        <a:lnTo>
                          <a:pt x="90372" y="171391"/>
                        </a:lnTo>
                        <a:cubicBezTo>
                          <a:pt x="91106" y="171607"/>
                          <a:pt x="91840" y="171822"/>
                          <a:pt x="92575" y="172081"/>
                        </a:cubicBezTo>
                        <a:cubicBezTo>
                          <a:pt x="98233" y="174082"/>
                          <a:pt x="103074" y="177888"/>
                          <a:pt x="106350" y="182913"/>
                        </a:cubicBezTo>
                        <a:close/>
                        <a:moveTo>
                          <a:pt x="116628" y="115205"/>
                        </a:moveTo>
                        <a:cubicBezTo>
                          <a:pt x="116623" y="113991"/>
                          <a:pt x="115640" y="113009"/>
                          <a:pt x="114426" y="113004"/>
                        </a:cubicBezTo>
                        <a:lnTo>
                          <a:pt x="100176" y="113004"/>
                        </a:lnTo>
                        <a:lnTo>
                          <a:pt x="100564" y="111062"/>
                        </a:lnTo>
                        <a:cubicBezTo>
                          <a:pt x="100677" y="110537"/>
                          <a:pt x="100735" y="110002"/>
                          <a:pt x="100737" y="109465"/>
                        </a:cubicBezTo>
                        <a:cubicBezTo>
                          <a:pt x="100736" y="109101"/>
                          <a:pt x="100693" y="108739"/>
                          <a:pt x="100607" y="108386"/>
                        </a:cubicBezTo>
                        <a:cubicBezTo>
                          <a:pt x="99657" y="102431"/>
                          <a:pt x="91798" y="97943"/>
                          <a:pt x="82298" y="97943"/>
                        </a:cubicBezTo>
                        <a:lnTo>
                          <a:pt x="81909" y="97986"/>
                        </a:lnTo>
                        <a:cubicBezTo>
                          <a:pt x="81114" y="97999"/>
                          <a:pt x="80321" y="98057"/>
                          <a:pt x="79533" y="98159"/>
                        </a:cubicBezTo>
                        <a:cubicBezTo>
                          <a:pt x="79114" y="98147"/>
                          <a:pt x="78695" y="98175"/>
                          <a:pt x="78281" y="98245"/>
                        </a:cubicBezTo>
                        <a:cubicBezTo>
                          <a:pt x="75112" y="98626"/>
                          <a:pt x="72054" y="99654"/>
                          <a:pt x="69299" y="101266"/>
                        </a:cubicBezTo>
                        <a:cubicBezTo>
                          <a:pt x="69170" y="101353"/>
                          <a:pt x="69039" y="101396"/>
                          <a:pt x="68910" y="101482"/>
                        </a:cubicBezTo>
                        <a:cubicBezTo>
                          <a:pt x="66251" y="102939"/>
                          <a:pt x="64324" y="105443"/>
                          <a:pt x="63599" y="108386"/>
                        </a:cubicBezTo>
                        <a:cubicBezTo>
                          <a:pt x="63484" y="108911"/>
                          <a:pt x="63426" y="109446"/>
                          <a:pt x="63426" y="109983"/>
                        </a:cubicBezTo>
                        <a:cubicBezTo>
                          <a:pt x="63433" y="110358"/>
                          <a:pt x="63462" y="110733"/>
                          <a:pt x="63512" y="111105"/>
                        </a:cubicBezTo>
                        <a:lnTo>
                          <a:pt x="63857" y="113004"/>
                        </a:lnTo>
                        <a:lnTo>
                          <a:pt x="52629" y="113004"/>
                        </a:lnTo>
                        <a:cubicBezTo>
                          <a:pt x="51413" y="113004"/>
                          <a:pt x="50427" y="113990"/>
                          <a:pt x="50427" y="115205"/>
                        </a:cubicBezTo>
                        <a:cubicBezTo>
                          <a:pt x="50427" y="116420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6" y="117664"/>
                        </a:lnTo>
                        <a:cubicBezTo>
                          <a:pt x="68392" y="117837"/>
                          <a:pt x="68607" y="117924"/>
                          <a:pt x="68781" y="118053"/>
                        </a:cubicBezTo>
                        <a:cubicBezTo>
                          <a:pt x="69674" y="118619"/>
                          <a:pt x="70613" y="119109"/>
                          <a:pt x="71588" y="119520"/>
                        </a:cubicBezTo>
                        <a:cubicBezTo>
                          <a:pt x="71691" y="119555"/>
                          <a:pt x="71792" y="119598"/>
                          <a:pt x="71889" y="119650"/>
                        </a:cubicBezTo>
                        <a:cubicBezTo>
                          <a:pt x="73026" y="120098"/>
                          <a:pt x="74196" y="120459"/>
                          <a:pt x="75388" y="120728"/>
                        </a:cubicBezTo>
                        <a:cubicBezTo>
                          <a:pt x="75690" y="120814"/>
                          <a:pt x="75949" y="120858"/>
                          <a:pt x="76251" y="120944"/>
                        </a:cubicBezTo>
                        <a:cubicBezTo>
                          <a:pt x="76510" y="120988"/>
                          <a:pt x="76770" y="121030"/>
                          <a:pt x="77072" y="121073"/>
                        </a:cubicBezTo>
                        <a:cubicBezTo>
                          <a:pt x="77547" y="121160"/>
                          <a:pt x="78022" y="121246"/>
                          <a:pt x="78540" y="121289"/>
                        </a:cubicBezTo>
                        <a:lnTo>
                          <a:pt x="79965" y="121462"/>
                        </a:lnTo>
                        <a:lnTo>
                          <a:pt x="79965" y="174023"/>
                        </a:lnTo>
                        <a:lnTo>
                          <a:pt x="78670" y="174325"/>
                        </a:lnTo>
                        <a:cubicBezTo>
                          <a:pt x="77656" y="174518"/>
                          <a:pt x="76659" y="174792"/>
                          <a:pt x="75690" y="175145"/>
                        </a:cubicBezTo>
                        <a:cubicBezTo>
                          <a:pt x="75642" y="175140"/>
                          <a:pt x="75595" y="175155"/>
                          <a:pt x="75560" y="175189"/>
                        </a:cubicBezTo>
                        <a:lnTo>
                          <a:pt x="75431" y="175232"/>
                        </a:lnTo>
                        <a:cubicBezTo>
                          <a:pt x="74219" y="175657"/>
                          <a:pt x="73048" y="176191"/>
                          <a:pt x="71933" y="176828"/>
                        </a:cubicBezTo>
                        <a:cubicBezTo>
                          <a:pt x="71457" y="177087"/>
                          <a:pt x="70983" y="177476"/>
                          <a:pt x="70507" y="177777"/>
                        </a:cubicBezTo>
                        <a:cubicBezTo>
                          <a:pt x="69860" y="178209"/>
                          <a:pt x="69212" y="178598"/>
                          <a:pt x="68651" y="179030"/>
                        </a:cubicBezTo>
                        <a:cubicBezTo>
                          <a:pt x="68133" y="179418"/>
                          <a:pt x="67744" y="179892"/>
                          <a:pt x="67268" y="180324"/>
                        </a:cubicBezTo>
                        <a:cubicBezTo>
                          <a:pt x="66719" y="180794"/>
                          <a:pt x="66200" y="181298"/>
                          <a:pt x="65715" y="181835"/>
                        </a:cubicBezTo>
                        <a:cubicBezTo>
                          <a:pt x="65412" y="182179"/>
                          <a:pt x="65153" y="182568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1"/>
                          <a:pt x="95704" y="176680"/>
                          <a:pt x="91453" y="175188"/>
                        </a:cubicBezTo>
                        <a:cubicBezTo>
                          <a:pt x="90456" y="174816"/>
                          <a:pt x="89431" y="174527"/>
                          <a:pt x="88386" y="174325"/>
                        </a:cubicBezTo>
                        <a:lnTo>
                          <a:pt x="87090" y="174023"/>
                        </a:lnTo>
                        <a:lnTo>
                          <a:pt x="87090" y="121030"/>
                        </a:lnTo>
                        <a:lnTo>
                          <a:pt x="88343" y="120728"/>
                        </a:lnTo>
                        <a:cubicBezTo>
                          <a:pt x="90762" y="120193"/>
                          <a:pt x="93080" y="119275"/>
                          <a:pt x="95209" y="118009"/>
                        </a:cubicBezTo>
                        <a:lnTo>
                          <a:pt x="96072" y="117405"/>
                        </a:lnTo>
                        <a:lnTo>
                          <a:pt x="114426" y="117405"/>
                        </a:lnTo>
                        <a:cubicBezTo>
                          <a:pt x="115640" y="117400"/>
                          <a:pt x="116623" y="116418"/>
                          <a:pt x="116628" y="11520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26" name="Google Shape;2026;g2db8ca15495_1_492"/>
                  <p:cNvSpPr/>
                  <p:nvPr/>
                </p:nvSpPr>
                <p:spPr>
                  <a:xfrm>
                    <a:off x="5030321" y="3255639"/>
                    <a:ext cx="34028" cy="20282"/>
                  </a:xfrm>
                  <a:custGeom>
                    <a:rect b="b" l="l" r="r" t="t"/>
                    <a:pathLst>
                      <a:path extrusionOk="0" h="20282" w="34028">
                        <a:moveTo>
                          <a:pt x="34362" y="9907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3"/>
                        </a:cubicBezTo>
                        <a:lnTo>
                          <a:pt x="17089" y="20263"/>
                        </a:lnTo>
                        <a:cubicBezTo>
                          <a:pt x="7934" y="20263"/>
                          <a:pt x="421" y="15819"/>
                          <a:pt x="334" y="10339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6"/>
                          <a:pt x="12954" y="-24"/>
                          <a:pt x="17218" y="25"/>
                        </a:cubicBezTo>
                        <a:lnTo>
                          <a:pt x="17565" y="-19"/>
                        </a:lnTo>
                        <a:cubicBezTo>
                          <a:pt x="26762" y="-19"/>
                          <a:pt x="34277" y="4426"/>
                          <a:pt x="34362" y="9907"/>
                        </a:cubicBezTo>
                        <a:close/>
                        <a:moveTo>
                          <a:pt x="27843" y="14222"/>
                        </a:moveTo>
                        <a:cubicBezTo>
                          <a:pt x="28835" y="13617"/>
                          <a:pt x="31081" y="11978"/>
                          <a:pt x="31081" y="9950"/>
                        </a:cubicBezTo>
                        <a:cubicBezTo>
                          <a:pt x="31038" y="6799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4"/>
                          <a:pt x="9983" y="4184"/>
                          <a:pt x="6811" y="6022"/>
                        </a:cubicBezTo>
                        <a:cubicBezTo>
                          <a:pt x="5861" y="6627"/>
                          <a:pt x="3573" y="8310"/>
                          <a:pt x="3616" y="10295"/>
                        </a:cubicBezTo>
                        <a:cubicBezTo>
                          <a:pt x="3659" y="13445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5"/>
                          <a:pt x="24685" y="16061"/>
                          <a:pt x="27843" y="1422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  <p:grpSp>
        <p:nvGrpSpPr>
          <p:cNvPr id="2027" name="Google Shape;2027;g2db8ca15495_1_492"/>
          <p:cNvGrpSpPr/>
          <p:nvPr/>
        </p:nvGrpSpPr>
        <p:grpSpPr>
          <a:xfrm>
            <a:off x="2381050" y="3951091"/>
            <a:ext cx="1322784" cy="1162411"/>
            <a:chOff x="1583725" y="3455378"/>
            <a:chExt cx="1322784" cy="1162411"/>
          </a:xfrm>
        </p:grpSpPr>
        <p:sp>
          <p:nvSpPr>
            <p:cNvPr id="2028" name="Google Shape;2028;g2db8ca15495_1_492"/>
            <p:cNvSpPr/>
            <p:nvPr/>
          </p:nvSpPr>
          <p:spPr>
            <a:xfrm>
              <a:off x="1583728" y="3455380"/>
              <a:ext cx="1322781" cy="1162409"/>
            </a:xfrm>
            <a:custGeom>
              <a:rect b="b" l="l" r="r" t="t"/>
              <a:pathLst>
                <a:path extrusionOk="0" h="837772" w="953356">
                  <a:moveTo>
                    <a:pt x="953357" y="274275"/>
                  </a:moveTo>
                  <a:lnTo>
                    <a:pt x="953357" y="0"/>
                  </a:lnTo>
                  <a:lnTo>
                    <a:pt x="0" y="0"/>
                  </a:lnTo>
                  <a:lnTo>
                    <a:pt x="0" y="837773"/>
                  </a:lnTo>
                  <a:lnTo>
                    <a:pt x="953201" y="837773"/>
                  </a:lnTo>
                  <a:lnTo>
                    <a:pt x="953201" y="274275"/>
                  </a:lnTo>
                  <a:lnTo>
                    <a:pt x="953357" y="2742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9" name="Google Shape;2029;g2db8ca15495_1_492"/>
            <p:cNvSpPr/>
            <p:nvPr/>
          </p:nvSpPr>
          <p:spPr>
            <a:xfrm>
              <a:off x="2905092" y="3835593"/>
              <a:ext cx="211" cy="781855"/>
            </a:xfrm>
            <a:custGeom>
              <a:rect b="b" l="l" r="r" t="t"/>
              <a:pathLst>
                <a:path extrusionOk="0" h="563499" w="152">
                  <a:moveTo>
                    <a:pt x="0" y="0"/>
                  </a:moveTo>
                  <a:lnTo>
                    <a:pt x="152" y="0"/>
                  </a:lnTo>
                  <a:lnTo>
                    <a:pt x="152" y="563499"/>
                  </a:lnTo>
                  <a:lnTo>
                    <a:pt x="0" y="56349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30" name="Google Shape;2030;g2db8ca15495_1_492"/>
            <p:cNvGrpSpPr/>
            <p:nvPr/>
          </p:nvGrpSpPr>
          <p:grpSpPr>
            <a:xfrm>
              <a:off x="2175770" y="3640730"/>
              <a:ext cx="729669" cy="976511"/>
              <a:chOff x="5306939" y="5312964"/>
              <a:chExt cx="526343" cy="704401"/>
            </a:xfrm>
          </p:grpSpPr>
          <p:sp>
            <p:nvSpPr>
              <p:cNvPr id="2031" name="Google Shape;2031;g2db8ca15495_1_492"/>
              <p:cNvSpPr/>
              <p:nvPr/>
            </p:nvSpPr>
            <p:spPr>
              <a:xfrm>
                <a:off x="5306939" y="5312964"/>
                <a:ext cx="526343" cy="704401"/>
              </a:xfrm>
              <a:custGeom>
                <a:rect b="b" l="l" r="r" t="t"/>
                <a:pathLst>
                  <a:path extrusionOk="0" h="704401" w="526343">
                    <a:moveTo>
                      <a:pt x="13773" y="581589"/>
                    </a:moveTo>
                    <a:lnTo>
                      <a:pt x="84586" y="510412"/>
                    </a:lnTo>
                    <a:lnTo>
                      <a:pt x="92236" y="124878"/>
                    </a:lnTo>
                    <a:lnTo>
                      <a:pt x="145993" y="124878"/>
                    </a:lnTo>
                    <a:lnTo>
                      <a:pt x="151885" y="442645"/>
                    </a:lnTo>
                    <a:lnTo>
                      <a:pt x="174421" y="420020"/>
                    </a:lnTo>
                    <a:lnTo>
                      <a:pt x="198301" y="443883"/>
                    </a:lnTo>
                    <a:lnTo>
                      <a:pt x="205538" y="13411"/>
                    </a:lnTo>
                    <a:lnTo>
                      <a:pt x="259294" y="13411"/>
                    </a:lnTo>
                    <a:lnTo>
                      <a:pt x="264980" y="283554"/>
                    </a:lnTo>
                    <a:lnTo>
                      <a:pt x="278626" y="283554"/>
                    </a:lnTo>
                    <a:cubicBezTo>
                      <a:pt x="299544" y="283519"/>
                      <a:pt x="316530" y="300437"/>
                      <a:pt x="316565" y="321341"/>
                    </a:cubicBezTo>
                    <a:cubicBezTo>
                      <a:pt x="316565" y="321349"/>
                      <a:pt x="316565" y="321356"/>
                      <a:pt x="316565" y="321364"/>
                    </a:cubicBezTo>
                    <a:lnTo>
                      <a:pt x="316565" y="421776"/>
                    </a:lnTo>
                    <a:lnTo>
                      <a:pt x="349956" y="455041"/>
                    </a:lnTo>
                    <a:lnTo>
                      <a:pt x="385001" y="420020"/>
                    </a:lnTo>
                    <a:lnTo>
                      <a:pt x="420563" y="455454"/>
                    </a:lnTo>
                    <a:lnTo>
                      <a:pt x="420563" y="339236"/>
                    </a:lnTo>
                    <a:cubicBezTo>
                      <a:pt x="420564" y="318338"/>
                      <a:pt x="437487" y="301382"/>
                      <a:pt x="458399" y="301323"/>
                    </a:cubicBezTo>
                    <a:lnTo>
                      <a:pt x="471941" y="301323"/>
                    </a:lnTo>
                    <a:lnTo>
                      <a:pt x="472975" y="296054"/>
                    </a:lnTo>
                    <a:cubicBezTo>
                      <a:pt x="477636" y="274714"/>
                      <a:pt x="496500" y="259470"/>
                      <a:pt x="518358" y="259382"/>
                    </a:cubicBezTo>
                    <a:lnTo>
                      <a:pt x="526677" y="259627"/>
                    </a:lnTo>
                    <a:lnTo>
                      <a:pt x="526677" y="251303"/>
                    </a:lnTo>
                    <a:lnTo>
                      <a:pt x="525387" y="249361"/>
                    </a:lnTo>
                    <a:lnTo>
                      <a:pt x="524767" y="237582"/>
                    </a:lnTo>
                    <a:lnTo>
                      <a:pt x="526677" y="237510"/>
                    </a:lnTo>
                    <a:lnTo>
                      <a:pt x="526677" y="224153"/>
                    </a:lnTo>
                    <a:lnTo>
                      <a:pt x="524767" y="224153"/>
                    </a:lnTo>
                    <a:cubicBezTo>
                      <a:pt x="517737" y="224103"/>
                      <a:pt x="511998" y="229758"/>
                      <a:pt x="511949" y="236783"/>
                    </a:cubicBezTo>
                    <a:cubicBezTo>
                      <a:pt x="511948" y="236808"/>
                      <a:pt x="511948" y="236834"/>
                      <a:pt x="511948" y="236860"/>
                    </a:cubicBezTo>
                    <a:lnTo>
                      <a:pt x="511948" y="246364"/>
                    </a:lnTo>
                    <a:cubicBezTo>
                      <a:pt x="488344" y="249009"/>
                      <a:pt x="468502" y="265276"/>
                      <a:pt x="461294" y="287892"/>
                    </a:cubicBezTo>
                    <a:lnTo>
                      <a:pt x="458399" y="287893"/>
                    </a:lnTo>
                    <a:cubicBezTo>
                      <a:pt x="430073" y="287973"/>
                      <a:pt x="407147" y="310929"/>
                      <a:pt x="407124" y="339235"/>
                    </a:cubicBezTo>
                    <a:lnTo>
                      <a:pt x="407124" y="423016"/>
                    </a:lnTo>
                    <a:lnTo>
                      <a:pt x="385001" y="401012"/>
                    </a:lnTo>
                    <a:lnTo>
                      <a:pt x="349956" y="436134"/>
                    </a:lnTo>
                    <a:lnTo>
                      <a:pt x="330004" y="416197"/>
                    </a:lnTo>
                    <a:lnTo>
                      <a:pt x="330004" y="321365"/>
                    </a:lnTo>
                    <a:cubicBezTo>
                      <a:pt x="329924" y="293059"/>
                      <a:pt x="306951" y="270148"/>
                      <a:pt x="278626" y="270125"/>
                    </a:cubicBezTo>
                    <a:lnTo>
                      <a:pt x="278109" y="270125"/>
                    </a:lnTo>
                    <a:lnTo>
                      <a:pt x="272423" y="-19"/>
                    </a:lnTo>
                    <a:lnTo>
                      <a:pt x="192306" y="-19"/>
                    </a:lnTo>
                    <a:lnTo>
                      <a:pt x="185379" y="411963"/>
                    </a:lnTo>
                    <a:lnTo>
                      <a:pt x="174318" y="401012"/>
                    </a:lnTo>
                    <a:lnTo>
                      <a:pt x="164704" y="410618"/>
                    </a:lnTo>
                    <a:lnTo>
                      <a:pt x="159225" y="111447"/>
                    </a:lnTo>
                    <a:lnTo>
                      <a:pt x="79107" y="111447"/>
                    </a:lnTo>
                    <a:lnTo>
                      <a:pt x="71251" y="504730"/>
                    </a:lnTo>
                    <a:lnTo>
                      <a:pt x="334" y="576009"/>
                    </a:lnTo>
                    <a:lnTo>
                      <a:pt x="334" y="704382"/>
                    </a:lnTo>
                    <a:lnTo>
                      <a:pt x="13773" y="70438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2" name="Google Shape;2032;g2db8ca15495_1_492"/>
              <p:cNvSpPr/>
              <p:nvPr/>
            </p:nvSpPr>
            <p:spPr>
              <a:xfrm>
                <a:off x="5731614" y="5693851"/>
                <a:ext cx="46933" cy="113842"/>
              </a:xfrm>
              <a:custGeom>
                <a:rect b="b" l="l" r="r" t="t"/>
                <a:pathLst>
                  <a:path extrusionOk="0" h="113842" w="46933">
                    <a:moveTo>
                      <a:pt x="47267" y="-19"/>
                    </a:moveTo>
                    <a:lnTo>
                      <a:pt x="47267" y="113823"/>
                    </a:lnTo>
                    <a:lnTo>
                      <a:pt x="35172" y="113823"/>
                    </a:lnTo>
                    <a:lnTo>
                      <a:pt x="334" y="79010"/>
                    </a:lnTo>
                    <a:lnTo>
                      <a:pt x="334" y="33452"/>
                    </a:lnTo>
                    <a:cubicBezTo>
                      <a:pt x="317" y="15001"/>
                      <a:pt x="15260" y="22"/>
                      <a:pt x="33725" y="-18"/>
                    </a:cubicBezTo>
                    <a:close/>
                    <a:moveTo>
                      <a:pt x="33828" y="93575"/>
                    </a:moveTo>
                    <a:lnTo>
                      <a:pt x="33725" y="13411"/>
                    </a:lnTo>
                    <a:cubicBezTo>
                      <a:pt x="22688" y="13467"/>
                      <a:pt x="13771" y="22423"/>
                      <a:pt x="13773" y="33452"/>
                    </a:cubicBezTo>
                    <a:lnTo>
                      <a:pt x="13773" y="7343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3" name="Google Shape;2033;g2db8ca15495_1_492"/>
              <p:cNvSpPr/>
              <p:nvPr/>
            </p:nvSpPr>
            <p:spPr>
              <a:xfrm>
                <a:off x="5731614" y="5618748"/>
                <a:ext cx="46933" cy="86569"/>
              </a:xfrm>
              <a:custGeom>
                <a:rect b="b" l="l" r="r" t="t"/>
                <a:pathLst>
                  <a:path extrusionOk="0" h="86569" w="46933">
                    <a:moveTo>
                      <a:pt x="47267" y="-19"/>
                    </a:moveTo>
                    <a:lnTo>
                      <a:pt x="47267" y="70642"/>
                    </a:lnTo>
                    <a:lnTo>
                      <a:pt x="33725" y="70642"/>
                    </a:lnTo>
                    <a:cubicBezTo>
                      <a:pt x="25534" y="70683"/>
                      <a:pt x="17582" y="73404"/>
                      <a:pt x="11085" y="78389"/>
                    </a:cubicBezTo>
                    <a:lnTo>
                      <a:pt x="334" y="86551"/>
                    </a:lnTo>
                    <a:lnTo>
                      <a:pt x="334" y="33452"/>
                    </a:lnTo>
                    <a:cubicBezTo>
                      <a:pt x="317" y="15000"/>
                      <a:pt x="15260" y="22"/>
                      <a:pt x="33725" y="-19"/>
                    </a:cubicBezTo>
                    <a:close/>
                    <a:moveTo>
                      <a:pt x="33828" y="57212"/>
                    </a:moveTo>
                    <a:lnTo>
                      <a:pt x="33725" y="13411"/>
                    </a:lnTo>
                    <a:cubicBezTo>
                      <a:pt x="22688" y="13466"/>
                      <a:pt x="13771" y="22423"/>
                      <a:pt x="13773" y="33452"/>
                    </a:cubicBezTo>
                    <a:lnTo>
                      <a:pt x="13773" y="61344"/>
                    </a:lnTo>
                    <a:cubicBezTo>
                      <a:pt x="20075" y="58632"/>
                      <a:pt x="26862" y="57227"/>
                      <a:pt x="33724" y="572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4" name="Google Shape;2034;g2db8ca15495_1_492"/>
              <p:cNvSpPr/>
              <p:nvPr/>
            </p:nvSpPr>
            <p:spPr>
              <a:xfrm>
                <a:off x="5616968" y="5900771"/>
                <a:ext cx="116299" cy="35226"/>
              </a:xfrm>
              <a:custGeom>
                <a:rect b="b" l="l" r="r" t="t"/>
                <a:pathLst>
                  <a:path extrusionOk="0" h="35226" w="116299">
                    <a:moveTo>
                      <a:pt x="116633" y="-19"/>
                    </a:moveTo>
                    <a:lnTo>
                      <a:pt x="116633" y="35208"/>
                    </a:lnTo>
                    <a:lnTo>
                      <a:pt x="334" y="35208"/>
                    </a:lnTo>
                    <a:lnTo>
                      <a:pt x="334" y="-19"/>
                    </a:lnTo>
                    <a:close/>
                    <a:moveTo>
                      <a:pt x="103194" y="21882"/>
                    </a:moveTo>
                    <a:lnTo>
                      <a:pt x="103194" y="13410"/>
                    </a:lnTo>
                    <a:lnTo>
                      <a:pt x="13773" y="13410"/>
                    </a:lnTo>
                    <a:lnTo>
                      <a:pt x="13773" y="2188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5" name="Google Shape;2035;g2db8ca15495_1_492"/>
              <p:cNvSpPr/>
              <p:nvPr/>
            </p:nvSpPr>
            <p:spPr>
              <a:xfrm>
                <a:off x="5571689" y="5600877"/>
                <a:ext cx="47036" cy="167147"/>
              </a:xfrm>
              <a:custGeom>
                <a:rect b="b" l="l" r="r" t="t"/>
                <a:pathLst>
                  <a:path extrusionOk="0" h="167147" w="47036">
                    <a:moveTo>
                      <a:pt x="47370" y="33452"/>
                    </a:moveTo>
                    <a:lnTo>
                      <a:pt x="47370" y="134691"/>
                    </a:lnTo>
                    <a:lnTo>
                      <a:pt x="14910" y="167128"/>
                    </a:lnTo>
                    <a:lnTo>
                      <a:pt x="3642" y="155868"/>
                    </a:lnTo>
                    <a:lnTo>
                      <a:pt x="334" y="-19"/>
                    </a:lnTo>
                    <a:lnTo>
                      <a:pt x="13876" y="-19"/>
                    </a:lnTo>
                    <a:cubicBezTo>
                      <a:pt x="32361" y="13"/>
                      <a:pt x="47338" y="14980"/>
                      <a:pt x="47370" y="33452"/>
                    </a:cubicBezTo>
                    <a:close/>
                    <a:moveTo>
                      <a:pt x="33931" y="129112"/>
                    </a:moveTo>
                    <a:lnTo>
                      <a:pt x="33931" y="33452"/>
                    </a:lnTo>
                    <a:cubicBezTo>
                      <a:pt x="33909" y="22473"/>
                      <a:pt x="25068" y="13547"/>
                      <a:pt x="14083" y="13411"/>
                    </a:cubicBezTo>
                    <a:lnTo>
                      <a:pt x="16874" y="14626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6" name="Google Shape;2036;g2db8ca15495_1_492"/>
              <p:cNvSpPr/>
              <p:nvPr/>
            </p:nvSpPr>
            <p:spPr>
              <a:xfrm>
                <a:off x="5474824" y="5900771"/>
                <a:ext cx="116196" cy="35226"/>
              </a:xfrm>
              <a:custGeom>
                <a:rect b="b" l="l" r="r" t="t"/>
                <a:pathLst>
                  <a:path extrusionOk="0" h="35226" w="116196">
                    <a:moveTo>
                      <a:pt x="116530" y="-19"/>
                    </a:moveTo>
                    <a:lnTo>
                      <a:pt x="116530" y="35208"/>
                    </a:lnTo>
                    <a:lnTo>
                      <a:pt x="334" y="35208"/>
                    </a:lnTo>
                    <a:lnTo>
                      <a:pt x="334" y="-19"/>
                    </a:lnTo>
                    <a:close/>
                    <a:moveTo>
                      <a:pt x="103091" y="21882"/>
                    </a:moveTo>
                    <a:lnTo>
                      <a:pt x="103091" y="13410"/>
                    </a:lnTo>
                    <a:lnTo>
                      <a:pt x="13773" y="13410"/>
                    </a:lnTo>
                    <a:lnTo>
                      <a:pt x="13773" y="2188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7" name="Google Shape;2037;g2db8ca15495_1_492"/>
              <p:cNvSpPr/>
              <p:nvPr/>
            </p:nvSpPr>
            <p:spPr>
              <a:xfrm>
                <a:off x="5332577" y="5900771"/>
                <a:ext cx="116299" cy="35226"/>
              </a:xfrm>
              <a:custGeom>
                <a:rect b="b" l="l" r="r" t="t"/>
                <a:pathLst>
                  <a:path extrusionOk="0" h="35226" w="116299">
                    <a:moveTo>
                      <a:pt x="116633" y="-19"/>
                    </a:moveTo>
                    <a:lnTo>
                      <a:pt x="116633" y="35208"/>
                    </a:lnTo>
                    <a:lnTo>
                      <a:pt x="334" y="35208"/>
                    </a:lnTo>
                    <a:lnTo>
                      <a:pt x="334" y="-19"/>
                    </a:lnTo>
                    <a:close/>
                    <a:moveTo>
                      <a:pt x="103194" y="21882"/>
                    </a:moveTo>
                    <a:lnTo>
                      <a:pt x="103194" y="13410"/>
                    </a:lnTo>
                    <a:lnTo>
                      <a:pt x="13773" y="13410"/>
                    </a:lnTo>
                    <a:lnTo>
                      <a:pt x="13773" y="2188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38" name="Google Shape;2038;g2db8ca15495_1_492"/>
            <p:cNvSpPr/>
            <p:nvPr/>
          </p:nvSpPr>
          <p:spPr>
            <a:xfrm>
              <a:off x="1819107" y="3455378"/>
              <a:ext cx="338311" cy="284836"/>
            </a:xfrm>
            <a:custGeom>
              <a:rect b="b" l="l" r="r" t="t"/>
              <a:pathLst>
                <a:path extrusionOk="0" h="205287" w="243828">
                  <a:moveTo>
                    <a:pt x="190289" y="900"/>
                  </a:moveTo>
                  <a:cubicBezTo>
                    <a:pt x="234888" y="45585"/>
                    <a:pt x="243564" y="114771"/>
                    <a:pt x="211376" y="169070"/>
                  </a:cubicBezTo>
                  <a:lnTo>
                    <a:pt x="202873" y="183459"/>
                  </a:lnTo>
                  <a:lnTo>
                    <a:pt x="138282" y="118835"/>
                  </a:lnTo>
                  <a:lnTo>
                    <a:pt x="140164" y="111666"/>
                  </a:lnTo>
                  <a:cubicBezTo>
                    <a:pt x="147421" y="85341"/>
                    <a:pt x="131948" y="58122"/>
                    <a:pt x="105604" y="50871"/>
                  </a:cubicBezTo>
                  <a:cubicBezTo>
                    <a:pt x="97023" y="48509"/>
                    <a:pt x="87962" y="48504"/>
                    <a:pt x="79379" y="50857"/>
                  </a:cubicBezTo>
                  <a:lnTo>
                    <a:pt x="72179" y="52751"/>
                  </a:lnTo>
                  <a:lnTo>
                    <a:pt x="19393" y="-19"/>
                  </a:lnTo>
                  <a:lnTo>
                    <a:pt x="334" y="-19"/>
                  </a:lnTo>
                  <a:lnTo>
                    <a:pt x="68124" y="67746"/>
                  </a:lnTo>
                  <a:lnTo>
                    <a:pt x="82827" y="63878"/>
                  </a:lnTo>
                  <a:cubicBezTo>
                    <a:pt x="101986" y="58559"/>
                    <a:pt x="121831" y="69767"/>
                    <a:pt x="127154" y="88912"/>
                  </a:cubicBezTo>
                  <a:cubicBezTo>
                    <a:pt x="128913" y="95238"/>
                    <a:pt x="128906" y="101924"/>
                    <a:pt x="127134" y="108247"/>
                  </a:cubicBezTo>
                  <a:lnTo>
                    <a:pt x="123277" y="122886"/>
                  </a:lnTo>
                  <a:lnTo>
                    <a:pt x="205637" y="205268"/>
                  </a:lnTo>
                  <a:lnTo>
                    <a:pt x="222986" y="175910"/>
                  </a:lnTo>
                  <a:cubicBezTo>
                    <a:pt x="256069" y="120041"/>
                    <a:pt x="249941" y="49334"/>
                    <a:pt x="207739" y="-19"/>
                  </a:cubicBezTo>
                  <a:lnTo>
                    <a:pt x="189293" y="-19"/>
                  </a:lnTo>
                  <a:cubicBezTo>
                    <a:pt x="189616" y="300"/>
                    <a:pt x="189968" y="577"/>
                    <a:pt x="190289" y="9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9" name="Google Shape;2039;g2db8ca15495_1_492"/>
            <p:cNvSpPr/>
            <p:nvPr/>
          </p:nvSpPr>
          <p:spPr>
            <a:xfrm>
              <a:off x="1735524" y="3455379"/>
              <a:ext cx="358617" cy="348127"/>
            </a:xfrm>
            <a:custGeom>
              <a:rect b="b" l="l" r="r" t="t"/>
              <a:pathLst>
                <a:path extrusionOk="0" h="250902" w="258463">
                  <a:moveTo>
                    <a:pt x="21522" y="22010"/>
                  </a:moveTo>
                  <a:cubicBezTo>
                    <a:pt x="-21168" y="94072"/>
                    <a:pt x="2683" y="187073"/>
                    <a:pt x="74795" y="229734"/>
                  </a:cubicBezTo>
                  <a:cubicBezTo>
                    <a:pt x="122488" y="257948"/>
                    <a:pt x="181780" y="257933"/>
                    <a:pt x="229458" y="229695"/>
                  </a:cubicBezTo>
                  <a:lnTo>
                    <a:pt x="258797" y="212384"/>
                  </a:lnTo>
                  <a:lnTo>
                    <a:pt x="176358" y="130015"/>
                  </a:lnTo>
                  <a:lnTo>
                    <a:pt x="161668" y="133922"/>
                  </a:lnTo>
                  <a:cubicBezTo>
                    <a:pt x="142512" y="139231"/>
                    <a:pt x="122675" y="128017"/>
                    <a:pt x="117362" y="108874"/>
                  </a:cubicBezTo>
                  <a:cubicBezTo>
                    <a:pt x="115616" y="102584"/>
                    <a:pt x="115616" y="95937"/>
                    <a:pt x="117362" y="89646"/>
                  </a:cubicBezTo>
                  <a:lnTo>
                    <a:pt x="121271" y="74954"/>
                  </a:lnTo>
                  <a:lnTo>
                    <a:pt x="46185" y="-19"/>
                  </a:lnTo>
                  <a:lnTo>
                    <a:pt x="34489" y="-19"/>
                  </a:lnTo>
                  <a:close/>
                  <a:moveTo>
                    <a:pt x="117085" y="134252"/>
                  </a:moveTo>
                  <a:cubicBezTo>
                    <a:pt x="129631" y="146852"/>
                    <a:pt x="148006" y="151705"/>
                    <a:pt x="165143" y="146945"/>
                  </a:cubicBezTo>
                  <a:lnTo>
                    <a:pt x="172330" y="145037"/>
                  </a:lnTo>
                  <a:lnTo>
                    <a:pt x="236973" y="209623"/>
                  </a:lnTo>
                  <a:lnTo>
                    <a:pt x="222613" y="218092"/>
                  </a:lnTo>
                  <a:cubicBezTo>
                    <a:pt x="201222" y="230729"/>
                    <a:pt x="176830" y="237402"/>
                    <a:pt x="151981" y="237416"/>
                  </a:cubicBezTo>
                  <a:cubicBezTo>
                    <a:pt x="75648" y="237399"/>
                    <a:pt x="13783" y="175549"/>
                    <a:pt x="13800" y="99270"/>
                  </a:cubicBezTo>
                  <a:cubicBezTo>
                    <a:pt x="13805" y="74489"/>
                    <a:pt x="20483" y="50165"/>
                    <a:pt x="33133" y="28850"/>
                  </a:cubicBezTo>
                  <a:lnTo>
                    <a:pt x="41610" y="14460"/>
                  </a:lnTo>
                  <a:lnTo>
                    <a:pt x="106239" y="79005"/>
                  </a:lnTo>
                  <a:lnTo>
                    <a:pt x="104331" y="86200"/>
                  </a:lnTo>
                  <a:cubicBezTo>
                    <a:pt x="99597" y="103344"/>
                    <a:pt x="104471" y="121706"/>
                    <a:pt x="117085" y="1342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0" name="Google Shape;2040;g2db8ca15495_1_492"/>
            <p:cNvSpPr/>
            <p:nvPr/>
          </p:nvSpPr>
          <p:spPr>
            <a:xfrm>
              <a:off x="1647912" y="3455379"/>
              <a:ext cx="597265" cy="435830"/>
            </a:xfrm>
            <a:custGeom>
              <a:rect b="b" l="l" r="r" t="t"/>
              <a:pathLst>
                <a:path extrusionOk="0" h="314112" w="430461">
                  <a:moveTo>
                    <a:pt x="358236" y="241532"/>
                  </a:moveTo>
                  <a:cubicBezTo>
                    <a:pt x="279464" y="320238"/>
                    <a:pt x="151759" y="320229"/>
                    <a:pt x="72998" y="241512"/>
                  </a:cubicBezTo>
                  <a:cubicBezTo>
                    <a:pt x="8987" y="177537"/>
                    <a:pt x="-4524" y="78778"/>
                    <a:pt x="39953" y="-19"/>
                  </a:cubicBezTo>
                  <a:lnTo>
                    <a:pt x="24542" y="-19"/>
                  </a:lnTo>
                  <a:cubicBezTo>
                    <a:pt x="-30178" y="105418"/>
                    <a:pt x="10997" y="235220"/>
                    <a:pt x="116507" y="289901"/>
                  </a:cubicBezTo>
                  <a:cubicBezTo>
                    <a:pt x="222018" y="344583"/>
                    <a:pt x="351911" y="303438"/>
                    <a:pt x="406631" y="198001"/>
                  </a:cubicBezTo>
                  <a:cubicBezTo>
                    <a:pt x="438850" y="135920"/>
                    <a:pt x="438850" y="62061"/>
                    <a:pt x="406631" y="-19"/>
                  </a:cubicBezTo>
                  <a:lnTo>
                    <a:pt x="391138" y="-19"/>
                  </a:lnTo>
                  <a:cubicBezTo>
                    <a:pt x="435560" y="78772"/>
                    <a:pt x="422116" y="177472"/>
                    <a:pt x="358237" y="24153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1" name="Google Shape;2041;g2db8ca15495_1_492"/>
            <p:cNvSpPr/>
            <p:nvPr/>
          </p:nvSpPr>
          <p:spPr>
            <a:xfrm>
              <a:off x="2667876" y="3455379"/>
              <a:ext cx="237659" cy="128670"/>
            </a:xfrm>
            <a:custGeom>
              <a:rect b="b" l="l" r="r" t="t"/>
              <a:pathLst>
                <a:path extrusionOk="0" h="92735" w="171286">
                  <a:moveTo>
                    <a:pt x="32402" y="46292"/>
                  </a:moveTo>
                  <a:cubicBezTo>
                    <a:pt x="68799" y="82855"/>
                    <a:pt x="120803" y="99294"/>
                    <a:pt x="171621" y="90302"/>
                  </a:cubicBezTo>
                  <a:lnTo>
                    <a:pt x="171621" y="76025"/>
                  </a:lnTo>
                  <a:cubicBezTo>
                    <a:pt x="162700" y="77739"/>
                    <a:pt x="153637" y="78611"/>
                    <a:pt x="144553" y="78629"/>
                  </a:cubicBezTo>
                  <a:cubicBezTo>
                    <a:pt x="90303" y="78664"/>
                    <a:pt x="40623" y="48275"/>
                    <a:pt x="15978" y="-19"/>
                  </a:cubicBezTo>
                  <a:lnTo>
                    <a:pt x="334" y="-19"/>
                  </a:lnTo>
                  <a:cubicBezTo>
                    <a:pt x="8145" y="17222"/>
                    <a:pt x="19009" y="32911"/>
                    <a:pt x="32402" y="4629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2" name="Google Shape;2042;g2db8ca15495_1_492"/>
            <p:cNvSpPr/>
            <p:nvPr/>
          </p:nvSpPr>
          <p:spPr>
            <a:xfrm>
              <a:off x="2570172" y="3455379"/>
              <a:ext cx="335453" cy="220292"/>
            </a:xfrm>
            <a:custGeom>
              <a:rect b="b" l="l" r="r" t="t"/>
              <a:pathLst>
                <a:path extrusionOk="0" h="158769" w="241768">
                  <a:moveTo>
                    <a:pt x="56317" y="92893"/>
                  </a:moveTo>
                  <a:cubicBezTo>
                    <a:pt x="98437" y="135200"/>
                    <a:pt x="155741" y="158914"/>
                    <a:pt x="215461" y="158750"/>
                  </a:cubicBezTo>
                  <a:cubicBezTo>
                    <a:pt x="224367" y="158697"/>
                    <a:pt x="233262" y="158123"/>
                    <a:pt x="242102" y="157032"/>
                  </a:cubicBezTo>
                  <a:lnTo>
                    <a:pt x="242101" y="142807"/>
                  </a:lnTo>
                  <a:cubicBezTo>
                    <a:pt x="233269" y="143981"/>
                    <a:pt x="224371" y="144601"/>
                    <a:pt x="215460" y="144665"/>
                  </a:cubicBezTo>
                  <a:cubicBezTo>
                    <a:pt x="124448" y="144767"/>
                    <a:pt x="43684" y="86390"/>
                    <a:pt x="15291" y="-19"/>
                  </a:cubicBezTo>
                  <a:lnTo>
                    <a:pt x="334" y="-19"/>
                  </a:lnTo>
                  <a:cubicBezTo>
                    <a:pt x="11074" y="35077"/>
                    <a:pt x="30301" y="66988"/>
                    <a:pt x="56317" y="9289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3" name="Google Shape;2043;g2db8ca15495_1_492"/>
            <p:cNvSpPr/>
            <p:nvPr/>
          </p:nvSpPr>
          <p:spPr>
            <a:xfrm>
              <a:off x="1583725" y="4250526"/>
              <a:ext cx="218904" cy="366544"/>
            </a:xfrm>
            <a:custGeom>
              <a:rect b="b" l="l" r="r" t="t"/>
              <a:pathLst>
                <a:path extrusionOk="0" h="264176" w="157769">
                  <a:moveTo>
                    <a:pt x="105073" y="51573"/>
                  </a:moveTo>
                  <a:cubicBezTo>
                    <a:pt x="76842" y="23257"/>
                    <a:pt x="40002" y="5110"/>
                    <a:pt x="334" y="-19"/>
                  </a:cubicBezTo>
                  <a:lnTo>
                    <a:pt x="334" y="16327"/>
                  </a:lnTo>
                  <a:cubicBezTo>
                    <a:pt x="90713" y="29307"/>
                    <a:pt x="153450" y="113044"/>
                    <a:pt x="140462" y="203360"/>
                  </a:cubicBezTo>
                  <a:cubicBezTo>
                    <a:pt x="137373" y="224837"/>
                    <a:pt x="130081" y="245496"/>
                    <a:pt x="119001" y="264157"/>
                  </a:cubicBezTo>
                  <a:lnTo>
                    <a:pt x="137286" y="264157"/>
                  </a:lnTo>
                  <a:cubicBezTo>
                    <a:pt x="174197" y="193876"/>
                    <a:pt x="161151" y="107783"/>
                    <a:pt x="105073" y="515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4" name="Google Shape;2044;g2db8ca15495_1_492"/>
            <p:cNvSpPr/>
            <p:nvPr/>
          </p:nvSpPr>
          <p:spPr>
            <a:xfrm>
              <a:off x="1583725" y="4145131"/>
              <a:ext cx="323805" cy="472033"/>
            </a:xfrm>
            <a:custGeom>
              <a:rect b="b" l="l" r="r" t="t"/>
              <a:pathLst>
                <a:path extrusionOk="0" h="340204" w="233373">
                  <a:moveTo>
                    <a:pt x="158305" y="74297"/>
                  </a:moveTo>
                  <a:cubicBezTo>
                    <a:pt x="116008" y="31766"/>
                    <a:pt x="60087" y="5458"/>
                    <a:pt x="334" y="-19"/>
                  </a:cubicBezTo>
                  <a:lnTo>
                    <a:pt x="334" y="16163"/>
                  </a:lnTo>
                  <a:cubicBezTo>
                    <a:pt x="132969" y="29535"/>
                    <a:pt x="229644" y="147823"/>
                    <a:pt x="216262" y="280366"/>
                  </a:cubicBezTo>
                  <a:cubicBezTo>
                    <a:pt x="214197" y="300816"/>
                    <a:pt x="209525" y="320919"/>
                    <a:pt x="202360" y="340185"/>
                  </a:cubicBezTo>
                  <a:lnTo>
                    <a:pt x="219714" y="340185"/>
                  </a:lnTo>
                  <a:cubicBezTo>
                    <a:pt x="251697" y="247107"/>
                    <a:pt x="227873" y="143953"/>
                    <a:pt x="158305" y="7429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5" name="Google Shape;2045;g2db8ca15495_1_492"/>
            <p:cNvSpPr/>
            <p:nvPr/>
          </p:nvSpPr>
          <p:spPr>
            <a:xfrm>
              <a:off x="1844895" y="3941711"/>
              <a:ext cx="365631" cy="365375"/>
            </a:xfrm>
            <a:custGeom>
              <a:rect b="b" l="l" r="r" t="t"/>
              <a:pathLst>
                <a:path extrusionOk="0" h="263333" w="263518">
                  <a:moveTo>
                    <a:pt x="334" y="131646"/>
                  </a:moveTo>
                  <a:cubicBezTo>
                    <a:pt x="335" y="58929"/>
                    <a:pt x="59326" y="-20"/>
                    <a:pt x="132095" y="-19"/>
                  </a:cubicBezTo>
                  <a:cubicBezTo>
                    <a:pt x="204863" y="-18"/>
                    <a:pt x="263853" y="58932"/>
                    <a:pt x="263852" y="131649"/>
                  </a:cubicBezTo>
                  <a:cubicBezTo>
                    <a:pt x="263851" y="204367"/>
                    <a:pt x="204860" y="263315"/>
                    <a:pt x="132092" y="263315"/>
                  </a:cubicBezTo>
                  <a:cubicBezTo>
                    <a:pt x="97143" y="263314"/>
                    <a:pt x="63627" y="249439"/>
                    <a:pt x="38917" y="224742"/>
                  </a:cubicBezTo>
                  <a:cubicBezTo>
                    <a:pt x="14133" y="200102"/>
                    <a:pt x="241" y="166581"/>
                    <a:pt x="334" y="131646"/>
                  </a:cubicBezTo>
                  <a:close/>
                  <a:moveTo>
                    <a:pt x="255617" y="131646"/>
                  </a:moveTo>
                  <a:cubicBezTo>
                    <a:pt x="255628" y="63474"/>
                    <a:pt x="200334" y="8200"/>
                    <a:pt x="132114" y="8189"/>
                  </a:cubicBezTo>
                  <a:cubicBezTo>
                    <a:pt x="63894" y="8178"/>
                    <a:pt x="8581" y="63434"/>
                    <a:pt x="8570" y="131606"/>
                  </a:cubicBezTo>
                  <a:cubicBezTo>
                    <a:pt x="8559" y="199778"/>
                    <a:pt x="63853" y="255052"/>
                    <a:pt x="132073" y="255063"/>
                  </a:cubicBezTo>
                  <a:cubicBezTo>
                    <a:pt x="164836" y="255068"/>
                    <a:pt x="196259" y="242067"/>
                    <a:pt x="219428" y="218920"/>
                  </a:cubicBezTo>
                  <a:lnTo>
                    <a:pt x="219428" y="218920"/>
                  </a:lnTo>
                  <a:cubicBezTo>
                    <a:pt x="242679" y="195831"/>
                    <a:pt x="255711" y="164402"/>
                    <a:pt x="255617" y="131646"/>
                  </a:cubicBezTo>
                  <a:close/>
                  <a:moveTo>
                    <a:pt x="39022" y="131397"/>
                  </a:moveTo>
                  <a:cubicBezTo>
                    <a:pt x="39021" y="80153"/>
                    <a:pt x="80591" y="38611"/>
                    <a:pt x="131870" y="38610"/>
                  </a:cubicBezTo>
                  <a:cubicBezTo>
                    <a:pt x="148538" y="38609"/>
                    <a:pt x="164898" y="43092"/>
                    <a:pt x="179234" y="51588"/>
                  </a:cubicBezTo>
                  <a:lnTo>
                    <a:pt x="197236" y="62169"/>
                  </a:lnTo>
                  <a:lnTo>
                    <a:pt x="146800" y="112610"/>
                  </a:lnTo>
                  <a:lnTo>
                    <a:pt x="137799" y="110218"/>
                  </a:lnTo>
                  <a:cubicBezTo>
                    <a:pt x="126071" y="106968"/>
                    <a:pt x="113927" y="113835"/>
                    <a:pt x="110675" y="125554"/>
                  </a:cubicBezTo>
                  <a:cubicBezTo>
                    <a:pt x="109607" y="129404"/>
                    <a:pt x="109607" y="133473"/>
                    <a:pt x="110675" y="137323"/>
                  </a:cubicBezTo>
                  <a:lnTo>
                    <a:pt x="113068" y="146310"/>
                  </a:lnTo>
                  <a:lnTo>
                    <a:pt x="62609" y="196743"/>
                  </a:lnTo>
                  <a:lnTo>
                    <a:pt x="52003" y="178794"/>
                  </a:lnTo>
                  <a:cubicBezTo>
                    <a:pt x="43512" y="164439"/>
                    <a:pt x="39029" y="148071"/>
                    <a:pt x="39022" y="131397"/>
                  </a:cubicBezTo>
                  <a:close/>
                  <a:moveTo>
                    <a:pt x="183859" y="63876"/>
                  </a:moveTo>
                  <a:lnTo>
                    <a:pt x="175044" y="58690"/>
                  </a:lnTo>
                  <a:cubicBezTo>
                    <a:pt x="134823" y="34886"/>
                    <a:pt x="82908" y="48172"/>
                    <a:pt x="59087" y="88364"/>
                  </a:cubicBezTo>
                  <a:cubicBezTo>
                    <a:pt x="43327" y="114956"/>
                    <a:pt x="43336" y="148022"/>
                    <a:pt x="59111" y="174606"/>
                  </a:cubicBezTo>
                  <a:lnTo>
                    <a:pt x="64300" y="183392"/>
                  </a:lnTo>
                  <a:lnTo>
                    <a:pt x="103865" y="143846"/>
                  </a:lnTo>
                  <a:lnTo>
                    <a:pt x="102697" y="139449"/>
                  </a:lnTo>
                  <a:cubicBezTo>
                    <a:pt x="98269" y="123329"/>
                    <a:pt x="107756" y="106674"/>
                    <a:pt x="123888" y="102249"/>
                  </a:cubicBezTo>
                  <a:cubicBezTo>
                    <a:pt x="129131" y="100811"/>
                    <a:pt x="134666" y="100810"/>
                    <a:pt x="139910" y="102246"/>
                  </a:cubicBezTo>
                  <a:lnTo>
                    <a:pt x="144318" y="103414"/>
                  </a:lnTo>
                  <a:close/>
                  <a:moveTo>
                    <a:pt x="66968" y="201107"/>
                  </a:moveTo>
                  <a:lnTo>
                    <a:pt x="117436" y="150723"/>
                  </a:lnTo>
                  <a:lnTo>
                    <a:pt x="126405" y="153082"/>
                  </a:lnTo>
                  <a:cubicBezTo>
                    <a:pt x="138126" y="156363"/>
                    <a:pt x="150290" y="149527"/>
                    <a:pt x="153573" y="137814"/>
                  </a:cubicBezTo>
                  <a:cubicBezTo>
                    <a:pt x="154658" y="133943"/>
                    <a:pt x="154662" y="129850"/>
                    <a:pt x="153585" y="125977"/>
                  </a:cubicBezTo>
                  <a:lnTo>
                    <a:pt x="151216" y="116982"/>
                  </a:lnTo>
                  <a:lnTo>
                    <a:pt x="201659" y="66590"/>
                  </a:lnTo>
                  <a:lnTo>
                    <a:pt x="212248" y="84563"/>
                  </a:lnTo>
                  <a:cubicBezTo>
                    <a:pt x="238406" y="128661"/>
                    <a:pt x="223837" y="185600"/>
                    <a:pt x="179708" y="211739"/>
                  </a:cubicBezTo>
                  <a:cubicBezTo>
                    <a:pt x="150495" y="229043"/>
                    <a:pt x="114160" y="229036"/>
                    <a:pt x="84954" y="211720"/>
                  </a:cubicBezTo>
                  <a:close/>
                  <a:moveTo>
                    <a:pt x="119918" y="159903"/>
                  </a:moveTo>
                  <a:lnTo>
                    <a:pt x="80329" y="199416"/>
                  </a:lnTo>
                  <a:lnTo>
                    <a:pt x="89143" y="204618"/>
                  </a:lnTo>
                  <a:cubicBezTo>
                    <a:pt x="129338" y="228460"/>
                    <a:pt x="181264" y="215227"/>
                    <a:pt x="205123" y="175060"/>
                  </a:cubicBezTo>
                  <a:cubicBezTo>
                    <a:pt x="220924" y="148458"/>
                    <a:pt x="220931" y="115358"/>
                    <a:pt x="205141" y="88750"/>
                  </a:cubicBezTo>
                  <a:lnTo>
                    <a:pt x="199952" y="79957"/>
                  </a:lnTo>
                  <a:lnTo>
                    <a:pt x="160403" y="119463"/>
                  </a:lnTo>
                  <a:lnTo>
                    <a:pt x="161563" y="123868"/>
                  </a:lnTo>
                  <a:cubicBezTo>
                    <a:pt x="165987" y="139989"/>
                    <a:pt x="156496" y="156642"/>
                    <a:pt x="140363" y="161063"/>
                  </a:cubicBezTo>
                  <a:cubicBezTo>
                    <a:pt x="135109" y="162503"/>
                    <a:pt x="129563" y="162500"/>
                    <a:pt x="124309" y="1610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6" name="Google Shape;2046;g2db8ca15495_1_492"/>
            <p:cNvSpPr/>
            <p:nvPr/>
          </p:nvSpPr>
          <p:spPr>
            <a:xfrm>
              <a:off x="2639459" y="3724485"/>
              <a:ext cx="211108" cy="210961"/>
            </a:xfrm>
            <a:custGeom>
              <a:rect b="b" l="l" r="r" t="t"/>
              <a:pathLst>
                <a:path extrusionOk="0" h="152044" w="152150">
                  <a:moveTo>
                    <a:pt x="76407" y="152025"/>
                  </a:moveTo>
                  <a:cubicBezTo>
                    <a:pt x="34392" y="152024"/>
                    <a:pt x="333" y="117987"/>
                    <a:pt x="334" y="76001"/>
                  </a:cubicBezTo>
                  <a:cubicBezTo>
                    <a:pt x="335" y="34015"/>
                    <a:pt x="34396" y="-20"/>
                    <a:pt x="76411" y="-19"/>
                  </a:cubicBezTo>
                  <a:cubicBezTo>
                    <a:pt x="118427" y="-18"/>
                    <a:pt x="152486" y="34019"/>
                    <a:pt x="152485" y="76005"/>
                  </a:cubicBezTo>
                  <a:cubicBezTo>
                    <a:pt x="152484" y="96169"/>
                    <a:pt x="144467" y="115507"/>
                    <a:pt x="130197" y="129764"/>
                  </a:cubicBezTo>
                  <a:cubicBezTo>
                    <a:pt x="115961" y="144064"/>
                    <a:pt x="96592" y="152079"/>
                    <a:pt x="76407" y="152025"/>
                  </a:cubicBezTo>
                  <a:close/>
                  <a:moveTo>
                    <a:pt x="76407" y="4731"/>
                  </a:moveTo>
                  <a:cubicBezTo>
                    <a:pt x="37017" y="4724"/>
                    <a:pt x="5081" y="36629"/>
                    <a:pt x="5074" y="75991"/>
                  </a:cubicBezTo>
                  <a:cubicBezTo>
                    <a:pt x="5068" y="115353"/>
                    <a:pt x="36995" y="147267"/>
                    <a:pt x="76384" y="147273"/>
                  </a:cubicBezTo>
                  <a:cubicBezTo>
                    <a:pt x="115774" y="147279"/>
                    <a:pt x="147710" y="115375"/>
                    <a:pt x="147716" y="76013"/>
                  </a:cubicBezTo>
                  <a:cubicBezTo>
                    <a:pt x="147720" y="57110"/>
                    <a:pt x="140207" y="38980"/>
                    <a:pt x="126833" y="25612"/>
                  </a:cubicBezTo>
                  <a:lnTo>
                    <a:pt x="126833" y="25612"/>
                  </a:lnTo>
                  <a:cubicBezTo>
                    <a:pt x="113493" y="12196"/>
                    <a:pt x="95333" y="4676"/>
                    <a:pt x="76407" y="4731"/>
                  </a:cubicBezTo>
                  <a:close/>
                  <a:moveTo>
                    <a:pt x="76263" y="129703"/>
                  </a:moveTo>
                  <a:cubicBezTo>
                    <a:pt x="46654" y="129703"/>
                    <a:pt x="22652" y="105717"/>
                    <a:pt x="22651" y="76129"/>
                  </a:cubicBezTo>
                  <a:cubicBezTo>
                    <a:pt x="22651" y="66513"/>
                    <a:pt x="25241" y="57074"/>
                    <a:pt x="30150" y="48802"/>
                  </a:cubicBezTo>
                  <a:lnTo>
                    <a:pt x="36263" y="38416"/>
                  </a:lnTo>
                  <a:lnTo>
                    <a:pt x="65409" y="67516"/>
                  </a:lnTo>
                  <a:lnTo>
                    <a:pt x="64026" y="72711"/>
                  </a:lnTo>
                  <a:cubicBezTo>
                    <a:pt x="62148" y="79477"/>
                    <a:pt x="66115" y="86483"/>
                    <a:pt x="72886" y="88360"/>
                  </a:cubicBezTo>
                  <a:cubicBezTo>
                    <a:pt x="75111" y="88977"/>
                    <a:pt x="77462" y="88977"/>
                    <a:pt x="79687" y="88360"/>
                  </a:cubicBezTo>
                  <a:lnTo>
                    <a:pt x="84880" y="86979"/>
                  </a:lnTo>
                  <a:lnTo>
                    <a:pt x="114020" y="116094"/>
                  </a:lnTo>
                  <a:lnTo>
                    <a:pt x="103649" y="122213"/>
                  </a:lnTo>
                  <a:cubicBezTo>
                    <a:pt x="95355" y="127112"/>
                    <a:pt x="85898" y="129699"/>
                    <a:pt x="76263" y="129703"/>
                  </a:cubicBezTo>
                  <a:close/>
                  <a:moveTo>
                    <a:pt x="37250" y="46134"/>
                  </a:moveTo>
                  <a:lnTo>
                    <a:pt x="34254" y="51221"/>
                  </a:lnTo>
                  <a:cubicBezTo>
                    <a:pt x="20501" y="74428"/>
                    <a:pt x="28178" y="104382"/>
                    <a:pt x="51401" y="118126"/>
                  </a:cubicBezTo>
                  <a:cubicBezTo>
                    <a:pt x="66766" y="127218"/>
                    <a:pt x="85870" y="127213"/>
                    <a:pt x="101229" y="118112"/>
                  </a:cubicBezTo>
                  <a:lnTo>
                    <a:pt x="106306" y="115117"/>
                  </a:lnTo>
                  <a:lnTo>
                    <a:pt x="83456" y="92289"/>
                  </a:lnTo>
                  <a:lnTo>
                    <a:pt x="80915" y="92963"/>
                  </a:lnTo>
                  <a:cubicBezTo>
                    <a:pt x="71602" y="95519"/>
                    <a:pt x="61979" y="90045"/>
                    <a:pt x="59422" y="80738"/>
                  </a:cubicBezTo>
                  <a:cubicBezTo>
                    <a:pt x="58591" y="77712"/>
                    <a:pt x="58590" y="74519"/>
                    <a:pt x="59420" y="71492"/>
                  </a:cubicBezTo>
                  <a:lnTo>
                    <a:pt x="60095" y="68949"/>
                  </a:lnTo>
                  <a:close/>
                  <a:moveTo>
                    <a:pt x="116541" y="113579"/>
                  </a:moveTo>
                  <a:lnTo>
                    <a:pt x="87429" y="84459"/>
                  </a:lnTo>
                  <a:lnTo>
                    <a:pt x="88793" y="79285"/>
                  </a:lnTo>
                  <a:cubicBezTo>
                    <a:pt x="90688" y="72522"/>
                    <a:pt x="86739" y="65503"/>
                    <a:pt x="79971" y="63609"/>
                  </a:cubicBezTo>
                  <a:cubicBezTo>
                    <a:pt x="77735" y="62984"/>
                    <a:pt x="75370" y="62981"/>
                    <a:pt x="73132" y="63602"/>
                  </a:cubicBezTo>
                  <a:lnTo>
                    <a:pt x="67934" y="64969"/>
                  </a:lnTo>
                  <a:lnTo>
                    <a:pt x="38818" y="35864"/>
                  </a:lnTo>
                  <a:lnTo>
                    <a:pt x="49203" y="29754"/>
                  </a:lnTo>
                  <a:cubicBezTo>
                    <a:pt x="74683" y="14662"/>
                    <a:pt x="107582" y="23069"/>
                    <a:pt x="122684" y="48532"/>
                  </a:cubicBezTo>
                  <a:cubicBezTo>
                    <a:pt x="132681" y="65387"/>
                    <a:pt x="132677" y="86350"/>
                    <a:pt x="122673" y="103201"/>
                  </a:cubicBezTo>
                  <a:close/>
                  <a:moveTo>
                    <a:pt x="92733" y="83028"/>
                  </a:moveTo>
                  <a:lnTo>
                    <a:pt x="115564" y="105870"/>
                  </a:lnTo>
                  <a:lnTo>
                    <a:pt x="118569" y="100784"/>
                  </a:lnTo>
                  <a:cubicBezTo>
                    <a:pt x="132346" y="77592"/>
                    <a:pt x="124699" y="47632"/>
                    <a:pt x="101492" y="33865"/>
                  </a:cubicBezTo>
                  <a:cubicBezTo>
                    <a:pt x="86121" y="24748"/>
                    <a:pt x="66996" y="24744"/>
                    <a:pt x="51622" y="33855"/>
                  </a:cubicBezTo>
                  <a:lnTo>
                    <a:pt x="46541" y="36849"/>
                  </a:lnTo>
                  <a:lnTo>
                    <a:pt x="69368" y="59668"/>
                  </a:lnTo>
                  <a:lnTo>
                    <a:pt x="71913" y="58999"/>
                  </a:lnTo>
                  <a:cubicBezTo>
                    <a:pt x="81228" y="56446"/>
                    <a:pt x="90850" y="61923"/>
                    <a:pt x="93404" y="71231"/>
                  </a:cubicBezTo>
                  <a:cubicBezTo>
                    <a:pt x="94236" y="74263"/>
                    <a:pt x="94235" y="77463"/>
                    <a:pt x="93399" y="804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7" name="Google Shape;2047;g2db8ca15495_1_492"/>
            <p:cNvSpPr/>
            <p:nvPr/>
          </p:nvSpPr>
          <p:spPr>
            <a:xfrm>
              <a:off x="2905092" y="3835593"/>
              <a:ext cx="211" cy="781855"/>
            </a:xfrm>
            <a:custGeom>
              <a:rect b="b" l="l" r="r" t="t"/>
              <a:pathLst>
                <a:path extrusionOk="0" h="563499" w="152">
                  <a:moveTo>
                    <a:pt x="0" y="0"/>
                  </a:moveTo>
                  <a:lnTo>
                    <a:pt x="152" y="0"/>
                  </a:lnTo>
                  <a:lnTo>
                    <a:pt x="152" y="563499"/>
                  </a:lnTo>
                  <a:lnTo>
                    <a:pt x="0" y="56349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48" name="Google Shape;2048;g2db8ca15495_1_492"/>
          <p:cNvSpPr txBox="1"/>
          <p:nvPr>
            <p:ph type="title"/>
          </p:nvPr>
        </p:nvSpPr>
        <p:spPr>
          <a:xfrm>
            <a:off x="720000" y="1925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</a:pPr>
            <a:r>
              <a:rPr lang="en" sz="3200"/>
              <a:t>CIS - Raccolta dati</a:t>
            </a:r>
            <a:endParaRPr sz="32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2" name="Shape 2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Google Shape;2053;g2d252dde5c4_1_1"/>
          <p:cNvSpPr txBox="1"/>
          <p:nvPr>
            <p:ph type="title"/>
          </p:nvPr>
        </p:nvSpPr>
        <p:spPr>
          <a:xfrm>
            <a:off x="3233007" y="2354975"/>
            <a:ext cx="47538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/>
              <a:t>Come utilizzare la spesa per la ricerca e sviluppo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/>
              <a:t>per misurare l’innovazione?</a:t>
            </a:r>
            <a:endParaRPr sz="30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/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t/>
            </a:r>
            <a:endParaRPr sz="3000"/>
          </a:p>
        </p:txBody>
      </p:sp>
      <p:sp>
        <p:nvSpPr>
          <p:cNvPr id="2054" name="Google Shape;2054;g2d252dde5c4_1_1"/>
          <p:cNvSpPr txBox="1"/>
          <p:nvPr>
            <p:ph idx="2" type="title"/>
          </p:nvPr>
        </p:nvSpPr>
        <p:spPr>
          <a:xfrm>
            <a:off x="6969251" y="1366950"/>
            <a:ext cx="1253100" cy="912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/>
              <a:t>03</a:t>
            </a:r>
            <a:endParaRPr/>
          </a:p>
        </p:txBody>
      </p:sp>
      <p:grpSp>
        <p:nvGrpSpPr>
          <p:cNvPr id="2055" name="Google Shape;2055;g2d252dde5c4_1_1"/>
          <p:cNvGrpSpPr/>
          <p:nvPr/>
        </p:nvGrpSpPr>
        <p:grpSpPr>
          <a:xfrm>
            <a:off x="4" y="1998208"/>
            <a:ext cx="1399759" cy="2618837"/>
            <a:chOff x="4" y="1998208"/>
            <a:chExt cx="1399759" cy="2618837"/>
          </a:xfrm>
        </p:grpSpPr>
        <p:sp>
          <p:nvSpPr>
            <p:cNvPr id="2056" name="Google Shape;2056;g2d252dde5c4_1_1"/>
            <p:cNvSpPr/>
            <p:nvPr/>
          </p:nvSpPr>
          <p:spPr>
            <a:xfrm>
              <a:off x="4" y="1998208"/>
              <a:ext cx="1399047" cy="2617668"/>
            </a:xfrm>
            <a:custGeom>
              <a:rect b="b" l="l" r="r" t="t"/>
              <a:pathLst>
                <a:path extrusionOk="0" h="1783760" w="953354">
                  <a:moveTo>
                    <a:pt x="0" y="0"/>
                  </a:moveTo>
                  <a:lnTo>
                    <a:pt x="953354" y="0"/>
                  </a:lnTo>
                  <a:lnTo>
                    <a:pt x="953354" y="1783760"/>
                  </a:lnTo>
                  <a:lnTo>
                    <a:pt x="0" y="17837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57" name="Google Shape;2057;g2d252dde5c4_1_1"/>
            <p:cNvGrpSpPr/>
            <p:nvPr/>
          </p:nvGrpSpPr>
          <p:grpSpPr>
            <a:xfrm>
              <a:off x="66836" y="2055103"/>
              <a:ext cx="973503" cy="737765"/>
              <a:chOff x="3853857" y="2757216"/>
              <a:chExt cx="663059" cy="502496"/>
            </a:xfrm>
          </p:grpSpPr>
          <p:sp>
            <p:nvSpPr>
              <p:cNvPr id="2058" name="Google Shape;2058;g2d252dde5c4_1_1"/>
              <p:cNvSpPr/>
              <p:nvPr/>
            </p:nvSpPr>
            <p:spPr>
              <a:xfrm>
                <a:off x="4388237" y="2770504"/>
                <a:ext cx="128679" cy="329110"/>
              </a:xfrm>
              <a:custGeom>
                <a:rect b="b" l="l" r="r" t="t"/>
                <a:pathLst>
                  <a:path extrusionOk="0" h="329110" w="128679">
                    <a:moveTo>
                      <a:pt x="129013" y="17805"/>
                    </a:moveTo>
                    <a:lnTo>
                      <a:pt x="129013" y="311267"/>
                    </a:lnTo>
                    <a:cubicBezTo>
                      <a:pt x="129029" y="321095"/>
                      <a:pt x="121069" y="329075"/>
                      <a:pt x="111234" y="329091"/>
                    </a:cubicBezTo>
                    <a:cubicBezTo>
                      <a:pt x="111214" y="329091"/>
                      <a:pt x="111195" y="329091"/>
                      <a:pt x="111176" y="329091"/>
                    </a:cubicBezTo>
                    <a:lnTo>
                      <a:pt x="334" y="329091"/>
                    </a:lnTo>
                    <a:lnTo>
                      <a:pt x="334" y="-19"/>
                    </a:lnTo>
                    <a:lnTo>
                      <a:pt x="111176" y="-19"/>
                    </a:lnTo>
                    <a:cubicBezTo>
                      <a:pt x="121022" y="-7"/>
                      <a:pt x="129001" y="7966"/>
                      <a:pt x="129013" y="17805"/>
                    </a:cubicBezTo>
                    <a:close/>
                    <a:moveTo>
                      <a:pt x="120094" y="311267"/>
                    </a:moveTo>
                    <a:lnTo>
                      <a:pt x="120094" y="17805"/>
                    </a:lnTo>
                    <a:cubicBezTo>
                      <a:pt x="120074" y="12892"/>
                      <a:pt x="116093" y="8914"/>
                      <a:pt x="111176" y="8893"/>
                    </a:cubicBezTo>
                    <a:lnTo>
                      <a:pt x="9252" y="8893"/>
                    </a:lnTo>
                    <a:lnTo>
                      <a:pt x="9252" y="320179"/>
                    </a:lnTo>
                    <a:lnTo>
                      <a:pt x="111176" y="320179"/>
                    </a:lnTo>
                    <a:cubicBezTo>
                      <a:pt x="116094" y="320187"/>
                      <a:pt x="120087" y="316209"/>
                      <a:pt x="120094" y="311294"/>
                    </a:cubicBezTo>
                    <a:cubicBezTo>
                      <a:pt x="120094" y="311285"/>
                      <a:pt x="120094" y="311276"/>
                      <a:pt x="120094" y="31126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9" name="Google Shape;2059;g2d252dde5c4_1_1"/>
              <p:cNvSpPr/>
              <p:nvPr/>
            </p:nvSpPr>
            <p:spPr>
              <a:xfrm>
                <a:off x="3880611" y="3104388"/>
                <a:ext cx="609629" cy="155324"/>
              </a:xfrm>
              <a:custGeom>
                <a:rect b="b" l="l" r="r" t="t"/>
                <a:pathLst>
                  <a:path extrusionOk="0" h="155324" w="609629">
                    <a:moveTo>
                      <a:pt x="609963" y="-19"/>
                    </a:moveTo>
                    <a:lnTo>
                      <a:pt x="609963" y="155305"/>
                    </a:lnTo>
                    <a:lnTo>
                      <a:pt x="495697" y="155305"/>
                    </a:lnTo>
                    <a:lnTo>
                      <a:pt x="468942" y="88624"/>
                    </a:lnTo>
                    <a:lnTo>
                      <a:pt x="208003" y="88624"/>
                    </a:lnTo>
                    <a:lnTo>
                      <a:pt x="181328" y="155305"/>
                    </a:lnTo>
                    <a:lnTo>
                      <a:pt x="334" y="155305"/>
                    </a:lnTo>
                    <a:lnTo>
                      <a:pt x="334" y="-19"/>
                    </a:lnTo>
                    <a:lnTo>
                      <a:pt x="170976" y="-19"/>
                    </a:lnTo>
                    <a:lnTo>
                      <a:pt x="172250" y="2209"/>
                    </a:lnTo>
                    <a:cubicBezTo>
                      <a:pt x="176318" y="9076"/>
                      <a:pt x="183694" y="13305"/>
                      <a:pt x="191679" y="13350"/>
                    </a:cubicBezTo>
                    <a:lnTo>
                      <a:pt x="485346" y="13350"/>
                    </a:lnTo>
                    <a:cubicBezTo>
                      <a:pt x="493315" y="13323"/>
                      <a:pt x="500675" y="9085"/>
                      <a:pt x="504695" y="2209"/>
                    </a:cubicBezTo>
                    <a:lnTo>
                      <a:pt x="506050" y="-19"/>
                    </a:lnTo>
                    <a:close/>
                    <a:moveTo>
                      <a:pt x="601045" y="146393"/>
                    </a:moveTo>
                    <a:lnTo>
                      <a:pt x="601045" y="8893"/>
                    </a:lnTo>
                    <a:lnTo>
                      <a:pt x="510986" y="8893"/>
                    </a:lnTo>
                    <a:cubicBezTo>
                      <a:pt x="505146" y="17277"/>
                      <a:pt x="495568" y="22271"/>
                      <a:pt x="485346" y="22262"/>
                    </a:cubicBezTo>
                    <a:lnTo>
                      <a:pt x="191679" y="22262"/>
                    </a:lnTo>
                    <a:cubicBezTo>
                      <a:pt x="181448" y="22307"/>
                      <a:pt x="171854" y="17305"/>
                      <a:pt x="166039" y="8893"/>
                    </a:cubicBezTo>
                    <a:lnTo>
                      <a:pt x="9252" y="8893"/>
                    </a:lnTo>
                    <a:lnTo>
                      <a:pt x="9252" y="146393"/>
                    </a:lnTo>
                    <a:lnTo>
                      <a:pt x="175276" y="146393"/>
                    </a:lnTo>
                    <a:lnTo>
                      <a:pt x="201952" y="79632"/>
                    </a:lnTo>
                    <a:lnTo>
                      <a:pt x="474994" y="79632"/>
                    </a:lnTo>
                    <a:lnTo>
                      <a:pt x="501749" y="14639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0" name="Google Shape;2060;g2d252dde5c4_1_1"/>
              <p:cNvSpPr/>
              <p:nvPr/>
            </p:nvSpPr>
            <p:spPr>
              <a:xfrm>
                <a:off x="4054120" y="2757216"/>
                <a:ext cx="329340" cy="355765"/>
              </a:xfrm>
              <a:custGeom>
                <a:rect b="b" l="l" r="r" t="t"/>
                <a:pathLst>
                  <a:path extrusionOk="0" h="355765" w="329340">
                    <a:moveTo>
                      <a:pt x="329674" y="17726"/>
                    </a:moveTo>
                    <a:lnTo>
                      <a:pt x="329674" y="337922"/>
                    </a:lnTo>
                    <a:cubicBezTo>
                      <a:pt x="329634" y="347750"/>
                      <a:pt x="321672" y="355706"/>
                      <a:pt x="311838" y="355747"/>
                    </a:cubicBezTo>
                    <a:lnTo>
                      <a:pt x="18170" y="355747"/>
                    </a:lnTo>
                    <a:cubicBezTo>
                      <a:pt x="8325" y="355735"/>
                      <a:pt x="346" y="347761"/>
                      <a:pt x="334" y="337922"/>
                    </a:cubicBezTo>
                    <a:lnTo>
                      <a:pt x="334" y="17726"/>
                    </a:lnTo>
                    <a:cubicBezTo>
                      <a:pt x="352" y="7907"/>
                      <a:pt x="8333" y="-38"/>
                      <a:pt x="18159" y="-19"/>
                    </a:cubicBezTo>
                    <a:cubicBezTo>
                      <a:pt x="18163" y="-19"/>
                      <a:pt x="18167" y="-19"/>
                      <a:pt x="18170" y="-19"/>
                    </a:cubicBezTo>
                    <a:lnTo>
                      <a:pt x="311838" y="-19"/>
                    </a:lnTo>
                    <a:cubicBezTo>
                      <a:pt x="321656" y="-16"/>
                      <a:pt x="329628" y="7914"/>
                      <a:pt x="329674" y="17726"/>
                    </a:cubicBezTo>
                    <a:close/>
                    <a:moveTo>
                      <a:pt x="320756" y="337922"/>
                    </a:moveTo>
                    <a:lnTo>
                      <a:pt x="320756" y="17726"/>
                    </a:lnTo>
                    <a:cubicBezTo>
                      <a:pt x="320701" y="12839"/>
                      <a:pt x="316728" y="8904"/>
                      <a:pt x="311838" y="8893"/>
                    </a:cubicBezTo>
                    <a:lnTo>
                      <a:pt x="18170" y="8893"/>
                    </a:lnTo>
                    <a:cubicBezTo>
                      <a:pt x="13269" y="8876"/>
                      <a:pt x="9279" y="12827"/>
                      <a:pt x="9252" y="17725"/>
                    </a:cubicBezTo>
                    <a:lnTo>
                      <a:pt x="9252" y="337922"/>
                    </a:lnTo>
                    <a:cubicBezTo>
                      <a:pt x="9279" y="342821"/>
                      <a:pt x="13269" y="346772"/>
                      <a:pt x="18170" y="346755"/>
                    </a:cubicBezTo>
                    <a:lnTo>
                      <a:pt x="311838" y="346755"/>
                    </a:lnTo>
                    <a:cubicBezTo>
                      <a:pt x="316728" y="346744"/>
                      <a:pt x="320701" y="342809"/>
                      <a:pt x="320756" y="33792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1" name="Google Shape;2061;g2d252dde5c4_1_1"/>
              <p:cNvSpPr/>
              <p:nvPr/>
            </p:nvSpPr>
            <p:spPr>
              <a:xfrm>
                <a:off x="4321111" y="2997286"/>
                <a:ext cx="22295" cy="62303"/>
              </a:xfrm>
              <a:custGeom>
                <a:rect b="b" l="l" r="r" t="t"/>
                <a:pathLst>
                  <a:path extrusionOk="0" h="62303" w="22295">
                    <a:moveTo>
                      <a:pt x="22629" y="11121"/>
                    </a:moveTo>
                    <a:lnTo>
                      <a:pt x="22629" y="51145"/>
                    </a:lnTo>
                    <a:cubicBezTo>
                      <a:pt x="22629" y="57297"/>
                      <a:pt x="17638" y="62285"/>
                      <a:pt x="11481" y="62285"/>
                    </a:cubicBezTo>
                    <a:cubicBezTo>
                      <a:pt x="5325" y="62285"/>
                      <a:pt x="334" y="57297"/>
                      <a:pt x="334" y="51145"/>
                    </a:cubicBezTo>
                    <a:lnTo>
                      <a:pt x="334" y="11121"/>
                    </a:lnTo>
                    <a:cubicBezTo>
                      <a:pt x="334" y="4968"/>
                      <a:pt x="5325" y="-19"/>
                      <a:pt x="11481" y="-19"/>
                    </a:cubicBezTo>
                    <a:cubicBezTo>
                      <a:pt x="17638" y="-19"/>
                      <a:pt x="22629" y="4968"/>
                      <a:pt x="22629" y="11121"/>
                    </a:cubicBezTo>
                    <a:close/>
                    <a:moveTo>
                      <a:pt x="13712" y="51145"/>
                    </a:moveTo>
                    <a:lnTo>
                      <a:pt x="13712" y="11121"/>
                    </a:lnTo>
                    <a:cubicBezTo>
                      <a:pt x="13679" y="9917"/>
                      <a:pt x="12687" y="8961"/>
                      <a:pt x="11482" y="8972"/>
                    </a:cubicBezTo>
                    <a:cubicBezTo>
                      <a:pt x="10290" y="8933"/>
                      <a:pt x="9292" y="9867"/>
                      <a:pt x="9253" y="11059"/>
                    </a:cubicBezTo>
                    <a:cubicBezTo>
                      <a:pt x="9252" y="11079"/>
                      <a:pt x="9252" y="11100"/>
                      <a:pt x="9252" y="11121"/>
                    </a:cubicBezTo>
                    <a:lnTo>
                      <a:pt x="9252" y="51145"/>
                    </a:lnTo>
                    <a:cubicBezTo>
                      <a:pt x="9250" y="52374"/>
                      <a:pt x="10245" y="53371"/>
                      <a:pt x="11474" y="53373"/>
                    </a:cubicBezTo>
                    <a:cubicBezTo>
                      <a:pt x="11477" y="53373"/>
                      <a:pt x="11479" y="53373"/>
                      <a:pt x="11482" y="53373"/>
                    </a:cubicBezTo>
                    <a:cubicBezTo>
                      <a:pt x="12702" y="53347"/>
                      <a:pt x="13685" y="52365"/>
                      <a:pt x="13712" y="511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2" name="Google Shape;2062;g2d252dde5c4_1_1"/>
              <p:cNvSpPr/>
              <p:nvPr/>
            </p:nvSpPr>
            <p:spPr>
              <a:xfrm>
                <a:off x="4094173" y="2810530"/>
                <a:ext cx="249233" cy="142353"/>
              </a:xfrm>
              <a:custGeom>
                <a:rect b="b" l="l" r="r" t="t"/>
                <a:pathLst>
                  <a:path extrusionOk="0" h="142353" w="249233">
                    <a:moveTo>
                      <a:pt x="249567" y="17804"/>
                    </a:moveTo>
                    <a:lnTo>
                      <a:pt x="249567" y="124511"/>
                    </a:lnTo>
                    <a:cubicBezTo>
                      <a:pt x="249555" y="134350"/>
                      <a:pt x="241577" y="142322"/>
                      <a:pt x="231731" y="142334"/>
                    </a:cubicBezTo>
                    <a:lnTo>
                      <a:pt x="18169" y="142334"/>
                    </a:lnTo>
                    <a:cubicBezTo>
                      <a:pt x="8335" y="142351"/>
                      <a:pt x="350" y="134397"/>
                      <a:pt x="334" y="124570"/>
                    </a:cubicBezTo>
                    <a:cubicBezTo>
                      <a:pt x="334" y="124550"/>
                      <a:pt x="334" y="124531"/>
                      <a:pt x="334" y="124511"/>
                    </a:cubicBezTo>
                    <a:lnTo>
                      <a:pt x="334" y="17804"/>
                    </a:lnTo>
                    <a:cubicBezTo>
                      <a:pt x="345" y="7965"/>
                      <a:pt x="8324" y="-7"/>
                      <a:pt x="18169" y="-19"/>
                    </a:cubicBezTo>
                    <a:lnTo>
                      <a:pt x="231732" y="-19"/>
                    </a:lnTo>
                    <a:cubicBezTo>
                      <a:pt x="241565" y="21"/>
                      <a:pt x="249527" y="7977"/>
                      <a:pt x="249567" y="17804"/>
                    </a:cubicBezTo>
                    <a:close/>
                    <a:moveTo>
                      <a:pt x="240650" y="124511"/>
                    </a:moveTo>
                    <a:lnTo>
                      <a:pt x="240650" y="17804"/>
                    </a:lnTo>
                    <a:cubicBezTo>
                      <a:pt x="240629" y="12891"/>
                      <a:pt x="236648" y="8912"/>
                      <a:pt x="231731" y="8892"/>
                    </a:cubicBezTo>
                    <a:lnTo>
                      <a:pt x="18169" y="8892"/>
                    </a:lnTo>
                    <a:cubicBezTo>
                      <a:pt x="13252" y="8912"/>
                      <a:pt x="9271" y="12891"/>
                      <a:pt x="9251" y="17804"/>
                    </a:cubicBezTo>
                    <a:lnTo>
                      <a:pt x="9251" y="124511"/>
                    </a:lnTo>
                    <a:cubicBezTo>
                      <a:pt x="9243" y="129425"/>
                      <a:pt x="13224" y="133415"/>
                      <a:pt x="18141" y="133422"/>
                    </a:cubicBezTo>
                    <a:cubicBezTo>
                      <a:pt x="18150" y="133422"/>
                      <a:pt x="18160" y="133422"/>
                      <a:pt x="18169" y="133422"/>
                    </a:cubicBezTo>
                    <a:lnTo>
                      <a:pt x="231732" y="133422"/>
                    </a:lnTo>
                    <a:cubicBezTo>
                      <a:pt x="236649" y="133430"/>
                      <a:pt x="240642" y="129453"/>
                      <a:pt x="240650" y="124539"/>
                    </a:cubicBezTo>
                    <a:cubicBezTo>
                      <a:pt x="240650" y="124530"/>
                      <a:pt x="240650" y="124520"/>
                      <a:pt x="240650" y="12451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3" name="Google Shape;2063;g2d252dde5c4_1_1"/>
              <p:cNvSpPr/>
              <p:nvPr/>
            </p:nvSpPr>
            <p:spPr>
              <a:xfrm>
                <a:off x="4094173" y="2997286"/>
                <a:ext cx="22295" cy="62303"/>
              </a:xfrm>
              <a:custGeom>
                <a:rect b="b" l="l" r="r" t="t"/>
                <a:pathLst>
                  <a:path extrusionOk="0" h="62303" w="22295">
                    <a:moveTo>
                      <a:pt x="22629" y="11121"/>
                    </a:moveTo>
                    <a:lnTo>
                      <a:pt x="22629" y="51145"/>
                    </a:lnTo>
                    <a:cubicBezTo>
                      <a:pt x="22629" y="57297"/>
                      <a:pt x="17638" y="62285"/>
                      <a:pt x="11481" y="62285"/>
                    </a:cubicBezTo>
                    <a:cubicBezTo>
                      <a:pt x="5325" y="62285"/>
                      <a:pt x="334" y="57297"/>
                      <a:pt x="334" y="51145"/>
                    </a:cubicBezTo>
                    <a:lnTo>
                      <a:pt x="334" y="11121"/>
                    </a:lnTo>
                    <a:cubicBezTo>
                      <a:pt x="334" y="4968"/>
                      <a:pt x="5325" y="-19"/>
                      <a:pt x="11481" y="-19"/>
                    </a:cubicBezTo>
                    <a:cubicBezTo>
                      <a:pt x="17638" y="-19"/>
                      <a:pt x="22629" y="4968"/>
                      <a:pt x="22629" y="11121"/>
                    </a:cubicBezTo>
                    <a:close/>
                    <a:moveTo>
                      <a:pt x="13711" y="51145"/>
                    </a:moveTo>
                    <a:lnTo>
                      <a:pt x="13711" y="11121"/>
                    </a:lnTo>
                    <a:cubicBezTo>
                      <a:pt x="13666" y="9890"/>
                      <a:pt x="12632" y="8928"/>
                      <a:pt x="11401" y="8973"/>
                    </a:cubicBezTo>
                    <a:cubicBezTo>
                      <a:pt x="10231" y="9015"/>
                      <a:pt x="9293" y="9952"/>
                      <a:pt x="9251" y="11121"/>
                    </a:cubicBezTo>
                    <a:lnTo>
                      <a:pt x="9251" y="51145"/>
                    </a:lnTo>
                    <a:cubicBezTo>
                      <a:pt x="9251" y="52376"/>
                      <a:pt x="10249" y="53373"/>
                      <a:pt x="11481" y="53373"/>
                    </a:cubicBezTo>
                    <a:cubicBezTo>
                      <a:pt x="12712" y="53373"/>
                      <a:pt x="13711" y="52376"/>
                      <a:pt x="13711" y="511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4" name="Google Shape;2064;g2d252dde5c4_1_1"/>
              <p:cNvSpPr/>
              <p:nvPr/>
            </p:nvSpPr>
            <p:spPr>
              <a:xfrm>
                <a:off x="3853857" y="2770504"/>
                <a:ext cx="195485" cy="329110"/>
              </a:xfrm>
              <a:custGeom>
                <a:rect b="b" l="l" r="r" t="t"/>
                <a:pathLst>
                  <a:path extrusionOk="0" h="329110" w="195485">
                    <a:moveTo>
                      <a:pt x="195819" y="-19"/>
                    </a:moveTo>
                    <a:lnTo>
                      <a:pt x="195819" y="329091"/>
                    </a:lnTo>
                    <a:lnTo>
                      <a:pt x="18169" y="329091"/>
                    </a:lnTo>
                    <a:cubicBezTo>
                      <a:pt x="8324" y="329079"/>
                      <a:pt x="345" y="321106"/>
                      <a:pt x="334" y="311267"/>
                    </a:cubicBezTo>
                    <a:lnTo>
                      <a:pt x="334" y="17805"/>
                    </a:lnTo>
                    <a:cubicBezTo>
                      <a:pt x="373" y="7978"/>
                      <a:pt x="8335" y="21"/>
                      <a:pt x="18169" y="-19"/>
                    </a:cubicBezTo>
                    <a:close/>
                    <a:moveTo>
                      <a:pt x="186901" y="320179"/>
                    </a:moveTo>
                    <a:lnTo>
                      <a:pt x="186901" y="8893"/>
                    </a:lnTo>
                    <a:lnTo>
                      <a:pt x="18169" y="8893"/>
                    </a:lnTo>
                    <a:cubicBezTo>
                      <a:pt x="13264" y="8942"/>
                      <a:pt x="9300" y="12903"/>
                      <a:pt x="9251" y="17805"/>
                    </a:cubicBezTo>
                    <a:lnTo>
                      <a:pt x="9251" y="311267"/>
                    </a:lnTo>
                    <a:cubicBezTo>
                      <a:pt x="9271" y="316181"/>
                      <a:pt x="13252" y="320159"/>
                      <a:pt x="18169" y="32017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5" name="Google Shape;2065;g2d252dde5c4_1_1"/>
              <p:cNvSpPr/>
              <p:nvPr/>
            </p:nvSpPr>
            <p:spPr>
              <a:xfrm>
                <a:off x="3960622" y="3006436"/>
                <a:ext cx="66583" cy="66536"/>
              </a:xfrm>
              <a:custGeom>
                <a:rect b="b" l="l" r="r" t="t"/>
                <a:pathLst>
                  <a:path extrusionOk="0" h="66536" w="66583">
                    <a:moveTo>
                      <a:pt x="66918" y="-19"/>
                    </a:moveTo>
                    <a:lnTo>
                      <a:pt x="59591" y="22022"/>
                    </a:lnTo>
                    <a:cubicBezTo>
                      <a:pt x="66982" y="37538"/>
                      <a:pt x="60387" y="56104"/>
                      <a:pt x="44860" y="63489"/>
                    </a:cubicBezTo>
                    <a:cubicBezTo>
                      <a:pt x="29333" y="70875"/>
                      <a:pt x="10755" y="64284"/>
                      <a:pt x="3364" y="48768"/>
                    </a:cubicBezTo>
                    <a:cubicBezTo>
                      <a:pt x="-4027" y="33252"/>
                      <a:pt x="2568" y="14687"/>
                      <a:pt x="18095" y="7301"/>
                    </a:cubicBezTo>
                    <a:cubicBezTo>
                      <a:pt x="26562" y="3274"/>
                      <a:pt x="36394" y="3274"/>
                      <a:pt x="44860" y="7301"/>
                    </a:cubicBezTo>
                    <a:close/>
                    <a:moveTo>
                      <a:pt x="49877" y="22819"/>
                    </a:moveTo>
                    <a:lnTo>
                      <a:pt x="52823" y="14066"/>
                    </a:lnTo>
                    <a:lnTo>
                      <a:pt x="44064" y="17010"/>
                    </a:lnTo>
                    <a:lnTo>
                      <a:pt x="42312" y="16054"/>
                    </a:lnTo>
                    <a:cubicBezTo>
                      <a:pt x="33670" y="11171"/>
                      <a:pt x="22832" y="12635"/>
                      <a:pt x="15797" y="19634"/>
                    </a:cubicBezTo>
                    <a:cubicBezTo>
                      <a:pt x="7123" y="28326"/>
                      <a:pt x="7144" y="42398"/>
                      <a:pt x="15842" y="51065"/>
                    </a:cubicBezTo>
                    <a:cubicBezTo>
                      <a:pt x="24522" y="59715"/>
                      <a:pt x="38569" y="59715"/>
                      <a:pt x="47249" y="51066"/>
                    </a:cubicBezTo>
                    <a:cubicBezTo>
                      <a:pt x="54246" y="44031"/>
                      <a:pt x="55710" y="33206"/>
                      <a:pt x="50832" y="245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6" name="Google Shape;2066;g2d252dde5c4_1_1"/>
              <p:cNvSpPr/>
              <p:nvPr/>
            </p:nvSpPr>
            <p:spPr>
              <a:xfrm>
                <a:off x="3920585" y="3124202"/>
                <a:ext cx="102400" cy="22279"/>
              </a:xfrm>
              <a:custGeom>
                <a:rect b="b" l="l" r="r" t="t"/>
                <a:pathLst>
                  <a:path extrusionOk="0" h="22279" w="102400">
                    <a:moveTo>
                      <a:pt x="91586" y="-19"/>
                    </a:moveTo>
                    <a:cubicBezTo>
                      <a:pt x="97743" y="-19"/>
                      <a:pt x="102734" y="4968"/>
                      <a:pt x="102734" y="11121"/>
                    </a:cubicBezTo>
                    <a:cubicBezTo>
                      <a:pt x="102734" y="17273"/>
                      <a:pt x="97743" y="22261"/>
                      <a:pt x="91586" y="22261"/>
                    </a:cubicBezTo>
                    <a:lnTo>
                      <a:pt x="11481" y="22261"/>
                    </a:lnTo>
                    <a:cubicBezTo>
                      <a:pt x="5325" y="22261"/>
                      <a:pt x="334" y="17273"/>
                      <a:pt x="334" y="11121"/>
                    </a:cubicBezTo>
                    <a:cubicBezTo>
                      <a:pt x="334" y="4968"/>
                      <a:pt x="5325" y="-19"/>
                      <a:pt x="11481" y="-19"/>
                    </a:cubicBezTo>
                    <a:close/>
                    <a:moveTo>
                      <a:pt x="93816" y="11120"/>
                    </a:moveTo>
                    <a:cubicBezTo>
                      <a:pt x="93818" y="9892"/>
                      <a:pt x="92824" y="8895"/>
                      <a:pt x="91595" y="8893"/>
                    </a:cubicBezTo>
                    <a:cubicBezTo>
                      <a:pt x="91592" y="8893"/>
                      <a:pt x="91589" y="8893"/>
                      <a:pt x="91586" y="8893"/>
                    </a:cubicBezTo>
                    <a:lnTo>
                      <a:pt x="11481" y="8893"/>
                    </a:lnTo>
                    <a:cubicBezTo>
                      <a:pt x="10277" y="8926"/>
                      <a:pt x="9320" y="9916"/>
                      <a:pt x="9331" y="11120"/>
                    </a:cubicBezTo>
                    <a:cubicBezTo>
                      <a:pt x="9293" y="12312"/>
                      <a:pt x="10229" y="13309"/>
                      <a:pt x="11421" y="13348"/>
                    </a:cubicBezTo>
                    <a:cubicBezTo>
                      <a:pt x="11441" y="13348"/>
                      <a:pt x="11461" y="13349"/>
                      <a:pt x="11481" y="13349"/>
                    </a:cubicBezTo>
                    <a:lnTo>
                      <a:pt x="91586" y="13348"/>
                    </a:lnTo>
                    <a:cubicBezTo>
                      <a:pt x="92788" y="13378"/>
                      <a:pt x="93787" y="12428"/>
                      <a:pt x="93816" y="11227"/>
                    </a:cubicBezTo>
                    <a:cubicBezTo>
                      <a:pt x="93817" y="11192"/>
                      <a:pt x="93817" y="11156"/>
                      <a:pt x="93816" y="111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7" name="Google Shape;2067;g2d252dde5c4_1_1"/>
              <p:cNvSpPr/>
              <p:nvPr/>
            </p:nvSpPr>
            <p:spPr>
              <a:xfrm>
                <a:off x="3920576" y="3150938"/>
                <a:ext cx="102416" cy="22200"/>
              </a:xfrm>
              <a:custGeom>
                <a:rect b="b" l="l" r="r" t="t"/>
                <a:pathLst>
                  <a:path extrusionOk="0" h="22200" w="102416">
                    <a:moveTo>
                      <a:pt x="91595" y="-19"/>
                    </a:moveTo>
                    <a:cubicBezTo>
                      <a:pt x="97729" y="-45"/>
                      <a:pt x="102724" y="4903"/>
                      <a:pt x="102750" y="11033"/>
                    </a:cubicBezTo>
                    <a:cubicBezTo>
                      <a:pt x="102777" y="17164"/>
                      <a:pt x="97825" y="22155"/>
                      <a:pt x="91690" y="22181"/>
                    </a:cubicBezTo>
                    <a:cubicBezTo>
                      <a:pt x="91659" y="22181"/>
                      <a:pt x="91627" y="22181"/>
                      <a:pt x="91595" y="22181"/>
                    </a:cubicBezTo>
                    <a:lnTo>
                      <a:pt x="11490" y="22181"/>
                    </a:lnTo>
                    <a:cubicBezTo>
                      <a:pt x="5355" y="22208"/>
                      <a:pt x="360" y="17260"/>
                      <a:pt x="334" y="11129"/>
                    </a:cubicBezTo>
                    <a:cubicBezTo>
                      <a:pt x="307" y="4999"/>
                      <a:pt x="5259" y="8"/>
                      <a:pt x="11394" y="-19"/>
                    </a:cubicBezTo>
                    <a:cubicBezTo>
                      <a:pt x="11426" y="-19"/>
                      <a:pt x="11458" y="-19"/>
                      <a:pt x="11490" y="-19"/>
                    </a:cubicBezTo>
                    <a:close/>
                    <a:moveTo>
                      <a:pt x="93824" y="11121"/>
                    </a:moveTo>
                    <a:cubicBezTo>
                      <a:pt x="93854" y="9919"/>
                      <a:pt x="92903" y="8922"/>
                      <a:pt x="91701" y="8892"/>
                    </a:cubicBezTo>
                    <a:cubicBezTo>
                      <a:pt x="91665" y="8891"/>
                      <a:pt x="91630" y="8891"/>
                      <a:pt x="91595" y="8892"/>
                    </a:cubicBezTo>
                    <a:lnTo>
                      <a:pt x="11490" y="8892"/>
                    </a:lnTo>
                    <a:cubicBezTo>
                      <a:pt x="10280" y="8913"/>
                      <a:pt x="9316" y="9909"/>
                      <a:pt x="9336" y="11118"/>
                    </a:cubicBezTo>
                    <a:cubicBezTo>
                      <a:pt x="9356" y="12298"/>
                      <a:pt x="10309" y="13249"/>
                      <a:pt x="11490" y="13269"/>
                    </a:cubicBezTo>
                    <a:lnTo>
                      <a:pt x="91595" y="13269"/>
                    </a:lnTo>
                    <a:cubicBezTo>
                      <a:pt x="92787" y="13308"/>
                      <a:pt x="93785" y="12374"/>
                      <a:pt x="93823" y="11183"/>
                    </a:cubicBezTo>
                    <a:cubicBezTo>
                      <a:pt x="93824" y="11162"/>
                      <a:pt x="93824" y="11141"/>
                      <a:pt x="93824" y="1112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8" name="Google Shape;2068;g2d252dde5c4_1_1"/>
              <p:cNvSpPr/>
              <p:nvPr/>
            </p:nvSpPr>
            <p:spPr>
              <a:xfrm>
                <a:off x="3920584" y="3177594"/>
                <a:ext cx="102401" cy="22280"/>
              </a:xfrm>
              <a:custGeom>
                <a:rect b="b" l="l" r="r" t="t"/>
                <a:pathLst>
                  <a:path extrusionOk="0" h="22280" w="102401">
                    <a:moveTo>
                      <a:pt x="91587" y="-19"/>
                    </a:moveTo>
                    <a:cubicBezTo>
                      <a:pt x="97744" y="-19"/>
                      <a:pt x="102735" y="4969"/>
                      <a:pt x="102735" y="11121"/>
                    </a:cubicBezTo>
                    <a:cubicBezTo>
                      <a:pt x="102735" y="17274"/>
                      <a:pt x="97744" y="22262"/>
                      <a:pt x="91587" y="22262"/>
                    </a:cubicBezTo>
                    <a:lnTo>
                      <a:pt x="11482" y="22262"/>
                    </a:lnTo>
                    <a:cubicBezTo>
                      <a:pt x="5325" y="22262"/>
                      <a:pt x="334" y="17274"/>
                      <a:pt x="334" y="11121"/>
                    </a:cubicBezTo>
                    <a:cubicBezTo>
                      <a:pt x="334" y="4969"/>
                      <a:pt x="5325" y="-19"/>
                      <a:pt x="11482" y="-19"/>
                    </a:cubicBezTo>
                    <a:close/>
                    <a:moveTo>
                      <a:pt x="93817" y="11121"/>
                    </a:moveTo>
                    <a:cubicBezTo>
                      <a:pt x="93846" y="9920"/>
                      <a:pt x="92895" y="8922"/>
                      <a:pt x="91693" y="8893"/>
                    </a:cubicBezTo>
                    <a:cubicBezTo>
                      <a:pt x="91658" y="8892"/>
                      <a:pt x="91622" y="8892"/>
                      <a:pt x="91587" y="8893"/>
                    </a:cubicBezTo>
                    <a:lnTo>
                      <a:pt x="11482" y="8893"/>
                    </a:lnTo>
                    <a:cubicBezTo>
                      <a:pt x="10289" y="8898"/>
                      <a:pt x="9325" y="9869"/>
                      <a:pt x="9331" y="11061"/>
                    </a:cubicBezTo>
                    <a:cubicBezTo>
                      <a:pt x="9331" y="11081"/>
                      <a:pt x="9331" y="11101"/>
                      <a:pt x="9332" y="11121"/>
                    </a:cubicBezTo>
                    <a:cubicBezTo>
                      <a:pt x="9321" y="12326"/>
                      <a:pt x="10277" y="13317"/>
                      <a:pt x="11482" y="13350"/>
                    </a:cubicBezTo>
                    <a:lnTo>
                      <a:pt x="91587" y="13350"/>
                    </a:lnTo>
                    <a:cubicBezTo>
                      <a:pt x="92816" y="13352"/>
                      <a:pt x="93815" y="12357"/>
                      <a:pt x="93817" y="11129"/>
                    </a:cubicBezTo>
                    <a:cubicBezTo>
                      <a:pt x="93817" y="11126"/>
                      <a:pt x="93817" y="11124"/>
                      <a:pt x="93817" y="1112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9" name="Google Shape;2069;g2d252dde5c4_1_1"/>
              <p:cNvSpPr/>
              <p:nvPr/>
            </p:nvSpPr>
            <p:spPr>
              <a:xfrm>
                <a:off x="3893910" y="2810530"/>
                <a:ext cx="115778" cy="48936"/>
              </a:xfrm>
              <a:custGeom>
                <a:rect b="b" l="l" r="r" t="t"/>
                <a:pathLst>
                  <a:path extrusionOk="0" h="48936" w="115778">
                    <a:moveTo>
                      <a:pt x="116112" y="-19"/>
                    </a:moveTo>
                    <a:lnTo>
                      <a:pt x="116112" y="48917"/>
                    </a:lnTo>
                    <a:lnTo>
                      <a:pt x="334" y="48917"/>
                    </a:lnTo>
                    <a:lnTo>
                      <a:pt x="334" y="-19"/>
                    </a:lnTo>
                    <a:close/>
                    <a:moveTo>
                      <a:pt x="107114" y="40005"/>
                    </a:moveTo>
                    <a:lnTo>
                      <a:pt x="107114" y="8892"/>
                    </a:lnTo>
                    <a:lnTo>
                      <a:pt x="9252" y="8892"/>
                    </a:lnTo>
                    <a:lnTo>
                      <a:pt x="9252" y="4000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0" name="Google Shape;2070;g2d252dde5c4_1_1"/>
              <p:cNvSpPr/>
              <p:nvPr/>
            </p:nvSpPr>
            <p:spPr>
              <a:xfrm>
                <a:off x="3974015" y="2877291"/>
                <a:ext cx="35592" cy="35567"/>
              </a:xfrm>
              <a:custGeom>
                <a:rect b="b" l="l" r="r" t="t"/>
                <a:pathLst>
                  <a:path extrusionOk="0" h="35567" w="35592">
                    <a:moveTo>
                      <a:pt x="18170" y="-19"/>
                    </a:moveTo>
                    <a:cubicBezTo>
                      <a:pt x="27999" y="3"/>
                      <a:pt x="35949" y="7983"/>
                      <a:pt x="35926" y="17805"/>
                    </a:cubicBezTo>
                    <a:cubicBezTo>
                      <a:pt x="35904" y="27627"/>
                      <a:pt x="27918" y="35571"/>
                      <a:pt x="18090" y="35549"/>
                    </a:cubicBezTo>
                    <a:cubicBezTo>
                      <a:pt x="8261" y="35527"/>
                      <a:pt x="311" y="27546"/>
                      <a:pt x="334" y="17725"/>
                    </a:cubicBezTo>
                    <a:cubicBezTo>
                      <a:pt x="381" y="7913"/>
                      <a:pt x="8352" y="-17"/>
                      <a:pt x="18170" y="-19"/>
                    </a:cubicBezTo>
                    <a:close/>
                    <a:moveTo>
                      <a:pt x="27009" y="17725"/>
                    </a:moveTo>
                    <a:cubicBezTo>
                      <a:pt x="26987" y="12825"/>
                      <a:pt x="22994" y="8870"/>
                      <a:pt x="18091" y="8892"/>
                    </a:cubicBezTo>
                    <a:cubicBezTo>
                      <a:pt x="13187" y="8914"/>
                      <a:pt x="9230" y="12904"/>
                      <a:pt x="9252" y="17804"/>
                    </a:cubicBezTo>
                    <a:cubicBezTo>
                      <a:pt x="9274" y="22704"/>
                      <a:pt x="13267" y="26659"/>
                      <a:pt x="18170" y="26637"/>
                    </a:cubicBezTo>
                    <a:cubicBezTo>
                      <a:pt x="23070" y="26619"/>
                      <a:pt x="27027" y="22636"/>
                      <a:pt x="27009" y="17740"/>
                    </a:cubicBezTo>
                    <a:cubicBezTo>
                      <a:pt x="27009" y="17735"/>
                      <a:pt x="27009" y="17730"/>
                      <a:pt x="27009" y="1772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1" name="Google Shape;2071;g2d252dde5c4_1_1"/>
              <p:cNvSpPr/>
              <p:nvPr/>
            </p:nvSpPr>
            <p:spPr>
              <a:xfrm>
                <a:off x="3974015" y="2957340"/>
                <a:ext cx="35593" cy="35568"/>
              </a:xfrm>
              <a:custGeom>
                <a:rect b="b" l="l" r="r" t="t"/>
                <a:pathLst>
                  <a:path extrusionOk="0" h="35568" w="35593">
                    <a:moveTo>
                      <a:pt x="18170" y="-19"/>
                    </a:moveTo>
                    <a:cubicBezTo>
                      <a:pt x="27999" y="3"/>
                      <a:pt x="35950" y="7983"/>
                      <a:pt x="35928" y="17805"/>
                    </a:cubicBezTo>
                    <a:cubicBezTo>
                      <a:pt x="35906" y="27627"/>
                      <a:pt x="27920" y="35572"/>
                      <a:pt x="18091" y="35550"/>
                    </a:cubicBezTo>
                    <a:cubicBezTo>
                      <a:pt x="8262" y="35528"/>
                      <a:pt x="312" y="27548"/>
                      <a:pt x="334" y="17726"/>
                    </a:cubicBezTo>
                    <a:cubicBezTo>
                      <a:pt x="380" y="7914"/>
                      <a:pt x="8352" y="-17"/>
                      <a:pt x="18170" y="-19"/>
                    </a:cubicBezTo>
                    <a:close/>
                    <a:moveTo>
                      <a:pt x="27009" y="17726"/>
                    </a:moveTo>
                    <a:cubicBezTo>
                      <a:pt x="26987" y="12826"/>
                      <a:pt x="22994" y="8871"/>
                      <a:pt x="18091" y="8893"/>
                    </a:cubicBezTo>
                    <a:cubicBezTo>
                      <a:pt x="13187" y="8915"/>
                      <a:pt x="9230" y="12905"/>
                      <a:pt x="9252" y="17805"/>
                    </a:cubicBezTo>
                    <a:cubicBezTo>
                      <a:pt x="9274" y="22705"/>
                      <a:pt x="13267" y="26660"/>
                      <a:pt x="18170" y="26638"/>
                    </a:cubicBezTo>
                    <a:cubicBezTo>
                      <a:pt x="23069" y="26621"/>
                      <a:pt x="27026" y="22639"/>
                      <a:pt x="27009" y="17744"/>
                    </a:cubicBezTo>
                    <a:cubicBezTo>
                      <a:pt x="27009" y="17738"/>
                      <a:pt x="27009" y="17732"/>
                      <a:pt x="27009" y="1772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2" name="Google Shape;2072;g2d252dde5c4_1_1"/>
              <p:cNvSpPr/>
              <p:nvPr/>
            </p:nvSpPr>
            <p:spPr>
              <a:xfrm>
                <a:off x="3973565" y="3024180"/>
                <a:ext cx="36572" cy="36547"/>
              </a:xfrm>
              <a:custGeom>
                <a:rect b="b" l="l" r="r" t="t"/>
                <a:pathLst>
                  <a:path extrusionOk="0" h="36547" w="36572">
                    <a:moveTo>
                      <a:pt x="31201" y="4994"/>
                    </a:moveTo>
                    <a:cubicBezTo>
                      <a:pt x="38530" y="11937"/>
                      <a:pt x="38838" y="23503"/>
                      <a:pt x="31890" y="30827"/>
                    </a:cubicBezTo>
                    <a:cubicBezTo>
                      <a:pt x="24942" y="38151"/>
                      <a:pt x="13368" y="38459"/>
                      <a:pt x="6039" y="31516"/>
                    </a:cubicBezTo>
                    <a:cubicBezTo>
                      <a:pt x="-1290" y="24573"/>
                      <a:pt x="-1599" y="13007"/>
                      <a:pt x="5350" y="5683"/>
                    </a:cubicBezTo>
                    <a:cubicBezTo>
                      <a:pt x="8803" y="2043"/>
                      <a:pt x="13601" y="-18"/>
                      <a:pt x="18620" y="-18"/>
                    </a:cubicBezTo>
                    <a:cubicBezTo>
                      <a:pt x="23308" y="-56"/>
                      <a:pt x="27824" y="1744"/>
                      <a:pt x="31201" y="4994"/>
                    </a:cubicBezTo>
                    <a:close/>
                    <a:moveTo>
                      <a:pt x="24910" y="23853"/>
                    </a:moveTo>
                    <a:cubicBezTo>
                      <a:pt x="28334" y="20392"/>
                      <a:pt x="28334" y="14822"/>
                      <a:pt x="24910" y="11361"/>
                    </a:cubicBezTo>
                    <a:cubicBezTo>
                      <a:pt x="21416" y="7938"/>
                      <a:pt x="15824" y="7938"/>
                      <a:pt x="12329" y="11361"/>
                    </a:cubicBezTo>
                    <a:cubicBezTo>
                      <a:pt x="8877" y="14833"/>
                      <a:pt x="8895" y="20444"/>
                      <a:pt x="12369" y="23893"/>
                    </a:cubicBezTo>
                    <a:cubicBezTo>
                      <a:pt x="15843" y="27343"/>
                      <a:pt x="21458" y="27325"/>
                      <a:pt x="24910" y="2385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3" name="Google Shape;2073;g2d252dde5c4_1_1"/>
              <p:cNvSpPr/>
              <p:nvPr/>
            </p:nvSpPr>
            <p:spPr>
              <a:xfrm>
                <a:off x="3974015" y="2917236"/>
                <a:ext cx="35672" cy="35647"/>
              </a:xfrm>
              <a:custGeom>
                <a:rect b="b" l="l" r="r" t="t"/>
                <a:pathLst>
                  <a:path extrusionOk="0" h="35647" w="35672">
                    <a:moveTo>
                      <a:pt x="18170" y="-19"/>
                    </a:moveTo>
                    <a:cubicBezTo>
                      <a:pt x="28021" y="-19"/>
                      <a:pt x="36006" y="7961"/>
                      <a:pt x="36006" y="17805"/>
                    </a:cubicBezTo>
                    <a:cubicBezTo>
                      <a:pt x="36006" y="27649"/>
                      <a:pt x="28020" y="35629"/>
                      <a:pt x="18169" y="35628"/>
                    </a:cubicBezTo>
                    <a:cubicBezTo>
                      <a:pt x="8319" y="35628"/>
                      <a:pt x="334" y="27648"/>
                      <a:pt x="334" y="17805"/>
                    </a:cubicBezTo>
                    <a:cubicBezTo>
                      <a:pt x="336" y="7962"/>
                      <a:pt x="8321" y="-17"/>
                      <a:pt x="18170" y="-19"/>
                    </a:cubicBezTo>
                    <a:close/>
                    <a:moveTo>
                      <a:pt x="27009" y="17805"/>
                    </a:moveTo>
                    <a:cubicBezTo>
                      <a:pt x="26988" y="12905"/>
                      <a:pt x="22995" y="8950"/>
                      <a:pt x="18092" y="8972"/>
                    </a:cubicBezTo>
                    <a:cubicBezTo>
                      <a:pt x="13188" y="8993"/>
                      <a:pt x="9231" y="12983"/>
                      <a:pt x="9252" y="17883"/>
                    </a:cubicBezTo>
                    <a:cubicBezTo>
                      <a:pt x="9273" y="22783"/>
                      <a:pt x="13266" y="26738"/>
                      <a:pt x="18169" y="26716"/>
                    </a:cubicBezTo>
                    <a:cubicBezTo>
                      <a:pt x="18170" y="26716"/>
                      <a:pt x="18170" y="26716"/>
                      <a:pt x="18171" y="26716"/>
                    </a:cubicBezTo>
                    <a:cubicBezTo>
                      <a:pt x="23069" y="26699"/>
                      <a:pt x="27026" y="22717"/>
                      <a:pt x="27009" y="17822"/>
                    </a:cubicBezTo>
                    <a:cubicBezTo>
                      <a:pt x="27009" y="17816"/>
                      <a:pt x="27009" y="17811"/>
                      <a:pt x="27009" y="178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4" name="Google Shape;2074;g2d252dde5c4_1_1"/>
              <p:cNvSpPr/>
              <p:nvPr/>
            </p:nvSpPr>
            <p:spPr>
              <a:xfrm>
                <a:off x="3933962" y="2877291"/>
                <a:ext cx="35592" cy="35567"/>
              </a:xfrm>
              <a:custGeom>
                <a:rect b="b" l="l" r="r" t="t"/>
                <a:pathLst>
                  <a:path extrusionOk="0" h="35567" w="35592">
                    <a:moveTo>
                      <a:pt x="18170" y="-19"/>
                    </a:moveTo>
                    <a:cubicBezTo>
                      <a:pt x="27999" y="3"/>
                      <a:pt x="35949" y="7983"/>
                      <a:pt x="35926" y="17805"/>
                    </a:cubicBezTo>
                    <a:cubicBezTo>
                      <a:pt x="35904" y="27627"/>
                      <a:pt x="27918" y="35571"/>
                      <a:pt x="18090" y="35549"/>
                    </a:cubicBezTo>
                    <a:cubicBezTo>
                      <a:pt x="8261" y="35527"/>
                      <a:pt x="311" y="27546"/>
                      <a:pt x="334" y="17725"/>
                    </a:cubicBezTo>
                    <a:cubicBezTo>
                      <a:pt x="381" y="7913"/>
                      <a:pt x="8352" y="-17"/>
                      <a:pt x="18170" y="-19"/>
                    </a:cubicBezTo>
                    <a:close/>
                    <a:moveTo>
                      <a:pt x="27089" y="17725"/>
                    </a:moveTo>
                    <a:cubicBezTo>
                      <a:pt x="27089" y="12803"/>
                      <a:pt x="23096" y="8813"/>
                      <a:pt x="18170" y="8813"/>
                    </a:cubicBezTo>
                    <a:cubicBezTo>
                      <a:pt x="13245" y="8813"/>
                      <a:pt x="9252" y="12803"/>
                      <a:pt x="9252" y="17725"/>
                    </a:cubicBezTo>
                    <a:cubicBezTo>
                      <a:pt x="9252" y="22647"/>
                      <a:pt x="13245" y="26637"/>
                      <a:pt x="18170" y="26637"/>
                    </a:cubicBezTo>
                    <a:cubicBezTo>
                      <a:pt x="23079" y="26654"/>
                      <a:pt x="27072" y="22691"/>
                      <a:pt x="27089" y="17786"/>
                    </a:cubicBezTo>
                    <a:cubicBezTo>
                      <a:pt x="27089" y="17765"/>
                      <a:pt x="27089" y="17745"/>
                      <a:pt x="27089" y="1772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5" name="Google Shape;2075;g2d252dde5c4_1_1"/>
              <p:cNvSpPr/>
              <p:nvPr/>
            </p:nvSpPr>
            <p:spPr>
              <a:xfrm>
                <a:off x="3933962" y="2917236"/>
                <a:ext cx="35672" cy="35647"/>
              </a:xfrm>
              <a:custGeom>
                <a:rect b="b" l="l" r="r" t="t"/>
                <a:pathLst>
                  <a:path extrusionOk="0" h="35647" w="35672">
                    <a:moveTo>
                      <a:pt x="18170" y="-19"/>
                    </a:moveTo>
                    <a:cubicBezTo>
                      <a:pt x="28021" y="-19"/>
                      <a:pt x="36006" y="7961"/>
                      <a:pt x="36006" y="17805"/>
                    </a:cubicBezTo>
                    <a:cubicBezTo>
                      <a:pt x="36006" y="27649"/>
                      <a:pt x="28020" y="35629"/>
                      <a:pt x="18170" y="35629"/>
                    </a:cubicBezTo>
                    <a:cubicBezTo>
                      <a:pt x="8319" y="35628"/>
                      <a:pt x="334" y="27649"/>
                      <a:pt x="334" y="17805"/>
                    </a:cubicBezTo>
                    <a:cubicBezTo>
                      <a:pt x="374" y="7978"/>
                      <a:pt x="8336" y="21"/>
                      <a:pt x="18170" y="-19"/>
                    </a:cubicBezTo>
                    <a:close/>
                    <a:moveTo>
                      <a:pt x="27009" y="17805"/>
                    </a:moveTo>
                    <a:cubicBezTo>
                      <a:pt x="26988" y="12905"/>
                      <a:pt x="22995" y="8950"/>
                      <a:pt x="18092" y="8972"/>
                    </a:cubicBezTo>
                    <a:cubicBezTo>
                      <a:pt x="13188" y="8993"/>
                      <a:pt x="9230" y="12983"/>
                      <a:pt x="9252" y="17883"/>
                    </a:cubicBezTo>
                    <a:cubicBezTo>
                      <a:pt x="9273" y="22783"/>
                      <a:pt x="13266" y="26738"/>
                      <a:pt x="18169" y="26716"/>
                    </a:cubicBezTo>
                    <a:cubicBezTo>
                      <a:pt x="18170" y="26716"/>
                      <a:pt x="18170" y="26716"/>
                      <a:pt x="18170" y="26716"/>
                    </a:cubicBezTo>
                    <a:cubicBezTo>
                      <a:pt x="23069" y="26699"/>
                      <a:pt x="27026" y="22717"/>
                      <a:pt x="27009" y="17822"/>
                    </a:cubicBezTo>
                    <a:cubicBezTo>
                      <a:pt x="27009" y="17816"/>
                      <a:pt x="27009" y="17811"/>
                      <a:pt x="27009" y="178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6" name="Google Shape;2076;g2d252dde5c4_1_1"/>
              <p:cNvSpPr/>
              <p:nvPr/>
            </p:nvSpPr>
            <p:spPr>
              <a:xfrm>
                <a:off x="3933962" y="2957340"/>
                <a:ext cx="35593" cy="35568"/>
              </a:xfrm>
              <a:custGeom>
                <a:rect b="b" l="l" r="r" t="t"/>
                <a:pathLst>
                  <a:path extrusionOk="0" h="35568" w="35593">
                    <a:moveTo>
                      <a:pt x="18170" y="-19"/>
                    </a:moveTo>
                    <a:cubicBezTo>
                      <a:pt x="27999" y="3"/>
                      <a:pt x="35950" y="7983"/>
                      <a:pt x="35928" y="17805"/>
                    </a:cubicBezTo>
                    <a:cubicBezTo>
                      <a:pt x="35906" y="27627"/>
                      <a:pt x="27920" y="35572"/>
                      <a:pt x="18091" y="35550"/>
                    </a:cubicBezTo>
                    <a:cubicBezTo>
                      <a:pt x="8262" y="35528"/>
                      <a:pt x="312" y="27548"/>
                      <a:pt x="334" y="17726"/>
                    </a:cubicBezTo>
                    <a:cubicBezTo>
                      <a:pt x="380" y="7914"/>
                      <a:pt x="8352" y="-17"/>
                      <a:pt x="18170" y="-19"/>
                    </a:cubicBezTo>
                    <a:close/>
                    <a:moveTo>
                      <a:pt x="27089" y="17726"/>
                    </a:moveTo>
                    <a:cubicBezTo>
                      <a:pt x="27089" y="12804"/>
                      <a:pt x="23096" y="8814"/>
                      <a:pt x="18170" y="8814"/>
                    </a:cubicBezTo>
                    <a:cubicBezTo>
                      <a:pt x="13245" y="8814"/>
                      <a:pt x="9252" y="12804"/>
                      <a:pt x="9252" y="17726"/>
                    </a:cubicBezTo>
                    <a:cubicBezTo>
                      <a:pt x="9252" y="22648"/>
                      <a:pt x="13245" y="26638"/>
                      <a:pt x="18170" y="26638"/>
                    </a:cubicBezTo>
                    <a:cubicBezTo>
                      <a:pt x="23079" y="26655"/>
                      <a:pt x="27072" y="22693"/>
                      <a:pt x="27089" y="17788"/>
                    </a:cubicBezTo>
                    <a:cubicBezTo>
                      <a:pt x="27089" y="17767"/>
                      <a:pt x="27089" y="17747"/>
                      <a:pt x="27089" y="1772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7" name="Google Shape;2077;g2d252dde5c4_1_1"/>
              <p:cNvSpPr/>
              <p:nvPr/>
            </p:nvSpPr>
            <p:spPr>
              <a:xfrm>
                <a:off x="3880583" y="3006436"/>
                <a:ext cx="66517" cy="66397"/>
              </a:xfrm>
              <a:custGeom>
                <a:rect b="b" l="l" r="r" t="t"/>
                <a:pathLst>
                  <a:path extrusionOk="0" h="66397" w="66517">
                    <a:moveTo>
                      <a:pt x="66851" y="-19"/>
                    </a:moveTo>
                    <a:lnTo>
                      <a:pt x="59526" y="22022"/>
                    </a:lnTo>
                    <a:cubicBezTo>
                      <a:pt x="66868" y="37530"/>
                      <a:pt x="60240" y="56049"/>
                      <a:pt x="44722" y="63387"/>
                    </a:cubicBezTo>
                    <a:cubicBezTo>
                      <a:pt x="29203" y="70725"/>
                      <a:pt x="10670" y="64101"/>
                      <a:pt x="3328" y="48594"/>
                    </a:cubicBezTo>
                    <a:cubicBezTo>
                      <a:pt x="-4015" y="33086"/>
                      <a:pt x="2613" y="14566"/>
                      <a:pt x="18131" y="7229"/>
                    </a:cubicBezTo>
                    <a:cubicBezTo>
                      <a:pt x="26601" y="3224"/>
                      <a:pt x="36426" y="3251"/>
                      <a:pt x="44874" y="7301"/>
                    </a:cubicBezTo>
                    <a:close/>
                    <a:moveTo>
                      <a:pt x="49811" y="22819"/>
                    </a:moveTo>
                    <a:lnTo>
                      <a:pt x="52757" y="14066"/>
                    </a:lnTo>
                    <a:lnTo>
                      <a:pt x="43998" y="17010"/>
                    </a:lnTo>
                    <a:lnTo>
                      <a:pt x="42326" y="16054"/>
                    </a:lnTo>
                    <a:cubicBezTo>
                      <a:pt x="38991" y="14192"/>
                      <a:pt x="35237" y="13206"/>
                      <a:pt x="31417" y="13189"/>
                    </a:cubicBezTo>
                    <a:cubicBezTo>
                      <a:pt x="19122" y="13147"/>
                      <a:pt x="9121" y="23073"/>
                      <a:pt x="9079" y="35360"/>
                    </a:cubicBezTo>
                    <a:cubicBezTo>
                      <a:pt x="9036" y="47646"/>
                      <a:pt x="18970" y="57640"/>
                      <a:pt x="31265" y="57683"/>
                    </a:cubicBezTo>
                    <a:cubicBezTo>
                      <a:pt x="43560" y="57725"/>
                      <a:pt x="53561" y="47799"/>
                      <a:pt x="53603" y="35512"/>
                    </a:cubicBezTo>
                    <a:cubicBezTo>
                      <a:pt x="53617" y="31681"/>
                      <a:pt x="52639" y="27911"/>
                      <a:pt x="50766" y="245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8" name="Google Shape;2078;g2d252dde5c4_1_1"/>
              <p:cNvSpPr/>
              <p:nvPr/>
            </p:nvSpPr>
            <p:spPr>
              <a:xfrm>
                <a:off x="3893910" y="2877291"/>
                <a:ext cx="35592" cy="35567"/>
              </a:xfrm>
              <a:custGeom>
                <a:rect b="b" l="l" r="r" t="t"/>
                <a:pathLst>
                  <a:path extrusionOk="0" h="35567" w="35592">
                    <a:moveTo>
                      <a:pt x="18170" y="-19"/>
                    </a:moveTo>
                    <a:cubicBezTo>
                      <a:pt x="27999" y="3"/>
                      <a:pt x="35949" y="7983"/>
                      <a:pt x="35926" y="17805"/>
                    </a:cubicBezTo>
                    <a:cubicBezTo>
                      <a:pt x="35904" y="27627"/>
                      <a:pt x="27918" y="35571"/>
                      <a:pt x="18090" y="35549"/>
                    </a:cubicBezTo>
                    <a:cubicBezTo>
                      <a:pt x="8261" y="35527"/>
                      <a:pt x="311" y="27546"/>
                      <a:pt x="334" y="17725"/>
                    </a:cubicBezTo>
                    <a:cubicBezTo>
                      <a:pt x="380" y="7913"/>
                      <a:pt x="8352" y="-17"/>
                      <a:pt x="18170" y="-19"/>
                    </a:cubicBezTo>
                    <a:close/>
                    <a:moveTo>
                      <a:pt x="27088" y="17725"/>
                    </a:moveTo>
                    <a:cubicBezTo>
                      <a:pt x="27088" y="12803"/>
                      <a:pt x="23095" y="8813"/>
                      <a:pt x="18169" y="8814"/>
                    </a:cubicBezTo>
                    <a:cubicBezTo>
                      <a:pt x="13244" y="8814"/>
                      <a:pt x="9252" y="12804"/>
                      <a:pt x="9252" y="17726"/>
                    </a:cubicBezTo>
                    <a:cubicBezTo>
                      <a:pt x="9252" y="22647"/>
                      <a:pt x="13245" y="26637"/>
                      <a:pt x="18170" y="26637"/>
                    </a:cubicBezTo>
                    <a:cubicBezTo>
                      <a:pt x="23079" y="26654"/>
                      <a:pt x="27071" y="22691"/>
                      <a:pt x="27088" y="17786"/>
                    </a:cubicBezTo>
                    <a:cubicBezTo>
                      <a:pt x="27088" y="17766"/>
                      <a:pt x="27088" y="17745"/>
                      <a:pt x="27088" y="1772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9" name="Google Shape;2079;g2d252dde5c4_1_1"/>
              <p:cNvSpPr/>
              <p:nvPr/>
            </p:nvSpPr>
            <p:spPr>
              <a:xfrm>
                <a:off x="3893910" y="2917236"/>
                <a:ext cx="35672" cy="35647"/>
              </a:xfrm>
              <a:custGeom>
                <a:rect b="b" l="l" r="r" t="t"/>
                <a:pathLst>
                  <a:path extrusionOk="0" h="35647" w="35672">
                    <a:moveTo>
                      <a:pt x="18170" y="-19"/>
                    </a:moveTo>
                    <a:cubicBezTo>
                      <a:pt x="28021" y="-19"/>
                      <a:pt x="36006" y="7961"/>
                      <a:pt x="36006" y="17805"/>
                    </a:cubicBezTo>
                    <a:cubicBezTo>
                      <a:pt x="36006" y="27649"/>
                      <a:pt x="28020" y="35629"/>
                      <a:pt x="18169" y="35628"/>
                    </a:cubicBezTo>
                    <a:cubicBezTo>
                      <a:pt x="8319" y="35628"/>
                      <a:pt x="334" y="27648"/>
                      <a:pt x="334" y="17805"/>
                    </a:cubicBezTo>
                    <a:cubicBezTo>
                      <a:pt x="373" y="7978"/>
                      <a:pt x="8336" y="20"/>
                      <a:pt x="18170" y="-19"/>
                    </a:cubicBezTo>
                    <a:close/>
                    <a:moveTo>
                      <a:pt x="27008" y="17805"/>
                    </a:moveTo>
                    <a:cubicBezTo>
                      <a:pt x="26986" y="12905"/>
                      <a:pt x="22994" y="8951"/>
                      <a:pt x="18091" y="8973"/>
                    </a:cubicBezTo>
                    <a:cubicBezTo>
                      <a:pt x="13188" y="8994"/>
                      <a:pt x="9230" y="12984"/>
                      <a:pt x="9252" y="17884"/>
                    </a:cubicBezTo>
                    <a:cubicBezTo>
                      <a:pt x="9274" y="22784"/>
                      <a:pt x="13266" y="26738"/>
                      <a:pt x="18169" y="26716"/>
                    </a:cubicBezTo>
                    <a:cubicBezTo>
                      <a:pt x="18170" y="26716"/>
                      <a:pt x="18170" y="26716"/>
                      <a:pt x="18170" y="26716"/>
                    </a:cubicBezTo>
                    <a:cubicBezTo>
                      <a:pt x="23069" y="26699"/>
                      <a:pt x="27025" y="22717"/>
                      <a:pt x="27008" y="17822"/>
                    </a:cubicBezTo>
                    <a:cubicBezTo>
                      <a:pt x="27008" y="17816"/>
                      <a:pt x="27008" y="17811"/>
                      <a:pt x="27008" y="178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0" name="Google Shape;2080;g2d252dde5c4_1_1"/>
              <p:cNvSpPr/>
              <p:nvPr/>
            </p:nvSpPr>
            <p:spPr>
              <a:xfrm>
                <a:off x="3893910" y="2957340"/>
                <a:ext cx="35593" cy="35568"/>
              </a:xfrm>
              <a:custGeom>
                <a:rect b="b" l="l" r="r" t="t"/>
                <a:pathLst>
                  <a:path extrusionOk="0" h="35568" w="35593">
                    <a:moveTo>
                      <a:pt x="18170" y="-19"/>
                    </a:moveTo>
                    <a:cubicBezTo>
                      <a:pt x="27999" y="3"/>
                      <a:pt x="35950" y="7983"/>
                      <a:pt x="35928" y="17805"/>
                    </a:cubicBezTo>
                    <a:cubicBezTo>
                      <a:pt x="35906" y="27627"/>
                      <a:pt x="27920" y="35572"/>
                      <a:pt x="18091" y="35550"/>
                    </a:cubicBezTo>
                    <a:cubicBezTo>
                      <a:pt x="8262" y="35528"/>
                      <a:pt x="312" y="27548"/>
                      <a:pt x="334" y="17726"/>
                    </a:cubicBezTo>
                    <a:cubicBezTo>
                      <a:pt x="380" y="7914"/>
                      <a:pt x="8351" y="-17"/>
                      <a:pt x="18170" y="-19"/>
                    </a:cubicBezTo>
                    <a:close/>
                    <a:moveTo>
                      <a:pt x="27088" y="17726"/>
                    </a:moveTo>
                    <a:cubicBezTo>
                      <a:pt x="27088" y="12804"/>
                      <a:pt x="23095" y="8814"/>
                      <a:pt x="18169" y="8815"/>
                    </a:cubicBezTo>
                    <a:cubicBezTo>
                      <a:pt x="13244" y="8815"/>
                      <a:pt x="9252" y="12805"/>
                      <a:pt x="9252" y="17727"/>
                    </a:cubicBezTo>
                    <a:cubicBezTo>
                      <a:pt x="9252" y="22649"/>
                      <a:pt x="13245" y="26638"/>
                      <a:pt x="18170" y="26638"/>
                    </a:cubicBezTo>
                    <a:cubicBezTo>
                      <a:pt x="23078" y="26655"/>
                      <a:pt x="27071" y="22693"/>
                      <a:pt x="27088" y="17789"/>
                    </a:cubicBezTo>
                    <a:cubicBezTo>
                      <a:pt x="27088" y="17768"/>
                      <a:pt x="27088" y="17747"/>
                      <a:pt x="27088" y="1772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1" name="Google Shape;2081;g2d252dde5c4_1_1"/>
              <p:cNvSpPr/>
              <p:nvPr/>
            </p:nvSpPr>
            <p:spPr>
              <a:xfrm>
                <a:off x="3893925" y="3024180"/>
                <a:ext cx="35642" cy="35433"/>
              </a:xfrm>
              <a:custGeom>
                <a:rect b="b" l="l" r="r" t="t"/>
                <a:pathLst>
                  <a:path extrusionOk="0" h="35433" w="35642">
                    <a:moveTo>
                      <a:pt x="30736" y="4993"/>
                    </a:moveTo>
                    <a:cubicBezTo>
                      <a:pt x="37707" y="11937"/>
                      <a:pt x="37725" y="23213"/>
                      <a:pt x="30776" y="30179"/>
                    </a:cubicBezTo>
                    <a:cubicBezTo>
                      <a:pt x="23827" y="37144"/>
                      <a:pt x="12544" y="37162"/>
                      <a:pt x="5573" y="30218"/>
                    </a:cubicBezTo>
                    <a:cubicBezTo>
                      <a:pt x="-1397" y="23275"/>
                      <a:pt x="-1415" y="11999"/>
                      <a:pt x="5533" y="5033"/>
                    </a:cubicBezTo>
                    <a:cubicBezTo>
                      <a:pt x="5547" y="5020"/>
                      <a:pt x="5560" y="5007"/>
                      <a:pt x="5573" y="4993"/>
                    </a:cubicBezTo>
                    <a:cubicBezTo>
                      <a:pt x="12628" y="-1690"/>
                      <a:pt x="23682" y="-1690"/>
                      <a:pt x="30736" y="4993"/>
                    </a:cubicBezTo>
                    <a:close/>
                    <a:moveTo>
                      <a:pt x="24446" y="23853"/>
                    </a:moveTo>
                    <a:cubicBezTo>
                      <a:pt x="27870" y="20391"/>
                      <a:pt x="27870" y="14822"/>
                      <a:pt x="24446" y="11360"/>
                    </a:cubicBezTo>
                    <a:cubicBezTo>
                      <a:pt x="20951" y="7938"/>
                      <a:pt x="15358" y="7938"/>
                      <a:pt x="11864" y="11360"/>
                    </a:cubicBezTo>
                    <a:cubicBezTo>
                      <a:pt x="8422" y="14842"/>
                      <a:pt x="8456" y="20454"/>
                      <a:pt x="11940" y="23893"/>
                    </a:cubicBezTo>
                    <a:cubicBezTo>
                      <a:pt x="15411" y="27319"/>
                      <a:pt x="20998" y="27301"/>
                      <a:pt x="24446" y="2385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82" name="Google Shape;2082;g2d252dde5c4_1_1"/>
            <p:cNvGrpSpPr/>
            <p:nvPr/>
          </p:nvGrpSpPr>
          <p:grpSpPr>
            <a:xfrm>
              <a:off x="817412" y="2875980"/>
              <a:ext cx="582351" cy="1197473"/>
              <a:chOff x="4365078" y="3316320"/>
              <a:chExt cx="396643" cy="815606"/>
            </a:xfrm>
          </p:grpSpPr>
          <p:sp>
            <p:nvSpPr>
              <p:cNvPr id="2083" name="Google Shape;2083;g2d252dde5c4_1_1"/>
              <p:cNvSpPr/>
              <p:nvPr/>
            </p:nvSpPr>
            <p:spPr>
              <a:xfrm>
                <a:off x="4365078" y="3688604"/>
                <a:ext cx="396638" cy="56404"/>
              </a:xfrm>
              <a:custGeom>
                <a:rect b="b" l="l" r="r" t="t"/>
                <a:pathLst>
                  <a:path extrusionOk="0" h="56404" w="396638">
                    <a:moveTo>
                      <a:pt x="13439" y="42975"/>
                    </a:moveTo>
                    <a:lnTo>
                      <a:pt x="13439" y="13430"/>
                    </a:lnTo>
                    <a:lnTo>
                      <a:pt x="396638" y="13430"/>
                    </a:lnTo>
                    <a:lnTo>
                      <a:pt x="396638" y="0"/>
                    </a:lnTo>
                    <a:lnTo>
                      <a:pt x="122192" y="0"/>
                    </a:lnTo>
                    <a:lnTo>
                      <a:pt x="0" y="0"/>
                    </a:lnTo>
                    <a:lnTo>
                      <a:pt x="0" y="56404"/>
                    </a:lnTo>
                    <a:lnTo>
                      <a:pt x="396638" y="56404"/>
                    </a:lnTo>
                    <a:lnTo>
                      <a:pt x="396638" y="42975"/>
                    </a:lnTo>
                    <a:lnTo>
                      <a:pt x="13439" y="4297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4" name="Google Shape;2084;g2d252dde5c4_1_1"/>
              <p:cNvSpPr/>
              <p:nvPr/>
            </p:nvSpPr>
            <p:spPr>
              <a:xfrm>
                <a:off x="4429583" y="3753030"/>
                <a:ext cx="332137" cy="378896"/>
              </a:xfrm>
              <a:custGeom>
                <a:rect b="b" l="l" r="r" t="t"/>
                <a:pathLst>
                  <a:path extrusionOk="0" h="378896" w="332137">
                    <a:moveTo>
                      <a:pt x="28556" y="365408"/>
                    </a:moveTo>
                    <a:cubicBezTo>
                      <a:pt x="21351" y="366035"/>
                      <a:pt x="14890" y="360979"/>
                      <a:pt x="13773" y="353838"/>
                    </a:cubicBezTo>
                    <a:lnTo>
                      <a:pt x="13773" y="25019"/>
                    </a:lnTo>
                    <a:cubicBezTo>
                      <a:pt x="14890" y="17878"/>
                      <a:pt x="21350" y="12822"/>
                      <a:pt x="28556" y="13449"/>
                    </a:cubicBezTo>
                    <a:lnTo>
                      <a:pt x="332472" y="13449"/>
                    </a:lnTo>
                    <a:lnTo>
                      <a:pt x="332472" y="19"/>
                    </a:lnTo>
                    <a:lnTo>
                      <a:pt x="28556" y="19"/>
                    </a:lnTo>
                    <a:cubicBezTo>
                      <a:pt x="13891" y="-757"/>
                      <a:pt x="1321" y="10378"/>
                      <a:pt x="334" y="25019"/>
                    </a:cubicBezTo>
                    <a:lnTo>
                      <a:pt x="334" y="353839"/>
                    </a:lnTo>
                    <a:cubicBezTo>
                      <a:pt x="1321" y="368480"/>
                      <a:pt x="13892" y="379615"/>
                      <a:pt x="28556" y="378839"/>
                    </a:cubicBezTo>
                    <a:lnTo>
                      <a:pt x="332472" y="378839"/>
                    </a:lnTo>
                    <a:lnTo>
                      <a:pt x="332472" y="36541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5" name="Google Shape;2085;g2d252dde5c4_1_1"/>
              <p:cNvSpPr/>
              <p:nvPr/>
            </p:nvSpPr>
            <p:spPr>
              <a:xfrm>
                <a:off x="4687561" y="3839017"/>
                <a:ext cx="74160" cy="99484"/>
              </a:xfrm>
              <a:custGeom>
                <a:rect b="b" l="l" r="r" t="t"/>
                <a:pathLst>
                  <a:path extrusionOk="0" h="99484" w="74160">
                    <a:moveTo>
                      <a:pt x="50111" y="86035"/>
                    </a:moveTo>
                    <a:cubicBezTo>
                      <a:pt x="30042" y="86035"/>
                      <a:pt x="13774" y="69777"/>
                      <a:pt x="13774" y="49723"/>
                    </a:cubicBezTo>
                    <a:cubicBezTo>
                      <a:pt x="13774" y="29669"/>
                      <a:pt x="30042" y="13411"/>
                      <a:pt x="50111" y="13411"/>
                    </a:cubicBezTo>
                    <a:cubicBezTo>
                      <a:pt x="56564" y="13455"/>
                      <a:pt x="62886" y="15240"/>
                      <a:pt x="68409" y="18576"/>
                    </a:cubicBezTo>
                    <a:lnTo>
                      <a:pt x="72854" y="21263"/>
                    </a:lnTo>
                    <a:lnTo>
                      <a:pt x="74494" y="19623"/>
                    </a:lnTo>
                    <a:lnTo>
                      <a:pt x="74494" y="614"/>
                    </a:lnTo>
                    <a:lnTo>
                      <a:pt x="70579" y="4527"/>
                    </a:lnTo>
                    <a:cubicBezTo>
                      <a:pt x="64166" y="1548"/>
                      <a:pt x="57182" y="-3"/>
                      <a:pt x="50111" y="-19"/>
                    </a:cubicBezTo>
                    <a:cubicBezTo>
                      <a:pt x="22620" y="-19"/>
                      <a:pt x="334" y="22251"/>
                      <a:pt x="334" y="49723"/>
                    </a:cubicBezTo>
                    <a:cubicBezTo>
                      <a:pt x="334" y="77195"/>
                      <a:pt x="22620" y="99465"/>
                      <a:pt x="50111" y="99465"/>
                    </a:cubicBezTo>
                    <a:cubicBezTo>
                      <a:pt x="58681" y="99409"/>
                      <a:pt x="67088" y="97112"/>
                      <a:pt x="74494" y="92802"/>
                    </a:cubicBezTo>
                    <a:lnTo>
                      <a:pt x="74494" y="76438"/>
                    </a:lnTo>
                    <a:cubicBezTo>
                      <a:pt x="67861" y="82585"/>
                      <a:pt x="59156" y="86011"/>
                      <a:pt x="50111" y="860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6" name="Google Shape;2086;g2d252dde5c4_1_1"/>
              <p:cNvSpPr/>
              <p:nvPr/>
            </p:nvSpPr>
            <p:spPr>
              <a:xfrm>
                <a:off x="4666101" y="3968046"/>
                <a:ext cx="95619" cy="34815"/>
              </a:xfrm>
              <a:custGeom>
                <a:rect b="b" l="l" r="r" t="t"/>
                <a:pathLst>
                  <a:path extrusionOk="0" h="34815" w="95619">
                    <a:moveTo>
                      <a:pt x="17814" y="21365"/>
                    </a:moveTo>
                    <a:cubicBezTo>
                      <a:pt x="15620" y="21399"/>
                      <a:pt x="13815" y="19649"/>
                      <a:pt x="13782" y="17457"/>
                    </a:cubicBezTo>
                    <a:cubicBezTo>
                      <a:pt x="13781" y="17417"/>
                      <a:pt x="13781" y="17377"/>
                      <a:pt x="13782" y="17336"/>
                    </a:cubicBezTo>
                    <a:cubicBezTo>
                      <a:pt x="13830" y="15148"/>
                      <a:pt x="15623" y="13402"/>
                      <a:pt x="17814" y="13411"/>
                    </a:cubicBezTo>
                    <a:lnTo>
                      <a:pt x="95954" y="13411"/>
                    </a:lnTo>
                    <a:lnTo>
                      <a:pt x="95954" y="-19"/>
                    </a:lnTo>
                    <a:lnTo>
                      <a:pt x="17814" y="-19"/>
                    </a:lnTo>
                    <a:cubicBezTo>
                      <a:pt x="8193" y="-52"/>
                      <a:pt x="367" y="7715"/>
                      <a:pt x="334" y="17329"/>
                    </a:cubicBezTo>
                    <a:cubicBezTo>
                      <a:pt x="301" y="26943"/>
                      <a:pt x="8073" y="34763"/>
                      <a:pt x="17694" y="34796"/>
                    </a:cubicBezTo>
                    <a:cubicBezTo>
                      <a:pt x="17734" y="34796"/>
                      <a:pt x="17774" y="34796"/>
                      <a:pt x="17814" y="34796"/>
                    </a:cubicBezTo>
                    <a:lnTo>
                      <a:pt x="95954" y="34796"/>
                    </a:lnTo>
                    <a:lnTo>
                      <a:pt x="95954" y="2136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7" name="Google Shape;2087;g2d252dde5c4_1_1"/>
              <p:cNvSpPr/>
              <p:nvPr/>
            </p:nvSpPr>
            <p:spPr>
              <a:xfrm>
                <a:off x="4666068" y="4010918"/>
                <a:ext cx="95652" cy="34915"/>
              </a:xfrm>
              <a:custGeom>
                <a:rect b="b" l="l" r="r" t="t"/>
                <a:pathLst>
                  <a:path extrusionOk="0" h="34915" w="95652">
                    <a:moveTo>
                      <a:pt x="17847" y="21468"/>
                    </a:moveTo>
                    <a:cubicBezTo>
                      <a:pt x="15653" y="21501"/>
                      <a:pt x="13848" y="19750"/>
                      <a:pt x="13815" y="17558"/>
                    </a:cubicBezTo>
                    <a:cubicBezTo>
                      <a:pt x="13814" y="17518"/>
                      <a:pt x="13814" y="17479"/>
                      <a:pt x="13815" y="17439"/>
                    </a:cubicBezTo>
                    <a:cubicBezTo>
                      <a:pt x="13854" y="15230"/>
                      <a:pt x="15636" y="13449"/>
                      <a:pt x="17847" y="13410"/>
                    </a:cubicBezTo>
                    <a:lnTo>
                      <a:pt x="95987" y="13410"/>
                    </a:lnTo>
                    <a:lnTo>
                      <a:pt x="95987" y="-19"/>
                    </a:lnTo>
                    <a:lnTo>
                      <a:pt x="17847" y="-19"/>
                    </a:lnTo>
                    <a:cubicBezTo>
                      <a:pt x="8198" y="-42"/>
                      <a:pt x="357" y="7755"/>
                      <a:pt x="334" y="17396"/>
                    </a:cubicBezTo>
                    <a:cubicBezTo>
                      <a:pt x="310" y="27038"/>
                      <a:pt x="8113" y="34873"/>
                      <a:pt x="17761" y="34897"/>
                    </a:cubicBezTo>
                    <a:cubicBezTo>
                      <a:pt x="17790" y="34897"/>
                      <a:pt x="17818" y="34897"/>
                      <a:pt x="17847" y="34897"/>
                    </a:cubicBezTo>
                    <a:lnTo>
                      <a:pt x="95987" y="34897"/>
                    </a:lnTo>
                    <a:lnTo>
                      <a:pt x="95987" y="2146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8" name="Google Shape;2088;g2d252dde5c4_1_1"/>
              <p:cNvSpPr/>
              <p:nvPr/>
            </p:nvSpPr>
            <p:spPr>
              <a:xfrm>
                <a:off x="4666110" y="4053893"/>
                <a:ext cx="95610" cy="34917"/>
              </a:xfrm>
              <a:custGeom>
                <a:rect b="b" l="l" r="r" t="t"/>
                <a:pathLst>
                  <a:path extrusionOk="0" h="34917" w="95610">
                    <a:moveTo>
                      <a:pt x="17804" y="21469"/>
                    </a:moveTo>
                    <a:cubicBezTo>
                      <a:pt x="15614" y="21477"/>
                      <a:pt x="13820" y="19731"/>
                      <a:pt x="13773" y="17542"/>
                    </a:cubicBezTo>
                    <a:cubicBezTo>
                      <a:pt x="13768" y="15298"/>
                      <a:pt x="15560" y="13462"/>
                      <a:pt x="17804" y="13410"/>
                    </a:cubicBezTo>
                    <a:lnTo>
                      <a:pt x="95945" y="13410"/>
                    </a:lnTo>
                    <a:lnTo>
                      <a:pt x="95945" y="-19"/>
                    </a:lnTo>
                    <a:lnTo>
                      <a:pt x="17804" y="-19"/>
                    </a:lnTo>
                    <a:cubicBezTo>
                      <a:pt x="8156" y="-19"/>
                      <a:pt x="334" y="7798"/>
                      <a:pt x="334" y="17440"/>
                    </a:cubicBezTo>
                    <a:cubicBezTo>
                      <a:pt x="334" y="27081"/>
                      <a:pt x="8156" y="34898"/>
                      <a:pt x="17804" y="34898"/>
                    </a:cubicBezTo>
                    <a:lnTo>
                      <a:pt x="95945" y="34898"/>
                    </a:lnTo>
                    <a:lnTo>
                      <a:pt x="95945" y="2146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9" name="Google Shape;2089;g2d252dde5c4_1_1"/>
              <p:cNvSpPr/>
              <p:nvPr/>
            </p:nvSpPr>
            <p:spPr>
              <a:xfrm>
                <a:off x="4487268" y="3316320"/>
                <a:ext cx="274453" cy="366914"/>
              </a:xfrm>
              <a:custGeom>
                <a:rect b="b" l="l" r="r" t="t"/>
                <a:pathLst>
                  <a:path extrusionOk="0" h="366914" w="274453">
                    <a:moveTo>
                      <a:pt x="164394" y="28571"/>
                    </a:moveTo>
                    <a:cubicBezTo>
                      <a:pt x="158811" y="28571"/>
                      <a:pt x="28659" y="28881"/>
                      <a:pt x="28659" y="61732"/>
                    </a:cubicBezTo>
                    <a:lnTo>
                      <a:pt x="28659" y="353466"/>
                    </a:lnTo>
                    <a:lnTo>
                      <a:pt x="13773" y="353466"/>
                    </a:lnTo>
                    <a:lnTo>
                      <a:pt x="13773" y="61732"/>
                    </a:lnTo>
                    <a:cubicBezTo>
                      <a:pt x="13773" y="30225"/>
                      <a:pt x="65875" y="13592"/>
                      <a:pt x="164394" y="13592"/>
                    </a:cubicBezTo>
                    <a:cubicBezTo>
                      <a:pt x="201557" y="12354"/>
                      <a:pt x="238711" y="16293"/>
                      <a:pt x="274787" y="25295"/>
                    </a:cubicBezTo>
                    <a:lnTo>
                      <a:pt x="274787" y="11266"/>
                    </a:lnTo>
                    <a:cubicBezTo>
                      <a:pt x="238624" y="2816"/>
                      <a:pt x="201517" y="-916"/>
                      <a:pt x="164394" y="162"/>
                    </a:cubicBezTo>
                    <a:cubicBezTo>
                      <a:pt x="53987" y="162"/>
                      <a:pt x="334" y="20308"/>
                      <a:pt x="334" y="61733"/>
                    </a:cubicBezTo>
                    <a:lnTo>
                      <a:pt x="334" y="366895"/>
                    </a:lnTo>
                    <a:lnTo>
                      <a:pt x="42098" y="366895"/>
                    </a:lnTo>
                    <a:lnTo>
                      <a:pt x="42098" y="61940"/>
                    </a:lnTo>
                    <a:cubicBezTo>
                      <a:pt x="45303" y="54708"/>
                      <a:pt x="88618" y="42002"/>
                      <a:pt x="164394" y="42002"/>
                    </a:cubicBezTo>
                    <a:cubicBezTo>
                      <a:pt x="201632" y="40730"/>
                      <a:pt x="238849" y="45083"/>
                      <a:pt x="274787" y="54914"/>
                    </a:cubicBezTo>
                    <a:lnTo>
                      <a:pt x="274787" y="40984"/>
                    </a:lnTo>
                    <a:cubicBezTo>
                      <a:pt x="236627" y="28732"/>
                      <a:pt x="168402" y="28571"/>
                      <a:pt x="164394" y="285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0" name="Google Shape;2090;g2d252dde5c4_1_1"/>
              <p:cNvSpPr/>
              <p:nvPr/>
            </p:nvSpPr>
            <p:spPr>
              <a:xfrm>
                <a:off x="4558598" y="3626830"/>
                <a:ext cx="185459" cy="56404"/>
              </a:xfrm>
              <a:custGeom>
                <a:rect b="b" l="l" r="r" t="t"/>
                <a:pathLst>
                  <a:path extrusionOk="0" h="56404" w="185459">
                    <a:moveTo>
                      <a:pt x="185793" y="-19"/>
                    </a:moveTo>
                    <a:lnTo>
                      <a:pt x="185793" y="56385"/>
                    </a:lnTo>
                    <a:lnTo>
                      <a:pt x="334" y="56385"/>
                    </a:lnTo>
                    <a:lnTo>
                      <a:pt x="334" y="-19"/>
                    </a:lnTo>
                    <a:close/>
                    <a:moveTo>
                      <a:pt x="172354" y="42956"/>
                    </a:moveTo>
                    <a:lnTo>
                      <a:pt x="172354" y="13410"/>
                    </a:lnTo>
                    <a:lnTo>
                      <a:pt x="13773" y="13410"/>
                    </a:lnTo>
                    <a:lnTo>
                      <a:pt x="13773" y="4295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1" name="Google Shape;2091;g2d252dde5c4_1_1"/>
              <p:cNvSpPr/>
              <p:nvPr/>
            </p:nvSpPr>
            <p:spPr>
              <a:xfrm>
                <a:off x="4558598" y="3414538"/>
                <a:ext cx="185459" cy="99379"/>
              </a:xfrm>
              <a:custGeom>
                <a:rect b="b" l="l" r="r" t="t"/>
                <a:pathLst>
                  <a:path extrusionOk="0" h="99379" w="185459">
                    <a:moveTo>
                      <a:pt x="185793" y="92646"/>
                    </a:moveTo>
                    <a:lnTo>
                      <a:pt x="185793" y="99361"/>
                    </a:lnTo>
                    <a:lnTo>
                      <a:pt x="334" y="99361"/>
                    </a:lnTo>
                    <a:lnTo>
                      <a:pt x="334" y="92646"/>
                    </a:lnTo>
                    <a:cubicBezTo>
                      <a:pt x="334" y="41468"/>
                      <a:pt x="41850" y="-19"/>
                      <a:pt x="93063" y="-19"/>
                    </a:cubicBezTo>
                    <a:cubicBezTo>
                      <a:pt x="144276" y="-19"/>
                      <a:pt x="185793" y="41468"/>
                      <a:pt x="185793" y="92646"/>
                    </a:cubicBezTo>
                    <a:close/>
                    <a:moveTo>
                      <a:pt x="14083" y="85931"/>
                    </a:moveTo>
                    <a:lnTo>
                      <a:pt x="172044" y="85931"/>
                    </a:lnTo>
                    <a:cubicBezTo>
                      <a:pt x="168347" y="42342"/>
                      <a:pt x="129990" y="10000"/>
                      <a:pt x="86371" y="13694"/>
                    </a:cubicBezTo>
                    <a:cubicBezTo>
                      <a:pt x="47879" y="16953"/>
                      <a:pt x="17345" y="47466"/>
                      <a:pt x="14083" y="859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2" name="Google Shape;2092;g2d252dde5c4_1_1"/>
              <p:cNvSpPr/>
              <p:nvPr/>
            </p:nvSpPr>
            <p:spPr>
              <a:xfrm>
                <a:off x="4580101" y="3519393"/>
                <a:ext cx="142454" cy="77892"/>
              </a:xfrm>
              <a:custGeom>
                <a:rect b="b" l="l" r="r" t="t"/>
                <a:pathLst>
                  <a:path extrusionOk="0" h="77892" w="142454">
                    <a:moveTo>
                      <a:pt x="142788" y="-19"/>
                    </a:moveTo>
                    <a:lnTo>
                      <a:pt x="142788" y="6696"/>
                    </a:lnTo>
                    <a:cubicBezTo>
                      <a:pt x="142788" y="46006"/>
                      <a:pt x="110898" y="77873"/>
                      <a:pt x="71561" y="77873"/>
                    </a:cubicBezTo>
                    <a:cubicBezTo>
                      <a:pt x="32223" y="77873"/>
                      <a:pt x="334" y="46006"/>
                      <a:pt x="334" y="6696"/>
                    </a:cubicBezTo>
                    <a:lnTo>
                      <a:pt x="334" y="-19"/>
                    </a:lnTo>
                    <a:lnTo>
                      <a:pt x="46026" y="-19"/>
                    </a:lnTo>
                    <a:lnTo>
                      <a:pt x="46026" y="6696"/>
                    </a:lnTo>
                    <a:cubicBezTo>
                      <a:pt x="46026" y="20788"/>
                      <a:pt x="57458" y="32212"/>
                      <a:pt x="71561" y="32212"/>
                    </a:cubicBezTo>
                    <a:cubicBezTo>
                      <a:pt x="85663" y="32212"/>
                      <a:pt x="97095" y="20788"/>
                      <a:pt x="97095" y="6696"/>
                    </a:cubicBezTo>
                    <a:lnTo>
                      <a:pt x="97095" y="-19"/>
                    </a:lnTo>
                    <a:close/>
                    <a:moveTo>
                      <a:pt x="128935" y="13410"/>
                    </a:moveTo>
                    <a:lnTo>
                      <a:pt x="109914" y="13410"/>
                    </a:lnTo>
                    <a:cubicBezTo>
                      <a:pt x="106227" y="34577"/>
                      <a:pt x="86066" y="48750"/>
                      <a:pt x="64884" y="45065"/>
                    </a:cubicBezTo>
                    <a:cubicBezTo>
                      <a:pt x="48699" y="42250"/>
                      <a:pt x="36025" y="29584"/>
                      <a:pt x="33208" y="13410"/>
                    </a:cubicBezTo>
                    <a:lnTo>
                      <a:pt x="14186" y="13410"/>
                    </a:lnTo>
                    <a:cubicBezTo>
                      <a:pt x="17884" y="45075"/>
                      <a:pt x="46569" y="67749"/>
                      <a:pt x="78256" y="64054"/>
                    </a:cubicBezTo>
                    <a:cubicBezTo>
                      <a:pt x="104854" y="60953"/>
                      <a:pt x="125831" y="39990"/>
                      <a:pt x="128935" y="134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3" name="Google Shape;2093;g2d252dde5c4_1_1"/>
              <p:cNvSpPr/>
              <p:nvPr/>
            </p:nvSpPr>
            <p:spPr>
              <a:xfrm>
                <a:off x="4580101" y="3968046"/>
                <a:ext cx="56340" cy="56301"/>
              </a:xfrm>
              <a:custGeom>
                <a:rect b="b" l="l" r="r" t="t"/>
                <a:pathLst>
                  <a:path extrusionOk="0" h="56301" w="56340">
                    <a:moveTo>
                      <a:pt x="28556" y="-19"/>
                    </a:moveTo>
                    <a:cubicBezTo>
                      <a:pt x="44114" y="10"/>
                      <a:pt x="56703" y="12636"/>
                      <a:pt x="56674" y="28183"/>
                    </a:cubicBezTo>
                    <a:cubicBezTo>
                      <a:pt x="56646" y="43730"/>
                      <a:pt x="44010" y="56311"/>
                      <a:pt x="28452" y="56282"/>
                    </a:cubicBezTo>
                    <a:cubicBezTo>
                      <a:pt x="12894" y="56254"/>
                      <a:pt x="305" y="43627"/>
                      <a:pt x="334" y="28080"/>
                    </a:cubicBezTo>
                    <a:cubicBezTo>
                      <a:pt x="399" y="12548"/>
                      <a:pt x="13013" y="-11"/>
                      <a:pt x="28556" y="-19"/>
                    </a:cubicBezTo>
                    <a:close/>
                    <a:moveTo>
                      <a:pt x="43339" y="28080"/>
                    </a:moveTo>
                    <a:cubicBezTo>
                      <a:pt x="43339" y="19921"/>
                      <a:pt x="36720" y="13307"/>
                      <a:pt x="28556" y="13307"/>
                    </a:cubicBezTo>
                    <a:cubicBezTo>
                      <a:pt x="20391" y="13307"/>
                      <a:pt x="13773" y="19921"/>
                      <a:pt x="13773" y="28080"/>
                    </a:cubicBezTo>
                    <a:cubicBezTo>
                      <a:pt x="13773" y="36239"/>
                      <a:pt x="20391" y="42852"/>
                      <a:pt x="28556" y="42852"/>
                    </a:cubicBezTo>
                    <a:cubicBezTo>
                      <a:pt x="36707" y="42866"/>
                      <a:pt x="43325" y="36274"/>
                      <a:pt x="43339" y="28129"/>
                    </a:cubicBezTo>
                    <a:cubicBezTo>
                      <a:pt x="43339" y="28113"/>
                      <a:pt x="43339" y="28096"/>
                      <a:pt x="43339" y="2808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4" name="Google Shape;2094;g2d252dde5c4_1_1"/>
              <p:cNvSpPr/>
              <p:nvPr/>
            </p:nvSpPr>
            <p:spPr>
              <a:xfrm>
                <a:off x="4493939" y="3796146"/>
                <a:ext cx="142758" cy="142658"/>
              </a:xfrm>
              <a:custGeom>
                <a:rect b="b" l="l" r="r" t="t"/>
                <a:pathLst>
                  <a:path extrusionOk="0" h="142658" w="142758">
                    <a:moveTo>
                      <a:pt x="122058" y="20745"/>
                    </a:moveTo>
                    <a:cubicBezTo>
                      <a:pt x="150003" y="48531"/>
                      <a:pt x="150118" y="93693"/>
                      <a:pt x="122313" y="121620"/>
                    </a:cubicBezTo>
                    <a:cubicBezTo>
                      <a:pt x="94509" y="149546"/>
                      <a:pt x="49314" y="149661"/>
                      <a:pt x="21368" y="121875"/>
                    </a:cubicBezTo>
                    <a:cubicBezTo>
                      <a:pt x="-6578" y="94090"/>
                      <a:pt x="-6692" y="48927"/>
                      <a:pt x="21112" y="21001"/>
                    </a:cubicBezTo>
                    <a:cubicBezTo>
                      <a:pt x="34509" y="7546"/>
                      <a:pt x="52719" y="-19"/>
                      <a:pt x="71713" y="-19"/>
                    </a:cubicBezTo>
                    <a:cubicBezTo>
                      <a:pt x="90583" y="-26"/>
                      <a:pt x="108686" y="7441"/>
                      <a:pt x="122058" y="20745"/>
                    </a:cubicBezTo>
                    <a:close/>
                    <a:moveTo>
                      <a:pt x="129397" y="71158"/>
                    </a:moveTo>
                    <a:cubicBezTo>
                      <a:pt x="129313" y="39407"/>
                      <a:pt x="103487" y="13735"/>
                      <a:pt x="71713" y="13819"/>
                    </a:cubicBezTo>
                    <a:cubicBezTo>
                      <a:pt x="39939" y="13904"/>
                      <a:pt x="14249" y="39712"/>
                      <a:pt x="14334" y="71464"/>
                    </a:cubicBezTo>
                    <a:cubicBezTo>
                      <a:pt x="14418" y="103215"/>
                      <a:pt x="40245" y="128887"/>
                      <a:pt x="72018" y="128803"/>
                    </a:cubicBezTo>
                    <a:cubicBezTo>
                      <a:pt x="87224" y="128762"/>
                      <a:pt x="101795" y="122708"/>
                      <a:pt x="112547" y="111964"/>
                    </a:cubicBezTo>
                    <a:cubicBezTo>
                      <a:pt x="123370" y="101142"/>
                      <a:pt x="129433" y="86458"/>
                      <a:pt x="129397" y="711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5" name="Google Shape;2095;g2d252dde5c4_1_1"/>
              <p:cNvSpPr/>
              <p:nvPr/>
            </p:nvSpPr>
            <p:spPr>
              <a:xfrm>
                <a:off x="4532754" y="3817672"/>
                <a:ext cx="82227" cy="82192"/>
              </a:xfrm>
              <a:custGeom>
                <a:rect b="b" l="l" r="r" t="t"/>
                <a:pathLst>
                  <a:path extrusionOk="0" h="82192" w="82227">
                    <a:moveTo>
                      <a:pt x="68046" y="14509"/>
                    </a:moveTo>
                    <a:cubicBezTo>
                      <a:pt x="84075" y="30485"/>
                      <a:pt x="87185" y="55304"/>
                      <a:pt x="75592" y="74736"/>
                    </a:cubicBezTo>
                    <a:lnTo>
                      <a:pt x="71251" y="82174"/>
                    </a:lnTo>
                    <a:lnTo>
                      <a:pt x="46130" y="57071"/>
                    </a:lnTo>
                    <a:lnTo>
                      <a:pt x="47060" y="53352"/>
                    </a:lnTo>
                    <a:cubicBezTo>
                      <a:pt x="48457" y="48277"/>
                      <a:pt x="47038" y="42842"/>
                      <a:pt x="43339" y="39096"/>
                    </a:cubicBezTo>
                    <a:cubicBezTo>
                      <a:pt x="39631" y="35401"/>
                      <a:pt x="34223" y="33981"/>
                      <a:pt x="29176" y="35377"/>
                    </a:cubicBezTo>
                    <a:lnTo>
                      <a:pt x="25351" y="36410"/>
                    </a:lnTo>
                    <a:lnTo>
                      <a:pt x="334" y="11307"/>
                    </a:lnTo>
                    <a:lnTo>
                      <a:pt x="7777" y="6865"/>
                    </a:lnTo>
                    <a:cubicBezTo>
                      <a:pt x="27258" y="-4633"/>
                      <a:pt x="52058" y="-1488"/>
                      <a:pt x="68046" y="14509"/>
                    </a:cubicBezTo>
                    <a:close/>
                    <a:moveTo>
                      <a:pt x="67632" y="59654"/>
                    </a:moveTo>
                    <a:cubicBezTo>
                      <a:pt x="73234" y="40502"/>
                      <a:pt x="62238" y="20440"/>
                      <a:pt x="43073" y="14843"/>
                    </a:cubicBezTo>
                    <a:cubicBezTo>
                      <a:pt x="36478" y="12916"/>
                      <a:pt x="29470" y="12908"/>
                      <a:pt x="22870" y="14819"/>
                    </a:cubicBezTo>
                    <a:lnTo>
                      <a:pt x="29693" y="21637"/>
                    </a:lnTo>
                    <a:cubicBezTo>
                      <a:pt x="38214" y="20695"/>
                      <a:pt x="46709" y="23613"/>
                      <a:pt x="52849" y="29592"/>
                    </a:cubicBezTo>
                    <a:cubicBezTo>
                      <a:pt x="58935" y="35707"/>
                      <a:pt x="61870" y="44277"/>
                      <a:pt x="60810" y="528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6" name="Google Shape;2096;g2d252dde5c4_1_1"/>
              <p:cNvSpPr/>
              <p:nvPr/>
            </p:nvSpPr>
            <p:spPr>
              <a:xfrm>
                <a:off x="4515692" y="3834679"/>
                <a:ext cx="82189" cy="82204"/>
              </a:xfrm>
              <a:custGeom>
                <a:rect b="b" l="l" r="r" t="t"/>
                <a:pathLst>
                  <a:path extrusionOk="0" h="82204" w="82189">
                    <a:moveTo>
                      <a:pt x="82523" y="70848"/>
                    </a:moveTo>
                    <a:lnTo>
                      <a:pt x="75080" y="75290"/>
                    </a:lnTo>
                    <a:cubicBezTo>
                      <a:pt x="51527" y="89202"/>
                      <a:pt x="21147" y="81399"/>
                      <a:pt x="7226" y="57862"/>
                    </a:cubicBezTo>
                    <a:cubicBezTo>
                      <a:pt x="-1977" y="42302"/>
                      <a:pt x="-1963" y="22965"/>
                      <a:pt x="7264" y="7419"/>
                    </a:cubicBezTo>
                    <a:lnTo>
                      <a:pt x="11606" y="-19"/>
                    </a:lnTo>
                    <a:lnTo>
                      <a:pt x="36727" y="25084"/>
                    </a:lnTo>
                    <a:lnTo>
                      <a:pt x="35797" y="28803"/>
                    </a:lnTo>
                    <a:cubicBezTo>
                      <a:pt x="34334" y="33846"/>
                      <a:pt x="35764" y="39283"/>
                      <a:pt x="39518" y="42956"/>
                    </a:cubicBezTo>
                    <a:lnTo>
                      <a:pt x="39518" y="43059"/>
                    </a:lnTo>
                    <a:cubicBezTo>
                      <a:pt x="43252" y="46709"/>
                      <a:pt x="48634" y="48122"/>
                      <a:pt x="53681" y="46778"/>
                    </a:cubicBezTo>
                    <a:lnTo>
                      <a:pt x="57403" y="45745"/>
                    </a:lnTo>
                    <a:close/>
                    <a:moveTo>
                      <a:pt x="59987" y="67336"/>
                    </a:moveTo>
                    <a:lnTo>
                      <a:pt x="53164" y="60518"/>
                    </a:lnTo>
                    <a:cubicBezTo>
                      <a:pt x="37789" y="62332"/>
                      <a:pt x="23852" y="51348"/>
                      <a:pt x="22036" y="35983"/>
                    </a:cubicBezTo>
                    <a:cubicBezTo>
                      <a:pt x="21775" y="33769"/>
                      <a:pt x="21779" y="31532"/>
                      <a:pt x="22047" y="29319"/>
                    </a:cubicBezTo>
                    <a:lnTo>
                      <a:pt x="15225" y="22605"/>
                    </a:lnTo>
                    <a:cubicBezTo>
                      <a:pt x="9663" y="41752"/>
                      <a:pt x="20687" y="61779"/>
                      <a:pt x="39848" y="67336"/>
                    </a:cubicBezTo>
                    <a:cubicBezTo>
                      <a:pt x="46425" y="69243"/>
                      <a:pt x="53409" y="69243"/>
                      <a:pt x="59987" y="6733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7" name="Google Shape;2097;g2d252dde5c4_1_1"/>
              <p:cNvSpPr/>
              <p:nvPr/>
            </p:nvSpPr>
            <p:spPr>
              <a:xfrm>
                <a:off x="4515593" y="3968046"/>
                <a:ext cx="56340" cy="56301"/>
              </a:xfrm>
              <a:custGeom>
                <a:rect b="b" l="l" r="r" t="t"/>
                <a:pathLst>
                  <a:path extrusionOk="0" h="56301" w="56340">
                    <a:moveTo>
                      <a:pt x="28556" y="-19"/>
                    </a:moveTo>
                    <a:cubicBezTo>
                      <a:pt x="44114" y="10"/>
                      <a:pt x="56703" y="12636"/>
                      <a:pt x="56674" y="28183"/>
                    </a:cubicBezTo>
                    <a:cubicBezTo>
                      <a:pt x="56646" y="43730"/>
                      <a:pt x="44010" y="56311"/>
                      <a:pt x="28452" y="56282"/>
                    </a:cubicBezTo>
                    <a:cubicBezTo>
                      <a:pt x="12894" y="56254"/>
                      <a:pt x="305" y="43627"/>
                      <a:pt x="334" y="28080"/>
                    </a:cubicBezTo>
                    <a:cubicBezTo>
                      <a:pt x="399" y="12548"/>
                      <a:pt x="13013" y="-11"/>
                      <a:pt x="28556" y="-19"/>
                    </a:cubicBezTo>
                    <a:close/>
                    <a:moveTo>
                      <a:pt x="43339" y="28080"/>
                    </a:moveTo>
                    <a:cubicBezTo>
                      <a:pt x="43339" y="19921"/>
                      <a:pt x="36720" y="13307"/>
                      <a:pt x="28556" y="13307"/>
                    </a:cubicBezTo>
                    <a:cubicBezTo>
                      <a:pt x="20391" y="13307"/>
                      <a:pt x="13773" y="19921"/>
                      <a:pt x="13773" y="28080"/>
                    </a:cubicBezTo>
                    <a:cubicBezTo>
                      <a:pt x="13773" y="36239"/>
                      <a:pt x="20391" y="42852"/>
                      <a:pt x="28556" y="42852"/>
                    </a:cubicBezTo>
                    <a:cubicBezTo>
                      <a:pt x="36707" y="42866"/>
                      <a:pt x="43325" y="36274"/>
                      <a:pt x="43339" y="28129"/>
                    </a:cubicBezTo>
                    <a:cubicBezTo>
                      <a:pt x="43339" y="28113"/>
                      <a:pt x="43339" y="28096"/>
                      <a:pt x="43339" y="2808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98" name="Google Shape;2098;g2d252dde5c4_1_1"/>
            <p:cNvGrpSpPr/>
            <p:nvPr/>
          </p:nvGrpSpPr>
          <p:grpSpPr>
            <a:xfrm>
              <a:off x="154358" y="3800113"/>
              <a:ext cx="693886" cy="816931"/>
              <a:chOff x="3913470" y="3945750"/>
              <a:chExt cx="472610" cy="556417"/>
            </a:xfrm>
          </p:grpSpPr>
          <p:sp>
            <p:nvSpPr>
              <p:cNvPr id="2099" name="Google Shape;2099;g2d252dde5c4_1_1"/>
              <p:cNvSpPr/>
              <p:nvPr/>
            </p:nvSpPr>
            <p:spPr>
              <a:xfrm>
                <a:off x="4210871" y="4325867"/>
                <a:ext cx="43657" cy="176299"/>
              </a:xfrm>
              <a:custGeom>
                <a:rect b="b" l="l" r="r" t="t"/>
                <a:pathLst>
                  <a:path extrusionOk="0" h="176299" w="43657">
                    <a:moveTo>
                      <a:pt x="24620" y="2126"/>
                    </a:moveTo>
                    <a:cubicBezTo>
                      <a:pt x="24450" y="783"/>
                      <a:pt x="23223" y="-169"/>
                      <a:pt x="21878" y="1"/>
                    </a:cubicBezTo>
                    <a:cubicBezTo>
                      <a:pt x="20766" y="141"/>
                      <a:pt x="19891" y="1016"/>
                      <a:pt x="19750" y="2126"/>
                    </a:cubicBezTo>
                    <a:lnTo>
                      <a:pt x="334" y="176281"/>
                    </a:lnTo>
                    <a:lnTo>
                      <a:pt x="10205" y="176281"/>
                    </a:lnTo>
                    <a:lnTo>
                      <a:pt x="22143" y="69026"/>
                    </a:lnTo>
                    <a:lnTo>
                      <a:pt x="34069" y="176281"/>
                    </a:lnTo>
                    <a:lnTo>
                      <a:pt x="43992" y="17628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0" name="Google Shape;2100;g2d252dde5c4_1_1"/>
              <p:cNvSpPr/>
              <p:nvPr/>
            </p:nvSpPr>
            <p:spPr>
              <a:xfrm>
                <a:off x="3913470" y="3945750"/>
                <a:ext cx="472610" cy="556417"/>
              </a:xfrm>
              <a:custGeom>
                <a:rect b="b" l="l" r="r" t="t"/>
                <a:pathLst>
                  <a:path extrusionOk="0" h="556417" w="472610">
                    <a:moveTo>
                      <a:pt x="259284" y="351970"/>
                    </a:moveTo>
                    <a:lnTo>
                      <a:pt x="287764" y="322686"/>
                    </a:lnTo>
                    <a:cubicBezTo>
                      <a:pt x="288698" y="321682"/>
                      <a:pt x="288640" y="320113"/>
                      <a:pt x="287637" y="319180"/>
                    </a:cubicBezTo>
                    <a:cubicBezTo>
                      <a:pt x="286667" y="318280"/>
                      <a:pt x="285161" y="318298"/>
                      <a:pt x="284214" y="319221"/>
                    </a:cubicBezTo>
                    <a:lnTo>
                      <a:pt x="259038" y="345125"/>
                    </a:lnTo>
                    <a:lnTo>
                      <a:pt x="255158" y="267667"/>
                    </a:lnTo>
                    <a:lnTo>
                      <a:pt x="255075" y="266346"/>
                    </a:lnTo>
                    <a:cubicBezTo>
                      <a:pt x="255075" y="266346"/>
                      <a:pt x="271750" y="251416"/>
                      <a:pt x="272328" y="250920"/>
                    </a:cubicBezTo>
                    <a:lnTo>
                      <a:pt x="273070" y="250260"/>
                    </a:lnTo>
                    <a:cubicBezTo>
                      <a:pt x="274062" y="249354"/>
                      <a:pt x="252434" y="127021"/>
                      <a:pt x="252434" y="127021"/>
                    </a:cubicBezTo>
                    <a:cubicBezTo>
                      <a:pt x="252351" y="126855"/>
                      <a:pt x="252351" y="126774"/>
                      <a:pt x="252269" y="126692"/>
                    </a:cubicBezTo>
                    <a:lnTo>
                      <a:pt x="256726" y="124959"/>
                    </a:lnTo>
                    <a:lnTo>
                      <a:pt x="265476" y="121494"/>
                    </a:lnTo>
                    <a:lnTo>
                      <a:pt x="284545" y="214213"/>
                    </a:lnTo>
                    <a:cubicBezTo>
                      <a:pt x="284545" y="214294"/>
                      <a:pt x="284626" y="214377"/>
                      <a:pt x="284626" y="214461"/>
                    </a:cubicBezTo>
                    <a:cubicBezTo>
                      <a:pt x="284647" y="214585"/>
                      <a:pt x="284705" y="214700"/>
                      <a:pt x="284792" y="214791"/>
                    </a:cubicBezTo>
                    <a:cubicBezTo>
                      <a:pt x="284856" y="214939"/>
                      <a:pt x="284939" y="215077"/>
                      <a:pt x="285040" y="215202"/>
                    </a:cubicBezTo>
                    <a:lnTo>
                      <a:pt x="285287" y="215449"/>
                    </a:lnTo>
                    <a:cubicBezTo>
                      <a:pt x="285431" y="215588"/>
                      <a:pt x="285599" y="215700"/>
                      <a:pt x="285782" y="215780"/>
                    </a:cubicBezTo>
                    <a:cubicBezTo>
                      <a:pt x="285865" y="215863"/>
                      <a:pt x="285947" y="215945"/>
                      <a:pt x="286030" y="215945"/>
                    </a:cubicBezTo>
                    <a:cubicBezTo>
                      <a:pt x="286322" y="216047"/>
                      <a:pt x="286629" y="216103"/>
                      <a:pt x="286938" y="216110"/>
                    </a:cubicBezTo>
                    <a:lnTo>
                      <a:pt x="349096" y="216110"/>
                    </a:lnTo>
                    <a:cubicBezTo>
                      <a:pt x="349569" y="216113"/>
                      <a:pt x="350030" y="215968"/>
                      <a:pt x="350417" y="215698"/>
                    </a:cubicBezTo>
                    <a:cubicBezTo>
                      <a:pt x="350500" y="215616"/>
                      <a:pt x="350582" y="215616"/>
                      <a:pt x="350665" y="215533"/>
                    </a:cubicBezTo>
                    <a:cubicBezTo>
                      <a:pt x="351002" y="215247"/>
                      <a:pt x="351259" y="214877"/>
                      <a:pt x="351408" y="214461"/>
                    </a:cubicBezTo>
                    <a:cubicBezTo>
                      <a:pt x="351408" y="214378"/>
                      <a:pt x="351491" y="214378"/>
                      <a:pt x="351491" y="214294"/>
                    </a:cubicBezTo>
                    <a:lnTo>
                      <a:pt x="376502" y="123392"/>
                    </a:lnTo>
                    <a:lnTo>
                      <a:pt x="392930" y="129002"/>
                    </a:lnTo>
                    <a:lnTo>
                      <a:pt x="365028" y="252489"/>
                    </a:lnTo>
                    <a:lnTo>
                      <a:pt x="365028" y="253314"/>
                    </a:lnTo>
                    <a:cubicBezTo>
                      <a:pt x="365028" y="253478"/>
                      <a:pt x="365111" y="253561"/>
                      <a:pt x="365111" y="253725"/>
                    </a:cubicBezTo>
                    <a:cubicBezTo>
                      <a:pt x="365194" y="253891"/>
                      <a:pt x="365194" y="254056"/>
                      <a:pt x="365276" y="254138"/>
                    </a:cubicBezTo>
                    <a:cubicBezTo>
                      <a:pt x="365339" y="254286"/>
                      <a:pt x="365423" y="254425"/>
                      <a:pt x="365524" y="254551"/>
                    </a:cubicBezTo>
                    <a:lnTo>
                      <a:pt x="365854" y="254880"/>
                    </a:lnTo>
                    <a:cubicBezTo>
                      <a:pt x="366018" y="254963"/>
                      <a:pt x="366101" y="255046"/>
                      <a:pt x="366267" y="255127"/>
                    </a:cubicBezTo>
                    <a:cubicBezTo>
                      <a:pt x="366350" y="255209"/>
                      <a:pt x="366432" y="255293"/>
                      <a:pt x="366514" y="255293"/>
                    </a:cubicBezTo>
                    <a:lnTo>
                      <a:pt x="395901" y="267089"/>
                    </a:lnTo>
                    <a:lnTo>
                      <a:pt x="385583" y="350651"/>
                    </a:lnTo>
                    <a:lnTo>
                      <a:pt x="348849" y="319140"/>
                    </a:lnTo>
                    <a:cubicBezTo>
                      <a:pt x="347867" y="318249"/>
                      <a:pt x="346348" y="318322"/>
                      <a:pt x="345456" y="319303"/>
                    </a:cubicBezTo>
                    <a:cubicBezTo>
                      <a:pt x="345431" y="319331"/>
                      <a:pt x="345406" y="319359"/>
                      <a:pt x="345383" y="319387"/>
                    </a:cubicBezTo>
                    <a:cubicBezTo>
                      <a:pt x="344529" y="320439"/>
                      <a:pt x="344676" y="321980"/>
                      <a:pt x="345712" y="322853"/>
                    </a:cubicBezTo>
                    <a:lnTo>
                      <a:pt x="385005" y="356674"/>
                    </a:lnTo>
                    <a:lnTo>
                      <a:pt x="389401" y="556399"/>
                    </a:lnTo>
                    <a:lnTo>
                      <a:pt x="399178" y="556399"/>
                    </a:lnTo>
                    <a:lnTo>
                      <a:pt x="394828" y="356096"/>
                    </a:lnTo>
                    <a:lnTo>
                      <a:pt x="403578" y="285237"/>
                    </a:lnTo>
                    <a:lnTo>
                      <a:pt x="417199" y="335307"/>
                    </a:lnTo>
                    <a:cubicBezTo>
                      <a:pt x="417602" y="336558"/>
                      <a:pt x="418455" y="337616"/>
                      <a:pt x="419592" y="338278"/>
                    </a:cubicBezTo>
                    <a:cubicBezTo>
                      <a:pt x="420219" y="338656"/>
                      <a:pt x="420926" y="338882"/>
                      <a:pt x="421656" y="338937"/>
                    </a:cubicBezTo>
                    <a:cubicBezTo>
                      <a:pt x="421626" y="344270"/>
                      <a:pt x="422377" y="349578"/>
                      <a:pt x="423885" y="354693"/>
                    </a:cubicBezTo>
                    <a:lnTo>
                      <a:pt x="424215" y="356342"/>
                    </a:lnTo>
                    <a:cubicBezTo>
                      <a:pt x="424716" y="359169"/>
                      <a:pt x="426138" y="361750"/>
                      <a:pt x="428260" y="363684"/>
                    </a:cubicBezTo>
                    <a:lnTo>
                      <a:pt x="428919" y="364262"/>
                    </a:lnTo>
                    <a:cubicBezTo>
                      <a:pt x="429798" y="365002"/>
                      <a:pt x="430908" y="365410"/>
                      <a:pt x="432057" y="365417"/>
                    </a:cubicBezTo>
                    <a:lnTo>
                      <a:pt x="432964" y="365417"/>
                    </a:lnTo>
                    <a:cubicBezTo>
                      <a:pt x="435527" y="365363"/>
                      <a:pt x="437926" y="364149"/>
                      <a:pt x="439486" y="362117"/>
                    </a:cubicBezTo>
                    <a:cubicBezTo>
                      <a:pt x="441865" y="367172"/>
                      <a:pt x="445647" y="371439"/>
                      <a:pt x="450383" y="374409"/>
                    </a:cubicBezTo>
                    <a:cubicBezTo>
                      <a:pt x="453597" y="376445"/>
                      <a:pt x="457507" y="377071"/>
                      <a:pt x="461196" y="376139"/>
                    </a:cubicBezTo>
                    <a:cubicBezTo>
                      <a:pt x="471184" y="373418"/>
                      <a:pt x="475559" y="359230"/>
                      <a:pt x="471350" y="343144"/>
                    </a:cubicBezTo>
                    <a:cubicBezTo>
                      <a:pt x="471101" y="342237"/>
                      <a:pt x="470854" y="341082"/>
                      <a:pt x="470441" y="339515"/>
                    </a:cubicBezTo>
                    <a:cubicBezTo>
                      <a:pt x="469537" y="335018"/>
                      <a:pt x="468351" y="330583"/>
                      <a:pt x="466892" y="326234"/>
                    </a:cubicBezTo>
                    <a:lnTo>
                      <a:pt x="469038" y="325657"/>
                    </a:lnTo>
                    <a:cubicBezTo>
                      <a:pt x="471596" y="324877"/>
                      <a:pt x="473087" y="322223"/>
                      <a:pt x="472423" y="319634"/>
                    </a:cubicBezTo>
                    <a:lnTo>
                      <a:pt x="424050" y="142447"/>
                    </a:lnTo>
                    <a:lnTo>
                      <a:pt x="421656" y="130980"/>
                    </a:lnTo>
                    <a:cubicBezTo>
                      <a:pt x="421318" y="129277"/>
                      <a:pt x="420087" y="127890"/>
                      <a:pt x="418436" y="127351"/>
                    </a:cubicBezTo>
                    <a:lnTo>
                      <a:pt x="359993" y="107388"/>
                    </a:lnTo>
                    <a:cubicBezTo>
                      <a:pt x="360324" y="106976"/>
                      <a:pt x="360571" y="106562"/>
                      <a:pt x="360901" y="106151"/>
                    </a:cubicBezTo>
                    <a:cubicBezTo>
                      <a:pt x="364160" y="101252"/>
                      <a:pt x="367110" y="96155"/>
                      <a:pt x="369734" y="90890"/>
                    </a:cubicBezTo>
                    <a:cubicBezTo>
                      <a:pt x="370146" y="91137"/>
                      <a:pt x="370642" y="91384"/>
                      <a:pt x="371054" y="91631"/>
                    </a:cubicBezTo>
                    <a:lnTo>
                      <a:pt x="373531" y="93035"/>
                    </a:lnTo>
                    <a:cubicBezTo>
                      <a:pt x="374799" y="93720"/>
                      <a:pt x="376297" y="93839"/>
                      <a:pt x="377658" y="93364"/>
                    </a:cubicBezTo>
                    <a:cubicBezTo>
                      <a:pt x="378989" y="92859"/>
                      <a:pt x="380041" y="91809"/>
                      <a:pt x="380547" y="90479"/>
                    </a:cubicBezTo>
                    <a:lnTo>
                      <a:pt x="383189" y="83548"/>
                    </a:lnTo>
                    <a:cubicBezTo>
                      <a:pt x="390563" y="67009"/>
                      <a:pt x="390563" y="48119"/>
                      <a:pt x="383189" y="31580"/>
                    </a:cubicBezTo>
                    <a:cubicBezTo>
                      <a:pt x="375959" y="17865"/>
                      <a:pt x="363532" y="7615"/>
                      <a:pt x="348685" y="3121"/>
                    </a:cubicBezTo>
                    <a:cubicBezTo>
                      <a:pt x="323217" y="-5451"/>
                      <a:pt x="295152" y="3953"/>
                      <a:pt x="280005" y="26135"/>
                    </a:cubicBezTo>
                    <a:cubicBezTo>
                      <a:pt x="272975" y="25701"/>
                      <a:pt x="266432" y="29730"/>
                      <a:pt x="263660" y="36200"/>
                    </a:cubicBezTo>
                    <a:cubicBezTo>
                      <a:pt x="260440" y="44860"/>
                      <a:pt x="265724" y="53109"/>
                      <a:pt x="279179" y="60781"/>
                    </a:cubicBezTo>
                    <a:cubicBezTo>
                      <a:pt x="278677" y="68332"/>
                      <a:pt x="278567" y="75903"/>
                      <a:pt x="278849" y="83465"/>
                    </a:cubicBezTo>
                    <a:cubicBezTo>
                      <a:pt x="279519" y="90416"/>
                      <a:pt x="281390" y="97198"/>
                      <a:pt x="284379" y="103510"/>
                    </a:cubicBezTo>
                    <a:lnTo>
                      <a:pt x="241785" y="120257"/>
                    </a:lnTo>
                    <a:lnTo>
                      <a:pt x="192338" y="137332"/>
                    </a:lnTo>
                    <a:lnTo>
                      <a:pt x="140911" y="119596"/>
                    </a:lnTo>
                    <a:cubicBezTo>
                      <a:pt x="155217" y="115369"/>
                      <a:pt x="163384" y="100354"/>
                      <a:pt x="159154" y="86059"/>
                    </a:cubicBezTo>
                    <a:cubicBezTo>
                      <a:pt x="154925" y="71764"/>
                      <a:pt x="139899" y="63601"/>
                      <a:pt x="125593" y="67828"/>
                    </a:cubicBezTo>
                    <a:cubicBezTo>
                      <a:pt x="114123" y="71218"/>
                      <a:pt x="106250" y="81742"/>
                      <a:pt x="106242" y="93695"/>
                    </a:cubicBezTo>
                    <a:cubicBezTo>
                      <a:pt x="106225" y="95580"/>
                      <a:pt x="106419" y="97462"/>
                      <a:pt x="106820" y="99304"/>
                    </a:cubicBezTo>
                    <a:cubicBezTo>
                      <a:pt x="103722" y="99158"/>
                      <a:pt x="100629" y="99664"/>
                      <a:pt x="97740" y="100790"/>
                    </a:cubicBezTo>
                    <a:cubicBezTo>
                      <a:pt x="91549" y="103166"/>
                      <a:pt x="86126" y="107188"/>
                      <a:pt x="82055" y="112420"/>
                    </a:cubicBezTo>
                    <a:lnTo>
                      <a:pt x="81477" y="113163"/>
                    </a:lnTo>
                    <a:cubicBezTo>
                      <a:pt x="74817" y="120908"/>
                      <a:pt x="72548" y="131501"/>
                      <a:pt x="75452" y="141292"/>
                    </a:cubicBezTo>
                    <a:lnTo>
                      <a:pt x="53741" y="167277"/>
                    </a:lnTo>
                    <a:lnTo>
                      <a:pt x="53741" y="35704"/>
                    </a:lnTo>
                    <a:cubicBezTo>
                      <a:pt x="53736" y="33019"/>
                      <a:pt x="51558" y="30844"/>
                      <a:pt x="48871" y="30839"/>
                    </a:cubicBezTo>
                    <a:lnTo>
                      <a:pt x="5287" y="30839"/>
                    </a:lnTo>
                    <a:cubicBezTo>
                      <a:pt x="2583" y="30837"/>
                      <a:pt x="378" y="33003"/>
                      <a:pt x="334" y="35704"/>
                    </a:cubicBezTo>
                    <a:lnTo>
                      <a:pt x="334" y="401628"/>
                    </a:lnTo>
                    <a:cubicBezTo>
                      <a:pt x="348" y="404330"/>
                      <a:pt x="2552" y="406510"/>
                      <a:pt x="5256" y="406495"/>
                    </a:cubicBezTo>
                    <a:cubicBezTo>
                      <a:pt x="5266" y="406495"/>
                      <a:pt x="5277" y="406495"/>
                      <a:pt x="5287" y="406495"/>
                    </a:cubicBezTo>
                    <a:lnTo>
                      <a:pt x="48871" y="406495"/>
                    </a:lnTo>
                    <a:cubicBezTo>
                      <a:pt x="51537" y="406519"/>
                      <a:pt x="53717" y="404380"/>
                      <a:pt x="53742" y="401716"/>
                    </a:cubicBezTo>
                    <a:cubicBezTo>
                      <a:pt x="53742" y="401687"/>
                      <a:pt x="53742" y="401658"/>
                      <a:pt x="53742" y="401629"/>
                    </a:cubicBezTo>
                    <a:lnTo>
                      <a:pt x="53742" y="389503"/>
                    </a:lnTo>
                    <a:cubicBezTo>
                      <a:pt x="62973" y="389330"/>
                      <a:pt x="70538" y="382129"/>
                      <a:pt x="71159" y="372923"/>
                    </a:cubicBezTo>
                    <a:lnTo>
                      <a:pt x="71159" y="335554"/>
                    </a:lnTo>
                    <a:lnTo>
                      <a:pt x="93117" y="317737"/>
                    </a:lnTo>
                    <a:cubicBezTo>
                      <a:pt x="94258" y="316806"/>
                      <a:pt x="94924" y="315414"/>
                      <a:pt x="94933" y="313941"/>
                    </a:cubicBezTo>
                    <a:lnTo>
                      <a:pt x="94933" y="298269"/>
                    </a:lnTo>
                    <a:cubicBezTo>
                      <a:pt x="94904" y="296377"/>
                      <a:pt x="93821" y="294658"/>
                      <a:pt x="92126" y="293815"/>
                    </a:cubicBezTo>
                    <a:cubicBezTo>
                      <a:pt x="90416" y="292980"/>
                      <a:pt x="88373" y="293239"/>
                      <a:pt x="86925" y="294474"/>
                    </a:cubicBezTo>
                    <a:lnTo>
                      <a:pt x="71159" y="307260"/>
                    </a:lnTo>
                    <a:lnTo>
                      <a:pt x="71159" y="273933"/>
                    </a:lnTo>
                    <a:lnTo>
                      <a:pt x="93117" y="256117"/>
                    </a:lnTo>
                    <a:cubicBezTo>
                      <a:pt x="94272" y="255197"/>
                      <a:pt x="94942" y="253799"/>
                      <a:pt x="94932" y="252323"/>
                    </a:cubicBezTo>
                    <a:lnTo>
                      <a:pt x="94932" y="235577"/>
                    </a:lnTo>
                    <a:cubicBezTo>
                      <a:pt x="94904" y="233684"/>
                      <a:pt x="93821" y="231966"/>
                      <a:pt x="92126" y="231123"/>
                    </a:cubicBezTo>
                    <a:cubicBezTo>
                      <a:pt x="90425" y="230302"/>
                      <a:pt x="88404" y="230527"/>
                      <a:pt x="86925" y="231700"/>
                    </a:cubicBezTo>
                    <a:lnTo>
                      <a:pt x="71159" y="244485"/>
                    </a:lnTo>
                    <a:lnTo>
                      <a:pt x="71159" y="218502"/>
                    </a:lnTo>
                    <a:cubicBezTo>
                      <a:pt x="70770" y="210892"/>
                      <a:pt x="65380" y="204462"/>
                      <a:pt x="57952" y="202745"/>
                    </a:cubicBezTo>
                    <a:lnTo>
                      <a:pt x="98069" y="154653"/>
                    </a:lnTo>
                    <a:lnTo>
                      <a:pt x="97657" y="156469"/>
                    </a:lnTo>
                    <a:cubicBezTo>
                      <a:pt x="97247" y="158644"/>
                      <a:pt x="98323" y="160829"/>
                      <a:pt x="100298" y="161830"/>
                    </a:cubicBezTo>
                    <a:lnTo>
                      <a:pt x="191348" y="206705"/>
                    </a:lnTo>
                    <a:cubicBezTo>
                      <a:pt x="192312" y="207208"/>
                      <a:pt x="193423" y="207354"/>
                      <a:pt x="194485" y="207117"/>
                    </a:cubicBezTo>
                    <a:lnTo>
                      <a:pt x="241867" y="197795"/>
                    </a:lnTo>
                    <a:lnTo>
                      <a:pt x="245086" y="262138"/>
                    </a:lnTo>
                    <a:cubicBezTo>
                      <a:pt x="244095" y="262991"/>
                      <a:pt x="243498" y="264214"/>
                      <a:pt x="243435" y="265520"/>
                    </a:cubicBezTo>
                    <a:cubicBezTo>
                      <a:pt x="243390" y="266815"/>
                      <a:pt x="243832" y="268081"/>
                      <a:pt x="244674" y="269067"/>
                    </a:cubicBezTo>
                    <a:lnTo>
                      <a:pt x="245498" y="269892"/>
                    </a:lnTo>
                    <a:lnTo>
                      <a:pt x="249543" y="350566"/>
                    </a:lnTo>
                    <a:lnTo>
                      <a:pt x="240331" y="556397"/>
                    </a:lnTo>
                    <a:lnTo>
                      <a:pt x="250166" y="556397"/>
                    </a:lnTo>
                    <a:close/>
                    <a:moveTo>
                      <a:pt x="462104" y="347021"/>
                    </a:moveTo>
                    <a:cubicBezTo>
                      <a:pt x="464498" y="357662"/>
                      <a:pt x="461691" y="365828"/>
                      <a:pt x="458555" y="366735"/>
                    </a:cubicBezTo>
                    <a:cubicBezTo>
                      <a:pt x="457391" y="366863"/>
                      <a:pt x="456220" y="366571"/>
                      <a:pt x="455253" y="365912"/>
                    </a:cubicBezTo>
                    <a:cubicBezTo>
                      <a:pt x="454794" y="365637"/>
                      <a:pt x="454353" y="365334"/>
                      <a:pt x="453932" y="365004"/>
                    </a:cubicBezTo>
                    <a:cubicBezTo>
                      <a:pt x="453685" y="364757"/>
                      <a:pt x="453354" y="364508"/>
                      <a:pt x="453107" y="364261"/>
                    </a:cubicBezTo>
                    <a:cubicBezTo>
                      <a:pt x="452941" y="364096"/>
                      <a:pt x="452776" y="364013"/>
                      <a:pt x="452612" y="363849"/>
                    </a:cubicBezTo>
                    <a:cubicBezTo>
                      <a:pt x="452281" y="363518"/>
                      <a:pt x="451951" y="363106"/>
                      <a:pt x="451620" y="362777"/>
                    </a:cubicBezTo>
                    <a:cubicBezTo>
                      <a:pt x="451509" y="362592"/>
                      <a:pt x="451370" y="362425"/>
                      <a:pt x="451208" y="362282"/>
                    </a:cubicBezTo>
                    <a:cubicBezTo>
                      <a:pt x="450961" y="361952"/>
                      <a:pt x="450630" y="361539"/>
                      <a:pt x="450383" y="361127"/>
                    </a:cubicBezTo>
                    <a:cubicBezTo>
                      <a:pt x="450171" y="360866"/>
                      <a:pt x="449978" y="360590"/>
                      <a:pt x="449805" y="360301"/>
                    </a:cubicBezTo>
                    <a:cubicBezTo>
                      <a:pt x="449640" y="359973"/>
                      <a:pt x="449392" y="359642"/>
                      <a:pt x="449227" y="359311"/>
                    </a:cubicBezTo>
                    <a:lnTo>
                      <a:pt x="448484" y="358074"/>
                    </a:lnTo>
                    <a:cubicBezTo>
                      <a:pt x="448328" y="357781"/>
                      <a:pt x="448190" y="357478"/>
                      <a:pt x="448071" y="357168"/>
                    </a:cubicBezTo>
                    <a:lnTo>
                      <a:pt x="447328" y="355682"/>
                    </a:lnTo>
                    <a:cubicBezTo>
                      <a:pt x="447162" y="355270"/>
                      <a:pt x="447081" y="354857"/>
                      <a:pt x="446916" y="354527"/>
                    </a:cubicBezTo>
                    <a:cubicBezTo>
                      <a:pt x="446750" y="354033"/>
                      <a:pt x="446503" y="353537"/>
                      <a:pt x="446338" y="353042"/>
                    </a:cubicBezTo>
                    <a:cubicBezTo>
                      <a:pt x="446090" y="352218"/>
                      <a:pt x="445760" y="351310"/>
                      <a:pt x="445512" y="350404"/>
                    </a:cubicBezTo>
                    <a:lnTo>
                      <a:pt x="445512" y="350237"/>
                    </a:lnTo>
                    <a:lnTo>
                      <a:pt x="445099" y="348588"/>
                    </a:lnTo>
                    <a:lnTo>
                      <a:pt x="443036" y="340916"/>
                    </a:lnTo>
                    <a:cubicBezTo>
                      <a:pt x="442813" y="339863"/>
                      <a:pt x="441885" y="339107"/>
                      <a:pt x="440807" y="339102"/>
                    </a:cubicBezTo>
                    <a:lnTo>
                      <a:pt x="440641" y="339102"/>
                    </a:lnTo>
                    <a:cubicBezTo>
                      <a:pt x="439609" y="339137"/>
                      <a:pt x="438699" y="339787"/>
                      <a:pt x="438330" y="340751"/>
                    </a:cubicBezTo>
                    <a:lnTo>
                      <a:pt x="435689" y="348176"/>
                    </a:lnTo>
                    <a:lnTo>
                      <a:pt x="435111" y="349743"/>
                    </a:lnTo>
                    <a:cubicBezTo>
                      <a:pt x="434715" y="350964"/>
                      <a:pt x="434218" y="352151"/>
                      <a:pt x="433625" y="353290"/>
                    </a:cubicBezTo>
                    <a:lnTo>
                      <a:pt x="433377" y="352382"/>
                    </a:lnTo>
                    <a:cubicBezTo>
                      <a:pt x="433213" y="351722"/>
                      <a:pt x="433048" y="350981"/>
                      <a:pt x="432882" y="350237"/>
                    </a:cubicBezTo>
                    <a:cubicBezTo>
                      <a:pt x="432799" y="349908"/>
                      <a:pt x="432718" y="349660"/>
                      <a:pt x="432635" y="349331"/>
                    </a:cubicBezTo>
                    <a:cubicBezTo>
                      <a:pt x="432552" y="348836"/>
                      <a:pt x="432470" y="348424"/>
                      <a:pt x="432387" y="347927"/>
                    </a:cubicBezTo>
                    <a:cubicBezTo>
                      <a:pt x="432304" y="347516"/>
                      <a:pt x="432221" y="347021"/>
                      <a:pt x="432140" y="346608"/>
                    </a:cubicBezTo>
                    <a:cubicBezTo>
                      <a:pt x="432057" y="346197"/>
                      <a:pt x="431974" y="345866"/>
                      <a:pt x="431891" y="345452"/>
                    </a:cubicBezTo>
                    <a:cubicBezTo>
                      <a:pt x="431795" y="344964"/>
                      <a:pt x="431740" y="344468"/>
                      <a:pt x="431726" y="343969"/>
                    </a:cubicBezTo>
                    <a:cubicBezTo>
                      <a:pt x="431644" y="343557"/>
                      <a:pt x="431644" y="343226"/>
                      <a:pt x="431561" y="342896"/>
                    </a:cubicBezTo>
                    <a:cubicBezTo>
                      <a:pt x="431561" y="342320"/>
                      <a:pt x="431479" y="341824"/>
                      <a:pt x="431479" y="341329"/>
                    </a:cubicBezTo>
                    <a:lnTo>
                      <a:pt x="431479" y="339927"/>
                    </a:lnTo>
                    <a:cubicBezTo>
                      <a:pt x="431479" y="339349"/>
                      <a:pt x="431561" y="338771"/>
                      <a:pt x="431561" y="338194"/>
                    </a:cubicBezTo>
                    <a:cubicBezTo>
                      <a:pt x="431624" y="337500"/>
                      <a:pt x="431735" y="336811"/>
                      <a:pt x="431891" y="336132"/>
                    </a:cubicBezTo>
                    <a:cubicBezTo>
                      <a:pt x="431898" y="335849"/>
                      <a:pt x="431954" y="335569"/>
                      <a:pt x="432057" y="335306"/>
                    </a:cubicBezTo>
                    <a:cubicBezTo>
                      <a:pt x="432451" y="333600"/>
                      <a:pt x="433149" y="331980"/>
                      <a:pt x="434120" y="330523"/>
                    </a:cubicBezTo>
                    <a:lnTo>
                      <a:pt x="455335" y="324418"/>
                    </a:lnTo>
                    <a:cubicBezTo>
                      <a:pt x="455582" y="324830"/>
                      <a:pt x="455748" y="325243"/>
                      <a:pt x="455995" y="325573"/>
                    </a:cubicBezTo>
                    <a:cubicBezTo>
                      <a:pt x="456491" y="326563"/>
                      <a:pt x="456903" y="327635"/>
                      <a:pt x="457316" y="328708"/>
                    </a:cubicBezTo>
                    <a:cubicBezTo>
                      <a:pt x="457375" y="329001"/>
                      <a:pt x="457487" y="329280"/>
                      <a:pt x="457646" y="329533"/>
                    </a:cubicBezTo>
                    <a:cubicBezTo>
                      <a:pt x="457976" y="330688"/>
                      <a:pt x="458389" y="331760"/>
                      <a:pt x="458720" y="332998"/>
                    </a:cubicBezTo>
                    <a:cubicBezTo>
                      <a:pt x="458801" y="333327"/>
                      <a:pt x="458884" y="333656"/>
                      <a:pt x="458967" y="333905"/>
                    </a:cubicBezTo>
                    <a:lnTo>
                      <a:pt x="459957" y="337616"/>
                    </a:lnTo>
                    <a:cubicBezTo>
                      <a:pt x="459944" y="337759"/>
                      <a:pt x="459973" y="337902"/>
                      <a:pt x="460040" y="338028"/>
                    </a:cubicBezTo>
                    <a:cubicBezTo>
                      <a:pt x="460371" y="339349"/>
                      <a:pt x="460618" y="340669"/>
                      <a:pt x="460949" y="341906"/>
                    </a:cubicBezTo>
                    <a:cubicBezTo>
                      <a:pt x="460945" y="342022"/>
                      <a:pt x="460973" y="342136"/>
                      <a:pt x="461030" y="342237"/>
                    </a:cubicBezTo>
                    <a:cubicBezTo>
                      <a:pt x="461113" y="342814"/>
                      <a:pt x="461279" y="343392"/>
                      <a:pt x="461361" y="343886"/>
                    </a:cubicBezTo>
                    <a:cubicBezTo>
                      <a:pt x="461525" y="344547"/>
                      <a:pt x="461690" y="345125"/>
                      <a:pt x="461855" y="345619"/>
                    </a:cubicBezTo>
                    <a:cubicBezTo>
                      <a:pt x="461940" y="346113"/>
                      <a:pt x="462022" y="346526"/>
                      <a:pt x="462104" y="347021"/>
                    </a:cubicBezTo>
                    <a:close/>
                    <a:moveTo>
                      <a:pt x="412163" y="135517"/>
                    </a:moveTo>
                    <a:cubicBezTo>
                      <a:pt x="412150" y="135822"/>
                      <a:pt x="412178" y="136127"/>
                      <a:pt x="412246" y="136424"/>
                    </a:cubicBezTo>
                    <a:lnTo>
                      <a:pt x="414475" y="144674"/>
                    </a:lnTo>
                    <a:lnTo>
                      <a:pt x="414475" y="144756"/>
                    </a:lnTo>
                    <a:lnTo>
                      <a:pt x="461691" y="317571"/>
                    </a:lnTo>
                    <a:lnTo>
                      <a:pt x="458802" y="318315"/>
                    </a:lnTo>
                    <a:lnTo>
                      <a:pt x="431975" y="326067"/>
                    </a:lnTo>
                    <a:lnTo>
                      <a:pt x="426444" y="327635"/>
                    </a:lnTo>
                    <a:lnTo>
                      <a:pt x="425371" y="327966"/>
                    </a:lnTo>
                    <a:lnTo>
                      <a:pt x="403166" y="246465"/>
                    </a:lnTo>
                    <a:cubicBezTo>
                      <a:pt x="402880" y="245347"/>
                      <a:pt x="401843" y="244587"/>
                      <a:pt x="400690" y="244651"/>
                    </a:cubicBezTo>
                    <a:cubicBezTo>
                      <a:pt x="399489" y="244753"/>
                      <a:pt x="398525" y="245683"/>
                      <a:pt x="398379" y="246878"/>
                    </a:cubicBezTo>
                    <a:lnTo>
                      <a:pt x="396892" y="259169"/>
                    </a:lnTo>
                    <a:lnTo>
                      <a:pt x="396892" y="259252"/>
                    </a:lnTo>
                    <a:lnTo>
                      <a:pt x="396479" y="262057"/>
                    </a:lnTo>
                    <a:lnTo>
                      <a:pt x="370311" y="251580"/>
                    </a:lnTo>
                    <a:lnTo>
                      <a:pt x="397635" y="130567"/>
                    </a:lnTo>
                    <a:close/>
                    <a:moveTo>
                      <a:pt x="362799" y="82229"/>
                    </a:moveTo>
                    <a:lnTo>
                      <a:pt x="362799" y="82311"/>
                    </a:lnTo>
                    <a:cubicBezTo>
                      <a:pt x="361314" y="85812"/>
                      <a:pt x="359633" y="89227"/>
                      <a:pt x="357764" y="92539"/>
                    </a:cubicBezTo>
                    <a:lnTo>
                      <a:pt x="357517" y="93035"/>
                    </a:lnTo>
                    <a:lnTo>
                      <a:pt x="356526" y="94768"/>
                    </a:lnTo>
                    <a:cubicBezTo>
                      <a:pt x="356138" y="95326"/>
                      <a:pt x="355780" y="95904"/>
                      <a:pt x="355452" y="96499"/>
                    </a:cubicBezTo>
                    <a:cubicBezTo>
                      <a:pt x="355288" y="96830"/>
                      <a:pt x="355040" y="97077"/>
                      <a:pt x="354874" y="97407"/>
                    </a:cubicBezTo>
                    <a:cubicBezTo>
                      <a:pt x="354297" y="98396"/>
                      <a:pt x="353637" y="99387"/>
                      <a:pt x="352976" y="100459"/>
                    </a:cubicBezTo>
                    <a:cubicBezTo>
                      <a:pt x="352681" y="100742"/>
                      <a:pt x="352405" y="101046"/>
                      <a:pt x="352150" y="101367"/>
                    </a:cubicBezTo>
                    <a:cubicBezTo>
                      <a:pt x="351491" y="102192"/>
                      <a:pt x="350830" y="102933"/>
                      <a:pt x="350170" y="103677"/>
                    </a:cubicBezTo>
                    <a:cubicBezTo>
                      <a:pt x="349509" y="104502"/>
                      <a:pt x="348685" y="105327"/>
                      <a:pt x="347859" y="106233"/>
                    </a:cubicBezTo>
                    <a:cubicBezTo>
                      <a:pt x="340644" y="114673"/>
                      <a:pt x="330497" y="120067"/>
                      <a:pt x="319461" y="121329"/>
                    </a:cubicBezTo>
                    <a:cubicBezTo>
                      <a:pt x="308649" y="119960"/>
                      <a:pt x="299377" y="112956"/>
                      <a:pt x="295111" y="102933"/>
                    </a:cubicBezTo>
                    <a:cubicBezTo>
                      <a:pt x="294297" y="101555"/>
                      <a:pt x="293579" y="100122"/>
                      <a:pt x="292964" y="98644"/>
                    </a:cubicBezTo>
                    <a:cubicBezTo>
                      <a:pt x="292882" y="98479"/>
                      <a:pt x="292799" y="98232"/>
                      <a:pt x="292717" y="98068"/>
                    </a:cubicBezTo>
                    <a:cubicBezTo>
                      <a:pt x="292139" y="96665"/>
                      <a:pt x="291561" y="95180"/>
                      <a:pt x="291066" y="93778"/>
                    </a:cubicBezTo>
                    <a:cubicBezTo>
                      <a:pt x="290983" y="93447"/>
                      <a:pt x="290818" y="93117"/>
                      <a:pt x="290735" y="92787"/>
                    </a:cubicBezTo>
                    <a:cubicBezTo>
                      <a:pt x="290246" y="91325"/>
                      <a:pt x="289833" y="89838"/>
                      <a:pt x="289497" y="88333"/>
                    </a:cubicBezTo>
                    <a:cubicBezTo>
                      <a:pt x="289483" y="87997"/>
                      <a:pt x="289427" y="87665"/>
                      <a:pt x="289332" y="87343"/>
                    </a:cubicBezTo>
                    <a:cubicBezTo>
                      <a:pt x="289084" y="85859"/>
                      <a:pt x="288837" y="84374"/>
                      <a:pt x="288671" y="82889"/>
                    </a:cubicBezTo>
                    <a:lnTo>
                      <a:pt x="288671" y="81982"/>
                    </a:lnTo>
                    <a:cubicBezTo>
                      <a:pt x="288600" y="81463"/>
                      <a:pt x="288573" y="80939"/>
                      <a:pt x="288589" y="80415"/>
                    </a:cubicBezTo>
                    <a:cubicBezTo>
                      <a:pt x="288394" y="73756"/>
                      <a:pt x="288559" y="67092"/>
                      <a:pt x="289084" y="60451"/>
                    </a:cubicBezTo>
                    <a:cubicBezTo>
                      <a:pt x="289127" y="60499"/>
                      <a:pt x="289186" y="60528"/>
                      <a:pt x="289249" y="60534"/>
                    </a:cubicBezTo>
                    <a:lnTo>
                      <a:pt x="290488" y="61029"/>
                    </a:lnTo>
                    <a:cubicBezTo>
                      <a:pt x="290753" y="61124"/>
                      <a:pt x="291031" y="61180"/>
                      <a:pt x="291312" y="61195"/>
                    </a:cubicBezTo>
                    <a:cubicBezTo>
                      <a:pt x="291567" y="61210"/>
                      <a:pt x="291818" y="61265"/>
                      <a:pt x="292056" y="61359"/>
                    </a:cubicBezTo>
                    <a:cubicBezTo>
                      <a:pt x="294836" y="62140"/>
                      <a:pt x="297543" y="63161"/>
                      <a:pt x="300145" y="64411"/>
                    </a:cubicBezTo>
                    <a:lnTo>
                      <a:pt x="305016" y="66061"/>
                    </a:lnTo>
                    <a:cubicBezTo>
                      <a:pt x="305250" y="66180"/>
                      <a:pt x="305500" y="66263"/>
                      <a:pt x="305758" y="66307"/>
                    </a:cubicBezTo>
                    <a:cubicBezTo>
                      <a:pt x="314938" y="70132"/>
                      <a:pt x="325222" y="70368"/>
                      <a:pt x="334568" y="66968"/>
                    </a:cubicBezTo>
                    <a:lnTo>
                      <a:pt x="352233" y="76207"/>
                    </a:lnTo>
                    <a:cubicBezTo>
                      <a:pt x="352976" y="76704"/>
                      <a:pt x="353884" y="77279"/>
                      <a:pt x="355205" y="78023"/>
                    </a:cubicBezTo>
                    <a:cubicBezTo>
                      <a:pt x="356195" y="78601"/>
                      <a:pt x="357103" y="79095"/>
                      <a:pt x="357681" y="79425"/>
                    </a:cubicBezTo>
                    <a:cubicBezTo>
                      <a:pt x="358046" y="79875"/>
                      <a:pt x="358588" y="80145"/>
                      <a:pt x="359168" y="80167"/>
                    </a:cubicBezTo>
                    <a:cubicBezTo>
                      <a:pt x="360474" y="80617"/>
                      <a:pt x="361744" y="81169"/>
                      <a:pt x="362965" y="81816"/>
                    </a:cubicBezTo>
                    <a:cubicBezTo>
                      <a:pt x="362882" y="81982"/>
                      <a:pt x="362882" y="82146"/>
                      <a:pt x="362799" y="82229"/>
                    </a:cubicBezTo>
                    <a:close/>
                    <a:moveTo>
                      <a:pt x="347693" y="113244"/>
                    </a:moveTo>
                    <a:lnTo>
                      <a:pt x="337623" y="138322"/>
                    </a:lnTo>
                    <a:lnTo>
                      <a:pt x="324828" y="125701"/>
                    </a:lnTo>
                    <a:cubicBezTo>
                      <a:pt x="333415" y="123636"/>
                      <a:pt x="341303" y="119338"/>
                      <a:pt x="347693" y="113244"/>
                    </a:cubicBezTo>
                    <a:close/>
                    <a:moveTo>
                      <a:pt x="313436" y="125453"/>
                    </a:moveTo>
                    <a:lnTo>
                      <a:pt x="301137" y="135105"/>
                    </a:lnTo>
                    <a:lnTo>
                      <a:pt x="298413" y="115967"/>
                    </a:lnTo>
                    <a:cubicBezTo>
                      <a:pt x="302409" y="120501"/>
                      <a:pt x="307623" y="123793"/>
                      <a:pt x="313436" y="125453"/>
                    </a:cubicBezTo>
                    <a:close/>
                    <a:moveTo>
                      <a:pt x="276125" y="46758"/>
                    </a:moveTo>
                    <a:cubicBezTo>
                      <a:pt x="275712" y="46264"/>
                      <a:pt x="275217" y="45850"/>
                      <a:pt x="274886" y="45356"/>
                    </a:cubicBezTo>
                    <a:lnTo>
                      <a:pt x="274391" y="44860"/>
                    </a:lnTo>
                    <a:cubicBezTo>
                      <a:pt x="274005" y="44358"/>
                      <a:pt x="273647" y="43835"/>
                      <a:pt x="273318" y="43293"/>
                    </a:cubicBezTo>
                    <a:cubicBezTo>
                      <a:pt x="273318" y="43129"/>
                      <a:pt x="273236" y="43046"/>
                      <a:pt x="273236" y="42963"/>
                    </a:cubicBezTo>
                    <a:cubicBezTo>
                      <a:pt x="272996" y="42467"/>
                      <a:pt x="272830" y="41939"/>
                      <a:pt x="272740" y="41396"/>
                    </a:cubicBezTo>
                    <a:lnTo>
                      <a:pt x="272740" y="41149"/>
                    </a:lnTo>
                    <a:cubicBezTo>
                      <a:pt x="272667" y="40621"/>
                      <a:pt x="272724" y="40083"/>
                      <a:pt x="272906" y="39581"/>
                    </a:cubicBezTo>
                    <a:cubicBezTo>
                      <a:pt x="273534" y="38170"/>
                      <a:pt x="274786" y="37133"/>
                      <a:pt x="276290" y="36777"/>
                    </a:cubicBezTo>
                    <a:cubicBezTo>
                      <a:pt x="276505" y="36681"/>
                      <a:pt x="276725" y="36598"/>
                      <a:pt x="276949" y="36529"/>
                    </a:cubicBezTo>
                    <a:cubicBezTo>
                      <a:pt x="277654" y="36337"/>
                      <a:pt x="278371" y="36200"/>
                      <a:pt x="279097" y="36118"/>
                    </a:cubicBezTo>
                    <a:cubicBezTo>
                      <a:pt x="279509" y="36118"/>
                      <a:pt x="279922" y="36035"/>
                      <a:pt x="280417" y="36035"/>
                    </a:cubicBezTo>
                    <a:cubicBezTo>
                      <a:pt x="281624" y="35920"/>
                      <a:pt x="282838" y="35892"/>
                      <a:pt x="284050" y="35951"/>
                    </a:cubicBezTo>
                    <a:cubicBezTo>
                      <a:pt x="284952" y="35936"/>
                      <a:pt x="285788" y="35473"/>
                      <a:pt x="286278" y="34716"/>
                    </a:cubicBezTo>
                    <a:cubicBezTo>
                      <a:pt x="286953" y="33545"/>
                      <a:pt x="287697" y="32416"/>
                      <a:pt x="288506" y="31333"/>
                    </a:cubicBezTo>
                    <a:cubicBezTo>
                      <a:pt x="289064" y="30448"/>
                      <a:pt x="289671" y="29594"/>
                      <a:pt x="290323" y="28776"/>
                    </a:cubicBezTo>
                    <a:cubicBezTo>
                      <a:pt x="290938" y="27969"/>
                      <a:pt x="291600" y="27197"/>
                      <a:pt x="292305" y="26466"/>
                    </a:cubicBezTo>
                    <a:cubicBezTo>
                      <a:pt x="293047" y="25641"/>
                      <a:pt x="293790" y="24733"/>
                      <a:pt x="294615" y="23908"/>
                    </a:cubicBezTo>
                    <a:cubicBezTo>
                      <a:pt x="295193" y="23331"/>
                      <a:pt x="295853" y="22837"/>
                      <a:pt x="296431" y="22342"/>
                    </a:cubicBezTo>
                    <a:cubicBezTo>
                      <a:pt x="297504" y="21434"/>
                      <a:pt x="298494" y="20526"/>
                      <a:pt x="299568" y="19702"/>
                    </a:cubicBezTo>
                    <a:cubicBezTo>
                      <a:pt x="300064" y="19371"/>
                      <a:pt x="300559" y="19124"/>
                      <a:pt x="301054" y="18794"/>
                    </a:cubicBezTo>
                    <a:cubicBezTo>
                      <a:pt x="302296" y="17866"/>
                      <a:pt x="303592" y="17013"/>
                      <a:pt x="304934" y="16237"/>
                    </a:cubicBezTo>
                    <a:cubicBezTo>
                      <a:pt x="305347" y="16072"/>
                      <a:pt x="305676" y="15908"/>
                      <a:pt x="306007" y="15742"/>
                    </a:cubicBezTo>
                    <a:cubicBezTo>
                      <a:pt x="307575" y="14917"/>
                      <a:pt x="309143" y="14174"/>
                      <a:pt x="310712" y="13515"/>
                    </a:cubicBezTo>
                    <a:cubicBezTo>
                      <a:pt x="311043" y="13349"/>
                      <a:pt x="311455" y="13267"/>
                      <a:pt x="311785" y="13103"/>
                    </a:cubicBezTo>
                    <a:cubicBezTo>
                      <a:pt x="313436" y="12526"/>
                      <a:pt x="315087" y="11948"/>
                      <a:pt x="316737" y="11453"/>
                    </a:cubicBezTo>
                    <a:cubicBezTo>
                      <a:pt x="317391" y="11302"/>
                      <a:pt x="318053" y="11192"/>
                      <a:pt x="318719" y="11122"/>
                    </a:cubicBezTo>
                    <a:cubicBezTo>
                      <a:pt x="320122" y="10793"/>
                      <a:pt x="321609" y="10462"/>
                      <a:pt x="323094" y="10215"/>
                    </a:cubicBezTo>
                    <a:cubicBezTo>
                      <a:pt x="325258" y="9952"/>
                      <a:pt x="327436" y="9814"/>
                      <a:pt x="329615" y="9803"/>
                    </a:cubicBezTo>
                    <a:cubicBezTo>
                      <a:pt x="335027" y="9820"/>
                      <a:pt x="340402" y="10683"/>
                      <a:pt x="345547" y="12359"/>
                    </a:cubicBezTo>
                    <a:cubicBezTo>
                      <a:pt x="350023" y="13856"/>
                      <a:pt x="354293" y="15907"/>
                      <a:pt x="358259" y="18464"/>
                    </a:cubicBezTo>
                    <a:cubicBezTo>
                      <a:pt x="358508" y="18629"/>
                      <a:pt x="358837" y="18711"/>
                      <a:pt x="359085" y="18876"/>
                    </a:cubicBezTo>
                    <a:cubicBezTo>
                      <a:pt x="359249" y="19042"/>
                      <a:pt x="359415" y="19123"/>
                      <a:pt x="359580" y="19287"/>
                    </a:cubicBezTo>
                    <a:cubicBezTo>
                      <a:pt x="365855" y="23482"/>
                      <a:pt x="370943" y="29221"/>
                      <a:pt x="374356" y="35950"/>
                    </a:cubicBezTo>
                    <a:cubicBezTo>
                      <a:pt x="378521" y="44762"/>
                      <a:pt x="379876" y="54640"/>
                      <a:pt x="378236" y="64246"/>
                    </a:cubicBezTo>
                    <a:cubicBezTo>
                      <a:pt x="377412" y="69636"/>
                      <a:pt x="376001" y="74919"/>
                      <a:pt x="374026" y="80001"/>
                    </a:cubicBezTo>
                    <a:lnTo>
                      <a:pt x="373365" y="81732"/>
                    </a:lnTo>
                    <a:cubicBezTo>
                      <a:pt x="369251" y="79296"/>
                      <a:pt x="364944" y="77199"/>
                      <a:pt x="360488" y="75464"/>
                    </a:cubicBezTo>
                    <a:cubicBezTo>
                      <a:pt x="359827" y="75051"/>
                      <a:pt x="358919" y="74474"/>
                      <a:pt x="357681" y="73731"/>
                    </a:cubicBezTo>
                    <a:cubicBezTo>
                      <a:pt x="356526" y="73154"/>
                      <a:pt x="355452" y="72494"/>
                      <a:pt x="355040" y="72247"/>
                    </a:cubicBezTo>
                    <a:cubicBezTo>
                      <a:pt x="354896" y="72109"/>
                      <a:pt x="354728" y="71997"/>
                      <a:pt x="354545" y="71916"/>
                    </a:cubicBezTo>
                    <a:lnTo>
                      <a:pt x="335476" y="61935"/>
                    </a:lnTo>
                    <a:cubicBezTo>
                      <a:pt x="334562" y="61455"/>
                      <a:pt x="333447" y="61587"/>
                      <a:pt x="332670" y="62266"/>
                    </a:cubicBezTo>
                    <a:cubicBezTo>
                      <a:pt x="329450" y="65317"/>
                      <a:pt x="319215" y="64987"/>
                      <a:pt x="307163" y="61605"/>
                    </a:cubicBezTo>
                    <a:cubicBezTo>
                      <a:pt x="307080" y="61605"/>
                      <a:pt x="306502" y="61357"/>
                      <a:pt x="306419" y="61357"/>
                    </a:cubicBezTo>
                    <a:lnTo>
                      <a:pt x="301962" y="59872"/>
                    </a:lnTo>
                    <a:cubicBezTo>
                      <a:pt x="299224" y="58562"/>
                      <a:pt x="296380" y="57486"/>
                      <a:pt x="293460" y="56656"/>
                    </a:cubicBezTo>
                    <a:cubicBezTo>
                      <a:pt x="292953" y="56480"/>
                      <a:pt x="292426" y="56369"/>
                      <a:pt x="291891" y="56326"/>
                    </a:cubicBezTo>
                    <a:lnTo>
                      <a:pt x="291809" y="56244"/>
                    </a:lnTo>
                    <a:cubicBezTo>
                      <a:pt x="291561" y="56078"/>
                      <a:pt x="291396" y="55995"/>
                      <a:pt x="291149" y="55831"/>
                    </a:cubicBezTo>
                    <a:cubicBezTo>
                      <a:pt x="290735" y="55667"/>
                      <a:pt x="290323" y="55418"/>
                      <a:pt x="289827" y="55253"/>
                    </a:cubicBezTo>
                    <a:cubicBezTo>
                      <a:pt x="289827" y="55253"/>
                      <a:pt x="285782" y="52779"/>
                      <a:pt x="285618" y="53108"/>
                    </a:cubicBezTo>
                    <a:cubicBezTo>
                      <a:pt x="282227" y="51350"/>
                      <a:pt x="279043" y="49221"/>
                      <a:pt x="276125" y="46758"/>
                    </a:cubicBezTo>
                    <a:close/>
                    <a:moveTo>
                      <a:pt x="292717" y="110770"/>
                    </a:moveTo>
                    <a:lnTo>
                      <a:pt x="296844" y="139972"/>
                    </a:lnTo>
                    <a:cubicBezTo>
                      <a:pt x="296923" y="140860"/>
                      <a:pt x="297499" y="141627"/>
                      <a:pt x="298331" y="141951"/>
                    </a:cubicBezTo>
                    <a:cubicBezTo>
                      <a:pt x="299159" y="142259"/>
                      <a:pt x="300087" y="142135"/>
                      <a:pt x="300807" y="141622"/>
                    </a:cubicBezTo>
                    <a:lnTo>
                      <a:pt x="319298" y="127102"/>
                    </a:lnTo>
                    <a:lnTo>
                      <a:pt x="336797" y="144426"/>
                    </a:lnTo>
                    <a:cubicBezTo>
                      <a:pt x="337388" y="144997"/>
                      <a:pt x="338220" y="145243"/>
                      <a:pt x="339026" y="145086"/>
                    </a:cubicBezTo>
                    <a:cubicBezTo>
                      <a:pt x="339851" y="144944"/>
                      <a:pt x="340540" y="144380"/>
                      <a:pt x="340842" y="143600"/>
                    </a:cubicBezTo>
                    <a:lnTo>
                      <a:pt x="352233" y="115059"/>
                    </a:lnTo>
                    <a:lnTo>
                      <a:pt x="360488" y="117864"/>
                    </a:lnTo>
                    <a:lnTo>
                      <a:pt x="371880" y="121823"/>
                    </a:lnTo>
                    <a:lnTo>
                      <a:pt x="347281" y="211242"/>
                    </a:lnTo>
                    <a:lnTo>
                      <a:pt x="288920" y="211242"/>
                    </a:lnTo>
                    <a:lnTo>
                      <a:pt x="270099" y="119680"/>
                    </a:lnTo>
                    <a:close/>
                    <a:moveTo>
                      <a:pt x="43919" y="396679"/>
                    </a:moveTo>
                    <a:lnTo>
                      <a:pt x="10156" y="396679"/>
                    </a:lnTo>
                    <a:lnTo>
                      <a:pt x="10156" y="40655"/>
                    </a:lnTo>
                    <a:lnTo>
                      <a:pt x="43919" y="40655"/>
                    </a:lnTo>
                    <a:close/>
                    <a:moveTo>
                      <a:pt x="70664" y="257520"/>
                    </a:moveTo>
                    <a:lnTo>
                      <a:pt x="85109" y="245888"/>
                    </a:lnTo>
                    <a:lnTo>
                      <a:pt x="85109" y="249931"/>
                    </a:lnTo>
                    <a:lnTo>
                      <a:pt x="75286" y="257931"/>
                    </a:lnTo>
                    <a:lnTo>
                      <a:pt x="70664" y="261643"/>
                    </a:lnTo>
                    <a:close/>
                    <a:moveTo>
                      <a:pt x="70664" y="320295"/>
                    </a:moveTo>
                    <a:lnTo>
                      <a:pt x="85109" y="308581"/>
                    </a:lnTo>
                    <a:lnTo>
                      <a:pt x="85109" y="311550"/>
                    </a:lnTo>
                    <a:lnTo>
                      <a:pt x="75286" y="319552"/>
                    </a:lnTo>
                    <a:lnTo>
                      <a:pt x="70664" y="323263"/>
                    </a:lnTo>
                    <a:close/>
                    <a:moveTo>
                      <a:pt x="61335" y="218503"/>
                    </a:moveTo>
                    <a:lnTo>
                      <a:pt x="61335" y="372923"/>
                    </a:lnTo>
                    <a:cubicBezTo>
                      <a:pt x="60885" y="376257"/>
                      <a:pt x="58303" y="378904"/>
                      <a:pt x="54979" y="379439"/>
                    </a:cubicBezTo>
                    <a:lnTo>
                      <a:pt x="54979" y="212066"/>
                    </a:lnTo>
                    <a:cubicBezTo>
                      <a:pt x="58291" y="212568"/>
                      <a:pt x="60878" y="215187"/>
                      <a:pt x="61335" y="218503"/>
                    </a:cubicBezTo>
                    <a:close/>
                    <a:moveTo>
                      <a:pt x="106985" y="135188"/>
                    </a:moveTo>
                    <a:cubicBezTo>
                      <a:pt x="106242" y="135929"/>
                      <a:pt x="105499" y="136672"/>
                      <a:pt x="104756" y="137415"/>
                    </a:cubicBezTo>
                    <a:cubicBezTo>
                      <a:pt x="104673" y="137415"/>
                      <a:pt x="104590" y="137496"/>
                      <a:pt x="104508" y="137579"/>
                    </a:cubicBezTo>
                    <a:cubicBezTo>
                      <a:pt x="103848" y="138156"/>
                      <a:pt x="103188" y="138651"/>
                      <a:pt x="102527" y="139147"/>
                    </a:cubicBezTo>
                    <a:cubicBezTo>
                      <a:pt x="101866" y="139642"/>
                      <a:pt x="101123" y="140054"/>
                      <a:pt x="100464" y="140467"/>
                    </a:cubicBezTo>
                    <a:lnTo>
                      <a:pt x="99968" y="140714"/>
                    </a:lnTo>
                    <a:cubicBezTo>
                      <a:pt x="98958" y="141314"/>
                      <a:pt x="97876" y="141785"/>
                      <a:pt x="96748" y="142116"/>
                    </a:cubicBezTo>
                    <a:cubicBezTo>
                      <a:pt x="96540" y="142210"/>
                      <a:pt x="96317" y="142266"/>
                      <a:pt x="96089" y="142281"/>
                    </a:cubicBezTo>
                    <a:cubicBezTo>
                      <a:pt x="95602" y="142426"/>
                      <a:pt x="95171" y="142714"/>
                      <a:pt x="94850" y="143106"/>
                    </a:cubicBezTo>
                    <a:lnTo>
                      <a:pt x="57374" y="188146"/>
                    </a:lnTo>
                    <a:lnTo>
                      <a:pt x="57374" y="178330"/>
                    </a:lnTo>
                    <a:lnTo>
                      <a:pt x="75122" y="157047"/>
                    </a:lnTo>
                    <a:lnTo>
                      <a:pt x="86347" y="143600"/>
                    </a:lnTo>
                    <a:cubicBezTo>
                      <a:pt x="87110" y="142652"/>
                      <a:pt x="87075" y="141291"/>
                      <a:pt x="86265" y="140383"/>
                    </a:cubicBezTo>
                    <a:cubicBezTo>
                      <a:pt x="85861" y="139895"/>
                      <a:pt x="85502" y="139371"/>
                      <a:pt x="85192" y="138817"/>
                    </a:cubicBezTo>
                    <a:cubicBezTo>
                      <a:pt x="85006" y="138539"/>
                      <a:pt x="84866" y="138232"/>
                      <a:pt x="84779" y="137909"/>
                    </a:cubicBezTo>
                    <a:lnTo>
                      <a:pt x="84284" y="136673"/>
                    </a:lnTo>
                    <a:cubicBezTo>
                      <a:pt x="84189" y="136379"/>
                      <a:pt x="84134" y="136074"/>
                      <a:pt x="84119" y="135766"/>
                    </a:cubicBezTo>
                    <a:cubicBezTo>
                      <a:pt x="84036" y="135269"/>
                      <a:pt x="83955" y="134693"/>
                      <a:pt x="83872" y="134197"/>
                    </a:cubicBezTo>
                    <a:lnTo>
                      <a:pt x="83872" y="133289"/>
                    </a:lnTo>
                    <a:cubicBezTo>
                      <a:pt x="83872" y="132713"/>
                      <a:pt x="83955" y="132053"/>
                      <a:pt x="83955" y="131393"/>
                    </a:cubicBezTo>
                    <a:cubicBezTo>
                      <a:pt x="84022" y="131151"/>
                      <a:pt x="84050" y="130901"/>
                      <a:pt x="84036" y="130651"/>
                    </a:cubicBezTo>
                    <a:cubicBezTo>
                      <a:pt x="84202" y="129990"/>
                      <a:pt x="84367" y="129247"/>
                      <a:pt x="84532" y="128506"/>
                    </a:cubicBezTo>
                    <a:cubicBezTo>
                      <a:pt x="84614" y="128258"/>
                      <a:pt x="84614" y="128093"/>
                      <a:pt x="84697" y="127846"/>
                    </a:cubicBezTo>
                    <a:cubicBezTo>
                      <a:pt x="84945" y="127102"/>
                      <a:pt x="85275" y="126279"/>
                      <a:pt x="85606" y="125536"/>
                    </a:cubicBezTo>
                    <a:cubicBezTo>
                      <a:pt x="85649" y="125340"/>
                      <a:pt x="85704" y="125147"/>
                      <a:pt x="85770" y="124958"/>
                    </a:cubicBezTo>
                    <a:lnTo>
                      <a:pt x="87008" y="122484"/>
                    </a:lnTo>
                    <a:cubicBezTo>
                      <a:pt x="87174" y="122319"/>
                      <a:pt x="87174" y="122154"/>
                      <a:pt x="87338" y="121990"/>
                    </a:cubicBezTo>
                    <a:cubicBezTo>
                      <a:pt x="87913" y="121017"/>
                      <a:pt x="88548" y="120081"/>
                      <a:pt x="89237" y="119185"/>
                    </a:cubicBezTo>
                    <a:lnTo>
                      <a:pt x="89320" y="119019"/>
                    </a:lnTo>
                    <a:lnTo>
                      <a:pt x="89733" y="118524"/>
                    </a:lnTo>
                    <a:cubicBezTo>
                      <a:pt x="90521" y="117533"/>
                      <a:pt x="91376" y="116596"/>
                      <a:pt x="92291" y="115720"/>
                    </a:cubicBezTo>
                    <a:cubicBezTo>
                      <a:pt x="93836" y="114204"/>
                      <a:pt x="95553" y="112875"/>
                      <a:pt x="97409" y="111760"/>
                    </a:cubicBezTo>
                    <a:cubicBezTo>
                      <a:pt x="97632" y="111671"/>
                      <a:pt x="97830" y="111530"/>
                      <a:pt x="97987" y="111348"/>
                    </a:cubicBezTo>
                    <a:cubicBezTo>
                      <a:pt x="98078" y="111359"/>
                      <a:pt x="98169" y="111329"/>
                      <a:pt x="98235" y="111266"/>
                    </a:cubicBezTo>
                    <a:cubicBezTo>
                      <a:pt x="99139" y="110784"/>
                      <a:pt x="100077" y="110371"/>
                      <a:pt x="101042" y="110028"/>
                    </a:cubicBezTo>
                    <a:cubicBezTo>
                      <a:pt x="101864" y="109702"/>
                      <a:pt x="102724" y="109480"/>
                      <a:pt x="103601" y="109366"/>
                    </a:cubicBezTo>
                    <a:cubicBezTo>
                      <a:pt x="103930" y="109286"/>
                      <a:pt x="104262" y="109286"/>
                      <a:pt x="104591" y="109203"/>
                    </a:cubicBezTo>
                    <a:cubicBezTo>
                      <a:pt x="105086" y="109203"/>
                      <a:pt x="105499" y="109119"/>
                      <a:pt x="105995" y="109119"/>
                    </a:cubicBezTo>
                    <a:cubicBezTo>
                      <a:pt x="106325" y="109119"/>
                      <a:pt x="106655" y="109203"/>
                      <a:pt x="106985" y="109203"/>
                    </a:cubicBezTo>
                    <a:cubicBezTo>
                      <a:pt x="107481" y="109286"/>
                      <a:pt x="107893" y="109366"/>
                      <a:pt x="108305" y="109450"/>
                    </a:cubicBezTo>
                    <a:cubicBezTo>
                      <a:pt x="108594" y="109524"/>
                      <a:pt x="108871" y="109635"/>
                      <a:pt x="109131" y="109780"/>
                    </a:cubicBezTo>
                    <a:cubicBezTo>
                      <a:pt x="109740" y="109987"/>
                      <a:pt x="110322" y="110263"/>
                      <a:pt x="110865" y="110605"/>
                    </a:cubicBezTo>
                    <a:cubicBezTo>
                      <a:pt x="111904" y="111352"/>
                      <a:pt x="113344" y="111172"/>
                      <a:pt x="114167" y="110193"/>
                    </a:cubicBezTo>
                    <a:lnTo>
                      <a:pt x="115406" y="108625"/>
                    </a:lnTo>
                    <a:lnTo>
                      <a:pt x="117221" y="106481"/>
                    </a:lnTo>
                    <a:lnTo>
                      <a:pt x="118294" y="105160"/>
                    </a:lnTo>
                    <a:cubicBezTo>
                      <a:pt x="118965" y="104365"/>
                      <a:pt x="119032" y="103223"/>
                      <a:pt x="118459" y="102355"/>
                    </a:cubicBezTo>
                    <a:lnTo>
                      <a:pt x="117716" y="100872"/>
                    </a:lnTo>
                    <a:cubicBezTo>
                      <a:pt x="117210" y="99847"/>
                      <a:pt x="116822" y="98767"/>
                      <a:pt x="116561" y="97654"/>
                    </a:cubicBezTo>
                    <a:cubicBezTo>
                      <a:pt x="116494" y="97527"/>
                      <a:pt x="116465" y="97383"/>
                      <a:pt x="116478" y="97241"/>
                    </a:cubicBezTo>
                    <a:cubicBezTo>
                      <a:pt x="114531" y="87980"/>
                      <a:pt x="120466" y="78895"/>
                      <a:pt x="129733" y="76950"/>
                    </a:cubicBezTo>
                    <a:cubicBezTo>
                      <a:pt x="139001" y="75004"/>
                      <a:pt x="148092" y="80935"/>
                      <a:pt x="150039" y="90195"/>
                    </a:cubicBezTo>
                    <a:cubicBezTo>
                      <a:pt x="151985" y="99456"/>
                      <a:pt x="146051" y="108541"/>
                      <a:pt x="136784" y="110486"/>
                    </a:cubicBezTo>
                    <a:cubicBezTo>
                      <a:pt x="135617" y="110731"/>
                      <a:pt x="134427" y="110854"/>
                      <a:pt x="133235" y="110852"/>
                    </a:cubicBezTo>
                    <a:cubicBezTo>
                      <a:pt x="132068" y="110838"/>
                      <a:pt x="130906" y="110699"/>
                      <a:pt x="129769" y="110440"/>
                    </a:cubicBezTo>
                    <a:cubicBezTo>
                      <a:pt x="129374" y="110369"/>
                      <a:pt x="128987" y="110258"/>
                      <a:pt x="128613" y="110111"/>
                    </a:cubicBezTo>
                    <a:cubicBezTo>
                      <a:pt x="127586" y="109864"/>
                      <a:pt x="126589" y="109504"/>
                      <a:pt x="125641" y="109038"/>
                    </a:cubicBezTo>
                    <a:cubicBezTo>
                      <a:pt x="124618" y="108536"/>
                      <a:pt x="123383" y="108810"/>
                      <a:pt x="122669" y="109697"/>
                    </a:cubicBezTo>
                    <a:lnTo>
                      <a:pt x="120605" y="112172"/>
                    </a:lnTo>
                    <a:lnTo>
                      <a:pt x="118130" y="115143"/>
                    </a:lnTo>
                    <a:lnTo>
                      <a:pt x="114828" y="119102"/>
                    </a:lnTo>
                    <a:cubicBezTo>
                      <a:pt x="114531" y="119481"/>
                      <a:pt x="114358" y="119941"/>
                      <a:pt x="114332" y="120421"/>
                    </a:cubicBezTo>
                    <a:cubicBezTo>
                      <a:pt x="113660" y="124955"/>
                      <a:pt x="111842" y="129242"/>
                      <a:pt x="109048" y="132878"/>
                    </a:cubicBezTo>
                    <a:lnTo>
                      <a:pt x="108553" y="133539"/>
                    </a:lnTo>
                    <a:cubicBezTo>
                      <a:pt x="108058" y="134116"/>
                      <a:pt x="107563" y="134611"/>
                      <a:pt x="107068" y="135105"/>
                    </a:cubicBezTo>
                    <a:close/>
                    <a:moveTo>
                      <a:pt x="248306" y="186578"/>
                    </a:moveTo>
                    <a:lnTo>
                      <a:pt x="245499" y="187072"/>
                    </a:lnTo>
                    <a:lnTo>
                      <a:pt x="231962" y="189796"/>
                    </a:lnTo>
                    <a:lnTo>
                      <a:pt x="194237" y="197136"/>
                    </a:lnTo>
                    <a:lnTo>
                      <a:pt x="108224" y="154737"/>
                    </a:lnTo>
                    <a:cubicBezTo>
                      <a:pt x="108380" y="154229"/>
                      <a:pt x="108573" y="153733"/>
                      <a:pt x="108801" y="153253"/>
                    </a:cubicBezTo>
                    <a:lnTo>
                      <a:pt x="108801" y="153171"/>
                    </a:lnTo>
                    <a:cubicBezTo>
                      <a:pt x="108966" y="152840"/>
                      <a:pt x="109131" y="152427"/>
                      <a:pt x="109296" y="152098"/>
                    </a:cubicBezTo>
                    <a:cubicBezTo>
                      <a:pt x="109379" y="151850"/>
                      <a:pt x="109544" y="151520"/>
                      <a:pt x="109626" y="151274"/>
                    </a:cubicBezTo>
                    <a:cubicBezTo>
                      <a:pt x="109770" y="151043"/>
                      <a:pt x="109881" y="150792"/>
                      <a:pt x="109956" y="150530"/>
                    </a:cubicBezTo>
                    <a:lnTo>
                      <a:pt x="110700" y="149046"/>
                    </a:lnTo>
                    <a:cubicBezTo>
                      <a:pt x="110700" y="148964"/>
                      <a:pt x="110782" y="148881"/>
                      <a:pt x="110782" y="148798"/>
                    </a:cubicBezTo>
                    <a:cubicBezTo>
                      <a:pt x="111855" y="146654"/>
                      <a:pt x="113093" y="144344"/>
                      <a:pt x="114332" y="141952"/>
                    </a:cubicBezTo>
                    <a:cubicBezTo>
                      <a:pt x="114428" y="141752"/>
                      <a:pt x="114538" y="141558"/>
                      <a:pt x="114662" y="141374"/>
                    </a:cubicBezTo>
                    <a:cubicBezTo>
                      <a:pt x="115405" y="139973"/>
                      <a:pt x="116147" y="138571"/>
                      <a:pt x="116891" y="137249"/>
                    </a:cubicBezTo>
                    <a:cubicBezTo>
                      <a:pt x="119697" y="131971"/>
                      <a:pt x="122256" y="127270"/>
                      <a:pt x="123577" y="124051"/>
                    </a:cubicBezTo>
                    <a:lnTo>
                      <a:pt x="190688" y="147149"/>
                    </a:lnTo>
                    <a:lnTo>
                      <a:pt x="191514" y="147396"/>
                    </a:lnTo>
                    <a:cubicBezTo>
                      <a:pt x="192023" y="147560"/>
                      <a:pt x="192572" y="147560"/>
                      <a:pt x="193082" y="147396"/>
                    </a:cubicBezTo>
                    <a:lnTo>
                      <a:pt x="245087" y="129496"/>
                    </a:lnTo>
                    <a:lnTo>
                      <a:pt x="245170" y="129496"/>
                    </a:lnTo>
                    <a:lnTo>
                      <a:pt x="247646" y="128506"/>
                    </a:lnTo>
                    <a:lnTo>
                      <a:pt x="267044" y="249023"/>
                    </a:lnTo>
                    <a:lnTo>
                      <a:pt x="254827" y="259994"/>
                    </a:lnTo>
                    <a:lnTo>
                      <a:pt x="252681" y="218008"/>
                    </a:lnTo>
                    <a:lnTo>
                      <a:pt x="251278" y="188805"/>
                    </a:lnTo>
                    <a:cubicBezTo>
                      <a:pt x="251185" y="188099"/>
                      <a:pt x="250832" y="187452"/>
                      <a:pt x="250288" y="186991"/>
                    </a:cubicBezTo>
                    <a:cubicBezTo>
                      <a:pt x="249721" y="186567"/>
                      <a:pt x="248995" y="186416"/>
                      <a:pt x="248306" y="18657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1" name="Google Shape;2101;g2d252dde5c4_1_1"/>
              <p:cNvSpPr/>
              <p:nvPr/>
            </p:nvSpPr>
            <p:spPr>
              <a:xfrm>
                <a:off x="4034072" y="4027172"/>
                <a:ext cx="24598" cy="24581"/>
              </a:xfrm>
              <a:custGeom>
                <a:rect b="b" l="l" r="r" t="t"/>
                <a:pathLst>
                  <a:path extrusionOk="0" h="24581" w="24598">
                    <a:moveTo>
                      <a:pt x="12632" y="-19"/>
                    </a:moveTo>
                    <a:cubicBezTo>
                      <a:pt x="19425" y="-19"/>
                      <a:pt x="24932" y="5483"/>
                      <a:pt x="24932" y="12271"/>
                    </a:cubicBezTo>
                    <a:cubicBezTo>
                      <a:pt x="24933" y="19059"/>
                      <a:pt x="19426" y="24562"/>
                      <a:pt x="12633" y="24562"/>
                    </a:cubicBezTo>
                    <a:cubicBezTo>
                      <a:pt x="5841" y="24563"/>
                      <a:pt x="334" y="19060"/>
                      <a:pt x="334" y="12272"/>
                    </a:cubicBezTo>
                    <a:cubicBezTo>
                      <a:pt x="351" y="5491"/>
                      <a:pt x="5847" y="-2"/>
                      <a:pt x="12632" y="-19"/>
                    </a:cubicBezTo>
                    <a:close/>
                    <a:moveTo>
                      <a:pt x="19979" y="12272"/>
                    </a:moveTo>
                    <a:cubicBezTo>
                      <a:pt x="19980" y="8218"/>
                      <a:pt x="16691" y="4931"/>
                      <a:pt x="12633" y="4931"/>
                    </a:cubicBezTo>
                    <a:cubicBezTo>
                      <a:pt x="8576" y="4930"/>
                      <a:pt x="5287" y="8217"/>
                      <a:pt x="5286" y="12271"/>
                    </a:cubicBezTo>
                    <a:cubicBezTo>
                      <a:pt x="5286" y="16326"/>
                      <a:pt x="8575" y="19613"/>
                      <a:pt x="12632" y="19613"/>
                    </a:cubicBezTo>
                    <a:cubicBezTo>
                      <a:pt x="16686" y="19604"/>
                      <a:pt x="19970" y="16323"/>
                      <a:pt x="19979" y="1227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02" name="Google Shape;2102;g2d252dde5c4_1_1"/>
            <p:cNvSpPr/>
            <p:nvPr/>
          </p:nvSpPr>
          <p:spPr>
            <a:xfrm>
              <a:off x="404381" y="2876261"/>
              <a:ext cx="417289" cy="416996"/>
            </a:xfrm>
            <a:custGeom>
              <a:rect b="b" l="l" r="r" t="t"/>
              <a:pathLst>
                <a:path extrusionOk="0" h="284154" w="284354">
                  <a:moveTo>
                    <a:pt x="334" y="142057"/>
                  </a:moveTo>
                  <a:cubicBezTo>
                    <a:pt x="335" y="63590"/>
                    <a:pt x="63990" y="-20"/>
                    <a:pt x="142513" y="-19"/>
                  </a:cubicBezTo>
                  <a:cubicBezTo>
                    <a:pt x="221035" y="-18"/>
                    <a:pt x="284689" y="63593"/>
                    <a:pt x="284688" y="142060"/>
                  </a:cubicBezTo>
                  <a:cubicBezTo>
                    <a:pt x="284687" y="220527"/>
                    <a:pt x="221032" y="284137"/>
                    <a:pt x="142510" y="284136"/>
                  </a:cubicBezTo>
                  <a:cubicBezTo>
                    <a:pt x="104798" y="284135"/>
                    <a:pt x="68631" y="269163"/>
                    <a:pt x="41967" y="242513"/>
                  </a:cubicBezTo>
                  <a:cubicBezTo>
                    <a:pt x="15224" y="215925"/>
                    <a:pt x="233" y="179754"/>
                    <a:pt x="334" y="142057"/>
                  </a:cubicBezTo>
                  <a:close/>
                  <a:moveTo>
                    <a:pt x="275802" y="142057"/>
                  </a:moveTo>
                  <a:cubicBezTo>
                    <a:pt x="275814" y="68494"/>
                    <a:pt x="216147" y="8851"/>
                    <a:pt x="142533" y="8839"/>
                  </a:cubicBezTo>
                  <a:cubicBezTo>
                    <a:pt x="68919" y="8827"/>
                    <a:pt x="9233" y="68451"/>
                    <a:pt x="9222" y="142014"/>
                  </a:cubicBezTo>
                  <a:cubicBezTo>
                    <a:pt x="9210" y="215577"/>
                    <a:pt x="68876" y="275220"/>
                    <a:pt x="142490" y="275232"/>
                  </a:cubicBezTo>
                  <a:cubicBezTo>
                    <a:pt x="177843" y="275238"/>
                    <a:pt x="211750" y="261208"/>
                    <a:pt x="236751" y="236231"/>
                  </a:cubicBezTo>
                  <a:lnTo>
                    <a:pt x="236751" y="236231"/>
                  </a:lnTo>
                  <a:cubicBezTo>
                    <a:pt x="261840" y="211316"/>
                    <a:pt x="275903" y="177402"/>
                    <a:pt x="275802" y="142057"/>
                  </a:cubicBezTo>
                  <a:close/>
                  <a:moveTo>
                    <a:pt x="42081" y="141787"/>
                  </a:moveTo>
                  <a:cubicBezTo>
                    <a:pt x="42079" y="86492"/>
                    <a:pt x="86935" y="41665"/>
                    <a:pt x="142269" y="41663"/>
                  </a:cubicBezTo>
                  <a:cubicBezTo>
                    <a:pt x="160255" y="41662"/>
                    <a:pt x="177909" y="46500"/>
                    <a:pt x="193379" y="55668"/>
                  </a:cubicBezTo>
                  <a:lnTo>
                    <a:pt x="212805" y="67086"/>
                  </a:lnTo>
                  <a:lnTo>
                    <a:pt x="158381" y="121516"/>
                  </a:lnTo>
                  <a:lnTo>
                    <a:pt x="148667" y="118934"/>
                  </a:lnTo>
                  <a:cubicBezTo>
                    <a:pt x="136012" y="115427"/>
                    <a:pt x="122908" y="122836"/>
                    <a:pt x="119399" y="135482"/>
                  </a:cubicBezTo>
                  <a:cubicBezTo>
                    <a:pt x="118246" y="139637"/>
                    <a:pt x="118246" y="144028"/>
                    <a:pt x="119399" y="148183"/>
                  </a:cubicBezTo>
                  <a:lnTo>
                    <a:pt x="121981" y="157880"/>
                  </a:lnTo>
                  <a:lnTo>
                    <a:pt x="67532" y="212300"/>
                  </a:lnTo>
                  <a:lnTo>
                    <a:pt x="56089" y="192931"/>
                  </a:lnTo>
                  <a:cubicBezTo>
                    <a:pt x="46926" y="177442"/>
                    <a:pt x="42089" y="159780"/>
                    <a:pt x="42081" y="141787"/>
                  </a:cubicBezTo>
                  <a:close/>
                  <a:moveTo>
                    <a:pt x="198370" y="68928"/>
                  </a:moveTo>
                  <a:lnTo>
                    <a:pt x="188857" y="63332"/>
                  </a:lnTo>
                  <a:cubicBezTo>
                    <a:pt x="145456" y="37647"/>
                    <a:pt x="89436" y="51984"/>
                    <a:pt x="63732" y="95355"/>
                  </a:cubicBezTo>
                  <a:cubicBezTo>
                    <a:pt x="46726" y="124050"/>
                    <a:pt x="46737" y="159729"/>
                    <a:pt x="63758" y="188414"/>
                  </a:cubicBezTo>
                  <a:lnTo>
                    <a:pt x="69358" y="197893"/>
                  </a:lnTo>
                  <a:lnTo>
                    <a:pt x="112052" y="155221"/>
                  </a:lnTo>
                  <a:lnTo>
                    <a:pt x="110791" y="150476"/>
                  </a:lnTo>
                  <a:cubicBezTo>
                    <a:pt x="106013" y="133082"/>
                    <a:pt x="116250" y="115110"/>
                    <a:pt x="133657" y="110336"/>
                  </a:cubicBezTo>
                  <a:cubicBezTo>
                    <a:pt x="139315" y="108784"/>
                    <a:pt x="145287" y="108783"/>
                    <a:pt x="150946" y="110332"/>
                  </a:cubicBezTo>
                  <a:lnTo>
                    <a:pt x="155702" y="111592"/>
                  </a:lnTo>
                  <a:close/>
                  <a:moveTo>
                    <a:pt x="72236" y="217010"/>
                  </a:moveTo>
                  <a:lnTo>
                    <a:pt x="126694" y="162641"/>
                  </a:lnTo>
                  <a:lnTo>
                    <a:pt x="136373" y="165187"/>
                  </a:lnTo>
                  <a:cubicBezTo>
                    <a:pt x="149020" y="168727"/>
                    <a:pt x="162145" y="161352"/>
                    <a:pt x="165689" y="148714"/>
                  </a:cubicBezTo>
                  <a:cubicBezTo>
                    <a:pt x="166860" y="144536"/>
                    <a:pt x="166864" y="140119"/>
                    <a:pt x="165702" y="135939"/>
                  </a:cubicBezTo>
                  <a:lnTo>
                    <a:pt x="163145" y="126234"/>
                  </a:lnTo>
                  <a:lnTo>
                    <a:pt x="217578" y="71856"/>
                  </a:lnTo>
                  <a:lnTo>
                    <a:pt x="229004" y="91250"/>
                  </a:lnTo>
                  <a:cubicBezTo>
                    <a:pt x="257229" y="138836"/>
                    <a:pt x="241508" y="200276"/>
                    <a:pt x="193889" y="228481"/>
                  </a:cubicBezTo>
                  <a:cubicBezTo>
                    <a:pt x="162367" y="247153"/>
                    <a:pt x="123160" y="247145"/>
                    <a:pt x="91644" y="228462"/>
                  </a:cubicBezTo>
                  <a:close/>
                  <a:moveTo>
                    <a:pt x="129373" y="172547"/>
                  </a:moveTo>
                  <a:lnTo>
                    <a:pt x="86653" y="215185"/>
                  </a:lnTo>
                  <a:lnTo>
                    <a:pt x="96165" y="220798"/>
                  </a:lnTo>
                  <a:cubicBezTo>
                    <a:pt x="139537" y="246526"/>
                    <a:pt x="195569" y="232247"/>
                    <a:pt x="221315" y="188905"/>
                  </a:cubicBezTo>
                  <a:cubicBezTo>
                    <a:pt x="238366" y="160200"/>
                    <a:pt x="238374" y="124482"/>
                    <a:pt x="221334" y="95769"/>
                  </a:cubicBezTo>
                  <a:lnTo>
                    <a:pt x="215734" y="86280"/>
                  </a:lnTo>
                  <a:lnTo>
                    <a:pt x="173058" y="128910"/>
                  </a:lnTo>
                  <a:lnTo>
                    <a:pt x="174310" y="133663"/>
                  </a:lnTo>
                  <a:cubicBezTo>
                    <a:pt x="179084" y="151059"/>
                    <a:pt x="168842" y="169029"/>
                    <a:pt x="151434" y="173799"/>
                  </a:cubicBezTo>
                  <a:cubicBezTo>
                    <a:pt x="145764" y="175353"/>
                    <a:pt x="139780" y="175350"/>
                    <a:pt x="134112" y="1737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3" name="Google Shape;2103;g2d252dde5c4_1_1"/>
            <p:cNvSpPr/>
            <p:nvPr/>
          </p:nvSpPr>
          <p:spPr>
            <a:xfrm>
              <a:off x="440124" y="3468761"/>
              <a:ext cx="223690" cy="223531"/>
            </a:xfrm>
            <a:custGeom>
              <a:rect b="b" l="l" r="r" t="t"/>
              <a:pathLst>
                <a:path extrusionOk="0" h="152321" w="152429">
                  <a:moveTo>
                    <a:pt x="334" y="76142"/>
                  </a:moveTo>
                  <a:cubicBezTo>
                    <a:pt x="334" y="34079"/>
                    <a:pt x="34457" y="-19"/>
                    <a:pt x="76549" y="-19"/>
                  </a:cubicBezTo>
                  <a:cubicBezTo>
                    <a:pt x="118641" y="-19"/>
                    <a:pt x="152763" y="34080"/>
                    <a:pt x="152763" y="76142"/>
                  </a:cubicBezTo>
                  <a:cubicBezTo>
                    <a:pt x="152763" y="118205"/>
                    <a:pt x="118640" y="152303"/>
                    <a:pt x="76548" y="152303"/>
                  </a:cubicBezTo>
                  <a:cubicBezTo>
                    <a:pt x="56332" y="152303"/>
                    <a:pt x="36944" y="144277"/>
                    <a:pt x="22651" y="129990"/>
                  </a:cubicBezTo>
                  <a:cubicBezTo>
                    <a:pt x="8316" y="115738"/>
                    <a:pt x="280" y="96349"/>
                    <a:pt x="334" y="76142"/>
                  </a:cubicBezTo>
                  <a:close/>
                  <a:moveTo>
                    <a:pt x="147999" y="76142"/>
                  </a:moveTo>
                  <a:cubicBezTo>
                    <a:pt x="148006" y="36708"/>
                    <a:pt x="116022" y="4735"/>
                    <a:pt x="76561" y="4728"/>
                  </a:cubicBezTo>
                  <a:cubicBezTo>
                    <a:pt x="37099" y="4722"/>
                    <a:pt x="5104" y="36683"/>
                    <a:pt x="5097" y="76117"/>
                  </a:cubicBezTo>
                  <a:cubicBezTo>
                    <a:pt x="5091" y="115551"/>
                    <a:pt x="37075" y="147523"/>
                    <a:pt x="76536" y="147530"/>
                  </a:cubicBezTo>
                  <a:cubicBezTo>
                    <a:pt x="95487" y="147533"/>
                    <a:pt x="113663" y="140013"/>
                    <a:pt x="127065" y="126624"/>
                  </a:cubicBezTo>
                  <a:lnTo>
                    <a:pt x="127065" y="126624"/>
                  </a:lnTo>
                  <a:cubicBezTo>
                    <a:pt x="140514" y="113269"/>
                    <a:pt x="148053" y="95089"/>
                    <a:pt x="147999" y="76142"/>
                  </a:cubicBezTo>
                  <a:close/>
                  <a:moveTo>
                    <a:pt x="22712" y="75997"/>
                  </a:moveTo>
                  <a:cubicBezTo>
                    <a:pt x="22711" y="46355"/>
                    <a:pt x="46757" y="22326"/>
                    <a:pt x="76419" y="22325"/>
                  </a:cubicBezTo>
                  <a:cubicBezTo>
                    <a:pt x="86060" y="22325"/>
                    <a:pt x="95523" y="24918"/>
                    <a:pt x="103816" y="29832"/>
                  </a:cubicBezTo>
                  <a:lnTo>
                    <a:pt x="114229" y="35953"/>
                  </a:lnTo>
                  <a:lnTo>
                    <a:pt x="85055" y="65130"/>
                  </a:lnTo>
                  <a:lnTo>
                    <a:pt x="79849" y="63746"/>
                  </a:lnTo>
                  <a:cubicBezTo>
                    <a:pt x="73064" y="61867"/>
                    <a:pt x="66040" y="65839"/>
                    <a:pt x="64159" y="72619"/>
                  </a:cubicBezTo>
                  <a:cubicBezTo>
                    <a:pt x="63541" y="74845"/>
                    <a:pt x="63541" y="77198"/>
                    <a:pt x="64159" y="79425"/>
                  </a:cubicBezTo>
                  <a:lnTo>
                    <a:pt x="65543" y="84623"/>
                  </a:lnTo>
                  <a:lnTo>
                    <a:pt x="36356" y="113795"/>
                  </a:lnTo>
                  <a:lnTo>
                    <a:pt x="30221" y="103413"/>
                  </a:lnTo>
                  <a:cubicBezTo>
                    <a:pt x="25310" y="95110"/>
                    <a:pt x="22716" y="85642"/>
                    <a:pt x="22712" y="75997"/>
                  </a:cubicBezTo>
                  <a:close/>
                  <a:moveTo>
                    <a:pt x="106491" y="36940"/>
                  </a:moveTo>
                  <a:lnTo>
                    <a:pt x="101392" y="33941"/>
                  </a:lnTo>
                  <a:cubicBezTo>
                    <a:pt x="78128" y="20171"/>
                    <a:pt x="48098" y="27856"/>
                    <a:pt x="34319" y="51104"/>
                  </a:cubicBezTo>
                  <a:cubicBezTo>
                    <a:pt x="25202" y="66487"/>
                    <a:pt x="25207" y="85614"/>
                    <a:pt x="34333" y="100991"/>
                  </a:cubicBezTo>
                  <a:lnTo>
                    <a:pt x="37334" y="106072"/>
                  </a:lnTo>
                  <a:lnTo>
                    <a:pt x="60220" y="83197"/>
                  </a:lnTo>
                  <a:lnTo>
                    <a:pt x="59544" y="80655"/>
                  </a:lnTo>
                  <a:cubicBezTo>
                    <a:pt x="56983" y="71331"/>
                    <a:pt x="62470" y="61697"/>
                    <a:pt x="71801" y="59137"/>
                  </a:cubicBezTo>
                  <a:cubicBezTo>
                    <a:pt x="74834" y="58305"/>
                    <a:pt x="78036" y="58304"/>
                    <a:pt x="81070" y="59135"/>
                  </a:cubicBezTo>
                  <a:lnTo>
                    <a:pt x="83619" y="59810"/>
                  </a:lnTo>
                  <a:close/>
                  <a:moveTo>
                    <a:pt x="38877" y="116320"/>
                  </a:moveTo>
                  <a:lnTo>
                    <a:pt x="68070" y="87176"/>
                  </a:lnTo>
                  <a:lnTo>
                    <a:pt x="73257" y="88540"/>
                  </a:lnTo>
                  <a:cubicBezTo>
                    <a:pt x="80037" y="90438"/>
                    <a:pt x="87073" y="86485"/>
                    <a:pt x="88972" y="79710"/>
                  </a:cubicBezTo>
                  <a:cubicBezTo>
                    <a:pt x="89600" y="77471"/>
                    <a:pt x="89602" y="75102"/>
                    <a:pt x="88979" y="72862"/>
                  </a:cubicBezTo>
                  <a:lnTo>
                    <a:pt x="87609" y="67659"/>
                  </a:lnTo>
                  <a:lnTo>
                    <a:pt x="116787" y="38510"/>
                  </a:lnTo>
                  <a:lnTo>
                    <a:pt x="122913" y="48906"/>
                  </a:lnTo>
                  <a:cubicBezTo>
                    <a:pt x="138043" y="74415"/>
                    <a:pt x="129616" y="107350"/>
                    <a:pt x="104090" y="122470"/>
                  </a:cubicBezTo>
                  <a:cubicBezTo>
                    <a:pt x="87192" y="132479"/>
                    <a:pt x="66175" y="132475"/>
                    <a:pt x="49281" y="122460"/>
                  </a:cubicBezTo>
                  <a:close/>
                  <a:moveTo>
                    <a:pt x="69505" y="92485"/>
                  </a:moveTo>
                  <a:lnTo>
                    <a:pt x="46605" y="115342"/>
                  </a:lnTo>
                  <a:lnTo>
                    <a:pt x="51704" y="118351"/>
                  </a:lnTo>
                  <a:cubicBezTo>
                    <a:pt x="74954" y="132143"/>
                    <a:pt x="104990" y="124489"/>
                    <a:pt x="118791" y="101255"/>
                  </a:cubicBezTo>
                  <a:cubicBezTo>
                    <a:pt x="127932" y="85868"/>
                    <a:pt x="127936" y="66721"/>
                    <a:pt x="118801" y="51329"/>
                  </a:cubicBezTo>
                  <a:lnTo>
                    <a:pt x="115799" y="46242"/>
                  </a:lnTo>
                  <a:lnTo>
                    <a:pt x="92923" y="69094"/>
                  </a:lnTo>
                  <a:lnTo>
                    <a:pt x="93594" y="71642"/>
                  </a:lnTo>
                  <a:cubicBezTo>
                    <a:pt x="96153" y="80967"/>
                    <a:pt x="90663" y="90599"/>
                    <a:pt x="81331" y="93157"/>
                  </a:cubicBezTo>
                  <a:cubicBezTo>
                    <a:pt x="78292" y="93990"/>
                    <a:pt x="75084" y="93988"/>
                    <a:pt x="72046" y="931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4" name="Google Shape;2104;g2d252dde5c4_1_1"/>
            <p:cNvSpPr/>
            <p:nvPr/>
          </p:nvSpPr>
          <p:spPr>
            <a:xfrm>
              <a:off x="4" y="3474057"/>
              <a:ext cx="139484" cy="196918"/>
            </a:xfrm>
            <a:custGeom>
              <a:rect b="b" l="l" r="r" t="t"/>
              <a:pathLst>
                <a:path extrusionOk="0" h="134186" w="95049">
                  <a:moveTo>
                    <a:pt x="95383" y="92746"/>
                  </a:moveTo>
                  <a:lnTo>
                    <a:pt x="2538" y="-19"/>
                  </a:lnTo>
                  <a:lnTo>
                    <a:pt x="334" y="567"/>
                  </a:lnTo>
                  <a:lnTo>
                    <a:pt x="334" y="19230"/>
                  </a:lnTo>
                  <a:lnTo>
                    <a:pt x="70804" y="89636"/>
                  </a:lnTo>
                  <a:lnTo>
                    <a:pt x="54630" y="99175"/>
                  </a:lnTo>
                  <a:cubicBezTo>
                    <a:pt x="37905" y="109021"/>
                    <a:pt x="19493" y="115673"/>
                    <a:pt x="334" y="118792"/>
                  </a:cubicBezTo>
                  <a:lnTo>
                    <a:pt x="334" y="134168"/>
                  </a:lnTo>
                  <a:cubicBezTo>
                    <a:pt x="22223" y="130921"/>
                    <a:pt x="43278" y="123475"/>
                    <a:pt x="62339" y="1122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5" name="Google Shape;2105;g2d252dde5c4_1_1"/>
            <p:cNvSpPr/>
            <p:nvPr/>
          </p:nvSpPr>
          <p:spPr>
            <a:xfrm>
              <a:off x="4" y="3174073"/>
              <a:ext cx="215159" cy="424209"/>
            </a:xfrm>
            <a:custGeom>
              <a:rect b="b" l="l" r="r" t="t"/>
              <a:pathLst>
                <a:path extrusionOk="0" h="289069" w="146616">
                  <a:moveTo>
                    <a:pt x="15005" y="179781"/>
                  </a:moveTo>
                  <a:lnTo>
                    <a:pt x="10660" y="196271"/>
                  </a:lnTo>
                  <a:lnTo>
                    <a:pt x="103417" y="289051"/>
                  </a:lnTo>
                  <a:lnTo>
                    <a:pt x="122955" y="255985"/>
                  </a:lnTo>
                  <a:cubicBezTo>
                    <a:pt x="171124" y="175019"/>
                    <a:pt x="144491" y="70362"/>
                    <a:pt x="63469" y="22226"/>
                  </a:cubicBezTo>
                  <a:cubicBezTo>
                    <a:pt x="44100" y="10719"/>
                    <a:pt x="22642" y="3158"/>
                    <a:pt x="334" y="-19"/>
                  </a:cubicBezTo>
                  <a:lnTo>
                    <a:pt x="334" y="15353"/>
                  </a:lnTo>
                  <a:cubicBezTo>
                    <a:pt x="85150" y="28607"/>
                    <a:pt x="143156" y="108061"/>
                    <a:pt x="129892" y="192818"/>
                  </a:cubicBezTo>
                  <a:cubicBezTo>
                    <a:pt x="126826" y="212413"/>
                    <a:pt x="120033" y="231239"/>
                    <a:pt x="109880" y="248281"/>
                  </a:cubicBezTo>
                  <a:lnTo>
                    <a:pt x="100303" y="264488"/>
                  </a:lnTo>
                  <a:lnTo>
                    <a:pt x="27561" y="191707"/>
                  </a:lnTo>
                  <a:lnTo>
                    <a:pt x="29680" y="183634"/>
                  </a:lnTo>
                  <a:cubicBezTo>
                    <a:pt x="36893" y="157788"/>
                    <a:pt x="24528" y="130494"/>
                    <a:pt x="334" y="118857"/>
                  </a:cubicBezTo>
                  <a:lnTo>
                    <a:pt x="334" y="136482"/>
                  </a:lnTo>
                  <a:cubicBezTo>
                    <a:pt x="13703" y="146502"/>
                    <a:pt x="19532" y="163705"/>
                    <a:pt x="15005" y="1797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6" name="Google Shape;2106;g2d252dde5c4_1_1"/>
            <p:cNvSpPr/>
            <p:nvPr/>
          </p:nvSpPr>
          <p:spPr>
            <a:xfrm>
              <a:off x="4" y="3068870"/>
              <a:ext cx="319353" cy="707276"/>
            </a:xfrm>
            <a:custGeom>
              <a:rect b="b" l="l" r="r" t="t"/>
              <a:pathLst>
                <a:path extrusionOk="0" h="481960" w="217617">
                  <a:moveTo>
                    <a:pt x="146941" y="69695"/>
                  </a:moveTo>
                  <a:cubicBezTo>
                    <a:pt x="107640" y="30173"/>
                    <a:pt x="55814" y="5529"/>
                    <a:pt x="334" y="-19"/>
                  </a:cubicBezTo>
                  <a:lnTo>
                    <a:pt x="334" y="15318"/>
                  </a:lnTo>
                  <a:cubicBezTo>
                    <a:pt x="125040" y="28937"/>
                    <a:pt x="215087" y="141001"/>
                    <a:pt x="201458" y="265621"/>
                  </a:cubicBezTo>
                  <a:cubicBezTo>
                    <a:pt x="189883" y="371460"/>
                    <a:pt x="106248" y="455037"/>
                    <a:pt x="334" y="466604"/>
                  </a:cubicBezTo>
                  <a:lnTo>
                    <a:pt x="334" y="481942"/>
                  </a:lnTo>
                  <a:cubicBezTo>
                    <a:pt x="133509" y="468250"/>
                    <a:pt x="230361" y="349266"/>
                    <a:pt x="216660" y="216184"/>
                  </a:cubicBezTo>
                  <a:cubicBezTo>
                    <a:pt x="210957" y="160799"/>
                    <a:pt x="186337" y="109067"/>
                    <a:pt x="146941" y="696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7" name="Google Shape;2107;g2d252dde5c4_1_1"/>
            <p:cNvSpPr/>
            <p:nvPr/>
          </p:nvSpPr>
          <p:spPr>
            <a:xfrm>
              <a:off x="1347465" y="2215543"/>
              <a:ext cx="52218" cy="82717"/>
            </a:xfrm>
            <a:custGeom>
              <a:rect b="b" l="l" r="r" t="t"/>
              <a:pathLst>
                <a:path extrusionOk="0" h="56366" w="35583">
                  <a:moveTo>
                    <a:pt x="24941" y="23917"/>
                  </a:moveTo>
                  <a:lnTo>
                    <a:pt x="35917" y="17449"/>
                  </a:lnTo>
                  <a:lnTo>
                    <a:pt x="35917" y="-19"/>
                  </a:lnTo>
                  <a:cubicBezTo>
                    <a:pt x="35093" y="447"/>
                    <a:pt x="34241" y="829"/>
                    <a:pt x="33422" y="1310"/>
                  </a:cubicBezTo>
                  <a:lnTo>
                    <a:pt x="334" y="20777"/>
                  </a:lnTo>
                  <a:lnTo>
                    <a:pt x="35917" y="56347"/>
                  </a:lnTo>
                  <a:lnTo>
                    <a:pt x="35917" y="3488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8" name="Google Shape;2108;g2d252dde5c4_1_1"/>
            <p:cNvSpPr/>
            <p:nvPr/>
          </p:nvSpPr>
          <p:spPr>
            <a:xfrm>
              <a:off x="1167386" y="2100180"/>
              <a:ext cx="232213" cy="666970"/>
            </a:xfrm>
            <a:custGeom>
              <a:rect b="b" l="l" r="r" t="t"/>
              <a:pathLst>
                <a:path extrusionOk="0" h="454494" w="158237">
                  <a:moveTo>
                    <a:pt x="82086" y="387809"/>
                  </a:moveTo>
                  <a:cubicBezTo>
                    <a:pt x="-6652" y="299106"/>
                    <a:pt x="-6630" y="155313"/>
                    <a:pt x="82134" y="66638"/>
                  </a:cubicBezTo>
                  <a:cubicBezTo>
                    <a:pt x="103934" y="44859"/>
                    <a:pt x="129941" y="27740"/>
                    <a:pt x="158571" y="16322"/>
                  </a:cubicBezTo>
                  <a:lnTo>
                    <a:pt x="158571" y="-19"/>
                  </a:lnTo>
                  <a:cubicBezTo>
                    <a:pt x="32978" y="46554"/>
                    <a:pt x="-31054" y="186051"/>
                    <a:pt x="15552" y="311556"/>
                  </a:cubicBezTo>
                  <a:cubicBezTo>
                    <a:pt x="40127" y="377733"/>
                    <a:pt x="92348" y="429918"/>
                    <a:pt x="158571" y="454475"/>
                  </a:cubicBezTo>
                  <a:lnTo>
                    <a:pt x="158571" y="438134"/>
                  </a:lnTo>
                  <a:cubicBezTo>
                    <a:pt x="129915" y="426735"/>
                    <a:pt x="103889" y="409610"/>
                    <a:pt x="82086" y="3878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9" name="Google Shape;2109;g2d252dde5c4_1_1"/>
            <p:cNvSpPr/>
            <p:nvPr/>
          </p:nvSpPr>
          <p:spPr>
            <a:xfrm>
              <a:off x="1271730" y="2258016"/>
              <a:ext cx="127918" cy="394608"/>
            </a:xfrm>
            <a:custGeom>
              <a:rect b="b" l="l" r="r" t="t"/>
              <a:pathLst>
                <a:path extrusionOk="0" h="268898" w="87167">
                  <a:moveTo>
                    <a:pt x="61182" y="230102"/>
                  </a:moveTo>
                  <a:cubicBezTo>
                    <a:pt x="10929" y="179824"/>
                    <a:pt x="1133" y="101918"/>
                    <a:pt x="37375" y="40778"/>
                  </a:cubicBezTo>
                  <a:lnTo>
                    <a:pt x="46921" y="24571"/>
                  </a:lnTo>
                  <a:lnTo>
                    <a:pt x="87501" y="65099"/>
                  </a:lnTo>
                  <a:lnTo>
                    <a:pt x="87501" y="43637"/>
                  </a:lnTo>
                  <a:lnTo>
                    <a:pt x="43779" y="-19"/>
                  </a:lnTo>
                  <a:lnTo>
                    <a:pt x="24299" y="33076"/>
                  </a:lnTo>
                  <a:cubicBezTo>
                    <a:pt x="-23837" y="114037"/>
                    <a:pt x="2819" y="218663"/>
                    <a:pt x="83836" y="266765"/>
                  </a:cubicBezTo>
                  <a:cubicBezTo>
                    <a:pt x="85049" y="267485"/>
                    <a:pt x="86271" y="268190"/>
                    <a:pt x="87501" y="268880"/>
                  </a:cubicBezTo>
                  <a:lnTo>
                    <a:pt x="87501" y="251189"/>
                  </a:lnTo>
                  <a:cubicBezTo>
                    <a:pt x="77991" y="245131"/>
                    <a:pt x="69167" y="238061"/>
                    <a:pt x="61182" y="230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0" name="Google Shape;2110;g2d252dde5c4_1_1"/>
            <p:cNvSpPr/>
            <p:nvPr/>
          </p:nvSpPr>
          <p:spPr>
            <a:xfrm>
              <a:off x="1070159" y="4331966"/>
              <a:ext cx="329395" cy="285069"/>
            </a:xfrm>
            <a:custGeom>
              <a:rect b="b" l="l" r="r" t="t"/>
              <a:pathLst>
                <a:path extrusionOk="0" h="194255" w="224460">
                  <a:moveTo>
                    <a:pt x="37232" y="40780"/>
                  </a:moveTo>
                  <a:lnTo>
                    <a:pt x="46778" y="24571"/>
                  </a:lnTo>
                  <a:lnTo>
                    <a:pt x="119565" y="97264"/>
                  </a:lnTo>
                  <a:lnTo>
                    <a:pt x="117416" y="105368"/>
                  </a:lnTo>
                  <a:cubicBezTo>
                    <a:pt x="109283" y="135027"/>
                    <a:pt x="126749" y="165658"/>
                    <a:pt x="156428" y="173786"/>
                  </a:cubicBezTo>
                  <a:cubicBezTo>
                    <a:pt x="166076" y="176428"/>
                    <a:pt x="176258" y="176426"/>
                    <a:pt x="185905" y="173780"/>
                  </a:cubicBezTo>
                  <a:lnTo>
                    <a:pt x="194000" y="171631"/>
                  </a:lnTo>
                  <a:lnTo>
                    <a:pt x="216626" y="194237"/>
                  </a:lnTo>
                  <a:lnTo>
                    <a:pt x="224794" y="194237"/>
                  </a:lnTo>
                  <a:lnTo>
                    <a:pt x="224794" y="180948"/>
                  </a:lnTo>
                  <a:lnTo>
                    <a:pt x="198536" y="154713"/>
                  </a:lnTo>
                  <a:lnTo>
                    <a:pt x="181991" y="159114"/>
                  </a:lnTo>
                  <a:cubicBezTo>
                    <a:pt x="160416" y="165092"/>
                    <a:pt x="138076" y="152461"/>
                    <a:pt x="132093" y="130901"/>
                  </a:cubicBezTo>
                  <a:cubicBezTo>
                    <a:pt x="130127" y="123817"/>
                    <a:pt x="130128" y="116333"/>
                    <a:pt x="132093" y="109249"/>
                  </a:cubicBezTo>
                  <a:lnTo>
                    <a:pt x="136496" y="92702"/>
                  </a:lnTo>
                  <a:lnTo>
                    <a:pt x="43637" y="-19"/>
                  </a:lnTo>
                  <a:lnTo>
                    <a:pt x="24157" y="33076"/>
                  </a:lnTo>
                  <a:cubicBezTo>
                    <a:pt x="-4922" y="82271"/>
                    <a:pt x="-7539" y="142716"/>
                    <a:pt x="17179" y="194236"/>
                  </a:cubicBezTo>
                  <a:lnTo>
                    <a:pt x="34362" y="194236"/>
                  </a:lnTo>
                  <a:cubicBezTo>
                    <a:pt x="8320" y="146122"/>
                    <a:pt x="9409" y="87889"/>
                    <a:pt x="37232" y="407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1" name="Google Shape;2111;g2d252dde5c4_1_1"/>
            <p:cNvSpPr/>
            <p:nvPr/>
          </p:nvSpPr>
          <p:spPr>
            <a:xfrm>
              <a:off x="1145683" y="4256620"/>
              <a:ext cx="253905" cy="317215"/>
            </a:xfrm>
            <a:custGeom>
              <a:rect b="b" l="l" r="r" t="t"/>
              <a:pathLst>
                <a:path extrusionOk="0" h="216160" w="173019">
                  <a:moveTo>
                    <a:pt x="172119" y="193439"/>
                  </a:moveTo>
                  <a:lnTo>
                    <a:pt x="173353" y="188739"/>
                  </a:lnTo>
                  <a:lnTo>
                    <a:pt x="173353" y="153262"/>
                  </a:lnTo>
                  <a:cubicBezTo>
                    <a:pt x="164243" y="124983"/>
                    <a:pt x="134424" y="108928"/>
                    <a:pt x="105779" y="116880"/>
                  </a:cubicBezTo>
                  <a:lnTo>
                    <a:pt x="97671" y="119013"/>
                  </a:lnTo>
                  <a:lnTo>
                    <a:pt x="24942" y="46306"/>
                  </a:lnTo>
                  <a:lnTo>
                    <a:pt x="41130" y="36765"/>
                  </a:lnTo>
                  <a:cubicBezTo>
                    <a:pt x="81171" y="13207"/>
                    <a:pt x="129618" y="8652"/>
                    <a:pt x="173353" y="24333"/>
                  </a:cubicBezTo>
                  <a:lnTo>
                    <a:pt x="173353" y="8317"/>
                  </a:lnTo>
                  <a:cubicBezTo>
                    <a:pt x="126654" y="-6789"/>
                    <a:pt x="75717" y="-1190"/>
                    <a:pt x="33422" y="23699"/>
                  </a:cubicBezTo>
                  <a:lnTo>
                    <a:pt x="334" y="43166"/>
                  </a:lnTo>
                  <a:lnTo>
                    <a:pt x="93105" y="135901"/>
                  </a:lnTo>
                  <a:lnTo>
                    <a:pt x="109664" y="131545"/>
                  </a:lnTo>
                  <a:cubicBezTo>
                    <a:pt x="131240" y="125555"/>
                    <a:pt x="153591" y="138178"/>
                    <a:pt x="159585" y="159740"/>
                  </a:cubicBezTo>
                  <a:cubicBezTo>
                    <a:pt x="161566" y="166864"/>
                    <a:pt x="161558" y="174393"/>
                    <a:pt x="159563" y="181513"/>
                  </a:cubicBezTo>
                  <a:lnTo>
                    <a:pt x="155219" y="198003"/>
                  </a:lnTo>
                  <a:lnTo>
                    <a:pt x="173353" y="216142"/>
                  </a:lnTo>
                  <a:lnTo>
                    <a:pt x="173353" y="1946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2" name="Google Shape;2112;g2d252dde5c4_1_1"/>
            <p:cNvSpPr/>
            <p:nvPr/>
          </p:nvSpPr>
          <p:spPr>
            <a:xfrm>
              <a:off x="965795" y="4152112"/>
              <a:ext cx="433709" cy="464834"/>
            </a:xfrm>
            <a:custGeom>
              <a:rect b="b" l="l" r="r" t="t"/>
              <a:pathLst>
                <a:path extrusionOk="0" h="316752" w="295543">
                  <a:moveTo>
                    <a:pt x="15515" y="242233"/>
                  </a:moveTo>
                  <a:cubicBezTo>
                    <a:pt x="15423" y="116910"/>
                    <a:pt x="117014" y="15242"/>
                    <a:pt x="242425" y="15150"/>
                  </a:cubicBezTo>
                  <a:cubicBezTo>
                    <a:pt x="242492" y="15150"/>
                    <a:pt x="242558" y="15150"/>
                    <a:pt x="242624" y="15150"/>
                  </a:cubicBezTo>
                  <a:cubicBezTo>
                    <a:pt x="260569" y="15219"/>
                    <a:pt x="278443" y="17401"/>
                    <a:pt x="295877" y="21651"/>
                  </a:cubicBezTo>
                  <a:lnTo>
                    <a:pt x="295877" y="5885"/>
                  </a:lnTo>
                  <a:cubicBezTo>
                    <a:pt x="278397" y="1972"/>
                    <a:pt x="260538" y="-8"/>
                    <a:pt x="242624" y="-19"/>
                  </a:cubicBezTo>
                  <a:cubicBezTo>
                    <a:pt x="108826" y="-34"/>
                    <a:pt x="349" y="108343"/>
                    <a:pt x="334" y="242048"/>
                  </a:cubicBezTo>
                  <a:cubicBezTo>
                    <a:pt x="334" y="242110"/>
                    <a:pt x="334" y="242172"/>
                    <a:pt x="334" y="242233"/>
                  </a:cubicBezTo>
                  <a:cubicBezTo>
                    <a:pt x="322" y="267521"/>
                    <a:pt x="4255" y="292656"/>
                    <a:pt x="11990" y="316733"/>
                  </a:cubicBezTo>
                  <a:lnTo>
                    <a:pt x="28206" y="316733"/>
                  </a:lnTo>
                  <a:cubicBezTo>
                    <a:pt x="19850" y="292780"/>
                    <a:pt x="15560" y="267600"/>
                    <a:pt x="15515" y="242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13" name="Google Shape;2113;g2d252dde5c4_1_1"/>
          <p:cNvSpPr/>
          <p:nvPr/>
        </p:nvSpPr>
        <p:spPr>
          <a:xfrm>
            <a:off x="1399708" y="4481673"/>
            <a:ext cx="4094" cy="52062"/>
          </a:xfrm>
          <a:custGeom>
            <a:rect b="b" l="l" r="r" t="t"/>
            <a:pathLst>
              <a:path extrusionOk="0" h="35477" w="2790">
                <a:moveTo>
                  <a:pt x="334" y="-19"/>
                </a:moveTo>
                <a:lnTo>
                  <a:pt x="334" y="35458"/>
                </a:lnTo>
                <a:lnTo>
                  <a:pt x="1220" y="32085"/>
                </a:lnTo>
                <a:cubicBezTo>
                  <a:pt x="4031" y="21522"/>
                  <a:pt x="3724" y="10373"/>
                  <a:pt x="334" y="-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4" name="Google Shape;2114;g2d252dde5c4_1_1"/>
          <p:cNvSpPr/>
          <p:nvPr/>
        </p:nvSpPr>
        <p:spPr>
          <a:xfrm>
            <a:off x="-5750" y="541900"/>
            <a:ext cx="1403814" cy="1275511"/>
          </a:xfrm>
          <a:custGeom>
            <a:rect b="b" l="l" r="r" t="t"/>
            <a:pathLst>
              <a:path extrusionOk="0" h="837774" w="953354">
                <a:moveTo>
                  <a:pt x="0" y="0"/>
                </a:moveTo>
                <a:lnTo>
                  <a:pt x="953355" y="0"/>
                </a:lnTo>
                <a:lnTo>
                  <a:pt x="953355" y="837775"/>
                </a:lnTo>
                <a:lnTo>
                  <a:pt x="0" y="8377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15" name="Google Shape;2115;g2d252dde5c4_1_1"/>
          <p:cNvGrpSpPr/>
          <p:nvPr/>
        </p:nvGrpSpPr>
        <p:grpSpPr>
          <a:xfrm>
            <a:off x="1583725" y="3455378"/>
            <a:ext cx="1322784" cy="1162411"/>
            <a:chOff x="1583725" y="3455378"/>
            <a:chExt cx="1322784" cy="1162411"/>
          </a:xfrm>
        </p:grpSpPr>
        <p:sp>
          <p:nvSpPr>
            <p:cNvPr id="2116" name="Google Shape;2116;g2d252dde5c4_1_1"/>
            <p:cNvSpPr/>
            <p:nvPr/>
          </p:nvSpPr>
          <p:spPr>
            <a:xfrm>
              <a:off x="1583728" y="3455380"/>
              <a:ext cx="1322781" cy="1162409"/>
            </a:xfrm>
            <a:custGeom>
              <a:rect b="b" l="l" r="r" t="t"/>
              <a:pathLst>
                <a:path extrusionOk="0" h="837772" w="953356">
                  <a:moveTo>
                    <a:pt x="953357" y="274275"/>
                  </a:moveTo>
                  <a:lnTo>
                    <a:pt x="953357" y="0"/>
                  </a:lnTo>
                  <a:lnTo>
                    <a:pt x="0" y="0"/>
                  </a:lnTo>
                  <a:lnTo>
                    <a:pt x="0" y="837773"/>
                  </a:lnTo>
                  <a:lnTo>
                    <a:pt x="953201" y="837773"/>
                  </a:lnTo>
                  <a:lnTo>
                    <a:pt x="953201" y="274275"/>
                  </a:lnTo>
                  <a:lnTo>
                    <a:pt x="953357" y="2742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7" name="Google Shape;2117;g2d252dde5c4_1_1"/>
            <p:cNvSpPr/>
            <p:nvPr/>
          </p:nvSpPr>
          <p:spPr>
            <a:xfrm>
              <a:off x="2905092" y="3835593"/>
              <a:ext cx="211" cy="781855"/>
            </a:xfrm>
            <a:custGeom>
              <a:rect b="b" l="l" r="r" t="t"/>
              <a:pathLst>
                <a:path extrusionOk="0" h="563499" w="152">
                  <a:moveTo>
                    <a:pt x="0" y="0"/>
                  </a:moveTo>
                  <a:lnTo>
                    <a:pt x="152" y="0"/>
                  </a:lnTo>
                  <a:lnTo>
                    <a:pt x="152" y="563499"/>
                  </a:lnTo>
                  <a:lnTo>
                    <a:pt x="0" y="56349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18" name="Google Shape;2118;g2d252dde5c4_1_1"/>
            <p:cNvGrpSpPr/>
            <p:nvPr/>
          </p:nvGrpSpPr>
          <p:grpSpPr>
            <a:xfrm>
              <a:off x="2175770" y="3640730"/>
              <a:ext cx="729669" cy="976511"/>
              <a:chOff x="5306939" y="5312964"/>
              <a:chExt cx="526343" cy="704401"/>
            </a:xfrm>
          </p:grpSpPr>
          <p:sp>
            <p:nvSpPr>
              <p:cNvPr id="2119" name="Google Shape;2119;g2d252dde5c4_1_1"/>
              <p:cNvSpPr/>
              <p:nvPr/>
            </p:nvSpPr>
            <p:spPr>
              <a:xfrm>
                <a:off x="5306939" y="5312964"/>
                <a:ext cx="526343" cy="704401"/>
              </a:xfrm>
              <a:custGeom>
                <a:rect b="b" l="l" r="r" t="t"/>
                <a:pathLst>
                  <a:path extrusionOk="0" h="704401" w="526343">
                    <a:moveTo>
                      <a:pt x="13773" y="581589"/>
                    </a:moveTo>
                    <a:lnTo>
                      <a:pt x="84586" y="510412"/>
                    </a:lnTo>
                    <a:lnTo>
                      <a:pt x="92236" y="124878"/>
                    </a:lnTo>
                    <a:lnTo>
                      <a:pt x="145993" y="124878"/>
                    </a:lnTo>
                    <a:lnTo>
                      <a:pt x="151885" y="442645"/>
                    </a:lnTo>
                    <a:lnTo>
                      <a:pt x="174421" y="420020"/>
                    </a:lnTo>
                    <a:lnTo>
                      <a:pt x="198301" y="443883"/>
                    </a:lnTo>
                    <a:lnTo>
                      <a:pt x="205538" y="13411"/>
                    </a:lnTo>
                    <a:lnTo>
                      <a:pt x="259294" y="13411"/>
                    </a:lnTo>
                    <a:lnTo>
                      <a:pt x="264980" y="283554"/>
                    </a:lnTo>
                    <a:lnTo>
                      <a:pt x="278626" y="283554"/>
                    </a:lnTo>
                    <a:cubicBezTo>
                      <a:pt x="299544" y="283519"/>
                      <a:pt x="316530" y="300437"/>
                      <a:pt x="316565" y="321341"/>
                    </a:cubicBezTo>
                    <a:cubicBezTo>
                      <a:pt x="316565" y="321349"/>
                      <a:pt x="316565" y="321356"/>
                      <a:pt x="316565" y="321364"/>
                    </a:cubicBezTo>
                    <a:lnTo>
                      <a:pt x="316565" y="421776"/>
                    </a:lnTo>
                    <a:lnTo>
                      <a:pt x="349956" y="455041"/>
                    </a:lnTo>
                    <a:lnTo>
                      <a:pt x="385001" y="420020"/>
                    </a:lnTo>
                    <a:lnTo>
                      <a:pt x="420563" y="455454"/>
                    </a:lnTo>
                    <a:lnTo>
                      <a:pt x="420563" y="339236"/>
                    </a:lnTo>
                    <a:cubicBezTo>
                      <a:pt x="420564" y="318338"/>
                      <a:pt x="437487" y="301382"/>
                      <a:pt x="458399" y="301323"/>
                    </a:cubicBezTo>
                    <a:lnTo>
                      <a:pt x="471941" y="301323"/>
                    </a:lnTo>
                    <a:lnTo>
                      <a:pt x="472975" y="296054"/>
                    </a:lnTo>
                    <a:cubicBezTo>
                      <a:pt x="477636" y="274714"/>
                      <a:pt x="496500" y="259470"/>
                      <a:pt x="518358" y="259382"/>
                    </a:cubicBezTo>
                    <a:lnTo>
                      <a:pt x="526677" y="259627"/>
                    </a:lnTo>
                    <a:lnTo>
                      <a:pt x="526677" y="251303"/>
                    </a:lnTo>
                    <a:lnTo>
                      <a:pt x="525387" y="249361"/>
                    </a:lnTo>
                    <a:lnTo>
                      <a:pt x="524767" y="237582"/>
                    </a:lnTo>
                    <a:lnTo>
                      <a:pt x="526677" y="237510"/>
                    </a:lnTo>
                    <a:lnTo>
                      <a:pt x="526677" y="224153"/>
                    </a:lnTo>
                    <a:lnTo>
                      <a:pt x="524767" y="224153"/>
                    </a:lnTo>
                    <a:cubicBezTo>
                      <a:pt x="517737" y="224103"/>
                      <a:pt x="511998" y="229758"/>
                      <a:pt x="511949" y="236783"/>
                    </a:cubicBezTo>
                    <a:cubicBezTo>
                      <a:pt x="511948" y="236808"/>
                      <a:pt x="511948" y="236834"/>
                      <a:pt x="511948" y="236860"/>
                    </a:cubicBezTo>
                    <a:lnTo>
                      <a:pt x="511948" y="246364"/>
                    </a:lnTo>
                    <a:cubicBezTo>
                      <a:pt x="488344" y="249009"/>
                      <a:pt x="468502" y="265276"/>
                      <a:pt x="461294" y="287892"/>
                    </a:cubicBezTo>
                    <a:lnTo>
                      <a:pt x="458399" y="287893"/>
                    </a:lnTo>
                    <a:cubicBezTo>
                      <a:pt x="430073" y="287973"/>
                      <a:pt x="407147" y="310929"/>
                      <a:pt x="407124" y="339235"/>
                    </a:cubicBezTo>
                    <a:lnTo>
                      <a:pt x="407124" y="423016"/>
                    </a:lnTo>
                    <a:lnTo>
                      <a:pt x="385001" y="401012"/>
                    </a:lnTo>
                    <a:lnTo>
                      <a:pt x="349956" y="436134"/>
                    </a:lnTo>
                    <a:lnTo>
                      <a:pt x="330004" y="416197"/>
                    </a:lnTo>
                    <a:lnTo>
                      <a:pt x="330004" y="321365"/>
                    </a:lnTo>
                    <a:cubicBezTo>
                      <a:pt x="329924" y="293059"/>
                      <a:pt x="306951" y="270148"/>
                      <a:pt x="278626" y="270125"/>
                    </a:cubicBezTo>
                    <a:lnTo>
                      <a:pt x="278109" y="270125"/>
                    </a:lnTo>
                    <a:lnTo>
                      <a:pt x="272423" y="-19"/>
                    </a:lnTo>
                    <a:lnTo>
                      <a:pt x="192306" y="-19"/>
                    </a:lnTo>
                    <a:lnTo>
                      <a:pt x="185379" y="411963"/>
                    </a:lnTo>
                    <a:lnTo>
                      <a:pt x="174318" y="401012"/>
                    </a:lnTo>
                    <a:lnTo>
                      <a:pt x="164704" y="410618"/>
                    </a:lnTo>
                    <a:lnTo>
                      <a:pt x="159225" y="111447"/>
                    </a:lnTo>
                    <a:lnTo>
                      <a:pt x="79107" y="111447"/>
                    </a:lnTo>
                    <a:lnTo>
                      <a:pt x="71251" y="504730"/>
                    </a:lnTo>
                    <a:lnTo>
                      <a:pt x="334" y="576009"/>
                    </a:lnTo>
                    <a:lnTo>
                      <a:pt x="334" y="704382"/>
                    </a:lnTo>
                    <a:lnTo>
                      <a:pt x="13773" y="70438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0" name="Google Shape;2120;g2d252dde5c4_1_1"/>
              <p:cNvSpPr/>
              <p:nvPr/>
            </p:nvSpPr>
            <p:spPr>
              <a:xfrm>
                <a:off x="5731614" y="5693851"/>
                <a:ext cx="46933" cy="113842"/>
              </a:xfrm>
              <a:custGeom>
                <a:rect b="b" l="l" r="r" t="t"/>
                <a:pathLst>
                  <a:path extrusionOk="0" h="113842" w="46933">
                    <a:moveTo>
                      <a:pt x="47267" y="-19"/>
                    </a:moveTo>
                    <a:lnTo>
                      <a:pt x="47267" y="113823"/>
                    </a:lnTo>
                    <a:lnTo>
                      <a:pt x="35172" y="113823"/>
                    </a:lnTo>
                    <a:lnTo>
                      <a:pt x="334" y="79010"/>
                    </a:lnTo>
                    <a:lnTo>
                      <a:pt x="334" y="33452"/>
                    </a:lnTo>
                    <a:cubicBezTo>
                      <a:pt x="317" y="15001"/>
                      <a:pt x="15260" y="22"/>
                      <a:pt x="33725" y="-18"/>
                    </a:cubicBezTo>
                    <a:close/>
                    <a:moveTo>
                      <a:pt x="33828" y="93575"/>
                    </a:moveTo>
                    <a:lnTo>
                      <a:pt x="33725" y="13411"/>
                    </a:lnTo>
                    <a:cubicBezTo>
                      <a:pt x="22688" y="13467"/>
                      <a:pt x="13771" y="22423"/>
                      <a:pt x="13773" y="33452"/>
                    </a:cubicBezTo>
                    <a:lnTo>
                      <a:pt x="13773" y="7343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1" name="Google Shape;2121;g2d252dde5c4_1_1"/>
              <p:cNvSpPr/>
              <p:nvPr/>
            </p:nvSpPr>
            <p:spPr>
              <a:xfrm>
                <a:off x="5731614" y="5618748"/>
                <a:ext cx="46933" cy="86569"/>
              </a:xfrm>
              <a:custGeom>
                <a:rect b="b" l="l" r="r" t="t"/>
                <a:pathLst>
                  <a:path extrusionOk="0" h="86569" w="46933">
                    <a:moveTo>
                      <a:pt x="47267" y="-19"/>
                    </a:moveTo>
                    <a:lnTo>
                      <a:pt x="47267" y="70642"/>
                    </a:lnTo>
                    <a:lnTo>
                      <a:pt x="33725" y="70642"/>
                    </a:lnTo>
                    <a:cubicBezTo>
                      <a:pt x="25534" y="70683"/>
                      <a:pt x="17582" y="73404"/>
                      <a:pt x="11085" y="78389"/>
                    </a:cubicBezTo>
                    <a:lnTo>
                      <a:pt x="334" y="86551"/>
                    </a:lnTo>
                    <a:lnTo>
                      <a:pt x="334" y="33452"/>
                    </a:lnTo>
                    <a:cubicBezTo>
                      <a:pt x="317" y="15000"/>
                      <a:pt x="15260" y="22"/>
                      <a:pt x="33725" y="-19"/>
                    </a:cubicBezTo>
                    <a:close/>
                    <a:moveTo>
                      <a:pt x="33828" y="57212"/>
                    </a:moveTo>
                    <a:lnTo>
                      <a:pt x="33725" y="13411"/>
                    </a:lnTo>
                    <a:cubicBezTo>
                      <a:pt x="22688" y="13466"/>
                      <a:pt x="13771" y="22423"/>
                      <a:pt x="13773" y="33452"/>
                    </a:cubicBezTo>
                    <a:lnTo>
                      <a:pt x="13773" y="61344"/>
                    </a:lnTo>
                    <a:cubicBezTo>
                      <a:pt x="20075" y="58632"/>
                      <a:pt x="26862" y="57227"/>
                      <a:pt x="33724" y="572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2" name="Google Shape;2122;g2d252dde5c4_1_1"/>
              <p:cNvSpPr/>
              <p:nvPr/>
            </p:nvSpPr>
            <p:spPr>
              <a:xfrm>
                <a:off x="5616968" y="5900771"/>
                <a:ext cx="116299" cy="35226"/>
              </a:xfrm>
              <a:custGeom>
                <a:rect b="b" l="l" r="r" t="t"/>
                <a:pathLst>
                  <a:path extrusionOk="0" h="35226" w="116299">
                    <a:moveTo>
                      <a:pt x="116633" y="-19"/>
                    </a:moveTo>
                    <a:lnTo>
                      <a:pt x="116633" y="35208"/>
                    </a:lnTo>
                    <a:lnTo>
                      <a:pt x="334" y="35208"/>
                    </a:lnTo>
                    <a:lnTo>
                      <a:pt x="334" y="-19"/>
                    </a:lnTo>
                    <a:close/>
                    <a:moveTo>
                      <a:pt x="103194" y="21882"/>
                    </a:moveTo>
                    <a:lnTo>
                      <a:pt x="103194" y="13410"/>
                    </a:lnTo>
                    <a:lnTo>
                      <a:pt x="13773" y="13410"/>
                    </a:lnTo>
                    <a:lnTo>
                      <a:pt x="13773" y="2188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3" name="Google Shape;2123;g2d252dde5c4_1_1"/>
              <p:cNvSpPr/>
              <p:nvPr/>
            </p:nvSpPr>
            <p:spPr>
              <a:xfrm>
                <a:off x="5571689" y="5600877"/>
                <a:ext cx="47036" cy="167147"/>
              </a:xfrm>
              <a:custGeom>
                <a:rect b="b" l="l" r="r" t="t"/>
                <a:pathLst>
                  <a:path extrusionOk="0" h="167147" w="47036">
                    <a:moveTo>
                      <a:pt x="47370" y="33452"/>
                    </a:moveTo>
                    <a:lnTo>
                      <a:pt x="47370" y="134691"/>
                    </a:lnTo>
                    <a:lnTo>
                      <a:pt x="14910" y="167128"/>
                    </a:lnTo>
                    <a:lnTo>
                      <a:pt x="3642" y="155868"/>
                    </a:lnTo>
                    <a:lnTo>
                      <a:pt x="334" y="-19"/>
                    </a:lnTo>
                    <a:lnTo>
                      <a:pt x="13876" y="-19"/>
                    </a:lnTo>
                    <a:cubicBezTo>
                      <a:pt x="32361" y="13"/>
                      <a:pt x="47338" y="14980"/>
                      <a:pt x="47370" y="33452"/>
                    </a:cubicBezTo>
                    <a:close/>
                    <a:moveTo>
                      <a:pt x="33931" y="129112"/>
                    </a:moveTo>
                    <a:lnTo>
                      <a:pt x="33931" y="33452"/>
                    </a:lnTo>
                    <a:cubicBezTo>
                      <a:pt x="33909" y="22473"/>
                      <a:pt x="25068" y="13547"/>
                      <a:pt x="14083" y="13411"/>
                    </a:cubicBezTo>
                    <a:lnTo>
                      <a:pt x="16874" y="14626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4" name="Google Shape;2124;g2d252dde5c4_1_1"/>
              <p:cNvSpPr/>
              <p:nvPr/>
            </p:nvSpPr>
            <p:spPr>
              <a:xfrm>
                <a:off x="5474824" y="5900771"/>
                <a:ext cx="116196" cy="35226"/>
              </a:xfrm>
              <a:custGeom>
                <a:rect b="b" l="l" r="r" t="t"/>
                <a:pathLst>
                  <a:path extrusionOk="0" h="35226" w="116196">
                    <a:moveTo>
                      <a:pt x="116530" y="-19"/>
                    </a:moveTo>
                    <a:lnTo>
                      <a:pt x="116530" y="35208"/>
                    </a:lnTo>
                    <a:lnTo>
                      <a:pt x="334" y="35208"/>
                    </a:lnTo>
                    <a:lnTo>
                      <a:pt x="334" y="-19"/>
                    </a:lnTo>
                    <a:close/>
                    <a:moveTo>
                      <a:pt x="103091" y="21882"/>
                    </a:moveTo>
                    <a:lnTo>
                      <a:pt x="103091" y="13410"/>
                    </a:lnTo>
                    <a:lnTo>
                      <a:pt x="13773" y="13410"/>
                    </a:lnTo>
                    <a:lnTo>
                      <a:pt x="13773" y="2188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5" name="Google Shape;2125;g2d252dde5c4_1_1"/>
              <p:cNvSpPr/>
              <p:nvPr/>
            </p:nvSpPr>
            <p:spPr>
              <a:xfrm>
                <a:off x="5332577" y="5900771"/>
                <a:ext cx="116299" cy="35226"/>
              </a:xfrm>
              <a:custGeom>
                <a:rect b="b" l="l" r="r" t="t"/>
                <a:pathLst>
                  <a:path extrusionOk="0" h="35226" w="116299">
                    <a:moveTo>
                      <a:pt x="116633" y="-19"/>
                    </a:moveTo>
                    <a:lnTo>
                      <a:pt x="116633" y="35208"/>
                    </a:lnTo>
                    <a:lnTo>
                      <a:pt x="334" y="35208"/>
                    </a:lnTo>
                    <a:lnTo>
                      <a:pt x="334" y="-19"/>
                    </a:lnTo>
                    <a:close/>
                    <a:moveTo>
                      <a:pt x="103194" y="21882"/>
                    </a:moveTo>
                    <a:lnTo>
                      <a:pt x="103194" y="13410"/>
                    </a:lnTo>
                    <a:lnTo>
                      <a:pt x="13773" y="13410"/>
                    </a:lnTo>
                    <a:lnTo>
                      <a:pt x="13773" y="2188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26" name="Google Shape;2126;g2d252dde5c4_1_1"/>
            <p:cNvSpPr/>
            <p:nvPr/>
          </p:nvSpPr>
          <p:spPr>
            <a:xfrm>
              <a:off x="1819107" y="3455378"/>
              <a:ext cx="338311" cy="284836"/>
            </a:xfrm>
            <a:custGeom>
              <a:rect b="b" l="l" r="r" t="t"/>
              <a:pathLst>
                <a:path extrusionOk="0" h="205287" w="243828">
                  <a:moveTo>
                    <a:pt x="190289" y="900"/>
                  </a:moveTo>
                  <a:cubicBezTo>
                    <a:pt x="234888" y="45585"/>
                    <a:pt x="243564" y="114771"/>
                    <a:pt x="211376" y="169070"/>
                  </a:cubicBezTo>
                  <a:lnTo>
                    <a:pt x="202873" y="183459"/>
                  </a:lnTo>
                  <a:lnTo>
                    <a:pt x="138282" y="118835"/>
                  </a:lnTo>
                  <a:lnTo>
                    <a:pt x="140164" y="111666"/>
                  </a:lnTo>
                  <a:cubicBezTo>
                    <a:pt x="147421" y="85341"/>
                    <a:pt x="131948" y="58122"/>
                    <a:pt x="105604" y="50871"/>
                  </a:cubicBezTo>
                  <a:cubicBezTo>
                    <a:pt x="97023" y="48509"/>
                    <a:pt x="87962" y="48504"/>
                    <a:pt x="79379" y="50857"/>
                  </a:cubicBezTo>
                  <a:lnTo>
                    <a:pt x="72179" y="52751"/>
                  </a:lnTo>
                  <a:lnTo>
                    <a:pt x="19393" y="-19"/>
                  </a:lnTo>
                  <a:lnTo>
                    <a:pt x="334" y="-19"/>
                  </a:lnTo>
                  <a:lnTo>
                    <a:pt x="68124" y="67746"/>
                  </a:lnTo>
                  <a:lnTo>
                    <a:pt x="82827" y="63878"/>
                  </a:lnTo>
                  <a:cubicBezTo>
                    <a:pt x="101986" y="58559"/>
                    <a:pt x="121831" y="69767"/>
                    <a:pt x="127154" y="88912"/>
                  </a:cubicBezTo>
                  <a:cubicBezTo>
                    <a:pt x="128913" y="95238"/>
                    <a:pt x="128906" y="101924"/>
                    <a:pt x="127134" y="108247"/>
                  </a:cubicBezTo>
                  <a:lnTo>
                    <a:pt x="123277" y="122886"/>
                  </a:lnTo>
                  <a:lnTo>
                    <a:pt x="205637" y="205268"/>
                  </a:lnTo>
                  <a:lnTo>
                    <a:pt x="222986" y="175910"/>
                  </a:lnTo>
                  <a:cubicBezTo>
                    <a:pt x="256069" y="120041"/>
                    <a:pt x="249941" y="49334"/>
                    <a:pt x="207739" y="-19"/>
                  </a:cubicBezTo>
                  <a:lnTo>
                    <a:pt x="189293" y="-19"/>
                  </a:lnTo>
                  <a:cubicBezTo>
                    <a:pt x="189616" y="300"/>
                    <a:pt x="189968" y="577"/>
                    <a:pt x="190289" y="9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7" name="Google Shape;2127;g2d252dde5c4_1_1"/>
            <p:cNvSpPr/>
            <p:nvPr/>
          </p:nvSpPr>
          <p:spPr>
            <a:xfrm>
              <a:off x="1735524" y="3455379"/>
              <a:ext cx="358617" cy="348127"/>
            </a:xfrm>
            <a:custGeom>
              <a:rect b="b" l="l" r="r" t="t"/>
              <a:pathLst>
                <a:path extrusionOk="0" h="250902" w="258463">
                  <a:moveTo>
                    <a:pt x="21522" y="22010"/>
                  </a:moveTo>
                  <a:cubicBezTo>
                    <a:pt x="-21168" y="94072"/>
                    <a:pt x="2683" y="187073"/>
                    <a:pt x="74795" y="229734"/>
                  </a:cubicBezTo>
                  <a:cubicBezTo>
                    <a:pt x="122488" y="257948"/>
                    <a:pt x="181780" y="257933"/>
                    <a:pt x="229458" y="229695"/>
                  </a:cubicBezTo>
                  <a:lnTo>
                    <a:pt x="258797" y="212384"/>
                  </a:lnTo>
                  <a:lnTo>
                    <a:pt x="176358" y="130015"/>
                  </a:lnTo>
                  <a:lnTo>
                    <a:pt x="161668" y="133922"/>
                  </a:lnTo>
                  <a:cubicBezTo>
                    <a:pt x="142512" y="139231"/>
                    <a:pt x="122675" y="128017"/>
                    <a:pt x="117362" y="108874"/>
                  </a:cubicBezTo>
                  <a:cubicBezTo>
                    <a:pt x="115616" y="102584"/>
                    <a:pt x="115616" y="95937"/>
                    <a:pt x="117362" y="89646"/>
                  </a:cubicBezTo>
                  <a:lnTo>
                    <a:pt x="121271" y="74954"/>
                  </a:lnTo>
                  <a:lnTo>
                    <a:pt x="46185" y="-19"/>
                  </a:lnTo>
                  <a:lnTo>
                    <a:pt x="34489" y="-19"/>
                  </a:lnTo>
                  <a:close/>
                  <a:moveTo>
                    <a:pt x="117085" y="134252"/>
                  </a:moveTo>
                  <a:cubicBezTo>
                    <a:pt x="129631" y="146852"/>
                    <a:pt x="148006" y="151705"/>
                    <a:pt x="165143" y="146945"/>
                  </a:cubicBezTo>
                  <a:lnTo>
                    <a:pt x="172330" y="145037"/>
                  </a:lnTo>
                  <a:lnTo>
                    <a:pt x="236973" y="209623"/>
                  </a:lnTo>
                  <a:lnTo>
                    <a:pt x="222613" y="218092"/>
                  </a:lnTo>
                  <a:cubicBezTo>
                    <a:pt x="201222" y="230729"/>
                    <a:pt x="176830" y="237402"/>
                    <a:pt x="151981" y="237416"/>
                  </a:cubicBezTo>
                  <a:cubicBezTo>
                    <a:pt x="75648" y="237399"/>
                    <a:pt x="13783" y="175549"/>
                    <a:pt x="13800" y="99270"/>
                  </a:cubicBezTo>
                  <a:cubicBezTo>
                    <a:pt x="13805" y="74489"/>
                    <a:pt x="20483" y="50165"/>
                    <a:pt x="33133" y="28850"/>
                  </a:cubicBezTo>
                  <a:lnTo>
                    <a:pt x="41610" y="14460"/>
                  </a:lnTo>
                  <a:lnTo>
                    <a:pt x="106239" y="79005"/>
                  </a:lnTo>
                  <a:lnTo>
                    <a:pt x="104331" y="86200"/>
                  </a:lnTo>
                  <a:cubicBezTo>
                    <a:pt x="99597" y="103344"/>
                    <a:pt x="104471" y="121706"/>
                    <a:pt x="117085" y="1342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8" name="Google Shape;2128;g2d252dde5c4_1_1"/>
            <p:cNvSpPr/>
            <p:nvPr/>
          </p:nvSpPr>
          <p:spPr>
            <a:xfrm>
              <a:off x="1647912" y="3455379"/>
              <a:ext cx="597265" cy="435830"/>
            </a:xfrm>
            <a:custGeom>
              <a:rect b="b" l="l" r="r" t="t"/>
              <a:pathLst>
                <a:path extrusionOk="0" h="314112" w="430461">
                  <a:moveTo>
                    <a:pt x="358236" y="241532"/>
                  </a:moveTo>
                  <a:cubicBezTo>
                    <a:pt x="279464" y="320238"/>
                    <a:pt x="151759" y="320229"/>
                    <a:pt x="72998" y="241512"/>
                  </a:cubicBezTo>
                  <a:cubicBezTo>
                    <a:pt x="8987" y="177537"/>
                    <a:pt x="-4524" y="78778"/>
                    <a:pt x="39953" y="-19"/>
                  </a:cubicBezTo>
                  <a:lnTo>
                    <a:pt x="24542" y="-19"/>
                  </a:lnTo>
                  <a:cubicBezTo>
                    <a:pt x="-30178" y="105418"/>
                    <a:pt x="10997" y="235220"/>
                    <a:pt x="116507" y="289901"/>
                  </a:cubicBezTo>
                  <a:cubicBezTo>
                    <a:pt x="222018" y="344583"/>
                    <a:pt x="351911" y="303438"/>
                    <a:pt x="406631" y="198001"/>
                  </a:cubicBezTo>
                  <a:cubicBezTo>
                    <a:pt x="438850" y="135920"/>
                    <a:pt x="438850" y="62061"/>
                    <a:pt x="406631" y="-19"/>
                  </a:cubicBezTo>
                  <a:lnTo>
                    <a:pt x="391138" y="-19"/>
                  </a:lnTo>
                  <a:cubicBezTo>
                    <a:pt x="435560" y="78772"/>
                    <a:pt x="422116" y="177472"/>
                    <a:pt x="358237" y="24153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9" name="Google Shape;2129;g2d252dde5c4_1_1"/>
            <p:cNvSpPr/>
            <p:nvPr/>
          </p:nvSpPr>
          <p:spPr>
            <a:xfrm>
              <a:off x="2667876" y="3455379"/>
              <a:ext cx="237659" cy="128670"/>
            </a:xfrm>
            <a:custGeom>
              <a:rect b="b" l="l" r="r" t="t"/>
              <a:pathLst>
                <a:path extrusionOk="0" h="92735" w="171286">
                  <a:moveTo>
                    <a:pt x="32402" y="46292"/>
                  </a:moveTo>
                  <a:cubicBezTo>
                    <a:pt x="68799" y="82855"/>
                    <a:pt x="120803" y="99294"/>
                    <a:pt x="171621" y="90302"/>
                  </a:cubicBezTo>
                  <a:lnTo>
                    <a:pt x="171621" y="76025"/>
                  </a:lnTo>
                  <a:cubicBezTo>
                    <a:pt x="162700" y="77739"/>
                    <a:pt x="153637" y="78611"/>
                    <a:pt x="144553" y="78629"/>
                  </a:cubicBezTo>
                  <a:cubicBezTo>
                    <a:pt x="90303" y="78664"/>
                    <a:pt x="40623" y="48275"/>
                    <a:pt x="15978" y="-19"/>
                  </a:cubicBezTo>
                  <a:lnTo>
                    <a:pt x="334" y="-19"/>
                  </a:lnTo>
                  <a:cubicBezTo>
                    <a:pt x="8145" y="17222"/>
                    <a:pt x="19009" y="32911"/>
                    <a:pt x="32402" y="4629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0" name="Google Shape;2130;g2d252dde5c4_1_1"/>
            <p:cNvSpPr/>
            <p:nvPr/>
          </p:nvSpPr>
          <p:spPr>
            <a:xfrm>
              <a:off x="2570172" y="3455379"/>
              <a:ext cx="335453" cy="220292"/>
            </a:xfrm>
            <a:custGeom>
              <a:rect b="b" l="l" r="r" t="t"/>
              <a:pathLst>
                <a:path extrusionOk="0" h="158769" w="241768">
                  <a:moveTo>
                    <a:pt x="56317" y="92893"/>
                  </a:moveTo>
                  <a:cubicBezTo>
                    <a:pt x="98437" y="135200"/>
                    <a:pt x="155741" y="158914"/>
                    <a:pt x="215461" y="158750"/>
                  </a:cubicBezTo>
                  <a:cubicBezTo>
                    <a:pt x="224367" y="158697"/>
                    <a:pt x="233262" y="158123"/>
                    <a:pt x="242102" y="157032"/>
                  </a:cubicBezTo>
                  <a:lnTo>
                    <a:pt x="242101" y="142807"/>
                  </a:lnTo>
                  <a:cubicBezTo>
                    <a:pt x="233269" y="143981"/>
                    <a:pt x="224371" y="144601"/>
                    <a:pt x="215460" y="144665"/>
                  </a:cubicBezTo>
                  <a:cubicBezTo>
                    <a:pt x="124448" y="144767"/>
                    <a:pt x="43684" y="86390"/>
                    <a:pt x="15291" y="-19"/>
                  </a:cubicBezTo>
                  <a:lnTo>
                    <a:pt x="334" y="-19"/>
                  </a:lnTo>
                  <a:cubicBezTo>
                    <a:pt x="11074" y="35077"/>
                    <a:pt x="30301" y="66988"/>
                    <a:pt x="56317" y="9289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1" name="Google Shape;2131;g2d252dde5c4_1_1"/>
            <p:cNvSpPr/>
            <p:nvPr/>
          </p:nvSpPr>
          <p:spPr>
            <a:xfrm>
              <a:off x="1583725" y="4250526"/>
              <a:ext cx="218904" cy="366544"/>
            </a:xfrm>
            <a:custGeom>
              <a:rect b="b" l="l" r="r" t="t"/>
              <a:pathLst>
                <a:path extrusionOk="0" h="264176" w="157769">
                  <a:moveTo>
                    <a:pt x="105073" y="51573"/>
                  </a:moveTo>
                  <a:cubicBezTo>
                    <a:pt x="76842" y="23257"/>
                    <a:pt x="40002" y="5110"/>
                    <a:pt x="334" y="-19"/>
                  </a:cubicBezTo>
                  <a:lnTo>
                    <a:pt x="334" y="16327"/>
                  </a:lnTo>
                  <a:cubicBezTo>
                    <a:pt x="90713" y="29307"/>
                    <a:pt x="153450" y="113044"/>
                    <a:pt x="140462" y="203360"/>
                  </a:cubicBezTo>
                  <a:cubicBezTo>
                    <a:pt x="137373" y="224837"/>
                    <a:pt x="130081" y="245496"/>
                    <a:pt x="119001" y="264157"/>
                  </a:cubicBezTo>
                  <a:lnTo>
                    <a:pt x="137286" y="264157"/>
                  </a:lnTo>
                  <a:cubicBezTo>
                    <a:pt x="174197" y="193876"/>
                    <a:pt x="161151" y="107783"/>
                    <a:pt x="105073" y="515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2" name="Google Shape;2132;g2d252dde5c4_1_1"/>
            <p:cNvSpPr/>
            <p:nvPr/>
          </p:nvSpPr>
          <p:spPr>
            <a:xfrm>
              <a:off x="1583725" y="4145131"/>
              <a:ext cx="323805" cy="472033"/>
            </a:xfrm>
            <a:custGeom>
              <a:rect b="b" l="l" r="r" t="t"/>
              <a:pathLst>
                <a:path extrusionOk="0" h="340204" w="233373">
                  <a:moveTo>
                    <a:pt x="158305" y="74297"/>
                  </a:moveTo>
                  <a:cubicBezTo>
                    <a:pt x="116008" y="31766"/>
                    <a:pt x="60087" y="5458"/>
                    <a:pt x="334" y="-19"/>
                  </a:cubicBezTo>
                  <a:lnTo>
                    <a:pt x="334" y="16163"/>
                  </a:lnTo>
                  <a:cubicBezTo>
                    <a:pt x="132969" y="29535"/>
                    <a:pt x="229644" y="147823"/>
                    <a:pt x="216262" y="280366"/>
                  </a:cubicBezTo>
                  <a:cubicBezTo>
                    <a:pt x="214197" y="300816"/>
                    <a:pt x="209525" y="320919"/>
                    <a:pt x="202360" y="340185"/>
                  </a:cubicBezTo>
                  <a:lnTo>
                    <a:pt x="219714" y="340185"/>
                  </a:lnTo>
                  <a:cubicBezTo>
                    <a:pt x="251697" y="247107"/>
                    <a:pt x="227873" y="143953"/>
                    <a:pt x="158305" y="7429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3" name="Google Shape;2133;g2d252dde5c4_1_1"/>
            <p:cNvSpPr/>
            <p:nvPr/>
          </p:nvSpPr>
          <p:spPr>
            <a:xfrm>
              <a:off x="1844895" y="3941711"/>
              <a:ext cx="365631" cy="365375"/>
            </a:xfrm>
            <a:custGeom>
              <a:rect b="b" l="l" r="r" t="t"/>
              <a:pathLst>
                <a:path extrusionOk="0" h="263333" w="263518">
                  <a:moveTo>
                    <a:pt x="334" y="131646"/>
                  </a:moveTo>
                  <a:cubicBezTo>
                    <a:pt x="335" y="58929"/>
                    <a:pt x="59326" y="-20"/>
                    <a:pt x="132095" y="-19"/>
                  </a:cubicBezTo>
                  <a:cubicBezTo>
                    <a:pt x="204863" y="-18"/>
                    <a:pt x="263853" y="58932"/>
                    <a:pt x="263852" y="131649"/>
                  </a:cubicBezTo>
                  <a:cubicBezTo>
                    <a:pt x="263851" y="204367"/>
                    <a:pt x="204860" y="263315"/>
                    <a:pt x="132092" y="263315"/>
                  </a:cubicBezTo>
                  <a:cubicBezTo>
                    <a:pt x="97143" y="263314"/>
                    <a:pt x="63627" y="249439"/>
                    <a:pt x="38917" y="224742"/>
                  </a:cubicBezTo>
                  <a:cubicBezTo>
                    <a:pt x="14133" y="200102"/>
                    <a:pt x="241" y="166581"/>
                    <a:pt x="334" y="131646"/>
                  </a:cubicBezTo>
                  <a:close/>
                  <a:moveTo>
                    <a:pt x="255617" y="131646"/>
                  </a:moveTo>
                  <a:cubicBezTo>
                    <a:pt x="255628" y="63474"/>
                    <a:pt x="200334" y="8200"/>
                    <a:pt x="132114" y="8189"/>
                  </a:cubicBezTo>
                  <a:cubicBezTo>
                    <a:pt x="63894" y="8178"/>
                    <a:pt x="8581" y="63434"/>
                    <a:pt x="8570" y="131606"/>
                  </a:cubicBezTo>
                  <a:cubicBezTo>
                    <a:pt x="8559" y="199778"/>
                    <a:pt x="63853" y="255052"/>
                    <a:pt x="132073" y="255063"/>
                  </a:cubicBezTo>
                  <a:cubicBezTo>
                    <a:pt x="164836" y="255068"/>
                    <a:pt x="196259" y="242067"/>
                    <a:pt x="219428" y="218920"/>
                  </a:cubicBezTo>
                  <a:lnTo>
                    <a:pt x="219428" y="218920"/>
                  </a:lnTo>
                  <a:cubicBezTo>
                    <a:pt x="242679" y="195831"/>
                    <a:pt x="255711" y="164402"/>
                    <a:pt x="255617" y="131646"/>
                  </a:cubicBezTo>
                  <a:close/>
                  <a:moveTo>
                    <a:pt x="39022" y="131397"/>
                  </a:moveTo>
                  <a:cubicBezTo>
                    <a:pt x="39021" y="80153"/>
                    <a:pt x="80591" y="38611"/>
                    <a:pt x="131870" y="38610"/>
                  </a:cubicBezTo>
                  <a:cubicBezTo>
                    <a:pt x="148538" y="38609"/>
                    <a:pt x="164898" y="43092"/>
                    <a:pt x="179234" y="51588"/>
                  </a:cubicBezTo>
                  <a:lnTo>
                    <a:pt x="197236" y="62169"/>
                  </a:lnTo>
                  <a:lnTo>
                    <a:pt x="146800" y="112610"/>
                  </a:lnTo>
                  <a:lnTo>
                    <a:pt x="137799" y="110218"/>
                  </a:lnTo>
                  <a:cubicBezTo>
                    <a:pt x="126071" y="106968"/>
                    <a:pt x="113927" y="113835"/>
                    <a:pt x="110675" y="125554"/>
                  </a:cubicBezTo>
                  <a:cubicBezTo>
                    <a:pt x="109607" y="129404"/>
                    <a:pt x="109607" y="133473"/>
                    <a:pt x="110675" y="137323"/>
                  </a:cubicBezTo>
                  <a:lnTo>
                    <a:pt x="113068" y="146310"/>
                  </a:lnTo>
                  <a:lnTo>
                    <a:pt x="62609" y="196743"/>
                  </a:lnTo>
                  <a:lnTo>
                    <a:pt x="52003" y="178794"/>
                  </a:lnTo>
                  <a:cubicBezTo>
                    <a:pt x="43512" y="164439"/>
                    <a:pt x="39029" y="148071"/>
                    <a:pt x="39022" y="131397"/>
                  </a:cubicBezTo>
                  <a:close/>
                  <a:moveTo>
                    <a:pt x="183859" y="63876"/>
                  </a:moveTo>
                  <a:lnTo>
                    <a:pt x="175044" y="58690"/>
                  </a:lnTo>
                  <a:cubicBezTo>
                    <a:pt x="134823" y="34886"/>
                    <a:pt x="82908" y="48172"/>
                    <a:pt x="59087" y="88364"/>
                  </a:cubicBezTo>
                  <a:cubicBezTo>
                    <a:pt x="43327" y="114956"/>
                    <a:pt x="43336" y="148022"/>
                    <a:pt x="59111" y="174606"/>
                  </a:cubicBezTo>
                  <a:lnTo>
                    <a:pt x="64300" y="183392"/>
                  </a:lnTo>
                  <a:lnTo>
                    <a:pt x="103865" y="143846"/>
                  </a:lnTo>
                  <a:lnTo>
                    <a:pt x="102697" y="139449"/>
                  </a:lnTo>
                  <a:cubicBezTo>
                    <a:pt x="98269" y="123329"/>
                    <a:pt x="107756" y="106674"/>
                    <a:pt x="123888" y="102249"/>
                  </a:cubicBezTo>
                  <a:cubicBezTo>
                    <a:pt x="129131" y="100811"/>
                    <a:pt x="134666" y="100810"/>
                    <a:pt x="139910" y="102246"/>
                  </a:cubicBezTo>
                  <a:lnTo>
                    <a:pt x="144318" y="103414"/>
                  </a:lnTo>
                  <a:close/>
                  <a:moveTo>
                    <a:pt x="66968" y="201107"/>
                  </a:moveTo>
                  <a:lnTo>
                    <a:pt x="117436" y="150723"/>
                  </a:lnTo>
                  <a:lnTo>
                    <a:pt x="126405" y="153082"/>
                  </a:lnTo>
                  <a:cubicBezTo>
                    <a:pt x="138126" y="156363"/>
                    <a:pt x="150290" y="149527"/>
                    <a:pt x="153573" y="137814"/>
                  </a:cubicBezTo>
                  <a:cubicBezTo>
                    <a:pt x="154658" y="133943"/>
                    <a:pt x="154662" y="129850"/>
                    <a:pt x="153585" y="125977"/>
                  </a:cubicBezTo>
                  <a:lnTo>
                    <a:pt x="151216" y="116982"/>
                  </a:lnTo>
                  <a:lnTo>
                    <a:pt x="201659" y="66590"/>
                  </a:lnTo>
                  <a:lnTo>
                    <a:pt x="212248" y="84563"/>
                  </a:lnTo>
                  <a:cubicBezTo>
                    <a:pt x="238406" y="128661"/>
                    <a:pt x="223837" y="185600"/>
                    <a:pt x="179708" y="211739"/>
                  </a:cubicBezTo>
                  <a:cubicBezTo>
                    <a:pt x="150495" y="229043"/>
                    <a:pt x="114160" y="229036"/>
                    <a:pt x="84954" y="211720"/>
                  </a:cubicBezTo>
                  <a:close/>
                  <a:moveTo>
                    <a:pt x="119918" y="159903"/>
                  </a:moveTo>
                  <a:lnTo>
                    <a:pt x="80329" y="199416"/>
                  </a:lnTo>
                  <a:lnTo>
                    <a:pt x="89143" y="204618"/>
                  </a:lnTo>
                  <a:cubicBezTo>
                    <a:pt x="129338" y="228460"/>
                    <a:pt x="181264" y="215227"/>
                    <a:pt x="205123" y="175060"/>
                  </a:cubicBezTo>
                  <a:cubicBezTo>
                    <a:pt x="220924" y="148458"/>
                    <a:pt x="220931" y="115358"/>
                    <a:pt x="205141" y="88750"/>
                  </a:cubicBezTo>
                  <a:lnTo>
                    <a:pt x="199952" y="79957"/>
                  </a:lnTo>
                  <a:lnTo>
                    <a:pt x="160403" y="119463"/>
                  </a:lnTo>
                  <a:lnTo>
                    <a:pt x="161563" y="123868"/>
                  </a:lnTo>
                  <a:cubicBezTo>
                    <a:pt x="165987" y="139989"/>
                    <a:pt x="156496" y="156642"/>
                    <a:pt x="140363" y="161063"/>
                  </a:cubicBezTo>
                  <a:cubicBezTo>
                    <a:pt x="135109" y="162503"/>
                    <a:pt x="129563" y="162500"/>
                    <a:pt x="124309" y="1610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4" name="Google Shape;2134;g2d252dde5c4_1_1"/>
            <p:cNvSpPr/>
            <p:nvPr/>
          </p:nvSpPr>
          <p:spPr>
            <a:xfrm>
              <a:off x="2639459" y="3724485"/>
              <a:ext cx="211108" cy="210961"/>
            </a:xfrm>
            <a:custGeom>
              <a:rect b="b" l="l" r="r" t="t"/>
              <a:pathLst>
                <a:path extrusionOk="0" h="152044" w="152150">
                  <a:moveTo>
                    <a:pt x="76407" y="152025"/>
                  </a:moveTo>
                  <a:cubicBezTo>
                    <a:pt x="34392" y="152024"/>
                    <a:pt x="333" y="117987"/>
                    <a:pt x="334" y="76001"/>
                  </a:cubicBezTo>
                  <a:cubicBezTo>
                    <a:pt x="335" y="34015"/>
                    <a:pt x="34396" y="-20"/>
                    <a:pt x="76411" y="-19"/>
                  </a:cubicBezTo>
                  <a:cubicBezTo>
                    <a:pt x="118427" y="-18"/>
                    <a:pt x="152486" y="34019"/>
                    <a:pt x="152485" y="76005"/>
                  </a:cubicBezTo>
                  <a:cubicBezTo>
                    <a:pt x="152484" y="96169"/>
                    <a:pt x="144467" y="115507"/>
                    <a:pt x="130197" y="129764"/>
                  </a:cubicBezTo>
                  <a:cubicBezTo>
                    <a:pt x="115961" y="144064"/>
                    <a:pt x="96592" y="152079"/>
                    <a:pt x="76407" y="152025"/>
                  </a:cubicBezTo>
                  <a:close/>
                  <a:moveTo>
                    <a:pt x="76407" y="4731"/>
                  </a:moveTo>
                  <a:cubicBezTo>
                    <a:pt x="37017" y="4724"/>
                    <a:pt x="5081" y="36629"/>
                    <a:pt x="5074" y="75991"/>
                  </a:cubicBezTo>
                  <a:cubicBezTo>
                    <a:pt x="5068" y="115353"/>
                    <a:pt x="36995" y="147267"/>
                    <a:pt x="76384" y="147273"/>
                  </a:cubicBezTo>
                  <a:cubicBezTo>
                    <a:pt x="115774" y="147279"/>
                    <a:pt x="147710" y="115375"/>
                    <a:pt x="147716" y="76013"/>
                  </a:cubicBezTo>
                  <a:cubicBezTo>
                    <a:pt x="147720" y="57110"/>
                    <a:pt x="140207" y="38980"/>
                    <a:pt x="126833" y="25612"/>
                  </a:cubicBezTo>
                  <a:lnTo>
                    <a:pt x="126833" y="25612"/>
                  </a:lnTo>
                  <a:cubicBezTo>
                    <a:pt x="113493" y="12196"/>
                    <a:pt x="95333" y="4676"/>
                    <a:pt x="76407" y="4731"/>
                  </a:cubicBezTo>
                  <a:close/>
                  <a:moveTo>
                    <a:pt x="76263" y="129703"/>
                  </a:moveTo>
                  <a:cubicBezTo>
                    <a:pt x="46654" y="129703"/>
                    <a:pt x="22652" y="105717"/>
                    <a:pt x="22651" y="76129"/>
                  </a:cubicBezTo>
                  <a:cubicBezTo>
                    <a:pt x="22651" y="66513"/>
                    <a:pt x="25241" y="57074"/>
                    <a:pt x="30150" y="48802"/>
                  </a:cubicBezTo>
                  <a:lnTo>
                    <a:pt x="36263" y="38416"/>
                  </a:lnTo>
                  <a:lnTo>
                    <a:pt x="65409" y="67516"/>
                  </a:lnTo>
                  <a:lnTo>
                    <a:pt x="64026" y="72711"/>
                  </a:lnTo>
                  <a:cubicBezTo>
                    <a:pt x="62148" y="79477"/>
                    <a:pt x="66115" y="86483"/>
                    <a:pt x="72886" y="88360"/>
                  </a:cubicBezTo>
                  <a:cubicBezTo>
                    <a:pt x="75111" y="88977"/>
                    <a:pt x="77462" y="88977"/>
                    <a:pt x="79687" y="88360"/>
                  </a:cubicBezTo>
                  <a:lnTo>
                    <a:pt x="84880" y="86979"/>
                  </a:lnTo>
                  <a:lnTo>
                    <a:pt x="114020" y="116094"/>
                  </a:lnTo>
                  <a:lnTo>
                    <a:pt x="103649" y="122213"/>
                  </a:lnTo>
                  <a:cubicBezTo>
                    <a:pt x="95355" y="127112"/>
                    <a:pt x="85898" y="129699"/>
                    <a:pt x="76263" y="129703"/>
                  </a:cubicBezTo>
                  <a:close/>
                  <a:moveTo>
                    <a:pt x="37250" y="46134"/>
                  </a:moveTo>
                  <a:lnTo>
                    <a:pt x="34254" y="51221"/>
                  </a:lnTo>
                  <a:cubicBezTo>
                    <a:pt x="20501" y="74428"/>
                    <a:pt x="28178" y="104382"/>
                    <a:pt x="51401" y="118126"/>
                  </a:cubicBezTo>
                  <a:cubicBezTo>
                    <a:pt x="66766" y="127218"/>
                    <a:pt x="85870" y="127213"/>
                    <a:pt x="101229" y="118112"/>
                  </a:cubicBezTo>
                  <a:lnTo>
                    <a:pt x="106306" y="115117"/>
                  </a:lnTo>
                  <a:lnTo>
                    <a:pt x="83456" y="92289"/>
                  </a:lnTo>
                  <a:lnTo>
                    <a:pt x="80915" y="92963"/>
                  </a:lnTo>
                  <a:cubicBezTo>
                    <a:pt x="71602" y="95519"/>
                    <a:pt x="61979" y="90045"/>
                    <a:pt x="59422" y="80738"/>
                  </a:cubicBezTo>
                  <a:cubicBezTo>
                    <a:pt x="58591" y="77712"/>
                    <a:pt x="58590" y="74519"/>
                    <a:pt x="59420" y="71492"/>
                  </a:cubicBezTo>
                  <a:lnTo>
                    <a:pt x="60095" y="68949"/>
                  </a:lnTo>
                  <a:close/>
                  <a:moveTo>
                    <a:pt x="116541" y="113579"/>
                  </a:moveTo>
                  <a:lnTo>
                    <a:pt x="87429" y="84459"/>
                  </a:lnTo>
                  <a:lnTo>
                    <a:pt x="88793" y="79285"/>
                  </a:lnTo>
                  <a:cubicBezTo>
                    <a:pt x="90688" y="72522"/>
                    <a:pt x="86739" y="65503"/>
                    <a:pt x="79971" y="63609"/>
                  </a:cubicBezTo>
                  <a:cubicBezTo>
                    <a:pt x="77735" y="62984"/>
                    <a:pt x="75370" y="62981"/>
                    <a:pt x="73132" y="63602"/>
                  </a:cubicBezTo>
                  <a:lnTo>
                    <a:pt x="67934" y="64969"/>
                  </a:lnTo>
                  <a:lnTo>
                    <a:pt x="38818" y="35864"/>
                  </a:lnTo>
                  <a:lnTo>
                    <a:pt x="49203" y="29754"/>
                  </a:lnTo>
                  <a:cubicBezTo>
                    <a:pt x="74683" y="14662"/>
                    <a:pt x="107582" y="23069"/>
                    <a:pt x="122684" y="48532"/>
                  </a:cubicBezTo>
                  <a:cubicBezTo>
                    <a:pt x="132681" y="65387"/>
                    <a:pt x="132677" y="86350"/>
                    <a:pt x="122673" y="103201"/>
                  </a:cubicBezTo>
                  <a:close/>
                  <a:moveTo>
                    <a:pt x="92733" y="83028"/>
                  </a:moveTo>
                  <a:lnTo>
                    <a:pt x="115564" y="105870"/>
                  </a:lnTo>
                  <a:lnTo>
                    <a:pt x="118569" y="100784"/>
                  </a:lnTo>
                  <a:cubicBezTo>
                    <a:pt x="132346" y="77592"/>
                    <a:pt x="124699" y="47632"/>
                    <a:pt x="101492" y="33865"/>
                  </a:cubicBezTo>
                  <a:cubicBezTo>
                    <a:pt x="86121" y="24748"/>
                    <a:pt x="66996" y="24744"/>
                    <a:pt x="51622" y="33855"/>
                  </a:cubicBezTo>
                  <a:lnTo>
                    <a:pt x="46541" y="36849"/>
                  </a:lnTo>
                  <a:lnTo>
                    <a:pt x="69368" y="59668"/>
                  </a:lnTo>
                  <a:lnTo>
                    <a:pt x="71913" y="58999"/>
                  </a:lnTo>
                  <a:cubicBezTo>
                    <a:pt x="81228" y="56446"/>
                    <a:pt x="90850" y="61923"/>
                    <a:pt x="93404" y="71231"/>
                  </a:cubicBezTo>
                  <a:cubicBezTo>
                    <a:pt x="94236" y="74263"/>
                    <a:pt x="94235" y="77463"/>
                    <a:pt x="93399" y="804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5" name="Google Shape;2135;g2d252dde5c4_1_1"/>
            <p:cNvSpPr/>
            <p:nvPr/>
          </p:nvSpPr>
          <p:spPr>
            <a:xfrm>
              <a:off x="2905092" y="3835593"/>
              <a:ext cx="211" cy="781855"/>
            </a:xfrm>
            <a:custGeom>
              <a:rect b="b" l="l" r="r" t="t"/>
              <a:pathLst>
                <a:path extrusionOk="0" h="563499" w="152">
                  <a:moveTo>
                    <a:pt x="0" y="0"/>
                  </a:moveTo>
                  <a:lnTo>
                    <a:pt x="152" y="0"/>
                  </a:lnTo>
                  <a:lnTo>
                    <a:pt x="152" y="563499"/>
                  </a:lnTo>
                  <a:lnTo>
                    <a:pt x="0" y="56349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36" name="Google Shape;2136;g2d252dde5c4_1_1"/>
          <p:cNvGrpSpPr/>
          <p:nvPr/>
        </p:nvGrpSpPr>
        <p:grpSpPr>
          <a:xfrm>
            <a:off x="1579275" y="533092"/>
            <a:ext cx="1321588" cy="2738808"/>
            <a:chOff x="1579275" y="533092"/>
            <a:chExt cx="1321588" cy="2738808"/>
          </a:xfrm>
        </p:grpSpPr>
        <p:sp>
          <p:nvSpPr>
            <p:cNvPr id="2137" name="Google Shape;2137;g2d252dde5c4_1_1"/>
            <p:cNvSpPr/>
            <p:nvPr/>
          </p:nvSpPr>
          <p:spPr>
            <a:xfrm rot="-5400000">
              <a:off x="870665" y="1241702"/>
              <a:ext cx="2738808" cy="1321588"/>
            </a:xfrm>
            <a:custGeom>
              <a:rect b="b" l="l" r="r" t="t"/>
              <a:pathLst>
                <a:path extrusionOk="0" h="837774" w="3103465">
                  <a:moveTo>
                    <a:pt x="0" y="0"/>
                  </a:moveTo>
                  <a:lnTo>
                    <a:pt x="3103465" y="0"/>
                  </a:lnTo>
                  <a:lnTo>
                    <a:pt x="3103465" y="837775"/>
                  </a:lnTo>
                  <a:lnTo>
                    <a:pt x="0" y="8377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38" name="Google Shape;2138;g2d252dde5c4_1_1"/>
            <p:cNvGrpSpPr/>
            <p:nvPr/>
          </p:nvGrpSpPr>
          <p:grpSpPr>
            <a:xfrm>
              <a:off x="1753302" y="741296"/>
              <a:ext cx="973533" cy="2327583"/>
              <a:chOff x="1746939" y="741296"/>
              <a:chExt cx="973533" cy="2327583"/>
            </a:xfrm>
          </p:grpSpPr>
          <p:grpSp>
            <p:nvGrpSpPr>
              <p:cNvPr id="2139" name="Google Shape;2139;g2d252dde5c4_1_1"/>
              <p:cNvGrpSpPr/>
              <p:nvPr/>
            </p:nvGrpSpPr>
            <p:grpSpPr>
              <a:xfrm>
                <a:off x="1746939" y="741296"/>
                <a:ext cx="973533" cy="694258"/>
                <a:chOff x="3183513" y="1115522"/>
                <a:chExt cx="791812" cy="564667"/>
              </a:xfrm>
            </p:grpSpPr>
            <p:grpSp>
              <p:nvGrpSpPr>
                <p:cNvPr id="2140" name="Google Shape;2140;g2d252dde5c4_1_1"/>
                <p:cNvGrpSpPr/>
                <p:nvPr/>
              </p:nvGrpSpPr>
              <p:grpSpPr>
                <a:xfrm>
                  <a:off x="3216327" y="1121924"/>
                  <a:ext cx="320728" cy="239680"/>
                  <a:chOff x="4998402" y="2853849"/>
                  <a:chExt cx="320728" cy="239680"/>
                </a:xfrm>
              </p:grpSpPr>
              <p:sp>
                <p:nvSpPr>
                  <p:cNvPr id="2141" name="Google Shape;2141;g2d252dde5c4_1_1"/>
                  <p:cNvSpPr/>
                  <p:nvPr/>
                </p:nvSpPr>
                <p:spPr>
                  <a:xfrm>
                    <a:off x="4998402" y="3052533"/>
                    <a:ext cx="320728" cy="40996"/>
                  </a:xfrm>
                  <a:custGeom>
                    <a:rect b="b" l="l" r="r" t="t"/>
                    <a:pathLst>
                      <a:path extrusionOk="0" h="40996" w="320728">
                        <a:moveTo>
                          <a:pt x="0" y="0"/>
                        </a:moveTo>
                        <a:lnTo>
                          <a:pt x="320729" y="0"/>
                        </a:lnTo>
                        <a:lnTo>
                          <a:pt x="320729" y="40997"/>
                        </a:lnTo>
                        <a:lnTo>
                          <a:pt x="0" y="40997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42" name="Google Shape;2142;g2d252dde5c4_1_1"/>
                  <p:cNvSpPr/>
                  <p:nvPr/>
                </p:nvSpPr>
                <p:spPr>
                  <a:xfrm>
                    <a:off x="5114135" y="2930581"/>
                    <a:ext cx="87275" cy="99641"/>
                  </a:xfrm>
                  <a:custGeom>
                    <a:rect b="b" l="l" r="r" t="t"/>
                    <a:pathLst>
                      <a:path extrusionOk="0" h="99641" w="87275">
                        <a:moveTo>
                          <a:pt x="87609" y="3735"/>
                        </a:moveTo>
                        <a:lnTo>
                          <a:pt x="72625" y="66006"/>
                        </a:lnTo>
                        <a:lnTo>
                          <a:pt x="72970" y="66567"/>
                        </a:lnTo>
                        <a:cubicBezTo>
                          <a:pt x="74551" y="69418"/>
                          <a:pt x="75368" y="72629"/>
                          <a:pt x="75344" y="75888"/>
                        </a:cubicBezTo>
                        <a:lnTo>
                          <a:pt x="75344" y="99623"/>
                        </a:lnTo>
                        <a:lnTo>
                          <a:pt x="9100" y="99623"/>
                        </a:lnTo>
                        <a:lnTo>
                          <a:pt x="9100" y="75888"/>
                        </a:lnTo>
                        <a:cubicBezTo>
                          <a:pt x="9000" y="71113"/>
                          <a:pt x="10820" y="66496"/>
                          <a:pt x="14153" y="63071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6"/>
                        </a:lnTo>
                        <a:lnTo>
                          <a:pt x="62347" y="59706"/>
                        </a:lnTo>
                        <a:cubicBezTo>
                          <a:pt x="63414" y="59719"/>
                          <a:pt x="64475" y="59878"/>
                          <a:pt x="65499" y="60181"/>
                        </a:cubicBezTo>
                        <a:lnTo>
                          <a:pt x="67140" y="60698"/>
                        </a:lnTo>
                        <a:lnTo>
                          <a:pt x="81433" y="1232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43" name="Google Shape;2143;g2d252dde5c4_1_1"/>
                  <p:cNvSpPr/>
                  <p:nvPr/>
                </p:nvSpPr>
                <p:spPr>
                  <a:xfrm>
                    <a:off x="5130071" y="2853849"/>
                    <a:ext cx="55750" cy="53957"/>
                  </a:xfrm>
                  <a:custGeom>
                    <a:rect b="b" l="l" r="r" t="t"/>
                    <a:pathLst>
                      <a:path extrusionOk="0" h="53957" w="55750">
                        <a:moveTo>
                          <a:pt x="56041" y="37615"/>
                        </a:moveTo>
                        <a:cubicBezTo>
                          <a:pt x="56033" y="37946"/>
                          <a:pt x="56048" y="38278"/>
                          <a:pt x="56084" y="38608"/>
                        </a:cubicBezTo>
                        <a:cubicBezTo>
                          <a:pt x="52542" y="43484"/>
                          <a:pt x="48275" y="47792"/>
                          <a:pt x="43431" y="51381"/>
                        </a:cubicBezTo>
                        <a:cubicBezTo>
                          <a:pt x="37972" y="53174"/>
                          <a:pt x="32247" y="54021"/>
                          <a:pt x="26503" y="53884"/>
                        </a:cubicBezTo>
                        <a:cubicBezTo>
                          <a:pt x="21556" y="54168"/>
                          <a:pt x="16610" y="53327"/>
                          <a:pt x="12036" y="51425"/>
                        </a:cubicBezTo>
                        <a:cubicBezTo>
                          <a:pt x="8965" y="49026"/>
                          <a:pt x="6310" y="46140"/>
                          <a:pt x="4176" y="42880"/>
                        </a:cubicBezTo>
                        <a:lnTo>
                          <a:pt x="4176" y="42319"/>
                        </a:lnTo>
                        <a:lnTo>
                          <a:pt x="3745" y="42319"/>
                        </a:lnTo>
                        <a:cubicBezTo>
                          <a:pt x="2881" y="41196"/>
                          <a:pt x="2103" y="40075"/>
                          <a:pt x="1456" y="39125"/>
                        </a:cubicBezTo>
                        <a:lnTo>
                          <a:pt x="1413" y="39083"/>
                        </a:lnTo>
                        <a:cubicBezTo>
                          <a:pt x="1024" y="38522"/>
                          <a:pt x="679" y="37960"/>
                          <a:pt x="334" y="37529"/>
                        </a:cubicBezTo>
                        <a:lnTo>
                          <a:pt x="1586" y="34854"/>
                        </a:lnTo>
                        <a:lnTo>
                          <a:pt x="1715" y="34551"/>
                        </a:lnTo>
                        <a:lnTo>
                          <a:pt x="1758" y="34120"/>
                        </a:lnTo>
                        <a:cubicBezTo>
                          <a:pt x="1822" y="33909"/>
                          <a:pt x="1865" y="33692"/>
                          <a:pt x="1887" y="33472"/>
                        </a:cubicBezTo>
                        <a:lnTo>
                          <a:pt x="1887" y="29934"/>
                        </a:lnTo>
                        <a:cubicBezTo>
                          <a:pt x="173" y="15205"/>
                          <a:pt x="10732" y="1876"/>
                          <a:pt x="25472" y="163"/>
                        </a:cubicBezTo>
                        <a:cubicBezTo>
                          <a:pt x="40211" y="-1550"/>
                          <a:pt x="53549" y="9002"/>
                          <a:pt x="55263" y="23731"/>
                        </a:cubicBezTo>
                        <a:cubicBezTo>
                          <a:pt x="55503" y="25792"/>
                          <a:pt x="55503" y="27873"/>
                          <a:pt x="55263" y="29934"/>
                        </a:cubicBezTo>
                        <a:lnTo>
                          <a:pt x="55263" y="35069"/>
                        </a:lnTo>
                        <a:lnTo>
                          <a:pt x="55393" y="35371"/>
                        </a:lnTo>
                        <a:cubicBezTo>
                          <a:pt x="55387" y="35531"/>
                          <a:pt x="55401" y="35690"/>
                          <a:pt x="55436" y="35846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44" name="Google Shape;2144;g2d252dde5c4_1_1"/>
                <p:cNvGrpSpPr/>
                <p:nvPr/>
              </p:nvGrpSpPr>
              <p:grpSpPr>
                <a:xfrm>
                  <a:off x="3183513" y="1115522"/>
                  <a:ext cx="381012" cy="256076"/>
                  <a:chOff x="4965588" y="2847447"/>
                  <a:chExt cx="381012" cy="256076"/>
                </a:xfrm>
              </p:grpSpPr>
              <p:sp>
                <p:nvSpPr>
                  <p:cNvPr id="2145" name="Google Shape;2145;g2d252dde5c4_1_1"/>
                  <p:cNvSpPr/>
                  <p:nvPr/>
                </p:nvSpPr>
                <p:spPr>
                  <a:xfrm>
                    <a:off x="4965588" y="2847447"/>
                    <a:ext cx="381012" cy="256076"/>
                  </a:xfrm>
                  <a:custGeom>
                    <a:rect b="b" l="l" r="r" t="t"/>
                    <a:pathLst>
                      <a:path extrusionOk="0" h="256076" w="381012">
                        <a:moveTo>
                          <a:pt x="381347" y="182913"/>
                        </a:moveTo>
                        <a:lnTo>
                          <a:pt x="381347" y="201943"/>
                        </a:lnTo>
                        <a:cubicBezTo>
                          <a:pt x="381347" y="203754"/>
                          <a:pt x="379879" y="205222"/>
                          <a:pt x="378068" y="205222"/>
                        </a:cubicBezTo>
                        <a:cubicBezTo>
                          <a:pt x="378067" y="205222"/>
                          <a:pt x="378066" y="205222"/>
                          <a:pt x="378065" y="205222"/>
                        </a:cubicBezTo>
                        <a:lnTo>
                          <a:pt x="363814" y="205222"/>
                        </a:lnTo>
                        <a:lnTo>
                          <a:pt x="363814" y="247816"/>
                        </a:lnTo>
                        <a:cubicBezTo>
                          <a:pt x="364088" y="248335"/>
                          <a:pt x="364236" y="248912"/>
                          <a:pt x="364246" y="249499"/>
                        </a:cubicBezTo>
                        <a:lnTo>
                          <a:pt x="364246" y="252778"/>
                        </a:lnTo>
                        <a:cubicBezTo>
                          <a:pt x="364247" y="254588"/>
                          <a:pt x="362779" y="256057"/>
                          <a:pt x="360967" y="256058"/>
                        </a:cubicBezTo>
                        <a:cubicBezTo>
                          <a:pt x="360966" y="256058"/>
                          <a:pt x="360965" y="256058"/>
                          <a:pt x="360964" y="256058"/>
                        </a:cubicBezTo>
                        <a:lnTo>
                          <a:pt x="28273" y="256058"/>
                        </a:lnTo>
                        <a:cubicBezTo>
                          <a:pt x="26015" y="255181"/>
                          <a:pt x="24228" y="253396"/>
                          <a:pt x="23351" y="251138"/>
                        </a:cubicBezTo>
                        <a:lnTo>
                          <a:pt x="23351" y="205222"/>
                        </a:lnTo>
                        <a:lnTo>
                          <a:pt x="3616" y="205222"/>
                        </a:lnTo>
                        <a:cubicBezTo>
                          <a:pt x="1804" y="205224"/>
                          <a:pt x="335" y="203757"/>
                          <a:pt x="334" y="201947"/>
                        </a:cubicBezTo>
                        <a:cubicBezTo>
                          <a:pt x="334" y="201946"/>
                          <a:pt x="334" y="201945"/>
                          <a:pt x="334" y="201944"/>
                        </a:cubicBezTo>
                        <a:lnTo>
                          <a:pt x="334" y="182913"/>
                        </a:lnTo>
                        <a:cubicBezTo>
                          <a:pt x="333" y="181102"/>
                          <a:pt x="1800" y="179634"/>
                          <a:pt x="3612" y="179633"/>
                        </a:cubicBezTo>
                        <a:cubicBezTo>
                          <a:pt x="3613" y="179633"/>
                          <a:pt x="3615" y="179633"/>
                          <a:pt x="3616" y="179633"/>
                        </a:cubicBezTo>
                        <a:lnTo>
                          <a:pt x="59021" y="179633"/>
                        </a:lnTo>
                        <a:cubicBezTo>
                          <a:pt x="62660" y="174743"/>
                          <a:pt x="67662" y="171035"/>
                          <a:pt x="73401" y="168974"/>
                        </a:cubicBezTo>
                        <a:lnTo>
                          <a:pt x="73401" y="127028"/>
                        </a:lnTo>
                        <a:cubicBezTo>
                          <a:pt x="70728" y="126392"/>
                          <a:pt x="68166" y="125359"/>
                          <a:pt x="65800" y="123964"/>
                        </a:cubicBezTo>
                        <a:lnTo>
                          <a:pt x="52629" y="123964"/>
                        </a:lnTo>
                        <a:cubicBezTo>
                          <a:pt x="47788" y="123964"/>
                          <a:pt x="43863" y="120042"/>
                          <a:pt x="43863" y="115203"/>
                        </a:cubicBezTo>
                        <a:cubicBezTo>
                          <a:pt x="43863" y="110365"/>
                          <a:pt x="47788" y="106443"/>
                          <a:pt x="52629" y="106443"/>
                        </a:cubicBezTo>
                        <a:lnTo>
                          <a:pt x="57294" y="106443"/>
                        </a:lnTo>
                        <a:cubicBezTo>
                          <a:pt x="58491" y="101994"/>
                          <a:pt x="61412" y="98205"/>
                          <a:pt x="65412" y="95914"/>
                        </a:cubicBezTo>
                        <a:cubicBezTo>
                          <a:pt x="70368" y="92942"/>
                          <a:pt x="76041" y="91376"/>
                          <a:pt x="81822" y="91383"/>
                        </a:cubicBezTo>
                        <a:lnTo>
                          <a:pt x="82298" y="91383"/>
                        </a:lnTo>
                        <a:cubicBezTo>
                          <a:pt x="91924" y="90622"/>
                          <a:pt x="101143" y="95413"/>
                          <a:pt x="106048" y="103725"/>
                        </a:cubicBezTo>
                        <a:lnTo>
                          <a:pt x="136925" y="82623"/>
                        </a:lnTo>
                        <a:cubicBezTo>
                          <a:pt x="137189" y="82462"/>
                          <a:pt x="137463" y="82318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3" y="65900"/>
                          <a:pt x="162339" y="58842"/>
                          <a:pt x="162144" y="51681"/>
                        </a:cubicBezTo>
                        <a:cubicBezTo>
                          <a:pt x="160590" y="49437"/>
                          <a:pt x="159381" y="47668"/>
                          <a:pt x="159078" y="47194"/>
                        </a:cubicBezTo>
                        <a:lnTo>
                          <a:pt x="158819" y="46805"/>
                        </a:lnTo>
                        <a:cubicBezTo>
                          <a:pt x="158501" y="46332"/>
                          <a:pt x="158321" y="45778"/>
                          <a:pt x="158302" y="45208"/>
                        </a:cubicBezTo>
                        <a:lnTo>
                          <a:pt x="158215" y="43827"/>
                        </a:lnTo>
                        <a:cubicBezTo>
                          <a:pt x="158173" y="43282"/>
                          <a:pt x="158262" y="42735"/>
                          <a:pt x="158474" y="42231"/>
                        </a:cubicBezTo>
                        <a:lnTo>
                          <a:pt x="159855" y="39339"/>
                        </a:lnTo>
                        <a:lnTo>
                          <a:pt x="159855" y="36491"/>
                        </a:lnTo>
                        <a:cubicBezTo>
                          <a:pt x="158135" y="18127"/>
                          <a:pt x="171638" y="1848"/>
                          <a:pt x="190014" y="129"/>
                        </a:cubicBezTo>
                        <a:cubicBezTo>
                          <a:pt x="208391" y="-1590"/>
                          <a:pt x="224682" y="11903"/>
                          <a:pt x="226402" y="30266"/>
                        </a:cubicBezTo>
                        <a:cubicBezTo>
                          <a:pt x="226596" y="32337"/>
                          <a:pt x="226596" y="34421"/>
                          <a:pt x="226402" y="36491"/>
                        </a:cubicBezTo>
                        <a:lnTo>
                          <a:pt x="226402" y="40850"/>
                        </a:lnTo>
                        <a:lnTo>
                          <a:pt x="226964" y="42663"/>
                        </a:lnTo>
                        <a:cubicBezTo>
                          <a:pt x="227084" y="42994"/>
                          <a:pt x="227142" y="43345"/>
                          <a:pt x="227136" y="43698"/>
                        </a:cubicBezTo>
                        <a:cubicBezTo>
                          <a:pt x="227122" y="44058"/>
                          <a:pt x="227136" y="44419"/>
                          <a:pt x="227180" y="44776"/>
                        </a:cubicBezTo>
                        <a:lnTo>
                          <a:pt x="227309" y="45511"/>
                        </a:lnTo>
                        <a:cubicBezTo>
                          <a:pt x="227469" y="46413"/>
                          <a:pt x="227233" y="47340"/>
                          <a:pt x="226662" y="48056"/>
                        </a:cubicBezTo>
                        <a:lnTo>
                          <a:pt x="226230" y="48661"/>
                        </a:lnTo>
                        <a:cubicBezTo>
                          <a:pt x="225927" y="49049"/>
                          <a:pt x="224804" y="50473"/>
                          <a:pt x="223293" y="52285"/>
                        </a:cubicBezTo>
                        <a:cubicBezTo>
                          <a:pt x="223047" y="59319"/>
                          <a:pt x="221480" y="66243"/>
                          <a:pt x="218673" y="72698"/>
                        </a:cubicBezTo>
                        <a:lnTo>
                          <a:pt x="222602" y="74424"/>
                        </a:lnTo>
                        <a:lnTo>
                          <a:pt x="244410" y="83270"/>
                        </a:lnTo>
                        <a:lnTo>
                          <a:pt x="254386" y="87111"/>
                        </a:lnTo>
                        <a:cubicBezTo>
                          <a:pt x="255044" y="87381"/>
                          <a:pt x="255602" y="87848"/>
                          <a:pt x="255984" y="88449"/>
                        </a:cubicBezTo>
                        <a:lnTo>
                          <a:pt x="256976" y="90088"/>
                        </a:lnTo>
                        <a:lnTo>
                          <a:pt x="301154" y="133933"/>
                        </a:lnTo>
                        <a:cubicBezTo>
                          <a:pt x="305235" y="132241"/>
                          <a:pt x="309604" y="131347"/>
                          <a:pt x="314023" y="131300"/>
                        </a:cubicBezTo>
                        <a:lnTo>
                          <a:pt x="314498" y="131300"/>
                        </a:lnTo>
                        <a:cubicBezTo>
                          <a:pt x="328058" y="131300"/>
                          <a:pt x="338811" y="138852"/>
                          <a:pt x="339458" y="148562"/>
                        </a:cubicBezTo>
                        <a:lnTo>
                          <a:pt x="345158" y="148562"/>
                        </a:lnTo>
                        <a:cubicBezTo>
                          <a:pt x="350000" y="148562"/>
                          <a:pt x="353925" y="152484"/>
                          <a:pt x="353925" y="157322"/>
                        </a:cubicBezTo>
                        <a:cubicBezTo>
                          <a:pt x="353925" y="162160"/>
                          <a:pt x="350000" y="166082"/>
                          <a:pt x="345158" y="166082"/>
                        </a:cubicBezTo>
                        <a:lnTo>
                          <a:pt x="325251" y="166082"/>
                        </a:lnTo>
                        <a:cubicBezTo>
                          <a:pt x="324991" y="166169"/>
                          <a:pt x="324690" y="166298"/>
                          <a:pt x="324387" y="166384"/>
                        </a:cubicBezTo>
                        <a:lnTo>
                          <a:pt x="324387" y="170441"/>
                        </a:lnTo>
                        <a:cubicBezTo>
                          <a:pt x="329547" y="172269"/>
                          <a:pt x="334124" y="175443"/>
                          <a:pt x="337645" y="179633"/>
                        </a:cubicBezTo>
                        <a:lnTo>
                          <a:pt x="378065" y="179633"/>
                        </a:lnTo>
                        <a:cubicBezTo>
                          <a:pt x="379877" y="179632"/>
                          <a:pt x="381346" y="181099"/>
                          <a:pt x="381346" y="182909"/>
                        </a:cubicBezTo>
                        <a:cubicBezTo>
                          <a:pt x="381346" y="182910"/>
                          <a:pt x="381346" y="182911"/>
                          <a:pt x="381346" y="182912"/>
                        </a:cubicBezTo>
                        <a:close/>
                        <a:moveTo>
                          <a:pt x="374740" y="198663"/>
                        </a:moveTo>
                        <a:lnTo>
                          <a:pt x="374740" y="193830"/>
                        </a:lnTo>
                        <a:lnTo>
                          <a:pt x="6897" y="193830"/>
                        </a:lnTo>
                        <a:lnTo>
                          <a:pt x="6897" y="198663"/>
                        </a:lnTo>
                        <a:lnTo>
                          <a:pt x="374740" y="198663"/>
                        </a:lnTo>
                        <a:close/>
                        <a:moveTo>
                          <a:pt x="374740" y="190550"/>
                        </a:moveTo>
                        <a:lnTo>
                          <a:pt x="374740" y="186192"/>
                        </a:lnTo>
                        <a:lnTo>
                          <a:pt x="6897" y="186192"/>
                        </a:lnTo>
                        <a:lnTo>
                          <a:pt x="6897" y="190550"/>
                        </a:lnTo>
                        <a:close/>
                        <a:moveTo>
                          <a:pt x="353925" y="246219"/>
                        </a:moveTo>
                        <a:lnTo>
                          <a:pt x="353925" y="205222"/>
                        </a:lnTo>
                        <a:lnTo>
                          <a:pt x="33196" y="205222"/>
                        </a:lnTo>
                        <a:lnTo>
                          <a:pt x="33196" y="246219"/>
                        </a:lnTo>
                        <a:close/>
                        <a:moveTo>
                          <a:pt x="347361" y="157322"/>
                        </a:moveTo>
                        <a:cubicBezTo>
                          <a:pt x="347356" y="156108"/>
                          <a:pt x="346373" y="155126"/>
                          <a:pt x="345158" y="155121"/>
                        </a:cubicBezTo>
                        <a:lnTo>
                          <a:pt x="331124" y="155122"/>
                        </a:lnTo>
                        <a:lnTo>
                          <a:pt x="332161" y="152834"/>
                        </a:lnTo>
                        <a:cubicBezTo>
                          <a:pt x="332452" y="152143"/>
                          <a:pt x="332655" y="151418"/>
                          <a:pt x="332764" y="150676"/>
                        </a:cubicBezTo>
                        <a:cubicBezTo>
                          <a:pt x="332808" y="150417"/>
                          <a:pt x="332851" y="150159"/>
                          <a:pt x="332895" y="149856"/>
                        </a:cubicBezTo>
                        <a:lnTo>
                          <a:pt x="332895" y="149382"/>
                        </a:lnTo>
                        <a:cubicBezTo>
                          <a:pt x="332808" y="143038"/>
                          <a:pt x="324560" y="137859"/>
                          <a:pt x="314498" y="137859"/>
                        </a:cubicBezTo>
                        <a:lnTo>
                          <a:pt x="314066" y="137859"/>
                        </a:lnTo>
                        <a:cubicBezTo>
                          <a:pt x="312900" y="137903"/>
                          <a:pt x="311778" y="137989"/>
                          <a:pt x="310655" y="138119"/>
                        </a:cubicBezTo>
                        <a:lnTo>
                          <a:pt x="309359" y="138378"/>
                        </a:lnTo>
                        <a:cubicBezTo>
                          <a:pt x="308703" y="138465"/>
                          <a:pt x="308055" y="138595"/>
                          <a:pt x="307416" y="138766"/>
                        </a:cubicBezTo>
                        <a:cubicBezTo>
                          <a:pt x="306941" y="138895"/>
                          <a:pt x="306466" y="139025"/>
                          <a:pt x="305991" y="139197"/>
                        </a:cubicBezTo>
                        <a:cubicBezTo>
                          <a:pt x="305429" y="139370"/>
                          <a:pt x="304868" y="139542"/>
                          <a:pt x="304350" y="139758"/>
                        </a:cubicBezTo>
                        <a:cubicBezTo>
                          <a:pt x="303918" y="139930"/>
                          <a:pt x="303529" y="140146"/>
                          <a:pt x="303097" y="140319"/>
                        </a:cubicBezTo>
                        <a:cubicBezTo>
                          <a:pt x="302418" y="140630"/>
                          <a:pt x="301755" y="140976"/>
                          <a:pt x="301111" y="141355"/>
                        </a:cubicBezTo>
                        <a:lnTo>
                          <a:pt x="300031" y="142088"/>
                        </a:lnTo>
                        <a:lnTo>
                          <a:pt x="252787" y="95137"/>
                        </a:lnTo>
                        <a:lnTo>
                          <a:pt x="252529" y="95223"/>
                        </a:lnTo>
                        <a:lnTo>
                          <a:pt x="251665" y="93929"/>
                        </a:lnTo>
                        <a:lnTo>
                          <a:pt x="251622" y="93885"/>
                        </a:lnTo>
                        <a:lnTo>
                          <a:pt x="251536" y="93713"/>
                        </a:lnTo>
                        <a:lnTo>
                          <a:pt x="250974" y="92850"/>
                        </a:lnTo>
                        <a:lnTo>
                          <a:pt x="242424" y="89570"/>
                        </a:lnTo>
                        <a:lnTo>
                          <a:pt x="241992" y="89398"/>
                        </a:lnTo>
                        <a:lnTo>
                          <a:pt x="239271" y="88319"/>
                        </a:lnTo>
                        <a:lnTo>
                          <a:pt x="224718" y="148821"/>
                        </a:lnTo>
                        <a:cubicBezTo>
                          <a:pt x="226380" y="152019"/>
                          <a:pt x="227240" y="155573"/>
                          <a:pt x="227223" y="159177"/>
                        </a:cubicBezTo>
                        <a:lnTo>
                          <a:pt x="227223" y="182913"/>
                        </a:lnTo>
                        <a:lnTo>
                          <a:pt x="239746" y="182913"/>
                        </a:lnTo>
                        <a:lnTo>
                          <a:pt x="243935" y="138248"/>
                        </a:lnTo>
                        <a:lnTo>
                          <a:pt x="296965" y="178208"/>
                        </a:lnTo>
                        <a:cubicBezTo>
                          <a:pt x="299431" y="176177"/>
                          <a:pt x="302239" y="174600"/>
                          <a:pt x="305257" y="173548"/>
                        </a:cubicBezTo>
                        <a:cubicBezTo>
                          <a:pt x="305947" y="173289"/>
                          <a:pt x="306681" y="173073"/>
                          <a:pt x="307416" y="172857"/>
                        </a:cubicBezTo>
                        <a:lnTo>
                          <a:pt x="307416" y="164011"/>
                        </a:lnTo>
                        <a:cubicBezTo>
                          <a:pt x="306034" y="163712"/>
                          <a:pt x="304677" y="163307"/>
                          <a:pt x="303357" y="162802"/>
                        </a:cubicBezTo>
                        <a:lnTo>
                          <a:pt x="283362" y="162802"/>
                        </a:lnTo>
                        <a:cubicBezTo>
                          <a:pt x="280334" y="162802"/>
                          <a:pt x="277878" y="160349"/>
                          <a:pt x="277878" y="157322"/>
                        </a:cubicBezTo>
                        <a:cubicBezTo>
                          <a:pt x="277878" y="154295"/>
                          <a:pt x="280334" y="151842"/>
                          <a:pt x="283362" y="151842"/>
                        </a:cubicBezTo>
                        <a:lnTo>
                          <a:pt x="297700" y="152100"/>
                        </a:lnTo>
                        <a:cubicBezTo>
                          <a:pt x="297428" y="151382"/>
                          <a:pt x="297281" y="150623"/>
                          <a:pt x="297268" y="149856"/>
                        </a:cubicBezTo>
                        <a:lnTo>
                          <a:pt x="297268" y="149770"/>
                        </a:lnTo>
                        <a:cubicBezTo>
                          <a:pt x="297570" y="146801"/>
                          <a:pt x="299336" y="144178"/>
                          <a:pt x="301974" y="142779"/>
                        </a:cubicBezTo>
                        <a:cubicBezTo>
                          <a:pt x="305648" y="140610"/>
                          <a:pt x="309842" y="139477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11" y="143944"/>
                          <a:pt x="331253" y="149425"/>
                        </a:cubicBezTo>
                        <a:cubicBezTo>
                          <a:pt x="330980" y="152427"/>
                          <a:pt x="329210" y="155088"/>
                          <a:pt x="326546" y="156502"/>
                        </a:cubicBezTo>
                        <a:cubicBezTo>
                          <a:pt x="322871" y="158662"/>
                          <a:pt x="318676" y="159781"/>
                          <a:pt x="314412" y="159738"/>
                        </a:cubicBezTo>
                        <a:lnTo>
                          <a:pt x="314023" y="159782"/>
                        </a:lnTo>
                        <a:cubicBezTo>
                          <a:pt x="309051" y="159966"/>
                          <a:pt x="304169" y="158426"/>
                          <a:pt x="300203" y="155423"/>
                        </a:cubicBezTo>
                        <a:lnTo>
                          <a:pt x="283319" y="155122"/>
                        </a:lnTo>
                        <a:cubicBezTo>
                          <a:pt x="282103" y="155134"/>
                          <a:pt x="281127" y="156129"/>
                          <a:pt x="281139" y="157344"/>
                        </a:cubicBezTo>
                        <a:cubicBezTo>
                          <a:pt x="281151" y="158559"/>
                          <a:pt x="282146" y="159534"/>
                          <a:pt x="283362" y="159522"/>
                        </a:cubicBezTo>
                        <a:lnTo>
                          <a:pt x="304263" y="159653"/>
                        </a:lnTo>
                        <a:cubicBezTo>
                          <a:pt x="305896" y="160285"/>
                          <a:pt x="307589" y="160748"/>
                          <a:pt x="309316" y="161034"/>
                        </a:cubicBezTo>
                        <a:lnTo>
                          <a:pt x="310697" y="161248"/>
                        </a:lnTo>
                        <a:lnTo>
                          <a:pt x="310697" y="175533"/>
                        </a:lnTo>
                        <a:lnTo>
                          <a:pt x="309402" y="175792"/>
                        </a:lnTo>
                        <a:cubicBezTo>
                          <a:pt x="308358" y="175994"/>
                          <a:pt x="307332" y="176282"/>
                          <a:pt x="306336" y="176654"/>
                        </a:cubicBezTo>
                        <a:cubicBezTo>
                          <a:pt x="302690" y="177929"/>
                          <a:pt x="299413" y="180078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4"/>
                        </a:lnTo>
                        <a:cubicBezTo>
                          <a:pt x="330822" y="181920"/>
                          <a:pt x="330303" y="181531"/>
                          <a:pt x="329785" y="181100"/>
                        </a:cubicBezTo>
                        <a:cubicBezTo>
                          <a:pt x="329388" y="180717"/>
                          <a:pt x="328970" y="180357"/>
                          <a:pt x="328533" y="180021"/>
                        </a:cubicBezTo>
                        <a:cubicBezTo>
                          <a:pt x="327972" y="179633"/>
                          <a:pt x="327367" y="179288"/>
                          <a:pt x="326806" y="178899"/>
                        </a:cubicBezTo>
                        <a:cubicBezTo>
                          <a:pt x="326374" y="178640"/>
                          <a:pt x="325941" y="178338"/>
                          <a:pt x="325510" y="178079"/>
                        </a:cubicBezTo>
                        <a:cubicBezTo>
                          <a:pt x="324540" y="177595"/>
                          <a:pt x="323545" y="177164"/>
                          <a:pt x="322530" y="176785"/>
                        </a:cubicBezTo>
                        <a:lnTo>
                          <a:pt x="322185" y="176654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2"/>
                        </a:cubicBezTo>
                        <a:lnTo>
                          <a:pt x="317823" y="175533"/>
                        </a:lnTo>
                        <a:lnTo>
                          <a:pt x="317823" y="161163"/>
                        </a:lnTo>
                        <a:lnTo>
                          <a:pt x="319162" y="160904"/>
                        </a:lnTo>
                        <a:cubicBezTo>
                          <a:pt x="319723" y="160774"/>
                          <a:pt x="320285" y="160645"/>
                          <a:pt x="320802" y="160515"/>
                        </a:cubicBezTo>
                        <a:cubicBezTo>
                          <a:pt x="321607" y="160331"/>
                          <a:pt x="322400" y="160101"/>
                          <a:pt x="323178" y="159825"/>
                        </a:cubicBezTo>
                        <a:cubicBezTo>
                          <a:pt x="323400" y="159773"/>
                          <a:pt x="323617" y="159701"/>
                          <a:pt x="323825" y="159609"/>
                        </a:cubicBezTo>
                        <a:lnTo>
                          <a:pt x="324387" y="159522"/>
                        </a:lnTo>
                        <a:lnTo>
                          <a:pt x="345158" y="159522"/>
                        </a:lnTo>
                        <a:cubicBezTo>
                          <a:pt x="346372" y="159518"/>
                          <a:pt x="347356" y="158536"/>
                          <a:pt x="347361" y="157322"/>
                        </a:cubicBezTo>
                        <a:close/>
                        <a:moveTo>
                          <a:pt x="324775" y="153740"/>
                        </a:moveTo>
                        <a:cubicBezTo>
                          <a:pt x="325769" y="153136"/>
                          <a:pt x="328014" y="151496"/>
                          <a:pt x="327972" y="149468"/>
                        </a:cubicBezTo>
                        <a:cubicBezTo>
                          <a:pt x="327928" y="146318"/>
                          <a:pt x="322185" y="142779"/>
                          <a:pt x="314498" y="142779"/>
                        </a:cubicBezTo>
                        <a:lnTo>
                          <a:pt x="314152" y="142779"/>
                        </a:lnTo>
                        <a:cubicBezTo>
                          <a:pt x="310499" y="142759"/>
                          <a:pt x="306907" y="143713"/>
                          <a:pt x="303745" y="145541"/>
                        </a:cubicBezTo>
                        <a:cubicBezTo>
                          <a:pt x="302795" y="146145"/>
                          <a:pt x="300507" y="147785"/>
                          <a:pt x="300550" y="149814"/>
                        </a:cubicBezTo>
                        <a:cubicBezTo>
                          <a:pt x="300592" y="152963"/>
                          <a:pt x="306336" y="156459"/>
                          <a:pt x="314023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8" y="182054"/>
                          <a:pt x="293810" y="181233"/>
                          <a:pt x="294547" y="180453"/>
                        </a:cubicBezTo>
                        <a:lnTo>
                          <a:pt x="246656" y="144419"/>
                        </a:lnTo>
                        <a:lnTo>
                          <a:pt x="243029" y="182913"/>
                        </a:lnTo>
                        <a:close/>
                        <a:moveTo>
                          <a:pt x="221220" y="149295"/>
                        </a:moveTo>
                        <a:lnTo>
                          <a:pt x="236205" y="87024"/>
                        </a:lnTo>
                        <a:lnTo>
                          <a:pt x="230030" y="84522"/>
                        </a:lnTo>
                        <a:lnTo>
                          <a:pt x="215736" y="143987"/>
                        </a:lnTo>
                        <a:lnTo>
                          <a:pt x="214095" y="143470"/>
                        </a:lnTo>
                        <a:cubicBezTo>
                          <a:pt x="213071" y="143168"/>
                          <a:pt x="212010" y="143007"/>
                          <a:pt x="210942" y="142995"/>
                        </a:cubicBezTo>
                        <a:lnTo>
                          <a:pt x="169529" y="142995"/>
                        </a:lnTo>
                        <a:lnTo>
                          <a:pt x="155192" y="83270"/>
                        </a:lnTo>
                        <a:lnTo>
                          <a:pt x="148930" y="85385"/>
                        </a:lnTo>
                        <a:lnTo>
                          <a:pt x="163440" y="145714"/>
                        </a:lnTo>
                        <a:lnTo>
                          <a:pt x="162749" y="146361"/>
                        </a:lnTo>
                        <a:cubicBezTo>
                          <a:pt x="159416" y="149785"/>
                          <a:pt x="157596" y="154402"/>
                          <a:pt x="157697" y="159177"/>
                        </a:cubicBezTo>
                        <a:lnTo>
                          <a:pt x="157697" y="182913"/>
                        </a:lnTo>
                        <a:lnTo>
                          <a:pt x="223941" y="182913"/>
                        </a:lnTo>
                        <a:lnTo>
                          <a:pt x="223941" y="159177"/>
                        </a:lnTo>
                        <a:cubicBezTo>
                          <a:pt x="223965" y="155918"/>
                          <a:pt x="223147" y="152707"/>
                          <a:pt x="221565" y="149856"/>
                        </a:cubicBezTo>
                        <a:close/>
                        <a:moveTo>
                          <a:pt x="213360" y="139930"/>
                        </a:moveTo>
                        <a:lnTo>
                          <a:pt x="226920" y="83486"/>
                        </a:lnTo>
                        <a:lnTo>
                          <a:pt x="219968" y="80422"/>
                        </a:lnTo>
                        <a:lnTo>
                          <a:pt x="216470" y="78998"/>
                        </a:lnTo>
                        <a:lnTo>
                          <a:pt x="199066" y="99323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8"/>
                        </a:lnTo>
                        <a:lnTo>
                          <a:pt x="158302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3"/>
                          <a:pt x="213360" y="139931"/>
                        </a:cubicBezTo>
                        <a:close/>
                        <a:moveTo>
                          <a:pt x="220615" y="45165"/>
                        </a:moveTo>
                        <a:cubicBezTo>
                          <a:pt x="220580" y="44836"/>
                          <a:pt x="220566" y="44504"/>
                          <a:pt x="220573" y="44173"/>
                        </a:cubicBezTo>
                        <a:lnTo>
                          <a:pt x="219968" y="42403"/>
                        </a:lnTo>
                        <a:cubicBezTo>
                          <a:pt x="219932" y="42248"/>
                          <a:pt x="219918" y="42088"/>
                          <a:pt x="219925" y="41928"/>
                        </a:cubicBezTo>
                        <a:lnTo>
                          <a:pt x="219796" y="41626"/>
                        </a:lnTo>
                        <a:lnTo>
                          <a:pt x="219796" y="36491"/>
                        </a:lnTo>
                        <a:cubicBezTo>
                          <a:pt x="221510" y="21762"/>
                          <a:pt x="210951" y="8433"/>
                          <a:pt x="196212" y="6720"/>
                        </a:cubicBezTo>
                        <a:cubicBezTo>
                          <a:pt x="181472" y="5007"/>
                          <a:pt x="168134" y="15559"/>
                          <a:pt x="166420" y="30288"/>
                        </a:cubicBezTo>
                        <a:cubicBezTo>
                          <a:pt x="166180" y="32349"/>
                          <a:pt x="166180" y="34430"/>
                          <a:pt x="166420" y="36491"/>
                        </a:cubicBezTo>
                        <a:lnTo>
                          <a:pt x="166420" y="40030"/>
                        </a:lnTo>
                        <a:cubicBezTo>
                          <a:pt x="166397" y="40249"/>
                          <a:pt x="166354" y="40466"/>
                          <a:pt x="166291" y="40677"/>
                        </a:cubicBezTo>
                        <a:lnTo>
                          <a:pt x="166247" y="41109"/>
                        </a:lnTo>
                        <a:lnTo>
                          <a:pt x="166117" y="41411"/>
                        </a:lnTo>
                        <a:lnTo>
                          <a:pt x="164865" y="44086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6" y="46633"/>
                          <a:pt x="167413" y="47755"/>
                          <a:pt x="168276" y="48877"/>
                        </a:cubicBezTo>
                        <a:lnTo>
                          <a:pt x="168709" y="48877"/>
                        </a:lnTo>
                        <a:lnTo>
                          <a:pt x="168709" y="49437"/>
                        </a:lnTo>
                        <a:cubicBezTo>
                          <a:pt x="170842" y="52697"/>
                          <a:pt x="173497" y="55584"/>
                          <a:pt x="176568" y="57982"/>
                        </a:cubicBezTo>
                        <a:cubicBezTo>
                          <a:pt x="181142" y="59885"/>
                          <a:pt x="186089" y="60726"/>
                          <a:pt x="191035" y="60441"/>
                        </a:cubicBezTo>
                        <a:cubicBezTo>
                          <a:pt x="196779" y="60578"/>
                          <a:pt x="202504" y="59731"/>
                          <a:pt x="207963" y="57938"/>
                        </a:cubicBezTo>
                        <a:cubicBezTo>
                          <a:pt x="212807" y="54349"/>
                          <a:pt x="217073" y="50041"/>
                          <a:pt x="220615" y="45165"/>
                        </a:cubicBezTo>
                        <a:close/>
                        <a:moveTo>
                          <a:pt x="198851" y="94533"/>
                        </a:moveTo>
                        <a:lnTo>
                          <a:pt x="213231" y="77703"/>
                        </a:lnTo>
                        <a:lnTo>
                          <a:pt x="212886" y="77530"/>
                        </a:lnTo>
                        <a:lnTo>
                          <a:pt x="212842" y="77530"/>
                        </a:lnTo>
                        <a:lnTo>
                          <a:pt x="212368" y="77358"/>
                        </a:lnTo>
                        <a:cubicBezTo>
                          <a:pt x="208439" y="84154"/>
                          <a:pt x="201483" y="88649"/>
                          <a:pt x="193669" y="89441"/>
                        </a:cubicBezTo>
                        <a:close/>
                        <a:moveTo>
                          <a:pt x="211245" y="72914"/>
                        </a:moveTo>
                        <a:cubicBezTo>
                          <a:pt x="214176" y="67374"/>
                          <a:pt x="215939" y="61294"/>
                          <a:pt x="216427" y="55047"/>
                        </a:cubicBezTo>
                        <a:cubicBezTo>
                          <a:pt x="214402" y="57421"/>
                          <a:pt x="211975" y="59423"/>
                          <a:pt x="209258" y="60959"/>
                        </a:cubicBezTo>
                        <a:cubicBezTo>
                          <a:pt x="203394" y="62946"/>
                          <a:pt x="197225" y="63881"/>
                          <a:pt x="191035" y="63721"/>
                        </a:cubicBezTo>
                        <a:cubicBezTo>
                          <a:pt x="185536" y="63951"/>
                          <a:pt x="180054" y="62979"/>
                          <a:pt x="174970" y="60873"/>
                        </a:cubicBezTo>
                        <a:cubicBezTo>
                          <a:pt x="172695" y="59318"/>
                          <a:pt x="170683" y="57410"/>
                          <a:pt x="169010" y="55220"/>
                        </a:cubicBezTo>
                        <a:cubicBezTo>
                          <a:pt x="169551" y="61375"/>
                          <a:pt x="171313" y="67360"/>
                          <a:pt x="174193" y="72827"/>
                        </a:cubicBezTo>
                        <a:cubicBezTo>
                          <a:pt x="174280" y="72956"/>
                          <a:pt x="174236" y="73043"/>
                          <a:pt x="174280" y="73172"/>
                        </a:cubicBezTo>
                        <a:cubicBezTo>
                          <a:pt x="177883" y="83353"/>
                          <a:pt x="189064" y="88687"/>
                          <a:pt x="199252" y="85085"/>
                        </a:cubicBezTo>
                        <a:cubicBezTo>
                          <a:pt x="204807" y="83122"/>
                          <a:pt x="209180" y="78761"/>
                          <a:pt x="211158" y="73215"/>
                        </a:cubicBezTo>
                        <a:cubicBezTo>
                          <a:pt x="211202" y="73128"/>
                          <a:pt x="211158" y="72999"/>
                          <a:pt x="211245" y="72914"/>
                        </a:cubicBezTo>
                        <a:close/>
                        <a:moveTo>
                          <a:pt x="185119" y="95310"/>
                        </a:moveTo>
                        <a:lnTo>
                          <a:pt x="191812" y="89441"/>
                        </a:lnTo>
                        <a:cubicBezTo>
                          <a:pt x="183964" y="88651"/>
                          <a:pt x="176982" y="84117"/>
                          <a:pt x="173070" y="77272"/>
                        </a:cubicBezTo>
                        <a:lnTo>
                          <a:pt x="171688" y="77746"/>
                        </a:lnTo>
                        <a:close/>
                        <a:moveTo>
                          <a:pt x="159813" y="144677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3"/>
                        </a:lnTo>
                        <a:lnTo>
                          <a:pt x="114426" y="109723"/>
                        </a:lnTo>
                        <a:cubicBezTo>
                          <a:pt x="117455" y="109723"/>
                          <a:pt x="119911" y="112177"/>
                          <a:pt x="119911" y="115204"/>
                        </a:cubicBezTo>
                        <a:cubicBezTo>
                          <a:pt x="119911" y="118231"/>
                          <a:pt x="117455" y="120685"/>
                          <a:pt x="114426" y="120685"/>
                        </a:cubicBezTo>
                        <a:lnTo>
                          <a:pt x="96979" y="120771"/>
                        </a:lnTo>
                        <a:cubicBezTo>
                          <a:pt x="94924" y="122019"/>
                          <a:pt x="92698" y="122964"/>
                          <a:pt x="90372" y="123575"/>
                        </a:cubicBezTo>
                        <a:lnTo>
                          <a:pt x="90372" y="144074"/>
                        </a:lnTo>
                        <a:cubicBezTo>
                          <a:pt x="95900" y="142650"/>
                          <a:pt x="112699" y="137040"/>
                          <a:pt x="128504" y="130696"/>
                        </a:cubicBezTo>
                        <a:cubicBezTo>
                          <a:pt x="130525" y="129695"/>
                          <a:pt x="132891" y="129664"/>
                          <a:pt x="134938" y="130609"/>
                        </a:cubicBezTo>
                        <a:cubicBezTo>
                          <a:pt x="136469" y="131407"/>
                          <a:pt x="137584" y="132821"/>
                          <a:pt x="138005" y="134494"/>
                        </a:cubicBezTo>
                        <a:lnTo>
                          <a:pt x="142108" y="182913"/>
                        </a:lnTo>
                        <a:lnTo>
                          <a:pt x="154415" y="182913"/>
                        </a:lnTo>
                        <a:lnTo>
                          <a:pt x="154415" y="159177"/>
                        </a:lnTo>
                        <a:cubicBezTo>
                          <a:pt x="154328" y="153838"/>
                          <a:pt x="156256" y="148662"/>
                          <a:pt x="159813" y="144677"/>
                        </a:cubicBezTo>
                        <a:close/>
                        <a:moveTo>
                          <a:pt x="138825" y="182913"/>
                        </a:moveTo>
                        <a:lnTo>
                          <a:pt x="134766" y="135054"/>
                        </a:lnTo>
                        <a:cubicBezTo>
                          <a:pt x="134503" y="134390"/>
                          <a:pt x="134013" y="133840"/>
                          <a:pt x="133383" y="133501"/>
                        </a:cubicBezTo>
                        <a:cubicBezTo>
                          <a:pt x="132176" y="133081"/>
                          <a:pt x="130850" y="133174"/>
                          <a:pt x="129714" y="133760"/>
                        </a:cubicBezTo>
                        <a:cubicBezTo>
                          <a:pt x="116886" y="138974"/>
                          <a:pt x="103798" y="143525"/>
                          <a:pt x="90503" y="147396"/>
                        </a:cubicBezTo>
                        <a:lnTo>
                          <a:pt x="90372" y="146792"/>
                        </a:lnTo>
                        <a:lnTo>
                          <a:pt x="90372" y="171390"/>
                        </a:lnTo>
                        <a:cubicBezTo>
                          <a:pt x="91106" y="171606"/>
                          <a:pt x="91840" y="171822"/>
                          <a:pt x="92575" y="172081"/>
                        </a:cubicBezTo>
                        <a:cubicBezTo>
                          <a:pt x="98233" y="174081"/>
                          <a:pt x="103075" y="177887"/>
                          <a:pt x="106350" y="182913"/>
                        </a:cubicBezTo>
                        <a:close/>
                        <a:moveTo>
                          <a:pt x="116628" y="115203"/>
                        </a:moveTo>
                        <a:cubicBezTo>
                          <a:pt x="116623" y="113990"/>
                          <a:pt x="115640" y="113008"/>
                          <a:pt x="114426" y="113003"/>
                        </a:cubicBezTo>
                        <a:lnTo>
                          <a:pt x="100176" y="113003"/>
                        </a:lnTo>
                        <a:lnTo>
                          <a:pt x="100564" y="111061"/>
                        </a:lnTo>
                        <a:cubicBezTo>
                          <a:pt x="100677" y="110536"/>
                          <a:pt x="100735" y="110001"/>
                          <a:pt x="100737" y="109465"/>
                        </a:cubicBezTo>
                        <a:cubicBezTo>
                          <a:pt x="100736" y="109101"/>
                          <a:pt x="100693" y="108739"/>
                          <a:pt x="100607" y="108385"/>
                        </a:cubicBezTo>
                        <a:cubicBezTo>
                          <a:pt x="99657" y="102430"/>
                          <a:pt x="91798" y="97942"/>
                          <a:pt x="82298" y="97942"/>
                        </a:cubicBezTo>
                        <a:lnTo>
                          <a:pt x="81909" y="97986"/>
                        </a:lnTo>
                        <a:cubicBezTo>
                          <a:pt x="81114" y="97998"/>
                          <a:pt x="80321" y="98056"/>
                          <a:pt x="79533" y="98158"/>
                        </a:cubicBezTo>
                        <a:cubicBezTo>
                          <a:pt x="79114" y="98145"/>
                          <a:pt x="78695" y="98174"/>
                          <a:pt x="78281" y="98244"/>
                        </a:cubicBezTo>
                        <a:cubicBezTo>
                          <a:pt x="75112" y="98625"/>
                          <a:pt x="72054" y="99653"/>
                          <a:pt x="69299" y="101266"/>
                        </a:cubicBezTo>
                        <a:cubicBezTo>
                          <a:pt x="69170" y="101351"/>
                          <a:pt x="69039" y="101395"/>
                          <a:pt x="68910" y="101480"/>
                        </a:cubicBezTo>
                        <a:cubicBezTo>
                          <a:pt x="66251" y="102938"/>
                          <a:pt x="64325" y="105443"/>
                          <a:pt x="63599" y="108385"/>
                        </a:cubicBezTo>
                        <a:cubicBezTo>
                          <a:pt x="63484" y="108910"/>
                          <a:pt x="63426" y="109445"/>
                          <a:pt x="63426" y="109982"/>
                        </a:cubicBezTo>
                        <a:cubicBezTo>
                          <a:pt x="63433" y="110358"/>
                          <a:pt x="63462" y="110732"/>
                          <a:pt x="63512" y="111104"/>
                        </a:cubicBezTo>
                        <a:lnTo>
                          <a:pt x="63857" y="113003"/>
                        </a:lnTo>
                        <a:lnTo>
                          <a:pt x="52629" y="113003"/>
                        </a:lnTo>
                        <a:cubicBezTo>
                          <a:pt x="51413" y="113003"/>
                          <a:pt x="50427" y="113988"/>
                          <a:pt x="50427" y="115204"/>
                        </a:cubicBezTo>
                        <a:cubicBezTo>
                          <a:pt x="50427" y="116419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6" y="117663"/>
                        </a:lnTo>
                        <a:cubicBezTo>
                          <a:pt x="68392" y="117837"/>
                          <a:pt x="68607" y="117923"/>
                          <a:pt x="68781" y="118052"/>
                        </a:cubicBezTo>
                        <a:cubicBezTo>
                          <a:pt x="69674" y="118618"/>
                          <a:pt x="70613" y="119109"/>
                          <a:pt x="71588" y="119520"/>
                        </a:cubicBezTo>
                        <a:cubicBezTo>
                          <a:pt x="71691" y="119554"/>
                          <a:pt x="71793" y="119598"/>
                          <a:pt x="71889" y="119649"/>
                        </a:cubicBezTo>
                        <a:cubicBezTo>
                          <a:pt x="73026" y="120098"/>
                          <a:pt x="74196" y="120458"/>
                          <a:pt x="75388" y="120727"/>
                        </a:cubicBezTo>
                        <a:cubicBezTo>
                          <a:pt x="75690" y="120814"/>
                          <a:pt x="75949" y="120857"/>
                          <a:pt x="76251" y="120943"/>
                        </a:cubicBezTo>
                        <a:cubicBezTo>
                          <a:pt x="76510" y="120987"/>
                          <a:pt x="76770" y="121030"/>
                          <a:pt x="77072" y="121073"/>
                        </a:cubicBezTo>
                        <a:cubicBezTo>
                          <a:pt x="77547" y="121159"/>
                          <a:pt x="78022" y="121246"/>
                          <a:pt x="78540" y="121288"/>
                        </a:cubicBezTo>
                        <a:lnTo>
                          <a:pt x="79965" y="121461"/>
                        </a:lnTo>
                        <a:lnTo>
                          <a:pt x="79965" y="174022"/>
                        </a:lnTo>
                        <a:lnTo>
                          <a:pt x="78670" y="174325"/>
                        </a:lnTo>
                        <a:cubicBezTo>
                          <a:pt x="77656" y="174517"/>
                          <a:pt x="76659" y="174791"/>
                          <a:pt x="75690" y="175144"/>
                        </a:cubicBezTo>
                        <a:cubicBezTo>
                          <a:pt x="75642" y="175139"/>
                          <a:pt x="75595" y="175154"/>
                          <a:pt x="75560" y="175188"/>
                        </a:cubicBezTo>
                        <a:lnTo>
                          <a:pt x="75431" y="175231"/>
                        </a:lnTo>
                        <a:cubicBezTo>
                          <a:pt x="74219" y="175657"/>
                          <a:pt x="73048" y="176191"/>
                          <a:pt x="71933" y="176828"/>
                        </a:cubicBezTo>
                        <a:cubicBezTo>
                          <a:pt x="71457" y="177086"/>
                          <a:pt x="70983" y="177475"/>
                          <a:pt x="70507" y="177777"/>
                        </a:cubicBezTo>
                        <a:cubicBezTo>
                          <a:pt x="69860" y="178208"/>
                          <a:pt x="69212" y="178597"/>
                          <a:pt x="68651" y="179028"/>
                        </a:cubicBezTo>
                        <a:cubicBezTo>
                          <a:pt x="68133" y="179417"/>
                          <a:pt x="67744" y="179891"/>
                          <a:pt x="67268" y="180323"/>
                        </a:cubicBezTo>
                        <a:cubicBezTo>
                          <a:pt x="66719" y="180793"/>
                          <a:pt x="66200" y="181297"/>
                          <a:pt x="65715" y="181833"/>
                        </a:cubicBezTo>
                        <a:cubicBezTo>
                          <a:pt x="65412" y="182178"/>
                          <a:pt x="65153" y="182566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0"/>
                          <a:pt x="95704" y="176679"/>
                          <a:pt x="91453" y="175187"/>
                        </a:cubicBezTo>
                        <a:cubicBezTo>
                          <a:pt x="90456" y="174815"/>
                          <a:pt x="89431" y="174526"/>
                          <a:pt x="88386" y="174325"/>
                        </a:cubicBezTo>
                        <a:lnTo>
                          <a:pt x="87090" y="174022"/>
                        </a:lnTo>
                        <a:lnTo>
                          <a:pt x="87090" y="121030"/>
                        </a:lnTo>
                        <a:lnTo>
                          <a:pt x="88343" y="120727"/>
                        </a:lnTo>
                        <a:cubicBezTo>
                          <a:pt x="90762" y="120192"/>
                          <a:pt x="93080" y="119275"/>
                          <a:pt x="95209" y="118009"/>
                        </a:cubicBezTo>
                        <a:lnTo>
                          <a:pt x="96072" y="117405"/>
                        </a:lnTo>
                        <a:lnTo>
                          <a:pt x="114426" y="117405"/>
                        </a:lnTo>
                        <a:cubicBezTo>
                          <a:pt x="115640" y="117400"/>
                          <a:pt x="116623" y="116417"/>
                          <a:pt x="116628" y="11520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46" name="Google Shape;2146;g2d252dde5c4_1_1"/>
                  <p:cNvSpPr/>
                  <p:nvPr/>
                </p:nvSpPr>
                <p:spPr>
                  <a:xfrm>
                    <a:off x="5030321" y="2947048"/>
                    <a:ext cx="34028" cy="20283"/>
                  </a:xfrm>
                  <a:custGeom>
                    <a:rect b="b" l="l" r="r" t="t"/>
                    <a:pathLst>
                      <a:path extrusionOk="0" h="20283" w="34028">
                        <a:moveTo>
                          <a:pt x="34362" y="9906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4"/>
                        </a:cubicBezTo>
                        <a:lnTo>
                          <a:pt x="17089" y="20264"/>
                        </a:lnTo>
                        <a:cubicBezTo>
                          <a:pt x="7934" y="20264"/>
                          <a:pt x="421" y="15819"/>
                          <a:pt x="334" y="10338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6"/>
                          <a:pt x="12954" y="-24"/>
                          <a:pt x="17218" y="24"/>
                        </a:cubicBezTo>
                        <a:lnTo>
                          <a:pt x="17565" y="-19"/>
                        </a:lnTo>
                        <a:cubicBezTo>
                          <a:pt x="26762" y="-19"/>
                          <a:pt x="34277" y="4426"/>
                          <a:pt x="34362" y="9906"/>
                        </a:cubicBezTo>
                        <a:close/>
                        <a:moveTo>
                          <a:pt x="27843" y="14223"/>
                        </a:moveTo>
                        <a:cubicBezTo>
                          <a:pt x="28835" y="13618"/>
                          <a:pt x="31081" y="11978"/>
                          <a:pt x="31081" y="9950"/>
                        </a:cubicBezTo>
                        <a:cubicBezTo>
                          <a:pt x="31038" y="6800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5"/>
                          <a:pt x="9983" y="4185"/>
                          <a:pt x="6811" y="6023"/>
                        </a:cubicBezTo>
                        <a:cubicBezTo>
                          <a:pt x="5861" y="6628"/>
                          <a:pt x="3573" y="8310"/>
                          <a:pt x="3616" y="10295"/>
                        </a:cubicBezTo>
                        <a:cubicBezTo>
                          <a:pt x="3659" y="13446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6"/>
                          <a:pt x="24685" y="16062"/>
                          <a:pt x="27843" y="1422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47" name="Google Shape;2147;g2d252dde5c4_1_1"/>
                <p:cNvGrpSpPr/>
                <p:nvPr/>
              </p:nvGrpSpPr>
              <p:grpSpPr>
                <a:xfrm>
                  <a:off x="3627127" y="1121924"/>
                  <a:ext cx="320728" cy="239680"/>
                  <a:chOff x="5409202" y="2853849"/>
                  <a:chExt cx="320728" cy="239680"/>
                </a:xfrm>
              </p:grpSpPr>
              <p:sp>
                <p:nvSpPr>
                  <p:cNvPr id="2148" name="Google Shape;2148;g2d252dde5c4_1_1"/>
                  <p:cNvSpPr/>
                  <p:nvPr/>
                </p:nvSpPr>
                <p:spPr>
                  <a:xfrm>
                    <a:off x="5409202" y="3052533"/>
                    <a:ext cx="320728" cy="40996"/>
                  </a:xfrm>
                  <a:custGeom>
                    <a:rect b="b" l="l" r="r" t="t"/>
                    <a:pathLst>
                      <a:path extrusionOk="0" h="40996" w="320728">
                        <a:moveTo>
                          <a:pt x="0" y="0"/>
                        </a:moveTo>
                        <a:lnTo>
                          <a:pt x="320728" y="0"/>
                        </a:lnTo>
                        <a:lnTo>
                          <a:pt x="320728" y="40997"/>
                        </a:lnTo>
                        <a:lnTo>
                          <a:pt x="0" y="40997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49" name="Google Shape;2149;g2d252dde5c4_1_1"/>
                  <p:cNvSpPr/>
                  <p:nvPr/>
                </p:nvSpPr>
                <p:spPr>
                  <a:xfrm>
                    <a:off x="5524935" y="2930581"/>
                    <a:ext cx="87275" cy="99641"/>
                  </a:xfrm>
                  <a:custGeom>
                    <a:rect b="b" l="l" r="r" t="t"/>
                    <a:pathLst>
                      <a:path extrusionOk="0" h="99641" w="87275">
                        <a:moveTo>
                          <a:pt x="87609" y="3735"/>
                        </a:moveTo>
                        <a:lnTo>
                          <a:pt x="72623" y="66006"/>
                        </a:lnTo>
                        <a:lnTo>
                          <a:pt x="72970" y="66567"/>
                        </a:lnTo>
                        <a:cubicBezTo>
                          <a:pt x="74550" y="69418"/>
                          <a:pt x="75368" y="72629"/>
                          <a:pt x="75344" y="75888"/>
                        </a:cubicBezTo>
                        <a:lnTo>
                          <a:pt x="75344" y="99623"/>
                        </a:lnTo>
                        <a:lnTo>
                          <a:pt x="9100" y="99623"/>
                        </a:lnTo>
                        <a:lnTo>
                          <a:pt x="9100" y="75888"/>
                        </a:lnTo>
                        <a:cubicBezTo>
                          <a:pt x="9000" y="71113"/>
                          <a:pt x="10820" y="66496"/>
                          <a:pt x="14152" y="63071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6"/>
                        </a:lnTo>
                        <a:lnTo>
                          <a:pt x="62346" y="59706"/>
                        </a:lnTo>
                        <a:cubicBezTo>
                          <a:pt x="63414" y="59719"/>
                          <a:pt x="64474" y="59878"/>
                          <a:pt x="65499" y="60181"/>
                        </a:cubicBezTo>
                        <a:lnTo>
                          <a:pt x="67139" y="60698"/>
                        </a:lnTo>
                        <a:lnTo>
                          <a:pt x="81433" y="1232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50" name="Google Shape;2150;g2d252dde5c4_1_1"/>
                  <p:cNvSpPr/>
                  <p:nvPr/>
                </p:nvSpPr>
                <p:spPr>
                  <a:xfrm>
                    <a:off x="5540869" y="2853849"/>
                    <a:ext cx="55751" cy="53957"/>
                  </a:xfrm>
                  <a:custGeom>
                    <a:rect b="b" l="l" r="r" t="t"/>
                    <a:pathLst>
                      <a:path extrusionOk="0" h="53957" w="55751">
                        <a:moveTo>
                          <a:pt x="56042" y="37615"/>
                        </a:moveTo>
                        <a:cubicBezTo>
                          <a:pt x="56035" y="37946"/>
                          <a:pt x="56049" y="38278"/>
                          <a:pt x="56085" y="38608"/>
                        </a:cubicBezTo>
                        <a:cubicBezTo>
                          <a:pt x="52542" y="43484"/>
                          <a:pt x="48276" y="47792"/>
                          <a:pt x="43432" y="51381"/>
                        </a:cubicBezTo>
                        <a:cubicBezTo>
                          <a:pt x="37973" y="53174"/>
                          <a:pt x="32248" y="54021"/>
                          <a:pt x="26504" y="53884"/>
                        </a:cubicBezTo>
                        <a:cubicBezTo>
                          <a:pt x="21557" y="54168"/>
                          <a:pt x="16611" y="53327"/>
                          <a:pt x="12037" y="51425"/>
                        </a:cubicBezTo>
                        <a:cubicBezTo>
                          <a:pt x="8966" y="49027"/>
                          <a:pt x="6310" y="46140"/>
                          <a:pt x="4177" y="42880"/>
                        </a:cubicBezTo>
                        <a:lnTo>
                          <a:pt x="4177" y="42319"/>
                        </a:lnTo>
                        <a:lnTo>
                          <a:pt x="3745" y="42319"/>
                        </a:lnTo>
                        <a:cubicBezTo>
                          <a:pt x="2882" y="41196"/>
                          <a:pt x="2104" y="40075"/>
                          <a:pt x="1456" y="39125"/>
                        </a:cubicBezTo>
                        <a:lnTo>
                          <a:pt x="1414" y="39083"/>
                        </a:lnTo>
                        <a:cubicBezTo>
                          <a:pt x="1025" y="38522"/>
                          <a:pt x="679" y="37960"/>
                          <a:pt x="334" y="37529"/>
                        </a:cubicBezTo>
                        <a:lnTo>
                          <a:pt x="1587" y="34854"/>
                        </a:lnTo>
                        <a:lnTo>
                          <a:pt x="1716" y="34551"/>
                        </a:lnTo>
                        <a:lnTo>
                          <a:pt x="1759" y="34120"/>
                        </a:lnTo>
                        <a:cubicBezTo>
                          <a:pt x="1823" y="33909"/>
                          <a:pt x="1866" y="33692"/>
                          <a:pt x="1889" y="33472"/>
                        </a:cubicBezTo>
                        <a:lnTo>
                          <a:pt x="1889" y="29934"/>
                        </a:lnTo>
                        <a:cubicBezTo>
                          <a:pt x="174" y="15205"/>
                          <a:pt x="10733" y="1876"/>
                          <a:pt x="25473" y="163"/>
                        </a:cubicBezTo>
                        <a:cubicBezTo>
                          <a:pt x="40212" y="-1550"/>
                          <a:pt x="53550" y="9002"/>
                          <a:pt x="55264" y="23731"/>
                        </a:cubicBezTo>
                        <a:cubicBezTo>
                          <a:pt x="55504" y="25792"/>
                          <a:pt x="55504" y="27873"/>
                          <a:pt x="55264" y="29934"/>
                        </a:cubicBezTo>
                        <a:lnTo>
                          <a:pt x="55264" y="35069"/>
                        </a:lnTo>
                        <a:lnTo>
                          <a:pt x="55393" y="35371"/>
                        </a:lnTo>
                        <a:cubicBezTo>
                          <a:pt x="55386" y="35531"/>
                          <a:pt x="55401" y="35691"/>
                          <a:pt x="55437" y="35846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51" name="Google Shape;2151;g2d252dde5c4_1_1"/>
                <p:cNvGrpSpPr/>
                <p:nvPr/>
              </p:nvGrpSpPr>
              <p:grpSpPr>
                <a:xfrm>
                  <a:off x="3594313" y="1115522"/>
                  <a:ext cx="381012" cy="256076"/>
                  <a:chOff x="5376388" y="2847447"/>
                  <a:chExt cx="381012" cy="256076"/>
                </a:xfrm>
              </p:grpSpPr>
              <p:sp>
                <p:nvSpPr>
                  <p:cNvPr id="2152" name="Google Shape;2152;g2d252dde5c4_1_1"/>
                  <p:cNvSpPr/>
                  <p:nvPr/>
                </p:nvSpPr>
                <p:spPr>
                  <a:xfrm>
                    <a:off x="5376388" y="2847447"/>
                    <a:ext cx="381012" cy="256076"/>
                  </a:xfrm>
                  <a:custGeom>
                    <a:rect b="b" l="l" r="r" t="t"/>
                    <a:pathLst>
                      <a:path extrusionOk="0" h="256076" w="381012">
                        <a:moveTo>
                          <a:pt x="381347" y="182913"/>
                        </a:moveTo>
                        <a:lnTo>
                          <a:pt x="381347" y="201943"/>
                        </a:lnTo>
                        <a:cubicBezTo>
                          <a:pt x="381347" y="203754"/>
                          <a:pt x="379879" y="205222"/>
                          <a:pt x="378068" y="205222"/>
                        </a:cubicBezTo>
                        <a:cubicBezTo>
                          <a:pt x="378067" y="205222"/>
                          <a:pt x="378065" y="205222"/>
                          <a:pt x="378064" y="205222"/>
                        </a:cubicBezTo>
                        <a:lnTo>
                          <a:pt x="363814" y="205222"/>
                        </a:lnTo>
                        <a:lnTo>
                          <a:pt x="363814" y="247816"/>
                        </a:lnTo>
                        <a:cubicBezTo>
                          <a:pt x="364088" y="248335"/>
                          <a:pt x="364236" y="248912"/>
                          <a:pt x="364246" y="249499"/>
                        </a:cubicBezTo>
                        <a:lnTo>
                          <a:pt x="364246" y="252778"/>
                        </a:lnTo>
                        <a:cubicBezTo>
                          <a:pt x="364247" y="254589"/>
                          <a:pt x="362778" y="256057"/>
                          <a:pt x="360966" y="256058"/>
                        </a:cubicBezTo>
                        <a:cubicBezTo>
                          <a:pt x="360965" y="256058"/>
                          <a:pt x="360965" y="256058"/>
                          <a:pt x="360964" y="256058"/>
                        </a:cubicBezTo>
                        <a:lnTo>
                          <a:pt x="28273" y="256058"/>
                        </a:lnTo>
                        <a:cubicBezTo>
                          <a:pt x="26014" y="255181"/>
                          <a:pt x="24228" y="253396"/>
                          <a:pt x="23351" y="251138"/>
                        </a:cubicBezTo>
                        <a:lnTo>
                          <a:pt x="23351" y="205222"/>
                        </a:lnTo>
                        <a:lnTo>
                          <a:pt x="3615" y="205222"/>
                        </a:lnTo>
                        <a:cubicBezTo>
                          <a:pt x="1804" y="205223"/>
                          <a:pt x="334" y="203756"/>
                          <a:pt x="334" y="201946"/>
                        </a:cubicBezTo>
                        <a:cubicBezTo>
                          <a:pt x="334" y="201945"/>
                          <a:pt x="334" y="201944"/>
                          <a:pt x="334" y="201943"/>
                        </a:cubicBezTo>
                        <a:lnTo>
                          <a:pt x="334" y="182913"/>
                        </a:lnTo>
                        <a:cubicBezTo>
                          <a:pt x="332" y="181102"/>
                          <a:pt x="1800" y="179634"/>
                          <a:pt x="3612" y="179633"/>
                        </a:cubicBezTo>
                        <a:cubicBezTo>
                          <a:pt x="3613" y="179633"/>
                          <a:pt x="3614" y="179633"/>
                          <a:pt x="3615" y="179633"/>
                        </a:cubicBezTo>
                        <a:lnTo>
                          <a:pt x="59020" y="179633"/>
                        </a:lnTo>
                        <a:cubicBezTo>
                          <a:pt x="62659" y="174743"/>
                          <a:pt x="67662" y="171035"/>
                          <a:pt x="73401" y="168974"/>
                        </a:cubicBezTo>
                        <a:lnTo>
                          <a:pt x="73401" y="127028"/>
                        </a:lnTo>
                        <a:cubicBezTo>
                          <a:pt x="70728" y="126392"/>
                          <a:pt x="68166" y="125360"/>
                          <a:pt x="65800" y="123964"/>
                        </a:cubicBezTo>
                        <a:lnTo>
                          <a:pt x="52629" y="123964"/>
                        </a:lnTo>
                        <a:cubicBezTo>
                          <a:pt x="47788" y="123964"/>
                          <a:pt x="43863" y="120042"/>
                          <a:pt x="43863" y="115203"/>
                        </a:cubicBezTo>
                        <a:cubicBezTo>
                          <a:pt x="43863" y="110365"/>
                          <a:pt x="47788" y="106443"/>
                          <a:pt x="52629" y="106443"/>
                        </a:cubicBezTo>
                        <a:lnTo>
                          <a:pt x="57293" y="106443"/>
                        </a:lnTo>
                        <a:cubicBezTo>
                          <a:pt x="58490" y="101994"/>
                          <a:pt x="61412" y="98205"/>
                          <a:pt x="65412" y="95914"/>
                        </a:cubicBezTo>
                        <a:cubicBezTo>
                          <a:pt x="70368" y="92942"/>
                          <a:pt x="76041" y="91376"/>
                          <a:pt x="81822" y="91383"/>
                        </a:cubicBezTo>
                        <a:lnTo>
                          <a:pt x="82296" y="91383"/>
                        </a:lnTo>
                        <a:cubicBezTo>
                          <a:pt x="91924" y="90621"/>
                          <a:pt x="101143" y="95412"/>
                          <a:pt x="106047" y="103725"/>
                        </a:cubicBezTo>
                        <a:lnTo>
                          <a:pt x="136924" y="82623"/>
                        </a:lnTo>
                        <a:cubicBezTo>
                          <a:pt x="137188" y="82462"/>
                          <a:pt x="137463" y="82318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2" y="65900"/>
                          <a:pt x="162339" y="58842"/>
                          <a:pt x="162144" y="51681"/>
                        </a:cubicBezTo>
                        <a:cubicBezTo>
                          <a:pt x="160589" y="49437"/>
                          <a:pt x="159380" y="47668"/>
                          <a:pt x="159078" y="47194"/>
                        </a:cubicBezTo>
                        <a:lnTo>
                          <a:pt x="158818" y="46805"/>
                        </a:lnTo>
                        <a:cubicBezTo>
                          <a:pt x="158500" y="46332"/>
                          <a:pt x="158321" y="45778"/>
                          <a:pt x="158301" y="45208"/>
                        </a:cubicBezTo>
                        <a:lnTo>
                          <a:pt x="158215" y="43827"/>
                        </a:lnTo>
                        <a:cubicBezTo>
                          <a:pt x="158173" y="43282"/>
                          <a:pt x="158262" y="42735"/>
                          <a:pt x="158473" y="42231"/>
                        </a:cubicBezTo>
                        <a:lnTo>
                          <a:pt x="159855" y="39339"/>
                        </a:lnTo>
                        <a:lnTo>
                          <a:pt x="159855" y="36491"/>
                        </a:lnTo>
                        <a:cubicBezTo>
                          <a:pt x="158135" y="18127"/>
                          <a:pt x="171638" y="1848"/>
                          <a:pt x="190014" y="129"/>
                        </a:cubicBezTo>
                        <a:cubicBezTo>
                          <a:pt x="208391" y="-1590"/>
                          <a:pt x="224682" y="11903"/>
                          <a:pt x="226402" y="30266"/>
                        </a:cubicBezTo>
                        <a:cubicBezTo>
                          <a:pt x="226596" y="32337"/>
                          <a:pt x="226596" y="34421"/>
                          <a:pt x="226402" y="36491"/>
                        </a:cubicBezTo>
                        <a:lnTo>
                          <a:pt x="226402" y="40850"/>
                        </a:lnTo>
                        <a:lnTo>
                          <a:pt x="226964" y="42663"/>
                        </a:lnTo>
                        <a:cubicBezTo>
                          <a:pt x="227084" y="42994"/>
                          <a:pt x="227142" y="43345"/>
                          <a:pt x="227136" y="43698"/>
                        </a:cubicBezTo>
                        <a:cubicBezTo>
                          <a:pt x="227122" y="44058"/>
                          <a:pt x="227136" y="44419"/>
                          <a:pt x="227179" y="44776"/>
                        </a:cubicBezTo>
                        <a:lnTo>
                          <a:pt x="227309" y="45511"/>
                        </a:lnTo>
                        <a:cubicBezTo>
                          <a:pt x="227468" y="46413"/>
                          <a:pt x="227232" y="47340"/>
                          <a:pt x="226661" y="48056"/>
                        </a:cubicBezTo>
                        <a:lnTo>
                          <a:pt x="226229" y="48661"/>
                        </a:lnTo>
                        <a:cubicBezTo>
                          <a:pt x="225927" y="49049"/>
                          <a:pt x="224804" y="50473"/>
                          <a:pt x="223293" y="52285"/>
                        </a:cubicBezTo>
                        <a:cubicBezTo>
                          <a:pt x="223047" y="59319"/>
                          <a:pt x="221479" y="66243"/>
                          <a:pt x="218672" y="72698"/>
                        </a:cubicBezTo>
                        <a:lnTo>
                          <a:pt x="222602" y="74424"/>
                        </a:lnTo>
                        <a:lnTo>
                          <a:pt x="244410" y="83270"/>
                        </a:lnTo>
                        <a:lnTo>
                          <a:pt x="254386" y="87111"/>
                        </a:lnTo>
                        <a:cubicBezTo>
                          <a:pt x="255044" y="87381"/>
                          <a:pt x="255601" y="87848"/>
                          <a:pt x="255983" y="88449"/>
                        </a:cubicBezTo>
                        <a:lnTo>
                          <a:pt x="256976" y="90088"/>
                        </a:lnTo>
                        <a:lnTo>
                          <a:pt x="301154" y="133933"/>
                        </a:lnTo>
                        <a:cubicBezTo>
                          <a:pt x="305235" y="132241"/>
                          <a:pt x="309603" y="131347"/>
                          <a:pt x="314022" y="131300"/>
                        </a:cubicBezTo>
                        <a:lnTo>
                          <a:pt x="314498" y="131300"/>
                        </a:lnTo>
                        <a:cubicBezTo>
                          <a:pt x="328058" y="131300"/>
                          <a:pt x="338810" y="138852"/>
                          <a:pt x="339458" y="148562"/>
                        </a:cubicBezTo>
                        <a:lnTo>
                          <a:pt x="345158" y="148562"/>
                        </a:lnTo>
                        <a:cubicBezTo>
                          <a:pt x="350000" y="148562"/>
                          <a:pt x="353925" y="152484"/>
                          <a:pt x="353925" y="157322"/>
                        </a:cubicBezTo>
                        <a:cubicBezTo>
                          <a:pt x="353925" y="162160"/>
                          <a:pt x="350000" y="166082"/>
                          <a:pt x="345158" y="166082"/>
                        </a:cubicBezTo>
                        <a:lnTo>
                          <a:pt x="325251" y="166082"/>
                        </a:lnTo>
                        <a:cubicBezTo>
                          <a:pt x="324991" y="166169"/>
                          <a:pt x="324688" y="166298"/>
                          <a:pt x="324387" y="166384"/>
                        </a:cubicBezTo>
                        <a:lnTo>
                          <a:pt x="324387" y="170441"/>
                        </a:lnTo>
                        <a:cubicBezTo>
                          <a:pt x="329547" y="172269"/>
                          <a:pt x="334124" y="175443"/>
                          <a:pt x="337644" y="179633"/>
                        </a:cubicBezTo>
                        <a:lnTo>
                          <a:pt x="378064" y="179633"/>
                        </a:lnTo>
                        <a:cubicBezTo>
                          <a:pt x="379876" y="179632"/>
                          <a:pt x="381345" y="181098"/>
                          <a:pt x="381347" y="182909"/>
                        </a:cubicBezTo>
                        <a:cubicBezTo>
                          <a:pt x="381347" y="182910"/>
                          <a:pt x="381347" y="182911"/>
                          <a:pt x="381347" y="182912"/>
                        </a:cubicBezTo>
                        <a:close/>
                        <a:moveTo>
                          <a:pt x="374740" y="198663"/>
                        </a:moveTo>
                        <a:lnTo>
                          <a:pt x="374740" y="193830"/>
                        </a:lnTo>
                        <a:lnTo>
                          <a:pt x="6897" y="193830"/>
                        </a:lnTo>
                        <a:lnTo>
                          <a:pt x="6897" y="198663"/>
                        </a:lnTo>
                        <a:lnTo>
                          <a:pt x="374740" y="198663"/>
                        </a:lnTo>
                        <a:close/>
                        <a:moveTo>
                          <a:pt x="374740" y="190550"/>
                        </a:moveTo>
                        <a:lnTo>
                          <a:pt x="374740" y="186192"/>
                        </a:lnTo>
                        <a:lnTo>
                          <a:pt x="6897" y="186192"/>
                        </a:lnTo>
                        <a:lnTo>
                          <a:pt x="6897" y="190550"/>
                        </a:lnTo>
                        <a:close/>
                        <a:moveTo>
                          <a:pt x="353925" y="246219"/>
                        </a:moveTo>
                        <a:lnTo>
                          <a:pt x="353925" y="205222"/>
                        </a:lnTo>
                        <a:lnTo>
                          <a:pt x="33196" y="205222"/>
                        </a:lnTo>
                        <a:lnTo>
                          <a:pt x="33196" y="246219"/>
                        </a:lnTo>
                        <a:close/>
                        <a:moveTo>
                          <a:pt x="347360" y="157322"/>
                        </a:moveTo>
                        <a:cubicBezTo>
                          <a:pt x="347356" y="156108"/>
                          <a:pt x="346372" y="155126"/>
                          <a:pt x="345158" y="155121"/>
                        </a:cubicBezTo>
                        <a:lnTo>
                          <a:pt x="331124" y="155122"/>
                        </a:lnTo>
                        <a:lnTo>
                          <a:pt x="332160" y="152834"/>
                        </a:lnTo>
                        <a:cubicBezTo>
                          <a:pt x="332452" y="152144"/>
                          <a:pt x="332655" y="151419"/>
                          <a:pt x="332764" y="150676"/>
                        </a:cubicBezTo>
                        <a:cubicBezTo>
                          <a:pt x="332808" y="150417"/>
                          <a:pt x="332851" y="150159"/>
                          <a:pt x="332893" y="149856"/>
                        </a:cubicBezTo>
                        <a:lnTo>
                          <a:pt x="332893" y="149382"/>
                        </a:lnTo>
                        <a:cubicBezTo>
                          <a:pt x="332808" y="143038"/>
                          <a:pt x="324559" y="137859"/>
                          <a:pt x="314498" y="137859"/>
                        </a:cubicBezTo>
                        <a:lnTo>
                          <a:pt x="314065" y="137859"/>
                        </a:lnTo>
                        <a:cubicBezTo>
                          <a:pt x="312899" y="137903"/>
                          <a:pt x="311777" y="137989"/>
                          <a:pt x="310654" y="138119"/>
                        </a:cubicBezTo>
                        <a:lnTo>
                          <a:pt x="309359" y="138378"/>
                        </a:lnTo>
                        <a:cubicBezTo>
                          <a:pt x="308703" y="138465"/>
                          <a:pt x="308054" y="138595"/>
                          <a:pt x="307415" y="138766"/>
                        </a:cubicBezTo>
                        <a:cubicBezTo>
                          <a:pt x="306941" y="138895"/>
                          <a:pt x="306465" y="139025"/>
                          <a:pt x="305991" y="139197"/>
                        </a:cubicBezTo>
                        <a:cubicBezTo>
                          <a:pt x="305429" y="139370"/>
                          <a:pt x="304868" y="139542"/>
                          <a:pt x="304349" y="139758"/>
                        </a:cubicBezTo>
                        <a:cubicBezTo>
                          <a:pt x="303918" y="139930"/>
                          <a:pt x="303529" y="140146"/>
                          <a:pt x="303097" y="140319"/>
                        </a:cubicBezTo>
                        <a:cubicBezTo>
                          <a:pt x="302417" y="140630"/>
                          <a:pt x="301754" y="140976"/>
                          <a:pt x="301110" y="141355"/>
                        </a:cubicBezTo>
                        <a:lnTo>
                          <a:pt x="300031" y="142088"/>
                        </a:lnTo>
                        <a:lnTo>
                          <a:pt x="252787" y="95137"/>
                        </a:lnTo>
                        <a:lnTo>
                          <a:pt x="252528" y="95223"/>
                        </a:lnTo>
                        <a:lnTo>
                          <a:pt x="251665" y="93929"/>
                        </a:lnTo>
                        <a:lnTo>
                          <a:pt x="251621" y="93885"/>
                        </a:lnTo>
                        <a:lnTo>
                          <a:pt x="251536" y="93713"/>
                        </a:lnTo>
                        <a:lnTo>
                          <a:pt x="250974" y="92850"/>
                        </a:lnTo>
                        <a:lnTo>
                          <a:pt x="242423" y="89570"/>
                        </a:lnTo>
                        <a:lnTo>
                          <a:pt x="241992" y="89398"/>
                        </a:lnTo>
                        <a:lnTo>
                          <a:pt x="239271" y="88319"/>
                        </a:lnTo>
                        <a:lnTo>
                          <a:pt x="224717" y="148821"/>
                        </a:lnTo>
                        <a:cubicBezTo>
                          <a:pt x="226380" y="152019"/>
                          <a:pt x="227239" y="155573"/>
                          <a:pt x="227222" y="159177"/>
                        </a:cubicBezTo>
                        <a:lnTo>
                          <a:pt x="227222" y="182913"/>
                        </a:lnTo>
                        <a:lnTo>
                          <a:pt x="239745" y="182913"/>
                        </a:lnTo>
                        <a:lnTo>
                          <a:pt x="243934" y="138248"/>
                        </a:lnTo>
                        <a:lnTo>
                          <a:pt x="296965" y="178208"/>
                        </a:lnTo>
                        <a:cubicBezTo>
                          <a:pt x="299431" y="176177"/>
                          <a:pt x="302239" y="174599"/>
                          <a:pt x="305257" y="173548"/>
                        </a:cubicBezTo>
                        <a:cubicBezTo>
                          <a:pt x="305947" y="173289"/>
                          <a:pt x="306681" y="173073"/>
                          <a:pt x="307415" y="172857"/>
                        </a:cubicBezTo>
                        <a:lnTo>
                          <a:pt x="307415" y="164011"/>
                        </a:lnTo>
                        <a:cubicBezTo>
                          <a:pt x="306033" y="163711"/>
                          <a:pt x="304676" y="163307"/>
                          <a:pt x="303355" y="162802"/>
                        </a:cubicBezTo>
                        <a:lnTo>
                          <a:pt x="283361" y="162802"/>
                        </a:lnTo>
                        <a:cubicBezTo>
                          <a:pt x="280332" y="162802"/>
                          <a:pt x="277877" y="160349"/>
                          <a:pt x="277877" y="157322"/>
                        </a:cubicBezTo>
                        <a:cubicBezTo>
                          <a:pt x="277877" y="154295"/>
                          <a:pt x="280332" y="151842"/>
                          <a:pt x="283361" y="151842"/>
                        </a:cubicBezTo>
                        <a:lnTo>
                          <a:pt x="297699" y="152100"/>
                        </a:lnTo>
                        <a:cubicBezTo>
                          <a:pt x="297427" y="151382"/>
                          <a:pt x="297281" y="150623"/>
                          <a:pt x="297267" y="149856"/>
                        </a:cubicBezTo>
                        <a:lnTo>
                          <a:pt x="297267" y="149770"/>
                        </a:lnTo>
                        <a:cubicBezTo>
                          <a:pt x="297570" y="146801"/>
                          <a:pt x="299336" y="144178"/>
                          <a:pt x="301974" y="142779"/>
                        </a:cubicBezTo>
                        <a:cubicBezTo>
                          <a:pt x="305648" y="140610"/>
                          <a:pt x="309842" y="139477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09" y="143944"/>
                          <a:pt x="331253" y="149425"/>
                        </a:cubicBezTo>
                        <a:cubicBezTo>
                          <a:pt x="330980" y="152427"/>
                          <a:pt x="329210" y="155088"/>
                          <a:pt x="326546" y="156502"/>
                        </a:cubicBezTo>
                        <a:cubicBezTo>
                          <a:pt x="322870" y="158662"/>
                          <a:pt x="318675" y="159781"/>
                          <a:pt x="314411" y="159738"/>
                        </a:cubicBezTo>
                        <a:lnTo>
                          <a:pt x="314022" y="159782"/>
                        </a:lnTo>
                        <a:cubicBezTo>
                          <a:pt x="309050" y="159966"/>
                          <a:pt x="304168" y="158426"/>
                          <a:pt x="300203" y="155423"/>
                        </a:cubicBezTo>
                        <a:lnTo>
                          <a:pt x="283319" y="155122"/>
                        </a:lnTo>
                        <a:cubicBezTo>
                          <a:pt x="282103" y="155133"/>
                          <a:pt x="281126" y="156128"/>
                          <a:pt x="281138" y="157343"/>
                        </a:cubicBezTo>
                        <a:cubicBezTo>
                          <a:pt x="281150" y="158559"/>
                          <a:pt x="282145" y="159534"/>
                          <a:pt x="283361" y="159522"/>
                        </a:cubicBezTo>
                        <a:lnTo>
                          <a:pt x="304263" y="159653"/>
                        </a:lnTo>
                        <a:cubicBezTo>
                          <a:pt x="305895" y="160285"/>
                          <a:pt x="307588" y="160748"/>
                          <a:pt x="309315" y="161034"/>
                        </a:cubicBezTo>
                        <a:lnTo>
                          <a:pt x="310697" y="161248"/>
                        </a:lnTo>
                        <a:lnTo>
                          <a:pt x="310697" y="175533"/>
                        </a:lnTo>
                        <a:lnTo>
                          <a:pt x="309402" y="175792"/>
                        </a:lnTo>
                        <a:cubicBezTo>
                          <a:pt x="308358" y="175994"/>
                          <a:pt x="307332" y="176282"/>
                          <a:pt x="306336" y="176654"/>
                        </a:cubicBezTo>
                        <a:cubicBezTo>
                          <a:pt x="302690" y="177929"/>
                          <a:pt x="299413" y="180077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4"/>
                        </a:lnTo>
                        <a:cubicBezTo>
                          <a:pt x="330821" y="181920"/>
                          <a:pt x="330303" y="181531"/>
                          <a:pt x="329785" y="181100"/>
                        </a:cubicBezTo>
                        <a:cubicBezTo>
                          <a:pt x="329388" y="180717"/>
                          <a:pt x="328969" y="180357"/>
                          <a:pt x="328532" y="180021"/>
                        </a:cubicBezTo>
                        <a:cubicBezTo>
                          <a:pt x="327971" y="179633"/>
                          <a:pt x="327366" y="179288"/>
                          <a:pt x="326805" y="178899"/>
                        </a:cubicBezTo>
                        <a:cubicBezTo>
                          <a:pt x="326374" y="178640"/>
                          <a:pt x="325941" y="178338"/>
                          <a:pt x="325509" y="178079"/>
                        </a:cubicBezTo>
                        <a:cubicBezTo>
                          <a:pt x="324539" y="177596"/>
                          <a:pt x="323545" y="177164"/>
                          <a:pt x="322530" y="176785"/>
                        </a:cubicBezTo>
                        <a:lnTo>
                          <a:pt x="322185" y="176654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2"/>
                        </a:cubicBezTo>
                        <a:lnTo>
                          <a:pt x="317823" y="175533"/>
                        </a:lnTo>
                        <a:lnTo>
                          <a:pt x="317823" y="161163"/>
                        </a:lnTo>
                        <a:lnTo>
                          <a:pt x="319162" y="160904"/>
                        </a:lnTo>
                        <a:cubicBezTo>
                          <a:pt x="319723" y="160774"/>
                          <a:pt x="320285" y="160645"/>
                          <a:pt x="320802" y="160515"/>
                        </a:cubicBezTo>
                        <a:cubicBezTo>
                          <a:pt x="321607" y="160331"/>
                          <a:pt x="322400" y="160101"/>
                          <a:pt x="323177" y="159825"/>
                        </a:cubicBezTo>
                        <a:cubicBezTo>
                          <a:pt x="323399" y="159773"/>
                          <a:pt x="323616" y="159701"/>
                          <a:pt x="323825" y="159609"/>
                        </a:cubicBezTo>
                        <a:lnTo>
                          <a:pt x="324387" y="159522"/>
                        </a:lnTo>
                        <a:lnTo>
                          <a:pt x="345158" y="159522"/>
                        </a:lnTo>
                        <a:cubicBezTo>
                          <a:pt x="346372" y="159518"/>
                          <a:pt x="347356" y="158535"/>
                          <a:pt x="347360" y="157322"/>
                        </a:cubicBezTo>
                        <a:close/>
                        <a:moveTo>
                          <a:pt x="324775" y="153740"/>
                        </a:moveTo>
                        <a:cubicBezTo>
                          <a:pt x="325769" y="153136"/>
                          <a:pt x="328014" y="151496"/>
                          <a:pt x="327971" y="149468"/>
                        </a:cubicBezTo>
                        <a:cubicBezTo>
                          <a:pt x="327927" y="146318"/>
                          <a:pt x="322185" y="142779"/>
                          <a:pt x="314498" y="142779"/>
                        </a:cubicBezTo>
                        <a:lnTo>
                          <a:pt x="314152" y="142779"/>
                        </a:lnTo>
                        <a:cubicBezTo>
                          <a:pt x="310499" y="142759"/>
                          <a:pt x="306907" y="143713"/>
                          <a:pt x="303744" y="145541"/>
                        </a:cubicBezTo>
                        <a:cubicBezTo>
                          <a:pt x="302794" y="146145"/>
                          <a:pt x="300505" y="147785"/>
                          <a:pt x="300549" y="149814"/>
                        </a:cubicBezTo>
                        <a:cubicBezTo>
                          <a:pt x="300592" y="152963"/>
                          <a:pt x="306336" y="156459"/>
                          <a:pt x="314022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7" y="182054"/>
                          <a:pt x="293809" y="181233"/>
                          <a:pt x="294547" y="180453"/>
                        </a:cubicBezTo>
                        <a:lnTo>
                          <a:pt x="246655" y="144419"/>
                        </a:lnTo>
                        <a:lnTo>
                          <a:pt x="243028" y="182913"/>
                        </a:lnTo>
                        <a:close/>
                        <a:moveTo>
                          <a:pt x="221220" y="149295"/>
                        </a:moveTo>
                        <a:lnTo>
                          <a:pt x="236205" y="87024"/>
                        </a:lnTo>
                        <a:lnTo>
                          <a:pt x="230030" y="84522"/>
                        </a:lnTo>
                        <a:lnTo>
                          <a:pt x="215736" y="143987"/>
                        </a:lnTo>
                        <a:lnTo>
                          <a:pt x="214094" y="143470"/>
                        </a:lnTo>
                        <a:cubicBezTo>
                          <a:pt x="213071" y="143168"/>
                          <a:pt x="212010" y="143007"/>
                          <a:pt x="210942" y="142995"/>
                        </a:cubicBezTo>
                        <a:lnTo>
                          <a:pt x="169528" y="142995"/>
                        </a:lnTo>
                        <a:lnTo>
                          <a:pt x="155191" y="83270"/>
                        </a:lnTo>
                        <a:lnTo>
                          <a:pt x="148929" y="85385"/>
                        </a:lnTo>
                        <a:lnTo>
                          <a:pt x="163439" y="145714"/>
                        </a:lnTo>
                        <a:lnTo>
                          <a:pt x="162749" y="146361"/>
                        </a:lnTo>
                        <a:cubicBezTo>
                          <a:pt x="159416" y="149785"/>
                          <a:pt x="157596" y="154402"/>
                          <a:pt x="157696" y="159177"/>
                        </a:cubicBezTo>
                        <a:lnTo>
                          <a:pt x="157696" y="182913"/>
                        </a:lnTo>
                        <a:lnTo>
                          <a:pt x="223940" y="182913"/>
                        </a:lnTo>
                        <a:lnTo>
                          <a:pt x="223940" y="159177"/>
                        </a:lnTo>
                        <a:cubicBezTo>
                          <a:pt x="223964" y="155918"/>
                          <a:pt x="223146" y="152707"/>
                          <a:pt x="221565" y="149856"/>
                        </a:cubicBezTo>
                        <a:close/>
                        <a:moveTo>
                          <a:pt x="213360" y="139930"/>
                        </a:moveTo>
                        <a:lnTo>
                          <a:pt x="226920" y="83486"/>
                        </a:lnTo>
                        <a:lnTo>
                          <a:pt x="219967" y="80422"/>
                        </a:lnTo>
                        <a:lnTo>
                          <a:pt x="216470" y="78998"/>
                        </a:lnTo>
                        <a:lnTo>
                          <a:pt x="199066" y="99323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8"/>
                        </a:lnTo>
                        <a:lnTo>
                          <a:pt x="158300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4"/>
                          <a:pt x="213360" y="139931"/>
                        </a:cubicBezTo>
                        <a:close/>
                        <a:moveTo>
                          <a:pt x="220615" y="45165"/>
                        </a:moveTo>
                        <a:cubicBezTo>
                          <a:pt x="220579" y="44836"/>
                          <a:pt x="220565" y="44504"/>
                          <a:pt x="220572" y="44173"/>
                        </a:cubicBezTo>
                        <a:lnTo>
                          <a:pt x="219967" y="42403"/>
                        </a:lnTo>
                        <a:cubicBezTo>
                          <a:pt x="219932" y="42248"/>
                          <a:pt x="219918" y="42088"/>
                          <a:pt x="219925" y="41928"/>
                        </a:cubicBezTo>
                        <a:lnTo>
                          <a:pt x="219795" y="41626"/>
                        </a:lnTo>
                        <a:lnTo>
                          <a:pt x="219795" y="36491"/>
                        </a:lnTo>
                        <a:cubicBezTo>
                          <a:pt x="221509" y="21762"/>
                          <a:pt x="210950" y="8433"/>
                          <a:pt x="196210" y="6720"/>
                        </a:cubicBezTo>
                        <a:cubicBezTo>
                          <a:pt x="181471" y="5007"/>
                          <a:pt x="168133" y="15559"/>
                          <a:pt x="166419" y="30288"/>
                        </a:cubicBezTo>
                        <a:cubicBezTo>
                          <a:pt x="166179" y="32349"/>
                          <a:pt x="166179" y="34430"/>
                          <a:pt x="166419" y="36491"/>
                        </a:cubicBezTo>
                        <a:lnTo>
                          <a:pt x="166419" y="40030"/>
                        </a:lnTo>
                        <a:cubicBezTo>
                          <a:pt x="166397" y="40249"/>
                          <a:pt x="166353" y="40466"/>
                          <a:pt x="166290" y="40677"/>
                        </a:cubicBezTo>
                        <a:lnTo>
                          <a:pt x="166246" y="41109"/>
                        </a:lnTo>
                        <a:lnTo>
                          <a:pt x="166117" y="41411"/>
                        </a:lnTo>
                        <a:lnTo>
                          <a:pt x="164865" y="44086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5" y="46633"/>
                          <a:pt x="167412" y="47755"/>
                          <a:pt x="168276" y="48877"/>
                        </a:cubicBezTo>
                        <a:lnTo>
                          <a:pt x="168707" y="48877"/>
                        </a:lnTo>
                        <a:lnTo>
                          <a:pt x="168707" y="49437"/>
                        </a:lnTo>
                        <a:cubicBezTo>
                          <a:pt x="170841" y="52697"/>
                          <a:pt x="173496" y="55584"/>
                          <a:pt x="176567" y="57982"/>
                        </a:cubicBezTo>
                        <a:cubicBezTo>
                          <a:pt x="181141" y="59885"/>
                          <a:pt x="186088" y="60726"/>
                          <a:pt x="191034" y="60441"/>
                        </a:cubicBezTo>
                        <a:cubicBezTo>
                          <a:pt x="196778" y="60578"/>
                          <a:pt x="202503" y="59731"/>
                          <a:pt x="207962" y="57938"/>
                        </a:cubicBezTo>
                        <a:cubicBezTo>
                          <a:pt x="212806" y="54349"/>
                          <a:pt x="217073" y="50042"/>
                          <a:pt x="220615" y="45165"/>
                        </a:cubicBezTo>
                        <a:close/>
                        <a:moveTo>
                          <a:pt x="198850" y="94533"/>
                        </a:moveTo>
                        <a:lnTo>
                          <a:pt x="213231" y="77703"/>
                        </a:lnTo>
                        <a:lnTo>
                          <a:pt x="212886" y="77530"/>
                        </a:lnTo>
                        <a:lnTo>
                          <a:pt x="212842" y="77530"/>
                        </a:lnTo>
                        <a:lnTo>
                          <a:pt x="212367" y="77358"/>
                        </a:lnTo>
                        <a:cubicBezTo>
                          <a:pt x="208439" y="84154"/>
                          <a:pt x="201482" y="88650"/>
                          <a:pt x="193668" y="89441"/>
                        </a:cubicBezTo>
                        <a:close/>
                        <a:moveTo>
                          <a:pt x="211244" y="72914"/>
                        </a:moveTo>
                        <a:cubicBezTo>
                          <a:pt x="214175" y="67374"/>
                          <a:pt x="215939" y="61294"/>
                          <a:pt x="216426" y="55047"/>
                        </a:cubicBezTo>
                        <a:cubicBezTo>
                          <a:pt x="214401" y="57421"/>
                          <a:pt x="211975" y="59422"/>
                          <a:pt x="209258" y="60959"/>
                        </a:cubicBezTo>
                        <a:cubicBezTo>
                          <a:pt x="203394" y="62946"/>
                          <a:pt x="197224" y="63881"/>
                          <a:pt x="191034" y="63721"/>
                        </a:cubicBezTo>
                        <a:cubicBezTo>
                          <a:pt x="185536" y="63951"/>
                          <a:pt x="180054" y="62979"/>
                          <a:pt x="174970" y="60873"/>
                        </a:cubicBezTo>
                        <a:cubicBezTo>
                          <a:pt x="172695" y="59318"/>
                          <a:pt x="170683" y="57410"/>
                          <a:pt x="169010" y="55220"/>
                        </a:cubicBezTo>
                        <a:cubicBezTo>
                          <a:pt x="169550" y="61375"/>
                          <a:pt x="171312" y="67360"/>
                          <a:pt x="174193" y="72827"/>
                        </a:cubicBezTo>
                        <a:cubicBezTo>
                          <a:pt x="174279" y="72956"/>
                          <a:pt x="174235" y="73043"/>
                          <a:pt x="174279" y="73172"/>
                        </a:cubicBezTo>
                        <a:cubicBezTo>
                          <a:pt x="177883" y="83353"/>
                          <a:pt x="189064" y="88687"/>
                          <a:pt x="199252" y="85085"/>
                        </a:cubicBezTo>
                        <a:cubicBezTo>
                          <a:pt x="204807" y="83122"/>
                          <a:pt x="209180" y="78761"/>
                          <a:pt x="211158" y="73215"/>
                        </a:cubicBezTo>
                        <a:cubicBezTo>
                          <a:pt x="211201" y="73128"/>
                          <a:pt x="211158" y="72999"/>
                          <a:pt x="211244" y="72914"/>
                        </a:cubicBezTo>
                        <a:close/>
                        <a:moveTo>
                          <a:pt x="185118" y="95310"/>
                        </a:moveTo>
                        <a:lnTo>
                          <a:pt x="191811" y="89441"/>
                        </a:lnTo>
                        <a:cubicBezTo>
                          <a:pt x="183963" y="88650"/>
                          <a:pt x="176982" y="84117"/>
                          <a:pt x="173070" y="77272"/>
                        </a:cubicBezTo>
                        <a:lnTo>
                          <a:pt x="171688" y="77746"/>
                        </a:lnTo>
                        <a:close/>
                        <a:moveTo>
                          <a:pt x="159812" y="144677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3"/>
                        </a:lnTo>
                        <a:lnTo>
                          <a:pt x="114425" y="109723"/>
                        </a:lnTo>
                        <a:cubicBezTo>
                          <a:pt x="117454" y="109723"/>
                          <a:pt x="119910" y="112177"/>
                          <a:pt x="119910" y="115204"/>
                        </a:cubicBezTo>
                        <a:cubicBezTo>
                          <a:pt x="119910" y="118231"/>
                          <a:pt x="117454" y="120685"/>
                          <a:pt x="114425" y="120685"/>
                        </a:cubicBezTo>
                        <a:lnTo>
                          <a:pt x="96979" y="120771"/>
                        </a:lnTo>
                        <a:cubicBezTo>
                          <a:pt x="94924" y="122019"/>
                          <a:pt x="92698" y="122964"/>
                          <a:pt x="90372" y="123575"/>
                        </a:cubicBezTo>
                        <a:lnTo>
                          <a:pt x="90372" y="144074"/>
                        </a:lnTo>
                        <a:cubicBezTo>
                          <a:pt x="95900" y="142650"/>
                          <a:pt x="112699" y="137040"/>
                          <a:pt x="128504" y="130696"/>
                        </a:cubicBezTo>
                        <a:cubicBezTo>
                          <a:pt x="130525" y="129695"/>
                          <a:pt x="132891" y="129664"/>
                          <a:pt x="134938" y="130609"/>
                        </a:cubicBezTo>
                        <a:cubicBezTo>
                          <a:pt x="136468" y="131408"/>
                          <a:pt x="137584" y="132821"/>
                          <a:pt x="138005" y="134494"/>
                        </a:cubicBezTo>
                        <a:lnTo>
                          <a:pt x="142106" y="182913"/>
                        </a:lnTo>
                        <a:lnTo>
                          <a:pt x="154415" y="182913"/>
                        </a:lnTo>
                        <a:lnTo>
                          <a:pt x="154415" y="159177"/>
                        </a:lnTo>
                        <a:cubicBezTo>
                          <a:pt x="154328" y="153838"/>
                          <a:pt x="156255" y="148662"/>
                          <a:pt x="159812" y="144677"/>
                        </a:cubicBezTo>
                        <a:close/>
                        <a:moveTo>
                          <a:pt x="138824" y="182913"/>
                        </a:moveTo>
                        <a:lnTo>
                          <a:pt x="134766" y="135054"/>
                        </a:lnTo>
                        <a:cubicBezTo>
                          <a:pt x="134503" y="134390"/>
                          <a:pt x="134013" y="133840"/>
                          <a:pt x="133383" y="133501"/>
                        </a:cubicBezTo>
                        <a:cubicBezTo>
                          <a:pt x="132176" y="133081"/>
                          <a:pt x="130849" y="133174"/>
                          <a:pt x="129713" y="133760"/>
                        </a:cubicBezTo>
                        <a:cubicBezTo>
                          <a:pt x="116885" y="138974"/>
                          <a:pt x="103797" y="143525"/>
                          <a:pt x="90501" y="147396"/>
                        </a:cubicBezTo>
                        <a:lnTo>
                          <a:pt x="90372" y="146792"/>
                        </a:lnTo>
                        <a:lnTo>
                          <a:pt x="90372" y="171390"/>
                        </a:lnTo>
                        <a:cubicBezTo>
                          <a:pt x="91106" y="171606"/>
                          <a:pt x="91840" y="171822"/>
                          <a:pt x="92574" y="172081"/>
                        </a:cubicBezTo>
                        <a:cubicBezTo>
                          <a:pt x="98233" y="174081"/>
                          <a:pt x="103074" y="177887"/>
                          <a:pt x="106350" y="182913"/>
                        </a:cubicBezTo>
                        <a:close/>
                        <a:moveTo>
                          <a:pt x="116628" y="115203"/>
                        </a:moveTo>
                        <a:cubicBezTo>
                          <a:pt x="116622" y="113990"/>
                          <a:pt x="115639" y="113008"/>
                          <a:pt x="114425" y="113003"/>
                        </a:cubicBezTo>
                        <a:lnTo>
                          <a:pt x="100175" y="113003"/>
                        </a:lnTo>
                        <a:lnTo>
                          <a:pt x="100563" y="111061"/>
                        </a:lnTo>
                        <a:cubicBezTo>
                          <a:pt x="100676" y="110536"/>
                          <a:pt x="100734" y="110002"/>
                          <a:pt x="100736" y="109465"/>
                        </a:cubicBezTo>
                        <a:cubicBezTo>
                          <a:pt x="100736" y="109101"/>
                          <a:pt x="100692" y="108739"/>
                          <a:pt x="100607" y="108385"/>
                        </a:cubicBezTo>
                        <a:cubicBezTo>
                          <a:pt x="99657" y="102430"/>
                          <a:pt x="91797" y="97942"/>
                          <a:pt x="82296" y="97942"/>
                        </a:cubicBezTo>
                        <a:lnTo>
                          <a:pt x="81908" y="97986"/>
                        </a:lnTo>
                        <a:cubicBezTo>
                          <a:pt x="81114" y="97998"/>
                          <a:pt x="80321" y="98056"/>
                          <a:pt x="79533" y="98158"/>
                        </a:cubicBezTo>
                        <a:cubicBezTo>
                          <a:pt x="79114" y="98145"/>
                          <a:pt x="78694" y="98174"/>
                          <a:pt x="78280" y="98244"/>
                        </a:cubicBezTo>
                        <a:cubicBezTo>
                          <a:pt x="75110" y="98625"/>
                          <a:pt x="72053" y="99653"/>
                          <a:pt x="69298" y="101266"/>
                        </a:cubicBezTo>
                        <a:cubicBezTo>
                          <a:pt x="69169" y="101351"/>
                          <a:pt x="69039" y="101395"/>
                          <a:pt x="68909" y="101480"/>
                        </a:cubicBezTo>
                        <a:cubicBezTo>
                          <a:pt x="66250" y="102939"/>
                          <a:pt x="64324" y="105443"/>
                          <a:pt x="63598" y="108385"/>
                        </a:cubicBezTo>
                        <a:cubicBezTo>
                          <a:pt x="63483" y="108910"/>
                          <a:pt x="63425" y="109445"/>
                          <a:pt x="63425" y="109982"/>
                        </a:cubicBezTo>
                        <a:cubicBezTo>
                          <a:pt x="63432" y="110358"/>
                          <a:pt x="63461" y="110732"/>
                          <a:pt x="63512" y="111104"/>
                        </a:cubicBezTo>
                        <a:lnTo>
                          <a:pt x="63857" y="113003"/>
                        </a:lnTo>
                        <a:lnTo>
                          <a:pt x="52629" y="113003"/>
                        </a:lnTo>
                        <a:cubicBezTo>
                          <a:pt x="51413" y="113003"/>
                          <a:pt x="50427" y="113988"/>
                          <a:pt x="50427" y="115204"/>
                        </a:cubicBezTo>
                        <a:cubicBezTo>
                          <a:pt x="50427" y="116419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5" y="117663"/>
                        </a:lnTo>
                        <a:cubicBezTo>
                          <a:pt x="68391" y="117837"/>
                          <a:pt x="68607" y="117923"/>
                          <a:pt x="68780" y="118052"/>
                        </a:cubicBezTo>
                        <a:cubicBezTo>
                          <a:pt x="69673" y="118617"/>
                          <a:pt x="70612" y="119108"/>
                          <a:pt x="71587" y="119520"/>
                        </a:cubicBezTo>
                        <a:cubicBezTo>
                          <a:pt x="71691" y="119554"/>
                          <a:pt x="71792" y="119598"/>
                          <a:pt x="71889" y="119649"/>
                        </a:cubicBezTo>
                        <a:cubicBezTo>
                          <a:pt x="73026" y="120098"/>
                          <a:pt x="74195" y="120458"/>
                          <a:pt x="75387" y="120727"/>
                        </a:cubicBezTo>
                        <a:cubicBezTo>
                          <a:pt x="75690" y="120814"/>
                          <a:pt x="75949" y="120857"/>
                          <a:pt x="76251" y="120943"/>
                        </a:cubicBezTo>
                        <a:cubicBezTo>
                          <a:pt x="76510" y="120987"/>
                          <a:pt x="76769" y="121030"/>
                          <a:pt x="77072" y="121073"/>
                        </a:cubicBezTo>
                        <a:cubicBezTo>
                          <a:pt x="77546" y="121159"/>
                          <a:pt x="78022" y="121246"/>
                          <a:pt x="78540" y="121288"/>
                        </a:cubicBezTo>
                        <a:lnTo>
                          <a:pt x="79964" y="121461"/>
                        </a:lnTo>
                        <a:lnTo>
                          <a:pt x="79964" y="174022"/>
                        </a:lnTo>
                        <a:lnTo>
                          <a:pt x="78669" y="174325"/>
                        </a:lnTo>
                        <a:cubicBezTo>
                          <a:pt x="77655" y="174517"/>
                          <a:pt x="76659" y="174791"/>
                          <a:pt x="75690" y="175144"/>
                        </a:cubicBezTo>
                        <a:cubicBezTo>
                          <a:pt x="75642" y="175138"/>
                          <a:pt x="75595" y="175154"/>
                          <a:pt x="75561" y="175188"/>
                        </a:cubicBezTo>
                        <a:lnTo>
                          <a:pt x="75430" y="175231"/>
                        </a:lnTo>
                        <a:cubicBezTo>
                          <a:pt x="74218" y="175657"/>
                          <a:pt x="73048" y="176191"/>
                          <a:pt x="71933" y="176828"/>
                        </a:cubicBezTo>
                        <a:cubicBezTo>
                          <a:pt x="71457" y="177086"/>
                          <a:pt x="70983" y="177475"/>
                          <a:pt x="70507" y="177777"/>
                        </a:cubicBezTo>
                        <a:cubicBezTo>
                          <a:pt x="69859" y="178208"/>
                          <a:pt x="69212" y="178597"/>
                          <a:pt x="68651" y="179028"/>
                        </a:cubicBezTo>
                        <a:cubicBezTo>
                          <a:pt x="68133" y="179417"/>
                          <a:pt x="67744" y="179891"/>
                          <a:pt x="67268" y="180323"/>
                        </a:cubicBezTo>
                        <a:cubicBezTo>
                          <a:pt x="66719" y="180793"/>
                          <a:pt x="66200" y="181298"/>
                          <a:pt x="65714" y="181833"/>
                        </a:cubicBezTo>
                        <a:cubicBezTo>
                          <a:pt x="65412" y="182178"/>
                          <a:pt x="65152" y="182566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0"/>
                          <a:pt x="95703" y="176679"/>
                          <a:pt x="91451" y="175187"/>
                        </a:cubicBezTo>
                        <a:cubicBezTo>
                          <a:pt x="90455" y="174815"/>
                          <a:pt x="89430" y="174526"/>
                          <a:pt x="88385" y="174325"/>
                        </a:cubicBezTo>
                        <a:lnTo>
                          <a:pt x="87090" y="174022"/>
                        </a:lnTo>
                        <a:lnTo>
                          <a:pt x="87090" y="121030"/>
                        </a:lnTo>
                        <a:lnTo>
                          <a:pt x="88342" y="120727"/>
                        </a:lnTo>
                        <a:cubicBezTo>
                          <a:pt x="90761" y="120192"/>
                          <a:pt x="93079" y="119275"/>
                          <a:pt x="95208" y="118009"/>
                        </a:cubicBezTo>
                        <a:lnTo>
                          <a:pt x="96072" y="117405"/>
                        </a:lnTo>
                        <a:lnTo>
                          <a:pt x="114425" y="117405"/>
                        </a:lnTo>
                        <a:cubicBezTo>
                          <a:pt x="115640" y="117400"/>
                          <a:pt x="116623" y="116417"/>
                          <a:pt x="116628" y="11520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53" name="Google Shape;2153;g2d252dde5c4_1_1"/>
                  <p:cNvSpPr/>
                  <p:nvPr/>
                </p:nvSpPr>
                <p:spPr>
                  <a:xfrm>
                    <a:off x="5441121" y="2947048"/>
                    <a:ext cx="34028" cy="20283"/>
                  </a:xfrm>
                  <a:custGeom>
                    <a:rect b="b" l="l" r="r" t="t"/>
                    <a:pathLst>
                      <a:path extrusionOk="0" h="20283" w="34028">
                        <a:moveTo>
                          <a:pt x="34362" y="9906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4"/>
                        </a:cubicBezTo>
                        <a:lnTo>
                          <a:pt x="17089" y="20264"/>
                        </a:lnTo>
                        <a:cubicBezTo>
                          <a:pt x="7934" y="20264"/>
                          <a:pt x="420" y="15819"/>
                          <a:pt x="334" y="10338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6"/>
                          <a:pt x="12954" y="-24"/>
                          <a:pt x="17218" y="24"/>
                        </a:cubicBezTo>
                        <a:lnTo>
                          <a:pt x="17564" y="-19"/>
                        </a:lnTo>
                        <a:cubicBezTo>
                          <a:pt x="26762" y="-19"/>
                          <a:pt x="34276" y="4426"/>
                          <a:pt x="34362" y="9906"/>
                        </a:cubicBezTo>
                        <a:close/>
                        <a:moveTo>
                          <a:pt x="27841" y="14223"/>
                        </a:moveTo>
                        <a:cubicBezTo>
                          <a:pt x="28835" y="13618"/>
                          <a:pt x="31080" y="11978"/>
                          <a:pt x="31080" y="9950"/>
                        </a:cubicBezTo>
                        <a:cubicBezTo>
                          <a:pt x="31037" y="6800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5"/>
                          <a:pt x="9983" y="4185"/>
                          <a:pt x="6811" y="6023"/>
                        </a:cubicBezTo>
                        <a:cubicBezTo>
                          <a:pt x="5861" y="6628"/>
                          <a:pt x="3573" y="8310"/>
                          <a:pt x="3615" y="10295"/>
                        </a:cubicBezTo>
                        <a:cubicBezTo>
                          <a:pt x="3658" y="13446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6"/>
                          <a:pt x="24684" y="16062"/>
                          <a:pt x="27841" y="1422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54" name="Google Shape;2154;g2d252dde5c4_1_1"/>
                <p:cNvGrpSpPr/>
                <p:nvPr/>
              </p:nvGrpSpPr>
              <p:grpSpPr>
                <a:xfrm>
                  <a:off x="3216327" y="1430515"/>
                  <a:ext cx="320728" cy="239680"/>
                  <a:chOff x="4998402" y="3162440"/>
                  <a:chExt cx="320728" cy="239680"/>
                </a:xfrm>
              </p:grpSpPr>
              <p:sp>
                <p:nvSpPr>
                  <p:cNvPr id="2155" name="Google Shape;2155;g2d252dde5c4_1_1"/>
                  <p:cNvSpPr/>
                  <p:nvPr/>
                </p:nvSpPr>
                <p:spPr>
                  <a:xfrm>
                    <a:off x="4998402" y="3361125"/>
                    <a:ext cx="320728" cy="40995"/>
                  </a:xfrm>
                  <a:custGeom>
                    <a:rect b="b" l="l" r="r" t="t"/>
                    <a:pathLst>
                      <a:path extrusionOk="0" h="40995" w="320728">
                        <a:moveTo>
                          <a:pt x="0" y="0"/>
                        </a:moveTo>
                        <a:lnTo>
                          <a:pt x="320729" y="0"/>
                        </a:lnTo>
                        <a:lnTo>
                          <a:pt x="320729" y="40996"/>
                        </a:lnTo>
                        <a:lnTo>
                          <a:pt x="0" y="40996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56" name="Google Shape;2156;g2d252dde5c4_1_1"/>
                  <p:cNvSpPr/>
                  <p:nvPr/>
                </p:nvSpPr>
                <p:spPr>
                  <a:xfrm>
                    <a:off x="5114135" y="3239171"/>
                    <a:ext cx="87275" cy="99642"/>
                  </a:xfrm>
                  <a:custGeom>
                    <a:rect b="b" l="l" r="r" t="t"/>
                    <a:pathLst>
                      <a:path extrusionOk="0" h="99642" w="87275">
                        <a:moveTo>
                          <a:pt x="87609" y="3736"/>
                        </a:moveTo>
                        <a:lnTo>
                          <a:pt x="72625" y="66007"/>
                        </a:lnTo>
                        <a:lnTo>
                          <a:pt x="72970" y="66568"/>
                        </a:lnTo>
                        <a:cubicBezTo>
                          <a:pt x="74551" y="69420"/>
                          <a:pt x="75369" y="72630"/>
                          <a:pt x="75344" y="75890"/>
                        </a:cubicBezTo>
                        <a:lnTo>
                          <a:pt x="75344" y="99624"/>
                        </a:lnTo>
                        <a:lnTo>
                          <a:pt x="9100" y="99624"/>
                        </a:lnTo>
                        <a:lnTo>
                          <a:pt x="9100" y="75889"/>
                        </a:lnTo>
                        <a:cubicBezTo>
                          <a:pt x="9000" y="71113"/>
                          <a:pt x="10820" y="66497"/>
                          <a:pt x="14153" y="63072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7"/>
                        </a:lnTo>
                        <a:lnTo>
                          <a:pt x="62347" y="59707"/>
                        </a:lnTo>
                        <a:cubicBezTo>
                          <a:pt x="63414" y="59720"/>
                          <a:pt x="64475" y="59879"/>
                          <a:pt x="65499" y="60181"/>
                        </a:cubicBezTo>
                        <a:lnTo>
                          <a:pt x="67140" y="60698"/>
                        </a:lnTo>
                        <a:lnTo>
                          <a:pt x="81433" y="1233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57" name="Google Shape;2157;g2d252dde5c4_1_1"/>
                  <p:cNvSpPr/>
                  <p:nvPr/>
                </p:nvSpPr>
                <p:spPr>
                  <a:xfrm>
                    <a:off x="5130071" y="3162440"/>
                    <a:ext cx="55750" cy="53957"/>
                  </a:xfrm>
                  <a:custGeom>
                    <a:rect b="b" l="l" r="r" t="t"/>
                    <a:pathLst>
                      <a:path extrusionOk="0" h="53957" w="55750">
                        <a:moveTo>
                          <a:pt x="56041" y="37616"/>
                        </a:moveTo>
                        <a:cubicBezTo>
                          <a:pt x="56033" y="37947"/>
                          <a:pt x="56048" y="38279"/>
                          <a:pt x="56084" y="38608"/>
                        </a:cubicBezTo>
                        <a:cubicBezTo>
                          <a:pt x="52542" y="43485"/>
                          <a:pt x="48275" y="47793"/>
                          <a:pt x="43431" y="51382"/>
                        </a:cubicBezTo>
                        <a:cubicBezTo>
                          <a:pt x="37972" y="53175"/>
                          <a:pt x="32247" y="54021"/>
                          <a:pt x="26503" y="53884"/>
                        </a:cubicBezTo>
                        <a:cubicBezTo>
                          <a:pt x="21556" y="54168"/>
                          <a:pt x="16610" y="53327"/>
                          <a:pt x="12036" y="51424"/>
                        </a:cubicBezTo>
                        <a:cubicBezTo>
                          <a:pt x="8965" y="49027"/>
                          <a:pt x="6309" y="46140"/>
                          <a:pt x="4176" y="42880"/>
                        </a:cubicBezTo>
                        <a:lnTo>
                          <a:pt x="4176" y="42319"/>
                        </a:lnTo>
                        <a:lnTo>
                          <a:pt x="3745" y="42319"/>
                        </a:lnTo>
                        <a:cubicBezTo>
                          <a:pt x="2881" y="41197"/>
                          <a:pt x="2103" y="40075"/>
                          <a:pt x="1456" y="39126"/>
                        </a:cubicBezTo>
                        <a:lnTo>
                          <a:pt x="1413" y="39083"/>
                        </a:lnTo>
                        <a:cubicBezTo>
                          <a:pt x="1024" y="38522"/>
                          <a:pt x="679" y="37961"/>
                          <a:pt x="334" y="37529"/>
                        </a:cubicBezTo>
                        <a:lnTo>
                          <a:pt x="1586" y="34853"/>
                        </a:lnTo>
                        <a:lnTo>
                          <a:pt x="1715" y="34552"/>
                        </a:lnTo>
                        <a:lnTo>
                          <a:pt x="1758" y="34120"/>
                        </a:lnTo>
                        <a:cubicBezTo>
                          <a:pt x="1822" y="33909"/>
                          <a:pt x="1865" y="33692"/>
                          <a:pt x="1887" y="33473"/>
                        </a:cubicBezTo>
                        <a:lnTo>
                          <a:pt x="1887" y="29934"/>
                        </a:lnTo>
                        <a:cubicBezTo>
                          <a:pt x="173" y="15205"/>
                          <a:pt x="10732" y="1876"/>
                          <a:pt x="25472" y="163"/>
                        </a:cubicBezTo>
                        <a:cubicBezTo>
                          <a:pt x="40211" y="-1550"/>
                          <a:pt x="53549" y="9002"/>
                          <a:pt x="55263" y="23731"/>
                        </a:cubicBezTo>
                        <a:cubicBezTo>
                          <a:pt x="55503" y="25792"/>
                          <a:pt x="55503" y="27873"/>
                          <a:pt x="55263" y="29934"/>
                        </a:cubicBezTo>
                        <a:lnTo>
                          <a:pt x="55263" y="35069"/>
                        </a:lnTo>
                        <a:lnTo>
                          <a:pt x="55393" y="35372"/>
                        </a:lnTo>
                        <a:cubicBezTo>
                          <a:pt x="55387" y="35531"/>
                          <a:pt x="55401" y="35691"/>
                          <a:pt x="55436" y="35846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58" name="Google Shape;2158;g2d252dde5c4_1_1"/>
                <p:cNvGrpSpPr/>
                <p:nvPr/>
              </p:nvGrpSpPr>
              <p:grpSpPr>
                <a:xfrm>
                  <a:off x="3183513" y="1424112"/>
                  <a:ext cx="381012" cy="256077"/>
                  <a:chOff x="4965588" y="3156037"/>
                  <a:chExt cx="381012" cy="256077"/>
                </a:xfrm>
              </p:grpSpPr>
              <p:sp>
                <p:nvSpPr>
                  <p:cNvPr id="2159" name="Google Shape;2159;g2d252dde5c4_1_1"/>
                  <p:cNvSpPr/>
                  <p:nvPr/>
                </p:nvSpPr>
                <p:spPr>
                  <a:xfrm>
                    <a:off x="4965588" y="3156037"/>
                    <a:ext cx="381012" cy="256077"/>
                  </a:xfrm>
                  <a:custGeom>
                    <a:rect b="b" l="l" r="r" t="t"/>
                    <a:pathLst>
                      <a:path extrusionOk="0" h="256077" w="381012">
                        <a:moveTo>
                          <a:pt x="381347" y="182913"/>
                        </a:moveTo>
                        <a:lnTo>
                          <a:pt x="381347" y="201944"/>
                        </a:lnTo>
                        <a:cubicBezTo>
                          <a:pt x="381348" y="203754"/>
                          <a:pt x="379880" y="205222"/>
                          <a:pt x="378069" y="205223"/>
                        </a:cubicBezTo>
                        <a:cubicBezTo>
                          <a:pt x="378068" y="205223"/>
                          <a:pt x="378067" y="205223"/>
                          <a:pt x="378065" y="205223"/>
                        </a:cubicBezTo>
                        <a:lnTo>
                          <a:pt x="363814" y="205223"/>
                        </a:lnTo>
                        <a:lnTo>
                          <a:pt x="363814" y="247816"/>
                        </a:lnTo>
                        <a:cubicBezTo>
                          <a:pt x="364088" y="248336"/>
                          <a:pt x="364236" y="248912"/>
                          <a:pt x="364246" y="249499"/>
                        </a:cubicBezTo>
                        <a:lnTo>
                          <a:pt x="364246" y="252779"/>
                        </a:lnTo>
                        <a:cubicBezTo>
                          <a:pt x="364247" y="254589"/>
                          <a:pt x="362779" y="256058"/>
                          <a:pt x="360967" y="256059"/>
                        </a:cubicBezTo>
                        <a:cubicBezTo>
                          <a:pt x="360966" y="256059"/>
                          <a:pt x="360965" y="256059"/>
                          <a:pt x="360964" y="256059"/>
                        </a:cubicBezTo>
                        <a:lnTo>
                          <a:pt x="28273" y="256059"/>
                        </a:lnTo>
                        <a:cubicBezTo>
                          <a:pt x="26015" y="255182"/>
                          <a:pt x="24228" y="253397"/>
                          <a:pt x="23351" y="251139"/>
                        </a:cubicBezTo>
                        <a:lnTo>
                          <a:pt x="23351" y="205223"/>
                        </a:lnTo>
                        <a:lnTo>
                          <a:pt x="3616" y="205223"/>
                        </a:lnTo>
                        <a:cubicBezTo>
                          <a:pt x="1804" y="205224"/>
                          <a:pt x="335" y="203758"/>
                          <a:pt x="334" y="201948"/>
                        </a:cubicBezTo>
                        <a:cubicBezTo>
                          <a:pt x="334" y="201946"/>
                          <a:pt x="334" y="201945"/>
                          <a:pt x="334" y="201944"/>
                        </a:cubicBezTo>
                        <a:lnTo>
                          <a:pt x="334" y="182913"/>
                        </a:lnTo>
                        <a:cubicBezTo>
                          <a:pt x="333" y="181102"/>
                          <a:pt x="1801" y="179634"/>
                          <a:pt x="3613" y="179633"/>
                        </a:cubicBezTo>
                        <a:cubicBezTo>
                          <a:pt x="3614" y="179633"/>
                          <a:pt x="3615" y="179633"/>
                          <a:pt x="3616" y="179633"/>
                        </a:cubicBezTo>
                        <a:lnTo>
                          <a:pt x="59021" y="179633"/>
                        </a:lnTo>
                        <a:cubicBezTo>
                          <a:pt x="62660" y="174743"/>
                          <a:pt x="67662" y="171036"/>
                          <a:pt x="73401" y="168974"/>
                        </a:cubicBezTo>
                        <a:lnTo>
                          <a:pt x="73401" y="127029"/>
                        </a:lnTo>
                        <a:cubicBezTo>
                          <a:pt x="70728" y="126393"/>
                          <a:pt x="68166" y="125360"/>
                          <a:pt x="65800" y="123965"/>
                        </a:cubicBezTo>
                        <a:lnTo>
                          <a:pt x="52629" y="123965"/>
                        </a:lnTo>
                        <a:cubicBezTo>
                          <a:pt x="47788" y="123965"/>
                          <a:pt x="43863" y="120043"/>
                          <a:pt x="43863" y="115205"/>
                        </a:cubicBezTo>
                        <a:cubicBezTo>
                          <a:pt x="43863" y="110367"/>
                          <a:pt x="47788" y="106444"/>
                          <a:pt x="52629" y="106444"/>
                        </a:cubicBezTo>
                        <a:lnTo>
                          <a:pt x="57294" y="106444"/>
                        </a:lnTo>
                        <a:cubicBezTo>
                          <a:pt x="58491" y="101995"/>
                          <a:pt x="61412" y="98206"/>
                          <a:pt x="65412" y="95915"/>
                        </a:cubicBezTo>
                        <a:cubicBezTo>
                          <a:pt x="70368" y="92943"/>
                          <a:pt x="76041" y="91376"/>
                          <a:pt x="81822" y="91384"/>
                        </a:cubicBezTo>
                        <a:lnTo>
                          <a:pt x="82298" y="91383"/>
                        </a:lnTo>
                        <a:cubicBezTo>
                          <a:pt x="91924" y="90622"/>
                          <a:pt x="101143" y="95413"/>
                          <a:pt x="106048" y="103725"/>
                        </a:cubicBezTo>
                        <a:lnTo>
                          <a:pt x="136925" y="82623"/>
                        </a:lnTo>
                        <a:cubicBezTo>
                          <a:pt x="137189" y="82463"/>
                          <a:pt x="137463" y="82319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3" y="65901"/>
                          <a:pt x="162339" y="58843"/>
                          <a:pt x="162144" y="51682"/>
                        </a:cubicBezTo>
                        <a:cubicBezTo>
                          <a:pt x="160590" y="49439"/>
                          <a:pt x="159381" y="47669"/>
                          <a:pt x="159078" y="47194"/>
                        </a:cubicBezTo>
                        <a:lnTo>
                          <a:pt x="158819" y="46805"/>
                        </a:lnTo>
                        <a:cubicBezTo>
                          <a:pt x="158500" y="46332"/>
                          <a:pt x="158321" y="45779"/>
                          <a:pt x="158302" y="45209"/>
                        </a:cubicBezTo>
                        <a:lnTo>
                          <a:pt x="158215" y="43828"/>
                        </a:lnTo>
                        <a:cubicBezTo>
                          <a:pt x="158173" y="43283"/>
                          <a:pt x="158262" y="42735"/>
                          <a:pt x="158474" y="42231"/>
                        </a:cubicBezTo>
                        <a:lnTo>
                          <a:pt x="159855" y="39341"/>
                        </a:lnTo>
                        <a:lnTo>
                          <a:pt x="159855" y="36493"/>
                        </a:lnTo>
                        <a:cubicBezTo>
                          <a:pt x="158135" y="18129"/>
                          <a:pt x="171637" y="1848"/>
                          <a:pt x="190013" y="129"/>
                        </a:cubicBezTo>
                        <a:cubicBezTo>
                          <a:pt x="208390" y="-1591"/>
                          <a:pt x="224682" y="11902"/>
                          <a:pt x="226402" y="30265"/>
                        </a:cubicBezTo>
                        <a:cubicBezTo>
                          <a:pt x="226596" y="32337"/>
                          <a:pt x="226596" y="34421"/>
                          <a:pt x="226402" y="36493"/>
                        </a:cubicBezTo>
                        <a:lnTo>
                          <a:pt x="226402" y="40851"/>
                        </a:lnTo>
                        <a:lnTo>
                          <a:pt x="226964" y="42663"/>
                        </a:lnTo>
                        <a:cubicBezTo>
                          <a:pt x="227084" y="42995"/>
                          <a:pt x="227142" y="43346"/>
                          <a:pt x="227136" y="43699"/>
                        </a:cubicBezTo>
                        <a:cubicBezTo>
                          <a:pt x="227122" y="44059"/>
                          <a:pt x="227136" y="44420"/>
                          <a:pt x="227180" y="44778"/>
                        </a:cubicBezTo>
                        <a:lnTo>
                          <a:pt x="227309" y="45511"/>
                        </a:lnTo>
                        <a:cubicBezTo>
                          <a:pt x="227469" y="46413"/>
                          <a:pt x="227233" y="47340"/>
                          <a:pt x="226662" y="48057"/>
                        </a:cubicBezTo>
                        <a:lnTo>
                          <a:pt x="226230" y="48662"/>
                        </a:lnTo>
                        <a:cubicBezTo>
                          <a:pt x="225927" y="49050"/>
                          <a:pt x="224804" y="50474"/>
                          <a:pt x="223293" y="52287"/>
                        </a:cubicBezTo>
                        <a:cubicBezTo>
                          <a:pt x="223047" y="59320"/>
                          <a:pt x="221480" y="66244"/>
                          <a:pt x="218673" y="72698"/>
                        </a:cubicBezTo>
                        <a:lnTo>
                          <a:pt x="222602" y="74424"/>
                        </a:lnTo>
                        <a:lnTo>
                          <a:pt x="244410" y="83271"/>
                        </a:lnTo>
                        <a:lnTo>
                          <a:pt x="254386" y="87112"/>
                        </a:lnTo>
                        <a:cubicBezTo>
                          <a:pt x="255044" y="87381"/>
                          <a:pt x="255603" y="87849"/>
                          <a:pt x="255984" y="88450"/>
                        </a:cubicBezTo>
                        <a:lnTo>
                          <a:pt x="256976" y="90089"/>
                        </a:lnTo>
                        <a:lnTo>
                          <a:pt x="301154" y="133934"/>
                        </a:lnTo>
                        <a:cubicBezTo>
                          <a:pt x="305235" y="132242"/>
                          <a:pt x="309604" y="131348"/>
                          <a:pt x="314023" y="131301"/>
                        </a:cubicBezTo>
                        <a:lnTo>
                          <a:pt x="314498" y="131301"/>
                        </a:lnTo>
                        <a:cubicBezTo>
                          <a:pt x="328058" y="131301"/>
                          <a:pt x="338811" y="138853"/>
                          <a:pt x="339458" y="148563"/>
                        </a:cubicBezTo>
                        <a:lnTo>
                          <a:pt x="345158" y="148563"/>
                        </a:lnTo>
                        <a:cubicBezTo>
                          <a:pt x="350000" y="148563"/>
                          <a:pt x="353925" y="152485"/>
                          <a:pt x="353925" y="157323"/>
                        </a:cubicBezTo>
                        <a:cubicBezTo>
                          <a:pt x="353925" y="162161"/>
                          <a:pt x="350000" y="166083"/>
                          <a:pt x="345158" y="166083"/>
                        </a:cubicBezTo>
                        <a:lnTo>
                          <a:pt x="325251" y="166083"/>
                        </a:lnTo>
                        <a:cubicBezTo>
                          <a:pt x="324991" y="166169"/>
                          <a:pt x="324690" y="166298"/>
                          <a:pt x="324387" y="166385"/>
                        </a:cubicBezTo>
                        <a:lnTo>
                          <a:pt x="324387" y="170442"/>
                        </a:lnTo>
                        <a:cubicBezTo>
                          <a:pt x="329547" y="172270"/>
                          <a:pt x="334124" y="175443"/>
                          <a:pt x="337645" y="179633"/>
                        </a:cubicBezTo>
                        <a:lnTo>
                          <a:pt x="378065" y="179633"/>
                        </a:lnTo>
                        <a:cubicBezTo>
                          <a:pt x="379877" y="179632"/>
                          <a:pt x="381346" y="181100"/>
                          <a:pt x="381346" y="182911"/>
                        </a:cubicBezTo>
                        <a:cubicBezTo>
                          <a:pt x="381346" y="182911"/>
                          <a:pt x="381346" y="182912"/>
                          <a:pt x="381346" y="182913"/>
                        </a:cubicBezTo>
                        <a:close/>
                        <a:moveTo>
                          <a:pt x="374740" y="198664"/>
                        </a:moveTo>
                        <a:lnTo>
                          <a:pt x="374740" y="193831"/>
                        </a:lnTo>
                        <a:lnTo>
                          <a:pt x="6897" y="193831"/>
                        </a:lnTo>
                        <a:lnTo>
                          <a:pt x="6897" y="198664"/>
                        </a:lnTo>
                        <a:lnTo>
                          <a:pt x="374740" y="198664"/>
                        </a:lnTo>
                        <a:close/>
                        <a:moveTo>
                          <a:pt x="374740" y="190551"/>
                        </a:moveTo>
                        <a:lnTo>
                          <a:pt x="374740" y="186193"/>
                        </a:lnTo>
                        <a:lnTo>
                          <a:pt x="6897" y="186193"/>
                        </a:lnTo>
                        <a:lnTo>
                          <a:pt x="6897" y="190551"/>
                        </a:lnTo>
                        <a:close/>
                        <a:moveTo>
                          <a:pt x="353925" y="246220"/>
                        </a:moveTo>
                        <a:lnTo>
                          <a:pt x="353925" y="205223"/>
                        </a:lnTo>
                        <a:lnTo>
                          <a:pt x="33196" y="205223"/>
                        </a:lnTo>
                        <a:lnTo>
                          <a:pt x="33196" y="246220"/>
                        </a:lnTo>
                        <a:close/>
                        <a:moveTo>
                          <a:pt x="347361" y="157323"/>
                        </a:moveTo>
                        <a:cubicBezTo>
                          <a:pt x="347356" y="156109"/>
                          <a:pt x="346373" y="155127"/>
                          <a:pt x="345158" y="155122"/>
                        </a:cubicBezTo>
                        <a:lnTo>
                          <a:pt x="331124" y="155122"/>
                        </a:lnTo>
                        <a:lnTo>
                          <a:pt x="332161" y="152835"/>
                        </a:lnTo>
                        <a:cubicBezTo>
                          <a:pt x="332452" y="152144"/>
                          <a:pt x="332655" y="151419"/>
                          <a:pt x="332764" y="150678"/>
                        </a:cubicBezTo>
                        <a:cubicBezTo>
                          <a:pt x="332808" y="150418"/>
                          <a:pt x="332851" y="150159"/>
                          <a:pt x="332895" y="149857"/>
                        </a:cubicBezTo>
                        <a:lnTo>
                          <a:pt x="332895" y="149382"/>
                        </a:lnTo>
                        <a:cubicBezTo>
                          <a:pt x="332808" y="143039"/>
                          <a:pt x="324560" y="137861"/>
                          <a:pt x="314498" y="137861"/>
                        </a:cubicBezTo>
                        <a:lnTo>
                          <a:pt x="314066" y="137861"/>
                        </a:lnTo>
                        <a:cubicBezTo>
                          <a:pt x="312900" y="137904"/>
                          <a:pt x="311778" y="137989"/>
                          <a:pt x="310655" y="138120"/>
                        </a:cubicBezTo>
                        <a:lnTo>
                          <a:pt x="309359" y="138378"/>
                        </a:lnTo>
                        <a:cubicBezTo>
                          <a:pt x="308704" y="138466"/>
                          <a:pt x="308055" y="138596"/>
                          <a:pt x="307416" y="138766"/>
                        </a:cubicBezTo>
                        <a:cubicBezTo>
                          <a:pt x="306941" y="138896"/>
                          <a:pt x="306466" y="139026"/>
                          <a:pt x="305991" y="139198"/>
                        </a:cubicBezTo>
                        <a:cubicBezTo>
                          <a:pt x="305429" y="139371"/>
                          <a:pt x="304868" y="139543"/>
                          <a:pt x="304350" y="139759"/>
                        </a:cubicBezTo>
                        <a:cubicBezTo>
                          <a:pt x="303918" y="139932"/>
                          <a:pt x="303529" y="140147"/>
                          <a:pt x="303097" y="140320"/>
                        </a:cubicBezTo>
                        <a:cubicBezTo>
                          <a:pt x="302418" y="140631"/>
                          <a:pt x="301755" y="140977"/>
                          <a:pt x="301111" y="141356"/>
                        </a:cubicBezTo>
                        <a:lnTo>
                          <a:pt x="300031" y="142090"/>
                        </a:lnTo>
                        <a:lnTo>
                          <a:pt x="252787" y="95138"/>
                        </a:lnTo>
                        <a:lnTo>
                          <a:pt x="252529" y="95225"/>
                        </a:lnTo>
                        <a:lnTo>
                          <a:pt x="251665" y="93930"/>
                        </a:lnTo>
                        <a:lnTo>
                          <a:pt x="251622" y="93887"/>
                        </a:lnTo>
                        <a:lnTo>
                          <a:pt x="251536" y="93714"/>
                        </a:lnTo>
                        <a:lnTo>
                          <a:pt x="250974" y="92850"/>
                        </a:lnTo>
                        <a:lnTo>
                          <a:pt x="242424" y="89572"/>
                        </a:lnTo>
                        <a:lnTo>
                          <a:pt x="241992" y="89399"/>
                        </a:lnTo>
                        <a:lnTo>
                          <a:pt x="239271" y="88319"/>
                        </a:lnTo>
                        <a:lnTo>
                          <a:pt x="224718" y="148821"/>
                        </a:lnTo>
                        <a:cubicBezTo>
                          <a:pt x="226380" y="152020"/>
                          <a:pt x="227240" y="155574"/>
                          <a:pt x="227223" y="159179"/>
                        </a:cubicBezTo>
                        <a:lnTo>
                          <a:pt x="227223" y="182913"/>
                        </a:lnTo>
                        <a:lnTo>
                          <a:pt x="239746" y="182913"/>
                        </a:lnTo>
                        <a:lnTo>
                          <a:pt x="243935" y="138249"/>
                        </a:lnTo>
                        <a:lnTo>
                          <a:pt x="296965" y="178209"/>
                        </a:lnTo>
                        <a:cubicBezTo>
                          <a:pt x="299432" y="176179"/>
                          <a:pt x="302239" y="174601"/>
                          <a:pt x="305257" y="173548"/>
                        </a:cubicBezTo>
                        <a:cubicBezTo>
                          <a:pt x="305947" y="173290"/>
                          <a:pt x="306681" y="173074"/>
                          <a:pt x="307416" y="172858"/>
                        </a:cubicBezTo>
                        <a:lnTo>
                          <a:pt x="307416" y="164012"/>
                        </a:lnTo>
                        <a:cubicBezTo>
                          <a:pt x="306034" y="163712"/>
                          <a:pt x="304677" y="163308"/>
                          <a:pt x="303357" y="162803"/>
                        </a:cubicBezTo>
                        <a:lnTo>
                          <a:pt x="283362" y="162803"/>
                        </a:lnTo>
                        <a:cubicBezTo>
                          <a:pt x="280333" y="162803"/>
                          <a:pt x="277878" y="160349"/>
                          <a:pt x="277878" y="157323"/>
                        </a:cubicBezTo>
                        <a:cubicBezTo>
                          <a:pt x="277878" y="154295"/>
                          <a:pt x="280333" y="151842"/>
                          <a:pt x="283362" y="151842"/>
                        </a:cubicBezTo>
                        <a:lnTo>
                          <a:pt x="297700" y="152101"/>
                        </a:lnTo>
                        <a:cubicBezTo>
                          <a:pt x="297428" y="151383"/>
                          <a:pt x="297281" y="150624"/>
                          <a:pt x="297268" y="149857"/>
                        </a:cubicBezTo>
                        <a:lnTo>
                          <a:pt x="297268" y="149771"/>
                        </a:lnTo>
                        <a:cubicBezTo>
                          <a:pt x="297570" y="146801"/>
                          <a:pt x="299336" y="144179"/>
                          <a:pt x="301974" y="142780"/>
                        </a:cubicBezTo>
                        <a:cubicBezTo>
                          <a:pt x="305648" y="140611"/>
                          <a:pt x="309842" y="139478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11" y="143945"/>
                          <a:pt x="331253" y="149425"/>
                        </a:cubicBezTo>
                        <a:cubicBezTo>
                          <a:pt x="330980" y="152427"/>
                          <a:pt x="329210" y="155089"/>
                          <a:pt x="326546" y="156503"/>
                        </a:cubicBezTo>
                        <a:cubicBezTo>
                          <a:pt x="322870" y="158662"/>
                          <a:pt x="318675" y="159781"/>
                          <a:pt x="314412" y="159739"/>
                        </a:cubicBezTo>
                        <a:lnTo>
                          <a:pt x="314023" y="159783"/>
                        </a:lnTo>
                        <a:cubicBezTo>
                          <a:pt x="309051" y="159967"/>
                          <a:pt x="304169" y="158427"/>
                          <a:pt x="300203" y="155424"/>
                        </a:cubicBezTo>
                        <a:lnTo>
                          <a:pt x="283319" y="155122"/>
                        </a:lnTo>
                        <a:cubicBezTo>
                          <a:pt x="282103" y="155145"/>
                          <a:pt x="281136" y="156150"/>
                          <a:pt x="281159" y="157365"/>
                        </a:cubicBezTo>
                        <a:cubicBezTo>
                          <a:pt x="281182" y="158564"/>
                          <a:pt x="282162" y="159524"/>
                          <a:pt x="283362" y="159524"/>
                        </a:cubicBezTo>
                        <a:lnTo>
                          <a:pt x="304263" y="159653"/>
                        </a:lnTo>
                        <a:cubicBezTo>
                          <a:pt x="305895" y="160286"/>
                          <a:pt x="307589" y="160749"/>
                          <a:pt x="309316" y="161034"/>
                        </a:cubicBezTo>
                        <a:lnTo>
                          <a:pt x="310697" y="161250"/>
                        </a:lnTo>
                        <a:lnTo>
                          <a:pt x="310697" y="175534"/>
                        </a:lnTo>
                        <a:lnTo>
                          <a:pt x="309402" y="175793"/>
                        </a:lnTo>
                        <a:cubicBezTo>
                          <a:pt x="308358" y="175994"/>
                          <a:pt x="307332" y="176282"/>
                          <a:pt x="306336" y="176655"/>
                        </a:cubicBezTo>
                        <a:cubicBezTo>
                          <a:pt x="302690" y="177929"/>
                          <a:pt x="299413" y="180078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5"/>
                        </a:lnTo>
                        <a:cubicBezTo>
                          <a:pt x="330822" y="181920"/>
                          <a:pt x="330303" y="181532"/>
                          <a:pt x="329785" y="181101"/>
                        </a:cubicBezTo>
                        <a:cubicBezTo>
                          <a:pt x="329388" y="180719"/>
                          <a:pt x="328970" y="180358"/>
                          <a:pt x="328533" y="180021"/>
                        </a:cubicBezTo>
                        <a:cubicBezTo>
                          <a:pt x="327972" y="179633"/>
                          <a:pt x="327367" y="179288"/>
                          <a:pt x="326806" y="178899"/>
                        </a:cubicBezTo>
                        <a:cubicBezTo>
                          <a:pt x="326374" y="178641"/>
                          <a:pt x="325941" y="178339"/>
                          <a:pt x="325510" y="178080"/>
                        </a:cubicBezTo>
                        <a:cubicBezTo>
                          <a:pt x="324540" y="177596"/>
                          <a:pt x="323545" y="177164"/>
                          <a:pt x="322530" y="176785"/>
                        </a:cubicBezTo>
                        <a:lnTo>
                          <a:pt x="322185" y="176656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3"/>
                        </a:cubicBezTo>
                        <a:lnTo>
                          <a:pt x="317823" y="175534"/>
                        </a:lnTo>
                        <a:lnTo>
                          <a:pt x="317823" y="161163"/>
                        </a:lnTo>
                        <a:lnTo>
                          <a:pt x="319162" y="160905"/>
                        </a:lnTo>
                        <a:cubicBezTo>
                          <a:pt x="319723" y="160776"/>
                          <a:pt x="320285" y="160645"/>
                          <a:pt x="320802" y="160516"/>
                        </a:cubicBezTo>
                        <a:cubicBezTo>
                          <a:pt x="321607" y="160332"/>
                          <a:pt x="322400" y="160101"/>
                          <a:pt x="323178" y="159825"/>
                        </a:cubicBezTo>
                        <a:cubicBezTo>
                          <a:pt x="323400" y="159773"/>
                          <a:pt x="323616" y="159702"/>
                          <a:pt x="323825" y="159610"/>
                        </a:cubicBezTo>
                        <a:lnTo>
                          <a:pt x="324387" y="159523"/>
                        </a:lnTo>
                        <a:lnTo>
                          <a:pt x="345158" y="159523"/>
                        </a:lnTo>
                        <a:cubicBezTo>
                          <a:pt x="346372" y="159518"/>
                          <a:pt x="347356" y="158536"/>
                          <a:pt x="347361" y="157323"/>
                        </a:cubicBezTo>
                        <a:close/>
                        <a:moveTo>
                          <a:pt x="324775" y="153741"/>
                        </a:moveTo>
                        <a:cubicBezTo>
                          <a:pt x="325769" y="153137"/>
                          <a:pt x="328014" y="151497"/>
                          <a:pt x="327972" y="149469"/>
                        </a:cubicBezTo>
                        <a:cubicBezTo>
                          <a:pt x="327928" y="146318"/>
                          <a:pt x="322185" y="142780"/>
                          <a:pt x="314498" y="142780"/>
                        </a:cubicBezTo>
                        <a:lnTo>
                          <a:pt x="314152" y="142780"/>
                        </a:lnTo>
                        <a:cubicBezTo>
                          <a:pt x="310499" y="142761"/>
                          <a:pt x="306907" y="143714"/>
                          <a:pt x="303745" y="145542"/>
                        </a:cubicBezTo>
                        <a:cubicBezTo>
                          <a:pt x="302795" y="146146"/>
                          <a:pt x="300507" y="147786"/>
                          <a:pt x="300550" y="149814"/>
                        </a:cubicBezTo>
                        <a:cubicBezTo>
                          <a:pt x="300592" y="152965"/>
                          <a:pt x="306336" y="156459"/>
                          <a:pt x="314023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8" y="182055"/>
                          <a:pt x="293810" y="181233"/>
                          <a:pt x="294547" y="180453"/>
                        </a:cubicBezTo>
                        <a:lnTo>
                          <a:pt x="246656" y="144419"/>
                        </a:lnTo>
                        <a:lnTo>
                          <a:pt x="243029" y="182913"/>
                        </a:lnTo>
                        <a:close/>
                        <a:moveTo>
                          <a:pt x="221220" y="149296"/>
                        </a:moveTo>
                        <a:lnTo>
                          <a:pt x="236205" y="87025"/>
                        </a:lnTo>
                        <a:lnTo>
                          <a:pt x="230030" y="84522"/>
                        </a:lnTo>
                        <a:lnTo>
                          <a:pt x="215736" y="143989"/>
                        </a:lnTo>
                        <a:lnTo>
                          <a:pt x="214095" y="143470"/>
                        </a:lnTo>
                        <a:cubicBezTo>
                          <a:pt x="213071" y="143168"/>
                          <a:pt x="212010" y="143009"/>
                          <a:pt x="210942" y="142996"/>
                        </a:cubicBezTo>
                        <a:lnTo>
                          <a:pt x="169529" y="142996"/>
                        </a:lnTo>
                        <a:lnTo>
                          <a:pt x="155192" y="83271"/>
                        </a:lnTo>
                        <a:lnTo>
                          <a:pt x="148930" y="85386"/>
                        </a:lnTo>
                        <a:lnTo>
                          <a:pt x="163440" y="145715"/>
                        </a:lnTo>
                        <a:lnTo>
                          <a:pt x="162749" y="146361"/>
                        </a:lnTo>
                        <a:cubicBezTo>
                          <a:pt x="159416" y="149786"/>
                          <a:pt x="157596" y="154403"/>
                          <a:pt x="157697" y="159178"/>
                        </a:cubicBezTo>
                        <a:lnTo>
                          <a:pt x="157697" y="182913"/>
                        </a:lnTo>
                        <a:lnTo>
                          <a:pt x="223941" y="182913"/>
                        </a:lnTo>
                        <a:lnTo>
                          <a:pt x="223941" y="159179"/>
                        </a:lnTo>
                        <a:cubicBezTo>
                          <a:pt x="223965" y="155919"/>
                          <a:pt x="223147" y="152708"/>
                          <a:pt x="221565" y="149857"/>
                        </a:cubicBezTo>
                        <a:close/>
                        <a:moveTo>
                          <a:pt x="213360" y="139932"/>
                        </a:moveTo>
                        <a:lnTo>
                          <a:pt x="226920" y="83487"/>
                        </a:lnTo>
                        <a:lnTo>
                          <a:pt x="219968" y="80423"/>
                        </a:lnTo>
                        <a:lnTo>
                          <a:pt x="216470" y="78998"/>
                        </a:lnTo>
                        <a:lnTo>
                          <a:pt x="199066" y="99324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9"/>
                        </a:lnTo>
                        <a:lnTo>
                          <a:pt x="158302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5"/>
                          <a:pt x="213360" y="139932"/>
                        </a:cubicBezTo>
                        <a:close/>
                        <a:moveTo>
                          <a:pt x="220615" y="45166"/>
                        </a:moveTo>
                        <a:cubicBezTo>
                          <a:pt x="220580" y="44836"/>
                          <a:pt x="220566" y="44505"/>
                          <a:pt x="220573" y="44173"/>
                        </a:cubicBezTo>
                        <a:lnTo>
                          <a:pt x="219968" y="42404"/>
                        </a:lnTo>
                        <a:cubicBezTo>
                          <a:pt x="219932" y="42248"/>
                          <a:pt x="219918" y="42089"/>
                          <a:pt x="219925" y="41930"/>
                        </a:cubicBezTo>
                        <a:lnTo>
                          <a:pt x="219796" y="41628"/>
                        </a:lnTo>
                        <a:lnTo>
                          <a:pt x="219796" y="36493"/>
                        </a:lnTo>
                        <a:cubicBezTo>
                          <a:pt x="221510" y="21763"/>
                          <a:pt x="210951" y="8435"/>
                          <a:pt x="196212" y="6722"/>
                        </a:cubicBezTo>
                        <a:cubicBezTo>
                          <a:pt x="181472" y="5009"/>
                          <a:pt x="168134" y="15560"/>
                          <a:pt x="166420" y="30289"/>
                        </a:cubicBezTo>
                        <a:cubicBezTo>
                          <a:pt x="166180" y="32350"/>
                          <a:pt x="166180" y="34432"/>
                          <a:pt x="166420" y="36493"/>
                        </a:cubicBezTo>
                        <a:lnTo>
                          <a:pt x="166420" y="40031"/>
                        </a:lnTo>
                        <a:cubicBezTo>
                          <a:pt x="166397" y="40250"/>
                          <a:pt x="166354" y="40467"/>
                          <a:pt x="166291" y="40679"/>
                        </a:cubicBezTo>
                        <a:lnTo>
                          <a:pt x="166247" y="41109"/>
                        </a:lnTo>
                        <a:lnTo>
                          <a:pt x="166117" y="41412"/>
                        </a:lnTo>
                        <a:lnTo>
                          <a:pt x="164865" y="44087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6" y="46633"/>
                          <a:pt x="167413" y="47755"/>
                          <a:pt x="168276" y="48877"/>
                        </a:cubicBezTo>
                        <a:lnTo>
                          <a:pt x="168709" y="48877"/>
                        </a:lnTo>
                        <a:lnTo>
                          <a:pt x="168709" y="49439"/>
                        </a:lnTo>
                        <a:cubicBezTo>
                          <a:pt x="170842" y="52698"/>
                          <a:pt x="173497" y="55585"/>
                          <a:pt x="176568" y="57983"/>
                        </a:cubicBezTo>
                        <a:cubicBezTo>
                          <a:pt x="181142" y="59886"/>
                          <a:pt x="186089" y="60726"/>
                          <a:pt x="191035" y="60443"/>
                        </a:cubicBezTo>
                        <a:cubicBezTo>
                          <a:pt x="196779" y="60579"/>
                          <a:pt x="202504" y="59732"/>
                          <a:pt x="207963" y="57939"/>
                        </a:cubicBezTo>
                        <a:cubicBezTo>
                          <a:pt x="212806" y="54350"/>
                          <a:pt x="217073" y="50042"/>
                          <a:pt x="220615" y="45166"/>
                        </a:cubicBezTo>
                        <a:close/>
                        <a:moveTo>
                          <a:pt x="198851" y="94534"/>
                        </a:moveTo>
                        <a:lnTo>
                          <a:pt x="213231" y="77704"/>
                        </a:lnTo>
                        <a:lnTo>
                          <a:pt x="212886" y="77531"/>
                        </a:lnTo>
                        <a:lnTo>
                          <a:pt x="212842" y="77531"/>
                        </a:lnTo>
                        <a:lnTo>
                          <a:pt x="212368" y="77359"/>
                        </a:lnTo>
                        <a:cubicBezTo>
                          <a:pt x="208439" y="84154"/>
                          <a:pt x="201482" y="88649"/>
                          <a:pt x="193669" y="89441"/>
                        </a:cubicBezTo>
                        <a:close/>
                        <a:moveTo>
                          <a:pt x="211245" y="72914"/>
                        </a:moveTo>
                        <a:cubicBezTo>
                          <a:pt x="214176" y="67375"/>
                          <a:pt x="215939" y="61294"/>
                          <a:pt x="216427" y="55048"/>
                        </a:cubicBezTo>
                        <a:cubicBezTo>
                          <a:pt x="214401" y="57422"/>
                          <a:pt x="211975" y="59423"/>
                          <a:pt x="209258" y="60960"/>
                        </a:cubicBezTo>
                        <a:cubicBezTo>
                          <a:pt x="203394" y="62947"/>
                          <a:pt x="197225" y="63882"/>
                          <a:pt x="191035" y="63722"/>
                        </a:cubicBezTo>
                        <a:cubicBezTo>
                          <a:pt x="185536" y="63951"/>
                          <a:pt x="180054" y="62979"/>
                          <a:pt x="174970" y="60874"/>
                        </a:cubicBezTo>
                        <a:cubicBezTo>
                          <a:pt x="172695" y="59319"/>
                          <a:pt x="170683" y="57410"/>
                          <a:pt x="169010" y="55221"/>
                        </a:cubicBezTo>
                        <a:cubicBezTo>
                          <a:pt x="169551" y="61375"/>
                          <a:pt x="171313" y="67361"/>
                          <a:pt x="174193" y="72828"/>
                        </a:cubicBezTo>
                        <a:cubicBezTo>
                          <a:pt x="174279" y="72957"/>
                          <a:pt x="174236" y="73043"/>
                          <a:pt x="174279" y="73173"/>
                        </a:cubicBezTo>
                        <a:cubicBezTo>
                          <a:pt x="177884" y="83354"/>
                          <a:pt x="189065" y="88687"/>
                          <a:pt x="199253" y="85085"/>
                        </a:cubicBezTo>
                        <a:cubicBezTo>
                          <a:pt x="204807" y="83121"/>
                          <a:pt x="209180" y="78762"/>
                          <a:pt x="211158" y="73216"/>
                        </a:cubicBezTo>
                        <a:cubicBezTo>
                          <a:pt x="211202" y="73129"/>
                          <a:pt x="211158" y="73000"/>
                          <a:pt x="211245" y="72914"/>
                        </a:cubicBezTo>
                        <a:close/>
                        <a:moveTo>
                          <a:pt x="185119" y="95310"/>
                        </a:moveTo>
                        <a:lnTo>
                          <a:pt x="191812" y="89441"/>
                        </a:lnTo>
                        <a:cubicBezTo>
                          <a:pt x="183964" y="88651"/>
                          <a:pt x="176982" y="84117"/>
                          <a:pt x="173070" y="77272"/>
                        </a:cubicBezTo>
                        <a:lnTo>
                          <a:pt x="171688" y="77747"/>
                        </a:lnTo>
                        <a:close/>
                        <a:moveTo>
                          <a:pt x="159813" y="144679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4"/>
                        </a:lnTo>
                        <a:lnTo>
                          <a:pt x="114426" y="109724"/>
                        </a:lnTo>
                        <a:cubicBezTo>
                          <a:pt x="117455" y="109724"/>
                          <a:pt x="119910" y="112178"/>
                          <a:pt x="119910" y="115205"/>
                        </a:cubicBezTo>
                        <a:cubicBezTo>
                          <a:pt x="119910" y="118231"/>
                          <a:pt x="117455" y="120685"/>
                          <a:pt x="114426" y="120685"/>
                        </a:cubicBezTo>
                        <a:lnTo>
                          <a:pt x="96979" y="120772"/>
                        </a:lnTo>
                        <a:cubicBezTo>
                          <a:pt x="94924" y="122020"/>
                          <a:pt x="92698" y="122965"/>
                          <a:pt x="90372" y="123577"/>
                        </a:cubicBezTo>
                        <a:lnTo>
                          <a:pt x="90372" y="144074"/>
                        </a:lnTo>
                        <a:cubicBezTo>
                          <a:pt x="95900" y="142651"/>
                          <a:pt x="112699" y="137040"/>
                          <a:pt x="128504" y="130697"/>
                        </a:cubicBezTo>
                        <a:cubicBezTo>
                          <a:pt x="130525" y="129697"/>
                          <a:pt x="132891" y="129665"/>
                          <a:pt x="134938" y="130610"/>
                        </a:cubicBezTo>
                        <a:cubicBezTo>
                          <a:pt x="136469" y="131408"/>
                          <a:pt x="137585" y="132822"/>
                          <a:pt x="138005" y="134495"/>
                        </a:cubicBezTo>
                        <a:lnTo>
                          <a:pt x="142108" y="182913"/>
                        </a:lnTo>
                        <a:lnTo>
                          <a:pt x="154415" y="182913"/>
                        </a:lnTo>
                        <a:lnTo>
                          <a:pt x="154415" y="159179"/>
                        </a:lnTo>
                        <a:cubicBezTo>
                          <a:pt x="154328" y="153839"/>
                          <a:pt x="156255" y="148663"/>
                          <a:pt x="159813" y="144679"/>
                        </a:cubicBezTo>
                        <a:close/>
                        <a:moveTo>
                          <a:pt x="138825" y="182913"/>
                        </a:moveTo>
                        <a:lnTo>
                          <a:pt x="134766" y="135056"/>
                        </a:lnTo>
                        <a:cubicBezTo>
                          <a:pt x="134503" y="134391"/>
                          <a:pt x="134013" y="133841"/>
                          <a:pt x="133383" y="133502"/>
                        </a:cubicBezTo>
                        <a:cubicBezTo>
                          <a:pt x="132176" y="133082"/>
                          <a:pt x="130850" y="133175"/>
                          <a:pt x="129714" y="133760"/>
                        </a:cubicBezTo>
                        <a:cubicBezTo>
                          <a:pt x="116886" y="138975"/>
                          <a:pt x="103798" y="143527"/>
                          <a:pt x="90503" y="147398"/>
                        </a:cubicBezTo>
                        <a:lnTo>
                          <a:pt x="90372" y="146793"/>
                        </a:lnTo>
                        <a:lnTo>
                          <a:pt x="90372" y="171391"/>
                        </a:lnTo>
                        <a:cubicBezTo>
                          <a:pt x="91106" y="171607"/>
                          <a:pt x="91840" y="171822"/>
                          <a:pt x="92575" y="172081"/>
                        </a:cubicBezTo>
                        <a:cubicBezTo>
                          <a:pt x="98233" y="174082"/>
                          <a:pt x="103074" y="177888"/>
                          <a:pt x="106350" y="182913"/>
                        </a:cubicBezTo>
                        <a:close/>
                        <a:moveTo>
                          <a:pt x="116628" y="115205"/>
                        </a:moveTo>
                        <a:cubicBezTo>
                          <a:pt x="116623" y="113991"/>
                          <a:pt x="115640" y="113009"/>
                          <a:pt x="114426" y="113004"/>
                        </a:cubicBezTo>
                        <a:lnTo>
                          <a:pt x="100176" y="113004"/>
                        </a:lnTo>
                        <a:lnTo>
                          <a:pt x="100564" y="111062"/>
                        </a:lnTo>
                        <a:cubicBezTo>
                          <a:pt x="100677" y="110537"/>
                          <a:pt x="100735" y="110002"/>
                          <a:pt x="100737" y="109465"/>
                        </a:cubicBezTo>
                        <a:cubicBezTo>
                          <a:pt x="100736" y="109101"/>
                          <a:pt x="100693" y="108739"/>
                          <a:pt x="100607" y="108386"/>
                        </a:cubicBezTo>
                        <a:cubicBezTo>
                          <a:pt x="99657" y="102431"/>
                          <a:pt x="91798" y="97943"/>
                          <a:pt x="82298" y="97943"/>
                        </a:cubicBezTo>
                        <a:lnTo>
                          <a:pt x="81909" y="97986"/>
                        </a:lnTo>
                        <a:cubicBezTo>
                          <a:pt x="81114" y="97999"/>
                          <a:pt x="80321" y="98057"/>
                          <a:pt x="79533" y="98159"/>
                        </a:cubicBezTo>
                        <a:cubicBezTo>
                          <a:pt x="79114" y="98147"/>
                          <a:pt x="78695" y="98175"/>
                          <a:pt x="78281" y="98245"/>
                        </a:cubicBezTo>
                        <a:cubicBezTo>
                          <a:pt x="75112" y="98626"/>
                          <a:pt x="72054" y="99654"/>
                          <a:pt x="69299" y="101266"/>
                        </a:cubicBezTo>
                        <a:cubicBezTo>
                          <a:pt x="69170" y="101353"/>
                          <a:pt x="69039" y="101396"/>
                          <a:pt x="68910" y="101482"/>
                        </a:cubicBezTo>
                        <a:cubicBezTo>
                          <a:pt x="66251" y="102939"/>
                          <a:pt x="64324" y="105443"/>
                          <a:pt x="63599" y="108386"/>
                        </a:cubicBezTo>
                        <a:cubicBezTo>
                          <a:pt x="63484" y="108911"/>
                          <a:pt x="63426" y="109446"/>
                          <a:pt x="63426" y="109983"/>
                        </a:cubicBezTo>
                        <a:cubicBezTo>
                          <a:pt x="63433" y="110358"/>
                          <a:pt x="63462" y="110733"/>
                          <a:pt x="63512" y="111105"/>
                        </a:cubicBezTo>
                        <a:lnTo>
                          <a:pt x="63857" y="113004"/>
                        </a:lnTo>
                        <a:lnTo>
                          <a:pt x="52629" y="113004"/>
                        </a:lnTo>
                        <a:cubicBezTo>
                          <a:pt x="51413" y="113004"/>
                          <a:pt x="50427" y="113990"/>
                          <a:pt x="50427" y="115205"/>
                        </a:cubicBezTo>
                        <a:cubicBezTo>
                          <a:pt x="50427" y="116420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6" y="117664"/>
                        </a:lnTo>
                        <a:cubicBezTo>
                          <a:pt x="68392" y="117837"/>
                          <a:pt x="68607" y="117924"/>
                          <a:pt x="68781" y="118053"/>
                        </a:cubicBezTo>
                        <a:cubicBezTo>
                          <a:pt x="69674" y="118619"/>
                          <a:pt x="70613" y="119109"/>
                          <a:pt x="71588" y="119520"/>
                        </a:cubicBezTo>
                        <a:cubicBezTo>
                          <a:pt x="71691" y="119555"/>
                          <a:pt x="71792" y="119598"/>
                          <a:pt x="71889" y="119650"/>
                        </a:cubicBezTo>
                        <a:cubicBezTo>
                          <a:pt x="73026" y="120098"/>
                          <a:pt x="74196" y="120459"/>
                          <a:pt x="75388" y="120728"/>
                        </a:cubicBezTo>
                        <a:cubicBezTo>
                          <a:pt x="75690" y="120814"/>
                          <a:pt x="75949" y="120858"/>
                          <a:pt x="76251" y="120944"/>
                        </a:cubicBezTo>
                        <a:cubicBezTo>
                          <a:pt x="76510" y="120988"/>
                          <a:pt x="76770" y="121030"/>
                          <a:pt x="77072" y="121073"/>
                        </a:cubicBezTo>
                        <a:cubicBezTo>
                          <a:pt x="77547" y="121160"/>
                          <a:pt x="78022" y="121246"/>
                          <a:pt x="78540" y="121289"/>
                        </a:cubicBezTo>
                        <a:lnTo>
                          <a:pt x="79965" y="121462"/>
                        </a:lnTo>
                        <a:lnTo>
                          <a:pt x="79965" y="174023"/>
                        </a:lnTo>
                        <a:lnTo>
                          <a:pt x="78670" y="174325"/>
                        </a:lnTo>
                        <a:cubicBezTo>
                          <a:pt x="77656" y="174518"/>
                          <a:pt x="76659" y="174792"/>
                          <a:pt x="75690" y="175145"/>
                        </a:cubicBezTo>
                        <a:cubicBezTo>
                          <a:pt x="75642" y="175140"/>
                          <a:pt x="75595" y="175155"/>
                          <a:pt x="75560" y="175189"/>
                        </a:cubicBezTo>
                        <a:lnTo>
                          <a:pt x="75431" y="175232"/>
                        </a:lnTo>
                        <a:cubicBezTo>
                          <a:pt x="74219" y="175657"/>
                          <a:pt x="73048" y="176191"/>
                          <a:pt x="71933" y="176828"/>
                        </a:cubicBezTo>
                        <a:cubicBezTo>
                          <a:pt x="71457" y="177087"/>
                          <a:pt x="70983" y="177476"/>
                          <a:pt x="70507" y="177777"/>
                        </a:cubicBezTo>
                        <a:cubicBezTo>
                          <a:pt x="69860" y="178209"/>
                          <a:pt x="69212" y="178598"/>
                          <a:pt x="68651" y="179030"/>
                        </a:cubicBezTo>
                        <a:cubicBezTo>
                          <a:pt x="68133" y="179418"/>
                          <a:pt x="67744" y="179892"/>
                          <a:pt x="67268" y="180324"/>
                        </a:cubicBezTo>
                        <a:cubicBezTo>
                          <a:pt x="66719" y="180794"/>
                          <a:pt x="66200" y="181298"/>
                          <a:pt x="65715" y="181835"/>
                        </a:cubicBezTo>
                        <a:cubicBezTo>
                          <a:pt x="65412" y="182179"/>
                          <a:pt x="65153" y="182568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1"/>
                          <a:pt x="95704" y="176680"/>
                          <a:pt x="91453" y="175188"/>
                        </a:cubicBezTo>
                        <a:cubicBezTo>
                          <a:pt x="90456" y="174816"/>
                          <a:pt x="89431" y="174527"/>
                          <a:pt x="88386" y="174325"/>
                        </a:cubicBezTo>
                        <a:lnTo>
                          <a:pt x="87090" y="174023"/>
                        </a:lnTo>
                        <a:lnTo>
                          <a:pt x="87090" y="121030"/>
                        </a:lnTo>
                        <a:lnTo>
                          <a:pt x="88343" y="120728"/>
                        </a:lnTo>
                        <a:cubicBezTo>
                          <a:pt x="90762" y="120193"/>
                          <a:pt x="93080" y="119275"/>
                          <a:pt x="95209" y="118009"/>
                        </a:cubicBezTo>
                        <a:lnTo>
                          <a:pt x="96072" y="117405"/>
                        </a:lnTo>
                        <a:lnTo>
                          <a:pt x="114426" y="117405"/>
                        </a:lnTo>
                        <a:cubicBezTo>
                          <a:pt x="115640" y="117400"/>
                          <a:pt x="116623" y="116418"/>
                          <a:pt x="116628" y="11520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60" name="Google Shape;2160;g2d252dde5c4_1_1"/>
                  <p:cNvSpPr/>
                  <p:nvPr/>
                </p:nvSpPr>
                <p:spPr>
                  <a:xfrm>
                    <a:off x="5030321" y="3255639"/>
                    <a:ext cx="34028" cy="20282"/>
                  </a:xfrm>
                  <a:custGeom>
                    <a:rect b="b" l="l" r="r" t="t"/>
                    <a:pathLst>
                      <a:path extrusionOk="0" h="20282" w="34028">
                        <a:moveTo>
                          <a:pt x="34362" y="9907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3"/>
                        </a:cubicBezTo>
                        <a:lnTo>
                          <a:pt x="17089" y="20263"/>
                        </a:lnTo>
                        <a:cubicBezTo>
                          <a:pt x="7934" y="20263"/>
                          <a:pt x="421" y="15819"/>
                          <a:pt x="334" y="10339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6"/>
                          <a:pt x="12954" y="-24"/>
                          <a:pt x="17218" y="25"/>
                        </a:cubicBezTo>
                        <a:lnTo>
                          <a:pt x="17565" y="-19"/>
                        </a:lnTo>
                        <a:cubicBezTo>
                          <a:pt x="26762" y="-19"/>
                          <a:pt x="34277" y="4426"/>
                          <a:pt x="34362" y="9907"/>
                        </a:cubicBezTo>
                        <a:close/>
                        <a:moveTo>
                          <a:pt x="27843" y="14222"/>
                        </a:moveTo>
                        <a:cubicBezTo>
                          <a:pt x="28835" y="13617"/>
                          <a:pt x="31081" y="11978"/>
                          <a:pt x="31081" y="9950"/>
                        </a:cubicBezTo>
                        <a:cubicBezTo>
                          <a:pt x="31038" y="6799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4"/>
                          <a:pt x="9983" y="4184"/>
                          <a:pt x="6811" y="6022"/>
                        </a:cubicBezTo>
                        <a:cubicBezTo>
                          <a:pt x="5861" y="6627"/>
                          <a:pt x="3573" y="8310"/>
                          <a:pt x="3616" y="10295"/>
                        </a:cubicBezTo>
                        <a:cubicBezTo>
                          <a:pt x="3659" y="13445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5"/>
                          <a:pt x="24685" y="16061"/>
                          <a:pt x="27843" y="1422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61" name="Google Shape;2161;g2d252dde5c4_1_1"/>
                <p:cNvGrpSpPr/>
                <p:nvPr/>
              </p:nvGrpSpPr>
              <p:grpSpPr>
                <a:xfrm>
                  <a:off x="3627127" y="1430515"/>
                  <a:ext cx="320728" cy="239680"/>
                  <a:chOff x="5409202" y="3162440"/>
                  <a:chExt cx="320728" cy="239680"/>
                </a:xfrm>
              </p:grpSpPr>
              <p:sp>
                <p:nvSpPr>
                  <p:cNvPr id="2162" name="Google Shape;2162;g2d252dde5c4_1_1"/>
                  <p:cNvSpPr/>
                  <p:nvPr/>
                </p:nvSpPr>
                <p:spPr>
                  <a:xfrm>
                    <a:off x="5409202" y="3361125"/>
                    <a:ext cx="320728" cy="40995"/>
                  </a:xfrm>
                  <a:custGeom>
                    <a:rect b="b" l="l" r="r" t="t"/>
                    <a:pathLst>
                      <a:path extrusionOk="0" h="40995" w="320728">
                        <a:moveTo>
                          <a:pt x="0" y="0"/>
                        </a:moveTo>
                        <a:lnTo>
                          <a:pt x="320728" y="0"/>
                        </a:lnTo>
                        <a:lnTo>
                          <a:pt x="320728" y="40996"/>
                        </a:lnTo>
                        <a:lnTo>
                          <a:pt x="0" y="40996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63" name="Google Shape;2163;g2d252dde5c4_1_1"/>
                  <p:cNvSpPr/>
                  <p:nvPr/>
                </p:nvSpPr>
                <p:spPr>
                  <a:xfrm>
                    <a:off x="5524935" y="3239171"/>
                    <a:ext cx="87275" cy="99642"/>
                  </a:xfrm>
                  <a:custGeom>
                    <a:rect b="b" l="l" r="r" t="t"/>
                    <a:pathLst>
                      <a:path extrusionOk="0" h="99642" w="87275">
                        <a:moveTo>
                          <a:pt x="87609" y="3736"/>
                        </a:moveTo>
                        <a:lnTo>
                          <a:pt x="72623" y="66007"/>
                        </a:lnTo>
                        <a:lnTo>
                          <a:pt x="72970" y="66568"/>
                        </a:lnTo>
                        <a:cubicBezTo>
                          <a:pt x="74550" y="69420"/>
                          <a:pt x="75368" y="72630"/>
                          <a:pt x="75344" y="75890"/>
                        </a:cubicBezTo>
                        <a:lnTo>
                          <a:pt x="75344" y="99624"/>
                        </a:lnTo>
                        <a:lnTo>
                          <a:pt x="9100" y="99624"/>
                        </a:lnTo>
                        <a:lnTo>
                          <a:pt x="9100" y="75889"/>
                        </a:lnTo>
                        <a:cubicBezTo>
                          <a:pt x="9000" y="71113"/>
                          <a:pt x="10819" y="66497"/>
                          <a:pt x="14152" y="63072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7"/>
                        </a:lnTo>
                        <a:lnTo>
                          <a:pt x="62346" y="59707"/>
                        </a:lnTo>
                        <a:cubicBezTo>
                          <a:pt x="63413" y="59720"/>
                          <a:pt x="64474" y="59879"/>
                          <a:pt x="65499" y="60181"/>
                        </a:cubicBezTo>
                        <a:lnTo>
                          <a:pt x="67139" y="60698"/>
                        </a:lnTo>
                        <a:lnTo>
                          <a:pt x="81433" y="1233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64" name="Google Shape;2164;g2d252dde5c4_1_1"/>
                  <p:cNvSpPr/>
                  <p:nvPr/>
                </p:nvSpPr>
                <p:spPr>
                  <a:xfrm>
                    <a:off x="5540869" y="3162440"/>
                    <a:ext cx="55751" cy="53957"/>
                  </a:xfrm>
                  <a:custGeom>
                    <a:rect b="b" l="l" r="r" t="t"/>
                    <a:pathLst>
                      <a:path extrusionOk="0" h="53957" w="55751">
                        <a:moveTo>
                          <a:pt x="56042" y="37616"/>
                        </a:moveTo>
                        <a:cubicBezTo>
                          <a:pt x="56035" y="37947"/>
                          <a:pt x="56049" y="38279"/>
                          <a:pt x="56085" y="38608"/>
                        </a:cubicBezTo>
                        <a:cubicBezTo>
                          <a:pt x="52542" y="43485"/>
                          <a:pt x="48275" y="47792"/>
                          <a:pt x="43432" y="51382"/>
                        </a:cubicBezTo>
                        <a:cubicBezTo>
                          <a:pt x="37973" y="53175"/>
                          <a:pt x="32248" y="54021"/>
                          <a:pt x="26504" y="53884"/>
                        </a:cubicBezTo>
                        <a:cubicBezTo>
                          <a:pt x="21557" y="54169"/>
                          <a:pt x="16611" y="53327"/>
                          <a:pt x="12037" y="51424"/>
                        </a:cubicBezTo>
                        <a:cubicBezTo>
                          <a:pt x="8966" y="49027"/>
                          <a:pt x="6310" y="46140"/>
                          <a:pt x="4177" y="42880"/>
                        </a:cubicBezTo>
                        <a:lnTo>
                          <a:pt x="4177" y="42319"/>
                        </a:lnTo>
                        <a:lnTo>
                          <a:pt x="3745" y="42319"/>
                        </a:lnTo>
                        <a:cubicBezTo>
                          <a:pt x="2882" y="41197"/>
                          <a:pt x="2104" y="40075"/>
                          <a:pt x="1456" y="39126"/>
                        </a:cubicBezTo>
                        <a:lnTo>
                          <a:pt x="1414" y="39083"/>
                        </a:lnTo>
                        <a:cubicBezTo>
                          <a:pt x="1025" y="38522"/>
                          <a:pt x="679" y="37961"/>
                          <a:pt x="334" y="37529"/>
                        </a:cubicBezTo>
                        <a:lnTo>
                          <a:pt x="1587" y="34853"/>
                        </a:lnTo>
                        <a:lnTo>
                          <a:pt x="1716" y="34552"/>
                        </a:lnTo>
                        <a:lnTo>
                          <a:pt x="1759" y="34120"/>
                        </a:lnTo>
                        <a:cubicBezTo>
                          <a:pt x="1823" y="33909"/>
                          <a:pt x="1866" y="33692"/>
                          <a:pt x="1889" y="33473"/>
                        </a:cubicBezTo>
                        <a:lnTo>
                          <a:pt x="1889" y="29934"/>
                        </a:lnTo>
                        <a:cubicBezTo>
                          <a:pt x="174" y="15205"/>
                          <a:pt x="10733" y="1876"/>
                          <a:pt x="25473" y="163"/>
                        </a:cubicBezTo>
                        <a:cubicBezTo>
                          <a:pt x="40212" y="-1550"/>
                          <a:pt x="53550" y="9002"/>
                          <a:pt x="55264" y="23731"/>
                        </a:cubicBezTo>
                        <a:cubicBezTo>
                          <a:pt x="55504" y="25792"/>
                          <a:pt x="55504" y="27873"/>
                          <a:pt x="55264" y="29934"/>
                        </a:cubicBezTo>
                        <a:lnTo>
                          <a:pt x="55264" y="35069"/>
                        </a:lnTo>
                        <a:lnTo>
                          <a:pt x="55393" y="35372"/>
                        </a:lnTo>
                        <a:cubicBezTo>
                          <a:pt x="55386" y="35531"/>
                          <a:pt x="55401" y="35691"/>
                          <a:pt x="55437" y="35846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65" name="Google Shape;2165;g2d252dde5c4_1_1"/>
                <p:cNvGrpSpPr/>
                <p:nvPr/>
              </p:nvGrpSpPr>
              <p:grpSpPr>
                <a:xfrm>
                  <a:off x="3594313" y="1424112"/>
                  <a:ext cx="381012" cy="256077"/>
                  <a:chOff x="5376388" y="3156037"/>
                  <a:chExt cx="381012" cy="256077"/>
                </a:xfrm>
              </p:grpSpPr>
              <p:sp>
                <p:nvSpPr>
                  <p:cNvPr id="2166" name="Google Shape;2166;g2d252dde5c4_1_1"/>
                  <p:cNvSpPr/>
                  <p:nvPr/>
                </p:nvSpPr>
                <p:spPr>
                  <a:xfrm>
                    <a:off x="5376388" y="3156037"/>
                    <a:ext cx="381012" cy="256077"/>
                  </a:xfrm>
                  <a:custGeom>
                    <a:rect b="b" l="l" r="r" t="t"/>
                    <a:pathLst>
                      <a:path extrusionOk="0" h="256077" w="381012">
                        <a:moveTo>
                          <a:pt x="381347" y="182913"/>
                        </a:moveTo>
                        <a:lnTo>
                          <a:pt x="381347" y="201944"/>
                        </a:lnTo>
                        <a:cubicBezTo>
                          <a:pt x="381348" y="203754"/>
                          <a:pt x="379880" y="205222"/>
                          <a:pt x="378068" y="205223"/>
                        </a:cubicBezTo>
                        <a:cubicBezTo>
                          <a:pt x="378067" y="205223"/>
                          <a:pt x="378066" y="205223"/>
                          <a:pt x="378064" y="205223"/>
                        </a:cubicBezTo>
                        <a:lnTo>
                          <a:pt x="363814" y="205223"/>
                        </a:lnTo>
                        <a:lnTo>
                          <a:pt x="363814" y="247816"/>
                        </a:lnTo>
                        <a:cubicBezTo>
                          <a:pt x="364088" y="248336"/>
                          <a:pt x="364236" y="248912"/>
                          <a:pt x="364246" y="249499"/>
                        </a:cubicBezTo>
                        <a:lnTo>
                          <a:pt x="364246" y="252779"/>
                        </a:lnTo>
                        <a:cubicBezTo>
                          <a:pt x="364247" y="254590"/>
                          <a:pt x="362778" y="256058"/>
                          <a:pt x="360966" y="256059"/>
                        </a:cubicBezTo>
                        <a:cubicBezTo>
                          <a:pt x="360965" y="256059"/>
                          <a:pt x="360965" y="256059"/>
                          <a:pt x="360964" y="256059"/>
                        </a:cubicBezTo>
                        <a:lnTo>
                          <a:pt x="28273" y="256059"/>
                        </a:lnTo>
                        <a:cubicBezTo>
                          <a:pt x="26014" y="255182"/>
                          <a:pt x="24228" y="253397"/>
                          <a:pt x="23351" y="251139"/>
                        </a:cubicBezTo>
                        <a:lnTo>
                          <a:pt x="23351" y="205223"/>
                        </a:lnTo>
                        <a:lnTo>
                          <a:pt x="3615" y="205223"/>
                        </a:lnTo>
                        <a:cubicBezTo>
                          <a:pt x="1803" y="205224"/>
                          <a:pt x="334" y="203757"/>
                          <a:pt x="334" y="201947"/>
                        </a:cubicBezTo>
                        <a:cubicBezTo>
                          <a:pt x="334" y="201946"/>
                          <a:pt x="334" y="201945"/>
                          <a:pt x="334" y="201944"/>
                        </a:cubicBezTo>
                        <a:lnTo>
                          <a:pt x="334" y="182913"/>
                        </a:lnTo>
                        <a:cubicBezTo>
                          <a:pt x="333" y="181102"/>
                          <a:pt x="1801" y="179634"/>
                          <a:pt x="3613" y="179633"/>
                        </a:cubicBezTo>
                        <a:cubicBezTo>
                          <a:pt x="3613" y="179633"/>
                          <a:pt x="3614" y="179633"/>
                          <a:pt x="3615" y="179633"/>
                        </a:cubicBezTo>
                        <a:lnTo>
                          <a:pt x="59020" y="179633"/>
                        </a:lnTo>
                        <a:cubicBezTo>
                          <a:pt x="62660" y="174743"/>
                          <a:pt x="67662" y="171036"/>
                          <a:pt x="73401" y="168974"/>
                        </a:cubicBezTo>
                        <a:lnTo>
                          <a:pt x="73401" y="127029"/>
                        </a:lnTo>
                        <a:cubicBezTo>
                          <a:pt x="70728" y="126394"/>
                          <a:pt x="68166" y="125361"/>
                          <a:pt x="65800" y="123965"/>
                        </a:cubicBezTo>
                        <a:lnTo>
                          <a:pt x="52629" y="123965"/>
                        </a:lnTo>
                        <a:cubicBezTo>
                          <a:pt x="47788" y="123965"/>
                          <a:pt x="43863" y="120043"/>
                          <a:pt x="43863" y="115205"/>
                        </a:cubicBezTo>
                        <a:cubicBezTo>
                          <a:pt x="43863" y="110367"/>
                          <a:pt x="47788" y="106444"/>
                          <a:pt x="52629" y="106444"/>
                        </a:cubicBezTo>
                        <a:lnTo>
                          <a:pt x="57293" y="106444"/>
                        </a:lnTo>
                        <a:cubicBezTo>
                          <a:pt x="58490" y="101995"/>
                          <a:pt x="61412" y="98206"/>
                          <a:pt x="65412" y="95915"/>
                        </a:cubicBezTo>
                        <a:cubicBezTo>
                          <a:pt x="70368" y="92943"/>
                          <a:pt x="76041" y="91376"/>
                          <a:pt x="81822" y="91384"/>
                        </a:cubicBezTo>
                        <a:lnTo>
                          <a:pt x="82296" y="91383"/>
                        </a:lnTo>
                        <a:cubicBezTo>
                          <a:pt x="91923" y="90622"/>
                          <a:pt x="101142" y="95412"/>
                          <a:pt x="106047" y="103725"/>
                        </a:cubicBezTo>
                        <a:lnTo>
                          <a:pt x="136924" y="82623"/>
                        </a:lnTo>
                        <a:cubicBezTo>
                          <a:pt x="137189" y="82463"/>
                          <a:pt x="137463" y="82319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2" y="65901"/>
                          <a:pt x="162339" y="58843"/>
                          <a:pt x="162144" y="51682"/>
                        </a:cubicBezTo>
                        <a:cubicBezTo>
                          <a:pt x="160589" y="49439"/>
                          <a:pt x="159380" y="47669"/>
                          <a:pt x="159078" y="47194"/>
                        </a:cubicBezTo>
                        <a:lnTo>
                          <a:pt x="158818" y="46805"/>
                        </a:lnTo>
                        <a:cubicBezTo>
                          <a:pt x="158500" y="46332"/>
                          <a:pt x="158320" y="45779"/>
                          <a:pt x="158301" y="45209"/>
                        </a:cubicBezTo>
                        <a:lnTo>
                          <a:pt x="158215" y="43828"/>
                        </a:lnTo>
                        <a:cubicBezTo>
                          <a:pt x="158173" y="43283"/>
                          <a:pt x="158262" y="42735"/>
                          <a:pt x="158473" y="42231"/>
                        </a:cubicBezTo>
                        <a:lnTo>
                          <a:pt x="159855" y="39341"/>
                        </a:lnTo>
                        <a:lnTo>
                          <a:pt x="159855" y="36493"/>
                        </a:lnTo>
                        <a:cubicBezTo>
                          <a:pt x="158135" y="18129"/>
                          <a:pt x="171637" y="1848"/>
                          <a:pt x="190013" y="129"/>
                        </a:cubicBezTo>
                        <a:cubicBezTo>
                          <a:pt x="208390" y="-1591"/>
                          <a:pt x="224682" y="11902"/>
                          <a:pt x="226402" y="30265"/>
                        </a:cubicBezTo>
                        <a:cubicBezTo>
                          <a:pt x="226596" y="32337"/>
                          <a:pt x="226596" y="34421"/>
                          <a:pt x="226402" y="36493"/>
                        </a:cubicBezTo>
                        <a:lnTo>
                          <a:pt x="226402" y="40851"/>
                        </a:lnTo>
                        <a:lnTo>
                          <a:pt x="226964" y="42663"/>
                        </a:lnTo>
                        <a:cubicBezTo>
                          <a:pt x="227084" y="42995"/>
                          <a:pt x="227142" y="43346"/>
                          <a:pt x="227136" y="43699"/>
                        </a:cubicBezTo>
                        <a:cubicBezTo>
                          <a:pt x="227122" y="44059"/>
                          <a:pt x="227136" y="44420"/>
                          <a:pt x="227179" y="44778"/>
                        </a:cubicBezTo>
                        <a:lnTo>
                          <a:pt x="227309" y="45511"/>
                        </a:lnTo>
                        <a:cubicBezTo>
                          <a:pt x="227468" y="46413"/>
                          <a:pt x="227232" y="47341"/>
                          <a:pt x="226661" y="48057"/>
                        </a:cubicBezTo>
                        <a:lnTo>
                          <a:pt x="226229" y="48662"/>
                        </a:lnTo>
                        <a:cubicBezTo>
                          <a:pt x="225927" y="49050"/>
                          <a:pt x="224804" y="50474"/>
                          <a:pt x="223293" y="52287"/>
                        </a:cubicBezTo>
                        <a:cubicBezTo>
                          <a:pt x="223047" y="59320"/>
                          <a:pt x="221479" y="66244"/>
                          <a:pt x="218672" y="72698"/>
                        </a:cubicBezTo>
                        <a:lnTo>
                          <a:pt x="222602" y="74424"/>
                        </a:lnTo>
                        <a:lnTo>
                          <a:pt x="244410" y="83271"/>
                        </a:lnTo>
                        <a:lnTo>
                          <a:pt x="254386" y="87112"/>
                        </a:lnTo>
                        <a:cubicBezTo>
                          <a:pt x="255044" y="87382"/>
                          <a:pt x="255602" y="87849"/>
                          <a:pt x="255983" y="88450"/>
                        </a:cubicBezTo>
                        <a:lnTo>
                          <a:pt x="256976" y="90089"/>
                        </a:lnTo>
                        <a:lnTo>
                          <a:pt x="301154" y="133934"/>
                        </a:lnTo>
                        <a:cubicBezTo>
                          <a:pt x="305235" y="132242"/>
                          <a:pt x="309603" y="131348"/>
                          <a:pt x="314022" y="131301"/>
                        </a:cubicBezTo>
                        <a:lnTo>
                          <a:pt x="314498" y="131301"/>
                        </a:lnTo>
                        <a:cubicBezTo>
                          <a:pt x="328058" y="131301"/>
                          <a:pt x="338810" y="138853"/>
                          <a:pt x="339458" y="148563"/>
                        </a:cubicBezTo>
                        <a:lnTo>
                          <a:pt x="345158" y="148563"/>
                        </a:lnTo>
                        <a:cubicBezTo>
                          <a:pt x="350000" y="148563"/>
                          <a:pt x="353925" y="152485"/>
                          <a:pt x="353925" y="157323"/>
                        </a:cubicBezTo>
                        <a:cubicBezTo>
                          <a:pt x="353925" y="162161"/>
                          <a:pt x="350000" y="166083"/>
                          <a:pt x="345158" y="166083"/>
                        </a:cubicBezTo>
                        <a:lnTo>
                          <a:pt x="325251" y="166083"/>
                        </a:lnTo>
                        <a:cubicBezTo>
                          <a:pt x="324991" y="166169"/>
                          <a:pt x="324688" y="166298"/>
                          <a:pt x="324387" y="166385"/>
                        </a:cubicBezTo>
                        <a:lnTo>
                          <a:pt x="324387" y="170442"/>
                        </a:lnTo>
                        <a:cubicBezTo>
                          <a:pt x="329547" y="172270"/>
                          <a:pt x="334124" y="175443"/>
                          <a:pt x="337644" y="179633"/>
                        </a:cubicBezTo>
                        <a:lnTo>
                          <a:pt x="378064" y="179633"/>
                        </a:lnTo>
                        <a:cubicBezTo>
                          <a:pt x="379876" y="179632"/>
                          <a:pt x="381346" y="181099"/>
                          <a:pt x="381347" y="182910"/>
                        </a:cubicBezTo>
                        <a:cubicBezTo>
                          <a:pt x="381347" y="182911"/>
                          <a:pt x="381347" y="182912"/>
                          <a:pt x="381347" y="182913"/>
                        </a:cubicBezTo>
                        <a:close/>
                        <a:moveTo>
                          <a:pt x="374740" y="198664"/>
                        </a:moveTo>
                        <a:lnTo>
                          <a:pt x="374740" y="193831"/>
                        </a:lnTo>
                        <a:lnTo>
                          <a:pt x="6897" y="193831"/>
                        </a:lnTo>
                        <a:lnTo>
                          <a:pt x="6897" y="198664"/>
                        </a:lnTo>
                        <a:lnTo>
                          <a:pt x="374740" y="198664"/>
                        </a:lnTo>
                        <a:close/>
                        <a:moveTo>
                          <a:pt x="374740" y="190551"/>
                        </a:moveTo>
                        <a:lnTo>
                          <a:pt x="374740" y="186193"/>
                        </a:lnTo>
                        <a:lnTo>
                          <a:pt x="6897" y="186193"/>
                        </a:lnTo>
                        <a:lnTo>
                          <a:pt x="6897" y="190551"/>
                        </a:lnTo>
                        <a:close/>
                        <a:moveTo>
                          <a:pt x="353925" y="246220"/>
                        </a:moveTo>
                        <a:lnTo>
                          <a:pt x="353925" y="205223"/>
                        </a:lnTo>
                        <a:lnTo>
                          <a:pt x="33196" y="205223"/>
                        </a:lnTo>
                        <a:lnTo>
                          <a:pt x="33196" y="246220"/>
                        </a:lnTo>
                        <a:close/>
                        <a:moveTo>
                          <a:pt x="347360" y="157323"/>
                        </a:moveTo>
                        <a:cubicBezTo>
                          <a:pt x="347356" y="156110"/>
                          <a:pt x="346372" y="155127"/>
                          <a:pt x="345158" y="155122"/>
                        </a:cubicBezTo>
                        <a:lnTo>
                          <a:pt x="331124" y="155122"/>
                        </a:lnTo>
                        <a:lnTo>
                          <a:pt x="332160" y="152835"/>
                        </a:lnTo>
                        <a:cubicBezTo>
                          <a:pt x="332452" y="152144"/>
                          <a:pt x="332655" y="151419"/>
                          <a:pt x="332764" y="150678"/>
                        </a:cubicBezTo>
                        <a:cubicBezTo>
                          <a:pt x="332808" y="150418"/>
                          <a:pt x="332851" y="150159"/>
                          <a:pt x="332893" y="149857"/>
                        </a:cubicBezTo>
                        <a:lnTo>
                          <a:pt x="332893" y="149382"/>
                        </a:lnTo>
                        <a:cubicBezTo>
                          <a:pt x="332808" y="143039"/>
                          <a:pt x="324559" y="137861"/>
                          <a:pt x="314498" y="137861"/>
                        </a:cubicBezTo>
                        <a:lnTo>
                          <a:pt x="314065" y="137861"/>
                        </a:lnTo>
                        <a:cubicBezTo>
                          <a:pt x="312899" y="137904"/>
                          <a:pt x="311777" y="137989"/>
                          <a:pt x="310654" y="138120"/>
                        </a:cubicBezTo>
                        <a:lnTo>
                          <a:pt x="309359" y="138378"/>
                        </a:lnTo>
                        <a:cubicBezTo>
                          <a:pt x="308703" y="138466"/>
                          <a:pt x="308054" y="138596"/>
                          <a:pt x="307415" y="138766"/>
                        </a:cubicBezTo>
                        <a:cubicBezTo>
                          <a:pt x="306941" y="138896"/>
                          <a:pt x="306465" y="139026"/>
                          <a:pt x="305991" y="139198"/>
                        </a:cubicBezTo>
                        <a:cubicBezTo>
                          <a:pt x="305429" y="139371"/>
                          <a:pt x="304868" y="139543"/>
                          <a:pt x="304349" y="139759"/>
                        </a:cubicBezTo>
                        <a:cubicBezTo>
                          <a:pt x="303918" y="139932"/>
                          <a:pt x="303529" y="140147"/>
                          <a:pt x="303097" y="140320"/>
                        </a:cubicBezTo>
                        <a:cubicBezTo>
                          <a:pt x="302417" y="140630"/>
                          <a:pt x="301754" y="140976"/>
                          <a:pt x="301110" y="141356"/>
                        </a:cubicBezTo>
                        <a:lnTo>
                          <a:pt x="300031" y="142090"/>
                        </a:lnTo>
                        <a:lnTo>
                          <a:pt x="252787" y="95138"/>
                        </a:lnTo>
                        <a:lnTo>
                          <a:pt x="252528" y="95225"/>
                        </a:lnTo>
                        <a:lnTo>
                          <a:pt x="251665" y="93930"/>
                        </a:lnTo>
                        <a:lnTo>
                          <a:pt x="251621" y="93887"/>
                        </a:lnTo>
                        <a:lnTo>
                          <a:pt x="251536" y="93714"/>
                        </a:lnTo>
                        <a:lnTo>
                          <a:pt x="250974" y="92850"/>
                        </a:lnTo>
                        <a:lnTo>
                          <a:pt x="242423" y="89572"/>
                        </a:lnTo>
                        <a:lnTo>
                          <a:pt x="241992" y="89399"/>
                        </a:lnTo>
                        <a:lnTo>
                          <a:pt x="239271" y="88319"/>
                        </a:lnTo>
                        <a:lnTo>
                          <a:pt x="224717" y="148821"/>
                        </a:lnTo>
                        <a:cubicBezTo>
                          <a:pt x="226380" y="152020"/>
                          <a:pt x="227239" y="155574"/>
                          <a:pt x="227222" y="159179"/>
                        </a:cubicBezTo>
                        <a:lnTo>
                          <a:pt x="227222" y="182913"/>
                        </a:lnTo>
                        <a:lnTo>
                          <a:pt x="239745" y="182913"/>
                        </a:lnTo>
                        <a:lnTo>
                          <a:pt x="243934" y="138249"/>
                        </a:lnTo>
                        <a:lnTo>
                          <a:pt x="296965" y="178209"/>
                        </a:lnTo>
                        <a:cubicBezTo>
                          <a:pt x="299431" y="176178"/>
                          <a:pt x="302239" y="174601"/>
                          <a:pt x="305257" y="173548"/>
                        </a:cubicBezTo>
                        <a:cubicBezTo>
                          <a:pt x="305947" y="173290"/>
                          <a:pt x="306681" y="173074"/>
                          <a:pt x="307415" y="172858"/>
                        </a:cubicBezTo>
                        <a:lnTo>
                          <a:pt x="307415" y="164012"/>
                        </a:lnTo>
                        <a:cubicBezTo>
                          <a:pt x="306033" y="163712"/>
                          <a:pt x="304676" y="163308"/>
                          <a:pt x="303355" y="162803"/>
                        </a:cubicBezTo>
                        <a:lnTo>
                          <a:pt x="283361" y="162803"/>
                        </a:lnTo>
                        <a:cubicBezTo>
                          <a:pt x="280332" y="162803"/>
                          <a:pt x="277877" y="160349"/>
                          <a:pt x="277877" y="157323"/>
                        </a:cubicBezTo>
                        <a:cubicBezTo>
                          <a:pt x="277877" y="154295"/>
                          <a:pt x="280332" y="151842"/>
                          <a:pt x="283361" y="151842"/>
                        </a:cubicBezTo>
                        <a:lnTo>
                          <a:pt x="297699" y="152101"/>
                        </a:lnTo>
                        <a:cubicBezTo>
                          <a:pt x="297427" y="151383"/>
                          <a:pt x="297281" y="150624"/>
                          <a:pt x="297267" y="149857"/>
                        </a:cubicBezTo>
                        <a:lnTo>
                          <a:pt x="297267" y="149771"/>
                        </a:lnTo>
                        <a:cubicBezTo>
                          <a:pt x="297570" y="146801"/>
                          <a:pt x="299336" y="144179"/>
                          <a:pt x="301974" y="142780"/>
                        </a:cubicBezTo>
                        <a:cubicBezTo>
                          <a:pt x="305648" y="140611"/>
                          <a:pt x="309842" y="139478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09" y="143945"/>
                          <a:pt x="331253" y="149425"/>
                        </a:cubicBezTo>
                        <a:cubicBezTo>
                          <a:pt x="330980" y="152427"/>
                          <a:pt x="329210" y="155089"/>
                          <a:pt x="326546" y="156503"/>
                        </a:cubicBezTo>
                        <a:cubicBezTo>
                          <a:pt x="322870" y="158662"/>
                          <a:pt x="318675" y="159781"/>
                          <a:pt x="314411" y="159739"/>
                        </a:cubicBezTo>
                        <a:lnTo>
                          <a:pt x="314022" y="159783"/>
                        </a:lnTo>
                        <a:cubicBezTo>
                          <a:pt x="309050" y="159967"/>
                          <a:pt x="304168" y="158428"/>
                          <a:pt x="300203" y="155424"/>
                        </a:cubicBezTo>
                        <a:lnTo>
                          <a:pt x="283319" y="155122"/>
                        </a:lnTo>
                        <a:cubicBezTo>
                          <a:pt x="282103" y="155145"/>
                          <a:pt x="281136" y="156150"/>
                          <a:pt x="281159" y="157365"/>
                        </a:cubicBezTo>
                        <a:cubicBezTo>
                          <a:pt x="281182" y="158564"/>
                          <a:pt x="282161" y="159523"/>
                          <a:pt x="283361" y="159524"/>
                        </a:cubicBezTo>
                        <a:lnTo>
                          <a:pt x="304263" y="159653"/>
                        </a:lnTo>
                        <a:cubicBezTo>
                          <a:pt x="305895" y="160286"/>
                          <a:pt x="307588" y="160749"/>
                          <a:pt x="309315" y="161034"/>
                        </a:cubicBezTo>
                        <a:lnTo>
                          <a:pt x="310697" y="161250"/>
                        </a:lnTo>
                        <a:lnTo>
                          <a:pt x="310697" y="175534"/>
                        </a:lnTo>
                        <a:lnTo>
                          <a:pt x="309402" y="175793"/>
                        </a:lnTo>
                        <a:cubicBezTo>
                          <a:pt x="308357" y="175994"/>
                          <a:pt x="307332" y="176282"/>
                          <a:pt x="306336" y="176655"/>
                        </a:cubicBezTo>
                        <a:cubicBezTo>
                          <a:pt x="302690" y="177929"/>
                          <a:pt x="299413" y="180078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5"/>
                        </a:lnTo>
                        <a:cubicBezTo>
                          <a:pt x="330821" y="181920"/>
                          <a:pt x="330303" y="181532"/>
                          <a:pt x="329785" y="181101"/>
                        </a:cubicBezTo>
                        <a:cubicBezTo>
                          <a:pt x="329387" y="180719"/>
                          <a:pt x="328969" y="180358"/>
                          <a:pt x="328532" y="180021"/>
                        </a:cubicBezTo>
                        <a:cubicBezTo>
                          <a:pt x="327971" y="179633"/>
                          <a:pt x="327366" y="179288"/>
                          <a:pt x="326805" y="178899"/>
                        </a:cubicBezTo>
                        <a:cubicBezTo>
                          <a:pt x="326374" y="178641"/>
                          <a:pt x="325941" y="178339"/>
                          <a:pt x="325509" y="178080"/>
                        </a:cubicBezTo>
                        <a:cubicBezTo>
                          <a:pt x="324540" y="177596"/>
                          <a:pt x="323545" y="177164"/>
                          <a:pt x="322530" y="176785"/>
                        </a:cubicBezTo>
                        <a:lnTo>
                          <a:pt x="322185" y="176656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3"/>
                        </a:cubicBezTo>
                        <a:lnTo>
                          <a:pt x="317823" y="175534"/>
                        </a:lnTo>
                        <a:lnTo>
                          <a:pt x="317823" y="161163"/>
                        </a:lnTo>
                        <a:lnTo>
                          <a:pt x="319162" y="160905"/>
                        </a:lnTo>
                        <a:cubicBezTo>
                          <a:pt x="319723" y="160776"/>
                          <a:pt x="320285" y="160645"/>
                          <a:pt x="320802" y="160516"/>
                        </a:cubicBezTo>
                        <a:cubicBezTo>
                          <a:pt x="321607" y="160332"/>
                          <a:pt x="322400" y="160101"/>
                          <a:pt x="323177" y="159825"/>
                        </a:cubicBezTo>
                        <a:cubicBezTo>
                          <a:pt x="323399" y="159773"/>
                          <a:pt x="323616" y="159701"/>
                          <a:pt x="323825" y="159610"/>
                        </a:cubicBezTo>
                        <a:lnTo>
                          <a:pt x="324387" y="159523"/>
                        </a:lnTo>
                        <a:lnTo>
                          <a:pt x="345158" y="159523"/>
                        </a:lnTo>
                        <a:cubicBezTo>
                          <a:pt x="346372" y="159518"/>
                          <a:pt x="347355" y="158536"/>
                          <a:pt x="347360" y="157323"/>
                        </a:cubicBezTo>
                        <a:close/>
                        <a:moveTo>
                          <a:pt x="324775" y="153741"/>
                        </a:moveTo>
                        <a:cubicBezTo>
                          <a:pt x="325769" y="153137"/>
                          <a:pt x="328014" y="151497"/>
                          <a:pt x="327971" y="149469"/>
                        </a:cubicBezTo>
                        <a:cubicBezTo>
                          <a:pt x="327927" y="146318"/>
                          <a:pt x="322185" y="142780"/>
                          <a:pt x="314498" y="142780"/>
                        </a:cubicBezTo>
                        <a:lnTo>
                          <a:pt x="314152" y="142780"/>
                        </a:lnTo>
                        <a:cubicBezTo>
                          <a:pt x="310499" y="142761"/>
                          <a:pt x="306907" y="143714"/>
                          <a:pt x="303744" y="145542"/>
                        </a:cubicBezTo>
                        <a:cubicBezTo>
                          <a:pt x="302794" y="146146"/>
                          <a:pt x="300505" y="147786"/>
                          <a:pt x="300549" y="149814"/>
                        </a:cubicBezTo>
                        <a:cubicBezTo>
                          <a:pt x="300592" y="152965"/>
                          <a:pt x="306336" y="156459"/>
                          <a:pt x="314022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8" y="182054"/>
                          <a:pt x="293810" y="181233"/>
                          <a:pt x="294547" y="180453"/>
                        </a:cubicBezTo>
                        <a:lnTo>
                          <a:pt x="246655" y="144419"/>
                        </a:lnTo>
                        <a:lnTo>
                          <a:pt x="243028" y="182913"/>
                        </a:lnTo>
                        <a:close/>
                        <a:moveTo>
                          <a:pt x="221220" y="149296"/>
                        </a:moveTo>
                        <a:lnTo>
                          <a:pt x="236205" y="87025"/>
                        </a:lnTo>
                        <a:lnTo>
                          <a:pt x="230030" y="84522"/>
                        </a:lnTo>
                        <a:lnTo>
                          <a:pt x="215736" y="143989"/>
                        </a:lnTo>
                        <a:lnTo>
                          <a:pt x="214094" y="143470"/>
                        </a:lnTo>
                        <a:cubicBezTo>
                          <a:pt x="213070" y="143168"/>
                          <a:pt x="212010" y="143009"/>
                          <a:pt x="210942" y="142996"/>
                        </a:cubicBezTo>
                        <a:lnTo>
                          <a:pt x="169528" y="142996"/>
                        </a:lnTo>
                        <a:lnTo>
                          <a:pt x="155191" y="83271"/>
                        </a:lnTo>
                        <a:lnTo>
                          <a:pt x="148929" y="85386"/>
                        </a:lnTo>
                        <a:lnTo>
                          <a:pt x="163439" y="145715"/>
                        </a:lnTo>
                        <a:lnTo>
                          <a:pt x="162749" y="146361"/>
                        </a:lnTo>
                        <a:cubicBezTo>
                          <a:pt x="159416" y="149786"/>
                          <a:pt x="157596" y="154402"/>
                          <a:pt x="157696" y="159178"/>
                        </a:cubicBezTo>
                        <a:lnTo>
                          <a:pt x="157696" y="182913"/>
                        </a:lnTo>
                        <a:lnTo>
                          <a:pt x="223940" y="182913"/>
                        </a:lnTo>
                        <a:lnTo>
                          <a:pt x="223940" y="159179"/>
                        </a:lnTo>
                        <a:cubicBezTo>
                          <a:pt x="223964" y="155919"/>
                          <a:pt x="223146" y="152708"/>
                          <a:pt x="221565" y="149857"/>
                        </a:cubicBezTo>
                        <a:close/>
                        <a:moveTo>
                          <a:pt x="213360" y="139932"/>
                        </a:moveTo>
                        <a:lnTo>
                          <a:pt x="226920" y="83487"/>
                        </a:lnTo>
                        <a:lnTo>
                          <a:pt x="219967" y="80423"/>
                        </a:lnTo>
                        <a:lnTo>
                          <a:pt x="216470" y="78998"/>
                        </a:lnTo>
                        <a:lnTo>
                          <a:pt x="199066" y="99324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9"/>
                        </a:lnTo>
                        <a:lnTo>
                          <a:pt x="158300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5"/>
                          <a:pt x="213360" y="139932"/>
                        </a:cubicBezTo>
                        <a:close/>
                        <a:moveTo>
                          <a:pt x="220615" y="45166"/>
                        </a:moveTo>
                        <a:cubicBezTo>
                          <a:pt x="220579" y="44836"/>
                          <a:pt x="220565" y="44505"/>
                          <a:pt x="220572" y="44173"/>
                        </a:cubicBezTo>
                        <a:lnTo>
                          <a:pt x="219967" y="42404"/>
                        </a:lnTo>
                        <a:cubicBezTo>
                          <a:pt x="219932" y="42248"/>
                          <a:pt x="219918" y="42089"/>
                          <a:pt x="219925" y="41930"/>
                        </a:cubicBezTo>
                        <a:lnTo>
                          <a:pt x="219795" y="41628"/>
                        </a:lnTo>
                        <a:lnTo>
                          <a:pt x="219795" y="36493"/>
                        </a:lnTo>
                        <a:cubicBezTo>
                          <a:pt x="221509" y="21763"/>
                          <a:pt x="210950" y="8435"/>
                          <a:pt x="196210" y="6722"/>
                        </a:cubicBezTo>
                        <a:cubicBezTo>
                          <a:pt x="181471" y="5009"/>
                          <a:pt x="168133" y="15560"/>
                          <a:pt x="166419" y="30289"/>
                        </a:cubicBezTo>
                        <a:cubicBezTo>
                          <a:pt x="166179" y="32350"/>
                          <a:pt x="166179" y="34432"/>
                          <a:pt x="166419" y="36493"/>
                        </a:cubicBezTo>
                        <a:lnTo>
                          <a:pt x="166419" y="40031"/>
                        </a:lnTo>
                        <a:cubicBezTo>
                          <a:pt x="166397" y="40250"/>
                          <a:pt x="166353" y="40467"/>
                          <a:pt x="166290" y="40679"/>
                        </a:cubicBezTo>
                        <a:lnTo>
                          <a:pt x="166246" y="41109"/>
                        </a:lnTo>
                        <a:lnTo>
                          <a:pt x="166117" y="41412"/>
                        </a:lnTo>
                        <a:lnTo>
                          <a:pt x="164865" y="44087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5" y="46633"/>
                          <a:pt x="167412" y="47755"/>
                          <a:pt x="168276" y="48877"/>
                        </a:cubicBezTo>
                        <a:lnTo>
                          <a:pt x="168707" y="48877"/>
                        </a:lnTo>
                        <a:lnTo>
                          <a:pt x="168707" y="49439"/>
                        </a:lnTo>
                        <a:cubicBezTo>
                          <a:pt x="170841" y="52698"/>
                          <a:pt x="173496" y="55585"/>
                          <a:pt x="176567" y="57983"/>
                        </a:cubicBezTo>
                        <a:cubicBezTo>
                          <a:pt x="181141" y="59885"/>
                          <a:pt x="186088" y="60726"/>
                          <a:pt x="191034" y="60443"/>
                        </a:cubicBezTo>
                        <a:cubicBezTo>
                          <a:pt x="196778" y="60579"/>
                          <a:pt x="202503" y="59733"/>
                          <a:pt x="207962" y="57939"/>
                        </a:cubicBezTo>
                        <a:cubicBezTo>
                          <a:pt x="212806" y="54350"/>
                          <a:pt x="217073" y="50042"/>
                          <a:pt x="220615" y="45166"/>
                        </a:cubicBezTo>
                        <a:close/>
                        <a:moveTo>
                          <a:pt x="198850" y="94534"/>
                        </a:moveTo>
                        <a:lnTo>
                          <a:pt x="213231" y="77704"/>
                        </a:lnTo>
                        <a:lnTo>
                          <a:pt x="212886" y="77531"/>
                        </a:lnTo>
                        <a:lnTo>
                          <a:pt x="212842" y="77531"/>
                        </a:lnTo>
                        <a:lnTo>
                          <a:pt x="212367" y="77359"/>
                        </a:lnTo>
                        <a:cubicBezTo>
                          <a:pt x="208438" y="84154"/>
                          <a:pt x="201482" y="88650"/>
                          <a:pt x="193668" y="89441"/>
                        </a:cubicBezTo>
                        <a:close/>
                        <a:moveTo>
                          <a:pt x="211244" y="72914"/>
                        </a:moveTo>
                        <a:cubicBezTo>
                          <a:pt x="214175" y="67375"/>
                          <a:pt x="215939" y="61295"/>
                          <a:pt x="216426" y="55048"/>
                        </a:cubicBezTo>
                        <a:cubicBezTo>
                          <a:pt x="214401" y="57422"/>
                          <a:pt x="211975" y="59423"/>
                          <a:pt x="209258" y="60960"/>
                        </a:cubicBezTo>
                        <a:cubicBezTo>
                          <a:pt x="203394" y="62947"/>
                          <a:pt x="197224" y="63882"/>
                          <a:pt x="191034" y="63722"/>
                        </a:cubicBezTo>
                        <a:cubicBezTo>
                          <a:pt x="185536" y="63951"/>
                          <a:pt x="180054" y="62979"/>
                          <a:pt x="174970" y="60874"/>
                        </a:cubicBezTo>
                        <a:cubicBezTo>
                          <a:pt x="172694" y="59319"/>
                          <a:pt x="170682" y="57411"/>
                          <a:pt x="169010" y="55221"/>
                        </a:cubicBezTo>
                        <a:cubicBezTo>
                          <a:pt x="169550" y="61376"/>
                          <a:pt x="171312" y="67361"/>
                          <a:pt x="174193" y="72828"/>
                        </a:cubicBezTo>
                        <a:cubicBezTo>
                          <a:pt x="174279" y="72957"/>
                          <a:pt x="174235" y="73043"/>
                          <a:pt x="174279" y="73173"/>
                        </a:cubicBezTo>
                        <a:cubicBezTo>
                          <a:pt x="177884" y="83354"/>
                          <a:pt x="189065" y="88687"/>
                          <a:pt x="199254" y="85085"/>
                        </a:cubicBezTo>
                        <a:cubicBezTo>
                          <a:pt x="204807" y="83121"/>
                          <a:pt x="209180" y="78762"/>
                          <a:pt x="211158" y="73216"/>
                        </a:cubicBezTo>
                        <a:cubicBezTo>
                          <a:pt x="211201" y="73129"/>
                          <a:pt x="211158" y="73000"/>
                          <a:pt x="211244" y="72914"/>
                        </a:cubicBezTo>
                        <a:close/>
                        <a:moveTo>
                          <a:pt x="185118" y="95310"/>
                        </a:moveTo>
                        <a:lnTo>
                          <a:pt x="191811" y="89441"/>
                        </a:lnTo>
                        <a:cubicBezTo>
                          <a:pt x="183963" y="88650"/>
                          <a:pt x="176982" y="84117"/>
                          <a:pt x="173070" y="77272"/>
                        </a:cubicBezTo>
                        <a:lnTo>
                          <a:pt x="171688" y="77747"/>
                        </a:lnTo>
                        <a:close/>
                        <a:moveTo>
                          <a:pt x="159812" y="144679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4"/>
                        </a:lnTo>
                        <a:lnTo>
                          <a:pt x="114425" y="109724"/>
                        </a:lnTo>
                        <a:cubicBezTo>
                          <a:pt x="117454" y="109724"/>
                          <a:pt x="119909" y="112178"/>
                          <a:pt x="119909" y="115205"/>
                        </a:cubicBezTo>
                        <a:cubicBezTo>
                          <a:pt x="119909" y="118231"/>
                          <a:pt x="117454" y="120685"/>
                          <a:pt x="114425" y="120685"/>
                        </a:cubicBezTo>
                        <a:lnTo>
                          <a:pt x="96979" y="120772"/>
                        </a:lnTo>
                        <a:cubicBezTo>
                          <a:pt x="94924" y="122020"/>
                          <a:pt x="92698" y="122965"/>
                          <a:pt x="90372" y="123577"/>
                        </a:cubicBezTo>
                        <a:lnTo>
                          <a:pt x="90372" y="144074"/>
                        </a:lnTo>
                        <a:cubicBezTo>
                          <a:pt x="95900" y="142651"/>
                          <a:pt x="112699" y="137040"/>
                          <a:pt x="128504" y="130697"/>
                        </a:cubicBezTo>
                        <a:cubicBezTo>
                          <a:pt x="130525" y="129697"/>
                          <a:pt x="132891" y="129665"/>
                          <a:pt x="134938" y="130610"/>
                        </a:cubicBezTo>
                        <a:cubicBezTo>
                          <a:pt x="136468" y="131408"/>
                          <a:pt x="137584" y="132822"/>
                          <a:pt x="138005" y="134495"/>
                        </a:cubicBezTo>
                        <a:lnTo>
                          <a:pt x="142106" y="182913"/>
                        </a:lnTo>
                        <a:lnTo>
                          <a:pt x="154415" y="182913"/>
                        </a:lnTo>
                        <a:lnTo>
                          <a:pt x="154415" y="159179"/>
                        </a:lnTo>
                        <a:cubicBezTo>
                          <a:pt x="154328" y="153840"/>
                          <a:pt x="156255" y="148663"/>
                          <a:pt x="159812" y="144679"/>
                        </a:cubicBezTo>
                        <a:close/>
                        <a:moveTo>
                          <a:pt x="138824" y="182913"/>
                        </a:moveTo>
                        <a:lnTo>
                          <a:pt x="134766" y="135056"/>
                        </a:lnTo>
                        <a:cubicBezTo>
                          <a:pt x="134503" y="134391"/>
                          <a:pt x="134013" y="133841"/>
                          <a:pt x="133383" y="133502"/>
                        </a:cubicBezTo>
                        <a:cubicBezTo>
                          <a:pt x="132176" y="133082"/>
                          <a:pt x="130849" y="133175"/>
                          <a:pt x="129713" y="133760"/>
                        </a:cubicBezTo>
                        <a:cubicBezTo>
                          <a:pt x="116885" y="138975"/>
                          <a:pt x="103797" y="143527"/>
                          <a:pt x="90501" y="147398"/>
                        </a:cubicBezTo>
                        <a:lnTo>
                          <a:pt x="90372" y="146793"/>
                        </a:lnTo>
                        <a:lnTo>
                          <a:pt x="90372" y="171391"/>
                        </a:lnTo>
                        <a:cubicBezTo>
                          <a:pt x="91106" y="171607"/>
                          <a:pt x="91840" y="171822"/>
                          <a:pt x="92574" y="172081"/>
                        </a:cubicBezTo>
                        <a:cubicBezTo>
                          <a:pt x="98232" y="174082"/>
                          <a:pt x="103074" y="177888"/>
                          <a:pt x="106350" y="182913"/>
                        </a:cubicBezTo>
                        <a:close/>
                        <a:moveTo>
                          <a:pt x="116628" y="115205"/>
                        </a:moveTo>
                        <a:cubicBezTo>
                          <a:pt x="116623" y="113991"/>
                          <a:pt x="115639" y="113009"/>
                          <a:pt x="114425" y="113004"/>
                        </a:cubicBezTo>
                        <a:lnTo>
                          <a:pt x="100175" y="113004"/>
                        </a:lnTo>
                        <a:lnTo>
                          <a:pt x="100563" y="111062"/>
                        </a:lnTo>
                        <a:cubicBezTo>
                          <a:pt x="100676" y="110537"/>
                          <a:pt x="100734" y="110002"/>
                          <a:pt x="100736" y="109465"/>
                        </a:cubicBezTo>
                        <a:cubicBezTo>
                          <a:pt x="100736" y="109101"/>
                          <a:pt x="100692" y="108739"/>
                          <a:pt x="100607" y="108386"/>
                        </a:cubicBezTo>
                        <a:cubicBezTo>
                          <a:pt x="99657" y="102431"/>
                          <a:pt x="91797" y="97943"/>
                          <a:pt x="82296" y="97943"/>
                        </a:cubicBezTo>
                        <a:lnTo>
                          <a:pt x="81908" y="97986"/>
                        </a:lnTo>
                        <a:cubicBezTo>
                          <a:pt x="81114" y="97999"/>
                          <a:pt x="80321" y="98057"/>
                          <a:pt x="79533" y="98159"/>
                        </a:cubicBezTo>
                        <a:cubicBezTo>
                          <a:pt x="79114" y="98147"/>
                          <a:pt x="78694" y="98175"/>
                          <a:pt x="78280" y="98245"/>
                        </a:cubicBezTo>
                        <a:cubicBezTo>
                          <a:pt x="75110" y="98626"/>
                          <a:pt x="72053" y="99654"/>
                          <a:pt x="69298" y="101266"/>
                        </a:cubicBezTo>
                        <a:cubicBezTo>
                          <a:pt x="69169" y="101353"/>
                          <a:pt x="69039" y="101396"/>
                          <a:pt x="68909" y="101482"/>
                        </a:cubicBezTo>
                        <a:cubicBezTo>
                          <a:pt x="66250" y="102940"/>
                          <a:pt x="64324" y="105444"/>
                          <a:pt x="63598" y="108386"/>
                        </a:cubicBezTo>
                        <a:cubicBezTo>
                          <a:pt x="63483" y="108911"/>
                          <a:pt x="63425" y="109446"/>
                          <a:pt x="63425" y="109983"/>
                        </a:cubicBezTo>
                        <a:cubicBezTo>
                          <a:pt x="63432" y="110358"/>
                          <a:pt x="63461" y="110733"/>
                          <a:pt x="63512" y="111105"/>
                        </a:cubicBezTo>
                        <a:lnTo>
                          <a:pt x="63857" y="113004"/>
                        </a:lnTo>
                        <a:lnTo>
                          <a:pt x="52629" y="113004"/>
                        </a:lnTo>
                        <a:cubicBezTo>
                          <a:pt x="51413" y="113004"/>
                          <a:pt x="50427" y="113990"/>
                          <a:pt x="50427" y="115205"/>
                        </a:cubicBezTo>
                        <a:cubicBezTo>
                          <a:pt x="50427" y="116420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5" y="117664"/>
                        </a:lnTo>
                        <a:cubicBezTo>
                          <a:pt x="68391" y="117837"/>
                          <a:pt x="68607" y="117924"/>
                          <a:pt x="68780" y="118053"/>
                        </a:cubicBezTo>
                        <a:cubicBezTo>
                          <a:pt x="69673" y="118618"/>
                          <a:pt x="70612" y="119109"/>
                          <a:pt x="71587" y="119520"/>
                        </a:cubicBezTo>
                        <a:cubicBezTo>
                          <a:pt x="71691" y="119555"/>
                          <a:pt x="71792" y="119598"/>
                          <a:pt x="71889" y="119650"/>
                        </a:cubicBezTo>
                        <a:cubicBezTo>
                          <a:pt x="73026" y="120098"/>
                          <a:pt x="74195" y="120459"/>
                          <a:pt x="75387" y="120728"/>
                        </a:cubicBezTo>
                        <a:cubicBezTo>
                          <a:pt x="75690" y="120814"/>
                          <a:pt x="75949" y="120858"/>
                          <a:pt x="76251" y="120944"/>
                        </a:cubicBezTo>
                        <a:cubicBezTo>
                          <a:pt x="76510" y="120988"/>
                          <a:pt x="76769" y="121030"/>
                          <a:pt x="77072" y="121073"/>
                        </a:cubicBezTo>
                        <a:cubicBezTo>
                          <a:pt x="77546" y="121160"/>
                          <a:pt x="78022" y="121246"/>
                          <a:pt x="78540" y="121289"/>
                        </a:cubicBezTo>
                        <a:lnTo>
                          <a:pt x="79964" y="121462"/>
                        </a:lnTo>
                        <a:lnTo>
                          <a:pt x="79964" y="174023"/>
                        </a:lnTo>
                        <a:lnTo>
                          <a:pt x="78669" y="174325"/>
                        </a:lnTo>
                        <a:cubicBezTo>
                          <a:pt x="77655" y="174518"/>
                          <a:pt x="76659" y="174792"/>
                          <a:pt x="75690" y="175145"/>
                        </a:cubicBezTo>
                        <a:cubicBezTo>
                          <a:pt x="75642" y="175139"/>
                          <a:pt x="75595" y="175155"/>
                          <a:pt x="75561" y="175189"/>
                        </a:cubicBezTo>
                        <a:lnTo>
                          <a:pt x="75430" y="175232"/>
                        </a:lnTo>
                        <a:cubicBezTo>
                          <a:pt x="74218" y="175657"/>
                          <a:pt x="73048" y="176192"/>
                          <a:pt x="71933" y="176828"/>
                        </a:cubicBezTo>
                        <a:cubicBezTo>
                          <a:pt x="71457" y="177087"/>
                          <a:pt x="70983" y="177476"/>
                          <a:pt x="70507" y="177777"/>
                        </a:cubicBezTo>
                        <a:cubicBezTo>
                          <a:pt x="69859" y="178209"/>
                          <a:pt x="69212" y="178598"/>
                          <a:pt x="68651" y="179030"/>
                        </a:cubicBezTo>
                        <a:cubicBezTo>
                          <a:pt x="68133" y="179418"/>
                          <a:pt x="67744" y="179892"/>
                          <a:pt x="67268" y="180324"/>
                        </a:cubicBezTo>
                        <a:cubicBezTo>
                          <a:pt x="66719" y="180794"/>
                          <a:pt x="66199" y="181299"/>
                          <a:pt x="65714" y="181835"/>
                        </a:cubicBezTo>
                        <a:cubicBezTo>
                          <a:pt x="65412" y="182179"/>
                          <a:pt x="65152" y="182568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1"/>
                          <a:pt x="95703" y="176680"/>
                          <a:pt x="91451" y="175188"/>
                        </a:cubicBezTo>
                        <a:cubicBezTo>
                          <a:pt x="90455" y="174816"/>
                          <a:pt x="89430" y="174527"/>
                          <a:pt x="88385" y="174325"/>
                        </a:cubicBezTo>
                        <a:lnTo>
                          <a:pt x="87090" y="174023"/>
                        </a:lnTo>
                        <a:lnTo>
                          <a:pt x="87090" y="121030"/>
                        </a:lnTo>
                        <a:lnTo>
                          <a:pt x="88342" y="120728"/>
                        </a:lnTo>
                        <a:cubicBezTo>
                          <a:pt x="90761" y="120193"/>
                          <a:pt x="93079" y="119275"/>
                          <a:pt x="95208" y="118009"/>
                        </a:cubicBezTo>
                        <a:lnTo>
                          <a:pt x="96072" y="117405"/>
                        </a:lnTo>
                        <a:lnTo>
                          <a:pt x="114425" y="117405"/>
                        </a:lnTo>
                        <a:cubicBezTo>
                          <a:pt x="115639" y="117400"/>
                          <a:pt x="116623" y="116418"/>
                          <a:pt x="116628" y="11520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67" name="Google Shape;2167;g2d252dde5c4_1_1"/>
                  <p:cNvSpPr/>
                  <p:nvPr/>
                </p:nvSpPr>
                <p:spPr>
                  <a:xfrm>
                    <a:off x="5441121" y="3255639"/>
                    <a:ext cx="34028" cy="20282"/>
                  </a:xfrm>
                  <a:custGeom>
                    <a:rect b="b" l="l" r="r" t="t"/>
                    <a:pathLst>
                      <a:path extrusionOk="0" h="20282" w="34028">
                        <a:moveTo>
                          <a:pt x="34362" y="9907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3"/>
                        </a:cubicBezTo>
                        <a:lnTo>
                          <a:pt x="17089" y="20263"/>
                        </a:lnTo>
                        <a:cubicBezTo>
                          <a:pt x="7934" y="20263"/>
                          <a:pt x="420" y="15819"/>
                          <a:pt x="334" y="10339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5"/>
                          <a:pt x="12954" y="-24"/>
                          <a:pt x="17218" y="25"/>
                        </a:cubicBezTo>
                        <a:lnTo>
                          <a:pt x="17564" y="-19"/>
                        </a:lnTo>
                        <a:cubicBezTo>
                          <a:pt x="26762" y="-19"/>
                          <a:pt x="34276" y="4426"/>
                          <a:pt x="34362" y="9907"/>
                        </a:cubicBezTo>
                        <a:close/>
                        <a:moveTo>
                          <a:pt x="27841" y="14222"/>
                        </a:moveTo>
                        <a:cubicBezTo>
                          <a:pt x="28835" y="13617"/>
                          <a:pt x="31080" y="11978"/>
                          <a:pt x="31080" y="9950"/>
                        </a:cubicBezTo>
                        <a:cubicBezTo>
                          <a:pt x="31037" y="6799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4"/>
                          <a:pt x="9983" y="4184"/>
                          <a:pt x="6811" y="6022"/>
                        </a:cubicBezTo>
                        <a:cubicBezTo>
                          <a:pt x="5861" y="6627"/>
                          <a:pt x="3573" y="8310"/>
                          <a:pt x="3615" y="10295"/>
                        </a:cubicBezTo>
                        <a:cubicBezTo>
                          <a:pt x="3658" y="13445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5"/>
                          <a:pt x="24684" y="16061"/>
                          <a:pt x="27841" y="1422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168" name="Google Shape;2168;g2d252dde5c4_1_1"/>
              <p:cNvGrpSpPr/>
              <p:nvPr/>
            </p:nvGrpSpPr>
            <p:grpSpPr>
              <a:xfrm>
                <a:off x="1746939" y="1557959"/>
                <a:ext cx="973533" cy="694258"/>
                <a:chOff x="3183513" y="1115522"/>
                <a:chExt cx="791812" cy="564667"/>
              </a:xfrm>
            </p:grpSpPr>
            <p:grpSp>
              <p:nvGrpSpPr>
                <p:cNvPr id="2169" name="Google Shape;2169;g2d252dde5c4_1_1"/>
                <p:cNvGrpSpPr/>
                <p:nvPr/>
              </p:nvGrpSpPr>
              <p:grpSpPr>
                <a:xfrm>
                  <a:off x="3216327" y="1121924"/>
                  <a:ext cx="320728" cy="239680"/>
                  <a:chOff x="4998402" y="2853849"/>
                  <a:chExt cx="320728" cy="239680"/>
                </a:xfrm>
              </p:grpSpPr>
              <p:sp>
                <p:nvSpPr>
                  <p:cNvPr id="2170" name="Google Shape;2170;g2d252dde5c4_1_1"/>
                  <p:cNvSpPr/>
                  <p:nvPr/>
                </p:nvSpPr>
                <p:spPr>
                  <a:xfrm>
                    <a:off x="4998402" y="3052533"/>
                    <a:ext cx="320728" cy="40996"/>
                  </a:xfrm>
                  <a:custGeom>
                    <a:rect b="b" l="l" r="r" t="t"/>
                    <a:pathLst>
                      <a:path extrusionOk="0" h="40996" w="320728">
                        <a:moveTo>
                          <a:pt x="0" y="0"/>
                        </a:moveTo>
                        <a:lnTo>
                          <a:pt x="320729" y="0"/>
                        </a:lnTo>
                        <a:lnTo>
                          <a:pt x="320729" y="40997"/>
                        </a:lnTo>
                        <a:lnTo>
                          <a:pt x="0" y="40997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71" name="Google Shape;2171;g2d252dde5c4_1_1"/>
                  <p:cNvSpPr/>
                  <p:nvPr/>
                </p:nvSpPr>
                <p:spPr>
                  <a:xfrm>
                    <a:off x="5114135" y="2930581"/>
                    <a:ext cx="87275" cy="99641"/>
                  </a:xfrm>
                  <a:custGeom>
                    <a:rect b="b" l="l" r="r" t="t"/>
                    <a:pathLst>
                      <a:path extrusionOk="0" h="99641" w="87275">
                        <a:moveTo>
                          <a:pt x="87609" y="3735"/>
                        </a:moveTo>
                        <a:lnTo>
                          <a:pt x="72625" y="66006"/>
                        </a:lnTo>
                        <a:lnTo>
                          <a:pt x="72970" y="66567"/>
                        </a:lnTo>
                        <a:cubicBezTo>
                          <a:pt x="74551" y="69418"/>
                          <a:pt x="75368" y="72629"/>
                          <a:pt x="75344" y="75888"/>
                        </a:cubicBezTo>
                        <a:lnTo>
                          <a:pt x="75344" y="99623"/>
                        </a:lnTo>
                        <a:lnTo>
                          <a:pt x="9100" y="99623"/>
                        </a:lnTo>
                        <a:lnTo>
                          <a:pt x="9100" y="75888"/>
                        </a:lnTo>
                        <a:cubicBezTo>
                          <a:pt x="9000" y="71113"/>
                          <a:pt x="10820" y="66496"/>
                          <a:pt x="14153" y="63071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6"/>
                        </a:lnTo>
                        <a:lnTo>
                          <a:pt x="62347" y="59706"/>
                        </a:lnTo>
                        <a:cubicBezTo>
                          <a:pt x="63414" y="59719"/>
                          <a:pt x="64475" y="59878"/>
                          <a:pt x="65499" y="60181"/>
                        </a:cubicBezTo>
                        <a:lnTo>
                          <a:pt x="67140" y="60698"/>
                        </a:lnTo>
                        <a:lnTo>
                          <a:pt x="81433" y="1232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72" name="Google Shape;2172;g2d252dde5c4_1_1"/>
                  <p:cNvSpPr/>
                  <p:nvPr/>
                </p:nvSpPr>
                <p:spPr>
                  <a:xfrm>
                    <a:off x="5130071" y="2853849"/>
                    <a:ext cx="55750" cy="53957"/>
                  </a:xfrm>
                  <a:custGeom>
                    <a:rect b="b" l="l" r="r" t="t"/>
                    <a:pathLst>
                      <a:path extrusionOk="0" h="53957" w="55750">
                        <a:moveTo>
                          <a:pt x="56041" y="37615"/>
                        </a:moveTo>
                        <a:cubicBezTo>
                          <a:pt x="56033" y="37946"/>
                          <a:pt x="56048" y="38278"/>
                          <a:pt x="56084" y="38608"/>
                        </a:cubicBezTo>
                        <a:cubicBezTo>
                          <a:pt x="52542" y="43484"/>
                          <a:pt x="48275" y="47792"/>
                          <a:pt x="43431" y="51381"/>
                        </a:cubicBezTo>
                        <a:cubicBezTo>
                          <a:pt x="37972" y="53174"/>
                          <a:pt x="32247" y="54021"/>
                          <a:pt x="26503" y="53884"/>
                        </a:cubicBezTo>
                        <a:cubicBezTo>
                          <a:pt x="21556" y="54168"/>
                          <a:pt x="16610" y="53327"/>
                          <a:pt x="12036" y="51425"/>
                        </a:cubicBezTo>
                        <a:cubicBezTo>
                          <a:pt x="8965" y="49026"/>
                          <a:pt x="6310" y="46140"/>
                          <a:pt x="4176" y="42880"/>
                        </a:cubicBezTo>
                        <a:lnTo>
                          <a:pt x="4176" y="42319"/>
                        </a:lnTo>
                        <a:lnTo>
                          <a:pt x="3745" y="42319"/>
                        </a:lnTo>
                        <a:cubicBezTo>
                          <a:pt x="2881" y="41196"/>
                          <a:pt x="2103" y="40075"/>
                          <a:pt x="1456" y="39125"/>
                        </a:cubicBezTo>
                        <a:lnTo>
                          <a:pt x="1413" y="39083"/>
                        </a:lnTo>
                        <a:cubicBezTo>
                          <a:pt x="1024" y="38522"/>
                          <a:pt x="679" y="37960"/>
                          <a:pt x="334" y="37529"/>
                        </a:cubicBezTo>
                        <a:lnTo>
                          <a:pt x="1586" y="34854"/>
                        </a:lnTo>
                        <a:lnTo>
                          <a:pt x="1715" y="34551"/>
                        </a:lnTo>
                        <a:lnTo>
                          <a:pt x="1758" y="34120"/>
                        </a:lnTo>
                        <a:cubicBezTo>
                          <a:pt x="1822" y="33909"/>
                          <a:pt x="1865" y="33692"/>
                          <a:pt x="1887" y="33472"/>
                        </a:cubicBezTo>
                        <a:lnTo>
                          <a:pt x="1887" y="29934"/>
                        </a:lnTo>
                        <a:cubicBezTo>
                          <a:pt x="173" y="15205"/>
                          <a:pt x="10732" y="1876"/>
                          <a:pt x="25472" y="163"/>
                        </a:cubicBezTo>
                        <a:cubicBezTo>
                          <a:pt x="40211" y="-1550"/>
                          <a:pt x="53549" y="9002"/>
                          <a:pt x="55263" y="23731"/>
                        </a:cubicBezTo>
                        <a:cubicBezTo>
                          <a:pt x="55503" y="25792"/>
                          <a:pt x="55503" y="27873"/>
                          <a:pt x="55263" y="29934"/>
                        </a:cubicBezTo>
                        <a:lnTo>
                          <a:pt x="55263" y="35069"/>
                        </a:lnTo>
                        <a:lnTo>
                          <a:pt x="55393" y="35371"/>
                        </a:lnTo>
                        <a:cubicBezTo>
                          <a:pt x="55387" y="35531"/>
                          <a:pt x="55401" y="35690"/>
                          <a:pt x="55436" y="35846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73" name="Google Shape;2173;g2d252dde5c4_1_1"/>
                <p:cNvGrpSpPr/>
                <p:nvPr/>
              </p:nvGrpSpPr>
              <p:grpSpPr>
                <a:xfrm>
                  <a:off x="3183513" y="1115522"/>
                  <a:ext cx="381012" cy="256076"/>
                  <a:chOff x="4965588" y="2847447"/>
                  <a:chExt cx="381012" cy="256076"/>
                </a:xfrm>
              </p:grpSpPr>
              <p:sp>
                <p:nvSpPr>
                  <p:cNvPr id="2174" name="Google Shape;2174;g2d252dde5c4_1_1"/>
                  <p:cNvSpPr/>
                  <p:nvPr/>
                </p:nvSpPr>
                <p:spPr>
                  <a:xfrm>
                    <a:off x="4965588" y="2847447"/>
                    <a:ext cx="381012" cy="256076"/>
                  </a:xfrm>
                  <a:custGeom>
                    <a:rect b="b" l="l" r="r" t="t"/>
                    <a:pathLst>
                      <a:path extrusionOk="0" h="256076" w="381012">
                        <a:moveTo>
                          <a:pt x="381347" y="182913"/>
                        </a:moveTo>
                        <a:lnTo>
                          <a:pt x="381347" y="201943"/>
                        </a:lnTo>
                        <a:cubicBezTo>
                          <a:pt x="381347" y="203754"/>
                          <a:pt x="379879" y="205222"/>
                          <a:pt x="378068" y="205222"/>
                        </a:cubicBezTo>
                        <a:cubicBezTo>
                          <a:pt x="378067" y="205222"/>
                          <a:pt x="378066" y="205222"/>
                          <a:pt x="378065" y="205222"/>
                        </a:cubicBezTo>
                        <a:lnTo>
                          <a:pt x="363814" y="205222"/>
                        </a:lnTo>
                        <a:lnTo>
                          <a:pt x="363814" y="247816"/>
                        </a:lnTo>
                        <a:cubicBezTo>
                          <a:pt x="364088" y="248335"/>
                          <a:pt x="364236" y="248912"/>
                          <a:pt x="364246" y="249499"/>
                        </a:cubicBezTo>
                        <a:lnTo>
                          <a:pt x="364246" y="252778"/>
                        </a:lnTo>
                        <a:cubicBezTo>
                          <a:pt x="364247" y="254588"/>
                          <a:pt x="362779" y="256057"/>
                          <a:pt x="360967" y="256058"/>
                        </a:cubicBezTo>
                        <a:cubicBezTo>
                          <a:pt x="360966" y="256058"/>
                          <a:pt x="360965" y="256058"/>
                          <a:pt x="360964" y="256058"/>
                        </a:cubicBezTo>
                        <a:lnTo>
                          <a:pt x="28273" y="256058"/>
                        </a:lnTo>
                        <a:cubicBezTo>
                          <a:pt x="26015" y="255181"/>
                          <a:pt x="24228" y="253396"/>
                          <a:pt x="23351" y="251138"/>
                        </a:cubicBezTo>
                        <a:lnTo>
                          <a:pt x="23351" y="205222"/>
                        </a:lnTo>
                        <a:lnTo>
                          <a:pt x="3616" y="205222"/>
                        </a:lnTo>
                        <a:cubicBezTo>
                          <a:pt x="1804" y="205224"/>
                          <a:pt x="335" y="203757"/>
                          <a:pt x="334" y="201947"/>
                        </a:cubicBezTo>
                        <a:cubicBezTo>
                          <a:pt x="334" y="201946"/>
                          <a:pt x="334" y="201945"/>
                          <a:pt x="334" y="201944"/>
                        </a:cubicBezTo>
                        <a:lnTo>
                          <a:pt x="334" y="182913"/>
                        </a:lnTo>
                        <a:cubicBezTo>
                          <a:pt x="333" y="181102"/>
                          <a:pt x="1800" y="179634"/>
                          <a:pt x="3612" y="179633"/>
                        </a:cubicBezTo>
                        <a:cubicBezTo>
                          <a:pt x="3613" y="179633"/>
                          <a:pt x="3615" y="179633"/>
                          <a:pt x="3616" y="179633"/>
                        </a:cubicBezTo>
                        <a:lnTo>
                          <a:pt x="59021" y="179633"/>
                        </a:lnTo>
                        <a:cubicBezTo>
                          <a:pt x="62660" y="174743"/>
                          <a:pt x="67662" y="171035"/>
                          <a:pt x="73401" y="168974"/>
                        </a:cubicBezTo>
                        <a:lnTo>
                          <a:pt x="73401" y="127028"/>
                        </a:lnTo>
                        <a:cubicBezTo>
                          <a:pt x="70728" y="126392"/>
                          <a:pt x="68166" y="125359"/>
                          <a:pt x="65800" y="123964"/>
                        </a:cubicBezTo>
                        <a:lnTo>
                          <a:pt x="52629" y="123964"/>
                        </a:lnTo>
                        <a:cubicBezTo>
                          <a:pt x="47788" y="123964"/>
                          <a:pt x="43863" y="120042"/>
                          <a:pt x="43863" y="115203"/>
                        </a:cubicBezTo>
                        <a:cubicBezTo>
                          <a:pt x="43863" y="110365"/>
                          <a:pt x="47788" y="106443"/>
                          <a:pt x="52629" y="106443"/>
                        </a:cubicBezTo>
                        <a:lnTo>
                          <a:pt x="57294" y="106443"/>
                        </a:lnTo>
                        <a:cubicBezTo>
                          <a:pt x="58491" y="101994"/>
                          <a:pt x="61412" y="98205"/>
                          <a:pt x="65412" y="95914"/>
                        </a:cubicBezTo>
                        <a:cubicBezTo>
                          <a:pt x="70368" y="92942"/>
                          <a:pt x="76041" y="91376"/>
                          <a:pt x="81822" y="91383"/>
                        </a:cubicBezTo>
                        <a:lnTo>
                          <a:pt x="82298" y="91383"/>
                        </a:lnTo>
                        <a:cubicBezTo>
                          <a:pt x="91924" y="90622"/>
                          <a:pt x="101143" y="95413"/>
                          <a:pt x="106048" y="103725"/>
                        </a:cubicBezTo>
                        <a:lnTo>
                          <a:pt x="136925" y="82623"/>
                        </a:lnTo>
                        <a:cubicBezTo>
                          <a:pt x="137189" y="82462"/>
                          <a:pt x="137463" y="82318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3" y="65900"/>
                          <a:pt x="162339" y="58842"/>
                          <a:pt x="162144" y="51681"/>
                        </a:cubicBezTo>
                        <a:cubicBezTo>
                          <a:pt x="160590" y="49437"/>
                          <a:pt x="159381" y="47668"/>
                          <a:pt x="159078" y="47194"/>
                        </a:cubicBezTo>
                        <a:lnTo>
                          <a:pt x="158819" y="46805"/>
                        </a:lnTo>
                        <a:cubicBezTo>
                          <a:pt x="158501" y="46332"/>
                          <a:pt x="158321" y="45778"/>
                          <a:pt x="158302" y="45208"/>
                        </a:cubicBezTo>
                        <a:lnTo>
                          <a:pt x="158215" y="43827"/>
                        </a:lnTo>
                        <a:cubicBezTo>
                          <a:pt x="158173" y="43282"/>
                          <a:pt x="158262" y="42735"/>
                          <a:pt x="158474" y="42231"/>
                        </a:cubicBezTo>
                        <a:lnTo>
                          <a:pt x="159855" y="39339"/>
                        </a:lnTo>
                        <a:lnTo>
                          <a:pt x="159855" y="36491"/>
                        </a:lnTo>
                        <a:cubicBezTo>
                          <a:pt x="158135" y="18127"/>
                          <a:pt x="171638" y="1848"/>
                          <a:pt x="190014" y="129"/>
                        </a:cubicBezTo>
                        <a:cubicBezTo>
                          <a:pt x="208391" y="-1590"/>
                          <a:pt x="224682" y="11903"/>
                          <a:pt x="226402" y="30266"/>
                        </a:cubicBezTo>
                        <a:cubicBezTo>
                          <a:pt x="226596" y="32337"/>
                          <a:pt x="226596" y="34421"/>
                          <a:pt x="226402" y="36491"/>
                        </a:cubicBezTo>
                        <a:lnTo>
                          <a:pt x="226402" y="40850"/>
                        </a:lnTo>
                        <a:lnTo>
                          <a:pt x="226964" y="42663"/>
                        </a:lnTo>
                        <a:cubicBezTo>
                          <a:pt x="227084" y="42994"/>
                          <a:pt x="227142" y="43345"/>
                          <a:pt x="227136" y="43698"/>
                        </a:cubicBezTo>
                        <a:cubicBezTo>
                          <a:pt x="227122" y="44058"/>
                          <a:pt x="227136" y="44419"/>
                          <a:pt x="227180" y="44776"/>
                        </a:cubicBezTo>
                        <a:lnTo>
                          <a:pt x="227309" y="45511"/>
                        </a:lnTo>
                        <a:cubicBezTo>
                          <a:pt x="227469" y="46413"/>
                          <a:pt x="227233" y="47340"/>
                          <a:pt x="226662" y="48056"/>
                        </a:cubicBezTo>
                        <a:lnTo>
                          <a:pt x="226230" y="48661"/>
                        </a:lnTo>
                        <a:cubicBezTo>
                          <a:pt x="225927" y="49049"/>
                          <a:pt x="224804" y="50473"/>
                          <a:pt x="223293" y="52285"/>
                        </a:cubicBezTo>
                        <a:cubicBezTo>
                          <a:pt x="223047" y="59319"/>
                          <a:pt x="221480" y="66243"/>
                          <a:pt x="218673" y="72698"/>
                        </a:cubicBezTo>
                        <a:lnTo>
                          <a:pt x="222602" y="74424"/>
                        </a:lnTo>
                        <a:lnTo>
                          <a:pt x="244410" y="83270"/>
                        </a:lnTo>
                        <a:lnTo>
                          <a:pt x="254386" y="87111"/>
                        </a:lnTo>
                        <a:cubicBezTo>
                          <a:pt x="255044" y="87381"/>
                          <a:pt x="255602" y="87848"/>
                          <a:pt x="255984" y="88449"/>
                        </a:cubicBezTo>
                        <a:lnTo>
                          <a:pt x="256976" y="90088"/>
                        </a:lnTo>
                        <a:lnTo>
                          <a:pt x="301154" y="133933"/>
                        </a:lnTo>
                        <a:cubicBezTo>
                          <a:pt x="305235" y="132241"/>
                          <a:pt x="309604" y="131347"/>
                          <a:pt x="314023" y="131300"/>
                        </a:cubicBezTo>
                        <a:lnTo>
                          <a:pt x="314498" y="131300"/>
                        </a:lnTo>
                        <a:cubicBezTo>
                          <a:pt x="328058" y="131300"/>
                          <a:pt x="338811" y="138852"/>
                          <a:pt x="339458" y="148562"/>
                        </a:cubicBezTo>
                        <a:lnTo>
                          <a:pt x="345158" y="148562"/>
                        </a:lnTo>
                        <a:cubicBezTo>
                          <a:pt x="350000" y="148562"/>
                          <a:pt x="353925" y="152484"/>
                          <a:pt x="353925" y="157322"/>
                        </a:cubicBezTo>
                        <a:cubicBezTo>
                          <a:pt x="353925" y="162160"/>
                          <a:pt x="350000" y="166082"/>
                          <a:pt x="345158" y="166082"/>
                        </a:cubicBezTo>
                        <a:lnTo>
                          <a:pt x="325251" y="166082"/>
                        </a:lnTo>
                        <a:cubicBezTo>
                          <a:pt x="324991" y="166169"/>
                          <a:pt x="324690" y="166298"/>
                          <a:pt x="324387" y="166384"/>
                        </a:cubicBezTo>
                        <a:lnTo>
                          <a:pt x="324387" y="170441"/>
                        </a:lnTo>
                        <a:cubicBezTo>
                          <a:pt x="329547" y="172269"/>
                          <a:pt x="334124" y="175443"/>
                          <a:pt x="337645" y="179633"/>
                        </a:cubicBezTo>
                        <a:lnTo>
                          <a:pt x="378065" y="179633"/>
                        </a:lnTo>
                        <a:cubicBezTo>
                          <a:pt x="379877" y="179632"/>
                          <a:pt x="381346" y="181099"/>
                          <a:pt x="381346" y="182909"/>
                        </a:cubicBezTo>
                        <a:cubicBezTo>
                          <a:pt x="381346" y="182910"/>
                          <a:pt x="381346" y="182911"/>
                          <a:pt x="381346" y="182912"/>
                        </a:cubicBezTo>
                        <a:close/>
                        <a:moveTo>
                          <a:pt x="374740" y="198663"/>
                        </a:moveTo>
                        <a:lnTo>
                          <a:pt x="374740" y="193830"/>
                        </a:lnTo>
                        <a:lnTo>
                          <a:pt x="6897" y="193830"/>
                        </a:lnTo>
                        <a:lnTo>
                          <a:pt x="6897" y="198663"/>
                        </a:lnTo>
                        <a:lnTo>
                          <a:pt x="374740" y="198663"/>
                        </a:lnTo>
                        <a:close/>
                        <a:moveTo>
                          <a:pt x="374740" y="190550"/>
                        </a:moveTo>
                        <a:lnTo>
                          <a:pt x="374740" y="186192"/>
                        </a:lnTo>
                        <a:lnTo>
                          <a:pt x="6897" y="186192"/>
                        </a:lnTo>
                        <a:lnTo>
                          <a:pt x="6897" y="190550"/>
                        </a:lnTo>
                        <a:close/>
                        <a:moveTo>
                          <a:pt x="353925" y="246219"/>
                        </a:moveTo>
                        <a:lnTo>
                          <a:pt x="353925" y="205222"/>
                        </a:lnTo>
                        <a:lnTo>
                          <a:pt x="33196" y="205222"/>
                        </a:lnTo>
                        <a:lnTo>
                          <a:pt x="33196" y="246219"/>
                        </a:lnTo>
                        <a:close/>
                        <a:moveTo>
                          <a:pt x="347361" y="157322"/>
                        </a:moveTo>
                        <a:cubicBezTo>
                          <a:pt x="347356" y="156108"/>
                          <a:pt x="346373" y="155126"/>
                          <a:pt x="345158" y="155121"/>
                        </a:cubicBezTo>
                        <a:lnTo>
                          <a:pt x="331124" y="155122"/>
                        </a:lnTo>
                        <a:lnTo>
                          <a:pt x="332161" y="152834"/>
                        </a:lnTo>
                        <a:cubicBezTo>
                          <a:pt x="332452" y="152143"/>
                          <a:pt x="332655" y="151418"/>
                          <a:pt x="332764" y="150676"/>
                        </a:cubicBezTo>
                        <a:cubicBezTo>
                          <a:pt x="332808" y="150417"/>
                          <a:pt x="332851" y="150159"/>
                          <a:pt x="332895" y="149856"/>
                        </a:cubicBezTo>
                        <a:lnTo>
                          <a:pt x="332895" y="149382"/>
                        </a:lnTo>
                        <a:cubicBezTo>
                          <a:pt x="332808" y="143038"/>
                          <a:pt x="324560" y="137859"/>
                          <a:pt x="314498" y="137859"/>
                        </a:cubicBezTo>
                        <a:lnTo>
                          <a:pt x="314066" y="137859"/>
                        </a:lnTo>
                        <a:cubicBezTo>
                          <a:pt x="312900" y="137903"/>
                          <a:pt x="311778" y="137989"/>
                          <a:pt x="310655" y="138119"/>
                        </a:cubicBezTo>
                        <a:lnTo>
                          <a:pt x="309359" y="138378"/>
                        </a:lnTo>
                        <a:cubicBezTo>
                          <a:pt x="308703" y="138465"/>
                          <a:pt x="308055" y="138595"/>
                          <a:pt x="307416" y="138766"/>
                        </a:cubicBezTo>
                        <a:cubicBezTo>
                          <a:pt x="306941" y="138895"/>
                          <a:pt x="306466" y="139025"/>
                          <a:pt x="305991" y="139197"/>
                        </a:cubicBezTo>
                        <a:cubicBezTo>
                          <a:pt x="305429" y="139370"/>
                          <a:pt x="304868" y="139542"/>
                          <a:pt x="304350" y="139758"/>
                        </a:cubicBezTo>
                        <a:cubicBezTo>
                          <a:pt x="303918" y="139930"/>
                          <a:pt x="303529" y="140146"/>
                          <a:pt x="303097" y="140319"/>
                        </a:cubicBezTo>
                        <a:cubicBezTo>
                          <a:pt x="302418" y="140630"/>
                          <a:pt x="301755" y="140976"/>
                          <a:pt x="301111" y="141355"/>
                        </a:cubicBezTo>
                        <a:lnTo>
                          <a:pt x="300031" y="142088"/>
                        </a:lnTo>
                        <a:lnTo>
                          <a:pt x="252787" y="95137"/>
                        </a:lnTo>
                        <a:lnTo>
                          <a:pt x="252529" y="95223"/>
                        </a:lnTo>
                        <a:lnTo>
                          <a:pt x="251665" y="93929"/>
                        </a:lnTo>
                        <a:lnTo>
                          <a:pt x="251622" y="93885"/>
                        </a:lnTo>
                        <a:lnTo>
                          <a:pt x="251536" y="93713"/>
                        </a:lnTo>
                        <a:lnTo>
                          <a:pt x="250974" y="92850"/>
                        </a:lnTo>
                        <a:lnTo>
                          <a:pt x="242424" y="89570"/>
                        </a:lnTo>
                        <a:lnTo>
                          <a:pt x="241992" y="89398"/>
                        </a:lnTo>
                        <a:lnTo>
                          <a:pt x="239271" y="88319"/>
                        </a:lnTo>
                        <a:lnTo>
                          <a:pt x="224718" y="148821"/>
                        </a:lnTo>
                        <a:cubicBezTo>
                          <a:pt x="226380" y="152019"/>
                          <a:pt x="227240" y="155573"/>
                          <a:pt x="227223" y="159177"/>
                        </a:cubicBezTo>
                        <a:lnTo>
                          <a:pt x="227223" y="182913"/>
                        </a:lnTo>
                        <a:lnTo>
                          <a:pt x="239746" y="182913"/>
                        </a:lnTo>
                        <a:lnTo>
                          <a:pt x="243935" y="138248"/>
                        </a:lnTo>
                        <a:lnTo>
                          <a:pt x="296965" y="178208"/>
                        </a:lnTo>
                        <a:cubicBezTo>
                          <a:pt x="299431" y="176177"/>
                          <a:pt x="302239" y="174600"/>
                          <a:pt x="305257" y="173548"/>
                        </a:cubicBezTo>
                        <a:cubicBezTo>
                          <a:pt x="305947" y="173289"/>
                          <a:pt x="306681" y="173073"/>
                          <a:pt x="307416" y="172857"/>
                        </a:cubicBezTo>
                        <a:lnTo>
                          <a:pt x="307416" y="164011"/>
                        </a:lnTo>
                        <a:cubicBezTo>
                          <a:pt x="306034" y="163712"/>
                          <a:pt x="304677" y="163307"/>
                          <a:pt x="303357" y="162802"/>
                        </a:cubicBezTo>
                        <a:lnTo>
                          <a:pt x="283362" y="162802"/>
                        </a:lnTo>
                        <a:cubicBezTo>
                          <a:pt x="280334" y="162802"/>
                          <a:pt x="277878" y="160349"/>
                          <a:pt x="277878" y="157322"/>
                        </a:cubicBezTo>
                        <a:cubicBezTo>
                          <a:pt x="277878" y="154295"/>
                          <a:pt x="280334" y="151842"/>
                          <a:pt x="283362" y="151842"/>
                        </a:cubicBezTo>
                        <a:lnTo>
                          <a:pt x="297700" y="152100"/>
                        </a:lnTo>
                        <a:cubicBezTo>
                          <a:pt x="297428" y="151382"/>
                          <a:pt x="297281" y="150623"/>
                          <a:pt x="297268" y="149856"/>
                        </a:cubicBezTo>
                        <a:lnTo>
                          <a:pt x="297268" y="149770"/>
                        </a:lnTo>
                        <a:cubicBezTo>
                          <a:pt x="297570" y="146801"/>
                          <a:pt x="299336" y="144178"/>
                          <a:pt x="301974" y="142779"/>
                        </a:cubicBezTo>
                        <a:cubicBezTo>
                          <a:pt x="305648" y="140610"/>
                          <a:pt x="309842" y="139477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11" y="143944"/>
                          <a:pt x="331253" y="149425"/>
                        </a:cubicBezTo>
                        <a:cubicBezTo>
                          <a:pt x="330980" y="152427"/>
                          <a:pt x="329210" y="155088"/>
                          <a:pt x="326546" y="156502"/>
                        </a:cubicBezTo>
                        <a:cubicBezTo>
                          <a:pt x="322871" y="158662"/>
                          <a:pt x="318676" y="159781"/>
                          <a:pt x="314412" y="159738"/>
                        </a:cubicBezTo>
                        <a:lnTo>
                          <a:pt x="314023" y="159782"/>
                        </a:lnTo>
                        <a:cubicBezTo>
                          <a:pt x="309051" y="159966"/>
                          <a:pt x="304169" y="158426"/>
                          <a:pt x="300203" y="155423"/>
                        </a:cubicBezTo>
                        <a:lnTo>
                          <a:pt x="283319" y="155122"/>
                        </a:lnTo>
                        <a:cubicBezTo>
                          <a:pt x="282103" y="155134"/>
                          <a:pt x="281127" y="156129"/>
                          <a:pt x="281139" y="157344"/>
                        </a:cubicBezTo>
                        <a:cubicBezTo>
                          <a:pt x="281151" y="158559"/>
                          <a:pt x="282146" y="159534"/>
                          <a:pt x="283362" y="159522"/>
                        </a:cubicBezTo>
                        <a:lnTo>
                          <a:pt x="304263" y="159653"/>
                        </a:lnTo>
                        <a:cubicBezTo>
                          <a:pt x="305896" y="160285"/>
                          <a:pt x="307589" y="160748"/>
                          <a:pt x="309316" y="161034"/>
                        </a:cubicBezTo>
                        <a:lnTo>
                          <a:pt x="310697" y="161248"/>
                        </a:lnTo>
                        <a:lnTo>
                          <a:pt x="310697" y="175533"/>
                        </a:lnTo>
                        <a:lnTo>
                          <a:pt x="309402" y="175792"/>
                        </a:lnTo>
                        <a:cubicBezTo>
                          <a:pt x="308358" y="175994"/>
                          <a:pt x="307332" y="176282"/>
                          <a:pt x="306336" y="176654"/>
                        </a:cubicBezTo>
                        <a:cubicBezTo>
                          <a:pt x="302690" y="177929"/>
                          <a:pt x="299413" y="180078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4"/>
                        </a:lnTo>
                        <a:cubicBezTo>
                          <a:pt x="330822" y="181920"/>
                          <a:pt x="330303" y="181531"/>
                          <a:pt x="329785" y="181100"/>
                        </a:cubicBezTo>
                        <a:cubicBezTo>
                          <a:pt x="329388" y="180717"/>
                          <a:pt x="328970" y="180357"/>
                          <a:pt x="328533" y="180021"/>
                        </a:cubicBezTo>
                        <a:cubicBezTo>
                          <a:pt x="327972" y="179633"/>
                          <a:pt x="327367" y="179288"/>
                          <a:pt x="326806" y="178899"/>
                        </a:cubicBezTo>
                        <a:cubicBezTo>
                          <a:pt x="326374" y="178640"/>
                          <a:pt x="325941" y="178338"/>
                          <a:pt x="325510" y="178079"/>
                        </a:cubicBezTo>
                        <a:cubicBezTo>
                          <a:pt x="324540" y="177595"/>
                          <a:pt x="323545" y="177164"/>
                          <a:pt x="322530" y="176785"/>
                        </a:cubicBezTo>
                        <a:lnTo>
                          <a:pt x="322185" y="176654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2"/>
                        </a:cubicBezTo>
                        <a:lnTo>
                          <a:pt x="317823" y="175533"/>
                        </a:lnTo>
                        <a:lnTo>
                          <a:pt x="317823" y="161163"/>
                        </a:lnTo>
                        <a:lnTo>
                          <a:pt x="319162" y="160904"/>
                        </a:lnTo>
                        <a:cubicBezTo>
                          <a:pt x="319723" y="160774"/>
                          <a:pt x="320285" y="160645"/>
                          <a:pt x="320802" y="160515"/>
                        </a:cubicBezTo>
                        <a:cubicBezTo>
                          <a:pt x="321607" y="160331"/>
                          <a:pt x="322400" y="160101"/>
                          <a:pt x="323178" y="159825"/>
                        </a:cubicBezTo>
                        <a:cubicBezTo>
                          <a:pt x="323400" y="159773"/>
                          <a:pt x="323617" y="159701"/>
                          <a:pt x="323825" y="159609"/>
                        </a:cubicBezTo>
                        <a:lnTo>
                          <a:pt x="324387" y="159522"/>
                        </a:lnTo>
                        <a:lnTo>
                          <a:pt x="345158" y="159522"/>
                        </a:lnTo>
                        <a:cubicBezTo>
                          <a:pt x="346372" y="159518"/>
                          <a:pt x="347356" y="158536"/>
                          <a:pt x="347361" y="157322"/>
                        </a:cubicBezTo>
                        <a:close/>
                        <a:moveTo>
                          <a:pt x="324775" y="153740"/>
                        </a:moveTo>
                        <a:cubicBezTo>
                          <a:pt x="325769" y="153136"/>
                          <a:pt x="328014" y="151496"/>
                          <a:pt x="327972" y="149468"/>
                        </a:cubicBezTo>
                        <a:cubicBezTo>
                          <a:pt x="327928" y="146318"/>
                          <a:pt x="322185" y="142779"/>
                          <a:pt x="314498" y="142779"/>
                        </a:cubicBezTo>
                        <a:lnTo>
                          <a:pt x="314152" y="142779"/>
                        </a:lnTo>
                        <a:cubicBezTo>
                          <a:pt x="310499" y="142759"/>
                          <a:pt x="306907" y="143713"/>
                          <a:pt x="303745" y="145541"/>
                        </a:cubicBezTo>
                        <a:cubicBezTo>
                          <a:pt x="302795" y="146145"/>
                          <a:pt x="300507" y="147785"/>
                          <a:pt x="300550" y="149814"/>
                        </a:cubicBezTo>
                        <a:cubicBezTo>
                          <a:pt x="300592" y="152963"/>
                          <a:pt x="306336" y="156459"/>
                          <a:pt x="314023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8" y="182054"/>
                          <a:pt x="293810" y="181233"/>
                          <a:pt x="294547" y="180453"/>
                        </a:cubicBezTo>
                        <a:lnTo>
                          <a:pt x="246656" y="144419"/>
                        </a:lnTo>
                        <a:lnTo>
                          <a:pt x="243029" y="182913"/>
                        </a:lnTo>
                        <a:close/>
                        <a:moveTo>
                          <a:pt x="221220" y="149295"/>
                        </a:moveTo>
                        <a:lnTo>
                          <a:pt x="236205" y="87024"/>
                        </a:lnTo>
                        <a:lnTo>
                          <a:pt x="230030" y="84522"/>
                        </a:lnTo>
                        <a:lnTo>
                          <a:pt x="215736" y="143987"/>
                        </a:lnTo>
                        <a:lnTo>
                          <a:pt x="214095" y="143470"/>
                        </a:lnTo>
                        <a:cubicBezTo>
                          <a:pt x="213071" y="143168"/>
                          <a:pt x="212010" y="143007"/>
                          <a:pt x="210942" y="142995"/>
                        </a:cubicBezTo>
                        <a:lnTo>
                          <a:pt x="169529" y="142995"/>
                        </a:lnTo>
                        <a:lnTo>
                          <a:pt x="155192" y="83270"/>
                        </a:lnTo>
                        <a:lnTo>
                          <a:pt x="148930" y="85385"/>
                        </a:lnTo>
                        <a:lnTo>
                          <a:pt x="163440" y="145714"/>
                        </a:lnTo>
                        <a:lnTo>
                          <a:pt x="162749" y="146361"/>
                        </a:lnTo>
                        <a:cubicBezTo>
                          <a:pt x="159416" y="149785"/>
                          <a:pt x="157596" y="154402"/>
                          <a:pt x="157697" y="159177"/>
                        </a:cubicBezTo>
                        <a:lnTo>
                          <a:pt x="157697" y="182913"/>
                        </a:lnTo>
                        <a:lnTo>
                          <a:pt x="223941" y="182913"/>
                        </a:lnTo>
                        <a:lnTo>
                          <a:pt x="223941" y="159177"/>
                        </a:lnTo>
                        <a:cubicBezTo>
                          <a:pt x="223965" y="155918"/>
                          <a:pt x="223147" y="152707"/>
                          <a:pt x="221565" y="149856"/>
                        </a:cubicBezTo>
                        <a:close/>
                        <a:moveTo>
                          <a:pt x="213360" y="139930"/>
                        </a:moveTo>
                        <a:lnTo>
                          <a:pt x="226920" y="83486"/>
                        </a:lnTo>
                        <a:lnTo>
                          <a:pt x="219968" y="80422"/>
                        </a:lnTo>
                        <a:lnTo>
                          <a:pt x="216470" y="78998"/>
                        </a:lnTo>
                        <a:lnTo>
                          <a:pt x="199066" y="99323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8"/>
                        </a:lnTo>
                        <a:lnTo>
                          <a:pt x="158302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3"/>
                          <a:pt x="213360" y="139931"/>
                        </a:cubicBezTo>
                        <a:close/>
                        <a:moveTo>
                          <a:pt x="220615" y="45165"/>
                        </a:moveTo>
                        <a:cubicBezTo>
                          <a:pt x="220580" y="44836"/>
                          <a:pt x="220566" y="44504"/>
                          <a:pt x="220573" y="44173"/>
                        </a:cubicBezTo>
                        <a:lnTo>
                          <a:pt x="219968" y="42403"/>
                        </a:lnTo>
                        <a:cubicBezTo>
                          <a:pt x="219932" y="42248"/>
                          <a:pt x="219918" y="42088"/>
                          <a:pt x="219925" y="41928"/>
                        </a:cubicBezTo>
                        <a:lnTo>
                          <a:pt x="219796" y="41626"/>
                        </a:lnTo>
                        <a:lnTo>
                          <a:pt x="219796" y="36491"/>
                        </a:lnTo>
                        <a:cubicBezTo>
                          <a:pt x="221510" y="21762"/>
                          <a:pt x="210951" y="8433"/>
                          <a:pt x="196212" y="6720"/>
                        </a:cubicBezTo>
                        <a:cubicBezTo>
                          <a:pt x="181472" y="5007"/>
                          <a:pt x="168134" y="15559"/>
                          <a:pt x="166420" y="30288"/>
                        </a:cubicBezTo>
                        <a:cubicBezTo>
                          <a:pt x="166180" y="32349"/>
                          <a:pt x="166180" y="34430"/>
                          <a:pt x="166420" y="36491"/>
                        </a:cubicBezTo>
                        <a:lnTo>
                          <a:pt x="166420" y="40030"/>
                        </a:lnTo>
                        <a:cubicBezTo>
                          <a:pt x="166397" y="40249"/>
                          <a:pt x="166354" y="40466"/>
                          <a:pt x="166291" y="40677"/>
                        </a:cubicBezTo>
                        <a:lnTo>
                          <a:pt x="166247" y="41109"/>
                        </a:lnTo>
                        <a:lnTo>
                          <a:pt x="166117" y="41411"/>
                        </a:lnTo>
                        <a:lnTo>
                          <a:pt x="164865" y="44086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6" y="46633"/>
                          <a:pt x="167413" y="47755"/>
                          <a:pt x="168276" y="48877"/>
                        </a:cubicBezTo>
                        <a:lnTo>
                          <a:pt x="168709" y="48877"/>
                        </a:lnTo>
                        <a:lnTo>
                          <a:pt x="168709" y="49437"/>
                        </a:lnTo>
                        <a:cubicBezTo>
                          <a:pt x="170842" y="52697"/>
                          <a:pt x="173497" y="55584"/>
                          <a:pt x="176568" y="57982"/>
                        </a:cubicBezTo>
                        <a:cubicBezTo>
                          <a:pt x="181142" y="59885"/>
                          <a:pt x="186089" y="60726"/>
                          <a:pt x="191035" y="60441"/>
                        </a:cubicBezTo>
                        <a:cubicBezTo>
                          <a:pt x="196779" y="60578"/>
                          <a:pt x="202504" y="59731"/>
                          <a:pt x="207963" y="57938"/>
                        </a:cubicBezTo>
                        <a:cubicBezTo>
                          <a:pt x="212807" y="54349"/>
                          <a:pt x="217073" y="50041"/>
                          <a:pt x="220615" y="45165"/>
                        </a:cubicBezTo>
                        <a:close/>
                        <a:moveTo>
                          <a:pt x="198851" y="94533"/>
                        </a:moveTo>
                        <a:lnTo>
                          <a:pt x="213231" y="77703"/>
                        </a:lnTo>
                        <a:lnTo>
                          <a:pt x="212886" y="77530"/>
                        </a:lnTo>
                        <a:lnTo>
                          <a:pt x="212842" y="77530"/>
                        </a:lnTo>
                        <a:lnTo>
                          <a:pt x="212368" y="77358"/>
                        </a:lnTo>
                        <a:cubicBezTo>
                          <a:pt x="208439" y="84154"/>
                          <a:pt x="201483" y="88649"/>
                          <a:pt x="193669" y="89441"/>
                        </a:cubicBezTo>
                        <a:close/>
                        <a:moveTo>
                          <a:pt x="211245" y="72914"/>
                        </a:moveTo>
                        <a:cubicBezTo>
                          <a:pt x="214176" y="67374"/>
                          <a:pt x="215939" y="61294"/>
                          <a:pt x="216427" y="55047"/>
                        </a:cubicBezTo>
                        <a:cubicBezTo>
                          <a:pt x="214402" y="57421"/>
                          <a:pt x="211975" y="59423"/>
                          <a:pt x="209258" y="60959"/>
                        </a:cubicBezTo>
                        <a:cubicBezTo>
                          <a:pt x="203394" y="62946"/>
                          <a:pt x="197225" y="63881"/>
                          <a:pt x="191035" y="63721"/>
                        </a:cubicBezTo>
                        <a:cubicBezTo>
                          <a:pt x="185536" y="63951"/>
                          <a:pt x="180054" y="62979"/>
                          <a:pt x="174970" y="60873"/>
                        </a:cubicBezTo>
                        <a:cubicBezTo>
                          <a:pt x="172695" y="59318"/>
                          <a:pt x="170683" y="57410"/>
                          <a:pt x="169010" y="55220"/>
                        </a:cubicBezTo>
                        <a:cubicBezTo>
                          <a:pt x="169551" y="61375"/>
                          <a:pt x="171313" y="67360"/>
                          <a:pt x="174193" y="72827"/>
                        </a:cubicBezTo>
                        <a:cubicBezTo>
                          <a:pt x="174280" y="72956"/>
                          <a:pt x="174236" y="73043"/>
                          <a:pt x="174280" y="73172"/>
                        </a:cubicBezTo>
                        <a:cubicBezTo>
                          <a:pt x="177883" y="83353"/>
                          <a:pt x="189064" y="88687"/>
                          <a:pt x="199252" y="85085"/>
                        </a:cubicBezTo>
                        <a:cubicBezTo>
                          <a:pt x="204807" y="83122"/>
                          <a:pt x="209180" y="78761"/>
                          <a:pt x="211158" y="73215"/>
                        </a:cubicBezTo>
                        <a:cubicBezTo>
                          <a:pt x="211202" y="73128"/>
                          <a:pt x="211158" y="72999"/>
                          <a:pt x="211245" y="72914"/>
                        </a:cubicBezTo>
                        <a:close/>
                        <a:moveTo>
                          <a:pt x="185119" y="95310"/>
                        </a:moveTo>
                        <a:lnTo>
                          <a:pt x="191812" y="89441"/>
                        </a:lnTo>
                        <a:cubicBezTo>
                          <a:pt x="183964" y="88651"/>
                          <a:pt x="176982" y="84117"/>
                          <a:pt x="173070" y="77272"/>
                        </a:cubicBezTo>
                        <a:lnTo>
                          <a:pt x="171688" y="77746"/>
                        </a:lnTo>
                        <a:close/>
                        <a:moveTo>
                          <a:pt x="159813" y="144677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3"/>
                        </a:lnTo>
                        <a:lnTo>
                          <a:pt x="114426" y="109723"/>
                        </a:lnTo>
                        <a:cubicBezTo>
                          <a:pt x="117455" y="109723"/>
                          <a:pt x="119911" y="112177"/>
                          <a:pt x="119911" y="115204"/>
                        </a:cubicBezTo>
                        <a:cubicBezTo>
                          <a:pt x="119911" y="118231"/>
                          <a:pt x="117455" y="120685"/>
                          <a:pt x="114426" y="120685"/>
                        </a:cubicBezTo>
                        <a:lnTo>
                          <a:pt x="96979" y="120771"/>
                        </a:lnTo>
                        <a:cubicBezTo>
                          <a:pt x="94924" y="122019"/>
                          <a:pt x="92698" y="122964"/>
                          <a:pt x="90372" y="123575"/>
                        </a:cubicBezTo>
                        <a:lnTo>
                          <a:pt x="90372" y="144074"/>
                        </a:lnTo>
                        <a:cubicBezTo>
                          <a:pt x="95900" y="142650"/>
                          <a:pt x="112699" y="137040"/>
                          <a:pt x="128504" y="130696"/>
                        </a:cubicBezTo>
                        <a:cubicBezTo>
                          <a:pt x="130525" y="129695"/>
                          <a:pt x="132891" y="129664"/>
                          <a:pt x="134938" y="130609"/>
                        </a:cubicBezTo>
                        <a:cubicBezTo>
                          <a:pt x="136469" y="131407"/>
                          <a:pt x="137584" y="132821"/>
                          <a:pt x="138005" y="134494"/>
                        </a:cubicBezTo>
                        <a:lnTo>
                          <a:pt x="142108" y="182913"/>
                        </a:lnTo>
                        <a:lnTo>
                          <a:pt x="154415" y="182913"/>
                        </a:lnTo>
                        <a:lnTo>
                          <a:pt x="154415" y="159177"/>
                        </a:lnTo>
                        <a:cubicBezTo>
                          <a:pt x="154328" y="153838"/>
                          <a:pt x="156256" y="148662"/>
                          <a:pt x="159813" y="144677"/>
                        </a:cubicBezTo>
                        <a:close/>
                        <a:moveTo>
                          <a:pt x="138825" y="182913"/>
                        </a:moveTo>
                        <a:lnTo>
                          <a:pt x="134766" y="135054"/>
                        </a:lnTo>
                        <a:cubicBezTo>
                          <a:pt x="134503" y="134390"/>
                          <a:pt x="134013" y="133840"/>
                          <a:pt x="133383" y="133501"/>
                        </a:cubicBezTo>
                        <a:cubicBezTo>
                          <a:pt x="132176" y="133081"/>
                          <a:pt x="130850" y="133174"/>
                          <a:pt x="129714" y="133760"/>
                        </a:cubicBezTo>
                        <a:cubicBezTo>
                          <a:pt x="116886" y="138974"/>
                          <a:pt x="103798" y="143525"/>
                          <a:pt x="90503" y="147396"/>
                        </a:cubicBezTo>
                        <a:lnTo>
                          <a:pt x="90372" y="146792"/>
                        </a:lnTo>
                        <a:lnTo>
                          <a:pt x="90372" y="171390"/>
                        </a:lnTo>
                        <a:cubicBezTo>
                          <a:pt x="91106" y="171606"/>
                          <a:pt x="91840" y="171822"/>
                          <a:pt x="92575" y="172081"/>
                        </a:cubicBezTo>
                        <a:cubicBezTo>
                          <a:pt x="98233" y="174081"/>
                          <a:pt x="103075" y="177887"/>
                          <a:pt x="106350" y="182913"/>
                        </a:cubicBezTo>
                        <a:close/>
                        <a:moveTo>
                          <a:pt x="116628" y="115203"/>
                        </a:moveTo>
                        <a:cubicBezTo>
                          <a:pt x="116623" y="113990"/>
                          <a:pt x="115640" y="113008"/>
                          <a:pt x="114426" y="113003"/>
                        </a:cubicBezTo>
                        <a:lnTo>
                          <a:pt x="100176" y="113003"/>
                        </a:lnTo>
                        <a:lnTo>
                          <a:pt x="100564" y="111061"/>
                        </a:lnTo>
                        <a:cubicBezTo>
                          <a:pt x="100677" y="110536"/>
                          <a:pt x="100735" y="110001"/>
                          <a:pt x="100737" y="109465"/>
                        </a:cubicBezTo>
                        <a:cubicBezTo>
                          <a:pt x="100736" y="109101"/>
                          <a:pt x="100693" y="108739"/>
                          <a:pt x="100607" y="108385"/>
                        </a:cubicBezTo>
                        <a:cubicBezTo>
                          <a:pt x="99657" y="102430"/>
                          <a:pt x="91798" y="97942"/>
                          <a:pt x="82298" y="97942"/>
                        </a:cubicBezTo>
                        <a:lnTo>
                          <a:pt x="81909" y="97986"/>
                        </a:lnTo>
                        <a:cubicBezTo>
                          <a:pt x="81114" y="97998"/>
                          <a:pt x="80321" y="98056"/>
                          <a:pt x="79533" y="98158"/>
                        </a:cubicBezTo>
                        <a:cubicBezTo>
                          <a:pt x="79114" y="98145"/>
                          <a:pt x="78695" y="98174"/>
                          <a:pt x="78281" y="98244"/>
                        </a:cubicBezTo>
                        <a:cubicBezTo>
                          <a:pt x="75112" y="98625"/>
                          <a:pt x="72054" y="99653"/>
                          <a:pt x="69299" y="101266"/>
                        </a:cubicBezTo>
                        <a:cubicBezTo>
                          <a:pt x="69170" y="101351"/>
                          <a:pt x="69039" y="101395"/>
                          <a:pt x="68910" y="101480"/>
                        </a:cubicBezTo>
                        <a:cubicBezTo>
                          <a:pt x="66251" y="102938"/>
                          <a:pt x="64325" y="105443"/>
                          <a:pt x="63599" y="108385"/>
                        </a:cubicBezTo>
                        <a:cubicBezTo>
                          <a:pt x="63484" y="108910"/>
                          <a:pt x="63426" y="109445"/>
                          <a:pt x="63426" y="109982"/>
                        </a:cubicBezTo>
                        <a:cubicBezTo>
                          <a:pt x="63433" y="110358"/>
                          <a:pt x="63462" y="110732"/>
                          <a:pt x="63512" y="111104"/>
                        </a:cubicBezTo>
                        <a:lnTo>
                          <a:pt x="63857" y="113003"/>
                        </a:lnTo>
                        <a:lnTo>
                          <a:pt x="52629" y="113003"/>
                        </a:lnTo>
                        <a:cubicBezTo>
                          <a:pt x="51413" y="113003"/>
                          <a:pt x="50427" y="113988"/>
                          <a:pt x="50427" y="115204"/>
                        </a:cubicBezTo>
                        <a:cubicBezTo>
                          <a:pt x="50427" y="116419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6" y="117663"/>
                        </a:lnTo>
                        <a:cubicBezTo>
                          <a:pt x="68392" y="117837"/>
                          <a:pt x="68607" y="117923"/>
                          <a:pt x="68781" y="118052"/>
                        </a:cubicBezTo>
                        <a:cubicBezTo>
                          <a:pt x="69674" y="118618"/>
                          <a:pt x="70613" y="119109"/>
                          <a:pt x="71588" y="119520"/>
                        </a:cubicBezTo>
                        <a:cubicBezTo>
                          <a:pt x="71691" y="119554"/>
                          <a:pt x="71793" y="119598"/>
                          <a:pt x="71889" y="119649"/>
                        </a:cubicBezTo>
                        <a:cubicBezTo>
                          <a:pt x="73026" y="120098"/>
                          <a:pt x="74196" y="120458"/>
                          <a:pt x="75388" y="120727"/>
                        </a:cubicBezTo>
                        <a:cubicBezTo>
                          <a:pt x="75690" y="120814"/>
                          <a:pt x="75949" y="120857"/>
                          <a:pt x="76251" y="120943"/>
                        </a:cubicBezTo>
                        <a:cubicBezTo>
                          <a:pt x="76510" y="120987"/>
                          <a:pt x="76770" y="121030"/>
                          <a:pt x="77072" y="121073"/>
                        </a:cubicBezTo>
                        <a:cubicBezTo>
                          <a:pt x="77547" y="121159"/>
                          <a:pt x="78022" y="121246"/>
                          <a:pt x="78540" y="121288"/>
                        </a:cubicBezTo>
                        <a:lnTo>
                          <a:pt x="79965" y="121461"/>
                        </a:lnTo>
                        <a:lnTo>
                          <a:pt x="79965" y="174022"/>
                        </a:lnTo>
                        <a:lnTo>
                          <a:pt x="78670" y="174325"/>
                        </a:lnTo>
                        <a:cubicBezTo>
                          <a:pt x="77656" y="174517"/>
                          <a:pt x="76659" y="174791"/>
                          <a:pt x="75690" y="175144"/>
                        </a:cubicBezTo>
                        <a:cubicBezTo>
                          <a:pt x="75642" y="175139"/>
                          <a:pt x="75595" y="175154"/>
                          <a:pt x="75560" y="175188"/>
                        </a:cubicBezTo>
                        <a:lnTo>
                          <a:pt x="75431" y="175231"/>
                        </a:lnTo>
                        <a:cubicBezTo>
                          <a:pt x="74219" y="175657"/>
                          <a:pt x="73048" y="176191"/>
                          <a:pt x="71933" y="176828"/>
                        </a:cubicBezTo>
                        <a:cubicBezTo>
                          <a:pt x="71457" y="177086"/>
                          <a:pt x="70983" y="177475"/>
                          <a:pt x="70507" y="177777"/>
                        </a:cubicBezTo>
                        <a:cubicBezTo>
                          <a:pt x="69860" y="178208"/>
                          <a:pt x="69212" y="178597"/>
                          <a:pt x="68651" y="179028"/>
                        </a:cubicBezTo>
                        <a:cubicBezTo>
                          <a:pt x="68133" y="179417"/>
                          <a:pt x="67744" y="179891"/>
                          <a:pt x="67268" y="180323"/>
                        </a:cubicBezTo>
                        <a:cubicBezTo>
                          <a:pt x="66719" y="180793"/>
                          <a:pt x="66200" y="181297"/>
                          <a:pt x="65715" y="181833"/>
                        </a:cubicBezTo>
                        <a:cubicBezTo>
                          <a:pt x="65412" y="182178"/>
                          <a:pt x="65153" y="182566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0"/>
                          <a:pt x="95704" y="176679"/>
                          <a:pt x="91453" y="175187"/>
                        </a:cubicBezTo>
                        <a:cubicBezTo>
                          <a:pt x="90456" y="174815"/>
                          <a:pt x="89431" y="174526"/>
                          <a:pt x="88386" y="174325"/>
                        </a:cubicBezTo>
                        <a:lnTo>
                          <a:pt x="87090" y="174022"/>
                        </a:lnTo>
                        <a:lnTo>
                          <a:pt x="87090" y="121030"/>
                        </a:lnTo>
                        <a:lnTo>
                          <a:pt x="88343" y="120727"/>
                        </a:lnTo>
                        <a:cubicBezTo>
                          <a:pt x="90762" y="120192"/>
                          <a:pt x="93080" y="119275"/>
                          <a:pt x="95209" y="118009"/>
                        </a:cubicBezTo>
                        <a:lnTo>
                          <a:pt x="96072" y="117405"/>
                        </a:lnTo>
                        <a:lnTo>
                          <a:pt x="114426" y="117405"/>
                        </a:lnTo>
                        <a:cubicBezTo>
                          <a:pt x="115640" y="117400"/>
                          <a:pt x="116623" y="116417"/>
                          <a:pt x="116628" y="11520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75" name="Google Shape;2175;g2d252dde5c4_1_1"/>
                  <p:cNvSpPr/>
                  <p:nvPr/>
                </p:nvSpPr>
                <p:spPr>
                  <a:xfrm>
                    <a:off x="5030321" y="2947048"/>
                    <a:ext cx="34028" cy="20283"/>
                  </a:xfrm>
                  <a:custGeom>
                    <a:rect b="b" l="l" r="r" t="t"/>
                    <a:pathLst>
                      <a:path extrusionOk="0" h="20283" w="34028">
                        <a:moveTo>
                          <a:pt x="34362" y="9906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4"/>
                        </a:cubicBezTo>
                        <a:lnTo>
                          <a:pt x="17089" y="20264"/>
                        </a:lnTo>
                        <a:cubicBezTo>
                          <a:pt x="7934" y="20264"/>
                          <a:pt x="421" y="15819"/>
                          <a:pt x="334" y="10338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6"/>
                          <a:pt x="12954" y="-24"/>
                          <a:pt x="17218" y="24"/>
                        </a:cubicBezTo>
                        <a:lnTo>
                          <a:pt x="17565" y="-19"/>
                        </a:lnTo>
                        <a:cubicBezTo>
                          <a:pt x="26762" y="-19"/>
                          <a:pt x="34277" y="4426"/>
                          <a:pt x="34362" y="9906"/>
                        </a:cubicBezTo>
                        <a:close/>
                        <a:moveTo>
                          <a:pt x="27843" y="14223"/>
                        </a:moveTo>
                        <a:cubicBezTo>
                          <a:pt x="28835" y="13618"/>
                          <a:pt x="31081" y="11978"/>
                          <a:pt x="31081" y="9950"/>
                        </a:cubicBezTo>
                        <a:cubicBezTo>
                          <a:pt x="31038" y="6800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5"/>
                          <a:pt x="9983" y="4185"/>
                          <a:pt x="6811" y="6023"/>
                        </a:cubicBezTo>
                        <a:cubicBezTo>
                          <a:pt x="5861" y="6628"/>
                          <a:pt x="3573" y="8310"/>
                          <a:pt x="3616" y="10295"/>
                        </a:cubicBezTo>
                        <a:cubicBezTo>
                          <a:pt x="3659" y="13446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6"/>
                          <a:pt x="24685" y="16062"/>
                          <a:pt x="27843" y="1422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76" name="Google Shape;2176;g2d252dde5c4_1_1"/>
                <p:cNvGrpSpPr/>
                <p:nvPr/>
              </p:nvGrpSpPr>
              <p:grpSpPr>
                <a:xfrm>
                  <a:off x="3627127" y="1121924"/>
                  <a:ext cx="320728" cy="239680"/>
                  <a:chOff x="5409202" y="2853849"/>
                  <a:chExt cx="320728" cy="239680"/>
                </a:xfrm>
              </p:grpSpPr>
              <p:sp>
                <p:nvSpPr>
                  <p:cNvPr id="2177" name="Google Shape;2177;g2d252dde5c4_1_1"/>
                  <p:cNvSpPr/>
                  <p:nvPr/>
                </p:nvSpPr>
                <p:spPr>
                  <a:xfrm>
                    <a:off x="5409202" y="3052533"/>
                    <a:ext cx="320728" cy="40996"/>
                  </a:xfrm>
                  <a:custGeom>
                    <a:rect b="b" l="l" r="r" t="t"/>
                    <a:pathLst>
                      <a:path extrusionOk="0" h="40996" w="320728">
                        <a:moveTo>
                          <a:pt x="0" y="0"/>
                        </a:moveTo>
                        <a:lnTo>
                          <a:pt x="320728" y="0"/>
                        </a:lnTo>
                        <a:lnTo>
                          <a:pt x="320728" y="40997"/>
                        </a:lnTo>
                        <a:lnTo>
                          <a:pt x="0" y="40997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78" name="Google Shape;2178;g2d252dde5c4_1_1"/>
                  <p:cNvSpPr/>
                  <p:nvPr/>
                </p:nvSpPr>
                <p:spPr>
                  <a:xfrm>
                    <a:off x="5524935" y="2930581"/>
                    <a:ext cx="87275" cy="99641"/>
                  </a:xfrm>
                  <a:custGeom>
                    <a:rect b="b" l="l" r="r" t="t"/>
                    <a:pathLst>
                      <a:path extrusionOk="0" h="99641" w="87275">
                        <a:moveTo>
                          <a:pt x="87609" y="3735"/>
                        </a:moveTo>
                        <a:lnTo>
                          <a:pt x="72623" y="66006"/>
                        </a:lnTo>
                        <a:lnTo>
                          <a:pt x="72970" y="66567"/>
                        </a:lnTo>
                        <a:cubicBezTo>
                          <a:pt x="74550" y="69418"/>
                          <a:pt x="75368" y="72629"/>
                          <a:pt x="75344" y="75888"/>
                        </a:cubicBezTo>
                        <a:lnTo>
                          <a:pt x="75344" y="99623"/>
                        </a:lnTo>
                        <a:lnTo>
                          <a:pt x="9100" y="99623"/>
                        </a:lnTo>
                        <a:lnTo>
                          <a:pt x="9100" y="75888"/>
                        </a:lnTo>
                        <a:cubicBezTo>
                          <a:pt x="9000" y="71113"/>
                          <a:pt x="10820" y="66496"/>
                          <a:pt x="14152" y="63071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6"/>
                        </a:lnTo>
                        <a:lnTo>
                          <a:pt x="62346" y="59706"/>
                        </a:lnTo>
                        <a:cubicBezTo>
                          <a:pt x="63414" y="59719"/>
                          <a:pt x="64474" y="59878"/>
                          <a:pt x="65499" y="60181"/>
                        </a:cubicBezTo>
                        <a:lnTo>
                          <a:pt x="67139" y="60698"/>
                        </a:lnTo>
                        <a:lnTo>
                          <a:pt x="81433" y="1232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79" name="Google Shape;2179;g2d252dde5c4_1_1"/>
                  <p:cNvSpPr/>
                  <p:nvPr/>
                </p:nvSpPr>
                <p:spPr>
                  <a:xfrm>
                    <a:off x="5540869" y="2853849"/>
                    <a:ext cx="55751" cy="53957"/>
                  </a:xfrm>
                  <a:custGeom>
                    <a:rect b="b" l="l" r="r" t="t"/>
                    <a:pathLst>
                      <a:path extrusionOk="0" h="53957" w="55751">
                        <a:moveTo>
                          <a:pt x="56042" y="37615"/>
                        </a:moveTo>
                        <a:cubicBezTo>
                          <a:pt x="56035" y="37946"/>
                          <a:pt x="56049" y="38278"/>
                          <a:pt x="56085" y="38608"/>
                        </a:cubicBezTo>
                        <a:cubicBezTo>
                          <a:pt x="52542" y="43484"/>
                          <a:pt x="48276" y="47792"/>
                          <a:pt x="43432" y="51381"/>
                        </a:cubicBezTo>
                        <a:cubicBezTo>
                          <a:pt x="37973" y="53174"/>
                          <a:pt x="32248" y="54021"/>
                          <a:pt x="26504" y="53884"/>
                        </a:cubicBezTo>
                        <a:cubicBezTo>
                          <a:pt x="21557" y="54168"/>
                          <a:pt x="16611" y="53327"/>
                          <a:pt x="12037" y="51425"/>
                        </a:cubicBezTo>
                        <a:cubicBezTo>
                          <a:pt x="8966" y="49027"/>
                          <a:pt x="6310" y="46140"/>
                          <a:pt x="4177" y="42880"/>
                        </a:cubicBezTo>
                        <a:lnTo>
                          <a:pt x="4177" y="42319"/>
                        </a:lnTo>
                        <a:lnTo>
                          <a:pt x="3745" y="42319"/>
                        </a:lnTo>
                        <a:cubicBezTo>
                          <a:pt x="2882" y="41196"/>
                          <a:pt x="2104" y="40075"/>
                          <a:pt x="1456" y="39125"/>
                        </a:cubicBezTo>
                        <a:lnTo>
                          <a:pt x="1414" y="39083"/>
                        </a:lnTo>
                        <a:cubicBezTo>
                          <a:pt x="1025" y="38522"/>
                          <a:pt x="679" y="37960"/>
                          <a:pt x="334" y="37529"/>
                        </a:cubicBezTo>
                        <a:lnTo>
                          <a:pt x="1587" y="34854"/>
                        </a:lnTo>
                        <a:lnTo>
                          <a:pt x="1716" y="34551"/>
                        </a:lnTo>
                        <a:lnTo>
                          <a:pt x="1759" y="34120"/>
                        </a:lnTo>
                        <a:cubicBezTo>
                          <a:pt x="1823" y="33909"/>
                          <a:pt x="1866" y="33692"/>
                          <a:pt x="1889" y="33472"/>
                        </a:cubicBezTo>
                        <a:lnTo>
                          <a:pt x="1889" y="29934"/>
                        </a:lnTo>
                        <a:cubicBezTo>
                          <a:pt x="174" y="15205"/>
                          <a:pt x="10733" y="1876"/>
                          <a:pt x="25473" y="163"/>
                        </a:cubicBezTo>
                        <a:cubicBezTo>
                          <a:pt x="40212" y="-1550"/>
                          <a:pt x="53550" y="9002"/>
                          <a:pt x="55264" y="23731"/>
                        </a:cubicBezTo>
                        <a:cubicBezTo>
                          <a:pt x="55504" y="25792"/>
                          <a:pt x="55504" y="27873"/>
                          <a:pt x="55264" y="29934"/>
                        </a:cubicBezTo>
                        <a:lnTo>
                          <a:pt x="55264" y="35069"/>
                        </a:lnTo>
                        <a:lnTo>
                          <a:pt x="55393" y="35371"/>
                        </a:lnTo>
                        <a:cubicBezTo>
                          <a:pt x="55386" y="35531"/>
                          <a:pt x="55401" y="35691"/>
                          <a:pt x="55437" y="35846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80" name="Google Shape;2180;g2d252dde5c4_1_1"/>
                <p:cNvGrpSpPr/>
                <p:nvPr/>
              </p:nvGrpSpPr>
              <p:grpSpPr>
                <a:xfrm>
                  <a:off x="3594313" y="1115522"/>
                  <a:ext cx="381012" cy="256076"/>
                  <a:chOff x="5376388" y="2847447"/>
                  <a:chExt cx="381012" cy="256076"/>
                </a:xfrm>
              </p:grpSpPr>
              <p:sp>
                <p:nvSpPr>
                  <p:cNvPr id="2181" name="Google Shape;2181;g2d252dde5c4_1_1"/>
                  <p:cNvSpPr/>
                  <p:nvPr/>
                </p:nvSpPr>
                <p:spPr>
                  <a:xfrm>
                    <a:off x="5376388" y="2847447"/>
                    <a:ext cx="381012" cy="256076"/>
                  </a:xfrm>
                  <a:custGeom>
                    <a:rect b="b" l="l" r="r" t="t"/>
                    <a:pathLst>
                      <a:path extrusionOk="0" h="256076" w="381012">
                        <a:moveTo>
                          <a:pt x="381347" y="182913"/>
                        </a:moveTo>
                        <a:lnTo>
                          <a:pt x="381347" y="201943"/>
                        </a:lnTo>
                        <a:cubicBezTo>
                          <a:pt x="381347" y="203754"/>
                          <a:pt x="379879" y="205222"/>
                          <a:pt x="378068" y="205222"/>
                        </a:cubicBezTo>
                        <a:cubicBezTo>
                          <a:pt x="378067" y="205222"/>
                          <a:pt x="378065" y="205222"/>
                          <a:pt x="378064" y="205222"/>
                        </a:cubicBezTo>
                        <a:lnTo>
                          <a:pt x="363814" y="205222"/>
                        </a:lnTo>
                        <a:lnTo>
                          <a:pt x="363814" y="247816"/>
                        </a:lnTo>
                        <a:cubicBezTo>
                          <a:pt x="364088" y="248335"/>
                          <a:pt x="364236" y="248912"/>
                          <a:pt x="364246" y="249499"/>
                        </a:cubicBezTo>
                        <a:lnTo>
                          <a:pt x="364246" y="252778"/>
                        </a:lnTo>
                        <a:cubicBezTo>
                          <a:pt x="364247" y="254589"/>
                          <a:pt x="362778" y="256057"/>
                          <a:pt x="360966" y="256058"/>
                        </a:cubicBezTo>
                        <a:cubicBezTo>
                          <a:pt x="360965" y="256058"/>
                          <a:pt x="360965" y="256058"/>
                          <a:pt x="360964" y="256058"/>
                        </a:cubicBezTo>
                        <a:lnTo>
                          <a:pt x="28273" y="256058"/>
                        </a:lnTo>
                        <a:cubicBezTo>
                          <a:pt x="26014" y="255181"/>
                          <a:pt x="24228" y="253396"/>
                          <a:pt x="23351" y="251138"/>
                        </a:cubicBezTo>
                        <a:lnTo>
                          <a:pt x="23351" y="205222"/>
                        </a:lnTo>
                        <a:lnTo>
                          <a:pt x="3615" y="205222"/>
                        </a:lnTo>
                        <a:cubicBezTo>
                          <a:pt x="1804" y="205223"/>
                          <a:pt x="334" y="203756"/>
                          <a:pt x="334" y="201946"/>
                        </a:cubicBezTo>
                        <a:cubicBezTo>
                          <a:pt x="334" y="201945"/>
                          <a:pt x="334" y="201944"/>
                          <a:pt x="334" y="201943"/>
                        </a:cubicBezTo>
                        <a:lnTo>
                          <a:pt x="334" y="182913"/>
                        </a:lnTo>
                        <a:cubicBezTo>
                          <a:pt x="332" y="181102"/>
                          <a:pt x="1800" y="179634"/>
                          <a:pt x="3612" y="179633"/>
                        </a:cubicBezTo>
                        <a:cubicBezTo>
                          <a:pt x="3613" y="179633"/>
                          <a:pt x="3614" y="179633"/>
                          <a:pt x="3615" y="179633"/>
                        </a:cubicBezTo>
                        <a:lnTo>
                          <a:pt x="59020" y="179633"/>
                        </a:lnTo>
                        <a:cubicBezTo>
                          <a:pt x="62659" y="174743"/>
                          <a:pt x="67662" y="171035"/>
                          <a:pt x="73401" y="168974"/>
                        </a:cubicBezTo>
                        <a:lnTo>
                          <a:pt x="73401" y="127028"/>
                        </a:lnTo>
                        <a:cubicBezTo>
                          <a:pt x="70728" y="126392"/>
                          <a:pt x="68166" y="125360"/>
                          <a:pt x="65800" y="123964"/>
                        </a:cubicBezTo>
                        <a:lnTo>
                          <a:pt x="52629" y="123964"/>
                        </a:lnTo>
                        <a:cubicBezTo>
                          <a:pt x="47788" y="123964"/>
                          <a:pt x="43863" y="120042"/>
                          <a:pt x="43863" y="115203"/>
                        </a:cubicBezTo>
                        <a:cubicBezTo>
                          <a:pt x="43863" y="110365"/>
                          <a:pt x="47788" y="106443"/>
                          <a:pt x="52629" y="106443"/>
                        </a:cubicBezTo>
                        <a:lnTo>
                          <a:pt x="57293" y="106443"/>
                        </a:lnTo>
                        <a:cubicBezTo>
                          <a:pt x="58490" y="101994"/>
                          <a:pt x="61412" y="98205"/>
                          <a:pt x="65412" y="95914"/>
                        </a:cubicBezTo>
                        <a:cubicBezTo>
                          <a:pt x="70368" y="92942"/>
                          <a:pt x="76041" y="91376"/>
                          <a:pt x="81822" y="91383"/>
                        </a:cubicBezTo>
                        <a:lnTo>
                          <a:pt x="82296" y="91383"/>
                        </a:lnTo>
                        <a:cubicBezTo>
                          <a:pt x="91924" y="90621"/>
                          <a:pt x="101143" y="95412"/>
                          <a:pt x="106047" y="103725"/>
                        </a:cubicBezTo>
                        <a:lnTo>
                          <a:pt x="136924" y="82623"/>
                        </a:lnTo>
                        <a:cubicBezTo>
                          <a:pt x="137188" y="82462"/>
                          <a:pt x="137463" y="82318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2" y="65900"/>
                          <a:pt x="162339" y="58842"/>
                          <a:pt x="162144" y="51681"/>
                        </a:cubicBezTo>
                        <a:cubicBezTo>
                          <a:pt x="160589" y="49437"/>
                          <a:pt x="159380" y="47668"/>
                          <a:pt x="159078" y="47194"/>
                        </a:cubicBezTo>
                        <a:lnTo>
                          <a:pt x="158818" y="46805"/>
                        </a:lnTo>
                        <a:cubicBezTo>
                          <a:pt x="158500" y="46332"/>
                          <a:pt x="158321" y="45778"/>
                          <a:pt x="158301" y="45208"/>
                        </a:cubicBezTo>
                        <a:lnTo>
                          <a:pt x="158215" y="43827"/>
                        </a:lnTo>
                        <a:cubicBezTo>
                          <a:pt x="158173" y="43282"/>
                          <a:pt x="158262" y="42735"/>
                          <a:pt x="158473" y="42231"/>
                        </a:cubicBezTo>
                        <a:lnTo>
                          <a:pt x="159855" y="39339"/>
                        </a:lnTo>
                        <a:lnTo>
                          <a:pt x="159855" y="36491"/>
                        </a:lnTo>
                        <a:cubicBezTo>
                          <a:pt x="158135" y="18127"/>
                          <a:pt x="171638" y="1848"/>
                          <a:pt x="190014" y="129"/>
                        </a:cubicBezTo>
                        <a:cubicBezTo>
                          <a:pt x="208391" y="-1590"/>
                          <a:pt x="224682" y="11903"/>
                          <a:pt x="226402" y="30266"/>
                        </a:cubicBezTo>
                        <a:cubicBezTo>
                          <a:pt x="226596" y="32337"/>
                          <a:pt x="226596" y="34421"/>
                          <a:pt x="226402" y="36491"/>
                        </a:cubicBezTo>
                        <a:lnTo>
                          <a:pt x="226402" y="40850"/>
                        </a:lnTo>
                        <a:lnTo>
                          <a:pt x="226964" y="42663"/>
                        </a:lnTo>
                        <a:cubicBezTo>
                          <a:pt x="227084" y="42994"/>
                          <a:pt x="227142" y="43345"/>
                          <a:pt x="227136" y="43698"/>
                        </a:cubicBezTo>
                        <a:cubicBezTo>
                          <a:pt x="227122" y="44058"/>
                          <a:pt x="227136" y="44419"/>
                          <a:pt x="227179" y="44776"/>
                        </a:cubicBezTo>
                        <a:lnTo>
                          <a:pt x="227309" y="45511"/>
                        </a:lnTo>
                        <a:cubicBezTo>
                          <a:pt x="227468" y="46413"/>
                          <a:pt x="227232" y="47340"/>
                          <a:pt x="226661" y="48056"/>
                        </a:cubicBezTo>
                        <a:lnTo>
                          <a:pt x="226229" y="48661"/>
                        </a:lnTo>
                        <a:cubicBezTo>
                          <a:pt x="225927" y="49049"/>
                          <a:pt x="224804" y="50473"/>
                          <a:pt x="223293" y="52285"/>
                        </a:cubicBezTo>
                        <a:cubicBezTo>
                          <a:pt x="223047" y="59319"/>
                          <a:pt x="221479" y="66243"/>
                          <a:pt x="218672" y="72698"/>
                        </a:cubicBezTo>
                        <a:lnTo>
                          <a:pt x="222602" y="74424"/>
                        </a:lnTo>
                        <a:lnTo>
                          <a:pt x="244410" y="83270"/>
                        </a:lnTo>
                        <a:lnTo>
                          <a:pt x="254386" y="87111"/>
                        </a:lnTo>
                        <a:cubicBezTo>
                          <a:pt x="255044" y="87381"/>
                          <a:pt x="255601" y="87848"/>
                          <a:pt x="255983" y="88449"/>
                        </a:cubicBezTo>
                        <a:lnTo>
                          <a:pt x="256976" y="90088"/>
                        </a:lnTo>
                        <a:lnTo>
                          <a:pt x="301154" y="133933"/>
                        </a:lnTo>
                        <a:cubicBezTo>
                          <a:pt x="305235" y="132241"/>
                          <a:pt x="309603" y="131347"/>
                          <a:pt x="314022" y="131300"/>
                        </a:cubicBezTo>
                        <a:lnTo>
                          <a:pt x="314498" y="131300"/>
                        </a:lnTo>
                        <a:cubicBezTo>
                          <a:pt x="328058" y="131300"/>
                          <a:pt x="338810" y="138852"/>
                          <a:pt x="339458" y="148562"/>
                        </a:cubicBezTo>
                        <a:lnTo>
                          <a:pt x="345158" y="148562"/>
                        </a:lnTo>
                        <a:cubicBezTo>
                          <a:pt x="350000" y="148562"/>
                          <a:pt x="353925" y="152484"/>
                          <a:pt x="353925" y="157322"/>
                        </a:cubicBezTo>
                        <a:cubicBezTo>
                          <a:pt x="353925" y="162160"/>
                          <a:pt x="350000" y="166082"/>
                          <a:pt x="345158" y="166082"/>
                        </a:cubicBezTo>
                        <a:lnTo>
                          <a:pt x="325251" y="166082"/>
                        </a:lnTo>
                        <a:cubicBezTo>
                          <a:pt x="324991" y="166169"/>
                          <a:pt x="324688" y="166298"/>
                          <a:pt x="324387" y="166384"/>
                        </a:cubicBezTo>
                        <a:lnTo>
                          <a:pt x="324387" y="170441"/>
                        </a:lnTo>
                        <a:cubicBezTo>
                          <a:pt x="329547" y="172269"/>
                          <a:pt x="334124" y="175443"/>
                          <a:pt x="337644" y="179633"/>
                        </a:cubicBezTo>
                        <a:lnTo>
                          <a:pt x="378064" y="179633"/>
                        </a:lnTo>
                        <a:cubicBezTo>
                          <a:pt x="379876" y="179632"/>
                          <a:pt x="381345" y="181098"/>
                          <a:pt x="381347" y="182909"/>
                        </a:cubicBezTo>
                        <a:cubicBezTo>
                          <a:pt x="381347" y="182910"/>
                          <a:pt x="381347" y="182911"/>
                          <a:pt x="381347" y="182912"/>
                        </a:cubicBezTo>
                        <a:close/>
                        <a:moveTo>
                          <a:pt x="374740" y="198663"/>
                        </a:moveTo>
                        <a:lnTo>
                          <a:pt x="374740" y="193830"/>
                        </a:lnTo>
                        <a:lnTo>
                          <a:pt x="6897" y="193830"/>
                        </a:lnTo>
                        <a:lnTo>
                          <a:pt x="6897" y="198663"/>
                        </a:lnTo>
                        <a:lnTo>
                          <a:pt x="374740" y="198663"/>
                        </a:lnTo>
                        <a:close/>
                        <a:moveTo>
                          <a:pt x="374740" y="190550"/>
                        </a:moveTo>
                        <a:lnTo>
                          <a:pt x="374740" y="186192"/>
                        </a:lnTo>
                        <a:lnTo>
                          <a:pt x="6897" y="186192"/>
                        </a:lnTo>
                        <a:lnTo>
                          <a:pt x="6897" y="190550"/>
                        </a:lnTo>
                        <a:close/>
                        <a:moveTo>
                          <a:pt x="353925" y="246219"/>
                        </a:moveTo>
                        <a:lnTo>
                          <a:pt x="353925" y="205222"/>
                        </a:lnTo>
                        <a:lnTo>
                          <a:pt x="33196" y="205222"/>
                        </a:lnTo>
                        <a:lnTo>
                          <a:pt x="33196" y="246219"/>
                        </a:lnTo>
                        <a:close/>
                        <a:moveTo>
                          <a:pt x="347360" y="157322"/>
                        </a:moveTo>
                        <a:cubicBezTo>
                          <a:pt x="347356" y="156108"/>
                          <a:pt x="346372" y="155126"/>
                          <a:pt x="345158" y="155121"/>
                        </a:cubicBezTo>
                        <a:lnTo>
                          <a:pt x="331124" y="155122"/>
                        </a:lnTo>
                        <a:lnTo>
                          <a:pt x="332160" y="152834"/>
                        </a:lnTo>
                        <a:cubicBezTo>
                          <a:pt x="332452" y="152144"/>
                          <a:pt x="332655" y="151419"/>
                          <a:pt x="332764" y="150676"/>
                        </a:cubicBezTo>
                        <a:cubicBezTo>
                          <a:pt x="332808" y="150417"/>
                          <a:pt x="332851" y="150159"/>
                          <a:pt x="332893" y="149856"/>
                        </a:cubicBezTo>
                        <a:lnTo>
                          <a:pt x="332893" y="149382"/>
                        </a:lnTo>
                        <a:cubicBezTo>
                          <a:pt x="332808" y="143038"/>
                          <a:pt x="324559" y="137859"/>
                          <a:pt x="314498" y="137859"/>
                        </a:cubicBezTo>
                        <a:lnTo>
                          <a:pt x="314065" y="137859"/>
                        </a:lnTo>
                        <a:cubicBezTo>
                          <a:pt x="312899" y="137903"/>
                          <a:pt x="311777" y="137989"/>
                          <a:pt x="310654" y="138119"/>
                        </a:cubicBezTo>
                        <a:lnTo>
                          <a:pt x="309359" y="138378"/>
                        </a:lnTo>
                        <a:cubicBezTo>
                          <a:pt x="308703" y="138465"/>
                          <a:pt x="308054" y="138595"/>
                          <a:pt x="307415" y="138766"/>
                        </a:cubicBezTo>
                        <a:cubicBezTo>
                          <a:pt x="306941" y="138895"/>
                          <a:pt x="306465" y="139025"/>
                          <a:pt x="305991" y="139197"/>
                        </a:cubicBezTo>
                        <a:cubicBezTo>
                          <a:pt x="305429" y="139370"/>
                          <a:pt x="304868" y="139542"/>
                          <a:pt x="304349" y="139758"/>
                        </a:cubicBezTo>
                        <a:cubicBezTo>
                          <a:pt x="303918" y="139930"/>
                          <a:pt x="303529" y="140146"/>
                          <a:pt x="303097" y="140319"/>
                        </a:cubicBezTo>
                        <a:cubicBezTo>
                          <a:pt x="302417" y="140630"/>
                          <a:pt x="301754" y="140976"/>
                          <a:pt x="301110" y="141355"/>
                        </a:cubicBezTo>
                        <a:lnTo>
                          <a:pt x="300031" y="142088"/>
                        </a:lnTo>
                        <a:lnTo>
                          <a:pt x="252787" y="95137"/>
                        </a:lnTo>
                        <a:lnTo>
                          <a:pt x="252528" y="95223"/>
                        </a:lnTo>
                        <a:lnTo>
                          <a:pt x="251665" y="93929"/>
                        </a:lnTo>
                        <a:lnTo>
                          <a:pt x="251621" y="93885"/>
                        </a:lnTo>
                        <a:lnTo>
                          <a:pt x="251536" y="93713"/>
                        </a:lnTo>
                        <a:lnTo>
                          <a:pt x="250974" y="92850"/>
                        </a:lnTo>
                        <a:lnTo>
                          <a:pt x="242423" y="89570"/>
                        </a:lnTo>
                        <a:lnTo>
                          <a:pt x="241992" y="89398"/>
                        </a:lnTo>
                        <a:lnTo>
                          <a:pt x="239271" y="88319"/>
                        </a:lnTo>
                        <a:lnTo>
                          <a:pt x="224717" y="148821"/>
                        </a:lnTo>
                        <a:cubicBezTo>
                          <a:pt x="226380" y="152019"/>
                          <a:pt x="227239" y="155573"/>
                          <a:pt x="227222" y="159177"/>
                        </a:cubicBezTo>
                        <a:lnTo>
                          <a:pt x="227222" y="182913"/>
                        </a:lnTo>
                        <a:lnTo>
                          <a:pt x="239745" y="182913"/>
                        </a:lnTo>
                        <a:lnTo>
                          <a:pt x="243934" y="138248"/>
                        </a:lnTo>
                        <a:lnTo>
                          <a:pt x="296965" y="178208"/>
                        </a:lnTo>
                        <a:cubicBezTo>
                          <a:pt x="299431" y="176177"/>
                          <a:pt x="302239" y="174599"/>
                          <a:pt x="305257" y="173548"/>
                        </a:cubicBezTo>
                        <a:cubicBezTo>
                          <a:pt x="305947" y="173289"/>
                          <a:pt x="306681" y="173073"/>
                          <a:pt x="307415" y="172857"/>
                        </a:cubicBezTo>
                        <a:lnTo>
                          <a:pt x="307415" y="164011"/>
                        </a:lnTo>
                        <a:cubicBezTo>
                          <a:pt x="306033" y="163711"/>
                          <a:pt x="304676" y="163307"/>
                          <a:pt x="303355" y="162802"/>
                        </a:cubicBezTo>
                        <a:lnTo>
                          <a:pt x="283361" y="162802"/>
                        </a:lnTo>
                        <a:cubicBezTo>
                          <a:pt x="280332" y="162802"/>
                          <a:pt x="277877" y="160349"/>
                          <a:pt x="277877" y="157322"/>
                        </a:cubicBezTo>
                        <a:cubicBezTo>
                          <a:pt x="277877" y="154295"/>
                          <a:pt x="280332" y="151842"/>
                          <a:pt x="283361" y="151842"/>
                        </a:cubicBezTo>
                        <a:lnTo>
                          <a:pt x="297699" y="152100"/>
                        </a:lnTo>
                        <a:cubicBezTo>
                          <a:pt x="297427" y="151382"/>
                          <a:pt x="297281" y="150623"/>
                          <a:pt x="297267" y="149856"/>
                        </a:cubicBezTo>
                        <a:lnTo>
                          <a:pt x="297267" y="149770"/>
                        </a:lnTo>
                        <a:cubicBezTo>
                          <a:pt x="297570" y="146801"/>
                          <a:pt x="299336" y="144178"/>
                          <a:pt x="301974" y="142779"/>
                        </a:cubicBezTo>
                        <a:cubicBezTo>
                          <a:pt x="305648" y="140610"/>
                          <a:pt x="309842" y="139477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09" y="143944"/>
                          <a:pt x="331253" y="149425"/>
                        </a:cubicBezTo>
                        <a:cubicBezTo>
                          <a:pt x="330980" y="152427"/>
                          <a:pt x="329210" y="155088"/>
                          <a:pt x="326546" y="156502"/>
                        </a:cubicBezTo>
                        <a:cubicBezTo>
                          <a:pt x="322870" y="158662"/>
                          <a:pt x="318675" y="159781"/>
                          <a:pt x="314411" y="159738"/>
                        </a:cubicBezTo>
                        <a:lnTo>
                          <a:pt x="314022" y="159782"/>
                        </a:lnTo>
                        <a:cubicBezTo>
                          <a:pt x="309050" y="159966"/>
                          <a:pt x="304168" y="158426"/>
                          <a:pt x="300203" y="155423"/>
                        </a:cubicBezTo>
                        <a:lnTo>
                          <a:pt x="283319" y="155122"/>
                        </a:lnTo>
                        <a:cubicBezTo>
                          <a:pt x="282103" y="155133"/>
                          <a:pt x="281126" y="156128"/>
                          <a:pt x="281138" y="157343"/>
                        </a:cubicBezTo>
                        <a:cubicBezTo>
                          <a:pt x="281150" y="158559"/>
                          <a:pt x="282145" y="159534"/>
                          <a:pt x="283361" y="159522"/>
                        </a:cubicBezTo>
                        <a:lnTo>
                          <a:pt x="304263" y="159653"/>
                        </a:lnTo>
                        <a:cubicBezTo>
                          <a:pt x="305895" y="160285"/>
                          <a:pt x="307588" y="160748"/>
                          <a:pt x="309315" y="161034"/>
                        </a:cubicBezTo>
                        <a:lnTo>
                          <a:pt x="310697" y="161248"/>
                        </a:lnTo>
                        <a:lnTo>
                          <a:pt x="310697" y="175533"/>
                        </a:lnTo>
                        <a:lnTo>
                          <a:pt x="309402" y="175792"/>
                        </a:lnTo>
                        <a:cubicBezTo>
                          <a:pt x="308358" y="175994"/>
                          <a:pt x="307332" y="176282"/>
                          <a:pt x="306336" y="176654"/>
                        </a:cubicBezTo>
                        <a:cubicBezTo>
                          <a:pt x="302690" y="177929"/>
                          <a:pt x="299413" y="180077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4"/>
                        </a:lnTo>
                        <a:cubicBezTo>
                          <a:pt x="330821" y="181920"/>
                          <a:pt x="330303" y="181531"/>
                          <a:pt x="329785" y="181100"/>
                        </a:cubicBezTo>
                        <a:cubicBezTo>
                          <a:pt x="329388" y="180717"/>
                          <a:pt x="328969" y="180357"/>
                          <a:pt x="328532" y="180021"/>
                        </a:cubicBezTo>
                        <a:cubicBezTo>
                          <a:pt x="327971" y="179633"/>
                          <a:pt x="327366" y="179288"/>
                          <a:pt x="326805" y="178899"/>
                        </a:cubicBezTo>
                        <a:cubicBezTo>
                          <a:pt x="326374" y="178640"/>
                          <a:pt x="325941" y="178338"/>
                          <a:pt x="325509" y="178079"/>
                        </a:cubicBezTo>
                        <a:cubicBezTo>
                          <a:pt x="324539" y="177596"/>
                          <a:pt x="323545" y="177164"/>
                          <a:pt x="322530" y="176785"/>
                        </a:cubicBezTo>
                        <a:lnTo>
                          <a:pt x="322185" y="176654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2"/>
                        </a:cubicBezTo>
                        <a:lnTo>
                          <a:pt x="317823" y="175533"/>
                        </a:lnTo>
                        <a:lnTo>
                          <a:pt x="317823" y="161163"/>
                        </a:lnTo>
                        <a:lnTo>
                          <a:pt x="319162" y="160904"/>
                        </a:lnTo>
                        <a:cubicBezTo>
                          <a:pt x="319723" y="160774"/>
                          <a:pt x="320285" y="160645"/>
                          <a:pt x="320802" y="160515"/>
                        </a:cubicBezTo>
                        <a:cubicBezTo>
                          <a:pt x="321607" y="160331"/>
                          <a:pt x="322400" y="160101"/>
                          <a:pt x="323177" y="159825"/>
                        </a:cubicBezTo>
                        <a:cubicBezTo>
                          <a:pt x="323399" y="159773"/>
                          <a:pt x="323616" y="159701"/>
                          <a:pt x="323825" y="159609"/>
                        </a:cubicBezTo>
                        <a:lnTo>
                          <a:pt x="324387" y="159522"/>
                        </a:lnTo>
                        <a:lnTo>
                          <a:pt x="345158" y="159522"/>
                        </a:lnTo>
                        <a:cubicBezTo>
                          <a:pt x="346372" y="159518"/>
                          <a:pt x="347356" y="158535"/>
                          <a:pt x="347360" y="157322"/>
                        </a:cubicBezTo>
                        <a:close/>
                        <a:moveTo>
                          <a:pt x="324775" y="153740"/>
                        </a:moveTo>
                        <a:cubicBezTo>
                          <a:pt x="325769" y="153136"/>
                          <a:pt x="328014" y="151496"/>
                          <a:pt x="327971" y="149468"/>
                        </a:cubicBezTo>
                        <a:cubicBezTo>
                          <a:pt x="327927" y="146318"/>
                          <a:pt x="322185" y="142779"/>
                          <a:pt x="314498" y="142779"/>
                        </a:cubicBezTo>
                        <a:lnTo>
                          <a:pt x="314152" y="142779"/>
                        </a:lnTo>
                        <a:cubicBezTo>
                          <a:pt x="310499" y="142759"/>
                          <a:pt x="306907" y="143713"/>
                          <a:pt x="303744" y="145541"/>
                        </a:cubicBezTo>
                        <a:cubicBezTo>
                          <a:pt x="302794" y="146145"/>
                          <a:pt x="300505" y="147785"/>
                          <a:pt x="300549" y="149814"/>
                        </a:cubicBezTo>
                        <a:cubicBezTo>
                          <a:pt x="300592" y="152963"/>
                          <a:pt x="306336" y="156459"/>
                          <a:pt x="314022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7" y="182054"/>
                          <a:pt x="293809" y="181233"/>
                          <a:pt x="294547" y="180453"/>
                        </a:cubicBezTo>
                        <a:lnTo>
                          <a:pt x="246655" y="144419"/>
                        </a:lnTo>
                        <a:lnTo>
                          <a:pt x="243028" y="182913"/>
                        </a:lnTo>
                        <a:close/>
                        <a:moveTo>
                          <a:pt x="221220" y="149295"/>
                        </a:moveTo>
                        <a:lnTo>
                          <a:pt x="236205" y="87024"/>
                        </a:lnTo>
                        <a:lnTo>
                          <a:pt x="230030" y="84522"/>
                        </a:lnTo>
                        <a:lnTo>
                          <a:pt x="215736" y="143987"/>
                        </a:lnTo>
                        <a:lnTo>
                          <a:pt x="214094" y="143470"/>
                        </a:lnTo>
                        <a:cubicBezTo>
                          <a:pt x="213071" y="143168"/>
                          <a:pt x="212010" y="143007"/>
                          <a:pt x="210942" y="142995"/>
                        </a:cubicBezTo>
                        <a:lnTo>
                          <a:pt x="169528" y="142995"/>
                        </a:lnTo>
                        <a:lnTo>
                          <a:pt x="155191" y="83270"/>
                        </a:lnTo>
                        <a:lnTo>
                          <a:pt x="148929" y="85385"/>
                        </a:lnTo>
                        <a:lnTo>
                          <a:pt x="163439" y="145714"/>
                        </a:lnTo>
                        <a:lnTo>
                          <a:pt x="162749" y="146361"/>
                        </a:lnTo>
                        <a:cubicBezTo>
                          <a:pt x="159416" y="149785"/>
                          <a:pt x="157596" y="154402"/>
                          <a:pt x="157696" y="159177"/>
                        </a:cubicBezTo>
                        <a:lnTo>
                          <a:pt x="157696" y="182913"/>
                        </a:lnTo>
                        <a:lnTo>
                          <a:pt x="223940" y="182913"/>
                        </a:lnTo>
                        <a:lnTo>
                          <a:pt x="223940" y="159177"/>
                        </a:lnTo>
                        <a:cubicBezTo>
                          <a:pt x="223964" y="155918"/>
                          <a:pt x="223146" y="152707"/>
                          <a:pt x="221565" y="149856"/>
                        </a:cubicBezTo>
                        <a:close/>
                        <a:moveTo>
                          <a:pt x="213360" y="139930"/>
                        </a:moveTo>
                        <a:lnTo>
                          <a:pt x="226920" y="83486"/>
                        </a:lnTo>
                        <a:lnTo>
                          <a:pt x="219967" y="80422"/>
                        </a:lnTo>
                        <a:lnTo>
                          <a:pt x="216470" y="78998"/>
                        </a:lnTo>
                        <a:lnTo>
                          <a:pt x="199066" y="99323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8"/>
                        </a:lnTo>
                        <a:lnTo>
                          <a:pt x="158300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4"/>
                          <a:pt x="213360" y="139931"/>
                        </a:cubicBezTo>
                        <a:close/>
                        <a:moveTo>
                          <a:pt x="220615" y="45165"/>
                        </a:moveTo>
                        <a:cubicBezTo>
                          <a:pt x="220579" y="44836"/>
                          <a:pt x="220565" y="44504"/>
                          <a:pt x="220572" y="44173"/>
                        </a:cubicBezTo>
                        <a:lnTo>
                          <a:pt x="219967" y="42403"/>
                        </a:lnTo>
                        <a:cubicBezTo>
                          <a:pt x="219932" y="42248"/>
                          <a:pt x="219918" y="42088"/>
                          <a:pt x="219925" y="41928"/>
                        </a:cubicBezTo>
                        <a:lnTo>
                          <a:pt x="219795" y="41626"/>
                        </a:lnTo>
                        <a:lnTo>
                          <a:pt x="219795" y="36491"/>
                        </a:lnTo>
                        <a:cubicBezTo>
                          <a:pt x="221509" y="21762"/>
                          <a:pt x="210950" y="8433"/>
                          <a:pt x="196210" y="6720"/>
                        </a:cubicBezTo>
                        <a:cubicBezTo>
                          <a:pt x="181471" y="5007"/>
                          <a:pt x="168133" y="15559"/>
                          <a:pt x="166419" y="30288"/>
                        </a:cubicBezTo>
                        <a:cubicBezTo>
                          <a:pt x="166179" y="32349"/>
                          <a:pt x="166179" y="34430"/>
                          <a:pt x="166419" y="36491"/>
                        </a:cubicBezTo>
                        <a:lnTo>
                          <a:pt x="166419" y="40030"/>
                        </a:lnTo>
                        <a:cubicBezTo>
                          <a:pt x="166397" y="40249"/>
                          <a:pt x="166353" y="40466"/>
                          <a:pt x="166290" y="40677"/>
                        </a:cubicBezTo>
                        <a:lnTo>
                          <a:pt x="166246" y="41109"/>
                        </a:lnTo>
                        <a:lnTo>
                          <a:pt x="166117" y="41411"/>
                        </a:lnTo>
                        <a:lnTo>
                          <a:pt x="164865" y="44086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5" y="46633"/>
                          <a:pt x="167412" y="47755"/>
                          <a:pt x="168276" y="48877"/>
                        </a:cubicBezTo>
                        <a:lnTo>
                          <a:pt x="168707" y="48877"/>
                        </a:lnTo>
                        <a:lnTo>
                          <a:pt x="168707" y="49437"/>
                        </a:lnTo>
                        <a:cubicBezTo>
                          <a:pt x="170841" y="52697"/>
                          <a:pt x="173496" y="55584"/>
                          <a:pt x="176567" y="57982"/>
                        </a:cubicBezTo>
                        <a:cubicBezTo>
                          <a:pt x="181141" y="59885"/>
                          <a:pt x="186088" y="60726"/>
                          <a:pt x="191034" y="60441"/>
                        </a:cubicBezTo>
                        <a:cubicBezTo>
                          <a:pt x="196778" y="60578"/>
                          <a:pt x="202503" y="59731"/>
                          <a:pt x="207962" y="57938"/>
                        </a:cubicBezTo>
                        <a:cubicBezTo>
                          <a:pt x="212806" y="54349"/>
                          <a:pt x="217073" y="50042"/>
                          <a:pt x="220615" y="45165"/>
                        </a:cubicBezTo>
                        <a:close/>
                        <a:moveTo>
                          <a:pt x="198850" y="94533"/>
                        </a:moveTo>
                        <a:lnTo>
                          <a:pt x="213231" y="77703"/>
                        </a:lnTo>
                        <a:lnTo>
                          <a:pt x="212886" y="77530"/>
                        </a:lnTo>
                        <a:lnTo>
                          <a:pt x="212842" y="77530"/>
                        </a:lnTo>
                        <a:lnTo>
                          <a:pt x="212367" y="77358"/>
                        </a:lnTo>
                        <a:cubicBezTo>
                          <a:pt x="208439" y="84154"/>
                          <a:pt x="201482" y="88650"/>
                          <a:pt x="193668" y="89441"/>
                        </a:cubicBezTo>
                        <a:close/>
                        <a:moveTo>
                          <a:pt x="211244" y="72914"/>
                        </a:moveTo>
                        <a:cubicBezTo>
                          <a:pt x="214175" y="67374"/>
                          <a:pt x="215939" y="61294"/>
                          <a:pt x="216426" y="55047"/>
                        </a:cubicBezTo>
                        <a:cubicBezTo>
                          <a:pt x="214401" y="57421"/>
                          <a:pt x="211975" y="59422"/>
                          <a:pt x="209258" y="60959"/>
                        </a:cubicBezTo>
                        <a:cubicBezTo>
                          <a:pt x="203394" y="62946"/>
                          <a:pt x="197224" y="63881"/>
                          <a:pt x="191034" y="63721"/>
                        </a:cubicBezTo>
                        <a:cubicBezTo>
                          <a:pt x="185536" y="63951"/>
                          <a:pt x="180054" y="62979"/>
                          <a:pt x="174970" y="60873"/>
                        </a:cubicBezTo>
                        <a:cubicBezTo>
                          <a:pt x="172695" y="59318"/>
                          <a:pt x="170683" y="57410"/>
                          <a:pt x="169010" y="55220"/>
                        </a:cubicBezTo>
                        <a:cubicBezTo>
                          <a:pt x="169550" y="61375"/>
                          <a:pt x="171312" y="67360"/>
                          <a:pt x="174193" y="72827"/>
                        </a:cubicBezTo>
                        <a:cubicBezTo>
                          <a:pt x="174279" y="72956"/>
                          <a:pt x="174235" y="73043"/>
                          <a:pt x="174279" y="73172"/>
                        </a:cubicBezTo>
                        <a:cubicBezTo>
                          <a:pt x="177883" y="83353"/>
                          <a:pt x="189064" y="88687"/>
                          <a:pt x="199252" y="85085"/>
                        </a:cubicBezTo>
                        <a:cubicBezTo>
                          <a:pt x="204807" y="83122"/>
                          <a:pt x="209180" y="78761"/>
                          <a:pt x="211158" y="73215"/>
                        </a:cubicBezTo>
                        <a:cubicBezTo>
                          <a:pt x="211201" y="73128"/>
                          <a:pt x="211158" y="72999"/>
                          <a:pt x="211244" y="72914"/>
                        </a:cubicBezTo>
                        <a:close/>
                        <a:moveTo>
                          <a:pt x="185118" y="95310"/>
                        </a:moveTo>
                        <a:lnTo>
                          <a:pt x="191811" y="89441"/>
                        </a:lnTo>
                        <a:cubicBezTo>
                          <a:pt x="183963" y="88650"/>
                          <a:pt x="176982" y="84117"/>
                          <a:pt x="173070" y="77272"/>
                        </a:cubicBezTo>
                        <a:lnTo>
                          <a:pt x="171688" y="77746"/>
                        </a:lnTo>
                        <a:close/>
                        <a:moveTo>
                          <a:pt x="159812" y="144677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3"/>
                        </a:lnTo>
                        <a:lnTo>
                          <a:pt x="114425" y="109723"/>
                        </a:lnTo>
                        <a:cubicBezTo>
                          <a:pt x="117454" y="109723"/>
                          <a:pt x="119910" y="112177"/>
                          <a:pt x="119910" y="115204"/>
                        </a:cubicBezTo>
                        <a:cubicBezTo>
                          <a:pt x="119910" y="118231"/>
                          <a:pt x="117454" y="120685"/>
                          <a:pt x="114425" y="120685"/>
                        </a:cubicBezTo>
                        <a:lnTo>
                          <a:pt x="96979" y="120771"/>
                        </a:lnTo>
                        <a:cubicBezTo>
                          <a:pt x="94924" y="122019"/>
                          <a:pt x="92698" y="122964"/>
                          <a:pt x="90372" y="123575"/>
                        </a:cubicBezTo>
                        <a:lnTo>
                          <a:pt x="90372" y="144074"/>
                        </a:lnTo>
                        <a:cubicBezTo>
                          <a:pt x="95900" y="142650"/>
                          <a:pt x="112699" y="137040"/>
                          <a:pt x="128504" y="130696"/>
                        </a:cubicBezTo>
                        <a:cubicBezTo>
                          <a:pt x="130525" y="129695"/>
                          <a:pt x="132891" y="129664"/>
                          <a:pt x="134938" y="130609"/>
                        </a:cubicBezTo>
                        <a:cubicBezTo>
                          <a:pt x="136468" y="131408"/>
                          <a:pt x="137584" y="132821"/>
                          <a:pt x="138005" y="134494"/>
                        </a:cubicBezTo>
                        <a:lnTo>
                          <a:pt x="142106" y="182913"/>
                        </a:lnTo>
                        <a:lnTo>
                          <a:pt x="154415" y="182913"/>
                        </a:lnTo>
                        <a:lnTo>
                          <a:pt x="154415" y="159177"/>
                        </a:lnTo>
                        <a:cubicBezTo>
                          <a:pt x="154328" y="153838"/>
                          <a:pt x="156255" y="148662"/>
                          <a:pt x="159812" y="144677"/>
                        </a:cubicBezTo>
                        <a:close/>
                        <a:moveTo>
                          <a:pt x="138824" y="182913"/>
                        </a:moveTo>
                        <a:lnTo>
                          <a:pt x="134766" y="135054"/>
                        </a:lnTo>
                        <a:cubicBezTo>
                          <a:pt x="134503" y="134390"/>
                          <a:pt x="134013" y="133840"/>
                          <a:pt x="133383" y="133501"/>
                        </a:cubicBezTo>
                        <a:cubicBezTo>
                          <a:pt x="132176" y="133081"/>
                          <a:pt x="130849" y="133174"/>
                          <a:pt x="129713" y="133760"/>
                        </a:cubicBezTo>
                        <a:cubicBezTo>
                          <a:pt x="116885" y="138974"/>
                          <a:pt x="103797" y="143525"/>
                          <a:pt x="90501" y="147396"/>
                        </a:cubicBezTo>
                        <a:lnTo>
                          <a:pt x="90372" y="146792"/>
                        </a:lnTo>
                        <a:lnTo>
                          <a:pt x="90372" y="171390"/>
                        </a:lnTo>
                        <a:cubicBezTo>
                          <a:pt x="91106" y="171606"/>
                          <a:pt x="91840" y="171822"/>
                          <a:pt x="92574" y="172081"/>
                        </a:cubicBezTo>
                        <a:cubicBezTo>
                          <a:pt x="98233" y="174081"/>
                          <a:pt x="103074" y="177887"/>
                          <a:pt x="106350" y="182913"/>
                        </a:cubicBezTo>
                        <a:close/>
                        <a:moveTo>
                          <a:pt x="116628" y="115203"/>
                        </a:moveTo>
                        <a:cubicBezTo>
                          <a:pt x="116622" y="113990"/>
                          <a:pt x="115639" y="113008"/>
                          <a:pt x="114425" y="113003"/>
                        </a:cubicBezTo>
                        <a:lnTo>
                          <a:pt x="100175" y="113003"/>
                        </a:lnTo>
                        <a:lnTo>
                          <a:pt x="100563" y="111061"/>
                        </a:lnTo>
                        <a:cubicBezTo>
                          <a:pt x="100676" y="110536"/>
                          <a:pt x="100734" y="110002"/>
                          <a:pt x="100736" y="109465"/>
                        </a:cubicBezTo>
                        <a:cubicBezTo>
                          <a:pt x="100736" y="109101"/>
                          <a:pt x="100692" y="108739"/>
                          <a:pt x="100607" y="108385"/>
                        </a:cubicBezTo>
                        <a:cubicBezTo>
                          <a:pt x="99657" y="102430"/>
                          <a:pt x="91797" y="97942"/>
                          <a:pt x="82296" y="97942"/>
                        </a:cubicBezTo>
                        <a:lnTo>
                          <a:pt x="81908" y="97986"/>
                        </a:lnTo>
                        <a:cubicBezTo>
                          <a:pt x="81114" y="97998"/>
                          <a:pt x="80321" y="98056"/>
                          <a:pt x="79533" y="98158"/>
                        </a:cubicBezTo>
                        <a:cubicBezTo>
                          <a:pt x="79114" y="98145"/>
                          <a:pt x="78694" y="98174"/>
                          <a:pt x="78280" y="98244"/>
                        </a:cubicBezTo>
                        <a:cubicBezTo>
                          <a:pt x="75110" y="98625"/>
                          <a:pt x="72053" y="99653"/>
                          <a:pt x="69298" y="101266"/>
                        </a:cubicBezTo>
                        <a:cubicBezTo>
                          <a:pt x="69169" y="101351"/>
                          <a:pt x="69039" y="101395"/>
                          <a:pt x="68909" y="101480"/>
                        </a:cubicBezTo>
                        <a:cubicBezTo>
                          <a:pt x="66250" y="102939"/>
                          <a:pt x="64324" y="105443"/>
                          <a:pt x="63598" y="108385"/>
                        </a:cubicBezTo>
                        <a:cubicBezTo>
                          <a:pt x="63483" y="108910"/>
                          <a:pt x="63425" y="109445"/>
                          <a:pt x="63425" y="109982"/>
                        </a:cubicBezTo>
                        <a:cubicBezTo>
                          <a:pt x="63432" y="110358"/>
                          <a:pt x="63461" y="110732"/>
                          <a:pt x="63512" y="111104"/>
                        </a:cubicBezTo>
                        <a:lnTo>
                          <a:pt x="63857" y="113003"/>
                        </a:lnTo>
                        <a:lnTo>
                          <a:pt x="52629" y="113003"/>
                        </a:lnTo>
                        <a:cubicBezTo>
                          <a:pt x="51413" y="113003"/>
                          <a:pt x="50427" y="113988"/>
                          <a:pt x="50427" y="115204"/>
                        </a:cubicBezTo>
                        <a:cubicBezTo>
                          <a:pt x="50427" y="116419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5" y="117663"/>
                        </a:lnTo>
                        <a:cubicBezTo>
                          <a:pt x="68391" y="117837"/>
                          <a:pt x="68607" y="117923"/>
                          <a:pt x="68780" y="118052"/>
                        </a:cubicBezTo>
                        <a:cubicBezTo>
                          <a:pt x="69673" y="118617"/>
                          <a:pt x="70612" y="119108"/>
                          <a:pt x="71587" y="119520"/>
                        </a:cubicBezTo>
                        <a:cubicBezTo>
                          <a:pt x="71691" y="119554"/>
                          <a:pt x="71792" y="119598"/>
                          <a:pt x="71889" y="119649"/>
                        </a:cubicBezTo>
                        <a:cubicBezTo>
                          <a:pt x="73026" y="120098"/>
                          <a:pt x="74195" y="120458"/>
                          <a:pt x="75387" y="120727"/>
                        </a:cubicBezTo>
                        <a:cubicBezTo>
                          <a:pt x="75690" y="120814"/>
                          <a:pt x="75949" y="120857"/>
                          <a:pt x="76251" y="120943"/>
                        </a:cubicBezTo>
                        <a:cubicBezTo>
                          <a:pt x="76510" y="120987"/>
                          <a:pt x="76769" y="121030"/>
                          <a:pt x="77072" y="121073"/>
                        </a:cubicBezTo>
                        <a:cubicBezTo>
                          <a:pt x="77546" y="121159"/>
                          <a:pt x="78022" y="121246"/>
                          <a:pt x="78540" y="121288"/>
                        </a:cubicBezTo>
                        <a:lnTo>
                          <a:pt x="79964" y="121461"/>
                        </a:lnTo>
                        <a:lnTo>
                          <a:pt x="79964" y="174022"/>
                        </a:lnTo>
                        <a:lnTo>
                          <a:pt x="78669" y="174325"/>
                        </a:lnTo>
                        <a:cubicBezTo>
                          <a:pt x="77655" y="174517"/>
                          <a:pt x="76659" y="174791"/>
                          <a:pt x="75690" y="175144"/>
                        </a:cubicBezTo>
                        <a:cubicBezTo>
                          <a:pt x="75642" y="175138"/>
                          <a:pt x="75595" y="175154"/>
                          <a:pt x="75561" y="175188"/>
                        </a:cubicBezTo>
                        <a:lnTo>
                          <a:pt x="75430" y="175231"/>
                        </a:lnTo>
                        <a:cubicBezTo>
                          <a:pt x="74218" y="175657"/>
                          <a:pt x="73048" y="176191"/>
                          <a:pt x="71933" y="176828"/>
                        </a:cubicBezTo>
                        <a:cubicBezTo>
                          <a:pt x="71457" y="177086"/>
                          <a:pt x="70983" y="177475"/>
                          <a:pt x="70507" y="177777"/>
                        </a:cubicBezTo>
                        <a:cubicBezTo>
                          <a:pt x="69859" y="178208"/>
                          <a:pt x="69212" y="178597"/>
                          <a:pt x="68651" y="179028"/>
                        </a:cubicBezTo>
                        <a:cubicBezTo>
                          <a:pt x="68133" y="179417"/>
                          <a:pt x="67744" y="179891"/>
                          <a:pt x="67268" y="180323"/>
                        </a:cubicBezTo>
                        <a:cubicBezTo>
                          <a:pt x="66719" y="180793"/>
                          <a:pt x="66200" y="181298"/>
                          <a:pt x="65714" y="181833"/>
                        </a:cubicBezTo>
                        <a:cubicBezTo>
                          <a:pt x="65412" y="182178"/>
                          <a:pt x="65152" y="182566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0"/>
                          <a:pt x="95703" y="176679"/>
                          <a:pt x="91451" y="175187"/>
                        </a:cubicBezTo>
                        <a:cubicBezTo>
                          <a:pt x="90455" y="174815"/>
                          <a:pt x="89430" y="174526"/>
                          <a:pt x="88385" y="174325"/>
                        </a:cubicBezTo>
                        <a:lnTo>
                          <a:pt x="87090" y="174022"/>
                        </a:lnTo>
                        <a:lnTo>
                          <a:pt x="87090" y="121030"/>
                        </a:lnTo>
                        <a:lnTo>
                          <a:pt x="88342" y="120727"/>
                        </a:lnTo>
                        <a:cubicBezTo>
                          <a:pt x="90761" y="120192"/>
                          <a:pt x="93079" y="119275"/>
                          <a:pt x="95208" y="118009"/>
                        </a:cubicBezTo>
                        <a:lnTo>
                          <a:pt x="96072" y="117405"/>
                        </a:lnTo>
                        <a:lnTo>
                          <a:pt x="114425" y="117405"/>
                        </a:lnTo>
                        <a:cubicBezTo>
                          <a:pt x="115640" y="117400"/>
                          <a:pt x="116623" y="116417"/>
                          <a:pt x="116628" y="11520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82" name="Google Shape;2182;g2d252dde5c4_1_1"/>
                  <p:cNvSpPr/>
                  <p:nvPr/>
                </p:nvSpPr>
                <p:spPr>
                  <a:xfrm>
                    <a:off x="5441121" y="2947048"/>
                    <a:ext cx="34028" cy="20283"/>
                  </a:xfrm>
                  <a:custGeom>
                    <a:rect b="b" l="l" r="r" t="t"/>
                    <a:pathLst>
                      <a:path extrusionOk="0" h="20283" w="34028">
                        <a:moveTo>
                          <a:pt x="34362" y="9906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4"/>
                        </a:cubicBezTo>
                        <a:lnTo>
                          <a:pt x="17089" y="20264"/>
                        </a:lnTo>
                        <a:cubicBezTo>
                          <a:pt x="7934" y="20264"/>
                          <a:pt x="420" y="15819"/>
                          <a:pt x="334" y="10338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6"/>
                          <a:pt x="12954" y="-24"/>
                          <a:pt x="17218" y="24"/>
                        </a:cubicBezTo>
                        <a:lnTo>
                          <a:pt x="17564" y="-19"/>
                        </a:lnTo>
                        <a:cubicBezTo>
                          <a:pt x="26762" y="-19"/>
                          <a:pt x="34276" y="4426"/>
                          <a:pt x="34362" y="9906"/>
                        </a:cubicBezTo>
                        <a:close/>
                        <a:moveTo>
                          <a:pt x="27841" y="14223"/>
                        </a:moveTo>
                        <a:cubicBezTo>
                          <a:pt x="28835" y="13618"/>
                          <a:pt x="31080" y="11978"/>
                          <a:pt x="31080" y="9950"/>
                        </a:cubicBezTo>
                        <a:cubicBezTo>
                          <a:pt x="31037" y="6800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5"/>
                          <a:pt x="9983" y="4185"/>
                          <a:pt x="6811" y="6023"/>
                        </a:cubicBezTo>
                        <a:cubicBezTo>
                          <a:pt x="5861" y="6628"/>
                          <a:pt x="3573" y="8310"/>
                          <a:pt x="3615" y="10295"/>
                        </a:cubicBezTo>
                        <a:cubicBezTo>
                          <a:pt x="3658" y="13446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6"/>
                          <a:pt x="24684" y="16062"/>
                          <a:pt x="27841" y="1422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83" name="Google Shape;2183;g2d252dde5c4_1_1"/>
                <p:cNvGrpSpPr/>
                <p:nvPr/>
              </p:nvGrpSpPr>
              <p:grpSpPr>
                <a:xfrm>
                  <a:off x="3216327" y="1430515"/>
                  <a:ext cx="320728" cy="239680"/>
                  <a:chOff x="4998402" y="3162440"/>
                  <a:chExt cx="320728" cy="239680"/>
                </a:xfrm>
              </p:grpSpPr>
              <p:sp>
                <p:nvSpPr>
                  <p:cNvPr id="2184" name="Google Shape;2184;g2d252dde5c4_1_1"/>
                  <p:cNvSpPr/>
                  <p:nvPr/>
                </p:nvSpPr>
                <p:spPr>
                  <a:xfrm>
                    <a:off x="4998402" y="3361125"/>
                    <a:ext cx="320728" cy="40995"/>
                  </a:xfrm>
                  <a:custGeom>
                    <a:rect b="b" l="l" r="r" t="t"/>
                    <a:pathLst>
                      <a:path extrusionOk="0" h="40995" w="320728">
                        <a:moveTo>
                          <a:pt x="0" y="0"/>
                        </a:moveTo>
                        <a:lnTo>
                          <a:pt x="320729" y="0"/>
                        </a:lnTo>
                        <a:lnTo>
                          <a:pt x="320729" y="40996"/>
                        </a:lnTo>
                        <a:lnTo>
                          <a:pt x="0" y="40996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85" name="Google Shape;2185;g2d252dde5c4_1_1"/>
                  <p:cNvSpPr/>
                  <p:nvPr/>
                </p:nvSpPr>
                <p:spPr>
                  <a:xfrm>
                    <a:off x="5114135" y="3239171"/>
                    <a:ext cx="87275" cy="99642"/>
                  </a:xfrm>
                  <a:custGeom>
                    <a:rect b="b" l="l" r="r" t="t"/>
                    <a:pathLst>
                      <a:path extrusionOk="0" h="99642" w="87275">
                        <a:moveTo>
                          <a:pt x="87609" y="3736"/>
                        </a:moveTo>
                        <a:lnTo>
                          <a:pt x="72625" y="66007"/>
                        </a:lnTo>
                        <a:lnTo>
                          <a:pt x="72970" y="66568"/>
                        </a:lnTo>
                        <a:cubicBezTo>
                          <a:pt x="74551" y="69420"/>
                          <a:pt x="75369" y="72630"/>
                          <a:pt x="75344" y="75890"/>
                        </a:cubicBezTo>
                        <a:lnTo>
                          <a:pt x="75344" y="99624"/>
                        </a:lnTo>
                        <a:lnTo>
                          <a:pt x="9100" y="99624"/>
                        </a:lnTo>
                        <a:lnTo>
                          <a:pt x="9100" y="75889"/>
                        </a:lnTo>
                        <a:cubicBezTo>
                          <a:pt x="9000" y="71113"/>
                          <a:pt x="10820" y="66497"/>
                          <a:pt x="14153" y="63072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7"/>
                        </a:lnTo>
                        <a:lnTo>
                          <a:pt x="62347" y="59707"/>
                        </a:lnTo>
                        <a:cubicBezTo>
                          <a:pt x="63414" y="59720"/>
                          <a:pt x="64475" y="59879"/>
                          <a:pt x="65499" y="60181"/>
                        </a:cubicBezTo>
                        <a:lnTo>
                          <a:pt x="67140" y="60698"/>
                        </a:lnTo>
                        <a:lnTo>
                          <a:pt x="81433" y="1233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86" name="Google Shape;2186;g2d252dde5c4_1_1"/>
                  <p:cNvSpPr/>
                  <p:nvPr/>
                </p:nvSpPr>
                <p:spPr>
                  <a:xfrm>
                    <a:off x="5130071" y="3162440"/>
                    <a:ext cx="55750" cy="53957"/>
                  </a:xfrm>
                  <a:custGeom>
                    <a:rect b="b" l="l" r="r" t="t"/>
                    <a:pathLst>
                      <a:path extrusionOk="0" h="53957" w="55750">
                        <a:moveTo>
                          <a:pt x="56041" y="37616"/>
                        </a:moveTo>
                        <a:cubicBezTo>
                          <a:pt x="56033" y="37947"/>
                          <a:pt x="56048" y="38279"/>
                          <a:pt x="56084" y="38608"/>
                        </a:cubicBezTo>
                        <a:cubicBezTo>
                          <a:pt x="52542" y="43485"/>
                          <a:pt x="48275" y="47793"/>
                          <a:pt x="43431" y="51382"/>
                        </a:cubicBezTo>
                        <a:cubicBezTo>
                          <a:pt x="37972" y="53175"/>
                          <a:pt x="32247" y="54021"/>
                          <a:pt x="26503" y="53884"/>
                        </a:cubicBezTo>
                        <a:cubicBezTo>
                          <a:pt x="21556" y="54168"/>
                          <a:pt x="16610" y="53327"/>
                          <a:pt x="12036" y="51424"/>
                        </a:cubicBezTo>
                        <a:cubicBezTo>
                          <a:pt x="8965" y="49027"/>
                          <a:pt x="6309" y="46140"/>
                          <a:pt x="4176" y="42880"/>
                        </a:cubicBezTo>
                        <a:lnTo>
                          <a:pt x="4176" y="42319"/>
                        </a:lnTo>
                        <a:lnTo>
                          <a:pt x="3745" y="42319"/>
                        </a:lnTo>
                        <a:cubicBezTo>
                          <a:pt x="2881" y="41197"/>
                          <a:pt x="2103" y="40075"/>
                          <a:pt x="1456" y="39126"/>
                        </a:cubicBezTo>
                        <a:lnTo>
                          <a:pt x="1413" y="39083"/>
                        </a:lnTo>
                        <a:cubicBezTo>
                          <a:pt x="1024" y="38522"/>
                          <a:pt x="679" y="37961"/>
                          <a:pt x="334" y="37529"/>
                        </a:cubicBezTo>
                        <a:lnTo>
                          <a:pt x="1586" y="34853"/>
                        </a:lnTo>
                        <a:lnTo>
                          <a:pt x="1715" y="34552"/>
                        </a:lnTo>
                        <a:lnTo>
                          <a:pt x="1758" y="34120"/>
                        </a:lnTo>
                        <a:cubicBezTo>
                          <a:pt x="1822" y="33909"/>
                          <a:pt x="1865" y="33692"/>
                          <a:pt x="1887" y="33473"/>
                        </a:cubicBezTo>
                        <a:lnTo>
                          <a:pt x="1887" y="29934"/>
                        </a:lnTo>
                        <a:cubicBezTo>
                          <a:pt x="173" y="15205"/>
                          <a:pt x="10732" y="1876"/>
                          <a:pt x="25472" y="163"/>
                        </a:cubicBezTo>
                        <a:cubicBezTo>
                          <a:pt x="40211" y="-1550"/>
                          <a:pt x="53549" y="9002"/>
                          <a:pt x="55263" y="23731"/>
                        </a:cubicBezTo>
                        <a:cubicBezTo>
                          <a:pt x="55503" y="25792"/>
                          <a:pt x="55503" y="27873"/>
                          <a:pt x="55263" y="29934"/>
                        </a:cubicBezTo>
                        <a:lnTo>
                          <a:pt x="55263" y="35069"/>
                        </a:lnTo>
                        <a:lnTo>
                          <a:pt x="55393" y="35372"/>
                        </a:lnTo>
                        <a:cubicBezTo>
                          <a:pt x="55387" y="35531"/>
                          <a:pt x="55401" y="35691"/>
                          <a:pt x="55436" y="35846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87" name="Google Shape;2187;g2d252dde5c4_1_1"/>
                <p:cNvGrpSpPr/>
                <p:nvPr/>
              </p:nvGrpSpPr>
              <p:grpSpPr>
                <a:xfrm>
                  <a:off x="3183513" y="1424112"/>
                  <a:ext cx="381012" cy="256077"/>
                  <a:chOff x="4965588" y="3156037"/>
                  <a:chExt cx="381012" cy="256077"/>
                </a:xfrm>
              </p:grpSpPr>
              <p:sp>
                <p:nvSpPr>
                  <p:cNvPr id="2188" name="Google Shape;2188;g2d252dde5c4_1_1"/>
                  <p:cNvSpPr/>
                  <p:nvPr/>
                </p:nvSpPr>
                <p:spPr>
                  <a:xfrm>
                    <a:off x="4965588" y="3156037"/>
                    <a:ext cx="381012" cy="256077"/>
                  </a:xfrm>
                  <a:custGeom>
                    <a:rect b="b" l="l" r="r" t="t"/>
                    <a:pathLst>
                      <a:path extrusionOk="0" h="256077" w="381012">
                        <a:moveTo>
                          <a:pt x="381347" y="182913"/>
                        </a:moveTo>
                        <a:lnTo>
                          <a:pt x="381347" y="201944"/>
                        </a:lnTo>
                        <a:cubicBezTo>
                          <a:pt x="381348" y="203754"/>
                          <a:pt x="379880" y="205222"/>
                          <a:pt x="378069" y="205223"/>
                        </a:cubicBezTo>
                        <a:cubicBezTo>
                          <a:pt x="378068" y="205223"/>
                          <a:pt x="378067" y="205223"/>
                          <a:pt x="378065" y="205223"/>
                        </a:cubicBezTo>
                        <a:lnTo>
                          <a:pt x="363814" y="205223"/>
                        </a:lnTo>
                        <a:lnTo>
                          <a:pt x="363814" y="247816"/>
                        </a:lnTo>
                        <a:cubicBezTo>
                          <a:pt x="364088" y="248336"/>
                          <a:pt x="364236" y="248912"/>
                          <a:pt x="364246" y="249499"/>
                        </a:cubicBezTo>
                        <a:lnTo>
                          <a:pt x="364246" y="252779"/>
                        </a:lnTo>
                        <a:cubicBezTo>
                          <a:pt x="364247" y="254589"/>
                          <a:pt x="362779" y="256058"/>
                          <a:pt x="360967" y="256059"/>
                        </a:cubicBezTo>
                        <a:cubicBezTo>
                          <a:pt x="360966" y="256059"/>
                          <a:pt x="360965" y="256059"/>
                          <a:pt x="360964" y="256059"/>
                        </a:cubicBezTo>
                        <a:lnTo>
                          <a:pt x="28273" y="256059"/>
                        </a:lnTo>
                        <a:cubicBezTo>
                          <a:pt x="26015" y="255182"/>
                          <a:pt x="24228" y="253397"/>
                          <a:pt x="23351" y="251139"/>
                        </a:cubicBezTo>
                        <a:lnTo>
                          <a:pt x="23351" y="205223"/>
                        </a:lnTo>
                        <a:lnTo>
                          <a:pt x="3616" y="205223"/>
                        </a:lnTo>
                        <a:cubicBezTo>
                          <a:pt x="1804" y="205224"/>
                          <a:pt x="335" y="203758"/>
                          <a:pt x="334" y="201948"/>
                        </a:cubicBezTo>
                        <a:cubicBezTo>
                          <a:pt x="334" y="201946"/>
                          <a:pt x="334" y="201945"/>
                          <a:pt x="334" y="201944"/>
                        </a:cubicBezTo>
                        <a:lnTo>
                          <a:pt x="334" y="182913"/>
                        </a:lnTo>
                        <a:cubicBezTo>
                          <a:pt x="333" y="181102"/>
                          <a:pt x="1801" y="179634"/>
                          <a:pt x="3613" y="179633"/>
                        </a:cubicBezTo>
                        <a:cubicBezTo>
                          <a:pt x="3614" y="179633"/>
                          <a:pt x="3615" y="179633"/>
                          <a:pt x="3616" y="179633"/>
                        </a:cubicBezTo>
                        <a:lnTo>
                          <a:pt x="59021" y="179633"/>
                        </a:lnTo>
                        <a:cubicBezTo>
                          <a:pt x="62660" y="174743"/>
                          <a:pt x="67662" y="171036"/>
                          <a:pt x="73401" y="168974"/>
                        </a:cubicBezTo>
                        <a:lnTo>
                          <a:pt x="73401" y="127029"/>
                        </a:lnTo>
                        <a:cubicBezTo>
                          <a:pt x="70728" y="126393"/>
                          <a:pt x="68166" y="125360"/>
                          <a:pt x="65800" y="123965"/>
                        </a:cubicBezTo>
                        <a:lnTo>
                          <a:pt x="52629" y="123965"/>
                        </a:lnTo>
                        <a:cubicBezTo>
                          <a:pt x="47788" y="123965"/>
                          <a:pt x="43863" y="120043"/>
                          <a:pt x="43863" y="115205"/>
                        </a:cubicBezTo>
                        <a:cubicBezTo>
                          <a:pt x="43863" y="110367"/>
                          <a:pt x="47788" y="106444"/>
                          <a:pt x="52629" y="106444"/>
                        </a:cubicBezTo>
                        <a:lnTo>
                          <a:pt x="57294" y="106444"/>
                        </a:lnTo>
                        <a:cubicBezTo>
                          <a:pt x="58491" y="101995"/>
                          <a:pt x="61412" y="98206"/>
                          <a:pt x="65412" y="95915"/>
                        </a:cubicBezTo>
                        <a:cubicBezTo>
                          <a:pt x="70368" y="92943"/>
                          <a:pt x="76041" y="91376"/>
                          <a:pt x="81822" y="91384"/>
                        </a:cubicBezTo>
                        <a:lnTo>
                          <a:pt x="82298" y="91383"/>
                        </a:lnTo>
                        <a:cubicBezTo>
                          <a:pt x="91924" y="90622"/>
                          <a:pt x="101143" y="95413"/>
                          <a:pt x="106048" y="103725"/>
                        </a:cubicBezTo>
                        <a:lnTo>
                          <a:pt x="136925" y="82623"/>
                        </a:lnTo>
                        <a:cubicBezTo>
                          <a:pt x="137189" y="82463"/>
                          <a:pt x="137463" y="82319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3" y="65901"/>
                          <a:pt x="162339" y="58843"/>
                          <a:pt x="162144" y="51682"/>
                        </a:cubicBezTo>
                        <a:cubicBezTo>
                          <a:pt x="160590" y="49439"/>
                          <a:pt x="159381" y="47669"/>
                          <a:pt x="159078" y="47194"/>
                        </a:cubicBezTo>
                        <a:lnTo>
                          <a:pt x="158819" y="46805"/>
                        </a:lnTo>
                        <a:cubicBezTo>
                          <a:pt x="158500" y="46332"/>
                          <a:pt x="158321" y="45779"/>
                          <a:pt x="158302" y="45209"/>
                        </a:cubicBezTo>
                        <a:lnTo>
                          <a:pt x="158215" y="43828"/>
                        </a:lnTo>
                        <a:cubicBezTo>
                          <a:pt x="158173" y="43283"/>
                          <a:pt x="158262" y="42735"/>
                          <a:pt x="158474" y="42231"/>
                        </a:cubicBezTo>
                        <a:lnTo>
                          <a:pt x="159855" y="39341"/>
                        </a:lnTo>
                        <a:lnTo>
                          <a:pt x="159855" y="36493"/>
                        </a:lnTo>
                        <a:cubicBezTo>
                          <a:pt x="158135" y="18129"/>
                          <a:pt x="171637" y="1848"/>
                          <a:pt x="190013" y="129"/>
                        </a:cubicBezTo>
                        <a:cubicBezTo>
                          <a:pt x="208390" y="-1591"/>
                          <a:pt x="224682" y="11902"/>
                          <a:pt x="226402" y="30265"/>
                        </a:cubicBezTo>
                        <a:cubicBezTo>
                          <a:pt x="226596" y="32337"/>
                          <a:pt x="226596" y="34421"/>
                          <a:pt x="226402" y="36493"/>
                        </a:cubicBezTo>
                        <a:lnTo>
                          <a:pt x="226402" y="40851"/>
                        </a:lnTo>
                        <a:lnTo>
                          <a:pt x="226964" y="42663"/>
                        </a:lnTo>
                        <a:cubicBezTo>
                          <a:pt x="227084" y="42995"/>
                          <a:pt x="227142" y="43346"/>
                          <a:pt x="227136" y="43699"/>
                        </a:cubicBezTo>
                        <a:cubicBezTo>
                          <a:pt x="227122" y="44059"/>
                          <a:pt x="227136" y="44420"/>
                          <a:pt x="227180" y="44778"/>
                        </a:cubicBezTo>
                        <a:lnTo>
                          <a:pt x="227309" y="45511"/>
                        </a:lnTo>
                        <a:cubicBezTo>
                          <a:pt x="227469" y="46413"/>
                          <a:pt x="227233" y="47340"/>
                          <a:pt x="226662" y="48057"/>
                        </a:cubicBezTo>
                        <a:lnTo>
                          <a:pt x="226230" y="48662"/>
                        </a:lnTo>
                        <a:cubicBezTo>
                          <a:pt x="225927" y="49050"/>
                          <a:pt x="224804" y="50474"/>
                          <a:pt x="223293" y="52287"/>
                        </a:cubicBezTo>
                        <a:cubicBezTo>
                          <a:pt x="223047" y="59320"/>
                          <a:pt x="221480" y="66244"/>
                          <a:pt x="218673" y="72698"/>
                        </a:cubicBezTo>
                        <a:lnTo>
                          <a:pt x="222602" y="74424"/>
                        </a:lnTo>
                        <a:lnTo>
                          <a:pt x="244410" y="83271"/>
                        </a:lnTo>
                        <a:lnTo>
                          <a:pt x="254386" y="87112"/>
                        </a:lnTo>
                        <a:cubicBezTo>
                          <a:pt x="255044" y="87381"/>
                          <a:pt x="255603" y="87849"/>
                          <a:pt x="255984" y="88450"/>
                        </a:cubicBezTo>
                        <a:lnTo>
                          <a:pt x="256976" y="90089"/>
                        </a:lnTo>
                        <a:lnTo>
                          <a:pt x="301154" y="133934"/>
                        </a:lnTo>
                        <a:cubicBezTo>
                          <a:pt x="305235" y="132242"/>
                          <a:pt x="309604" y="131348"/>
                          <a:pt x="314023" y="131301"/>
                        </a:cubicBezTo>
                        <a:lnTo>
                          <a:pt x="314498" y="131301"/>
                        </a:lnTo>
                        <a:cubicBezTo>
                          <a:pt x="328058" y="131301"/>
                          <a:pt x="338811" y="138853"/>
                          <a:pt x="339458" y="148563"/>
                        </a:cubicBezTo>
                        <a:lnTo>
                          <a:pt x="345158" y="148563"/>
                        </a:lnTo>
                        <a:cubicBezTo>
                          <a:pt x="350000" y="148563"/>
                          <a:pt x="353925" y="152485"/>
                          <a:pt x="353925" y="157323"/>
                        </a:cubicBezTo>
                        <a:cubicBezTo>
                          <a:pt x="353925" y="162161"/>
                          <a:pt x="350000" y="166083"/>
                          <a:pt x="345158" y="166083"/>
                        </a:cubicBezTo>
                        <a:lnTo>
                          <a:pt x="325251" y="166083"/>
                        </a:lnTo>
                        <a:cubicBezTo>
                          <a:pt x="324991" y="166169"/>
                          <a:pt x="324690" y="166298"/>
                          <a:pt x="324387" y="166385"/>
                        </a:cubicBezTo>
                        <a:lnTo>
                          <a:pt x="324387" y="170442"/>
                        </a:lnTo>
                        <a:cubicBezTo>
                          <a:pt x="329547" y="172270"/>
                          <a:pt x="334124" y="175443"/>
                          <a:pt x="337645" y="179633"/>
                        </a:cubicBezTo>
                        <a:lnTo>
                          <a:pt x="378065" y="179633"/>
                        </a:lnTo>
                        <a:cubicBezTo>
                          <a:pt x="379877" y="179632"/>
                          <a:pt x="381346" y="181100"/>
                          <a:pt x="381346" y="182911"/>
                        </a:cubicBezTo>
                        <a:cubicBezTo>
                          <a:pt x="381346" y="182911"/>
                          <a:pt x="381346" y="182912"/>
                          <a:pt x="381346" y="182913"/>
                        </a:cubicBezTo>
                        <a:close/>
                        <a:moveTo>
                          <a:pt x="374740" y="198664"/>
                        </a:moveTo>
                        <a:lnTo>
                          <a:pt x="374740" y="193831"/>
                        </a:lnTo>
                        <a:lnTo>
                          <a:pt x="6897" y="193831"/>
                        </a:lnTo>
                        <a:lnTo>
                          <a:pt x="6897" y="198664"/>
                        </a:lnTo>
                        <a:lnTo>
                          <a:pt x="374740" y="198664"/>
                        </a:lnTo>
                        <a:close/>
                        <a:moveTo>
                          <a:pt x="374740" y="190551"/>
                        </a:moveTo>
                        <a:lnTo>
                          <a:pt x="374740" y="186193"/>
                        </a:lnTo>
                        <a:lnTo>
                          <a:pt x="6897" y="186193"/>
                        </a:lnTo>
                        <a:lnTo>
                          <a:pt x="6897" y="190551"/>
                        </a:lnTo>
                        <a:close/>
                        <a:moveTo>
                          <a:pt x="353925" y="246220"/>
                        </a:moveTo>
                        <a:lnTo>
                          <a:pt x="353925" y="205223"/>
                        </a:lnTo>
                        <a:lnTo>
                          <a:pt x="33196" y="205223"/>
                        </a:lnTo>
                        <a:lnTo>
                          <a:pt x="33196" y="246220"/>
                        </a:lnTo>
                        <a:close/>
                        <a:moveTo>
                          <a:pt x="347361" y="157323"/>
                        </a:moveTo>
                        <a:cubicBezTo>
                          <a:pt x="347356" y="156109"/>
                          <a:pt x="346373" y="155127"/>
                          <a:pt x="345158" y="155122"/>
                        </a:cubicBezTo>
                        <a:lnTo>
                          <a:pt x="331124" y="155122"/>
                        </a:lnTo>
                        <a:lnTo>
                          <a:pt x="332161" y="152835"/>
                        </a:lnTo>
                        <a:cubicBezTo>
                          <a:pt x="332452" y="152144"/>
                          <a:pt x="332655" y="151419"/>
                          <a:pt x="332764" y="150678"/>
                        </a:cubicBezTo>
                        <a:cubicBezTo>
                          <a:pt x="332808" y="150418"/>
                          <a:pt x="332851" y="150159"/>
                          <a:pt x="332895" y="149857"/>
                        </a:cubicBezTo>
                        <a:lnTo>
                          <a:pt x="332895" y="149382"/>
                        </a:lnTo>
                        <a:cubicBezTo>
                          <a:pt x="332808" y="143039"/>
                          <a:pt x="324560" y="137861"/>
                          <a:pt x="314498" y="137861"/>
                        </a:cubicBezTo>
                        <a:lnTo>
                          <a:pt x="314066" y="137861"/>
                        </a:lnTo>
                        <a:cubicBezTo>
                          <a:pt x="312900" y="137904"/>
                          <a:pt x="311778" y="137989"/>
                          <a:pt x="310655" y="138120"/>
                        </a:cubicBezTo>
                        <a:lnTo>
                          <a:pt x="309359" y="138378"/>
                        </a:lnTo>
                        <a:cubicBezTo>
                          <a:pt x="308704" y="138466"/>
                          <a:pt x="308055" y="138596"/>
                          <a:pt x="307416" y="138766"/>
                        </a:cubicBezTo>
                        <a:cubicBezTo>
                          <a:pt x="306941" y="138896"/>
                          <a:pt x="306466" y="139026"/>
                          <a:pt x="305991" y="139198"/>
                        </a:cubicBezTo>
                        <a:cubicBezTo>
                          <a:pt x="305429" y="139371"/>
                          <a:pt x="304868" y="139543"/>
                          <a:pt x="304350" y="139759"/>
                        </a:cubicBezTo>
                        <a:cubicBezTo>
                          <a:pt x="303918" y="139932"/>
                          <a:pt x="303529" y="140147"/>
                          <a:pt x="303097" y="140320"/>
                        </a:cubicBezTo>
                        <a:cubicBezTo>
                          <a:pt x="302418" y="140631"/>
                          <a:pt x="301755" y="140977"/>
                          <a:pt x="301111" y="141356"/>
                        </a:cubicBezTo>
                        <a:lnTo>
                          <a:pt x="300031" y="142090"/>
                        </a:lnTo>
                        <a:lnTo>
                          <a:pt x="252787" y="95138"/>
                        </a:lnTo>
                        <a:lnTo>
                          <a:pt x="252529" y="95225"/>
                        </a:lnTo>
                        <a:lnTo>
                          <a:pt x="251665" y="93930"/>
                        </a:lnTo>
                        <a:lnTo>
                          <a:pt x="251622" y="93887"/>
                        </a:lnTo>
                        <a:lnTo>
                          <a:pt x="251536" y="93714"/>
                        </a:lnTo>
                        <a:lnTo>
                          <a:pt x="250974" y="92850"/>
                        </a:lnTo>
                        <a:lnTo>
                          <a:pt x="242424" y="89572"/>
                        </a:lnTo>
                        <a:lnTo>
                          <a:pt x="241992" y="89399"/>
                        </a:lnTo>
                        <a:lnTo>
                          <a:pt x="239271" y="88319"/>
                        </a:lnTo>
                        <a:lnTo>
                          <a:pt x="224718" y="148821"/>
                        </a:lnTo>
                        <a:cubicBezTo>
                          <a:pt x="226380" y="152020"/>
                          <a:pt x="227240" y="155574"/>
                          <a:pt x="227223" y="159179"/>
                        </a:cubicBezTo>
                        <a:lnTo>
                          <a:pt x="227223" y="182913"/>
                        </a:lnTo>
                        <a:lnTo>
                          <a:pt x="239746" y="182913"/>
                        </a:lnTo>
                        <a:lnTo>
                          <a:pt x="243935" y="138249"/>
                        </a:lnTo>
                        <a:lnTo>
                          <a:pt x="296965" y="178209"/>
                        </a:lnTo>
                        <a:cubicBezTo>
                          <a:pt x="299432" y="176179"/>
                          <a:pt x="302239" y="174601"/>
                          <a:pt x="305257" y="173548"/>
                        </a:cubicBezTo>
                        <a:cubicBezTo>
                          <a:pt x="305947" y="173290"/>
                          <a:pt x="306681" y="173074"/>
                          <a:pt x="307416" y="172858"/>
                        </a:cubicBezTo>
                        <a:lnTo>
                          <a:pt x="307416" y="164012"/>
                        </a:lnTo>
                        <a:cubicBezTo>
                          <a:pt x="306034" y="163712"/>
                          <a:pt x="304677" y="163308"/>
                          <a:pt x="303357" y="162803"/>
                        </a:cubicBezTo>
                        <a:lnTo>
                          <a:pt x="283362" y="162803"/>
                        </a:lnTo>
                        <a:cubicBezTo>
                          <a:pt x="280333" y="162803"/>
                          <a:pt x="277878" y="160349"/>
                          <a:pt x="277878" y="157323"/>
                        </a:cubicBezTo>
                        <a:cubicBezTo>
                          <a:pt x="277878" y="154295"/>
                          <a:pt x="280333" y="151842"/>
                          <a:pt x="283362" y="151842"/>
                        </a:cubicBezTo>
                        <a:lnTo>
                          <a:pt x="297700" y="152101"/>
                        </a:lnTo>
                        <a:cubicBezTo>
                          <a:pt x="297428" y="151383"/>
                          <a:pt x="297281" y="150624"/>
                          <a:pt x="297268" y="149857"/>
                        </a:cubicBezTo>
                        <a:lnTo>
                          <a:pt x="297268" y="149771"/>
                        </a:lnTo>
                        <a:cubicBezTo>
                          <a:pt x="297570" y="146801"/>
                          <a:pt x="299336" y="144179"/>
                          <a:pt x="301974" y="142780"/>
                        </a:cubicBezTo>
                        <a:cubicBezTo>
                          <a:pt x="305648" y="140611"/>
                          <a:pt x="309842" y="139478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11" y="143945"/>
                          <a:pt x="331253" y="149425"/>
                        </a:cubicBezTo>
                        <a:cubicBezTo>
                          <a:pt x="330980" y="152427"/>
                          <a:pt x="329210" y="155089"/>
                          <a:pt x="326546" y="156503"/>
                        </a:cubicBezTo>
                        <a:cubicBezTo>
                          <a:pt x="322870" y="158662"/>
                          <a:pt x="318675" y="159781"/>
                          <a:pt x="314412" y="159739"/>
                        </a:cubicBezTo>
                        <a:lnTo>
                          <a:pt x="314023" y="159783"/>
                        </a:lnTo>
                        <a:cubicBezTo>
                          <a:pt x="309051" y="159967"/>
                          <a:pt x="304169" y="158427"/>
                          <a:pt x="300203" y="155424"/>
                        </a:cubicBezTo>
                        <a:lnTo>
                          <a:pt x="283319" y="155122"/>
                        </a:lnTo>
                        <a:cubicBezTo>
                          <a:pt x="282103" y="155145"/>
                          <a:pt x="281136" y="156150"/>
                          <a:pt x="281159" y="157365"/>
                        </a:cubicBezTo>
                        <a:cubicBezTo>
                          <a:pt x="281182" y="158564"/>
                          <a:pt x="282162" y="159524"/>
                          <a:pt x="283362" y="159524"/>
                        </a:cubicBezTo>
                        <a:lnTo>
                          <a:pt x="304263" y="159653"/>
                        </a:lnTo>
                        <a:cubicBezTo>
                          <a:pt x="305895" y="160286"/>
                          <a:pt x="307589" y="160749"/>
                          <a:pt x="309316" y="161034"/>
                        </a:cubicBezTo>
                        <a:lnTo>
                          <a:pt x="310697" y="161250"/>
                        </a:lnTo>
                        <a:lnTo>
                          <a:pt x="310697" y="175534"/>
                        </a:lnTo>
                        <a:lnTo>
                          <a:pt x="309402" y="175793"/>
                        </a:lnTo>
                        <a:cubicBezTo>
                          <a:pt x="308358" y="175994"/>
                          <a:pt x="307332" y="176282"/>
                          <a:pt x="306336" y="176655"/>
                        </a:cubicBezTo>
                        <a:cubicBezTo>
                          <a:pt x="302690" y="177929"/>
                          <a:pt x="299413" y="180078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5"/>
                        </a:lnTo>
                        <a:cubicBezTo>
                          <a:pt x="330822" y="181920"/>
                          <a:pt x="330303" y="181532"/>
                          <a:pt x="329785" y="181101"/>
                        </a:cubicBezTo>
                        <a:cubicBezTo>
                          <a:pt x="329388" y="180719"/>
                          <a:pt x="328970" y="180358"/>
                          <a:pt x="328533" y="180021"/>
                        </a:cubicBezTo>
                        <a:cubicBezTo>
                          <a:pt x="327972" y="179633"/>
                          <a:pt x="327367" y="179288"/>
                          <a:pt x="326806" y="178899"/>
                        </a:cubicBezTo>
                        <a:cubicBezTo>
                          <a:pt x="326374" y="178641"/>
                          <a:pt x="325941" y="178339"/>
                          <a:pt x="325510" y="178080"/>
                        </a:cubicBezTo>
                        <a:cubicBezTo>
                          <a:pt x="324540" y="177596"/>
                          <a:pt x="323545" y="177164"/>
                          <a:pt x="322530" y="176785"/>
                        </a:cubicBezTo>
                        <a:lnTo>
                          <a:pt x="322185" y="176656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3"/>
                        </a:cubicBezTo>
                        <a:lnTo>
                          <a:pt x="317823" y="175534"/>
                        </a:lnTo>
                        <a:lnTo>
                          <a:pt x="317823" y="161163"/>
                        </a:lnTo>
                        <a:lnTo>
                          <a:pt x="319162" y="160905"/>
                        </a:lnTo>
                        <a:cubicBezTo>
                          <a:pt x="319723" y="160776"/>
                          <a:pt x="320285" y="160645"/>
                          <a:pt x="320802" y="160516"/>
                        </a:cubicBezTo>
                        <a:cubicBezTo>
                          <a:pt x="321607" y="160332"/>
                          <a:pt x="322400" y="160101"/>
                          <a:pt x="323178" y="159825"/>
                        </a:cubicBezTo>
                        <a:cubicBezTo>
                          <a:pt x="323400" y="159773"/>
                          <a:pt x="323616" y="159702"/>
                          <a:pt x="323825" y="159610"/>
                        </a:cubicBezTo>
                        <a:lnTo>
                          <a:pt x="324387" y="159523"/>
                        </a:lnTo>
                        <a:lnTo>
                          <a:pt x="345158" y="159523"/>
                        </a:lnTo>
                        <a:cubicBezTo>
                          <a:pt x="346372" y="159518"/>
                          <a:pt x="347356" y="158536"/>
                          <a:pt x="347361" y="157323"/>
                        </a:cubicBezTo>
                        <a:close/>
                        <a:moveTo>
                          <a:pt x="324775" y="153741"/>
                        </a:moveTo>
                        <a:cubicBezTo>
                          <a:pt x="325769" y="153137"/>
                          <a:pt x="328014" y="151497"/>
                          <a:pt x="327972" y="149469"/>
                        </a:cubicBezTo>
                        <a:cubicBezTo>
                          <a:pt x="327928" y="146318"/>
                          <a:pt x="322185" y="142780"/>
                          <a:pt x="314498" y="142780"/>
                        </a:cubicBezTo>
                        <a:lnTo>
                          <a:pt x="314152" y="142780"/>
                        </a:lnTo>
                        <a:cubicBezTo>
                          <a:pt x="310499" y="142761"/>
                          <a:pt x="306907" y="143714"/>
                          <a:pt x="303745" y="145542"/>
                        </a:cubicBezTo>
                        <a:cubicBezTo>
                          <a:pt x="302795" y="146146"/>
                          <a:pt x="300507" y="147786"/>
                          <a:pt x="300550" y="149814"/>
                        </a:cubicBezTo>
                        <a:cubicBezTo>
                          <a:pt x="300592" y="152965"/>
                          <a:pt x="306336" y="156459"/>
                          <a:pt x="314023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8" y="182055"/>
                          <a:pt x="293810" y="181233"/>
                          <a:pt x="294547" y="180453"/>
                        </a:cubicBezTo>
                        <a:lnTo>
                          <a:pt x="246656" y="144419"/>
                        </a:lnTo>
                        <a:lnTo>
                          <a:pt x="243029" y="182913"/>
                        </a:lnTo>
                        <a:close/>
                        <a:moveTo>
                          <a:pt x="221220" y="149296"/>
                        </a:moveTo>
                        <a:lnTo>
                          <a:pt x="236205" y="87025"/>
                        </a:lnTo>
                        <a:lnTo>
                          <a:pt x="230030" y="84522"/>
                        </a:lnTo>
                        <a:lnTo>
                          <a:pt x="215736" y="143989"/>
                        </a:lnTo>
                        <a:lnTo>
                          <a:pt x="214095" y="143470"/>
                        </a:lnTo>
                        <a:cubicBezTo>
                          <a:pt x="213071" y="143168"/>
                          <a:pt x="212010" y="143009"/>
                          <a:pt x="210942" y="142996"/>
                        </a:cubicBezTo>
                        <a:lnTo>
                          <a:pt x="169529" y="142996"/>
                        </a:lnTo>
                        <a:lnTo>
                          <a:pt x="155192" y="83271"/>
                        </a:lnTo>
                        <a:lnTo>
                          <a:pt x="148930" y="85386"/>
                        </a:lnTo>
                        <a:lnTo>
                          <a:pt x="163440" y="145715"/>
                        </a:lnTo>
                        <a:lnTo>
                          <a:pt x="162749" y="146361"/>
                        </a:lnTo>
                        <a:cubicBezTo>
                          <a:pt x="159416" y="149786"/>
                          <a:pt x="157596" y="154403"/>
                          <a:pt x="157697" y="159178"/>
                        </a:cubicBezTo>
                        <a:lnTo>
                          <a:pt x="157697" y="182913"/>
                        </a:lnTo>
                        <a:lnTo>
                          <a:pt x="223941" y="182913"/>
                        </a:lnTo>
                        <a:lnTo>
                          <a:pt x="223941" y="159179"/>
                        </a:lnTo>
                        <a:cubicBezTo>
                          <a:pt x="223965" y="155919"/>
                          <a:pt x="223147" y="152708"/>
                          <a:pt x="221565" y="149857"/>
                        </a:cubicBezTo>
                        <a:close/>
                        <a:moveTo>
                          <a:pt x="213360" y="139932"/>
                        </a:moveTo>
                        <a:lnTo>
                          <a:pt x="226920" y="83487"/>
                        </a:lnTo>
                        <a:lnTo>
                          <a:pt x="219968" y="80423"/>
                        </a:lnTo>
                        <a:lnTo>
                          <a:pt x="216470" y="78998"/>
                        </a:lnTo>
                        <a:lnTo>
                          <a:pt x="199066" y="99324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9"/>
                        </a:lnTo>
                        <a:lnTo>
                          <a:pt x="158302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5"/>
                          <a:pt x="213360" y="139932"/>
                        </a:cubicBezTo>
                        <a:close/>
                        <a:moveTo>
                          <a:pt x="220615" y="45166"/>
                        </a:moveTo>
                        <a:cubicBezTo>
                          <a:pt x="220580" y="44836"/>
                          <a:pt x="220566" y="44505"/>
                          <a:pt x="220573" y="44173"/>
                        </a:cubicBezTo>
                        <a:lnTo>
                          <a:pt x="219968" y="42404"/>
                        </a:lnTo>
                        <a:cubicBezTo>
                          <a:pt x="219932" y="42248"/>
                          <a:pt x="219918" y="42089"/>
                          <a:pt x="219925" y="41930"/>
                        </a:cubicBezTo>
                        <a:lnTo>
                          <a:pt x="219796" y="41628"/>
                        </a:lnTo>
                        <a:lnTo>
                          <a:pt x="219796" y="36493"/>
                        </a:lnTo>
                        <a:cubicBezTo>
                          <a:pt x="221510" y="21763"/>
                          <a:pt x="210951" y="8435"/>
                          <a:pt x="196212" y="6722"/>
                        </a:cubicBezTo>
                        <a:cubicBezTo>
                          <a:pt x="181472" y="5009"/>
                          <a:pt x="168134" y="15560"/>
                          <a:pt x="166420" y="30289"/>
                        </a:cubicBezTo>
                        <a:cubicBezTo>
                          <a:pt x="166180" y="32350"/>
                          <a:pt x="166180" y="34432"/>
                          <a:pt x="166420" y="36493"/>
                        </a:cubicBezTo>
                        <a:lnTo>
                          <a:pt x="166420" y="40031"/>
                        </a:lnTo>
                        <a:cubicBezTo>
                          <a:pt x="166397" y="40250"/>
                          <a:pt x="166354" y="40467"/>
                          <a:pt x="166291" y="40679"/>
                        </a:cubicBezTo>
                        <a:lnTo>
                          <a:pt x="166247" y="41109"/>
                        </a:lnTo>
                        <a:lnTo>
                          <a:pt x="166117" y="41412"/>
                        </a:lnTo>
                        <a:lnTo>
                          <a:pt x="164865" y="44087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6" y="46633"/>
                          <a:pt x="167413" y="47755"/>
                          <a:pt x="168276" y="48877"/>
                        </a:cubicBezTo>
                        <a:lnTo>
                          <a:pt x="168709" y="48877"/>
                        </a:lnTo>
                        <a:lnTo>
                          <a:pt x="168709" y="49439"/>
                        </a:lnTo>
                        <a:cubicBezTo>
                          <a:pt x="170842" y="52698"/>
                          <a:pt x="173497" y="55585"/>
                          <a:pt x="176568" y="57983"/>
                        </a:cubicBezTo>
                        <a:cubicBezTo>
                          <a:pt x="181142" y="59886"/>
                          <a:pt x="186089" y="60726"/>
                          <a:pt x="191035" y="60443"/>
                        </a:cubicBezTo>
                        <a:cubicBezTo>
                          <a:pt x="196779" y="60579"/>
                          <a:pt x="202504" y="59732"/>
                          <a:pt x="207963" y="57939"/>
                        </a:cubicBezTo>
                        <a:cubicBezTo>
                          <a:pt x="212806" y="54350"/>
                          <a:pt x="217073" y="50042"/>
                          <a:pt x="220615" y="45166"/>
                        </a:cubicBezTo>
                        <a:close/>
                        <a:moveTo>
                          <a:pt x="198851" y="94534"/>
                        </a:moveTo>
                        <a:lnTo>
                          <a:pt x="213231" y="77704"/>
                        </a:lnTo>
                        <a:lnTo>
                          <a:pt x="212886" y="77531"/>
                        </a:lnTo>
                        <a:lnTo>
                          <a:pt x="212842" y="77531"/>
                        </a:lnTo>
                        <a:lnTo>
                          <a:pt x="212368" y="77359"/>
                        </a:lnTo>
                        <a:cubicBezTo>
                          <a:pt x="208439" y="84154"/>
                          <a:pt x="201482" y="88649"/>
                          <a:pt x="193669" y="89441"/>
                        </a:cubicBezTo>
                        <a:close/>
                        <a:moveTo>
                          <a:pt x="211245" y="72914"/>
                        </a:moveTo>
                        <a:cubicBezTo>
                          <a:pt x="214176" y="67375"/>
                          <a:pt x="215939" y="61294"/>
                          <a:pt x="216427" y="55048"/>
                        </a:cubicBezTo>
                        <a:cubicBezTo>
                          <a:pt x="214401" y="57422"/>
                          <a:pt x="211975" y="59423"/>
                          <a:pt x="209258" y="60960"/>
                        </a:cubicBezTo>
                        <a:cubicBezTo>
                          <a:pt x="203394" y="62947"/>
                          <a:pt x="197225" y="63882"/>
                          <a:pt x="191035" y="63722"/>
                        </a:cubicBezTo>
                        <a:cubicBezTo>
                          <a:pt x="185536" y="63951"/>
                          <a:pt x="180054" y="62979"/>
                          <a:pt x="174970" y="60874"/>
                        </a:cubicBezTo>
                        <a:cubicBezTo>
                          <a:pt x="172695" y="59319"/>
                          <a:pt x="170683" y="57410"/>
                          <a:pt x="169010" y="55221"/>
                        </a:cubicBezTo>
                        <a:cubicBezTo>
                          <a:pt x="169551" y="61375"/>
                          <a:pt x="171313" y="67361"/>
                          <a:pt x="174193" y="72828"/>
                        </a:cubicBezTo>
                        <a:cubicBezTo>
                          <a:pt x="174279" y="72957"/>
                          <a:pt x="174236" y="73043"/>
                          <a:pt x="174279" y="73173"/>
                        </a:cubicBezTo>
                        <a:cubicBezTo>
                          <a:pt x="177884" y="83354"/>
                          <a:pt x="189065" y="88687"/>
                          <a:pt x="199253" y="85085"/>
                        </a:cubicBezTo>
                        <a:cubicBezTo>
                          <a:pt x="204807" y="83121"/>
                          <a:pt x="209180" y="78762"/>
                          <a:pt x="211158" y="73216"/>
                        </a:cubicBezTo>
                        <a:cubicBezTo>
                          <a:pt x="211202" y="73129"/>
                          <a:pt x="211158" y="73000"/>
                          <a:pt x="211245" y="72914"/>
                        </a:cubicBezTo>
                        <a:close/>
                        <a:moveTo>
                          <a:pt x="185119" y="95310"/>
                        </a:moveTo>
                        <a:lnTo>
                          <a:pt x="191812" y="89441"/>
                        </a:lnTo>
                        <a:cubicBezTo>
                          <a:pt x="183964" y="88651"/>
                          <a:pt x="176982" y="84117"/>
                          <a:pt x="173070" y="77272"/>
                        </a:cubicBezTo>
                        <a:lnTo>
                          <a:pt x="171688" y="77747"/>
                        </a:lnTo>
                        <a:close/>
                        <a:moveTo>
                          <a:pt x="159813" y="144679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4"/>
                        </a:lnTo>
                        <a:lnTo>
                          <a:pt x="114426" y="109724"/>
                        </a:lnTo>
                        <a:cubicBezTo>
                          <a:pt x="117455" y="109724"/>
                          <a:pt x="119910" y="112178"/>
                          <a:pt x="119910" y="115205"/>
                        </a:cubicBezTo>
                        <a:cubicBezTo>
                          <a:pt x="119910" y="118231"/>
                          <a:pt x="117455" y="120685"/>
                          <a:pt x="114426" y="120685"/>
                        </a:cubicBezTo>
                        <a:lnTo>
                          <a:pt x="96979" y="120772"/>
                        </a:lnTo>
                        <a:cubicBezTo>
                          <a:pt x="94924" y="122020"/>
                          <a:pt x="92698" y="122965"/>
                          <a:pt x="90372" y="123577"/>
                        </a:cubicBezTo>
                        <a:lnTo>
                          <a:pt x="90372" y="144074"/>
                        </a:lnTo>
                        <a:cubicBezTo>
                          <a:pt x="95900" y="142651"/>
                          <a:pt x="112699" y="137040"/>
                          <a:pt x="128504" y="130697"/>
                        </a:cubicBezTo>
                        <a:cubicBezTo>
                          <a:pt x="130525" y="129697"/>
                          <a:pt x="132891" y="129665"/>
                          <a:pt x="134938" y="130610"/>
                        </a:cubicBezTo>
                        <a:cubicBezTo>
                          <a:pt x="136469" y="131408"/>
                          <a:pt x="137585" y="132822"/>
                          <a:pt x="138005" y="134495"/>
                        </a:cubicBezTo>
                        <a:lnTo>
                          <a:pt x="142108" y="182913"/>
                        </a:lnTo>
                        <a:lnTo>
                          <a:pt x="154415" y="182913"/>
                        </a:lnTo>
                        <a:lnTo>
                          <a:pt x="154415" y="159179"/>
                        </a:lnTo>
                        <a:cubicBezTo>
                          <a:pt x="154328" y="153839"/>
                          <a:pt x="156255" y="148663"/>
                          <a:pt x="159813" y="144679"/>
                        </a:cubicBezTo>
                        <a:close/>
                        <a:moveTo>
                          <a:pt x="138825" y="182913"/>
                        </a:moveTo>
                        <a:lnTo>
                          <a:pt x="134766" y="135056"/>
                        </a:lnTo>
                        <a:cubicBezTo>
                          <a:pt x="134503" y="134391"/>
                          <a:pt x="134013" y="133841"/>
                          <a:pt x="133383" y="133502"/>
                        </a:cubicBezTo>
                        <a:cubicBezTo>
                          <a:pt x="132176" y="133082"/>
                          <a:pt x="130850" y="133175"/>
                          <a:pt x="129714" y="133760"/>
                        </a:cubicBezTo>
                        <a:cubicBezTo>
                          <a:pt x="116886" y="138975"/>
                          <a:pt x="103798" y="143527"/>
                          <a:pt x="90503" y="147398"/>
                        </a:cubicBezTo>
                        <a:lnTo>
                          <a:pt x="90372" y="146793"/>
                        </a:lnTo>
                        <a:lnTo>
                          <a:pt x="90372" y="171391"/>
                        </a:lnTo>
                        <a:cubicBezTo>
                          <a:pt x="91106" y="171607"/>
                          <a:pt x="91840" y="171822"/>
                          <a:pt x="92575" y="172081"/>
                        </a:cubicBezTo>
                        <a:cubicBezTo>
                          <a:pt x="98233" y="174082"/>
                          <a:pt x="103074" y="177888"/>
                          <a:pt x="106350" y="182913"/>
                        </a:cubicBezTo>
                        <a:close/>
                        <a:moveTo>
                          <a:pt x="116628" y="115205"/>
                        </a:moveTo>
                        <a:cubicBezTo>
                          <a:pt x="116623" y="113991"/>
                          <a:pt x="115640" y="113009"/>
                          <a:pt x="114426" y="113004"/>
                        </a:cubicBezTo>
                        <a:lnTo>
                          <a:pt x="100176" y="113004"/>
                        </a:lnTo>
                        <a:lnTo>
                          <a:pt x="100564" y="111062"/>
                        </a:lnTo>
                        <a:cubicBezTo>
                          <a:pt x="100677" y="110537"/>
                          <a:pt x="100735" y="110002"/>
                          <a:pt x="100737" y="109465"/>
                        </a:cubicBezTo>
                        <a:cubicBezTo>
                          <a:pt x="100736" y="109101"/>
                          <a:pt x="100693" y="108739"/>
                          <a:pt x="100607" y="108386"/>
                        </a:cubicBezTo>
                        <a:cubicBezTo>
                          <a:pt x="99657" y="102431"/>
                          <a:pt x="91798" y="97943"/>
                          <a:pt x="82298" y="97943"/>
                        </a:cubicBezTo>
                        <a:lnTo>
                          <a:pt x="81909" y="97986"/>
                        </a:lnTo>
                        <a:cubicBezTo>
                          <a:pt x="81114" y="97999"/>
                          <a:pt x="80321" y="98057"/>
                          <a:pt x="79533" y="98159"/>
                        </a:cubicBezTo>
                        <a:cubicBezTo>
                          <a:pt x="79114" y="98147"/>
                          <a:pt x="78695" y="98175"/>
                          <a:pt x="78281" y="98245"/>
                        </a:cubicBezTo>
                        <a:cubicBezTo>
                          <a:pt x="75112" y="98626"/>
                          <a:pt x="72054" y="99654"/>
                          <a:pt x="69299" y="101266"/>
                        </a:cubicBezTo>
                        <a:cubicBezTo>
                          <a:pt x="69170" y="101353"/>
                          <a:pt x="69039" y="101396"/>
                          <a:pt x="68910" y="101482"/>
                        </a:cubicBezTo>
                        <a:cubicBezTo>
                          <a:pt x="66251" y="102939"/>
                          <a:pt x="64324" y="105443"/>
                          <a:pt x="63599" y="108386"/>
                        </a:cubicBezTo>
                        <a:cubicBezTo>
                          <a:pt x="63484" y="108911"/>
                          <a:pt x="63426" y="109446"/>
                          <a:pt x="63426" y="109983"/>
                        </a:cubicBezTo>
                        <a:cubicBezTo>
                          <a:pt x="63433" y="110358"/>
                          <a:pt x="63462" y="110733"/>
                          <a:pt x="63512" y="111105"/>
                        </a:cubicBezTo>
                        <a:lnTo>
                          <a:pt x="63857" y="113004"/>
                        </a:lnTo>
                        <a:lnTo>
                          <a:pt x="52629" y="113004"/>
                        </a:lnTo>
                        <a:cubicBezTo>
                          <a:pt x="51413" y="113004"/>
                          <a:pt x="50427" y="113990"/>
                          <a:pt x="50427" y="115205"/>
                        </a:cubicBezTo>
                        <a:cubicBezTo>
                          <a:pt x="50427" y="116420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6" y="117664"/>
                        </a:lnTo>
                        <a:cubicBezTo>
                          <a:pt x="68392" y="117837"/>
                          <a:pt x="68607" y="117924"/>
                          <a:pt x="68781" y="118053"/>
                        </a:cubicBezTo>
                        <a:cubicBezTo>
                          <a:pt x="69674" y="118619"/>
                          <a:pt x="70613" y="119109"/>
                          <a:pt x="71588" y="119520"/>
                        </a:cubicBezTo>
                        <a:cubicBezTo>
                          <a:pt x="71691" y="119555"/>
                          <a:pt x="71792" y="119598"/>
                          <a:pt x="71889" y="119650"/>
                        </a:cubicBezTo>
                        <a:cubicBezTo>
                          <a:pt x="73026" y="120098"/>
                          <a:pt x="74196" y="120459"/>
                          <a:pt x="75388" y="120728"/>
                        </a:cubicBezTo>
                        <a:cubicBezTo>
                          <a:pt x="75690" y="120814"/>
                          <a:pt x="75949" y="120858"/>
                          <a:pt x="76251" y="120944"/>
                        </a:cubicBezTo>
                        <a:cubicBezTo>
                          <a:pt x="76510" y="120988"/>
                          <a:pt x="76770" y="121030"/>
                          <a:pt x="77072" y="121073"/>
                        </a:cubicBezTo>
                        <a:cubicBezTo>
                          <a:pt x="77547" y="121160"/>
                          <a:pt x="78022" y="121246"/>
                          <a:pt x="78540" y="121289"/>
                        </a:cubicBezTo>
                        <a:lnTo>
                          <a:pt x="79965" y="121462"/>
                        </a:lnTo>
                        <a:lnTo>
                          <a:pt x="79965" y="174023"/>
                        </a:lnTo>
                        <a:lnTo>
                          <a:pt x="78670" y="174325"/>
                        </a:lnTo>
                        <a:cubicBezTo>
                          <a:pt x="77656" y="174518"/>
                          <a:pt x="76659" y="174792"/>
                          <a:pt x="75690" y="175145"/>
                        </a:cubicBezTo>
                        <a:cubicBezTo>
                          <a:pt x="75642" y="175140"/>
                          <a:pt x="75595" y="175155"/>
                          <a:pt x="75560" y="175189"/>
                        </a:cubicBezTo>
                        <a:lnTo>
                          <a:pt x="75431" y="175232"/>
                        </a:lnTo>
                        <a:cubicBezTo>
                          <a:pt x="74219" y="175657"/>
                          <a:pt x="73048" y="176191"/>
                          <a:pt x="71933" y="176828"/>
                        </a:cubicBezTo>
                        <a:cubicBezTo>
                          <a:pt x="71457" y="177087"/>
                          <a:pt x="70983" y="177476"/>
                          <a:pt x="70507" y="177777"/>
                        </a:cubicBezTo>
                        <a:cubicBezTo>
                          <a:pt x="69860" y="178209"/>
                          <a:pt x="69212" y="178598"/>
                          <a:pt x="68651" y="179030"/>
                        </a:cubicBezTo>
                        <a:cubicBezTo>
                          <a:pt x="68133" y="179418"/>
                          <a:pt x="67744" y="179892"/>
                          <a:pt x="67268" y="180324"/>
                        </a:cubicBezTo>
                        <a:cubicBezTo>
                          <a:pt x="66719" y="180794"/>
                          <a:pt x="66200" y="181298"/>
                          <a:pt x="65715" y="181835"/>
                        </a:cubicBezTo>
                        <a:cubicBezTo>
                          <a:pt x="65412" y="182179"/>
                          <a:pt x="65153" y="182568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1"/>
                          <a:pt x="95704" y="176680"/>
                          <a:pt x="91453" y="175188"/>
                        </a:cubicBezTo>
                        <a:cubicBezTo>
                          <a:pt x="90456" y="174816"/>
                          <a:pt x="89431" y="174527"/>
                          <a:pt x="88386" y="174325"/>
                        </a:cubicBezTo>
                        <a:lnTo>
                          <a:pt x="87090" y="174023"/>
                        </a:lnTo>
                        <a:lnTo>
                          <a:pt x="87090" y="121030"/>
                        </a:lnTo>
                        <a:lnTo>
                          <a:pt x="88343" y="120728"/>
                        </a:lnTo>
                        <a:cubicBezTo>
                          <a:pt x="90762" y="120193"/>
                          <a:pt x="93080" y="119275"/>
                          <a:pt x="95209" y="118009"/>
                        </a:cubicBezTo>
                        <a:lnTo>
                          <a:pt x="96072" y="117405"/>
                        </a:lnTo>
                        <a:lnTo>
                          <a:pt x="114426" y="117405"/>
                        </a:lnTo>
                        <a:cubicBezTo>
                          <a:pt x="115640" y="117400"/>
                          <a:pt x="116623" y="116418"/>
                          <a:pt x="116628" y="11520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89" name="Google Shape;2189;g2d252dde5c4_1_1"/>
                  <p:cNvSpPr/>
                  <p:nvPr/>
                </p:nvSpPr>
                <p:spPr>
                  <a:xfrm>
                    <a:off x="5030321" y="3255639"/>
                    <a:ext cx="34028" cy="20282"/>
                  </a:xfrm>
                  <a:custGeom>
                    <a:rect b="b" l="l" r="r" t="t"/>
                    <a:pathLst>
                      <a:path extrusionOk="0" h="20282" w="34028">
                        <a:moveTo>
                          <a:pt x="34362" y="9907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3"/>
                        </a:cubicBezTo>
                        <a:lnTo>
                          <a:pt x="17089" y="20263"/>
                        </a:lnTo>
                        <a:cubicBezTo>
                          <a:pt x="7934" y="20263"/>
                          <a:pt x="421" y="15819"/>
                          <a:pt x="334" y="10339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6"/>
                          <a:pt x="12954" y="-24"/>
                          <a:pt x="17218" y="25"/>
                        </a:cubicBezTo>
                        <a:lnTo>
                          <a:pt x="17565" y="-19"/>
                        </a:lnTo>
                        <a:cubicBezTo>
                          <a:pt x="26762" y="-19"/>
                          <a:pt x="34277" y="4426"/>
                          <a:pt x="34362" y="9907"/>
                        </a:cubicBezTo>
                        <a:close/>
                        <a:moveTo>
                          <a:pt x="27843" y="14222"/>
                        </a:moveTo>
                        <a:cubicBezTo>
                          <a:pt x="28835" y="13617"/>
                          <a:pt x="31081" y="11978"/>
                          <a:pt x="31081" y="9950"/>
                        </a:cubicBezTo>
                        <a:cubicBezTo>
                          <a:pt x="31038" y="6799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4"/>
                          <a:pt x="9983" y="4184"/>
                          <a:pt x="6811" y="6022"/>
                        </a:cubicBezTo>
                        <a:cubicBezTo>
                          <a:pt x="5861" y="6627"/>
                          <a:pt x="3573" y="8310"/>
                          <a:pt x="3616" y="10295"/>
                        </a:cubicBezTo>
                        <a:cubicBezTo>
                          <a:pt x="3659" y="13445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5"/>
                          <a:pt x="24685" y="16061"/>
                          <a:pt x="27843" y="1422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90" name="Google Shape;2190;g2d252dde5c4_1_1"/>
                <p:cNvGrpSpPr/>
                <p:nvPr/>
              </p:nvGrpSpPr>
              <p:grpSpPr>
                <a:xfrm>
                  <a:off x="3627127" y="1430515"/>
                  <a:ext cx="320728" cy="239680"/>
                  <a:chOff x="5409202" y="3162440"/>
                  <a:chExt cx="320728" cy="239680"/>
                </a:xfrm>
              </p:grpSpPr>
              <p:sp>
                <p:nvSpPr>
                  <p:cNvPr id="2191" name="Google Shape;2191;g2d252dde5c4_1_1"/>
                  <p:cNvSpPr/>
                  <p:nvPr/>
                </p:nvSpPr>
                <p:spPr>
                  <a:xfrm>
                    <a:off x="5409202" y="3361125"/>
                    <a:ext cx="320728" cy="40995"/>
                  </a:xfrm>
                  <a:custGeom>
                    <a:rect b="b" l="l" r="r" t="t"/>
                    <a:pathLst>
                      <a:path extrusionOk="0" h="40995" w="320728">
                        <a:moveTo>
                          <a:pt x="0" y="0"/>
                        </a:moveTo>
                        <a:lnTo>
                          <a:pt x="320728" y="0"/>
                        </a:lnTo>
                        <a:lnTo>
                          <a:pt x="320728" y="40996"/>
                        </a:lnTo>
                        <a:lnTo>
                          <a:pt x="0" y="40996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92" name="Google Shape;2192;g2d252dde5c4_1_1"/>
                  <p:cNvSpPr/>
                  <p:nvPr/>
                </p:nvSpPr>
                <p:spPr>
                  <a:xfrm>
                    <a:off x="5524935" y="3239171"/>
                    <a:ext cx="87275" cy="99642"/>
                  </a:xfrm>
                  <a:custGeom>
                    <a:rect b="b" l="l" r="r" t="t"/>
                    <a:pathLst>
                      <a:path extrusionOk="0" h="99642" w="87275">
                        <a:moveTo>
                          <a:pt x="87609" y="3736"/>
                        </a:moveTo>
                        <a:lnTo>
                          <a:pt x="72623" y="66007"/>
                        </a:lnTo>
                        <a:lnTo>
                          <a:pt x="72970" y="66568"/>
                        </a:lnTo>
                        <a:cubicBezTo>
                          <a:pt x="74550" y="69420"/>
                          <a:pt x="75368" y="72630"/>
                          <a:pt x="75344" y="75890"/>
                        </a:cubicBezTo>
                        <a:lnTo>
                          <a:pt x="75344" y="99624"/>
                        </a:lnTo>
                        <a:lnTo>
                          <a:pt x="9100" y="99624"/>
                        </a:lnTo>
                        <a:lnTo>
                          <a:pt x="9100" y="75889"/>
                        </a:lnTo>
                        <a:cubicBezTo>
                          <a:pt x="9000" y="71113"/>
                          <a:pt x="10819" y="66497"/>
                          <a:pt x="14152" y="63072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7"/>
                        </a:lnTo>
                        <a:lnTo>
                          <a:pt x="62346" y="59707"/>
                        </a:lnTo>
                        <a:cubicBezTo>
                          <a:pt x="63413" y="59720"/>
                          <a:pt x="64474" y="59879"/>
                          <a:pt x="65499" y="60181"/>
                        </a:cubicBezTo>
                        <a:lnTo>
                          <a:pt x="67139" y="60698"/>
                        </a:lnTo>
                        <a:lnTo>
                          <a:pt x="81433" y="1233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93" name="Google Shape;2193;g2d252dde5c4_1_1"/>
                  <p:cNvSpPr/>
                  <p:nvPr/>
                </p:nvSpPr>
                <p:spPr>
                  <a:xfrm>
                    <a:off x="5540869" y="3162440"/>
                    <a:ext cx="55751" cy="53957"/>
                  </a:xfrm>
                  <a:custGeom>
                    <a:rect b="b" l="l" r="r" t="t"/>
                    <a:pathLst>
                      <a:path extrusionOk="0" h="53957" w="55751">
                        <a:moveTo>
                          <a:pt x="56042" y="37616"/>
                        </a:moveTo>
                        <a:cubicBezTo>
                          <a:pt x="56035" y="37947"/>
                          <a:pt x="56049" y="38279"/>
                          <a:pt x="56085" y="38608"/>
                        </a:cubicBezTo>
                        <a:cubicBezTo>
                          <a:pt x="52542" y="43485"/>
                          <a:pt x="48275" y="47792"/>
                          <a:pt x="43432" y="51382"/>
                        </a:cubicBezTo>
                        <a:cubicBezTo>
                          <a:pt x="37973" y="53175"/>
                          <a:pt x="32248" y="54021"/>
                          <a:pt x="26504" y="53884"/>
                        </a:cubicBezTo>
                        <a:cubicBezTo>
                          <a:pt x="21557" y="54169"/>
                          <a:pt x="16611" y="53327"/>
                          <a:pt x="12037" y="51424"/>
                        </a:cubicBezTo>
                        <a:cubicBezTo>
                          <a:pt x="8966" y="49027"/>
                          <a:pt x="6310" y="46140"/>
                          <a:pt x="4177" y="42880"/>
                        </a:cubicBezTo>
                        <a:lnTo>
                          <a:pt x="4177" y="42319"/>
                        </a:lnTo>
                        <a:lnTo>
                          <a:pt x="3745" y="42319"/>
                        </a:lnTo>
                        <a:cubicBezTo>
                          <a:pt x="2882" y="41197"/>
                          <a:pt x="2104" y="40075"/>
                          <a:pt x="1456" y="39126"/>
                        </a:cubicBezTo>
                        <a:lnTo>
                          <a:pt x="1414" y="39083"/>
                        </a:lnTo>
                        <a:cubicBezTo>
                          <a:pt x="1025" y="38522"/>
                          <a:pt x="679" y="37961"/>
                          <a:pt x="334" y="37529"/>
                        </a:cubicBezTo>
                        <a:lnTo>
                          <a:pt x="1587" y="34853"/>
                        </a:lnTo>
                        <a:lnTo>
                          <a:pt x="1716" y="34552"/>
                        </a:lnTo>
                        <a:lnTo>
                          <a:pt x="1759" y="34120"/>
                        </a:lnTo>
                        <a:cubicBezTo>
                          <a:pt x="1823" y="33909"/>
                          <a:pt x="1866" y="33692"/>
                          <a:pt x="1889" y="33473"/>
                        </a:cubicBezTo>
                        <a:lnTo>
                          <a:pt x="1889" y="29934"/>
                        </a:lnTo>
                        <a:cubicBezTo>
                          <a:pt x="174" y="15205"/>
                          <a:pt x="10733" y="1876"/>
                          <a:pt x="25473" y="163"/>
                        </a:cubicBezTo>
                        <a:cubicBezTo>
                          <a:pt x="40212" y="-1550"/>
                          <a:pt x="53550" y="9002"/>
                          <a:pt x="55264" y="23731"/>
                        </a:cubicBezTo>
                        <a:cubicBezTo>
                          <a:pt x="55504" y="25792"/>
                          <a:pt x="55504" y="27873"/>
                          <a:pt x="55264" y="29934"/>
                        </a:cubicBezTo>
                        <a:lnTo>
                          <a:pt x="55264" y="35069"/>
                        </a:lnTo>
                        <a:lnTo>
                          <a:pt x="55393" y="35372"/>
                        </a:lnTo>
                        <a:cubicBezTo>
                          <a:pt x="55386" y="35531"/>
                          <a:pt x="55401" y="35691"/>
                          <a:pt x="55437" y="35846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94" name="Google Shape;2194;g2d252dde5c4_1_1"/>
                <p:cNvGrpSpPr/>
                <p:nvPr/>
              </p:nvGrpSpPr>
              <p:grpSpPr>
                <a:xfrm>
                  <a:off x="3594313" y="1424112"/>
                  <a:ext cx="381012" cy="256077"/>
                  <a:chOff x="5376388" y="3156037"/>
                  <a:chExt cx="381012" cy="256077"/>
                </a:xfrm>
              </p:grpSpPr>
              <p:sp>
                <p:nvSpPr>
                  <p:cNvPr id="2195" name="Google Shape;2195;g2d252dde5c4_1_1"/>
                  <p:cNvSpPr/>
                  <p:nvPr/>
                </p:nvSpPr>
                <p:spPr>
                  <a:xfrm>
                    <a:off x="5376388" y="3156037"/>
                    <a:ext cx="381012" cy="256077"/>
                  </a:xfrm>
                  <a:custGeom>
                    <a:rect b="b" l="l" r="r" t="t"/>
                    <a:pathLst>
                      <a:path extrusionOk="0" h="256077" w="381012">
                        <a:moveTo>
                          <a:pt x="381347" y="182913"/>
                        </a:moveTo>
                        <a:lnTo>
                          <a:pt x="381347" y="201944"/>
                        </a:lnTo>
                        <a:cubicBezTo>
                          <a:pt x="381348" y="203754"/>
                          <a:pt x="379880" y="205222"/>
                          <a:pt x="378068" y="205223"/>
                        </a:cubicBezTo>
                        <a:cubicBezTo>
                          <a:pt x="378067" y="205223"/>
                          <a:pt x="378066" y="205223"/>
                          <a:pt x="378064" y="205223"/>
                        </a:cubicBezTo>
                        <a:lnTo>
                          <a:pt x="363814" y="205223"/>
                        </a:lnTo>
                        <a:lnTo>
                          <a:pt x="363814" y="247816"/>
                        </a:lnTo>
                        <a:cubicBezTo>
                          <a:pt x="364088" y="248336"/>
                          <a:pt x="364236" y="248912"/>
                          <a:pt x="364246" y="249499"/>
                        </a:cubicBezTo>
                        <a:lnTo>
                          <a:pt x="364246" y="252779"/>
                        </a:lnTo>
                        <a:cubicBezTo>
                          <a:pt x="364247" y="254590"/>
                          <a:pt x="362778" y="256058"/>
                          <a:pt x="360966" y="256059"/>
                        </a:cubicBezTo>
                        <a:cubicBezTo>
                          <a:pt x="360965" y="256059"/>
                          <a:pt x="360965" y="256059"/>
                          <a:pt x="360964" y="256059"/>
                        </a:cubicBezTo>
                        <a:lnTo>
                          <a:pt x="28273" y="256059"/>
                        </a:lnTo>
                        <a:cubicBezTo>
                          <a:pt x="26014" y="255182"/>
                          <a:pt x="24228" y="253397"/>
                          <a:pt x="23351" y="251139"/>
                        </a:cubicBezTo>
                        <a:lnTo>
                          <a:pt x="23351" y="205223"/>
                        </a:lnTo>
                        <a:lnTo>
                          <a:pt x="3615" y="205223"/>
                        </a:lnTo>
                        <a:cubicBezTo>
                          <a:pt x="1803" y="205224"/>
                          <a:pt x="334" y="203757"/>
                          <a:pt x="334" y="201947"/>
                        </a:cubicBezTo>
                        <a:cubicBezTo>
                          <a:pt x="334" y="201946"/>
                          <a:pt x="334" y="201945"/>
                          <a:pt x="334" y="201944"/>
                        </a:cubicBezTo>
                        <a:lnTo>
                          <a:pt x="334" y="182913"/>
                        </a:lnTo>
                        <a:cubicBezTo>
                          <a:pt x="333" y="181102"/>
                          <a:pt x="1801" y="179634"/>
                          <a:pt x="3613" y="179633"/>
                        </a:cubicBezTo>
                        <a:cubicBezTo>
                          <a:pt x="3613" y="179633"/>
                          <a:pt x="3614" y="179633"/>
                          <a:pt x="3615" y="179633"/>
                        </a:cubicBezTo>
                        <a:lnTo>
                          <a:pt x="59020" y="179633"/>
                        </a:lnTo>
                        <a:cubicBezTo>
                          <a:pt x="62660" y="174743"/>
                          <a:pt x="67662" y="171036"/>
                          <a:pt x="73401" y="168974"/>
                        </a:cubicBezTo>
                        <a:lnTo>
                          <a:pt x="73401" y="127029"/>
                        </a:lnTo>
                        <a:cubicBezTo>
                          <a:pt x="70728" y="126394"/>
                          <a:pt x="68166" y="125361"/>
                          <a:pt x="65800" y="123965"/>
                        </a:cubicBezTo>
                        <a:lnTo>
                          <a:pt x="52629" y="123965"/>
                        </a:lnTo>
                        <a:cubicBezTo>
                          <a:pt x="47788" y="123965"/>
                          <a:pt x="43863" y="120043"/>
                          <a:pt x="43863" y="115205"/>
                        </a:cubicBezTo>
                        <a:cubicBezTo>
                          <a:pt x="43863" y="110367"/>
                          <a:pt x="47788" y="106444"/>
                          <a:pt x="52629" y="106444"/>
                        </a:cubicBezTo>
                        <a:lnTo>
                          <a:pt x="57293" y="106444"/>
                        </a:lnTo>
                        <a:cubicBezTo>
                          <a:pt x="58490" y="101995"/>
                          <a:pt x="61412" y="98206"/>
                          <a:pt x="65412" y="95915"/>
                        </a:cubicBezTo>
                        <a:cubicBezTo>
                          <a:pt x="70368" y="92943"/>
                          <a:pt x="76041" y="91376"/>
                          <a:pt x="81822" y="91384"/>
                        </a:cubicBezTo>
                        <a:lnTo>
                          <a:pt x="82296" y="91383"/>
                        </a:lnTo>
                        <a:cubicBezTo>
                          <a:pt x="91923" y="90622"/>
                          <a:pt x="101142" y="95412"/>
                          <a:pt x="106047" y="103725"/>
                        </a:cubicBezTo>
                        <a:lnTo>
                          <a:pt x="136924" y="82623"/>
                        </a:lnTo>
                        <a:cubicBezTo>
                          <a:pt x="137189" y="82463"/>
                          <a:pt x="137463" y="82319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2" y="65901"/>
                          <a:pt x="162339" y="58843"/>
                          <a:pt x="162144" y="51682"/>
                        </a:cubicBezTo>
                        <a:cubicBezTo>
                          <a:pt x="160589" y="49439"/>
                          <a:pt x="159380" y="47669"/>
                          <a:pt x="159078" y="47194"/>
                        </a:cubicBezTo>
                        <a:lnTo>
                          <a:pt x="158818" y="46805"/>
                        </a:lnTo>
                        <a:cubicBezTo>
                          <a:pt x="158500" y="46332"/>
                          <a:pt x="158320" y="45779"/>
                          <a:pt x="158301" y="45209"/>
                        </a:cubicBezTo>
                        <a:lnTo>
                          <a:pt x="158215" y="43828"/>
                        </a:lnTo>
                        <a:cubicBezTo>
                          <a:pt x="158173" y="43283"/>
                          <a:pt x="158262" y="42735"/>
                          <a:pt x="158473" y="42231"/>
                        </a:cubicBezTo>
                        <a:lnTo>
                          <a:pt x="159855" y="39341"/>
                        </a:lnTo>
                        <a:lnTo>
                          <a:pt x="159855" y="36493"/>
                        </a:lnTo>
                        <a:cubicBezTo>
                          <a:pt x="158135" y="18129"/>
                          <a:pt x="171637" y="1848"/>
                          <a:pt x="190013" y="129"/>
                        </a:cubicBezTo>
                        <a:cubicBezTo>
                          <a:pt x="208390" y="-1591"/>
                          <a:pt x="224682" y="11902"/>
                          <a:pt x="226402" y="30265"/>
                        </a:cubicBezTo>
                        <a:cubicBezTo>
                          <a:pt x="226596" y="32337"/>
                          <a:pt x="226596" y="34421"/>
                          <a:pt x="226402" y="36493"/>
                        </a:cubicBezTo>
                        <a:lnTo>
                          <a:pt x="226402" y="40851"/>
                        </a:lnTo>
                        <a:lnTo>
                          <a:pt x="226964" y="42663"/>
                        </a:lnTo>
                        <a:cubicBezTo>
                          <a:pt x="227084" y="42995"/>
                          <a:pt x="227142" y="43346"/>
                          <a:pt x="227136" y="43699"/>
                        </a:cubicBezTo>
                        <a:cubicBezTo>
                          <a:pt x="227122" y="44059"/>
                          <a:pt x="227136" y="44420"/>
                          <a:pt x="227179" y="44778"/>
                        </a:cubicBezTo>
                        <a:lnTo>
                          <a:pt x="227309" y="45511"/>
                        </a:lnTo>
                        <a:cubicBezTo>
                          <a:pt x="227468" y="46413"/>
                          <a:pt x="227232" y="47341"/>
                          <a:pt x="226661" y="48057"/>
                        </a:cubicBezTo>
                        <a:lnTo>
                          <a:pt x="226229" y="48662"/>
                        </a:lnTo>
                        <a:cubicBezTo>
                          <a:pt x="225927" y="49050"/>
                          <a:pt x="224804" y="50474"/>
                          <a:pt x="223293" y="52287"/>
                        </a:cubicBezTo>
                        <a:cubicBezTo>
                          <a:pt x="223047" y="59320"/>
                          <a:pt x="221479" y="66244"/>
                          <a:pt x="218672" y="72698"/>
                        </a:cubicBezTo>
                        <a:lnTo>
                          <a:pt x="222602" y="74424"/>
                        </a:lnTo>
                        <a:lnTo>
                          <a:pt x="244410" y="83271"/>
                        </a:lnTo>
                        <a:lnTo>
                          <a:pt x="254386" y="87112"/>
                        </a:lnTo>
                        <a:cubicBezTo>
                          <a:pt x="255044" y="87382"/>
                          <a:pt x="255602" y="87849"/>
                          <a:pt x="255983" y="88450"/>
                        </a:cubicBezTo>
                        <a:lnTo>
                          <a:pt x="256976" y="90089"/>
                        </a:lnTo>
                        <a:lnTo>
                          <a:pt x="301154" y="133934"/>
                        </a:lnTo>
                        <a:cubicBezTo>
                          <a:pt x="305235" y="132242"/>
                          <a:pt x="309603" y="131348"/>
                          <a:pt x="314022" y="131301"/>
                        </a:cubicBezTo>
                        <a:lnTo>
                          <a:pt x="314498" y="131301"/>
                        </a:lnTo>
                        <a:cubicBezTo>
                          <a:pt x="328058" y="131301"/>
                          <a:pt x="338810" y="138853"/>
                          <a:pt x="339458" y="148563"/>
                        </a:cubicBezTo>
                        <a:lnTo>
                          <a:pt x="345158" y="148563"/>
                        </a:lnTo>
                        <a:cubicBezTo>
                          <a:pt x="350000" y="148563"/>
                          <a:pt x="353925" y="152485"/>
                          <a:pt x="353925" y="157323"/>
                        </a:cubicBezTo>
                        <a:cubicBezTo>
                          <a:pt x="353925" y="162161"/>
                          <a:pt x="350000" y="166083"/>
                          <a:pt x="345158" y="166083"/>
                        </a:cubicBezTo>
                        <a:lnTo>
                          <a:pt x="325251" y="166083"/>
                        </a:lnTo>
                        <a:cubicBezTo>
                          <a:pt x="324991" y="166169"/>
                          <a:pt x="324688" y="166298"/>
                          <a:pt x="324387" y="166385"/>
                        </a:cubicBezTo>
                        <a:lnTo>
                          <a:pt x="324387" y="170442"/>
                        </a:lnTo>
                        <a:cubicBezTo>
                          <a:pt x="329547" y="172270"/>
                          <a:pt x="334124" y="175443"/>
                          <a:pt x="337644" y="179633"/>
                        </a:cubicBezTo>
                        <a:lnTo>
                          <a:pt x="378064" y="179633"/>
                        </a:lnTo>
                        <a:cubicBezTo>
                          <a:pt x="379876" y="179632"/>
                          <a:pt x="381346" y="181099"/>
                          <a:pt x="381347" y="182910"/>
                        </a:cubicBezTo>
                        <a:cubicBezTo>
                          <a:pt x="381347" y="182911"/>
                          <a:pt x="381347" y="182912"/>
                          <a:pt x="381347" y="182913"/>
                        </a:cubicBezTo>
                        <a:close/>
                        <a:moveTo>
                          <a:pt x="374740" y="198664"/>
                        </a:moveTo>
                        <a:lnTo>
                          <a:pt x="374740" y="193831"/>
                        </a:lnTo>
                        <a:lnTo>
                          <a:pt x="6897" y="193831"/>
                        </a:lnTo>
                        <a:lnTo>
                          <a:pt x="6897" y="198664"/>
                        </a:lnTo>
                        <a:lnTo>
                          <a:pt x="374740" y="198664"/>
                        </a:lnTo>
                        <a:close/>
                        <a:moveTo>
                          <a:pt x="374740" y="190551"/>
                        </a:moveTo>
                        <a:lnTo>
                          <a:pt x="374740" y="186193"/>
                        </a:lnTo>
                        <a:lnTo>
                          <a:pt x="6897" y="186193"/>
                        </a:lnTo>
                        <a:lnTo>
                          <a:pt x="6897" y="190551"/>
                        </a:lnTo>
                        <a:close/>
                        <a:moveTo>
                          <a:pt x="353925" y="246220"/>
                        </a:moveTo>
                        <a:lnTo>
                          <a:pt x="353925" y="205223"/>
                        </a:lnTo>
                        <a:lnTo>
                          <a:pt x="33196" y="205223"/>
                        </a:lnTo>
                        <a:lnTo>
                          <a:pt x="33196" y="246220"/>
                        </a:lnTo>
                        <a:close/>
                        <a:moveTo>
                          <a:pt x="347360" y="157323"/>
                        </a:moveTo>
                        <a:cubicBezTo>
                          <a:pt x="347356" y="156110"/>
                          <a:pt x="346372" y="155127"/>
                          <a:pt x="345158" y="155122"/>
                        </a:cubicBezTo>
                        <a:lnTo>
                          <a:pt x="331124" y="155122"/>
                        </a:lnTo>
                        <a:lnTo>
                          <a:pt x="332160" y="152835"/>
                        </a:lnTo>
                        <a:cubicBezTo>
                          <a:pt x="332452" y="152144"/>
                          <a:pt x="332655" y="151419"/>
                          <a:pt x="332764" y="150678"/>
                        </a:cubicBezTo>
                        <a:cubicBezTo>
                          <a:pt x="332808" y="150418"/>
                          <a:pt x="332851" y="150159"/>
                          <a:pt x="332893" y="149857"/>
                        </a:cubicBezTo>
                        <a:lnTo>
                          <a:pt x="332893" y="149382"/>
                        </a:lnTo>
                        <a:cubicBezTo>
                          <a:pt x="332808" y="143039"/>
                          <a:pt x="324559" y="137861"/>
                          <a:pt x="314498" y="137861"/>
                        </a:cubicBezTo>
                        <a:lnTo>
                          <a:pt x="314065" y="137861"/>
                        </a:lnTo>
                        <a:cubicBezTo>
                          <a:pt x="312899" y="137904"/>
                          <a:pt x="311777" y="137989"/>
                          <a:pt x="310654" y="138120"/>
                        </a:cubicBezTo>
                        <a:lnTo>
                          <a:pt x="309359" y="138378"/>
                        </a:lnTo>
                        <a:cubicBezTo>
                          <a:pt x="308703" y="138466"/>
                          <a:pt x="308054" y="138596"/>
                          <a:pt x="307415" y="138766"/>
                        </a:cubicBezTo>
                        <a:cubicBezTo>
                          <a:pt x="306941" y="138896"/>
                          <a:pt x="306465" y="139026"/>
                          <a:pt x="305991" y="139198"/>
                        </a:cubicBezTo>
                        <a:cubicBezTo>
                          <a:pt x="305429" y="139371"/>
                          <a:pt x="304868" y="139543"/>
                          <a:pt x="304349" y="139759"/>
                        </a:cubicBezTo>
                        <a:cubicBezTo>
                          <a:pt x="303918" y="139932"/>
                          <a:pt x="303529" y="140147"/>
                          <a:pt x="303097" y="140320"/>
                        </a:cubicBezTo>
                        <a:cubicBezTo>
                          <a:pt x="302417" y="140630"/>
                          <a:pt x="301754" y="140976"/>
                          <a:pt x="301110" y="141356"/>
                        </a:cubicBezTo>
                        <a:lnTo>
                          <a:pt x="300031" y="142090"/>
                        </a:lnTo>
                        <a:lnTo>
                          <a:pt x="252787" y="95138"/>
                        </a:lnTo>
                        <a:lnTo>
                          <a:pt x="252528" y="95225"/>
                        </a:lnTo>
                        <a:lnTo>
                          <a:pt x="251665" y="93930"/>
                        </a:lnTo>
                        <a:lnTo>
                          <a:pt x="251621" y="93887"/>
                        </a:lnTo>
                        <a:lnTo>
                          <a:pt x="251536" y="93714"/>
                        </a:lnTo>
                        <a:lnTo>
                          <a:pt x="250974" y="92850"/>
                        </a:lnTo>
                        <a:lnTo>
                          <a:pt x="242423" y="89572"/>
                        </a:lnTo>
                        <a:lnTo>
                          <a:pt x="241992" y="89399"/>
                        </a:lnTo>
                        <a:lnTo>
                          <a:pt x="239271" y="88319"/>
                        </a:lnTo>
                        <a:lnTo>
                          <a:pt x="224717" y="148821"/>
                        </a:lnTo>
                        <a:cubicBezTo>
                          <a:pt x="226380" y="152020"/>
                          <a:pt x="227239" y="155574"/>
                          <a:pt x="227222" y="159179"/>
                        </a:cubicBezTo>
                        <a:lnTo>
                          <a:pt x="227222" y="182913"/>
                        </a:lnTo>
                        <a:lnTo>
                          <a:pt x="239745" y="182913"/>
                        </a:lnTo>
                        <a:lnTo>
                          <a:pt x="243934" y="138249"/>
                        </a:lnTo>
                        <a:lnTo>
                          <a:pt x="296965" y="178209"/>
                        </a:lnTo>
                        <a:cubicBezTo>
                          <a:pt x="299431" y="176178"/>
                          <a:pt x="302239" y="174601"/>
                          <a:pt x="305257" y="173548"/>
                        </a:cubicBezTo>
                        <a:cubicBezTo>
                          <a:pt x="305947" y="173290"/>
                          <a:pt x="306681" y="173074"/>
                          <a:pt x="307415" y="172858"/>
                        </a:cubicBezTo>
                        <a:lnTo>
                          <a:pt x="307415" y="164012"/>
                        </a:lnTo>
                        <a:cubicBezTo>
                          <a:pt x="306033" y="163712"/>
                          <a:pt x="304676" y="163308"/>
                          <a:pt x="303355" y="162803"/>
                        </a:cubicBezTo>
                        <a:lnTo>
                          <a:pt x="283361" y="162803"/>
                        </a:lnTo>
                        <a:cubicBezTo>
                          <a:pt x="280332" y="162803"/>
                          <a:pt x="277877" y="160349"/>
                          <a:pt x="277877" y="157323"/>
                        </a:cubicBezTo>
                        <a:cubicBezTo>
                          <a:pt x="277877" y="154295"/>
                          <a:pt x="280332" y="151842"/>
                          <a:pt x="283361" y="151842"/>
                        </a:cubicBezTo>
                        <a:lnTo>
                          <a:pt x="297699" y="152101"/>
                        </a:lnTo>
                        <a:cubicBezTo>
                          <a:pt x="297427" y="151383"/>
                          <a:pt x="297281" y="150624"/>
                          <a:pt x="297267" y="149857"/>
                        </a:cubicBezTo>
                        <a:lnTo>
                          <a:pt x="297267" y="149771"/>
                        </a:lnTo>
                        <a:cubicBezTo>
                          <a:pt x="297570" y="146801"/>
                          <a:pt x="299336" y="144179"/>
                          <a:pt x="301974" y="142780"/>
                        </a:cubicBezTo>
                        <a:cubicBezTo>
                          <a:pt x="305648" y="140611"/>
                          <a:pt x="309842" y="139478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09" y="143945"/>
                          <a:pt x="331253" y="149425"/>
                        </a:cubicBezTo>
                        <a:cubicBezTo>
                          <a:pt x="330980" y="152427"/>
                          <a:pt x="329210" y="155089"/>
                          <a:pt x="326546" y="156503"/>
                        </a:cubicBezTo>
                        <a:cubicBezTo>
                          <a:pt x="322870" y="158662"/>
                          <a:pt x="318675" y="159781"/>
                          <a:pt x="314411" y="159739"/>
                        </a:cubicBezTo>
                        <a:lnTo>
                          <a:pt x="314022" y="159783"/>
                        </a:lnTo>
                        <a:cubicBezTo>
                          <a:pt x="309050" y="159967"/>
                          <a:pt x="304168" y="158428"/>
                          <a:pt x="300203" y="155424"/>
                        </a:cubicBezTo>
                        <a:lnTo>
                          <a:pt x="283319" y="155122"/>
                        </a:lnTo>
                        <a:cubicBezTo>
                          <a:pt x="282103" y="155145"/>
                          <a:pt x="281136" y="156150"/>
                          <a:pt x="281159" y="157365"/>
                        </a:cubicBezTo>
                        <a:cubicBezTo>
                          <a:pt x="281182" y="158564"/>
                          <a:pt x="282161" y="159523"/>
                          <a:pt x="283361" y="159524"/>
                        </a:cubicBezTo>
                        <a:lnTo>
                          <a:pt x="304263" y="159653"/>
                        </a:lnTo>
                        <a:cubicBezTo>
                          <a:pt x="305895" y="160286"/>
                          <a:pt x="307588" y="160749"/>
                          <a:pt x="309315" y="161034"/>
                        </a:cubicBezTo>
                        <a:lnTo>
                          <a:pt x="310697" y="161250"/>
                        </a:lnTo>
                        <a:lnTo>
                          <a:pt x="310697" y="175534"/>
                        </a:lnTo>
                        <a:lnTo>
                          <a:pt x="309402" y="175793"/>
                        </a:lnTo>
                        <a:cubicBezTo>
                          <a:pt x="308357" y="175994"/>
                          <a:pt x="307332" y="176282"/>
                          <a:pt x="306336" y="176655"/>
                        </a:cubicBezTo>
                        <a:cubicBezTo>
                          <a:pt x="302690" y="177929"/>
                          <a:pt x="299413" y="180078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5"/>
                        </a:lnTo>
                        <a:cubicBezTo>
                          <a:pt x="330821" y="181920"/>
                          <a:pt x="330303" y="181532"/>
                          <a:pt x="329785" y="181101"/>
                        </a:cubicBezTo>
                        <a:cubicBezTo>
                          <a:pt x="329387" y="180719"/>
                          <a:pt x="328969" y="180358"/>
                          <a:pt x="328532" y="180021"/>
                        </a:cubicBezTo>
                        <a:cubicBezTo>
                          <a:pt x="327971" y="179633"/>
                          <a:pt x="327366" y="179288"/>
                          <a:pt x="326805" y="178899"/>
                        </a:cubicBezTo>
                        <a:cubicBezTo>
                          <a:pt x="326374" y="178641"/>
                          <a:pt x="325941" y="178339"/>
                          <a:pt x="325509" y="178080"/>
                        </a:cubicBezTo>
                        <a:cubicBezTo>
                          <a:pt x="324540" y="177596"/>
                          <a:pt x="323545" y="177164"/>
                          <a:pt x="322530" y="176785"/>
                        </a:cubicBezTo>
                        <a:lnTo>
                          <a:pt x="322185" y="176656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3"/>
                        </a:cubicBezTo>
                        <a:lnTo>
                          <a:pt x="317823" y="175534"/>
                        </a:lnTo>
                        <a:lnTo>
                          <a:pt x="317823" y="161163"/>
                        </a:lnTo>
                        <a:lnTo>
                          <a:pt x="319162" y="160905"/>
                        </a:lnTo>
                        <a:cubicBezTo>
                          <a:pt x="319723" y="160776"/>
                          <a:pt x="320285" y="160645"/>
                          <a:pt x="320802" y="160516"/>
                        </a:cubicBezTo>
                        <a:cubicBezTo>
                          <a:pt x="321607" y="160332"/>
                          <a:pt x="322400" y="160101"/>
                          <a:pt x="323177" y="159825"/>
                        </a:cubicBezTo>
                        <a:cubicBezTo>
                          <a:pt x="323399" y="159773"/>
                          <a:pt x="323616" y="159701"/>
                          <a:pt x="323825" y="159610"/>
                        </a:cubicBezTo>
                        <a:lnTo>
                          <a:pt x="324387" y="159523"/>
                        </a:lnTo>
                        <a:lnTo>
                          <a:pt x="345158" y="159523"/>
                        </a:lnTo>
                        <a:cubicBezTo>
                          <a:pt x="346372" y="159518"/>
                          <a:pt x="347355" y="158536"/>
                          <a:pt x="347360" y="157323"/>
                        </a:cubicBezTo>
                        <a:close/>
                        <a:moveTo>
                          <a:pt x="324775" y="153741"/>
                        </a:moveTo>
                        <a:cubicBezTo>
                          <a:pt x="325769" y="153137"/>
                          <a:pt x="328014" y="151497"/>
                          <a:pt x="327971" y="149469"/>
                        </a:cubicBezTo>
                        <a:cubicBezTo>
                          <a:pt x="327927" y="146318"/>
                          <a:pt x="322185" y="142780"/>
                          <a:pt x="314498" y="142780"/>
                        </a:cubicBezTo>
                        <a:lnTo>
                          <a:pt x="314152" y="142780"/>
                        </a:lnTo>
                        <a:cubicBezTo>
                          <a:pt x="310499" y="142761"/>
                          <a:pt x="306907" y="143714"/>
                          <a:pt x="303744" y="145542"/>
                        </a:cubicBezTo>
                        <a:cubicBezTo>
                          <a:pt x="302794" y="146146"/>
                          <a:pt x="300505" y="147786"/>
                          <a:pt x="300549" y="149814"/>
                        </a:cubicBezTo>
                        <a:cubicBezTo>
                          <a:pt x="300592" y="152965"/>
                          <a:pt x="306336" y="156459"/>
                          <a:pt x="314022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8" y="182054"/>
                          <a:pt x="293810" y="181233"/>
                          <a:pt x="294547" y="180453"/>
                        </a:cubicBezTo>
                        <a:lnTo>
                          <a:pt x="246655" y="144419"/>
                        </a:lnTo>
                        <a:lnTo>
                          <a:pt x="243028" y="182913"/>
                        </a:lnTo>
                        <a:close/>
                        <a:moveTo>
                          <a:pt x="221220" y="149296"/>
                        </a:moveTo>
                        <a:lnTo>
                          <a:pt x="236205" y="87025"/>
                        </a:lnTo>
                        <a:lnTo>
                          <a:pt x="230030" y="84522"/>
                        </a:lnTo>
                        <a:lnTo>
                          <a:pt x="215736" y="143989"/>
                        </a:lnTo>
                        <a:lnTo>
                          <a:pt x="214094" y="143470"/>
                        </a:lnTo>
                        <a:cubicBezTo>
                          <a:pt x="213070" y="143168"/>
                          <a:pt x="212010" y="143009"/>
                          <a:pt x="210942" y="142996"/>
                        </a:cubicBezTo>
                        <a:lnTo>
                          <a:pt x="169528" y="142996"/>
                        </a:lnTo>
                        <a:lnTo>
                          <a:pt x="155191" y="83271"/>
                        </a:lnTo>
                        <a:lnTo>
                          <a:pt x="148929" y="85386"/>
                        </a:lnTo>
                        <a:lnTo>
                          <a:pt x="163439" y="145715"/>
                        </a:lnTo>
                        <a:lnTo>
                          <a:pt x="162749" y="146361"/>
                        </a:lnTo>
                        <a:cubicBezTo>
                          <a:pt x="159416" y="149786"/>
                          <a:pt x="157596" y="154402"/>
                          <a:pt x="157696" y="159178"/>
                        </a:cubicBezTo>
                        <a:lnTo>
                          <a:pt x="157696" y="182913"/>
                        </a:lnTo>
                        <a:lnTo>
                          <a:pt x="223940" y="182913"/>
                        </a:lnTo>
                        <a:lnTo>
                          <a:pt x="223940" y="159179"/>
                        </a:lnTo>
                        <a:cubicBezTo>
                          <a:pt x="223964" y="155919"/>
                          <a:pt x="223146" y="152708"/>
                          <a:pt x="221565" y="149857"/>
                        </a:cubicBezTo>
                        <a:close/>
                        <a:moveTo>
                          <a:pt x="213360" y="139932"/>
                        </a:moveTo>
                        <a:lnTo>
                          <a:pt x="226920" y="83487"/>
                        </a:lnTo>
                        <a:lnTo>
                          <a:pt x="219967" y="80423"/>
                        </a:lnTo>
                        <a:lnTo>
                          <a:pt x="216470" y="78998"/>
                        </a:lnTo>
                        <a:lnTo>
                          <a:pt x="199066" y="99324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9"/>
                        </a:lnTo>
                        <a:lnTo>
                          <a:pt x="158300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5"/>
                          <a:pt x="213360" y="139932"/>
                        </a:cubicBezTo>
                        <a:close/>
                        <a:moveTo>
                          <a:pt x="220615" y="45166"/>
                        </a:moveTo>
                        <a:cubicBezTo>
                          <a:pt x="220579" y="44836"/>
                          <a:pt x="220565" y="44505"/>
                          <a:pt x="220572" y="44173"/>
                        </a:cubicBezTo>
                        <a:lnTo>
                          <a:pt x="219967" y="42404"/>
                        </a:lnTo>
                        <a:cubicBezTo>
                          <a:pt x="219932" y="42248"/>
                          <a:pt x="219918" y="42089"/>
                          <a:pt x="219925" y="41930"/>
                        </a:cubicBezTo>
                        <a:lnTo>
                          <a:pt x="219795" y="41628"/>
                        </a:lnTo>
                        <a:lnTo>
                          <a:pt x="219795" y="36493"/>
                        </a:lnTo>
                        <a:cubicBezTo>
                          <a:pt x="221509" y="21763"/>
                          <a:pt x="210950" y="8435"/>
                          <a:pt x="196210" y="6722"/>
                        </a:cubicBezTo>
                        <a:cubicBezTo>
                          <a:pt x="181471" y="5009"/>
                          <a:pt x="168133" y="15560"/>
                          <a:pt x="166419" y="30289"/>
                        </a:cubicBezTo>
                        <a:cubicBezTo>
                          <a:pt x="166179" y="32350"/>
                          <a:pt x="166179" y="34432"/>
                          <a:pt x="166419" y="36493"/>
                        </a:cubicBezTo>
                        <a:lnTo>
                          <a:pt x="166419" y="40031"/>
                        </a:lnTo>
                        <a:cubicBezTo>
                          <a:pt x="166397" y="40250"/>
                          <a:pt x="166353" y="40467"/>
                          <a:pt x="166290" y="40679"/>
                        </a:cubicBezTo>
                        <a:lnTo>
                          <a:pt x="166246" y="41109"/>
                        </a:lnTo>
                        <a:lnTo>
                          <a:pt x="166117" y="41412"/>
                        </a:lnTo>
                        <a:lnTo>
                          <a:pt x="164865" y="44087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5" y="46633"/>
                          <a:pt x="167412" y="47755"/>
                          <a:pt x="168276" y="48877"/>
                        </a:cubicBezTo>
                        <a:lnTo>
                          <a:pt x="168707" y="48877"/>
                        </a:lnTo>
                        <a:lnTo>
                          <a:pt x="168707" y="49439"/>
                        </a:lnTo>
                        <a:cubicBezTo>
                          <a:pt x="170841" y="52698"/>
                          <a:pt x="173496" y="55585"/>
                          <a:pt x="176567" y="57983"/>
                        </a:cubicBezTo>
                        <a:cubicBezTo>
                          <a:pt x="181141" y="59885"/>
                          <a:pt x="186088" y="60726"/>
                          <a:pt x="191034" y="60443"/>
                        </a:cubicBezTo>
                        <a:cubicBezTo>
                          <a:pt x="196778" y="60579"/>
                          <a:pt x="202503" y="59733"/>
                          <a:pt x="207962" y="57939"/>
                        </a:cubicBezTo>
                        <a:cubicBezTo>
                          <a:pt x="212806" y="54350"/>
                          <a:pt x="217073" y="50042"/>
                          <a:pt x="220615" y="45166"/>
                        </a:cubicBezTo>
                        <a:close/>
                        <a:moveTo>
                          <a:pt x="198850" y="94534"/>
                        </a:moveTo>
                        <a:lnTo>
                          <a:pt x="213231" y="77704"/>
                        </a:lnTo>
                        <a:lnTo>
                          <a:pt x="212886" y="77531"/>
                        </a:lnTo>
                        <a:lnTo>
                          <a:pt x="212842" y="77531"/>
                        </a:lnTo>
                        <a:lnTo>
                          <a:pt x="212367" y="77359"/>
                        </a:lnTo>
                        <a:cubicBezTo>
                          <a:pt x="208438" y="84154"/>
                          <a:pt x="201482" y="88650"/>
                          <a:pt x="193668" y="89441"/>
                        </a:cubicBezTo>
                        <a:close/>
                        <a:moveTo>
                          <a:pt x="211244" y="72914"/>
                        </a:moveTo>
                        <a:cubicBezTo>
                          <a:pt x="214175" y="67375"/>
                          <a:pt x="215939" y="61295"/>
                          <a:pt x="216426" y="55048"/>
                        </a:cubicBezTo>
                        <a:cubicBezTo>
                          <a:pt x="214401" y="57422"/>
                          <a:pt x="211975" y="59423"/>
                          <a:pt x="209258" y="60960"/>
                        </a:cubicBezTo>
                        <a:cubicBezTo>
                          <a:pt x="203394" y="62947"/>
                          <a:pt x="197224" y="63882"/>
                          <a:pt x="191034" y="63722"/>
                        </a:cubicBezTo>
                        <a:cubicBezTo>
                          <a:pt x="185536" y="63951"/>
                          <a:pt x="180054" y="62979"/>
                          <a:pt x="174970" y="60874"/>
                        </a:cubicBezTo>
                        <a:cubicBezTo>
                          <a:pt x="172694" y="59319"/>
                          <a:pt x="170682" y="57411"/>
                          <a:pt x="169010" y="55221"/>
                        </a:cubicBezTo>
                        <a:cubicBezTo>
                          <a:pt x="169550" y="61376"/>
                          <a:pt x="171312" y="67361"/>
                          <a:pt x="174193" y="72828"/>
                        </a:cubicBezTo>
                        <a:cubicBezTo>
                          <a:pt x="174279" y="72957"/>
                          <a:pt x="174235" y="73043"/>
                          <a:pt x="174279" y="73173"/>
                        </a:cubicBezTo>
                        <a:cubicBezTo>
                          <a:pt x="177884" y="83354"/>
                          <a:pt x="189065" y="88687"/>
                          <a:pt x="199254" y="85085"/>
                        </a:cubicBezTo>
                        <a:cubicBezTo>
                          <a:pt x="204807" y="83121"/>
                          <a:pt x="209180" y="78762"/>
                          <a:pt x="211158" y="73216"/>
                        </a:cubicBezTo>
                        <a:cubicBezTo>
                          <a:pt x="211201" y="73129"/>
                          <a:pt x="211158" y="73000"/>
                          <a:pt x="211244" y="72914"/>
                        </a:cubicBezTo>
                        <a:close/>
                        <a:moveTo>
                          <a:pt x="185118" y="95310"/>
                        </a:moveTo>
                        <a:lnTo>
                          <a:pt x="191811" y="89441"/>
                        </a:lnTo>
                        <a:cubicBezTo>
                          <a:pt x="183963" y="88650"/>
                          <a:pt x="176982" y="84117"/>
                          <a:pt x="173070" y="77272"/>
                        </a:cubicBezTo>
                        <a:lnTo>
                          <a:pt x="171688" y="77747"/>
                        </a:lnTo>
                        <a:close/>
                        <a:moveTo>
                          <a:pt x="159812" y="144679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4"/>
                        </a:lnTo>
                        <a:lnTo>
                          <a:pt x="114425" y="109724"/>
                        </a:lnTo>
                        <a:cubicBezTo>
                          <a:pt x="117454" y="109724"/>
                          <a:pt x="119909" y="112178"/>
                          <a:pt x="119909" y="115205"/>
                        </a:cubicBezTo>
                        <a:cubicBezTo>
                          <a:pt x="119909" y="118231"/>
                          <a:pt x="117454" y="120685"/>
                          <a:pt x="114425" y="120685"/>
                        </a:cubicBezTo>
                        <a:lnTo>
                          <a:pt x="96979" y="120772"/>
                        </a:lnTo>
                        <a:cubicBezTo>
                          <a:pt x="94924" y="122020"/>
                          <a:pt x="92698" y="122965"/>
                          <a:pt x="90372" y="123577"/>
                        </a:cubicBezTo>
                        <a:lnTo>
                          <a:pt x="90372" y="144074"/>
                        </a:lnTo>
                        <a:cubicBezTo>
                          <a:pt x="95900" y="142651"/>
                          <a:pt x="112699" y="137040"/>
                          <a:pt x="128504" y="130697"/>
                        </a:cubicBezTo>
                        <a:cubicBezTo>
                          <a:pt x="130525" y="129697"/>
                          <a:pt x="132891" y="129665"/>
                          <a:pt x="134938" y="130610"/>
                        </a:cubicBezTo>
                        <a:cubicBezTo>
                          <a:pt x="136468" y="131408"/>
                          <a:pt x="137584" y="132822"/>
                          <a:pt x="138005" y="134495"/>
                        </a:cubicBezTo>
                        <a:lnTo>
                          <a:pt x="142106" y="182913"/>
                        </a:lnTo>
                        <a:lnTo>
                          <a:pt x="154415" y="182913"/>
                        </a:lnTo>
                        <a:lnTo>
                          <a:pt x="154415" y="159179"/>
                        </a:lnTo>
                        <a:cubicBezTo>
                          <a:pt x="154328" y="153840"/>
                          <a:pt x="156255" y="148663"/>
                          <a:pt x="159812" y="144679"/>
                        </a:cubicBezTo>
                        <a:close/>
                        <a:moveTo>
                          <a:pt x="138824" y="182913"/>
                        </a:moveTo>
                        <a:lnTo>
                          <a:pt x="134766" y="135056"/>
                        </a:lnTo>
                        <a:cubicBezTo>
                          <a:pt x="134503" y="134391"/>
                          <a:pt x="134013" y="133841"/>
                          <a:pt x="133383" y="133502"/>
                        </a:cubicBezTo>
                        <a:cubicBezTo>
                          <a:pt x="132176" y="133082"/>
                          <a:pt x="130849" y="133175"/>
                          <a:pt x="129713" y="133760"/>
                        </a:cubicBezTo>
                        <a:cubicBezTo>
                          <a:pt x="116885" y="138975"/>
                          <a:pt x="103797" y="143527"/>
                          <a:pt x="90501" y="147398"/>
                        </a:cubicBezTo>
                        <a:lnTo>
                          <a:pt x="90372" y="146793"/>
                        </a:lnTo>
                        <a:lnTo>
                          <a:pt x="90372" y="171391"/>
                        </a:lnTo>
                        <a:cubicBezTo>
                          <a:pt x="91106" y="171607"/>
                          <a:pt x="91840" y="171822"/>
                          <a:pt x="92574" y="172081"/>
                        </a:cubicBezTo>
                        <a:cubicBezTo>
                          <a:pt x="98232" y="174082"/>
                          <a:pt x="103074" y="177888"/>
                          <a:pt x="106350" y="182913"/>
                        </a:cubicBezTo>
                        <a:close/>
                        <a:moveTo>
                          <a:pt x="116628" y="115205"/>
                        </a:moveTo>
                        <a:cubicBezTo>
                          <a:pt x="116623" y="113991"/>
                          <a:pt x="115639" y="113009"/>
                          <a:pt x="114425" y="113004"/>
                        </a:cubicBezTo>
                        <a:lnTo>
                          <a:pt x="100175" y="113004"/>
                        </a:lnTo>
                        <a:lnTo>
                          <a:pt x="100563" y="111062"/>
                        </a:lnTo>
                        <a:cubicBezTo>
                          <a:pt x="100676" y="110537"/>
                          <a:pt x="100734" y="110002"/>
                          <a:pt x="100736" y="109465"/>
                        </a:cubicBezTo>
                        <a:cubicBezTo>
                          <a:pt x="100736" y="109101"/>
                          <a:pt x="100692" y="108739"/>
                          <a:pt x="100607" y="108386"/>
                        </a:cubicBezTo>
                        <a:cubicBezTo>
                          <a:pt x="99657" y="102431"/>
                          <a:pt x="91797" y="97943"/>
                          <a:pt x="82296" y="97943"/>
                        </a:cubicBezTo>
                        <a:lnTo>
                          <a:pt x="81908" y="97986"/>
                        </a:lnTo>
                        <a:cubicBezTo>
                          <a:pt x="81114" y="97999"/>
                          <a:pt x="80321" y="98057"/>
                          <a:pt x="79533" y="98159"/>
                        </a:cubicBezTo>
                        <a:cubicBezTo>
                          <a:pt x="79114" y="98147"/>
                          <a:pt x="78694" y="98175"/>
                          <a:pt x="78280" y="98245"/>
                        </a:cubicBezTo>
                        <a:cubicBezTo>
                          <a:pt x="75110" y="98626"/>
                          <a:pt x="72053" y="99654"/>
                          <a:pt x="69298" y="101266"/>
                        </a:cubicBezTo>
                        <a:cubicBezTo>
                          <a:pt x="69169" y="101353"/>
                          <a:pt x="69039" y="101396"/>
                          <a:pt x="68909" y="101482"/>
                        </a:cubicBezTo>
                        <a:cubicBezTo>
                          <a:pt x="66250" y="102940"/>
                          <a:pt x="64324" y="105444"/>
                          <a:pt x="63598" y="108386"/>
                        </a:cubicBezTo>
                        <a:cubicBezTo>
                          <a:pt x="63483" y="108911"/>
                          <a:pt x="63425" y="109446"/>
                          <a:pt x="63425" y="109983"/>
                        </a:cubicBezTo>
                        <a:cubicBezTo>
                          <a:pt x="63432" y="110358"/>
                          <a:pt x="63461" y="110733"/>
                          <a:pt x="63512" y="111105"/>
                        </a:cubicBezTo>
                        <a:lnTo>
                          <a:pt x="63857" y="113004"/>
                        </a:lnTo>
                        <a:lnTo>
                          <a:pt x="52629" y="113004"/>
                        </a:lnTo>
                        <a:cubicBezTo>
                          <a:pt x="51413" y="113004"/>
                          <a:pt x="50427" y="113990"/>
                          <a:pt x="50427" y="115205"/>
                        </a:cubicBezTo>
                        <a:cubicBezTo>
                          <a:pt x="50427" y="116420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5" y="117664"/>
                        </a:lnTo>
                        <a:cubicBezTo>
                          <a:pt x="68391" y="117837"/>
                          <a:pt x="68607" y="117924"/>
                          <a:pt x="68780" y="118053"/>
                        </a:cubicBezTo>
                        <a:cubicBezTo>
                          <a:pt x="69673" y="118618"/>
                          <a:pt x="70612" y="119109"/>
                          <a:pt x="71587" y="119520"/>
                        </a:cubicBezTo>
                        <a:cubicBezTo>
                          <a:pt x="71691" y="119555"/>
                          <a:pt x="71792" y="119598"/>
                          <a:pt x="71889" y="119650"/>
                        </a:cubicBezTo>
                        <a:cubicBezTo>
                          <a:pt x="73026" y="120098"/>
                          <a:pt x="74195" y="120459"/>
                          <a:pt x="75387" y="120728"/>
                        </a:cubicBezTo>
                        <a:cubicBezTo>
                          <a:pt x="75690" y="120814"/>
                          <a:pt x="75949" y="120858"/>
                          <a:pt x="76251" y="120944"/>
                        </a:cubicBezTo>
                        <a:cubicBezTo>
                          <a:pt x="76510" y="120988"/>
                          <a:pt x="76769" y="121030"/>
                          <a:pt x="77072" y="121073"/>
                        </a:cubicBezTo>
                        <a:cubicBezTo>
                          <a:pt x="77546" y="121160"/>
                          <a:pt x="78022" y="121246"/>
                          <a:pt x="78540" y="121289"/>
                        </a:cubicBezTo>
                        <a:lnTo>
                          <a:pt x="79964" y="121462"/>
                        </a:lnTo>
                        <a:lnTo>
                          <a:pt x="79964" y="174023"/>
                        </a:lnTo>
                        <a:lnTo>
                          <a:pt x="78669" y="174325"/>
                        </a:lnTo>
                        <a:cubicBezTo>
                          <a:pt x="77655" y="174518"/>
                          <a:pt x="76659" y="174792"/>
                          <a:pt x="75690" y="175145"/>
                        </a:cubicBezTo>
                        <a:cubicBezTo>
                          <a:pt x="75642" y="175139"/>
                          <a:pt x="75595" y="175155"/>
                          <a:pt x="75561" y="175189"/>
                        </a:cubicBezTo>
                        <a:lnTo>
                          <a:pt x="75430" y="175232"/>
                        </a:lnTo>
                        <a:cubicBezTo>
                          <a:pt x="74218" y="175657"/>
                          <a:pt x="73048" y="176192"/>
                          <a:pt x="71933" y="176828"/>
                        </a:cubicBezTo>
                        <a:cubicBezTo>
                          <a:pt x="71457" y="177087"/>
                          <a:pt x="70983" y="177476"/>
                          <a:pt x="70507" y="177777"/>
                        </a:cubicBezTo>
                        <a:cubicBezTo>
                          <a:pt x="69859" y="178209"/>
                          <a:pt x="69212" y="178598"/>
                          <a:pt x="68651" y="179030"/>
                        </a:cubicBezTo>
                        <a:cubicBezTo>
                          <a:pt x="68133" y="179418"/>
                          <a:pt x="67744" y="179892"/>
                          <a:pt x="67268" y="180324"/>
                        </a:cubicBezTo>
                        <a:cubicBezTo>
                          <a:pt x="66719" y="180794"/>
                          <a:pt x="66199" y="181299"/>
                          <a:pt x="65714" y="181835"/>
                        </a:cubicBezTo>
                        <a:cubicBezTo>
                          <a:pt x="65412" y="182179"/>
                          <a:pt x="65152" y="182568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1"/>
                          <a:pt x="95703" y="176680"/>
                          <a:pt x="91451" y="175188"/>
                        </a:cubicBezTo>
                        <a:cubicBezTo>
                          <a:pt x="90455" y="174816"/>
                          <a:pt x="89430" y="174527"/>
                          <a:pt x="88385" y="174325"/>
                        </a:cubicBezTo>
                        <a:lnTo>
                          <a:pt x="87090" y="174023"/>
                        </a:lnTo>
                        <a:lnTo>
                          <a:pt x="87090" y="121030"/>
                        </a:lnTo>
                        <a:lnTo>
                          <a:pt x="88342" y="120728"/>
                        </a:lnTo>
                        <a:cubicBezTo>
                          <a:pt x="90761" y="120193"/>
                          <a:pt x="93079" y="119275"/>
                          <a:pt x="95208" y="118009"/>
                        </a:cubicBezTo>
                        <a:lnTo>
                          <a:pt x="96072" y="117405"/>
                        </a:lnTo>
                        <a:lnTo>
                          <a:pt x="114425" y="117405"/>
                        </a:lnTo>
                        <a:cubicBezTo>
                          <a:pt x="115639" y="117400"/>
                          <a:pt x="116623" y="116418"/>
                          <a:pt x="116628" y="11520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96" name="Google Shape;2196;g2d252dde5c4_1_1"/>
                  <p:cNvSpPr/>
                  <p:nvPr/>
                </p:nvSpPr>
                <p:spPr>
                  <a:xfrm>
                    <a:off x="5441121" y="3255639"/>
                    <a:ext cx="34028" cy="20282"/>
                  </a:xfrm>
                  <a:custGeom>
                    <a:rect b="b" l="l" r="r" t="t"/>
                    <a:pathLst>
                      <a:path extrusionOk="0" h="20282" w="34028">
                        <a:moveTo>
                          <a:pt x="34362" y="9907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3"/>
                        </a:cubicBezTo>
                        <a:lnTo>
                          <a:pt x="17089" y="20263"/>
                        </a:lnTo>
                        <a:cubicBezTo>
                          <a:pt x="7934" y="20263"/>
                          <a:pt x="420" y="15819"/>
                          <a:pt x="334" y="10339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5"/>
                          <a:pt x="12954" y="-24"/>
                          <a:pt x="17218" y="25"/>
                        </a:cubicBezTo>
                        <a:lnTo>
                          <a:pt x="17564" y="-19"/>
                        </a:lnTo>
                        <a:cubicBezTo>
                          <a:pt x="26762" y="-19"/>
                          <a:pt x="34276" y="4426"/>
                          <a:pt x="34362" y="9907"/>
                        </a:cubicBezTo>
                        <a:close/>
                        <a:moveTo>
                          <a:pt x="27841" y="14222"/>
                        </a:moveTo>
                        <a:cubicBezTo>
                          <a:pt x="28835" y="13617"/>
                          <a:pt x="31080" y="11978"/>
                          <a:pt x="31080" y="9950"/>
                        </a:cubicBezTo>
                        <a:cubicBezTo>
                          <a:pt x="31037" y="6799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4"/>
                          <a:pt x="9983" y="4184"/>
                          <a:pt x="6811" y="6022"/>
                        </a:cubicBezTo>
                        <a:cubicBezTo>
                          <a:pt x="5861" y="6627"/>
                          <a:pt x="3573" y="8310"/>
                          <a:pt x="3615" y="10295"/>
                        </a:cubicBezTo>
                        <a:cubicBezTo>
                          <a:pt x="3658" y="13445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5"/>
                          <a:pt x="24684" y="16061"/>
                          <a:pt x="27841" y="1422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197" name="Google Shape;2197;g2d252dde5c4_1_1"/>
              <p:cNvGrpSpPr/>
              <p:nvPr/>
            </p:nvGrpSpPr>
            <p:grpSpPr>
              <a:xfrm>
                <a:off x="1746939" y="2374621"/>
                <a:ext cx="973533" cy="694258"/>
                <a:chOff x="3183513" y="1115522"/>
                <a:chExt cx="791812" cy="564667"/>
              </a:xfrm>
            </p:grpSpPr>
            <p:grpSp>
              <p:nvGrpSpPr>
                <p:cNvPr id="2198" name="Google Shape;2198;g2d252dde5c4_1_1"/>
                <p:cNvGrpSpPr/>
                <p:nvPr/>
              </p:nvGrpSpPr>
              <p:grpSpPr>
                <a:xfrm>
                  <a:off x="3216327" y="1121924"/>
                  <a:ext cx="320728" cy="239680"/>
                  <a:chOff x="4998402" y="2853849"/>
                  <a:chExt cx="320728" cy="239680"/>
                </a:xfrm>
              </p:grpSpPr>
              <p:sp>
                <p:nvSpPr>
                  <p:cNvPr id="2199" name="Google Shape;2199;g2d252dde5c4_1_1"/>
                  <p:cNvSpPr/>
                  <p:nvPr/>
                </p:nvSpPr>
                <p:spPr>
                  <a:xfrm>
                    <a:off x="4998402" y="3052533"/>
                    <a:ext cx="320728" cy="40996"/>
                  </a:xfrm>
                  <a:custGeom>
                    <a:rect b="b" l="l" r="r" t="t"/>
                    <a:pathLst>
                      <a:path extrusionOk="0" h="40996" w="320728">
                        <a:moveTo>
                          <a:pt x="0" y="0"/>
                        </a:moveTo>
                        <a:lnTo>
                          <a:pt x="320729" y="0"/>
                        </a:lnTo>
                        <a:lnTo>
                          <a:pt x="320729" y="40997"/>
                        </a:lnTo>
                        <a:lnTo>
                          <a:pt x="0" y="40997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00" name="Google Shape;2200;g2d252dde5c4_1_1"/>
                  <p:cNvSpPr/>
                  <p:nvPr/>
                </p:nvSpPr>
                <p:spPr>
                  <a:xfrm>
                    <a:off x="5114135" y="2930581"/>
                    <a:ext cx="87275" cy="99641"/>
                  </a:xfrm>
                  <a:custGeom>
                    <a:rect b="b" l="l" r="r" t="t"/>
                    <a:pathLst>
                      <a:path extrusionOk="0" h="99641" w="87275">
                        <a:moveTo>
                          <a:pt x="87609" y="3735"/>
                        </a:moveTo>
                        <a:lnTo>
                          <a:pt x="72625" y="66006"/>
                        </a:lnTo>
                        <a:lnTo>
                          <a:pt x="72970" y="66567"/>
                        </a:lnTo>
                        <a:cubicBezTo>
                          <a:pt x="74551" y="69418"/>
                          <a:pt x="75368" y="72629"/>
                          <a:pt x="75344" y="75888"/>
                        </a:cubicBezTo>
                        <a:lnTo>
                          <a:pt x="75344" y="99623"/>
                        </a:lnTo>
                        <a:lnTo>
                          <a:pt x="9100" y="99623"/>
                        </a:lnTo>
                        <a:lnTo>
                          <a:pt x="9100" y="75888"/>
                        </a:lnTo>
                        <a:cubicBezTo>
                          <a:pt x="9000" y="71113"/>
                          <a:pt x="10820" y="66496"/>
                          <a:pt x="14153" y="63071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6"/>
                        </a:lnTo>
                        <a:lnTo>
                          <a:pt x="62347" y="59706"/>
                        </a:lnTo>
                        <a:cubicBezTo>
                          <a:pt x="63414" y="59719"/>
                          <a:pt x="64475" y="59878"/>
                          <a:pt x="65499" y="60181"/>
                        </a:cubicBezTo>
                        <a:lnTo>
                          <a:pt x="67140" y="60698"/>
                        </a:lnTo>
                        <a:lnTo>
                          <a:pt x="81433" y="1232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01" name="Google Shape;2201;g2d252dde5c4_1_1"/>
                  <p:cNvSpPr/>
                  <p:nvPr/>
                </p:nvSpPr>
                <p:spPr>
                  <a:xfrm>
                    <a:off x="5130071" y="2853849"/>
                    <a:ext cx="55750" cy="53957"/>
                  </a:xfrm>
                  <a:custGeom>
                    <a:rect b="b" l="l" r="r" t="t"/>
                    <a:pathLst>
                      <a:path extrusionOk="0" h="53957" w="55750">
                        <a:moveTo>
                          <a:pt x="56041" y="37615"/>
                        </a:moveTo>
                        <a:cubicBezTo>
                          <a:pt x="56033" y="37946"/>
                          <a:pt x="56048" y="38278"/>
                          <a:pt x="56084" y="38608"/>
                        </a:cubicBezTo>
                        <a:cubicBezTo>
                          <a:pt x="52542" y="43484"/>
                          <a:pt x="48275" y="47792"/>
                          <a:pt x="43431" y="51381"/>
                        </a:cubicBezTo>
                        <a:cubicBezTo>
                          <a:pt x="37972" y="53174"/>
                          <a:pt x="32247" y="54021"/>
                          <a:pt x="26503" y="53884"/>
                        </a:cubicBezTo>
                        <a:cubicBezTo>
                          <a:pt x="21556" y="54168"/>
                          <a:pt x="16610" y="53327"/>
                          <a:pt x="12036" y="51425"/>
                        </a:cubicBezTo>
                        <a:cubicBezTo>
                          <a:pt x="8965" y="49026"/>
                          <a:pt x="6310" y="46140"/>
                          <a:pt x="4176" y="42880"/>
                        </a:cubicBezTo>
                        <a:lnTo>
                          <a:pt x="4176" y="42319"/>
                        </a:lnTo>
                        <a:lnTo>
                          <a:pt x="3745" y="42319"/>
                        </a:lnTo>
                        <a:cubicBezTo>
                          <a:pt x="2881" y="41196"/>
                          <a:pt x="2103" y="40075"/>
                          <a:pt x="1456" y="39125"/>
                        </a:cubicBezTo>
                        <a:lnTo>
                          <a:pt x="1413" y="39083"/>
                        </a:lnTo>
                        <a:cubicBezTo>
                          <a:pt x="1024" y="38522"/>
                          <a:pt x="679" y="37960"/>
                          <a:pt x="334" y="37529"/>
                        </a:cubicBezTo>
                        <a:lnTo>
                          <a:pt x="1586" y="34854"/>
                        </a:lnTo>
                        <a:lnTo>
                          <a:pt x="1715" y="34551"/>
                        </a:lnTo>
                        <a:lnTo>
                          <a:pt x="1758" y="34120"/>
                        </a:lnTo>
                        <a:cubicBezTo>
                          <a:pt x="1822" y="33909"/>
                          <a:pt x="1865" y="33692"/>
                          <a:pt x="1887" y="33472"/>
                        </a:cubicBezTo>
                        <a:lnTo>
                          <a:pt x="1887" y="29934"/>
                        </a:lnTo>
                        <a:cubicBezTo>
                          <a:pt x="173" y="15205"/>
                          <a:pt x="10732" y="1876"/>
                          <a:pt x="25472" y="163"/>
                        </a:cubicBezTo>
                        <a:cubicBezTo>
                          <a:pt x="40211" y="-1550"/>
                          <a:pt x="53549" y="9002"/>
                          <a:pt x="55263" y="23731"/>
                        </a:cubicBezTo>
                        <a:cubicBezTo>
                          <a:pt x="55503" y="25792"/>
                          <a:pt x="55503" y="27873"/>
                          <a:pt x="55263" y="29934"/>
                        </a:cubicBezTo>
                        <a:lnTo>
                          <a:pt x="55263" y="35069"/>
                        </a:lnTo>
                        <a:lnTo>
                          <a:pt x="55393" y="35371"/>
                        </a:lnTo>
                        <a:cubicBezTo>
                          <a:pt x="55387" y="35531"/>
                          <a:pt x="55401" y="35690"/>
                          <a:pt x="55436" y="35846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02" name="Google Shape;2202;g2d252dde5c4_1_1"/>
                <p:cNvGrpSpPr/>
                <p:nvPr/>
              </p:nvGrpSpPr>
              <p:grpSpPr>
                <a:xfrm>
                  <a:off x="3183513" y="1115522"/>
                  <a:ext cx="381012" cy="256076"/>
                  <a:chOff x="4965588" y="2847447"/>
                  <a:chExt cx="381012" cy="256076"/>
                </a:xfrm>
              </p:grpSpPr>
              <p:sp>
                <p:nvSpPr>
                  <p:cNvPr id="2203" name="Google Shape;2203;g2d252dde5c4_1_1"/>
                  <p:cNvSpPr/>
                  <p:nvPr/>
                </p:nvSpPr>
                <p:spPr>
                  <a:xfrm>
                    <a:off x="4965588" y="2847447"/>
                    <a:ext cx="381012" cy="256076"/>
                  </a:xfrm>
                  <a:custGeom>
                    <a:rect b="b" l="l" r="r" t="t"/>
                    <a:pathLst>
                      <a:path extrusionOk="0" h="256076" w="381012">
                        <a:moveTo>
                          <a:pt x="381347" y="182913"/>
                        </a:moveTo>
                        <a:lnTo>
                          <a:pt x="381347" y="201943"/>
                        </a:lnTo>
                        <a:cubicBezTo>
                          <a:pt x="381347" y="203754"/>
                          <a:pt x="379879" y="205222"/>
                          <a:pt x="378068" y="205222"/>
                        </a:cubicBezTo>
                        <a:cubicBezTo>
                          <a:pt x="378067" y="205222"/>
                          <a:pt x="378066" y="205222"/>
                          <a:pt x="378065" y="205222"/>
                        </a:cubicBezTo>
                        <a:lnTo>
                          <a:pt x="363814" y="205222"/>
                        </a:lnTo>
                        <a:lnTo>
                          <a:pt x="363814" y="247816"/>
                        </a:lnTo>
                        <a:cubicBezTo>
                          <a:pt x="364088" y="248335"/>
                          <a:pt x="364236" y="248912"/>
                          <a:pt x="364246" y="249499"/>
                        </a:cubicBezTo>
                        <a:lnTo>
                          <a:pt x="364246" y="252778"/>
                        </a:lnTo>
                        <a:cubicBezTo>
                          <a:pt x="364247" y="254588"/>
                          <a:pt x="362779" y="256057"/>
                          <a:pt x="360967" y="256058"/>
                        </a:cubicBezTo>
                        <a:cubicBezTo>
                          <a:pt x="360966" y="256058"/>
                          <a:pt x="360965" y="256058"/>
                          <a:pt x="360964" y="256058"/>
                        </a:cubicBezTo>
                        <a:lnTo>
                          <a:pt x="28273" y="256058"/>
                        </a:lnTo>
                        <a:cubicBezTo>
                          <a:pt x="26015" y="255181"/>
                          <a:pt x="24228" y="253396"/>
                          <a:pt x="23351" y="251138"/>
                        </a:cubicBezTo>
                        <a:lnTo>
                          <a:pt x="23351" y="205222"/>
                        </a:lnTo>
                        <a:lnTo>
                          <a:pt x="3616" y="205222"/>
                        </a:lnTo>
                        <a:cubicBezTo>
                          <a:pt x="1804" y="205224"/>
                          <a:pt x="335" y="203757"/>
                          <a:pt x="334" y="201947"/>
                        </a:cubicBezTo>
                        <a:cubicBezTo>
                          <a:pt x="334" y="201946"/>
                          <a:pt x="334" y="201945"/>
                          <a:pt x="334" y="201944"/>
                        </a:cubicBezTo>
                        <a:lnTo>
                          <a:pt x="334" y="182913"/>
                        </a:lnTo>
                        <a:cubicBezTo>
                          <a:pt x="333" y="181102"/>
                          <a:pt x="1800" y="179634"/>
                          <a:pt x="3612" y="179633"/>
                        </a:cubicBezTo>
                        <a:cubicBezTo>
                          <a:pt x="3613" y="179633"/>
                          <a:pt x="3615" y="179633"/>
                          <a:pt x="3616" y="179633"/>
                        </a:cubicBezTo>
                        <a:lnTo>
                          <a:pt x="59021" y="179633"/>
                        </a:lnTo>
                        <a:cubicBezTo>
                          <a:pt x="62660" y="174743"/>
                          <a:pt x="67662" y="171035"/>
                          <a:pt x="73401" y="168974"/>
                        </a:cubicBezTo>
                        <a:lnTo>
                          <a:pt x="73401" y="127028"/>
                        </a:lnTo>
                        <a:cubicBezTo>
                          <a:pt x="70728" y="126392"/>
                          <a:pt x="68166" y="125359"/>
                          <a:pt x="65800" y="123964"/>
                        </a:cubicBezTo>
                        <a:lnTo>
                          <a:pt x="52629" y="123964"/>
                        </a:lnTo>
                        <a:cubicBezTo>
                          <a:pt x="47788" y="123964"/>
                          <a:pt x="43863" y="120042"/>
                          <a:pt x="43863" y="115203"/>
                        </a:cubicBezTo>
                        <a:cubicBezTo>
                          <a:pt x="43863" y="110365"/>
                          <a:pt x="47788" y="106443"/>
                          <a:pt x="52629" y="106443"/>
                        </a:cubicBezTo>
                        <a:lnTo>
                          <a:pt x="57294" y="106443"/>
                        </a:lnTo>
                        <a:cubicBezTo>
                          <a:pt x="58491" y="101994"/>
                          <a:pt x="61412" y="98205"/>
                          <a:pt x="65412" y="95914"/>
                        </a:cubicBezTo>
                        <a:cubicBezTo>
                          <a:pt x="70368" y="92942"/>
                          <a:pt x="76041" y="91376"/>
                          <a:pt x="81822" y="91383"/>
                        </a:cubicBezTo>
                        <a:lnTo>
                          <a:pt x="82298" y="91383"/>
                        </a:lnTo>
                        <a:cubicBezTo>
                          <a:pt x="91924" y="90622"/>
                          <a:pt x="101143" y="95413"/>
                          <a:pt x="106048" y="103725"/>
                        </a:cubicBezTo>
                        <a:lnTo>
                          <a:pt x="136925" y="82623"/>
                        </a:lnTo>
                        <a:cubicBezTo>
                          <a:pt x="137189" y="82462"/>
                          <a:pt x="137463" y="82318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3" y="65900"/>
                          <a:pt x="162339" y="58842"/>
                          <a:pt x="162144" y="51681"/>
                        </a:cubicBezTo>
                        <a:cubicBezTo>
                          <a:pt x="160590" y="49437"/>
                          <a:pt x="159381" y="47668"/>
                          <a:pt x="159078" y="47194"/>
                        </a:cubicBezTo>
                        <a:lnTo>
                          <a:pt x="158819" y="46805"/>
                        </a:lnTo>
                        <a:cubicBezTo>
                          <a:pt x="158501" y="46332"/>
                          <a:pt x="158321" y="45778"/>
                          <a:pt x="158302" y="45208"/>
                        </a:cubicBezTo>
                        <a:lnTo>
                          <a:pt x="158215" y="43827"/>
                        </a:lnTo>
                        <a:cubicBezTo>
                          <a:pt x="158173" y="43282"/>
                          <a:pt x="158262" y="42735"/>
                          <a:pt x="158474" y="42231"/>
                        </a:cubicBezTo>
                        <a:lnTo>
                          <a:pt x="159855" y="39339"/>
                        </a:lnTo>
                        <a:lnTo>
                          <a:pt x="159855" y="36491"/>
                        </a:lnTo>
                        <a:cubicBezTo>
                          <a:pt x="158135" y="18127"/>
                          <a:pt x="171638" y="1848"/>
                          <a:pt x="190014" y="129"/>
                        </a:cubicBezTo>
                        <a:cubicBezTo>
                          <a:pt x="208391" y="-1590"/>
                          <a:pt x="224682" y="11903"/>
                          <a:pt x="226402" y="30266"/>
                        </a:cubicBezTo>
                        <a:cubicBezTo>
                          <a:pt x="226596" y="32337"/>
                          <a:pt x="226596" y="34421"/>
                          <a:pt x="226402" y="36491"/>
                        </a:cubicBezTo>
                        <a:lnTo>
                          <a:pt x="226402" y="40850"/>
                        </a:lnTo>
                        <a:lnTo>
                          <a:pt x="226964" y="42663"/>
                        </a:lnTo>
                        <a:cubicBezTo>
                          <a:pt x="227084" y="42994"/>
                          <a:pt x="227142" y="43345"/>
                          <a:pt x="227136" y="43698"/>
                        </a:cubicBezTo>
                        <a:cubicBezTo>
                          <a:pt x="227122" y="44058"/>
                          <a:pt x="227136" y="44419"/>
                          <a:pt x="227180" y="44776"/>
                        </a:cubicBezTo>
                        <a:lnTo>
                          <a:pt x="227309" y="45511"/>
                        </a:lnTo>
                        <a:cubicBezTo>
                          <a:pt x="227469" y="46413"/>
                          <a:pt x="227233" y="47340"/>
                          <a:pt x="226662" y="48056"/>
                        </a:cubicBezTo>
                        <a:lnTo>
                          <a:pt x="226230" y="48661"/>
                        </a:lnTo>
                        <a:cubicBezTo>
                          <a:pt x="225927" y="49049"/>
                          <a:pt x="224804" y="50473"/>
                          <a:pt x="223293" y="52285"/>
                        </a:cubicBezTo>
                        <a:cubicBezTo>
                          <a:pt x="223047" y="59319"/>
                          <a:pt x="221480" y="66243"/>
                          <a:pt x="218673" y="72698"/>
                        </a:cubicBezTo>
                        <a:lnTo>
                          <a:pt x="222602" y="74424"/>
                        </a:lnTo>
                        <a:lnTo>
                          <a:pt x="244410" y="83270"/>
                        </a:lnTo>
                        <a:lnTo>
                          <a:pt x="254386" y="87111"/>
                        </a:lnTo>
                        <a:cubicBezTo>
                          <a:pt x="255044" y="87381"/>
                          <a:pt x="255602" y="87848"/>
                          <a:pt x="255984" y="88449"/>
                        </a:cubicBezTo>
                        <a:lnTo>
                          <a:pt x="256976" y="90088"/>
                        </a:lnTo>
                        <a:lnTo>
                          <a:pt x="301154" y="133933"/>
                        </a:lnTo>
                        <a:cubicBezTo>
                          <a:pt x="305235" y="132241"/>
                          <a:pt x="309604" y="131347"/>
                          <a:pt x="314023" y="131300"/>
                        </a:cubicBezTo>
                        <a:lnTo>
                          <a:pt x="314498" y="131300"/>
                        </a:lnTo>
                        <a:cubicBezTo>
                          <a:pt x="328058" y="131300"/>
                          <a:pt x="338811" y="138852"/>
                          <a:pt x="339458" y="148562"/>
                        </a:cubicBezTo>
                        <a:lnTo>
                          <a:pt x="345158" y="148562"/>
                        </a:lnTo>
                        <a:cubicBezTo>
                          <a:pt x="350000" y="148562"/>
                          <a:pt x="353925" y="152484"/>
                          <a:pt x="353925" y="157322"/>
                        </a:cubicBezTo>
                        <a:cubicBezTo>
                          <a:pt x="353925" y="162160"/>
                          <a:pt x="350000" y="166082"/>
                          <a:pt x="345158" y="166082"/>
                        </a:cubicBezTo>
                        <a:lnTo>
                          <a:pt x="325251" y="166082"/>
                        </a:lnTo>
                        <a:cubicBezTo>
                          <a:pt x="324991" y="166169"/>
                          <a:pt x="324690" y="166298"/>
                          <a:pt x="324387" y="166384"/>
                        </a:cubicBezTo>
                        <a:lnTo>
                          <a:pt x="324387" y="170441"/>
                        </a:lnTo>
                        <a:cubicBezTo>
                          <a:pt x="329547" y="172269"/>
                          <a:pt x="334124" y="175443"/>
                          <a:pt x="337645" y="179633"/>
                        </a:cubicBezTo>
                        <a:lnTo>
                          <a:pt x="378065" y="179633"/>
                        </a:lnTo>
                        <a:cubicBezTo>
                          <a:pt x="379877" y="179632"/>
                          <a:pt x="381346" y="181099"/>
                          <a:pt x="381346" y="182909"/>
                        </a:cubicBezTo>
                        <a:cubicBezTo>
                          <a:pt x="381346" y="182910"/>
                          <a:pt x="381346" y="182911"/>
                          <a:pt x="381346" y="182912"/>
                        </a:cubicBezTo>
                        <a:close/>
                        <a:moveTo>
                          <a:pt x="374740" y="198663"/>
                        </a:moveTo>
                        <a:lnTo>
                          <a:pt x="374740" y="193830"/>
                        </a:lnTo>
                        <a:lnTo>
                          <a:pt x="6897" y="193830"/>
                        </a:lnTo>
                        <a:lnTo>
                          <a:pt x="6897" y="198663"/>
                        </a:lnTo>
                        <a:lnTo>
                          <a:pt x="374740" y="198663"/>
                        </a:lnTo>
                        <a:close/>
                        <a:moveTo>
                          <a:pt x="374740" y="190550"/>
                        </a:moveTo>
                        <a:lnTo>
                          <a:pt x="374740" y="186192"/>
                        </a:lnTo>
                        <a:lnTo>
                          <a:pt x="6897" y="186192"/>
                        </a:lnTo>
                        <a:lnTo>
                          <a:pt x="6897" y="190550"/>
                        </a:lnTo>
                        <a:close/>
                        <a:moveTo>
                          <a:pt x="353925" y="246219"/>
                        </a:moveTo>
                        <a:lnTo>
                          <a:pt x="353925" y="205222"/>
                        </a:lnTo>
                        <a:lnTo>
                          <a:pt x="33196" y="205222"/>
                        </a:lnTo>
                        <a:lnTo>
                          <a:pt x="33196" y="246219"/>
                        </a:lnTo>
                        <a:close/>
                        <a:moveTo>
                          <a:pt x="347361" y="157322"/>
                        </a:moveTo>
                        <a:cubicBezTo>
                          <a:pt x="347356" y="156108"/>
                          <a:pt x="346373" y="155126"/>
                          <a:pt x="345158" y="155121"/>
                        </a:cubicBezTo>
                        <a:lnTo>
                          <a:pt x="331124" y="155122"/>
                        </a:lnTo>
                        <a:lnTo>
                          <a:pt x="332161" y="152834"/>
                        </a:lnTo>
                        <a:cubicBezTo>
                          <a:pt x="332452" y="152143"/>
                          <a:pt x="332655" y="151418"/>
                          <a:pt x="332764" y="150676"/>
                        </a:cubicBezTo>
                        <a:cubicBezTo>
                          <a:pt x="332808" y="150417"/>
                          <a:pt x="332851" y="150159"/>
                          <a:pt x="332895" y="149856"/>
                        </a:cubicBezTo>
                        <a:lnTo>
                          <a:pt x="332895" y="149382"/>
                        </a:lnTo>
                        <a:cubicBezTo>
                          <a:pt x="332808" y="143038"/>
                          <a:pt x="324560" y="137859"/>
                          <a:pt x="314498" y="137859"/>
                        </a:cubicBezTo>
                        <a:lnTo>
                          <a:pt x="314066" y="137859"/>
                        </a:lnTo>
                        <a:cubicBezTo>
                          <a:pt x="312900" y="137903"/>
                          <a:pt x="311778" y="137989"/>
                          <a:pt x="310655" y="138119"/>
                        </a:cubicBezTo>
                        <a:lnTo>
                          <a:pt x="309359" y="138378"/>
                        </a:lnTo>
                        <a:cubicBezTo>
                          <a:pt x="308703" y="138465"/>
                          <a:pt x="308055" y="138595"/>
                          <a:pt x="307416" y="138766"/>
                        </a:cubicBezTo>
                        <a:cubicBezTo>
                          <a:pt x="306941" y="138895"/>
                          <a:pt x="306466" y="139025"/>
                          <a:pt x="305991" y="139197"/>
                        </a:cubicBezTo>
                        <a:cubicBezTo>
                          <a:pt x="305429" y="139370"/>
                          <a:pt x="304868" y="139542"/>
                          <a:pt x="304350" y="139758"/>
                        </a:cubicBezTo>
                        <a:cubicBezTo>
                          <a:pt x="303918" y="139930"/>
                          <a:pt x="303529" y="140146"/>
                          <a:pt x="303097" y="140319"/>
                        </a:cubicBezTo>
                        <a:cubicBezTo>
                          <a:pt x="302418" y="140630"/>
                          <a:pt x="301755" y="140976"/>
                          <a:pt x="301111" y="141355"/>
                        </a:cubicBezTo>
                        <a:lnTo>
                          <a:pt x="300031" y="142088"/>
                        </a:lnTo>
                        <a:lnTo>
                          <a:pt x="252787" y="95137"/>
                        </a:lnTo>
                        <a:lnTo>
                          <a:pt x="252529" y="95223"/>
                        </a:lnTo>
                        <a:lnTo>
                          <a:pt x="251665" y="93929"/>
                        </a:lnTo>
                        <a:lnTo>
                          <a:pt x="251622" y="93885"/>
                        </a:lnTo>
                        <a:lnTo>
                          <a:pt x="251536" y="93713"/>
                        </a:lnTo>
                        <a:lnTo>
                          <a:pt x="250974" y="92850"/>
                        </a:lnTo>
                        <a:lnTo>
                          <a:pt x="242424" y="89570"/>
                        </a:lnTo>
                        <a:lnTo>
                          <a:pt x="241992" y="89398"/>
                        </a:lnTo>
                        <a:lnTo>
                          <a:pt x="239271" y="88319"/>
                        </a:lnTo>
                        <a:lnTo>
                          <a:pt x="224718" y="148821"/>
                        </a:lnTo>
                        <a:cubicBezTo>
                          <a:pt x="226380" y="152019"/>
                          <a:pt x="227240" y="155573"/>
                          <a:pt x="227223" y="159177"/>
                        </a:cubicBezTo>
                        <a:lnTo>
                          <a:pt x="227223" y="182913"/>
                        </a:lnTo>
                        <a:lnTo>
                          <a:pt x="239746" y="182913"/>
                        </a:lnTo>
                        <a:lnTo>
                          <a:pt x="243935" y="138248"/>
                        </a:lnTo>
                        <a:lnTo>
                          <a:pt x="296965" y="178208"/>
                        </a:lnTo>
                        <a:cubicBezTo>
                          <a:pt x="299431" y="176177"/>
                          <a:pt x="302239" y="174600"/>
                          <a:pt x="305257" y="173548"/>
                        </a:cubicBezTo>
                        <a:cubicBezTo>
                          <a:pt x="305947" y="173289"/>
                          <a:pt x="306681" y="173073"/>
                          <a:pt x="307416" y="172857"/>
                        </a:cubicBezTo>
                        <a:lnTo>
                          <a:pt x="307416" y="164011"/>
                        </a:lnTo>
                        <a:cubicBezTo>
                          <a:pt x="306034" y="163712"/>
                          <a:pt x="304677" y="163307"/>
                          <a:pt x="303357" y="162802"/>
                        </a:cubicBezTo>
                        <a:lnTo>
                          <a:pt x="283362" y="162802"/>
                        </a:lnTo>
                        <a:cubicBezTo>
                          <a:pt x="280334" y="162802"/>
                          <a:pt x="277878" y="160349"/>
                          <a:pt x="277878" y="157322"/>
                        </a:cubicBezTo>
                        <a:cubicBezTo>
                          <a:pt x="277878" y="154295"/>
                          <a:pt x="280334" y="151842"/>
                          <a:pt x="283362" y="151842"/>
                        </a:cubicBezTo>
                        <a:lnTo>
                          <a:pt x="297700" y="152100"/>
                        </a:lnTo>
                        <a:cubicBezTo>
                          <a:pt x="297428" y="151382"/>
                          <a:pt x="297281" y="150623"/>
                          <a:pt x="297268" y="149856"/>
                        </a:cubicBezTo>
                        <a:lnTo>
                          <a:pt x="297268" y="149770"/>
                        </a:lnTo>
                        <a:cubicBezTo>
                          <a:pt x="297570" y="146801"/>
                          <a:pt x="299336" y="144178"/>
                          <a:pt x="301974" y="142779"/>
                        </a:cubicBezTo>
                        <a:cubicBezTo>
                          <a:pt x="305648" y="140610"/>
                          <a:pt x="309842" y="139477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11" y="143944"/>
                          <a:pt x="331253" y="149425"/>
                        </a:cubicBezTo>
                        <a:cubicBezTo>
                          <a:pt x="330980" y="152427"/>
                          <a:pt x="329210" y="155088"/>
                          <a:pt x="326546" y="156502"/>
                        </a:cubicBezTo>
                        <a:cubicBezTo>
                          <a:pt x="322871" y="158662"/>
                          <a:pt x="318676" y="159781"/>
                          <a:pt x="314412" y="159738"/>
                        </a:cubicBezTo>
                        <a:lnTo>
                          <a:pt x="314023" y="159782"/>
                        </a:lnTo>
                        <a:cubicBezTo>
                          <a:pt x="309051" y="159966"/>
                          <a:pt x="304169" y="158426"/>
                          <a:pt x="300203" y="155423"/>
                        </a:cubicBezTo>
                        <a:lnTo>
                          <a:pt x="283319" y="155122"/>
                        </a:lnTo>
                        <a:cubicBezTo>
                          <a:pt x="282103" y="155134"/>
                          <a:pt x="281127" y="156129"/>
                          <a:pt x="281139" y="157344"/>
                        </a:cubicBezTo>
                        <a:cubicBezTo>
                          <a:pt x="281151" y="158559"/>
                          <a:pt x="282146" y="159534"/>
                          <a:pt x="283362" y="159522"/>
                        </a:cubicBezTo>
                        <a:lnTo>
                          <a:pt x="304263" y="159653"/>
                        </a:lnTo>
                        <a:cubicBezTo>
                          <a:pt x="305896" y="160285"/>
                          <a:pt x="307589" y="160748"/>
                          <a:pt x="309316" y="161034"/>
                        </a:cubicBezTo>
                        <a:lnTo>
                          <a:pt x="310697" y="161248"/>
                        </a:lnTo>
                        <a:lnTo>
                          <a:pt x="310697" y="175533"/>
                        </a:lnTo>
                        <a:lnTo>
                          <a:pt x="309402" y="175792"/>
                        </a:lnTo>
                        <a:cubicBezTo>
                          <a:pt x="308358" y="175994"/>
                          <a:pt x="307332" y="176282"/>
                          <a:pt x="306336" y="176654"/>
                        </a:cubicBezTo>
                        <a:cubicBezTo>
                          <a:pt x="302690" y="177929"/>
                          <a:pt x="299413" y="180078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4"/>
                        </a:lnTo>
                        <a:cubicBezTo>
                          <a:pt x="330822" y="181920"/>
                          <a:pt x="330303" y="181531"/>
                          <a:pt x="329785" y="181100"/>
                        </a:cubicBezTo>
                        <a:cubicBezTo>
                          <a:pt x="329388" y="180717"/>
                          <a:pt x="328970" y="180357"/>
                          <a:pt x="328533" y="180021"/>
                        </a:cubicBezTo>
                        <a:cubicBezTo>
                          <a:pt x="327972" y="179633"/>
                          <a:pt x="327367" y="179288"/>
                          <a:pt x="326806" y="178899"/>
                        </a:cubicBezTo>
                        <a:cubicBezTo>
                          <a:pt x="326374" y="178640"/>
                          <a:pt x="325941" y="178338"/>
                          <a:pt x="325510" y="178079"/>
                        </a:cubicBezTo>
                        <a:cubicBezTo>
                          <a:pt x="324540" y="177595"/>
                          <a:pt x="323545" y="177164"/>
                          <a:pt x="322530" y="176785"/>
                        </a:cubicBezTo>
                        <a:lnTo>
                          <a:pt x="322185" y="176654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2"/>
                        </a:cubicBezTo>
                        <a:lnTo>
                          <a:pt x="317823" y="175533"/>
                        </a:lnTo>
                        <a:lnTo>
                          <a:pt x="317823" y="161163"/>
                        </a:lnTo>
                        <a:lnTo>
                          <a:pt x="319162" y="160904"/>
                        </a:lnTo>
                        <a:cubicBezTo>
                          <a:pt x="319723" y="160774"/>
                          <a:pt x="320285" y="160645"/>
                          <a:pt x="320802" y="160515"/>
                        </a:cubicBezTo>
                        <a:cubicBezTo>
                          <a:pt x="321607" y="160331"/>
                          <a:pt x="322400" y="160101"/>
                          <a:pt x="323178" y="159825"/>
                        </a:cubicBezTo>
                        <a:cubicBezTo>
                          <a:pt x="323400" y="159773"/>
                          <a:pt x="323617" y="159701"/>
                          <a:pt x="323825" y="159609"/>
                        </a:cubicBezTo>
                        <a:lnTo>
                          <a:pt x="324387" y="159522"/>
                        </a:lnTo>
                        <a:lnTo>
                          <a:pt x="345158" y="159522"/>
                        </a:lnTo>
                        <a:cubicBezTo>
                          <a:pt x="346372" y="159518"/>
                          <a:pt x="347356" y="158536"/>
                          <a:pt x="347361" y="157322"/>
                        </a:cubicBezTo>
                        <a:close/>
                        <a:moveTo>
                          <a:pt x="324775" y="153740"/>
                        </a:moveTo>
                        <a:cubicBezTo>
                          <a:pt x="325769" y="153136"/>
                          <a:pt x="328014" y="151496"/>
                          <a:pt x="327972" y="149468"/>
                        </a:cubicBezTo>
                        <a:cubicBezTo>
                          <a:pt x="327928" y="146318"/>
                          <a:pt x="322185" y="142779"/>
                          <a:pt x="314498" y="142779"/>
                        </a:cubicBezTo>
                        <a:lnTo>
                          <a:pt x="314152" y="142779"/>
                        </a:lnTo>
                        <a:cubicBezTo>
                          <a:pt x="310499" y="142759"/>
                          <a:pt x="306907" y="143713"/>
                          <a:pt x="303745" y="145541"/>
                        </a:cubicBezTo>
                        <a:cubicBezTo>
                          <a:pt x="302795" y="146145"/>
                          <a:pt x="300507" y="147785"/>
                          <a:pt x="300550" y="149814"/>
                        </a:cubicBezTo>
                        <a:cubicBezTo>
                          <a:pt x="300592" y="152963"/>
                          <a:pt x="306336" y="156459"/>
                          <a:pt x="314023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8" y="182054"/>
                          <a:pt x="293810" y="181233"/>
                          <a:pt x="294547" y="180453"/>
                        </a:cubicBezTo>
                        <a:lnTo>
                          <a:pt x="246656" y="144419"/>
                        </a:lnTo>
                        <a:lnTo>
                          <a:pt x="243029" y="182913"/>
                        </a:lnTo>
                        <a:close/>
                        <a:moveTo>
                          <a:pt x="221220" y="149295"/>
                        </a:moveTo>
                        <a:lnTo>
                          <a:pt x="236205" y="87024"/>
                        </a:lnTo>
                        <a:lnTo>
                          <a:pt x="230030" y="84522"/>
                        </a:lnTo>
                        <a:lnTo>
                          <a:pt x="215736" y="143987"/>
                        </a:lnTo>
                        <a:lnTo>
                          <a:pt x="214095" y="143470"/>
                        </a:lnTo>
                        <a:cubicBezTo>
                          <a:pt x="213071" y="143168"/>
                          <a:pt x="212010" y="143007"/>
                          <a:pt x="210942" y="142995"/>
                        </a:cubicBezTo>
                        <a:lnTo>
                          <a:pt x="169529" y="142995"/>
                        </a:lnTo>
                        <a:lnTo>
                          <a:pt x="155192" y="83270"/>
                        </a:lnTo>
                        <a:lnTo>
                          <a:pt x="148930" y="85385"/>
                        </a:lnTo>
                        <a:lnTo>
                          <a:pt x="163440" y="145714"/>
                        </a:lnTo>
                        <a:lnTo>
                          <a:pt x="162749" y="146361"/>
                        </a:lnTo>
                        <a:cubicBezTo>
                          <a:pt x="159416" y="149785"/>
                          <a:pt x="157596" y="154402"/>
                          <a:pt x="157697" y="159177"/>
                        </a:cubicBezTo>
                        <a:lnTo>
                          <a:pt x="157697" y="182913"/>
                        </a:lnTo>
                        <a:lnTo>
                          <a:pt x="223941" y="182913"/>
                        </a:lnTo>
                        <a:lnTo>
                          <a:pt x="223941" y="159177"/>
                        </a:lnTo>
                        <a:cubicBezTo>
                          <a:pt x="223965" y="155918"/>
                          <a:pt x="223147" y="152707"/>
                          <a:pt x="221565" y="149856"/>
                        </a:cubicBezTo>
                        <a:close/>
                        <a:moveTo>
                          <a:pt x="213360" y="139930"/>
                        </a:moveTo>
                        <a:lnTo>
                          <a:pt x="226920" y="83486"/>
                        </a:lnTo>
                        <a:lnTo>
                          <a:pt x="219968" y="80422"/>
                        </a:lnTo>
                        <a:lnTo>
                          <a:pt x="216470" y="78998"/>
                        </a:lnTo>
                        <a:lnTo>
                          <a:pt x="199066" y="99323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8"/>
                        </a:lnTo>
                        <a:lnTo>
                          <a:pt x="158302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3"/>
                          <a:pt x="213360" y="139931"/>
                        </a:cubicBezTo>
                        <a:close/>
                        <a:moveTo>
                          <a:pt x="220615" y="45165"/>
                        </a:moveTo>
                        <a:cubicBezTo>
                          <a:pt x="220580" y="44836"/>
                          <a:pt x="220566" y="44504"/>
                          <a:pt x="220573" y="44173"/>
                        </a:cubicBezTo>
                        <a:lnTo>
                          <a:pt x="219968" y="42403"/>
                        </a:lnTo>
                        <a:cubicBezTo>
                          <a:pt x="219932" y="42248"/>
                          <a:pt x="219918" y="42088"/>
                          <a:pt x="219925" y="41928"/>
                        </a:cubicBezTo>
                        <a:lnTo>
                          <a:pt x="219796" y="41626"/>
                        </a:lnTo>
                        <a:lnTo>
                          <a:pt x="219796" y="36491"/>
                        </a:lnTo>
                        <a:cubicBezTo>
                          <a:pt x="221510" y="21762"/>
                          <a:pt x="210951" y="8433"/>
                          <a:pt x="196212" y="6720"/>
                        </a:cubicBezTo>
                        <a:cubicBezTo>
                          <a:pt x="181472" y="5007"/>
                          <a:pt x="168134" y="15559"/>
                          <a:pt x="166420" y="30288"/>
                        </a:cubicBezTo>
                        <a:cubicBezTo>
                          <a:pt x="166180" y="32349"/>
                          <a:pt x="166180" y="34430"/>
                          <a:pt x="166420" y="36491"/>
                        </a:cubicBezTo>
                        <a:lnTo>
                          <a:pt x="166420" y="40030"/>
                        </a:lnTo>
                        <a:cubicBezTo>
                          <a:pt x="166397" y="40249"/>
                          <a:pt x="166354" y="40466"/>
                          <a:pt x="166291" y="40677"/>
                        </a:cubicBezTo>
                        <a:lnTo>
                          <a:pt x="166247" y="41109"/>
                        </a:lnTo>
                        <a:lnTo>
                          <a:pt x="166117" y="41411"/>
                        </a:lnTo>
                        <a:lnTo>
                          <a:pt x="164865" y="44086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6" y="46633"/>
                          <a:pt x="167413" y="47755"/>
                          <a:pt x="168276" y="48877"/>
                        </a:cubicBezTo>
                        <a:lnTo>
                          <a:pt x="168709" y="48877"/>
                        </a:lnTo>
                        <a:lnTo>
                          <a:pt x="168709" y="49437"/>
                        </a:lnTo>
                        <a:cubicBezTo>
                          <a:pt x="170842" y="52697"/>
                          <a:pt x="173497" y="55584"/>
                          <a:pt x="176568" y="57982"/>
                        </a:cubicBezTo>
                        <a:cubicBezTo>
                          <a:pt x="181142" y="59885"/>
                          <a:pt x="186089" y="60726"/>
                          <a:pt x="191035" y="60441"/>
                        </a:cubicBezTo>
                        <a:cubicBezTo>
                          <a:pt x="196779" y="60578"/>
                          <a:pt x="202504" y="59731"/>
                          <a:pt x="207963" y="57938"/>
                        </a:cubicBezTo>
                        <a:cubicBezTo>
                          <a:pt x="212807" y="54349"/>
                          <a:pt x="217073" y="50041"/>
                          <a:pt x="220615" y="45165"/>
                        </a:cubicBezTo>
                        <a:close/>
                        <a:moveTo>
                          <a:pt x="198851" y="94533"/>
                        </a:moveTo>
                        <a:lnTo>
                          <a:pt x="213231" y="77703"/>
                        </a:lnTo>
                        <a:lnTo>
                          <a:pt x="212886" y="77530"/>
                        </a:lnTo>
                        <a:lnTo>
                          <a:pt x="212842" y="77530"/>
                        </a:lnTo>
                        <a:lnTo>
                          <a:pt x="212368" y="77358"/>
                        </a:lnTo>
                        <a:cubicBezTo>
                          <a:pt x="208439" y="84154"/>
                          <a:pt x="201483" y="88649"/>
                          <a:pt x="193669" y="89441"/>
                        </a:cubicBezTo>
                        <a:close/>
                        <a:moveTo>
                          <a:pt x="211245" y="72914"/>
                        </a:moveTo>
                        <a:cubicBezTo>
                          <a:pt x="214176" y="67374"/>
                          <a:pt x="215939" y="61294"/>
                          <a:pt x="216427" y="55047"/>
                        </a:cubicBezTo>
                        <a:cubicBezTo>
                          <a:pt x="214402" y="57421"/>
                          <a:pt x="211975" y="59423"/>
                          <a:pt x="209258" y="60959"/>
                        </a:cubicBezTo>
                        <a:cubicBezTo>
                          <a:pt x="203394" y="62946"/>
                          <a:pt x="197225" y="63881"/>
                          <a:pt x="191035" y="63721"/>
                        </a:cubicBezTo>
                        <a:cubicBezTo>
                          <a:pt x="185536" y="63951"/>
                          <a:pt x="180054" y="62979"/>
                          <a:pt x="174970" y="60873"/>
                        </a:cubicBezTo>
                        <a:cubicBezTo>
                          <a:pt x="172695" y="59318"/>
                          <a:pt x="170683" y="57410"/>
                          <a:pt x="169010" y="55220"/>
                        </a:cubicBezTo>
                        <a:cubicBezTo>
                          <a:pt x="169551" y="61375"/>
                          <a:pt x="171313" y="67360"/>
                          <a:pt x="174193" y="72827"/>
                        </a:cubicBezTo>
                        <a:cubicBezTo>
                          <a:pt x="174280" y="72956"/>
                          <a:pt x="174236" y="73043"/>
                          <a:pt x="174280" y="73172"/>
                        </a:cubicBezTo>
                        <a:cubicBezTo>
                          <a:pt x="177883" y="83353"/>
                          <a:pt x="189064" y="88687"/>
                          <a:pt x="199252" y="85085"/>
                        </a:cubicBezTo>
                        <a:cubicBezTo>
                          <a:pt x="204807" y="83122"/>
                          <a:pt x="209180" y="78761"/>
                          <a:pt x="211158" y="73215"/>
                        </a:cubicBezTo>
                        <a:cubicBezTo>
                          <a:pt x="211202" y="73128"/>
                          <a:pt x="211158" y="72999"/>
                          <a:pt x="211245" y="72914"/>
                        </a:cubicBezTo>
                        <a:close/>
                        <a:moveTo>
                          <a:pt x="185119" y="95310"/>
                        </a:moveTo>
                        <a:lnTo>
                          <a:pt x="191812" y="89441"/>
                        </a:lnTo>
                        <a:cubicBezTo>
                          <a:pt x="183964" y="88651"/>
                          <a:pt x="176982" y="84117"/>
                          <a:pt x="173070" y="77272"/>
                        </a:cubicBezTo>
                        <a:lnTo>
                          <a:pt x="171688" y="77746"/>
                        </a:lnTo>
                        <a:close/>
                        <a:moveTo>
                          <a:pt x="159813" y="144677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3"/>
                        </a:lnTo>
                        <a:lnTo>
                          <a:pt x="114426" y="109723"/>
                        </a:lnTo>
                        <a:cubicBezTo>
                          <a:pt x="117455" y="109723"/>
                          <a:pt x="119911" y="112177"/>
                          <a:pt x="119911" y="115204"/>
                        </a:cubicBezTo>
                        <a:cubicBezTo>
                          <a:pt x="119911" y="118231"/>
                          <a:pt x="117455" y="120685"/>
                          <a:pt x="114426" y="120685"/>
                        </a:cubicBezTo>
                        <a:lnTo>
                          <a:pt x="96979" y="120771"/>
                        </a:lnTo>
                        <a:cubicBezTo>
                          <a:pt x="94924" y="122019"/>
                          <a:pt x="92698" y="122964"/>
                          <a:pt x="90372" y="123575"/>
                        </a:cubicBezTo>
                        <a:lnTo>
                          <a:pt x="90372" y="144074"/>
                        </a:lnTo>
                        <a:cubicBezTo>
                          <a:pt x="95900" y="142650"/>
                          <a:pt x="112699" y="137040"/>
                          <a:pt x="128504" y="130696"/>
                        </a:cubicBezTo>
                        <a:cubicBezTo>
                          <a:pt x="130525" y="129695"/>
                          <a:pt x="132891" y="129664"/>
                          <a:pt x="134938" y="130609"/>
                        </a:cubicBezTo>
                        <a:cubicBezTo>
                          <a:pt x="136469" y="131407"/>
                          <a:pt x="137584" y="132821"/>
                          <a:pt x="138005" y="134494"/>
                        </a:cubicBezTo>
                        <a:lnTo>
                          <a:pt x="142108" y="182913"/>
                        </a:lnTo>
                        <a:lnTo>
                          <a:pt x="154415" y="182913"/>
                        </a:lnTo>
                        <a:lnTo>
                          <a:pt x="154415" y="159177"/>
                        </a:lnTo>
                        <a:cubicBezTo>
                          <a:pt x="154328" y="153838"/>
                          <a:pt x="156256" y="148662"/>
                          <a:pt x="159813" y="144677"/>
                        </a:cubicBezTo>
                        <a:close/>
                        <a:moveTo>
                          <a:pt x="138825" y="182913"/>
                        </a:moveTo>
                        <a:lnTo>
                          <a:pt x="134766" y="135054"/>
                        </a:lnTo>
                        <a:cubicBezTo>
                          <a:pt x="134503" y="134390"/>
                          <a:pt x="134013" y="133840"/>
                          <a:pt x="133383" y="133501"/>
                        </a:cubicBezTo>
                        <a:cubicBezTo>
                          <a:pt x="132176" y="133081"/>
                          <a:pt x="130850" y="133174"/>
                          <a:pt x="129714" y="133760"/>
                        </a:cubicBezTo>
                        <a:cubicBezTo>
                          <a:pt x="116886" y="138974"/>
                          <a:pt x="103798" y="143525"/>
                          <a:pt x="90503" y="147396"/>
                        </a:cubicBezTo>
                        <a:lnTo>
                          <a:pt x="90372" y="146792"/>
                        </a:lnTo>
                        <a:lnTo>
                          <a:pt x="90372" y="171390"/>
                        </a:lnTo>
                        <a:cubicBezTo>
                          <a:pt x="91106" y="171606"/>
                          <a:pt x="91840" y="171822"/>
                          <a:pt x="92575" y="172081"/>
                        </a:cubicBezTo>
                        <a:cubicBezTo>
                          <a:pt x="98233" y="174081"/>
                          <a:pt x="103075" y="177887"/>
                          <a:pt x="106350" y="182913"/>
                        </a:cubicBezTo>
                        <a:close/>
                        <a:moveTo>
                          <a:pt x="116628" y="115203"/>
                        </a:moveTo>
                        <a:cubicBezTo>
                          <a:pt x="116623" y="113990"/>
                          <a:pt x="115640" y="113008"/>
                          <a:pt x="114426" y="113003"/>
                        </a:cubicBezTo>
                        <a:lnTo>
                          <a:pt x="100176" y="113003"/>
                        </a:lnTo>
                        <a:lnTo>
                          <a:pt x="100564" y="111061"/>
                        </a:lnTo>
                        <a:cubicBezTo>
                          <a:pt x="100677" y="110536"/>
                          <a:pt x="100735" y="110001"/>
                          <a:pt x="100737" y="109465"/>
                        </a:cubicBezTo>
                        <a:cubicBezTo>
                          <a:pt x="100736" y="109101"/>
                          <a:pt x="100693" y="108739"/>
                          <a:pt x="100607" y="108385"/>
                        </a:cubicBezTo>
                        <a:cubicBezTo>
                          <a:pt x="99657" y="102430"/>
                          <a:pt x="91798" y="97942"/>
                          <a:pt x="82298" y="97942"/>
                        </a:cubicBezTo>
                        <a:lnTo>
                          <a:pt x="81909" y="97986"/>
                        </a:lnTo>
                        <a:cubicBezTo>
                          <a:pt x="81114" y="97998"/>
                          <a:pt x="80321" y="98056"/>
                          <a:pt x="79533" y="98158"/>
                        </a:cubicBezTo>
                        <a:cubicBezTo>
                          <a:pt x="79114" y="98145"/>
                          <a:pt x="78695" y="98174"/>
                          <a:pt x="78281" y="98244"/>
                        </a:cubicBezTo>
                        <a:cubicBezTo>
                          <a:pt x="75112" y="98625"/>
                          <a:pt x="72054" y="99653"/>
                          <a:pt x="69299" y="101266"/>
                        </a:cubicBezTo>
                        <a:cubicBezTo>
                          <a:pt x="69170" y="101351"/>
                          <a:pt x="69039" y="101395"/>
                          <a:pt x="68910" y="101480"/>
                        </a:cubicBezTo>
                        <a:cubicBezTo>
                          <a:pt x="66251" y="102938"/>
                          <a:pt x="64325" y="105443"/>
                          <a:pt x="63599" y="108385"/>
                        </a:cubicBezTo>
                        <a:cubicBezTo>
                          <a:pt x="63484" y="108910"/>
                          <a:pt x="63426" y="109445"/>
                          <a:pt x="63426" y="109982"/>
                        </a:cubicBezTo>
                        <a:cubicBezTo>
                          <a:pt x="63433" y="110358"/>
                          <a:pt x="63462" y="110732"/>
                          <a:pt x="63512" y="111104"/>
                        </a:cubicBezTo>
                        <a:lnTo>
                          <a:pt x="63857" y="113003"/>
                        </a:lnTo>
                        <a:lnTo>
                          <a:pt x="52629" y="113003"/>
                        </a:lnTo>
                        <a:cubicBezTo>
                          <a:pt x="51413" y="113003"/>
                          <a:pt x="50427" y="113988"/>
                          <a:pt x="50427" y="115204"/>
                        </a:cubicBezTo>
                        <a:cubicBezTo>
                          <a:pt x="50427" y="116419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6" y="117663"/>
                        </a:lnTo>
                        <a:cubicBezTo>
                          <a:pt x="68392" y="117837"/>
                          <a:pt x="68607" y="117923"/>
                          <a:pt x="68781" y="118052"/>
                        </a:cubicBezTo>
                        <a:cubicBezTo>
                          <a:pt x="69674" y="118618"/>
                          <a:pt x="70613" y="119109"/>
                          <a:pt x="71588" y="119520"/>
                        </a:cubicBezTo>
                        <a:cubicBezTo>
                          <a:pt x="71691" y="119554"/>
                          <a:pt x="71793" y="119598"/>
                          <a:pt x="71889" y="119649"/>
                        </a:cubicBezTo>
                        <a:cubicBezTo>
                          <a:pt x="73026" y="120098"/>
                          <a:pt x="74196" y="120458"/>
                          <a:pt x="75388" y="120727"/>
                        </a:cubicBezTo>
                        <a:cubicBezTo>
                          <a:pt x="75690" y="120814"/>
                          <a:pt x="75949" y="120857"/>
                          <a:pt x="76251" y="120943"/>
                        </a:cubicBezTo>
                        <a:cubicBezTo>
                          <a:pt x="76510" y="120987"/>
                          <a:pt x="76770" y="121030"/>
                          <a:pt x="77072" y="121073"/>
                        </a:cubicBezTo>
                        <a:cubicBezTo>
                          <a:pt x="77547" y="121159"/>
                          <a:pt x="78022" y="121246"/>
                          <a:pt x="78540" y="121288"/>
                        </a:cubicBezTo>
                        <a:lnTo>
                          <a:pt x="79965" y="121461"/>
                        </a:lnTo>
                        <a:lnTo>
                          <a:pt x="79965" y="174022"/>
                        </a:lnTo>
                        <a:lnTo>
                          <a:pt x="78670" y="174325"/>
                        </a:lnTo>
                        <a:cubicBezTo>
                          <a:pt x="77656" y="174517"/>
                          <a:pt x="76659" y="174791"/>
                          <a:pt x="75690" y="175144"/>
                        </a:cubicBezTo>
                        <a:cubicBezTo>
                          <a:pt x="75642" y="175139"/>
                          <a:pt x="75595" y="175154"/>
                          <a:pt x="75560" y="175188"/>
                        </a:cubicBezTo>
                        <a:lnTo>
                          <a:pt x="75431" y="175231"/>
                        </a:lnTo>
                        <a:cubicBezTo>
                          <a:pt x="74219" y="175657"/>
                          <a:pt x="73048" y="176191"/>
                          <a:pt x="71933" y="176828"/>
                        </a:cubicBezTo>
                        <a:cubicBezTo>
                          <a:pt x="71457" y="177086"/>
                          <a:pt x="70983" y="177475"/>
                          <a:pt x="70507" y="177777"/>
                        </a:cubicBezTo>
                        <a:cubicBezTo>
                          <a:pt x="69860" y="178208"/>
                          <a:pt x="69212" y="178597"/>
                          <a:pt x="68651" y="179028"/>
                        </a:cubicBezTo>
                        <a:cubicBezTo>
                          <a:pt x="68133" y="179417"/>
                          <a:pt x="67744" y="179891"/>
                          <a:pt x="67268" y="180323"/>
                        </a:cubicBezTo>
                        <a:cubicBezTo>
                          <a:pt x="66719" y="180793"/>
                          <a:pt x="66200" y="181297"/>
                          <a:pt x="65715" y="181833"/>
                        </a:cubicBezTo>
                        <a:cubicBezTo>
                          <a:pt x="65412" y="182178"/>
                          <a:pt x="65153" y="182566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0"/>
                          <a:pt x="95704" y="176679"/>
                          <a:pt x="91453" y="175187"/>
                        </a:cubicBezTo>
                        <a:cubicBezTo>
                          <a:pt x="90456" y="174815"/>
                          <a:pt x="89431" y="174526"/>
                          <a:pt x="88386" y="174325"/>
                        </a:cubicBezTo>
                        <a:lnTo>
                          <a:pt x="87090" y="174022"/>
                        </a:lnTo>
                        <a:lnTo>
                          <a:pt x="87090" y="121030"/>
                        </a:lnTo>
                        <a:lnTo>
                          <a:pt x="88343" y="120727"/>
                        </a:lnTo>
                        <a:cubicBezTo>
                          <a:pt x="90762" y="120192"/>
                          <a:pt x="93080" y="119275"/>
                          <a:pt x="95209" y="118009"/>
                        </a:cubicBezTo>
                        <a:lnTo>
                          <a:pt x="96072" y="117405"/>
                        </a:lnTo>
                        <a:lnTo>
                          <a:pt x="114426" y="117405"/>
                        </a:lnTo>
                        <a:cubicBezTo>
                          <a:pt x="115640" y="117400"/>
                          <a:pt x="116623" y="116417"/>
                          <a:pt x="116628" y="11520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04" name="Google Shape;2204;g2d252dde5c4_1_1"/>
                  <p:cNvSpPr/>
                  <p:nvPr/>
                </p:nvSpPr>
                <p:spPr>
                  <a:xfrm>
                    <a:off x="5030321" y="2947048"/>
                    <a:ext cx="34028" cy="20283"/>
                  </a:xfrm>
                  <a:custGeom>
                    <a:rect b="b" l="l" r="r" t="t"/>
                    <a:pathLst>
                      <a:path extrusionOk="0" h="20283" w="34028">
                        <a:moveTo>
                          <a:pt x="34362" y="9906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4"/>
                        </a:cubicBezTo>
                        <a:lnTo>
                          <a:pt x="17089" y="20264"/>
                        </a:lnTo>
                        <a:cubicBezTo>
                          <a:pt x="7934" y="20264"/>
                          <a:pt x="421" y="15819"/>
                          <a:pt x="334" y="10338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6"/>
                          <a:pt x="12954" y="-24"/>
                          <a:pt x="17218" y="24"/>
                        </a:cubicBezTo>
                        <a:lnTo>
                          <a:pt x="17565" y="-19"/>
                        </a:lnTo>
                        <a:cubicBezTo>
                          <a:pt x="26762" y="-19"/>
                          <a:pt x="34277" y="4426"/>
                          <a:pt x="34362" y="9906"/>
                        </a:cubicBezTo>
                        <a:close/>
                        <a:moveTo>
                          <a:pt x="27843" y="14223"/>
                        </a:moveTo>
                        <a:cubicBezTo>
                          <a:pt x="28835" y="13618"/>
                          <a:pt x="31081" y="11978"/>
                          <a:pt x="31081" y="9950"/>
                        </a:cubicBezTo>
                        <a:cubicBezTo>
                          <a:pt x="31038" y="6800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5"/>
                          <a:pt x="9983" y="4185"/>
                          <a:pt x="6811" y="6023"/>
                        </a:cubicBezTo>
                        <a:cubicBezTo>
                          <a:pt x="5861" y="6628"/>
                          <a:pt x="3573" y="8310"/>
                          <a:pt x="3616" y="10295"/>
                        </a:cubicBezTo>
                        <a:cubicBezTo>
                          <a:pt x="3659" y="13446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6"/>
                          <a:pt x="24685" y="16062"/>
                          <a:pt x="27843" y="1422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05" name="Google Shape;2205;g2d252dde5c4_1_1"/>
                <p:cNvGrpSpPr/>
                <p:nvPr/>
              </p:nvGrpSpPr>
              <p:grpSpPr>
                <a:xfrm>
                  <a:off x="3627127" y="1121924"/>
                  <a:ext cx="320728" cy="239680"/>
                  <a:chOff x="5409202" y="2853849"/>
                  <a:chExt cx="320728" cy="239680"/>
                </a:xfrm>
              </p:grpSpPr>
              <p:sp>
                <p:nvSpPr>
                  <p:cNvPr id="2206" name="Google Shape;2206;g2d252dde5c4_1_1"/>
                  <p:cNvSpPr/>
                  <p:nvPr/>
                </p:nvSpPr>
                <p:spPr>
                  <a:xfrm>
                    <a:off x="5409202" y="3052533"/>
                    <a:ext cx="320728" cy="40996"/>
                  </a:xfrm>
                  <a:custGeom>
                    <a:rect b="b" l="l" r="r" t="t"/>
                    <a:pathLst>
                      <a:path extrusionOk="0" h="40996" w="320728">
                        <a:moveTo>
                          <a:pt x="0" y="0"/>
                        </a:moveTo>
                        <a:lnTo>
                          <a:pt x="320728" y="0"/>
                        </a:lnTo>
                        <a:lnTo>
                          <a:pt x="320728" y="40997"/>
                        </a:lnTo>
                        <a:lnTo>
                          <a:pt x="0" y="40997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07" name="Google Shape;2207;g2d252dde5c4_1_1"/>
                  <p:cNvSpPr/>
                  <p:nvPr/>
                </p:nvSpPr>
                <p:spPr>
                  <a:xfrm>
                    <a:off x="5524935" y="2930581"/>
                    <a:ext cx="87275" cy="99641"/>
                  </a:xfrm>
                  <a:custGeom>
                    <a:rect b="b" l="l" r="r" t="t"/>
                    <a:pathLst>
                      <a:path extrusionOk="0" h="99641" w="87275">
                        <a:moveTo>
                          <a:pt x="87609" y="3735"/>
                        </a:moveTo>
                        <a:lnTo>
                          <a:pt x="72623" y="66006"/>
                        </a:lnTo>
                        <a:lnTo>
                          <a:pt x="72970" y="66567"/>
                        </a:lnTo>
                        <a:cubicBezTo>
                          <a:pt x="74550" y="69418"/>
                          <a:pt x="75368" y="72629"/>
                          <a:pt x="75344" y="75888"/>
                        </a:cubicBezTo>
                        <a:lnTo>
                          <a:pt x="75344" y="99623"/>
                        </a:lnTo>
                        <a:lnTo>
                          <a:pt x="9100" y="99623"/>
                        </a:lnTo>
                        <a:lnTo>
                          <a:pt x="9100" y="75888"/>
                        </a:lnTo>
                        <a:cubicBezTo>
                          <a:pt x="9000" y="71113"/>
                          <a:pt x="10820" y="66496"/>
                          <a:pt x="14152" y="63071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6"/>
                        </a:lnTo>
                        <a:lnTo>
                          <a:pt x="62346" y="59706"/>
                        </a:lnTo>
                        <a:cubicBezTo>
                          <a:pt x="63414" y="59719"/>
                          <a:pt x="64474" y="59878"/>
                          <a:pt x="65499" y="60181"/>
                        </a:cubicBezTo>
                        <a:lnTo>
                          <a:pt x="67139" y="60698"/>
                        </a:lnTo>
                        <a:lnTo>
                          <a:pt x="81433" y="1232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08" name="Google Shape;2208;g2d252dde5c4_1_1"/>
                  <p:cNvSpPr/>
                  <p:nvPr/>
                </p:nvSpPr>
                <p:spPr>
                  <a:xfrm>
                    <a:off x="5540869" y="2853849"/>
                    <a:ext cx="55751" cy="53957"/>
                  </a:xfrm>
                  <a:custGeom>
                    <a:rect b="b" l="l" r="r" t="t"/>
                    <a:pathLst>
                      <a:path extrusionOk="0" h="53957" w="55751">
                        <a:moveTo>
                          <a:pt x="56042" y="37615"/>
                        </a:moveTo>
                        <a:cubicBezTo>
                          <a:pt x="56035" y="37946"/>
                          <a:pt x="56049" y="38278"/>
                          <a:pt x="56085" y="38608"/>
                        </a:cubicBezTo>
                        <a:cubicBezTo>
                          <a:pt x="52542" y="43484"/>
                          <a:pt x="48276" y="47792"/>
                          <a:pt x="43432" y="51381"/>
                        </a:cubicBezTo>
                        <a:cubicBezTo>
                          <a:pt x="37973" y="53174"/>
                          <a:pt x="32248" y="54021"/>
                          <a:pt x="26504" y="53884"/>
                        </a:cubicBezTo>
                        <a:cubicBezTo>
                          <a:pt x="21557" y="54168"/>
                          <a:pt x="16611" y="53327"/>
                          <a:pt x="12037" y="51425"/>
                        </a:cubicBezTo>
                        <a:cubicBezTo>
                          <a:pt x="8966" y="49027"/>
                          <a:pt x="6310" y="46140"/>
                          <a:pt x="4177" y="42880"/>
                        </a:cubicBezTo>
                        <a:lnTo>
                          <a:pt x="4177" y="42319"/>
                        </a:lnTo>
                        <a:lnTo>
                          <a:pt x="3745" y="42319"/>
                        </a:lnTo>
                        <a:cubicBezTo>
                          <a:pt x="2882" y="41196"/>
                          <a:pt x="2104" y="40075"/>
                          <a:pt x="1456" y="39125"/>
                        </a:cubicBezTo>
                        <a:lnTo>
                          <a:pt x="1414" y="39083"/>
                        </a:lnTo>
                        <a:cubicBezTo>
                          <a:pt x="1025" y="38522"/>
                          <a:pt x="679" y="37960"/>
                          <a:pt x="334" y="37529"/>
                        </a:cubicBezTo>
                        <a:lnTo>
                          <a:pt x="1587" y="34854"/>
                        </a:lnTo>
                        <a:lnTo>
                          <a:pt x="1716" y="34551"/>
                        </a:lnTo>
                        <a:lnTo>
                          <a:pt x="1759" y="34120"/>
                        </a:lnTo>
                        <a:cubicBezTo>
                          <a:pt x="1823" y="33909"/>
                          <a:pt x="1866" y="33692"/>
                          <a:pt x="1889" y="33472"/>
                        </a:cubicBezTo>
                        <a:lnTo>
                          <a:pt x="1889" y="29934"/>
                        </a:lnTo>
                        <a:cubicBezTo>
                          <a:pt x="174" y="15205"/>
                          <a:pt x="10733" y="1876"/>
                          <a:pt x="25473" y="163"/>
                        </a:cubicBezTo>
                        <a:cubicBezTo>
                          <a:pt x="40212" y="-1550"/>
                          <a:pt x="53550" y="9002"/>
                          <a:pt x="55264" y="23731"/>
                        </a:cubicBezTo>
                        <a:cubicBezTo>
                          <a:pt x="55504" y="25792"/>
                          <a:pt x="55504" y="27873"/>
                          <a:pt x="55264" y="29934"/>
                        </a:cubicBezTo>
                        <a:lnTo>
                          <a:pt x="55264" y="35069"/>
                        </a:lnTo>
                        <a:lnTo>
                          <a:pt x="55393" y="35371"/>
                        </a:lnTo>
                        <a:cubicBezTo>
                          <a:pt x="55386" y="35531"/>
                          <a:pt x="55401" y="35691"/>
                          <a:pt x="55437" y="35846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09" name="Google Shape;2209;g2d252dde5c4_1_1"/>
                <p:cNvGrpSpPr/>
                <p:nvPr/>
              </p:nvGrpSpPr>
              <p:grpSpPr>
                <a:xfrm>
                  <a:off x="3594313" y="1115522"/>
                  <a:ext cx="381012" cy="256076"/>
                  <a:chOff x="5376388" y="2847447"/>
                  <a:chExt cx="381012" cy="256076"/>
                </a:xfrm>
              </p:grpSpPr>
              <p:sp>
                <p:nvSpPr>
                  <p:cNvPr id="2210" name="Google Shape;2210;g2d252dde5c4_1_1"/>
                  <p:cNvSpPr/>
                  <p:nvPr/>
                </p:nvSpPr>
                <p:spPr>
                  <a:xfrm>
                    <a:off x="5376388" y="2847447"/>
                    <a:ext cx="381012" cy="256076"/>
                  </a:xfrm>
                  <a:custGeom>
                    <a:rect b="b" l="l" r="r" t="t"/>
                    <a:pathLst>
                      <a:path extrusionOk="0" h="256076" w="381012">
                        <a:moveTo>
                          <a:pt x="381347" y="182913"/>
                        </a:moveTo>
                        <a:lnTo>
                          <a:pt x="381347" y="201943"/>
                        </a:lnTo>
                        <a:cubicBezTo>
                          <a:pt x="381347" y="203754"/>
                          <a:pt x="379879" y="205222"/>
                          <a:pt x="378068" y="205222"/>
                        </a:cubicBezTo>
                        <a:cubicBezTo>
                          <a:pt x="378067" y="205222"/>
                          <a:pt x="378065" y="205222"/>
                          <a:pt x="378064" y="205222"/>
                        </a:cubicBezTo>
                        <a:lnTo>
                          <a:pt x="363814" y="205222"/>
                        </a:lnTo>
                        <a:lnTo>
                          <a:pt x="363814" y="247816"/>
                        </a:lnTo>
                        <a:cubicBezTo>
                          <a:pt x="364088" y="248335"/>
                          <a:pt x="364236" y="248912"/>
                          <a:pt x="364246" y="249499"/>
                        </a:cubicBezTo>
                        <a:lnTo>
                          <a:pt x="364246" y="252778"/>
                        </a:lnTo>
                        <a:cubicBezTo>
                          <a:pt x="364247" y="254589"/>
                          <a:pt x="362778" y="256057"/>
                          <a:pt x="360966" y="256058"/>
                        </a:cubicBezTo>
                        <a:cubicBezTo>
                          <a:pt x="360965" y="256058"/>
                          <a:pt x="360965" y="256058"/>
                          <a:pt x="360964" y="256058"/>
                        </a:cubicBezTo>
                        <a:lnTo>
                          <a:pt x="28273" y="256058"/>
                        </a:lnTo>
                        <a:cubicBezTo>
                          <a:pt x="26014" y="255181"/>
                          <a:pt x="24228" y="253396"/>
                          <a:pt x="23351" y="251138"/>
                        </a:cubicBezTo>
                        <a:lnTo>
                          <a:pt x="23351" y="205222"/>
                        </a:lnTo>
                        <a:lnTo>
                          <a:pt x="3615" y="205222"/>
                        </a:lnTo>
                        <a:cubicBezTo>
                          <a:pt x="1804" y="205223"/>
                          <a:pt x="334" y="203756"/>
                          <a:pt x="334" y="201946"/>
                        </a:cubicBezTo>
                        <a:cubicBezTo>
                          <a:pt x="334" y="201945"/>
                          <a:pt x="334" y="201944"/>
                          <a:pt x="334" y="201943"/>
                        </a:cubicBezTo>
                        <a:lnTo>
                          <a:pt x="334" y="182913"/>
                        </a:lnTo>
                        <a:cubicBezTo>
                          <a:pt x="332" y="181102"/>
                          <a:pt x="1800" y="179634"/>
                          <a:pt x="3612" y="179633"/>
                        </a:cubicBezTo>
                        <a:cubicBezTo>
                          <a:pt x="3613" y="179633"/>
                          <a:pt x="3614" y="179633"/>
                          <a:pt x="3615" y="179633"/>
                        </a:cubicBezTo>
                        <a:lnTo>
                          <a:pt x="59020" y="179633"/>
                        </a:lnTo>
                        <a:cubicBezTo>
                          <a:pt x="62659" y="174743"/>
                          <a:pt x="67662" y="171035"/>
                          <a:pt x="73401" y="168974"/>
                        </a:cubicBezTo>
                        <a:lnTo>
                          <a:pt x="73401" y="127028"/>
                        </a:lnTo>
                        <a:cubicBezTo>
                          <a:pt x="70728" y="126392"/>
                          <a:pt x="68166" y="125360"/>
                          <a:pt x="65800" y="123964"/>
                        </a:cubicBezTo>
                        <a:lnTo>
                          <a:pt x="52629" y="123964"/>
                        </a:lnTo>
                        <a:cubicBezTo>
                          <a:pt x="47788" y="123964"/>
                          <a:pt x="43863" y="120042"/>
                          <a:pt x="43863" y="115203"/>
                        </a:cubicBezTo>
                        <a:cubicBezTo>
                          <a:pt x="43863" y="110365"/>
                          <a:pt x="47788" y="106443"/>
                          <a:pt x="52629" y="106443"/>
                        </a:cubicBezTo>
                        <a:lnTo>
                          <a:pt x="57293" y="106443"/>
                        </a:lnTo>
                        <a:cubicBezTo>
                          <a:pt x="58490" y="101994"/>
                          <a:pt x="61412" y="98205"/>
                          <a:pt x="65412" y="95914"/>
                        </a:cubicBezTo>
                        <a:cubicBezTo>
                          <a:pt x="70368" y="92942"/>
                          <a:pt x="76041" y="91376"/>
                          <a:pt x="81822" y="91383"/>
                        </a:cubicBezTo>
                        <a:lnTo>
                          <a:pt x="82296" y="91383"/>
                        </a:lnTo>
                        <a:cubicBezTo>
                          <a:pt x="91924" y="90621"/>
                          <a:pt x="101143" y="95412"/>
                          <a:pt x="106047" y="103725"/>
                        </a:cubicBezTo>
                        <a:lnTo>
                          <a:pt x="136924" y="82623"/>
                        </a:lnTo>
                        <a:cubicBezTo>
                          <a:pt x="137188" y="82462"/>
                          <a:pt x="137463" y="82318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2" y="65900"/>
                          <a:pt x="162339" y="58842"/>
                          <a:pt x="162144" y="51681"/>
                        </a:cubicBezTo>
                        <a:cubicBezTo>
                          <a:pt x="160589" y="49437"/>
                          <a:pt x="159380" y="47668"/>
                          <a:pt x="159078" y="47194"/>
                        </a:cubicBezTo>
                        <a:lnTo>
                          <a:pt x="158818" y="46805"/>
                        </a:lnTo>
                        <a:cubicBezTo>
                          <a:pt x="158500" y="46332"/>
                          <a:pt x="158321" y="45778"/>
                          <a:pt x="158301" y="45208"/>
                        </a:cubicBezTo>
                        <a:lnTo>
                          <a:pt x="158215" y="43827"/>
                        </a:lnTo>
                        <a:cubicBezTo>
                          <a:pt x="158173" y="43282"/>
                          <a:pt x="158262" y="42735"/>
                          <a:pt x="158473" y="42231"/>
                        </a:cubicBezTo>
                        <a:lnTo>
                          <a:pt x="159855" y="39339"/>
                        </a:lnTo>
                        <a:lnTo>
                          <a:pt x="159855" y="36491"/>
                        </a:lnTo>
                        <a:cubicBezTo>
                          <a:pt x="158135" y="18127"/>
                          <a:pt x="171638" y="1848"/>
                          <a:pt x="190014" y="129"/>
                        </a:cubicBezTo>
                        <a:cubicBezTo>
                          <a:pt x="208391" y="-1590"/>
                          <a:pt x="224682" y="11903"/>
                          <a:pt x="226402" y="30266"/>
                        </a:cubicBezTo>
                        <a:cubicBezTo>
                          <a:pt x="226596" y="32337"/>
                          <a:pt x="226596" y="34421"/>
                          <a:pt x="226402" y="36491"/>
                        </a:cubicBezTo>
                        <a:lnTo>
                          <a:pt x="226402" y="40850"/>
                        </a:lnTo>
                        <a:lnTo>
                          <a:pt x="226964" y="42663"/>
                        </a:lnTo>
                        <a:cubicBezTo>
                          <a:pt x="227084" y="42994"/>
                          <a:pt x="227142" y="43345"/>
                          <a:pt x="227136" y="43698"/>
                        </a:cubicBezTo>
                        <a:cubicBezTo>
                          <a:pt x="227122" y="44058"/>
                          <a:pt x="227136" y="44419"/>
                          <a:pt x="227179" y="44776"/>
                        </a:cubicBezTo>
                        <a:lnTo>
                          <a:pt x="227309" y="45511"/>
                        </a:lnTo>
                        <a:cubicBezTo>
                          <a:pt x="227468" y="46413"/>
                          <a:pt x="227232" y="47340"/>
                          <a:pt x="226661" y="48056"/>
                        </a:cubicBezTo>
                        <a:lnTo>
                          <a:pt x="226229" y="48661"/>
                        </a:lnTo>
                        <a:cubicBezTo>
                          <a:pt x="225927" y="49049"/>
                          <a:pt x="224804" y="50473"/>
                          <a:pt x="223293" y="52285"/>
                        </a:cubicBezTo>
                        <a:cubicBezTo>
                          <a:pt x="223047" y="59319"/>
                          <a:pt x="221479" y="66243"/>
                          <a:pt x="218672" y="72698"/>
                        </a:cubicBezTo>
                        <a:lnTo>
                          <a:pt x="222602" y="74424"/>
                        </a:lnTo>
                        <a:lnTo>
                          <a:pt x="244410" y="83270"/>
                        </a:lnTo>
                        <a:lnTo>
                          <a:pt x="254386" y="87111"/>
                        </a:lnTo>
                        <a:cubicBezTo>
                          <a:pt x="255044" y="87381"/>
                          <a:pt x="255601" y="87848"/>
                          <a:pt x="255983" y="88449"/>
                        </a:cubicBezTo>
                        <a:lnTo>
                          <a:pt x="256976" y="90088"/>
                        </a:lnTo>
                        <a:lnTo>
                          <a:pt x="301154" y="133933"/>
                        </a:lnTo>
                        <a:cubicBezTo>
                          <a:pt x="305235" y="132241"/>
                          <a:pt x="309603" y="131347"/>
                          <a:pt x="314022" y="131300"/>
                        </a:cubicBezTo>
                        <a:lnTo>
                          <a:pt x="314498" y="131300"/>
                        </a:lnTo>
                        <a:cubicBezTo>
                          <a:pt x="328058" y="131300"/>
                          <a:pt x="338810" y="138852"/>
                          <a:pt x="339458" y="148562"/>
                        </a:cubicBezTo>
                        <a:lnTo>
                          <a:pt x="345158" y="148562"/>
                        </a:lnTo>
                        <a:cubicBezTo>
                          <a:pt x="350000" y="148562"/>
                          <a:pt x="353925" y="152484"/>
                          <a:pt x="353925" y="157322"/>
                        </a:cubicBezTo>
                        <a:cubicBezTo>
                          <a:pt x="353925" y="162160"/>
                          <a:pt x="350000" y="166082"/>
                          <a:pt x="345158" y="166082"/>
                        </a:cubicBezTo>
                        <a:lnTo>
                          <a:pt x="325251" y="166082"/>
                        </a:lnTo>
                        <a:cubicBezTo>
                          <a:pt x="324991" y="166169"/>
                          <a:pt x="324688" y="166298"/>
                          <a:pt x="324387" y="166384"/>
                        </a:cubicBezTo>
                        <a:lnTo>
                          <a:pt x="324387" y="170441"/>
                        </a:lnTo>
                        <a:cubicBezTo>
                          <a:pt x="329547" y="172269"/>
                          <a:pt x="334124" y="175443"/>
                          <a:pt x="337644" y="179633"/>
                        </a:cubicBezTo>
                        <a:lnTo>
                          <a:pt x="378064" y="179633"/>
                        </a:lnTo>
                        <a:cubicBezTo>
                          <a:pt x="379876" y="179632"/>
                          <a:pt x="381345" y="181098"/>
                          <a:pt x="381347" y="182909"/>
                        </a:cubicBezTo>
                        <a:cubicBezTo>
                          <a:pt x="381347" y="182910"/>
                          <a:pt x="381347" y="182911"/>
                          <a:pt x="381347" y="182912"/>
                        </a:cubicBezTo>
                        <a:close/>
                        <a:moveTo>
                          <a:pt x="374740" y="198663"/>
                        </a:moveTo>
                        <a:lnTo>
                          <a:pt x="374740" y="193830"/>
                        </a:lnTo>
                        <a:lnTo>
                          <a:pt x="6897" y="193830"/>
                        </a:lnTo>
                        <a:lnTo>
                          <a:pt x="6897" y="198663"/>
                        </a:lnTo>
                        <a:lnTo>
                          <a:pt x="374740" y="198663"/>
                        </a:lnTo>
                        <a:close/>
                        <a:moveTo>
                          <a:pt x="374740" y="190550"/>
                        </a:moveTo>
                        <a:lnTo>
                          <a:pt x="374740" y="186192"/>
                        </a:lnTo>
                        <a:lnTo>
                          <a:pt x="6897" y="186192"/>
                        </a:lnTo>
                        <a:lnTo>
                          <a:pt x="6897" y="190550"/>
                        </a:lnTo>
                        <a:close/>
                        <a:moveTo>
                          <a:pt x="353925" y="246219"/>
                        </a:moveTo>
                        <a:lnTo>
                          <a:pt x="353925" y="205222"/>
                        </a:lnTo>
                        <a:lnTo>
                          <a:pt x="33196" y="205222"/>
                        </a:lnTo>
                        <a:lnTo>
                          <a:pt x="33196" y="246219"/>
                        </a:lnTo>
                        <a:close/>
                        <a:moveTo>
                          <a:pt x="347360" y="157322"/>
                        </a:moveTo>
                        <a:cubicBezTo>
                          <a:pt x="347356" y="156108"/>
                          <a:pt x="346372" y="155126"/>
                          <a:pt x="345158" y="155121"/>
                        </a:cubicBezTo>
                        <a:lnTo>
                          <a:pt x="331124" y="155122"/>
                        </a:lnTo>
                        <a:lnTo>
                          <a:pt x="332160" y="152834"/>
                        </a:lnTo>
                        <a:cubicBezTo>
                          <a:pt x="332452" y="152144"/>
                          <a:pt x="332655" y="151419"/>
                          <a:pt x="332764" y="150676"/>
                        </a:cubicBezTo>
                        <a:cubicBezTo>
                          <a:pt x="332808" y="150417"/>
                          <a:pt x="332851" y="150159"/>
                          <a:pt x="332893" y="149856"/>
                        </a:cubicBezTo>
                        <a:lnTo>
                          <a:pt x="332893" y="149382"/>
                        </a:lnTo>
                        <a:cubicBezTo>
                          <a:pt x="332808" y="143038"/>
                          <a:pt x="324559" y="137859"/>
                          <a:pt x="314498" y="137859"/>
                        </a:cubicBezTo>
                        <a:lnTo>
                          <a:pt x="314065" y="137859"/>
                        </a:lnTo>
                        <a:cubicBezTo>
                          <a:pt x="312899" y="137903"/>
                          <a:pt x="311777" y="137989"/>
                          <a:pt x="310654" y="138119"/>
                        </a:cubicBezTo>
                        <a:lnTo>
                          <a:pt x="309359" y="138378"/>
                        </a:lnTo>
                        <a:cubicBezTo>
                          <a:pt x="308703" y="138465"/>
                          <a:pt x="308054" y="138595"/>
                          <a:pt x="307415" y="138766"/>
                        </a:cubicBezTo>
                        <a:cubicBezTo>
                          <a:pt x="306941" y="138895"/>
                          <a:pt x="306465" y="139025"/>
                          <a:pt x="305991" y="139197"/>
                        </a:cubicBezTo>
                        <a:cubicBezTo>
                          <a:pt x="305429" y="139370"/>
                          <a:pt x="304868" y="139542"/>
                          <a:pt x="304349" y="139758"/>
                        </a:cubicBezTo>
                        <a:cubicBezTo>
                          <a:pt x="303918" y="139930"/>
                          <a:pt x="303529" y="140146"/>
                          <a:pt x="303097" y="140319"/>
                        </a:cubicBezTo>
                        <a:cubicBezTo>
                          <a:pt x="302417" y="140630"/>
                          <a:pt x="301754" y="140976"/>
                          <a:pt x="301110" y="141355"/>
                        </a:cubicBezTo>
                        <a:lnTo>
                          <a:pt x="300031" y="142088"/>
                        </a:lnTo>
                        <a:lnTo>
                          <a:pt x="252787" y="95137"/>
                        </a:lnTo>
                        <a:lnTo>
                          <a:pt x="252528" y="95223"/>
                        </a:lnTo>
                        <a:lnTo>
                          <a:pt x="251665" y="93929"/>
                        </a:lnTo>
                        <a:lnTo>
                          <a:pt x="251621" y="93885"/>
                        </a:lnTo>
                        <a:lnTo>
                          <a:pt x="251536" y="93713"/>
                        </a:lnTo>
                        <a:lnTo>
                          <a:pt x="250974" y="92850"/>
                        </a:lnTo>
                        <a:lnTo>
                          <a:pt x="242423" y="89570"/>
                        </a:lnTo>
                        <a:lnTo>
                          <a:pt x="241992" y="89398"/>
                        </a:lnTo>
                        <a:lnTo>
                          <a:pt x="239271" y="88319"/>
                        </a:lnTo>
                        <a:lnTo>
                          <a:pt x="224717" y="148821"/>
                        </a:lnTo>
                        <a:cubicBezTo>
                          <a:pt x="226380" y="152019"/>
                          <a:pt x="227239" y="155573"/>
                          <a:pt x="227222" y="159177"/>
                        </a:cubicBezTo>
                        <a:lnTo>
                          <a:pt x="227222" y="182913"/>
                        </a:lnTo>
                        <a:lnTo>
                          <a:pt x="239745" y="182913"/>
                        </a:lnTo>
                        <a:lnTo>
                          <a:pt x="243934" y="138248"/>
                        </a:lnTo>
                        <a:lnTo>
                          <a:pt x="296965" y="178208"/>
                        </a:lnTo>
                        <a:cubicBezTo>
                          <a:pt x="299431" y="176177"/>
                          <a:pt x="302239" y="174599"/>
                          <a:pt x="305257" y="173548"/>
                        </a:cubicBezTo>
                        <a:cubicBezTo>
                          <a:pt x="305947" y="173289"/>
                          <a:pt x="306681" y="173073"/>
                          <a:pt x="307415" y="172857"/>
                        </a:cubicBezTo>
                        <a:lnTo>
                          <a:pt x="307415" y="164011"/>
                        </a:lnTo>
                        <a:cubicBezTo>
                          <a:pt x="306033" y="163711"/>
                          <a:pt x="304676" y="163307"/>
                          <a:pt x="303355" y="162802"/>
                        </a:cubicBezTo>
                        <a:lnTo>
                          <a:pt x="283361" y="162802"/>
                        </a:lnTo>
                        <a:cubicBezTo>
                          <a:pt x="280332" y="162802"/>
                          <a:pt x="277877" y="160349"/>
                          <a:pt x="277877" y="157322"/>
                        </a:cubicBezTo>
                        <a:cubicBezTo>
                          <a:pt x="277877" y="154295"/>
                          <a:pt x="280332" y="151842"/>
                          <a:pt x="283361" y="151842"/>
                        </a:cubicBezTo>
                        <a:lnTo>
                          <a:pt x="297699" y="152100"/>
                        </a:lnTo>
                        <a:cubicBezTo>
                          <a:pt x="297427" y="151382"/>
                          <a:pt x="297281" y="150623"/>
                          <a:pt x="297267" y="149856"/>
                        </a:cubicBezTo>
                        <a:lnTo>
                          <a:pt x="297267" y="149770"/>
                        </a:lnTo>
                        <a:cubicBezTo>
                          <a:pt x="297570" y="146801"/>
                          <a:pt x="299336" y="144178"/>
                          <a:pt x="301974" y="142779"/>
                        </a:cubicBezTo>
                        <a:cubicBezTo>
                          <a:pt x="305648" y="140610"/>
                          <a:pt x="309842" y="139477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09" y="143944"/>
                          <a:pt x="331253" y="149425"/>
                        </a:cubicBezTo>
                        <a:cubicBezTo>
                          <a:pt x="330980" y="152427"/>
                          <a:pt x="329210" y="155088"/>
                          <a:pt x="326546" y="156502"/>
                        </a:cubicBezTo>
                        <a:cubicBezTo>
                          <a:pt x="322870" y="158662"/>
                          <a:pt x="318675" y="159781"/>
                          <a:pt x="314411" y="159738"/>
                        </a:cubicBezTo>
                        <a:lnTo>
                          <a:pt x="314022" y="159782"/>
                        </a:lnTo>
                        <a:cubicBezTo>
                          <a:pt x="309050" y="159966"/>
                          <a:pt x="304168" y="158426"/>
                          <a:pt x="300203" y="155423"/>
                        </a:cubicBezTo>
                        <a:lnTo>
                          <a:pt x="283319" y="155122"/>
                        </a:lnTo>
                        <a:cubicBezTo>
                          <a:pt x="282103" y="155133"/>
                          <a:pt x="281126" y="156128"/>
                          <a:pt x="281138" y="157343"/>
                        </a:cubicBezTo>
                        <a:cubicBezTo>
                          <a:pt x="281150" y="158559"/>
                          <a:pt x="282145" y="159534"/>
                          <a:pt x="283361" y="159522"/>
                        </a:cubicBezTo>
                        <a:lnTo>
                          <a:pt x="304263" y="159653"/>
                        </a:lnTo>
                        <a:cubicBezTo>
                          <a:pt x="305895" y="160285"/>
                          <a:pt x="307588" y="160748"/>
                          <a:pt x="309315" y="161034"/>
                        </a:cubicBezTo>
                        <a:lnTo>
                          <a:pt x="310697" y="161248"/>
                        </a:lnTo>
                        <a:lnTo>
                          <a:pt x="310697" y="175533"/>
                        </a:lnTo>
                        <a:lnTo>
                          <a:pt x="309402" y="175792"/>
                        </a:lnTo>
                        <a:cubicBezTo>
                          <a:pt x="308358" y="175994"/>
                          <a:pt x="307332" y="176282"/>
                          <a:pt x="306336" y="176654"/>
                        </a:cubicBezTo>
                        <a:cubicBezTo>
                          <a:pt x="302690" y="177929"/>
                          <a:pt x="299413" y="180077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4"/>
                        </a:lnTo>
                        <a:cubicBezTo>
                          <a:pt x="330821" y="181920"/>
                          <a:pt x="330303" y="181531"/>
                          <a:pt x="329785" y="181100"/>
                        </a:cubicBezTo>
                        <a:cubicBezTo>
                          <a:pt x="329388" y="180717"/>
                          <a:pt x="328969" y="180357"/>
                          <a:pt x="328532" y="180021"/>
                        </a:cubicBezTo>
                        <a:cubicBezTo>
                          <a:pt x="327971" y="179633"/>
                          <a:pt x="327366" y="179288"/>
                          <a:pt x="326805" y="178899"/>
                        </a:cubicBezTo>
                        <a:cubicBezTo>
                          <a:pt x="326374" y="178640"/>
                          <a:pt x="325941" y="178338"/>
                          <a:pt x="325509" y="178079"/>
                        </a:cubicBezTo>
                        <a:cubicBezTo>
                          <a:pt x="324539" y="177596"/>
                          <a:pt x="323545" y="177164"/>
                          <a:pt x="322530" y="176785"/>
                        </a:cubicBezTo>
                        <a:lnTo>
                          <a:pt x="322185" y="176654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2"/>
                        </a:cubicBezTo>
                        <a:lnTo>
                          <a:pt x="317823" y="175533"/>
                        </a:lnTo>
                        <a:lnTo>
                          <a:pt x="317823" y="161163"/>
                        </a:lnTo>
                        <a:lnTo>
                          <a:pt x="319162" y="160904"/>
                        </a:lnTo>
                        <a:cubicBezTo>
                          <a:pt x="319723" y="160774"/>
                          <a:pt x="320285" y="160645"/>
                          <a:pt x="320802" y="160515"/>
                        </a:cubicBezTo>
                        <a:cubicBezTo>
                          <a:pt x="321607" y="160331"/>
                          <a:pt x="322400" y="160101"/>
                          <a:pt x="323177" y="159825"/>
                        </a:cubicBezTo>
                        <a:cubicBezTo>
                          <a:pt x="323399" y="159773"/>
                          <a:pt x="323616" y="159701"/>
                          <a:pt x="323825" y="159609"/>
                        </a:cubicBezTo>
                        <a:lnTo>
                          <a:pt x="324387" y="159522"/>
                        </a:lnTo>
                        <a:lnTo>
                          <a:pt x="345158" y="159522"/>
                        </a:lnTo>
                        <a:cubicBezTo>
                          <a:pt x="346372" y="159518"/>
                          <a:pt x="347356" y="158535"/>
                          <a:pt x="347360" y="157322"/>
                        </a:cubicBezTo>
                        <a:close/>
                        <a:moveTo>
                          <a:pt x="324775" y="153740"/>
                        </a:moveTo>
                        <a:cubicBezTo>
                          <a:pt x="325769" y="153136"/>
                          <a:pt x="328014" y="151496"/>
                          <a:pt x="327971" y="149468"/>
                        </a:cubicBezTo>
                        <a:cubicBezTo>
                          <a:pt x="327927" y="146318"/>
                          <a:pt x="322185" y="142779"/>
                          <a:pt x="314498" y="142779"/>
                        </a:cubicBezTo>
                        <a:lnTo>
                          <a:pt x="314152" y="142779"/>
                        </a:lnTo>
                        <a:cubicBezTo>
                          <a:pt x="310499" y="142759"/>
                          <a:pt x="306907" y="143713"/>
                          <a:pt x="303744" y="145541"/>
                        </a:cubicBezTo>
                        <a:cubicBezTo>
                          <a:pt x="302794" y="146145"/>
                          <a:pt x="300505" y="147785"/>
                          <a:pt x="300549" y="149814"/>
                        </a:cubicBezTo>
                        <a:cubicBezTo>
                          <a:pt x="300592" y="152963"/>
                          <a:pt x="306336" y="156459"/>
                          <a:pt x="314022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7" y="182054"/>
                          <a:pt x="293809" y="181233"/>
                          <a:pt x="294547" y="180453"/>
                        </a:cubicBezTo>
                        <a:lnTo>
                          <a:pt x="246655" y="144419"/>
                        </a:lnTo>
                        <a:lnTo>
                          <a:pt x="243028" y="182913"/>
                        </a:lnTo>
                        <a:close/>
                        <a:moveTo>
                          <a:pt x="221220" y="149295"/>
                        </a:moveTo>
                        <a:lnTo>
                          <a:pt x="236205" y="87024"/>
                        </a:lnTo>
                        <a:lnTo>
                          <a:pt x="230030" y="84522"/>
                        </a:lnTo>
                        <a:lnTo>
                          <a:pt x="215736" y="143987"/>
                        </a:lnTo>
                        <a:lnTo>
                          <a:pt x="214094" y="143470"/>
                        </a:lnTo>
                        <a:cubicBezTo>
                          <a:pt x="213071" y="143168"/>
                          <a:pt x="212010" y="143007"/>
                          <a:pt x="210942" y="142995"/>
                        </a:cubicBezTo>
                        <a:lnTo>
                          <a:pt x="169528" y="142995"/>
                        </a:lnTo>
                        <a:lnTo>
                          <a:pt x="155191" y="83270"/>
                        </a:lnTo>
                        <a:lnTo>
                          <a:pt x="148929" y="85385"/>
                        </a:lnTo>
                        <a:lnTo>
                          <a:pt x="163439" y="145714"/>
                        </a:lnTo>
                        <a:lnTo>
                          <a:pt x="162749" y="146361"/>
                        </a:lnTo>
                        <a:cubicBezTo>
                          <a:pt x="159416" y="149785"/>
                          <a:pt x="157596" y="154402"/>
                          <a:pt x="157696" y="159177"/>
                        </a:cubicBezTo>
                        <a:lnTo>
                          <a:pt x="157696" y="182913"/>
                        </a:lnTo>
                        <a:lnTo>
                          <a:pt x="223940" y="182913"/>
                        </a:lnTo>
                        <a:lnTo>
                          <a:pt x="223940" y="159177"/>
                        </a:lnTo>
                        <a:cubicBezTo>
                          <a:pt x="223964" y="155918"/>
                          <a:pt x="223146" y="152707"/>
                          <a:pt x="221565" y="149856"/>
                        </a:cubicBezTo>
                        <a:close/>
                        <a:moveTo>
                          <a:pt x="213360" y="139930"/>
                        </a:moveTo>
                        <a:lnTo>
                          <a:pt x="226920" y="83486"/>
                        </a:lnTo>
                        <a:lnTo>
                          <a:pt x="219967" y="80422"/>
                        </a:lnTo>
                        <a:lnTo>
                          <a:pt x="216470" y="78998"/>
                        </a:lnTo>
                        <a:lnTo>
                          <a:pt x="199066" y="99323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8"/>
                        </a:lnTo>
                        <a:lnTo>
                          <a:pt x="158300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4"/>
                          <a:pt x="213360" y="139931"/>
                        </a:cubicBezTo>
                        <a:close/>
                        <a:moveTo>
                          <a:pt x="220615" y="45165"/>
                        </a:moveTo>
                        <a:cubicBezTo>
                          <a:pt x="220579" y="44836"/>
                          <a:pt x="220565" y="44504"/>
                          <a:pt x="220572" y="44173"/>
                        </a:cubicBezTo>
                        <a:lnTo>
                          <a:pt x="219967" y="42403"/>
                        </a:lnTo>
                        <a:cubicBezTo>
                          <a:pt x="219932" y="42248"/>
                          <a:pt x="219918" y="42088"/>
                          <a:pt x="219925" y="41928"/>
                        </a:cubicBezTo>
                        <a:lnTo>
                          <a:pt x="219795" y="41626"/>
                        </a:lnTo>
                        <a:lnTo>
                          <a:pt x="219795" y="36491"/>
                        </a:lnTo>
                        <a:cubicBezTo>
                          <a:pt x="221509" y="21762"/>
                          <a:pt x="210950" y="8433"/>
                          <a:pt x="196210" y="6720"/>
                        </a:cubicBezTo>
                        <a:cubicBezTo>
                          <a:pt x="181471" y="5007"/>
                          <a:pt x="168133" y="15559"/>
                          <a:pt x="166419" y="30288"/>
                        </a:cubicBezTo>
                        <a:cubicBezTo>
                          <a:pt x="166179" y="32349"/>
                          <a:pt x="166179" y="34430"/>
                          <a:pt x="166419" y="36491"/>
                        </a:cubicBezTo>
                        <a:lnTo>
                          <a:pt x="166419" y="40030"/>
                        </a:lnTo>
                        <a:cubicBezTo>
                          <a:pt x="166397" y="40249"/>
                          <a:pt x="166353" y="40466"/>
                          <a:pt x="166290" y="40677"/>
                        </a:cubicBezTo>
                        <a:lnTo>
                          <a:pt x="166246" y="41109"/>
                        </a:lnTo>
                        <a:lnTo>
                          <a:pt x="166117" y="41411"/>
                        </a:lnTo>
                        <a:lnTo>
                          <a:pt x="164865" y="44086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5" y="46633"/>
                          <a:pt x="167412" y="47755"/>
                          <a:pt x="168276" y="48877"/>
                        </a:cubicBezTo>
                        <a:lnTo>
                          <a:pt x="168707" y="48877"/>
                        </a:lnTo>
                        <a:lnTo>
                          <a:pt x="168707" y="49437"/>
                        </a:lnTo>
                        <a:cubicBezTo>
                          <a:pt x="170841" y="52697"/>
                          <a:pt x="173496" y="55584"/>
                          <a:pt x="176567" y="57982"/>
                        </a:cubicBezTo>
                        <a:cubicBezTo>
                          <a:pt x="181141" y="59885"/>
                          <a:pt x="186088" y="60726"/>
                          <a:pt x="191034" y="60441"/>
                        </a:cubicBezTo>
                        <a:cubicBezTo>
                          <a:pt x="196778" y="60578"/>
                          <a:pt x="202503" y="59731"/>
                          <a:pt x="207962" y="57938"/>
                        </a:cubicBezTo>
                        <a:cubicBezTo>
                          <a:pt x="212806" y="54349"/>
                          <a:pt x="217073" y="50042"/>
                          <a:pt x="220615" y="45165"/>
                        </a:cubicBezTo>
                        <a:close/>
                        <a:moveTo>
                          <a:pt x="198850" y="94533"/>
                        </a:moveTo>
                        <a:lnTo>
                          <a:pt x="213231" y="77703"/>
                        </a:lnTo>
                        <a:lnTo>
                          <a:pt x="212886" y="77530"/>
                        </a:lnTo>
                        <a:lnTo>
                          <a:pt x="212842" y="77530"/>
                        </a:lnTo>
                        <a:lnTo>
                          <a:pt x="212367" y="77358"/>
                        </a:lnTo>
                        <a:cubicBezTo>
                          <a:pt x="208439" y="84154"/>
                          <a:pt x="201482" y="88650"/>
                          <a:pt x="193668" y="89441"/>
                        </a:cubicBezTo>
                        <a:close/>
                        <a:moveTo>
                          <a:pt x="211244" y="72914"/>
                        </a:moveTo>
                        <a:cubicBezTo>
                          <a:pt x="214175" y="67374"/>
                          <a:pt x="215939" y="61294"/>
                          <a:pt x="216426" y="55047"/>
                        </a:cubicBezTo>
                        <a:cubicBezTo>
                          <a:pt x="214401" y="57421"/>
                          <a:pt x="211975" y="59422"/>
                          <a:pt x="209258" y="60959"/>
                        </a:cubicBezTo>
                        <a:cubicBezTo>
                          <a:pt x="203394" y="62946"/>
                          <a:pt x="197224" y="63881"/>
                          <a:pt x="191034" y="63721"/>
                        </a:cubicBezTo>
                        <a:cubicBezTo>
                          <a:pt x="185536" y="63951"/>
                          <a:pt x="180054" y="62979"/>
                          <a:pt x="174970" y="60873"/>
                        </a:cubicBezTo>
                        <a:cubicBezTo>
                          <a:pt x="172695" y="59318"/>
                          <a:pt x="170683" y="57410"/>
                          <a:pt x="169010" y="55220"/>
                        </a:cubicBezTo>
                        <a:cubicBezTo>
                          <a:pt x="169550" y="61375"/>
                          <a:pt x="171312" y="67360"/>
                          <a:pt x="174193" y="72827"/>
                        </a:cubicBezTo>
                        <a:cubicBezTo>
                          <a:pt x="174279" y="72956"/>
                          <a:pt x="174235" y="73043"/>
                          <a:pt x="174279" y="73172"/>
                        </a:cubicBezTo>
                        <a:cubicBezTo>
                          <a:pt x="177883" y="83353"/>
                          <a:pt x="189064" y="88687"/>
                          <a:pt x="199252" y="85085"/>
                        </a:cubicBezTo>
                        <a:cubicBezTo>
                          <a:pt x="204807" y="83122"/>
                          <a:pt x="209180" y="78761"/>
                          <a:pt x="211158" y="73215"/>
                        </a:cubicBezTo>
                        <a:cubicBezTo>
                          <a:pt x="211201" y="73128"/>
                          <a:pt x="211158" y="72999"/>
                          <a:pt x="211244" y="72914"/>
                        </a:cubicBezTo>
                        <a:close/>
                        <a:moveTo>
                          <a:pt x="185118" y="95310"/>
                        </a:moveTo>
                        <a:lnTo>
                          <a:pt x="191811" y="89441"/>
                        </a:lnTo>
                        <a:cubicBezTo>
                          <a:pt x="183963" y="88650"/>
                          <a:pt x="176982" y="84117"/>
                          <a:pt x="173070" y="77272"/>
                        </a:cubicBezTo>
                        <a:lnTo>
                          <a:pt x="171688" y="77746"/>
                        </a:lnTo>
                        <a:close/>
                        <a:moveTo>
                          <a:pt x="159812" y="144677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3"/>
                        </a:lnTo>
                        <a:lnTo>
                          <a:pt x="114425" y="109723"/>
                        </a:lnTo>
                        <a:cubicBezTo>
                          <a:pt x="117454" y="109723"/>
                          <a:pt x="119910" y="112177"/>
                          <a:pt x="119910" y="115204"/>
                        </a:cubicBezTo>
                        <a:cubicBezTo>
                          <a:pt x="119910" y="118231"/>
                          <a:pt x="117454" y="120685"/>
                          <a:pt x="114425" y="120685"/>
                        </a:cubicBezTo>
                        <a:lnTo>
                          <a:pt x="96979" y="120771"/>
                        </a:lnTo>
                        <a:cubicBezTo>
                          <a:pt x="94924" y="122019"/>
                          <a:pt x="92698" y="122964"/>
                          <a:pt x="90372" y="123575"/>
                        </a:cubicBezTo>
                        <a:lnTo>
                          <a:pt x="90372" y="144074"/>
                        </a:lnTo>
                        <a:cubicBezTo>
                          <a:pt x="95900" y="142650"/>
                          <a:pt x="112699" y="137040"/>
                          <a:pt x="128504" y="130696"/>
                        </a:cubicBezTo>
                        <a:cubicBezTo>
                          <a:pt x="130525" y="129695"/>
                          <a:pt x="132891" y="129664"/>
                          <a:pt x="134938" y="130609"/>
                        </a:cubicBezTo>
                        <a:cubicBezTo>
                          <a:pt x="136468" y="131408"/>
                          <a:pt x="137584" y="132821"/>
                          <a:pt x="138005" y="134494"/>
                        </a:cubicBezTo>
                        <a:lnTo>
                          <a:pt x="142106" y="182913"/>
                        </a:lnTo>
                        <a:lnTo>
                          <a:pt x="154415" y="182913"/>
                        </a:lnTo>
                        <a:lnTo>
                          <a:pt x="154415" y="159177"/>
                        </a:lnTo>
                        <a:cubicBezTo>
                          <a:pt x="154328" y="153838"/>
                          <a:pt x="156255" y="148662"/>
                          <a:pt x="159812" y="144677"/>
                        </a:cubicBezTo>
                        <a:close/>
                        <a:moveTo>
                          <a:pt x="138824" y="182913"/>
                        </a:moveTo>
                        <a:lnTo>
                          <a:pt x="134766" y="135054"/>
                        </a:lnTo>
                        <a:cubicBezTo>
                          <a:pt x="134503" y="134390"/>
                          <a:pt x="134013" y="133840"/>
                          <a:pt x="133383" y="133501"/>
                        </a:cubicBezTo>
                        <a:cubicBezTo>
                          <a:pt x="132176" y="133081"/>
                          <a:pt x="130849" y="133174"/>
                          <a:pt x="129713" y="133760"/>
                        </a:cubicBezTo>
                        <a:cubicBezTo>
                          <a:pt x="116885" y="138974"/>
                          <a:pt x="103797" y="143525"/>
                          <a:pt x="90501" y="147396"/>
                        </a:cubicBezTo>
                        <a:lnTo>
                          <a:pt x="90372" y="146792"/>
                        </a:lnTo>
                        <a:lnTo>
                          <a:pt x="90372" y="171390"/>
                        </a:lnTo>
                        <a:cubicBezTo>
                          <a:pt x="91106" y="171606"/>
                          <a:pt x="91840" y="171822"/>
                          <a:pt x="92574" y="172081"/>
                        </a:cubicBezTo>
                        <a:cubicBezTo>
                          <a:pt x="98233" y="174081"/>
                          <a:pt x="103074" y="177887"/>
                          <a:pt x="106350" y="182913"/>
                        </a:cubicBezTo>
                        <a:close/>
                        <a:moveTo>
                          <a:pt x="116628" y="115203"/>
                        </a:moveTo>
                        <a:cubicBezTo>
                          <a:pt x="116622" y="113990"/>
                          <a:pt x="115639" y="113008"/>
                          <a:pt x="114425" y="113003"/>
                        </a:cubicBezTo>
                        <a:lnTo>
                          <a:pt x="100175" y="113003"/>
                        </a:lnTo>
                        <a:lnTo>
                          <a:pt x="100563" y="111061"/>
                        </a:lnTo>
                        <a:cubicBezTo>
                          <a:pt x="100676" y="110536"/>
                          <a:pt x="100734" y="110002"/>
                          <a:pt x="100736" y="109465"/>
                        </a:cubicBezTo>
                        <a:cubicBezTo>
                          <a:pt x="100736" y="109101"/>
                          <a:pt x="100692" y="108739"/>
                          <a:pt x="100607" y="108385"/>
                        </a:cubicBezTo>
                        <a:cubicBezTo>
                          <a:pt x="99657" y="102430"/>
                          <a:pt x="91797" y="97942"/>
                          <a:pt x="82296" y="97942"/>
                        </a:cubicBezTo>
                        <a:lnTo>
                          <a:pt x="81908" y="97986"/>
                        </a:lnTo>
                        <a:cubicBezTo>
                          <a:pt x="81114" y="97998"/>
                          <a:pt x="80321" y="98056"/>
                          <a:pt x="79533" y="98158"/>
                        </a:cubicBezTo>
                        <a:cubicBezTo>
                          <a:pt x="79114" y="98145"/>
                          <a:pt x="78694" y="98174"/>
                          <a:pt x="78280" y="98244"/>
                        </a:cubicBezTo>
                        <a:cubicBezTo>
                          <a:pt x="75110" y="98625"/>
                          <a:pt x="72053" y="99653"/>
                          <a:pt x="69298" y="101266"/>
                        </a:cubicBezTo>
                        <a:cubicBezTo>
                          <a:pt x="69169" y="101351"/>
                          <a:pt x="69039" y="101395"/>
                          <a:pt x="68909" y="101480"/>
                        </a:cubicBezTo>
                        <a:cubicBezTo>
                          <a:pt x="66250" y="102939"/>
                          <a:pt x="64324" y="105443"/>
                          <a:pt x="63598" y="108385"/>
                        </a:cubicBezTo>
                        <a:cubicBezTo>
                          <a:pt x="63483" y="108910"/>
                          <a:pt x="63425" y="109445"/>
                          <a:pt x="63425" y="109982"/>
                        </a:cubicBezTo>
                        <a:cubicBezTo>
                          <a:pt x="63432" y="110358"/>
                          <a:pt x="63461" y="110732"/>
                          <a:pt x="63512" y="111104"/>
                        </a:cubicBezTo>
                        <a:lnTo>
                          <a:pt x="63857" y="113003"/>
                        </a:lnTo>
                        <a:lnTo>
                          <a:pt x="52629" y="113003"/>
                        </a:lnTo>
                        <a:cubicBezTo>
                          <a:pt x="51413" y="113003"/>
                          <a:pt x="50427" y="113988"/>
                          <a:pt x="50427" y="115204"/>
                        </a:cubicBezTo>
                        <a:cubicBezTo>
                          <a:pt x="50427" y="116419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5" y="117663"/>
                        </a:lnTo>
                        <a:cubicBezTo>
                          <a:pt x="68391" y="117837"/>
                          <a:pt x="68607" y="117923"/>
                          <a:pt x="68780" y="118052"/>
                        </a:cubicBezTo>
                        <a:cubicBezTo>
                          <a:pt x="69673" y="118617"/>
                          <a:pt x="70612" y="119108"/>
                          <a:pt x="71587" y="119520"/>
                        </a:cubicBezTo>
                        <a:cubicBezTo>
                          <a:pt x="71691" y="119554"/>
                          <a:pt x="71792" y="119598"/>
                          <a:pt x="71889" y="119649"/>
                        </a:cubicBezTo>
                        <a:cubicBezTo>
                          <a:pt x="73026" y="120098"/>
                          <a:pt x="74195" y="120458"/>
                          <a:pt x="75387" y="120727"/>
                        </a:cubicBezTo>
                        <a:cubicBezTo>
                          <a:pt x="75690" y="120814"/>
                          <a:pt x="75949" y="120857"/>
                          <a:pt x="76251" y="120943"/>
                        </a:cubicBezTo>
                        <a:cubicBezTo>
                          <a:pt x="76510" y="120987"/>
                          <a:pt x="76769" y="121030"/>
                          <a:pt x="77072" y="121073"/>
                        </a:cubicBezTo>
                        <a:cubicBezTo>
                          <a:pt x="77546" y="121159"/>
                          <a:pt x="78022" y="121246"/>
                          <a:pt x="78540" y="121288"/>
                        </a:cubicBezTo>
                        <a:lnTo>
                          <a:pt x="79964" y="121461"/>
                        </a:lnTo>
                        <a:lnTo>
                          <a:pt x="79964" y="174022"/>
                        </a:lnTo>
                        <a:lnTo>
                          <a:pt x="78669" y="174325"/>
                        </a:lnTo>
                        <a:cubicBezTo>
                          <a:pt x="77655" y="174517"/>
                          <a:pt x="76659" y="174791"/>
                          <a:pt x="75690" y="175144"/>
                        </a:cubicBezTo>
                        <a:cubicBezTo>
                          <a:pt x="75642" y="175138"/>
                          <a:pt x="75595" y="175154"/>
                          <a:pt x="75561" y="175188"/>
                        </a:cubicBezTo>
                        <a:lnTo>
                          <a:pt x="75430" y="175231"/>
                        </a:lnTo>
                        <a:cubicBezTo>
                          <a:pt x="74218" y="175657"/>
                          <a:pt x="73048" y="176191"/>
                          <a:pt x="71933" y="176828"/>
                        </a:cubicBezTo>
                        <a:cubicBezTo>
                          <a:pt x="71457" y="177086"/>
                          <a:pt x="70983" y="177475"/>
                          <a:pt x="70507" y="177777"/>
                        </a:cubicBezTo>
                        <a:cubicBezTo>
                          <a:pt x="69859" y="178208"/>
                          <a:pt x="69212" y="178597"/>
                          <a:pt x="68651" y="179028"/>
                        </a:cubicBezTo>
                        <a:cubicBezTo>
                          <a:pt x="68133" y="179417"/>
                          <a:pt x="67744" y="179891"/>
                          <a:pt x="67268" y="180323"/>
                        </a:cubicBezTo>
                        <a:cubicBezTo>
                          <a:pt x="66719" y="180793"/>
                          <a:pt x="66200" y="181298"/>
                          <a:pt x="65714" y="181833"/>
                        </a:cubicBezTo>
                        <a:cubicBezTo>
                          <a:pt x="65412" y="182178"/>
                          <a:pt x="65152" y="182566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0"/>
                          <a:pt x="95703" y="176679"/>
                          <a:pt x="91451" y="175187"/>
                        </a:cubicBezTo>
                        <a:cubicBezTo>
                          <a:pt x="90455" y="174815"/>
                          <a:pt x="89430" y="174526"/>
                          <a:pt x="88385" y="174325"/>
                        </a:cubicBezTo>
                        <a:lnTo>
                          <a:pt x="87090" y="174022"/>
                        </a:lnTo>
                        <a:lnTo>
                          <a:pt x="87090" y="121030"/>
                        </a:lnTo>
                        <a:lnTo>
                          <a:pt x="88342" y="120727"/>
                        </a:lnTo>
                        <a:cubicBezTo>
                          <a:pt x="90761" y="120192"/>
                          <a:pt x="93079" y="119275"/>
                          <a:pt x="95208" y="118009"/>
                        </a:cubicBezTo>
                        <a:lnTo>
                          <a:pt x="96072" y="117405"/>
                        </a:lnTo>
                        <a:lnTo>
                          <a:pt x="114425" y="117405"/>
                        </a:lnTo>
                        <a:cubicBezTo>
                          <a:pt x="115640" y="117400"/>
                          <a:pt x="116623" y="116417"/>
                          <a:pt x="116628" y="11520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11" name="Google Shape;2211;g2d252dde5c4_1_1"/>
                  <p:cNvSpPr/>
                  <p:nvPr/>
                </p:nvSpPr>
                <p:spPr>
                  <a:xfrm>
                    <a:off x="5441121" y="2947048"/>
                    <a:ext cx="34028" cy="20283"/>
                  </a:xfrm>
                  <a:custGeom>
                    <a:rect b="b" l="l" r="r" t="t"/>
                    <a:pathLst>
                      <a:path extrusionOk="0" h="20283" w="34028">
                        <a:moveTo>
                          <a:pt x="34362" y="9906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4"/>
                        </a:cubicBezTo>
                        <a:lnTo>
                          <a:pt x="17089" y="20264"/>
                        </a:lnTo>
                        <a:cubicBezTo>
                          <a:pt x="7934" y="20264"/>
                          <a:pt x="420" y="15819"/>
                          <a:pt x="334" y="10338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6"/>
                          <a:pt x="12954" y="-24"/>
                          <a:pt x="17218" y="24"/>
                        </a:cubicBezTo>
                        <a:lnTo>
                          <a:pt x="17564" y="-19"/>
                        </a:lnTo>
                        <a:cubicBezTo>
                          <a:pt x="26762" y="-19"/>
                          <a:pt x="34276" y="4426"/>
                          <a:pt x="34362" y="9906"/>
                        </a:cubicBezTo>
                        <a:close/>
                        <a:moveTo>
                          <a:pt x="27841" y="14223"/>
                        </a:moveTo>
                        <a:cubicBezTo>
                          <a:pt x="28835" y="13618"/>
                          <a:pt x="31080" y="11978"/>
                          <a:pt x="31080" y="9950"/>
                        </a:cubicBezTo>
                        <a:cubicBezTo>
                          <a:pt x="31037" y="6800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5"/>
                          <a:pt x="9983" y="4185"/>
                          <a:pt x="6811" y="6023"/>
                        </a:cubicBezTo>
                        <a:cubicBezTo>
                          <a:pt x="5861" y="6628"/>
                          <a:pt x="3573" y="8310"/>
                          <a:pt x="3615" y="10295"/>
                        </a:cubicBezTo>
                        <a:cubicBezTo>
                          <a:pt x="3658" y="13446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6"/>
                          <a:pt x="24684" y="16062"/>
                          <a:pt x="27841" y="1422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12" name="Google Shape;2212;g2d252dde5c4_1_1"/>
                <p:cNvGrpSpPr/>
                <p:nvPr/>
              </p:nvGrpSpPr>
              <p:grpSpPr>
                <a:xfrm>
                  <a:off x="3216327" y="1430515"/>
                  <a:ext cx="320728" cy="239680"/>
                  <a:chOff x="4998402" y="3162440"/>
                  <a:chExt cx="320728" cy="239680"/>
                </a:xfrm>
              </p:grpSpPr>
              <p:sp>
                <p:nvSpPr>
                  <p:cNvPr id="2213" name="Google Shape;2213;g2d252dde5c4_1_1"/>
                  <p:cNvSpPr/>
                  <p:nvPr/>
                </p:nvSpPr>
                <p:spPr>
                  <a:xfrm>
                    <a:off x="4998402" y="3361125"/>
                    <a:ext cx="320728" cy="40995"/>
                  </a:xfrm>
                  <a:custGeom>
                    <a:rect b="b" l="l" r="r" t="t"/>
                    <a:pathLst>
                      <a:path extrusionOk="0" h="40995" w="320728">
                        <a:moveTo>
                          <a:pt x="0" y="0"/>
                        </a:moveTo>
                        <a:lnTo>
                          <a:pt x="320729" y="0"/>
                        </a:lnTo>
                        <a:lnTo>
                          <a:pt x="320729" y="40996"/>
                        </a:lnTo>
                        <a:lnTo>
                          <a:pt x="0" y="40996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14" name="Google Shape;2214;g2d252dde5c4_1_1"/>
                  <p:cNvSpPr/>
                  <p:nvPr/>
                </p:nvSpPr>
                <p:spPr>
                  <a:xfrm>
                    <a:off x="5114135" y="3239171"/>
                    <a:ext cx="87275" cy="99642"/>
                  </a:xfrm>
                  <a:custGeom>
                    <a:rect b="b" l="l" r="r" t="t"/>
                    <a:pathLst>
                      <a:path extrusionOk="0" h="99642" w="87275">
                        <a:moveTo>
                          <a:pt x="87609" y="3736"/>
                        </a:moveTo>
                        <a:lnTo>
                          <a:pt x="72625" y="66007"/>
                        </a:lnTo>
                        <a:lnTo>
                          <a:pt x="72970" y="66568"/>
                        </a:lnTo>
                        <a:cubicBezTo>
                          <a:pt x="74551" y="69420"/>
                          <a:pt x="75369" y="72630"/>
                          <a:pt x="75344" y="75890"/>
                        </a:cubicBezTo>
                        <a:lnTo>
                          <a:pt x="75344" y="99624"/>
                        </a:lnTo>
                        <a:lnTo>
                          <a:pt x="9100" y="99624"/>
                        </a:lnTo>
                        <a:lnTo>
                          <a:pt x="9100" y="75889"/>
                        </a:lnTo>
                        <a:cubicBezTo>
                          <a:pt x="9000" y="71113"/>
                          <a:pt x="10820" y="66497"/>
                          <a:pt x="14153" y="63072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7"/>
                        </a:lnTo>
                        <a:lnTo>
                          <a:pt x="62347" y="59707"/>
                        </a:lnTo>
                        <a:cubicBezTo>
                          <a:pt x="63414" y="59720"/>
                          <a:pt x="64475" y="59879"/>
                          <a:pt x="65499" y="60181"/>
                        </a:cubicBezTo>
                        <a:lnTo>
                          <a:pt x="67140" y="60698"/>
                        </a:lnTo>
                        <a:lnTo>
                          <a:pt x="81433" y="1233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15" name="Google Shape;2215;g2d252dde5c4_1_1"/>
                  <p:cNvSpPr/>
                  <p:nvPr/>
                </p:nvSpPr>
                <p:spPr>
                  <a:xfrm>
                    <a:off x="5130071" y="3162440"/>
                    <a:ext cx="55750" cy="53957"/>
                  </a:xfrm>
                  <a:custGeom>
                    <a:rect b="b" l="l" r="r" t="t"/>
                    <a:pathLst>
                      <a:path extrusionOk="0" h="53957" w="55750">
                        <a:moveTo>
                          <a:pt x="56041" y="37616"/>
                        </a:moveTo>
                        <a:cubicBezTo>
                          <a:pt x="56033" y="37947"/>
                          <a:pt x="56048" y="38279"/>
                          <a:pt x="56084" y="38608"/>
                        </a:cubicBezTo>
                        <a:cubicBezTo>
                          <a:pt x="52542" y="43485"/>
                          <a:pt x="48275" y="47793"/>
                          <a:pt x="43431" y="51382"/>
                        </a:cubicBezTo>
                        <a:cubicBezTo>
                          <a:pt x="37972" y="53175"/>
                          <a:pt x="32247" y="54021"/>
                          <a:pt x="26503" y="53884"/>
                        </a:cubicBezTo>
                        <a:cubicBezTo>
                          <a:pt x="21556" y="54168"/>
                          <a:pt x="16610" y="53327"/>
                          <a:pt x="12036" y="51424"/>
                        </a:cubicBezTo>
                        <a:cubicBezTo>
                          <a:pt x="8965" y="49027"/>
                          <a:pt x="6309" y="46140"/>
                          <a:pt x="4176" y="42880"/>
                        </a:cubicBezTo>
                        <a:lnTo>
                          <a:pt x="4176" y="42319"/>
                        </a:lnTo>
                        <a:lnTo>
                          <a:pt x="3745" y="42319"/>
                        </a:lnTo>
                        <a:cubicBezTo>
                          <a:pt x="2881" y="41197"/>
                          <a:pt x="2103" y="40075"/>
                          <a:pt x="1456" y="39126"/>
                        </a:cubicBezTo>
                        <a:lnTo>
                          <a:pt x="1413" y="39083"/>
                        </a:lnTo>
                        <a:cubicBezTo>
                          <a:pt x="1024" y="38522"/>
                          <a:pt x="679" y="37961"/>
                          <a:pt x="334" y="37529"/>
                        </a:cubicBezTo>
                        <a:lnTo>
                          <a:pt x="1586" y="34853"/>
                        </a:lnTo>
                        <a:lnTo>
                          <a:pt x="1715" y="34552"/>
                        </a:lnTo>
                        <a:lnTo>
                          <a:pt x="1758" y="34120"/>
                        </a:lnTo>
                        <a:cubicBezTo>
                          <a:pt x="1822" y="33909"/>
                          <a:pt x="1865" y="33692"/>
                          <a:pt x="1887" y="33473"/>
                        </a:cubicBezTo>
                        <a:lnTo>
                          <a:pt x="1887" y="29934"/>
                        </a:lnTo>
                        <a:cubicBezTo>
                          <a:pt x="173" y="15205"/>
                          <a:pt x="10732" y="1876"/>
                          <a:pt x="25472" y="163"/>
                        </a:cubicBezTo>
                        <a:cubicBezTo>
                          <a:pt x="40211" y="-1550"/>
                          <a:pt x="53549" y="9002"/>
                          <a:pt x="55263" y="23731"/>
                        </a:cubicBezTo>
                        <a:cubicBezTo>
                          <a:pt x="55503" y="25792"/>
                          <a:pt x="55503" y="27873"/>
                          <a:pt x="55263" y="29934"/>
                        </a:cubicBezTo>
                        <a:lnTo>
                          <a:pt x="55263" y="35069"/>
                        </a:lnTo>
                        <a:lnTo>
                          <a:pt x="55393" y="35372"/>
                        </a:lnTo>
                        <a:cubicBezTo>
                          <a:pt x="55387" y="35531"/>
                          <a:pt x="55401" y="35691"/>
                          <a:pt x="55436" y="35846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16" name="Google Shape;2216;g2d252dde5c4_1_1"/>
                <p:cNvGrpSpPr/>
                <p:nvPr/>
              </p:nvGrpSpPr>
              <p:grpSpPr>
                <a:xfrm>
                  <a:off x="3183513" y="1424112"/>
                  <a:ext cx="381012" cy="256077"/>
                  <a:chOff x="4965588" y="3156037"/>
                  <a:chExt cx="381012" cy="256077"/>
                </a:xfrm>
              </p:grpSpPr>
              <p:sp>
                <p:nvSpPr>
                  <p:cNvPr id="2217" name="Google Shape;2217;g2d252dde5c4_1_1"/>
                  <p:cNvSpPr/>
                  <p:nvPr/>
                </p:nvSpPr>
                <p:spPr>
                  <a:xfrm>
                    <a:off x="4965588" y="3156037"/>
                    <a:ext cx="381012" cy="256077"/>
                  </a:xfrm>
                  <a:custGeom>
                    <a:rect b="b" l="l" r="r" t="t"/>
                    <a:pathLst>
                      <a:path extrusionOk="0" h="256077" w="381012">
                        <a:moveTo>
                          <a:pt x="381347" y="182913"/>
                        </a:moveTo>
                        <a:lnTo>
                          <a:pt x="381347" y="201944"/>
                        </a:lnTo>
                        <a:cubicBezTo>
                          <a:pt x="381348" y="203754"/>
                          <a:pt x="379880" y="205222"/>
                          <a:pt x="378069" y="205223"/>
                        </a:cubicBezTo>
                        <a:cubicBezTo>
                          <a:pt x="378068" y="205223"/>
                          <a:pt x="378067" y="205223"/>
                          <a:pt x="378065" y="205223"/>
                        </a:cubicBezTo>
                        <a:lnTo>
                          <a:pt x="363814" y="205223"/>
                        </a:lnTo>
                        <a:lnTo>
                          <a:pt x="363814" y="247816"/>
                        </a:lnTo>
                        <a:cubicBezTo>
                          <a:pt x="364088" y="248336"/>
                          <a:pt x="364236" y="248912"/>
                          <a:pt x="364246" y="249499"/>
                        </a:cubicBezTo>
                        <a:lnTo>
                          <a:pt x="364246" y="252779"/>
                        </a:lnTo>
                        <a:cubicBezTo>
                          <a:pt x="364247" y="254589"/>
                          <a:pt x="362779" y="256058"/>
                          <a:pt x="360967" y="256059"/>
                        </a:cubicBezTo>
                        <a:cubicBezTo>
                          <a:pt x="360966" y="256059"/>
                          <a:pt x="360965" y="256059"/>
                          <a:pt x="360964" y="256059"/>
                        </a:cubicBezTo>
                        <a:lnTo>
                          <a:pt x="28273" y="256059"/>
                        </a:lnTo>
                        <a:cubicBezTo>
                          <a:pt x="26015" y="255182"/>
                          <a:pt x="24228" y="253397"/>
                          <a:pt x="23351" y="251139"/>
                        </a:cubicBezTo>
                        <a:lnTo>
                          <a:pt x="23351" y="205223"/>
                        </a:lnTo>
                        <a:lnTo>
                          <a:pt x="3616" y="205223"/>
                        </a:lnTo>
                        <a:cubicBezTo>
                          <a:pt x="1804" y="205224"/>
                          <a:pt x="335" y="203758"/>
                          <a:pt x="334" y="201948"/>
                        </a:cubicBezTo>
                        <a:cubicBezTo>
                          <a:pt x="334" y="201946"/>
                          <a:pt x="334" y="201945"/>
                          <a:pt x="334" y="201944"/>
                        </a:cubicBezTo>
                        <a:lnTo>
                          <a:pt x="334" y="182913"/>
                        </a:lnTo>
                        <a:cubicBezTo>
                          <a:pt x="333" y="181102"/>
                          <a:pt x="1801" y="179634"/>
                          <a:pt x="3613" y="179633"/>
                        </a:cubicBezTo>
                        <a:cubicBezTo>
                          <a:pt x="3614" y="179633"/>
                          <a:pt x="3615" y="179633"/>
                          <a:pt x="3616" y="179633"/>
                        </a:cubicBezTo>
                        <a:lnTo>
                          <a:pt x="59021" y="179633"/>
                        </a:lnTo>
                        <a:cubicBezTo>
                          <a:pt x="62660" y="174743"/>
                          <a:pt x="67662" y="171036"/>
                          <a:pt x="73401" y="168974"/>
                        </a:cubicBezTo>
                        <a:lnTo>
                          <a:pt x="73401" y="127029"/>
                        </a:lnTo>
                        <a:cubicBezTo>
                          <a:pt x="70728" y="126393"/>
                          <a:pt x="68166" y="125360"/>
                          <a:pt x="65800" y="123965"/>
                        </a:cubicBezTo>
                        <a:lnTo>
                          <a:pt x="52629" y="123965"/>
                        </a:lnTo>
                        <a:cubicBezTo>
                          <a:pt x="47788" y="123965"/>
                          <a:pt x="43863" y="120043"/>
                          <a:pt x="43863" y="115205"/>
                        </a:cubicBezTo>
                        <a:cubicBezTo>
                          <a:pt x="43863" y="110367"/>
                          <a:pt x="47788" y="106444"/>
                          <a:pt x="52629" y="106444"/>
                        </a:cubicBezTo>
                        <a:lnTo>
                          <a:pt x="57294" y="106444"/>
                        </a:lnTo>
                        <a:cubicBezTo>
                          <a:pt x="58491" y="101995"/>
                          <a:pt x="61412" y="98206"/>
                          <a:pt x="65412" y="95915"/>
                        </a:cubicBezTo>
                        <a:cubicBezTo>
                          <a:pt x="70368" y="92943"/>
                          <a:pt x="76041" y="91376"/>
                          <a:pt x="81822" y="91384"/>
                        </a:cubicBezTo>
                        <a:lnTo>
                          <a:pt x="82298" y="91383"/>
                        </a:lnTo>
                        <a:cubicBezTo>
                          <a:pt x="91924" y="90622"/>
                          <a:pt x="101143" y="95413"/>
                          <a:pt x="106048" y="103725"/>
                        </a:cubicBezTo>
                        <a:lnTo>
                          <a:pt x="136925" y="82623"/>
                        </a:lnTo>
                        <a:cubicBezTo>
                          <a:pt x="137189" y="82463"/>
                          <a:pt x="137463" y="82319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3" y="65901"/>
                          <a:pt x="162339" y="58843"/>
                          <a:pt x="162144" y="51682"/>
                        </a:cubicBezTo>
                        <a:cubicBezTo>
                          <a:pt x="160590" y="49439"/>
                          <a:pt x="159381" y="47669"/>
                          <a:pt x="159078" y="47194"/>
                        </a:cubicBezTo>
                        <a:lnTo>
                          <a:pt x="158819" y="46805"/>
                        </a:lnTo>
                        <a:cubicBezTo>
                          <a:pt x="158500" y="46332"/>
                          <a:pt x="158321" y="45779"/>
                          <a:pt x="158302" y="45209"/>
                        </a:cubicBezTo>
                        <a:lnTo>
                          <a:pt x="158215" y="43828"/>
                        </a:lnTo>
                        <a:cubicBezTo>
                          <a:pt x="158173" y="43283"/>
                          <a:pt x="158262" y="42735"/>
                          <a:pt x="158474" y="42231"/>
                        </a:cubicBezTo>
                        <a:lnTo>
                          <a:pt x="159855" y="39341"/>
                        </a:lnTo>
                        <a:lnTo>
                          <a:pt x="159855" y="36493"/>
                        </a:lnTo>
                        <a:cubicBezTo>
                          <a:pt x="158135" y="18129"/>
                          <a:pt x="171637" y="1848"/>
                          <a:pt x="190013" y="129"/>
                        </a:cubicBezTo>
                        <a:cubicBezTo>
                          <a:pt x="208390" y="-1591"/>
                          <a:pt x="224682" y="11902"/>
                          <a:pt x="226402" y="30265"/>
                        </a:cubicBezTo>
                        <a:cubicBezTo>
                          <a:pt x="226596" y="32337"/>
                          <a:pt x="226596" y="34421"/>
                          <a:pt x="226402" y="36493"/>
                        </a:cubicBezTo>
                        <a:lnTo>
                          <a:pt x="226402" y="40851"/>
                        </a:lnTo>
                        <a:lnTo>
                          <a:pt x="226964" y="42663"/>
                        </a:lnTo>
                        <a:cubicBezTo>
                          <a:pt x="227084" y="42995"/>
                          <a:pt x="227142" y="43346"/>
                          <a:pt x="227136" y="43699"/>
                        </a:cubicBezTo>
                        <a:cubicBezTo>
                          <a:pt x="227122" y="44059"/>
                          <a:pt x="227136" y="44420"/>
                          <a:pt x="227180" y="44778"/>
                        </a:cubicBezTo>
                        <a:lnTo>
                          <a:pt x="227309" y="45511"/>
                        </a:lnTo>
                        <a:cubicBezTo>
                          <a:pt x="227469" y="46413"/>
                          <a:pt x="227233" y="47340"/>
                          <a:pt x="226662" y="48057"/>
                        </a:cubicBezTo>
                        <a:lnTo>
                          <a:pt x="226230" y="48662"/>
                        </a:lnTo>
                        <a:cubicBezTo>
                          <a:pt x="225927" y="49050"/>
                          <a:pt x="224804" y="50474"/>
                          <a:pt x="223293" y="52287"/>
                        </a:cubicBezTo>
                        <a:cubicBezTo>
                          <a:pt x="223047" y="59320"/>
                          <a:pt x="221480" y="66244"/>
                          <a:pt x="218673" y="72698"/>
                        </a:cubicBezTo>
                        <a:lnTo>
                          <a:pt x="222602" y="74424"/>
                        </a:lnTo>
                        <a:lnTo>
                          <a:pt x="244410" y="83271"/>
                        </a:lnTo>
                        <a:lnTo>
                          <a:pt x="254386" y="87112"/>
                        </a:lnTo>
                        <a:cubicBezTo>
                          <a:pt x="255044" y="87381"/>
                          <a:pt x="255603" y="87849"/>
                          <a:pt x="255984" y="88450"/>
                        </a:cubicBezTo>
                        <a:lnTo>
                          <a:pt x="256976" y="90089"/>
                        </a:lnTo>
                        <a:lnTo>
                          <a:pt x="301154" y="133934"/>
                        </a:lnTo>
                        <a:cubicBezTo>
                          <a:pt x="305235" y="132242"/>
                          <a:pt x="309604" y="131348"/>
                          <a:pt x="314023" y="131301"/>
                        </a:cubicBezTo>
                        <a:lnTo>
                          <a:pt x="314498" y="131301"/>
                        </a:lnTo>
                        <a:cubicBezTo>
                          <a:pt x="328058" y="131301"/>
                          <a:pt x="338811" y="138853"/>
                          <a:pt x="339458" y="148563"/>
                        </a:cubicBezTo>
                        <a:lnTo>
                          <a:pt x="345158" y="148563"/>
                        </a:lnTo>
                        <a:cubicBezTo>
                          <a:pt x="350000" y="148563"/>
                          <a:pt x="353925" y="152485"/>
                          <a:pt x="353925" y="157323"/>
                        </a:cubicBezTo>
                        <a:cubicBezTo>
                          <a:pt x="353925" y="162161"/>
                          <a:pt x="350000" y="166083"/>
                          <a:pt x="345158" y="166083"/>
                        </a:cubicBezTo>
                        <a:lnTo>
                          <a:pt x="325251" y="166083"/>
                        </a:lnTo>
                        <a:cubicBezTo>
                          <a:pt x="324991" y="166169"/>
                          <a:pt x="324690" y="166298"/>
                          <a:pt x="324387" y="166385"/>
                        </a:cubicBezTo>
                        <a:lnTo>
                          <a:pt x="324387" y="170442"/>
                        </a:lnTo>
                        <a:cubicBezTo>
                          <a:pt x="329547" y="172270"/>
                          <a:pt x="334124" y="175443"/>
                          <a:pt x="337645" y="179633"/>
                        </a:cubicBezTo>
                        <a:lnTo>
                          <a:pt x="378065" y="179633"/>
                        </a:lnTo>
                        <a:cubicBezTo>
                          <a:pt x="379877" y="179632"/>
                          <a:pt x="381346" y="181100"/>
                          <a:pt x="381346" y="182911"/>
                        </a:cubicBezTo>
                        <a:cubicBezTo>
                          <a:pt x="381346" y="182911"/>
                          <a:pt x="381346" y="182912"/>
                          <a:pt x="381346" y="182913"/>
                        </a:cubicBezTo>
                        <a:close/>
                        <a:moveTo>
                          <a:pt x="374740" y="198664"/>
                        </a:moveTo>
                        <a:lnTo>
                          <a:pt x="374740" y="193831"/>
                        </a:lnTo>
                        <a:lnTo>
                          <a:pt x="6897" y="193831"/>
                        </a:lnTo>
                        <a:lnTo>
                          <a:pt x="6897" y="198664"/>
                        </a:lnTo>
                        <a:lnTo>
                          <a:pt x="374740" y="198664"/>
                        </a:lnTo>
                        <a:close/>
                        <a:moveTo>
                          <a:pt x="374740" y="190551"/>
                        </a:moveTo>
                        <a:lnTo>
                          <a:pt x="374740" y="186193"/>
                        </a:lnTo>
                        <a:lnTo>
                          <a:pt x="6897" y="186193"/>
                        </a:lnTo>
                        <a:lnTo>
                          <a:pt x="6897" y="190551"/>
                        </a:lnTo>
                        <a:close/>
                        <a:moveTo>
                          <a:pt x="353925" y="246220"/>
                        </a:moveTo>
                        <a:lnTo>
                          <a:pt x="353925" y="205223"/>
                        </a:lnTo>
                        <a:lnTo>
                          <a:pt x="33196" y="205223"/>
                        </a:lnTo>
                        <a:lnTo>
                          <a:pt x="33196" y="246220"/>
                        </a:lnTo>
                        <a:close/>
                        <a:moveTo>
                          <a:pt x="347361" y="157323"/>
                        </a:moveTo>
                        <a:cubicBezTo>
                          <a:pt x="347356" y="156109"/>
                          <a:pt x="346373" y="155127"/>
                          <a:pt x="345158" y="155122"/>
                        </a:cubicBezTo>
                        <a:lnTo>
                          <a:pt x="331124" y="155122"/>
                        </a:lnTo>
                        <a:lnTo>
                          <a:pt x="332161" y="152835"/>
                        </a:lnTo>
                        <a:cubicBezTo>
                          <a:pt x="332452" y="152144"/>
                          <a:pt x="332655" y="151419"/>
                          <a:pt x="332764" y="150678"/>
                        </a:cubicBezTo>
                        <a:cubicBezTo>
                          <a:pt x="332808" y="150418"/>
                          <a:pt x="332851" y="150159"/>
                          <a:pt x="332895" y="149857"/>
                        </a:cubicBezTo>
                        <a:lnTo>
                          <a:pt x="332895" y="149382"/>
                        </a:lnTo>
                        <a:cubicBezTo>
                          <a:pt x="332808" y="143039"/>
                          <a:pt x="324560" y="137861"/>
                          <a:pt x="314498" y="137861"/>
                        </a:cubicBezTo>
                        <a:lnTo>
                          <a:pt x="314066" y="137861"/>
                        </a:lnTo>
                        <a:cubicBezTo>
                          <a:pt x="312900" y="137904"/>
                          <a:pt x="311778" y="137989"/>
                          <a:pt x="310655" y="138120"/>
                        </a:cubicBezTo>
                        <a:lnTo>
                          <a:pt x="309359" y="138378"/>
                        </a:lnTo>
                        <a:cubicBezTo>
                          <a:pt x="308704" y="138466"/>
                          <a:pt x="308055" y="138596"/>
                          <a:pt x="307416" y="138766"/>
                        </a:cubicBezTo>
                        <a:cubicBezTo>
                          <a:pt x="306941" y="138896"/>
                          <a:pt x="306466" y="139026"/>
                          <a:pt x="305991" y="139198"/>
                        </a:cubicBezTo>
                        <a:cubicBezTo>
                          <a:pt x="305429" y="139371"/>
                          <a:pt x="304868" y="139543"/>
                          <a:pt x="304350" y="139759"/>
                        </a:cubicBezTo>
                        <a:cubicBezTo>
                          <a:pt x="303918" y="139932"/>
                          <a:pt x="303529" y="140147"/>
                          <a:pt x="303097" y="140320"/>
                        </a:cubicBezTo>
                        <a:cubicBezTo>
                          <a:pt x="302418" y="140631"/>
                          <a:pt x="301755" y="140977"/>
                          <a:pt x="301111" y="141356"/>
                        </a:cubicBezTo>
                        <a:lnTo>
                          <a:pt x="300031" y="142090"/>
                        </a:lnTo>
                        <a:lnTo>
                          <a:pt x="252787" y="95138"/>
                        </a:lnTo>
                        <a:lnTo>
                          <a:pt x="252529" y="95225"/>
                        </a:lnTo>
                        <a:lnTo>
                          <a:pt x="251665" y="93930"/>
                        </a:lnTo>
                        <a:lnTo>
                          <a:pt x="251622" y="93887"/>
                        </a:lnTo>
                        <a:lnTo>
                          <a:pt x="251536" y="93714"/>
                        </a:lnTo>
                        <a:lnTo>
                          <a:pt x="250974" y="92850"/>
                        </a:lnTo>
                        <a:lnTo>
                          <a:pt x="242424" y="89572"/>
                        </a:lnTo>
                        <a:lnTo>
                          <a:pt x="241992" y="89399"/>
                        </a:lnTo>
                        <a:lnTo>
                          <a:pt x="239271" y="88319"/>
                        </a:lnTo>
                        <a:lnTo>
                          <a:pt x="224718" y="148821"/>
                        </a:lnTo>
                        <a:cubicBezTo>
                          <a:pt x="226380" y="152020"/>
                          <a:pt x="227240" y="155574"/>
                          <a:pt x="227223" y="159179"/>
                        </a:cubicBezTo>
                        <a:lnTo>
                          <a:pt x="227223" y="182913"/>
                        </a:lnTo>
                        <a:lnTo>
                          <a:pt x="239746" y="182913"/>
                        </a:lnTo>
                        <a:lnTo>
                          <a:pt x="243935" y="138249"/>
                        </a:lnTo>
                        <a:lnTo>
                          <a:pt x="296965" y="178209"/>
                        </a:lnTo>
                        <a:cubicBezTo>
                          <a:pt x="299432" y="176179"/>
                          <a:pt x="302239" y="174601"/>
                          <a:pt x="305257" y="173548"/>
                        </a:cubicBezTo>
                        <a:cubicBezTo>
                          <a:pt x="305947" y="173290"/>
                          <a:pt x="306681" y="173074"/>
                          <a:pt x="307416" y="172858"/>
                        </a:cubicBezTo>
                        <a:lnTo>
                          <a:pt x="307416" y="164012"/>
                        </a:lnTo>
                        <a:cubicBezTo>
                          <a:pt x="306034" y="163712"/>
                          <a:pt x="304677" y="163308"/>
                          <a:pt x="303357" y="162803"/>
                        </a:cubicBezTo>
                        <a:lnTo>
                          <a:pt x="283362" y="162803"/>
                        </a:lnTo>
                        <a:cubicBezTo>
                          <a:pt x="280333" y="162803"/>
                          <a:pt x="277878" y="160349"/>
                          <a:pt x="277878" y="157323"/>
                        </a:cubicBezTo>
                        <a:cubicBezTo>
                          <a:pt x="277878" y="154295"/>
                          <a:pt x="280333" y="151842"/>
                          <a:pt x="283362" y="151842"/>
                        </a:cubicBezTo>
                        <a:lnTo>
                          <a:pt x="297700" y="152101"/>
                        </a:lnTo>
                        <a:cubicBezTo>
                          <a:pt x="297428" y="151383"/>
                          <a:pt x="297281" y="150624"/>
                          <a:pt x="297268" y="149857"/>
                        </a:cubicBezTo>
                        <a:lnTo>
                          <a:pt x="297268" y="149771"/>
                        </a:lnTo>
                        <a:cubicBezTo>
                          <a:pt x="297570" y="146801"/>
                          <a:pt x="299336" y="144179"/>
                          <a:pt x="301974" y="142780"/>
                        </a:cubicBezTo>
                        <a:cubicBezTo>
                          <a:pt x="305648" y="140611"/>
                          <a:pt x="309842" y="139478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11" y="143945"/>
                          <a:pt x="331253" y="149425"/>
                        </a:cubicBezTo>
                        <a:cubicBezTo>
                          <a:pt x="330980" y="152427"/>
                          <a:pt x="329210" y="155089"/>
                          <a:pt x="326546" y="156503"/>
                        </a:cubicBezTo>
                        <a:cubicBezTo>
                          <a:pt x="322870" y="158662"/>
                          <a:pt x="318675" y="159781"/>
                          <a:pt x="314412" y="159739"/>
                        </a:cubicBezTo>
                        <a:lnTo>
                          <a:pt x="314023" y="159783"/>
                        </a:lnTo>
                        <a:cubicBezTo>
                          <a:pt x="309051" y="159967"/>
                          <a:pt x="304169" y="158427"/>
                          <a:pt x="300203" y="155424"/>
                        </a:cubicBezTo>
                        <a:lnTo>
                          <a:pt x="283319" y="155122"/>
                        </a:lnTo>
                        <a:cubicBezTo>
                          <a:pt x="282103" y="155145"/>
                          <a:pt x="281136" y="156150"/>
                          <a:pt x="281159" y="157365"/>
                        </a:cubicBezTo>
                        <a:cubicBezTo>
                          <a:pt x="281182" y="158564"/>
                          <a:pt x="282162" y="159524"/>
                          <a:pt x="283362" y="159524"/>
                        </a:cubicBezTo>
                        <a:lnTo>
                          <a:pt x="304263" y="159653"/>
                        </a:lnTo>
                        <a:cubicBezTo>
                          <a:pt x="305895" y="160286"/>
                          <a:pt x="307589" y="160749"/>
                          <a:pt x="309316" y="161034"/>
                        </a:cubicBezTo>
                        <a:lnTo>
                          <a:pt x="310697" y="161250"/>
                        </a:lnTo>
                        <a:lnTo>
                          <a:pt x="310697" y="175534"/>
                        </a:lnTo>
                        <a:lnTo>
                          <a:pt x="309402" y="175793"/>
                        </a:lnTo>
                        <a:cubicBezTo>
                          <a:pt x="308358" y="175994"/>
                          <a:pt x="307332" y="176282"/>
                          <a:pt x="306336" y="176655"/>
                        </a:cubicBezTo>
                        <a:cubicBezTo>
                          <a:pt x="302690" y="177929"/>
                          <a:pt x="299413" y="180078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5"/>
                        </a:lnTo>
                        <a:cubicBezTo>
                          <a:pt x="330822" y="181920"/>
                          <a:pt x="330303" y="181532"/>
                          <a:pt x="329785" y="181101"/>
                        </a:cubicBezTo>
                        <a:cubicBezTo>
                          <a:pt x="329388" y="180719"/>
                          <a:pt x="328970" y="180358"/>
                          <a:pt x="328533" y="180021"/>
                        </a:cubicBezTo>
                        <a:cubicBezTo>
                          <a:pt x="327972" y="179633"/>
                          <a:pt x="327367" y="179288"/>
                          <a:pt x="326806" y="178899"/>
                        </a:cubicBezTo>
                        <a:cubicBezTo>
                          <a:pt x="326374" y="178641"/>
                          <a:pt x="325941" y="178339"/>
                          <a:pt x="325510" y="178080"/>
                        </a:cubicBezTo>
                        <a:cubicBezTo>
                          <a:pt x="324540" y="177596"/>
                          <a:pt x="323545" y="177164"/>
                          <a:pt x="322530" y="176785"/>
                        </a:cubicBezTo>
                        <a:lnTo>
                          <a:pt x="322185" y="176656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3"/>
                        </a:cubicBezTo>
                        <a:lnTo>
                          <a:pt x="317823" y="175534"/>
                        </a:lnTo>
                        <a:lnTo>
                          <a:pt x="317823" y="161163"/>
                        </a:lnTo>
                        <a:lnTo>
                          <a:pt x="319162" y="160905"/>
                        </a:lnTo>
                        <a:cubicBezTo>
                          <a:pt x="319723" y="160776"/>
                          <a:pt x="320285" y="160645"/>
                          <a:pt x="320802" y="160516"/>
                        </a:cubicBezTo>
                        <a:cubicBezTo>
                          <a:pt x="321607" y="160332"/>
                          <a:pt x="322400" y="160101"/>
                          <a:pt x="323178" y="159825"/>
                        </a:cubicBezTo>
                        <a:cubicBezTo>
                          <a:pt x="323400" y="159773"/>
                          <a:pt x="323616" y="159702"/>
                          <a:pt x="323825" y="159610"/>
                        </a:cubicBezTo>
                        <a:lnTo>
                          <a:pt x="324387" y="159523"/>
                        </a:lnTo>
                        <a:lnTo>
                          <a:pt x="345158" y="159523"/>
                        </a:lnTo>
                        <a:cubicBezTo>
                          <a:pt x="346372" y="159518"/>
                          <a:pt x="347356" y="158536"/>
                          <a:pt x="347361" y="157323"/>
                        </a:cubicBezTo>
                        <a:close/>
                        <a:moveTo>
                          <a:pt x="324775" y="153741"/>
                        </a:moveTo>
                        <a:cubicBezTo>
                          <a:pt x="325769" y="153137"/>
                          <a:pt x="328014" y="151497"/>
                          <a:pt x="327972" y="149469"/>
                        </a:cubicBezTo>
                        <a:cubicBezTo>
                          <a:pt x="327928" y="146318"/>
                          <a:pt x="322185" y="142780"/>
                          <a:pt x="314498" y="142780"/>
                        </a:cubicBezTo>
                        <a:lnTo>
                          <a:pt x="314152" y="142780"/>
                        </a:lnTo>
                        <a:cubicBezTo>
                          <a:pt x="310499" y="142761"/>
                          <a:pt x="306907" y="143714"/>
                          <a:pt x="303745" y="145542"/>
                        </a:cubicBezTo>
                        <a:cubicBezTo>
                          <a:pt x="302795" y="146146"/>
                          <a:pt x="300507" y="147786"/>
                          <a:pt x="300550" y="149814"/>
                        </a:cubicBezTo>
                        <a:cubicBezTo>
                          <a:pt x="300592" y="152965"/>
                          <a:pt x="306336" y="156459"/>
                          <a:pt x="314023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8" y="182055"/>
                          <a:pt x="293810" y="181233"/>
                          <a:pt x="294547" y="180453"/>
                        </a:cubicBezTo>
                        <a:lnTo>
                          <a:pt x="246656" y="144419"/>
                        </a:lnTo>
                        <a:lnTo>
                          <a:pt x="243029" y="182913"/>
                        </a:lnTo>
                        <a:close/>
                        <a:moveTo>
                          <a:pt x="221220" y="149296"/>
                        </a:moveTo>
                        <a:lnTo>
                          <a:pt x="236205" y="87025"/>
                        </a:lnTo>
                        <a:lnTo>
                          <a:pt x="230030" y="84522"/>
                        </a:lnTo>
                        <a:lnTo>
                          <a:pt x="215736" y="143989"/>
                        </a:lnTo>
                        <a:lnTo>
                          <a:pt x="214095" y="143470"/>
                        </a:lnTo>
                        <a:cubicBezTo>
                          <a:pt x="213071" y="143168"/>
                          <a:pt x="212010" y="143009"/>
                          <a:pt x="210942" y="142996"/>
                        </a:cubicBezTo>
                        <a:lnTo>
                          <a:pt x="169529" y="142996"/>
                        </a:lnTo>
                        <a:lnTo>
                          <a:pt x="155192" y="83271"/>
                        </a:lnTo>
                        <a:lnTo>
                          <a:pt x="148930" y="85386"/>
                        </a:lnTo>
                        <a:lnTo>
                          <a:pt x="163440" y="145715"/>
                        </a:lnTo>
                        <a:lnTo>
                          <a:pt x="162749" y="146361"/>
                        </a:lnTo>
                        <a:cubicBezTo>
                          <a:pt x="159416" y="149786"/>
                          <a:pt x="157596" y="154403"/>
                          <a:pt x="157697" y="159178"/>
                        </a:cubicBezTo>
                        <a:lnTo>
                          <a:pt x="157697" y="182913"/>
                        </a:lnTo>
                        <a:lnTo>
                          <a:pt x="223941" y="182913"/>
                        </a:lnTo>
                        <a:lnTo>
                          <a:pt x="223941" y="159179"/>
                        </a:lnTo>
                        <a:cubicBezTo>
                          <a:pt x="223965" y="155919"/>
                          <a:pt x="223147" y="152708"/>
                          <a:pt x="221565" y="149857"/>
                        </a:cubicBezTo>
                        <a:close/>
                        <a:moveTo>
                          <a:pt x="213360" y="139932"/>
                        </a:moveTo>
                        <a:lnTo>
                          <a:pt x="226920" y="83487"/>
                        </a:lnTo>
                        <a:lnTo>
                          <a:pt x="219968" y="80423"/>
                        </a:lnTo>
                        <a:lnTo>
                          <a:pt x="216470" y="78998"/>
                        </a:lnTo>
                        <a:lnTo>
                          <a:pt x="199066" y="99324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9"/>
                        </a:lnTo>
                        <a:lnTo>
                          <a:pt x="158302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5"/>
                          <a:pt x="213360" y="139932"/>
                        </a:cubicBezTo>
                        <a:close/>
                        <a:moveTo>
                          <a:pt x="220615" y="45166"/>
                        </a:moveTo>
                        <a:cubicBezTo>
                          <a:pt x="220580" y="44836"/>
                          <a:pt x="220566" y="44505"/>
                          <a:pt x="220573" y="44173"/>
                        </a:cubicBezTo>
                        <a:lnTo>
                          <a:pt x="219968" y="42404"/>
                        </a:lnTo>
                        <a:cubicBezTo>
                          <a:pt x="219932" y="42248"/>
                          <a:pt x="219918" y="42089"/>
                          <a:pt x="219925" y="41930"/>
                        </a:cubicBezTo>
                        <a:lnTo>
                          <a:pt x="219796" y="41628"/>
                        </a:lnTo>
                        <a:lnTo>
                          <a:pt x="219796" y="36493"/>
                        </a:lnTo>
                        <a:cubicBezTo>
                          <a:pt x="221510" y="21763"/>
                          <a:pt x="210951" y="8435"/>
                          <a:pt x="196212" y="6722"/>
                        </a:cubicBezTo>
                        <a:cubicBezTo>
                          <a:pt x="181472" y="5009"/>
                          <a:pt x="168134" y="15560"/>
                          <a:pt x="166420" y="30289"/>
                        </a:cubicBezTo>
                        <a:cubicBezTo>
                          <a:pt x="166180" y="32350"/>
                          <a:pt x="166180" y="34432"/>
                          <a:pt x="166420" y="36493"/>
                        </a:cubicBezTo>
                        <a:lnTo>
                          <a:pt x="166420" y="40031"/>
                        </a:lnTo>
                        <a:cubicBezTo>
                          <a:pt x="166397" y="40250"/>
                          <a:pt x="166354" y="40467"/>
                          <a:pt x="166291" y="40679"/>
                        </a:cubicBezTo>
                        <a:lnTo>
                          <a:pt x="166247" y="41109"/>
                        </a:lnTo>
                        <a:lnTo>
                          <a:pt x="166117" y="41412"/>
                        </a:lnTo>
                        <a:lnTo>
                          <a:pt x="164865" y="44087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6" y="46633"/>
                          <a:pt x="167413" y="47755"/>
                          <a:pt x="168276" y="48877"/>
                        </a:cubicBezTo>
                        <a:lnTo>
                          <a:pt x="168709" y="48877"/>
                        </a:lnTo>
                        <a:lnTo>
                          <a:pt x="168709" y="49439"/>
                        </a:lnTo>
                        <a:cubicBezTo>
                          <a:pt x="170842" y="52698"/>
                          <a:pt x="173497" y="55585"/>
                          <a:pt x="176568" y="57983"/>
                        </a:cubicBezTo>
                        <a:cubicBezTo>
                          <a:pt x="181142" y="59886"/>
                          <a:pt x="186089" y="60726"/>
                          <a:pt x="191035" y="60443"/>
                        </a:cubicBezTo>
                        <a:cubicBezTo>
                          <a:pt x="196779" y="60579"/>
                          <a:pt x="202504" y="59732"/>
                          <a:pt x="207963" y="57939"/>
                        </a:cubicBezTo>
                        <a:cubicBezTo>
                          <a:pt x="212806" y="54350"/>
                          <a:pt x="217073" y="50042"/>
                          <a:pt x="220615" y="45166"/>
                        </a:cubicBezTo>
                        <a:close/>
                        <a:moveTo>
                          <a:pt x="198851" y="94534"/>
                        </a:moveTo>
                        <a:lnTo>
                          <a:pt x="213231" y="77704"/>
                        </a:lnTo>
                        <a:lnTo>
                          <a:pt x="212886" y="77531"/>
                        </a:lnTo>
                        <a:lnTo>
                          <a:pt x="212842" y="77531"/>
                        </a:lnTo>
                        <a:lnTo>
                          <a:pt x="212368" y="77359"/>
                        </a:lnTo>
                        <a:cubicBezTo>
                          <a:pt x="208439" y="84154"/>
                          <a:pt x="201482" y="88649"/>
                          <a:pt x="193669" y="89441"/>
                        </a:cubicBezTo>
                        <a:close/>
                        <a:moveTo>
                          <a:pt x="211245" y="72914"/>
                        </a:moveTo>
                        <a:cubicBezTo>
                          <a:pt x="214176" y="67375"/>
                          <a:pt x="215939" y="61294"/>
                          <a:pt x="216427" y="55048"/>
                        </a:cubicBezTo>
                        <a:cubicBezTo>
                          <a:pt x="214401" y="57422"/>
                          <a:pt x="211975" y="59423"/>
                          <a:pt x="209258" y="60960"/>
                        </a:cubicBezTo>
                        <a:cubicBezTo>
                          <a:pt x="203394" y="62947"/>
                          <a:pt x="197225" y="63882"/>
                          <a:pt x="191035" y="63722"/>
                        </a:cubicBezTo>
                        <a:cubicBezTo>
                          <a:pt x="185536" y="63951"/>
                          <a:pt x="180054" y="62979"/>
                          <a:pt x="174970" y="60874"/>
                        </a:cubicBezTo>
                        <a:cubicBezTo>
                          <a:pt x="172695" y="59319"/>
                          <a:pt x="170683" y="57410"/>
                          <a:pt x="169010" y="55221"/>
                        </a:cubicBezTo>
                        <a:cubicBezTo>
                          <a:pt x="169551" y="61375"/>
                          <a:pt x="171313" y="67361"/>
                          <a:pt x="174193" y="72828"/>
                        </a:cubicBezTo>
                        <a:cubicBezTo>
                          <a:pt x="174279" y="72957"/>
                          <a:pt x="174236" y="73043"/>
                          <a:pt x="174279" y="73173"/>
                        </a:cubicBezTo>
                        <a:cubicBezTo>
                          <a:pt x="177884" y="83354"/>
                          <a:pt x="189065" y="88687"/>
                          <a:pt x="199253" y="85085"/>
                        </a:cubicBezTo>
                        <a:cubicBezTo>
                          <a:pt x="204807" y="83121"/>
                          <a:pt x="209180" y="78762"/>
                          <a:pt x="211158" y="73216"/>
                        </a:cubicBezTo>
                        <a:cubicBezTo>
                          <a:pt x="211202" y="73129"/>
                          <a:pt x="211158" y="73000"/>
                          <a:pt x="211245" y="72914"/>
                        </a:cubicBezTo>
                        <a:close/>
                        <a:moveTo>
                          <a:pt x="185119" y="95310"/>
                        </a:moveTo>
                        <a:lnTo>
                          <a:pt x="191812" y="89441"/>
                        </a:lnTo>
                        <a:cubicBezTo>
                          <a:pt x="183964" y="88651"/>
                          <a:pt x="176982" y="84117"/>
                          <a:pt x="173070" y="77272"/>
                        </a:cubicBezTo>
                        <a:lnTo>
                          <a:pt x="171688" y="77747"/>
                        </a:lnTo>
                        <a:close/>
                        <a:moveTo>
                          <a:pt x="159813" y="144679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4"/>
                        </a:lnTo>
                        <a:lnTo>
                          <a:pt x="114426" y="109724"/>
                        </a:lnTo>
                        <a:cubicBezTo>
                          <a:pt x="117455" y="109724"/>
                          <a:pt x="119910" y="112178"/>
                          <a:pt x="119910" y="115205"/>
                        </a:cubicBezTo>
                        <a:cubicBezTo>
                          <a:pt x="119910" y="118231"/>
                          <a:pt x="117455" y="120685"/>
                          <a:pt x="114426" y="120685"/>
                        </a:cubicBezTo>
                        <a:lnTo>
                          <a:pt x="96979" y="120772"/>
                        </a:lnTo>
                        <a:cubicBezTo>
                          <a:pt x="94924" y="122020"/>
                          <a:pt x="92698" y="122965"/>
                          <a:pt x="90372" y="123577"/>
                        </a:cubicBezTo>
                        <a:lnTo>
                          <a:pt x="90372" y="144074"/>
                        </a:lnTo>
                        <a:cubicBezTo>
                          <a:pt x="95900" y="142651"/>
                          <a:pt x="112699" y="137040"/>
                          <a:pt x="128504" y="130697"/>
                        </a:cubicBezTo>
                        <a:cubicBezTo>
                          <a:pt x="130525" y="129697"/>
                          <a:pt x="132891" y="129665"/>
                          <a:pt x="134938" y="130610"/>
                        </a:cubicBezTo>
                        <a:cubicBezTo>
                          <a:pt x="136469" y="131408"/>
                          <a:pt x="137585" y="132822"/>
                          <a:pt x="138005" y="134495"/>
                        </a:cubicBezTo>
                        <a:lnTo>
                          <a:pt x="142108" y="182913"/>
                        </a:lnTo>
                        <a:lnTo>
                          <a:pt x="154415" y="182913"/>
                        </a:lnTo>
                        <a:lnTo>
                          <a:pt x="154415" y="159179"/>
                        </a:lnTo>
                        <a:cubicBezTo>
                          <a:pt x="154328" y="153839"/>
                          <a:pt x="156255" y="148663"/>
                          <a:pt x="159813" y="144679"/>
                        </a:cubicBezTo>
                        <a:close/>
                        <a:moveTo>
                          <a:pt x="138825" y="182913"/>
                        </a:moveTo>
                        <a:lnTo>
                          <a:pt x="134766" y="135056"/>
                        </a:lnTo>
                        <a:cubicBezTo>
                          <a:pt x="134503" y="134391"/>
                          <a:pt x="134013" y="133841"/>
                          <a:pt x="133383" y="133502"/>
                        </a:cubicBezTo>
                        <a:cubicBezTo>
                          <a:pt x="132176" y="133082"/>
                          <a:pt x="130850" y="133175"/>
                          <a:pt x="129714" y="133760"/>
                        </a:cubicBezTo>
                        <a:cubicBezTo>
                          <a:pt x="116886" y="138975"/>
                          <a:pt x="103798" y="143527"/>
                          <a:pt x="90503" y="147398"/>
                        </a:cubicBezTo>
                        <a:lnTo>
                          <a:pt x="90372" y="146793"/>
                        </a:lnTo>
                        <a:lnTo>
                          <a:pt x="90372" y="171391"/>
                        </a:lnTo>
                        <a:cubicBezTo>
                          <a:pt x="91106" y="171607"/>
                          <a:pt x="91840" y="171822"/>
                          <a:pt x="92575" y="172081"/>
                        </a:cubicBezTo>
                        <a:cubicBezTo>
                          <a:pt x="98233" y="174082"/>
                          <a:pt x="103074" y="177888"/>
                          <a:pt x="106350" y="182913"/>
                        </a:cubicBezTo>
                        <a:close/>
                        <a:moveTo>
                          <a:pt x="116628" y="115205"/>
                        </a:moveTo>
                        <a:cubicBezTo>
                          <a:pt x="116623" y="113991"/>
                          <a:pt x="115640" y="113009"/>
                          <a:pt x="114426" y="113004"/>
                        </a:cubicBezTo>
                        <a:lnTo>
                          <a:pt x="100176" y="113004"/>
                        </a:lnTo>
                        <a:lnTo>
                          <a:pt x="100564" y="111062"/>
                        </a:lnTo>
                        <a:cubicBezTo>
                          <a:pt x="100677" y="110537"/>
                          <a:pt x="100735" y="110002"/>
                          <a:pt x="100737" y="109465"/>
                        </a:cubicBezTo>
                        <a:cubicBezTo>
                          <a:pt x="100736" y="109101"/>
                          <a:pt x="100693" y="108739"/>
                          <a:pt x="100607" y="108386"/>
                        </a:cubicBezTo>
                        <a:cubicBezTo>
                          <a:pt x="99657" y="102431"/>
                          <a:pt x="91798" y="97943"/>
                          <a:pt x="82298" y="97943"/>
                        </a:cubicBezTo>
                        <a:lnTo>
                          <a:pt x="81909" y="97986"/>
                        </a:lnTo>
                        <a:cubicBezTo>
                          <a:pt x="81114" y="97999"/>
                          <a:pt x="80321" y="98057"/>
                          <a:pt x="79533" y="98159"/>
                        </a:cubicBezTo>
                        <a:cubicBezTo>
                          <a:pt x="79114" y="98147"/>
                          <a:pt x="78695" y="98175"/>
                          <a:pt x="78281" y="98245"/>
                        </a:cubicBezTo>
                        <a:cubicBezTo>
                          <a:pt x="75112" y="98626"/>
                          <a:pt x="72054" y="99654"/>
                          <a:pt x="69299" y="101266"/>
                        </a:cubicBezTo>
                        <a:cubicBezTo>
                          <a:pt x="69170" y="101353"/>
                          <a:pt x="69039" y="101396"/>
                          <a:pt x="68910" y="101482"/>
                        </a:cubicBezTo>
                        <a:cubicBezTo>
                          <a:pt x="66251" y="102939"/>
                          <a:pt x="64324" y="105443"/>
                          <a:pt x="63599" y="108386"/>
                        </a:cubicBezTo>
                        <a:cubicBezTo>
                          <a:pt x="63484" y="108911"/>
                          <a:pt x="63426" y="109446"/>
                          <a:pt x="63426" y="109983"/>
                        </a:cubicBezTo>
                        <a:cubicBezTo>
                          <a:pt x="63433" y="110358"/>
                          <a:pt x="63462" y="110733"/>
                          <a:pt x="63512" y="111105"/>
                        </a:cubicBezTo>
                        <a:lnTo>
                          <a:pt x="63857" y="113004"/>
                        </a:lnTo>
                        <a:lnTo>
                          <a:pt x="52629" y="113004"/>
                        </a:lnTo>
                        <a:cubicBezTo>
                          <a:pt x="51413" y="113004"/>
                          <a:pt x="50427" y="113990"/>
                          <a:pt x="50427" y="115205"/>
                        </a:cubicBezTo>
                        <a:cubicBezTo>
                          <a:pt x="50427" y="116420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6" y="117664"/>
                        </a:lnTo>
                        <a:cubicBezTo>
                          <a:pt x="68392" y="117837"/>
                          <a:pt x="68607" y="117924"/>
                          <a:pt x="68781" y="118053"/>
                        </a:cubicBezTo>
                        <a:cubicBezTo>
                          <a:pt x="69674" y="118619"/>
                          <a:pt x="70613" y="119109"/>
                          <a:pt x="71588" y="119520"/>
                        </a:cubicBezTo>
                        <a:cubicBezTo>
                          <a:pt x="71691" y="119555"/>
                          <a:pt x="71792" y="119598"/>
                          <a:pt x="71889" y="119650"/>
                        </a:cubicBezTo>
                        <a:cubicBezTo>
                          <a:pt x="73026" y="120098"/>
                          <a:pt x="74196" y="120459"/>
                          <a:pt x="75388" y="120728"/>
                        </a:cubicBezTo>
                        <a:cubicBezTo>
                          <a:pt x="75690" y="120814"/>
                          <a:pt x="75949" y="120858"/>
                          <a:pt x="76251" y="120944"/>
                        </a:cubicBezTo>
                        <a:cubicBezTo>
                          <a:pt x="76510" y="120988"/>
                          <a:pt x="76770" y="121030"/>
                          <a:pt x="77072" y="121073"/>
                        </a:cubicBezTo>
                        <a:cubicBezTo>
                          <a:pt x="77547" y="121160"/>
                          <a:pt x="78022" y="121246"/>
                          <a:pt x="78540" y="121289"/>
                        </a:cubicBezTo>
                        <a:lnTo>
                          <a:pt x="79965" y="121462"/>
                        </a:lnTo>
                        <a:lnTo>
                          <a:pt x="79965" y="174023"/>
                        </a:lnTo>
                        <a:lnTo>
                          <a:pt x="78670" y="174325"/>
                        </a:lnTo>
                        <a:cubicBezTo>
                          <a:pt x="77656" y="174518"/>
                          <a:pt x="76659" y="174792"/>
                          <a:pt x="75690" y="175145"/>
                        </a:cubicBezTo>
                        <a:cubicBezTo>
                          <a:pt x="75642" y="175140"/>
                          <a:pt x="75595" y="175155"/>
                          <a:pt x="75560" y="175189"/>
                        </a:cubicBezTo>
                        <a:lnTo>
                          <a:pt x="75431" y="175232"/>
                        </a:lnTo>
                        <a:cubicBezTo>
                          <a:pt x="74219" y="175657"/>
                          <a:pt x="73048" y="176191"/>
                          <a:pt x="71933" y="176828"/>
                        </a:cubicBezTo>
                        <a:cubicBezTo>
                          <a:pt x="71457" y="177087"/>
                          <a:pt x="70983" y="177476"/>
                          <a:pt x="70507" y="177777"/>
                        </a:cubicBezTo>
                        <a:cubicBezTo>
                          <a:pt x="69860" y="178209"/>
                          <a:pt x="69212" y="178598"/>
                          <a:pt x="68651" y="179030"/>
                        </a:cubicBezTo>
                        <a:cubicBezTo>
                          <a:pt x="68133" y="179418"/>
                          <a:pt x="67744" y="179892"/>
                          <a:pt x="67268" y="180324"/>
                        </a:cubicBezTo>
                        <a:cubicBezTo>
                          <a:pt x="66719" y="180794"/>
                          <a:pt x="66200" y="181298"/>
                          <a:pt x="65715" y="181835"/>
                        </a:cubicBezTo>
                        <a:cubicBezTo>
                          <a:pt x="65412" y="182179"/>
                          <a:pt x="65153" y="182568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1"/>
                          <a:pt x="95704" y="176680"/>
                          <a:pt x="91453" y="175188"/>
                        </a:cubicBezTo>
                        <a:cubicBezTo>
                          <a:pt x="90456" y="174816"/>
                          <a:pt x="89431" y="174527"/>
                          <a:pt x="88386" y="174325"/>
                        </a:cubicBezTo>
                        <a:lnTo>
                          <a:pt x="87090" y="174023"/>
                        </a:lnTo>
                        <a:lnTo>
                          <a:pt x="87090" y="121030"/>
                        </a:lnTo>
                        <a:lnTo>
                          <a:pt x="88343" y="120728"/>
                        </a:lnTo>
                        <a:cubicBezTo>
                          <a:pt x="90762" y="120193"/>
                          <a:pt x="93080" y="119275"/>
                          <a:pt x="95209" y="118009"/>
                        </a:cubicBezTo>
                        <a:lnTo>
                          <a:pt x="96072" y="117405"/>
                        </a:lnTo>
                        <a:lnTo>
                          <a:pt x="114426" y="117405"/>
                        </a:lnTo>
                        <a:cubicBezTo>
                          <a:pt x="115640" y="117400"/>
                          <a:pt x="116623" y="116418"/>
                          <a:pt x="116628" y="11520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18" name="Google Shape;2218;g2d252dde5c4_1_1"/>
                  <p:cNvSpPr/>
                  <p:nvPr/>
                </p:nvSpPr>
                <p:spPr>
                  <a:xfrm>
                    <a:off x="5030321" y="3255639"/>
                    <a:ext cx="34028" cy="20282"/>
                  </a:xfrm>
                  <a:custGeom>
                    <a:rect b="b" l="l" r="r" t="t"/>
                    <a:pathLst>
                      <a:path extrusionOk="0" h="20282" w="34028">
                        <a:moveTo>
                          <a:pt x="34362" y="9907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3"/>
                        </a:cubicBezTo>
                        <a:lnTo>
                          <a:pt x="17089" y="20263"/>
                        </a:lnTo>
                        <a:cubicBezTo>
                          <a:pt x="7934" y="20263"/>
                          <a:pt x="421" y="15819"/>
                          <a:pt x="334" y="10339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6"/>
                          <a:pt x="12954" y="-24"/>
                          <a:pt x="17218" y="25"/>
                        </a:cubicBezTo>
                        <a:lnTo>
                          <a:pt x="17565" y="-19"/>
                        </a:lnTo>
                        <a:cubicBezTo>
                          <a:pt x="26762" y="-19"/>
                          <a:pt x="34277" y="4426"/>
                          <a:pt x="34362" y="9907"/>
                        </a:cubicBezTo>
                        <a:close/>
                        <a:moveTo>
                          <a:pt x="27843" y="14222"/>
                        </a:moveTo>
                        <a:cubicBezTo>
                          <a:pt x="28835" y="13617"/>
                          <a:pt x="31081" y="11978"/>
                          <a:pt x="31081" y="9950"/>
                        </a:cubicBezTo>
                        <a:cubicBezTo>
                          <a:pt x="31038" y="6799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4"/>
                          <a:pt x="9983" y="4184"/>
                          <a:pt x="6811" y="6022"/>
                        </a:cubicBezTo>
                        <a:cubicBezTo>
                          <a:pt x="5861" y="6627"/>
                          <a:pt x="3573" y="8310"/>
                          <a:pt x="3616" y="10295"/>
                        </a:cubicBezTo>
                        <a:cubicBezTo>
                          <a:pt x="3659" y="13445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5"/>
                          <a:pt x="24685" y="16061"/>
                          <a:pt x="27843" y="1422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19" name="Google Shape;2219;g2d252dde5c4_1_1"/>
                <p:cNvGrpSpPr/>
                <p:nvPr/>
              </p:nvGrpSpPr>
              <p:grpSpPr>
                <a:xfrm>
                  <a:off x="3627127" y="1430515"/>
                  <a:ext cx="320728" cy="239680"/>
                  <a:chOff x="5409202" y="3162440"/>
                  <a:chExt cx="320728" cy="239680"/>
                </a:xfrm>
              </p:grpSpPr>
              <p:sp>
                <p:nvSpPr>
                  <p:cNvPr id="2220" name="Google Shape;2220;g2d252dde5c4_1_1"/>
                  <p:cNvSpPr/>
                  <p:nvPr/>
                </p:nvSpPr>
                <p:spPr>
                  <a:xfrm>
                    <a:off x="5409202" y="3361125"/>
                    <a:ext cx="320728" cy="40995"/>
                  </a:xfrm>
                  <a:custGeom>
                    <a:rect b="b" l="l" r="r" t="t"/>
                    <a:pathLst>
                      <a:path extrusionOk="0" h="40995" w="320728">
                        <a:moveTo>
                          <a:pt x="0" y="0"/>
                        </a:moveTo>
                        <a:lnTo>
                          <a:pt x="320728" y="0"/>
                        </a:lnTo>
                        <a:lnTo>
                          <a:pt x="320728" y="40996"/>
                        </a:lnTo>
                        <a:lnTo>
                          <a:pt x="0" y="40996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21" name="Google Shape;2221;g2d252dde5c4_1_1"/>
                  <p:cNvSpPr/>
                  <p:nvPr/>
                </p:nvSpPr>
                <p:spPr>
                  <a:xfrm>
                    <a:off x="5524935" y="3239171"/>
                    <a:ext cx="87275" cy="99642"/>
                  </a:xfrm>
                  <a:custGeom>
                    <a:rect b="b" l="l" r="r" t="t"/>
                    <a:pathLst>
                      <a:path extrusionOk="0" h="99642" w="87275">
                        <a:moveTo>
                          <a:pt x="87609" y="3736"/>
                        </a:moveTo>
                        <a:lnTo>
                          <a:pt x="72623" y="66007"/>
                        </a:lnTo>
                        <a:lnTo>
                          <a:pt x="72970" y="66568"/>
                        </a:lnTo>
                        <a:cubicBezTo>
                          <a:pt x="74550" y="69420"/>
                          <a:pt x="75368" y="72630"/>
                          <a:pt x="75344" y="75890"/>
                        </a:cubicBezTo>
                        <a:lnTo>
                          <a:pt x="75344" y="99624"/>
                        </a:lnTo>
                        <a:lnTo>
                          <a:pt x="9100" y="99624"/>
                        </a:lnTo>
                        <a:lnTo>
                          <a:pt x="9100" y="75889"/>
                        </a:lnTo>
                        <a:cubicBezTo>
                          <a:pt x="9000" y="71113"/>
                          <a:pt x="10819" y="66497"/>
                          <a:pt x="14152" y="63072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7"/>
                        </a:lnTo>
                        <a:lnTo>
                          <a:pt x="62346" y="59707"/>
                        </a:lnTo>
                        <a:cubicBezTo>
                          <a:pt x="63413" y="59720"/>
                          <a:pt x="64474" y="59879"/>
                          <a:pt x="65499" y="60181"/>
                        </a:cubicBezTo>
                        <a:lnTo>
                          <a:pt x="67139" y="60698"/>
                        </a:lnTo>
                        <a:lnTo>
                          <a:pt x="81433" y="1233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22" name="Google Shape;2222;g2d252dde5c4_1_1"/>
                  <p:cNvSpPr/>
                  <p:nvPr/>
                </p:nvSpPr>
                <p:spPr>
                  <a:xfrm>
                    <a:off x="5540869" y="3162440"/>
                    <a:ext cx="55751" cy="53957"/>
                  </a:xfrm>
                  <a:custGeom>
                    <a:rect b="b" l="l" r="r" t="t"/>
                    <a:pathLst>
                      <a:path extrusionOk="0" h="53957" w="55751">
                        <a:moveTo>
                          <a:pt x="56042" y="37616"/>
                        </a:moveTo>
                        <a:cubicBezTo>
                          <a:pt x="56035" y="37947"/>
                          <a:pt x="56049" y="38279"/>
                          <a:pt x="56085" y="38608"/>
                        </a:cubicBezTo>
                        <a:cubicBezTo>
                          <a:pt x="52542" y="43485"/>
                          <a:pt x="48275" y="47792"/>
                          <a:pt x="43432" y="51382"/>
                        </a:cubicBezTo>
                        <a:cubicBezTo>
                          <a:pt x="37973" y="53175"/>
                          <a:pt x="32248" y="54021"/>
                          <a:pt x="26504" y="53884"/>
                        </a:cubicBezTo>
                        <a:cubicBezTo>
                          <a:pt x="21557" y="54169"/>
                          <a:pt x="16611" y="53327"/>
                          <a:pt x="12037" y="51424"/>
                        </a:cubicBezTo>
                        <a:cubicBezTo>
                          <a:pt x="8966" y="49027"/>
                          <a:pt x="6310" y="46140"/>
                          <a:pt x="4177" y="42880"/>
                        </a:cubicBezTo>
                        <a:lnTo>
                          <a:pt x="4177" y="42319"/>
                        </a:lnTo>
                        <a:lnTo>
                          <a:pt x="3745" y="42319"/>
                        </a:lnTo>
                        <a:cubicBezTo>
                          <a:pt x="2882" y="41197"/>
                          <a:pt x="2104" y="40075"/>
                          <a:pt x="1456" y="39126"/>
                        </a:cubicBezTo>
                        <a:lnTo>
                          <a:pt x="1414" y="39083"/>
                        </a:lnTo>
                        <a:cubicBezTo>
                          <a:pt x="1025" y="38522"/>
                          <a:pt x="679" y="37961"/>
                          <a:pt x="334" y="37529"/>
                        </a:cubicBezTo>
                        <a:lnTo>
                          <a:pt x="1587" y="34853"/>
                        </a:lnTo>
                        <a:lnTo>
                          <a:pt x="1716" y="34552"/>
                        </a:lnTo>
                        <a:lnTo>
                          <a:pt x="1759" y="34120"/>
                        </a:lnTo>
                        <a:cubicBezTo>
                          <a:pt x="1823" y="33909"/>
                          <a:pt x="1866" y="33692"/>
                          <a:pt x="1889" y="33473"/>
                        </a:cubicBezTo>
                        <a:lnTo>
                          <a:pt x="1889" y="29934"/>
                        </a:lnTo>
                        <a:cubicBezTo>
                          <a:pt x="174" y="15205"/>
                          <a:pt x="10733" y="1876"/>
                          <a:pt x="25473" y="163"/>
                        </a:cubicBezTo>
                        <a:cubicBezTo>
                          <a:pt x="40212" y="-1550"/>
                          <a:pt x="53550" y="9002"/>
                          <a:pt x="55264" y="23731"/>
                        </a:cubicBezTo>
                        <a:cubicBezTo>
                          <a:pt x="55504" y="25792"/>
                          <a:pt x="55504" y="27873"/>
                          <a:pt x="55264" y="29934"/>
                        </a:cubicBezTo>
                        <a:lnTo>
                          <a:pt x="55264" y="35069"/>
                        </a:lnTo>
                        <a:lnTo>
                          <a:pt x="55393" y="35372"/>
                        </a:lnTo>
                        <a:cubicBezTo>
                          <a:pt x="55386" y="35531"/>
                          <a:pt x="55401" y="35691"/>
                          <a:pt x="55437" y="35846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23" name="Google Shape;2223;g2d252dde5c4_1_1"/>
                <p:cNvGrpSpPr/>
                <p:nvPr/>
              </p:nvGrpSpPr>
              <p:grpSpPr>
                <a:xfrm>
                  <a:off x="3594313" y="1424112"/>
                  <a:ext cx="381012" cy="256077"/>
                  <a:chOff x="5376388" y="3156037"/>
                  <a:chExt cx="381012" cy="256077"/>
                </a:xfrm>
              </p:grpSpPr>
              <p:sp>
                <p:nvSpPr>
                  <p:cNvPr id="2224" name="Google Shape;2224;g2d252dde5c4_1_1"/>
                  <p:cNvSpPr/>
                  <p:nvPr/>
                </p:nvSpPr>
                <p:spPr>
                  <a:xfrm>
                    <a:off x="5376388" y="3156037"/>
                    <a:ext cx="381012" cy="256077"/>
                  </a:xfrm>
                  <a:custGeom>
                    <a:rect b="b" l="l" r="r" t="t"/>
                    <a:pathLst>
                      <a:path extrusionOk="0" h="256077" w="381012">
                        <a:moveTo>
                          <a:pt x="381347" y="182913"/>
                        </a:moveTo>
                        <a:lnTo>
                          <a:pt x="381347" y="201944"/>
                        </a:lnTo>
                        <a:cubicBezTo>
                          <a:pt x="381348" y="203754"/>
                          <a:pt x="379880" y="205222"/>
                          <a:pt x="378068" y="205223"/>
                        </a:cubicBezTo>
                        <a:cubicBezTo>
                          <a:pt x="378067" y="205223"/>
                          <a:pt x="378066" y="205223"/>
                          <a:pt x="378064" y="205223"/>
                        </a:cubicBezTo>
                        <a:lnTo>
                          <a:pt x="363814" y="205223"/>
                        </a:lnTo>
                        <a:lnTo>
                          <a:pt x="363814" y="247816"/>
                        </a:lnTo>
                        <a:cubicBezTo>
                          <a:pt x="364088" y="248336"/>
                          <a:pt x="364236" y="248912"/>
                          <a:pt x="364246" y="249499"/>
                        </a:cubicBezTo>
                        <a:lnTo>
                          <a:pt x="364246" y="252779"/>
                        </a:lnTo>
                        <a:cubicBezTo>
                          <a:pt x="364247" y="254590"/>
                          <a:pt x="362778" y="256058"/>
                          <a:pt x="360966" y="256059"/>
                        </a:cubicBezTo>
                        <a:cubicBezTo>
                          <a:pt x="360965" y="256059"/>
                          <a:pt x="360965" y="256059"/>
                          <a:pt x="360964" y="256059"/>
                        </a:cubicBezTo>
                        <a:lnTo>
                          <a:pt x="28273" y="256059"/>
                        </a:lnTo>
                        <a:cubicBezTo>
                          <a:pt x="26014" y="255182"/>
                          <a:pt x="24228" y="253397"/>
                          <a:pt x="23351" y="251139"/>
                        </a:cubicBezTo>
                        <a:lnTo>
                          <a:pt x="23351" y="205223"/>
                        </a:lnTo>
                        <a:lnTo>
                          <a:pt x="3615" y="205223"/>
                        </a:lnTo>
                        <a:cubicBezTo>
                          <a:pt x="1803" y="205224"/>
                          <a:pt x="334" y="203757"/>
                          <a:pt x="334" y="201947"/>
                        </a:cubicBezTo>
                        <a:cubicBezTo>
                          <a:pt x="334" y="201946"/>
                          <a:pt x="334" y="201945"/>
                          <a:pt x="334" y="201944"/>
                        </a:cubicBezTo>
                        <a:lnTo>
                          <a:pt x="334" y="182913"/>
                        </a:lnTo>
                        <a:cubicBezTo>
                          <a:pt x="333" y="181102"/>
                          <a:pt x="1801" y="179634"/>
                          <a:pt x="3613" y="179633"/>
                        </a:cubicBezTo>
                        <a:cubicBezTo>
                          <a:pt x="3613" y="179633"/>
                          <a:pt x="3614" y="179633"/>
                          <a:pt x="3615" y="179633"/>
                        </a:cubicBezTo>
                        <a:lnTo>
                          <a:pt x="59020" y="179633"/>
                        </a:lnTo>
                        <a:cubicBezTo>
                          <a:pt x="62660" y="174743"/>
                          <a:pt x="67662" y="171036"/>
                          <a:pt x="73401" y="168974"/>
                        </a:cubicBezTo>
                        <a:lnTo>
                          <a:pt x="73401" y="127029"/>
                        </a:lnTo>
                        <a:cubicBezTo>
                          <a:pt x="70728" y="126394"/>
                          <a:pt x="68166" y="125361"/>
                          <a:pt x="65800" y="123965"/>
                        </a:cubicBezTo>
                        <a:lnTo>
                          <a:pt x="52629" y="123965"/>
                        </a:lnTo>
                        <a:cubicBezTo>
                          <a:pt x="47788" y="123965"/>
                          <a:pt x="43863" y="120043"/>
                          <a:pt x="43863" y="115205"/>
                        </a:cubicBezTo>
                        <a:cubicBezTo>
                          <a:pt x="43863" y="110367"/>
                          <a:pt x="47788" y="106444"/>
                          <a:pt x="52629" y="106444"/>
                        </a:cubicBezTo>
                        <a:lnTo>
                          <a:pt x="57293" y="106444"/>
                        </a:lnTo>
                        <a:cubicBezTo>
                          <a:pt x="58490" y="101995"/>
                          <a:pt x="61412" y="98206"/>
                          <a:pt x="65412" y="95915"/>
                        </a:cubicBezTo>
                        <a:cubicBezTo>
                          <a:pt x="70368" y="92943"/>
                          <a:pt x="76041" y="91376"/>
                          <a:pt x="81822" y="91384"/>
                        </a:cubicBezTo>
                        <a:lnTo>
                          <a:pt x="82296" y="91383"/>
                        </a:lnTo>
                        <a:cubicBezTo>
                          <a:pt x="91923" y="90622"/>
                          <a:pt x="101142" y="95412"/>
                          <a:pt x="106047" y="103725"/>
                        </a:cubicBezTo>
                        <a:lnTo>
                          <a:pt x="136924" y="82623"/>
                        </a:lnTo>
                        <a:cubicBezTo>
                          <a:pt x="137189" y="82463"/>
                          <a:pt x="137463" y="82319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2" y="65901"/>
                          <a:pt x="162339" y="58843"/>
                          <a:pt x="162144" y="51682"/>
                        </a:cubicBezTo>
                        <a:cubicBezTo>
                          <a:pt x="160589" y="49439"/>
                          <a:pt x="159380" y="47669"/>
                          <a:pt x="159078" y="47194"/>
                        </a:cubicBezTo>
                        <a:lnTo>
                          <a:pt x="158818" y="46805"/>
                        </a:lnTo>
                        <a:cubicBezTo>
                          <a:pt x="158500" y="46332"/>
                          <a:pt x="158320" y="45779"/>
                          <a:pt x="158301" y="45209"/>
                        </a:cubicBezTo>
                        <a:lnTo>
                          <a:pt x="158215" y="43828"/>
                        </a:lnTo>
                        <a:cubicBezTo>
                          <a:pt x="158173" y="43283"/>
                          <a:pt x="158262" y="42735"/>
                          <a:pt x="158473" y="42231"/>
                        </a:cubicBezTo>
                        <a:lnTo>
                          <a:pt x="159855" y="39341"/>
                        </a:lnTo>
                        <a:lnTo>
                          <a:pt x="159855" y="36493"/>
                        </a:lnTo>
                        <a:cubicBezTo>
                          <a:pt x="158135" y="18129"/>
                          <a:pt x="171637" y="1848"/>
                          <a:pt x="190013" y="129"/>
                        </a:cubicBezTo>
                        <a:cubicBezTo>
                          <a:pt x="208390" y="-1591"/>
                          <a:pt x="224682" y="11902"/>
                          <a:pt x="226402" y="30265"/>
                        </a:cubicBezTo>
                        <a:cubicBezTo>
                          <a:pt x="226596" y="32337"/>
                          <a:pt x="226596" y="34421"/>
                          <a:pt x="226402" y="36493"/>
                        </a:cubicBezTo>
                        <a:lnTo>
                          <a:pt x="226402" y="40851"/>
                        </a:lnTo>
                        <a:lnTo>
                          <a:pt x="226964" y="42663"/>
                        </a:lnTo>
                        <a:cubicBezTo>
                          <a:pt x="227084" y="42995"/>
                          <a:pt x="227142" y="43346"/>
                          <a:pt x="227136" y="43699"/>
                        </a:cubicBezTo>
                        <a:cubicBezTo>
                          <a:pt x="227122" y="44059"/>
                          <a:pt x="227136" y="44420"/>
                          <a:pt x="227179" y="44778"/>
                        </a:cubicBezTo>
                        <a:lnTo>
                          <a:pt x="227309" y="45511"/>
                        </a:lnTo>
                        <a:cubicBezTo>
                          <a:pt x="227468" y="46413"/>
                          <a:pt x="227232" y="47341"/>
                          <a:pt x="226661" y="48057"/>
                        </a:cubicBezTo>
                        <a:lnTo>
                          <a:pt x="226229" y="48662"/>
                        </a:lnTo>
                        <a:cubicBezTo>
                          <a:pt x="225927" y="49050"/>
                          <a:pt x="224804" y="50474"/>
                          <a:pt x="223293" y="52287"/>
                        </a:cubicBezTo>
                        <a:cubicBezTo>
                          <a:pt x="223047" y="59320"/>
                          <a:pt x="221479" y="66244"/>
                          <a:pt x="218672" y="72698"/>
                        </a:cubicBezTo>
                        <a:lnTo>
                          <a:pt x="222602" y="74424"/>
                        </a:lnTo>
                        <a:lnTo>
                          <a:pt x="244410" y="83271"/>
                        </a:lnTo>
                        <a:lnTo>
                          <a:pt x="254386" y="87112"/>
                        </a:lnTo>
                        <a:cubicBezTo>
                          <a:pt x="255044" y="87382"/>
                          <a:pt x="255602" y="87849"/>
                          <a:pt x="255983" y="88450"/>
                        </a:cubicBezTo>
                        <a:lnTo>
                          <a:pt x="256976" y="90089"/>
                        </a:lnTo>
                        <a:lnTo>
                          <a:pt x="301154" y="133934"/>
                        </a:lnTo>
                        <a:cubicBezTo>
                          <a:pt x="305235" y="132242"/>
                          <a:pt x="309603" y="131348"/>
                          <a:pt x="314022" y="131301"/>
                        </a:cubicBezTo>
                        <a:lnTo>
                          <a:pt x="314498" y="131301"/>
                        </a:lnTo>
                        <a:cubicBezTo>
                          <a:pt x="328058" y="131301"/>
                          <a:pt x="338810" y="138853"/>
                          <a:pt x="339458" y="148563"/>
                        </a:cubicBezTo>
                        <a:lnTo>
                          <a:pt x="345158" y="148563"/>
                        </a:lnTo>
                        <a:cubicBezTo>
                          <a:pt x="350000" y="148563"/>
                          <a:pt x="353925" y="152485"/>
                          <a:pt x="353925" y="157323"/>
                        </a:cubicBezTo>
                        <a:cubicBezTo>
                          <a:pt x="353925" y="162161"/>
                          <a:pt x="350000" y="166083"/>
                          <a:pt x="345158" y="166083"/>
                        </a:cubicBezTo>
                        <a:lnTo>
                          <a:pt x="325251" y="166083"/>
                        </a:lnTo>
                        <a:cubicBezTo>
                          <a:pt x="324991" y="166169"/>
                          <a:pt x="324688" y="166298"/>
                          <a:pt x="324387" y="166385"/>
                        </a:cubicBezTo>
                        <a:lnTo>
                          <a:pt x="324387" y="170442"/>
                        </a:lnTo>
                        <a:cubicBezTo>
                          <a:pt x="329547" y="172270"/>
                          <a:pt x="334124" y="175443"/>
                          <a:pt x="337644" y="179633"/>
                        </a:cubicBezTo>
                        <a:lnTo>
                          <a:pt x="378064" y="179633"/>
                        </a:lnTo>
                        <a:cubicBezTo>
                          <a:pt x="379876" y="179632"/>
                          <a:pt x="381346" y="181099"/>
                          <a:pt x="381347" y="182910"/>
                        </a:cubicBezTo>
                        <a:cubicBezTo>
                          <a:pt x="381347" y="182911"/>
                          <a:pt x="381347" y="182912"/>
                          <a:pt x="381347" y="182913"/>
                        </a:cubicBezTo>
                        <a:close/>
                        <a:moveTo>
                          <a:pt x="374740" y="198664"/>
                        </a:moveTo>
                        <a:lnTo>
                          <a:pt x="374740" y="193831"/>
                        </a:lnTo>
                        <a:lnTo>
                          <a:pt x="6897" y="193831"/>
                        </a:lnTo>
                        <a:lnTo>
                          <a:pt x="6897" y="198664"/>
                        </a:lnTo>
                        <a:lnTo>
                          <a:pt x="374740" y="198664"/>
                        </a:lnTo>
                        <a:close/>
                        <a:moveTo>
                          <a:pt x="374740" y="190551"/>
                        </a:moveTo>
                        <a:lnTo>
                          <a:pt x="374740" y="186193"/>
                        </a:lnTo>
                        <a:lnTo>
                          <a:pt x="6897" y="186193"/>
                        </a:lnTo>
                        <a:lnTo>
                          <a:pt x="6897" y="190551"/>
                        </a:lnTo>
                        <a:close/>
                        <a:moveTo>
                          <a:pt x="353925" y="246220"/>
                        </a:moveTo>
                        <a:lnTo>
                          <a:pt x="353925" y="205223"/>
                        </a:lnTo>
                        <a:lnTo>
                          <a:pt x="33196" y="205223"/>
                        </a:lnTo>
                        <a:lnTo>
                          <a:pt x="33196" y="246220"/>
                        </a:lnTo>
                        <a:close/>
                        <a:moveTo>
                          <a:pt x="347360" y="157323"/>
                        </a:moveTo>
                        <a:cubicBezTo>
                          <a:pt x="347356" y="156110"/>
                          <a:pt x="346372" y="155127"/>
                          <a:pt x="345158" y="155122"/>
                        </a:cubicBezTo>
                        <a:lnTo>
                          <a:pt x="331124" y="155122"/>
                        </a:lnTo>
                        <a:lnTo>
                          <a:pt x="332160" y="152835"/>
                        </a:lnTo>
                        <a:cubicBezTo>
                          <a:pt x="332452" y="152144"/>
                          <a:pt x="332655" y="151419"/>
                          <a:pt x="332764" y="150678"/>
                        </a:cubicBezTo>
                        <a:cubicBezTo>
                          <a:pt x="332808" y="150418"/>
                          <a:pt x="332851" y="150159"/>
                          <a:pt x="332893" y="149857"/>
                        </a:cubicBezTo>
                        <a:lnTo>
                          <a:pt x="332893" y="149382"/>
                        </a:lnTo>
                        <a:cubicBezTo>
                          <a:pt x="332808" y="143039"/>
                          <a:pt x="324559" y="137861"/>
                          <a:pt x="314498" y="137861"/>
                        </a:cubicBezTo>
                        <a:lnTo>
                          <a:pt x="314065" y="137861"/>
                        </a:lnTo>
                        <a:cubicBezTo>
                          <a:pt x="312899" y="137904"/>
                          <a:pt x="311777" y="137989"/>
                          <a:pt x="310654" y="138120"/>
                        </a:cubicBezTo>
                        <a:lnTo>
                          <a:pt x="309359" y="138378"/>
                        </a:lnTo>
                        <a:cubicBezTo>
                          <a:pt x="308703" y="138466"/>
                          <a:pt x="308054" y="138596"/>
                          <a:pt x="307415" y="138766"/>
                        </a:cubicBezTo>
                        <a:cubicBezTo>
                          <a:pt x="306941" y="138896"/>
                          <a:pt x="306465" y="139026"/>
                          <a:pt x="305991" y="139198"/>
                        </a:cubicBezTo>
                        <a:cubicBezTo>
                          <a:pt x="305429" y="139371"/>
                          <a:pt x="304868" y="139543"/>
                          <a:pt x="304349" y="139759"/>
                        </a:cubicBezTo>
                        <a:cubicBezTo>
                          <a:pt x="303918" y="139932"/>
                          <a:pt x="303529" y="140147"/>
                          <a:pt x="303097" y="140320"/>
                        </a:cubicBezTo>
                        <a:cubicBezTo>
                          <a:pt x="302417" y="140630"/>
                          <a:pt x="301754" y="140976"/>
                          <a:pt x="301110" y="141356"/>
                        </a:cubicBezTo>
                        <a:lnTo>
                          <a:pt x="300031" y="142090"/>
                        </a:lnTo>
                        <a:lnTo>
                          <a:pt x="252787" y="95138"/>
                        </a:lnTo>
                        <a:lnTo>
                          <a:pt x="252528" y="95225"/>
                        </a:lnTo>
                        <a:lnTo>
                          <a:pt x="251665" y="93930"/>
                        </a:lnTo>
                        <a:lnTo>
                          <a:pt x="251621" y="93887"/>
                        </a:lnTo>
                        <a:lnTo>
                          <a:pt x="251536" y="93714"/>
                        </a:lnTo>
                        <a:lnTo>
                          <a:pt x="250974" y="92850"/>
                        </a:lnTo>
                        <a:lnTo>
                          <a:pt x="242423" y="89572"/>
                        </a:lnTo>
                        <a:lnTo>
                          <a:pt x="241992" y="89399"/>
                        </a:lnTo>
                        <a:lnTo>
                          <a:pt x="239271" y="88319"/>
                        </a:lnTo>
                        <a:lnTo>
                          <a:pt x="224717" y="148821"/>
                        </a:lnTo>
                        <a:cubicBezTo>
                          <a:pt x="226380" y="152020"/>
                          <a:pt x="227239" y="155574"/>
                          <a:pt x="227222" y="159179"/>
                        </a:cubicBezTo>
                        <a:lnTo>
                          <a:pt x="227222" y="182913"/>
                        </a:lnTo>
                        <a:lnTo>
                          <a:pt x="239745" y="182913"/>
                        </a:lnTo>
                        <a:lnTo>
                          <a:pt x="243934" y="138249"/>
                        </a:lnTo>
                        <a:lnTo>
                          <a:pt x="296965" y="178209"/>
                        </a:lnTo>
                        <a:cubicBezTo>
                          <a:pt x="299431" y="176178"/>
                          <a:pt x="302239" y="174601"/>
                          <a:pt x="305257" y="173548"/>
                        </a:cubicBezTo>
                        <a:cubicBezTo>
                          <a:pt x="305947" y="173290"/>
                          <a:pt x="306681" y="173074"/>
                          <a:pt x="307415" y="172858"/>
                        </a:cubicBezTo>
                        <a:lnTo>
                          <a:pt x="307415" y="164012"/>
                        </a:lnTo>
                        <a:cubicBezTo>
                          <a:pt x="306033" y="163712"/>
                          <a:pt x="304676" y="163308"/>
                          <a:pt x="303355" y="162803"/>
                        </a:cubicBezTo>
                        <a:lnTo>
                          <a:pt x="283361" y="162803"/>
                        </a:lnTo>
                        <a:cubicBezTo>
                          <a:pt x="280332" y="162803"/>
                          <a:pt x="277877" y="160349"/>
                          <a:pt x="277877" y="157323"/>
                        </a:cubicBezTo>
                        <a:cubicBezTo>
                          <a:pt x="277877" y="154295"/>
                          <a:pt x="280332" y="151842"/>
                          <a:pt x="283361" y="151842"/>
                        </a:cubicBezTo>
                        <a:lnTo>
                          <a:pt x="297699" y="152101"/>
                        </a:lnTo>
                        <a:cubicBezTo>
                          <a:pt x="297427" y="151383"/>
                          <a:pt x="297281" y="150624"/>
                          <a:pt x="297267" y="149857"/>
                        </a:cubicBezTo>
                        <a:lnTo>
                          <a:pt x="297267" y="149771"/>
                        </a:lnTo>
                        <a:cubicBezTo>
                          <a:pt x="297570" y="146801"/>
                          <a:pt x="299336" y="144179"/>
                          <a:pt x="301974" y="142780"/>
                        </a:cubicBezTo>
                        <a:cubicBezTo>
                          <a:pt x="305648" y="140611"/>
                          <a:pt x="309842" y="139478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09" y="143945"/>
                          <a:pt x="331253" y="149425"/>
                        </a:cubicBezTo>
                        <a:cubicBezTo>
                          <a:pt x="330980" y="152427"/>
                          <a:pt x="329210" y="155089"/>
                          <a:pt x="326546" y="156503"/>
                        </a:cubicBezTo>
                        <a:cubicBezTo>
                          <a:pt x="322870" y="158662"/>
                          <a:pt x="318675" y="159781"/>
                          <a:pt x="314411" y="159739"/>
                        </a:cubicBezTo>
                        <a:lnTo>
                          <a:pt x="314022" y="159783"/>
                        </a:lnTo>
                        <a:cubicBezTo>
                          <a:pt x="309050" y="159967"/>
                          <a:pt x="304168" y="158428"/>
                          <a:pt x="300203" y="155424"/>
                        </a:cubicBezTo>
                        <a:lnTo>
                          <a:pt x="283319" y="155122"/>
                        </a:lnTo>
                        <a:cubicBezTo>
                          <a:pt x="282103" y="155145"/>
                          <a:pt x="281136" y="156150"/>
                          <a:pt x="281159" y="157365"/>
                        </a:cubicBezTo>
                        <a:cubicBezTo>
                          <a:pt x="281182" y="158564"/>
                          <a:pt x="282161" y="159523"/>
                          <a:pt x="283361" y="159524"/>
                        </a:cubicBezTo>
                        <a:lnTo>
                          <a:pt x="304263" y="159653"/>
                        </a:lnTo>
                        <a:cubicBezTo>
                          <a:pt x="305895" y="160286"/>
                          <a:pt x="307588" y="160749"/>
                          <a:pt x="309315" y="161034"/>
                        </a:cubicBezTo>
                        <a:lnTo>
                          <a:pt x="310697" y="161250"/>
                        </a:lnTo>
                        <a:lnTo>
                          <a:pt x="310697" y="175534"/>
                        </a:lnTo>
                        <a:lnTo>
                          <a:pt x="309402" y="175793"/>
                        </a:lnTo>
                        <a:cubicBezTo>
                          <a:pt x="308357" y="175994"/>
                          <a:pt x="307332" y="176282"/>
                          <a:pt x="306336" y="176655"/>
                        </a:cubicBezTo>
                        <a:cubicBezTo>
                          <a:pt x="302690" y="177929"/>
                          <a:pt x="299413" y="180078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5"/>
                        </a:lnTo>
                        <a:cubicBezTo>
                          <a:pt x="330821" y="181920"/>
                          <a:pt x="330303" y="181532"/>
                          <a:pt x="329785" y="181101"/>
                        </a:cubicBezTo>
                        <a:cubicBezTo>
                          <a:pt x="329387" y="180719"/>
                          <a:pt x="328969" y="180358"/>
                          <a:pt x="328532" y="180021"/>
                        </a:cubicBezTo>
                        <a:cubicBezTo>
                          <a:pt x="327971" y="179633"/>
                          <a:pt x="327366" y="179288"/>
                          <a:pt x="326805" y="178899"/>
                        </a:cubicBezTo>
                        <a:cubicBezTo>
                          <a:pt x="326374" y="178641"/>
                          <a:pt x="325941" y="178339"/>
                          <a:pt x="325509" y="178080"/>
                        </a:cubicBezTo>
                        <a:cubicBezTo>
                          <a:pt x="324540" y="177596"/>
                          <a:pt x="323545" y="177164"/>
                          <a:pt x="322530" y="176785"/>
                        </a:cubicBezTo>
                        <a:lnTo>
                          <a:pt x="322185" y="176656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3"/>
                        </a:cubicBezTo>
                        <a:lnTo>
                          <a:pt x="317823" y="175534"/>
                        </a:lnTo>
                        <a:lnTo>
                          <a:pt x="317823" y="161163"/>
                        </a:lnTo>
                        <a:lnTo>
                          <a:pt x="319162" y="160905"/>
                        </a:lnTo>
                        <a:cubicBezTo>
                          <a:pt x="319723" y="160776"/>
                          <a:pt x="320285" y="160645"/>
                          <a:pt x="320802" y="160516"/>
                        </a:cubicBezTo>
                        <a:cubicBezTo>
                          <a:pt x="321607" y="160332"/>
                          <a:pt x="322400" y="160101"/>
                          <a:pt x="323177" y="159825"/>
                        </a:cubicBezTo>
                        <a:cubicBezTo>
                          <a:pt x="323399" y="159773"/>
                          <a:pt x="323616" y="159701"/>
                          <a:pt x="323825" y="159610"/>
                        </a:cubicBezTo>
                        <a:lnTo>
                          <a:pt x="324387" y="159523"/>
                        </a:lnTo>
                        <a:lnTo>
                          <a:pt x="345158" y="159523"/>
                        </a:lnTo>
                        <a:cubicBezTo>
                          <a:pt x="346372" y="159518"/>
                          <a:pt x="347355" y="158536"/>
                          <a:pt x="347360" y="157323"/>
                        </a:cubicBezTo>
                        <a:close/>
                        <a:moveTo>
                          <a:pt x="324775" y="153741"/>
                        </a:moveTo>
                        <a:cubicBezTo>
                          <a:pt x="325769" y="153137"/>
                          <a:pt x="328014" y="151497"/>
                          <a:pt x="327971" y="149469"/>
                        </a:cubicBezTo>
                        <a:cubicBezTo>
                          <a:pt x="327927" y="146318"/>
                          <a:pt x="322185" y="142780"/>
                          <a:pt x="314498" y="142780"/>
                        </a:cubicBezTo>
                        <a:lnTo>
                          <a:pt x="314152" y="142780"/>
                        </a:lnTo>
                        <a:cubicBezTo>
                          <a:pt x="310499" y="142761"/>
                          <a:pt x="306907" y="143714"/>
                          <a:pt x="303744" y="145542"/>
                        </a:cubicBezTo>
                        <a:cubicBezTo>
                          <a:pt x="302794" y="146146"/>
                          <a:pt x="300505" y="147786"/>
                          <a:pt x="300549" y="149814"/>
                        </a:cubicBezTo>
                        <a:cubicBezTo>
                          <a:pt x="300592" y="152965"/>
                          <a:pt x="306336" y="156459"/>
                          <a:pt x="314022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8" y="182054"/>
                          <a:pt x="293810" y="181233"/>
                          <a:pt x="294547" y="180453"/>
                        </a:cubicBezTo>
                        <a:lnTo>
                          <a:pt x="246655" y="144419"/>
                        </a:lnTo>
                        <a:lnTo>
                          <a:pt x="243028" y="182913"/>
                        </a:lnTo>
                        <a:close/>
                        <a:moveTo>
                          <a:pt x="221220" y="149296"/>
                        </a:moveTo>
                        <a:lnTo>
                          <a:pt x="236205" y="87025"/>
                        </a:lnTo>
                        <a:lnTo>
                          <a:pt x="230030" y="84522"/>
                        </a:lnTo>
                        <a:lnTo>
                          <a:pt x="215736" y="143989"/>
                        </a:lnTo>
                        <a:lnTo>
                          <a:pt x="214094" y="143470"/>
                        </a:lnTo>
                        <a:cubicBezTo>
                          <a:pt x="213070" y="143168"/>
                          <a:pt x="212010" y="143009"/>
                          <a:pt x="210942" y="142996"/>
                        </a:cubicBezTo>
                        <a:lnTo>
                          <a:pt x="169528" y="142996"/>
                        </a:lnTo>
                        <a:lnTo>
                          <a:pt x="155191" y="83271"/>
                        </a:lnTo>
                        <a:lnTo>
                          <a:pt x="148929" y="85386"/>
                        </a:lnTo>
                        <a:lnTo>
                          <a:pt x="163439" y="145715"/>
                        </a:lnTo>
                        <a:lnTo>
                          <a:pt x="162749" y="146361"/>
                        </a:lnTo>
                        <a:cubicBezTo>
                          <a:pt x="159416" y="149786"/>
                          <a:pt x="157596" y="154402"/>
                          <a:pt x="157696" y="159178"/>
                        </a:cubicBezTo>
                        <a:lnTo>
                          <a:pt x="157696" y="182913"/>
                        </a:lnTo>
                        <a:lnTo>
                          <a:pt x="223940" y="182913"/>
                        </a:lnTo>
                        <a:lnTo>
                          <a:pt x="223940" y="159179"/>
                        </a:lnTo>
                        <a:cubicBezTo>
                          <a:pt x="223964" y="155919"/>
                          <a:pt x="223146" y="152708"/>
                          <a:pt x="221565" y="149857"/>
                        </a:cubicBezTo>
                        <a:close/>
                        <a:moveTo>
                          <a:pt x="213360" y="139932"/>
                        </a:moveTo>
                        <a:lnTo>
                          <a:pt x="226920" y="83487"/>
                        </a:lnTo>
                        <a:lnTo>
                          <a:pt x="219967" y="80423"/>
                        </a:lnTo>
                        <a:lnTo>
                          <a:pt x="216470" y="78998"/>
                        </a:lnTo>
                        <a:lnTo>
                          <a:pt x="199066" y="99324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9"/>
                        </a:lnTo>
                        <a:lnTo>
                          <a:pt x="158300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5"/>
                          <a:pt x="213360" y="139932"/>
                        </a:cubicBezTo>
                        <a:close/>
                        <a:moveTo>
                          <a:pt x="220615" y="45166"/>
                        </a:moveTo>
                        <a:cubicBezTo>
                          <a:pt x="220579" y="44836"/>
                          <a:pt x="220565" y="44505"/>
                          <a:pt x="220572" y="44173"/>
                        </a:cubicBezTo>
                        <a:lnTo>
                          <a:pt x="219967" y="42404"/>
                        </a:lnTo>
                        <a:cubicBezTo>
                          <a:pt x="219932" y="42248"/>
                          <a:pt x="219918" y="42089"/>
                          <a:pt x="219925" y="41930"/>
                        </a:cubicBezTo>
                        <a:lnTo>
                          <a:pt x="219795" y="41628"/>
                        </a:lnTo>
                        <a:lnTo>
                          <a:pt x="219795" y="36493"/>
                        </a:lnTo>
                        <a:cubicBezTo>
                          <a:pt x="221509" y="21763"/>
                          <a:pt x="210950" y="8435"/>
                          <a:pt x="196210" y="6722"/>
                        </a:cubicBezTo>
                        <a:cubicBezTo>
                          <a:pt x="181471" y="5009"/>
                          <a:pt x="168133" y="15560"/>
                          <a:pt x="166419" y="30289"/>
                        </a:cubicBezTo>
                        <a:cubicBezTo>
                          <a:pt x="166179" y="32350"/>
                          <a:pt x="166179" y="34432"/>
                          <a:pt x="166419" y="36493"/>
                        </a:cubicBezTo>
                        <a:lnTo>
                          <a:pt x="166419" y="40031"/>
                        </a:lnTo>
                        <a:cubicBezTo>
                          <a:pt x="166397" y="40250"/>
                          <a:pt x="166353" y="40467"/>
                          <a:pt x="166290" y="40679"/>
                        </a:cubicBezTo>
                        <a:lnTo>
                          <a:pt x="166246" y="41109"/>
                        </a:lnTo>
                        <a:lnTo>
                          <a:pt x="166117" y="41412"/>
                        </a:lnTo>
                        <a:lnTo>
                          <a:pt x="164865" y="44087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5" y="46633"/>
                          <a:pt x="167412" y="47755"/>
                          <a:pt x="168276" y="48877"/>
                        </a:cubicBezTo>
                        <a:lnTo>
                          <a:pt x="168707" y="48877"/>
                        </a:lnTo>
                        <a:lnTo>
                          <a:pt x="168707" y="49439"/>
                        </a:lnTo>
                        <a:cubicBezTo>
                          <a:pt x="170841" y="52698"/>
                          <a:pt x="173496" y="55585"/>
                          <a:pt x="176567" y="57983"/>
                        </a:cubicBezTo>
                        <a:cubicBezTo>
                          <a:pt x="181141" y="59885"/>
                          <a:pt x="186088" y="60726"/>
                          <a:pt x="191034" y="60443"/>
                        </a:cubicBezTo>
                        <a:cubicBezTo>
                          <a:pt x="196778" y="60579"/>
                          <a:pt x="202503" y="59733"/>
                          <a:pt x="207962" y="57939"/>
                        </a:cubicBezTo>
                        <a:cubicBezTo>
                          <a:pt x="212806" y="54350"/>
                          <a:pt x="217073" y="50042"/>
                          <a:pt x="220615" y="45166"/>
                        </a:cubicBezTo>
                        <a:close/>
                        <a:moveTo>
                          <a:pt x="198850" y="94534"/>
                        </a:moveTo>
                        <a:lnTo>
                          <a:pt x="213231" y="77704"/>
                        </a:lnTo>
                        <a:lnTo>
                          <a:pt x="212886" y="77531"/>
                        </a:lnTo>
                        <a:lnTo>
                          <a:pt x="212842" y="77531"/>
                        </a:lnTo>
                        <a:lnTo>
                          <a:pt x="212367" y="77359"/>
                        </a:lnTo>
                        <a:cubicBezTo>
                          <a:pt x="208438" y="84154"/>
                          <a:pt x="201482" y="88650"/>
                          <a:pt x="193668" y="89441"/>
                        </a:cubicBezTo>
                        <a:close/>
                        <a:moveTo>
                          <a:pt x="211244" y="72914"/>
                        </a:moveTo>
                        <a:cubicBezTo>
                          <a:pt x="214175" y="67375"/>
                          <a:pt x="215939" y="61295"/>
                          <a:pt x="216426" y="55048"/>
                        </a:cubicBezTo>
                        <a:cubicBezTo>
                          <a:pt x="214401" y="57422"/>
                          <a:pt x="211975" y="59423"/>
                          <a:pt x="209258" y="60960"/>
                        </a:cubicBezTo>
                        <a:cubicBezTo>
                          <a:pt x="203394" y="62947"/>
                          <a:pt x="197224" y="63882"/>
                          <a:pt x="191034" y="63722"/>
                        </a:cubicBezTo>
                        <a:cubicBezTo>
                          <a:pt x="185536" y="63951"/>
                          <a:pt x="180054" y="62979"/>
                          <a:pt x="174970" y="60874"/>
                        </a:cubicBezTo>
                        <a:cubicBezTo>
                          <a:pt x="172694" y="59319"/>
                          <a:pt x="170682" y="57411"/>
                          <a:pt x="169010" y="55221"/>
                        </a:cubicBezTo>
                        <a:cubicBezTo>
                          <a:pt x="169550" y="61376"/>
                          <a:pt x="171312" y="67361"/>
                          <a:pt x="174193" y="72828"/>
                        </a:cubicBezTo>
                        <a:cubicBezTo>
                          <a:pt x="174279" y="72957"/>
                          <a:pt x="174235" y="73043"/>
                          <a:pt x="174279" y="73173"/>
                        </a:cubicBezTo>
                        <a:cubicBezTo>
                          <a:pt x="177884" y="83354"/>
                          <a:pt x="189065" y="88687"/>
                          <a:pt x="199254" y="85085"/>
                        </a:cubicBezTo>
                        <a:cubicBezTo>
                          <a:pt x="204807" y="83121"/>
                          <a:pt x="209180" y="78762"/>
                          <a:pt x="211158" y="73216"/>
                        </a:cubicBezTo>
                        <a:cubicBezTo>
                          <a:pt x="211201" y="73129"/>
                          <a:pt x="211158" y="73000"/>
                          <a:pt x="211244" y="72914"/>
                        </a:cubicBezTo>
                        <a:close/>
                        <a:moveTo>
                          <a:pt x="185118" y="95310"/>
                        </a:moveTo>
                        <a:lnTo>
                          <a:pt x="191811" y="89441"/>
                        </a:lnTo>
                        <a:cubicBezTo>
                          <a:pt x="183963" y="88650"/>
                          <a:pt x="176982" y="84117"/>
                          <a:pt x="173070" y="77272"/>
                        </a:cubicBezTo>
                        <a:lnTo>
                          <a:pt x="171688" y="77747"/>
                        </a:lnTo>
                        <a:close/>
                        <a:moveTo>
                          <a:pt x="159812" y="144679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4"/>
                        </a:lnTo>
                        <a:lnTo>
                          <a:pt x="114425" y="109724"/>
                        </a:lnTo>
                        <a:cubicBezTo>
                          <a:pt x="117454" y="109724"/>
                          <a:pt x="119909" y="112178"/>
                          <a:pt x="119909" y="115205"/>
                        </a:cubicBezTo>
                        <a:cubicBezTo>
                          <a:pt x="119909" y="118231"/>
                          <a:pt x="117454" y="120685"/>
                          <a:pt x="114425" y="120685"/>
                        </a:cubicBezTo>
                        <a:lnTo>
                          <a:pt x="96979" y="120772"/>
                        </a:lnTo>
                        <a:cubicBezTo>
                          <a:pt x="94924" y="122020"/>
                          <a:pt x="92698" y="122965"/>
                          <a:pt x="90372" y="123577"/>
                        </a:cubicBezTo>
                        <a:lnTo>
                          <a:pt x="90372" y="144074"/>
                        </a:lnTo>
                        <a:cubicBezTo>
                          <a:pt x="95900" y="142651"/>
                          <a:pt x="112699" y="137040"/>
                          <a:pt x="128504" y="130697"/>
                        </a:cubicBezTo>
                        <a:cubicBezTo>
                          <a:pt x="130525" y="129697"/>
                          <a:pt x="132891" y="129665"/>
                          <a:pt x="134938" y="130610"/>
                        </a:cubicBezTo>
                        <a:cubicBezTo>
                          <a:pt x="136468" y="131408"/>
                          <a:pt x="137584" y="132822"/>
                          <a:pt x="138005" y="134495"/>
                        </a:cubicBezTo>
                        <a:lnTo>
                          <a:pt x="142106" y="182913"/>
                        </a:lnTo>
                        <a:lnTo>
                          <a:pt x="154415" y="182913"/>
                        </a:lnTo>
                        <a:lnTo>
                          <a:pt x="154415" y="159179"/>
                        </a:lnTo>
                        <a:cubicBezTo>
                          <a:pt x="154328" y="153840"/>
                          <a:pt x="156255" y="148663"/>
                          <a:pt x="159812" y="144679"/>
                        </a:cubicBezTo>
                        <a:close/>
                        <a:moveTo>
                          <a:pt x="138824" y="182913"/>
                        </a:moveTo>
                        <a:lnTo>
                          <a:pt x="134766" y="135056"/>
                        </a:lnTo>
                        <a:cubicBezTo>
                          <a:pt x="134503" y="134391"/>
                          <a:pt x="134013" y="133841"/>
                          <a:pt x="133383" y="133502"/>
                        </a:cubicBezTo>
                        <a:cubicBezTo>
                          <a:pt x="132176" y="133082"/>
                          <a:pt x="130849" y="133175"/>
                          <a:pt x="129713" y="133760"/>
                        </a:cubicBezTo>
                        <a:cubicBezTo>
                          <a:pt x="116885" y="138975"/>
                          <a:pt x="103797" y="143527"/>
                          <a:pt x="90501" y="147398"/>
                        </a:cubicBezTo>
                        <a:lnTo>
                          <a:pt x="90372" y="146793"/>
                        </a:lnTo>
                        <a:lnTo>
                          <a:pt x="90372" y="171391"/>
                        </a:lnTo>
                        <a:cubicBezTo>
                          <a:pt x="91106" y="171607"/>
                          <a:pt x="91840" y="171822"/>
                          <a:pt x="92574" y="172081"/>
                        </a:cubicBezTo>
                        <a:cubicBezTo>
                          <a:pt x="98232" y="174082"/>
                          <a:pt x="103074" y="177888"/>
                          <a:pt x="106350" y="182913"/>
                        </a:cubicBezTo>
                        <a:close/>
                        <a:moveTo>
                          <a:pt x="116628" y="115205"/>
                        </a:moveTo>
                        <a:cubicBezTo>
                          <a:pt x="116623" y="113991"/>
                          <a:pt x="115639" y="113009"/>
                          <a:pt x="114425" y="113004"/>
                        </a:cubicBezTo>
                        <a:lnTo>
                          <a:pt x="100175" y="113004"/>
                        </a:lnTo>
                        <a:lnTo>
                          <a:pt x="100563" y="111062"/>
                        </a:lnTo>
                        <a:cubicBezTo>
                          <a:pt x="100676" y="110537"/>
                          <a:pt x="100734" y="110002"/>
                          <a:pt x="100736" y="109465"/>
                        </a:cubicBezTo>
                        <a:cubicBezTo>
                          <a:pt x="100736" y="109101"/>
                          <a:pt x="100692" y="108739"/>
                          <a:pt x="100607" y="108386"/>
                        </a:cubicBezTo>
                        <a:cubicBezTo>
                          <a:pt x="99657" y="102431"/>
                          <a:pt x="91797" y="97943"/>
                          <a:pt x="82296" y="97943"/>
                        </a:cubicBezTo>
                        <a:lnTo>
                          <a:pt x="81908" y="97986"/>
                        </a:lnTo>
                        <a:cubicBezTo>
                          <a:pt x="81114" y="97999"/>
                          <a:pt x="80321" y="98057"/>
                          <a:pt x="79533" y="98159"/>
                        </a:cubicBezTo>
                        <a:cubicBezTo>
                          <a:pt x="79114" y="98147"/>
                          <a:pt x="78694" y="98175"/>
                          <a:pt x="78280" y="98245"/>
                        </a:cubicBezTo>
                        <a:cubicBezTo>
                          <a:pt x="75110" y="98626"/>
                          <a:pt x="72053" y="99654"/>
                          <a:pt x="69298" y="101266"/>
                        </a:cubicBezTo>
                        <a:cubicBezTo>
                          <a:pt x="69169" y="101353"/>
                          <a:pt x="69039" y="101396"/>
                          <a:pt x="68909" y="101482"/>
                        </a:cubicBezTo>
                        <a:cubicBezTo>
                          <a:pt x="66250" y="102940"/>
                          <a:pt x="64324" y="105444"/>
                          <a:pt x="63598" y="108386"/>
                        </a:cubicBezTo>
                        <a:cubicBezTo>
                          <a:pt x="63483" y="108911"/>
                          <a:pt x="63425" y="109446"/>
                          <a:pt x="63425" y="109983"/>
                        </a:cubicBezTo>
                        <a:cubicBezTo>
                          <a:pt x="63432" y="110358"/>
                          <a:pt x="63461" y="110733"/>
                          <a:pt x="63512" y="111105"/>
                        </a:cubicBezTo>
                        <a:lnTo>
                          <a:pt x="63857" y="113004"/>
                        </a:lnTo>
                        <a:lnTo>
                          <a:pt x="52629" y="113004"/>
                        </a:lnTo>
                        <a:cubicBezTo>
                          <a:pt x="51413" y="113004"/>
                          <a:pt x="50427" y="113990"/>
                          <a:pt x="50427" y="115205"/>
                        </a:cubicBezTo>
                        <a:cubicBezTo>
                          <a:pt x="50427" y="116420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5" y="117664"/>
                        </a:lnTo>
                        <a:cubicBezTo>
                          <a:pt x="68391" y="117837"/>
                          <a:pt x="68607" y="117924"/>
                          <a:pt x="68780" y="118053"/>
                        </a:cubicBezTo>
                        <a:cubicBezTo>
                          <a:pt x="69673" y="118618"/>
                          <a:pt x="70612" y="119109"/>
                          <a:pt x="71587" y="119520"/>
                        </a:cubicBezTo>
                        <a:cubicBezTo>
                          <a:pt x="71691" y="119555"/>
                          <a:pt x="71792" y="119598"/>
                          <a:pt x="71889" y="119650"/>
                        </a:cubicBezTo>
                        <a:cubicBezTo>
                          <a:pt x="73026" y="120098"/>
                          <a:pt x="74195" y="120459"/>
                          <a:pt x="75387" y="120728"/>
                        </a:cubicBezTo>
                        <a:cubicBezTo>
                          <a:pt x="75690" y="120814"/>
                          <a:pt x="75949" y="120858"/>
                          <a:pt x="76251" y="120944"/>
                        </a:cubicBezTo>
                        <a:cubicBezTo>
                          <a:pt x="76510" y="120988"/>
                          <a:pt x="76769" y="121030"/>
                          <a:pt x="77072" y="121073"/>
                        </a:cubicBezTo>
                        <a:cubicBezTo>
                          <a:pt x="77546" y="121160"/>
                          <a:pt x="78022" y="121246"/>
                          <a:pt x="78540" y="121289"/>
                        </a:cubicBezTo>
                        <a:lnTo>
                          <a:pt x="79964" y="121462"/>
                        </a:lnTo>
                        <a:lnTo>
                          <a:pt x="79964" y="174023"/>
                        </a:lnTo>
                        <a:lnTo>
                          <a:pt x="78669" y="174325"/>
                        </a:lnTo>
                        <a:cubicBezTo>
                          <a:pt x="77655" y="174518"/>
                          <a:pt x="76659" y="174792"/>
                          <a:pt x="75690" y="175145"/>
                        </a:cubicBezTo>
                        <a:cubicBezTo>
                          <a:pt x="75642" y="175139"/>
                          <a:pt x="75595" y="175155"/>
                          <a:pt x="75561" y="175189"/>
                        </a:cubicBezTo>
                        <a:lnTo>
                          <a:pt x="75430" y="175232"/>
                        </a:lnTo>
                        <a:cubicBezTo>
                          <a:pt x="74218" y="175657"/>
                          <a:pt x="73048" y="176192"/>
                          <a:pt x="71933" y="176828"/>
                        </a:cubicBezTo>
                        <a:cubicBezTo>
                          <a:pt x="71457" y="177087"/>
                          <a:pt x="70983" y="177476"/>
                          <a:pt x="70507" y="177777"/>
                        </a:cubicBezTo>
                        <a:cubicBezTo>
                          <a:pt x="69859" y="178209"/>
                          <a:pt x="69212" y="178598"/>
                          <a:pt x="68651" y="179030"/>
                        </a:cubicBezTo>
                        <a:cubicBezTo>
                          <a:pt x="68133" y="179418"/>
                          <a:pt x="67744" y="179892"/>
                          <a:pt x="67268" y="180324"/>
                        </a:cubicBezTo>
                        <a:cubicBezTo>
                          <a:pt x="66719" y="180794"/>
                          <a:pt x="66199" y="181299"/>
                          <a:pt x="65714" y="181835"/>
                        </a:cubicBezTo>
                        <a:cubicBezTo>
                          <a:pt x="65412" y="182179"/>
                          <a:pt x="65152" y="182568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1"/>
                          <a:pt x="95703" y="176680"/>
                          <a:pt x="91451" y="175188"/>
                        </a:cubicBezTo>
                        <a:cubicBezTo>
                          <a:pt x="90455" y="174816"/>
                          <a:pt x="89430" y="174527"/>
                          <a:pt x="88385" y="174325"/>
                        </a:cubicBezTo>
                        <a:lnTo>
                          <a:pt x="87090" y="174023"/>
                        </a:lnTo>
                        <a:lnTo>
                          <a:pt x="87090" y="121030"/>
                        </a:lnTo>
                        <a:lnTo>
                          <a:pt x="88342" y="120728"/>
                        </a:lnTo>
                        <a:cubicBezTo>
                          <a:pt x="90761" y="120193"/>
                          <a:pt x="93079" y="119275"/>
                          <a:pt x="95208" y="118009"/>
                        </a:cubicBezTo>
                        <a:lnTo>
                          <a:pt x="96072" y="117405"/>
                        </a:lnTo>
                        <a:lnTo>
                          <a:pt x="114425" y="117405"/>
                        </a:lnTo>
                        <a:cubicBezTo>
                          <a:pt x="115639" y="117400"/>
                          <a:pt x="116623" y="116418"/>
                          <a:pt x="116628" y="11520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25" name="Google Shape;2225;g2d252dde5c4_1_1"/>
                  <p:cNvSpPr/>
                  <p:nvPr/>
                </p:nvSpPr>
                <p:spPr>
                  <a:xfrm>
                    <a:off x="5441121" y="3255639"/>
                    <a:ext cx="34028" cy="20282"/>
                  </a:xfrm>
                  <a:custGeom>
                    <a:rect b="b" l="l" r="r" t="t"/>
                    <a:pathLst>
                      <a:path extrusionOk="0" h="20282" w="34028">
                        <a:moveTo>
                          <a:pt x="34362" y="9907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3"/>
                        </a:cubicBezTo>
                        <a:lnTo>
                          <a:pt x="17089" y="20263"/>
                        </a:lnTo>
                        <a:cubicBezTo>
                          <a:pt x="7934" y="20263"/>
                          <a:pt x="420" y="15819"/>
                          <a:pt x="334" y="10339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5"/>
                          <a:pt x="12954" y="-24"/>
                          <a:pt x="17218" y="25"/>
                        </a:cubicBezTo>
                        <a:lnTo>
                          <a:pt x="17564" y="-19"/>
                        </a:lnTo>
                        <a:cubicBezTo>
                          <a:pt x="26762" y="-19"/>
                          <a:pt x="34276" y="4426"/>
                          <a:pt x="34362" y="9907"/>
                        </a:cubicBezTo>
                        <a:close/>
                        <a:moveTo>
                          <a:pt x="27841" y="14222"/>
                        </a:moveTo>
                        <a:cubicBezTo>
                          <a:pt x="28835" y="13617"/>
                          <a:pt x="31080" y="11978"/>
                          <a:pt x="31080" y="9950"/>
                        </a:cubicBezTo>
                        <a:cubicBezTo>
                          <a:pt x="31037" y="6799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4"/>
                          <a:pt x="9983" y="4184"/>
                          <a:pt x="6811" y="6022"/>
                        </a:cubicBezTo>
                        <a:cubicBezTo>
                          <a:pt x="5861" y="6627"/>
                          <a:pt x="3573" y="8310"/>
                          <a:pt x="3615" y="10295"/>
                        </a:cubicBezTo>
                        <a:cubicBezTo>
                          <a:pt x="3658" y="13445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5"/>
                          <a:pt x="24684" y="16061"/>
                          <a:pt x="27841" y="1422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  <p:pic>
        <p:nvPicPr>
          <p:cNvPr id="2226" name="Google Shape;2226;g2d252dde5c4_1_1"/>
          <p:cNvPicPr preferRelativeResize="0"/>
          <p:nvPr/>
        </p:nvPicPr>
        <p:blipFill rotWithShape="1">
          <a:blip r:embed="rId3">
            <a:alphaModFix/>
          </a:blip>
          <a:srcRect b="0" l="0" r="30468" t="0"/>
          <a:stretch/>
        </p:blipFill>
        <p:spPr>
          <a:xfrm>
            <a:off x="6969254" y="3271900"/>
            <a:ext cx="1951073" cy="1871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0" name="Shape 2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1" name="Google Shape;2231;g2db6eecb36d_0_0"/>
          <p:cNvSpPr txBox="1"/>
          <p:nvPr>
            <p:ph type="title"/>
          </p:nvPr>
        </p:nvSpPr>
        <p:spPr>
          <a:xfrm>
            <a:off x="456595" y="649625"/>
            <a:ext cx="8036100" cy="294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600">
                <a:latin typeface="Arial"/>
                <a:ea typeface="Arial"/>
                <a:cs typeface="Arial"/>
                <a:sym typeface="Arial"/>
              </a:rPr>
              <a:t>Per quanto riguarda la raccolta dati </a:t>
            </a:r>
            <a:r>
              <a:rPr b="0" lang="en" sz="1600">
                <a:latin typeface="Arial"/>
                <a:ea typeface="Arial"/>
                <a:cs typeface="Arial"/>
                <a:sym typeface="Arial"/>
              </a:rPr>
              <a:t>sull innovazione, l'area </a:t>
            </a:r>
            <a:r>
              <a:rPr lang="en" sz="1600">
                <a:latin typeface="Arial"/>
                <a:ea typeface="Arial"/>
                <a:cs typeface="Arial"/>
                <a:sym typeface="Arial"/>
              </a:rPr>
              <a:t>Ricerca e Sviluppo </a:t>
            </a:r>
            <a:r>
              <a:rPr b="0" lang="en" sz="1600">
                <a:latin typeface="Arial"/>
                <a:ea typeface="Arial"/>
                <a:cs typeface="Arial"/>
                <a:sym typeface="Arial"/>
              </a:rPr>
              <a:t>è quella più grande.</a:t>
            </a:r>
            <a:endParaRPr b="0"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600">
                <a:latin typeface="Arial"/>
                <a:ea typeface="Arial"/>
                <a:cs typeface="Arial"/>
                <a:sym typeface="Arial"/>
              </a:rPr>
              <a:t>Comprende sia la produzione di nuove conoscenze che la loro applicazione pratica.</a:t>
            </a:r>
            <a:endParaRPr b="0"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600">
                <a:latin typeface="Arial"/>
                <a:ea typeface="Arial"/>
                <a:cs typeface="Arial"/>
                <a:sym typeface="Arial"/>
              </a:rPr>
              <a:t>Utile per misurare l’innovazione in quanto classificata secondo </a:t>
            </a:r>
            <a:r>
              <a:rPr b="0" lang="en" sz="1600" u="sng">
                <a:latin typeface="Arial"/>
                <a:ea typeface="Arial"/>
                <a:cs typeface="Arial"/>
                <a:sym typeface="Arial"/>
              </a:rPr>
              <a:t>criteri multipli </a:t>
            </a:r>
            <a:r>
              <a:rPr b="0" lang="en" sz="1600">
                <a:latin typeface="Arial"/>
                <a:ea typeface="Arial"/>
                <a:cs typeface="Arial"/>
                <a:sym typeface="Arial"/>
              </a:rPr>
              <a:t>e i dati sono raccolti in forme altamente dettagliate.</a:t>
            </a:r>
            <a:endParaRPr b="0"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600">
                <a:latin typeface="Arial"/>
                <a:ea typeface="Arial"/>
                <a:cs typeface="Arial"/>
                <a:sym typeface="Arial"/>
              </a:rPr>
              <a:t>Distinzione tra: </a:t>
            </a:r>
            <a:endParaRPr b="0" sz="1600"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just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➢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ricerca di base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just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➢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ricerca applicata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just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➢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sviluppo.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600">
                <a:latin typeface="Arial"/>
                <a:ea typeface="Arial"/>
                <a:cs typeface="Arial"/>
                <a:sym typeface="Arial"/>
              </a:rPr>
              <a:t>I dati vengono classificati inoltre in </a:t>
            </a:r>
            <a:r>
              <a:rPr b="0" lang="en" sz="1600" u="sng">
                <a:latin typeface="Arial"/>
                <a:ea typeface="Arial"/>
                <a:cs typeface="Arial"/>
                <a:sym typeface="Arial"/>
              </a:rPr>
              <a:t>settori di </a:t>
            </a:r>
            <a:r>
              <a:rPr b="0" i="1" lang="en" sz="1600" u="sng">
                <a:latin typeface="Arial"/>
                <a:ea typeface="Arial"/>
                <a:cs typeface="Arial"/>
                <a:sym typeface="Arial"/>
              </a:rPr>
              <a:t>performance </a:t>
            </a:r>
            <a:r>
              <a:rPr b="0" lang="en" sz="1600">
                <a:latin typeface="Arial"/>
                <a:ea typeface="Arial"/>
                <a:cs typeface="Arial"/>
                <a:sym typeface="Arial"/>
              </a:rPr>
              <a:t>(imprese, governo,istruzione superiore) e </a:t>
            </a:r>
            <a:r>
              <a:rPr b="0" lang="en" sz="1600" u="sng">
                <a:latin typeface="Arial"/>
                <a:ea typeface="Arial"/>
                <a:cs typeface="Arial"/>
                <a:sym typeface="Arial"/>
              </a:rPr>
              <a:t>in base alle fonti di finanziamento </a:t>
            </a:r>
            <a:r>
              <a:rPr b="0" lang="en" sz="1600">
                <a:latin typeface="Arial"/>
                <a:ea typeface="Arial"/>
                <a:cs typeface="Arial"/>
                <a:sym typeface="Arial"/>
              </a:rPr>
              <a:t>(domestiche o internazionali).</a:t>
            </a:r>
            <a:endParaRPr b="0"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6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2" name="Google Shape;2232;g2db6eecb36d_0_0"/>
          <p:cNvSpPr txBox="1"/>
          <p:nvPr>
            <p:ph idx="2" type="title"/>
          </p:nvPr>
        </p:nvSpPr>
        <p:spPr>
          <a:xfrm>
            <a:off x="-1320805" y="-105675"/>
            <a:ext cx="7037700" cy="9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r>
              <a:rPr lang="en" sz="3400"/>
              <a:t>Ricerca e sviluppo</a:t>
            </a:r>
            <a:endParaRPr sz="3400"/>
          </a:p>
        </p:txBody>
      </p:sp>
      <p:sp>
        <p:nvSpPr>
          <p:cNvPr id="2233" name="Google Shape;2233;g2db6eecb36d_0_0"/>
          <p:cNvSpPr/>
          <p:nvPr/>
        </p:nvSpPr>
        <p:spPr>
          <a:xfrm>
            <a:off x="2299514" y="3915490"/>
            <a:ext cx="1404318" cy="1233622"/>
          </a:xfrm>
          <a:custGeom>
            <a:rect b="b" l="l" r="r" t="t"/>
            <a:pathLst>
              <a:path extrusionOk="0" h="837774" w="3103465">
                <a:moveTo>
                  <a:pt x="0" y="0"/>
                </a:moveTo>
                <a:lnTo>
                  <a:pt x="3103465" y="0"/>
                </a:lnTo>
                <a:lnTo>
                  <a:pt x="3103465" y="837775"/>
                </a:lnTo>
                <a:lnTo>
                  <a:pt x="0" y="837775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34" name="Google Shape;2234;g2db6eecb36d_0_0"/>
          <p:cNvGrpSpPr/>
          <p:nvPr/>
        </p:nvGrpSpPr>
        <p:grpSpPr>
          <a:xfrm>
            <a:off x="715312" y="3915490"/>
            <a:ext cx="1403815" cy="1233622"/>
            <a:chOff x="715312" y="3915490"/>
            <a:chExt cx="1403815" cy="1233622"/>
          </a:xfrm>
        </p:grpSpPr>
        <p:sp>
          <p:nvSpPr>
            <p:cNvPr id="2235" name="Google Shape;2235;g2db6eecb36d_0_0"/>
            <p:cNvSpPr/>
            <p:nvPr/>
          </p:nvSpPr>
          <p:spPr>
            <a:xfrm>
              <a:off x="715312" y="3915490"/>
              <a:ext cx="1403815" cy="1233622"/>
            </a:xfrm>
            <a:custGeom>
              <a:rect b="b" l="l" r="r" t="t"/>
              <a:pathLst>
                <a:path extrusionOk="0" h="837774" w="953355">
                  <a:moveTo>
                    <a:pt x="0" y="0"/>
                  </a:moveTo>
                  <a:lnTo>
                    <a:pt x="953355" y="0"/>
                  </a:lnTo>
                  <a:lnTo>
                    <a:pt x="953355" y="837775"/>
                  </a:lnTo>
                  <a:lnTo>
                    <a:pt x="0" y="83777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36" name="Google Shape;2236;g2db6eecb36d_0_0"/>
            <p:cNvGrpSpPr/>
            <p:nvPr/>
          </p:nvGrpSpPr>
          <p:grpSpPr>
            <a:xfrm>
              <a:off x="921660" y="4025697"/>
              <a:ext cx="1024701" cy="1001826"/>
              <a:chOff x="7175111" y="3733722"/>
              <a:chExt cx="695892" cy="680357"/>
            </a:xfrm>
          </p:grpSpPr>
          <p:sp>
            <p:nvSpPr>
              <p:cNvPr id="2237" name="Google Shape;2237;g2db6eecb36d_0_0"/>
              <p:cNvSpPr/>
              <p:nvPr/>
            </p:nvSpPr>
            <p:spPr>
              <a:xfrm>
                <a:off x="7175111" y="3876396"/>
                <a:ext cx="695892" cy="537683"/>
              </a:xfrm>
              <a:custGeom>
                <a:rect b="b" l="l" r="r" t="t"/>
                <a:pathLst>
                  <a:path extrusionOk="0" h="537683" w="695892">
                    <a:moveTo>
                      <a:pt x="696226" y="436798"/>
                    </a:moveTo>
                    <a:lnTo>
                      <a:pt x="696226" y="501131"/>
                    </a:lnTo>
                    <a:lnTo>
                      <a:pt x="554358" y="501131"/>
                    </a:lnTo>
                    <a:lnTo>
                      <a:pt x="554358" y="537665"/>
                    </a:lnTo>
                    <a:lnTo>
                      <a:pt x="157582" y="537665"/>
                    </a:lnTo>
                    <a:lnTo>
                      <a:pt x="157582" y="501131"/>
                    </a:lnTo>
                    <a:lnTo>
                      <a:pt x="334" y="501131"/>
                    </a:lnTo>
                    <a:lnTo>
                      <a:pt x="334" y="436798"/>
                    </a:lnTo>
                    <a:lnTo>
                      <a:pt x="157582" y="436798"/>
                    </a:lnTo>
                    <a:lnTo>
                      <a:pt x="157582" y="294189"/>
                    </a:lnTo>
                    <a:lnTo>
                      <a:pt x="310628" y="294189"/>
                    </a:lnTo>
                    <a:cubicBezTo>
                      <a:pt x="312556" y="280052"/>
                      <a:pt x="319470" y="267067"/>
                      <a:pt x="330126" y="257571"/>
                    </a:cubicBezTo>
                    <a:cubicBezTo>
                      <a:pt x="345713" y="243719"/>
                      <a:pt x="367326" y="238835"/>
                      <a:pt x="387361" y="244637"/>
                    </a:cubicBezTo>
                    <a:lnTo>
                      <a:pt x="409716" y="224649"/>
                    </a:lnTo>
                    <a:cubicBezTo>
                      <a:pt x="381794" y="173971"/>
                      <a:pt x="400270" y="110270"/>
                      <a:pt x="450982" y="82368"/>
                    </a:cubicBezTo>
                    <a:cubicBezTo>
                      <a:pt x="458848" y="78040"/>
                      <a:pt x="467237" y="74741"/>
                      <a:pt x="475944" y="72549"/>
                    </a:cubicBezTo>
                    <a:cubicBezTo>
                      <a:pt x="474508" y="70898"/>
                      <a:pt x="473215" y="69129"/>
                      <a:pt x="472078" y="67259"/>
                    </a:cubicBezTo>
                    <a:lnTo>
                      <a:pt x="475187" y="67259"/>
                    </a:lnTo>
                    <a:lnTo>
                      <a:pt x="472330" y="61296"/>
                    </a:lnTo>
                    <a:cubicBezTo>
                      <a:pt x="469763" y="55887"/>
                      <a:pt x="468415" y="49981"/>
                      <a:pt x="468380" y="43995"/>
                    </a:cubicBezTo>
                    <a:cubicBezTo>
                      <a:pt x="468370" y="37696"/>
                      <a:pt x="469838" y="31483"/>
                      <a:pt x="472666" y="25854"/>
                    </a:cubicBezTo>
                    <a:lnTo>
                      <a:pt x="475692" y="19807"/>
                    </a:lnTo>
                    <a:lnTo>
                      <a:pt x="472498" y="19807"/>
                    </a:lnTo>
                    <a:cubicBezTo>
                      <a:pt x="485800" y="-463"/>
                      <a:pt x="513027" y="-6119"/>
                      <a:pt x="533311" y="7174"/>
                    </a:cubicBezTo>
                    <a:cubicBezTo>
                      <a:pt x="538347" y="10474"/>
                      <a:pt x="542650" y="14774"/>
                      <a:pt x="545953" y="19807"/>
                    </a:cubicBezTo>
                    <a:lnTo>
                      <a:pt x="542844" y="19807"/>
                    </a:lnTo>
                    <a:lnTo>
                      <a:pt x="545870" y="25854"/>
                    </a:lnTo>
                    <a:cubicBezTo>
                      <a:pt x="548659" y="31497"/>
                      <a:pt x="550125" y="37701"/>
                      <a:pt x="550156" y="43995"/>
                    </a:cubicBezTo>
                    <a:cubicBezTo>
                      <a:pt x="550132" y="49992"/>
                      <a:pt x="548753" y="55906"/>
                      <a:pt x="546122" y="61296"/>
                    </a:cubicBezTo>
                    <a:lnTo>
                      <a:pt x="543348" y="67259"/>
                    </a:lnTo>
                    <a:lnTo>
                      <a:pt x="546458" y="67259"/>
                    </a:lnTo>
                    <a:cubicBezTo>
                      <a:pt x="543054" y="72718"/>
                      <a:pt x="538493" y="77362"/>
                      <a:pt x="533095" y="80865"/>
                    </a:cubicBezTo>
                    <a:lnTo>
                      <a:pt x="533095" y="120842"/>
                    </a:lnTo>
                    <a:lnTo>
                      <a:pt x="535952" y="122102"/>
                    </a:lnTo>
                    <a:cubicBezTo>
                      <a:pt x="558670" y="132443"/>
                      <a:pt x="572716" y="155648"/>
                      <a:pt x="571335" y="180556"/>
                    </a:cubicBezTo>
                    <a:cubicBezTo>
                      <a:pt x="570479" y="196566"/>
                      <a:pt x="563246" y="211567"/>
                      <a:pt x="551248" y="222212"/>
                    </a:cubicBezTo>
                    <a:cubicBezTo>
                      <a:pt x="535679" y="236034"/>
                      <a:pt x="514107" y="240917"/>
                      <a:pt x="494098" y="235147"/>
                    </a:cubicBezTo>
                    <a:lnTo>
                      <a:pt x="429971" y="292341"/>
                    </a:lnTo>
                    <a:cubicBezTo>
                      <a:pt x="430056" y="292929"/>
                      <a:pt x="430223" y="293602"/>
                      <a:pt x="430308" y="294189"/>
                    </a:cubicBezTo>
                    <a:lnTo>
                      <a:pt x="554358" y="294189"/>
                    </a:lnTo>
                    <a:lnTo>
                      <a:pt x="554358" y="436798"/>
                    </a:lnTo>
                    <a:close/>
                    <a:moveTo>
                      <a:pt x="687821" y="492732"/>
                    </a:moveTo>
                    <a:lnTo>
                      <a:pt x="687821" y="445197"/>
                    </a:lnTo>
                    <a:lnTo>
                      <a:pt x="545953" y="445197"/>
                    </a:lnTo>
                    <a:lnTo>
                      <a:pt x="545953" y="302588"/>
                    </a:lnTo>
                    <a:lnTo>
                      <a:pt x="422575" y="302588"/>
                    </a:lnTo>
                    <a:lnTo>
                      <a:pt x="422323" y="298724"/>
                    </a:lnTo>
                    <a:cubicBezTo>
                      <a:pt x="422152" y="296352"/>
                      <a:pt x="421815" y="293995"/>
                      <a:pt x="421315" y="291670"/>
                    </a:cubicBezTo>
                    <a:lnTo>
                      <a:pt x="420811" y="289318"/>
                    </a:lnTo>
                    <a:lnTo>
                      <a:pt x="492081" y="225657"/>
                    </a:lnTo>
                    <a:lnTo>
                      <a:pt x="494434" y="226412"/>
                    </a:lnTo>
                    <a:cubicBezTo>
                      <a:pt x="521613" y="235675"/>
                      <a:pt x="551160" y="221166"/>
                      <a:pt x="560429" y="194006"/>
                    </a:cubicBezTo>
                    <a:cubicBezTo>
                      <a:pt x="568279" y="171004"/>
                      <a:pt x="559124" y="145636"/>
                      <a:pt x="538389" y="132935"/>
                    </a:cubicBezTo>
                    <a:lnTo>
                      <a:pt x="538389" y="137472"/>
                    </a:lnTo>
                    <a:cubicBezTo>
                      <a:pt x="560308" y="153567"/>
                      <a:pt x="565020" y="184371"/>
                      <a:pt x="548914" y="206274"/>
                    </a:cubicBezTo>
                    <a:cubicBezTo>
                      <a:pt x="532807" y="228178"/>
                      <a:pt x="501981" y="232887"/>
                      <a:pt x="480063" y="216792"/>
                    </a:cubicBezTo>
                    <a:cubicBezTo>
                      <a:pt x="458144" y="200697"/>
                      <a:pt x="453432" y="169892"/>
                      <a:pt x="469538" y="147989"/>
                    </a:cubicBezTo>
                    <a:cubicBezTo>
                      <a:pt x="472493" y="143970"/>
                      <a:pt x="476042" y="140424"/>
                      <a:pt x="480063" y="137472"/>
                    </a:cubicBezTo>
                    <a:lnTo>
                      <a:pt x="480063" y="135288"/>
                    </a:lnTo>
                    <a:cubicBezTo>
                      <a:pt x="478718" y="136295"/>
                      <a:pt x="477457" y="137303"/>
                      <a:pt x="476280" y="138312"/>
                    </a:cubicBezTo>
                    <a:cubicBezTo>
                      <a:pt x="462378" y="150800"/>
                      <a:pt x="456223" y="169766"/>
                      <a:pt x="460144" y="188031"/>
                    </a:cubicBezTo>
                    <a:lnTo>
                      <a:pt x="460648" y="190466"/>
                    </a:lnTo>
                    <a:lnTo>
                      <a:pt x="428963" y="218686"/>
                    </a:lnTo>
                    <a:lnTo>
                      <a:pt x="426526" y="213982"/>
                    </a:lnTo>
                    <a:cubicBezTo>
                      <a:pt x="420418" y="202561"/>
                      <a:pt x="417025" y="189887"/>
                      <a:pt x="416609" y="176944"/>
                    </a:cubicBezTo>
                    <a:cubicBezTo>
                      <a:pt x="415407" y="136072"/>
                      <a:pt x="443402" y="100097"/>
                      <a:pt x="483340" y="91195"/>
                    </a:cubicBezTo>
                    <a:lnTo>
                      <a:pt x="484432" y="90943"/>
                    </a:lnTo>
                    <a:lnTo>
                      <a:pt x="484517" y="90943"/>
                    </a:lnTo>
                    <a:cubicBezTo>
                      <a:pt x="484768" y="89515"/>
                      <a:pt x="484937" y="88003"/>
                      <a:pt x="485189" y="86575"/>
                    </a:cubicBezTo>
                    <a:lnTo>
                      <a:pt x="485441" y="85232"/>
                    </a:lnTo>
                    <a:lnTo>
                      <a:pt x="493762" y="85904"/>
                    </a:lnTo>
                    <a:lnTo>
                      <a:pt x="493762" y="145030"/>
                    </a:lnTo>
                    <a:lnTo>
                      <a:pt x="491660" y="146290"/>
                    </a:lnTo>
                    <a:cubicBezTo>
                      <a:pt x="474537" y="155984"/>
                      <a:pt x="468520" y="177714"/>
                      <a:pt x="478221" y="194826"/>
                    </a:cubicBezTo>
                    <a:cubicBezTo>
                      <a:pt x="487922" y="211937"/>
                      <a:pt x="509668" y="217950"/>
                      <a:pt x="526791" y="208256"/>
                    </a:cubicBezTo>
                    <a:cubicBezTo>
                      <a:pt x="543915" y="198562"/>
                      <a:pt x="549932" y="176831"/>
                      <a:pt x="540231" y="159720"/>
                    </a:cubicBezTo>
                    <a:cubicBezTo>
                      <a:pt x="537051" y="154110"/>
                      <a:pt x="532405" y="149468"/>
                      <a:pt x="526791" y="146290"/>
                    </a:cubicBezTo>
                    <a:lnTo>
                      <a:pt x="524691" y="145030"/>
                    </a:lnTo>
                    <a:lnTo>
                      <a:pt x="524691" y="76077"/>
                    </a:lnTo>
                    <a:lnTo>
                      <a:pt x="526791" y="74817"/>
                    </a:lnTo>
                    <a:cubicBezTo>
                      <a:pt x="543868" y="65127"/>
                      <a:pt x="549851" y="43437"/>
                      <a:pt x="540154" y="26372"/>
                    </a:cubicBezTo>
                    <a:cubicBezTo>
                      <a:pt x="530457" y="9307"/>
                      <a:pt x="508752" y="3329"/>
                      <a:pt x="491675" y="13019"/>
                    </a:cubicBezTo>
                    <a:cubicBezTo>
                      <a:pt x="480525" y="19346"/>
                      <a:pt x="473647" y="31182"/>
                      <a:pt x="473675" y="43995"/>
                    </a:cubicBezTo>
                    <a:cubicBezTo>
                      <a:pt x="473651" y="54828"/>
                      <a:pt x="478647" y="65061"/>
                      <a:pt x="487206" y="71710"/>
                    </a:cubicBezTo>
                    <a:lnTo>
                      <a:pt x="494518" y="77589"/>
                    </a:lnTo>
                    <a:lnTo>
                      <a:pt x="485273" y="79185"/>
                    </a:lnTo>
                    <a:cubicBezTo>
                      <a:pt x="484761" y="79257"/>
                      <a:pt x="484255" y="79369"/>
                      <a:pt x="483760" y="79521"/>
                    </a:cubicBezTo>
                    <a:cubicBezTo>
                      <a:pt x="482170" y="79707"/>
                      <a:pt x="480596" y="80016"/>
                      <a:pt x="479054" y="80444"/>
                    </a:cubicBezTo>
                    <a:cubicBezTo>
                      <a:pt x="427236" y="92905"/>
                      <a:pt x="395338" y="144984"/>
                      <a:pt x="407808" y="196765"/>
                    </a:cubicBezTo>
                    <a:cubicBezTo>
                      <a:pt x="410063" y="206130"/>
                      <a:pt x="413709" y="215104"/>
                      <a:pt x="418626" y="223389"/>
                    </a:cubicBezTo>
                    <a:lnTo>
                      <a:pt x="420390" y="226328"/>
                    </a:lnTo>
                    <a:lnTo>
                      <a:pt x="389294" y="254128"/>
                    </a:lnTo>
                    <a:lnTo>
                      <a:pt x="387025" y="253288"/>
                    </a:lnTo>
                    <a:cubicBezTo>
                      <a:pt x="369284" y="247412"/>
                      <a:pt x="349755" y="251411"/>
                      <a:pt x="335757" y="263787"/>
                    </a:cubicBezTo>
                    <a:cubicBezTo>
                      <a:pt x="325705" y="272755"/>
                      <a:pt x="319553" y="285291"/>
                      <a:pt x="318612" y="298724"/>
                    </a:cubicBezTo>
                    <a:lnTo>
                      <a:pt x="318276" y="302588"/>
                    </a:lnTo>
                    <a:lnTo>
                      <a:pt x="165987" y="302588"/>
                    </a:lnTo>
                    <a:lnTo>
                      <a:pt x="165987" y="445197"/>
                    </a:lnTo>
                    <a:lnTo>
                      <a:pt x="8738" y="445197"/>
                    </a:lnTo>
                    <a:lnTo>
                      <a:pt x="8738" y="492732"/>
                    </a:lnTo>
                    <a:lnTo>
                      <a:pt x="165987" y="492732"/>
                    </a:lnTo>
                    <a:lnTo>
                      <a:pt x="165987" y="529266"/>
                    </a:lnTo>
                    <a:lnTo>
                      <a:pt x="545953" y="529266"/>
                    </a:lnTo>
                    <a:lnTo>
                      <a:pt x="545953" y="492732"/>
                    </a:lnTo>
                    <a:close/>
                    <a:moveTo>
                      <a:pt x="485357" y="122354"/>
                    </a:moveTo>
                    <a:lnTo>
                      <a:pt x="485357" y="99342"/>
                    </a:lnTo>
                    <a:lnTo>
                      <a:pt x="485189" y="99425"/>
                    </a:lnTo>
                    <a:cubicBezTo>
                      <a:pt x="449157" y="107385"/>
                      <a:pt x="423886" y="139833"/>
                      <a:pt x="425013" y="176692"/>
                    </a:cubicBezTo>
                    <a:cubicBezTo>
                      <a:pt x="425330" y="186518"/>
                      <a:pt x="427556" y="196188"/>
                      <a:pt x="431568" y="205164"/>
                    </a:cubicBezTo>
                    <a:lnTo>
                      <a:pt x="451487" y="187358"/>
                    </a:lnTo>
                    <a:cubicBezTo>
                      <a:pt x="447948" y="166854"/>
                      <a:pt x="455220" y="145973"/>
                      <a:pt x="470734" y="132096"/>
                    </a:cubicBezTo>
                    <a:cubicBezTo>
                      <a:pt x="474221" y="128940"/>
                      <a:pt x="478089" y="126231"/>
                      <a:pt x="482248" y="12403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8" name="Google Shape;2238;g2db6eecb36d_0_0"/>
              <p:cNvSpPr/>
              <p:nvPr/>
            </p:nvSpPr>
            <p:spPr>
              <a:xfrm>
                <a:off x="7720730" y="3864391"/>
                <a:ext cx="150272" cy="102715"/>
              </a:xfrm>
              <a:custGeom>
                <a:rect b="b" l="l" r="r" t="t"/>
                <a:pathLst>
                  <a:path extrusionOk="0" h="102715" w="150272">
                    <a:moveTo>
                      <a:pt x="150606" y="-19"/>
                    </a:moveTo>
                    <a:lnTo>
                      <a:pt x="150606" y="102696"/>
                    </a:lnTo>
                    <a:lnTo>
                      <a:pt x="17395" y="102696"/>
                    </a:lnTo>
                    <a:lnTo>
                      <a:pt x="17395" y="79265"/>
                    </a:lnTo>
                    <a:lnTo>
                      <a:pt x="838" y="79265"/>
                    </a:lnTo>
                    <a:cubicBezTo>
                      <a:pt x="10094" y="64745"/>
                      <a:pt x="9897" y="46132"/>
                      <a:pt x="334" y="31812"/>
                    </a:cubicBezTo>
                    <a:lnTo>
                      <a:pt x="17395" y="31812"/>
                    </a:lnTo>
                    <a:lnTo>
                      <a:pt x="17395" y="-19"/>
                    </a:lnTo>
                    <a:lnTo>
                      <a:pt x="74461" y="-19"/>
                    </a:lnTo>
                    <a:cubicBezTo>
                      <a:pt x="74531" y="510"/>
                      <a:pt x="74559" y="1044"/>
                      <a:pt x="74545" y="1577"/>
                    </a:cubicBezTo>
                    <a:lnTo>
                      <a:pt x="74545" y="5776"/>
                    </a:lnTo>
                    <a:lnTo>
                      <a:pt x="93540" y="5776"/>
                    </a:lnTo>
                    <a:lnTo>
                      <a:pt x="93540" y="-19"/>
                    </a:lnTo>
                    <a:close/>
                    <a:moveTo>
                      <a:pt x="142202" y="94298"/>
                    </a:moveTo>
                    <a:lnTo>
                      <a:pt x="142202" y="8380"/>
                    </a:lnTo>
                    <a:lnTo>
                      <a:pt x="25800" y="8380"/>
                    </a:lnTo>
                    <a:lnTo>
                      <a:pt x="25800" y="40210"/>
                    </a:lnTo>
                    <a:lnTo>
                      <a:pt x="10252" y="40210"/>
                    </a:lnTo>
                    <a:cubicBezTo>
                      <a:pt x="13749" y="50115"/>
                      <a:pt x="13837" y="60904"/>
                      <a:pt x="10503" y="70866"/>
                    </a:cubicBezTo>
                    <a:lnTo>
                      <a:pt x="25800" y="70866"/>
                    </a:lnTo>
                    <a:lnTo>
                      <a:pt x="25800" y="9429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9" name="Google Shape;2239;g2db6eecb36d_0_0"/>
              <p:cNvSpPr/>
              <p:nvPr/>
            </p:nvSpPr>
            <p:spPr>
              <a:xfrm>
                <a:off x="7794858" y="3864391"/>
                <a:ext cx="19078" cy="5795"/>
              </a:xfrm>
              <a:custGeom>
                <a:rect b="b" l="l" r="r" t="t"/>
                <a:pathLst>
                  <a:path extrusionOk="0" h="5795" w="19078">
                    <a:moveTo>
                      <a:pt x="19412" y="1577"/>
                    </a:moveTo>
                    <a:lnTo>
                      <a:pt x="19412" y="5776"/>
                    </a:lnTo>
                    <a:lnTo>
                      <a:pt x="417" y="5776"/>
                    </a:lnTo>
                    <a:lnTo>
                      <a:pt x="417" y="1577"/>
                    </a:lnTo>
                    <a:cubicBezTo>
                      <a:pt x="431" y="1044"/>
                      <a:pt x="403" y="510"/>
                      <a:pt x="334" y="-19"/>
                    </a:cubicBezTo>
                    <a:lnTo>
                      <a:pt x="19412" y="-1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0" name="Google Shape;2240;g2db6eecb36d_0_0"/>
              <p:cNvSpPr/>
              <p:nvPr/>
            </p:nvSpPr>
            <p:spPr>
              <a:xfrm>
                <a:off x="7605757" y="3787679"/>
                <a:ext cx="208179" cy="108542"/>
              </a:xfrm>
              <a:custGeom>
                <a:rect b="b" l="l" r="r" t="t"/>
                <a:pathLst>
                  <a:path extrusionOk="0" h="108542" w="208179">
                    <a:moveTo>
                      <a:pt x="208513" y="76693"/>
                    </a:moveTo>
                    <a:lnTo>
                      <a:pt x="189435" y="76693"/>
                    </a:lnTo>
                    <a:cubicBezTo>
                      <a:pt x="188342" y="47970"/>
                      <a:pt x="156321" y="22354"/>
                      <a:pt x="117240" y="19330"/>
                    </a:cubicBezTo>
                    <a:cubicBezTo>
                      <a:pt x="114802" y="19162"/>
                      <a:pt x="112366" y="18995"/>
                      <a:pt x="109845" y="18995"/>
                    </a:cubicBezTo>
                    <a:cubicBezTo>
                      <a:pt x="71940" y="18995"/>
                      <a:pt x="30506" y="42343"/>
                      <a:pt x="19581" y="108524"/>
                    </a:cubicBezTo>
                    <a:lnTo>
                      <a:pt x="334" y="108524"/>
                    </a:lnTo>
                    <a:lnTo>
                      <a:pt x="670" y="106508"/>
                    </a:lnTo>
                    <a:cubicBezTo>
                      <a:pt x="14034" y="22438"/>
                      <a:pt x="70428" y="-3514"/>
                      <a:pt x="118754" y="349"/>
                    </a:cubicBezTo>
                    <a:cubicBezTo>
                      <a:pt x="168423" y="4213"/>
                      <a:pt x="207420" y="37639"/>
                      <a:pt x="208513" y="76693"/>
                    </a:cubicBezTo>
                    <a:close/>
                    <a:moveTo>
                      <a:pt x="197671" y="74089"/>
                    </a:moveTo>
                    <a:lnTo>
                      <a:pt x="199941" y="74089"/>
                    </a:lnTo>
                    <a:cubicBezTo>
                      <a:pt x="197167" y="40578"/>
                      <a:pt x="162204" y="12191"/>
                      <a:pt x="118081" y="8748"/>
                    </a:cubicBezTo>
                    <a:cubicBezTo>
                      <a:pt x="74293" y="5305"/>
                      <a:pt x="23278" y="28569"/>
                      <a:pt x="9663" y="103652"/>
                    </a:cubicBezTo>
                    <a:lnTo>
                      <a:pt x="11848" y="103988"/>
                    </a:lnTo>
                    <a:cubicBezTo>
                      <a:pt x="25212" y="30416"/>
                      <a:pt x="75050" y="7572"/>
                      <a:pt x="117913" y="10932"/>
                    </a:cubicBezTo>
                    <a:cubicBezTo>
                      <a:pt x="160187" y="14291"/>
                      <a:pt x="194898" y="42174"/>
                      <a:pt x="197671" y="7408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1" name="Google Shape;2241;g2db6eecb36d_0_0"/>
              <p:cNvSpPr/>
              <p:nvPr/>
            </p:nvSpPr>
            <p:spPr>
              <a:xfrm>
                <a:off x="7717621" y="3896222"/>
                <a:ext cx="10421" cy="47452"/>
              </a:xfrm>
              <a:custGeom>
                <a:rect b="b" l="l" r="r" t="t"/>
                <a:pathLst>
                  <a:path extrusionOk="0" h="47452" w="10421">
                    <a:moveTo>
                      <a:pt x="10755" y="24169"/>
                    </a:moveTo>
                    <a:cubicBezTo>
                      <a:pt x="10737" y="32411"/>
                      <a:pt x="8377" y="40479"/>
                      <a:pt x="3948" y="47433"/>
                    </a:cubicBezTo>
                    <a:lnTo>
                      <a:pt x="838" y="47433"/>
                    </a:lnTo>
                    <a:lnTo>
                      <a:pt x="3612" y="41469"/>
                    </a:lnTo>
                    <a:cubicBezTo>
                      <a:pt x="6242" y="36080"/>
                      <a:pt x="7621" y="30166"/>
                      <a:pt x="7645" y="24169"/>
                    </a:cubicBezTo>
                    <a:cubicBezTo>
                      <a:pt x="7615" y="17875"/>
                      <a:pt x="6149" y="11671"/>
                      <a:pt x="3359" y="6027"/>
                    </a:cubicBezTo>
                    <a:lnTo>
                      <a:pt x="334" y="-19"/>
                    </a:lnTo>
                    <a:lnTo>
                      <a:pt x="3443" y="-19"/>
                    </a:lnTo>
                    <a:cubicBezTo>
                      <a:pt x="8225" y="7141"/>
                      <a:pt x="10770" y="15560"/>
                      <a:pt x="10755" y="241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2" name="Google Shape;2242;g2db6eecb36d_0_0"/>
              <p:cNvSpPr/>
              <p:nvPr/>
            </p:nvSpPr>
            <p:spPr>
              <a:xfrm>
                <a:off x="7348411" y="4185974"/>
                <a:ext cx="363914" cy="212736"/>
              </a:xfrm>
              <a:custGeom>
                <a:rect b="b" l="l" r="r" t="t"/>
                <a:pathLst>
                  <a:path extrusionOk="0" h="212736" w="363914">
                    <a:moveTo>
                      <a:pt x="364248" y="-19"/>
                    </a:moveTo>
                    <a:lnTo>
                      <a:pt x="364248" y="212717"/>
                    </a:lnTo>
                    <a:lnTo>
                      <a:pt x="334" y="212717"/>
                    </a:lnTo>
                    <a:lnTo>
                      <a:pt x="334" y="-19"/>
                    </a:lnTo>
                    <a:lnTo>
                      <a:pt x="364248" y="-19"/>
                    </a:lnTo>
                    <a:close/>
                    <a:moveTo>
                      <a:pt x="355843" y="204318"/>
                    </a:moveTo>
                    <a:lnTo>
                      <a:pt x="355843" y="8379"/>
                    </a:lnTo>
                    <a:lnTo>
                      <a:pt x="8738" y="8379"/>
                    </a:lnTo>
                    <a:lnTo>
                      <a:pt x="8738" y="20431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3" name="Google Shape;2243;g2db6eecb36d_0_0"/>
              <p:cNvSpPr/>
              <p:nvPr/>
            </p:nvSpPr>
            <p:spPr>
              <a:xfrm>
                <a:off x="7661899" y="3896222"/>
                <a:ext cx="44207" cy="44176"/>
              </a:xfrm>
              <a:custGeom>
                <a:rect b="b" l="l" r="r" t="t"/>
                <a:pathLst>
                  <a:path extrusionOk="0" h="44176" w="44207">
                    <a:moveTo>
                      <a:pt x="22438" y="-19"/>
                    </a:moveTo>
                    <a:cubicBezTo>
                      <a:pt x="34646" y="-19"/>
                      <a:pt x="44541" y="9871"/>
                      <a:pt x="44541" y="22070"/>
                    </a:cubicBezTo>
                    <a:cubicBezTo>
                      <a:pt x="44541" y="34269"/>
                      <a:pt x="34644" y="44158"/>
                      <a:pt x="22437" y="44157"/>
                    </a:cubicBezTo>
                    <a:cubicBezTo>
                      <a:pt x="10229" y="44157"/>
                      <a:pt x="333" y="34268"/>
                      <a:pt x="334" y="22069"/>
                    </a:cubicBezTo>
                    <a:cubicBezTo>
                      <a:pt x="349" y="9876"/>
                      <a:pt x="10236" y="-5"/>
                      <a:pt x="22438" y="-19"/>
                    </a:cubicBezTo>
                    <a:close/>
                    <a:moveTo>
                      <a:pt x="36137" y="22069"/>
                    </a:moveTo>
                    <a:cubicBezTo>
                      <a:pt x="36136" y="14508"/>
                      <a:pt x="30003" y="8379"/>
                      <a:pt x="22437" y="8380"/>
                    </a:cubicBezTo>
                    <a:cubicBezTo>
                      <a:pt x="14871" y="8380"/>
                      <a:pt x="8738" y="14509"/>
                      <a:pt x="8738" y="22069"/>
                    </a:cubicBezTo>
                    <a:cubicBezTo>
                      <a:pt x="8739" y="29630"/>
                      <a:pt x="14872" y="35759"/>
                      <a:pt x="22438" y="35758"/>
                    </a:cubicBezTo>
                    <a:cubicBezTo>
                      <a:pt x="30003" y="35757"/>
                      <a:pt x="36135" y="29628"/>
                      <a:pt x="36137" y="220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4" name="Google Shape;2244;g2db6eecb36d_0_0"/>
              <p:cNvSpPr/>
              <p:nvPr/>
            </p:nvSpPr>
            <p:spPr>
              <a:xfrm>
                <a:off x="7661899" y="4031439"/>
                <a:ext cx="44207" cy="44176"/>
              </a:xfrm>
              <a:custGeom>
                <a:rect b="b" l="l" r="r" t="t"/>
                <a:pathLst>
                  <a:path extrusionOk="0" h="44176" w="44207">
                    <a:moveTo>
                      <a:pt x="22438" y="-19"/>
                    </a:moveTo>
                    <a:cubicBezTo>
                      <a:pt x="34646" y="-19"/>
                      <a:pt x="44541" y="9871"/>
                      <a:pt x="44541" y="22070"/>
                    </a:cubicBezTo>
                    <a:cubicBezTo>
                      <a:pt x="44541" y="34269"/>
                      <a:pt x="34644" y="44158"/>
                      <a:pt x="22437" y="44157"/>
                    </a:cubicBezTo>
                    <a:cubicBezTo>
                      <a:pt x="10230" y="44157"/>
                      <a:pt x="334" y="34268"/>
                      <a:pt x="334" y="22070"/>
                    </a:cubicBezTo>
                    <a:cubicBezTo>
                      <a:pt x="348" y="9876"/>
                      <a:pt x="10236" y="-5"/>
                      <a:pt x="22438" y="-19"/>
                    </a:cubicBezTo>
                    <a:close/>
                    <a:moveTo>
                      <a:pt x="36137" y="22069"/>
                    </a:moveTo>
                    <a:cubicBezTo>
                      <a:pt x="36136" y="14509"/>
                      <a:pt x="30003" y="8380"/>
                      <a:pt x="22437" y="8380"/>
                    </a:cubicBezTo>
                    <a:cubicBezTo>
                      <a:pt x="14871" y="8381"/>
                      <a:pt x="8738" y="14510"/>
                      <a:pt x="8738" y="22070"/>
                    </a:cubicBezTo>
                    <a:cubicBezTo>
                      <a:pt x="8739" y="29631"/>
                      <a:pt x="14872" y="35760"/>
                      <a:pt x="22438" y="35759"/>
                    </a:cubicBezTo>
                    <a:cubicBezTo>
                      <a:pt x="30003" y="35757"/>
                      <a:pt x="36135" y="29629"/>
                      <a:pt x="36137" y="220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5" name="Google Shape;2245;g2db6eecb36d_0_0"/>
              <p:cNvSpPr/>
              <p:nvPr/>
            </p:nvSpPr>
            <p:spPr>
              <a:xfrm>
                <a:off x="7360766" y="4198320"/>
                <a:ext cx="339205" cy="188044"/>
              </a:xfrm>
              <a:custGeom>
                <a:rect b="b" l="l" r="r" t="t"/>
                <a:pathLst>
                  <a:path extrusionOk="0" h="188044" w="339205">
                    <a:moveTo>
                      <a:pt x="339539" y="-19"/>
                    </a:moveTo>
                    <a:lnTo>
                      <a:pt x="339539" y="188025"/>
                    </a:lnTo>
                    <a:lnTo>
                      <a:pt x="334" y="188025"/>
                    </a:lnTo>
                    <a:lnTo>
                      <a:pt x="334" y="-19"/>
                    </a:lnTo>
                    <a:close/>
                    <a:moveTo>
                      <a:pt x="331134" y="179626"/>
                    </a:moveTo>
                    <a:lnTo>
                      <a:pt x="331134" y="8379"/>
                    </a:lnTo>
                    <a:lnTo>
                      <a:pt x="8738" y="8379"/>
                    </a:lnTo>
                    <a:lnTo>
                      <a:pt x="8738" y="17962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6" name="Google Shape;2246;g2db6eecb36d_0_0"/>
              <p:cNvSpPr/>
              <p:nvPr/>
            </p:nvSpPr>
            <p:spPr>
              <a:xfrm>
                <a:off x="7640047" y="3896222"/>
                <a:ext cx="10421" cy="47452"/>
              </a:xfrm>
              <a:custGeom>
                <a:rect b="b" l="l" r="r" t="t"/>
                <a:pathLst>
                  <a:path extrusionOk="0" h="47452" w="10421">
                    <a:moveTo>
                      <a:pt x="10755" y="-19"/>
                    </a:moveTo>
                    <a:lnTo>
                      <a:pt x="7729" y="6027"/>
                    </a:lnTo>
                    <a:cubicBezTo>
                      <a:pt x="4901" y="11657"/>
                      <a:pt x="3433" y="17870"/>
                      <a:pt x="3443" y="24169"/>
                    </a:cubicBezTo>
                    <a:cubicBezTo>
                      <a:pt x="3478" y="30155"/>
                      <a:pt x="4827" y="36060"/>
                      <a:pt x="7393" y="41469"/>
                    </a:cubicBezTo>
                    <a:lnTo>
                      <a:pt x="10251" y="47433"/>
                    </a:lnTo>
                    <a:lnTo>
                      <a:pt x="7141" y="47433"/>
                    </a:lnTo>
                    <a:cubicBezTo>
                      <a:pt x="2675" y="40496"/>
                      <a:pt x="311" y="32417"/>
                      <a:pt x="334" y="24169"/>
                    </a:cubicBezTo>
                    <a:cubicBezTo>
                      <a:pt x="331" y="15574"/>
                      <a:pt x="2844" y="7166"/>
                      <a:pt x="7562" y="-1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7" name="Google Shape;2247;g2db6eecb36d_0_0"/>
              <p:cNvSpPr/>
              <p:nvPr/>
            </p:nvSpPr>
            <p:spPr>
              <a:xfrm>
                <a:off x="7416992" y="3896222"/>
                <a:ext cx="230283" cy="47452"/>
              </a:xfrm>
              <a:custGeom>
                <a:rect b="b" l="l" r="r" t="t"/>
                <a:pathLst>
                  <a:path extrusionOk="0" h="47452" w="230283">
                    <a:moveTo>
                      <a:pt x="208346" y="-19"/>
                    </a:moveTo>
                    <a:lnTo>
                      <a:pt x="230617" y="-19"/>
                    </a:lnTo>
                    <a:cubicBezTo>
                      <a:pt x="225898" y="7166"/>
                      <a:pt x="223386" y="15574"/>
                      <a:pt x="223389" y="24169"/>
                    </a:cubicBezTo>
                    <a:cubicBezTo>
                      <a:pt x="223367" y="32417"/>
                      <a:pt x="225731" y="40496"/>
                      <a:pt x="230197" y="47433"/>
                    </a:cubicBezTo>
                    <a:lnTo>
                      <a:pt x="334" y="47433"/>
                    </a:lnTo>
                    <a:lnTo>
                      <a:pt x="20673" y="-19"/>
                    </a:lnTo>
                    <a:lnTo>
                      <a:pt x="77403" y="-19"/>
                    </a:lnTo>
                    <a:lnTo>
                      <a:pt x="76647" y="2416"/>
                    </a:lnTo>
                    <a:lnTo>
                      <a:pt x="94800" y="8379"/>
                    </a:lnTo>
                    <a:lnTo>
                      <a:pt x="26219" y="8379"/>
                    </a:lnTo>
                    <a:lnTo>
                      <a:pt x="13024" y="39034"/>
                    </a:lnTo>
                    <a:lnTo>
                      <a:pt x="220448" y="39034"/>
                    </a:lnTo>
                    <a:cubicBezTo>
                      <a:pt x="217225" y="29055"/>
                      <a:pt x="217314" y="18303"/>
                      <a:pt x="220700" y="8379"/>
                    </a:cubicBezTo>
                    <a:lnTo>
                      <a:pt x="173635" y="8379"/>
                    </a:lnTo>
                    <a:lnTo>
                      <a:pt x="174727" y="4600"/>
                    </a:lnTo>
                    <a:cubicBezTo>
                      <a:pt x="175147" y="3004"/>
                      <a:pt x="175652" y="1492"/>
                      <a:pt x="175988" y="-19"/>
                    </a:cubicBezTo>
                    <a:lnTo>
                      <a:pt x="189099" y="-19"/>
                    </a:lnTo>
                    <a:lnTo>
                      <a:pt x="188763" y="2080"/>
                    </a:lnTo>
                    <a:lnTo>
                      <a:pt x="207589" y="5019"/>
                    </a:lnTo>
                    <a:lnTo>
                      <a:pt x="208177" y="904"/>
                    </a:lnTo>
                    <a:cubicBezTo>
                      <a:pt x="208261" y="569"/>
                      <a:pt x="208261" y="317"/>
                      <a:pt x="208346" y="-1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8" name="Google Shape;2248;g2db6eecb36d_0_0"/>
              <p:cNvSpPr/>
              <p:nvPr/>
            </p:nvSpPr>
            <p:spPr>
              <a:xfrm>
                <a:off x="7605421" y="3896222"/>
                <a:ext cx="19582" cy="5038"/>
              </a:xfrm>
              <a:custGeom>
                <a:rect b="b" l="l" r="r" t="t"/>
                <a:pathLst>
                  <a:path extrusionOk="0" h="5038" w="19582">
                    <a:moveTo>
                      <a:pt x="19917" y="-19"/>
                    </a:moveTo>
                    <a:cubicBezTo>
                      <a:pt x="19832" y="317"/>
                      <a:pt x="19832" y="569"/>
                      <a:pt x="19748" y="904"/>
                    </a:cubicBezTo>
                    <a:lnTo>
                      <a:pt x="19160" y="5019"/>
                    </a:lnTo>
                    <a:lnTo>
                      <a:pt x="334" y="2080"/>
                    </a:lnTo>
                    <a:lnTo>
                      <a:pt x="670" y="-1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9" name="Google Shape;2249;g2db6eecb36d_0_0"/>
              <p:cNvSpPr/>
              <p:nvPr/>
            </p:nvSpPr>
            <p:spPr>
              <a:xfrm>
                <a:off x="7410941" y="3733722"/>
                <a:ext cx="189780" cy="162499"/>
              </a:xfrm>
              <a:custGeom>
                <a:rect b="b" l="l" r="r" t="t"/>
                <a:pathLst>
                  <a:path extrusionOk="0" h="162499" w="189780">
                    <a:moveTo>
                      <a:pt x="148169" y="32050"/>
                    </a:moveTo>
                    <a:cubicBezTo>
                      <a:pt x="176155" y="46328"/>
                      <a:pt x="204395" y="80594"/>
                      <a:pt x="182038" y="162481"/>
                    </a:cubicBezTo>
                    <a:lnTo>
                      <a:pt x="173886" y="162481"/>
                    </a:lnTo>
                    <a:lnTo>
                      <a:pt x="173886" y="160716"/>
                    </a:lnTo>
                    <a:cubicBezTo>
                      <a:pt x="190527" y="99743"/>
                      <a:pt x="180357" y="57918"/>
                      <a:pt x="144302" y="39525"/>
                    </a:cubicBezTo>
                    <a:cubicBezTo>
                      <a:pt x="136837" y="35735"/>
                      <a:pt x="128850" y="33074"/>
                      <a:pt x="120602" y="31629"/>
                    </a:cubicBezTo>
                    <a:lnTo>
                      <a:pt x="119257" y="31379"/>
                    </a:lnTo>
                    <a:lnTo>
                      <a:pt x="118248" y="30370"/>
                    </a:lnTo>
                    <a:cubicBezTo>
                      <a:pt x="116204" y="28099"/>
                      <a:pt x="113984" y="25993"/>
                      <a:pt x="111609" y="24072"/>
                    </a:cubicBezTo>
                    <a:cubicBezTo>
                      <a:pt x="91481" y="7350"/>
                      <a:pt x="63534" y="3659"/>
                      <a:pt x="39750" y="14581"/>
                    </a:cubicBezTo>
                    <a:cubicBezTo>
                      <a:pt x="22368" y="22356"/>
                      <a:pt x="10587" y="38954"/>
                      <a:pt x="8989" y="57918"/>
                    </a:cubicBezTo>
                    <a:lnTo>
                      <a:pt x="13360" y="57918"/>
                    </a:lnTo>
                    <a:lnTo>
                      <a:pt x="15461" y="62117"/>
                    </a:lnTo>
                    <a:cubicBezTo>
                      <a:pt x="15546" y="62117"/>
                      <a:pt x="15546" y="62033"/>
                      <a:pt x="15630" y="62033"/>
                    </a:cubicBezTo>
                    <a:cubicBezTo>
                      <a:pt x="45550" y="48679"/>
                      <a:pt x="72612" y="48763"/>
                      <a:pt x="88076" y="62200"/>
                    </a:cubicBezTo>
                    <a:cubicBezTo>
                      <a:pt x="106482" y="78242"/>
                      <a:pt x="108247" y="111836"/>
                      <a:pt x="93287" y="159541"/>
                    </a:cubicBezTo>
                    <a:lnTo>
                      <a:pt x="96985" y="160801"/>
                    </a:lnTo>
                    <a:lnTo>
                      <a:pt x="96985" y="162481"/>
                    </a:lnTo>
                    <a:lnTo>
                      <a:pt x="83453" y="162481"/>
                    </a:lnTo>
                    <a:lnTo>
                      <a:pt x="83958" y="160968"/>
                    </a:lnTo>
                    <a:cubicBezTo>
                      <a:pt x="99170" y="114524"/>
                      <a:pt x="98750" y="82610"/>
                      <a:pt x="82529" y="68500"/>
                    </a:cubicBezTo>
                    <a:cubicBezTo>
                      <a:pt x="63367" y="51871"/>
                      <a:pt x="29161" y="65224"/>
                      <a:pt x="19075" y="69676"/>
                    </a:cubicBezTo>
                    <a:cubicBezTo>
                      <a:pt x="18319" y="70011"/>
                      <a:pt x="17646" y="70347"/>
                      <a:pt x="16891" y="70684"/>
                    </a:cubicBezTo>
                    <a:lnTo>
                      <a:pt x="8570" y="67156"/>
                    </a:lnTo>
                    <a:lnTo>
                      <a:pt x="8149" y="66316"/>
                    </a:lnTo>
                    <a:lnTo>
                      <a:pt x="6637" y="66316"/>
                    </a:lnTo>
                    <a:lnTo>
                      <a:pt x="334" y="63628"/>
                    </a:lnTo>
                    <a:lnTo>
                      <a:pt x="334" y="62117"/>
                    </a:lnTo>
                    <a:cubicBezTo>
                      <a:pt x="334" y="61698"/>
                      <a:pt x="418" y="61277"/>
                      <a:pt x="418" y="60773"/>
                    </a:cubicBezTo>
                    <a:cubicBezTo>
                      <a:pt x="947" y="37469"/>
                      <a:pt x="14848" y="16550"/>
                      <a:pt x="36137" y="7022"/>
                    </a:cubicBezTo>
                    <a:cubicBezTo>
                      <a:pt x="62874" y="-5326"/>
                      <a:pt x="94334" y="-1208"/>
                      <a:pt x="116988" y="17604"/>
                    </a:cubicBezTo>
                    <a:cubicBezTo>
                      <a:pt x="119247" y="19508"/>
                      <a:pt x="121407" y="21526"/>
                      <a:pt x="123460" y="23651"/>
                    </a:cubicBezTo>
                    <a:cubicBezTo>
                      <a:pt x="132050" y="25276"/>
                      <a:pt x="140368" y="28104"/>
                      <a:pt x="148169" y="3205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0" name="Google Shape;2250;g2db6eecb36d_0_0"/>
              <p:cNvSpPr/>
              <p:nvPr/>
            </p:nvSpPr>
            <p:spPr>
              <a:xfrm>
                <a:off x="7570290" y="3896222"/>
                <a:ext cx="22355" cy="8397"/>
              </a:xfrm>
              <a:custGeom>
                <a:rect b="b" l="l" r="r" t="t"/>
                <a:pathLst>
                  <a:path extrusionOk="0" h="8397" w="22355">
                    <a:moveTo>
                      <a:pt x="22689" y="-19"/>
                    </a:moveTo>
                    <a:cubicBezTo>
                      <a:pt x="22353" y="1492"/>
                      <a:pt x="21849" y="3004"/>
                      <a:pt x="21429" y="4600"/>
                    </a:cubicBezTo>
                    <a:lnTo>
                      <a:pt x="20336" y="8379"/>
                    </a:lnTo>
                    <a:lnTo>
                      <a:pt x="19412" y="8379"/>
                    </a:lnTo>
                    <a:lnTo>
                      <a:pt x="334" y="2836"/>
                    </a:lnTo>
                    <a:lnTo>
                      <a:pt x="1174" y="-19"/>
                    </a:lnTo>
                    <a:lnTo>
                      <a:pt x="22689" y="-1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1" name="Google Shape;2251;g2db6eecb36d_0_0"/>
              <p:cNvSpPr/>
              <p:nvPr/>
            </p:nvSpPr>
            <p:spPr>
              <a:xfrm>
                <a:off x="7589367" y="3904615"/>
                <a:ext cx="930" cy="258"/>
              </a:xfrm>
              <a:custGeom>
                <a:rect b="b" l="l" r="r" t="t"/>
                <a:pathLst>
                  <a:path extrusionOk="0" h="258" w="930">
                    <a:moveTo>
                      <a:pt x="930" y="0"/>
                    </a:moveTo>
                    <a:lnTo>
                      <a:pt x="837" y="258"/>
                    </a:lnTo>
                    <a:lnTo>
                      <a:pt x="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2" name="Google Shape;2252;g2db6eecb36d_0_0"/>
              <p:cNvSpPr/>
              <p:nvPr/>
            </p:nvSpPr>
            <p:spPr>
              <a:xfrm>
                <a:off x="7552053" y="3896222"/>
                <a:ext cx="37315" cy="8397"/>
              </a:xfrm>
              <a:custGeom>
                <a:rect b="b" l="l" r="r" t="t"/>
                <a:pathLst>
                  <a:path extrusionOk="0" h="8397" w="37315">
                    <a:moveTo>
                      <a:pt x="37650" y="8379"/>
                    </a:moveTo>
                    <a:lnTo>
                      <a:pt x="334" y="8379"/>
                    </a:lnTo>
                    <a:lnTo>
                      <a:pt x="334" y="8295"/>
                    </a:lnTo>
                    <a:lnTo>
                      <a:pt x="1341" y="4264"/>
                    </a:lnTo>
                    <a:cubicBezTo>
                      <a:pt x="1679" y="2836"/>
                      <a:pt x="2098" y="1409"/>
                      <a:pt x="2434" y="-19"/>
                    </a:cubicBezTo>
                    <a:lnTo>
                      <a:pt x="19412" y="-19"/>
                    </a:lnTo>
                    <a:lnTo>
                      <a:pt x="18571" y="283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3" name="Google Shape;2253;g2db6eecb36d_0_0"/>
              <p:cNvSpPr/>
              <p:nvPr/>
            </p:nvSpPr>
            <p:spPr>
              <a:xfrm>
                <a:off x="7534234" y="3769234"/>
                <a:ext cx="54070" cy="126987"/>
              </a:xfrm>
              <a:custGeom>
                <a:rect b="b" l="l" r="r" t="t"/>
                <a:pathLst>
                  <a:path extrusionOk="0" h="126987" w="54070">
                    <a:moveTo>
                      <a:pt x="50593" y="125204"/>
                    </a:moveTo>
                    <a:lnTo>
                      <a:pt x="50593" y="126969"/>
                    </a:lnTo>
                    <a:lnTo>
                      <a:pt x="37230" y="126969"/>
                    </a:lnTo>
                    <a:lnTo>
                      <a:pt x="37566" y="125792"/>
                    </a:lnTo>
                    <a:cubicBezTo>
                      <a:pt x="48659" y="87411"/>
                      <a:pt x="54123" y="37859"/>
                      <a:pt x="18656" y="16778"/>
                    </a:cubicBezTo>
                    <a:cubicBezTo>
                      <a:pt x="30423" y="45334"/>
                      <a:pt x="31095" y="82287"/>
                      <a:pt x="20252" y="126969"/>
                    </a:cubicBezTo>
                    <a:lnTo>
                      <a:pt x="12016" y="126969"/>
                    </a:lnTo>
                    <a:lnTo>
                      <a:pt x="12016" y="125121"/>
                    </a:lnTo>
                    <a:cubicBezTo>
                      <a:pt x="23614" y="77248"/>
                      <a:pt x="21514" y="37523"/>
                      <a:pt x="6049" y="9976"/>
                    </a:cubicBezTo>
                    <a:lnTo>
                      <a:pt x="334" y="-19"/>
                    </a:lnTo>
                    <a:lnTo>
                      <a:pt x="11176" y="4013"/>
                    </a:lnTo>
                    <a:cubicBezTo>
                      <a:pt x="13922" y="5023"/>
                      <a:pt x="16615" y="6172"/>
                      <a:pt x="19244" y="7456"/>
                    </a:cubicBezTo>
                    <a:cubicBezTo>
                      <a:pt x="43197" y="19718"/>
                      <a:pt x="67066" y="49869"/>
                      <a:pt x="46727" y="1241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4" name="Google Shape;2254;g2db6eecb36d_0_0"/>
              <p:cNvSpPr/>
              <p:nvPr/>
            </p:nvSpPr>
            <p:spPr>
              <a:xfrm>
                <a:off x="7513055" y="4151491"/>
                <a:ext cx="59756" cy="27512"/>
              </a:xfrm>
              <a:custGeom>
                <a:rect b="b" l="l" r="r" t="t"/>
                <a:pathLst>
                  <a:path extrusionOk="0" h="27512" w="59756">
                    <a:moveTo>
                      <a:pt x="58829" y="22285"/>
                    </a:moveTo>
                    <a:lnTo>
                      <a:pt x="60090" y="27493"/>
                    </a:lnTo>
                    <a:lnTo>
                      <a:pt x="334" y="27493"/>
                    </a:lnTo>
                    <a:lnTo>
                      <a:pt x="1679" y="22285"/>
                    </a:lnTo>
                    <a:cubicBezTo>
                      <a:pt x="5105" y="8567"/>
                      <a:pt x="17809" y="-777"/>
                      <a:pt x="31935" y="29"/>
                    </a:cubicBezTo>
                    <a:cubicBezTo>
                      <a:pt x="39763" y="432"/>
                      <a:pt x="47096" y="3975"/>
                      <a:pt x="52274" y="9856"/>
                    </a:cubicBezTo>
                    <a:cubicBezTo>
                      <a:pt x="55428" y="13411"/>
                      <a:pt x="57677" y="17675"/>
                      <a:pt x="58829" y="22285"/>
                    </a:cubicBezTo>
                    <a:close/>
                    <a:moveTo>
                      <a:pt x="11931" y="19094"/>
                    </a:moveTo>
                    <a:lnTo>
                      <a:pt x="48659" y="19094"/>
                    </a:lnTo>
                    <a:cubicBezTo>
                      <a:pt x="47917" y="17779"/>
                      <a:pt x="47044" y="16541"/>
                      <a:pt x="46054" y="15399"/>
                    </a:cubicBezTo>
                    <a:cubicBezTo>
                      <a:pt x="38253" y="6756"/>
                      <a:pt x="24941" y="6007"/>
                      <a:pt x="16218" y="13719"/>
                    </a:cubicBezTo>
                    <a:cubicBezTo>
                      <a:pt x="14492" y="15252"/>
                      <a:pt x="13041" y="17070"/>
                      <a:pt x="11931" y="1909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5" name="Google Shape;2255;g2db6eecb36d_0_0"/>
              <p:cNvSpPr/>
              <p:nvPr/>
            </p:nvSpPr>
            <p:spPr>
              <a:xfrm>
                <a:off x="7531881" y="3896222"/>
                <a:ext cx="22271" cy="8314"/>
              </a:xfrm>
              <a:custGeom>
                <a:rect b="b" l="l" r="r" t="t"/>
                <a:pathLst>
                  <a:path extrusionOk="0" h="8314" w="22271">
                    <a:moveTo>
                      <a:pt x="22605" y="-19"/>
                    </a:moveTo>
                    <a:cubicBezTo>
                      <a:pt x="22269" y="1409"/>
                      <a:pt x="21850" y="2836"/>
                      <a:pt x="21512" y="4264"/>
                    </a:cubicBezTo>
                    <a:lnTo>
                      <a:pt x="20505" y="8295"/>
                    </a:lnTo>
                    <a:lnTo>
                      <a:pt x="334" y="3172"/>
                    </a:lnTo>
                    <a:lnTo>
                      <a:pt x="1174" y="-19"/>
                    </a:lnTo>
                    <a:lnTo>
                      <a:pt x="22605" y="-1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6" name="Google Shape;2256;g2db6eecb36d_0_0"/>
              <p:cNvSpPr/>
              <p:nvPr/>
            </p:nvSpPr>
            <p:spPr>
              <a:xfrm>
                <a:off x="7513139" y="3896222"/>
                <a:ext cx="38913" cy="8397"/>
              </a:xfrm>
              <a:custGeom>
                <a:rect b="b" l="l" r="r" t="t"/>
                <a:pathLst>
                  <a:path extrusionOk="0" h="8397" w="38913">
                    <a:moveTo>
                      <a:pt x="39247" y="8295"/>
                    </a:moveTo>
                    <a:lnTo>
                      <a:pt x="39247" y="8379"/>
                    </a:lnTo>
                    <a:lnTo>
                      <a:pt x="334" y="8379"/>
                    </a:lnTo>
                    <a:lnTo>
                      <a:pt x="1511" y="4936"/>
                    </a:lnTo>
                    <a:cubicBezTo>
                      <a:pt x="2099" y="3256"/>
                      <a:pt x="2603" y="1576"/>
                      <a:pt x="3024" y="-19"/>
                    </a:cubicBezTo>
                    <a:lnTo>
                      <a:pt x="19917" y="-19"/>
                    </a:lnTo>
                    <a:lnTo>
                      <a:pt x="19076" y="317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7" name="Google Shape;2257;g2db6eecb36d_0_0"/>
              <p:cNvSpPr/>
              <p:nvPr/>
            </p:nvSpPr>
            <p:spPr>
              <a:xfrm>
                <a:off x="7436406" y="3767365"/>
                <a:ext cx="113044" cy="128857"/>
              </a:xfrm>
              <a:custGeom>
                <a:rect b="b" l="l" r="r" t="t"/>
                <a:pathLst>
                  <a:path extrusionOk="0" h="128857" w="113044">
                    <a:moveTo>
                      <a:pt x="109844" y="126991"/>
                    </a:moveTo>
                    <a:lnTo>
                      <a:pt x="109844" y="128839"/>
                    </a:lnTo>
                    <a:lnTo>
                      <a:pt x="96649" y="128839"/>
                    </a:lnTo>
                    <a:lnTo>
                      <a:pt x="96901" y="127999"/>
                    </a:lnTo>
                    <a:cubicBezTo>
                      <a:pt x="113794" y="61733"/>
                      <a:pt x="101272" y="26878"/>
                      <a:pt x="87237" y="9158"/>
                    </a:cubicBezTo>
                    <a:cubicBezTo>
                      <a:pt x="76115" y="7822"/>
                      <a:pt x="64863" y="7991"/>
                      <a:pt x="53787" y="9662"/>
                    </a:cubicBezTo>
                    <a:cubicBezTo>
                      <a:pt x="59991" y="11718"/>
                      <a:pt x="65730" y="14970"/>
                      <a:pt x="70680" y="19236"/>
                    </a:cubicBezTo>
                    <a:cubicBezTo>
                      <a:pt x="86312" y="32842"/>
                      <a:pt x="100347" y="62825"/>
                      <a:pt x="79756" y="128839"/>
                    </a:cubicBezTo>
                    <a:lnTo>
                      <a:pt x="71520" y="128839"/>
                    </a:lnTo>
                    <a:lnTo>
                      <a:pt x="71520" y="127159"/>
                    </a:lnTo>
                    <a:cubicBezTo>
                      <a:pt x="91102" y="64925"/>
                      <a:pt x="79000" y="37545"/>
                      <a:pt x="65216" y="25536"/>
                    </a:cubicBezTo>
                    <a:cubicBezTo>
                      <a:pt x="55463" y="17720"/>
                      <a:pt x="43154" y="13799"/>
                      <a:pt x="30674" y="14533"/>
                    </a:cubicBezTo>
                    <a:lnTo>
                      <a:pt x="334" y="14870"/>
                    </a:lnTo>
                    <a:lnTo>
                      <a:pt x="29497" y="6302"/>
                    </a:lnTo>
                    <a:cubicBezTo>
                      <a:pt x="49079" y="345"/>
                      <a:pt x="69696" y="-1429"/>
                      <a:pt x="90009" y="1096"/>
                    </a:cubicBezTo>
                    <a:lnTo>
                      <a:pt x="91606" y="1347"/>
                    </a:lnTo>
                    <a:lnTo>
                      <a:pt x="92616" y="2524"/>
                    </a:lnTo>
                    <a:cubicBezTo>
                      <a:pt x="107995" y="20999"/>
                      <a:pt x="122620" y="57366"/>
                      <a:pt x="106063" y="12598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8" name="Google Shape;2258;g2db6eecb36d_0_0"/>
              <p:cNvSpPr/>
              <p:nvPr/>
            </p:nvSpPr>
            <p:spPr>
              <a:xfrm>
                <a:off x="7422035" y="3746020"/>
                <a:ext cx="103207" cy="44546"/>
              </a:xfrm>
              <a:custGeom>
                <a:rect b="b" l="l" r="r" t="t"/>
                <a:pathLst>
                  <a:path extrusionOk="0" h="44546" w="103207">
                    <a:moveTo>
                      <a:pt x="33867" y="13453"/>
                    </a:moveTo>
                    <a:cubicBezTo>
                      <a:pt x="28739" y="15860"/>
                      <a:pt x="24118" y="19223"/>
                      <a:pt x="20253" y="23364"/>
                    </a:cubicBezTo>
                    <a:cubicBezTo>
                      <a:pt x="30957" y="18595"/>
                      <a:pt x="42143" y="14990"/>
                      <a:pt x="53619" y="12614"/>
                    </a:cubicBezTo>
                    <a:cubicBezTo>
                      <a:pt x="59060" y="11459"/>
                      <a:pt x="64558" y="10590"/>
                      <a:pt x="70091" y="10010"/>
                    </a:cubicBezTo>
                    <a:cubicBezTo>
                      <a:pt x="57978" y="6976"/>
                      <a:pt x="45191" y="8192"/>
                      <a:pt x="33868" y="13453"/>
                    </a:cubicBezTo>
                    <a:close/>
                    <a:moveTo>
                      <a:pt x="103541" y="17485"/>
                    </a:moveTo>
                    <a:lnTo>
                      <a:pt x="88497" y="17401"/>
                    </a:lnTo>
                    <a:cubicBezTo>
                      <a:pt x="77344" y="17431"/>
                      <a:pt x="66222" y="18585"/>
                      <a:pt x="55300" y="20844"/>
                    </a:cubicBezTo>
                    <a:cubicBezTo>
                      <a:pt x="39638" y="23895"/>
                      <a:pt x="24624" y="29635"/>
                      <a:pt x="10924" y="37809"/>
                    </a:cubicBezTo>
                    <a:lnTo>
                      <a:pt x="334" y="44528"/>
                    </a:lnTo>
                    <a:lnTo>
                      <a:pt x="4788" y="32770"/>
                    </a:lnTo>
                    <a:cubicBezTo>
                      <a:pt x="9373" y="20762"/>
                      <a:pt x="18573" y="11086"/>
                      <a:pt x="30338" y="5895"/>
                    </a:cubicBezTo>
                    <a:cubicBezTo>
                      <a:pt x="49785" y="-3143"/>
                      <a:pt x="72485" y="-1753"/>
                      <a:pt x="90683" y="959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9" name="Google Shape;2259;g2db6eecb36d_0_0"/>
              <p:cNvSpPr/>
              <p:nvPr/>
            </p:nvSpPr>
            <p:spPr>
              <a:xfrm>
                <a:off x="7493305" y="3896222"/>
                <a:ext cx="22523" cy="8397"/>
              </a:xfrm>
              <a:custGeom>
                <a:rect b="b" l="l" r="r" t="t"/>
                <a:pathLst>
                  <a:path extrusionOk="0" h="8397" w="22523">
                    <a:moveTo>
                      <a:pt x="22858" y="-19"/>
                    </a:moveTo>
                    <a:cubicBezTo>
                      <a:pt x="22437" y="1576"/>
                      <a:pt x="21933" y="3256"/>
                      <a:pt x="21345" y="4936"/>
                    </a:cubicBezTo>
                    <a:lnTo>
                      <a:pt x="20167" y="8379"/>
                    </a:lnTo>
                    <a:lnTo>
                      <a:pt x="18487" y="8379"/>
                    </a:lnTo>
                    <a:lnTo>
                      <a:pt x="334" y="2416"/>
                    </a:lnTo>
                    <a:lnTo>
                      <a:pt x="1089" y="-19"/>
                    </a:lnTo>
                    <a:lnTo>
                      <a:pt x="22858" y="-1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0" name="Google Shape;2260;g2db6eecb36d_0_0"/>
              <p:cNvSpPr/>
              <p:nvPr/>
            </p:nvSpPr>
            <p:spPr>
              <a:xfrm>
                <a:off x="7511461" y="3904615"/>
                <a:ext cx="1674" cy="505"/>
              </a:xfrm>
              <a:custGeom>
                <a:rect b="b" l="l" r="r" t="t"/>
                <a:pathLst>
                  <a:path extrusionOk="0" h="505" w="1674">
                    <a:moveTo>
                      <a:pt x="1675" y="0"/>
                    </a:moveTo>
                    <a:lnTo>
                      <a:pt x="1509" y="506"/>
                    </a:lnTo>
                    <a:lnTo>
                      <a:pt x="0" y="0"/>
                    </a:lnTo>
                    <a:lnTo>
                      <a:pt x="167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1" name="Google Shape;2261;g2db6eecb36d_0_0"/>
              <p:cNvSpPr/>
              <p:nvPr/>
            </p:nvSpPr>
            <p:spPr>
              <a:xfrm>
                <a:off x="7317903" y="3787275"/>
                <a:ext cx="145841" cy="166728"/>
              </a:xfrm>
              <a:custGeom>
                <a:rect b="b" l="l" r="r" t="t"/>
                <a:pathLst>
                  <a:path extrusionOk="0" h="166728" w="145841">
                    <a:moveTo>
                      <a:pt x="145060" y="37120"/>
                    </a:moveTo>
                    <a:cubicBezTo>
                      <a:pt x="146603" y="40986"/>
                      <a:pt x="146543" y="45308"/>
                      <a:pt x="144892" y="49130"/>
                    </a:cubicBezTo>
                    <a:lnTo>
                      <a:pt x="119342" y="108760"/>
                    </a:lnTo>
                    <a:lnTo>
                      <a:pt x="94549" y="166710"/>
                    </a:lnTo>
                    <a:lnTo>
                      <a:pt x="334" y="129756"/>
                    </a:lnTo>
                    <a:lnTo>
                      <a:pt x="39247" y="39052"/>
                    </a:lnTo>
                    <a:lnTo>
                      <a:pt x="40424" y="39975"/>
                    </a:lnTo>
                    <a:lnTo>
                      <a:pt x="42693" y="35104"/>
                    </a:lnTo>
                    <a:cubicBezTo>
                      <a:pt x="44121" y="31996"/>
                      <a:pt x="45550" y="28973"/>
                      <a:pt x="46979" y="25949"/>
                    </a:cubicBezTo>
                    <a:cubicBezTo>
                      <a:pt x="48409" y="22842"/>
                      <a:pt x="49837" y="19735"/>
                      <a:pt x="51266" y="16627"/>
                    </a:cubicBezTo>
                    <a:lnTo>
                      <a:pt x="52694" y="13520"/>
                    </a:lnTo>
                    <a:lnTo>
                      <a:pt x="50761" y="12092"/>
                    </a:lnTo>
                    <a:lnTo>
                      <a:pt x="51938" y="9404"/>
                    </a:lnTo>
                    <a:cubicBezTo>
                      <a:pt x="55454" y="1557"/>
                      <a:pt x="64567" y="-2086"/>
                      <a:pt x="72528" y="1174"/>
                    </a:cubicBezTo>
                    <a:lnTo>
                      <a:pt x="93372" y="10076"/>
                    </a:lnTo>
                    <a:lnTo>
                      <a:pt x="93372" y="12763"/>
                    </a:lnTo>
                    <a:lnTo>
                      <a:pt x="99675" y="12763"/>
                    </a:lnTo>
                    <a:lnTo>
                      <a:pt x="101608" y="13603"/>
                    </a:lnTo>
                    <a:lnTo>
                      <a:pt x="104550" y="19735"/>
                    </a:lnTo>
                    <a:lnTo>
                      <a:pt x="108332" y="17886"/>
                    </a:lnTo>
                    <a:cubicBezTo>
                      <a:pt x="108837" y="17634"/>
                      <a:pt x="109425" y="17382"/>
                      <a:pt x="109929" y="17131"/>
                    </a:cubicBezTo>
                    <a:lnTo>
                      <a:pt x="136655" y="28553"/>
                    </a:lnTo>
                    <a:cubicBezTo>
                      <a:pt x="140473" y="30196"/>
                      <a:pt x="143491" y="33273"/>
                      <a:pt x="145060" y="37120"/>
                    </a:cubicBezTo>
                    <a:close/>
                    <a:moveTo>
                      <a:pt x="137159" y="45854"/>
                    </a:moveTo>
                    <a:cubicBezTo>
                      <a:pt x="137900" y="44086"/>
                      <a:pt x="137931" y="42101"/>
                      <a:pt x="137244" y="40311"/>
                    </a:cubicBezTo>
                    <a:cubicBezTo>
                      <a:pt x="136534" y="38484"/>
                      <a:pt x="135107" y="37027"/>
                      <a:pt x="133294" y="36280"/>
                    </a:cubicBezTo>
                    <a:lnTo>
                      <a:pt x="69252" y="8900"/>
                    </a:lnTo>
                    <a:cubicBezTo>
                      <a:pt x="65561" y="7338"/>
                      <a:pt x="61298" y="9020"/>
                      <a:pt x="59671" y="12680"/>
                    </a:cubicBezTo>
                    <a:lnTo>
                      <a:pt x="11512" y="125137"/>
                    </a:lnTo>
                    <a:lnTo>
                      <a:pt x="90011" y="15587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2" name="Google Shape;2262;g2db6eecb36d_0_0"/>
              <p:cNvSpPr/>
              <p:nvPr/>
            </p:nvSpPr>
            <p:spPr>
              <a:xfrm>
                <a:off x="7374297" y="4216293"/>
                <a:ext cx="70261" cy="148654"/>
              </a:xfrm>
              <a:custGeom>
                <a:rect b="b" l="l" r="r" t="t"/>
                <a:pathLst>
                  <a:path extrusionOk="0" h="148654" w="70261">
                    <a:moveTo>
                      <a:pt x="70595" y="-19"/>
                    </a:moveTo>
                    <a:lnTo>
                      <a:pt x="70595" y="148636"/>
                    </a:lnTo>
                    <a:lnTo>
                      <a:pt x="334" y="148636"/>
                    </a:lnTo>
                    <a:lnTo>
                      <a:pt x="334" y="-19"/>
                    </a:lnTo>
                    <a:close/>
                    <a:moveTo>
                      <a:pt x="62191" y="140237"/>
                    </a:moveTo>
                    <a:lnTo>
                      <a:pt x="62191" y="8379"/>
                    </a:lnTo>
                    <a:lnTo>
                      <a:pt x="8738" y="8379"/>
                    </a:lnTo>
                    <a:lnTo>
                      <a:pt x="8738" y="140237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3" name="Google Shape;2263;g2db6eecb36d_0_0"/>
              <p:cNvSpPr/>
              <p:nvPr/>
            </p:nvSpPr>
            <p:spPr>
              <a:xfrm>
                <a:off x="7277432" y="3908659"/>
                <a:ext cx="162658" cy="89857"/>
              </a:xfrm>
              <a:custGeom>
                <a:rect b="b" l="l" r="r" t="t"/>
                <a:pathLst>
                  <a:path extrusionOk="0" h="89857" w="162658">
                    <a:moveTo>
                      <a:pt x="157627" y="54649"/>
                    </a:moveTo>
                    <a:cubicBezTo>
                      <a:pt x="163175" y="56832"/>
                      <a:pt x="164687" y="66406"/>
                      <a:pt x="160905" y="75982"/>
                    </a:cubicBezTo>
                    <a:cubicBezTo>
                      <a:pt x="157712" y="84128"/>
                      <a:pt x="151744" y="89839"/>
                      <a:pt x="146449" y="89839"/>
                    </a:cubicBezTo>
                    <a:cubicBezTo>
                      <a:pt x="145619" y="89836"/>
                      <a:pt x="144795" y="89694"/>
                      <a:pt x="144012" y="89418"/>
                    </a:cubicBezTo>
                    <a:lnTo>
                      <a:pt x="117706" y="79089"/>
                    </a:lnTo>
                    <a:lnTo>
                      <a:pt x="5674" y="35164"/>
                    </a:lnTo>
                    <a:cubicBezTo>
                      <a:pt x="2652" y="33707"/>
                      <a:pt x="680" y="30703"/>
                      <a:pt x="547" y="27353"/>
                    </a:cubicBezTo>
                    <a:cubicBezTo>
                      <a:pt x="-43" y="22761"/>
                      <a:pt x="595" y="18096"/>
                      <a:pt x="2397" y="13831"/>
                    </a:cubicBezTo>
                    <a:cubicBezTo>
                      <a:pt x="6095" y="4425"/>
                      <a:pt x="13742" y="-1706"/>
                      <a:pt x="19290" y="393"/>
                    </a:cubicBezTo>
                    <a:lnTo>
                      <a:pt x="134851" y="45746"/>
                    </a:lnTo>
                    <a:close/>
                    <a:moveTo>
                      <a:pt x="153089" y="72958"/>
                    </a:moveTo>
                    <a:cubicBezTo>
                      <a:pt x="154817" y="69577"/>
                      <a:pt x="155120" y="65645"/>
                      <a:pt x="153929" y="62040"/>
                    </a:cubicBezTo>
                    <a:lnTo>
                      <a:pt x="16685" y="8456"/>
                    </a:lnTo>
                    <a:cubicBezTo>
                      <a:pt x="13594" y="10433"/>
                      <a:pt x="11302" y="13437"/>
                      <a:pt x="10213" y="16939"/>
                    </a:cubicBezTo>
                    <a:cubicBezTo>
                      <a:pt x="8994" y="19797"/>
                      <a:pt x="8531" y="22921"/>
                      <a:pt x="8868" y="26010"/>
                    </a:cubicBezTo>
                    <a:cubicBezTo>
                      <a:pt x="8921" y="26625"/>
                      <a:pt x="9093" y="27224"/>
                      <a:pt x="9373" y="27773"/>
                    </a:cubicBezTo>
                    <a:lnTo>
                      <a:pt x="147038" y="81609"/>
                    </a:lnTo>
                    <a:cubicBezTo>
                      <a:pt x="149750" y="79279"/>
                      <a:pt x="151831" y="76303"/>
                      <a:pt x="153089" y="7295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4" name="Google Shape;2264;g2db6eecb36d_0_0"/>
              <p:cNvSpPr/>
              <p:nvPr/>
            </p:nvSpPr>
            <p:spPr>
              <a:xfrm>
                <a:off x="7419177" y="3800897"/>
                <a:ext cx="8320" cy="6131"/>
              </a:xfrm>
              <a:custGeom>
                <a:rect b="b" l="l" r="r" t="t"/>
                <a:pathLst>
                  <a:path extrusionOk="0" h="6131" w="8320">
                    <a:moveTo>
                      <a:pt x="8655" y="3509"/>
                    </a:moveTo>
                    <a:cubicBezTo>
                      <a:pt x="8150" y="3760"/>
                      <a:pt x="7562" y="4012"/>
                      <a:pt x="7058" y="4264"/>
                    </a:cubicBezTo>
                    <a:lnTo>
                      <a:pt x="3275" y="6112"/>
                    </a:lnTo>
                    <a:lnTo>
                      <a:pt x="334" y="-1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5" name="Google Shape;2265;g2db6eecb36d_0_0"/>
              <p:cNvSpPr/>
              <p:nvPr/>
            </p:nvSpPr>
            <p:spPr>
              <a:xfrm>
                <a:off x="7410937" y="3797374"/>
                <a:ext cx="6305" cy="2686"/>
              </a:xfrm>
              <a:custGeom>
                <a:rect b="b" l="l" r="r" t="t"/>
                <a:pathLst>
                  <a:path extrusionOk="0" h="2686" w="6305">
                    <a:moveTo>
                      <a:pt x="6306" y="2686"/>
                    </a:moveTo>
                    <a:lnTo>
                      <a:pt x="0" y="2686"/>
                    </a:lnTo>
                    <a:lnTo>
                      <a:pt x="0" y="0"/>
                    </a:lnTo>
                    <a:lnTo>
                      <a:pt x="6306" y="268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6" name="Google Shape;2266;g2db6eecb36d_0_0"/>
              <p:cNvSpPr/>
              <p:nvPr/>
            </p:nvSpPr>
            <p:spPr>
              <a:xfrm>
                <a:off x="7297674" y="3953332"/>
                <a:ext cx="96962" cy="74243"/>
              </a:xfrm>
              <a:custGeom>
                <a:rect b="b" l="l" r="r" t="t"/>
                <a:pathLst>
                  <a:path extrusionOk="0" h="74243" w="96962">
                    <a:moveTo>
                      <a:pt x="97296" y="34835"/>
                    </a:moveTo>
                    <a:lnTo>
                      <a:pt x="94690" y="39118"/>
                    </a:lnTo>
                    <a:cubicBezTo>
                      <a:pt x="82420" y="59191"/>
                      <a:pt x="73763" y="70697"/>
                      <a:pt x="69056" y="73217"/>
                    </a:cubicBezTo>
                    <a:lnTo>
                      <a:pt x="67292" y="74224"/>
                    </a:lnTo>
                    <a:lnTo>
                      <a:pt x="1233" y="45922"/>
                    </a:lnTo>
                    <a:lnTo>
                      <a:pt x="728" y="43990"/>
                    </a:lnTo>
                    <a:cubicBezTo>
                      <a:pt x="202" y="40792"/>
                      <a:pt x="202" y="37529"/>
                      <a:pt x="728" y="34331"/>
                    </a:cubicBezTo>
                    <a:cubicBezTo>
                      <a:pt x="2296" y="24281"/>
                      <a:pt x="4428" y="14327"/>
                      <a:pt x="7116" y="4516"/>
                    </a:cubicBezTo>
                    <a:lnTo>
                      <a:pt x="8292" y="-19"/>
                    </a:lnTo>
                    <a:close/>
                    <a:moveTo>
                      <a:pt x="84857" y="38951"/>
                    </a:moveTo>
                    <a:lnTo>
                      <a:pt x="14091" y="11235"/>
                    </a:lnTo>
                    <a:cubicBezTo>
                      <a:pt x="11319" y="20600"/>
                      <a:pt x="9517" y="30225"/>
                      <a:pt x="8712" y="39958"/>
                    </a:cubicBezTo>
                    <a:lnTo>
                      <a:pt x="66451" y="64735"/>
                    </a:lnTo>
                    <a:cubicBezTo>
                      <a:pt x="73443" y="56784"/>
                      <a:pt x="79610" y="48145"/>
                      <a:pt x="84857" y="3895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7" name="Google Shape;2267;g2db6eecb36d_0_0"/>
              <p:cNvSpPr/>
              <p:nvPr/>
            </p:nvSpPr>
            <p:spPr>
              <a:xfrm>
                <a:off x="7356816" y="3799386"/>
                <a:ext cx="13447" cy="27883"/>
              </a:xfrm>
              <a:custGeom>
                <a:rect b="b" l="l" r="r" t="t"/>
                <a:pathLst>
                  <a:path extrusionOk="0" h="27883" w="13447">
                    <a:moveTo>
                      <a:pt x="13781" y="1409"/>
                    </a:moveTo>
                    <a:lnTo>
                      <a:pt x="12352" y="4516"/>
                    </a:lnTo>
                    <a:cubicBezTo>
                      <a:pt x="10923" y="7624"/>
                      <a:pt x="9495" y="10731"/>
                      <a:pt x="8065" y="13838"/>
                    </a:cubicBezTo>
                    <a:cubicBezTo>
                      <a:pt x="6636" y="16862"/>
                      <a:pt x="5208" y="19885"/>
                      <a:pt x="3779" y="22993"/>
                    </a:cubicBezTo>
                    <a:lnTo>
                      <a:pt x="1510" y="27864"/>
                    </a:lnTo>
                    <a:lnTo>
                      <a:pt x="334" y="26941"/>
                    </a:lnTo>
                    <a:lnTo>
                      <a:pt x="11848" y="-1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8" name="Google Shape;2268;g2db6eecb36d_0_0"/>
              <p:cNvSpPr/>
              <p:nvPr/>
            </p:nvSpPr>
            <p:spPr>
              <a:xfrm>
                <a:off x="7200638" y="3778798"/>
                <a:ext cx="167692" cy="209724"/>
              </a:xfrm>
              <a:custGeom>
                <a:rect b="b" l="l" r="r" t="t"/>
                <a:pathLst>
                  <a:path extrusionOk="0" h="209724" w="167692">
                    <a:moveTo>
                      <a:pt x="168026" y="20569"/>
                    </a:moveTo>
                    <a:lnTo>
                      <a:pt x="156512" y="47529"/>
                    </a:lnTo>
                    <a:lnTo>
                      <a:pt x="151889" y="43917"/>
                    </a:lnTo>
                    <a:cubicBezTo>
                      <a:pt x="138602" y="33744"/>
                      <a:pt x="122319" y="28252"/>
                      <a:pt x="105580" y="28295"/>
                    </a:cubicBezTo>
                    <a:cubicBezTo>
                      <a:pt x="63184" y="28267"/>
                      <a:pt x="28792" y="62588"/>
                      <a:pt x="28764" y="104954"/>
                    </a:cubicBezTo>
                    <a:cubicBezTo>
                      <a:pt x="28737" y="144013"/>
                      <a:pt x="58084" y="176856"/>
                      <a:pt x="96924" y="181234"/>
                    </a:cubicBezTo>
                    <a:lnTo>
                      <a:pt x="101462" y="181739"/>
                    </a:lnTo>
                    <a:lnTo>
                      <a:pt x="99865" y="190305"/>
                    </a:lnTo>
                    <a:cubicBezTo>
                      <a:pt x="98857" y="195428"/>
                      <a:pt x="97848" y="200467"/>
                      <a:pt x="97176" y="205674"/>
                    </a:cubicBezTo>
                    <a:lnTo>
                      <a:pt x="96755" y="208698"/>
                    </a:lnTo>
                    <a:lnTo>
                      <a:pt x="96588" y="209705"/>
                    </a:lnTo>
                    <a:lnTo>
                      <a:pt x="92469" y="209201"/>
                    </a:lnTo>
                    <a:cubicBezTo>
                      <a:pt x="34879" y="202052"/>
                      <a:pt x="-6008" y="149602"/>
                      <a:pt x="1146" y="92052"/>
                    </a:cubicBezTo>
                    <a:cubicBezTo>
                      <a:pt x="8300" y="34502"/>
                      <a:pt x="60787" y="-6356"/>
                      <a:pt x="118377" y="793"/>
                    </a:cubicBezTo>
                    <a:cubicBezTo>
                      <a:pt x="135047" y="2862"/>
                      <a:pt x="150977" y="8895"/>
                      <a:pt x="164832" y="18385"/>
                    </a:cubicBezTo>
                    <a:lnTo>
                      <a:pt x="165673" y="18973"/>
                    </a:lnTo>
                    <a:lnTo>
                      <a:pt x="167185" y="19981"/>
                    </a:lnTo>
                    <a:close/>
                    <a:moveTo>
                      <a:pt x="156595" y="30815"/>
                    </a:moveTo>
                    <a:cubicBezTo>
                      <a:pt x="157521" y="28800"/>
                      <a:pt x="158445" y="26868"/>
                      <a:pt x="159369" y="24852"/>
                    </a:cubicBezTo>
                    <a:cubicBezTo>
                      <a:pt x="115030" y="-4839"/>
                      <a:pt x="54999" y="7011"/>
                      <a:pt x="25288" y="51319"/>
                    </a:cubicBezTo>
                    <a:cubicBezTo>
                      <a:pt x="-4424" y="95627"/>
                      <a:pt x="7433" y="155615"/>
                      <a:pt x="51773" y="185306"/>
                    </a:cubicBezTo>
                    <a:cubicBezTo>
                      <a:pt x="63127" y="192910"/>
                      <a:pt x="75967" y="198020"/>
                      <a:pt x="89443" y="200299"/>
                    </a:cubicBezTo>
                    <a:cubicBezTo>
                      <a:pt x="90116" y="196519"/>
                      <a:pt x="90788" y="192741"/>
                      <a:pt x="91545" y="188961"/>
                    </a:cubicBezTo>
                    <a:cubicBezTo>
                      <a:pt x="45146" y="181244"/>
                      <a:pt x="13791" y="137401"/>
                      <a:pt x="21513" y="91034"/>
                    </a:cubicBezTo>
                    <a:cubicBezTo>
                      <a:pt x="28353" y="49966"/>
                      <a:pt x="63919" y="19871"/>
                      <a:pt x="105580" y="19897"/>
                    </a:cubicBezTo>
                    <a:cubicBezTo>
                      <a:pt x="123110" y="19835"/>
                      <a:pt x="140218" y="25270"/>
                      <a:pt x="154494" y="35435"/>
                    </a:cubicBezTo>
                    <a:cubicBezTo>
                      <a:pt x="155167" y="33839"/>
                      <a:pt x="155923" y="32327"/>
                      <a:pt x="156595" y="3081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9" name="Google Shape;2269;g2db6eecb36d_0_0"/>
              <p:cNvSpPr/>
              <p:nvPr/>
            </p:nvSpPr>
            <p:spPr>
              <a:xfrm>
                <a:off x="7222596" y="4006999"/>
                <a:ext cx="126151" cy="259013"/>
              </a:xfrm>
              <a:custGeom>
                <a:rect b="b" l="l" r="r" t="t"/>
                <a:pathLst>
                  <a:path extrusionOk="0" h="259013" w="126151">
                    <a:moveTo>
                      <a:pt x="126485" y="14175"/>
                    </a:moveTo>
                    <a:lnTo>
                      <a:pt x="8066" y="258994"/>
                    </a:lnTo>
                    <a:lnTo>
                      <a:pt x="334" y="255719"/>
                    </a:lnTo>
                    <a:lnTo>
                      <a:pt x="93288" y="-19"/>
                    </a:lnTo>
                    <a:close/>
                    <a:moveTo>
                      <a:pt x="36390" y="181055"/>
                    </a:moveTo>
                    <a:lnTo>
                      <a:pt x="115056" y="18458"/>
                    </a:lnTo>
                    <a:lnTo>
                      <a:pt x="98162" y="1123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270" name="Google Shape;2270;g2db6eecb36d_0_0"/>
          <p:cNvGrpSpPr/>
          <p:nvPr/>
        </p:nvGrpSpPr>
        <p:grpSpPr>
          <a:xfrm>
            <a:off x="3884219" y="3915490"/>
            <a:ext cx="1403815" cy="1233622"/>
            <a:chOff x="3884219" y="3915490"/>
            <a:chExt cx="1403815" cy="1233622"/>
          </a:xfrm>
        </p:grpSpPr>
        <p:sp>
          <p:nvSpPr>
            <p:cNvPr id="2271" name="Google Shape;2271;g2db6eecb36d_0_0"/>
            <p:cNvSpPr/>
            <p:nvPr/>
          </p:nvSpPr>
          <p:spPr>
            <a:xfrm>
              <a:off x="3884219" y="3915490"/>
              <a:ext cx="1403815" cy="1233622"/>
            </a:xfrm>
            <a:custGeom>
              <a:rect b="b" l="l" r="r" t="t"/>
              <a:pathLst>
                <a:path extrusionOk="0" h="837774" w="953355">
                  <a:moveTo>
                    <a:pt x="0" y="0"/>
                  </a:moveTo>
                  <a:lnTo>
                    <a:pt x="953355" y="0"/>
                  </a:lnTo>
                  <a:lnTo>
                    <a:pt x="953355" y="837775"/>
                  </a:lnTo>
                  <a:lnTo>
                    <a:pt x="0" y="8377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72" name="Google Shape;2272;g2db6eecb36d_0_0"/>
            <p:cNvGrpSpPr/>
            <p:nvPr/>
          </p:nvGrpSpPr>
          <p:grpSpPr>
            <a:xfrm>
              <a:off x="4055440" y="4072534"/>
              <a:ext cx="1037420" cy="811259"/>
              <a:chOff x="8226314" y="3765519"/>
              <a:chExt cx="704530" cy="550940"/>
            </a:xfrm>
          </p:grpSpPr>
          <p:sp>
            <p:nvSpPr>
              <p:cNvPr id="2273" name="Google Shape;2273;g2db6eecb36d_0_0"/>
              <p:cNvSpPr/>
              <p:nvPr/>
            </p:nvSpPr>
            <p:spPr>
              <a:xfrm>
                <a:off x="8648264" y="3765519"/>
                <a:ext cx="282580" cy="120812"/>
              </a:xfrm>
              <a:custGeom>
                <a:rect b="b" l="l" r="r" t="t"/>
                <a:pathLst>
                  <a:path extrusionOk="0" h="120812" w="282580">
                    <a:moveTo>
                      <a:pt x="334" y="4825"/>
                    </a:moveTo>
                    <a:lnTo>
                      <a:pt x="282914" y="-19"/>
                    </a:lnTo>
                    <a:cubicBezTo>
                      <a:pt x="277871" y="49575"/>
                      <a:pt x="247342" y="92964"/>
                      <a:pt x="202347" y="114487"/>
                    </a:cubicBezTo>
                    <a:cubicBezTo>
                      <a:pt x="201012" y="111898"/>
                      <a:pt x="199215" y="109575"/>
                      <a:pt x="197042" y="107634"/>
                    </a:cubicBezTo>
                    <a:cubicBezTo>
                      <a:pt x="191168" y="102758"/>
                      <a:pt x="183622" y="100364"/>
                      <a:pt x="176009" y="100962"/>
                    </a:cubicBezTo>
                    <a:lnTo>
                      <a:pt x="120225" y="104436"/>
                    </a:lnTo>
                    <a:cubicBezTo>
                      <a:pt x="109606" y="104643"/>
                      <a:pt x="100091" y="111041"/>
                      <a:pt x="95899" y="120793"/>
                    </a:cubicBezTo>
                    <a:cubicBezTo>
                      <a:pt x="44664" y="103303"/>
                      <a:pt x="7684" y="58428"/>
                      <a:pt x="334" y="4825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4" name="Google Shape;2274;g2db6eecb36d_0_0"/>
              <p:cNvSpPr/>
              <p:nvPr/>
            </p:nvSpPr>
            <p:spPr>
              <a:xfrm>
                <a:off x="8576110" y="4269589"/>
                <a:ext cx="117512" cy="46870"/>
              </a:xfrm>
              <a:custGeom>
                <a:rect b="b" l="l" r="r" t="t"/>
                <a:pathLst>
                  <a:path extrusionOk="0" h="42609" w="117512">
                    <a:moveTo>
                      <a:pt x="117847" y="827"/>
                    </a:moveTo>
                    <a:lnTo>
                      <a:pt x="117847" y="33086"/>
                    </a:lnTo>
                    <a:cubicBezTo>
                      <a:pt x="114430" y="31684"/>
                      <a:pt x="110743" y="31060"/>
                      <a:pt x="107055" y="31259"/>
                    </a:cubicBezTo>
                    <a:cubicBezTo>
                      <a:pt x="99857" y="31764"/>
                      <a:pt x="93062" y="34770"/>
                      <a:pt x="87850" y="39758"/>
                    </a:cubicBezTo>
                    <a:cubicBezTo>
                      <a:pt x="86867" y="40633"/>
                      <a:pt x="85951" y="41580"/>
                      <a:pt x="85107" y="42590"/>
                    </a:cubicBezTo>
                    <a:cubicBezTo>
                      <a:pt x="83544" y="39321"/>
                      <a:pt x="81299" y="36423"/>
                      <a:pt x="78523" y="34091"/>
                    </a:cubicBezTo>
                    <a:cubicBezTo>
                      <a:pt x="72921" y="29619"/>
                      <a:pt x="65939" y="27229"/>
                      <a:pt x="58769" y="27329"/>
                    </a:cubicBezTo>
                    <a:lnTo>
                      <a:pt x="58587" y="27329"/>
                    </a:lnTo>
                    <a:cubicBezTo>
                      <a:pt x="51319" y="27251"/>
                      <a:pt x="44258" y="29743"/>
                      <a:pt x="38652" y="34366"/>
                    </a:cubicBezTo>
                    <a:cubicBezTo>
                      <a:pt x="36116" y="36490"/>
                      <a:pt x="34032" y="39100"/>
                      <a:pt x="32524" y="42042"/>
                    </a:cubicBezTo>
                    <a:cubicBezTo>
                      <a:pt x="31871" y="41238"/>
                      <a:pt x="31168" y="40475"/>
                      <a:pt x="30421" y="39758"/>
                    </a:cubicBezTo>
                    <a:cubicBezTo>
                      <a:pt x="25164" y="34783"/>
                      <a:pt x="18346" y="31780"/>
                      <a:pt x="11125" y="31259"/>
                    </a:cubicBezTo>
                    <a:cubicBezTo>
                      <a:pt x="7436" y="31060"/>
                      <a:pt x="3750" y="31684"/>
                      <a:pt x="334" y="33087"/>
                    </a:cubicBezTo>
                    <a:lnTo>
                      <a:pt x="334" y="827"/>
                    </a:lnTo>
                    <a:lnTo>
                      <a:pt x="64531" y="827"/>
                    </a:lnTo>
                    <a:lnTo>
                      <a:pt x="86479" y="5"/>
                    </a:lnTo>
                    <a:cubicBezTo>
                      <a:pt x="87814" y="-90"/>
                      <a:pt x="89153" y="97"/>
                      <a:pt x="90411" y="554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5" name="Google Shape;2275;g2db6eecb36d_0_0"/>
              <p:cNvSpPr/>
              <p:nvPr/>
            </p:nvSpPr>
            <p:spPr>
              <a:xfrm>
                <a:off x="8469206" y="4122290"/>
                <a:ext cx="42909" cy="117978"/>
              </a:xfrm>
              <a:custGeom>
                <a:rect b="b" l="l" r="r" t="t"/>
                <a:pathLst>
                  <a:path extrusionOk="0" h="117978" w="42909">
                    <a:moveTo>
                      <a:pt x="43222" y="86066"/>
                    </a:moveTo>
                    <a:cubicBezTo>
                      <a:pt x="43302" y="87363"/>
                      <a:pt x="43148" y="88663"/>
                      <a:pt x="42765" y="89905"/>
                    </a:cubicBezTo>
                    <a:lnTo>
                      <a:pt x="42492" y="90818"/>
                    </a:lnTo>
                    <a:lnTo>
                      <a:pt x="42948" y="117412"/>
                    </a:lnTo>
                    <a:lnTo>
                      <a:pt x="10758" y="117960"/>
                    </a:lnTo>
                    <a:cubicBezTo>
                      <a:pt x="14356" y="107396"/>
                      <a:pt x="11503" y="95706"/>
                      <a:pt x="3442" y="87986"/>
                    </a:cubicBezTo>
                    <a:cubicBezTo>
                      <a:pt x="2565" y="87061"/>
                      <a:pt x="1617" y="86205"/>
                      <a:pt x="608" y="85427"/>
                    </a:cubicBezTo>
                    <a:cubicBezTo>
                      <a:pt x="3863" y="83839"/>
                      <a:pt x="6710" y="81525"/>
                      <a:pt x="8929" y="78664"/>
                    </a:cubicBezTo>
                    <a:cubicBezTo>
                      <a:pt x="13417" y="72947"/>
                      <a:pt x="15719" y="65819"/>
                      <a:pt x="15423" y="58559"/>
                    </a:cubicBezTo>
                    <a:cubicBezTo>
                      <a:pt x="15362" y="51328"/>
                      <a:pt x="12774" y="44346"/>
                      <a:pt x="8107" y="38820"/>
                    </a:cubicBezTo>
                    <a:cubicBezTo>
                      <a:pt x="5928" y="36351"/>
                      <a:pt x="3288" y="34333"/>
                      <a:pt x="334" y="32879"/>
                    </a:cubicBezTo>
                    <a:cubicBezTo>
                      <a:pt x="1064" y="32148"/>
                      <a:pt x="1796" y="31417"/>
                      <a:pt x="2528" y="30686"/>
                    </a:cubicBezTo>
                    <a:cubicBezTo>
                      <a:pt x="7448" y="25357"/>
                      <a:pt x="10331" y="18464"/>
                      <a:pt x="10667" y="11222"/>
                    </a:cubicBezTo>
                    <a:cubicBezTo>
                      <a:pt x="10836" y="7559"/>
                      <a:pt x="10180" y="3905"/>
                      <a:pt x="8746" y="530"/>
                    </a:cubicBezTo>
                    <a:lnTo>
                      <a:pt x="41028" y="-19"/>
                    </a:lnTo>
                    <a:lnTo>
                      <a:pt x="42126" y="64042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6" name="Google Shape;2276;g2db6eecb36d_0_0"/>
              <p:cNvSpPr/>
              <p:nvPr/>
            </p:nvSpPr>
            <p:spPr>
              <a:xfrm>
                <a:off x="8226314" y="3843746"/>
                <a:ext cx="117695" cy="282381"/>
              </a:xfrm>
              <a:custGeom>
                <a:rect b="b" l="l" r="r" t="t"/>
                <a:pathLst>
                  <a:path extrusionOk="0" h="282381" w="117695">
                    <a:moveTo>
                      <a:pt x="102026" y="164293"/>
                    </a:moveTo>
                    <a:cubicBezTo>
                      <a:pt x="101978" y="174920"/>
                      <a:pt x="108273" y="184554"/>
                      <a:pt x="118030" y="188784"/>
                    </a:cubicBezTo>
                    <a:cubicBezTo>
                      <a:pt x="99693" y="239730"/>
                      <a:pt x="54132" y="275956"/>
                      <a:pt x="334" y="282363"/>
                    </a:cubicBezTo>
                    <a:lnTo>
                      <a:pt x="334" y="-19"/>
                    </a:lnTo>
                    <a:cubicBezTo>
                      <a:pt x="49871" y="5856"/>
                      <a:pt x="92771" y="37090"/>
                      <a:pt x="113549" y="82411"/>
                    </a:cubicBezTo>
                    <a:cubicBezTo>
                      <a:pt x="104070" y="87494"/>
                      <a:pt x="98559" y="97754"/>
                      <a:pt x="99557" y="108457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77" name="Google Shape;2277;g2db6eecb36d_0_0"/>
            <p:cNvGrpSpPr/>
            <p:nvPr/>
          </p:nvGrpSpPr>
          <p:grpSpPr>
            <a:xfrm>
              <a:off x="4036830" y="4053587"/>
              <a:ext cx="1073642" cy="990403"/>
              <a:chOff x="8213676" y="3752650"/>
              <a:chExt cx="729129" cy="672600"/>
            </a:xfrm>
          </p:grpSpPr>
          <p:sp>
            <p:nvSpPr>
              <p:cNvPr id="2278" name="Google Shape;2278;g2db6eecb36d_0_0"/>
              <p:cNvSpPr/>
              <p:nvPr/>
            </p:nvSpPr>
            <p:spPr>
              <a:xfrm>
                <a:off x="8634345" y="3752650"/>
                <a:ext cx="308460" cy="147496"/>
              </a:xfrm>
              <a:custGeom>
                <a:rect b="b" l="l" r="r" t="t"/>
                <a:pathLst>
                  <a:path extrusionOk="0" h="147496" w="308460">
                    <a:moveTo>
                      <a:pt x="308794" y="-19"/>
                    </a:moveTo>
                    <a:lnTo>
                      <a:pt x="308428" y="6379"/>
                    </a:lnTo>
                    <a:cubicBezTo>
                      <a:pt x="305084" y="65363"/>
                      <a:pt x="268436" y="117302"/>
                      <a:pt x="213961" y="140259"/>
                    </a:cubicBezTo>
                    <a:lnTo>
                      <a:pt x="209663" y="142086"/>
                    </a:lnTo>
                    <a:cubicBezTo>
                      <a:pt x="209863" y="141125"/>
                      <a:pt x="209925" y="140140"/>
                      <a:pt x="209846" y="139161"/>
                    </a:cubicBezTo>
                    <a:lnTo>
                      <a:pt x="209571" y="134866"/>
                    </a:lnTo>
                    <a:cubicBezTo>
                      <a:pt x="209174" y="130299"/>
                      <a:pt x="206536" y="126225"/>
                      <a:pt x="202530" y="123991"/>
                    </a:cubicBezTo>
                    <a:cubicBezTo>
                      <a:pt x="198635" y="121714"/>
                      <a:pt x="194132" y="120693"/>
                      <a:pt x="189635" y="121068"/>
                    </a:cubicBezTo>
                    <a:lnTo>
                      <a:pt x="133851" y="124540"/>
                    </a:lnTo>
                    <a:cubicBezTo>
                      <a:pt x="130465" y="124705"/>
                      <a:pt x="127156" y="125610"/>
                      <a:pt x="124157" y="127191"/>
                    </a:cubicBezTo>
                    <a:cubicBezTo>
                      <a:pt x="119032" y="129700"/>
                      <a:pt x="115798" y="134921"/>
                      <a:pt x="115836" y="140625"/>
                    </a:cubicBezTo>
                    <a:lnTo>
                      <a:pt x="116109" y="145011"/>
                    </a:lnTo>
                    <a:cubicBezTo>
                      <a:pt x="116173" y="145847"/>
                      <a:pt x="116326" y="146674"/>
                      <a:pt x="116566" y="147478"/>
                    </a:cubicBezTo>
                    <a:lnTo>
                      <a:pt x="112177" y="146199"/>
                    </a:lnTo>
                    <a:cubicBezTo>
                      <a:pt x="50876" y="128517"/>
                      <a:pt x="6696" y="75081"/>
                      <a:pt x="883" y="11587"/>
                    </a:cubicBezTo>
                    <a:lnTo>
                      <a:pt x="334" y="5191"/>
                    </a:lnTo>
                    <a:close/>
                    <a:moveTo>
                      <a:pt x="296083" y="12044"/>
                    </a:moveTo>
                    <a:lnTo>
                      <a:pt x="13502" y="16888"/>
                    </a:lnTo>
                    <a:cubicBezTo>
                      <a:pt x="20853" y="70491"/>
                      <a:pt x="57832" y="115365"/>
                      <a:pt x="109067" y="132856"/>
                    </a:cubicBezTo>
                    <a:cubicBezTo>
                      <a:pt x="113259" y="123105"/>
                      <a:pt x="122774" y="116707"/>
                      <a:pt x="133393" y="116499"/>
                    </a:cubicBezTo>
                    <a:lnTo>
                      <a:pt x="189177" y="113025"/>
                    </a:lnTo>
                    <a:cubicBezTo>
                      <a:pt x="196790" y="112427"/>
                      <a:pt x="204337" y="114821"/>
                      <a:pt x="210212" y="119697"/>
                    </a:cubicBezTo>
                    <a:cubicBezTo>
                      <a:pt x="212383" y="121638"/>
                      <a:pt x="214181" y="123961"/>
                      <a:pt x="215515" y="126550"/>
                    </a:cubicBezTo>
                    <a:cubicBezTo>
                      <a:pt x="260511" y="105027"/>
                      <a:pt x="291040" y="61638"/>
                      <a:pt x="296083" y="120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9" name="Google Shape;2279;g2db6eecb36d_0_0"/>
              <p:cNvSpPr/>
              <p:nvPr/>
            </p:nvSpPr>
            <p:spPr>
              <a:xfrm>
                <a:off x="8753851" y="3942044"/>
                <a:ext cx="93945" cy="36968"/>
              </a:xfrm>
              <a:custGeom>
                <a:rect b="b" l="l" r="r" t="t"/>
                <a:pathLst>
                  <a:path extrusionOk="0" h="36968" w="93945">
                    <a:moveTo>
                      <a:pt x="94272" y="18307"/>
                    </a:moveTo>
                    <a:cubicBezTo>
                      <a:pt x="94416" y="22899"/>
                      <a:pt x="92297" y="27270"/>
                      <a:pt x="88601" y="30004"/>
                    </a:cubicBezTo>
                    <a:cubicBezTo>
                      <a:pt x="85046" y="32731"/>
                      <a:pt x="80735" y="34295"/>
                      <a:pt x="76256" y="34482"/>
                    </a:cubicBezTo>
                    <a:lnTo>
                      <a:pt x="48181" y="36218"/>
                    </a:lnTo>
                    <a:lnTo>
                      <a:pt x="19283" y="35853"/>
                    </a:lnTo>
                    <a:cubicBezTo>
                      <a:pt x="16866" y="35884"/>
                      <a:pt x="14465" y="36253"/>
                      <a:pt x="12150" y="36950"/>
                    </a:cubicBezTo>
                    <a:cubicBezTo>
                      <a:pt x="9593" y="36254"/>
                      <a:pt x="7220" y="35007"/>
                      <a:pt x="5199" y="33295"/>
                    </a:cubicBezTo>
                    <a:cubicBezTo>
                      <a:pt x="2519" y="30966"/>
                      <a:pt x="847" y="27690"/>
                      <a:pt x="535" y="24155"/>
                    </a:cubicBezTo>
                    <a:lnTo>
                      <a:pt x="353" y="19769"/>
                    </a:lnTo>
                    <a:cubicBezTo>
                      <a:pt x="162" y="16232"/>
                      <a:pt x="1416" y="12769"/>
                      <a:pt x="3828" y="10174"/>
                    </a:cubicBezTo>
                    <a:cubicBezTo>
                      <a:pt x="7573" y="6260"/>
                      <a:pt x="12681" y="3937"/>
                      <a:pt x="18094" y="3685"/>
                    </a:cubicBezTo>
                    <a:lnTo>
                      <a:pt x="18460" y="3685"/>
                    </a:lnTo>
                    <a:lnTo>
                      <a:pt x="74244" y="212"/>
                    </a:lnTo>
                    <a:lnTo>
                      <a:pt x="74336" y="212"/>
                    </a:lnTo>
                    <a:cubicBezTo>
                      <a:pt x="83558" y="-1308"/>
                      <a:pt x="92300" y="4828"/>
                      <a:pt x="93997" y="14011"/>
                    </a:cubicBezTo>
                    <a:close/>
                    <a:moveTo>
                      <a:pt x="82383" y="19129"/>
                    </a:moveTo>
                    <a:lnTo>
                      <a:pt x="82109" y="14743"/>
                    </a:lnTo>
                    <a:cubicBezTo>
                      <a:pt x="82017" y="13738"/>
                      <a:pt x="79182" y="11819"/>
                      <a:pt x="74885" y="12001"/>
                    </a:cubicBezTo>
                    <a:lnTo>
                      <a:pt x="19008" y="15474"/>
                    </a:lnTo>
                    <a:cubicBezTo>
                      <a:pt x="16669" y="15559"/>
                      <a:pt x="14435" y="16465"/>
                      <a:pt x="12698" y="18032"/>
                    </a:cubicBezTo>
                    <a:cubicBezTo>
                      <a:pt x="12429" y="18313"/>
                      <a:pt x="12239" y="18660"/>
                      <a:pt x="12150" y="19038"/>
                    </a:cubicBezTo>
                    <a:lnTo>
                      <a:pt x="12424" y="23425"/>
                    </a:lnTo>
                    <a:cubicBezTo>
                      <a:pt x="12503" y="23804"/>
                      <a:pt x="12734" y="24134"/>
                      <a:pt x="13064" y="24338"/>
                    </a:cubicBezTo>
                    <a:cubicBezTo>
                      <a:pt x="14941" y="25767"/>
                      <a:pt x="17310" y="26391"/>
                      <a:pt x="19649" y="26074"/>
                    </a:cubicBezTo>
                    <a:lnTo>
                      <a:pt x="75525" y="22602"/>
                    </a:lnTo>
                    <a:cubicBezTo>
                      <a:pt x="77567" y="22555"/>
                      <a:pt x="79545" y="21885"/>
                      <a:pt x="81195" y="20683"/>
                    </a:cubicBezTo>
                    <a:cubicBezTo>
                      <a:pt x="81766" y="20326"/>
                      <a:pt x="82189" y="19774"/>
                      <a:pt x="82384" y="1912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0" name="Google Shape;2280;g2db6eecb36d_0_0"/>
              <p:cNvSpPr/>
              <p:nvPr/>
            </p:nvSpPr>
            <p:spPr>
              <a:xfrm>
                <a:off x="8753596" y="3978281"/>
                <a:ext cx="93919" cy="34833"/>
              </a:xfrm>
              <a:custGeom>
                <a:rect b="b" l="l" r="r" t="t"/>
                <a:pathLst>
                  <a:path extrusionOk="0" h="34833" w="93919">
                    <a:moveTo>
                      <a:pt x="75414" y="347"/>
                    </a:moveTo>
                    <a:cubicBezTo>
                      <a:pt x="84808" y="-663"/>
                      <a:pt x="93242" y="6130"/>
                      <a:pt x="94253" y="15517"/>
                    </a:cubicBezTo>
                    <a:lnTo>
                      <a:pt x="94161" y="19903"/>
                    </a:lnTo>
                    <a:cubicBezTo>
                      <a:pt x="92980" y="29151"/>
                      <a:pt x="84594" y="35741"/>
                      <a:pt x="75323" y="34708"/>
                    </a:cubicBezTo>
                    <a:lnTo>
                      <a:pt x="75048" y="34708"/>
                    </a:lnTo>
                    <a:lnTo>
                      <a:pt x="47979" y="34342"/>
                    </a:lnTo>
                    <a:lnTo>
                      <a:pt x="21184" y="30139"/>
                    </a:lnTo>
                    <a:cubicBezTo>
                      <a:pt x="17052" y="29400"/>
                      <a:pt x="12795" y="29876"/>
                      <a:pt x="8929" y="31510"/>
                    </a:cubicBezTo>
                    <a:cubicBezTo>
                      <a:pt x="8088" y="31142"/>
                      <a:pt x="7291" y="30683"/>
                      <a:pt x="6552" y="30139"/>
                    </a:cubicBezTo>
                    <a:cubicBezTo>
                      <a:pt x="2716" y="27636"/>
                      <a:pt x="383" y="23385"/>
                      <a:pt x="334" y="18807"/>
                    </a:cubicBezTo>
                    <a:lnTo>
                      <a:pt x="334" y="14421"/>
                    </a:lnTo>
                    <a:cubicBezTo>
                      <a:pt x="979" y="7728"/>
                      <a:pt x="5845" y="2202"/>
                      <a:pt x="12406" y="712"/>
                    </a:cubicBezTo>
                    <a:cubicBezTo>
                      <a:pt x="14554" y="1446"/>
                      <a:pt x="16811" y="1817"/>
                      <a:pt x="19081" y="1809"/>
                    </a:cubicBezTo>
                    <a:cubicBezTo>
                      <a:pt x="19632" y="1825"/>
                      <a:pt x="20183" y="1794"/>
                      <a:pt x="20728" y="1717"/>
                    </a:cubicBezTo>
                    <a:lnTo>
                      <a:pt x="48437" y="-19"/>
                    </a:lnTo>
                    <a:close/>
                    <a:moveTo>
                      <a:pt x="82273" y="19812"/>
                    </a:moveTo>
                    <a:lnTo>
                      <a:pt x="82364" y="15426"/>
                    </a:lnTo>
                    <a:cubicBezTo>
                      <a:pt x="82364" y="14421"/>
                      <a:pt x="79712" y="12227"/>
                      <a:pt x="75323" y="12227"/>
                    </a:cubicBezTo>
                    <a:lnTo>
                      <a:pt x="19355" y="11497"/>
                    </a:lnTo>
                    <a:lnTo>
                      <a:pt x="19172" y="11497"/>
                    </a:lnTo>
                    <a:cubicBezTo>
                      <a:pt x="14874" y="11497"/>
                      <a:pt x="12313" y="13598"/>
                      <a:pt x="12222" y="14512"/>
                    </a:cubicBezTo>
                    <a:lnTo>
                      <a:pt x="12222" y="18898"/>
                    </a:lnTo>
                    <a:cubicBezTo>
                      <a:pt x="12222" y="19264"/>
                      <a:pt x="12588" y="19812"/>
                      <a:pt x="13503" y="20452"/>
                    </a:cubicBezTo>
                    <a:cubicBezTo>
                      <a:pt x="15209" y="21576"/>
                      <a:pt x="17220" y="22150"/>
                      <a:pt x="19264" y="22097"/>
                    </a:cubicBezTo>
                    <a:lnTo>
                      <a:pt x="75140" y="22828"/>
                    </a:lnTo>
                    <a:cubicBezTo>
                      <a:pt x="79529" y="22645"/>
                      <a:pt x="82273" y="20726"/>
                      <a:pt x="82273" y="198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1" name="Google Shape;2281;g2db6eecb36d_0_0"/>
              <p:cNvSpPr/>
              <p:nvPr/>
            </p:nvSpPr>
            <p:spPr>
              <a:xfrm>
                <a:off x="8752666" y="4009810"/>
                <a:ext cx="93395" cy="41580"/>
              </a:xfrm>
              <a:custGeom>
                <a:rect b="b" l="l" r="r" t="t"/>
                <a:pathLst>
                  <a:path extrusionOk="0" h="41580" w="93395">
                    <a:moveTo>
                      <a:pt x="77349" y="7292"/>
                    </a:moveTo>
                    <a:cubicBezTo>
                      <a:pt x="86746" y="7720"/>
                      <a:pt x="94047" y="15627"/>
                      <a:pt x="93719" y="25021"/>
                    </a:cubicBezTo>
                    <a:lnTo>
                      <a:pt x="92987" y="29407"/>
                    </a:lnTo>
                    <a:cubicBezTo>
                      <a:pt x="92171" y="33893"/>
                      <a:pt x="89195" y="37688"/>
                      <a:pt x="85031" y="39551"/>
                    </a:cubicBezTo>
                    <a:cubicBezTo>
                      <a:pt x="82135" y="40881"/>
                      <a:pt x="78983" y="41567"/>
                      <a:pt x="75795" y="41561"/>
                    </a:cubicBezTo>
                    <a:cubicBezTo>
                      <a:pt x="74601" y="41561"/>
                      <a:pt x="73408" y="41470"/>
                      <a:pt x="72228" y="41288"/>
                    </a:cubicBezTo>
                    <a:lnTo>
                      <a:pt x="71954" y="41288"/>
                    </a:lnTo>
                    <a:cubicBezTo>
                      <a:pt x="71862" y="41196"/>
                      <a:pt x="71862" y="41196"/>
                      <a:pt x="71771" y="41196"/>
                    </a:cubicBezTo>
                    <a:lnTo>
                      <a:pt x="16536" y="32423"/>
                    </a:lnTo>
                    <a:lnTo>
                      <a:pt x="16260" y="32423"/>
                    </a:lnTo>
                    <a:cubicBezTo>
                      <a:pt x="7036" y="31854"/>
                      <a:pt x="-37" y="24013"/>
                      <a:pt x="349" y="14786"/>
                    </a:cubicBezTo>
                    <a:lnTo>
                      <a:pt x="989" y="10490"/>
                    </a:lnTo>
                    <a:cubicBezTo>
                      <a:pt x="1919" y="5686"/>
                      <a:pt x="5277" y="1707"/>
                      <a:pt x="9859" y="-19"/>
                    </a:cubicBezTo>
                    <a:cubicBezTo>
                      <a:pt x="12979" y="1651"/>
                      <a:pt x="16472" y="2500"/>
                      <a:pt x="20010" y="2448"/>
                    </a:cubicBezTo>
                    <a:lnTo>
                      <a:pt x="48908" y="2814"/>
                    </a:lnTo>
                    <a:close/>
                    <a:moveTo>
                      <a:pt x="81921" y="23193"/>
                    </a:moveTo>
                    <a:cubicBezTo>
                      <a:pt x="82104" y="22279"/>
                      <a:pt x="79819" y="19720"/>
                      <a:pt x="75429" y="18989"/>
                    </a:cubicBezTo>
                    <a:lnTo>
                      <a:pt x="20193" y="10307"/>
                    </a:lnTo>
                    <a:cubicBezTo>
                      <a:pt x="19558" y="10201"/>
                      <a:pt x="18916" y="10140"/>
                      <a:pt x="18273" y="10124"/>
                    </a:cubicBezTo>
                    <a:cubicBezTo>
                      <a:pt x="14981" y="10124"/>
                      <a:pt x="12877" y="11496"/>
                      <a:pt x="12786" y="12318"/>
                    </a:cubicBezTo>
                    <a:lnTo>
                      <a:pt x="12054" y="16613"/>
                    </a:lnTo>
                    <a:cubicBezTo>
                      <a:pt x="11963" y="17527"/>
                      <a:pt x="14249" y="20086"/>
                      <a:pt x="18547" y="20817"/>
                    </a:cubicBezTo>
                    <a:lnTo>
                      <a:pt x="73782" y="29498"/>
                    </a:lnTo>
                    <a:cubicBezTo>
                      <a:pt x="75814" y="29868"/>
                      <a:pt x="77910" y="29646"/>
                      <a:pt x="79819" y="28859"/>
                    </a:cubicBezTo>
                    <a:cubicBezTo>
                      <a:pt x="80468" y="28612"/>
                      <a:pt x="80994" y="28120"/>
                      <a:pt x="81281" y="274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2" name="Google Shape;2282;g2db6eecb36d_0_0"/>
              <p:cNvSpPr/>
              <p:nvPr/>
            </p:nvSpPr>
            <p:spPr>
              <a:xfrm>
                <a:off x="8751858" y="3907794"/>
                <a:ext cx="93931" cy="38136"/>
              </a:xfrm>
              <a:custGeom>
                <a:rect b="b" l="l" r="r" t="t"/>
                <a:pathLst>
                  <a:path extrusionOk="0" h="38136" w="93931">
                    <a:moveTo>
                      <a:pt x="94254" y="18289"/>
                    </a:moveTo>
                    <a:cubicBezTo>
                      <a:pt x="94440" y="22890"/>
                      <a:pt x="92312" y="27280"/>
                      <a:pt x="88583" y="29986"/>
                    </a:cubicBezTo>
                    <a:cubicBezTo>
                      <a:pt x="85041" y="32674"/>
                      <a:pt x="80771" y="34234"/>
                      <a:pt x="76328" y="34463"/>
                    </a:cubicBezTo>
                    <a:lnTo>
                      <a:pt x="76237" y="34463"/>
                    </a:lnTo>
                    <a:lnTo>
                      <a:pt x="20453" y="37936"/>
                    </a:lnTo>
                    <a:lnTo>
                      <a:pt x="20087" y="37936"/>
                    </a:lnTo>
                    <a:cubicBezTo>
                      <a:pt x="19721" y="37936"/>
                      <a:pt x="19355" y="38027"/>
                      <a:pt x="18899" y="38027"/>
                    </a:cubicBezTo>
                    <a:cubicBezTo>
                      <a:pt x="10090" y="38940"/>
                      <a:pt x="2087" y="32862"/>
                      <a:pt x="608" y="24137"/>
                    </a:cubicBezTo>
                    <a:lnTo>
                      <a:pt x="334" y="19750"/>
                    </a:lnTo>
                    <a:cubicBezTo>
                      <a:pt x="850" y="10369"/>
                      <a:pt x="8867" y="3175"/>
                      <a:pt x="18258" y="3667"/>
                    </a:cubicBezTo>
                    <a:lnTo>
                      <a:pt x="18441" y="3667"/>
                    </a:lnTo>
                    <a:lnTo>
                      <a:pt x="74317" y="193"/>
                    </a:lnTo>
                    <a:lnTo>
                      <a:pt x="74500" y="193"/>
                    </a:lnTo>
                    <a:cubicBezTo>
                      <a:pt x="83666" y="-1257"/>
                      <a:pt x="92314" y="4870"/>
                      <a:pt x="93978" y="13993"/>
                    </a:cubicBezTo>
                    <a:close/>
                    <a:moveTo>
                      <a:pt x="81267" y="20665"/>
                    </a:moveTo>
                    <a:cubicBezTo>
                      <a:pt x="82090" y="20024"/>
                      <a:pt x="82456" y="19385"/>
                      <a:pt x="82364" y="19019"/>
                    </a:cubicBezTo>
                    <a:lnTo>
                      <a:pt x="82090" y="14725"/>
                    </a:lnTo>
                    <a:cubicBezTo>
                      <a:pt x="82090" y="13718"/>
                      <a:pt x="79163" y="11708"/>
                      <a:pt x="74866" y="11983"/>
                    </a:cubicBezTo>
                    <a:lnTo>
                      <a:pt x="19082" y="15455"/>
                    </a:lnTo>
                    <a:cubicBezTo>
                      <a:pt x="14691" y="15730"/>
                      <a:pt x="12130" y="18106"/>
                      <a:pt x="12222" y="19019"/>
                    </a:cubicBezTo>
                    <a:lnTo>
                      <a:pt x="12496" y="23405"/>
                    </a:lnTo>
                    <a:cubicBezTo>
                      <a:pt x="12496" y="24320"/>
                      <a:pt x="15332" y="26422"/>
                      <a:pt x="19721" y="26056"/>
                    </a:cubicBezTo>
                    <a:lnTo>
                      <a:pt x="75506" y="22583"/>
                    </a:lnTo>
                    <a:cubicBezTo>
                      <a:pt x="77575" y="22535"/>
                      <a:pt x="79582" y="21867"/>
                      <a:pt x="81267" y="206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3" name="Google Shape;2283;g2db6eecb36d_0_0"/>
              <p:cNvSpPr/>
              <p:nvPr/>
            </p:nvSpPr>
            <p:spPr>
              <a:xfrm>
                <a:off x="8749846" y="3873661"/>
                <a:ext cx="94044" cy="27490"/>
              </a:xfrm>
              <a:custGeom>
                <a:rect b="b" l="l" r="r" t="t"/>
                <a:pathLst>
                  <a:path extrusionOk="0" h="27490" w="94044">
                    <a:moveTo>
                      <a:pt x="94345" y="18151"/>
                    </a:moveTo>
                    <a:cubicBezTo>
                      <a:pt x="94424" y="19129"/>
                      <a:pt x="94362" y="20114"/>
                      <a:pt x="94162" y="21075"/>
                    </a:cubicBezTo>
                    <a:lnTo>
                      <a:pt x="90778" y="22446"/>
                    </a:lnTo>
                    <a:lnTo>
                      <a:pt x="90229" y="14130"/>
                    </a:lnTo>
                    <a:cubicBezTo>
                      <a:pt x="89956" y="11593"/>
                      <a:pt x="88751" y="9248"/>
                      <a:pt x="86846" y="7550"/>
                    </a:cubicBezTo>
                    <a:cubicBezTo>
                      <a:pt x="83345" y="4740"/>
                      <a:pt x="78875" y="3426"/>
                      <a:pt x="74408" y="3894"/>
                    </a:cubicBezTo>
                    <a:lnTo>
                      <a:pt x="18624" y="7368"/>
                    </a:lnTo>
                    <a:cubicBezTo>
                      <a:pt x="10302" y="7824"/>
                      <a:pt x="3992" y="13033"/>
                      <a:pt x="4267" y="19248"/>
                    </a:cubicBezTo>
                    <a:lnTo>
                      <a:pt x="4541" y="27472"/>
                    </a:lnTo>
                    <a:lnTo>
                      <a:pt x="1065" y="26467"/>
                    </a:lnTo>
                    <a:cubicBezTo>
                      <a:pt x="825" y="25663"/>
                      <a:pt x="672" y="24836"/>
                      <a:pt x="608" y="24000"/>
                    </a:cubicBezTo>
                    <a:lnTo>
                      <a:pt x="334" y="19613"/>
                    </a:lnTo>
                    <a:cubicBezTo>
                      <a:pt x="296" y="13910"/>
                      <a:pt x="3530" y="8689"/>
                      <a:pt x="8656" y="6179"/>
                    </a:cubicBezTo>
                    <a:cubicBezTo>
                      <a:pt x="11655" y="4599"/>
                      <a:pt x="14964" y="3694"/>
                      <a:pt x="18349" y="3529"/>
                    </a:cubicBezTo>
                    <a:lnTo>
                      <a:pt x="74134" y="57"/>
                    </a:lnTo>
                    <a:cubicBezTo>
                      <a:pt x="78631" y="-318"/>
                      <a:pt x="83134" y="703"/>
                      <a:pt x="87029" y="2980"/>
                    </a:cubicBezTo>
                    <a:cubicBezTo>
                      <a:pt x="91035" y="5214"/>
                      <a:pt x="93673" y="9287"/>
                      <a:pt x="94070" y="138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4" name="Google Shape;2284;g2db6eecb36d_0_0"/>
              <p:cNvSpPr/>
              <p:nvPr/>
            </p:nvSpPr>
            <p:spPr>
              <a:xfrm>
                <a:off x="8750578" y="3877482"/>
                <a:ext cx="93096" cy="34146"/>
              </a:xfrm>
              <a:custGeom>
                <a:rect b="b" l="l" r="r" t="t"/>
                <a:pathLst>
                  <a:path extrusionOk="0" h="34146" w="93096">
                    <a:moveTo>
                      <a:pt x="90046" y="18625"/>
                    </a:moveTo>
                    <a:lnTo>
                      <a:pt x="93430" y="17255"/>
                    </a:lnTo>
                    <a:cubicBezTo>
                      <a:pt x="92760" y="20760"/>
                      <a:pt x="90803" y="23889"/>
                      <a:pt x="87943" y="26027"/>
                    </a:cubicBezTo>
                    <a:cubicBezTo>
                      <a:pt x="84427" y="28701"/>
                      <a:pt x="80191" y="30261"/>
                      <a:pt x="75780" y="30506"/>
                    </a:cubicBezTo>
                    <a:lnTo>
                      <a:pt x="75597" y="30505"/>
                    </a:lnTo>
                    <a:lnTo>
                      <a:pt x="19721" y="33979"/>
                    </a:lnTo>
                    <a:lnTo>
                      <a:pt x="19538" y="33979"/>
                    </a:lnTo>
                    <a:cubicBezTo>
                      <a:pt x="19173" y="33979"/>
                      <a:pt x="18624" y="34069"/>
                      <a:pt x="18166" y="34069"/>
                    </a:cubicBezTo>
                    <a:cubicBezTo>
                      <a:pt x="10327" y="34705"/>
                      <a:pt x="3029" y="30029"/>
                      <a:pt x="334" y="22646"/>
                    </a:cubicBezTo>
                    <a:lnTo>
                      <a:pt x="3809" y="23651"/>
                    </a:lnTo>
                    <a:lnTo>
                      <a:pt x="3535" y="15427"/>
                    </a:lnTo>
                    <a:cubicBezTo>
                      <a:pt x="3260" y="9212"/>
                      <a:pt x="9570" y="4004"/>
                      <a:pt x="17892" y="3547"/>
                    </a:cubicBezTo>
                    <a:lnTo>
                      <a:pt x="73676" y="74"/>
                    </a:lnTo>
                    <a:cubicBezTo>
                      <a:pt x="78142" y="-395"/>
                      <a:pt x="82613" y="919"/>
                      <a:pt x="86114" y="3730"/>
                    </a:cubicBezTo>
                    <a:cubicBezTo>
                      <a:pt x="88020" y="5428"/>
                      <a:pt x="89225" y="7773"/>
                      <a:pt x="89497" y="10310"/>
                    </a:cubicBezTo>
                    <a:close/>
                    <a:moveTo>
                      <a:pt x="81724" y="15061"/>
                    </a:moveTo>
                    <a:lnTo>
                      <a:pt x="81449" y="10766"/>
                    </a:lnTo>
                    <a:cubicBezTo>
                      <a:pt x="81449" y="10400"/>
                      <a:pt x="80993" y="9853"/>
                      <a:pt x="80078" y="9304"/>
                    </a:cubicBezTo>
                    <a:cubicBezTo>
                      <a:pt x="78519" y="8422"/>
                      <a:pt x="76749" y="7979"/>
                      <a:pt x="74957" y="8024"/>
                    </a:cubicBezTo>
                    <a:lnTo>
                      <a:pt x="74225" y="8024"/>
                    </a:lnTo>
                    <a:lnTo>
                      <a:pt x="18349" y="11497"/>
                    </a:lnTo>
                    <a:cubicBezTo>
                      <a:pt x="16719" y="11574"/>
                      <a:pt x="15127" y="12011"/>
                      <a:pt x="13686" y="12776"/>
                    </a:cubicBezTo>
                    <a:cubicBezTo>
                      <a:pt x="12131" y="13691"/>
                      <a:pt x="11491" y="14605"/>
                      <a:pt x="11491" y="15061"/>
                    </a:cubicBezTo>
                    <a:lnTo>
                      <a:pt x="11765" y="19448"/>
                    </a:lnTo>
                    <a:cubicBezTo>
                      <a:pt x="11857" y="20362"/>
                      <a:pt x="14599" y="22463"/>
                      <a:pt x="18990" y="22099"/>
                    </a:cubicBezTo>
                    <a:lnTo>
                      <a:pt x="74865" y="18625"/>
                    </a:lnTo>
                    <a:cubicBezTo>
                      <a:pt x="76907" y="18578"/>
                      <a:pt x="78885" y="17909"/>
                      <a:pt x="80536" y="16706"/>
                    </a:cubicBezTo>
                    <a:cubicBezTo>
                      <a:pt x="81136" y="16339"/>
                      <a:pt x="81564" y="15746"/>
                      <a:pt x="81724" y="150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5" name="Google Shape;2285;g2db6eecb36d_0_0"/>
              <p:cNvSpPr/>
              <p:nvPr/>
            </p:nvSpPr>
            <p:spPr>
              <a:xfrm>
                <a:off x="8746959" y="4041671"/>
                <a:ext cx="93616" cy="43624"/>
              </a:xfrm>
              <a:custGeom>
                <a:rect b="b" l="l" r="r" t="t"/>
                <a:pathLst>
                  <a:path extrusionOk="0" h="43624" w="93616">
                    <a:moveTo>
                      <a:pt x="77935" y="9426"/>
                    </a:moveTo>
                    <a:cubicBezTo>
                      <a:pt x="87177" y="9989"/>
                      <a:pt x="94280" y="17817"/>
                      <a:pt x="93939" y="27063"/>
                    </a:cubicBezTo>
                    <a:lnTo>
                      <a:pt x="93207" y="31450"/>
                    </a:lnTo>
                    <a:cubicBezTo>
                      <a:pt x="92386" y="35961"/>
                      <a:pt x="89368" y="39766"/>
                      <a:pt x="85160" y="41594"/>
                    </a:cubicBezTo>
                    <a:cubicBezTo>
                      <a:pt x="82263" y="42924"/>
                      <a:pt x="79112" y="43610"/>
                      <a:pt x="75923" y="43605"/>
                    </a:cubicBezTo>
                    <a:cubicBezTo>
                      <a:pt x="74664" y="43614"/>
                      <a:pt x="73408" y="43492"/>
                      <a:pt x="72174" y="43239"/>
                    </a:cubicBezTo>
                    <a:lnTo>
                      <a:pt x="43916" y="38761"/>
                    </a:lnTo>
                    <a:lnTo>
                      <a:pt x="17212" y="27520"/>
                    </a:lnTo>
                    <a:cubicBezTo>
                      <a:pt x="13108" y="25699"/>
                      <a:pt x="8541" y="25189"/>
                      <a:pt x="4135" y="26058"/>
                    </a:cubicBezTo>
                    <a:cubicBezTo>
                      <a:pt x="3694" y="26125"/>
                      <a:pt x="3264" y="26248"/>
                      <a:pt x="2855" y="26424"/>
                    </a:cubicBezTo>
                    <a:cubicBezTo>
                      <a:pt x="823" y="23666"/>
                      <a:pt x="-32" y="20215"/>
                      <a:pt x="477" y="16828"/>
                    </a:cubicBezTo>
                    <a:lnTo>
                      <a:pt x="1208" y="12442"/>
                    </a:lnTo>
                    <a:cubicBezTo>
                      <a:pt x="3689" y="3457"/>
                      <a:pt x="12957" y="-1847"/>
                      <a:pt x="21968" y="562"/>
                    </a:cubicBezTo>
                    <a:lnTo>
                      <a:pt x="22243" y="562"/>
                    </a:lnTo>
                    <a:cubicBezTo>
                      <a:pt x="22333" y="652"/>
                      <a:pt x="22333" y="652"/>
                      <a:pt x="22426" y="652"/>
                    </a:cubicBezTo>
                    <a:lnTo>
                      <a:pt x="77661" y="9426"/>
                    </a:lnTo>
                    <a:close/>
                    <a:moveTo>
                      <a:pt x="82142" y="25236"/>
                    </a:moveTo>
                    <a:cubicBezTo>
                      <a:pt x="82324" y="24322"/>
                      <a:pt x="80038" y="21763"/>
                      <a:pt x="75649" y="21032"/>
                    </a:cubicBezTo>
                    <a:lnTo>
                      <a:pt x="20413" y="12351"/>
                    </a:lnTo>
                    <a:cubicBezTo>
                      <a:pt x="19778" y="12249"/>
                      <a:pt x="19136" y="12188"/>
                      <a:pt x="18493" y="12168"/>
                    </a:cubicBezTo>
                    <a:cubicBezTo>
                      <a:pt x="15200" y="12168"/>
                      <a:pt x="13097" y="13539"/>
                      <a:pt x="12914" y="14361"/>
                    </a:cubicBezTo>
                    <a:lnTo>
                      <a:pt x="12274" y="18656"/>
                    </a:lnTo>
                    <a:cubicBezTo>
                      <a:pt x="12091" y="19570"/>
                      <a:pt x="14378" y="22129"/>
                      <a:pt x="18767" y="22860"/>
                    </a:cubicBezTo>
                    <a:lnTo>
                      <a:pt x="74003" y="31542"/>
                    </a:lnTo>
                    <a:cubicBezTo>
                      <a:pt x="76004" y="31912"/>
                      <a:pt x="78070" y="31689"/>
                      <a:pt x="79947" y="30901"/>
                    </a:cubicBezTo>
                    <a:cubicBezTo>
                      <a:pt x="80953" y="30445"/>
                      <a:pt x="81411" y="29896"/>
                      <a:pt x="81502" y="295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6" name="Google Shape;2286;g2db6eecb36d_0_0"/>
              <p:cNvSpPr/>
              <p:nvPr/>
            </p:nvSpPr>
            <p:spPr>
              <a:xfrm>
                <a:off x="8737857" y="4068115"/>
                <a:ext cx="89751" cy="56506"/>
              </a:xfrm>
              <a:custGeom>
                <a:rect b="b" l="l" r="r" t="t"/>
                <a:pathLst>
                  <a:path extrusionOk="0" h="56506" w="89751">
                    <a:moveTo>
                      <a:pt x="77802" y="22827"/>
                    </a:moveTo>
                    <a:cubicBezTo>
                      <a:pt x="86832" y="25521"/>
                      <a:pt x="92011" y="34976"/>
                      <a:pt x="89415" y="44029"/>
                    </a:cubicBezTo>
                    <a:lnTo>
                      <a:pt x="87678" y="48050"/>
                    </a:lnTo>
                    <a:cubicBezTo>
                      <a:pt x="85098" y="53511"/>
                      <a:pt x="79442" y="56843"/>
                      <a:pt x="73411" y="56457"/>
                    </a:cubicBezTo>
                    <a:cubicBezTo>
                      <a:pt x="70295" y="56427"/>
                      <a:pt x="67217" y="55774"/>
                      <a:pt x="64359" y="54538"/>
                    </a:cubicBezTo>
                    <a:lnTo>
                      <a:pt x="38752" y="43663"/>
                    </a:lnTo>
                    <a:lnTo>
                      <a:pt x="18085" y="25020"/>
                    </a:lnTo>
                    <a:cubicBezTo>
                      <a:pt x="13529" y="20478"/>
                      <a:pt x="7049" y="18434"/>
                      <a:pt x="709" y="19538"/>
                    </a:cubicBezTo>
                    <a:cubicBezTo>
                      <a:pt x="63" y="16864"/>
                      <a:pt x="254" y="14056"/>
                      <a:pt x="1258" y="11495"/>
                    </a:cubicBezTo>
                    <a:lnTo>
                      <a:pt x="2996" y="7475"/>
                    </a:lnTo>
                    <a:cubicBezTo>
                      <a:pt x="4645" y="3713"/>
                      <a:pt x="7961" y="939"/>
                      <a:pt x="11958" y="-19"/>
                    </a:cubicBezTo>
                    <a:cubicBezTo>
                      <a:pt x="15384" y="4455"/>
                      <a:pt x="20451" y="7381"/>
                      <a:pt x="26041" y="8114"/>
                    </a:cubicBezTo>
                    <a:lnTo>
                      <a:pt x="53018" y="12317"/>
                    </a:lnTo>
                    <a:close/>
                    <a:moveTo>
                      <a:pt x="78442" y="39460"/>
                    </a:moveTo>
                    <a:cubicBezTo>
                      <a:pt x="78808" y="38546"/>
                      <a:pt x="77161" y="35530"/>
                      <a:pt x="73137" y="33794"/>
                    </a:cubicBezTo>
                    <a:lnTo>
                      <a:pt x="21651" y="12044"/>
                    </a:lnTo>
                    <a:cubicBezTo>
                      <a:pt x="19800" y="11170"/>
                      <a:pt x="17726" y="10883"/>
                      <a:pt x="15707" y="11222"/>
                    </a:cubicBezTo>
                    <a:cubicBezTo>
                      <a:pt x="15001" y="11276"/>
                      <a:pt x="14345" y="11604"/>
                      <a:pt x="13878" y="12135"/>
                    </a:cubicBezTo>
                    <a:lnTo>
                      <a:pt x="12231" y="16156"/>
                    </a:lnTo>
                    <a:cubicBezTo>
                      <a:pt x="12122" y="16531"/>
                      <a:pt x="12190" y="16934"/>
                      <a:pt x="12414" y="17253"/>
                    </a:cubicBezTo>
                    <a:cubicBezTo>
                      <a:pt x="13437" y="19402"/>
                      <a:pt x="15283" y="21049"/>
                      <a:pt x="17536" y="21822"/>
                    </a:cubicBezTo>
                    <a:lnTo>
                      <a:pt x="69022" y="43571"/>
                    </a:lnTo>
                    <a:cubicBezTo>
                      <a:pt x="73046" y="45308"/>
                      <a:pt x="76338" y="44303"/>
                      <a:pt x="76704" y="4348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7" name="Google Shape;2287;g2db6eecb36d_0_0"/>
              <p:cNvSpPr/>
              <p:nvPr/>
            </p:nvSpPr>
            <p:spPr>
              <a:xfrm>
                <a:off x="8768868" y="4042252"/>
                <a:ext cx="55418" cy="8864"/>
              </a:xfrm>
              <a:custGeom>
                <a:rect b="b" l="l" r="r" t="t"/>
                <a:pathLst>
                  <a:path extrusionOk="0" h="8864" w="55418">
                    <a:moveTo>
                      <a:pt x="55569" y="8754"/>
                    </a:moveTo>
                    <a:cubicBezTo>
                      <a:pt x="55660" y="8754"/>
                      <a:pt x="55660" y="8754"/>
                      <a:pt x="55752" y="8845"/>
                    </a:cubicBezTo>
                    <a:lnTo>
                      <a:pt x="517" y="72"/>
                    </a:lnTo>
                    <a:cubicBezTo>
                      <a:pt x="425" y="72"/>
                      <a:pt x="425" y="72"/>
                      <a:pt x="334" y="-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8" name="Google Shape;2288;g2db6eecb36d_0_0"/>
              <p:cNvSpPr/>
              <p:nvPr/>
            </p:nvSpPr>
            <p:spPr>
              <a:xfrm>
                <a:off x="8725243" y="4087671"/>
                <a:ext cx="79230" cy="74205"/>
              </a:xfrm>
              <a:custGeom>
                <a:rect b="b" l="l" r="r" t="t"/>
                <a:pathLst>
                  <a:path extrusionOk="0" h="74205" w="79230">
                    <a:moveTo>
                      <a:pt x="79075" y="54081"/>
                    </a:moveTo>
                    <a:cubicBezTo>
                      <a:pt x="80284" y="58494"/>
                      <a:pt x="79222" y="63219"/>
                      <a:pt x="76241" y="66692"/>
                    </a:cubicBezTo>
                    <a:lnTo>
                      <a:pt x="73314" y="69982"/>
                    </a:lnTo>
                    <a:cubicBezTo>
                      <a:pt x="70891" y="72572"/>
                      <a:pt x="67533" y="74086"/>
                      <a:pt x="63987" y="74186"/>
                    </a:cubicBezTo>
                    <a:lnTo>
                      <a:pt x="63163" y="74186"/>
                    </a:lnTo>
                    <a:cubicBezTo>
                      <a:pt x="57946" y="74066"/>
                      <a:pt x="52960" y="72015"/>
                      <a:pt x="49171" y="68429"/>
                    </a:cubicBezTo>
                    <a:lnTo>
                      <a:pt x="29327" y="50516"/>
                    </a:lnTo>
                    <a:lnTo>
                      <a:pt x="16067" y="26849"/>
                    </a:lnTo>
                    <a:cubicBezTo>
                      <a:pt x="13930" y="22893"/>
                      <a:pt x="10646" y="19676"/>
                      <a:pt x="6647" y="17618"/>
                    </a:cubicBezTo>
                    <a:cubicBezTo>
                      <a:pt x="4661" y="16707"/>
                      <a:pt x="2520" y="16179"/>
                      <a:pt x="337" y="16065"/>
                    </a:cubicBezTo>
                    <a:cubicBezTo>
                      <a:pt x="265" y="12771"/>
                      <a:pt x="1441" y="9573"/>
                      <a:pt x="3629" y="7109"/>
                    </a:cubicBezTo>
                    <a:lnTo>
                      <a:pt x="6556" y="3819"/>
                    </a:lnTo>
                    <a:cubicBezTo>
                      <a:pt x="8353" y="1861"/>
                      <a:pt x="10721" y="518"/>
                      <a:pt x="13323" y="-19"/>
                    </a:cubicBezTo>
                    <a:cubicBezTo>
                      <a:pt x="13451" y="734"/>
                      <a:pt x="13667" y="1470"/>
                      <a:pt x="13963" y="2174"/>
                    </a:cubicBezTo>
                    <a:cubicBezTo>
                      <a:pt x="16236" y="7184"/>
                      <a:pt x="20367" y="11115"/>
                      <a:pt x="25486" y="13140"/>
                    </a:cubicBezTo>
                    <a:lnTo>
                      <a:pt x="51366" y="24107"/>
                    </a:lnTo>
                    <a:lnTo>
                      <a:pt x="72217" y="42932"/>
                    </a:lnTo>
                    <a:cubicBezTo>
                      <a:pt x="75602" y="45850"/>
                      <a:pt x="77999" y="49745"/>
                      <a:pt x="79075" y="54081"/>
                    </a:cubicBezTo>
                    <a:close/>
                    <a:moveTo>
                      <a:pt x="67370" y="58742"/>
                    </a:moveTo>
                    <a:cubicBezTo>
                      <a:pt x="67645" y="58559"/>
                      <a:pt x="67736" y="57827"/>
                      <a:pt x="67462" y="56822"/>
                    </a:cubicBezTo>
                    <a:cubicBezTo>
                      <a:pt x="66943" y="54830"/>
                      <a:pt x="65826" y="53043"/>
                      <a:pt x="64260" y="51705"/>
                    </a:cubicBezTo>
                    <a:lnTo>
                      <a:pt x="22743" y="14237"/>
                    </a:lnTo>
                    <a:cubicBezTo>
                      <a:pt x="21101" y="12665"/>
                      <a:pt x="18972" y="11698"/>
                      <a:pt x="16707" y="11495"/>
                    </a:cubicBezTo>
                    <a:cubicBezTo>
                      <a:pt x="16067" y="11495"/>
                      <a:pt x="15610" y="11586"/>
                      <a:pt x="15427" y="11861"/>
                    </a:cubicBezTo>
                    <a:lnTo>
                      <a:pt x="12501" y="15059"/>
                    </a:lnTo>
                    <a:cubicBezTo>
                      <a:pt x="12225" y="15333"/>
                      <a:pt x="12135" y="16064"/>
                      <a:pt x="12408" y="17070"/>
                    </a:cubicBezTo>
                    <a:cubicBezTo>
                      <a:pt x="12930" y="19035"/>
                      <a:pt x="14049" y="20792"/>
                      <a:pt x="15610" y="22097"/>
                    </a:cubicBezTo>
                    <a:lnTo>
                      <a:pt x="57127" y="59564"/>
                    </a:lnTo>
                    <a:cubicBezTo>
                      <a:pt x="58759" y="61260"/>
                      <a:pt x="60993" y="62245"/>
                      <a:pt x="63347" y="62306"/>
                    </a:cubicBezTo>
                    <a:cubicBezTo>
                      <a:pt x="63734" y="62352"/>
                      <a:pt x="64124" y="62255"/>
                      <a:pt x="64443" y="6203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9" name="Google Shape;2289;g2db6eecb36d_0_0"/>
              <p:cNvSpPr/>
              <p:nvPr/>
            </p:nvSpPr>
            <p:spPr>
              <a:xfrm>
                <a:off x="8765667" y="3977917"/>
                <a:ext cx="36031" cy="2197"/>
              </a:xfrm>
              <a:custGeom>
                <a:rect b="b" l="l" r="r" t="t"/>
                <a:pathLst>
                  <a:path extrusionOk="0" h="2197" w="36031">
                    <a:moveTo>
                      <a:pt x="36365" y="345"/>
                    </a:moveTo>
                    <a:lnTo>
                      <a:pt x="8655" y="2082"/>
                    </a:lnTo>
                    <a:cubicBezTo>
                      <a:pt x="8110" y="2158"/>
                      <a:pt x="7560" y="2189"/>
                      <a:pt x="7009" y="2174"/>
                    </a:cubicBezTo>
                    <a:cubicBezTo>
                      <a:pt x="4738" y="2182"/>
                      <a:pt x="2482" y="1811"/>
                      <a:pt x="334" y="1077"/>
                    </a:cubicBezTo>
                    <a:cubicBezTo>
                      <a:pt x="2649" y="380"/>
                      <a:pt x="5050" y="12"/>
                      <a:pt x="7467" y="-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0" name="Google Shape;2290;g2db6eecb36d_0_0"/>
              <p:cNvSpPr/>
              <p:nvPr/>
            </p:nvSpPr>
            <p:spPr>
              <a:xfrm>
                <a:off x="8762192" y="4008100"/>
                <a:ext cx="39048" cy="4542"/>
              </a:xfrm>
              <a:custGeom>
                <a:rect b="b" l="l" r="r" t="t"/>
                <a:pathLst>
                  <a:path extrusionOk="0" h="4542" w="39048">
                    <a:moveTo>
                      <a:pt x="39382" y="4523"/>
                    </a:moveTo>
                    <a:lnTo>
                      <a:pt x="10484" y="4157"/>
                    </a:lnTo>
                    <a:cubicBezTo>
                      <a:pt x="6946" y="4209"/>
                      <a:pt x="3453" y="3360"/>
                      <a:pt x="334" y="1691"/>
                    </a:cubicBezTo>
                    <a:cubicBezTo>
                      <a:pt x="4200" y="57"/>
                      <a:pt x="8457" y="-419"/>
                      <a:pt x="12588" y="3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1" name="Google Shape;2291;g2db6eecb36d_0_0"/>
              <p:cNvSpPr/>
              <p:nvPr/>
            </p:nvSpPr>
            <p:spPr>
              <a:xfrm>
                <a:off x="8749481" y="4067336"/>
                <a:ext cx="41060" cy="13115"/>
              </a:xfrm>
              <a:custGeom>
                <a:rect b="b" l="l" r="r" t="t"/>
                <a:pathLst>
                  <a:path extrusionOk="0" h="13115" w="41060">
                    <a:moveTo>
                      <a:pt x="41394" y="13096"/>
                    </a:moveTo>
                    <a:lnTo>
                      <a:pt x="14417" y="8893"/>
                    </a:lnTo>
                    <a:cubicBezTo>
                      <a:pt x="8827" y="8160"/>
                      <a:pt x="3760" y="5233"/>
                      <a:pt x="334" y="760"/>
                    </a:cubicBezTo>
                    <a:cubicBezTo>
                      <a:pt x="743" y="584"/>
                      <a:pt x="1173" y="461"/>
                      <a:pt x="1613" y="394"/>
                    </a:cubicBezTo>
                    <a:cubicBezTo>
                      <a:pt x="6019" y="-475"/>
                      <a:pt x="10586" y="35"/>
                      <a:pt x="14691" y="18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2" name="Google Shape;2292;g2db6eecb36d_0_0"/>
              <p:cNvSpPr/>
              <p:nvPr/>
            </p:nvSpPr>
            <p:spPr>
              <a:xfrm>
                <a:off x="8738232" y="4087377"/>
                <a:ext cx="38043" cy="24419"/>
              </a:xfrm>
              <a:custGeom>
                <a:rect b="b" l="l" r="r" t="t"/>
                <a:pathLst>
                  <a:path extrusionOk="0" h="24419" w="38043">
                    <a:moveTo>
                      <a:pt x="38377" y="24401"/>
                    </a:moveTo>
                    <a:lnTo>
                      <a:pt x="12496" y="13434"/>
                    </a:lnTo>
                    <a:cubicBezTo>
                      <a:pt x="7378" y="11409"/>
                      <a:pt x="3247" y="7478"/>
                      <a:pt x="973" y="2468"/>
                    </a:cubicBezTo>
                    <a:cubicBezTo>
                      <a:pt x="677" y="1764"/>
                      <a:pt x="462" y="1028"/>
                      <a:pt x="334" y="275"/>
                    </a:cubicBezTo>
                    <a:cubicBezTo>
                      <a:pt x="6673" y="-829"/>
                      <a:pt x="13154" y="1216"/>
                      <a:pt x="17709" y="57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3" name="Google Shape;2293;g2db6eecb36d_0_0"/>
              <p:cNvSpPr/>
              <p:nvPr/>
            </p:nvSpPr>
            <p:spPr>
              <a:xfrm>
                <a:off x="8708053" y="4103744"/>
                <a:ext cx="63154" cy="87103"/>
              </a:xfrm>
              <a:custGeom>
                <a:rect b="b" l="l" r="r" t="t"/>
                <a:pathLst>
                  <a:path extrusionOk="0" h="87103" w="63154">
                    <a:moveTo>
                      <a:pt x="60509" y="59484"/>
                    </a:moveTo>
                    <a:cubicBezTo>
                      <a:pt x="62724" y="63368"/>
                      <a:pt x="63742" y="67818"/>
                      <a:pt x="63435" y="72278"/>
                    </a:cubicBezTo>
                    <a:cubicBezTo>
                      <a:pt x="63112" y="76844"/>
                      <a:pt x="60588" y="80969"/>
                      <a:pt x="56668" y="83336"/>
                    </a:cubicBezTo>
                    <a:lnTo>
                      <a:pt x="52827" y="85529"/>
                    </a:lnTo>
                    <a:cubicBezTo>
                      <a:pt x="50927" y="86586"/>
                      <a:pt x="48782" y="87122"/>
                      <a:pt x="46607" y="87083"/>
                    </a:cubicBezTo>
                    <a:cubicBezTo>
                      <a:pt x="39694" y="86636"/>
                      <a:pt x="33551" y="82520"/>
                      <a:pt x="30513" y="76299"/>
                    </a:cubicBezTo>
                    <a:lnTo>
                      <a:pt x="17984" y="54001"/>
                    </a:lnTo>
                    <a:lnTo>
                      <a:pt x="12131" y="28869"/>
                    </a:lnTo>
                    <a:cubicBezTo>
                      <a:pt x="10854" y="22370"/>
                      <a:pt x="6435" y="16927"/>
                      <a:pt x="334" y="14340"/>
                    </a:cubicBezTo>
                    <a:cubicBezTo>
                      <a:pt x="344" y="13467"/>
                      <a:pt x="499" y="12603"/>
                      <a:pt x="792" y="11781"/>
                    </a:cubicBezTo>
                    <a:cubicBezTo>
                      <a:pt x="1714" y="8358"/>
                      <a:pt x="3947" y="5436"/>
                      <a:pt x="7010" y="3648"/>
                    </a:cubicBezTo>
                    <a:lnTo>
                      <a:pt x="10851" y="1545"/>
                    </a:lnTo>
                    <a:cubicBezTo>
                      <a:pt x="12894" y="433"/>
                      <a:pt x="15202" y="-104"/>
                      <a:pt x="17526" y="-8"/>
                    </a:cubicBezTo>
                    <a:cubicBezTo>
                      <a:pt x="17543" y="1224"/>
                      <a:pt x="17697" y="2450"/>
                      <a:pt x="17984" y="3648"/>
                    </a:cubicBezTo>
                    <a:cubicBezTo>
                      <a:pt x="19058" y="8010"/>
                      <a:pt x="21453" y="11936"/>
                      <a:pt x="24842" y="14888"/>
                    </a:cubicBezTo>
                    <a:lnTo>
                      <a:pt x="46517" y="34444"/>
                    </a:lnTo>
                    <a:close/>
                    <a:moveTo>
                      <a:pt x="51546" y="71181"/>
                    </a:moveTo>
                    <a:cubicBezTo>
                      <a:pt x="51698" y="69138"/>
                      <a:pt x="51219" y="67096"/>
                      <a:pt x="50174" y="65333"/>
                    </a:cubicBezTo>
                    <a:lnTo>
                      <a:pt x="22831" y="16533"/>
                    </a:lnTo>
                    <a:cubicBezTo>
                      <a:pt x="21848" y="14744"/>
                      <a:pt x="20393" y="13258"/>
                      <a:pt x="18624" y="12237"/>
                    </a:cubicBezTo>
                    <a:cubicBezTo>
                      <a:pt x="18136" y="11995"/>
                      <a:pt x="17610" y="11840"/>
                      <a:pt x="17069" y="11781"/>
                    </a:cubicBezTo>
                    <a:cubicBezTo>
                      <a:pt x="16886" y="11781"/>
                      <a:pt x="16796" y="11871"/>
                      <a:pt x="16703" y="11871"/>
                    </a:cubicBezTo>
                    <a:lnTo>
                      <a:pt x="12863" y="14065"/>
                    </a:lnTo>
                    <a:cubicBezTo>
                      <a:pt x="12588" y="14157"/>
                      <a:pt x="12405" y="14523"/>
                      <a:pt x="12314" y="14979"/>
                    </a:cubicBezTo>
                    <a:cubicBezTo>
                      <a:pt x="11855" y="17314"/>
                      <a:pt x="12313" y="19735"/>
                      <a:pt x="13593" y="21741"/>
                    </a:cubicBezTo>
                    <a:lnTo>
                      <a:pt x="40846" y="70450"/>
                    </a:lnTo>
                    <a:cubicBezTo>
                      <a:pt x="43041" y="74289"/>
                      <a:pt x="46241" y="75659"/>
                      <a:pt x="47066" y="75111"/>
                    </a:cubicBezTo>
                    <a:lnTo>
                      <a:pt x="50815" y="73009"/>
                    </a:lnTo>
                    <a:cubicBezTo>
                      <a:pt x="51286" y="72517"/>
                      <a:pt x="51548" y="71862"/>
                      <a:pt x="51545" y="7118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4" name="Google Shape;2294;g2db6eecb36d_0_0"/>
              <p:cNvSpPr/>
              <p:nvPr/>
            </p:nvSpPr>
            <p:spPr>
              <a:xfrm>
                <a:off x="8725246" y="4103754"/>
                <a:ext cx="28990" cy="34452"/>
              </a:xfrm>
              <a:custGeom>
                <a:rect b="b" l="l" r="r" t="t"/>
                <a:pathLst>
                  <a:path extrusionOk="0" h="34452" w="28990">
                    <a:moveTo>
                      <a:pt x="16064" y="10765"/>
                    </a:moveTo>
                    <a:lnTo>
                      <a:pt x="29324" y="34433"/>
                    </a:lnTo>
                    <a:lnTo>
                      <a:pt x="7650" y="14877"/>
                    </a:lnTo>
                    <a:cubicBezTo>
                      <a:pt x="4261" y="11925"/>
                      <a:pt x="1866" y="8000"/>
                      <a:pt x="792" y="3637"/>
                    </a:cubicBezTo>
                    <a:cubicBezTo>
                      <a:pt x="504" y="2439"/>
                      <a:pt x="351" y="1213"/>
                      <a:pt x="334" y="-19"/>
                    </a:cubicBezTo>
                    <a:cubicBezTo>
                      <a:pt x="2516" y="96"/>
                      <a:pt x="4658" y="623"/>
                      <a:pt x="6644" y="1535"/>
                    </a:cubicBezTo>
                    <a:cubicBezTo>
                      <a:pt x="10643" y="3592"/>
                      <a:pt x="13927" y="6810"/>
                      <a:pt x="16064" y="107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5" name="Google Shape;2295;g2db6eecb36d_0_0"/>
              <p:cNvSpPr/>
              <p:nvPr/>
            </p:nvSpPr>
            <p:spPr>
              <a:xfrm>
                <a:off x="8693330" y="4350217"/>
                <a:ext cx="45996" cy="70833"/>
              </a:xfrm>
              <a:custGeom>
                <a:rect b="b" l="l" r="r" t="t"/>
                <a:pathLst>
                  <a:path extrusionOk="0" h="70833" w="45996">
                    <a:moveTo>
                      <a:pt x="46241" y="51163"/>
                    </a:moveTo>
                    <a:cubicBezTo>
                      <a:pt x="47209" y="60793"/>
                      <a:pt x="40182" y="69384"/>
                      <a:pt x="30546" y="70351"/>
                    </a:cubicBezTo>
                    <a:cubicBezTo>
                      <a:pt x="30534" y="70352"/>
                      <a:pt x="30523" y="70353"/>
                      <a:pt x="30512" y="70354"/>
                    </a:cubicBezTo>
                    <a:cubicBezTo>
                      <a:pt x="28949" y="70687"/>
                      <a:pt x="27354" y="70840"/>
                      <a:pt x="25757" y="70811"/>
                    </a:cubicBezTo>
                    <a:cubicBezTo>
                      <a:pt x="22730" y="70868"/>
                      <a:pt x="19729" y="70243"/>
                      <a:pt x="16977" y="68983"/>
                    </a:cubicBezTo>
                    <a:cubicBezTo>
                      <a:pt x="12682" y="67106"/>
                      <a:pt x="9529" y="63311"/>
                      <a:pt x="8472" y="58748"/>
                    </a:cubicBezTo>
                    <a:lnTo>
                      <a:pt x="334" y="17715"/>
                    </a:lnTo>
                    <a:lnTo>
                      <a:pt x="3351" y="10131"/>
                    </a:lnTo>
                    <a:cubicBezTo>
                      <a:pt x="5770" y="4868"/>
                      <a:pt x="10692" y="1187"/>
                      <a:pt x="16428" y="353"/>
                    </a:cubicBezTo>
                    <a:cubicBezTo>
                      <a:pt x="18028" y="73"/>
                      <a:pt x="19652" y="-49"/>
                      <a:pt x="21275" y="-13"/>
                    </a:cubicBezTo>
                    <a:lnTo>
                      <a:pt x="31426" y="353"/>
                    </a:lnTo>
                    <a:cubicBezTo>
                      <a:pt x="34798" y="2289"/>
                      <a:pt x="37166" y="5588"/>
                      <a:pt x="37920" y="9399"/>
                    </a:cubicBezTo>
                    <a:close/>
                    <a:moveTo>
                      <a:pt x="28135" y="58748"/>
                    </a:moveTo>
                    <a:cubicBezTo>
                      <a:pt x="32524" y="57834"/>
                      <a:pt x="34902" y="55001"/>
                      <a:pt x="34627" y="53540"/>
                    </a:cubicBezTo>
                    <a:lnTo>
                      <a:pt x="26214" y="11776"/>
                    </a:lnTo>
                    <a:cubicBezTo>
                      <a:pt x="26031" y="10587"/>
                      <a:pt x="23744" y="9217"/>
                      <a:pt x="20636" y="9217"/>
                    </a:cubicBezTo>
                    <a:cubicBezTo>
                      <a:pt x="19836" y="9223"/>
                      <a:pt x="19039" y="9315"/>
                      <a:pt x="18258" y="9491"/>
                    </a:cubicBezTo>
                    <a:cubicBezTo>
                      <a:pt x="13868" y="10314"/>
                      <a:pt x="11490" y="13146"/>
                      <a:pt x="11765" y="14700"/>
                    </a:cubicBezTo>
                    <a:lnTo>
                      <a:pt x="20178" y="56463"/>
                    </a:lnTo>
                    <a:cubicBezTo>
                      <a:pt x="20270" y="57104"/>
                      <a:pt x="21001" y="57743"/>
                      <a:pt x="22007" y="58200"/>
                    </a:cubicBezTo>
                    <a:cubicBezTo>
                      <a:pt x="23937" y="59038"/>
                      <a:pt x="26087" y="59231"/>
                      <a:pt x="28135" y="587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6" name="Google Shape;2296;g2db6eecb36d_0_0"/>
              <p:cNvSpPr/>
              <p:nvPr/>
            </p:nvSpPr>
            <p:spPr>
              <a:xfrm>
                <a:off x="8685657" y="4117332"/>
                <a:ext cx="47578" cy="92887"/>
              </a:xfrm>
              <a:custGeom>
                <a:rect b="b" l="l" r="r" t="t"/>
                <a:pathLst>
                  <a:path extrusionOk="0" h="92887" w="47578">
                    <a:moveTo>
                      <a:pt x="47238" y="69656"/>
                    </a:moveTo>
                    <a:cubicBezTo>
                      <a:pt x="48341" y="74015"/>
                      <a:pt x="48086" y="78606"/>
                      <a:pt x="46508" y="82816"/>
                    </a:cubicBezTo>
                    <a:cubicBezTo>
                      <a:pt x="44966" y="87120"/>
                      <a:pt x="41413" y="90397"/>
                      <a:pt x="36997" y="91589"/>
                    </a:cubicBezTo>
                    <a:lnTo>
                      <a:pt x="32699" y="92594"/>
                    </a:lnTo>
                    <a:cubicBezTo>
                      <a:pt x="31764" y="92776"/>
                      <a:pt x="30814" y="92868"/>
                      <a:pt x="29863" y="92869"/>
                    </a:cubicBezTo>
                    <a:cubicBezTo>
                      <a:pt x="21661" y="92005"/>
                      <a:pt x="15061" y="85746"/>
                      <a:pt x="13768" y="77607"/>
                    </a:cubicBezTo>
                    <a:lnTo>
                      <a:pt x="13768" y="77515"/>
                    </a:lnTo>
                    <a:lnTo>
                      <a:pt x="965" y="23141"/>
                    </a:lnTo>
                    <a:cubicBezTo>
                      <a:pt x="965" y="22958"/>
                      <a:pt x="874" y="22775"/>
                      <a:pt x="874" y="22592"/>
                    </a:cubicBezTo>
                    <a:cubicBezTo>
                      <a:pt x="-312" y="17439"/>
                      <a:pt x="471" y="12029"/>
                      <a:pt x="3068" y="7422"/>
                    </a:cubicBezTo>
                    <a:cubicBezTo>
                      <a:pt x="4840" y="4326"/>
                      <a:pt x="7823" y="2107"/>
                      <a:pt x="11299" y="1299"/>
                    </a:cubicBezTo>
                    <a:lnTo>
                      <a:pt x="15506" y="294"/>
                    </a:lnTo>
                    <a:cubicBezTo>
                      <a:pt x="17909" y="-244"/>
                      <a:pt x="20415" y="-86"/>
                      <a:pt x="22730" y="752"/>
                    </a:cubicBezTo>
                    <a:cubicBezTo>
                      <a:pt x="22252" y="5328"/>
                      <a:pt x="23245" y="9937"/>
                      <a:pt x="25565" y="13911"/>
                    </a:cubicBezTo>
                    <a:lnTo>
                      <a:pt x="40381" y="40413"/>
                    </a:lnTo>
                    <a:close/>
                    <a:moveTo>
                      <a:pt x="35442" y="78430"/>
                    </a:moveTo>
                    <a:cubicBezTo>
                      <a:pt x="36139" y="76492"/>
                      <a:pt x="36234" y="74390"/>
                      <a:pt x="35716" y="72398"/>
                    </a:cubicBezTo>
                    <a:lnTo>
                      <a:pt x="22913" y="18023"/>
                    </a:lnTo>
                    <a:cubicBezTo>
                      <a:pt x="21907" y="13728"/>
                      <a:pt x="19255" y="11717"/>
                      <a:pt x="18249" y="11810"/>
                    </a:cubicBezTo>
                    <a:lnTo>
                      <a:pt x="13951" y="12815"/>
                    </a:lnTo>
                    <a:cubicBezTo>
                      <a:pt x="13610" y="13012"/>
                      <a:pt x="13326" y="13296"/>
                      <a:pt x="13129" y="13637"/>
                    </a:cubicBezTo>
                    <a:cubicBezTo>
                      <a:pt x="12115" y="15746"/>
                      <a:pt x="11920" y="18155"/>
                      <a:pt x="12580" y="20399"/>
                    </a:cubicBezTo>
                    <a:lnTo>
                      <a:pt x="25382" y="74866"/>
                    </a:lnTo>
                    <a:cubicBezTo>
                      <a:pt x="26388" y="79160"/>
                      <a:pt x="29223" y="81080"/>
                      <a:pt x="30046" y="80987"/>
                    </a:cubicBezTo>
                    <a:lnTo>
                      <a:pt x="34253" y="79982"/>
                    </a:lnTo>
                    <a:cubicBezTo>
                      <a:pt x="34619" y="79892"/>
                      <a:pt x="35076" y="79435"/>
                      <a:pt x="35442" y="784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7" name="Google Shape;2297;g2db6eecb36d_0_0"/>
              <p:cNvSpPr/>
              <p:nvPr/>
            </p:nvSpPr>
            <p:spPr>
              <a:xfrm>
                <a:off x="8664815" y="4311890"/>
                <a:ext cx="63631" cy="57066"/>
              </a:xfrm>
              <a:custGeom>
                <a:rect b="b" l="l" r="r" t="t"/>
                <a:pathLst>
                  <a:path extrusionOk="0" h="57066" w="63631">
                    <a:moveTo>
                      <a:pt x="40280" y="13366"/>
                    </a:moveTo>
                    <a:lnTo>
                      <a:pt x="63966" y="38771"/>
                    </a:lnTo>
                    <a:lnTo>
                      <a:pt x="59942" y="38680"/>
                    </a:lnTo>
                    <a:cubicBezTo>
                      <a:pt x="55287" y="35846"/>
                      <a:pt x="49714" y="34929"/>
                      <a:pt x="44396" y="36121"/>
                    </a:cubicBezTo>
                    <a:cubicBezTo>
                      <a:pt x="34772" y="37121"/>
                      <a:pt x="27753" y="45686"/>
                      <a:pt x="28666" y="55312"/>
                    </a:cubicBezTo>
                    <a:lnTo>
                      <a:pt x="28849" y="56042"/>
                    </a:lnTo>
                    <a:lnTo>
                      <a:pt x="28392" y="57047"/>
                    </a:lnTo>
                    <a:lnTo>
                      <a:pt x="9096" y="36395"/>
                    </a:lnTo>
                    <a:lnTo>
                      <a:pt x="12572" y="36304"/>
                    </a:lnTo>
                    <a:lnTo>
                      <a:pt x="3243" y="26342"/>
                    </a:lnTo>
                    <a:cubicBezTo>
                      <a:pt x="-1654" y="19648"/>
                      <a:pt x="-224" y="10259"/>
                      <a:pt x="6444" y="5324"/>
                    </a:cubicBezTo>
                    <a:cubicBezTo>
                      <a:pt x="9636" y="2235"/>
                      <a:pt x="13809" y="360"/>
                      <a:pt x="18240" y="23"/>
                    </a:cubicBezTo>
                    <a:cubicBezTo>
                      <a:pt x="21758" y="-276"/>
                      <a:pt x="25222" y="1034"/>
                      <a:pt x="27660" y="3587"/>
                    </a:cubicBezTo>
                    <a:lnTo>
                      <a:pt x="40280" y="17112"/>
                    </a:lnTo>
                    <a:close/>
                    <a:moveTo>
                      <a:pt x="37994" y="28261"/>
                    </a:moveTo>
                    <a:lnTo>
                      <a:pt x="20801" y="9893"/>
                    </a:lnTo>
                    <a:cubicBezTo>
                      <a:pt x="19795" y="8796"/>
                      <a:pt x="16046" y="9162"/>
                      <a:pt x="12845" y="12178"/>
                    </a:cubicBezTo>
                    <a:cubicBezTo>
                      <a:pt x="11294" y="13565"/>
                      <a:pt x="10181" y="15376"/>
                      <a:pt x="9645" y="17387"/>
                    </a:cubicBezTo>
                    <a:cubicBezTo>
                      <a:pt x="9384" y="18252"/>
                      <a:pt x="9518" y="19188"/>
                      <a:pt x="10011" y="19946"/>
                    </a:cubicBezTo>
                    <a:lnTo>
                      <a:pt x="25556" y="36578"/>
                    </a:lnTo>
                    <a:cubicBezTo>
                      <a:pt x="28921" y="32787"/>
                      <a:pt x="33203" y="29923"/>
                      <a:pt x="37994" y="2826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8" name="Google Shape;2298;g2db6eecb36d_0_0"/>
              <p:cNvSpPr/>
              <p:nvPr/>
            </p:nvSpPr>
            <p:spPr>
              <a:xfrm>
                <a:off x="8707936" y="4118103"/>
                <a:ext cx="17767" cy="39660"/>
              </a:xfrm>
              <a:custGeom>
                <a:rect b="b" l="l" r="r" t="t"/>
                <a:pathLst>
                  <a:path extrusionOk="0" h="39660" w="17767">
                    <a:moveTo>
                      <a:pt x="18102" y="39642"/>
                    </a:moveTo>
                    <a:lnTo>
                      <a:pt x="3286" y="13140"/>
                    </a:lnTo>
                    <a:cubicBezTo>
                      <a:pt x="966" y="9166"/>
                      <a:pt x="-27" y="4557"/>
                      <a:pt x="451" y="-19"/>
                    </a:cubicBezTo>
                    <a:cubicBezTo>
                      <a:pt x="6552" y="2568"/>
                      <a:pt x="10972" y="8011"/>
                      <a:pt x="12248" y="145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9" name="Google Shape;2299;g2db6eecb36d_0_0"/>
              <p:cNvSpPr/>
              <p:nvPr/>
            </p:nvSpPr>
            <p:spPr>
              <a:xfrm>
                <a:off x="8693067" y="4347520"/>
                <a:ext cx="31355" cy="20431"/>
              </a:xfrm>
              <a:custGeom>
                <a:rect b="b" l="l" r="r" t="t"/>
                <a:pathLst>
                  <a:path extrusionOk="0" h="20431" w="31355">
                    <a:moveTo>
                      <a:pt x="31689" y="3050"/>
                    </a:moveTo>
                    <a:lnTo>
                      <a:pt x="21539" y="2684"/>
                    </a:lnTo>
                    <a:cubicBezTo>
                      <a:pt x="19915" y="2647"/>
                      <a:pt x="18291" y="2770"/>
                      <a:pt x="16692" y="3050"/>
                    </a:cubicBezTo>
                    <a:cubicBezTo>
                      <a:pt x="10956" y="3884"/>
                      <a:pt x="6034" y="7564"/>
                      <a:pt x="3615" y="12828"/>
                    </a:cubicBezTo>
                    <a:lnTo>
                      <a:pt x="597" y="20412"/>
                    </a:lnTo>
                    <a:lnTo>
                      <a:pt x="414" y="19682"/>
                    </a:lnTo>
                    <a:cubicBezTo>
                      <a:pt x="-500" y="10056"/>
                      <a:pt x="6520" y="1491"/>
                      <a:pt x="16144" y="491"/>
                    </a:cubicBezTo>
                    <a:cubicBezTo>
                      <a:pt x="21461" y="-702"/>
                      <a:pt x="27035" y="216"/>
                      <a:pt x="31689" y="305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0" name="Google Shape;2300;g2db6eecb36d_0_0"/>
              <p:cNvSpPr/>
              <p:nvPr/>
            </p:nvSpPr>
            <p:spPr>
              <a:xfrm>
                <a:off x="8662140" y="4309370"/>
                <a:ext cx="42621" cy="38933"/>
              </a:xfrm>
              <a:custGeom>
                <a:rect b="b" l="l" r="r" t="t"/>
                <a:pathLst>
                  <a:path extrusionOk="0" h="38933" w="42621">
                    <a:moveTo>
                      <a:pt x="42955" y="15885"/>
                    </a:moveTo>
                    <a:lnTo>
                      <a:pt x="42955" y="19631"/>
                    </a:lnTo>
                    <a:lnTo>
                      <a:pt x="30335" y="6107"/>
                    </a:lnTo>
                    <a:cubicBezTo>
                      <a:pt x="27897" y="3554"/>
                      <a:pt x="24433" y="2243"/>
                      <a:pt x="20915" y="2542"/>
                    </a:cubicBezTo>
                    <a:cubicBezTo>
                      <a:pt x="16485" y="2880"/>
                      <a:pt x="12311" y="4755"/>
                      <a:pt x="9119" y="7843"/>
                    </a:cubicBezTo>
                    <a:cubicBezTo>
                      <a:pt x="2450" y="12778"/>
                      <a:pt x="1020" y="22168"/>
                      <a:pt x="5918" y="28861"/>
                    </a:cubicBezTo>
                    <a:lnTo>
                      <a:pt x="15246" y="38823"/>
                    </a:lnTo>
                    <a:lnTo>
                      <a:pt x="11770" y="38914"/>
                    </a:lnTo>
                    <a:lnTo>
                      <a:pt x="3997" y="30598"/>
                    </a:lnTo>
                    <a:cubicBezTo>
                      <a:pt x="876" y="27089"/>
                      <a:pt x="-351" y="22287"/>
                      <a:pt x="705" y="17713"/>
                    </a:cubicBezTo>
                    <a:cubicBezTo>
                      <a:pt x="1620" y="13200"/>
                      <a:pt x="3960" y="9100"/>
                      <a:pt x="7381" y="6015"/>
                    </a:cubicBezTo>
                    <a:cubicBezTo>
                      <a:pt x="11198" y="2269"/>
                      <a:pt x="16298" y="113"/>
                      <a:pt x="21647" y="-16"/>
                    </a:cubicBezTo>
                    <a:cubicBezTo>
                      <a:pt x="25613" y="-92"/>
                      <a:pt x="29428" y="1500"/>
                      <a:pt x="32163" y="43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1" name="Google Shape;2301;g2db6eecb36d_0_0"/>
              <p:cNvSpPr/>
              <p:nvPr/>
            </p:nvSpPr>
            <p:spPr>
              <a:xfrm>
                <a:off x="8563472" y="4256918"/>
                <a:ext cx="141289" cy="91476"/>
              </a:xfrm>
              <a:custGeom>
                <a:rect b="b" l="l" r="r" t="t"/>
                <a:pathLst>
                  <a:path extrusionOk="0" h="91476" w="141289">
                    <a:moveTo>
                      <a:pt x="141623" y="803"/>
                    </a:moveTo>
                    <a:lnTo>
                      <a:pt x="141623" y="68338"/>
                    </a:lnTo>
                    <a:lnTo>
                      <a:pt x="130832" y="56823"/>
                    </a:lnTo>
                    <a:cubicBezTo>
                      <a:pt x="128097" y="53953"/>
                      <a:pt x="124281" y="52361"/>
                      <a:pt x="120316" y="52436"/>
                    </a:cubicBezTo>
                    <a:cubicBezTo>
                      <a:pt x="114967" y="52566"/>
                      <a:pt x="109867" y="54722"/>
                      <a:pt x="106049" y="58468"/>
                    </a:cubicBezTo>
                    <a:cubicBezTo>
                      <a:pt x="102629" y="61553"/>
                      <a:pt x="100289" y="65653"/>
                      <a:pt x="99373" y="70166"/>
                    </a:cubicBezTo>
                    <a:cubicBezTo>
                      <a:pt x="98318" y="74740"/>
                      <a:pt x="99545" y="79542"/>
                      <a:pt x="102666" y="83051"/>
                    </a:cubicBezTo>
                    <a:lnTo>
                      <a:pt x="110438" y="91367"/>
                    </a:lnTo>
                    <a:lnTo>
                      <a:pt x="100379" y="91458"/>
                    </a:lnTo>
                    <a:lnTo>
                      <a:pt x="89954" y="91458"/>
                    </a:lnTo>
                    <a:lnTo>
                      <a:pt x="89863" y="64042"/>
                    </a:lnTo>
                    <a:cubicBezTo>
                      <a:pt x="89714" y="59654"/>
                      <a:pt x="87556" y="55578"/>
                      <a:pt x="84010" y="52985"/>
                    </a:cubicBezTo>
                    <a:cubicBezTo>
                      <a:pt x="80119" y="50036"/>
                      <a:pt x="75359" y="48461"/>
                      <a:pt x="70475" y="48506"/>
                    </a:cubicBezTo>
                    <a:cubicBezTo>
                      <a:pt x="60826" y="47553"/>
                      <a:pt x="52232" y="54597"/>
                      <a:pt x="51278" y="64239"/>
                    </a:cubicBezTo>
                    <a:cubicBezTo>
                      <a:pt x="51275" y="64265"/>
                      <a:pt x="51273" y="64291"/>
                      <a:pt x="51270" y="64316"/>
                    </a:cubicBezTo>
                    <a:lnTo>
                      <a:pt x="51453" y="91458"/>
                    </a:lnTo>
                    <a:lnTo>
                      <a:pt x="31426" y="91458"/>
                    </a:lnTo>
                    <a:lnTo>
                      <a:pt x="39291" y="83051"/>
                    </a:lnTo>
                    <a:cubicBezTo>
                      <a:pt x="42399" y="79534"/>
                      <a:pt x="43654" y="74754"/>
                      <a:pt x="42675" y="70165"/>
                    </a:cubicBezTo>
                    <a:cubicBezTo>
                      <a:pt x="41723" y="65645"/>
                      <a:pt x="39352" y="61547"/>
                      <a:pt x="35906" y="58468"/>
                    </a:cubicBezTo>
                    <a:cubicBezTo>
                      <a:pt x="32573" y="55267"/>
                      <a:pt x="28320" y="53189"/>
                      <a:pt x="23744" y="52528"/>
                    </a:cubicBezTo>
                    <a:cubicBezTo>
                      <a:pt x="19090" y="51847"/>
                      <a:pt x="14394" y="53445"/>
                      <a:pt x="11123" y="56822"/>
                    </a:cubicBezTo>
                    <a:lnTo>
                      <a:pt x="334" y="68338"/>
                    </a:lnTo>
                    <a:lnTo>
                      <a:pt x="334" y="803"/>
                    </a:lnTo>
                    <a:lnTo>
                      <a:pt x="33712" y="803"/>
                    </a:lnTo>
                    <a:cubicBezTo>
                      <a:pt x="36149" y="1664"/>
                      <a:pt x="38718" y="2097"/>
                      <a:pt x="41303" y="2083"/>
                    </a:cubicBezTo>
                    <a:lnTo>
                      <a:pt x="42217" y="2082"/>
                    </a:lnTo>
                    <a:lnTo>
                      <a:pt x="98093" y="72"/>
                    </a:lnTo>
                    <a:cubicBezTo>
                      <a:pt x="98340" y="87"/>
                      <a:pt x="98588" y="56"/>
                      <a:pt x="98824" y="-19"/>
                    </a:cubicBezTo>
                    <a:lnTo>
                      <a:pt x="98916" y="-19"/>
                    </a:lnTo>
                    <a:cubicBezTo>
                      <a:pt x="100927" y="-22"/>
                      <a:pt x="102927" y="255"/>
                      <a:pt x="104861" y="803"/>
                    </a:cubicBezTo>
                    <a:close/>
                    <a:moveTo>
                      <a:pt x="129735" y="44943"/>
                    </a:moveTo>
                    <a:lnTo>
                      <a:pt x="129735" y="12683"/>
                    </a:lnTo>
                    <a:lnTo>
                      <a:pt x="102300" y="12410"/>
                    </a:lnTo>
                    <a:cubicBezTo>
                      <a:pt x="101042" y="11953"/>
                      <a:pt x="99702" y="11766"/>
                      <a:pt x="98367" y="11861"/>
                    </a:cubicBezTo>
                    <a:lnTo>
                      <a:pt x="76419" y="12683"/>
                    </a:lnTo>
                    <a:lnTo>
                      <a:pt x="12222" y="12683"/>
                    </a:lnTo>
                    <a:lnTo>
                      <a:pt x="12222" y="44943"/>
                    </a:lnTo>
                    <a:cubicBezTo>
                      <a:pt x="15638" y="43540"/>
                      <a:pt x="19324" y="42916"/>
                      <a:pt x="23012" y="43115"/>
                    </a:cubicBezTo>
                    <a:cubicBezTo>
                      <a:pt x="30234" y="43636"/>
                      <a:pt x="37052" y="46639"/>
                      <a:pt x="42309" y="51614"/>
                    </a:cubicBezTo>
                    <a:cubicBezTo>
                      <a:pt x="43446" y="54116"/>
                      <a:pt x="46398" y="55222"/>
                      <a:pt x="48902" y="54085"/>
                    </a:cubicBezTo>
                    <a:cubicBezTo>
                      <a:pt x="51405" y="52948"/>
                      <a:pt x="52512" y="49998"/>
                      <a:pt x="51374" y="47497"/>
                    </a:cubicBezTo>
                    <a:cubicBezTo>
                      <a:pt x="51163" y="47032"/>
                      <a:pt x="50881" y="46602"/>
                      <a:pt x="50538" y="46222"/>
                    </a:cubicBezTo>
                    <a:cubicBezTo>
                      <a:pt x="56144" y="41599"/>
                      <a:pt x="63206" y="39107"/>
                      <a:pt x="70475" y="39185"/>
                    </a:cubicBezTo>
                    <a:lnTo>
                      <a:pt x="70658" y="39185"/>
                    </a:lnTo>
                    <a:cubicBezTo>
                      <a:pt x="77828" y="39085"/>
                      <a:pt x="84809" y="41476"/>
                      <a:pt x="90412" y="45948"/>
                    </a:cubicBezTo>
                    <a:cubicBezTo>
                      <a:pt x="93187" y="48279"/>
                      <a:pt x="95432" y="51177"/>
                      <a:pt x="96996" y="54447"/>
                    </a:cubicBezTo>
                    <a:cubicBezTo>
                      <a:pt x="97839" y="53436"/>
                      <a:pt x="98756" y="52489"/>
                      <a:pt x="99739" y="51614"/>
                    </a:cubicBezTo>
                    <a:cubicBezTo>
                      <a:pt x="104951" y="46626"/>
                      <a:pt x="111745" y="43620"/>
                      <a:pt x="118944" y="43115"/>
                    </a:cubicBezTo>
                    <a:cubicBezTo>
                      <a:pt x="122632" y="42916"/>
                      <a:pt x="126319" y="43540"/>
                      <a:pt x="129735" y="449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2" name="Google Shape;2302;g2db6eecb36d_0_0"/>
              <p:cNvSpPr/>
              <p:nvPr/>
            </p:nvSpPr>
            <p:spPr>
              <a:xfrm>
                <a:off x="8655561" y="4125414"/>
                <a:ext cx="44488" cy="92481"/>
              </a:xfrm>
              <a:custGeom>
                <a:rect b="b" l="l" r="r" t="t"/>
                <a:pathLst>
                  <a:path extrusionOk="0" h="92481" w="44488">
                    <a:moveTo>
                      <a:pt x="43864" y="69525"/>
                    </a:moveTo>
                    <a:cubicBezTo>
                      <a:pt x="46937" y="78328"/>
                      <a:pt x="42379" y="87967"/>
                      <a:pt x="33622" y="91183"/>
                    </a:cubicBezTo>
                    <a:lnTo>
                      <a:pt x="29324" y="92189"/>
                    </a:lnTo>
                    <a:cubicBezTo>
                      <a:pt x="28390" y="92375"/>
                      <a:pt x="27441" y="92466"/>
                      <a:pt x="26488" y="92462"/>
                    </a:cubicBezTo>
                    <a:cubicBezTo>
                      <a:pt x="24683" y="92473"/>
                      <a:pt x="22899" y="92066"/>
                      <a:pt x="21276" y="91274"/>
                    </a:cubicBezTo>
                    <a:lnTo>
                      <a:pt x="23288" y="89630"/>
                    </a:lnTo>
                    <a:lnTo>
                      <a:pt x="18806" y="84970"/>
                    </a:lnTo>
                    <a:cubicBezTo>
                      <a:pt x="16484" y="82558"/>
                      <a:pt x="14871" y="79555"/>
                      <a:pt x="14142" y="76288"/>
                    </a:cubicBezTo>
                    <a:lnTo>
                      <a:pt x="13411" y="73181"/>
                    </a:lnTo>
                    <a:lnTo>
                      <a:pt x="9570" y="73729"/>
                    </a:lnTo>
                    <a:lnTo>
                      <a:pt x="3900" y="49421"/>
                    </a:lnTo>
                    <a:lnTo>
                      <a:pt x="1979" y="20633"/>
                    </a:lnTo>
                    <a:cubicBezTo>
                      <a:pt x="1832" y="18123"/>
                      <a:pt x="1276" y="15654"/>
                      <a:pt x="334" y="13323"/>
                    </a:cubicBezTo>
                    <a:lnTo>
                      <a:pt x="3077" y="8936"/>
                    </a:lnTo>
                    <a:cubicBezTo>
                      <a:pt x="4046" y="7328"/>
                      <a:pt x="5481" y="6053"/>
                      <a:pt x="7192" y="5280"/>
                    </a:cubicBezTo>
                    <a:lnTo>
                      <a:pt x="18441" y="-19"/>
                    </a:lnTo>
                    <a:cubicBezTo>
                      <a:pt x="19778" y="350"/>
                      <a:pt x="21044" y="936"/>
                      <a:pt x="22190" y="1716"/>
                    </a:cubicBezTo>
                    <a:cubicBezTo>
                      <a:pt x="26656" y="4692"/>
                      <a:pt x="29801" y="9275"/>
                      <a:pt x="30969" y="14511"/>
                    </a:cubicBezTo>
                    <a:cubicBezTo>
                      <a:pt x="30970" y="14694"/>
                      <a:pt x="31060" y="14876"/>
                      <a:pt x="31060" y="15059"/>
                    </a:cubicBezTo>
                    <a:lnTo>
                      <a:pt x="43864" y="69434"/>
                    </a:lnTo>
                    <a:close/>
                    <a:moveTo>
                      <a:pt x="30877" y="79577"/>
                    </a:moveTo>
                    <a:cubicBezTo>
                      <a:pt x="31792" y="79394"/>
                      <a:pt x="33347" y="76288"/>
                      <a:pt x="32341" y="71993"/>
                    </a:cubicBezTo>
                    <a:lnTo>
                      <a:pt x="19538" y="17618"/>
                    </a:lnTo>
                    <a:cubicBezTo>
                      <a:pt x="19111" y="15295"/>
                      <a:pt x="17841" y="13212"/>
                      <a:pt x="15972" y="11769"/>
                    </a:cubicBezTo>
                    <a:cubicBezTo>
                      <a:pt x="15664" y="11582"/>
                      <a:pt x="15322" y="11457"/>
                      <a:pt x="14966" y="11403"/>
                    </a:cubicBezTo>
                    <a:cubicBezTo>
                      <a:pt x="14917" y="11402"/>
                      <a:pt x="14876" y="11442"/>
                      <a:pt x="14875" y="11491"/>
                    </a:cubicBezTo>
                    <a:cubicBezTo>
                      <a:pt x="14875" y="11492"/>
                      <a:pt x="14875" y="11494"/>
                      <a:pt x="14875" y="11495"/>
                    </a:cubicBezTo>
                    <a:lnTo>
                      <a:pt x="10576" y="12410"/>
                    </a:lnTo>
                    <a:cubicBezTo>
                      <a:pt x="9661" y="12683"/>
                      <a:pt x="8199" y="15791"/>
                      <a:pt x="9204" y="20085"/>
                    </a:cubicBezTo>
                    <a:lnTo>
                      <a:pt x="22008" y="74460"/>
                    </a:lnTo>
                    <a:cubicBezTo>
                      <a:pt x="22400" y="76470"/>
                      <a:pt x="23388" y="78317"/>
                      <a:pt x="24842" y="79760"/>
                    </a:cubicBezTo>
                    <a:cubicBezTo>
                      <a:pt x="25665" y="80400"/>
                      <a:pt x="26305" y="80674"/>
                      <a:pt x="26671" y="805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3" name="Google Shape;2303;g2db6eecb36d_0_0"/>
              <p:cNvSpPr/>
              <p:nvPr/>
            </p:nvSpPr>
            <p:spPr>
              <a:xfrm>
                <a:off x="8641386" y="4119291"/>
                <a:ext cx="42799" cy="15811"/>
              </a:xfrm>
              <a:custGeom>
                <a:rect b="b" l="l" r="r" t="t"/>
                <a:pathLst>
                  <a:path extrusionOk="0" h="15811" w="42799">
                    <a:moveTo>
                      <a:pt x="43133" y="1169"/>
                    </a:moveTo>
                    <a:lnTo>
                      <a:pt x="32616" y="6104"/>
                    </a:lnTo>
                    <a:cubicBezTo>
                      <a:pt x="30557" y="5525"/>
                      <a:pt x="28382" y="5494"/>
                      <a:pt x="26306" y="6012"/>
                    </a:cubicBezTo>
                    <a:lnTo>
                      <a:pt x="22099" y="7017"/>
                    </a:lnTo>
                    <a:cubicBezTo>
                      <a:pt x="20689" y="13110"/>
                      <a:pt x="14604" y="16908"/>
                      <a:pt x="8507" y="15499"/>
                    </a:cubicBezTo>
                    <a:cubicBezTo>
                      <a:pt x="4956" y="14679"/>
                      <a:pt x="2018" y="12203"/>
                      <a:pt x="609" y="8845"/>
                    </a:cubicBezTo>
                    <a:lnTo>
                      <a:pt x="334" y="803"/>
                    </a:lnTo>
                    <a:lnTo>
                      <a:pt x="17526" y="-19"/>
                    </a:lnTo>
                    <a:lnTo>
                      <a:pt x="18716" y="7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4" name="Google Shape;2304;g2db6eecb36d_0_0"/>
              <p:cNvSpPr/>
              <p:nvPr/>
            </p:nvSpPr>
            <p:spPr>
              <a:xfrm>
                <a:off x="8585694" y="4223013"/>
                <a:ext cx="94010" cy="34727"/>
              </a:xfrm>
              <a:custGeom>
                <a:rect b="b" l="l" r="r" t="t"/>
                <a:pathLst>
                  <a:path extrusionOk="0" h="34727" w="94010">
                    <a:moveTo>
                      <a:pt x="94344" y="18259"/>
                    </a:moveTo>
                    <a:cubicBezTo>
                      <a:pt x="94284" y="23991"/>
                      <a:pt x="90891" y="29165"/>
                      <a:pt x="85656" y="31510"/>
                    </a:cubicBezTo>
                    <a:cubicBezTo>
                      <a:pt x="82867" y="32916"/>
                      <a:pt x="79815" y="33725"/>
                      <a:pt x="76695" y="33886"/>
                    </a:cubicBezTo>
                    <a:lnTo>
                      <a:pt x="75780" y="33885"/>
                    </a:lnTo>
                    <a:lnTo>
                      <a:pt x="53924" y="34708"/>
                    </a:lnTo>
                    <a:lnTo>
                      <a:pt x="11490" y="34708"/>
                    </a:lnTo>
                    <a:cubicBezTo>
                      <a:pt x="5464" y="33064"/>
                      <a:pt x="1091" y="27856"/>
                      <a:pt x="516" y="21640"/>
                    </a:cubicBezTo>
                    <a:lnTo>
                      <a:pt x="334" y="17254"/>
                    </a:lnTo>
                    <a:cubicBezTo>
                      <a:pt x="311" y="13810"/>
                      <a:pt x="1584" y="10483"/>
                      <a:pt x="3900" y="7932"/>
                    </a:cubicBezTo>
                    <a:cubicBezTo>
                      <a:pt x="7812" y="3904"/>
                      <a:pt x="13189" y="1629"/>
                      <a:pt x="18806" y="1626"/>
                    </a:cubicBezTo>
                    <a:lnTo>
                      <a:pt x="46791" y="621"/>
                    </a:lnTo>
                    <a:lnTo>
                      <a:pt x="56667" y="621"/>
                    </a:lnTo>
                    <a:lnTo>
                      <a:pt x="56392" y="256"/>
                    </a:lnTo>
                    <a:lnTo>
                      <a:pt x="60965" y="73"/>
                    </a:lnTo>
                    <a:lnTo>
                      <a:pt x="60508" y="621"/>
                    </a:lnTo>
                    <a:lnTo>
                      <a:pt x="74500" y="712"/>
                    </a:lnTo>
                    <a:lnTo>
                      <a:pt x="74590" y="712"/>
                    </a:lnTo>
                    <a:cubicBezTo>
                      <a:pt x="76416" y="745"/>
                      <a:pt x="78236" y="499"/>
                      <a:pt x="79986" y="-19"/>
                    </a:cubicBezTo>
                    <a:cubicBezTo>
                      <a:pt x="83621" y="584"/>
                      <a:pt x="87013" y="2200"/>
                      <a:pt x="89771" y="4642"/>
                    </a:cubicBezTo>
                    <a:cubicBezTo>
                      <a:pt x="92383" y="7029"/>
                      <a:pt x="93958" y="10341"/>
                      <a:pt x="94160" y="13872"/>
                    </a:cubicBezTo>
                    <a:close/>
                    <a:moveTo>
                      <a:pt x="82455" y="18715"/>
                    </a:moveTo>
                    <a:lnTo>
                      <a:pt x="82272" y="14329"/>
                    </a:lnTo>
                    <a:cubicBezTo>
                      <a:pt x="82178" y="13932"/>
                      <a:pt x="81953" y="13578"/>
                      <a:pt x="81633" y="13324"/>
                    </a:cubicBezTo>
                    <a:cubicBezTo>
                      <a:pt x="79899" y="12013"/>
                      <a:pt x="77769" y="11335"/>
                      <a:pt x="75596" y="11404"/>
                    </a:cubicBezTo>
                    <a:cubicBezTo>
                      <a:pt x="75438" y="11381"/>
                      <a:pt x="75276" y="11413"/>
                      <a:pt x="75139" y="11497"/>
                    </a:cubicBezTo>
                    <a:lnTo>
                      <a:pt x="19172" y="13507"/>
                    </a:lnTo>
                    <a:cubicBezTo>
                      <a:pt x="16815" y="13464"/>
                      <a:pt x="14529" y="14313"/>
                      <a:pt x="12771" y="15883"/>
                    </a:cubicBezTo>
                    <a:cubicBezTo>
                      <a:pt x="12493" y="16119"/>
                      <a:pt x="12300" y="16440"/>
                      <a:pt x="12222" y="16796"/>
                    </a:cubicBezTo>
                    <a:lnTo>
                      <a:pt x="12405" y="21183"/>
                    </a:lnTo>
                    <a:cubicBezTo>
                      <a:pt x="12405" y="22188"/>
                      <a:pt x="15148" y="24290"/>
                      <a:pt x="19630" y="24107"/>
                    </a:cubicBezTo>
                    <a:lnTo>
                      <a:pt x="75505" y="22097"/>
                    </a:lnTo>
                    <a:cubicBezTo>
                      <a:pt x="77129" y="22050"/>
                      <a:pt x="78721" y="21644"/>
                      <a:pt x="80169" y="20909"/>
                    </a:cubicBezTo>
                    <a:cubicBezTo>
                      <a:pt x="81723" y="20086"/>
                      <a:pt x="82455" y="19081"/>
                      <a:pt x="82455" y="187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5" name="Google Shape;2305;g2db6eecb36d_0_0"/>
              <p:cNvSpPr/>
              <p:nvPr/>
            </p:nvSpPr>
            <p:spPr>
              <a:xfrm>
                <a:off x="8664798" y="4198613"/>
                <a:ext cx="13717" cy="18093"/>
              </a:xfrm>
              <a:custGeom>
                <a:rect b="b" l="l" r="r" t="t"/>
                <a:pathLst>
                  <a:path extrusionOk="0" h="18093" w="13717">
                    <a:moveTo>
                      <a:pt x="9569" y="11770"/>
                    </a:moveTo>
                    <a:lnTo>
                      <a:pt x="14051" y="16430"/>
                    </a:lnTo>
                    <a:lnTo>
                      <a:pt x="12039" y="18075"/>
                    </a:lnTo>
                    <a:cubicBezTo>
                      <a:pt x="10402" y="17475"/>
                      <a:pt x="8907" y="16542"/>
                      <a:pt x="7650" y="15334"/>
                    </a:cubicBezTo>
                    <a:cubicBezTo>
                      <a:pt x="4400" y="12290"/>
                      <a:pt x="2139" y="8343"/>
                      <a:pt x="1156" y="4002"/>
                    </a:cubicBezTo>
                    <a:lnTo>
                      <a:pt x="334" y="530"/>
                    </a:lnTo>
                    <a:lnTo>
                      <a:pt x="4174" y="-19"/>
                    </a:lnTo>
                    <a:lnTo>
                      <a:pt x="4906" y="3088"/>
                    </a:lnTo>
                    <a:cubicBezTo>
                      <a:pt x="5634" y="6355"/>
                      <a:pt x="7248" y="9358"/>
                      <a:pt x="9570" y="117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6" name="Google Shape;2306;g2db6eecb36d_0_0"/>
              <p:cNvSpPr/>
              <p:nvPr/>
            </p:nvSpPr>
            <p:spPr>
              <a:xfrm>
                <a:off x="8646325" y="4199162"/>
                <a:ext cx="30179" cy="23942"/>
              </a:xfrm>
              <a:custGeom>
                <a:rect b="b" l="l" r="r" t="t"/>
                <a:pathLst>
                  <a:path extrusionOk="0" h="23942" w="30179">
                    <a:moveTo>
                      <a:pt x="30513" y="17526"/>
                    </a:moveTo>
                    <a:lnTo>
                      <a:pt x="27495" y="19994"/>
                    </a:lnTo>
                    <a:cubicBezTo>
                      <a:pt x="25114" y="21883"/>
                      <a:pt x="22329" y="23197"/>
                      <a:pt x="19356" y="23832"/>
                    </a:cubicBezTo>
                    <a:cubicBezTo>
                      <a:pt x="17612" y="23477"/>
                      <a:pt x="15828" y="23354"/>
                      <a:pt x="14052" y="23466"/>
                    </a:cubicBezTo>
                    <a:lnTo>
                      <a:pt x="334" y="23924"/>
                    </a:lnTo>
                    <a:lnTo>
                      <a:pt x="1522" y="22461"/>
                    </a:lnTo>
                    <a:cubicBezTo>
                      <a:pt x="10611" y="20553"/>
                      <a:pt x="16530" y="11763"/>
                      <a:pt x="14875" y="2631"/>
                    </a:cubicBezTo>
                    <a:lnTo>
                      <a:pt x="14783" y="620"/>
                    </a:lnTo>
                    <a:lnTo>
                      <a:pt x="18807" y="-19"/>
                    </a:lnTo>
                    <a:lnTo>
                      <a:pt x="19630" y="3453"/>
                    </a:lnTo>
                    <a:cubicBezTo>
                      <a:pt x="20612" y="7794"/>
                      <a:pt x="22874" y="11741"/>
                      <a:pt x="26123" y="14785"/>
                    </a:cubicBezTo>
                    <a:cubicBezTo>
                      <a:pt x="27380" y="15993"/>
                      <a:pt x="28875" y="16927"/>
                      <a:pt x="30513" y="1752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7" name="Google Shape;2307;g2db6eecb36d_0_0"/>
              <p:cNvSpPr/>
              <p:nvPr/>
            </p:nvSpPr>
            <p:spPr>
              <a:xfrm>
                <a:off x="8581683" y="4080147"/>
                <a:ext cx="92969" cy="46820"/>
              </a:xfrm>
              <a:custGeom>
                <a:rect b="b" l="l" r="r" t="t"/>
                <a:pathLst>
                  <a:path extrusionOk="0" h="46820" w="92969">
                    <a:moveTo>
                      <a:pt x="93233" y="15729"/>
                    </a:moveTo>
                    <a:cubicBezTo>
                      <a:pt x="94075" y="25113"/>
                      <a:pt x="87243" y="33443"/>
                      <a:pt x="77870" y="34463"/>
                    </a:cubicBezTo>
                    <a:lnTo>
                      <a:pt x="50069" y="40495"/>
                    </a:lnTo>
                    <a:lnTo>
                      <a:pt x="28030" y="41501"/>
                    </a:lnTo>
                    <a:lnTo>
                      <a:pt x="28030" y="45155"/>
                    </a:lnTo>
                    <a:lnTo>
                      <a:pt x="23183" y="46252"/>
                    </a:lnTo>
                    <a:cubicBezTo>
                      <a:pt x="22070" y="46517"/>
                      <a:pt x="20939" y="46700"/>
                      <a:pt x="19800" y="46801"/>
                    </a:cubicBezTo>
                    <a:lnTo>
                      <a:pt x="18794" y="42048"/>
                    </a:lnTo>
                    <a:cubicBezTo>
                      <a:pt x="15665" y="42500"/>
                      <a:pt x="12670" y="43623"/>
                      <a:pt x="10015" y="45338"/>
                    </a:cubicBezTo>
                    <a:cubicBezTo>
                      <a:pt x="9115" y="44973"/>
                      <a:pt x="8257" y="44513"/>
                      <a:pt x="7455" y="43967"/>
                    </a:cubicBezTo>
                    <a:cubicBezTo>
                      <a:pt x="4459" y="42082"/>
                      <a:pt x="2324" y="39095"/>
                      <a:pt x="1510" y="35652"/>
                    </a:cubicBezTo>
                    <a:lnTo>
                      <a:pt x="595" y="31356"/>
                    </a:lnTo>
                    <a:cubicBezTo>
                      <a:pt x="-293" y="26876"/>
                      <a:pt x="1114" y="22249"/>
                      <a:pt x="4344" y="19019"/>
                    </a:cubicBezTo>
                    <a:cubicBezTo>
                      <a:pt x="7391" y="15875"/>
                      <a:pt x="11307" y="13711"/>
                      <a:pt x="15592" y="12805"/>
                    </a:cubicBezTo>
                    <a:cubicBezTo>
                      <a:pt x="15776" y="12805"/>
                      <a:pt x="15867" y="12713"/>
                      <a:pt x="16050" y="12713"/>
                    </a:cubicBezTo>
                    <a:lnTo>
                      <a:pt x="70737" y="833"/>
                    </a:lnTo>
                    <a:cubicBezTo>
                      <a:pt x="70828" y="833"/>
                      <a:pt x="71011" y="743"/>
                      <a:pt x="71103" y="743"/>
                    </a:cubicBezTo>
                    <a:cubicBezTo>
                      <a:pt x="79877" y="-1964"/>
                      <a:pt x="89220" y="2764"/>
                      <a:pt x="92228" y="11435"/>
                    </a:cubicBezTo>
                    <a:close/>
                    <a:moveTo>
                      <a:pt x="75310" y="22857"/>
                    </a:moveTo>
                    <a:cubicBezTo>
                      <a:pt x="79607" y="21852"/>
                      <a:pt x="81802" y="19202"/>
                      <a:pt x="81528" y="18288"/>
                    </a:cubicBezTo>
                    <a:lnTo>
                      <a:pt x="80613" y="13993"/>
                    </a:lnTo>
                    <a:cubicBezTo>
                      <a:pt x="80431" y="13079"/>
                      <a:pt x="77412" y="11525"/>
                      <a:pt x="73023" y="12440"/>
                    </a:cubicBezTo>
                    <a:lnTo>
                      <a:pt x="18428" y="24320"/>
                    </a:lnTo>
                    <a:cubicBezTo>
                      <a:pt x="16425" y="24681"/>
                      <a:pt x="14576" y="25636"/>
                      <a:pt x="13123" y="27062"/>
                    </a:cubicBezTo>
                    <a:cubicBezTo>
                      <a:pt x="12393" y="27884"/>
                      <a:pt x="12118" y="28523"/>
                      <a:pt x="12210" y="28889"/>
                    </a:cubicBezTo>
                    <a:lnTo>
                      <a:pt x="13123" y="33093"/>
                    </a:lnTo>
                    <a:cubicBezTo>
                      <a:pt x="13123" y="33367"/>
                      <a:pt x="13489" y="33641"/>
                      <a:pt x="13855" y="33915"/>
                    </a:cubicBezTo>
                    <a:cubicBezTo>
                      <a:pt x="15954" y="35058"/>
                      <a:pt x="18422" y="35321"/>
                      <a:pt x="20714" y="346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8" name="Google Shape;2308;g2db6eecb36d_0_0"/>
              <p:cNvSpPr/>
              <p:nvPr/>
            </p:nvSpPr>
            <p:spPr>
              <a:xfrm>
                <a:off x="8653550" y="4124955"/>
                <a:ext cx="20118" cy="13800"/>
              </a:xfrm>
              <a:custGeom>
                <a:rect b="b" l="l" r="r" t="t"/>
                <a:pathLst>
                  <a:path extrusionOk="0" h="13800" w="20118">
                    <a:moveTo>
                      <a:pt x="20453" y="440"/>
                    </a:moveTo>
                    <a:lnTo>
                      <a:pt x="9204" y="5739"/>
                    </a:lnTo>
                    <a:cubicBezTo>
                      <a:pt x="7493" y="6512"/>
                      <a:pt x="6058" y="7788"/>
                      <a:pt x="5089" y="9395"/>
                    </a:cubicBezTo>
                    <a:lnTo>
                      <a:pt x="2345" y="13781"/>
                    </a:lnTo>
                    <a:cubicBezTo>
                      <a:pt x="1878" y="12434"/>
                      <a:pt x="1199" y="11169"/>
                      <a:pt x="334" y="10034"/>
                    </a:cubicBezTo>
                    <a:cubicBezTo>
                      <a:pt x="1898" y="5730"/>
                      <a:pt x="5494" y="2479"/>
                      <a:pt x="9935" y="1353"/>
                    </a:cubicBezTo>
                    <a:lnTo>
                      <a:pt x="14142" y="348"/>
                    </a:lnTo>
                    <a:cubicBezTo>
                      <a:pt x="16218" y="-171"/>
                      <a:pt x="18393" y="-139"/>
                      <a:pt x="20453" y="44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9" name="Google Shape;2309;g2db6eecb36d_0_0"/>
              <p:cNvSpPr/>
              <p:nvPr/>
            </p:nvSpPr>
            <p:spPr>
              <a:xfrm>
                <a:off x="8574505" y="4046830"/>
                <a:ext cx="93176" cy="46659"/>
              </a:xfrm>
              <a:custGeom>
                <a:rect b="b" l="l" r="r" t="t"/>
                <a:pathLst>
                  <a:path extrusionOk="0" h="46659" w="93176">
                    <a:moveTo>
                      <a:pt x="93279" y="15508"/>
                    </a:moveTo>
                    <a:cubicBezTo>
                      <a:pt x="93926" y="18963"/>
                      <a:pt x="93205" y="22534"/>
                      <a:pt x="91267" y="25469"/>
                    </a:cubicBezTo>
                    <a:cubicBezTo>
                      <a:pt x="88225" y="29915"/>
                      <a:pt x="83565" y="32998"/>
                      <a:pt x="78281" y="34059"/>
                    </a:cubicBezTo>
                    <a:cubicBezTo>
                      <a:pt x="78190" y="34059"/>
                      <a:pt x="78007" y="34150"/>
                      <a:pt x="77916" y="34150"/>
                    </a:cubicBezTo>
                    <a:lnTo>
                      <a:pt x="23228" y="46030"/>
                    </a:lnTo>
                    <a:cubicBezTo>
                      <a:pt x="23045" y="46030"/>
                      <a:pt x="22954" y="46122"/>
                      <a:pt x="22771" y="46122"/>
                    </a:cubicBezTo>
                    <a:cubicBezTo>
                      <a:pt x="21233" y="46405"/>
                      <a:pt x="19672" y="46558"/>
                      <a:pt x="18107" y="46579"/>
                    </a:cubicBezTo>
                    <a:cubicBezTo>
                      <a:pt x="10618" y="47240"/>
                      <a:pt x="3698" y="42540"/>
                      <a:pt x="1556" y="35338"/>
                    </a:cubicBezTo>
                    <a:lnTo>
                      <a:pt x="640" y="31135"/>
                    </a:lnTo>
                    <a:cubicBezTo>
                      <a:pt x="91" y="28728"/>
                      <a:pt x="283" y="26211"/>
                      <a:pt x="1189" y="23915"/>
                    </a:cubicBezTo>
                    <a:cubicBezTo>
                      <a:pt x="2039" y="24025"/>
                      <a:pt x="2893" y="24085"/>
                      <a:pt x="3750" y="24097"/>
                    </a:cubicBezTo>
                    <a:cubicBezTo>
                      <a:pt x="7496" y="24055"/>
                      <a:pt x="11173" y="23081"/>
                      <a:pt x="14449" y="21265"/>
                    </a:cubicBezTo>
                    <a:lnTo>
                      <a:pt x="41244" y="6917"/>
                    </a:lnTo>
                    <a:lnTo>
                      <a:pt x="70600" y="520"/>
                    </a:lnTo>
                    <a:cubicBezTo>
                      <a:pt x="74962" y="-453"/>
                      <a:pt x="79515" y="-103"/>
                      <a:pt x="83677" y="1525"/>
                    </a:cubicBezTo>
                    <a:cubicBezTo>
                      <a:pt x="87979" y="3120"/>
                      <a:pt x="91203" y="6753"/>
                      <a:pt x="92273" y="11212"/>
                    </a:cubicBezTo>
                    <a:close/>
                    <a:moveTo>
                      <a:pt x="81208" y="19072"/>
                    </a:moveTo>
                    <a:cubicBezTo>
                      <a:pt x="81507" y="18792"/>
                      <a:pt x="81645" y="18379"/>
                      <a:pt x="81574" y="17975"/>
                    </a:cubicBezTo>
                    <a:lnTo>
                      <a:pt x="80659" y="13771"/>
                    </a:lnTo>
                    <a:cubicBezTo>
                      <a:pt x="80659" y="13406"/>
                      <a:pt x="80111" y="12857"/>
                      <a:pt x="79105" y="12491"/>
                    </a:cubicBezTo>
                    <a:cubicBezTo>
                      <a:pt x="78026" y="12070"/>
                      <a:pt x="76878" y="11853"/>
                      <a:pt x="75720" y="11852"/>
                    </a:cubicBezTo>
                    <a:cubicBezTo>
                      <a:pt x="74829" y="11858"/>
                      <a:pt x="73941" y="11950"/>
                      <a:pt x="73069" y="12127"/>
                    </a:cubicBezTo>
                    <a:lnTo>
                      <a:pt x="18473" y="24007"/>
                    </a:lnTo>
                    <a:cubicBezTo>
                      <a:pt x="16448" y="24360"/>
                      <a:pt x="14589" y="25353"/>
                      <a:pt x="13169" y="26839"/>
                    </a:cubicBezTo>
                    <a:cubicBezTo>
                      <a:pt x="12438" y="27571"/>
                      <a:pt x="12163" y="28301"/>
                      <a:pt x="12255" y="28576"/>
                    </a:cubicBezTo>
                    <a:lnTo>
                      <a:pt x="13169" y="32871"/>
                    </a:lnTo>
                    <a:cubicBezTo>
                      <a:pt x="13352" y="33785"/>
                      <a:pt x="16461" y="35338"/>
                      <a:pt x="20760" y="34424"/>
                    </a:cubicBezTo>
                    <a:lnTo>
                      <a:pt x="75355" y="22544"/>
                    </a:lnTo>
                    <a:cubicBezTo>
                      <a:pt x="77680" y="22181"/>
                      <a:pt x="79776" y="20938"/>
                      <a:pt x="81208" y="190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0" name="Google Shape;2310;g2db6eecb36d_0_0"/>
              <p:cNvSpPr/>
              <p:nvPr/>
            </p:nvSpPr>
            <p:spPr>
              <a:xfrm>
                <a:off x="8645868" y="4222607"/>
                <a:ext cx="19479" cy="1140"/>
              </a:xfrm>
              <a:custGeom>
                <a:rect b="b" l="l" r="r" t="t"/>
                <a:pathLst>
                  <a:path extrusionOk="0" h="1140" w="19479">
                    <a:moveTo>
                      <a:pt x="14508" y="21"/>
                    </a:moveTo>
                    <a:cubicBezTo>
                      <a:pt x="16285" y="-91"/>
                      <a:pt x="18068" y="32"/>
                      <a:pt x="19813" y="387"/>
                    </a:cubicBezTo>
                    <a:cubicBezTo>
                      <a:pt x="18062" y="905"/>
                      <a:pt x="16242" y="1151"/>
                      <a:pt x="14417" y="1118"/>
                    </a:cubicBezTo>
                    <a:lnTo>
                      <a:pt x="14325" y="1118"/>
                    </a:lnTo>
                    <a:lnTo>
                      <a:pt x="334" y="1027"/>
                    </a:lnTo>
                    <a:lnTo>
                      <a:pt x="791" y="47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1" name="Google Shape;2311;g2db6eecb36d_0_0"/>
              <p:cNvSpPr/>
              <p:nvPr/>
            </p:nvSpPr>
            <p:spPr>
              <a:xfrm>
                <a:off x="8596850" y="4256918"/>
                <a:ext cx="65112" cy="2101"/>
              </a:xfrm>
              <a:custGeom>
                <a:rect b="b" l="l" r="r" t="t"/>
                <a:pathLst>
                  <a:path extrusionOk="0" h="2101" w="65112">
                    <a:moveTo>
                      <a:pt x="65446" y="-19"/>
                    </a:moveTo>
                    <a:cubicBezTo>
                      <a:pt x="65210" y="56"/>
                      <a:pt x="64962" y="87"/>
                      <a:pt x="64716" y="72"/>
                    </a:cubicBezTo>
                    <a:lnTo>
                      <a:pt x="8838" y="2082"/>
                    </a:lnTo>
                    <a:lnTo>
                      <a:pt x="7925" y="2082"/>
                    </a:lnTo>
                    <a:cubicBezTo>
                      <a:pt x="5340" y="2097"/>
                      <a:pt x="2771" y="1664"/>
                      <a:pt x="334" y="803"/>
                    </a:cubicBezTo>
                    <a:lnTo>
                      <a:pt x="42767" y="803"/>
                    </a:lnTo>
                    <a:lnTo>
                      <a:pt x="64623" y="-1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2" name="Google Shape;2312;g2db6eecb36d_0_0"/>
              <p:cNvSpPr/>
              <p:nvPr/>
            </p:nvSpPr>
            <p:spPr>
              <a:xfrm>
                <a:off x="8647513" y="4199801"/>
                <a:ext cx="13629" cy="21840"/>
              </a:xfrm>
              <a:custGeom>
                <a:rect b="b" l="l" r="r" t="t"/>
                <a:pathLst>
                  <a:path extrusionOk="0" h="21840" w="13629">
                    <a:moveTo>
                      <a:pt x="13686" y="1991"/>
                    </a:moveTo>
                    <a:cubicBezTo>
                      <a:pt x="15341" y="11124"/>
                      <a:pt x="9423" y="19913"/>
                      <a:pt x="334" y="21822"/>
                    </a:cubicBezTo>
                    <a:lnTo>
                      <a:pt x="6462" y="14237"/>
                    </a:lnTo>
                    <a:cubicBezTo>
                      <a:pt x="9016" y="10794"/>
                      <a:pt x="10220" y="6535"/>
                      <a:pt x="9846" y="2265"/>
                    </a:cubicBezTo>
                    <a:lnTo>
                      <a:pt x="9754" y="530"/>
                    </a:lnTo>
                    <a:lnTo>
                      <a:pt x="13595" y="-1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3" name="Google Shape;2313;g2db6eecb36d_0_0"/>
              <p:cNvSpPr/>
              <p:nvPr/>
            </p:nvSpPr>
            <p:spPr>
              <a:xfrm>
                <a:off x="8624286" y="4128155"/>
                <a:ext cx="36488" cy="93859"/>
              </a:xfrm>
              <a:custGeom>
                <a:rect b="b" l="l" r="r" t="t"/>
                <a:pathLst>
                  <a:path extrusionOk="0" h="93859" w="36488">
                    <a:moveTo>
                      <a:pt x="35176" y="46679"/>
                    </a:moveTo>
                    <a:lnTo>
                      <a:pt x="36822" y="71627"/>
                    </a:lnTo>
                    <a:lnTo>
                      <a:pt x="32981" y="72176"/>
                    </a:lnTo>
                    <a:lnTo>
                      <a:pt x="33073" y="73911"/>
                    </a:lnTo>
                    <a:cubicBezTo>
                      <a:pt x="33447" y="78181"/>
                      <a:pt x="32243" y="82440"/>
                      <a:pt x="29689" y="85883"/>
                    </a:cubicBezTo>
                    <a:lnTo>
                      <a:pt x="23561" y="93468"/>
                    </a:lnTo>
                    <a:cubicBezTo>
                      <a:pt x="23455" y="93541"/>
                      <a:pt x="23325" y="93574"/>
                      <a:pt x="23197" y="93560"/>
                    </a:cubicBezTo>
                    <a:lnTo>
                      <a:pt x="18806" y="93834"/>
                    </a:lnTo>
                    <a:lnTo>
                      <a:pt x="17983" y="93834"/>
                    </a:lnTo>
                    <a:cubicBezTo>
                      <a:pt x="17518" y="93863"/>
                      <a:pt x="17052" y="93801"/>
                      <a:pt x="16611" y="93651"/>
                    </a:cubicBezTo>
                    <a:cubicBezTo>
                      <a:pt x="16520" y="93743"/>
                      <a:pt x="16520" y="93651"/>
                      <a:pt x="16520" y="93651"/>
                    </a:cubicBezTo>
                    <a:lnTo>
                      <a:pt x="10210" y="85792"/>
                    </a:lnTo>
                    <a:cubicBezTo>
                      <a:pt x="9216" y="84532"/>
                      <a:pt x="8386" y="83150"/>
                      <a:pt x="7741" y="81680"/>
                    </a:cubicBezTo>
                    <a:lnTo>
                      <a:pt x="2071" y="67607"/>
                    </a:lnTo>
                    <a:lnTo>
                      <a:pt x="883" y="48780"/>
                    </a:lnTo>
                    <a:lnTo>
                      <a:pt x="425" y="20177"/>
                    </a:lnTo>
                    <a:cubicBezTo>
                      <a:pt x="440" y="19870"/>
                      <a:pt x="409" y="19562"/>
                      <a:pt x="334" y="19263"/>
                    </a:cubicBezTo>
                    <a:lnTo>
                      <a:pt x="5181" y="9302"/>
                    </a:lnTo>
                    <a:cubicBezTo>
                      <a:pt x="6729" y="6369"/>
                      <a:pt x="9651" y="4411"/>
                      <a:pt x="12954" y="4093"/>
                    </a:cubicBezTo>
                    <a:lnTo>
                      <a:pt x="12771" y="255"/>
                    </a:lnTo>
                    <a:lnTo>
                      <a:pt x="17069" y="-19"/>
                    </a:lnTo>
                    <a:lnTo>
                      <a:pt x="17709" y="-19"/>
                    </a:lnTo>
                    <a:lnTo>
                      <a:pt x="17800" y="3819"/>
                    </a:lnTo>
                    <a:lnTo>
                      <a:pt x="17892" y="3819"/>
                    </a:lnTo>
                    <a:cubicBezTo>
                      <a:pt x="20626" y="3869"/>
                      <a:pt x="23214" y="5063"/>
                      <a:pt x="25025" y="7109"/>
                    </a:cubicBezTo>
                    <a:lnTo>
                      <a:pt x="28591" y="10856"/>
                    </a:lnTo>
                    <a:cubicBezTo>
                      <a:pt x="28047" y="13888"/>
                      <a:pt x="28140" y="17000"/>
                      <a:pt x="28865" y="19994"/>
                    </a:cubicBezTo>
                    <a:close/>
                    <a:moveTo>
                      <a:pt x="22373" y="81680"/>
                    </a:moveTo>
                    <a:cubicBezTo>
                      <a:pt x="23380" y="81588"/>
                      <a:pt x="25391" y="78755"/>
                      <a:pt x="25025" y="74369"/>
                    </a:cubicBezTo>
                    <a:lnTo>
                      <a:pt x="21458" y="18623"/>
                    </a:lnTo>
                    <a:cubicBezTo>
                      <a:pt x="21184" y="14328"/>
                      <a:pt x="18806" y="11769"/>
                      <a:pt x="17892" y="11769"/>
                    </a:cubicBezTo>
                    <a:lnTo>
                      <a:pt x="17800" y="11769"/>
                    </a:lnTo>
                    <a:lnTo>
                      <a:pt x="13503" y="12044"/>
                    </a:lnTo>
                    <a:cubicBezTo>
                      <a:pt x="12858" y="12298"/>
                      <a:pt x="12335" y="12788"/>
                      <a:pt x="12039" y="13414"/>
                    </a:cubicBezTo>
                    <a:cubicBezTo>
                      <a:pt x="11051" y="15229"/>
                      <a:pt x="10637" y="17300"/>
                      <a:pt x="10850" y="19355"/>
                    </a:cubicBezTo>
                    <a:lnTo>
                      <a:pt x="14417" y="75099"/>
                    </a:lnTo>
                    <a:cubicBezTo>
                      <a:pt x="14691" y="79487"/>
                      <a:pt x="16703" y="82136"/>
                      <a:pt x="18075" y="819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4" name="Google Shape;2314;g2db6eecb36d_0_0"/>
              <p:cNvSpPr/>
              <p:nvPr/>
            </p:nvSpPr>
            <p:spPr>
              <a:xfrm>
                <a:off x="8652195" y="4138755"/>
                <a:ext cx="6932" cy="36098"/>
              </a:xfrm>
              <a:custGeom>
                <a:rect b="b" l="l" r="r" t="t"/>
                <a:pathLst>
                  <a:path extrusionOk="0" h="36098" w="6932">
                    <a:moveTo>
                      <a:pt x="5346" y="7292"/>
                    </a:moveTo>
                    <a:lnTo>
                      <a:pt x="7266" y="36079"/>
                    </a:lnTo>
                    <a:lnTo>
                      <a:pt x="957" y="9394"/>
                    </a:lnTo>
                    <a:cubicBezTo>
                      <a:pt x="232" y="6400"/>
                      <a:pt x="138" y="3288"/>
                      <a:pt x="683" y="256"/>
                    </a:cubicBezTo>
                    <a:lnTo>
                      <a:pt x="2328" y="2083"/>
                    </a:lnTo>
                    <a:lnTo>
                      <a:pt x="3700" y="-19"/>
                    </a:lnTo>
                    <a:cubicBezTo>
                      <a:pt x="4643" y="2312"/>
                      <a:pt x="5199" y="4782"/>
                      <a:pt x="5346" y="72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5" name="Google Shape;2315;g2db6eecb36d_0_0"/>
              <p:cNvSpPr/>
              <p:nvPr/>
            </p:nvSpPr>
            <p:spPr>
              <a:xfrm>
                <a:off x="8652544" y="4135008"/>
                <a:ext cx="3017" cy="5849"/>
              </a:xfrm>
              <a:custGeom>
                <a:rect b="b" l="l" r="r" t="t"/>
                <a:pathLst>
                  <a:path extrusionOk="0" h="5849" w="3017">
                    <a:moveTo>
                      <a:pt x="3352" y="3728"/>
                    </a:moveTo>
                    <a:lnTo>
                      <a:pt x="1980" y="5830"/>
                    </a:lnTo>
                    <a:lnTo>
                      <a:pt x="334" y="4003"/>
                    </a:lnTo>
                    <a:cubicBezTo>
                      <a:pt x="517" y="2629"/>
                      <a:pt x="855" y="1280"/>
                      <a:pt x="1339" y="-19"/>
                    </a:cubicBezTo>
                    <a:cubicBezTo>
                      <a:pt x="2205" y="1115"/>
                      <a:pt x="2884" y="2380"/>
                      <a:pt x="3351" y="372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6" name="Google Shape;2316;g2db6eecb36d_0_0"/>
              <p:cNvSpPr/>
              <p:nvPr/>
            </p:nvSpPr>
            <p:spPr>
              <a:xfrm>
                <a:off x="8614408" y="4353787"/>
                <a:ext cx="38775" cy="71463"/>
              </a:xfrm>
              <a:custGeom>
                <a:rect b="b" l="l" r="r" t="t"/>
                <a:pathLst>
                  <a:path extrusionOk="0" h="71463" w="38775">
                    <a:moveTo>
                      <a:pt x="39109" y="55544"/>
                    </a:moveTo>
                    <a:cubicBezTo>
                      <a:pt x="38281" y="65117"/>
                      <a:pt x="29844" y="72206"/>
                      <a:pt x="20264" y="71379"/>
                    </a:cubicBezTo>
                    <a:cubicBezTo>
                      <a:pt x="20175" y="71371"/>
                      <a:pt x="20085" y="71363"/>
                      <a:pt x="19996" y="71354"/>
                    </a:cubicBezTo>
                    <a:lnTo>
                      <a:pt x="19814" y="71354"/>
                    </a:lnTo>
                    <a:cubicBezTo>
                      <a:pt x="15238" y="71426"/>
                      <a:pt x="10756" y="70051"/>
                      <a:pt x="7010" y="67424"/>
                    </a:cubicBezTo>
                    <a:cubicBezTo>
                      <a:pt x="3128" y="64813"/>
                      <a:pt x="743" y="60492"/>
                      <a:pt x="608" y="55817"/>
                    </a:cubicBezTo>
                    <a:lnTo>
                      <a:pt x="334" y="13232"/>
                    </a:lnTo>
                    <a:cubicBezTo>
                      <a:pt x="321" y="11172"/>
                      <a:pt x="790" y="9138"/>
                      <a:pt x="1706" y="7292"/>
                    </a:cubicBezTo>
                    <a:lnTo>
                      <a:pt x="9479" y="2631"/>
                    </a:lnTo>
                    <a:cubicBezTo>
                      <a:pt x="15851" y="-967"/>
                      <a:pt x="23658" y="-897"/>
                      <a:pt x="29965" y="2814"/>
                    </a:cubicBezTo>
                    <a:lnTo>
                      <a:pt x="37646" y="7475"/>
                    </a:lnTo>
                    <a:cubicBezTo>
                      <a:pt x="38488" y="9180"/>
                      <a:pt x="38926" y="11056"/>
                      <a:pt x="38926" y="12957"/>
                    </a:cubicBezTo>
                    <a:close/>
                    <a:moveTo>
                      <a:pt x="27221" y="55635"/>
                    </a:moveTo>
                    <a:lnTo>
                      <a:pt x="27038" y="13049"/>
                    </a:lnTo>
                    <a:cubicBezTo>
                      <a:pt x="27038" y="11587"/>
                      <a:pt x="24111" y="9302"/>
                      <a:pt x="19631" y="9302"/>
                    </a:cubicBezTo>
                    <a:cubicBezTo>
                      <a:pt x="15150" y="9302"/>
                      <a:pt x="12223" y="11587"/>
                      <a:pt x="12223" y="13140"/>
                    </a:cubicBezTo>
                    <a:lnTo>
                      <a:pt x="12498" y="55727"/>
                    </a:lnTo>
                    <a:cubicBezTo>
                      <a:pt x="12645" y="56611"/>
                      <a:pt x="13182" y="57382"/>
                      <a:pt x="13960" y="57828"/>
                    </a:cubicBezTo>
                    <a:cubicBezTo>
                      <a:pt x="15717" y="58993"/>
                      <a:pt x="17798" y="59569"/>
                      <a:pt x="19905" y="59474"/>
                    </a:cubicBezTo>
                    <a:cubicBezTo>
                      <a:pt x="24294" y="59474"/>
                      <a:pt x="27221" y="57188"/>
                      <a:pt x="27221" y="556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7" name="Google Shape;2317;g2db6eecb36d_0_0"/>
              <p:cNvSpPr/>
              <p:nvPr/>
            </p:nvSpPr>
            <p:spPr>
              <a:xfrm>
                <a:off x="8614592" y="4307947"/>
                <a:ext cx="38592" cy="54246"/>
              </a:xfrm>
              <a:custGeom>
                <a:rect b="b" l="l" r="r" t="t"/>
                <a:pathLst>
                  <a:path extrusionOk="0" h="54246" w="38592">
                    <a:moveTo>
                      <a:pt x="38835" y="40428"/>
                    </a:moveTo>
                    <a:lnTo>
                      <a:pt x="38926" y="54228"/>
                    </a:lnTo>
                    <a:lnTo>
                      <a:pt x="37463" y="53314"/>
                    </a:lnTo>
                    <a:cubicBezTo>
                      <a:pt x="33931" y="46741"/>
                      <a:pt x="26900" y="42818"/>
                      <a:pt x="19448" y="43262"/>
                    </a:cubicBezTo>
                    <a:lnTo>
                      <a:pt x="19355" y="43262"/>
                    </a:lnTo>
                    <a:cubicBezTo>
                      <a:pt x="12009" y="42863"/>
                      <a:pt x="5082" y="46697"/>
                      <a:pt x="1523" y="53132"/>
                    </a:cubicBezTo>
                    <a:lnTo>
                      <a:pt x="425" y="53771"/>
                    </a:lnTo>
                    <a:lnTo>
                      <a:pt x="334" y="40428"/>
                    </a:lnTo>
                    <a:lnTo>
                      <a:pt x="2895" y="40428"/>
                    </a:lnTo>
                    <a:lnTo>
                      <a:pt x="2712" y="13287"/>
                    </a:lnTo>
                    <a:cubicBezTo>
                      <a:pt x="2732" y="9742"/>
                      <a:pt x="4385" y="6405"/>
                      <a:pt x="7193" y="4240"/>
                    </a:cubicBezTo>
                    <a:cubicBezTo>
                      <a:pt x="10599" y="1405"/>
                      <a:pt x="14924" y="-90"/>
                      <a:pt x="19355" y="36"/>
                    </a:cubicBezTo>
                    <a:cubicBezTo>
                      <a:pt x="23816" y="-328"/>
                      <a:pt x="28234" y="1122"/>
                      <a:pt x="31610" y="4058"/>
                    </a:cubicBezTo>
                    <a:cubicBezTo>
                      <a:pt x="34393" y="6253"/>
                      <a:pt x="36066" y="9563"/>
                      <a:pt x="36183" y="13104"/>
                    </a:cubicBezTo>
                    <a:lnTo>
                      <a:pt x="36274" y="40428"/>
                    </a:lnTo>
                    <a:close/>
                    <a:moveTo>
                      <a:pt x="26947" y="34763"/>
                    </a:moveTo>
                    <a:lnTo>
                      <a:pt x="26854" y="13104"/>
                    </a:lnTo>
                    <a:cubicBezTo>
                      <a:pt x="26854" y="11642"/>
                      <a:pt x="24202" y="9449"/>
                      <a:pt x="19448" y="9357"/>
                    </a:cubicBezTo>
                    <a:cubicBezTo>
                      <a:pt x="14966" y="9357"/>
                      <a:pt x="12039" y="11642"/>
                      <a:pt x="12039" y="13196"/>
                    </a:cubicBezTo>
                    <a:lnTo>
                      <a:pt x="12222" y="34763"/>
                    </a:lnTo>
                    <a:cubicBezTo>
                      <a:pt x="14559" y="34209"/>
                      <a:pt x="16953" y="33933"/>
                      <a:pt x="19355" y="33941"/>
                    </a:cubicBezTo>
                    <a:lnTo>
                      <a:pt x="19448" y="33941"/>
                    </a:lnTo>
                    <a:cubicBezTo>
                      <a:pt x="21970" y="33933"/>
                      <a:pt x="24486" y="34209"/>
                      <a:pt x="26947" y="347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8" name="Google Shape;2318;g2db6eecb36d_0_0"/>
              <p:cNvSpPr/>
              <p:nvPr/>
            </p:nvSpPr>
            <p:spPr>
              <a:xfrm>
                <a:off x="8614409" y="4305357"/>
                <a:ext cx="38683" cy="43037"/>
              </a:xfrm>
              <a:custGeom>
                <a:rect b="b" l="l" r="r" t="t"/>
                <a:pathLst>
                  <a:path extrusionOk="0" h="43037" w="38683">
                    <a:moveTo>
                      <a:pt x="38926" y="15603"/>
                    </a:moveTo>
                    <a:lnTo>
                      <a:pt x="39018" y="43018"/>
                    </a:lnTo>
                    <a:lnTo>
                      <a:pt x="36457" y="43018"/>
                    </a:lnTo>
                    <a:lnTo>
                      <a:pt x="36365" y="15694"/>
                    </a:lnTo>
                    <a:cubicBezTo>
                      <a:pt x="36248" y="12153"/>
                      <a:pt x="34576" y="8843"/>
                      <a:pt x="31792" y="6648"/>
                    </a:cubicBezTo>
                    <a:cubicBezTo>
                      <a:pt x="28417" y="3712"/>
                      <a:pt x="23998" y="2262"/>
                      <a:pt x="19538" y="2626"/>
                    </a:cubicBezTo>
                    <a:cubicBezTo>
                      <a:pt x="15106" y="2500"/>
                      <a:pt x="10782" y="3995"/>
                      <a:pt x="7375" y="6829"/>
                    </a:cubicBezTo>
                    <a:cubicBezTo>
                      <a:pt x="4567" y="8995"/>
                      <a:pt x="2914" y="12332"/>
                      <a:pt x="2894" y="15877"/>
                    </a:cubicBezTo>
                    <a:lnTo>
                      <a:pt x="3078" y="43018"/>
                    </a:lnTo>
                    <a:lnTo>
                      <a:pt x="517" y="43018"/>
                    </a:lnTo>
                    <a:lnTo>
                      <a:pt x="334" y="15877"/>
                    </a:lnTo>
                    <a:cubicBezTo>
                      <a:pt x="1245" y="6231"/>
                      <a:pt x="9808" y="-850"/>
                      <a:pt x="19461" y="60"/>
                    </a:cubicBezTo>
                    <a:cubicBezTo>
                      <a:pt x="19487" y="62"/>
                      <a:pt x="19513" y="65"/>
                      <a:pt x="19538" y="67"/>
                    </a:cubicBezTo>
                    <a:cubicBezTo>
                      <a:pt x="24422" y="22"/>
                      <a:pt x="29182" y="1597"/>
                      <a:pt x="33074" y="4546"/>
                    </a:cubicBezTo>
                    <a:cubicBezTo>
                      <a:pt x="36619" y="7139"/>
                      <a:pt x="38777" y="11215"/>
                      <a:pt x="38926" y="156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9" name="Google Shape;2319;g2db6eecb36d_0_0"/>
              <p:cNvSpPr/>
              <p:nvPr/>
            </p:nvSpPr>
            <p:spPr>
              <a:xfrm>
                <a:off x="8641661" y="4128155"/>
                <a:ext cx="11888" cy="10875"/>
              </a:xfrm>
              <a:custGeom>
                <a:rect b="b" l="l" r="r" t="t"/>
                <a:pathLst>
                  <a:path extrusionOk="0" h="10875" w="11888">
                    <a:moveTo>
                      <a:pt x="12222" y="6834"/>
                    </a:moveTo>
                    <a:cubicBezTo>
                      <a:pt x="11738" y="8133"/>
                      <a:pt x="11400" y="9482"/>
                      <a:pt x="11217" y="10856"/>
                    </a:cubicBezTo>
                    <a:lnTo>
                      <a:pt x="7650" y="7109"/>
                    </a:lnTo>
                    <a:cubicBezTo>
                      <a:pt x="5838" y="5062"/>
                      <a:pt x="3251" y="3869"/>
                      <a:pt x="517" y="3819"/>
                    </a:cubicBezTo>
                    <a:lnTo>
                      <a:pt x="425" y="3819"/>
                    </a:lnTo>
                    <a:lnTo>
                      <a:pt x="334" y="-19"/>
                    </a:lnTo>
                    <a:cubicBezTo>
                      <a:pt x="5231" y="3"/>
                      <a:pt x="9751" y="2609"/>
                      <a:pt x="12222" y="68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0" name="Google Shape;2320;g2db6eecb36d_0_0"/>
              <p:cNvSpPr/>
              <p:nvPr/>
            </p:nvSpPr>
            <p:spPr>
              <a:xfrm>
                <a:off x="8615781" y="4351194"/>
                <a:ext cx="35939" cy="10086"/>
              </a:xfrm>
              <a:custGeom>
                <a:rect b="b" l="l" r="r" t="t"/>
                <a:pathLst>
                  <a:path extrusionOk="0" h="10086" w="35939">
                    <a:moveTo>
                      <a:pt x="36273" y="10068"/>
                    </a:moveTo>
                    <a:lnTo>
                      <a:pt x="28591" y="5407"/>
                    </a:lnTo>
                    <a:cubicBezTo>
                      <a:pt x="22285" y="1696"/>
                      <a:pt x="14478" y="1626"/>
                      <a:pt x="8106" y="5224"/>
                    </a:cubicBezTo>
                    <a:lnTo>
                      <a:pt x="334" y="9885"/>
                    </a:lnTo>
                    <a:cubicBezTo>
                      <a:pt x="3893" y="3451"/>
                      <a:pt x="10820" y="-383"/>
                      <a:pt x="18166" y="15"/>
                    </a:cubicBezTo>
                    <a:lnTo>
                      <a:pt x="18258" y="15"/>
                    </a:lnTo>
                    <a:cubicBezTo>
                      <a:pt x="25710" y="-429"/>
                      <a:pt x="32742" y="3495"/>
                      <a:pt x="36273" y="1006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1" name="Google Shape;2321;g2db6eecb36d_0_0"/>
              <p:cNvSpPr/>
              <p:nvPr/>
            </p:nvSpPr>
            <p:spPr>
              <a:xfrm>
                <a:off x="8561248" y="4008619"/>
                <a:ext cx="87435" cy="62145"/>
              </a:xfrm>
              <a:custGeom>
                <a:rect b="b" l="l" r="r" t="t"/>
                <a:pathLst>
                  <a:path extrusionOk="0" h="62145" w="87435">
                    <a:moveTo>
                      <a:pt x="86599" y="10859"/>
                    </a:moveTo>
                    <a:cubicBezTo>
                      <a:pt x="90003" y="19639"/>
                      <a:pt x="85729" y="29524"/>
                      <a:pt x="76998" y="33065"/>
                    </a:cubicBezTo>
                    <a:lnTo>
                      <a:pt x="54501" y="45128"/>
                    </a:lnTo>
                    <a:lnTo>
                      <a:pt x="29169" y="50612"/>
                    </a:lnTo>
                    <a:cubicBezTo>
                      <a:pt x="24796" y="51548"/>
                      <a:pt x="20792" y="53740"/>
                      <a:pt x="17646" y="56917"/>
                    </a:cubicBezTo>
                    <a:cubicBezTo>
                      <a:pt x="16281" y="58452"/>
                      <a:pt x="15197" y="60215"/>
                      <a:pt x="14446" y="62126"/>
                    </a:cubicBezTo>
                    <a:cubicBezTo>
                      <a:pt x="10042" y="61661"/>
                      <a:pt x="6130" y="59112"/>
                      <a:pt x="3930" y="55273"/>
                    </a:cubicBezTo>
                    <a:lnTo>
                      <a:pt x="1826" y="51434"/>
                    </a:lnTo>
                    <a:cubicBezTo>
                      <a:pt x="708" y="49364"/>
                      <a:pt x="201" y="47019"/>
                      <a:pt x="363" y="44672"/>
                    </a:cubicBezTo>
                    <a:lnTo>
                      <a:pt x="637" y="44672"/>
                    </a:lnTo>
                    <a:cubicBezTo>
                      <a:pt x="6306" y="44456"/>
                      <a:pt x="11634" y="41910"/>
                      <a:pt x="15360" y="37634"/>
                    </a:cubicBezTo>
                    <a:lnTo>
                      <a:pt x="35205" y="16433"/>
                    </a:lnTo>
                    <a:lnTo>
                      <a:pt x="60720" y="2726"/>
                    </a:lnTo>
                    <a:cubicBezTo>
                      <a:pt x="64629" y="590"/>
                      <a:pt x="69086" y="-333"/>
                      <a:pt x="73522" y="75"/>
                    </a:cubicBezTo>
                    <a:cubicBezTo>
                      <a:pt x="78106" y="431"/>
                      <a:pt x="82215" y="3032"/>
                      <a:pt x="84496" y="7021"/>
                    </a:cubicBezTo>
                    <a:close/>
                    <a:moveTo>
                      <a:pt x="71328" y="22556"/>
                    </a:moveTo>
                    <a:cubicBezTo>
                      <a:pt x="75169" y="20546"/>
                      <a:pt x="76541" y="17347"/>
                      <a:pt x="76082" y="16525"/>
                    </a:cubicBezTo>
                    <a:lnTo>
                      <a:pt x="73980" y="12686"/>
                    </a:lnTo>
                    <a:cubicBezTo>
                      <a:pt x="73888" y="12321"/>
                      <a:pt x="73248" y="12047"/>
                      <a:pt x="72150" y="11864"/>
                    </a:cubicBezTo>
                    <a:lnTo>
                      <a:pt x="71328" y="11864"/>
                    </a:lnTo>
                    <a:cubicBezTo>
                      <a:pt x="69563" y="11899"/>
                      <a:pt x="67836" y="12370"/>
                      <a:pt x="66298" y="13235"/>
                    </a:cubicBezTo>
                    <a:lnTo>
                      <a:pt x="17006" y="39646"/>
                    </a:lnTo>
                    <a:cubicBezTo>
                      <a:pt x="13165" y="41747"/>
                      <a:pt x="11793" y="44945"/>
                      <a:pt x="12251" y="45769"/>
                    </a:cubicBezTo>
                    <a:lnTo>
                      <a:pt x="14354" y="49606"/>
                    </a:lnTo>
                    <a:cubicBezTo>
                      <a:pt x="14812" y="50429"/>
                      <a:pt x="18196" y="51160"/>
                      <a:pt x="22036" y="490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2" name="Google Shape;2322;g2db6eecb36d_0_0"/>
              <p:cNvSpPr/>
              <p:nvPr/>
            </p:nvSpPr>
            <p:spPr>
              <a:xfrm>
                <a:off x="8632155" y="4223290"/>
                <a:ext cx="9872" cy="361"/>
              </a:xfrm>
              <a:custGeom>
                <a:rect b="b" l="l" r="r" t="t"/>
                <a:pathLst>
                  <a:path extrusionOk="0" h="361" w="9872">
                    <a:moveTo>
                      <a:pt x="9593" y="0"/>
                    </a:moveTo>
                    <a:lnTo>
                      <a:pt x="9872" y="362"/>
                    </a:lnTo>
                    <a:lnTo>
                      <a:pt x="0" y="362"/>
                    </a:lnTo>
                    <a:lnTo>
                      <a:pt x="959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3" name="Google Shape;2323;g2db6eecb36d_0_0"/>
              <p:cNvSpPr/>
              <p:nvPr/>
            </p:nvSpPr>
            <p:spPr>
              <a:xfrm>
                <a:off x="8612580" y="4194135"/>
                <a:ext cx="29172" cy="29518"/>
              </a:xfrm>
              <a:custGeom>
                <a:rect b="b" l="l" r="r" t="t"/>
                <a:pathLst>
                  <a:path extrusionOk="0" h="29518" w="29172">
                    <a:moveTo>
                      <a:pt x="29506" y="29134"/>
                    </a:moveTo>
                    <a:lnTo>
                      <a:pt x="19904" y="29499"/>
                    </a:lnTo>
                    <a:lnTo>
                      <a:pt x="334" y="29499"/>
                    </a:lnTo>
                    <a:lnTo>
                      <a:pt x="700" y="28951"/>
                    </a:lnTo>
                    <a:cubicBezTo>
                      <a:pt x="4330" y="28114"/>
                      <a:pt x="7484" y="25881"/>
                      <a:pt x="9478" y="22736"/>
                    </a:cubicBezTo>
                    <a:cubicBezTo>
                      <a:pt x="11881" y="18944"/>
                      <a:pt x="13092" y="14520"/>
                      <a:pt x="12954" y="10033"/>
                    </a:cubicBezTo>
                    <a:lnTo>
                      <a:pt x="12862" y="1078"/>
                    </a:lnTo>
                    <a:lnTo>
                      <a:pt x="13137" y="-19"/>
                    </a:lnTo>
                    <a:lnTo>
                      <a:pt x="13777" y="1627"/>
                    </a:lnTo>
                    <a:lnTo>
                      <a:pt x="14326" y="9851"/>
                    </a:lnTo>
                    <a:cubicBezTo>
                      <a:pt x="14067" y="18359"/>
                      <a:pt x="19907" y="25845"/>
                      <a:pt x="28226" y="27671"/>
                    </a:cubicBezTo>
                    <a:cubicBezTo>
                      <a:pt x="28226" y="27671"/>
                      <a:pt x="28226" y="27763"/>
                      <a:pt x="28317" y="27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4" name="Google Shape;2324;g2db6eecb36d_0_0"/>
              <p:cNvSpPr/>
              <p:nvPr/>
            </p:nvSpPr>
            <p:spPr>
              <a:xfrm>
                <a:off x="8626023" y="4195781"/>
                <a:ext cx="14449" cy="26044"/>
              </a:xfrm>
              <a:custGeom>
                <a:rect b="b" l="l" r="r" t="t"/>
                <a:pathLst>
                  <a:path extrusionOk="0" h="26044" w="14449">
                    <a:moveTo>
                      <a:pt x="8473" y="18167"/>
                    </a:moveTo>
                    <a:lnTo>
                      <a:pt x="14783" y="26025"/>
                    </a:lnTo>
                    <a:cubicBezTo>
                      <a:pt x="6464" y="24200"/>
                      <a:pt x="624" y="16713"/>
                      <a:pt x="883" y="8205"/>
                    </a:cubicBezTo>
                    <a:lnTo>
                      <a:pt x="334" y="-19"/>
                    </a:lnTo>
                    <a:lnTo>
                      <a:pt x="6003" y="14054"/>
                    </a:lnTo>
                    <a:cubicBezTo>
                      <a:pt x="6648" y="15524"/>
                      <a:pt x="7478" y="16906"/>
                      <a:pt x="8473" y="181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5" name="Google Shape;2325;g2db6eecb36d_0_0"/>
              <p:cNvSpPr/>
              <p:nvPr/>
            </p:nvSpPr>
            <p:spPr>
              <a:xfrm>
                <a:off x="8623371" y="4128429"/>
                <a:ext cx="13534" cy="19008"/>
              </a:xfrm>
              <a:custGeom>
                <a:rect b="b" l="l" r="r" t="t"/>
                <a:pathLst>
                  <a:path extrusionOk="0" h="19008" w="13534">
                    <a:moveTo>
                      <a:pt x="13686" y="-19"/>
                    </a:moveTo>
                    <a:lnTo>
                      <a:pt x="13869" y="3819"/>
                    </a:lnTo>
                    <a:cubicBezTo>
                      <a:pt x="10565" y="4137"/>
                      <a:pt x="7644" y="6095"/>
                      <a:pt x="6096" y="9028"/>
                    </a:cubicBezTo>
                    <a:lnTo>
                      <a:pt x="1249" y="18989"/>
                    </a:lnTo>
                    <a:cubicBezTo>
                      <a:pt x="1175" y="17160"/>
                      <a:pt x="867" y="15348"/>
                      <a:pt x="334" y="13597"/>
                    </a:cubicBezTo>
                    <a:cubicBezTo>
                      <a:pt x="755" y="11273"/>
                      <a:pt x="1591" y="9044"/>
                      <a:pt x="2803" y="7017"/>
                    </a:cubicBezTo>
                    <a:cubicBezTo>
                      <a:pt x="5019" y="3037"/>
                      <a:pt x="9056" y="405"/>
                      <a:pt x="13594" y="-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6" name="Google Shape;2326;g2db6eecb36d_0_0"/>
              <p:cNvSpPr/>
              <p:nvPr/>
            </p:nvSpPr>
            <p:spPr>
              <a:xfrm>
                <a:off x="8609380" y="4120387"/>
                <a:ext cx="27342" cy="21658"/>
              </a:xfrm>
              <a:custGeom>
                <a:rect b="b" l="l" r="r" t="t"/>
                <a:pathLst>
                  <a:path extrusionOk="0" h="21658" w="27342">
                    <a:moveTo>
                      <a:pt x="27220" y="-19"/>
                    </a:moveTo>
                    <a:lnTo>
                      <a:pt x="27677" y="8023"/>
                    </a:lnTo>
                    <a:lnTo>
                      <a:pt x="27584" y="8023"/>
                    </a:lnTo>
                    <a:cubicBezTo>
                      <a:pt x="23047" y="8447"/>
                      <a:pt x="19010" y="11079"/>
                      <a:pt x="16794" y="15059"/>
                    </a:cubicBezTo>
                    <a:cubicBezTo>
                      <a:pt x="15582" y="17087"/>
                      <a:pt x="14745" y="19316"/>
                      <a:pt x="14324" y="21640"/>
                    </a:cubicBezTo>
                    <a:cubicBezTo>
                      <a:pt x="13706" y="19418"/>
                      <a:pt x="12717" y="17317"/>
                      <a:pt x="11398" y="15425"/>
                    </a:cubicBezTo>
                    <a:cubicBezTo>
                      <a:pt x="8864" y="11820"/>
                      <a:pt x="4824" y="9566"/>
                      <a:pt x="424" y="9302"/>
                    </a:cubicBezTo>
                    <a:lnTo>
                      <a:pt x="334" y="4916"/>
                    </a:lnTo>
                    <a:lnTo>
                      <a:pt x="22373" y="25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7" name="Google Shape;2327;g2db6eecb36d_0_0"/>
              <p:cNvSpPr/>
              <p:nvPr/>
            </p:nvSpPr>
            <p:spPr>
              <a:xfrm>
                <a:off x="8609381" y="4120656"/>
                <a:ext cx="22039" cy="4669"/>
              </a:xfrm>
              <a:custGeom>
                <a:rect b="b" l="l" r="r" t="t"/>
                <a:pathLst>
                  <a:path extrusionOk="0" h="4669" w="22039">
                    <a:moveTo>
                      <a:pt x="22040" y="0"/>
                    </a:moveTo>
                    <a:lnTo>
                      <a:pt x="0" y="4669"/>
                    </a:lnTo>
                    <a:lnTo>
                      <a:pt x="0" y="1012"/>
                    </a:lnTo>
                    <a:lnTo>
                      <a:pt x="2204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8" name="Google Shape;2328;g2db6eecb36d_0_0"/>
              <p:cNvSpPr/>
              <p:nvPr/>
            </p:nvSpPr>
            <p:spPr>
              <a:xfrm>
                <a:off x="8612947" y="4195232"/>
                <a:ext cx="12264" cy="27872"/>
              </a:xfrm>
              <a:custGeom>
                <a:rect b="b" l="l" r="r" t="t"/>
                <a:pathLst>
                  <a:path extrusionOk="0" h="27872" w="12264">
                    <a:moveTo>
                      <a:pt x="12588" y="8937"/>
                    </a:moveTo>
                    <a:cubicBezTo>
                      <a:pt x="12726" y="13423"/>
                      <a:pt x="11515" y="17847"/>
                      <a:pt x="9112" y="21639"/>
                    </a:cubicBezTo>
                    <a:cubicBezTo>
                      <a:pt x="7118" y="24784"/>
                      <a:pt x="3964" y="27017"/>
                      <a:pt x="334" y="27854"/>
                    </a:cubicBezTo>
                    <a:lnTo>
                      <a:pt x="6002" y="19263"/>
                    </a:lnTo>
                    <a:cubicBezTo>
                      <a:pt x="6791" y="17967"/>
                      <a:pt x="7435" y="16588"/>
                      <a:pt x="7923" y="15151"/>
                    </a:cubicBezTo>
                    <a:lnTo>
                      <a:pt x="12496" y="-1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9" name="Google Shape;2329;g2db6eecb36d_0_0"/>
              <p:cNvSpPr/>
              <p:nvPr/>
            </p:nvSpPr>
            <p:spPr>
              <a:xfrm>
                <a:off x="8590083" y="4129614"/>
                <a:ext cx="35025" cy="93856"/>
              </a:xfrm>
              <a:custGeom>
                <a:rect b="b" l="l" r="r" t="t"/>
                <a:pathLst>
                  <a:path extrusionOk="0" h="93856" w="35025">
                    <a:moveTo>
                      <a:pt x="35085" y="47322"/>
                    </a:moveTo>
                    <a:lnTo>
                      <a:pt x="35359" y="65599"/>
                    </a:lnTo>
                    <a:lnTo>
                      <a:pt x="30787" y="80770"/>
                    </a:lnTo>
                    <a:cubicBezTo>
                      <a:pt x="30299" y="82206"/>
                      <a:pt x="29655" y="83585"/>
                      <a:pt x="28866" y="84881"/>
                    </a:cubicBezTo>
                    <a:lnTo>
                      <a:pt x="23197" y="93472"/>
                    </a:lnTo>
                    <a:cubicBezTo>
                      <a:pt x="22386" y="93653"/>
                      <a:pt x="21558" y="93745"/>
                      <a:pt x="20727" y="93746"/>
                    </a:cubicBezTo>
                    <a:lnTo>
                      <a:pt x="16337" y="93838"/>
                    </a:lnTo>
                    <a:lnTo>
                      <a:pt x="16155" y="93838"/>
                    </a:lnTo>
                    <a:cubicBezTo>
                      <a:pt x="11635" y="93742"/>
                      <a:pt x="7456" y="91414"/>
                      <a:pt x="4998" y="87623"/>
                    </a:cubicBezTo>
                    <a:cubicBezTo>
                      <a:pt x="2538" y="84146"/>
                      <a:pt x="1197" y="80001"/>
                      <a:pt x="1156" y="75743"/>
                    </a:cubicBezTo>
                    <a:lnTo>
                      <a:pt x="1156" y="74921"/>
                    </a:lnTo>
                    <a:lnTo>
                      <a:pt x="334" y="22466"/>
                    </a:lnTo>
                    <a:lnTo>
                      <a:pt x="5821" y="10767"/>
                    </a:lnTo>
                    <a:cubicBezTo>
                      <a:pt x="7094" y="7671"/>
                      <a:pt x="9671" y="5296"/>
                      <a:pt x="12862" y="4280"/>
                    </a:cubicBezTo>
                    <a:lnTo>
                      <a:pt x="12039" y="441"/>
                    </a:lnTo>
                    <a:cubicBezTo>
                      <a:pt x="12971" y="229"/>
                      <a:pt x="13920" y="107"/>
                      <a:pt x="14875" y="75"/>
                    </a:cubicBezTo>
                    <a:lnTo>
                      <a:pt x="19265" y="-16"/>
                    </a:lnTo>
                    <a:cubicBezTo>
                      <a:pt x="19422" y="-30"/>
                      <a:pt x="19581" y="2"/>
                      <a:pt x="19721" y="75"/>
                    </a:cubicBezTo>
                    <a:lnTo>
                      <a:pt x="19721" y="3914"/>
                    </a:lnTo>
                    <a:cubicBezTo>
                      <a:pt x="23354" y="4181"/>
                      <a:pt x="26582" y="6331"/>
                      <a:pt x="28226" y="9579"/>
                    </a:cubicBezTo>
                    <a:lnTo>
                      <a:pt x="33165" y="17896"/>
                    </a:lnTo>
                    <a:lnTo>
                      <a:pt x="33165" y="18627"/>
                    </a:lnTo>
                    <a:close/>
                    <a:moveTo>
                      <a:pt x="22099" y="80587"/>
                    </a:moveTo>
                    <a:cubicBezTo>
                      <a:pt x="23190" y="78840"/>
                      <a:pt x="23703" y="76793"/>
                      <a:pt x="23563" y="74738"/>
                    </a:cubicBezTo>
                    <a:lnTo>
                      <a:pt x="22739" y="18902"/>
                    </a:lnTo>
                    <a:cubicBezTo>
                      <a:pt x="22764" y="16850"/>
                      <a:pt x="22158" y="14839"/>
                      <a:pt x="21002" y="13143"/>
                    </a:cubicBezTo>
                    <a:cubicBezTo>
                      <a:pt x="20453" y="12230"/>
                      <a:pt x="19813" y="11864"/>
                      <a:pt x="19448" y="11864"/>
                    </a:cubicBezTo>
                    <a:lnTo>
                      <a:pt x="15058" y="11955"/>
                    </a:lnTo>
                    <a:cubicBezTo>
                      <a:pt x="14783" y="11955"/>
                      <a:pt x="14143" y="12321"/>
                      <a:pt x="13594" y="13235"/>
                    </a:cubicBezTo>
                    <a:cubicBezTo>
                      <a:pt x="12513" y="14990"/>
                      <a:pt x="11972" y="17024"/>
                      <a:pt x="12039" y="19084"/>
                    </a:cubicBezTo>
                    <a:lnTo>
                      <a:pt x="12954" y="74921"/>
                    </a:lnTo>
                    <a:cubicBezTo>
                      <a:pt x="12901" y="76963"/>
                      <a:pt x="13475" y="78972"/>
                      <a:pt x="14600" y="80678"/>
                    </a:cubicBezTo>
                    <a:cubicBezTo>
                      <a:pt x="14953" y="81273"/>
                      <a:pt x="15503" y="81726"/>
                      <a:pt x="16155" y="81958"/>
                    </a:cubicBezTo>
                    <a:lnTo>
                      <a:pt x="20544" y="81866"/>
                    </a:lnTo>
                    <a:cubicBezTo>
                      <a:pt x="20910" y="81866"/>
                      <a:pt x="21459" y="81500"/>
                      <a:pt x="22099" y="805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0" name="Google Shape;2330;g2db6eecb36d_0_0"/>
              <p:cNvSpPr/>
              <p:nvPr/>
            </p:nvSpPr>
            <p:spPr>
              <a:xfrm>
                <a:off x="8622914" y="4147437"/>
                <a:ext cx="1920" cy="29517"/>
              </a:xfrm>
              <a:custGeom>
                <a:rect b="b" l="l" r="r" t="t"/>
                <a:pathLst>
                  <a:path extrusionOk="0" h="29517" w="1920">
                    <a:moveTo>
                      <a:pt x="2254" y="29498"/>
                    </a:moveTo>
                    <a:lnTo>
                      <a:pt x="334" y="803"/>
                    </a:lnTo>
                    <a:lnTo>
                      <a:pt x="334" y="73"/>
                    </a:lnTo>
                    <a:lnTo>
                      <a:pt x="1066" y="1352"/>
                    </a:lnTo>
                    <a:lnTo>
                      <a:pt x="1705" y="-19"/>
                    </a:lnTo>
                    <a:cubicBezTo>
                      <a:pt x="1780" y="280"/>
                      <a:pt x="1811" y="588"/>
                      <a:pt x="1796" y="8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1" name="Google Shape;2331;g2db6eecb36d_0_0"/>
              <p:cNvSpPr/>
              <p:nvPr/>
            </p:nvSpPr>
            <p:spPr>
              <a:xfrm>
                <a:off x="8620653" y="4142045"/>
                <a:ext cx="5535" cy="6763"/>
              </a:xfrm>
              <a:custGeom>
                <a:rect b="b" l="l" r="r" t="t"/>
                <a:pathLst>
                  <a:path extrusionOk="0" h="6763" w="5535">
                    <a:moveTo>
                      <a:pt x="3967" y="5374"/>
                    </a:moveTo>
                    <a:lnTo>
                      <a:pt x="3327" y="6744"/>
                    </a:lnTo>
                    <a:lnTo>
                      <a:pt x="2595" y="5465"/>
                    </a:lnTo>
                    <a:cubicBezTo>
                      <a:pt x="1093" y="5186"/>
                      <a:pt x="101" y="3742"/>
                      <a:pt x="381" y="2241"/>
                    </a:cubicBezTo>
                    <a:cubicBezTo>
                      <a:pt x="660" y="739"/>
                      <a:pt x="2105" y="-251"/>
                      <a:pt x="3608" y="28"/>
                    </a:cubicBezTo>
                    <a:cubicBezTo>
                      <a:pt x="5110" y="308"/>
                      <a:pt x="6101" y="1751"/>
                      <a:pt x="5822" y="3253"/>
                    </a:cubicBezTo>
                    <a:cubicBezTo>
                      <a:pt x="5637" y="4245"/>
                      <a:pt x="4926" y="5058"/>
                      <a:pt x="3967" y="53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2" name="Google Shape;2332;g2db6eecb36d_0_0"/>
              <p:cNvSpPr/>
              <p:nvPr/>
            </p:nvSpPr>
            <p:spPr>
              <a:xfrm>
                <a:off x="8609471" y="4129708"/>
                <a:ext cx="13900" cy="17821"/>
              </a:xfrm>
              <a:custGeom>
                <a:rect b="b" l="l" r="r" t="t"/>
                <a:pathLst>
                  <a:path extrusionOk="0" h="17821" w="13900">
                    <a:moveTo>
                      <a:pt x="14234" y="12319"/>
                    </a:moveTo>
                    <a:cubicBezTo>
                      <a:pt x="13848" y="14119"/>
                      <a:pt x="13694" y="15962"/>
                      <a:pt x="13777" y="17802"/>
                    </a:cubicBezTo>
                    <a:lnTo>
                      <a:pt x="8838" y="9485"/>
                    </a:lnTo>
                    <a:cubicBezTo>
                      <a:pt x="7194" y="6237"/>
                      <a:pt x="3967" y="4087"/>
                      <a:pt x="334" y="3820"/>
                    </a:cubicBezTo>
                    <a:lnTo>
                      <a:pt x="334" y="-19"/>
                    </a:lnTo>
                    <a:cubicBezTo>
                      <a:pt x="4734" y="245"/>
                      <a:pt x="8774" y="2499"/>
                      <a:pt x="11308" y="6104"/>
                    </a:cubicBezTo>
                    <a:cubicBezTo>
                      <a:pt x="12626" y="7996"/>
                      <a:pt x="13616" y="10097"/>
                      <a:pt x="14234" y="123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3" name="Google Shape;2333;g2db6eecb36d_0_0"/>
              <p:cNvSpPr/>
              <p:nvPr/>
            </p:nvSpPr>
            <p:spPr>
              <a:xfrm>
                <a:off x="8545457" y="3975030"/>
                <a:ext cx="75059" cy="78280"/>
              </a:xfrm>
              <a:custGeom>
                <a:rect b="b" l="l" r="r" t="t"/>
                <a:pathLst>
                  <a:path extrusionOk="0" h="78280" w="75059">
                    <a:moveTo>
                      <a:pt x="71390" y="6340"/>
                    </a:moveTo>
                    <a:cubicBezTo>
                      <a:pt x="77431" y="13546"/>
                      <a:pt x="76534" y="24272"/>
                      <a:pt x="69378" y="30375"/>
                    </a:cubicBezTo>
                    <a:lnTo>
                      <a:pt x="50996" y="50023"/>
                    </a:lnTo>
                    <a:lnTo>
                      <a:pt x="27218" y="62817"/>
                    </a:lnTo>
                    <a:cubicBezTo>
                      <a:pt x="21073" y="65667"/>
                      <a:pt x="16873" y="71529"/>
                      <a:pt x="16154" y="78261"/>
                    </a:cubicBezTo>
                    <a:cubicBezTo>
                      <a:pt x="12863" y="78267"/>
                      <a:pt x="9693" y="77026"/>
                      <a:pt x="7283" y="74788"/>
                    </a:cubicBezTo>
                    <a:lnTo>
                      <a:pt x="4083" y="71865"/>
                    </a:lnTo>
                    <a:cubicBezTo>
                      <a:pt x="2161" y="70017"/>
                      <a:pt x="852" y="67625"/>
                      <a:pt x="334" y="65010"/>
                    </a:cubicBezTo>
                    <a:cubicBezTo>
                      <a:pt x="2064" y="64709"/>
                      <a:pt x="3713" y="64055"/>
                      <a:pt x="5180" y="63091"/>
                    </a:cubicBezTo>
                    <a:cubicBezTo>
                      <a:pt x="8991" y="60745"/>
                      <a:pt x="11966" y="57260"/>
                      <a:pt x="13685" y="53130"/>
                    </a:cubicBezTo>
                    <a:lnTo>
                      <a:pt x="25116" y="27360"/>
                    </a:lnTo>
                    <a:lnTo>
                      <a:pt x="44228" y="6889"/>
                    </a:lnTo>
                    <a:cubicBezTo>
                      <a:pt x="49876" y="-681"/>
                      <a:pt x="60580" y="-2273"/>
                      <a:pt x="68189" y="3325"/>
                    </a:cubicBezTo>
                    <a:close/>
                    <a:moveTo>
                      <a:pt x="60690" y="22333"/>
                    </a:moveTo>
                    <a:cubicBezTo>
                      <a:pt x="63708" y="19043"/>
                      <a:pt x="63982" y="15662"/>
                      <a:pt x="63250" y="15022"/>
                    </a:cubicBezTo>
                    <a:lnTo>
                      <a:pt x="60049" y="12006"/>
                    </a:lnTo>
                    <a:cubicBezTo>
                      <a:pt x="59759" y="11795"/>
                      <a:pt x="59401" y="11697"/>
                      <a:pt x="59043" y="11731"/>
                    </a:cubicBezTo>
                    <a:cubicBezTo>
                      <a:pt x="56662" y="12027"/>
                      <a:pt x="54476" y="13200"/>
                      <a:pt x="52916" y="15022"/>
                    </a:cubicBezTo>
                    <a:lnTo>
                      <a:pt x="14782" y="55872"/>
                    </a:lnTo>
                    <a:cubicBezTo>
                      <a:pt x="13339" y="57323"/>
                      <a:pt x="12352" y="59166"/>
                      <a:pt x="11947" y="61172"/>
                    </a:cubicBezTo>
                    <a:cubicBezTo>
                      <a:pt x="11731" y="61850"/>
                      <a:pt x="11832" y="62588"/>
                      <a:pt x="12222" y="63183"/>
                    </a:cubicBezTo>
                    <a:lnTo>
                      <a:pt x="15422" y="66106"/>
                    </a:lnTo>
                    <a:cubicBezTo>
                      <a:pt x="16062" y="66747"/>
                      <a:pt x="19538" y="66289"/>
                      <a:pt x="22555" y="630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4" name="Google Shape;2334;g2db6eecb36d_0_0"/>
              <p:cNvSpPr/>
              <p:nvPr/>
            </p:nvSpPr>
            <p:spPr>
              <a:xfrm>
                <a:off x="8575361" y="4053766"/>
                <a:ext cx="40054" cy="17180"/>
              </a:xfrm>
              <a:custGeom>
                <a:rect b="b" l="l" r="r" t="t"/>
                <a:pathLst>
                  <a:path extrusionOk="0" h="17180" w="40054">
                    <a:moveTo>
                      <a:pt x="40388" y="-19"/>
                    </a:moveTo>
                    <a:lnTo>
                      <a:pt x="13593" y="14329"/>
                    </a:lnTo>
                    <a:cubicBezTo>
                      <a:pt x="10317" y="16145"/>
                      <a:pt x="6640" y="17119"/>
                      <a:pt x="2894" y="17162"/>
                    </a:cubicBezTo>
                    <a:cubicBezTo>
                      <a:pt x="2038" y="17150"/>
                      <a:pt x="1183" y="17089"/>
                      <a:pt x="334" y="16979"/>
                    </a:cubicBezTo>
                    <a:cubicBezTo>
                      <a:pt x="1085" y="15068"/>
                      <a:pt x="2169" y="13305"/>
                      <a:pt x="3534" y="11770"/>
                    </a:cubicBezTo>
                    <a:cubicBezTo>
                      <a:pt x="6679" y="8593"/>
                      <a:pt x="10683" y="6401"/>
                      <a:pt x="15057" y="54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5" name="Google Shape;2335;g2db6eecb36d_0_0"/>
              <p:cNvSpPr/>
              <p:nvPr/>
            </p:nvSpPr>
            <p:spPr>
              <a:xfrm>
                <a:off x="8563472" y="4309311"/>
                <a:ext cx="42666" cy="39083"/>
              </a:xfrm>
              <a:custGeom>
                <a:rect b="b" l="l" r="r" t="t"/>
                <a:pathLst>
                  <a:path extrusionOk="0" h="39083" w="42666">
                    <a:moveTo>
                      <a:pt x="42675" y="17772"/>
                    </a:moveTo>
                    <a:cubicBezTo>
                      <a:pt x="43654" y="22361"/>
                      <a:pt x="42398" y="27141"/>
                      <a:pt x="39291" y="30658"/>
                    </a:cubicBezTo>
                    <a:lnTo>
                      <a:pt x="31426" y="39065"/>
                    </a:lnTo>
                    <a:lnTo>
                      <a:pt x="27950" y="39065"/>
                    </a:lnTo>
                    <a:lnTo>
                      <a:pt x="37279" y="29013"/>
                    </a:lnTo>
                    <a:cubicBezTo>
                      <a:pt x="39721" y="26419"/>
                      <a:pt x="40834" y="22847"/>
                      <a:pt x="40297" y="19326"/>
                    </a:cubicBezTo>
                    <a:cubicBezTo>
                      <a:pt x="38812" y="10332"/>
                      <a:pt x="31453" y="3466"/>
                      <a:pt x="22373" y="2602"/>
                    </a:cubicBezTo>
                    <a:cubicBezTo>
                      <a:pt x="18861" y="2345"/>
                      <a:pt x="15414" y="3649"/>
                      <a:pt x="12953" y="6166"/>
                    </a:cubicBezTo>
                    <a:lnTo>
                      <a:pt x="334" y="19691"/>
                    </a:lnTo>
                    <a:lnTo>
                      <a:pt x="334" y="15945"/>
                    </a:lnTo>
                    <a:lnTo>
                      <a:pt x="11124" y="4430"/>
                    </a:lnTo>
                    <a:cubicBezTo>
                      <a:pt x="14394" y="1053"/>
                      <a:pt x="19091" y="-546"/>
                      <a:pt x="23744" y="135"/>
                    </a:cubicBezTo>
                    <a:cubicBezTo>
                      <a:pt x="28320" y="796"/>
                      <a:pt x="32573" y="2874"/>
                      <a:pt x="35907" y="6075"/>
                    </a:cubicBezTo>
                    <a:cubicBezTo>
                      <a:pt x="39353" y="9154"/>
                      <a:pt x="41724" y="13253"/>
                      <a:pt x="42675" y="177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6" name="Google Shape;2336;g2db6eecb36d_0_0"/>
              <p:cNvSpPr/>
              <p:nvPr/>
            </p:nvSpPr>
            <p:spPr>
              <a:xfrm>
                <a:off x="8539786" y="4311900"/>
                <a:ext cx="63781" cy="57056"/>
              </a:xfrm>
              <a:custGeom>
                <a:rect b="b" l="l" r="r" t="t"/>
                <a:pathLst>
                  <a:path extrusionOk="0" h="57056" w="63781">
                    <a:moveTo>
                      <a:pt x="63983" y="16737"/>
                    </a:moveTo>
                    <a:cubicBezTo>
                      <a:pt x="64520" y="20258"/>
                      <a:pt x="63407" y="23830"/>
                      <a:pt x="60964" y="26424"/>
                    </a:cubicBezTo>
                    <a:lnTo>
                      <a:pt x="51636" y="36475"/>
                    </a:lnTo>
                    <a:lnTo>
                      <a:pt x="55112" y="36475"/>
                    </a:lnTo>
                    <a:lnTo>
                      <a:pt x="35908" y="57037"/>
                    </a:lnTo>
                    <a:lnTo>
                      <a:pt x="35449" y="56032"/>
                    </a:lnTo>
                    <a:lnTo>
                      <a:pt x="35632" y="55302"/>
                    </a:lnTo>
                    <a:cubicBezTo>
                      <a:pt x="36546" y="45676"/>
                      <a:pt x="29527" y="37112"/>
                      <a:pt x="19904" y="36111"/>
                    </a:cubicBezTo>
                    <a:cubicBezTo>
                      <a:pt x="14585" y="34918"/>
                      <a:pt x="9011" y="35836"/>
                      <a:pt x="4357" y="38670"/>
                    </a:cubicBezTo>
                    <a:lnTo>
                      <a:pt x="334" y="38760"/>
                    </a:lnTo>
                    <a:lnTo>
                      <a:pt x="24020" y="13356"/>
                    </a:lnTo>
                    <a:lnTo>
                      <a:pt x="24020" y="17102"/>
                    </a:lnTo>
                    <a:lnTo>
                      <a:pt x="36638" y="3577"/>
                    </a:lnTo>
                    <a:cubicBezTo>
                      <a:pt x="39100" y="1060"/>
                      <a:pt x="42546" y="-244"/>
                      <a:pt x="46058" y="13"/>
                    </a:cubicBezTo>
                    <a:cubicBezTo>
                      <a:pt x="55139" y="876"/>
                      <a:pt x="62498" y="7743"/>
                      <a:pt x="63982" y="16737"/>
                    </a:cubicBezTo>
                    <a:close/>
                    <a:moveTo>
                      <a:pt x="54289" y="19935"/>
                    </a:moveTo>
                    <a:cubicBezTo>
                      <a:pt x="54782" y="19177"/>
                      <a:pt x="54915" y="18241"/>
                      <a:pt x="54654" y="17376"/>
                    </a:cubicBezTo>
                    <a:cubicBezTo>
                      <a:pt x="54155" y="15350"/>
                      <a:pt x="53036" y="13529"/>
                      <a:pt x="51454" y="12167"/>
                    </a:cubicBezTo>
                    <a:cubicBezTo>
                      <a:pt x="49947" y="10700"/>
                      <a:pt x="48037" y="9714"/>
                      <a:pt x="45968" y="9334"/>
                    </a:cubicBezTo>
                    <a:cubicBezTo>
                      <a:pt x="45104" y="9173"/>
                      <a:pt x="44212" y="9371"/>
                      <a:pt x="43498" y="9882"/>
                    </a:cubicBezTo>
                    <a:lnTo>
                      <a:pt x="26305" y="28251"/>
                    </a:lnTo>
                    <a:cubicBezTo>
                      <a:pt x="31110" y="29935"/>
                      <a:pt x="35418" y="32793"/>
                      <a:pt x="38834" y="365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7" name="Google Shape;2337;g2db6eecb36d_0_0"/>
              <p:cNvSpPr/>
              <p:nvPr/>
            </p:nvSpPr>
            <p:spPr>
              <a:xfrm>
                <a:off x="8589900" y="4130074"/>
                <a:ext cx="12711" cy="22024"/>
              </a:xfrm>
              <a:custGeom>
                <a:rect b="b" l="l" r="r" t="t"/>
                <a:pathLst>
                  <a:path extrusionOk="0" h="22024" w="12711">
                    <a:moveTo>
                      <a:pt x="12222" y="-19"/>
                    </a:moveTo>
                    <a:lnTo>
                      <a:pt x="13045" y="3820"/>
                    </a:lnTo>
                    <a:cubicBezTo>
                      <a:pt x="9854" y="4837"/>
                      <a:pt x="7277" y="7211"/>
                      <a:pt x="6004" y="10307"/>
                    </a:cubicBezTo>
                    <a:lnTo>
                      <a:pt x="517" y="22006"/>
                    </a:lnTo>
                    <a:lnTo>
                      <a:pt x="426" y="18625"/>
                    </a:lnTo>
                    <a:cubicBezTo>
                      <a:pt x="440" y="18437"/>
                      <a:pt x="409" y="18249"/>
                      <a:pt x="334" y="18076"/>
                    </a:cubicBezTo>
                    <a:cubicBezTo>
                      <a:pt x="353" y="13827"/>
                      <a:pt x="1591" y="9672"/>
                      <a:pt x="3900" y="6104"/>
                    </a:cubicBezTo>
                    <a:cubicBezTo>
                      <a:pt x="5843" y="3126"/>
                      <a:pt x="8799" y="951"/>
                      <a:pt x="12222" y="-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8" name="Google Shape;2338;g2db6eecb36d_0_0"/>
              <p:cNvSpPr/>
              <p:nvPr/>
            </p:nvSpPr>
            <p:spPr>
              <a:xfrm>
                <a:off x="8584505" y="4125504"/>
                <a:ext cx="17283" cy="22664"/>
              </a:xfrm>
              <a:custGeom>
                <a:rect b="b" l="l" r="r" t="t"/>
                <a:pathLst>
                  <a:path extrusionOk="0" h="22664" w="17283">
                    <a:moveTo>
                      <a:pt x="16977" y="1444"/>
                    </a:moveTo>
                    <a:lnTo>
                      <a:pt x="17617" y="4550"/>
                    </a:lnTo>
                    <a:cubicBezTo>
                      <a:pt x="14195" y="5521"/>
                      <a:pt x="11239" y="7695"/>
                      <a:pt x="9295" y="10673"/>
                    </a:cubicBezTo>
                    <a:cubicBezTo>
                      <a:pt x="6985" y="14241"/>
                      <a:pt x="5747" y="18396"/>
                      <a:pt x="5729" y="22645"/>
                    </a:cubicBezTo>
                    <a:cubicBezTo>
                      <a:pt x="5696" y="19016"/>
                      <a:pt x="4719" y="15457"/>
                      <a:pt x="2895" y="12319"/>
                    </a:cubicBezTo>
                    <a:lnTo>
                      <a:pt x="5545" y="12136"/>
                    </a:lnTo>
                    <a:lnTo>
                      <a:pt x="2894" y="12227"/>
                    </a:lnTo>
                    <a:cubicBezTo>
                      <a:pt x="2196" y="11018"/>
                      <a:pt x="1334" y="9910"/>
                      <a:pt x="334" y="8937"/>
                    </a:cubicBezTo>
                    <a:cubicBezTo>
                      <a:pt x="1364" y="5172"/>
                      <a:pt x="3825" y="1958"/>
                      <a:pt x="7193" y="-19"/>
                    </a:cubicBezTo>
                    <a:cubicBezTo>
                      <a:pt x="9747" y="1021"/>
                      <a:pt x="12482" y="1549"/>
                      <a:pt x="15240" y="1535"/>
                    </a:cubicBezTo>
                    <a:cubicBezTo>
                      <a:pt x="15820" y="1547"/>
                      <a:pt x="16401" y="1517"/>
                      <a:pt x="16977" y="14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9" name="Google Shape;2339;g2db6eecb36d_0_0"/>
              <p:cNvSpPr/>
              <p:nvPr/>
            </p:nvSpPr>
            <p:spPr>
              <a:xfrm>
                <a:off x="8591365" y="4122214"/>
                <a:ext cx="9784" cy="4846"/>
              </a:xfrm>
              <a:custGeom>
                <a:rect b="b" l="l" r="r" t="t"/>
                <a:pathLst>
                  <a:path extrusionOk="0" h="4846" w="9784">
                    <a:moveTo>
                      <a:pt x="9112" y="-19"/>
                    </a:moveTo>
                    <a:lnTo>
                      <a:pt x="10118" y="4734"/>
                    </a:lnTo>
                    <a:cubicBezTo>
                      <a:pt x="9542" y="4807"/>
                      <a:pt x="8961" y="4838"/>
                      <a:pt x="8380" y="4825"/>
                    </a:cubicBezTo>
                    <a:cubicBezTo>
                      <a:pt x="5622" y="4839"/>
                      <a:pt x="2888" y="4311"/>
                      <a:pt x="334" y="3271"/>
                    </a:cubicBezTo>
                    <a:cubicBezTo>
                      <a:pt x="2989" y="1556"/>
                      <a:pt x="5983" y="433"/>
                      <a:pt x="9112" y="-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0" name="Google Shape;2340;g2db6eecb36d_0_0"/>
              <p:cNvSpPr/>
              <p:nvPr/>
            </p:nvSpPr>
            <p:spPr>
              <a:xfrm>
                <a:off x="8561277" y="4025071"/>
                <a:ext cx="34842" cy="28238"/>
              </a:xfrm>
              <a:custGeom>
                <a:rect b="b" l="l" r="r" t="t"/>
                <a:pathLst>
                  <a:path extrusionOk="0" h="28238" w="34842">
                    <a:moveTo>
                      <a:pt x="35176" y="-19"/>
                    </a:moveTo>
                    <a:lnTo>
                      <a:pt x="15330" y="21182"/>
                    </a:lnTo>
                    <a:cubicBezTo>
                      <a:pt x="11605" y="25457"/>
                      <a:pt x="6277" y="28004"/>
                      <a:pt x="608" y="28220"/>
                    </a:cubicBezTo>
                    <a:lnTo>
                      <a:pt x="334" y="28220"/>
                    </a:lnTo>
                    <a:cubicBezTo>
                      <a:pt x="1053" y="21487"/>
                      <a:pt x="5253" y="15626"/>
                      <a:pt x="11398" y="127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1" name="Google Shape;2341;g2db6eecb36d_0_0"/>
              <p:cNvSpPr/>
              <p:nvPr/>
            </p:nvSpPr>
            <p:spPr>
              <a:xfrm>
                <a:off x="8589992" y="4152098"/>
                <a:ext cx="913" cy="53277"/>
              </a:xfrm>
              <a:custGeom>
                <a:rect b="b" l="l" r="r" t="t"/>
                <a:pathLst>
                  <a:path extrusionOk="0" h="53277" w="913">
                    <a:moveTo>
                      <a:pt x="425" y="-19"/>
                    </a:moveTo>
                    <a:lnTo>
                      <a:pt x="1247" y="52436"/>
                    </a:lnTo>
                    <a:lnTo>
                      <a:pt x="1247" y="53258"/>
                    </a:lnTo>
                    <a:cubicBezTo>
                      <a:pt x="1173" y="53054"/>
                      <a:pt x="1142" y="52836"/>
                      <a:pt x="1156" y="52619"/>
                    </a:cubicBezTo>
                    <a:lnTo>
                      <a:pt x="334" y="16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2" name="Google Shape;2342;g2db6eecb36d_0_0"/>
              <p:cNvSpPr/>
              <p:nvPr/>
            </p:nvSpPr>
            <p:spPr>
              <a:xfrm>
                <a:off x="8555469" y="4129983"/>
                <a:ext cx="35437" cy="93852"/>
              </a:xfrm>
              <a:custGeom>
                <a:rect b="b" l="l" r="r" t="t"/>
                <a:pathLst>
                  <a:path extrusionOk="0" h="93852" w="35437">
                    <a:moveTo>
                      <a:pt x="35680" y="74735"/>
                    </a:moveTo>
                    <a:cubicBezTo>
                      <a:pt x="35665" y="74952"/>
                      <a:pt x="35696" y="75170"/>
                      <a:pt x="35771" y="75374"/>
                    </a:cubicBezTo>
                    <a:cubicBezTo>
                      <a:pt x="35692" y="79586"/>
                      <a:pt x="34458" y="83695"/>
                      <a:pt x="32204" y="87254"/>
                    </a:cubicBezTo>
                    <a:cubicBezTo>
                      <a:pt x="29816" y="91156"/>
                      <a:pt x="25623" y="93594"/>
                      <a:pt x="21048" y="93743"/>
                    </a:cubicBezTo>
                    <a:lnTo>
                      <a:pt x="16659" y="93833"/>
                    </a:lnTo>
                    <a:lnTo>
                      <a:pt x="16476" y="93833"/>
                    </a:lnTo>
                    <a:cubicBezTo>
                      <a:pt x="9167" y="93301"/>
                      <a:pt x="3184" y="87814"/>
                      <a:pt x="2027" y="80582"/>
                    </a:cubicBezTo>
                    <a:cubicBezTo>
                      <a:pt x="2379" y="78839"/>
                      <a:pt x="2502" y="77058"/>
                      <a:pt x="2393" y="75283"/>
                    </a:cubicBezTo>
                    <a:lnTo>
                      <a:pt x="838" y="46222"/>
                    </a:lnTo>
                    <a:lnTo>
                      <a:pt x="472" y="19263"/>
                    </a:lnTo>
                    <a:cubicBezTo>
                      <a:pt x="-714" y="9915"/>
                      <a:pt x="5853" y="1355"/>
                      <a:pt x="15195" y="72"/>
                    </a:cubicBezTo>
                    <a:lnTo>
                      <a:pt x="19585" y="-19"/>
                    </a:lnTo>
                    <a:cubicBezTo>
                      <a:pt x="23337" y="9"/>
                      <a:pt x="26897" y="1639"/>
                      <a:pt x="29370" y="4458"/>
                    </a:cubicBezTo>
                    <a:cubicBezTo>
                      <a:pt x="29142" y="5601"/>
                      <a:pt x="29050" y="6767"/>
                      <a:pt x="29096" y="7932"/>
                    </a:cubicBezTo>
                    <a:lnTo>
                      <a:pt x="31931" y="7748"/>
                    </a:lnTo>
                    <a:lnTo>
                      <a:pt x="31931" y="7840"/>
                    </a:lnTo>
                    <a:lnTo>
                      <a:pt x="29096" y="8114"/>
                    </a:lnTo>
                    <a:lnTo>
                      <a:pt x="30010" y="32423"/>
                    </a:lnTo>
                    <a:lnTo>
                      <a:pt x="34857" y="22279"/>
                    </a:lnTo>
                    <a:close/>
                    <a:moveTo>
                      <a:pt x="23883" y="74825"/>
                    </a:moveTo>
                    <a:lnTo>
                      <a:pt x="22968" y="18897"/>
                    </a:lnTo>
                    <a:cubicBezTo>
                      <a:pt x="22877" y="14511"/>
                      <a:pt x="20682" y="11861"/>
                      <a:pt x="19767" y="11861"/>
                    </a:cubicBezTo>
                    <a:lnTo>
                      <a:pt x="15378" y="11952"/>
                    </a:lnTo>
                    <a:cubicBezTo>
                      <a:pt x="14372" y="11952"/>
                      <a:pt x="12269" y="14694"/>
                      <a:pt x="12360" y="19080"/>
                    </a:cubicBezTo>
                    <a:lnTo>
                      <a:pt x="13183" y="74917"/>
                    </a:lnTo>
                    <a:cubicBezTo>
                      <a:pt x="13275" y="79394"/>
                      <a:pt x="15561" y="81863"/>
                      <a:pt x="16476" y="81953"/>
                    </a:cubicBezTo>
                    <a:lnTo>
                      <a:pt x="20865" y="81863"/>
                    </a:lnTo>
                    <a:cubicBezTo>
                      <a:pt x="21139" y="81863"/>
                      <a:pt x="21780" y="81497"/>
                      <a:pt x="22328" y="80583"/>
                    </a:cubicBezTo>
                    <a:cubicBezTo>
                      <a:pt x="23397" y="78857"/>
                      <a:pt x="23938" y="76855"/>
                      <a:pt x="23883" y="748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3" name="Google Shape;2343;g2db6eecb36d_0_0"/>
              <p:cNvSpPr/>
              <p:nvPr/>
            </p:nvSpPr>
            <p:spPr>
              <a:xfrm>
                <a:off x="8589900" y="4148169"/>
                <a:ext cx="182" cy="4112"/>
              </a:xfrm>
              <a:custGeom>
                <a:rect b="b" l="l" r="r" t="t"/>
                <a:pathLst>
                  <a:path extrusionOk="0" h="4112" w="182">
                    <a:moveTo>
                      <a:pt x="426" y="530"/>
                    </a:moveTo>
                    <a:lnTo>
                      <a:pt x="517" y="3911"/>
                    </a:lnTo>
                    <a:lnTo>
                      <a:pt x="426" y="4094"/>
                    </a:lnTo>
                    <a:lnTo>
                      <a:pt x="334" y="711"/>
                    </a:lnTo>
                    <a:lnTo>
                      <a:pt x="334" y="-19"/>
                    </a:lnTo>
                    <a:cubicBezTo>
                      <a:pt x="409" y="154"/>
                      <a:pt x="440" y="342"/>
                      <a:pt x="426" y="5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4" name="Google Shape;2344;g2db6eecb36d_0_0"/>
              <p:cNvSpPr/>
              <p:nvPr/>
            </p:nvSpPr>
            <p:spPr>
              <a:xfrm>
                <a:off x="8584231" y="4137842"/>
                <a:ext cx="5761" cy="24582"/>
              </a:xfrm>
              <a:custGeom>
                <a:rect b="b" l="l" r="r" t="t"/>
                <a:pathLst>
                  <a:path extrusionOk="0" h="24582" w="5761">
                    <a:moveTo>
                      <a:pt x="6003" y="11037"/>
                    </a:moveTo>
                    <a:lnTo>
                      <a:pt x="6095" y="14420"/>
                    </a:lnTo>
                    <a:lnTo>
                      <a:pt x="1248" y="24563"/>
                    </a:lnTo>
                    <a:lnTo>
                      <a:pt x="334" y="255"/>
                    </a:lnTo>
                    <a:lnTo>
                      <a:pt x="3169" y="-19"/>
                    </a:lnTo>
                    <a:cubicBezTo>
                      <a:pt x="4993" y="3119"/>
                      <a:pt x="5969" y="6678"/>
                      <a:pt x="6003" y="1030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5" name="Google Shape;2345;g2db6eecb36d_0_0"/>
              <p:cNvSpPr/>
              <p:nvPr/>
            </p:nvSpPr>
            <p:spPr>
              <a:xfrm>
                <a:off x="8584220" y="4134460"/>
                <a:ext cx="2846" cy="3473"/>
              </a:xfrm>
              <a:custGeom>
                <a:rect b="b" l="l" r="r" t="t"/>
                <a:pathLst>
                  <a:path extrusionOk="0" h="3473" w="2846">
                    <a:moveTo>
                      <a:pt x="3180" y="3271"/>
                    </a:moveTo>
                    <a:lnTo>
                      <a:pt x="345" y="3454"/>
                    </a:lnTo>
                    <a:cubicBezTo>
                      <a:pt x="300" y="2290"/>
                      <a:pt x="391" y="1124"/>
                      <a:pt x="619" y="-19"/>
                    </a:cubicBezTo>
                    <a:cubicBezTo>
                      <a:pt x="1620" y="954"/>
                      <a:pt x="2482" y="2062"/>
                      <a:pt x="3179" y="32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6" name="Google Shape;2346;g2db6eecb36d_0_0"/>
              <p:cNvSpPr/>
              <p:nvPr/>
            </p:nvSpPr>
            <p:spPr>
              <a:xfrm>
                <a:off x="8525978" y="3951117"/>
                <a:ext cx="57860" cy="89310"/>
              </a:xfrm>
              <a:custGeom>
                <a:rect b="b" l="l" r="r" t="t"/>
                <a:pathLst>
                  <a:path extrusionOk="0" h="89310" w="57860">
                    <a:moveTo>
                      <a:pt x="49807" y="2563"/>
                    </a:moveTo>
                    <a:cubicBezTo>
                      <a:pt x="57908" y="7380"/>
                      <a:pt x="60604" y="17826"/>
                      <a:pt x="55844" y="25957"/>
                    </a:cubicBezTo>
                    <a:lnTo>
                      <a:pt x="44595" y="51272"/>
                    </a:lnTo>
                    <a:lnTo>
                      <a:pt x="25574" y="71651"/>
                    </a:lnTo>
                    <a:cubicBezTo>
                      <a:pt x="22450" y="74893"/>
                      <a:pt x="20379" y="79002"/>
                      <a:pt x="19629" y="83439"/>
                    </a:cubicBezTo>
                    <a:cubicBezTo>
                      <a:pt x="19365" y="85263"/>
                      <a:pt x="19427" y="87120"/>
                      <a:pt x="19812" y="88923"/>
                    </a:cubicBezTo>
                    <a:cubicBezTo>
                      <a:pt x="18858" y="89179"/>
                      <a:pt x="17873" y="89302"/>
                      <a:pt x="16886" y="89288"/>
                    </a:cubicBezTo>
                    <a:cubicBezTo>
                      <a:pt x="15126" y="89326"/>
                      <a:pt x="13379" y="88983"/>
                      <a:pt x="11764" y="88283"/>
                    </a:cubicBezTo>
                    <a:lnTo>
                      <a:pt x="7741" y="86455"/>
                    </a:lnTo>
                    <a:cubicBezTo>
                      <a:pt x="5633" y="85499"/>
                      <a:pt x="3829" y="83982"/>
                      <a:pt x="2528" y="82069"/>
                    </a:cubicBezTo>
                    <a:cubicBezTo>
                      <a:pt x="1507" y="80635"/>
                      <a:pt x="763" y="79023"/>
                      <a:pt x="334" y="77317"/>
                    </a:cubicBezTo>
                    <a:cubicBezTo>
                      <a:pt x="1299" y="76725"/>
                      <a:pt x="2189" y="76020"/>
                      <a:pt x="2986" y="75215"/>
                    </a:cubicBezTo>
                    <a:cubicBezTo>
                      <a:pt x="6065" y="71989"/>
                      <a:pt x="8103" y="67914"/>
                      <a:pt x="8838" y="63517"/>
                    </a:cubicBezTo>
                    <a:lnTo>
                      <a:pt x="13593" y="36285"/>
                    </a:lnTo>
                    <a:lnTo>
                      <a:pt x="24385" y="11976"/>
                    </a:lnTo>
                    <a:cubicBezTo>
                      <a:pt x="27270" y="2990"/>
                      <a:pt x="36841" y="-2016"/>
                      <a:pt x="45875" y="735"/>
                    </a:cubicBezTo>
                    <a:close/>
                    <a:moveTo>
                      <a:pt x="44961" y="21114"/>
                    </a:moveTo>
                    <a:cubicBezTo>
                      <a:pt x="46790" y="17094"/>
                      <a:pt x="45875" y="13803"/>
                      <a:pt x="44961" y="13438"/>
                    </a:cubicBezTo>
                    <a:lnTo>
                      <a:pt x="41028" y="11610"/>
                    </a:lnTo>
                    <a:lnTo>
                      <a:pt x="40662" y="11610"/>
                    </a:lnTo>
                    <a:cubicBezTo>
                      <a:pt x="39565" y="11610"/>
                      <a:pt x="36913" y="13164"/>
                      <a:pt x="35267" y="16819"/>
                    </a:cubicBezTo>
                    <a:lnTo>
                      <a:pt x="12587" y="67904"/>
                    </a:lnTo>
                    <a:cubicBezTo>
                      <a:pt x="11381" y="70198"/>
                      <a:pt x="11247" y="72905"/>
                      <a:pt x="12221" y="75306"/>
                    </a:cubicBezTo>
                    <a:lnTo>
                      <a:pt x="16611" y="77408"/>
                    </a:lnTo>
                    <a:cubicBezTo>
                      <a:pt x="17296" y="77463"/>
                      <a:pt x="17978" y="77268"/>
                      <a:pt x="18531" y="76860"/>
                    </a:cubicBezTo>
                    <a:cubicBezTo>
                      <a:pt x="20237" y="75735"/>
                      <a:pt x="21549" y="74105"/>
                      <a:pt x="22281" y="721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7" name="Google Shape;2347;g2db6eecb36d_0_0"/>
              <p:cNvSpPr/>
              <p:nvPr/>
            </p:nvSpPr>
            <p:spPr>
              <a:xfrm>
                <a:off x="8543809" y="4347520"/>
                <a:ext cx="31355" cy="20431"/>
              </a:xfrm>
              <a:custGeom>
                <a:rect b="b" l="l" r="r" t="t"/>
                <a:pathLst>
                  <a:path extrusionOk="0" h="20431" w="31355">
                    <a:moveTo>
                      <a:pt x="15881" y="491"/>
                    </a:moveTo>
                    <a:cubicBezTo>
                      <a:pt x="25505" y="1492"/>
                      <a:pt x="32524" y="10056"/>
                      <a:pt x="31609" y="19682"/>
                    </a:cubicBezTo>
                    <a:lnTo>
                      <a:pt x="31426" y="20412"/>
                    </a:lnTo>
                    <a:lnTo>
                      <a:pt x="28409" y="12828"/>
                    </a:lnTo>
                    <a:cubicBezTo>
                      <a:pt x="25990" y="7564"/>
                      <a:pt x="21068" y="3884"/>
                      <a:pt x="15332" y="3050"/>
                    </a:cubicBezTo>
                    <a:cubicBezTo>
                      <a:pt x="13732" y="2770"/>
                      <a:pt x="12109" y="2647"/>
                      <a:pt x="10485" y="2684"/>
                    </a:cubicBezTo>
                    <a:lnTo>
                      <a:pt x="334" y="3050"/>
                    </a:lnTo>
                    <a:cubicBezTo>
                      <a:pt x="4988" y="216"/>
                      <a:pt x="10562" y="-702"/>
                      <a:pt x="15881" y="4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8" name="Google Shape;2348;g2db6eecb36d_0_0"/>
              <p:cNvSpPr/>
              <p:nvPr/>
            </p:nvSpPr>
            <p:spPr>
              <a:xfrm>
                <a:off x="8528905" y="4350217"/>
                <a:ext cx="45996" cy="70969"/>
              </a:xfrm>
              <a:custGeom>
                <a:rect b="b" l="l" r="r" t="t"/>
                <a:pathLst>
                  <a:path extrusionOk="0" h="70969" w="45996">
                    <a:moveTo>
                      <a:pt x="43313" y="10131"/>
                    </a:moveTo>
                    <a:lnTo>
                      <a:pt x="46331" y="17715"/>
                    </a:lnTo>
                    <a:lnTo>
                      <a:pt x="38192" y="58748"/>
                    </a:lnTo>
                    <a:cubicBezTo>
                      <a:pt x="36084" y="66412"/>
                      <a:pt x="28838" y="71508"/>
                      <a:pt x="20908" y="70902"/>
                    </a:cubicBezTo>
                    <a:cubicBezTo>
                      <a:pt x="19308" y="70895"/>
                      <a:pt x="17713" y="70712"/>
                      <a:pt x="16153" y="70355"/>
                    </a:cubicBezTo>
                    <a:cubicBezTo>
                      <a:pt x="6513" y="69405"/>
                      <a:pt x="-531" y="60827"/>
                      <a:pt x="420" y="51195"/>
                    </a:cubicBezTo>
                    <a:cubicBezTo>
                      <a:pt x="421" y="51184"/>
                      <a:pt x="421" y="51174"/>
                      <a:pt x="423" y="51164"/>
                    </a:cubicBezTo>
                    <a:lnTo>
                      <a:pt x="8745" y="9399"/>
                    </a:lnTo>
                    <a:cubicBezTo>
                      <a:pt x="9499" y="5588"/>
                      <a:pt x="11867" y="2289"/>
                      <a:pt x="15238" y="353"/>
                    </a:cubicBezTo>
                    <a:lnTo>
                      <a:pt x="25389" y="-13"/>
                    </a:lnTo>
                    <a:cubicBezTo>
                      <a:pt x="27013" y="-49"/>
                      <a:pt x="28636" y="73"/>
                      <a:pt x="30236" y="353"/>
                    </a:cubicBezTo>
                    <a:cubicBezTo>
                      <a:pt x="35971" y="1187"/>
                      <a:pt x="40894" y="4867"/>
                      <a:pt x="43313" y="10131"/>
                    </a:cubicBezTo>
                    <a:close/>
                    <a:moveTo>
                      <a:pt x="34901" y="14700"/>
                    </a:moveTo>
                    <a:cubicBezTo>
                      <a:pt x="35174" y="13146"/>
                      <a:pt x="32796" y="10314"/>
                      <a:pt x="28407" y="9491"/>
                    </a:cubicBezTo>
                    <a:cubicBezTo>
                      <a:pt x="27627" y="9315"/>
                      <a:pt x="26830" y="9223"/>
                      <a:pt x="26030" y="9217"/>
                    </a:cubicBezTo>
                    <a:cubicBezTo>
                      <a:pt x="22920" y="9217"/>
                      <a:pt x="20725" y="10587"/>
                      <a:pt x="20451" y="11776"/>
                    </a:cubicBezTo>
                    <a:lnTo>
                      <a:pt x="12038" y="53540"/>
                    </a:lnTo>
                    <a:cubicBezTo>
                      <a:pt x="11764" y="55001"/>
                      <a:pt x="14141" y="57834"/>
                      <a:pt x="18530" y="58748"/>
                    </a:cubicBezTo>
                    <a:cubicBezTo>
                      <a:pt x="22829" y="59570"/>
                      <a:pt x="26212" y="57926"/>
                      <a:pt x="26487" y="564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9" name="Google Shape;2349;g2db6eecb36d_0_0"/>
              <p:cNvSpPr/>
              <p:nvPr/>
            </p:nvSpPr>
            <p:spPr>
              <a:xfrm>
                <a:off x="8545112" y="4002408"/>
                <a:ext cx="25126" cy="37650"/>
              </a:xfrm>
              <a:custGeom>
                <a:rect b="b" l="l" r="r" t="t"/>
                <a:pathLst>
                  <a:path extrusionOk="0" h="37650" w="25126">
                    <a:moveTo>
                      <a:pt x="25461" y="-19"/>
                    </a:moveTo>
                    <a:lnTo>
                      <a:pt x="14029" y="25751"/>
                    </a:lnTo>
                    <a:cubicBezTo>
                      <a:pt x="12310" y="29881"/>
                      <a:pt x="9334" y="33366"/>
                      <a:pt x="5524" y="35712"/>
                    </a:cubicBezTo>
                    <a:cubicBezTo>
                      <a:pt x="4057" y="36677"/>
                      <a:pt x="2408" y="37330"/>
                      <a:pt x="678" y="37631"/>
                    </a:cubicBezTo>
                    <a:cubicBezTo>
                      <a:pt x="292" y="35829"/>
                      <a:pt x="230" y="33972"/>
                      <a:pt x="495" y="32148"/>
                    </a:cubicBezTo>
                    <a:cubicBezTo>
                      <a:pt x="1244" y="27710"/>
                      <a:pt x="3316" y="23602"/>
                      <a:pt x="6439" y="203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0" name="Google Shape;2350;g2db6eecb36d_0_0"/>
              <p:cNvSpPr/>
              <p:nvPr/>
            </p:nvSpPr>
            <p:spPr>
              <a:xfrm>
                <a:off x="8555973" y="4176224"/>
                <a:ext cx="1593" cy="34360"/>
              </a:xfrm>
              <a:custGeom>
                <a:rect b="b" l="l" r="r" t="t"/>
                <a:pathLst>
                  <a:path extrusionOk="0" h="34360" w="1593">
                    <a:moveTo>
                      <a:pt x="1888" y="29042"/>
                    </a:moveTo>
                    <a:cubicBezTo>
                      <a:pt x="1998" y="30817"/>
                      <a:pt x="1875" y="32598"/>
                      <a:pt x="1522" y="34341"/>
                    </a:cubicBezTo>
                    <a:cubicBezTo>
                      <a:pt x="1036" y="32585"/>
                      <a:pt x="790" y="30772"/>
                      <a:pt x="791" y="28950"/>
                    </a:cubicBezTo>
                    <a:lnTo>
                      <a:pt x="334" y="-1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1" name="Google Shape;2351;g2db6eecb36d_0_0"/>
              <p:cNvSpPr/>
              <p:nvPr/>
            </p:nvSpPr>
            <p:spPr>
              <a:xfrm>
                <a:off x="8521313" y="4131327"/>
                <a:ext cx="35848" cy="93878"/>
              </a:xfrm>
              <a:custGeom>
                <a:rect b="b" l="l" r="r" t="t"/>
                <a:pathLst>
                  <a:path extrusionOk="0" h="93878" w="35848">
                    <a:moveTo>
                      <a:pt x="35450" y="73847"/>
                    </a:moveTo>
                    <a:cubicBezTo>
                      <a:pt x="35449" y="75669"/>
                      <a:pt x="35696" y="77482"/>
                      <a:pt x="36182" y="79238"/>
                    </a:cubicBezTo>
                    <a:cubicBezTo>
                      <a:pt x="35646" y="86674"/>
                      <a:pt x="29952" y="92707"/>
                      <a:pt x="22556" y="93677"/>
                    </a:cubicBezTo>
                    <a:lnTo>
                      <a:pt x="18258" y="93860"/>
                    </a:lnTo>
                    <a:lnTo>
                      <a:pt x="17617" y="93860"/>
                    </a:lnTo>
                    <a:cubicBezTo>
                      <a:pt x="13248" y="93803"/>
                      <a:pt x="9170" y="91664"/>
                      <a:pt x="6643" y="88103"/>
                    </a:cubicBezTo>
                    <a:cubicBezTo>
                      <a:pt x="3904" y="84562"/>
                      <a:pt x="2366" y="80240"/>
                      <a:pt x="2253" y="75766"/>
                    </a:cubicBezTo>
                    <a:lnTo>
                      <a:pt x="1064" y="53560"/>
                    </a:lnTo>
                    <a:lnTo>
                      <a:pt x="334" y="11613"/>
                    </a:lnTo>
                    <a:lnTo>
                      <a:pt x="334" y="11522"/>
                    </a:lnTo>
                    <a:cubicBezTo>
                      <a:pt x="1797" y="5397"/>
                      <a:pt x="6962" y="857"/>
                      <a:pt x="13228" y="190"/>
                    </a:cubicBezTo>
                    <a:lnTo>
                      <a:pt x="17617" y="7"/>
                    </a:lnTo>
                    <a:cubicBezTo>
                      <a:pt x="26122" y="-541"/>
                      <a:pt x="33072" y="7501"/>
                      <a:pt x="33621" y="18101"/>
                    </a:cubicBezTo>
                    <a:lnTo>
                      <a:pt x="34993" y="44878"/>
                    </a:lnTo>
                    <a:close/>
                    <a:moveTo>
                      <a:pt x="21916" y="81797"/>
                    </a:moveTo>
                    <a:cubicBezTo>
                      <a:pt x="22922" y="81706"/>
                      <a:pt x="24933" y="78964"/>
                      <a:pt x="24750" y="74578"/>
                    </a:cubicBezTo>
                    <a:lnTo>
                      <a:pt x="21733" y="18741"/>
                    </a:lnTo>
                    <a:cubicBezTo>
                      <a:pt x="21550" y="14446"/>
                      <a:pt x="19263" y="11887"/>
                      <a:pt x="18258" y="11887"/>
                    </a:cubicBezTo>
                    <a:lnTo>
                      <a:pt x="13868" y="12070"/>
                    </a:lnTo>
                    <a:cubicBezTo>
                      <a:pt x="12953" y="12161"/>
                      <a:pt x="10941" y="14903"/>
                      <a:pt x="11124" y="19289"/>
                    </a:cubicBezTo>
                    <a:lnTo>
                      <a:pt x="14051" y="75127"/>
                    </a:lnTo>
                    <a:cubicBezTo>
                      <a:pt x="14141" y="77159"/>
                      <a:pt x="14807" y="79124"/>
                      <a:pt x="15972" y="80792"/>
                    </a:cubicBezTo>
                    <a:cubicBezTo>
                      <a:pt x="16611" y="81706"/>
                      <a:pt x="17251" y="82072"/>
                      <a:pt x="17617" y="8198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2" name="Google Shape;2352;g2db6eecb36d_0_0"/>
              <p:cNvSpPr/>
              <p:nvPr/>
            </p:nvSpPr>
            <p:spPr>
              <a:xfrm>
                <a:off x="8499871" y="3937378"/>
                <a:ext cx="44911" cy="93542"/>
              </a:xfrm>
              <a:custGeom>
                <a:rect b="b" l="l" r="r" t="t"/>
                <a:pathLst>
                  <a:path extrusionOk="0" h="93542" w="44911">
                    <a:moveTo>
                      <a:pt x="33024" y="949"/>
                    </a:moveTo>
                    <a:cubicBezTo>
                      <a:pt x="42052" y="3639"/>
                      <a:pt x="47204" y="13119"/>
                      <a:pt x="44547" y="22151"/>
                    </a:cubicBezTo>
                    <a:lnTo>
                      <a:pt x="39700" y="50024"/>
                    </a:lnTo>
                    <a:lnTo>
                      <a:pt x="27811" y="76800"/>
                    </a:lnTo>
                    <a:cubicBezTo>
                      <a:pt x="25759" y="81261"/>
                      <a:pt x="25275" y="86285"/>
                      <a:pt x="26439" y="91056"/>
                    </a:cubicBezTo>
                    <a:cubicBezTo>
                      <a:pt x="24266" y="92655"/>
                      <a:pt x="21639" y="93519"/>
                      <a:pt x="18940" y="93524"/>
                    </a:cubicBezTo>
                    <a:cubicBezTo>
                      <a:pt x="18231" y="93522"/>
                      <a:pt x="17524" y="93430"/>
                      <a:pt x="16837" y="93249"/>
                    </a:cubicBezTo>
                    <a:lnTo>
                      <a:pt x="12539" y="92518"/>
                    </a:lnTo>
                    <a:cubicBezTo>
                      <a:pt x="3674" y="89902"/>
                      <a:pt x="-1483" y="80693"/>
                      <a:pt x="925" y="71774"/>
                    </a:cubicBezTo>
                    <a:cubicBezTo>
                      <a:pt x="1000" y="71633"/>
                      <a:pt x="1031" y="71474"/>
                      <a:pt x="1017" y="71316"/>
                    </a:cubicBezTo>
                    <a:cubicBezTo>
                      <a:pt x="1107" y="71225"/>
                      <a:pt x="1107" y="71225"/>
                      <a:pt x="1107" y="71133"/>
                    </a:cubicBezTo>
                    <a:lnTo>
                      <a:pt x="8698" y="27816"/>
                    </a:lnTo>
                    <a:lnTo>
                      <a:pt x="10711" y="16119"/>
                    </a:lnTo>
                    <a:cubicBezTo>
                      <a:pt x="11375" y="11746"/>
                      <a:pt x="13389" y="7688"/>
                      <a:pt x="16472" y="4514"/>
                    </a:cubicBezTo>
                    <a:cubicBezTo>
                      <a:pt x="19572" y="1106"/>
                      <a:pt x="24165" y="-539"/>
                      <a:pt x="28727" y="126"/>
                    </a:cubicBezTo>
                    <a:close/>
                    <a:moveTo>
                      <a:pt x="32841" y="20141"/>
                    </a:moveTo>
                    <a:cubicBezTo>
                      <a:pt x="33573" y="15754"/>
                      <a:pt x="31926" y="12830"/>
                      <a:pt x="31011" y="12647"/>
                    </a:cubicBezTo>
                    <a:lnTo>
                      <a:pt x="26715" y="11824"/>
                    </a:lnTo>
                    <a:lnTo>
                      <a:pt x="26622" y="11824"/>
                    </a:lnTo>
                    <a:cubicBezTo>
                      <a:pt x="25978" y="11970"/>
                      <a:pt x="25400" y="12323"/>
                      <a:pt x="24977" y="12830"/>
                    </a:cubicBezTo>
                    <a:cubicBezTo>
                      <a:pt x="23590" y="14358"/>
                      <a:pt x="22698" y="16269"/>
                      <a:pt x="22416" y="18313"/>
                    </a:cubicBezTo>
                    <a:lnTo>
                      <a:pt x="12722" y="73327"/>
                    </a:lnTo>
                    <a:cubicBezTo>
                      <a:pt x="11990" y="77622"/>
                      <a:pt x="13636" y="80638"/>
                      <a:pt x="14551" y="80820"/>
                    </a:cubicBezTo>
                    <a:lnTo>
                      <a:pt x="18850" y="81552"/>
                    </a:lnTo>
                    <a:cubicBezTo>
                      <a:pt x="19216" y="81644"/>
                      <a:pt x="19855" y="81369"/>
                      <a:pt x="20587" y="80638"/>
                    </a:cubicBezTo>
                    <a:cubicBezTo>
                      <a:pt x="21968" y="79095"/>
                      <a:pt x="22886" y="77195"/>
                      <a:pt x="23239" y="751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3" name="Google Shape;2353;g2db6eecb36d_0_0"/>
              <p:cNvSpPr/>
              <p:nvPr/>
            </p:nvSpPr>
            <p:spPr>
              <a:xfrm>
                <a:off x="8525356" y="3987421"/>
                <a:ext cx="13880" cy="41031"/>
              </a:xfrm>
              <a:custGeom>
                <a:rect b="b" l="l" r="r" t="t"/>
                <a:pathLst>
                  <a:path extrusionOk="0" h="41031" w="13880">
                    <a:moveTo>
                      <a:pt x="2326" y="26757"/>
                    </a:moveTo>
                    <a:lnTo>
                      <a:pt x="14215" y="-19"/>
                    </a:lnTo>
                    <a:lnTo>
                      <a:pt x="9459" y="27213"/>
                    </a:lnTo>
                    <a:cubicBezTo>
                      <a:pt x="8724" y="31610"/>
                      <a:pt x="6685" y="35685"/>
                      <a:pt x="3607" y="38911"/>
                    </a:cubicBezTo>
                    <a:cubicBezTo>
                      <a:pt x="2810" y="39716"/>
                      <a:pt x="1920" y="40421"/>
                      <a:pt x="954" y="41013"/>
                    </a:cubicBezTo>
                    <a:cubicBezTo>
                      <a:pt x="-210" y="36242"/>
                      <a:pt x="273" y="31218"/>
                      <a:pt x="2326" y="267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4" name="Google Shape;2354;g2db6eecb36d_0_0"/>
              <p:cNvSpPr/>
              <p:nvPr/>
            </p:nvSpPr>
            <p:spPr>
              <a:xfrm>
                <a:off x="8430687" y="4109421"/>
                <a:ext cx="92574" cy="142287"/>
              </a:xfrm>
              <a:custGeom>
                <a:rect b="b" l="l" r="r" t="t"/>
                <a:pathLst>
                  <a:path extrusionOk="0" h="142287" w="92574">
                    <a:moveTo>
                      <a:pt x="92880" y="97672"/>
                    </a:moveTo>
                    <a:cubicBezTo>
                      <a:pt x="92990" y="99945"/>
                      <a:pt x="92774" y="102223"/>
                      <a:pt x="92240" y="104435"/>
                    </a:cubicBezTo>
                    <a:lnTo>
                      <a:pt x="92880" y="141080"/>
                    </a:lnTo>
                    <a:lnTo>
                      <a:pt x="25208" y="142268"/>
                    </a:lnTo>
                    <a:lnTo>
                      <a:pt x="36639" y="131302"/>
                    </a:lnTo>
                    <a:cubicBezTo>
                      <a:pt x="39320" y="128642"/>
                      <a:pt x="40833" y="125025"/>
                      <a:pt x="40845" y="121250"/>
                    </a:cubicBezTo>
                    <a:lnTo>
                      <a:pt x="40845" y="120976"/>
                    </a:lnTo>
                    <a:cubicBezTo>
                      <a:pt x="40681" y="115531"/>
                      <a:pt x="38421" y="110359"/>
                      <a:pt x="34535" y="106537"/>
                    </a:cubicBezTo>
                    <a:cubicBezTo>
                      <a:pt x="31367" y="103161"/>
                      <a:pt x="27201" y="100887"/>
                      <a:pt x="22647" y="100048"/>
                    </a:cubicBezTo>
                    <a:cubicBezTo>
                      <a:pt x="18054" y="99117"/>
                      <a:pt x="13294" y="100443"/>
                      <a:pt x="9844" y="103612"/>
                    </a:cubicBezTo>
                    <a:lnTo>
                      <a:pt x="1704" y="111472"/>
                    </a:lnTo>
                    <a:lnTo>
                      <a:pt x="1339" y="91093"/>
                    </a:lnTo>
                    <a:lnTo>
                      <a:pt x="28591" y="90453"/>
                    </a:lnTo>
                    <a:cubicBezTo>
                      <a:pt x="33293" y="90243"/>
                      <a:pt x="37610" y="87797"/>
                      <a:pt x="40205" y="83873"/>
                    </a:cubicBezTo>
                    <a:cubicBezTo>
                      <a:pt x="42598" y="80272"/>
                      <a:pt x="43871" y="76043"/>
                      <a:pt x="43863" y="71719"/>
                    </a:cubicBezTo>
                    <a:lnTo>
                      <a:pt x="43864" y="70896"/>
                    </a:lnTo>
                    <a:cubicBezTo>
                      <a:pt x="43869" y="66248"/>
                      <a:pt x="42360" y="61726"/>
                      <a:pt x="39566" y="58011"/>
                    </a:cubicBezTo>
                    <a:cubicBezTo>
                      <a:pt x="36802" y="54257"/>
                      <a:pt x="32432" y="52023"/>
                      <a:pt x="27769" y="51980"/>
                    </a:cubicBezTo>
                    <a:lnTo>
                      <a:pt x="608" y="52619"/>
                    </a:lnTo>
                    <a:lnTo>
                      <a:pt x="334" y="32606"/>
                    </a:lnTo>
                    <a:lnTo>
                      <a:pt x="8746" y="40282"/>
                    </a:lnTo>
                    <a:cubicBezTo>
                      <a:pt x="11381" y="42570"/>
                      <a:pt x="14767" y="43806"/>
                      <a:pt x="18257" y="43754"/>
                    </a:cubicBezTo>
                    <a:cubicBezTo>
                      <a:pt x="19425" y="43764"/>
                      <a:pt x="20591" y="43642"/>
                      <a:pt x="21732" y="43389"/>
                    </a:cubicBezTo>
                    <a:cubicBezTo>
                      <a:pt x="30893" y="41150"/>
                      <a:pt x="37750" y="33537"/>
                      <a:pt x="39016" y="24198"/>
                    </a:cubicBezTo>
                    <a:cubicBezTo>
                      <a:pt x="39649" y="19562"/>
                      <a:pt x="38016" y="14905"/>
                      <a:pt x="34626" y="11678"/>
                    </a:cubicBezTo>
                    <a:lnTo>
                      <a:pt x="22830" y="1077"/>
                    </a:lnTo>
                    <a:lnTo>
                      <a:pt x="90412" y="-19"/>
                    </a:lnTo>
                    <a:lnTo>
                      <a:pt x="90961" y="33428"/>
                    </a:lnTo>
                    <a:lnTo>
                      <a:pt x="90961" y="33519"/>
                    </a:lnTo>
                    <a:cubicBezTo>
                      <a:pt x="90023" y="36185"/>
                      <a:pt x="89649" y="39017"/>
                      <a:pt x="89863" y="41835"/>
                    </a:cubicBezTo>
                    <a:lnTo>
                      <a:pt x="91691" y="75466"/>
                    </a:lnTo>
                    <a:close/>
                    <a:moveTo>
                      <a:pt x="80535" y="101968"/>
                    </a:moveTo>
                    <a:cubicBezTo>
                      <a:pt x="80917" y="100726"/>
                      <a:pt x="81072" y="99426"/>
                      <a:pt x="80992" y="98129"/>
                    </a:cubicBezTo>
                    <a:lnTo>
                      <a:pt x="79895" y="76106"/>
                    </a:lnTo>
                    <a:lnTo>
                      <a:pt x="78797" y="12044"/>
                    </a:lnTo>
                    <a:lnTo>
                      <a:pt x="46515" y="12593"/>
                    </a:lnTo>
                    <a:cubicBezTo>
                      <a:pt x="47949" y="15968"/>
                      <a:pt x="48605" y="19622"/>
                      <a:pt x="48436" y="23285"/>
                    </a:cubicBezTo>
                    <a:cubicBezTo>
                      <a:pt x="48100" y="30528"/>
                      <a:pt x="45217" y="37421"/>
                      <a:pt x="40297" y="42749"/>
                    </a:cubicBezTo>
                    <a:lnTo>
                      <a:pt x="38101" y="44943"/>
                    </a:lnTo>
                    <a:cubicBezTo>
                      <a:pt x="41056" y="46396"/>
                      <a:pt x="43697" y="48414"/>
                      <a:pt x="45876" y="50883"/>
                    </a:cubicBezTo>
                    <a:cubicBezTo>
                      <a:pt x="50543" y="56409"/>
                      <a:pt x="53131" y="63391"/>
                      <a:pt x="53192" y="70622"/>
                    </a:cubicBezTo>
                    <a:cubicBezTo>
                      <a:pt x="53489" y="77882"/>
                      <a:pt x="51186" y="85011"/>
                      <a:pt x="46698" y="90727"/>
                    </a:cubicBezTo>
                    <a:cubicBezTo>
                      <a:pt x="44479" y="93588"/>
                      <a:pt x="41632" y="95902"/>
                      <a:pt x="38376" y="97490"/>
                    </a:cubicBezTo>
                    <a:cubicBezTo>
                      <a:pt x="39386" y="98268"/>
                      <a:pt x="40334" y="99124"/>
                      <a:pt x="41211" y="100049"/>
                    </a:cubicBezTo>
                    <a:cubicBezTo>
                      <a:pt x="49272" y="107770"/>
                      <a:pt x="52125" y="119460"/>
                      <a:pt x="48527" y="130023"/>
                    </a:cubicBezTo>
                    <a:lnTo>
                      <a:pt x="80718" y="129475"/>
                    </a:lnTo>
                    <a:lnTo>
                      <a:pt x="80260" y="10288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5" name="Google Shape;2355;g2db6eecb36d_0_0"/>
              <p:cNvSpPr/>
              <p:nvPr/>
            </p:nvSpPr>
            <p:spPr>
              <a:xfrm>
                <a:off x="8520157" y="4142959"/>
                <a:ext cx="1887" cy="41946"/>
              </a:xfrm>
              <a:custGeom>
                <a:rect b="b" l="l" r="r" t="t"/>
                <a:pathLst>
                  <a:path extrusionOk="0" h="41946" w="1887">
                    <a:moveTo>
                      <a:pt x="1490" y="-19"/>
                    </a:moveTo>
                    <a:lnTo>
                      <a:pt x="2221" y="41928"/>
                    </a:lnTo>
                    <a:lnTo>
                      <a:pt x="392" y="8297"/>
                    </a:lnTo>
                    <a:cubicBezTo>
                      <a:pt x="178" y="5479"/>
                      <a:pt x="552" y="2647"/>
                      <a:pt x="1490" y="-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6" name="Google Shape;2356;g2db6eecb36d_0_0"/>
              <p:cNvSpPr/>
              <p:nvPr/>
            </p:nvSpPr>
            <p:spPr>
              <a:xfrm>
                <a:off x="8467998" y="3931467"/>
                <a:ext cx="42960" cy="93330"/>
              </a:xfrm>
              <a:custGeom>
                <a:rect b="b" l="l" r="r" t="t"/>
                <a:pathLst>
                  <a:path extrusionOk="0" h="93330" w="42960">
                    <a:moveTo>
                      <a:pt x="31060" y="738"/>
                    </a:moveTo>
                    <a:cubicBezTo>
                      <a:pt x="40114" y="3453"/>
                      <a:pt x="45267" y="12973"/>
                      <a:pt x="42584" y="22031"/>
                    </a:cubicBezTo>
                    <a:lnTo>
                      <a:pt x="40572" y="33728"/>
                    </a:lnTo>
                    <a:lnTo>
                      <a:pt x="32890" y="77227"/>
                    </a:lnTo>
                    <a:cubicBezTo>
                      <a:pt x="32905" y="77385"/>
                      <a:pt x="32873" y="77544"/>
                      <a:pt x="32798" y="77685"/>
                    </a:cubicBezTo>
                    <a:cubicBezTo>
                      <a:pt x="32006" y="81863"/>
                      <a:pt x="30040" y="85730"/>
                      <a:pt x="27129" y="88834"/>
                    </a:cubicBezTo>
                    <a:cubicBezTo>
                      <a:pt x="24483" y="91626"/>
                      <a:pt x="20825" y="93240"/>
                      <a:pt x="16977" y="93312"/>
                    </a:cubicBezTo>
                    <a:cubicBezTo>
                      <a:pt x="16273" y="93292"/>
                      <a:pt x="15572" y="93231"/>
                      <a:pt x="14874" y="93129"/>
                    </a:cubicBezTo>
                    <a:lnTo>
                      <a:pt x="10576" y="92398"/>
                    </a:lnTo>
                    <a:cubicBezTo>
                      <a:pt x="5800" y="91468"/>
                      <a:pt x="1890" y="88049"/>
                      <a:pt x="334" y="83442"/>
                    </a:cubicBezTo>
                    <a:cubicBezTo>
                      <a:pt x="2003" y="80283"/>
                      <a:pt x="2912" y="76778"/>
                      <a:pt x="2986" y="73206"/>
                    </a:cubicBezTo>
                    <a:lnTo>
                      <a:pt x="3809" y="43872"/>
                    </a:lnTo>
                    <a:lnTo>
                      <a:pt x="8748" y="16090"/>
                    </a:lnTo>
                    <a:cubicBezTo>
                      <a:pt x="9292" y="6685"/>
                      <a:pt x="17349" y="-508"/>
                      <a:pt x="26763" y="7"/>
                    </a:cubicBezTo>
                    <a:close/>
                    <a:moveTo>
                      <a:pt x="30877" y="19929"/>
                    </a:moveTo>
                    <a:cubicBezTo>
                      <a:pt x="31702" y="15634"/>
                      <a:pt x="29964" y="12618"/>
                      <a:pt x="29049" y="12436"/>
                    </a:cubicBezTo>
                    <a:lnTo>
                      <a:pt x="24751" y="11704"/>
                    </a:lnTo>
                    <a:lnTo>
                      <a:pt x="24659" y="11704"/>
                    </a:lnTo>
                    <a:cubicBezTo>
                      <a:pt x="23654" y="11704"/>
                      <a:pt x="21184" y="13897"/>
                      <a:pt x="20453" y="18101"/>
                    </a:cubicBezTo>
                    <a:lnTo>
                      <a:pt x="10759" y="73207"/>
                    </a:lnTo>
                    <a:cubicBezTo>
                      <a:pt x="10027" y="77502"/>
                      <a:pt x="11673" y="80518"/>
                      <a:pt x="12679" y="80700"/>
                    </a:cubicBezTo>
                    <a:lnTo>
                      <a:pt x="16977" y="81432"/>
                    </a:lnTo>
                    <a:cubicBezTo>
                      <a:pt x="17651" y="81295"/>
                      <a:pt x="18261" y="80942"/>
                      <a:pt x="18715" y="80427"/>
                    </a:cubicBezTo>
                    <a:cubicBezTo>
                      <a:pt x="20066" y="78910"/>
                      <a:pt x="20954" y="77039"/>
                      <a:pt x="21275" y="750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7" name="Google Shape;2357;g2db6eecb36d_0_0"/>
              <p:cNvSpPr/>
              <p:nvPr/>
            </p:nvSpPr>
            <p:spPr>
              <a:xfrm>
                <a:off x="8500554" y="3965213"/>
                <a:ext cx="7681" cy="43499"/>
              </a:xfrm>
              <a:custGeom>
                <a:rect b="b" l="l" r="r" t="t"/>
                <a:pathLst>
                  <a:path extrusionOk="0" h="43499" w="7681">
                    <a:moveTo>
                      <a:pt x="334" y="43480"/>
                    </a:moveTo>
                    <a:lnTo>
                      <a:pt x="8015" y="-19"/>
                    </a:lnTo>
                    <a:lnTo>
                      <a:pt x="425" y="43298"/>
                    </a:lnTo>
                    <a:cubicBezTo>
                      <a:pt x="425" y="43390"/>
                      <a:pt x="425" y="43390"/>
                      <a:pt x="334" y="4348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8" name="Google Shape;2358;g2db6eecb36d_0_0"/>
              <p:cNvSpPr/>
              <p:nvPr/>
            </p:nvSpPr>
            <p:spPr>
              <a:xfrm>
                <a:off x="8430960" y="4161419"/>
                <a:ext cx="43256" cy="39113"/>
              </a:xfrm>
              <a:custGeom>
                <a:rect b="b" l="l" r="r" t="t"/>
                <a:pathLst>
                  <a:path extrusionOk="0" h="39113" w="43256">
                    <a:moveTo>
                      <a:pt x="43590" y="18897"/>
                    </a:moveTo>
                    <a:lnTo>
                      <a:pt x="43590" y="19720"/>
                    </a:lnTo>
                    <a:cubicBezTo>
                      <a:pt x="43598" y="24044"/>
                      <a:pt x="42325" y="28273"/>
                      <a:pt x="39932" y="31874"/>
                    </a:cubicBezTo>
                    <a:cubicBezTo>
                      <a:pt x="37337" y="35798"/>
                      <a:pt x="33020" y="38244"/>
                      <a:pt x="28318" y="38454"/>
                    </a:cubicBezTo>
                    <a:lnTo>
                      <a:pt x="1066" y="39094"/>
                    </a:lnTo>
                    <a:lnTo>
                      <a:pt x="973" y="36536"/>
                    </a:lnTo>
                    <a:lnTo>
                      <a:pt x="28317" y="35895"/>
                    </a:lnTo>
                    <a:cubicBezTo>
                      <a:pt x="31820" y="35737"/>
                      <a:pt x="35071" y="34029"/>
                      <a:pt x="37188" y="31235"/>
                    </a:cubicBezTo>
                    <a:cubicBezTo>
                      <a:pt x="39861" y="27692"/>
                      <a:pt x="41219" y="23330"/>
                      <a:pt x="41029" y="18897"/>
                    </a:cubicBezTo>
                    <a:cubicBezTo>
                      <a:pt x="41049" y="14454"/>
                      <a:pt x="39494" y="10148"/>
                      <a:pt x="36639" y="6743"/>
                    </a:cubicBezTo>
                    <a:cubicBezTo>
                      <a:pt x="34434" y="4018"/>
                      <a:pt x="31092" y="2466"/>
                      <a:pt x="27586" y="2540"/>
                    </a:cubicBezTo>
                    <a:lnTo>
                      <a:pt x="334" y="3088"/>
                    </a:lnTo>
                    <a:lnTo>
                      <a:pt x="334" y="621"/>
                    </a:lnTo>
                    <a:lnTo>
                      <a:pt x="27494" y="-19"/>
                    </a:lnTo>
                    <a:cubicBezTo>
                      <a:pt x="32157" y="24"/>
                      <a:pt x="36528" y="2258"/>
                      <a:pt x="39291" y="6012"/>
                    </a:cubicBezTo>
                    <a:cubicBezTo>
                      <a:pt x="42086" y="9727"/>
                      <a:pt x="43595" y="14250"/>
                      <a:pt x="43590" y="1889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9" name="Google Shape;2359;g2db6eecb36d_0_0"/>
              <p:cNvSpPr/>
              <p:nvPr/>
            </p:nvSpPr>
            <p:spPr>
              <a:xfrm>
                <a:off x="8437088" y="3929391"/>
                <a:ext cx="35375" cy="93853"/>
              </a:xfrm>
              <a:custGeom>
                <a:rect b="b" l="l" r="r" t="t"/>
                <a:pathLst>
                  <a:path extrusionOk="0" h="93853" w="35375">
                    <a:moveTo>
                      <a:pt x="21001" y="73"/>
                    </a:moveTo>
                    <a:cubicBezTo>
                      <a:pt x="30353" y="1439"/>
                      <a:pt x="36848" y="10092"/>
                      <a:pt x="35542" y="19446"/>
                    </a:cubicBezTo>
                    <a:lnTo>
                      <a:pt x="34719" y="45948"/>
                    </a:lnTo>
                    <a:lnTo>
                      <a:pt x="29964" y="73181"/>
                    </a:lnTo>
                    <a:cubicBezTo>
                      <a:pt x="29156" y="77329"/>
                      <a:pt x="29601" y="81624"/>
                      <a:pt x="31243" y="85518"/>
                    </a:cubicBezTo>
                    <a:cubicBezTo>
                      <a:pt x="28889" y="90400"/>
                      <a:pt x="24041" y="93595"/>
                      <a:pt x="18623" y="93834"/>
                    </a:cubicBezTo>
                    <a:lnTo>
                      <a:pt x="18258" y="93834"/>
                    </a:lnTo>
                    <a:lnTo>
                      <a:pt x="13868" y="93652"/>
                    </a:lnTo>
                    <a:cubicBezTo>
                      <a:pt x="10345" y="93485"/>
                      <a:pt x="7028" y="91942"/>
                      <a:pt x="4632" y="89356"/>
                    </a:cubicBezTo>
                    <a:cubicBezTo>
                      <a:pt x="2598" y="87126"/>
                      <a:pt x="1153" y="84425"/>
                      <a:pt x="425" y="81497"/>
                    </a:cubicBezTo>
                    <a:cubicBezTo>
                      <a:pt x="1350" y="78826"/>
                      <a:pt x="1754" y="76003"/>
                      <a:pt x="1614" y="73181"/>
                    </a:cubicBezTo>
                    <a:lnTo>
                      <a:pt x="334" y="44486"/>
                    </a:lnTo>
                    <a:lnTo>
                      <a:pt x="1066" y="18441"/>
                    </a:lnTo>
                    <a:cubicBezTo>
                      <a:pt x="358" y="9053"/>
                      <a:pt x="7320" y="833"/>
                      <a:pt x="16703" y="-19"/>
                    </a:cubicBezTo>
                    <a:close/>
                    <a:moveTo>
                      <a:pt x="23654" y="19081"/>
                    </a:moveTo>
                    <a:cubicBezTo>
                      <a:pt x="23744" y="14695"/>
                      <a:pt x="21642" y="11953"/>
                      <a:pt x="20727" y="11953"/>
                    </a:cubicBezTo>
                    <a:lnTo>
                      <a:pt x="16337" y="11770"/>
                    </a:lnTo>
                    <a:cubicBezTo>
                      <a:pt x="15332" y="11770"/>
                      <a:pt x="13137" y="14420"/>
                      <a:pt x="12954" y="18806"/>
                    </a:cubicBezTo>
                    <a:lnTo>
                      <a:pt x="11307" y="74643"/>
                    </a:lnTo>
                    <a:cubicBezTo>
                      <a:pt x="11131" y="77011"/>
                      <a:pt x="11850" y="79358"/>
                      <a:pt x="13320" y="81223"/>
                    </a:cubicBezTo>
                    <a:cubicBezTo>
                      <a:pt x="13557" y="81501"/>
                      <a:pt x="13877" y="81694"/>
                      <a:pt x="14234" y="81772"/>
                    </a:cubicBezTo>
                    <a:lnTo>
                      <a:pt x="18623" y="81954"/>
                    </a:lnTo>
                    <a:cubicBezTo>
                      <a:pt x="19629" y="81954"/>
                      <a:pt x="21824" y="79303"/>
                      <a:pt x="22007" y="749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0" name="Google Shape;2360;g2db6eecb36d_0_0"/>
              <p:cNvSpPr/>
              <p:nvPr/>
            </p:nvSpPr>
            <p:spPr>
              <a:xfrm>
                <a:off x="8417609" y="4162059"/>
                <a:ext cx="54064" cy="38747"/>
              </a:xfrm>
              <a:custGeom>
                <a:rect b="b" l="l" r="r" t="t"/>
                <a:pathLst>
                  <a:path extrusionOk="0" h="38747" w="54064">
                    <a:moveTo>
                      <a:pt x="54381" y="18258"/>
                    </a:moveTo>
                    <a:cubicBezTo>
                      <a:pt x="54571" y="22691"/>
                      <a:pt x="53213" y="27052"/>
                      <a:pt x="50540" y="30595"/>
                    </a:cubicBezTo>
                    <a:cubicBezTo>
                      <a:pt x="48423" y="33390"/>
                      <a:pt x="45172" y="35098"/>
                      <a:pt x="41669" y="35256"/>
                    </a:cubicBezTo>
                    <a:lnTo>
                      <a:pt x="14325" y="35896"/>
                    </a:lnTo>
                    <a:lnTo>
                      <a:pt x="14417" y="38455"/>
                    </a:lnTo>
                    <a:lnTo>
                      <a:pt x="425" y="38729"/>
                    </a:lnTo>
                    <a:lnTo>
                      <a:pt x="1249" y="37267"/>
                    </a:lnTo>
                    <a:cubicBezTo>
                      <a:pt x="7904" y="33688"/>
                      <a:pt x="11814" y="26517"/>
                      <a:pt x="11216" y="18989"/>
                    </a:cubicBezTo>
                    <a:cubicBezTo>
                      <a:pt x="11374" y="11801"/>
                      <a:pt x="7537" y="5117"/>
                      <a:pt x="1249" y="1626"/>
                    </a:cubicBezTo>
                    <a:cubicBezTo>
                      <a:pt x="1157" y="1535"/>
                      <a:pt x="1157" y="1625"/>
                      <a:pt x="1157" y="1625"/>
                    </a:cubicBezTo>
                    <a:lnTo>
                      <a:pt x="334" y="255"/>
                    </a:lnTo>
                    <a:lnTo>
                      <a:pt x="13686" y="-19"/>
                    </a:lnTo>
                    <a:lnTo>
                      <a:pt x="13686" y="2448"/>
                    </a:lnTo>
                    <a:lnTo>
                      <a:pt x="40938" y="1900"/>
                    </a:lnTo>
                    <a:cubicBezTo>
                      <a:pt x="44444" y="1827"/>
                      <a:pt x="47787" y="3379"/>
                      <a:pt x="49991" y="6104"/>
                    </a:cubicBezTo>
                    <a:cubicBezTo>
                      <a:pt x="52846" y="9509"/>
                      <a:pt x="54401" y="13815"/>
                      <a:pt x="54381" y="18258"/>
                    </a:cubicBezTo>
                    <a:close/>
                    <a:moveTo>
                      <a:pt x="43499" y="24380"/>
                    </a:moveTo>
                    <a:cubicBezTo>
                      <a:pt x="44662" y="22627"/>
                      <a:pt x="45209" y="20538"/>
                      <a:pt x="45053" y="18440"/>
                    </a:cubicBezTo>
                    <a:cubicBezTo>
                      <a:pt x="45063" y="16349"/>
                      <a:pt x="44424" y="14306"/>
                      <a:pt x="43224" y="12592"/>
                    </a:cubicBezTo>
                    <a:cubicBezTo>
                      <a:pt x="42690" y="11920"/>
                      <a:pt x="41952" y="11439"/>
                      <a:pt x="41121" y="11221"/>
                    </a:cubicBezTo>
                    <a:lnTo>
                      <a:pt x="19538" y="11678"/>
                    </a:lnTo>
                    <a:cubicBezTo>
                      <a:pt x="20123" y="14010"/>
                      <a:pt x="20431" y="16402"/>
                      <a:pt x="20453" y="18806"/>
                    </a:cubicBezTo>
                    <a:cubicBezTo>
                      <a:pt x="20532" y="21355"/>
                      <a:pt x="20285" y="23905"/>
                      <a:pt x="19721" y="26392"/>
                    </a:cubicBezTo>
                    <a:lnTo>
                      <a:pt x="41395" y="25934"/>
                    </a:lnTo>
                    <a:cubicBezTo>
                      <a:pt x="42304" y="25780"/>
                      <a:pt x="43085" y="25203"/>
                      <a:pt x="43499" y="2438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1" name="Google Shape;2361;g2db6eecb36d_0_0"/>
              <p:cNvSpPr/>
              <p:nvPr/>
            </p:nvSpPr>
            <p:spPr>
              <a:xfrm>
                <a:off x="8466325" y="3975358"/>
                <a:ext cx="5147" cy="39570"/>
              </a:xfrm>
              <a:custGeom>
                <a:rect b="b" l="l" r="r" t="t"/>
                <a:pathLst>
                  <a:path extrusionOk="0" h="39570" w="5147">
                    <a:moveTo>
                      <a:pt x="727" y="27213"/>
                    </a:moveTo>
                    <a:lnTo>
                      <a:pt x="5482" y="-19"/>
                    </a:lnTo>
                    <a:lnTo>
                      <a:pt x="4659" y="29315"/>
                    </a:lnTo>
                    <a:cubicBezTo>
                      <a:pt x="4584" y="32887"/>
                      <a:pt x="3676" y="36392"/>
                      <a:pt x="2006" y="39551"/>
                    </a:cubicBezTo>
                    <a:cubicBezTo>
                      <a:pt x="364" y="35657"/>
                      <a:pt x="-82" y="31362"/>
                      <a:pt x="727" y="272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2" name="Google Shape;2362;g2db6eecb36d_0_0"/>
              <p:cNvSpPr/>
              <p:nvPr/>
            </p:nvSpPr>
            <p:spPr>
              <a:xfrm>
                <a:off x="8432057" y="4209197"/>
                <a:ext cx="39141" cy="42603"/>
              </a:xfrm>
              <a:custGeom>
                <a:rect b="b" l="l" r="r" t="t"/>
                <a:pathLst>
                  <a:path extrusionOk="0" h="42603" w="39141">
                    <a:moveTo>
                      <a:pt x="39475" y="21200"/>
                    </a:moveTo>
                    <a:lnTo>
                      <a:pt x="39475" y="21474"/>
                    </a:lnTo>
                    <a:cubicBezTo>
                      <a:pt x="39463" y="25250"/>
                      <a:pt x="37949" y="28866"/>
                      <a:pt x="35268" y="31527"/>
                    </a:cubicBezTo>
                    <a:lnTo>
                      <a:pt x="23837" y="42493"/>
                    </a:lnTo>
                    <a:lnTo>
                      <a:pt x="20179" y="42584"/>
                    </a:lnTo>
                    <a:lnTo>
                      <a:pt x="33440" y="29699"/>
                    </a:lnTo>
                    <a:cubicBezTo>
                      <a:pt x="38535" y="21708"/>
                      <a:pt x="36183" y="11102"/>
                      <a:pt x="28186" y="6011"/>
                    </a:cubicBezTo>
                    <a:cubicBezTo>
                      <a:pt x="22761" y="2557"/>
                      <a:pt x="15858" y="2423"/>
                      <a:pt x="10303" y="5664"/>
                    </a:cubicBezTo>
                    <a:lnTo>
                      <a:pt x="426" y="15168"/>
                    </a:lnTo>
                    <a:lnTo>
                      <a:pt x="334" y="11696"/>
                    </a:lnTo>
                    <a:lnTo>
                      <a:pt x="8474" y="3837"/>
                    </a:lnTo>
                    <a:cubicBezTo>
                      <a:pt x="11923" y="667"/>
                      <a:pt x="16684" y="-658"/>
                      <a:pt x="21276" y="273"/>
                    </a:cubicBezTo>
                    <a:cubicBezTo>
                      <a:pt x="25830" y="1112"/>
                      <a:pt x="29997" y="3386"/>
                      <a:pt x="33165" y="6761"/>
                    </a:cubicBezTo>
                    <a:cubicBezTo>
                      <a:pt x="37050" y="10583"/>
                      <a:pt x="39310" y="15755"/>
                      <a:pt x="39475" y="212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3" name="Google Shape;2363;g2db6eecb36d_0_0"/>
              <p:cNvSpPr/>
              <p:nvPr/>
            </p:nvSpPr>
            <p:spPr>
              <a:xfrm>
                <a:off x="8430595" y="4110517"/>
                <a:ext cx="38909" cy="42679"/>
              </a:xfrm>
              <a:custGeom>
                <a:rect b="b" l="l" r="r" t="t"/>
                <a:pathLst>
                  <a:path extrusionOk="0" h="42679" w="38909">
                    <a:moveTo>
                      <a:pt x="34719" y="10582"/>
                    </a:moveTo>
                    <a:cubicBezTo>
                      <a:pt x="38110" y="13809"/>
                      <a:pt x="39743" y="18466"/>
                      <a:pt x="39109" y="23102"/>
                    </a:cubicBezTo>
                    <a:cubicBezTo>
                      <a:pt x="37843" y="32441"/>
                      <a:pt x="30987" y="40054"/>
                      <a:pt x="21826" y="42293"/>
                    </a:cubicBezTo>
                    <a:cubicBezTo>
                      <a:pt x="20685" y="42546"/>
                      <a:pt x="19519" y="42668"/>
                      <a:pt x="18350" y="42659"/>
                    </a:cubicBezTo>
                    <a:cubicBezTo>
                      <a:pt x="14860" y="42710"/>
                      <a:pt x="11474" y="41474"/>
                      <a:pt x="8840" y="39187"/>
                    </a:cubicBezTo>
                    <a:lnTo>
                      <a:pt x="426" y="31510"/>
                    </a:lnTo>
                    <a:lnTo>
                      <a:pt x="334" y="27946"/>
                    </a:lnTo>
                    <a:lnTo>
                      <a:pt x="10485" y="37175"/>
                    </a:lnTo>
                    <a:cubicBezTo>
                      <a:pt x="13163" y="39526"/>
                      <a:pt x="16749" y="40565"/>
                      <a:pt x="20270" y="40008"/>
                    </a:cubicBezTo>
                    <a:cubicBezTo>
                      <a:pt x="24640" y="39279"/>
                      <a:pt x="28618" y="37049"/>
                      <a:pt x="31519" y="33703"/>
                    </a:cubicBezTo>
                    <a:cubicBezTo>
                      <a:pt x="34584" y="30477"/>
                      <a:pt x="36400" y="26265"/>
                      <a:pt x="36640" y="21823"/>
                    </a:cubicBezTo>
                    <a:cubicBezTo>
                      <a:pt x="36881" y="18324"/>
                      <a:pt x="35538" y="14903"/>
                      <a:pt x="32982" y="12501"/>
                    </a:cubicBezTo>
                    <a:lnTo>
                      <a:pt x="19172" y="73"/>
                    </a:lnTo>
                    <a:lnTo>
                      <a:pt x="22922" y="-1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4" name="Google Shape;2364;g2db6eecb36d_0_0"/>
              <p:cNvSpPr/>
              <p:nvPr/>
            </p:nvSpPr>
            <p:spPr>
              <a:xfrm>
                <a:off x="8409745" y="4087306"/>
                <a:ext cx="57183" cy="63386"/>
              </a:xfrm>
              <a:custGeom>
                <a:rect b="b" l="l" r="r" t="t"/>
                <a:pathLst>
                  <a:path extrusionOk="0" h="63386" w="57183">
                    <a:moveTo>
                      <a:pt x="53831" y="35713"/>
                    </a:moveTo>
                    <a:cubicBezTo>
                      <a:pt x="56388" y="38114"/>
                      <a:pt x="57731" y="41536"/>
                      <a:pt x="57489" y="45034"/>
                    </a:cubicBezTo>
                    <a:cubicBezTo>
                      <a:pt x="57250" y="49477"/>
                      <a:pt x="55434" y="53689"/>
                      <a:pt x="52368" y="56914"/>
                    </a:cubicBezTo>
                    <a:cubicBezTo>
                      <a:pt x="49467" y="60261"/>
                      <a:pt x="45489" y="62491"/>
                      <a:pt x="41120" y="63220"/>
                    </a:cubicBezTo>
                    <a:cubicBezTo>
                      <a:pt x="37598" y="63776"/>
                      <a:pt x="34012" y="62738"/>
                      <a:pt x="31334" y="60387"/>
                    </a:cubicBezTo>
                    <a:lnTo>
                      <a:pt x="21184" y="51157"/>
                    </a:lnTo>
                    <a:lnTo>
                      <a:pt x="21276" y="54721"/>
                    </a:lnTo>
                    <a:lnTo>
                      <a:pt x="334" y="35896"/>
                    </a:lnTo>
                    <a:lnTo>
                      <a:pt x="1430" y="35438"/>
                    </a:lnTo>
                    <a:lnTo>
                      <a:pt x="1979" y="35530"/>
                    </a:lnTo>
                    <a:cubicBezTo>
                      <a:pt x="2759" y="35711"/>
                      <a:pt x="3557" y="35803"/>
                      <a:pt x="4357" y="35804"/>
                    </a:cubicBezTo>
                    <a:cubicBezTo>
                      <a:pt x="8212" y="35727"/>
                      <a:pt x="11886" y="34154"/>
                      <a:pt x="14600" y="31418"/>
                    </a:cubicBezTo>
                    <a:cubicBezTo>
                      <a:pt x="21907" y="24199"/>
                      <a:pt x="23377" y="12944"/>
                      <a:pt x="18166" y="4094"/>
                    </a:cubicBezTo>
                    <a:lnTo>
                      <a:pt x="17983" y="-19"/>
                    </a:lnTo>
                    <a:lnTo>
                      <a:pt x="43772" y="23192"/>
                    </a:lnTo>
                    <a:lnTo>
                      <a:pt x="40022" y="23284"/>
                    </a:lnTo>
                    <a:close/>
                    <a:moveTo>
                      <a:pt x="48161" y="45125"/>
                    </a:moveTo>
                    <a:cubicBezTo>
                      <a:pt x="48333" y="44233"/>
                      <a:pt x="48135" y="43310"/>
                      <a:pt x="47614" y="42566"/>
                    </a:cubicBezTo>
                    <a:lnTo>
                      <a:pt x="28866" y="25751"/>
                    </a:lnTo>
                    <a:cubicBezTo>
                      <a:pt x="27339" y="30589"/>
                      <a:pt x="24564" y="34939"/>
                      <a:pt x="20818" y="38363"/>
                    </a:cubicBezTo>
                    <a:lnTo>
                      <a:pt x="37736" y="53533"/>
                    </a:lnTo>
                    <a:cubicBezTo>
                      <a:pt x="38463" y="54017"/>
                      <a:pt x="39369" y="54151"/>
                      <a:pt x="40205" y="53899"/>
                    </a:cubicBezTo>
                    <a:cubicBezTo>
                      <a:pt x="42276" y="53388"/>
                      <a:pt x="44132" y="52236"/>
                      <a:pt x="45509" y="50609"/>
                    </a:cubicBezTo>
                    <a:cubicBezTo>
                      <a:pt x="46928" y="49091"/>
                      <a:pt x="47853" y="47179"/>
                      <a:pt x="48161" y="451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5" name="Google Shape;2365;g2db6eecb36d_0_0"/>
              <p:cNvSpPr/>
              <p:nvPr/>
            </p:nvSpPr>
            <p:spPr>
              <a:xfrm>
                <a:off x="8411756" y="4211852"/>
                <a:ext cx="56786" cy="63982"/>
              </a:xfrm>
              <a:custGeom>
                <a:rect b="b" l="l" r="r" t="t"/>
                <a:pathLst>
                  <a:path extrusionOk="0" h="63982" w="56786">
                    <a:moveTo>
                      <a:pt x="51637" y="5934"/>
                    </a:moveTo>
                    <a:cubicBezTo>
                      <a:pt x="58028" y="11195"/>
                      <a:pt x="58968" y="20627"/>
                      <a:pt x="53740" y="27044"/>
                    </a:cubicBezTo>
                    <a:lnTo>
                      <a:pt x="40480" y="39929"/>
                    </a:lnTo>
                    <a:lnTo>
                      <a:pt x="44138" y="39838"/>
                    </a:lnTo>
                    <a:lnTo>
                      <a:pt x="19172" y="63963"/>
                    </a:lnTo>
                    <a:lnTo>
                      <a:pt x="19264" y="59852"/>
                    </a:lnTo>
                    <a:cubicBezTo>
                      <a:pt x="21970" y="55182"/>
                      <a:pt x="22757" y="49645"/>
                      <a:pt x="21459" y="44408"/>
                    </a:cubicBezTo>
                    <a:cubicBezTo>
                      <a:pt x="20571" y="39859"/>
                      <a:pt x="18228" y="35721"/>
                      <a:pt x="14782" y="32618"/>
                    </a:cubicBezTo>
                    <a:cubicBezTo>
                      <a:pt x="11348" y="29415"/>
                      <a:pt x="6600" y="28026"/>
                      <a:pt x="1979" y="28871"/>
                    </a:cubicBezTo>
                    <a:lnTo>
                      <a:pt x="1248" y="29054"/>
                    </a:lnTo>
                    <a:lnTo>
                      <a:pt x="334" y="28689"/>
                    </a:lnTo>
                    <a:lnTo>
                      <a:pt x="20635" y="9041"/>
                    </a:lnTo>
                    <a:lnTo>
                      <a:pt x="20727" y="12513"/>
                    </a:lnTo>
                    <a:lnTo>
                      <a:pt x="30604" y="3009"/>
                    </a:lnTo>
                    <a:cubicBezTo>
                      <a:pt x="37223" y="-1978"/>
                      <a:pt x="46632" y="-670"/>
                      <a:pt x="51637" y="5934"/>
                    </a:cubicBezTo>
                    <a:close/>
                    <a:moveTo>
                      <a:pt x="47338" y="20373"/>
                    </a:moveTo>
                    <a:cubicBezTo>
                      <a:pt x="47657" y="19846"/>
                      <a:pt x="47845" y="19250"/>
                      <a:pt x="47887" y="18636"/>
                    </a:cubicBezTo>
                    <a:cubicBezTo>
                      <a:pt x="47744" y="16267"/>
                      <a:pt x="46696" y="14043"/>
                      <a:pt x="44961" y="12422"/>
                    </a:cubicBezTo>
                    <a:cubicBezTo>
                      <a:pt x="43502" y="10887"/>
                      <a:pt x="41627" y="9807"/>
                      <a:pt x="39566" y="9315"/>
                    </a:cubicBezTo>
                    <a:cubicBezTo>
                      <a:pt x="38716" y="9084"/>
                      <a:pt x="37808" y="9252"/>
                      <a:pt x="37097" y="9771"/>
                    </a:cubicBezTo>
                    <a:lnTo>
                      <a:pt x="20727" y="25490"/>
                    </a:lnTo>
                    <a:cubicBezTo>
                      <a:pt x="24573" y="28807"/>
                      <a:pt x="27501" y="33055"/>
                      <a:pt x="29232" y="3782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6" name="Google Shape;2366;g2db6eecb36d_0_0"/>
              <p:cNvSpPr/>
              <p:nvPr/>
            </p:nvSpPr>
            <p:spPr>
              <a:xfrm>
                <a:off x="8436169" y="3973895"/>
                <a:ext cx="2225" cy="37011"/>
              </a:xfrm>
              <a:custGeom>
                <a:rect b="b" l="l" r="r" t="t"/>
                <a:pathLst>
                  <a:path extrusionOk="0" h="37011" w="2225">
                    <a:moveTo>
                      <a:pt x="2532" y="28676"/>
                    </a:moveTo>
                    <a:cubicBezTo>
                      <a:pt x="2672" y="31499"/>
                      <a:pt x="2268" y="34322"/>
                      <a:pt x="1343" y="36992"/>
                    </a:cubicBezTo>
                    <a:cubicBezTo>
                      <a:pt x="633" y="34653"/>
                      <a:pt x="293" y="32217"/>
                      <a:pt x="338" y="29773"/>
                    </a:cubicBezTo>
                    <a:lnTo>
                      <a:pt x="1252" y="-1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7" name="Google Shape;2367;g2db6eecb36d_0_0"/>
              <p:cNvSpPr/>
              <p:nvPr/>
            </p:nvSpPr>
            <p:spPr>
              <a:xfrm>
                <a:off x="8401329" y="3928476"/>
                <a:ext cx="35849" cy="93949"/>
              </a:xfrm>
              <a:custGeom>
                <a:rect b="b" l="l" r="r" t="t"/>
                <a:pathLst>
                  <a:path extrusionOk="0" h="93949" w="35849">
                    <a:moveTo>
                      <a:pt x="34812" y="18259"/>
                    </a:moveTo>
                    <a:lnTo>
                      <a:pt x="36093" y="45400"/>
                    </a:lnTo>
                    <a:lnTo>
                      <a:pt x="35178" y="75193"/>
                    </a:lnTo>
                    <a:cubicBezTo>
                      <a:pt x="35134" y="77636"/>
                      <a:pt x="35473" y="80072"/>
                      <a:pt x="36184" y="82411"/>
                    </a:cubicBezTo>
                    <a:cubicBezTo>
                      <a:pt x="34707" y="88548"/>
                      <a:pt x="29487" y="93066"/>
                      <a:pt x="23198" y="93652"/>
                    </a:cubicBezTo>
                    <a:lnTo>
                      <a:pt x="18809" y="93835"/>
                    </a:lnTo>
                    <a:cubicBezTo>
                      <a:pt x="18637" y="93910"/>
                      <a:pt x="18449" y="93941"/>
                      <a:pt x="18260" y="93927"/>
                    </a:cubicBezTo>
                    <a:cubicBezTo>
                      <a:pt x="9266" y="92865"/>
                      <a:pt x="2609" y="85057"/>
                      <a:pt x="2989" y="76015"/>
                    </a:cubicBezTo>
                    <a:lnTo>
                      <a:pt x="2988" y="75466"/>
                    </a:lnTo>
                    <a:lnTo>
                      <a:pt x="519" y="19630"/>
                    </a:lnTo>
                    <a:cubicBezTo>
                      <a:pt x="533" y="19383"/>
                      <a:pt x="503" y="19135"/>
                      <a:pt x="428" y="18898"/>
                    </a:cubicBezTo>
                    <a:lnTo>
                      <a:pt x="428" y="18716"/>
                    </a:lnTo>
                    <a:cubicBezTo>
                      <a:pt x="-512" y="9756"/>
                      <a:pt x="5705" y="1619"/>
                      <a:pt x="14602" y="164"/>
                    </a:cubicBezTo>
                    <a:lnTo>
                      <a:pt x="18991" y="-18"/>
                    </a:lnTo>
                    <a:cubicBezTo>
                      <a:pt x="23562" y="-83"/>
                      <a:pt x="27871" y="2104"/>
                      <a:pt x="30514" y="5830"/>
                    </a:cubicBezTo>
                    <a:cubicBezTo>
                      <a:pt x="33188" y="9435"/>
                      <a:pt x="34688" y="13774"/>
                      <a:pt x="34812" y="18259"/>
                    </a:cubicBezTo>
                    <a:close/>
                    <a:moveTo>
                      <a:pt x="22649" y="81772"/>
                    </a:moveTo>
                    <a:cubicBezTo>
                      <a:pt x="23655" y="81772"/>
                      <a:pt x="25667" y="79030"/>
                      <a:pt x="25484" y="74644"/>
                    </a:cubicBezTo>
                    <a:lnTo>
                      <a:pt x="22923" y="18808"/>
                    </a:lnTo>
                    <a:cubicBezTo>
                      <a:pt x="22920" y="16746"/>
                      <a:pt x="22282" y="14736"/>
                      <a:pt x="21095" y="13050"/>
                    </a:cubicBezTo>
                    <a:cubicBezTo>
                      <a:pt x="20738" y="12479"/>
                      <a:pt x="20185" y="12057"/>
                      <a:pt x="19540" y="11862"/>
                    </a:cubicBezTo>
                    <a:lnTo>
                      <a:pt x="15150" y="12045"/>
                    </a:lnTo>
                    <a:cubicBezTo>
                      <a:pt x="14145" y="12136"/>
                      <a:pt x="12133" y="14878"/>
                      <a:pt x="12316" y="19264"/>
                    </a:cubicBezTo>
                    <a:lnTo>
                      <a:pt x="14877" y="75101"/>
                    </a:lnTo>
                    <a:cubicBezTo>
                      <a:pt x="15060" y="79488"/>
                      <a:pt x="17254" y="82411"/>
                      <a:pt x="18351" y="820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8" name="Google Shape;2368;g2db6eecb36d_0_0"/>
              <p:cNvSpPr/>
              <p:nvPr/>
            </p:nvSpPr>
            <p:spPr>
              <a:xfrm>
                <a:off x="8412670" y="4240499"/>
                <a:ext cx="20822" cy="31223"/>
              </a:xfrm>
              <a:custGeom>
                <a:rect b="b" l="l" r="r" t="t"/>
                <a:pathLst>
                  <a:path extrusionOk="0" h="31223" w="20822">
                    <a:moveTo>
                      <a:pt x="20545" y="15760"/>
                    </a:moveTo>
                    <a:cubicBezTo>
                      <a:pt x="21843" y="20998"/>
                      <a:pt x="21056" y="26534"/>
                      <a:pt x="18350" y="31204"/>
                    </a:cubicBezTo>
                    <a:lnTo>
                      <a:pt x="18441" y="21060"/>
                    </a:lnTo>
                    <a:cubicBezTo>
                      <a:pt x="18494" y="19462"/>
                      <a:pt x="18340" y="17865"/>
                      <a:pt x="17984" y="16308"/>
                    </a:cubicBezTo>
                    <a:cubicBezTo>
                      <a:pt x="17068" y="10599"/>
                      <a:pt x="13313" y="5747"/>
                      <a:pt x="8016" y="3422"/>
                    </a:cubicBezTo>
                    <a:lnTo>
                      <a:pt x="334" y="407"/>
                    </a:lnTo>
                    <a:lnTo>
                      <a:pt x="1066" y="224"/>
                    </a:lnTo>
                    <a:cubicBezTo>
                      <a:pt x="5686" y="-622"/>
                      <a:pt x="10435" y="768"/>
                      <a:pt x="13869" y="3971"/>
                    </a:cubicBezTo>
                    <a:cubicBezTo>
                      <a:pt x="17314" y="7074"/>
                      <a:pt x="19658" y="11211"/>
                      <a:pt x="20545" y="157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9" name="Google Shape;2369;g2db6eecb36d_0_0"/>
              <p:cNvSpPr/>
              <p:nvPr/>
            </p:nvSpPr>
            <p:spPr>
              <a:xfrm>
                <a:off x="8359683" y="4240925"/>
                <a:ext cx="71104" cy="46881"/>
              </a:xfrm>
              <a:custGeom>
                <a:rect b="b" l="l" r="r" t="t"/>
                <a:pathLst>
                  <a:path extrusionOk="0" h="46881" w="71104">
                    <a:moveTo>
                      <a:pt x="71428" y="20634"/>
                    </a:moveTo>
                    <a:lnTo>
                      <a:pt x="71338" y="30778"/>
                    </a:lnTo>
                    <a:cubicBezTo>
                      <a:pt x="69365" y="34151"/>
                      <a:pt x="66091" y="36563"/>
                      <a:pt x="62284" y="37449"/>
                    </a:cubicBezTo>
                    <a:lnTo>
                      <a:pt x="20673" y="46588"/>
                    </a:lnTo>
                    <a:cubicBezTo>
                      <a:pt x="16050" y="47501"/>
                      <a:pt x="11271" y="46102"/>
                      <a:pt x="7871" y="42841"/>
                    </a:cubicBezTo>
                    <a:cubicBezTo>
                      <a:pt x="4426" y="39738"/>
                      <a:pt x="2083" y="35601"/>
                      <a:pt x="1195" y="31052"/>
                    </a:cubicBezTo>
                    <a:cubicBezTo>
                      <a:pt x="-1792" y="21842"/>
                      <a:pt x="3238" y="11954"/>
                      <a:pt x="12443" y="8936"/>
                    </a:cubicBezTo>
                    <a:lnTo>
                      <a:pt x="53321" y="-19"/>
                    </a:lnTo>
                    <a:lnTo>
                      <a:pt x="61003" y="2996"/>
                    </a:lnTo>
                    <a:cubicBezTo>
                      <a:pt x="66301" y="5321"/>
                      <a:pt x="70055" y="10173"/>
                      <a:pt x="70972" y="15882"/>
                    </a:cubicBezTo>
                    <a:cubicBezTo>
                      <a:pt x="71328" y="17440"/>
                      <a:pt x="71481" y="19037"/>
                      <a:pt x="71428" y="20634"/>
                    </a:cubicBezTo>
                    <a:close/>
                    <a:moveTo>
                      <a:pt x="59723" y="25843"/>
                    </a:moveTo>
                    <a:cubicBezTo>
                      <a:pt x="61186" y="25569"/>
                      <a:pt x="62833" y="22187"/>
                      <a:pt x="61918" y="17801"/>
                    </a:cubicBezTo>
                    <a:cubicBezTo>
                      <a:pt x="61511" y="15749"/>
                      <a:pt x="60491" y="13869"/>
                      <a:pt x="58992" y="12410"/>
                    </a:cubicBezTo>
                    <a:cubicBezTo>
                      <a:pt x="58419" y="11854"/>
                      <a:pt x="57680" y="11501"/>
                      <a:pt x="56888" y="11404"/>
                    </a:cubicBezTo>
                    <a:lnTo>
                      <a:pt x="56613" y="11404"/>
                    </a:lnTo>
                    <a:lnTo>
                      <a:pt x="14912" y="20543"/>
                    </a:lnTo>
                    <a:cubicBezTo>
                      <a:pt x="13449" y="20817"/>
                      <a:pt x="11803" y="24198"/>
                      <a:pt x="12809" y="28585"/>
                    </a:cubicBezTo>
                    <a:cubicBezTo>
                      <a:pt x="13217" y="30637"/>
                      <a:pt x="14237" y="32517"/>
                      <a:pt x="15735" y="33977"/>
                    </a:cubicBezTo>
                    <a:cubicBezTo>
                      <a:pt x="16358" y="34620"/>
                      <a:pt x="17216" y="34983"/>
                      <a:pt x="18113" y="349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0" name="Google Shape;2370;g2db6eecb36d_0_0"/>
              <p:cNvSpPr/>
              <p:nvPr/>
            </p:nvSpPr>
            <p:spPr>
              <a:xfrm>
                <a:off x="8410841" y="4091418"/>
                <a:ext cx="19836" cy="31710"/>
              </a:xfrm>
              <a:custGeom>
                <a:rect b="b" l="l" r="r" t="t"/>
                <a:pathLst>
                  <a:path extrusionOk="0" h="31710" w="19836">
                    <a:moveTo>
                      <a:pt x="17070" y="-19"/>
                    </a:moveTo>
                    <a:cubicBezTo>
                      <a:pt x="22280" y="8831"/>
                      <a:pt x="20811" y="20087"/>
                      <a:pt x="13504" y="27305"/>
                    </a:cubicBezTo>
                    <a:cubicBezTo>
                      <a:pt x="10789" y="30041"/>
                      <a:pt x="7116" y="31615"/>
                      <a:pt x="3261" y="31691"/>
                    </a:cubicBezTo>
                    <a:cubicBezTo>
                      <a:pt x="2460" y="31691"/>
                      <a:pt x="1663" y="31599"/>
                      <a:pt x="883" y="31418"/>
                    </a:cubicBezTo>
                    <a:lnTo>
                      <a:pt x="334" y="31326"/>
                    </a:lnTo>
                    <a:lnTo>
                      <a:pt x="7742" y="28127"/>
                    </a:lnTo>
                    <a:cubicBezTo>
                      <a:pt x="12930" y="25559"/>
                      <a:pt x="16521" y="20603"/>
                      <a:pt x="17343" y="14876"/>
                    </a:cubicBezTo>
                    <a:cubicBezTo>
                      <a:pt x="17552" y="13271"/>
                      <a:pt x="17614" y="11650"/>
                      <a:pt x="17526" y="1003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1" name="Google Shape;2371;g2db6eecb36d_0_0"/>
              <p:cNvSpPr/>
              <p:nvPr/>
            </p:nvSpPr>
            <p:spPr>
              <a:xfrm>
                <a:off x="8418524" y="4163704"/>
                <a:ext cx="10027" cy="35641"/>
              </a:xfrm>
              <a:custGeom>
                <a:rect b="b" l="l" r="r" t="t"/>
                <a:pathLst>
                  <a:path extrusionOk="0" h="35641" w="10027">
                    <a:moveTo>
                      <a:pt x="10301" y="17345"/>
                    </a:moveTo>
                    <a:cubicBezTo>
                      <a:pt x="10899" y="24873"/>
                      <a:pt x="6988" y="32044"/>
                      <a:pt x="334" y="35622"/>
                    </a:cubicBezTo>
                    <a:lnTo>
                      <a:pt x="4998" y="27854"/>
                    </a:lnTo>
                    <a:cubicBezTo>
                      <a:pt x="6853" y="24703"/>
                      <a:pt x="7773" y="21090"/>
                      <a:pt x="7649" y="17437"/>
                    </a:cubicBezTo>
                    <a:cubicBezTo>
                      <a:pt x="7666" y="13887"/>
                      <a:pt x="6684" y="10403"/>
                      <a:pt x="4815" y="7384"/>
                    </a:cubicBezTo>
                    <a:lnTo>
                      <a:pt x="334" y="-19"/>
                    </a:lnTo>
                    <a:cubicBezTo>
                      <a:pt x="6623" y="3472"/>
                      <a:pt x="10460" y="10157"/>
                      <a:pt x="10301" y="173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2" name="Google Shape;2372;g2db6eecb36d_0_0"/>
              <p:cNvSpPr/>
              <p:nvPr/>
            </p:nvSpPr>
            <p:spPr>
              <a:xfrm>
                <a:off x="8357198" y="4077345"/>
                <a:ext cx="70874" cy="45417"/>
              </a:xfrm>
              <a:custGeom>
                <a:rect b="b" l="l" r="r" t="t"/>
                <a:pathLst>
                  <a:path extrusionOk="0" h="45417" w="70874">
                    <a:moveTo>
                      <a:pt x="71169" y="24107"/>
                    </a:moveTo>
                    <a:cubicBezTo>
                      <a:pt x="71257" y="25723"/>
                      <a:pt x="71196" y="27344"/>
                      <a:pt x="70986" y="28950"/>
                    </a:cubicBezTo>
                    <a:cubicBezTo>
                      <a:pt x="70164" y="34677"/>
                      <a:pt x="66573" y="39633"/>
                      <a:pt x="61385" y="42201"/>
                    </a:cubicBezTo>
                    <a:lnTo>
                      <a:pt x="53976" y="45399"/>
                    </a:lnTo>
                    <a:lnTo>
                      <a:pt x="12641" y="37814"/>
                    </a:lnTo>
                    <a:cubicBezTo>
                      <a:pt x="2579" y="33763"/>
                      <a:pt x="-2292" y="22326"/>
                      <a:pt x="1762" y="12271"/>
                    </a:cubicBezTo>
                    <a:cubicBezTo>
                      <a:pt x="4704" y="4974"/>
                      <a:pt x="11721" y="138"/>
                      <a:pt x="19591" y="-19"/>
                    </a:cubicBezTo>
                    <a:lnTo>
                      <a:pt x="61476" y="7656"/>
                    </a:lnTo>
                    <a:cubicBezTo>
                      <a:pt x="65315" y="8403"/>
                      <a:pt x="68666" y="10723"/>
                      <a:pt x="70712" y="14054"/>
                    </a:cubicBezTo>
                    <a:close/>
                    <a:moveTo>
                      <a:pt x="61750" y="27305"/>
                    </a:moveTo>
                    <a:cubicBezTo>
                      <a:pt x="62574" y="22919"/>
                      <a:pt x="60835" y="19628"/>
                      <a:pt x="59372" y="19355"/>
                    </a:cubicBezTo>
                    <a:lnTo>
                      <a:pt x="17397" y="11678"/>
                    </a:lnTo>
                    <a:lnTo>
                      <a:pt x="17214" y="11678"/>
                    </a:lnTo>
                    <a:cubicBezTo>
                      <a:pt x="15659" y="11678"/>
                      <a:pt x="13099" y="14054"/>
                      <a:pt x="12367" y="18258"/>
                    </a:cubicBezTo>
                    <a:cubicBezTo>
                      <a:pt x="11544" y="22553"/>
                      <a:pt x="13281" y="25934"/>
                      <a:pt x="14745" y="26208"/>
                    </a:cubicBezTo>
                    <a:lnTo>
                      <a:pt x="56720" y="33885"/>
                    </a:lnTo>
                    <a:cubicBezTo>
                      <a:pt x="57598" y="33839"/>
                      <a:pt x="58422" y="33444"/>
                      <a:pt x="59007" y="32787"/>
                    </a:cubicBezTo>
                    <a:cubicBezTo>
                      <a:pt x="60485" y="31300"/>
                      <a:pt x="61445" y="29378"/>
                      <a:pt x="61750" y="273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3" name="Google Shape;2373;g2db6eecb36d_0_0"/>
              <p:cNvSpPr/>
              <p:nvPr/>
            </p:nvSpPr>
            <p:spPr>
              <a:xfrm>
                <a:off x="8354409" y="4162150"/>
                <a:ext cx="71441" cy="39478"/>
              </a:xfrm>
              <a:custGeom>
                <a:rect b="b" l="l" r="r" t="t"/>
                <a:pathLst>
                  <a:path extrusionOk="0" h="39478" w="71441">
                    <a:moveTo>
                      <a:pt x="71764" y="18990"/>
                    </a:moveTo>
                    <a:cubicBezTo>
                      <a:pt x="71887" y="22644"/>
                      <a:pt x="70968" y="26257"/>
                      <a:pt x="69113" y="29407"/>
                    </a:cubicBezTo>
                    <a:lnTo>
                      <a:pt x="64448" y="37176"/>
                    </a:lnTo>
                    <a:cubicBezTo>
                      <a:pt x="62774" y="38016"/>
                      <a:pt x="60926" y="38454"/>
                      <a:pt x="59053" y="38455"/>
                    </a:cubicBezTo>
                    <a:lnTo>
                      <a:pt x="16528" y="39460"/>
                    </a:lnTo>
                    <a:lnTo>
                      <a:pt x="16162" y="39460"/>
                    </a:lnTo>
                    <a:cubicBezTo>
                      <a:pt x="5498" y="37325"/>
                      <a:pt x="-1415" y="26956"/>
                      <a:pt x="721" y="16299"/>
                    </a:cubicBezTo>
                    <a:cubicBezTo>
                      <a:pt x="2242" y="8714"/>
                      <a:pt x="8069" y="2722"/>
                      <a:pt x="15613" y="987"/>
                    </a:cubicBezTo>
                    <a:lnTo>
                      <a:pt x="58229" y="-19"/>
                    </a:lnTo>
                    <a:cubicBezTo>
                      <a:pt x="60369" y="-14"/>
                      <a:pt x="62474" y="520"/>
                      <a:pt x="64356" y="1535"/>
                    </a:cubicBezTo>
                    <a:cubicBezTo>
                      <a:pt x="64356" y="1535"/>
                      <a:pt x="64356" y="1444"/>
                      <a:pt x="64448" y="1535"/>
                    </a:cubicBezTo>
                    <a:lnTo>
                      <a:pt x="68929" y="8938"/>
                    </a:lnTo>
                    <a:cubicBezTo>
                      <a:pt x="70798" y="11957"/>
                      <a:pt x="71780" y="15440"/>
                      <a:pt x="71763" y="18990"/>
                    </a:cubicBezTo>
                    <a:close/>
                    <a:moveTo>
                      <a:pt x="58777" y="26575"/>
                    </a:moveTo>
                    <a:cubicBezTo>
                      <a:pt x="60332" y="26575"/>
                      <a:pt x="62619" y="23559"/>
                      <a:pt x="62527" y="19173"/>
                    </a:cubicBezTo>
                    <a:cubicBezTo>
                      <a:pt x="62344" y="14786"/>
                      <a:pt x="60058" y="11862"/>
                      <a:pt x="58504" y="11862"/>
                    </a:cubicBezTo>
                    <a:lnTo>
                      <a:pt x="15888" y="12867"/>
                    </a:lnTo>
                    <a:cubicBezTo>
                      <a:pt x="14333" y="12867"/>
                      <a:pt x="12138" y="15883"/>
                      <a:pt x="12230" y="20269"/>
                    </a:cubicBezTo>
                    <a:cubicBezTo>
                      <a:pt x="11914" y="23306"/>
                      <a:pt x="13518" y="26220"/>
                      <a:pt x="16254" y="2758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4" name="Google Shape;2374;g2db6eecb36d_0_0"/>
              <p:cNvSpPr/>
              <p:nvPr/>
            </p:nvSpPr>
            <p:spPr>
              <a:xfrm>
                <a:off x="8366978" y="3929845"/>
                <a:ext cx="37036" cy="93948"/>
              </a:xfrm>
              <a:custGeom>
                <a:rect b="b" l="l" r="r" t="t"/>
                <a:pathLst>
                  <a:path extrusionOk="0" h="93948" w="37036">
                    <a:moveTo>
                      <a:pt x="37339" y="74097"/>
                    </a:moveTo>
                    <a:lnTo>
                      <a:pt x="37339" y="74646"/>
                    </a:lnTo>
                    <a:cubicBezTo>
                      <a:pt x="37575" y="78949"/>
                      <a:pt x="36490" y="83222"/>
                      <a:pt x="34229" y="86892"/>
                    </a:cubicBezTo>
                    <a:cubicBezTo>
                      <a:pt x="31877" y="90797"/>
                      <a:pt x="27798" y="93344"/>
                      <a:pt x="23255" y="93746"/>
                    </a:cubicBezTo>
                    <a:lnTo>
                      <a:pt x="18866" y="93929"/>
                    </a:lnTo>
                    <a:lnTo>
                      <a:pt x="18317" y="93929"/>
                    </a:lnTo>
                    <a:cubicBezTo>
                      <a:pt x="13936" y="93835"/>
                      <a:pt x="9861" y="91664"/>
                      <a:pt x="7343" y="88080"/>
                    </a:cubicBezTo>
                    <a:cubicBezTo>
                      <a:pt x="4764" y="84564"/>
                      <a:pt x="3270" y="80371"/>
                      <a:pt x="3045" y="76017"/>
                    </a:cubicBezTo>
                    <a:lnTo>
                      <a:pt x="3045" y="75468"/>
                    </a:lnTo>
                    <a:lnTo>
                      <a:pt x="484" y="19632"/>
                    </a:lnTo>
                    <a:lnTo>
                      <a:pt x="484" y="19266"/>
                    </a:lnTo>
                    <a:cubicBezTo>
                      <a:pt x="-733" y="10137"/>
                      <a:pt x="5557" y="1703"/>
                      <a:pt x="14659" y="258"/>
                    </a:cubicBezTo>
                    <a:lnTo>
                      <a:pt x="18957" y="-17"/>
                    </a:lnTo>
                    <a:cubicBezTo>
                      <a:pt x="23558" y="-104"/>
                      <a:pt x="27904" y="2085"/>
                      <a:pt x="30571" y="5833"/>
                    </a:cubicBezTo>
                    <a:cubicBezTo>
                      <a:pt x="33011" y="9208"/>
                      <a:pt x="34467" y="13194"/>
                      <a:pt x="34778" y="17347"/>
                    </a:cubicBezTo>
                    <a:lnTo>
                      <a:pt x="34778" y="18444"/>
                    </a:lnTo>
                    <a:close/>
                    <a:moveTo>
                      <a:pt x="24170" y="80495"/>
                    </a:moveTo>
                    <a:cubicBezTo>
                      <a:pt x="25177" y="78717"/>
                      <a:pt x="25654" y="76687"/>
                      <a:pt x="25541" y="74646"/>
                    </a:cubicBezTo>
                    <a:lnTo>
                      <a:pt x="22981" y="18810"/>
                    </a:lnTo>
                    <a:cubicBezTo>
                      <a:pt x="22919" y="16758"/>
                      <a:pt x="22286" y="14764"/>
                      <a:pt x="21152" y="13052"/>
                    </a:cubicBezTo>
                    <a:cubicBezTo>
                      <a:pt x="20784" y="12452"/>
                      <a:pt x="20191" y="12025"/>
                      <a:pt x="19505" y="11864"/>
                    </a:cubicBezTo>
                    <a:lnTo>
                      <a:pt x="15116" y="12047"/>
                    </a:lnTo>
                    <a:cubicBezTo>
                      <a:pt x="14202" y="12138"/>
                      <a:pt x="12189" y="14880"/>
                      <a:pt x="12372" y="19266"/>
                    </a:cubicBezTo>
                    <a:lnTo>
                      <a:pt x="14842" y="75102"/>
                    </a:lnTo>
                    <a:cubicBezTo>
                      <a:pt x="14932" y="77163"/>
                      <a:pt x="15598" y="79158"/>
                      <a:pt x="16763" y="80861"/>
                    </a:cubicBezTo>
                    <a:cubicBezTo>
                      <a:pt x="17403" y="81683"/>
                      <a:pt x="17952" y="82140"/>
                      <a:pt x="18317" y="82049"/>
                    </a:cubicBezTo>
                    <a:lnTo>
                      <a:pt x="22707" y="81866"/>
                    </a:lnTo>
                    <a:cubicBezTo>
                      <a:pt x="22981" y="81866"/>
                      <a:pt x="23621" y="81408"/>
                      <a:pt x="24170" y="804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5" name="Google Shape;2375;g2db6eecb36d_0_0"/>
              <p:cNvSpPr/>
              <p:nvPr/>
            </p:nvSpPr>
            <p:spPr>
              <a:xfrm>
                <a:off x="8401422" y="3947393"/>
                <a:ext cx="2560" cy="56567"/>
              </a:xfrm>
              <a:custGeom>
                <a:rect b="b" l="l" r="r" t="t"/>
                <a:pathLst>
                  <a:path extrusionOk="0" h="56567" w="2560">
                    <a:moveTo>
                      <a:pt x="425" y="712"/>
                    </a:moveTo>
                    <a:lnTo>
                      <a:pt x="2894" y="56549"/>
                    </a:lnTo>
                    <a:lnTo>
                      <a:pt x="334" y="895"/>
                    </a:lnTo>
                    <a:lnTo>
                      <a:pt x="334" y="-19"/>
                    </a:lnTo>
                    <a:cubicBezTo>
                      <a:pt x="408" y="217"/>
                      <a:pt x="439" y="465"/>
                      <a:pt x="425" y="7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6" name="Google Shape;2376;g2db6eecb36d_0_0"/>
              <p:cNvSpPr/>
              <p:nvPr/>
            </p:nvSpPr>
            <p:spPr>
              <a:xfrm>
                <a:off x="8336644" y="3931493"/>
                <a:ext cx="33149" cy="93122"/>
              </a:xfrm>
              <a:custGeom>
                <a:rect b="b" l="l" r="r" t="t"/>
                <a:pathLst>
                  <a:path extrusionOk="0" h="93122" w="33149">
                    <a:moveTo>
                      <a:pt x="33378" y="73820"/>
                    </a:moveTo>
                    <a:lnTo>
                      <a:pt x="33378" y="74369"/>
                    </a:lnTo>
                    <a:cubicBezTo>
                      <a:pt x="34276" y="82621"/>
                      <a:pt x="29342" y="90396"/>
                      <a:pt x="21490" y="93103"/>
                    </a:cubicBezTo>
                    <a:lnTo>
                      <a:pt x="22313" y="89813"/>
                    </a:lnTo>
                    <a:lnTo>
                      <a:pt x="14265" y="89813"/>
                    </a:lnTo>
                    <a:cubicBezTo>
                      <a:pt x="8138" y="89813"/>
                      <a:pt x="3200" y="83507"/>
                      <a:pt x="2834" y="75191"/>
                    </a:cubicBezTo>
                    <a:lnTo>
                      <a:pt x="365" y="19355"/>
                    </a:lnTo>
                    <a:cubicBezTo>
                      <a:pt x="-93" y="10947"/>
                      <a:pt x="4572" y="4093"/>
                      <a:pt x="10973" y="3819"/>
                    </a:cubicBezTo>
                    <a:lnTo>
                      <a:pt x="19112" y="3179"/>
                    </a:lnTo>
                    <a:lnTo>
                      <a:pt x="17832" y="-19"/>
                    </a:lnTo>
                    <a:cubicBezTo>
                      <a:pt x="25663" y="2235"/>
                      <a:pt x="30995" y="9476"/>
                      <a:pt x="30818" y="17618"/>
                    </a:cubicBezTo>
                    <a:lnTo>
                      <a:pt x="30818" y="17984"/>
                    </a:lnTo>
                    <a:close/>
                    <a:moveTo>
                      <a:pt x="18655" y="81589"/>
                    </a:moveTo>
                    <a:cubicBezTo>
                      <a:pt x="19661" y="81497"/>
                      <a:pt x="21673" y="78755"/>
                      <a:pt x="21490" y="74369"/>
                    </a:cubicBezTo>
                    <a:lnTo>
                      <a:pt x="19020" y="18532"/>
                    </a:lnTo>
                    <a:cubicBezTo>
                      <a:pt x="19070" y="15788"/>
                      <a:pt x="17772" y="13194"/>
                      <a:pt x="15545" y="11587"/>
                    </a:cubicBezTo>
                    <a:lnTo>
                      <a:pt x="11156" y="11861"/>
                    </a:lnTo>
                    <a:cubicBezTo>
                      <a:pt x="10882" y="11861"/>
                      <a:pt x="10241" y="12227"/>
                      <a:pt x="9692" y="13140"/>
                    </a:cubicBezTo>
                    <a:cubicBezTo>
                      <a:pt x="8695" y="14922"/>
                      <a:pt x="8220" y="16949"/>
                      <a:pt x="8321" y="18989"/>
                    </a:cubicBezTo>
                    <a:lnTo>
                      <a:pt x="10882" y="74825"/>
                    </a:lnTo>
                    <a:cubicBezTo>
                      <a:pt x="11064" y="79213"/>
                      <a:pt x="13533" y="82136"/>
                      <a:pt x="14357" y="817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7" name="Google Shape;2377;g2db6eecb36d_0_0"/>
              <p:cNvSpPr/>
              <p:nvPr/>
            </p:nvSpPr>
            <p:spPr>
              <a:xfrm>
                <a:off x="8332709" y="3931278"/>
                <a:ext cx="25914" cy="93885"/>
              </a:xfrm>
              <a:custGeom>
                <a:rect b="b" l="l" r="r" t="t"/>
                <a:pathLst>
                  <a:path extrusionOk="0" h="93885" w="25914">
                    <a:moveTo>
                      <a:pt x="26248" y="90027"/>
                    </a:moveTo>
                    <a:lnTo>
                      <a:pt x="25425" y="93318"/>
                    </a:lnTo>
                    <a:cubicBezTo>
                      <a:pt x="24682" y="93535"/>
                      <a:pt x="23913" y="93658"/>
                      <a:pt x="23139" y="93683"/>
                    </a:cubicBezTo>
                    <a:lnTo>
                      <a:pt x="18841" y="93866"/>
                    </a:lnTo>
                    <a:lnTo>
                      <a:pt x="18201" y="93866"/>
                    </a:lnTo>
                    <a:cubicBezTo>
                      <a:pt x="9054" y="92805"/>
                      <a:pt x="2341" y="84771"/>
                      <a:pt x="2929" y="75588"/>
                    </a:cubicBezTo>
                    <a:lnTo>
                      <a:pt x="368" y="19752"/>
                    </a:lnTo>
                    <a:cubicBezTo>
                      <a:pt x="118" y="15291"/>
                      <a:pt x="1235" y="10860"/>
                      <a:pt x="3569" y="7049"/>
                    </a:cubicBezTo>
                    <a:cubicBezTo>
                      <a:pt x="5863" y="3087"/>
                      <a:pt x="9974" y="520"/>
                      <a:pt x="14543" y="195"/>
                    </a:cubicBezTo>
                    <a:lnTo>
                      <a:pt x="18933" y="13"/>
                    </a:lnTo>
                    <a:cubicBezTo>
                      <a:pt x="19882" y="-64"/>
                      <a:pt x="20836" y="-2"/>
                      <a:pt x="21768" y="195"/>
                    </a:cubicBezTo>
                    <a:lnTo>
                      <a:pt x="23048" y="3394"/>
                    </a:lnTo>
                    <a:lnTo>
                      <a:pt x="14909" y="4033"/>
                    </a:lnTo>
                    <a:cubicBezTo>
                      <a:pt x="8507" y="4308"/>
                      <a:pt x="3843" y="11161"/>
                      <a:pt x="4300" y="19569"/>
                    </a:cubicBezTo>
                    <a:lnTo>
                      <a:pt x="6769" y="75406"/>
                    </a:lnTo>
                    <a:cubicBezTo>
                      <a:pt x="7135" y="83722"/>
                      <a:pt x="12074" y="90027"/>
                      <a:pt x="18201" y="9002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8" name="Google Shape;2378;g2db6eecb36d_0_0"/>
              <p:cNvSpPr/>
              <p:nvPr/>
            </p:nvSpPr>
            <p:spPr>
              <a:xfrm>
                <a:off x="8213676" y="3829962"/>
                <a:ext cx="144125" cy="308244"/>
              </a:xfrm>
              <a:custGeom>
                <a:rect b="b" l="l" r="r" t="t"/>
                <a:pathLst>
                  <a:path extrusionOk="0" h="308244" w="144125">
                    <a:moveTo>
                      <a:pt x="144458" y="194633"/>
                    </a:moveTo>
                    <a:lnTo>
                      <a:pt x="143361" y="199020"/>
                    </a:lnTo>
                    <a:cubicBezTo>
                      <a:pt x="124546" y="259922"/>
                      <a:pt x="70340" y="303104"/>
                      <a:pt x="6735" y="307861"/>
                    </a:cubicBezTo>
                    <a:lnTo>
                      <a:pt x="334" y="308225"/>
                    </a:lnTo>
                    <a:lnTo>
                      <a:pt x="334" y="-19"/>
                    </a:lnTo>
                    <a:lnTo>
                      <a:pt x="6735" y="439"/>
                    </a:lnTo>
                    <a:cubicBezTo>
                      <a:pt x="65709" y="4824"/>
                      <a:pt x="117045" y="42368"/>
                      <a:pt x="139063" y="97216"/>
                    </a:cubicBezTo>
                    <a:lnTo>
                      <a:pt x="140800" y="101511"/>
                    </a:lnTo>
                    <a:cubicBezTo>
                      <a:pt x="139869" y="101314"/>
                      <a:pt x="138915" y="101252"/>
                      <a:pt x="137966" y="101328"/>
                    </a:cubicBezTo>
                    <a:lnTo>
                      <a:pt x="133576" y="101511"/>
                    </a:lnTo>
                    <a:cubicBezTo>
                      <a:pt x="129007" y="101836"/>
                      <a:pt x="124896" y="104403"/>
                      <a:pt x="122602" y="108365"/>
                    </a:cubicBezTo>
                    <a:cubicBezTo>
                      <a:pt x="120268" y="112176"/>
                      <a:pt x="119151" y="116607"/>
                      <a:pt x="119401" y="121068"/>
                    </a:cubicBezTo>
                    <a:lnTo>
                      <a:pt x="121962" y="176904"/>
                    </a:lnTo>
                    <a:cubicBezTo>
                      <a:pt x="121374" y="186087"/>
                      <a:pt x="128087" y="194121"/>
                      <a:pt x="137234" y="195182"/>
                    </a:cubicBezTo>
                    <a:lnTo>
                      <a:pt x="137874" y="195182"/>
                    </a:lnTo>
                    <a:lnTo>
                      <a:pt x="142173" y="194999"/>
                    </a:lnTo>
                    <a:cubicBezTo>
                      <a:pt x="142947" y="194974"/>
                      <a:pt x="143715" y="194851"/>
                      <a:pt x="144459" y="194633"/>
                    </a:cubicBezTo>
                    <a:close/>
                    <a:moveTo>
                      <a:pt x="129918" y="201761"/>
                    </a:moveTo>
                    <a:cubicBezTo>
                      <a:pt x="120162" y="197531"/>
                      <a:pt x="113867" y="187898"/>
                      <a:pt x="113914" y="177270"/>
                    </a:cubicBezTo>
                    <a:lnTo>
                      <a:pt x="111445" y="121434"/>
                    </a:lnTo>
                    <a:cubicBezTo>
                      <a:pt x="110447" y="110731"/>
                      <a:pt x="115958" y="100471"/>
                      <a:pt x="125437" y="95388"/>
                    </a:cubicBezTo>
                    <a:cubicBezTo>
                      <a:pt x="104659" y="50068"/>
                      <a:pt x="61760" y="18833"/>
                      <a:pt x="12222" y="12958"/>
                    </a:cubicBezTo>
                    <a:lnTo>
                      <a:pt x="12222" y="295340"/>
                    </a:lnTo>
                    <a:cubicBezTo>
                      <a:pt x="66020" y="288933"/>
                      <a:pt x="111582" y="252708"/>
                      <a:pt x="129918" y="2017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379" name="Google Shape;2379;g2db6eecb36d_0_0"/>
          <p:cNvGrpSpPr/>
          <p:nvPr/>
        </p:nvGrpSpPr>
        <p:grpSpPr>
          <a:xfrm>
            <a:off x="5468421" y="3915490"/>
            <a:ext cx="2960164" cy="1233622"/>
            <a:chOff x="5468421" y="3915490"/>
            <a:chExt cx="2960164" cy="1233622"/>
          </a:xfrm>
        </p:grpSpPr>
        <p:sp>
          <p:nvSpPr>
            <p:cNvPr id="2380" name="Google Shape;2380;g2db6eecb36d_0_0"/>
            <p:cNvSpPr/>
            <p:nvPr/>
          </p:nvSpPr>
          <p:spPr>
            <a:xfrm>
              <a:off x="5468421" y="3915490"/>
              <a:ext cx="2960164" cy="1233622"/>
            </a:xfrm>
            <a:custGeom>
              <a:rect b="b" l="l" r="r" t="t"/>
              <a:pathLst>
                <a:path extrusionOk="0" h="837774" w="953354">
                  <a:moveTo>
                    <a:pt x="0" y="0"/>
                  </a:moveTo>
                  <a:lnTo>
                    <a:pt x="953355" y="0"/>
                  </a:lnTo>
                  <a:lnTo>
                    <a:pt x="953355" y="837775"/>
                  </a:lnTo>
                  <a:lnTo>
                    <a:pt x="0" y="83777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81" name="Google Shape;2381;g2db6eecb36d_0_0"/>
            <p:cNvGrpSpPr/>
            <p:nvPr/>
          </p:nvGrpSpPr>
          <p:grpSpPr>
            <a:xfrm>
              <a:off x="5633810" y="4116569"/>
              <a:ext cx="2629390" cy="831466"/>
              <a:chOff x="5723061" y="4122181"/>
              <a:chExt cx="2629390" cy="831466"/>
            </a:xfrm>
          </p:grpSpPr>
          <p:grpSp>
            <p:nvGrpSpPr>
              <p:cNvPr id="2382" name="Google Shape;2382;g2db6eecb36d_0_0"/>
              <p:cNvGrpSpPr/>
              <p:nvPr/>
            </p:nvGrpSpPr>
            <p:grpSpPr>
              <a:xfrm>
                <a:off x="5723061" y="4122181"/>
                <a:ext cx="561040" cy="377072"/>
                <a:chOff x="5723061" y="4127787"/>
                <a:chExt cx="561040" cy="377072"/>
              </a:xfrm>
            </p:grpSpPr>
            <p:grpSp>
              <p:nvGrpSpPr>
                <p:cNvPr id="2383" name="Google Shape;2383;g2db6eecb36d_0_0"/>
                <p:cNvGrpSpPr/>
                <p:nvPr/>
              </p:nvGrpSpPr>
              <p:grpSpPr>
                <a:xfrm>
                  <a:off x="5771378" y="4137213"/>
                  <a:ext cx="472272" cy="352929"/>
                  <a:chOff x="4998402" y="2853849"/>
                  <a:chExt cx="320728" cy="239680"/>
                </a:xfrm>
              </p:grpSpPr>
              <p:sp>
                <p:nvSpPr>
                  <p:cNvPr id="2384" name="Google Shape;2384;g2db6eecb36d_0_0"/>
                  <p:cNvSpPr/>
                  <p:nvPr/>
                </p:nvSpPr>
                <p:spPr>
                  <a:xfrm>
                    <a:off x="4998402" y="3052533"/>
                    <a:ext cx="320728" cy="40996"/>
                  </a:xfrm>
                  <a:custGeom>
                    <a:rect b="b" l="l" r="r" t="t"/>
                    <a:pathLst>
                      <a:path extrusionOk="0" h="40996" w="320728">
                        <a:moveTo>
                          <a:pt x="0" y="0"/>
                        </a:moveTo>
                        <a:lnTo>
                          <a:pt x="320729" y="0"/>
                        </a:lnTo>
                        <a:lnTo>
                          <a:pt x="320729" y="40997"/>
                        </a:lnTo>
                        <a:lnTo>
                          <a:pt x="0" y="40997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85" name="Google Shape;2385;g2db6eecb36d_0_0"/>
                  <p:cNvSpPr/>
                  <p:nvPr/>
                </p:nvSpPr>
                <p:spPr>
                  <a:xfrm>
                    <a:off x="5114135" y="2930581"/>
                    <a:ext cx="87275" cy="99641"/>
                  </a:xfrm>
                  <a:custGeom>
                    <a:rect b="b" l="l" r="r" t="t"/>
                    <a:pathLst>
                      <a:path extrusionOk="0" h="99641" w="87275">
                        <a:moveTo>
                          <a:pt x="87609" y="3735"/>
                        </a:moveTo>
                        <a:lnTo>
                          <a:pt x="72625" y="66006"/>
                        </a:lnTo>
                        <a:lnTo>
                          <a:pt x="72970" y="66567"/>
                        </a:lnTo>
                        <a:cubicBezTo>
                          <a:pt x="74551" y="69418"/>
                          <a:pt x="75368" y="72629"/>
                          <a:pt x="75344" y="75888"/>
                        </a:cubicBezTo>
                        <a:lnTo>
                          <a:pt x="75344" y="99623"/>
                        </a:lnTo>
                        <a:lnTo>
                          <a:pt x="9100" y="99623"/>
                        </a:lnTo>
                        <a:lnTo>
                          <a:pt x="9100" y="75888"/>
                        </a:lnTo>
                        <a:cubicBezTo>
                          <a:pt x="9000" y="71113"/>
                          <a:pt x="10820" y="66496"/>
                          <a:pt x="14153" y="63071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6"/>
                        </a:lnTo>
                        <a:lnTo>
                          <a:pt x="62347" y="59706"/>
                        </a:lnTo>
                        <a:cubicBezTo>
                          <a:pt x="63414" y="59719"/>
                          <a:pt x="64475" y="59878"/>
                          <a:pt x="65499" y="60181"/>
                        </a:cubicBezTo>
                        <a:lnTo>
                          <a:pt x="67140" y="60698"/>
                        </a:lnTo>
                        <a:lnTo>
                          <a:pt x="81433" y="1232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86" name="Google Shape;2386;g2db6eecb36d_0_0"/>
                  <p:cNvSpPr/>
                  <p:nvPr/>
                </p:nvSpPr>
                <p:spPr>
                  <a:xfrm>
                    <a:off x="5130071" y="2853849"/>
                    <a:ext cx="55750" cy="53957"/>
                  </a:xfrm>
                  <a:custGeom>
                    <a:rect b="b" l="l" r="r" t="t"/>
                    <a:pathLst>
                      <a:path extrusionOk="0" h="53957" w="55750">
                        <a:moveTo>
                          <a:pt x="56041" y="37615"/>
                        </a:moveTo>
                        <a:cubicBezTo>
                          <a:pt x="56033" y="37946"/>
                          <a:pt x="56048" y="38278"/>
                          <a:pt x="56084" y="38608"/>
                        </a:cubicBezTo>
                        <a:cubicBezTo>
                          <a:pt x="52542" y="43484"/>
                          <a:pt x="48275" y="47792"/>
                          <a:pt x="43431" y="51381"/>
                        </a:cubicBezTo>
                        <a:cubicBezTo>
                          <a:pt x="37972" y="53174"/>
                          <a:pt x="32247" y="54021"/>
                          <a:pt x="26503" y="53884"/>
                        </a:cubicBezTo>
                        <a:cubicBezTo>
                          <a:pt x="21556" y="54168"/>
                          <a:pt x="16610" y="53327"/>
                          <a:pt x="12036" y="51425"/>
                        </a:cubicBezTo>
                        <a:cubicBezTo>
                          <a:pt x="8965" y="49026"/>
                          <a:pt x="6310" y="46140"/>
                          <a:pt x="4176" y="42880"/>
                        </a:cubicBezTo>
                        <a:lnTo>
                          <a:pt x="4176" y="42319"/>
                        </a:lnTo>
                        <a:lnTo>
                          <a:pt x="3745" y="42319"/>
                        </a:lnTo>
                        <a:cubicBezTo>
                          <a:pt x="2881" y="41196"/>
                          <a:pt x="2103" y="40075"/>
                          <a:pt x="1456" y="39125"/>
                        </a:cubicBezTo>
                        <a:lnTo>
                          <a:pt x="1413" y="39083"/>
                        </a:lnTo>
                        <a:cubicBezTo>
                          <a:pt x="1024" y="38522"/>
                          <a:pt x="679" y="37960"/>
                          <a:pt x="334" y="37529"/>
                        </a:cubicBezTo>
                        <a:lnTo>
                          <a:pt x="1586" y="34854"/>
                        </a:lnTo>
                        <a:lnTo>
                          <a:pt x="1715" y="34551"/>
                        </a:lnTo>
                        <a:lnTo>
                          <a:pt x="1758" y="34120"/>
                        </a:lnTo>
                        <a:cubicBezTo>
                          <a:pt x="1822" y="33909"/>
                          <a:pt x="1865" y="33692"/>
                          <a:pt x="1887" y="33472"/>
                        </a:cubicBezTo>
                        <a:lnTo>
                          <a:pt x="1887" y="29934"/>
                        </a:lnTo>
                        <a:cubicBezTo>
                          <a:pt x="173" y="15205"/>
                          <a:pt x="10732" y="1876"/>
                          <a:pt x="25472" y="163"/>
                        </a:cubicBezTo>
                        <a:cubicBezTo>
                          <a:pt x="40211" y="-1550"/>
                          <a:pt x="53549" y="9002"/>
                          <a:pt x="55263" y="23731"/>
                        </a:cubicBezTo>
                        <a:cubicBezTo>
                          <a:pt x="55503" y="25792"/>
                          <a:pt x="55503" y="27873"/>
                          <a:pt x="55263" y="29934"/>
                        </a:cubicBezTo>
                        <a:lnTo>
                          <a:pt x="55263" y="35069"/>
                        </a:lnTo>
                        <a:lnTo>
                          <a:pt x="55393" y="35371"/>
                        </a:lnTo>
                        <a:cubicBezTo>
                          <a:pt x="55387" y="35531"/>
                          <a:pt x="55401" y="35690"/>
                          <a:pt x="55436" y="35846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87" name="Google Shape;2387;g2db6eecb36d_0_0"/>
                <p:cNvGrpSpPr/>
                <p:nvPr/>
              </p:nvGrpSpPr>
              <p:grpSpPr>
                <a:xfrm>
                  <a:off x="5723061" y="4127787"/>
                  <a:ext cx="561040" cy="377072"/>
                  <a:chOff x="4965588" y="2847447"/>
                  <a:chExt cx="381012" cy="256076"/>
                </a:xfrm>
              </p:grpSpPr>
              <p:sp>
                <p:nvSpPr>
                  <p:cNvPr id="2388" name="Google Shape;2388;g2db6eecb36d_0_0"/>
                  <p:cNvSpPr/>
                  <p:nvPr/>
                </p:nvSpPr>
                <p:spPr>
                  <a:xfrm>
                    <a:off x="4965588" y="2847447"/>
                    <a:ext cx="381012" cy="256076"/>
                  </a:xfrm>
                  <a:custGeom>
                    <a:rect b="b" l="l" r="r" t="t"/>
                    <a:pathLst>
                      <a:path extrusionOk="0" h="256076" w="381012">
                        <a:moveTo>
                          <a:pt x="381347" y="182913"/>
                        </a:moveTo>
                        <a:lnTo>
                          <a:pt x="381347" y="201943"/>
                        </a:lnTo>
                        <a:cubicBezTo>
                          <a:pt x="381347" y="203754"/>
                          <a:pt x="379879" y="205222"/>
                          <a:pt x="378068" y="205222"/>
                        </a:cubicBezTo>
                        <a:cubicBezTo>
                          <a:pt x="378067" y="205222"/>
                          <a:pt x="378066" y="205222"/>
                          <a:pt x="378065" y="205222"/>
                        </a:cubicBezTo>
                        <a:lnTo>
                          <a:pt x="363814" y="205222"/>
                        </a:lnTo>
                        <a:lnTo>
                          <a:pt x="363814" y="247816"/>
                        </a:lnTo>
                        <a:cubicBezTo>
                          <a:pt x="364088" y="248335"/>
                          <a:pt x="364236" y="248912"/>
                          <a:pt x="364246" y="249499"/>
                        </a:cubicBezTo>
                        <a:lnTo>
                          <a:pt x="364246" y="252778"/>
                        </a:lnTo>
                        <a:cubicBezTo>
                          <a:pt x="364247" y="254588"/>
                          <a:pt x="362779" y="256057"/>
                          <a:pt x="360967" y="256058"/>
                        </a:cubicBezTo>
                        <a:cubicBezTo>
                          <a:pt x="360966" y="256058"/>
                          <a:pt x="360965" y="256058"/>
                          <a:pt x="360964" y="256058"/>
                        </a:cubicBezTo>
                        <a:lnTo>
                          <a:pt x="28273" y="256058"/>
                        </a:lnTo>
                        <a:cubicBezTo>
                          <a:pt x="26015" y="255181"/>
                          <a:pt x="24228" y="253396"/>
                          <a:pt x="23351" y="251138"/>
                        </a:cubicBezTo>
                        <a:lnTo>
                          <a:pt x="23351" y="205222"/>
                        </a:lnTo>
                        <a:lnTo>
                          <a:pt x="3616" y="205222"/>
                        </a:lnTo>
                        <a:cubicBezTo>
                          <a:pt x="1804" y="205224"/>
                          <a:pt x="335" y="203757"/>
                          <a:pt x="334" y="201947"/>
                        </a:cubicBezTo>
                        <a:cubicBezTo>
                          <a:pt x="334" y="201946"/>
                          <a:pt x="334" y="201945"/>
                          <a:pt x="334" y="201944"/>
                        </a:cubicBezTo>
                        <a:lnTo>
                          <a:pt x="334" y="182913"/>
                        </a:lnTo>
                        <a:cubicBezTo>
                          <a:pt x="333" y="181102"/>
                          <a:pt x="1800" y="179634"/>
                          <a:pt x="3612" y="179633"/>
                        </a:cubicBezTo>
                        <a:cubicBezTo>
                          <a:pt x="3613" y="179633"/>
                          <a:pt x="3615" y="179633"/>
                          <a:pt x="3616" y="179633"/>
                        </a:cubicBezTo>
                        <a:lnTo>
                          <a:pt x="59021" y="179633"/>
                        </a:lnTo>
                        <a:cubicBezTo>
                          <a:pt x="62660" y="174743"/>
                          <a:pt x="67662" y="171035"/>
                          <a:pt x="73401" y="168974"/>
                        </a:cubicBezTo>
                        <a:lnTo>
                          <a:pt x="73401" y="127028"/>
                        </a:lnTo>
                        <a:cubicBezTo>
                          <a:pt x="70728" y="126392"/>
                          <a:pt x="68166" y="125359"/>
                          <a:pt x="65800" y="123964"/>
                        </a:cubicBezTo>
                        <a:lnTo>
                          <a:pt x="52629" y="123964"/>
                        </a:lnTo>
                        <a:cubicBezTo>
                          <a:pt x="47788" y="123964"/>
                          <a:pt x="43863" y="120042"/>
                          <a:pt x="43863" y="115203"/>
                        </a:cubicBezTo>
                        <a:cubicBezTo>
                          <a:pt x="43863" y="110365"/>
                          <a:pt x="47788" y="106443"/>
                          <a:pt x="52629" y="106443"/>
                        </a:cubicBezTo>
                        <a:lnTo>
                          <a:pt x="57294" y="106443"/>
                        </a:lnTo>
                        <a:cubicBezTo>
                          <a:pt x="58491" y="101994"/>
                          <a:pt x="61412" y="98205"/>
                          <a:pt x="65412" y="95914"/>
                        </a:cubicBezTo>
                        <a:cubicBezTo>
                          <a:pt x="70368" y="92942"/>
                          <a:pt x="76041" y="91376"/>
                          <a:pt x="81822" y="91383"/>
                        </a:cubicBezTo>
                        <a:lnTo>
                          <a:pt x="82298" y="91383"/>
                        </a:lnTo>
                        <a:cubicBezTo>
                          <a:pt x="91924" y="90622"/>
                          <a:pt x="101143" y="95413"/>
                          <a:pt x="106048" y="103725"/>
                        </a:cubicBezTo>
                        <a:lnTo>
                          <a:pt x="136925" y="82623"/>
                        </a:lnTo>
                        <a:cubicBezTo>
                          <a:pt x="137189" y="82462"/>
                          <a:pt x="137463" y="82318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3" y="65900"/>
                          <a:pt x="162339" y="58842"/>
                          <a:pt x="162144" y="51681"/>
                        </a:cubicBezTo>
                        <a:cubicBezTo>
                          <a:pt x="160590" y="49437"/>
                          <a:pt x="159381" y="47668"/>
                          <a:pt x="159078" y="47194"/>
                        </a:cubicBezTo>
                        <a:lnTo>
                          <a:pt x="158819" y="46805"/>
                        </a:lnTo>
                        <a:cubicBezTo>
                          <a:pt x="158501" y="46332"/>
                          <a:pt x="158321" y="45778"/>
                          <a:pt x="158302" y="45208"/>
                        </a:cubicBezTo>
                        <a:lnTo>
                          <a:pt x="158215" y="43827"/>
                        </a:lnTo>
                        <a:cubicBezTo>
                          <a:pt x="158173" y="43282"/>
                          <a:pt x="158262" y="42735"/>
                          <a:pt x="158474" y="42231"/>
                        </a:cubicBezTo>
                        <a:lnTo>
                          <a:pt x="159855" y="39339"/>
                        </a:lnTo>
                        <a:lnTo>
                          <a:pt x="159855" y="36491"/>
                        </a:lnTo>
                        <a:cubicBezTo>
                          <a:pt x="158135" y="18127"/>
                          <a:pt x="171638" y="1848"/>
                          <a:pt x="190014" y="129"/>
                        </a:cubicBezTo>
                        <a:cubicBezTo>
                          <a:pt x="208391" y="-1590"/>
                          <a:pt x="224682" y="11903"/>
                          <a:pt x="226402" y="30266"/>
                        </a:cubicBezTo>
                        <a:cubicBezTo>
                          <a:pt x="226596" y="32337"/>
                          <a:pt x="226596" y="34421"/>
                          <a:pt x="226402" y="36491"/>
                        </a:cubicBezTo>
                        <a:lnTo>
                          <a:pt x="226402" y="40850"/>
                        </a:lnTo>
                        <a:lnTo>
                          <a:pt x="226964" y="42663"/>
                        </a:lnTo>
                        <a:cubicBezTo>
                          <a:pt x="227084" y="42994"/>
                          <a:pt x="227142" y="43345"/>
                          <a:pt x="227136" y="43698"/>
                        </a:cubicBezTo>
                        <a:cubicBezTo>
                          <a:pt x="227122" y="44058"/>
                          <a:pt x="227136" y="44419"/>
                          <a:pt x="227180" y="44776"/>
                        </a:cubicBezTo>
                        <a:lnTo>
                          <a:pt x="227309" y="45511"/>
                        </a:lnTo>
                        <a:cubicBezTo>
                          <a:pt x="227469" y="46413"/>
                          <a:pt x="227233" y="47340"/>
                          <a:pt x="226662" y="48056"/>
                        </a:cubicBezTo>
                        <a:lnTo>
                          <a:pt x="226230" y="48661"/>
                        </a:lnTo>
                        <a:cubicBezTo>
                          <a:pt x="225927" y="49049"/>
                          <a:pt x="224804" y="50473"/>
                          <a:pt x="223293" y="52285"/>
                        </a:cubicBezTo>
                        <a:cubicBezTo>
                          <a:pt x="223047" y="59319"/>
                          <a:pt x="221480" y="66243"/>
                          <a:pt x="218673" y="72698"/>
                        </a:cubicBezTo>
                        <a:lnTo>
                          <a:pt x="222602" y="74424"/>
                        </a:lnTo>
                        <a:lnTo>
                          <a:pt x="244410" y="83270"/>
                        </a:lnTo>
                        <a:lnTo>
                          <a:pt x="254386" y="87111"/>
                        </a:lnTo>
                        <a:cubicBezTo>
                          <a:pt x="255044" y="87381"/>
                          <a:pt x="255602" y="87848"/>
                          <a:pt x="255984" y="88449"/>
                        </a:cubicBezTo>
                        <a:lnTo>
                          <a:pt x="256976" y="90088"/>
                        </a:lnTo>
                        <a:lnTo>
                          <a:pt x="301154" y="133933"/>
                        </a:lnTo>
                        <a:cubicBezTo>
                          <a:pt x="305235" y="132241"/>
                          <a:pt x="309604" y="131347"/>
                          <a:pt x="314023" y="131300"/>
                        </a:cubicBezTo>
                        <a:lnTo>
                          <a:pt x="314498" y="131300"/>
                        </a:lnTo>
                        <a:cubicBezTo>
                          <a:pt x="328058" y="131300"/>
                          <a:pt x="338811" y="138852"/>
                          <a:pt x="339458" y="148562"/>
                        </a:cubicBezTo>
                        <a:lnTo>
                          <a:pt x="345158" y="148562"/>
                        </a:lnTo>
                        <a:cubicBezTo>
                          <a:pt x="350000" y="148562"/>
                          <a:pt x="353925" y="152484"/>
                          <a:pt x="353925" y="157322"/>
                        </a:cubicBezTo>
                        <a:cubicBezTo>
                          <a:pt x="353925" y="162160"/>
                          <a:pt x="350000" y="166082"/>
                          <a:pt x="345158" y="166082"/>
                        </a:cubicBezTo>
                        <a:lnTo>
                          <a:pt x="325251" y="166082"/>
                        </a:lnTo>
                        <a:cubicBezTo>
                          <a:pt x="324991" y="166169"/>
                          <a:pt x="324690" y="166298"/>
                          <a:pt x="324387" y="166384"/>
                        </a:cubicBezTo>
                        <a:lnTo>
                          <a:pt x="324387" y="170441"/>
                        </a:lnTo>
                        <a:cubicBezTo>
                          <a:pt x="329547" y="172269"/>
                          <a:pt x="334124" y="175443"/>
                          <a:pt x="337645" y="179633"/>
                        </a:cubicBezTo>
                        <a:lnTo>
                          <a:pt x="378065" y="179633"/>
                        </a:lnTo>
                        <a:cubicBezTo>
                          <a:pt x="379877" y="179632"/>
                          <a:pt x="381346" y="181099"/>
                          <a:pt x="381346" y="182909"/>
                        </a:cubicBezTo>
                        <a:cubicBezTo>
                          <a:pt x="381346" y="182910"/>
                          <a:pt x="381346" y="182911"/>
                          <a:pt x="381346" y="182912"/>
                        </a:cubicBezTo>
                        <a:close/>
                        <a:moveTo>
                          <a:pt x="374740" y="198663"/>
                        </a:moveTo>
                        <a:lnTo>
                          <a:pt x="374740" y="193830"/>
                        </a:lnTo>
                        <a:lnTo>
                          <a:pt x="6897" y="193830"/>
                        </a:lnTo>
                        <a:lnTo>
                          <a:pt x="6897" y="198663"/>
                        </a:lnTo>
                        <a:lnTo>
                          <a:pt x="374740" y="198663"/>
                        </a:lnTo>
                        <a:close/>
                        <a:moveTo>
                          <a:pt x="374740" y="190550"/>
                        </a:moveTo>
                        <a:lnTo>
                          <a:pt x="374740" y="186192"/>
                        </a:lnTo>
                        <a:lnTo>
                          <a:pt x="6897" y="186192"/>
                        </a:lnTo>
                        <a:lnTo>
                          <a:pt x="6897" y="190550"/>
                        </a:lnTo>
                        <a:close/>
                        <a:moveTo>
                          <a:pt x="353925" y="246219"/>
                        </a:moveTo>
                        <a:lnTo>
                          <a:pt x="353925" y="205222"/>
                        </a:lnTo>
                        <a:lnTo>
                          <a:pt x="33196" y="205222"/>
                        </a:lnTo>
                        <a:lnTo>
                          <a:pt x="33196" y="246219"/>
                        </a:lnTo>
                        <a:close/>
                        <a:moveTo>
                          <a:pt x="347361" y="157322"/>
                        </a:moveTo>
                        <a:cubicBezTo>
                          <a:pt x="347356" y="156108"/>
                          <a:pt x="346373" y="155126"/>
                          <a:pt x="345158" y="155121"/>
                        </a:cubicBezTo>
                        <a:lnTo>
                          <a:pt x="331124" y="155122"/>
                        </a:lnTo>
                        <a:lnTo>
                          <a:pt x="332161" y="152834"/>
                        </a:lnTo>
                        <a:cubicBezTo>
                          <a:pt x="332452" y="152143"/>
                          <a:pt x="332655" y="151418"/>
                          <a:pt x="332764" y="150676"/>
                        </a:cubicBezTo>
                        <a:cubicBezTo>
                          <a:pt x="332808" y="150417"/>
                          <a:pt x="332851" y="150159"/>
                          <a:pt x="332895" y="149856"/>
                        </a:cubicBezTo>
                        <a:lnTo>
                          <a:pt x="332895" y="149382"/>
                        </a:lnTo>
                        <a:cubicBezTo>
                          <a:pt x="332808" y="143038"/>
                          <a:pt x="324560" y="137859"/>
                          <a:pt x="314498" y="137859"/>
                        </a:cubicBezTo>
                        <a:lnTo>
                          <a:pt x="314066" y="137859"/>
                        </a:lnTo>
                        <a:cubicBezTo>
                          <a:pt x="312900" y="137903"/>
                          <a:pt x="311778" y="137989"/>
                          <a:pt x="310655" y="138119"/>
                        </a:cubicBezTo>
                        <a:lnTo>
                          <a:pt x="309359" y="138378"/>
                        </a:lnTo>
                        <a:cubicBezTo>
                          <a:pt x="308703" y="138465"/>
                          <a:pt x="308055" y="138595"/>
                          <a:pt x="307416" y="138766"/>
                        </a:cubicBezTo>
                        <a:cubicBezTo>
                          <a:pt x="306941" y="138895"/>
                          <a:pt x="306466" y="139025"/>
                          <a:pt x="305991" y="139197"/>
                        </a:cubicBezTo>
                        <a:cubicBezTo>
                          <a:pt x="305429" y="139370"/>
                          <a:pt x="304868" y="139542"/>
                          <a:pt x="304350" y="139758"/>
                        </a:cubicBezTo>
                        <a:cubicBezTo>
                          <a:pt x="303918" y="139930"/>
                          <a:pt x="303529" y="140146"/>
                          <a:pt x="303097" y="140319"/>
                        </a:cubicBezTo>
                        <a:cubicBezTo>
                          <a:pt x="302418" y="140630"/>
                          <a:pt x="301755" y="140976"/>
                          <a:pt x="301111" y="141355"/>
                        </a:cubicBezTo>
                        <a:lnTo>
                          <a:pt x="300031" y="142088"/>
                        </a:lnTo>
                        <a:lnTo>
                          <a:pt x="252787" y="95137"/>
                        </a:lnTo>
                        <a:lnTo>
                          <a:pt x="252529" y="95223"/>
                        </a:lnTo>
                        <a:lnTo>
                          <a:pt x="251665" y="93929"/>
                        </a:lnTo>
                        <a:lnTo>
                          <a:pt x="251622" y="93885"/>
                        </a:lnTo>
                        <a:lnTo>
                          <a:pt x="251536" y="93713"/>
                        </a:lnTo>
                        <a:lnTo>
                          <a:pt x="250974" y="92850"/>
                        </a:lnTo>
                        <a:lnTo>
                          <a:pt x="242424" y="89570"/>
                        </a:lnTo>
                        <a:lnTo>
                          <a:pt x="241992" y="89398"/>
                        </a:lnTo>
                        <a:lnTo>
                          <a:pt x="239271" y="88319"/>
                        </a:lnTo>
                        <a:lnTo>
                          <a:pt x="224718" y="148821"/>
                        </a:lnTo>
                        <a:cubicBezTo>
                          <a:pt x="226380" y="152019"/>
                          <a:pt x="227240" y="155573"/>
                          <a:pt x="227223" y="159177"/>
                        </a:cubicBezTo>
                        <a:lnTo>
                          <a:pt x="227223" y="182913"/>
                        </a:lnTo>
                        <a:lnTo>
                          <a:pt x="239746" y="182913"/>
                        </a:lnTo>
                        <a:lnTo>
                          <a:pt x="243935" y="138248"/>
                        </a:lnTo>
                        <a:lnTo>
                          <a:pt x="296965" y="178208"/>
                        </a:lnTo>
                        <a:cubicBezTo>
                          <a:pt x="299431" y="176177"/>
                          <a:pt x="302239" y="174600"/>
                          <a:pt x="305257" y="173548"/>
                        </a:cubicBezTo>
                        <a:cubicBezTo>
                          <a:pt x="305947" y="173289"/>
                          <a:pt x="306681" y="173073"/>
                          <a:pt x="307416" y="172857"/>
                        </a:cubicBezTo>
                        <a:lnTo>
                          <a:pt x="307416" y="164011"/>
                        </a:lnTo>
                        <a:cubicBezTo>
                          <a:pt x="306034" y="163712"/>
                          <a:pt x="304677" y="163307"/>
                          <a:pt x="303357" y="162802"/>
                        </a:cubicBezTo>
                        <a:lnTo>
                          <a:pt x="283362" y="162802"/>
                        </a:lnTo>
                        <a:cubicBezTo>
                          <a:pt x="280334" y="162802"/>
                          <a:pt x="277878" y="160349"/>
                          <a:pt x="277878" y="157322"/>
                        </a:cubicBezTo>
                        <a:cubicBezTo>
                          <a:pt x="277878" y="154295"/>
                          <a:pt x="280334" y="151842"/>
                          <a:pt x="283362" y="151842"/>
                        </a:cubicBezTo>
                        <a:lnTo>
                          <a:pt x="297700" y="152100"/>
                        </a:lnTo>
                        <a:cubicBezTo>
                          <a:pt x="297428" y="151382"/>
                          <a:pt x="297281" y="150623"/>
                          <a:pt x="297268" y="149856"/>
                        </a:cubicBezTo>
                        <a:lnTo>
                          <a:pt x="297268" y="149770"/>
                        </a:lnTo>
                        <a:cubicBezTo>
                          <a:pt x="297570" y="146801"/>
                          <a:pt x="299336" y="144178"/>
                          <a:pt x="301974" y="142779"/>
                        </a:cubicBezTo>
                        <a:cubicBezTo>
                          <a:pt x="305648" y="140610"/>
                          <a:pt x="309842" y="139477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11" y="143944"/>
                          <a:pt x="331253" y="149425"/>
                        </a:cubicBezTo>
                        <a:cubicBezTo>
                          <a:pt x="330980" y="152427"/>
                          <a:pt x="329210" y="155088"/>
                          <a:pt x="326546" y="156502"/>
                        </a:cubicBezTo>
                        <a:cubicBezTo>
                          <a:pt x="322871" y="158662"/>
                          <a:pt x="318676" y="159781"/>
                          <a:pt x="314412" y="159738"/>
                        </a:cubicBezTo>
                        <a:lnTo>
                          <a:pt x="314023" y="159782"/>
                        </a:lnTo>
                        <a:cubicBezTo>
                          <a:pt x="309051" y="159966"/>
                          <a:pt x="304169" y="158426"/>
                          <a:pt x="300203" y="155423"/>
                        </a:cubicBezTo>
                        <a:lnTo>
                          <a:pt x="283319" y="155122"/>
                        </a:lnTo>
                        <a:cubicBezTo>
                          <a:pt x="282103" y="155134"/>
                          <a:pt x="281127" y="156129"/>
                          <a:pt x="281139" y="157344"/>
                        </a:cubicBezTo>
                        <a:cubicBezTo>
                          <a:pt x="281151" y="158559"/>
                          <a:pt x="282146" y="159534"/>
                          <a:pt x="283362" y="159522"/>
                        </a:cubicBezTo>
                        <a:lnTo>
                          <a:pt x="304263" y="159653"/>
                        </a:lnTo>
                        <a:cubicBezTo>
                          <a:pt x="305896" y="160285"/>
                          <a:pt x="307589" y="160748"/>
                          <a:pt x="309316" y="161034"/>
                        </a:cubicBezTo>
                        <a:lnTo>
                          <a:pt x="310697" y="161248"/>
                        </a:lnTo>
                        <a:lnTo>
                          <a:pt x="310697" y="175533"/>
                        </a:lnTo>
                        <a:lnTo>
                          <a:pt x="309402" y="175792"/>
                        </a:lnTo>
                        <a:cubicBezTo>
                          <a:pt x="308358" y="175994"/>
                          <a:pt x="307332" y="176282"/>
                          <a:pt x="306336" y="176654"/>
                        </a:cubicBezTo>
                        <a:cubicBezTo>
                          <a:pt x="302690" y="177929"/>
                          <a:pt x="299413" y="180078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4"/>
                        </a:lnTo>
                        <a:cubicBezTo>
                          <a:pt x="330822" y="181920"/>
                          <a:pt x="330303" y="181531"/>
                          <a:pt x="329785" y="181100"/>
                        </a:cubicBezTo>
                        <a:cubicBezTo>
                          <a:pt x="329388" y="180717"/>
                          <a:pt x="328970" y="180357"/>
                          <a:pt x="328533" y="180021"/>
                        </a:cubicBezTo>
                        <a:cubicBezTo>
                          <a:pt x="327972" y="179633"/>
                          <a:pt x="327367" y="179288"/>
                          <a:pt x="326806" y="178899"/>
                        </a:cubicBezTo>
                        <a:cubicBezTo>
                          <a:pt x="326374" y="178640"/>
                          <a:pt x="325941" y="178338"/>
                          <a:pt x="325510" y="178079"/>
                        </a:cubicBezTo>
                        <a:cubicBezTo>
                          <a:pt x="324540" y="177595"/>
                          <a:pt x="323545" y="177164"/>
                          <a:pt x="322530" y="176785"/>
                        </a:cubicBezTo>
                        <a:lnTo>
                          <a:pt x="322185" y="176654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2"/>
                        </a:cubicBezTo>
                        <a:lnTo>
                          <a:pt x="317823" y="175533"/>
                        </a:lnTo>
                        <a:lnTo>
                          <a:pt x="317823" y="161163"/>
                        </a:lnTo>
                        <a:lnTo>
                          <a:pt x="319162" y="160904"/>
                        </a:lnTo>
                        <a:cubicBezTo>
                          <a:pt x="319723" y="160774"/>
                          <a:pt x="320285" y="160645"/>
                          <a:pt x="320802" y="160515"/>
                        </a:cubicBezTo>
                        <a:cubicBezTo>
                          <a:pt x="321607" y="160331"/>
                          <a:pt x="322400" y="160101"/>
                          <a:pt x="323178" y="159825"/>
                        </a:cubicBezTo>
                        <a:cubicBezTo>
                          <a:pt x="323400" y="159773"/>
                          <a:pt x="323617" y="159701"/>
                          <a:pt x="323825" y="159609"/>
                        </a:cubicBezTo>
                        <a:lnTo>
                          <a:pt x="324387" y="159522"/>
                        </a:lnTo>
                        <a:lnTo>
                          <a:pt x="345158" y="159522"/>
                        </a:lnTo>
                        <a:cubicBezTo>
                          <a:pt x="346372" y="159518"/>
                          <a:pt x="347356" y="158536"/>
                          <a:pt x="347361" y="157322"/>
                        </a:cubicBezTo>
                        <a:close/>
                        <a:moveTo>
                          <a:pt x="324775" y="153740"/>
                        </a:moveTo>
                        <a:cubicBezTo>
                          <a:pt x="325769" y="153136"/>
                          <a:pt x="328014" y="151496"/>
                          <a:pt x="327972" y="149468"/>
                        </a:cubicBezTo>
                        <a:cubicBezTo>
                          <a:pt x="327928" y="146318"/>
                          <a:pt x="322185" y="142779"/>
                          <a:pt x="314498" y="142779"/>
                        </a:cubicBezTo>
                        <a:lnTo>
                          <a:pt x="314152" y="142779"/>
                        </a:lnTo>
                        <a:cubicBezTo>
                          <a:pt x="310499" y="142759"/>
                          <a:pt x="306907" y="143713"/>
                          <a:pt x="303745" y="145541"/>
                        </a:cubicBezTo>
                        <a:cubicBezTo>
                          <a:pt x="302795" y="146145"/>
                          <a:pt x="300507" y="147785"/>
                          <a:pt x="300550" y="149814"/>
                        </a:cubicBezTo>
                        <a:cubicBezTo>
                          <a:pt x="300592" y="152963"/>
                          <a:pt x="306336" y="156459"/>
                          <a:pt x="314023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8" y="182054"/>
                          <a:pt x="293810" y="181233"/>
                          <a:pt x="294547" y="180453"/>
                        </a:cubicBezTo>
                        <a:lnTo>
                          <a:pt x="246656" y="144419"/>
                        </a:lnTo>
                        <a:lnTo>
                          <a:pt x="243029" y="182913"/>
                        </a:lnTo>
                        <a:close/>
                        <a:moveTo>
                          <a:pt x="221220" y="149295"/>
                        </a:moveTo>
                        <a:lnTo>
                          <a:pt x="236205" y="87024"/>
                        </a:lnTo>
                        <a:lnTo>
                          <a:pt x="230030" y="84522"/>
                        </a:lnTo>
                        <a:lnTo>
                          <a:pt x="215736" y="143987"/>
                        </a:lnTo>
                        <a:lnTo>
                          <a:pt x="214095" y="143470"/>
                        </a:lnTo>
                        <a:cubicBezTo>
                          <a:pt x="213071" y="143168"/>
                          <a:pt x="212010" y="143007"/>
                          <a:pt x="210942" y="142995"/>
                        </a:cubicBezTo>
                        <a:lnTo>
                          <a:pt x="169529" y="142995"/>
                        </a:lnTo>
                        <a:lnTo>
                          <a:pt x="155192" y="83270"/>
                        </a:lnTo>
                        <a:lnTo>
                          <a:pt x="148930" y="85385"/>
                        </a:lnTo>
                        <a:lnTo>
                          <a:pt x="163440" y="145714"/>
                        </a:lnTo>
                        <a:lnTo>
                          <a:pt x="162749" y="146361"/>
                        </a:lnTo>
                        <a:cubicBezTo>
                          <a:pt x="159416" y="149785"/>
                          <a:pt x="157596" y="154402"/>
                          <a:pt x="157697" y="159177"/>
                        </a:cubicBezTo>
                        <a:lnTo>
                          <a:pt x="157697" y="182913"/>
                        </a:lnTo>
                        <a:lnTo>
                          <a:pt x="223941" y="182913"/>
                        </a:lnTo>
                        <a:lnTo>
                          <a:pt x="223941" y="159177"/>
                        </a:lnTo>
                        <a:cubicBezTo>
                          <a:pt x="223965" y="155918"/>
                          <a:pt x="223147" y="152707"/>
                          <a:pt x="221565" y="149856"/>
                        </a:cubicBezTo>
                        <a:close/>
                        <a:moveTo>
                          <a:pt x="213360" y="139930"/>
                        </a:moveTo>
                        <a:lnTo>
                          <a:pt x="226920" y="83486"/>
                        </a:lnTo>
                        <a:lnTo>
                          <a:pt x="219968" y="80422"/>
                        </a:lnTo>
                        <a:lnTo>
                          <a:pt x="216470" y="78998"/>
                        </a:lnTo>
                        <a:lnTo>
                          <a:pt x="199066" y="99323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8"/>
                        </a:lnTo>
                        <a:lnTo>
                          <a:pt x="158302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3"/>
                          <a:pt x="213360" y="139931"/>
                        </a:cubicBezTo>
                        <a:close/>
                        <a:moveTo>
                          <a:pt x="220615" y="45165"/>
                        </a:moveTo>
                        <a:cubicBezTo>
                          <a:pt x="220580" y="44836"/>
                          <a:pt x="220566" y="44504"/>
                          <a:pt x="220573" y="44173"/>
                        </a:cubicBezTo>
                        <a:lnTo>
                          <a:pt x="219968" y="42403"/>
                        </a:lnTo>
                        <a:cubicBezTo>
                          <a:pt x="219932" y="42248"/>
                          <a:pt x="219918" y="42088"/>
                          <a:pt x="219925" y="41928"/>
                        </a:cubicBezTo>
                        <a:lnTo>
                          <a:pt x="219796" y="41626"/>
                        </a:lnTo>
                        <a:lnTo>
                          <a:pt x="219796" y="36491"/>
                        </a:lnTo>
                        <a:cubicBezTo>
                          <a:pt x="221510" y="21762"/>
                          <a:pt x="210951" y="8433"/>
                          <a:pt x="196212" y="6720"/>
                        </a:cubicBezTo>
                        <a:cubicBezTo>
                          <a:pt x="181472" y="5007"/>
                          <a:pt x="168134" y="15559"/>
                          <a:pt x="166420" y="30288"/>
                        </a:cubicBezTo>
                        <a:cubicBezTo>
                          <a:pt x="166180" y="32349"/>
                          <a:pt x="166180" y="34430"/>
                          <a:pt x="166420" y="36491"/>
                        </a:cubicBezTo>
                        <a:lnTo>
                          <a:pt x="166420" y="40030"/>
                        </a:lnTo>
                        <a:cubicBezTo>
                          <a:pt x="166397" y="40249"/>
                          <a:pt x="166354" y="40466"/>
                          <a:pt x="166291" y="40677"/>
                        </a:cubicBezTo>
                        <a:lnTo>
                          <a:pt x="166247" y="41109"/>
                        </a:lnTo>
                        <a:lnTo>
                          <a:pt x="166117" y="41411"/>
                        </a:lnTo>
                        <a:lnTo>
                          <a:pt x="164865" y="44086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6" y="46633"/>
                          <a:pt x="167413" y="47755"/>
                          <a:pt x="168276" y="48877"/>
                        </a:cubicBezTo>
                        <a:lnTo>
                          <a:pt x="168709" y="48877"/>
                        </a:lnTo>
                        <a:lnTo>
                          <a:pt x="168709" y="49437"/>
                        </a:lnTo>
                        <a:cubicBezTo>
                          <a:pt x="170842" y="52697"/>
                          <a:pt x="173497" y="55584"/>
                          <a:pt x="176568" y="57982"/>
                        </a:cubicBezTo>
                        <a:cubicBezTo>
                          <a:pt x="181142" y="59885"/>
                          <a:pt x="186089" y="60726"/>
                          <a:pt x="191035" y="60441"/>
                        </a:cubicBezTo>
                        <a:cubicBezTo>
                          <a:pt x="196779" y="60578"/>
                          <a:pt x="202504" y="59731"/>
                          <a:pt x="207963" y="57938"/>
                        </a:cubicBezTo>
                        <a:cubicBezTo>
                          <a:pt x="212807" y="54349"/>
                          <a:pt x="217073" y="50041"/>
                          <a:pt x="220615" y="45165"/>
                        </a:cubicBezTo>
                        <a:close/>
                        <a:moveTo>
                          <a:pt x="198851" y="94533"/>
                        </a:moveTo>
                        <a:lnTo>
                          <a:pt x="213231" y="77703"/>
                        </a:lnTo>
                        <a:lnTo>
                          <a:pt x="212886" y="77530"/>
                        </a:lnTo>
                        <a:lnTo>
                          <a:pt x="212842" y="77530"/>
                        </a:lnTo>
                        <a:lnTo>
                          <a:pt x="212368" y="77358"/>
                        </a:lnTo>
                        <a:cubicBezTo>
                          <a:pt x="208439" y="84154"/>
                          <a:pt x="201483" y="88649"/>
                          <a:pt x="193669" y="89441"/>
                        </a:cubicBezTo>
                        <a:close/>
                        <a:moveTo>
                          <a:pt x="211245" y="72914"/>
                        </a:moveTo>
                        <a:cubicBezTo>
                          <a:pt x="214176" y="67374"/>
                          <a:pt x="215939" y="61294"/>
                          <a:pt x="216427" y="55047"/>
                        </a:cubicBezTo>
                        <a:cubicBezTo>
                          <a:pt x="214402" y="57421"/>
                          <a:pt x="211975" y="59423"/>
                          <a:pt x="209258" y="60959"/>
                        </a:cubicBezTo>
                        <a:cubicBezTo>
                          <a:pt x="203394" y="62946"/>
                          <a:pt x="197225" y="63881"/>
                          <a:pt x="191035" y="63721"/>
                        </a:cubicBezTo>
                        <a:cubicBezTo>
                          <a:pt x="185536" y="63951"/>
                          <a:pt x="180054" y="62979"/>
                          <a:pt x="174970" y="60873"/>
                        </a:cubicBezTo>
                        <a:cubicBezTo>
                          <a:pt x="172695" y="59318"/>
                          <a:pt x="170683" y="57410"/>
                          <a:pt x="169010" y="55220"/>
                        </a:cubicBezTo>
                        <a:cubicBezTo>
                          <a:pt x="169551" y="61375"/>
                          <a:pt x="171313" y="67360"/>
                          <a:pt x="174193" y="72827"/>
                        </a:cubicBezTo>
                        <a:cubicBezTo>
                          <a:pt x="174280" y="72956"/>
                          <a:pt x="174236" y="73043"/>
                          <a:pt x="174280" y="73172"/>
                        </a:cubicBezTo>
                        <a:cubicBezTo>
                          <a:pt x="177883" y="83353"/>
                          <a:pt x="189064" y="88687"/>
                          <a:pt x="199252" y="85085"/>
                        </a:cubicBezTo>
                        <a:cubicBezTo>
                          <a:pt x="204807" y="83122"/>
                          <a:pt x="209180" y="78761"/>
                          <a:pt x="211158" y="73215"/>
                        </a:cubicBezTo>
                        <a:cubicBezTo>
                          <a:pt x="211202" y="73128"/>
                          <a:pt x="211158" y="72999"/>
                          <a:pt x="211245" y="72914"/>
                        </a:cubicBezTo>
                        <a:close/>
                        <a:moveTo>
                          <a:pt x="185119" y="95310"/>
                        </a:moveTo>
                        <a:lnTo>
                          <a:pt x="191812" y="89441"/>
                        </a:lnTo>
                        <a:cubicBezTo>
                          <a:pt x="183964" y="88651"/>
                          <a:pt x="176982" y="84117"/>
                          <a:pt x="173070" y="77272"/>
                        </a:cubicBezTo>
                        <a:lnTo>
                          <a:pt x="171688" y="77746"/>
                        </a:lnTo>
                        <a:close/>
                        <a:moveTo>
                          <a:pt x="159813" y="144677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3"/>
                        </a:lnTo>
                        <a:lnTo>
                          <a:pt x="114426" y="109723"/>
                        </a:lnTo>
                        <a:cubicBezTo>
                          <a:pt x="117455" y="109723"/>
                          <a:pt x="119911" y="112177"/>
                          <a:pt x="119911" y="115204"/>
                        </a:cubicBezTo>
                        <a:cubicBezTo>
                          <a:pt x="119911" y="118231"/>
                          <a:pt x="117455" y="120685"/>
                          <a:pt x="114426" y="120685"/>
                        </a:cubicBezTo>
                        <a:lnTo>
                          <a:pt x="96979" y="120771"/>
                        </a:lnTo>
                        <a:cubicBezTo>
                          <a:pt x="94924" y="122019"/>
                          <a:pt x="92698" y="122964"/>
                          <a:pt x="90372" y="123575"/>
                        </a:cubicBezTo>
                        <a:lnTo>
                          <a:pt x="90372" y="144074"/>
                        </a:lnTo>
                        <a:cubicBezTo>
                          <a:pt x="95900" y="142650"/>
                          <a:pt x="112699" y="137040"/>
                          <a:pt x="128504" y="130696"/>
                        </a:cubicBezTo>
                        <a:cubicBezTo>
                          <a:pt x="130525" y="129695"/>
                          <a:pt x="132891" y="129664"/>
                          <a:pt x="134938" y="130609"/>
                        </a:cubicBezTo>
                        <a:cubicBezTo>
                          <a:pt x="136469" y="131407"/>
                          <a:pt x="137584" y="132821"/>
                          <a:pt x="138005" y="134494"/>
                        </a:cubicBezTo>
                        <a:lnTo>
                          <a:pt x="142108" y="182913"/>
                        </a:lnTo>
                        <a:lnTo>
                          <a:pt x="154415" y="182913"/>
                        </a:lnTo>
                        <a:lnTo>
                          <a:pt x="154415" y="159177"/>
                        </a:lnTo>
                        <a:cubicBezTo>
                          <a:pt x="154328" y="153838"/>
                          <a:pt x="156256" y="148662"/>
                          <a:pt x="159813" y="144677"/>
                        </a:cubicBezTo>
                        <a:close/>
                        <a:moveTo>
                          <a:pt x="138825" y="182913"/>
                        </a:moveTo>
                        <a:lnTo>
                          <a:pt x="134766" y="135054"/>
                        </a:lnTo>
                        <a:cubicBezTo>
                          <a:pt x="134503" y="134390"/>
                          <a:pt x="134013" y="133840"/>
                          <a:pt x="133383" y="133501"/>
                        </a:cubicBezTo>
                        <a:cubicBezTo>
                          <a:pt x="132176" y="133081"/>
                          <a:pt x="130850" y="133174"/>
                          <a:pt x="129714" y="133760"/>
                        </a:cubicBezTo>
                        <a:cubicBezTo>
                          <a:pt x="116886" y="138974"/>
                          <a:pt x="103798" y="143525"/>
                          <a:pt x="90503" y="147396"/>
                        </a:cubicBezTo>
                        <a:lnTo>
                          <a:pt x="90372" y="146792"/>
                        </a:lnTo>
                        <a:lnTo>
                          <a:pt x="90372" y="171390"/>
                        </a:lnTo>
                        <a:cubicBezTo>
                          <a:pt x="91106" y="171606"/>
                          <a:pt x="91840" y="171822"/>
                          <a:pt x="92575" y="172081"/>
                        </a:cubicBezTo>
                        <a:cubicBezTo>
                          <a:pt x="98233" y="174081"/>
                          <a:pt x="103075" y="177887"/>
                          <a:pt x="106350" y="182913"/>
                        </a:cubicBezTo>
                        <a:close/>
                        <a:moveTo>
                          <a:pt x="116628" y="115203"/>
                        </a:moveTo>
                        <a:cubicBezTo>
                          <a:pt x="116623" y="113990"/>
                          <a:pt x="115640" y="113008"/>
                          <a:pt x="114426" y="113003"/>
                        </a:cubicBezTo>
                        <a:lnTo>
                          <a:pt x="100176" y="113003"/>
                        </a:lnTo>
                        <a:lnTo>
                          <a:pt x="100564" y="111061"/>
                        </a:lnTo>
                        <a:cubicBezTo>
                          <a:pt x="100677" y="110536"/>
                          <a:pt x="100735" y="110001"/>
                          <a:pt x="100737" y="109465"/>
                        </a:cubicBezTo>
                        <a:cubicBezTo>
                          <a:pt x="100736" y="109101"/>
                          <a:pt x="100693" y="108739"/>
                          <a:pt x="100607" y="108385"/>
                        </a:cubicBezTo>
                        <a:cubicBezTo>
                          <a:pt x="99657" y="102430"/>
                          <a:pt x="91798" y="97942"/>
                          <a:pt x="82298" y="97942"/>
                        </a:cubicBezTo>
                        <a:lnTo>
                          <a:pt x="81909" y="97986"/>
                        </a:lnTo>
                        <a:cubicBezTo>
                          <a:pt x="81114" y="97998"/>
                          <a:pt x="80321" y="98056"/>
                          <a:pt x="79533" y="98158"/>
                        </a:cubicBezTo>
                        <a:cubicBezTo>
                          <a:pt x="79114" y="98145"/>
                          <a:pt x="78695" y="98174"/>
                          <a:pt x="78281" y="98244"/>
                        </a:cubicBezTo>
                        <a:cubicBezTo>
                          <a:pt x="75112" y="98625"/>
                          <a:pt x="72054" y="99653"/>
                          <a:pt x="69299" y="101266"/>
                        </a:cubicBezTo>
                        <a:cubicBezTo>
                          <a:pt x="69170" y="101351"/>
                          <a:pt x="69039" y="101395"/>
                          <a:pt x="68910" y="101480"/>
                        </a:cubicBezTo>
                        <a:cubicBezTo>
                          <a:pt x="66251" y="102938"/>
                          <a:pt x="64325" y="105443"/>
                          <a:pt x="63599" y="108385"/>
                        </a:cubicBezTo>
                        <a:cubicBezTo>
                          <a:pt x="63484" y="108910"/>
                          <a:pt x="63426" y="109445"/>
                          <a:pt x="63426" y="109982"/>
                        </a:cubicBezTo>
                        <a:cubicBezTo>
                          <a:pt x="63433" y="110358"/>
                          <a:pt x="63462" y="110732"/>
                          <a:pt x="63512" y="111104"/>
                        </a:cubicBezTo>
                        <a:lnTo>
                          <a:pt x="63857" y="113003"/>
                        </a:lnTo>
                        <a:lnTo>
                          <a:pt x="52629" y="113003"/>
                        </a:lnTo>
                        <a:cubicBezTo>
                          <a:pt x="51413" y="113003"/>
                          <a:pt x="50427" y="113988"/>
                          <a:pt x="50427" y="115204"/>
                        </a:cubicBezTo>
                        <a:cubicBezTo>
                          <a:pt x="50427" y="116419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6" y="117663"/>
                        </a:lnTo>
                        <a:cubicBezTo>
                          <a:pt x="68392" y="117837"/>
                          <a:pt x="68607" y="117923"/>
                          <a:pt x="68781" y="118052"/>
                        </a:cubicBezTo>
                        <a:cubicBezTo>
                          <a:pt x="69674" y="118618"/>
                          <a:pt x="70613" y="119109"/>
                          <a:pt x="71588" y="119520"/>
                        </a:cubicBezTo>
                        <a:cubicBezTo>
                          <a:pt x="71691" y="119554"/>
                          <a:pt x="71793" y="119598"/>
                          <a:pt x="71889" y="119649"/>
                        </a:cubicBezTo>
                        <a:cubicBezTo>
                          <a:pt x="73026" y="120098"/>
                          <a:pt x="74196" y="120458"/>
                          <a:pt x="75388" y="120727"/>
                        </a:cubicBezTo>
                        <a:cubicBezTo>
                          <a:pt x="75690" y="120814"/>
                          <a:pt x="75949" y="120857"/>
                          <a:pt x="76251" y="120943"/>
                        </a:cubicBezTo>
                        <a:cubicBezTo>
                          <a:pt x="76510" y="120987"/>
                          <a:pt x="76770" y="121030"/>
                          <a:pt x="77072" y="121073"/>
                        </a:cubicBezTo>
                        <a:cubicBezTo>
                          <a:pt x="77547" y="121159"/>
                          <a:pt x="78022" y="121246"/>
                          <a:pt x="78540" y="121288"/>
                        </a:cubicBezTo>
                        <a:lnTo>
                          <a:pt x="79965" y="121461"/>
                        </a:lnTo>
                        <a:lnTo>
                          <a:pt x="79965" y="174022"/>
                        </a:lnTo>
                        <a:lnTo>
                          <a:pt x="78670" y="174325"/>
                        </a:lnTo>
                        <a:cubicBezTo>
                          <a:pt x="77656" y="174517"/>
                          <a:pt x="76659" y="174791"/>
                          <a:pt x="75690" y="175144"/>
                        </a:cubicBezTo>
                        <a:cubicBezTo>
                          <a:pt x="75642" y="175139"/>
                          <a:pt x="75595" y="175154"/>
                          <a:pt x="75560" y="175188"/>
                        </a:cubicBezTo>
                        <a:lnTo>
                          <a:pt x="75431" y="175231"/>
                        </a:lnTo>
                        <a:cubicBezTo>
                          <a:pt x="74219" y="175657"/>
                          <a:pt x="73048" y="176191"/>
                          <a:pt x="71933" y="176828"/>
                        </a:cubicBezTo>
                        <a:cubicBezTo>
                          <a:pt x="71457" y="177086"/>
                          <a:pt x="70983" y="177475"/>
                          <a:pt x="70507" y="177777"/>
                        </a:cubicBezTo>
                        <a:cubicBezTo>
                          <a:pt x="69860" y="178208"/>
                          <a:pt x="69212" y="178597"/>
                          <a:pt x="68651" y="179028"/>
                        </a:cubicBezTo>
                        <a:cubicBezTo>
                          <a:pt x="68133" y="179417"/>
                          <a:pt x="67744" y="179891"/>
                          <a:pt x="67268" y="180323"/>
                        </a:cubicBezTo>
                        <a:cubicBezTo>
                          <a:pt x="66719" y="180793"/>
                          <a:pt x="66200" y="181297"/>
                          <a:pt x="65715" y="181833"/>
                        </a:cubicBezTo>
                        <a:cubicBezTo>
                          <a:pt x="65412" y="182178"/>
                          <a:pt x="65153" y="182566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0"/>
                          <a:pt x="95704" y="176679"/>
                          <a:pt x="91453" y="175187"/>
                        </a:cubicBezTo>
                        <a:cubicBezTo>
                          <a:pt x="90456" y="174815"/>
                          <a:pt x="89431" y="174526"/>
                          <a:pt x="88386" y="174325"/>
                        </a:cubicBezTo>
                        <a:lnTo>
                          <a:pt x="87090" y="174022"/>
                        </a:lnTo>
                        <a:lnTo>
                          <a:pt x="87090" y="121030"/>
                        </a:lnTo>
                        <a:lnTo>
                          <a:pt x="88343" y="120727"/>
                        </a:lnTo>
                        <a:cubicBezTo>
                          <a:pt x="90762" y="120192"/>
                          <a:pt x="93080" y="119275"/>
                          <a:pt x="95209" y="118009"/>
                        </a:cubicBezTo>
                        <a:lnTo>
                          <a:pt x="96072" y="117405"/>
                        </a:lnTo>
                        <a:lnTo>
                          <a:pt x="114426" y="117405"/>
                        </a:lnTo>
                        <a:cubicBezTo>
                          <a:pt x="115640" y="117400"/>
                          <a:pt x="116623" y="116417"/>
                          <a:pt x="116628" y="11520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89" name="Google Shape;2389;g2db6eecb36d_0_0"/>
                  <p:cNvSpPr/>
                  <p:nvPr/>
                </p:nvSpPr>
                <p:spPr>
                  <a:xfrm>
                    <a:off x="5030321" y="2947048"/>
                    <a:ext cx="34028" cy="20283"/>
                  </a:xfrm>
                  <a:custGeom>
                    <a:rect b="b" l="l" r="r" t="t"/>
                    <a:pathLst>
                      <a:path extrusionOk="0" h="20283" w="34028">
                        <a:moveTo>
                          <a:pt x="34362" y="9906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4"/>
                        </a:cubicBezTo>
                        <a:lnTo>
                          <a:pt x="17089" y="20264"/>
                        </a:lnTo>
                        <a:cubicBezTo>
                          <a:pt x="7934" y="20264"/>
                          <a:pt x="421" y="15819"/>
                          <a:pt x="334" y="10338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6"/>
                          <a:pt x="12954" y="-24"/>
                          <a:pt x="17218" y="24"/>
                        </a:cubicBezTo>
                        <a:lnTo>
                          <a:pt x="17565" y="-19"/>
                        </a:lnTo>
                        <a:cubicBezTo>
                          <a:pt x="26762" y="-19"/>
                          <a:pt x="34277" y="4426"/>
                          <a:pt x="34362" y="9906"/>
                        </a:cubicBezTo>
                        <a:close/>
                        <a:moveTo>
                          <a:pt x="27843" y="14223"/>
                        </a:moveTo>
                        <a:cubicBezTo>
                          <a:pt x="28835" y="13618"/>
                          <a:pt x="31081" y="11978"/>
                          <a:pt x="31081" y="9950"/>
                        </a:cubicBezTo>
                        <a:cubicBezTo>
                          <a:pt x="31038" y="6800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5"/>
                          <a:pt x="9983" y="4185"/>
                          <a:pt x="6811" y="6023"/>
                        </a:cubicBezTo>
                        <a:cubicBezTo>
                          <a:pt x="5861" y="6628"/>
                          <a:pt x="3573" y="8310"/>
                          <a:pt x="3616" y="10295"/>
                        </a:cubicBezTo>
                        <a:cubicBezTo>
                          <a:pt x="3659" y="13446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6"/>
                          <a:pt x="24685" y="16062"/>
                          <a:pt x="27843" y="1422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390" name="Google Shape;2390;g2db6eecb36d_0_0"/>
              <p:cNvGrpSpPr/>
              <p:nvPr/>
            </p:nvGrpSpPr>
            <p:grpSpPr>
              <a:xfrm>
                <a:off x="5723061" y="4576574"/>
                <a:ext cx="561040" cy="377073"/>
                <a:chOff x="5723061" y="4582192"/>
                <a:chExt cx="561040" cy="377073"/>
              </a:xfrm>
            </p:grpSpPr>
            <p:grpSp>
              <p:nvGrpSpPr>
                <p:cNvPr id="2391" name="Google Shape;2391;g2db6eecb36d_0_0"/>
                <p:cNvGrpSpPr/>
                <p:nvPr/>
              </p:nvGrpSpPr>
              <p:grpSpPr>
                <a:xfrm>
                  <a:off x="5771378" y="4591613"/>
                  <a:ext cx="472272" cy="352929"/>
                  <a:chOff x="4998402" y="3162440"/>
                  <a:chExt cx="320728" cy="239680"/>
                </a:xfrm>
              </p:grpSpPr>
              <p:sp>
                <p:nvSpPr>
                  <p:cNvPr id="2392" name="Google Shape;2392;g2db6eecb36d_0_0"/>
                  <p:cNvSpPr/>
                  <p:nvPr/>
                </p:nvSpPr>
                <p:spPr>
                  <a:xfrm>
                    <a:off x="4998402" y="3361125"/>
                    <a:ext cx="320728" cy="40995"/>
                  </a:xfrm>
                  <a:custGeom>
                    <a:rect b="b" l="l" r="r" t="t"/>
                    <a:pathLst>
                      <a:path extrusionOk="0" h="40995" w="320728">
                        <a:moveTo>
                          <a:pt x="0" y="0"/>
                        </a:moveTo>
                        <a:lnTo>
                          <a:pt x="320729" y="0"/>
                        </a:lnTo>
                        <a:lnTo>
                          <a:pt x="320729" y="40996"/>
                        </a:lnTo>
                        <a:lnTo>
                          <a:pt x="0" y="40996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93" name="Google Shape;2393;g2db6eecb36d_0_0"/>
                  <p:cNvSpPr/>
                  <p:nvPr/>
                </p:nvSpPr>
                <p:spPr>
                  <a:xfrm>
                    <a:off x="5114135" y="3239171"/>
                    <a:ext cx="87275" cy="99642"/>
                  </a:xfrm>
                  <a:custGeom>
                    <a:rect b="b" l="l" r="r" t="t"/>
                    <a:pathLst>
                      <a:path extrusionOk="0" h="99642" w="87275">
                        <a:moveTo>
                          <a:pt x="87609" y="3736"/>
                        </a:moveTo>
                        <a:lnTo>
                          <a:pt x="72625" y="66007"/>
                        </a:lnTo>
                        <a:lnTo>
                          <a:pt x="72970" y="66568"/>
                        </a:lnTo>
                        <a:cubicBezTo>
                          <a:pt x="74551" y="69420"/>
                          <a:pt x="75369" y="72630"/>
                          <a:pt x="75344" y="75890"/>
                        </a:cubicBezTo>
                        <a:lnTo>
                          <a:pt x="75344" y="99624"/>
                        </a:lnTo>
                        <a:lnTo>
                          <a:pt x="9100" y="99624"/>
                        </a:lnTo>
                        <a:lnTo>
                          <a:pt x="9100" y="75889"/>
                        </a:lnTo>
                        <a:cubicBezTo>
                          <a:pt x="9000" y="71113"/>
                          <a:pt x="10820" y="66497"/>
                          <a:pt x="14153" y="63072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7"/>
                        </a:lnTo>
                        <a:lnTo>
                          <a:pt x="62347" y="59707"/>
                        </a:lnTo>
                        <a:cubicBezTo>
                          <a:pt x="63414" y="59720"/>
                          <a:pt x="64475" y="59879"/>
                          <a:pt x="65499" y="60181"/>
                        </a:cubicBezTo>
                        <a:lnTo>
                          <a:pt x="67140" y="60698"/>
                        </a:lnTo>
                        <a:lnTo>
                          <a:pt x="81433" y="1233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94" name="Google Shape;2394;g2db6eecb36d_0_0"/>
                  <p:cNvSpPr/>
                  <p:nvPr/>
                </p:nvSpPr>
                <p:spPr>
                  <a:xfrm>
                    <a:off x="5130071" y="3162440"/>
                    <a:ext cx="55750" cy="53957"/>
                  </a:xfrm>
                  <a:custGeom>
                    <a:rect b="b" l="l" r="r" t="t"/>
                    <a:pathLst>
                      <a:path extrusionOk="0" h="53957" w="55750">
                        <a:moveTo>
                          <a:pt x="56041" y="37616"/>
                        </a:moveTo>
                        <a:cubicBezTo>
                          <a:pt x="56033" y="37947"/>
                          <a:pt x="56048" y="38279"/>
                          <a:pt x="56084" y="38608"/>
                        </a:cubicBezTo>
                        <a:cubicBezTo>
                          <a:pt x="52542" y="43485"/>
                          <a:pt x="48275" y="47793"/>
                          <a:pt x="43431" y="51382"/>
                        </a:cubicBezTo>
                        <a:cubicBezTo>
                          <a:pt x="37972" y="53175"/>
                          <a:pt x="32247" y="54021"/>
                          <a:pt x="26503" y="53884"/>
                        </a:cubicBezTo>
                        <a:cubicBezTo>
                          <a:pt x="21556" y="54168"/>
                          <a:pt x="16610" y="53327"/>
                          <a:pt x="12036" y="51424"/>
                        </a:cubicBezTo>
                        <a:cubicBezTo>
                          <a:pt x="8965" y="49027"/>
                          <a:pt x="6309" y="46140"/>
                          <a:pt x="4176" y="42880"/>
                        </a:cubicBezTo>
                        <a:lnTo>
                          <a:pt x="4176" y="42319"/>
                        </a:lnTo>
                        <a:lnTo>
                          <a:pt x="3745" y="42319"/>
                        </a:lnTo>
                        <a:cubicBezTo>
                          <a:pt x="2881" y="41197"/>
                          <a:pt x="2103" y="40075"/>
                          <a:pt x="1456" y="39126"/>
                        </a:cubicBezTo>
                        <a:lnTo>
                          <a:pt x="1413" y="39083"/>
                        </a:lnTo>
                        <a:cubicBezTo>
                          <a:pt x="1024" y="38522"/>
                          <a:pt x="679" y="37961"/>
                          <a:pt x="334" y="37529"/>
                        </a:cubicBezTo>
                        <a:lnTo>
                          <a:pt x="1586" y="34853"/>
                        </a:lnTo>
                        <a:lnTo>
                          <a:pt x="1715" y="34552"/>
                        </a:lnTo>
                        <a:lnTo>
                          <a:pt x="1758" y="34120"/>
                        </a:lnTo>
                        <a:cubicBezTo>
                          <a:pt x="1822" y="33909"/>
                          <a:pt x="1865" y="33692"/>
                          <a:pt x="1887" y="33473"/>
                        </a:cubicBezTo>
                        <a:lnTo>
                          <a:pt x="1887" y="29934"/>
                        </a:lnTo>
                        <a:cubicBezTo>
                          <a:pt x="173" y="15205"/>
                          <a:pt x="10732" y="1876"/>
                          <a:pt x="25472" y="163"/>
                        </a:cubicBezTo>
                        <a:cubicBezTo>
                          <a:pt x="40211" y="-1550"/>
                          <a:pt x="53549" y="9002"/>
                          <a:pt x="55263" y="23731"/>
                        </a:cubicBezTo>
                        <a:cubicBezTo>
                          <a:pt x="55503" y="25792"/>
                          <a:pt x="55503" y="27873"/>
                          <a:pt x="55263" y="29934"/>
                        </a:cubicBezTo>
                        <a:lnTo>
                          <a:pt x="55263" y="35069"/>
                        </a:lnTo>
                        <a:lnTo>
                          <a:pt x="55393" y="35372"/>
                        </a:lnTo>
                        <a:cubicBezTo>
                          <a:pt x="55387" y="35531"/>
                          <a:pt x="55401" y="35691"/>
                          <a:pt x="55436" y="35846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95" name="Google Shape;2395;g2db6eecb36d_0_0"/>
                <p:cNvGrpSpPr/>
                <p:nvPr/>
              </p:nvGrpSpPr>
              <p:grpSpPr>
                <a:xfrm>
                  <a:off x="5723061" y="4582192"/>
                  <a:ext cx="561040" cy="377073"/>
                  <a:chOff x="4965588" y="3156037"/>
                  <a:chExt cx="381012" cy="256077"/>
                </a:xfrm>
              </p:grpSpPr>
              <p:sp>
                <p:nvSpPr>
                  <p:cNvPr id="2396" name="Google Shape;2396;g2db6eecb36d_0_0"/>
                  <p:cNvSpPr/>
                  <p:nvPr/>
                </p:nvSpPr>
                <p:spPr>
                  <a:xfrm>
                    <a:off x="4965588" y="3156037"/>
                    <a:ext cx="381012" cy="256077"/>
                  </a:xfrm>
                  <a:custGeom>
                    <a:rect b="b" l="l" r="r" t="t"/>
                    <a:pathLst>
                      <a:path extrusionOk="0" h="256077" w="381012">
                        <a:moveTo>
                          <a:pt x="381347" y="182913"/>
                        </a:moveTo>
                        <a:lnTo>
                          <a:pt x="381347" y="201944"/>
                        </a:lnTo>
                        <a:cubicBezTo>
                          <a:pt x="381348" y="203754"/>
                          <a:pt x="379880" y="205222"/>
                          <a:pt x="378069" y="205223"/>
                        </a:cubicBezTo>
                        <a:cubicBezTo>
                          <a:pt x="378068" y="205223"/>
                          <a:pt x="378067" y="205223"/>
                          <a:pt x="378065" y="205223"/>
                        </a:cubicBezTo>
                        <a:lnTo>
                          <a:pt x="363814" y="205223"/>
                        </a:lnTo>
                        <a:lnTo>
                          <a:pt x="363814" y="247816"/>
                        </a:lnTo>
                        <a:cubicBezTo>
                          <a:pt x="364088" y="248336"/>
                          <a:pt x="364236" y="248912"/>
                          <a:pt x="364246" y="249499"/>
                        </a:cubicBezTo>
                        <a:lnTo>
                          <a:pt x="364246" y="252779"/>
                        </a:lnTo>
                        <a:cubicBezTo>
                          <a:pt x="364247" y="254589"/>
                          <a:pt x="362779" y="256058"/>
                          <a:pt x="360967" y="256059"/>
                        </a:cubicBezTo>
                        <a:cubicBezTo>
                          <a:pt x="360966" y="256059"/>
                          <a:pt x="360965" y="256059"/>
                          <a:pt x="360964" y="256059"/>
                        </a:cubicBezTo>
                        <a:lnTo>
                          <a:pt x="28273" y="256059"/>
                        </a:lnTo>
                        <a:cubicBezTo>
                          <a:pt x="26015" y="255182"/>
                          <a:pt x="24228" y="253397"/>
                          <a:pt x="23351" y="251139"/>
                        </a:cubicBezTo>
                        <a:lnTo>
                          <a:pt x="23351" y="205223"/>
                        </a:lnTo>
                        <a:lnTo>
                          <a:pt x="3616" y="205223"/>
                        </a:lnTo>
                        <a:cubicBezTo>
                          <a:pt x="1804" y="205224"/>
                          <a:pt x="335" y="203758"/>
                          <a:pt x="334" y="201948"/>
                        </a:cubicBezTo>
                        <a:cubicBezTo>
                          <a:pt x="334" y="201946"/>
                          <a:pt x="334" y="201945"/>
                          <a:pt x="334" y="201944"/>
                        </a:cubicBezTo>
                        <a:lnTo>
                          <a:pt x="334" y="182913"/>
                        </a:lnTo>
                        <a:cubicBezTo>
                          <a:pt x="333" y="181102"/>
                          <a:pt x="1801" y="179634"/>
                          <a:pt x="3613" y="179633"/>
                        </a:cubicBezTo>
                        <a:cubicBezTo>
                          <a:pt x="3614" y="179633"/>
                          <a:pt x="3615" y="179633"/>
                          <a:pt x="3616" y="179633"/>
                        </a:cubicBezTo>
                        <a:lnTo>
                          <a:pt x="59021" y="179633"/>
                        </a:lnTo>
                        <a:cubicBezTo>
                          <a:pt x="62660" y="174743"/>
                          <a:pt x="67662" y="171036"/>
                          <a:pt x="73401" y="168974"/>
                        </a:cubicBezTo>
                        <a:lnTo>
                          <a:pt x="73401" y="127029"/>
                        </a:lnTo>
                        <a:cubicBezTo>
                          <a:pt x="70728" y="126393"/>
                          <a:pt x="68166" y="125360"/>
                          <a:pt x="65800" y="123965"/>
                        </a:cubicBezTo>
                        <a:lnTo>
                          <a:pt x="52629" y="123965"/>
                        </a:lnTo>
                        <a:cubicBezTo>
                          <a:pt x="47788" y="123965"/>
                          <a:pt x="43863" y="120043"/>
                          <a:pt x="43863" y="115205"/>
                        </a:cubicBezTo>
                        <a:cubicBezTo>
                          <a:pt x="43863" y="110367"/>
                          <a:pt x="47788" y="106444"/>
                          <a:pt x="52629" y="106444"/>
                        </a:cubicBezTo>
                        <a:lnTo>
                          <a:pt x="57294" y="106444"/>
                        </a:lnTo>
                        <a:cubicBezTo>
                          <a:pt x="58491" y="101995"/>
                          <a:pt x="61412" y="98206"/>
                          <a:pt x="65412" y="95915"/>
                        </a:cubicBezTo>
                        <a:cubicBezTo>
                          <a:pt x="70368" y="92943"/>
                          <a:pt x="76041" y="91376"/>
                          <a:pt x="81822" y="91384"/>
                        </a:cubicBezTo>
                        <a:lnTo>
                          <a:pt x="82298" y="91383"/>
                        </a:lnTo>
                        <a:cubicBezTo>
                          <a:pt x="91924" y="90622"/>
                          <a:pt x="101143" y="95413"/>
                          <a:pt x="106048" y="103725"/>
                        </a:cubicBezTo>
                        <a:lnTo>
                          <a:pt x="136925" y="82623"/>
                        </a:lnTo>
                        <a:cubicBezTo>
                          <a:pt x="137189" y="82463"/>
                          <a:pt x="137463" y="82319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3" y="65901"/>
                          <a:pt x="162339" y="58843"/>
                          <a:pt x="162144" y="51682"/>
                        </a:cubicBezTo>
                        <a:cubicBezTo>
                          <a:pt x="160590" y="49439"/>
                          <a:pt x="159381" y="47669"/>
                          <a:pt x="159078" y="47194"/>
                        </a:cubicBezTo>
                        <a:lnTo>
                          <a:pt x="158819" y="46805"/>
                        </a:lnTo>
                        <a:cubicBezTo>
                          <a:pt x="158500" y="46332"/>
                          <a:pt x="158321" y="45779"/>
                          <a:pt x="158302" y="45209"/>
                        </a:cubicBezTo>
                        <a:lnTo>
                          <a:pt x="158215" y="43828"/>
                        </a:lnTo>
                        <a:cubicBezTo>
                          <a:pt x="158173" y="43283"/>
                          <a:pt x="158262" y="42735"/>
                          <a:pt x="158474" y="42231"/>
                        </a:cubicBezTo>
                        <a:lnTo>
                          <a:pt x="159855" y="39341"/>
                        </a:lnTo>
                        <a:lnTo>
                          <a:pt x="159855" y="36493"/>
                        </a:lnTo>
                        <a:cubicBezTo>
                          <a:pt x="158135" y="18129"/>
                          <a:pt x="171637" y="1848"/>
                          <a:pt x="190013" y="129"/>
                        </a:cubicBezTo>
                        <a:cubicBezTo>
                          <a:pt x="208390" y="-1591"/>
                          <a:pt x="224682" y="11902"/>
                          <a:pt x="226402" y="30265"/>
                        </a:cubicBezTo>
                        <a:cubicBezTo>
                          <a:pt x="226596" y="32337"/>
                          <a:pt x="226596" y="34421"/>
                          <a:pt x="226402" y="36493"/>
                        </a:cubicBezTo>
                        <a:lnTo>
                          <a:pt x="226402" y="40851"/>
                        </a:lnTo>
                        <a:lnTo>
                          <a:pt x="226964" y="42663"/>
                        </a:lnTo>
                        <a:cubicBezTo>
                          <a:pt x="227084" y="42995"/>
                          <a:pt x="227142" y="43346"/>
                          <a:pt x="227136" y="43699"/>
                        </a:cubicBezTo>
                        <a:cubicBezTo>
                          <a:pt x="227122" y="44059"/>
                          <a:pt x="227136" y="44420"/>
                          <a:pt x="227180" y="44778"/>
                        </a:cubicBezTo>
                        <a:lnTo>
                          <a:pt x="227309" y="45511"/>
                        </a:lnTo>
                        <a:cubicBezTo>
                          <a:pt x="227469" y="46413"/>
                          <a:pt x="227233" y="47340"/>
                          <a:pt x="226662" y="48057"/>
                        </a:cubicBezTo>
                        <a:lnTo>
                          <a:pt x="226230" y="48662"/>
                        </a:lnTo>
                        <a:cubicBezTo>
                          <a:pt x="225927" y="49050"/>
                          <a:pt x="224804" y="50474"/>
                          <a:pt x="223293" y="52287"/>
                        </a:cubicBezTo>
                        <a:cubicBezTo>
                          <a:pt x="223047" y="59320"/>
                          <a:pt x="221480" y="66244"/>
                          <a:pt x="218673" y="72698"/>
                        </a:cubicBezTo>
                        <a:lnTo>
                          <a:pt x="222602" y="74424"/>
                        </a:lnTo>
                        <a:lnTo>
                          <a:pt x="244410" y="83271"/>
                        </a:lnTo>
                        <a:lnTo>
                          <a:pt x="254386" y="87112"/>
                        </a:lnTo>
                        <a:cubicBezTo>
                          <a:pt x="255044" y="87381"/>
                          <a:pt x="255603" y="87849"/>
                          <a:pt x="255984" y="88450"/>
                        </a:cubicBezTo>
                        <a:lnTo>
                          <a:pt x="256976" y="90089"/>
                        </a:lnTo>
                        <a:lnTo>
                          <a:pt x="301154" y="133934"/>
                        </a:lnTo>
                        <a:cubicBezTo>
                          <a:pt x="305235" y="132242"/>
                          <a:pt x="309604" y="131348"/>
                          <a:pt x="314023" y="131301"/>
                        </a:cubicBezTo>
                        <a:lnTo>
                          <a:pt x="314498" y="131301"/>
                        </a:lnTo>
                        <a:cubicBezTo>
                          <a:pt x="328058" y="131301"/>
                          <a:pt x="338811" y="138853"/>
                          <a:pt x="339458" y="148563"/>
                        </a:cubicBezTo>
                        <a:lnTo>
                          <a:pt x="345158" y="148563"/>
                        </a:lnTo>
                        <a:cubicBezTo>
                          <a:pt x="350000" y="148563"/>
                          <a:pt x="353925" y="152485"/>
                          <a:pt x="353925" y="157323"/>
                        </a:cubicBezTo>
                        <a:cubicBezTo>
                          <a:pt x="353925" y="162161"/>
                          <a:pt x="350000" y="166083"/>
                          <a:pt x="345158" y="166083"/>
                        </a:cubicBezTo>
                        <a:lnTo>
                          <a:pt x="325251" y="166083"/>
                        </a:lnTo>
                        <a:cubicBezTo>
                          <a:pt x="324991" y="166169"/>
                          <a:pt x="324690" y="166298"/>
                          <a:pt x="324387" y="166385"/>
                        </a:cubicBezTo>
                        <a:lnTo>
                          <a:pt x="324387" y="170442"/>
                        </a:lnTo>
                        <a:cubicBezTo>
                          <a:pt x="329547" y="172270"/>
                          <a:pt x="334124" y="175443"/>
                          <a:pt x="337645" y="179633"/>
                        </a:cubicBezTo>
                        <a:lnTo>
                          <a:pt x="378065" y="179633"/>
                        </a:lnTo>
                        <a:cubicBezTo>
                          <a:pt x="379877" y="179632"/>
                          <a:pt x="381346" y="181100"/>
                          <a:pt x="381346" y="182911"/>
                        </a:cubicBezTo>
                        <a:cubicBezTo>
                          <a:pt x="381346" y="182911"/>
                          <a:pt x="381346" y="182912"/>
                          <a:pt x="381346" y="182913"/>
                        </a:cubicBezTo>
                        <a:close/>
                        <a:moveTo>
                          <a:pt x="374740" y="198664"/>
                        </a:moveTo>
                        <a:lnTo>
                          <a:pt x="374740" y="193831"/>
                        </a:lnTo>
                        <a:lnTo>
                          <a:pt x="6897" y="193831"/>
                        </a:lnTo>
                        <a:lnTo>
                          <a:pt x="6897" y="198664"/>
                        </a:lnTo>
                        <a:lnTo>
                          <a:pt x="374740" y="198664"/>
                        </a:lnTo>
                        <a:close/>
                        <a:moveTo>
                          <a:pt x="374740" y="190551"/>
                        </a:moveTo>
                        <a:lnTo>
                          <a:pt x="374740" y="186193"/>
                        </a:lnTo>
                        <a:lnTo>
                          <a:pt x="6897" y="186193"/>
                        </a:lnTo>
                        <a:lnTo>
                          <a:pt x="6897" y="190551"/>
                        </a:lnTo>
                        <a:close/>
                        <a:moveTo>
                          <a:pt x="353925" y="246220"/>
                        </a:moveTo>
                        <a:lnTo>
                          <a:pt x="353925" y="205223"/>
                        </a:lnTo>
                        <a:lnTo>
                          <a:pt x="33196" y="205223"/>
                        </a:lnTo>
                        <a:lnTo>
                          <a:pt x="33196" y="246220"/>
                        </a:lnTo>
                        <a:close/>
                        <a:moveTo>
                          <a:pt x="347361" y="157323"/>
                        </a:moveTo>
                        <a:cubicBezTo>
                          <a:pt x="347356" y="156109"/>
                          <a:pt x="346373" y="155127"/>
                          <a:pt x="345158" y="155122"/>
                        </a:cubicBezTo>
                        <a:lnTo>
                          <a:pt x="331124" y="155122"/>
                        </a:lnTo>
                        <a:lnTo>
                          <a:pt x="332161" y="152835"/>
                        </a:lnTo>
                        <a:cubicBezTo>
                          <a:pt x="332452" y="152144"/>
                          <a:pt x="332655" y="151419"/>
                          <a:pt x="332764" y="150678"/>
                        </a:cubicBezTo>
                        <a:cubicBezTo>
                          <a:pt x="332808" y="150418"/>
                          <a:pt x="332851" y="150159"/>
                          <a:pt x="332895" y="149857"/>
                        </a:cubicBezTo>
                        <a:lnTo>
                          <a:pt x="332895" y="149382"/>
                        </a:lnTo>
                        <a:cubicBezTo>
                          <a:pt x="332808" y="143039"/>
                          <a:pt x="324560" y="137861"/>
                          <a:pt x="314498" y="137861"/>
                        </a:cubicBezTo>
                        <a:lnTo>
                          <a:pt x="314066" y="137861"/>
                        </a:lnTo>
                        <a:cubicBezTo>
                          <a:pt x="312900" y="137904"/>
                          <a:pt x="311778" y="137989"/>
                          <a:pt x="310655" y="138120"/>
                        </a:cubicBezTo>
                        <a:lnTo>
                          <a:pt x="309359" y="138378"/>
                        </a:lnTo>
                        <a:cubicBezTo>
                          <a:pt x="308704" y="138466"/>
                          <a:pt x="308055" y="138596"/>
                          <a:pt x="307416" y="138766"/>
                        </a:cubicBezTo>
                        <a:cubicBezTo>
                          <a:pt x="306941" y="138896"/>
                          <a:pt x="306466" y="139026"/>
                          <a:pt x="305991" y="139198"/>
                        </a:cubicBezTo>
                        <a:cubicBezTo>
                          <a:pt x="305429" y="139371"/>
                          <a:pt x="304868" y="139543"/>
                          <a:pt x="304350" y="139759"/>
                        </a:cubicBezTo>
                        <a:cubicBezTo>
                          <a:pt x="303918" y="139932"/>
                          <a:pt x="303529" y="140147"/>
                          <a:pt x="303097" y="140320"/>
                        </a:cubicBezTo>
                        <a:cubicBezTo>
                          <a:pt x="302418" y="140631"/>
                          <a:pt x="301755" y="140977"/>
                          <a:pt x="301111" y="141356"/>
                        </a:cubicBezTo>
                        <a:lnTo>
                          <a:pt x="300031" y="142090"/>
                        </a:lnTo>
                        <a:lnTo>
                          <a:pt x="252787" y="95138"/>
                        </a:lnTo>
                        <a:lnTo>
                          <a:pt x="252529" y="95225"/>
                        </a:lnTo>
                        <a:lnTo>
                          <a:pt x="251665" y="93930"/>
                        </a:lnTo>
                        <a:lnTo>
                          <a:pt x="251622" y="93887"/>
                        </a:lnTo>
                        <a:lnTo>
                          <a:pt x="251536" y="93714"/>
                        </a:lnTo>
                        <a:lnTo>
                          <a:pt x="250974" y="92850"/>
                        </a:lnTo>
                        <a:lnTo>
                          <a:pt x="242424" y="89572"/>
                        </a:lnTo>
                        <a:lnTo>
                          <a:pt x="241992" y="89399"/>
                        </a:lnTo>
                        <a:lnTo>
                          <a:pt x="239271" y="88319"/>
                        </a:lnTo>
                        <a:lnTo>
                          <a:pt x="224718" y="148821"/>
                        </a:lnTo>
                        <a:cubicBezTo>
                          <a:pt x="226380" y="152020"/>
                          <a:pt x="227240" y="155574"/>
                          <a:pt x="227223" y="159179"/>
                        </a:cubicBezTo>
                        <a:lnTo>
                          <a:pt x="227223" y="182913"/>
                        </a:lnTo>
                        <a:lnTo>
                          <a:pt x="239746" y="182913"/>
                        </a:lnTo>
                        <a:lnTo>
                          <a:pt x="243935" y="138249"/>
                        </a:lnTo>
                        <a:lnTo>
                          <a:pt x="296965" y="178209"/>
                        </a:lnTo>
                        <a:cubicBezTo>
                          <a:pt x="299432" y="176179"/>
                          <a:pt x="302239" y="174601"/>
                          <a:pt x="305257" y="173548"/>
                        </a:cubicBezTo>
                        <a:cubicBezTo>
                          <a:pt x="305947" y="173290"/>
                          <a:pt x="306681" y="173074"/>
                          <a:pt x="307416" y="172858"/>
                        </a:cubicBezTo>
                        <a:lnTo>
                          <a:pt x="307416" y="164012"/>
                        </a:lnTo>
                        <a:cubicBezTo>
                          <a:pt x="306034" y="163712"/>
                          <a:pt x="304677" y="163308"/>
                          <a:pt x="303357" y="162803"/>
                        </a:cubicBezTo>
                        <a:lnTo>
                          <a:pt x="283362" y="162803"/>
                        </a:lnTo>
                        <a:cubicBezTo>
                          <a:pt x="280333" y="162803"/>
                          <a:pt x="277878" y="160349"/>
                          <a:pt x="277878" y="157323"/>
                        </a:cubicBezTo>
                        <a:cubicBezTo>
                          <a:pt x="277878" y="154295"/>
                          <a:pt x="280333" y="151842"/>
                          <a:pt x="283362" y="151842"/>
                        </a:cubicBezTo>
                        <a:lnTo>
                          <a:pt x="297700" y="152101"/>
                        </a:lnTo>
                        <a:cubicBezTo>
                          <a:pt x="297428" y="151383"/>
                          <a:pt x="297281" y="150624"/>
                          <a:pt x="297268" y="149857"/>
                        </a:cubicBezTo>
                        <a:lnTo>
                          <a:pt x="297268" y="149771"/>
                        </a:lnTo>
                        <a:cubicBezTo>
                          <a:pt x="297570" y="146801"/>
                          <a:pt x="299336" y="144179"/>
                          <a:pt x="301974" y="142780"/>
                        </a:cubicBezTo>
                        <a:cubicBezTo>
                          <a:pt x="305648" y="140611"/>
                          <a:pt x="309842" y="139478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11" y="143945"/>
                          <a:pt x="331253" y="149425"/>
                        </a:cubicBezTo>
                        <a:cubicBezTo>
                          <a:pt x="330980" y="152427"/>
                          <a:pt x="329210" y="155089"/>
                          <a:pt x="326546" y="156503"/>
                        </a:cubicBezTo>
                        <a:cubicBezTo>
                          <a:pt x="322870" y="158662"/>
                          <a:pt x="318675" y="159781"/>
                          <a:pt x="314412" y="159739"/>
                        </a:cubicBezTo>
                        <a:lnTo>
                          <a:pt x="314023" y="159783"/>
                        </a:lnTo>
                        <a:cubicBezTo>
                          <a:pt x="309051" y="159967"/>
                          <a:pt x="304169" y="158427"/>
                          <a:pt x="300203" y="155424"/>
                        </a:cubicBezTo>
                        <a:lnTo>
                          <a:pt x="283319" y="155122"/>
                        </a:lnTo>
                        <a:cubicBezTo>
                          <a:pt x="282103" y="155145"/>
                          <a:pt x="281136" y="156150"/>
                          <a:pt x="281159" y="157365"/>
                        </a:cubicBezTo>
                        <a:cubicBezTo>
                          <a:pt x="281182" y="158564"/>
                          <a:pt x="282162" y="159524"/>
                          <a:pt x="283362" y="159524"/>
                        </a:cubicBezTo>
                        <a:lnTo>
                          <a:pt x="304263" y="159653"/>
                        </a:lnTo>
                        <a:cubicBezTo>
                          <a:pt x="305895" y="160286"/>
                          <a:pt x="307589" y="160749"/>
                          <a:pt x="309316" y="161034"/>
                        </a:cubicBezTo>
                        <a:lnTo>
                          <a:pt x="310697" y="161250"/>
                        </a:lnTo>
                        <a:lnTo>
                          <a:pt x="310697" y="175534"/>
                        </a:lnTo>
                        <a:lnTo>
                          <a:pt x="309402" y="175793"/>
                        </a:lnTo>
                        <a:cubicBezTo>
                          <a:pt x="308358" y="175994"/>
                          <a:pt x="307332" y="176282"/>
                          <a:pt x="306336" y="176655"/>
                        </a:cubicBezTo>
                        <a:cubicBezTo>
                          <a:pt x="302690" y="177929"/>
                          <a:pt x="299413" y="180078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5"/>
                        </a:lnTo>
                        <a:cubicBezTo>
                          <a:pt x="330822" y="181920"/>
                          <a:pt x="330303" y="181532"/>
                          <a:pt x="329785" y="181101"/>
                        </a:cubicBezTo>
                        <a:cubicBezTo>
                          <a:pt x="329388" y="180719"/>
                          <a:pt x="328970" y="180358"/>
                          <a:pt x="328533" y="180021"/>
                        </a:cubicBezTo>
                        <a:cubicBezTo>
                          <a:pt x="327972" y="179633"/>
                          <a:pt x="327367" y="179288"/>
                          <a:pt x="326806" y="178899"/>
                        </a:cubicBezTo>
                        <a:cubicBezTo>
                          <a:pt x="326374" y="178641"/>
                          <a:pt x="325941" y="178339"/>
                          <a:pt x="325510" y="178080"/>
                        </a:cubicBezTo>
                        <a:cubicBezTo>
                          <a:pt x="324540" y="177596"/>
                          <a:pt x="323545" y="177164"/>
                          <a:pt x="322530" y="176785"/>
                        </a:cubicBezTo>
                        <a:lnTo>
                          <a:pt x="322185" y="176656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3"/>
                        </a:cubicBezTo>
                        <a:lnTo>
                          <a:pt x="317823" y="175534"/>
                        </a:lnTo>
                        <a:lnTo>
                          <a:pt x="317823" y="161163"/>
                        </a:lnTo>
                        <a:lnTo>
                          <a:pt x="319162" y="160905"/>
                        </a:lnTo>
                        <a:cubicBezTo>
                          <a:pt x="319723" y="160776"/>
                          <a:pt x="320285" y="160645"/>
                          <a:pt x="320802" y="160516"/>
                        </a:cubicBezTo>
                        <a:cubicBezTo>
                          <a:pt x="321607" y="160332"/>
                          <a:pt x="322400" y="160101"/>
                          <a:pt x="323178" y="159825"/>
                        </a:cubicBezTo>
                        <a:cubicBezTo>
                          <a:pt x="323400" y="159773"/>
                          <a:pt x="323616" y="159702"/>
                          <a:pt x="323825" y="159610"/>
                        </a:cubicBezTo>
                        <a:lnTo>
                          <a:pt x="324387" y="159523"/>
                        </a:lnTo>
                        <a:lnTo>
                          <a:pt x="345158" y="159523"/>
                        </a:lnTo>
                        <a:cubicBezTo>
                          <a:pt x="346372" y="159518"/>
                          <a:pt x="347356" y="158536"/>
                          <a:pt x="347361" y="157323"/>
                        </a:cubicBezTo>
                        <a:close/>
                        <a:moveTo>
                          <a:pt x="324775" y="153741"/>
                        </a:moveTo>
                        <a:cubicBezTo>
                          <a:pt x="325769" y="153137"/>
                          <a:pt x="328014" y="151497"/>
                          <a:pt x="327972" y="149469"/>
                        </a:cubicBezTo>
                        <a:cubicBezTo>
                          <a:pt x="327928" y="146318"/>
                          <a:pt x="322185" y="142780"/>
                          <a:pt x="314498" y="142780"/>
                        </a:cubicBezTo>
                        <a:lnTo>
                          <a:pt x="314152" y="142780"/>
                        </a:lnTo>
                        <a:cubicBezTo>
                          <a:pt x="310499" y="142761"/>
                          <a:pt x="306907" y="143714"/>
                          <a:pt x="303745" y="145542"/>
                        </a:cubicBezTo>
                        <a:cubicBezTo>
                          <a:pt x="302795" y="146146"/>
                          <a:pt x="300507" y="147786"/>
                          <a:pt x="300550" y="149814"/>
                        </a:cubicBezTo>
                        <a:cubicBezTo>
                          <a:pt x="300592" y="152965"/>
                          <a:pt x="306336" y="156459"/>
                          <a:pt x="314023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8" y="182055"/>
                          <a:pt x="293810" y="181233"/>
                          <a:pt x="294547" y="180453"/>
                        </a:cubicBezTo>
                        <a:lnTo>
                          <a:pt x="246656" y="144419"/>
                        </a:lnTo>
                        <a:lnTo>
                          <a:pt x="243029" y="182913"/>
                        </a:lnTo>
                        <a:close/>
                        <a:moveTo>
                          <a:pt x="221220" y="149296"/>
                        </a:moveTo>
                        <a:lnTo>
                          <a:pt x="236205" y="87025"/>
                        </a:lnTo>
                        <a:lnTo>
                          <a:pt x="230030" y="84522"/>
                        </a:lnTo>
                        <a:lnTo>
                          <a:pt x="215736" y="143989"/>
                        </a:lnTo>
                        <a:lnTo>
                          <a:pt x="214095" y="143470"/>
                        </a:lnTo>
                        <a:cubicBezTo>
                          <a:pt x="213071" y="143168"/>
                          <a:pt x="212010" y="143009"/>
                          <a:pt x="210942" y="142996"/>
                        </a:cubicBezTo>
                        <a:lnTo>
                          <a:pt x="169529" y="142996"/>
                        </a:lnTo>
                        <a:lnTo>
                          <a:pt x="155192" y="83271"/>
                        </a:lnTo>
                        <a:lnTo>
                          <a:pt x="148930" y="85386"/>
                        </a:lnTo>
                        <a:lnTo>
                          <a:pt x="163440" y="145715"/>
                        </a:lnTo>
                        <a:lnTo>
                          <a:pt x="162749" y="146361"/>
                        </a:lnTo>
                        <a:cubicBezTo>
                          <a:pt x="159416" y="149786"/>
                          <a:pt x="157596" y="154403"/>
                          <a:pt x="157697" y="159178"/>
                        </a:cubicBezTo>
                        <a:lnTo>
                          <a:pt x="157697" y="182913"/>
                        </a:lnTo>
                        <a:lnTo>
                          <a:pt x="223941" y="182913"/>
                        </a:lnTo>
                        <a:lnTo>
                          <a:pt x="223941" y="159179"/>
                        </a:lnTo>
                        <a:cubicBezTo>
                          <a:pt x="223965" y="155919"/>
                          <a:pt x="223147" y="152708"/>
                          <a:pt x="221565" y="149857"/>
                        </a:cubicBezTo>
                        <a:close/>
                        <a:moveTo>
                          <a:pt x="213360" y="139932"/>
                        </a:moveTo>
                        <a:lnTo>
                          <a:pt x="226920" y="83487"/>
                        </a:lnTo>
                        <a:lnTo>
                          <a:pt x="219968" y="80423"/>
                        </a:lnTo>
                        <a:lnTo>
                          <a:pt x="216470" y="78998"/>
                        </a:lnTo>
                        <a:lnTo>
                          <a:pt x="199066" y="99324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9"/>
                        </a:lnTo>
                        <a:lnTo>
                          <a:pt x="158302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5"/>
                          <a:pt x="213360" y="139932"/>
                        </a:cubicBezTo>
                        <a:close/>
                        <a:moveTo>
                          <a:pt x="220615" y="45166"/>
                        </a:moveTo>
                        <a:cubicBezTo>
                          <a:pt x="220580" y="44836"/>
                          <a:pt x="220566" y="44505"/>
                          <a:pt x="220573" y="44173"/>
                        </a:cubicBezTo>
                        <a:lnTo>
                          <a:pt x="219968" y="42404"/>
                        </a:lnTo>
                        <a:cubicBezTo>
                          <a:pt x="219932" y="42248"/>
                          <a:pt x="219918" y="42089"/>
                          <a:pt x="219925" y="41930"/>
                        </a:cubicBezTo>
                        <a:lnTo>
                          <a:pt x="219796" y="41628"/>
                        </a:lnTo>
                        <a:lnTo>
                          <a:pt x="219796" y="36493"/>
                        </a:lnTo>
                        <a:cubicBezTo>
                          <a:pt x="221510" y="21763"/>
                          <a:pt x="210951" y="8435"/>
                          <a:pt x="196212" y="6722"/>
                        </a:cubicBezTo>
                        <a:cubicBezTo>
                          <a:pt x="181472" y="5009"/>
                          <a:pt x="168134" y="15560"/>
                          <a:pt x="166420" y="30289"/>
                        </a:cubicBezTo>
                        <a:cubicBezTo>
                          <a:pt x="166180" y="32350"/>
                          <a:pt x="166180" y="34432"/>
                          <a:pt x="166420" y="36493"/>
                        </a:cubicBezTo>
                        <a:lnTo>
                          <a:pt x="166420" y="40031"/>
                        </a:lnTo>
                        <a:cubicBezTo>
                          <a:pt x="166397" y="40250"/>
                          <a:pt x="166354" y="40467"/>
                          <a:pt x="166291" y="40679"/>
                        </a:cubicBezTo>
                        <a:lnTo>
                          <a:pt x="166247" y="41109"/>
                        </a:lnTo>
                        <a:lnTo>
                          <a:pt x="166117" y="41412"/>
                        </a:lnTo>
                        <a:lnTo>
                          <a:pt x="164865" y="44087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6" y="46633"/>
                          <a:pt x="167413" y="47755"/>
                          <a:pt x="168276" y="48877"/>
                        </a:cubicBezTo>
                        <a:lnTo>
                          <a:pt x="168709" y="48877"/>
                        </a:lnTo>
                        <a:lnTo>
                          <a:pt x="168709" y="49439"/>
                        </a:lnTo>
                        <a:cubicBezTo>
                          <a:pt x="170842" y="52698"/>
                          <a:pt x="173497" y="55585"/>
                          <a:pt x="176568" y="57983"/>
                        </a:cubicBezTo>
                        <a:cubicBezTo>
                          <a:pt x="181142" y="59886"/>
                          <a:pt x="186089" y="60726"/>
                          <a:pt x="191035" y="60443"/>
                        </a:cubicBezTo>
                        <a:cubicBezTo>
                          <a:pt x="196779" y="60579"/>
                          <a:pt x="202504" y="59732"/>
                          <a:pt x="207963" y="57939"/>
                        </a:cubicBezTo>
                        <a:cubicBezTo>
                          <a:pt x="212806" y="54350"/>
                          <a:pt x="217073" y="50042"/>
                          <a:pt x="220615" y="45166"/>
                        </a:cubicBezTo>
                        <a:close/>
                        <a:moveTo>
                          <a:pt x="198851" y="94534"/>
                        </a:moveTo>
                        <a:lnTo>
                          <a:pt x="213231" y="77704"/>
                        </a:lnTo>
                        <a:lnTo>
                          <a:pt x="212886" y="77531"/>
                        </a:lnTo>
                        <a:lnTo>
                          <a:pt x="212842" y="77531"/>
                        </a:lnTo>
                        <a:lnTo>
                          <a:pt x="212368" y="77359"/>
                        </a:lnTo>
                        <a:cubicBezTo>
                          <a:pt x="208439" y="84154"/>
                          <a:pt x="201482" y="88649"/>
                          <a:pt x="193669" y="89441"/>
                        </a:cubicBezTo>
                        <a:close/>
                        <a:moveTo>
                          <a:pt x="211245" y="72914"/>
                        </a:moveTo>
                        <a:cubicBezTo>
                          <a:pt x="214176" y="67375"/>
                          <a:pt x="215939" y="61294"/>
                          <a:pt x="216427" y="55048"/>
                        </a:cubicBezTo>
                        <a:cubicBezTo>
                          <a:pt x="214401" y="57422"/>
                          <a:pt x="211975" y="59423"/>
                          <a:pt x="209258" y="60960"/>
                        </a:cubicBezTo>
                        <a:cubicBezTo>
                          <a:pt x="203394" y="62947"/>
                          <a:pt x="197225" y="63882"/>
                          <a:pt x="191035" y="63722"/>
                        </a:cubicBezTo>
                        <a:cubicBezTo>
                          <a:pt x="185536" y="63951"/>
                          <a:pt x="180054" y="62979"/>
                          <a:pt x="174970" y="60874"/>
                        </a:cubicBezTo>
                        <a:cubicBezTo>
                          <a:pt x="172695" y="59319"/>
                          <a:pt x="170683" y="57410"/>
                          <a:pt x="169010" y="55221"/>
                        </a:cubicBezTo>
                        <a:cubicBezTo>
                          <a:pt x="169551" y="61375"/>
                          <a:pt x="171313" y="67361"/>
                          <a:pt x="174193" y="72828"/>
                        </a:cubicBezTo>
                        <a:cubicBezTo>
                          <a:pt x="174279" y="72957"/>
                          <a:pt x="174236" y="73043"/>
                          <a:pt x="174279" y="73173"/>
                        </a:cubicBezTo>
                        <a:cubicBezTo>
                          <a:pt x="177884" y="83354"/>
                          <a:pt x="189065" y="88687"/>
                          <a:pt x="199253" y="85085"/>
                        </a:cubicBezTo>
                        <a:cubicBezTo>
                          <a:pt x="204807" y="83121"/>
                          <a:pt x="209180" y="78762"/>
                          <a:pt x="211158" y="73216"/>
                        </a:cubicBezTo>
                        <a:cubicBezTo>
                          <a:pt x="211202" y="73129"/>
                          <a:pt x="211158" y="73000"/>
                          <a:pt x="211245" y="72914"/>
                        </a:cubicBezTo>
                        <a:close/>
                        <a:moveTo>
                          <a:pt x="185119" y="95310"/>
                        </a:moveTo>
                        <a:lnTo>
                          <a:pt x="191812" y="89441"/>
                        </a:lnTo>
                        <a:cubicBezTo>
                          <a:pt x="183964" y="88651"/>
                          <a:pt x="176982" y="84117"/>
                          <a:pt x="173070" y="77272"/>
                        </a:cubicBezTo>
                        <a:lnTo>
                          <a:pt x="171688" y="77747"/>
                        </a:lnTo>
                        <a:close/>
                        <a:moveTo>
                          <a:pt x="159813" y="144679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4"/>
                        </a:lnTo>
                        <a:lnTo>
                          <a:pt x="114426" y="109724"/>
                        </a:lnTo>
                        <a:cubicBezTo>
                          <a:pt x="117455" y="109724"/>
                          <a:pt x="119910" y="112178"/>
                          <a:pt x="119910" y="115205"/>
                        </a:cubicBezTo>
                        <a:cubicBezTo>
                          <a:pt x="119910" y="118231"/>
                          <a:pt x="117455" y="120685"/>
                          <a:pt x="114426" y="120685"/>
                        </a:cubicBezTo>
                        <a:lnTo>
                          <a:pt x="96979" y="120772"/>
                        </a:lnTo>
                        <a:cubicBezTo>
                          <a:pt x="94924" y="122020"/>
                          <a:pt x="92698" y="122965"/>
                          <a:pt x="90372" y="123577"/>
                        </a:cubicBezTo>
                        <a:lnTo>
                          <a:pt x="90372" y="144074"/>
                        </a:lnTo>
                        <a:cubicBezTo>
                          <a:pt x="95900" y="142651"/>
                          <a:pt x="112699" y="137040"/>
                          <a:pt x="128504" y="130697"/>
                        </a:cubicBezTo>
                        <a:cubicBezTo>
                          <a:pt x="130525" y="129697"/>
                          <a:pt x="132891" y="129665"/>
                          <a:pt x="134938" y="130610"/>
                        </a:cubicBezTo>
                        <a:cubicBezTo>
                          <a:pt x="136469" y="131408"/>
                          <a:pt x="137585" y="132822"/>
                          <a:pt x="138005" y="134495"/>
                        </a:cubicBezTo>
                        <a:lnTo>
                          <a:pt x="142108" y="182913"/>
                        </a:lnTo>
                        <a:lnTo>
                          <a:pt x="154415" y="182913"/>
                        </a:lnTo>
                        <a:lnTo>
                          <a:pt x="154415" y="159179"/>
                        </a:lnTo>
                        <a:cubicBezTo>
                          <a:pt x="154328" y="153839"/>
                          <a:pt x="156255" y="148663"/>
                          <a:pt x="159813" y="144679"/>
                        </a:cubicBezTo>
                        <a:close/>
                        <a:moveTo>
                          <a:pt x="138825" y="182913"/>
                        </a:moveTo>
                        <a:lnTo>
                          <a:pt x="134766" y="135056"/>
                        </a:lnTo>
                        <a:cubicBezTo>
                          <a:pt x="134503" y="134391"/>
                          <a:pt x="134013" y="133841"/>
                          <a:pt x="133383" y="133502"/>
                        </a:cubicBezTo>
                        <a:cubicBezTo>
                          <a:pt x="132176" y="133082"/>
                          <a:pt x="130850" y="133175"/>
                          <a:pt x="129714" y="133760"/>
                        </a:cubicBezTo>
                        <a:cubicBezTo>
                          <a:pt x="116886" y="138975"/>
                          <a:pt x="103798" y="143527"/>
                          <a:pt x="90503" y="147398"/>
                        </a:cubicBezTo>
                        <a:lnTo>
                          <a:pt x="90372" y="146793"/>
                        </a:lnTo>
                        <a:lnTo>
                          <a:pt x="90372" y="171391"/>
                        </a:lnTo>
                        <a:cubicBezTo>
                          <a:pt x="91106" y="171607"/>
                          <a:pt x="91840" y="171822"/>
                          <a:pt x="92575" y="172081"/>
                        </a:cubicBezTo>
                        <a:cubicBezTo>
                          <a:pt x="98233" y="174082"/>
                          <a:pt x="103074" y="177888"/>
                          <a:pt x="106350" y="182913"/>
                        </a:cubicBezTo>
                        <a:close/>
                        <a:moveTo>
                          <a:pt x="116628" y="115205"/>
                        </a:moveTo>
                        <a:cubicBezTo>
                          <a:pt x="116623" y="113991"/>
                          <a:pt x="115640" y="113009"/>
                          <a:pt x="114426" y="113004"/>
                        </a:cubicBezTo>
                        <a:lnTo>
                          <a:pt x="100176" y="113004"/>
                        </a:lnTo>
                        <a:lnTo>
                          <a:pt x="100564" y="111062"/>
                        </a:lnTo>
                        <a:cubicBezTo>
                          <a:pt x="100677" y="110537"/>
                          <a:pt x="100735" y="110002"/>
                          <a:pt x="100737" y="109465"/>
                        </a:cubicBezTo>
                        <a:cubicBezTo>
                          <a:pt x="100736" y="109101"/>
                          <a:pt x="100693" y="108739"/>
                          <a:pt x="100607" y="108386"/>
                        </a:cubicBezTo>
                        <a:cubicBezTo>
                          <a:pt x="99657" y="102431"/>
                          <a:pt x="91798" y="97943"/>
                          <a:pt x="82298" y="97943"/>
                        </a:cubicBezTo>
                        <a:lnTo>
                          <a:pt x="81909" y="97986"/>
                        </a:lnTo>
                        <a:cubicBezTo>
                          <a:pt x="81114" y="97999"/>
                          <a:pt x="80321" y="98057"/>
                          <a:pt x="79533" y="98159"/>
                        </a:cubicBezTo>
                        <a:cubicBezTo>
                          <a:pt x="79114" y="98147"/>
                          <a:pt x="78695" y="98175"/>
                          <a:pt x="78281" y="98245"/>
                        </a:cubicBezTo>
                        <a:cubicBezTo>
                          <a:pt x="75112" y="98626"/>
                          <a:pt x="72054" y="99654"/>
                          <a:pt x="69299" y="101266"/>
                        </a:cubicBezTo>
                        <a:cubicBezTo>
                          <a:pt x="69170" y="101353"/>
                          <a:pt x="69039" y="101396"/>
                          <a:pt x="68910" y="101482"/>
                        </a:cubicBezTo>
                        <a:cubicBezTo>
                          <a:pt x="66251" y="102939"/>
                          <a:pt x="64324" y="105443"/>
                          <a:pt x="63599" y="108386"/>
                        </a:cubicBezTo>
                        <a:cubicBezTo>
                          <a:pt x="63484" y="108911"/>
                          <a:pt x="63426" y="109446"/>
                          <a:pt x="63426" y="109983"/>
                        </a:cubicBezTo>
                        <a:cubicBezTo>
                          <a:pt x="63433" y="110358"/>
                          <a:pt x="63462" y="110733"/>
                          <a:pt x="63512" y="111105"/>
                        </a:cubicBezTo>
                        <a:lnTo>
                          <a:pt x="63857" y="113004"/>
                        </a:lnTo>
                        <a:lnTo>
                          <a:pt x="52629" y="113004"/>
                        </a:lnTo>
                        <a:cubicBezTo>
                          <a:pt x="51413" y="113004"/>
                          <a:pt x="50427" y="113990"/>
                          <a:pt x="50427" y="115205"/>
                        </a:cubicBezTo>
                        <a:cubicBezTo>
                          <a:pt x="50427" y="116420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6" y="117664"/>
                        </a:lnTo>
                        <a:cubicBezTo>
                          <a:pt x="68392" y="117837"/>
                          <a:pt x="68607" y="117924"/>
                          <a:pt x="68781" y="118053"/>
                        </a:cubicBezTo>
                        <a:cubicBezTo>
                          <a:pt x="69674" y="118619"/>
                          <a:pt x="70613" y="119109"/>
                          <a:pt x="71588" y="119520"/>
                        </a:cubicBezTo>
                        <a:cubicBezTo>
                          <a:pt x="71691" y="119555"/>
                          <a:pt x="71792" y="119598"/>
                          <a:pt x="71889" y="119650"/>
                        </a:cubicBezTo>
                        <a:cubicBezTo>
                          <a:pt x="73026" y="120098"/>
                          <a:pt x="74196" y="120459"/>
                          <a:pt x="75388" y="120728"/>
                        </a:cubicBezTo>
                        <a:cubicBezTo>
                          <a:pt x="75690" y="120814"/>
                          <a:pt x="75949" y="120858"/>
                          <a:pt x="76251" y="120944"/>
                        </a:cubicBezTo>
                        <a:cubicBezTo>
                          <a:pt x="76510" y="120988"/>
                          <a:pt x="76770" y="121030"/>
                          <a:pt x="77072" y="121073"/>
                        </a:cubicBezTo>
                        <a:cubicBezTo>
                          <a:pt x="77547" y="121160"/>
                          <a:pt x="78022" y="121246"/>
                          <a:pt x="78540" y="121289"/>
                        </a:cubicBezTo>
                        <a:lnTo>
                          <a:pt x="79965" y="121462"/>
                        </a:lnTo>
                        <a:lnTo>
                          <a:pt x="79965" y="174023"/>
                        </a:lnTo>
                        <a:lnTo>
                          <a:pt x="78670" y="174325"/>
                        </a:lnTo>
                        <a:cubicBezTo>
                          <a:pt x="77656" y="174518"/>
                          <a:pt x="76659" y="174792"/>
                          <a:pt x="75690" y="175145"/>
                        </a:cubicBezTo>
                        <a:cubicBezTo>
                          <a:pt x="75642" y="175140"/>
                          <a:pt x="75595" y="175155"/>
                          <a:pt x="75560" y="175189"/>
                        </a:cubicBezTo>
                        <a:lnTo>
                          <a:pt x="75431" y="175232"/>
                        </a:lnTo>
                        <a:cubicBezTo>
                          <a:pt x="74219" y="175657"/>
                          <a:pt x="73048" y="176191"/>
                          <a:pt x="71933" y="176828"/>
                        </a:cubicBezTo>
                        <a:cubicBezTo>
                          <a:pt x="71457" y="177087"/>
                          <a:pt x="70983" y="177476"/>
                          <a:pt x="70507" y="177777"/>
                        </a:cubicBezTo>
                        <a:cubicBezTo>
                          <a:pt x="69860" y="178209"/>
                          <a:pt x="69212" y="178598"/>
                          <a:pt x="68651" y="179030"/>
                        </a:cubicBezTo>
                        <a:cubicBezTo>
                          <a:pt x="68133" y="179418"/>
                          <a:pt x="67744" y="179892"/>
                          <a:pt x="67268" y="180324"/>
                        </a:cubicBezTo>
                        <a:cubicBezTo>
                          <a:pt x="66719" y="180794"/>
                          <a:pt x="66200" y="181298"/>
                          <a:pt x="65715" y="181835"/>
                        </a:cubicBezTo>
                        <a:cubicBezTo>
                          <a:pt x="65412" y="182179"/>
                          <a:pt x="65153" y="182568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1"/>
                          <a:pt x="95704" y="176680"/>
                          <a:pt x="91453" y="175188"/>
                        </a:cubicBezTo>
                        <a:cubicBezTo>
                          <a:pt x="90456" y="174816"/>
                          <a:pt x="89431" y="174527"/>
                          <a:pt x="88386" y="174325"/>
                        </a:cubicBezTo>
                        <a:lnTo>
                          <a:pt x="87090" y="174023"/>
                        </a:lnTo>
                        <a:lnTo>
                          <a:pt x="87090" y="121030"/>
                        </a:lnTo>
                        <a:lnTo>
                          <a:pt x="88343" y="120728"/>
                        </a:lnTo>
                        <a:cubicBezTo>
                          <a:pt x="90762" y="120193"/>
                          <a:pt x="93080" y="119275"/>
                          <a:pt x="95209" y="118009"/>
                        </a:cubicBezTo>
                        <a:lnTo>
                          <a:pt x="96072" y="117405"/>
                        </a:lnTo>
                        <a:lnTo>
                          <a:pt x="114426" y="117405"/>
                        </a:lnTo>
                        <a:cubicBezTo>
                          <a:pt x="115640" y="117400"/>
                          <a:pt x="116623" y="116418"/>
                          <a:pt x="116628" y="11520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97" name="Google Shape;2397;g2db6eecb36d_0_0"/>
                  <p:cNvSpPr/>
                  <p:nvPr/>
                </p:nvSpPr>
                <p:spPr>
                  <a:xfrm>
                    <a:off x="5030321" y="3255639"/>
                    <a:ext cx="34028" cy="20282"/>
                  </a:xfrm>
                  <a:custGeom>
                    <a:rect b="b" l="l" r="r" t="t"/>
                    <a:pathLst>
                      <a:path extrusionOk="0" h="20282" w="34028">
                        <a:moveTo>
                          <a:pt x="34362" y="9907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3"/>
                        </a:cubicBezTo>
                        <a:lnTo>
                          <a:pt x="17089" y="20263"/>
                        </a:lnTo>
                        <a:cubicBezTo>
                          <a:pt x="7934" y="20263"/>
                          <a:pt x="421" y="15819"/>
                          <a:pt x="334" y="10339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6"/>
                          <a:pt x="12954" y="-24"/>
                          <a:pt x="17218" y="25"/>
                        </a:cubicBezTo>
                        <a:lnTo>
                          <a:pt x="17565" y="-19"/>
                        </a:lnTo>
                        <a:cubicBezTo>
                          <a:pt x="26762" y="-19"/>
                          <a:pt x="34277" y="4426"/>
                          <a:pt x="34362" y="9907"/>
                        </a:cubicBezTo>
                        <a:close/>
                        <a:moveTo>
                          <a:pt x="27843" y="14222"/>
                        </a:moveTo>
                        <a:cubicBezTo>
                          <a:pt x="28835" y="13617"/>
                          <a:pt x="31081" y="11978"/>
                          <a:pt x="31081" y="9950"/>
                        </a:cubicBezTo>
                        <a:cubicBezTo>
                          <a:pt x="31038" y="6799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4"/>
                          <a:pt x="9983" y="4184"/>
                          <a:pt x="6811" y="6022"/>
                        </a:cubicBezTo>
                        <a:cubicBezTo>
                          <a:pt x="5861" y="6627"/>
                          <a:pt x="3573" y="8310"/>
                          <a:pt x="3616" y="10295"/>
                        </a:cubicBezTo>
                        <a:cubicBezTo>
                          <a:pt x="3659" y="13445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5"/>
                          <a:pt x="24685" y="16061"/>
                          <a:pt x="27843" y="1422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398" name="Google Shape;2398;g2db6eecb36d_0_0"/>
              <p:cNvGrpSpPr/>
              <p:nvPr/>
            </p:nvGrpSpPr>
            <p:grpSpPr>
              <a:xfrm>
                <a:off x="6412511" y="4576569"/>
                <a:ext cx="561040" cy="377072"/>
                <a:chOff x="5723061" y="4127787"/>
                <a:chExt cx="561040" cy="377072"/>
              </a:xfrm>
            </p:grpSpPr>
            <p:grpSp>
              <p:nvGrpSpPr>
                <p:cNvPr id="2399" name="Google Shape;2399;g2db6eecb36d_0_0"/>
                <p:cNvGrpSpPr/>
                <p:nvPr/>
              </p:nvGrpSpPr>
              <p:grpSpPr>
                <a:xfrm>
                  <a:off x="5771378" y="4137213"/>
                  <a:ext cx="472272" cy="352929"/>
                  <a:chOff x="4998402" y="2853849"/>
                  <a:chExt cx="320728" cy="239680"/>
                </a:xfrm>
              </p:grpSpPr>
              <p:sp>
                <p:nvSpPr>
                  <p:cNvPr id="2400" name="Google Shape;2400;g2db6eecb36d_0_0"/>
                  <p:cNvSpPr/>
                  <p:nvPr/>
                </p:nvSpPr>
                <p:spPr>
                  <a:xfrm>
                    <a:off x="4998402" y="3052533"/>
                    <a:ext cx="320728" cy="40996"/>
                  </a:xfrm>
                  <a:custGeom>
                    <a:rect b="b" l="l" r="r" t="t"/>
                    <a:pathLst>
                      <a:path extrusionOk="0" h="40996" w="320728">
                        <a:moveTo>
                          <a:pt x="0" y="0"/>
                        </a:moveTo>
                        <a:lnTo>
                          <a:pt x="320729" y="0"/>
                        </a:lnTo>
                        <a:lnTo>
                          <a:pt x="320729" y="40997"/>
                        </a:lnTo>
                        <a:lnTo>
                          <a:pt x="0" y="40997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01" name="Google Shape;2401;g2db6eecb36d_0_0"/>
                  <p:cNvSpPr/>
                  <p:nvPr/>
                </p:nvSpPr>
                <p:spPr>
                  <a:xfrm>
                    <a:off x="5114135" y="2930581"/>
                    <a:ext cx="87275" cy="99641"/>
                  </a:xfrm>
                  <a:custGeom>
                    <a:rect b="b" l="l" r="r" t="t"/>
                    <a:pathLst>
                      <a:path extrusionOk="0" h="99641" w="87275">
                        <a:moveTo>
                          <a:pt x="87609" y="3735"/>
                        </a:moveTo>
                        <a:lnTo>
                          <a:pt x="72625" y="66006"/>
                        </a:lnTo>
                        <a:lnTo>
                          <a:pt x="72970" y="66567"/>
                        </a:lnTo>
                        <a:cubicBezTo>
                          <a:pt x="74551" y="69418"/>
                          <a:pt x="75368" y="72629"/>
                          <a:pt x="75344" y="75888"/>
                        </a:cubicBezTo>
                        <a:lnTo>
                          <a:pt x="75344" y="99623"/>
                        </a:lnTo>
                        <a:lnTo>
                          <a:pt x="9100" y="99623"/>
                        </a:lnTo>
                        <a:lnTo>
                          <a:pt x="9100" y="75888"/>
                        </a:lnTo>
                        <a:cubicBezTo>
                          <a:pt x="9000" y="71113"/>
                          <a:pt x="10820" y="66496"/>
                          <a:pt x="14153" y="63071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6"/>
                        </a:lnTo>
                        <a:lnTo>
                          <a:pt x="62347" y="59706"/>
                        </a:lnTo>
                        <a:cubicBezTo>
                          <a:pt x="63414" y="59719"/>
                          <a:pt x="64475" y="59878"/>
                          <a:pt x="65499" y="60181"/>
                        </a:cubicBezTo>
                        <a:lnTo>
                          <a:pt x="67140" y="60698"/>
                        </a:lnTo>
                        <a:lnTo>
                          <a:pt x="81433" y="1232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02" name="Google Shape;2402;g2db6eecb36d_0_0"/>
                  <p:cNvSpPr/>
                  <p:nvPr/>
                </p:nvSpPr>
                <p:spPr>
                  <a:xfrm>
                    <a:off x="5130071" y="2853849"/>
                    <a:ext cx="55750" cy="53957"/>
                  </a:xfrm>
                  <a:custGeom>
                    <a:rect b="b" l="l" r="r" t="t"/>
                    <a:pathLst>
                      <a:path extrusionOk="0" h="53957" w="55750">
                        <a:moveTo>
                          <a:pt x="56041" y="37615"/>
                        </a:moveTo>
                        <a:cubicBezTo>
                          <a:pt x="56033" y="37946"/>
                          <a:pt x="56048" y="38278"/>
                          <a:pt x="56084" y="38608"/>
                        </a:cubicBezTo>
                        <a:cubicBezTo>
                          <a:pt x="52542" y="43484"/>
                          <a:pt x="48275" y="47792"/>
                          <a:pt x="43431" y="51381"/>
                        </a:cubicBezTo>
                        <a:cubicBezTo>
                          <a:pt x="37972" y="53174"/>
                          <a:pt x="32247" y="54021"/>
                          <a:pt x="26503" y="53884"/>
                        </a:cubicBezTo>
                        <a:cubicBezTo>
                          <a:pt x="21556" y="54168"/>
                          <a:pt x="16610" y="53327"/>
                          <a:pt x="12036" y="51425"/>
                        </a:cubicBezTo>
                        <a:cubicBezTo>
                          <a:pt x="8965" y="49026"/>
                          <a:pt x="6310" y="46140"/>
                          <a:pt x="4176" y="42880"/>
                        </a:cubicBezTo>
                        <a:lnTo>
                          <a:pt x="4176" y="42319"/>
                        </a:lnTo>
                        <a:lnTo>
                          <a:pt x="3745" y="42319"/>
                        </a:lnTo>
                        <a:cubicBezTo>
                          <a:pt x="2881" y="41196"/>
                          <a:pt x="2103" y="40075"/>
                          <a:pt x="1456" y="39125"/>
                        </a:cubicBezTo>
                        <a:lnTo>
                          <a:pt x="1413" y="39083"/>
                        </a:lnTo>
                        <a:cubicBezTo>
                          <a:pt x="1024" y="38522"/>
                          <a:pt x="679" y="37960"/>
                          <a:pt x="334" y="37529"/>
                        </a:cubicBezTo>
                        <a:lnTo>
                          <a:pt x="1586" y="34854"/>
                        </a:lnTo>
                        <a:lnTo>
                          <a:pt x="1715" y="34551"/>
                        </a:lnTo>
                        <a:lnTo>
                          <a:pt x="1758" y="34120"/>
                        </a:lnTo>
                        <a:cubicBezTo>
                          <a:pt x="1822" y="33909"/>
                          <a:pt x="1865" y="33692"/>
                          <a:pt x="1887" y="33472"/>
                        </a:cubicBezTo>
                        <a:lnTo>
                          <a:pt x="1887" y="29934"/>
                        </a:lnTo>
                        <a:cubicBezTo>
                          <a:pt x="173" y="15205"/>
                          <a:pt x="10732" y="1876"/>
                          <a:pt x="25472" y="163"/>
                        </a:cubicBezTo>
                        <a:cubicBezTo>
                          <a:pt x="40211" y="-1550"/>
                          <a:pt x="53549" y="9002"/>
                          <a:pt x="55263" y="23731"/>
                        </a:cubicBezTo>
                        <a:cubicBezTo>
                          <a:pt x="55503" y="25792"/>
                          <a:pt x="55503" y="27873"/>
                          <a:pt x="55263" y="29934"/>
                        </a:cubicBezTo>
                        <a:lnTo>
                          <a:pt x="55263" y="35069"/>
                        </a:lnTo>
                        <a:lnTo>
                          <a:pt x="55393" y="35371"/>
                        </a:lnTo>
                        <a:cubicBezTo>
                          <a:pt x="55387" y="35531"/>
                          <a:pt x="55401" y="35690"/>
                          <a:pt x="55436" y="35846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03" name="Google Shape;2403;g2db6eecb36d_0_0"/>
                <p:cNvGrpSpPr/>
                <p:nvPr/>
              </p:nvGrpSpPr>
              <p:grpSpPr>
                <a:xfrm>
                  <a:off x="5723061" y="4127787"/>
                  <a:ext cx="561040" cy="377072"/>
                  <a:chOff x="4965588" y="2847447"/>
                  <a:chExt cx="381012" cy="256076"/>
                </a:xfrm>
              </p:grpSpPr>
              <p:sp>
                <p:nvSpPr>
                  <p:cNvPr id="2404" name="Google Shape;2404;g2db6eecb36d_0_0"/>
                  <p:cNvSpPr/>
                  <p:nvPr/>
                </p:nvSpPr>
                <p:spPr>
                  <a:xfrm>
                    <a:off x="4965588" y="2847447"/>
                    <a:ext cx="381012" cy="256076"/>
                  </a:xfrm>
                  <a:custGeom>
                    <a:rect b="b" l="l" r="r" t="t"/>
                    <a:pathLst>
                      <a:path extrusionOk="0" h="256076" w="381012">
                        <a:moveTo>
                          <a:pt x="381347" y="182913"/>
                        </a:moveTo>
                        <a:lnTo>
                          <a:pt x="381347" y="201943"/>
                        </a:lnTo>
                        <a:cubicBezTo>
                          <a:pt x="381347" y="203754"/>
                          <a:pt x="379879" y="205222"/>
                          <a:pt x="378068" y="205222"/>
                        </a:cubicBezTo>
                        <a:cubicBezTo>
                          <a:pt x="378067" y="205222"/>
                          <a:pt x="378066" y="205222"/>
                          <a:pt x="378065" y="205222"/>
                        </a:cubicBezTo>
                        <a:lnTo>
                          <a:pt x="363814" y="205222"/>
                        </a:lnTo>
                        <a:lnTo>
                          <a:pt x="363814" y="247816"/>
                        </a:lnTo>
                        <a:cubicBezTo>
                          <a:pt x="364088" y="248335"/>
                          <a:pt x="364236" y="248912"/>
                          <a:pt x="364246" y="249499"/>
                        </a:cubicBezTo>
                        <a:lnTo>
                          <a:pt x="364246" y="252778"/>
                        </a:lnTo>
                        <a:cubicBezTo>
                          <a:pt x="364247" y="254588"/>
                          <a:pt x="362779" y="256057"/>
                          <a:pt x="360967" y="256058"/>
                        </a:cubicBezTo>
                        <a:cubicBezTo>
                          <a:pt x="360966" y="256058"/>
                          <a:pt x="360965" y="256058"/>
                          <a:pt x="360964" y="256058"/>
                        </a:cubicBezTo>
                        <a:lnTo>
                          <a:pt x="28273" y="256058"/>
                        </a:lnTo>
                        <a:cubicBezTo>
                          <a:pt x="26015" y="255181"/>
                          <a:pt x="24228" y="253396"/>
                          <a:pt x="23351" y="251138"/>
                        </a:cubicBezTo>
                        <a:lnTo>
                          <a:pt x="23351" y="205222"/>
                        </a:lnTo>
                        <a:lnTo>
                          <a:pt x="3616" y="205222"/>
                        </a:lnTo>
                        <a:cubicBezTo>
                          <a:pt x="1804" y="205224"/>
                          <a:pt x="335" y="203757"/>
                          <a:pt x="334" y="201947"/>
                        </a:cubicBezTo>
                        <a:cubicBezTo>
                          <a:pt x="334" y="201946"/>
                          <a:pt x="334" y="201945"/>
                          <a:pt x="334" y="201944"/>
                        </a:cubicBezTo>
                        <a:lnTo>
                          <a:pt x="334" y="182913"/>
                        </a:lnTo>
                        <a:cubicBezTo>
                          <a:pt x="333" y="181102"/>
                          <a:pt x="1800" y="179634"/>
                          <a:pt x="3612" y="179633"/>
                        </a:cubicBezTo>
                        <a:cubicBezTo>
                          <a:pt x="3613" y="179633"/>
                          <a:pt x="3615" y="179633"/>
                          <a:pt x="3616" y="179633"/>
                        </a:cubicBezTo>
                        <a:lnTo>
                          <a:pt x="59021" y="179633"/>
                        </a:lnTo>
                        <a:cubicBezTo>
                          <a:pt x="62660" y="174743"/>
                          <a:pt x="67662" y="171035"/>
                          <a:pt x="73401" y="168974"/>
                        </a:cubicBezTo>
                        <a:lnTo>
                          <a:pt x="73401" y="127028"/>
                        </a:lnTo>
                        <a:cubicBezTo>
                          <a:pt x="70728" y="126392"/>
                          <a:pt x="68166" y="125359"/>
                          <a:pt x="65800" y="123964"/>
                        </a:cubicBezTo>
                        <a:lnTo>
                          <a:pt x="52629" y="123964"/>
                        </a:lnTo>
                        <a:cubicBezTo>
                          <a:pt x="47788" y="123964"/>
                          <a:pt x="43863" y="120042"/>
                          <a:pt x="43863" y="115203"/>
                        </a:cubicBezTo>
                        <a:cubicBezTo>
                          <a:pt x="43863" y="110365"/>
                          <a:pt x="47788" y="106443"/>
                          <a:pt x="52629" y="106443"/>
                        </a:cubicBezTo>
                        <a:lnTo>
                          <a:pt x="57294" y="106443"/>
                        </a:lnTo>
                        <a:cubicBezTo>
                          <a:pt x="58491" y="101994"/>
                          <a:pt x="61412" y="98205"/>
                          <a:pt x="65412" y="95914"/>
                        </a:cubicBezTo>
                        <a:cubicBezTo>
                          <a:pt x="70368" y="92942"/>
                          <a:pt x="76041" y="91376"/>
                          <a:pt x="81822" y="91383"/>
                        </a:cubicBezTo>
                        <a:lnTo>
                          <a:pt x="82298" y="91383"/>
                        </a:lnTo>
                        <a:cubicBezTo>
                          <a:pt x="91924" y="90622"/>
                          <a:pt x="101143" y="95413"/>
                          <a:pt x="106048" y="103725"/>
                        </a:cubicBezTo>
                        <a:lnTo>
                          <a:pt x="136925" y="82623"/>
                        </a:lnTo>
                        <a:cubicBezTo>
                          <a:pt x="137189" y="82462"/>
                          <a:pt x="137463" y="82318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3" y="65900"/>
                          <a:pt x="162339" y="58842"/>
                          <a:pt x="162144" y="51681"/>
                        </a:cubicBezTo>
                        <a:cubicBezTo>
                          <a:pt x="160590" y="49437"/>
                          <a:pt x="159381" y="47668"/>
                          <a:pt x="159078" y="47194"/>
                        </a:cubicBezTo>
                        <a:lnTo>
                          <a:pt x="158819" y="46805"/>
                        </a:lnTo>
                        <a:cubicBezTo>
                          <a:pt x="158501" y="46332"/>
                          <a:pt x="158321" y="45778"/>
                          <a:pt x="158302" y="45208"/>
                        </a:cubicBezTo>
                        <a:lnTo>
                          <a:pt x="158215" y="43827"/>
                        </a:lnTo>
                        <a:cubicBezTo>
                          <a:pt x="158173" y="43282"/>
                          <a:pt x="158262" y="42735"/>
                          <a:pt x="158474" y="42231"/>
                        </a:cubicBezTo>
                        <a:lnTo>
                          <a:pt x="159855" y="39339"/>
                        </a:lnTo>
                        <a:lnTo>
                          <a:pt x="159855" y="36491"/>
                        </a:lnTo>
                        <a:cubicBezTo>
                          <a:pt x="158135" y="18127"/>
                          <a:pt x="171638" y="1848"/>
                          <a:pt x="190014" y="129"/>
                        </a:cubicBezTo>
                        <a:cubicBezTo>
                          <a:pt x="208391" y="-1590"/>
                          <a:pt x="224682" y="11903"/>
                          <a:pt x="226402" y="30266"/>
                        </a:cubicBezTo>
                        <a:cubicBezTo>
                          <a:pt x="226596" y="32337"/>
                          <a:pt x="226596" y="34421"/>
                          <a:pt x="226402" y="36491"/>
                        </a:cubicBezTo>
                        <a:lnTo>
                          <a:pt x="226402" y="40850"/>
                        </a:lnTo>
                        <a:lnTo>
                          <a:pt x="226964" y="42663"/>
                        </a:lnTo>
                        <a:cubicBezTo>
                          <a:pt x="227084" y="42994"/>
                          <a:pt x="227142" y="43345"/>
                          <a:pt x="227136" y="43698"/>
                        </a:cubicBezTo>
                        <a:cubicBezTo>
                          <a:pt x="227122" y="44058"/>
                          <a:pt x="227136" y="44419"/>
                          <a:pt x="227180" y="44776"/>
                        </a:cubicBezTo>
                        <a:lnTo>
                          <a:pt x="227309" y="45511"/>
                        </a:lnTo>
                        <a:cubicBezTo>
                          <a:pt x="227469" y="46413"/>
                          <a:pt x="227233" y="47340"/>
                          <a:pt x="226662" y="48056"/>
                        </a:cubicBezTo>
                        <a:lnTo>
                          <a:pt x="226230" y="48661"/>
                        </a:lnTo>
                        <a:cubicBezTo>
                          <a:pt x="225927" y="49049"/>
                          <a:pt x="224804" y="50473"/>
                          <a:pt x="223293" y="52285"/>
                        </a:cubicBezTo>
                        <a:cubicBezTo>
                          <a:pt x="223047" y="59319"/>
                          <a:pt x="221480" y="66243"/>
                          <a:pt x="218673" y="72698"/>
                        </a:cubicBezTo>
                        <a:lnTo>
                          <a:pt x="222602" y="74424"/>
                        </a:lnTo>
                        <a:lnTo>
                          <a:pt x="244410" y="83270"/>
                        </a:lnTo>
                        <a:lnTo>
                          <a:pt x="254386" y="87111"/>
                        </a:lnTo>
                        <a:cubicBezTo>
                          <a:pt x="255044" y="87381"/>
                          <a:pt x="255602" y="87848"/>
                          <a:pt x="255984" y="88449"/>
                        </a:cubicBezTo>
                        <a:lnTo>
                          <a:pt x="256976" y="90088"/>
                        </a:lnTo>
                        <a:lnTo>
                          <a:pt x="301154" y="133933"/>
                        </a:lnTo>
                        <a:cubicBezTo>
                          <a:pt x="305235" y="132241"/>
                          <a:pt x="309604" y="131347"/>
                          <a:pt x="314023" y="131300"/>
                        </a:cubicBezTo>
                        <a:lnTo>
                          <a:pt x="314498" y="131300"/>
                        </a:lnTo>
                        <a:cubicBezTo>
                          <a:pt x="328058" y="131300"/>
                          <a:pt x="338811" y="138852"/>
                          <a:pt x="339458" y="148562"/>
                        </a:cubicBezTo>
                        <a:lnTo>
                          <a:pt x="345158" y="148562"/>
                        </a:lnTo>
                        <a:cubicBezTo>
                          <a:pt x="350000" y="148562"/>
                          <a:pt x="353925" y="152484"/>
                          <a:pt x="353925" y="157322"/>
                        </a:cubicBezTo>
                        <a:cubicBezTo>
                          <a:pt x="353925" y="162160"/>
                          <a:pt x="350000" y="166082"/>
                          <a:pt x="345158" y="166082"/>
                        </a:cubicBezTo>
                        <a:lnTo>
                          <a:pt x="325251" y="166082"/>
                        </a:lnTo>
                        <a:cubicBezTo>
                          <a:pt x="324991" y="166169"/>
                          <a:pt x="324690" y="166298"/>
                          <a:pt x="324387" y="166384"/>
                        </a:cubicBezTo>
                        <a:lnTo>
                          <a:pt x="324387" y="170441"/>
                        </a:lnTo>
                        <a:cubicBezTo>
                          <a:pt x="329547" y="172269"/>
                          <a:pt x="334124" y="175443"/>
                          <a:pt x="337645" y="179633"/>
                        </a:cubicBezTo>
                        <a:lnTo>
                          <a:pt x="378065" y="179633"/>
                        </a:lnTo>
                        <a:cubicBezTo>
                          <a:pt x="379877" y="179632"/>
                          <a:pt x="381346" y="181099"/>
                          <a:pt x="381346" y="182909"/>
                        </a:cubicBezTo>
                        <a:cubicBezTo>
                          <a:pt x="381346" y="182910"/>
                          <a:pt x="381346" y="182911"/>
                          <a:pt x="381346" y="182912"/>
                        </a:cubicBezTo>
                        <a:close/>
                        <a:moveTo>
                          <a:pt x="374740" y="198663"/>
                        </a:moveTo>
                        <a:lnTo>
                          <a:pt x="374740" y="193830"/>
                        </a:lnTo>
                        <a:lnTo>
                          <a:pt x="6897" y="193830"/>
                        </a:lnTo>
                        <a:lnTo>
                          <a:pt x="6897" y="198663"/>
                        </a:lnTo>
                        <a:lnTo>
                          <a:pt x="374740" y="198663"/>
                        </a:lnTo>
                        <a:close/>
                        <a:moveTo>
                          <a:pt x="374740" y="190550"/>
                        </a:moveTo>
                        <a:lnTo>
                          <a:pt x="374740" y="186192"/>
                        </a:lnTo>
                        <a:lnTo>
                          <a:pt x="6897" y="186192"/>
                        </a:lnTo>
                        <a:lnTo>
                          <a:pt x="6897" y="190550"/>
                        </a:lnTo>
                        <a:close/>
                        <a:moveTo>
                          <a:pt x="353925" y="246219"/>
                        </a:moveTo>
                        <a:lnTo>
                          <a:pt x="353925" y="205222"/>
                        </a:lnTo>
                        <a:lnTo>
                          <a:pt x="33196" y="205222"/>
                        </a:lnTo>
                        <a:lnTo>
                          <a:pt x="33196" y="246219"/>
                        </a:lnTo>
                        <a:close/>
                        <a:moveTo>
                          <a:pt x="347361" y="157322"/>
                        </a:moveTo>
                        <a:cubicBezTo>
                          <a:pt x="347356" y="156108"/>
                          <a:pt x="346373" y="155126"/>
                          <a:pt x="345158" y="155121"/>
                        </a:cubicBezTo>
                        <a:lnTo>
                          <a:pt x="331124" y="155122"/>
                        </a:lnTo>
                        <a:lnTo>
                          <a:pt x="332161" y="152834"/>
                        </a:lnTo>
                        <a:cubicBezTo>
                          <a:pt x="332452" y="152143"/>
                          <a:pt x="332655" y="151418"/>
                          <a:pt x="332764" y="150676"/>
                        </a:cubicBezTo>
                        <a:cubicBezTo>
                          <a:pt x="332808" y="150417"/>
                          <a:pt x="332851" y="150159"/>
                          <a:pt x="332895" y="149856"/>
                        </a:cubicBezTo>
                        <a:lnTo>
                          <a:pt x="332895" y="149382"/>
                        </a:lnTo>
                        <a:cubicBezTo>
                          <a:pt x="332808" y="143038"/>
                          <a:pt x="324560" y="137859"/>
                          <a:pt x="314498" y="137859"/>
                        </a:cubicBezTo>
                        <a:lnTo>
                          <a:pt x="314066" y="137859"/>
                        </a:lnTo>
                        <a:cubicBezTo>
                          <a:pt x="312900" y="137903"/>
                          <a:pt x="311778" y="137989"/>
                          <a:pt x="310655" y="138119"/>
                        </a:cubicBezTo>
                        <a:lnTo>
                          <a:pt x="309359" y="138378"/>
                        </a:lnTo>
                        <a:cubicBezTo>
                          <a:pt x="308703" y="138465"/>
                          <a:pt x="308055" y="138595"/>
                          <a:pt x="307416" y="138766"/>
                        </a:cubicBezTo>
                        <a:cubicBezTo>
                          <a:pt x="306941" y="138895"/>
                          <a:pt x="306466" y="139025"/>
                          <a:pt x="305991" y="139197"/>
                        </a:cubicBezTo>
                        <a:cubicBezTo>
                          <a:pt x="305429" y="139370"/>
                          <a:pt x="304868" y="139542"/>
                          <a:pt x="304350" y="139758"/>
                        </a:cubicBezTo>
                        <a:cubicBezTo>
                          <a:pt x="303918" y="139930"/>
                          <a:pt x="303529" y="140146"/>
                          <a:pt x="303097" y="140319"/>
                        </a:cubicBezTo>
                        <a:cubicBezTo>
                          <a:pt x="302418" y="140630"/>
                          <a:pt x="301755" y="140976"/>
                          <a:pt x="301111" y="141355"/>
                        </a:cubicBezTo>
                        <a:lnTo>
                          <a:pt x="300031" y="142088"/>
                        </a:lnTo>
                        <a:lnTo>
                          <a:pt x="252787" y="95137"/>
                        </a:lnTo>
                        <a:lnTo>
                          <a:pt x="252529" y="95223"/>
                        </a:lnTo>
                        <a:lnTo>
                          <a:pt x="251665" y="93929"/>
                        </a:lnTo>
                        <a:lnTo>
                          <a:pt x="251622" y="93885"/>
                        </a:lnTo>
                        <a:lnTo>
                          <a:pt x="251536" y="93713"/>
                        </a:lnTo>
                        <a:lnTo>
                          <a:pt x="250974" y="92850"/>
                        </a:lnTo>
                        <a:lnTo>
                          <a:pt x="242424" y="89570"/>
                        </a:lnTo>
                        <a:lnTo>
                          <a:pt x="241992" y="89398"/>
                        </a:lnTo>
                        <a:lnTo>
                          <a:pt x="239271" y="88319"/>
                        </a:lnTo>
                        <a:lnTo>
                          <a:pt x="224718" y="148821"/>
                        </a:lnTo>
                        <a:cubicBezTo>
                          <a:pt x="226380" y="152019"/>
                          <a:pt x="227240" y="155573"/>
                          <a:pt x="227223" y="159177"/>
                        </a:cubicBezTo>
                        <a:lnTo>
                          <a:pt x="227223" y="182913"/>
                        </a:lnTo>
                        <a:lnTo>
                          <a:pt x="239746" y="182913"/>
                        </a:lnTo>
                        <a:lnTo>
                          <a:pt x="243935" y="138248"/>
                        </a:lnTo>
                        <a:lnTo>
                          <a:pt x="296965" y="178208"/>
                        </a:lnTo>
                        <a:cubicBezTo>
                          <a:pt x="299431" y="176177"/>
                          <a:pt x="302239" y="174600"/>
                          <a:pt x="305257" y="173548"/>
                        </a:cubicBezTo>
                        <a:cubicBezTo>
                          <a:pt x="305947" y="173289"/>
                          <a:pt x="306681" y="173073"/>
                          <a:pt x="307416" y="172857"/>
                        </a:cubicBezTo>
                        <a:lnTo>
                          <a:pt x="307416" y="164011"/>
                        </a:lnTo>
                        <a:cubicBezTo>
                          <a:pt x="306034" y="163712"/>
                          <a:pt x="304677" y="163307"/>
                          <a:pt x="303357" y="162802"/>
                        </a:cubicBezTo>
                        <a:lnTo>
                          <a:pt x="283362" y="162802"/>
                        </a:lnTo>
                        <a:cubicBezTo>
                          <a:pt x="280334" y="162802"/>
                          <a:pt x="277878" y="160349"/>
                          <a:pt x="277878" y="157322"/>
                        </a:cubicBezTo>
                        <a:cubicBezTo>
                          <a:pt x="277878" y="154295"/>
                          <a:pt x="280334" y="151842"/>
                          <a:pt x="283362" y="151842"/>
                        </a:cubicBezTo>
                        <a:lnTo>
                          <a:pt x="297700" y="152100"/>
                        </a:lnTo>
                        <a:cubicBezTo>
                          <a:pt x="297428" y="151382"/>
                          <a:pt x="297281" y="150623"/>
                          <a:pt x="297268" y="149856"/>
                        </a:cubicBezTo>
                        <a:lnTo>
                          <a:pt x="297268" y="149770"/>
                        </a:lnTo>
                        <a:cubicBezTo>
                          <a:pt x="297570" y="146801"/>
                          <a:pt x="299336" y="144178"/>
                          <a:pt x="301974" y="142779"/>
                        </a:cubicBezTo>
                        <a:cubicBezTo>
                          <a:pt x="305648" y="140610"/>
                          <a:pt x="309842" y="139477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11" y="143944"/>
                          <a:pt x="331253" y="149425"/>
                        </a:cubicBezTo>
                        <a:cubicBezTo>
                          <a:pt x="330980" y="152427"/>
                          <a:pt x="329210" y="155088"/>
                          <a:pt x="326546" y="156502"/>
                        </a:cubicBezTo>
                        <a:cubicBezTo>
                          <a:pt x="322871" y="158662"/>
                          <a:pt x="318676" y="159781"/>
                          <a:pt x="314412" y="159738"/>
                        </a:cubicBezTo>
                        <a:lnTo>
                          <a:pt x="314023" y="159782"/>
                        </a:lnTo>
                        <a:cubicBezTo>
                          <a:pt x="309051" y="159966"/>
                          <a:pt x="304169" y="158426"/>
                          <a:pt x="300203" y="155423"/>
                        </a:cubicBezTo>
                        <a:lnTo>
                          <a:pt x="283319" y="155122"/>
                        </a:lnTo>
                        <a:cubicBezTo>
                          <a:pt x="282103" y="155134"/>
                          <a:pt x="281127" y="156129"/>
                          <a:pt x="281139" y="157344"/>
                        </a:cubicBezTo>
                        <a:cubicBezTo>
                          <a:pt x="281151" y="158559"/>
                          <a:pt x="282146" y="159534"/>
                          <a:pt x="283362" y="159522"/>
                        </a:cubicBezTo>
                        <a:lnTo>
                          <a:pt x="304263" y="159653"/>
                        </a:lnTo>
                        <a:cubicBezTo>
                          <a:pt x="305896" y="160285"/>
                          <a:pt x="307589" y="160748"/>
                          <a:pt x="309316" y="161034"/>
                        </a:cubicBezTo>
                        <a:lnTo>
                          <a:pt x="310697" y="161248"/>
                        </a:lnTo>
                        <a:lnTo>
                          <a:pt x="310697" y="175533"/>
                        </a:lnTo>
                        <a:lnTo>
                          <a:pt x="309402" y="175792"/>
                        </a:lnTo>
                        <a:cubicBezTo>
                          <a:pt x="308358" y="175994"/>
                          <a:pt x="307332" y="176282"/>
                          <a:pt x="306336" y="176654"/>
                        </a:cubicBezTo>
                        <a:cubicBezTo>
                          <a:pt x="302690" y="177929"/>
                          <a:pt x="299413" y="180078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4"/>
                        </a:lnTo>
                        <a:cubicBezTo>
                          <a:pt x="330822" y="181920"/>
                          <a:pt x="330303" y="181531"/>
                          <a:pt x="329785" y="181100"/>
                        </a:cubicBezTo>
                        <a:cubicBezTo>
                          <a:pt x="329388" y="180717"/>
                          <a:pt x="328970" y="180357"/>
                          <a:pt x="328533" y="180021"/>
                        </a:cubicBezTo>
                        <a:cubicBezTo>
                          <a:pt x="327972" y="179633"/>
                          <a:pt x="327367" y="179288"/>
                          <a:pt x="326806" y="178899"/>
                        </a:cubicBezTo>
                        <a:cubicBezTo>
                          <a:pt x="326374" y="178640"/>
                          <a:pt x="325941" y="178338"/>
                          <a:pt x="325510" y="178079"/>
                        </a:cubicBezTo>
                        <a:cubicBezTo>
                          <a:pt x="324540" y="177595"/>
                          <a:pt x="323545" y="177164"/>
                          <a:pt x="322530" y="176785"/>
                        </a:cubicBezTo>
                        <a:lnTo>
                          <a:pt x="322185" y="176654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2"/>
                        </a:cubicBezTo>
                        <a:lnTo>
                          <a:pt x="317823" y="175533"/>
                        </a:lnTo>
                        <a:lnTo>
                          <a:pt x="317823" y="161163"/>
                        </a:lnTo>
                        <a:lnTo>
                          <a:pt x="319162" y="160904"/>
                        </a:lnTo>
                        <a:cubicBezTo>
                          <a:pt x="319723" y="160774"/>
                          <a:pt x="320285" y="160645"/>
                          <a:pt x="320802" y="160515"/>
                        </a:cubicBezTo>
                        <a:cubicBezTo>
                          <a:pt x="321607" y="160331"/>
                          <a:pt x="322400" y="160101"/>
                          <a:pt x="323178" y="159825"/>
                        </a:cubicBezTo>
                        <a:cubicBezTo>
                          <a:pt x="323400" y="159773"/>
                          <a:pt x="323617" y="159701"/>
                          <a:pt x="323825" y="159609"/>
                        </a:cubicBezTo>
                        <a:lnTo>
                          <a:pt x="324387" y="159522"/>
                        </a:lnTo>
                        <a:lnTo>
                          <a:pt x="345158" y="159522"/>
                        </a:lnTo>
                        <a:cubicBezTo>
                          <a:pt x="346372" y="159518"/>
                          <a:pt x="347356" y="158536"/>
                          <a:pt x="347361" y="157322"/>
                        </a:cubicBezTo>
                        <a:close/>
                        <a:moveTo>
                          <a:pt x="324775" y="153740"/>
                        </a:moveTo>
                        <a:cubicBezTo>
                          <a:pt x="325769" y="153136"/>
                          <a:pt x="328014" y="151496"/>
                          <a:pt x="327972" y="149468"/>
                        </a:cubicBezTo>
                        <a:cubicBezTo>
                          <a:pt x="327928" y="146318"/>
                          <a:pt x="322185" y="142779"/>
                          <a:pt x="314498" y="142779"/>
                        </a:cubicBezTo>
                        <a:lnTo>
                          <a:pt x="314152" y="142779"/>
                        </a:lnTo>
                        <a:cubicBezTo>
                          <a:pt x="310499" y="142759"/>
                          <a:pt x="306907" y="143713"/>
                          <a:pt x="303745" y="145541"/>
                        </a:cubicBezTo>
                        <a:cubicBezTo>
                          <a:pt x="302795" y="146145"/>
                          <a:pt x="300507" y="147785"/>
                          <a:pt x="300550" y="149814"/>
                        </a:cubicBezTo>
                        <a:cubicBezTo>
                          <a:pt x="300592" y="152963"/>
                          <a:pt x="306336" y="156459"/>
                          <a:pt x="314023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8" y="182054"/>
                          <a:pt x="293810" y="181233"/>
                          <a:pt x="294547" y="180453"/>
                        </a:cubicBezTo>
                        <a:lnTo>
                          <a:pt x="246656" y="144419"/>
                        </a:lnTo>
                        <a:lnTo>
                          <a:pt x="243029" y="182913"/>
                        </a:lnTo>
                        <a:close/>
                        <a:moveTo>
                          <a:pt x="221220" y="149295"/>
                        </a:moveTo>
                        <a:lnTo>
                          <a:pt x="236205" y="87024"/>
                        </a:lnTo>
                        <a:lnTo>
                          <a:pt x="230030" y="84522"/>
                        </a:lnTo>
                        <a:lnTo>
                          <a:pt x="215736" y="143987"/>
                        </a:lnTo>
                        <a:lnTo>
                          <a:pt x="214095" y="143470"/>
                        </a:lnTo>
                        <a:cubicBezTo>
                          <a:pt x="213071" y="143168"/>
                          <a:pt x="212010" y="143007"/>
                          <a:pt x="210942" y="142995"/>
                        </a:cubicBezTo>
                        <a:lnTo>
                          <a:pt x="169529" y="142995"/>
                        </a:lnTo>
                        <a:lnTo>
                          <a:pt x="155192" y="83270"/>
                        </a:lnTo>
                        <a:lnTo>
                          <a:pt x="148930" y="85385"/>
                        </a:lnTo>
                        <a:lnTo>
                          <a:pt x="163440" y="145714"/>
                        </a:lnTo>
                        <a:lnTo>
                          <a:pt x="162749" y="146361"/>
                        </a:lnTo>
                        <a:cubicBezTo>
                          <a:pt x="159416" y="149785"/>
                          <a:pt x="157596" y="154402"/>
                          <a:pt x="157697" y="159177"/>
                        </a:cubicBezTo>
                        <a:lnTo>
                          <a:pt x="157697" y="182913"/>
                        </a:lnTo>
                        <a:lnTo>
                          <a:pt x="223941" y="182913"/>
                        </a:lnTo>
                        <a:lnTo>
                          <a:pt x="223941" y="159177"/>
                        </a:lnTo>
                        <a:cubicBezTo>
                          <a:pt x="223965" y="155918"/>
                          <a:pt x="223147" y="152707"/>
                          <a:pt x="221565" y="149856"/>
                        </a:cubicBezTo>
                        <a:close/>
                        <a:moveTo>
                          <a:pt x="213360" y="139930"/>
                        </a:moveTo>
                        <a:lnTo>
                          <a:pt x="226920" y="83486"/>
                        </a:lnTo>
                        <a:lnTo>
                          <a:pt x="219968" y="80422"/>
                        </a:lnTo>
                        <a:lnTo>
                          <a:pt x="216470" y="78998"/>
                        </a:lnTo>
                        <a:lnTo>
                          <a:pt x="199066" y="99323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8"/>
                        </a:lnTo>
                        <a:lnTo>
                          <a:pt x="158302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3"/>
                          <a:pt x="213360" y="139931"/>
                        </a:cubicBezTo>
                        <a:close/>
                        <a:moveTo>
                          <a:pt x="220615" y="45165"/>
                        </a:moveTo>
                        <a:cubicBezTo>
                          <a:pt x="220580" y="44836"/>
                          <a:pt x="220566" y="44504"/>
                          <a:pt x="220573" y="44173"/>
                        </a:cubicBezTo>
                        <a:lnTo>
                          <a:pt x="219968" y="42403"/>
                        </a:lnTo>
                        <a:cubicBezTo>
                          <a:pt x="219932" y="42248"/>
                          <a:pt x="219918" y="42088"/>
                          <a:pt x="219925" y="41928"/>
                        </a:cubicBezTo>
                        <a:lnTo>
                          <a:pt x="219796" y="41626"/>
                        </a:lnTo>
                        <a:lnTo>
                          <a:pt x="219796" y="36491"/>
                        </a:lnTo>
                        <a:cubicBezTo>
                          <a:pt x="221510" y="21762"/>
                          <a:pt x="210951" y="8433"/>
                          <a:pt x="196212" y="6720"/>
                        </a:cubicBezTo>
                        <a:cubicBezTo>
                          <a:pt x="181472" y="5007"/>
                          <a:pt x="168134" y="15559"/>
                          <a:pt x="166420" y="30288"/>
                        </a:cubicBezTo>
                        <a:cubicBezTo>
                          <a:pt x="166180" y="32349"/>
                          <a:pt x="166180" y="34430"/>
                          <a:pt x="166420" y="36491"/>
                        </a:cubicBezTo>
                        <a:lnTo>
                          <a:pt x="166420" y="40030"/>
                        </a:lnTo>
                        <a:cubicBezTo>
                          <a:pt x="166397" y="40249"/>
                          <a:pt x="166354" y="40466"/>
                          <a:pt x="166291" y="40677"/>
                        </a:cubicBezTo>
                        <a:lnTo>
                          <a:pt x="166247" y="41109"/>
                        </a:lnTo>
                        <a:lnTo>
                          <a:pt x="166117" y="41411"/>
                        </a:lnTo>
                        <a:lnTo>
                          <a:pt x="164865" y="44086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6" y="46633"/>
                          <a:pt x="167413" y="47755"/>
                          <a:pt x="168276" y="48877"/>
                        </a:cubicBezTo>
                        <a:lnTo>
                          <a:pt x="168709" y="48877"/>
                        </a:lnTo>
                        <a:lnTo>
                          <a:pt x="168709" y="49437"/>
                        </a:lnTo>
                        <a:cubicBezTo>
                          <a:pt x="170842" y="52697"/>
                          <a:pt x="173497" y="55584"/>
                          <a:pt x="176568" y="57982"/>
                        </a:cubicBezTo>
                        <a:cubicBezTo>
                          <a:pt x="181142" y="59885"/>
                          <a:pt x="186089" y="60726"/>
                          <a:pt x="191035" y="60441"/>
                        </a:cubicBezTo>
                        <a:cubicBezTo>
                          <a:pt x="196779" y="60578"/>
                          <a:pt x="202504" y="59731"/>
                          <a:pt x="207963" y="57938"/>
                        </a:cubicBezTo>
                        <a:cubicBezTo>
                          <a:pt x="212807" y="54349"/>
                          <a:pt x="217073" y="50041"/>
                          <a:pt x="220615" y="45165"/>
                        </a:cubicBezTo>
                        <a:close/>
                        <a:moveTo>
                          <a:pt x="198851" y="94533"/>
                        </a:moveTo>
                        <a:lnTo>
                          <a:pt x="213231" y="77703"/>
                        </a:lnTo>
                        <a:lnTo>
                          <a:pt x="212886" y="77530"/>
                        </a:lnTo>
                        <a:lnTo>
                          <a:pt x="212842" y="77530"/>
                        </a:lnTo>
                        <a:lnTo>
                          <a:pt x="212368" y="77358"/>
                        </a:lnTo>
                        <a:cubicBezTo>
                          <a:pt x="208439" y="84154"/>
                          <a:pt x="201483" y="88649"/>
                          <a:pt x="193669" y="89441"/>
                        </a:cubicBezTo>
                        <a:close/>
                        <a:moveTo>
                          <a:pt x="211245" y="72914"/>
                        </a:moveTo>
                        <a:cubicBezTo>
                          <a:pt x="214176" y="67374"/>
                          <a:pt x="215939" y="61294"/>
                          <a:pt x="216427" y="55047"/>
                        </a:cubicBezTo>
                        <a:cubicBezTo>
                          <a:pt x="214402" y="57421"/>
                          <a:pt x="211975" y="59423"/>
                          <a:pt x="209258" y="60959"/>
                        </a:cubicBezTo>
                        <a:cubicBezTo>
                          <a:pt x="203394" y="62946"/>
                          <a:pt x="197225" y="63881"/>
                          <a:pt x="191035" y="63721"/>
                        </a:cubicBezTo>
                        <a:cubicBezTo>
                          <a:pt x="185536" y="63951"/>
                          <a:pt x="180054" y="62979"/>
                          <a:pt x="174970" y="60873"/>
                        </a:cubicBezTo>
                        <a:cubicBezTo>
                          <a:pt x="172695" y="59318"/>
                          <a:pt x="170683" y="57410"/>
                          <a:pt x="169010" y="55220"/>
                        </a:cubicBezTo>
                        <a:cubicBezTo>
                          <a:pt x="169551" y="61375"/>
                          <a:pt x="171313" y="67360"/>
                          <a:pt x="174193" y="72827"/>
                        </a:cubicBezTo>
                        <a:cubicBezTo>
                          <a:pt x="174280" y="72956"/>
                          <a:pt x="174236" y="73043"/>
                          <a:pt x="174280" y="73172"/>
                        </a:cubicBezTo>
                        <a:cubicBezTo>
                          <a:pt x="177883" y="83353"/>
                          <a:pt x="189064" y="88687"/>
                          <a:pt x="199252" y="85085"/>
                        </a:cubicBezTo>
                        <a:cubicBezTo>
                          <a:pt x="204807" y="83122"/>
                          <a:pt x="209180" y="78761"/>
                          <a:pt x="211158" y="73215"/>
                        </a:cubicBezTo>
                        <a:cubicBezTo>
                          <a:pt x="211202" y="73128"/>
                          <a:pt x="211158" y="72999"/>
                          <a:pt x="211245" y="72914"/>
                        </a:cubicBezTo>
                        <a:close/>
                        <a:moveTo>
                          <a:pt x="185119" y="95310"/>
                        </a:moveTo>
                        <a:lnTo>
                          <a:pt x="191812" y="89441"/>
                        </a:lnTo>
                        <a:cubicBezTo>
                          <a:pt x="183964" y="88651"/>
                          <a:pt x="176982" y="84117"/>
                          <a:pt x="173070" y="77272"/>
                        </a:cubicBezTo>
                        <a:lnTo>
                          <a:pt x="171688" y="77746"/>
                        </a:lnTo>
                        <a:close/>
                        <a:moveTo>
                          <a:pt x="159813" y="144677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3"/>
                        </a:lnTo>
                        <a:lnTo>
                          <a:pt x="114426" y="109723"/>
                        </a:lnTo>
                        <a:cubicBezTo>
                          <a:pt x="117455" y="109723"/>
                          <a:pt x="119911" y="112177"/>
                          <a:pt x="119911" y="115204"/>
                        </a:cubicBezTo>
                        <a:cubicBezTo>
                          <a:pt x="119911" y="118231"/>
                          <a:pt x="117455" y="120685"/>
                          <a:pt x="114426" y="120685"/>
                        </a:cubicBezTo>
                        <a:lnTo>
                          <a:pt x="96979" y="120771"/>
                        </a:lnTo>
                        <a:cubicBezTo>
                          <a:pt x="94924" y="122019"/>
                          <a:pt x="92698" y="122964"/>
                          <a:pt x="90372" y="123575"/>
                        </a:cubicBezTo>
                        <a:lnTo>
                          <a:pt x="90372" y="144074"/>
                        </a:lnTo>
                        <a:cubicBezTo>
                          <a:pt x="95900" y="142650"/>
                          <a:pt x="112699" y="137040"/>
                          <a:pt x="128504" y="130696"/>
                        </a:cubicBezTo>
                        <a:cubicBezTo>
                          <a:pt x="130525" y="129695"/>
                          <a:pt x="132891" y="129664"/>
                          <a:pt x="134938" y="130609"/>
                        </a:cubicBezTo>
                        <a:cubicBezTo>
                          <a:pt x="136469" y="131407"/>
                          <a:pt x="137584" y="132821"/>
                          <a:pt x="138005" y="134494"/>
                        </a:cubicBezTo>
                        <a:lnTo>
                          <a:pt x="142108" y="182913"/>
                        </a:lnTo>
                        <a:lnTo>
                          <a:pt x="154415" y="182913"/>
                        </a:lnTo>
                        <a:lnTo>
                          <a:pt x="154415" y="159177"/>
                        </a:lnTo>
                        <a:cubicBezTo>
                          <a:pt x="154328" y="153838"/>
                          <a:pt x="156256" y="148662"/>
                          <a:pt x="159813" y="144677"/>
                        </a:cubicBezTo>
                        <a:close/>
                        <a:moveTo>
                          <a:pt x="138825" y="182913"/>
                        </a:moveTo>
                        <a:lnTo>
                          <a:pt x="134766" y="135054"/>
                        </a:lnTo>
                        <a:cubicBezTo>
                          <a:pt x="134503" y="134390"/>
                          <a:pt x="134013" y="133840"/>
                          <a:pt x="133383" y="133501"/>
                        </a:cubicBezTo>
                        <a:cubicBezTo>
                          <a:pt x="132176" y="133081"/>
                          <a:pt x="130850" y="133174"/>
                          <a:pt x="129714" y="133760"/>
                        </a:cubicBezTo>
                        <a:cubicBezTo>
                          <a:pt x="116886" y="138974"/>
                          <a:pt x="103798" y="143525"/>
                          <a:pt x="90503" y="147396"/>
                        </a:cubicBezTo>
                        <a:lnTo>
                          <a:pt x="90372" y="146792"/>
                        </a:lnTo>
                        <a:lnTo>
                          <a:pt x="90372" y="171390"/>
                        </a:lnTo>
                        <a:cubicBezTo>
                          <a:pt x="91106" y="171606"/>
                          <a:pt x="91840" y="171822"/>
                          <a:pt x="92575" y="172081"/>
                        </a:cubicBezTo>
                        <a:cubicBezTo>
                          <a:pt x="98233" y="174081"/>
                          <a:pt x="103075" y="177887"/>
                          <a:pt x="106350" y="182913"/>
                        </a:cubicBezTo>
                        <a:close/>
                        <a:moveTo>
                          <a:pt x="116628" y="115203"/>
                        </a:moveTo>
                        <a:cubicBezTo>
                          <a:pt x="116623" y="113990"/>
                          <a:pt x="115640" y="113008"/>
                          <a:pt x="114426" y="113003"/>
                        </a:cubicBezTo>
                        <a:lnTo>
                          <a:pt x="100176" y="113003"/>
                        </a:lnTo>
                        <a:lnTo>
                          <a:pt x="100564" y="111061"/>
                        </a:lnTo>
                        <a:cubicBezTo>
                          <a:pt x="100677" y="110536"/>
                          <a:pt x="100735" y="110001"/>
                          <a:pt x="100737" y="109465"/>
                        </a:cubicBezTo>
                        <a:cubicBezTo>
                          <a:pt x="100736" y="109101"/>
                          <a:pt x="100693" y="108739"/>
                          <a:pt x="100607" y="108385"/>
                        </a:cubicBezTo>
                        <a:cubicBezTo>
                          <a:pt x="99657" y="102430"/>
                          <a:pt x="91798" y="97942"/>
                          <a:pt x="82298" y="97942"/>
                        </a:cubicBezTo>
                        <a:lnTo>
                          <a:pt x="81909" y="97986"/>
                        </a:lnTo>
                        <a:cubicBezTo>
                          <a:pt x="81114" y="97998"/>
                          <a:pt x="80321" y="98056"/>
                          <a:pt x="79533" y="98158"/>
                        </a:cubicBezTo>
                        <a:cubicBezTo>
                          <a:pt x="79114" y="98145"/>
                          <a:pt x="78695" y="98174"/>
                          <a:pt x="78281" y="98244"/>
                        </a:cubicBezTo>
                        <a:cubicBezTo>
                          <a:pt x="75112" y="98625"/>
                          <a:pt x="72054" y="99653"/>
                          <a:pt x="69299" y="101266"/>
                        </a:cubicBezTo>
                        <a:cubicBezTo>
                          <a:pt x="69170" y="101351"/>
                          <a:pt x="69039" y="101395"/>
                          <a:pt x="68910" y="101480"/>
                        </a:cubicBezTo>
                        <a:cubicBezTo>
                          <a:pt x="66251" y="102938"/>
                          <a:pt x="64325" y="105443"/>
                          <a:pt x="63599" y="108385"/>
                        </a:cubicBezTo>
                        <a:cubicBezTo>
                          <a:pt x="63484" y="108910"/>
                          <a:pt x="63426" y="109445"/>
                          <a:pt x="63426" y="109982"/>
                        </a:cubicBezTo>
                        <a:cubicBezTo>
                          <a:pt x="63433" y="110358"/>
                          <a:pt x="63462" y="110732"/>
                          <a:pt x="63512" y="111104"/>
                        </a:cubicBezTo>
                        <a:lnTo>
                          <a:pt x="63857" y="113003"/>
                        </a:lnTo>
                        <a:lnTo>
                          <a:pt x="52629" y="113003"/>
                        </a:lnTo>
                        <a:cubicBezTo>
                          <a:pt x="51413" y="113003"/>
                          <a:pt x="50427" y="113988"/>
                          <a:pt x="50427" y="115204"/>
                        </a:cubicBezTo>
                        <a:cubicBezTo>
                          <a:pt x="50427" y="116419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6" y="117663"/>
                        </a:lnTo>
                        <a:cubicBezTo>
                          <a:pt x="68392" y="117837"/>
                          <a:pt x="68607" y="117923"/>
                          <a:pt x="68781" y="118052"/>
                        </a:cubicBezTo>
                        <a:cubicBezTo>
                          <a:pt x="69674" y="118618"/>
                          <a:pt x="70613" y="119109"/>
                          <a:pt x="71588" y="119520"/>
                        </a:cubicBezTo>
                        <a:cubicBezTo>
                          <a:pt x="71691" y="119554"/>
                          <a:pt x="71793" y="119598"/>
                          <a:pt x="71889" y="119649"/>
                        </a:cubicBezTo>
                        <a:cubicBezTo>
                          <a:pt x="73026" y="120098"/>
                          <a:pt x="74196" y="120458"/>
                          <a:pt x="75388" y="120727"/>
                        </a:cubicBezTo>
                        <a:cubicBezTo>
                          <a:pt x="75690" y="120814"/>
                          <a:pt x="75949" y="120857"/>
                          <a:pt x="76251" y="120943"/>
                        </a:cubicBezTo>
                        <a:cubicBezTo>
                          <a:pt x="76510" y="120987"/>
                          <a:pt x="76770" y="121030"/>
                          <a:pt x="77072" y="121073"/>
                        </a:cubicBezTo>
                        <a:cubicBezTo>
                          <a:pt x="77547" y="121159"/>
                          <a:pt x="78022" y="121246"/>
                          <a:pt x="78540" y="121288"/>
                        </a:cubicBezTo>
                        <a:lnTo>
                          <a:pt x="79965" y="121461"/>
                        </a:lnTo>
                        <a:lnTo>
                          <a:pt x="79965" y="174022"/>
                        </a:lnTo>
                        <a:lnTo>
                          <a:pt x="78670" y="174325"/>
                        </a:lnTo>
                        <a:cubicBezTo>
                          <a:pt x="77656" y="174517"/>
                          <a:pt x="76659" y="174791"/>
                          <a:pt x="75690" y="175144"/>
                        </a:cubicBezTo>
                        <a:cubicBezTo>
                          <a:pt x="75642" y="175139"/>
                          <a:pt x="75595" y="175154"/>
                          <a:pt x="75560" y="175188"/>
                        </a:cubicBezTo>
                        <a:lnTo>
                          <a:pt x="75431" y="175231"/>
                        </a:lnTo>
                        <a:cubicBezTo>
                          <a:pt x="74219" y="175657"/>
                          <a:pt x="73048" y="176191"/>
                          <a:pt x="71933" y="176828"/>
                        </a:cubicBezTo>
                        <a:cubicBezTo>
                          <a:pt x="71457" y="177086"/>
                          <a:pt x="70983" y="177475"/>
                          <a:pt x="70507" y="177777"/>
                        </a:cubicBezTo>
                        <a:cubicBezTo>
                          <a:pt x="69860" y="178208"/>
                          <a:pt x="69212" y="178597"/>
                          <a:pt x="68651" y="179028"/>
                        </a:cubicBezTo>
                        <a:cubicBezTo>
                          <a:pt x="68133" y="179417"/>
                          <a:pt x="67744" y="179891"/>
                          <a:pt x="67268" y="180323"/>
                        </a:cubicBezTo>
                        <a:cubicBezTo>
                          <a:pt x="66719" y="180793"/>
                          <a:pt x="66200" y="181297"/>
                          <a:pt x="65715" y="181833"/>
                        </a:cubicBezTo>
                        <a:cubicBezTo>
                          <a:pt x="65412" y="182178"/>
                          <a:pt x="65153" y="182566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0"/>
                          <a:pt x="95704" y="176679"/>
                          <a:pt x="91453" y="175187"/>
                        </a:cubicBezTo>
                        <a:cubicBezTo>
                          <a:pt x="90456" y="174815"/>
                          <a:pt x="89431" y="174526"/>
                          <a:pt x="88386" y="174325"/>
                        </a:cubicBezTo>
                        <a:lnTo>
                          <a:pt x="87090" y="174022"/>
                        </a:lnTo>
                        <a:lnTo>
                          <a:pt x="87090" y="121030"/>
                        </a:lnTo>
                        <a:lnTo>
                          <a:pt x="88343" y="120727"/>
                        </a:lnTo>
                        <a:cubicBezTo>
                          <a:pt x="90762" y="120192"/>
                          <a:pt x="93080" y="119275"/>
                          <a:pt x="95209" y="118009"/>
                        </a:cubicBezTo>
                        <a:lnTo>
                          <a:pt x="96072" y="117405"/>
                        </a:lnTo>
                        <a:lnTo>
                          <a:pt x="114426" y="117405"/>
                        </a:lnTo>
                        <a:cubicBezTo>
                          <a:pt x="115640" y="117400"/>
                          <a:pt x="116623" y="116417"/>
                          <a:pt x="116628" y="11520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05" name="Google Shape;2405;g2db6eecb36d_0_0"/>
                  <p:cNvSpPr/>
                  <p:nvPr/>
                </p:nvSpPr>
                <p:spPr>
                  <a:xfrm>
                    <a:off x="5030321" y="2947048"/>
                    <a:ext cx="34028" cy="20283"/>
                  </a:xfrm>
                  <a:custGeom>
                    <a:rect b="b" l="l" r="r" t="t"/>
                    <a:pathLst>
                      <a:path extrusionOk="0" h="20283" w="34028">
                        <a:moveTo>
                          <a:pt x="34362" y="9906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4"/>
                        </a:cubicBezTo>
                        <a:lnTo>
                          <a:pt x="17089" y="20264"/>
                        </a:lnTo>
                        <a:cubicBezTo>
                          <a:pt x="7934" y="20264"/>
                          <a:pt x="421" y="15819"/>
                          <a:pt x="334" y="10338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6"/>
                          <a:pt x="12954" y="-24"/>
                          <a:pt x="17218" y="24"/>
                        </a:cubicBezTo>
                        <a:lnTo>
                          <a:pt x="17565" y="-19"/>
                        </a:lnTo>
                        <a:cubicBezTo>
                          <a:pt x="26762" y="-19"/>
                          <a:pt x="34277" y="4426"/>
                          <a:pt x="34362" y="9906"/>
                        </a:cubicBezTo>
                        <a:close/>
                        <a:moveTo>
                          <a:pt x="27843" y="14223"/>
                        </a:moveTo>
                        <a:cubicBezTo>
                          <a:pt x="28835" y="13618"/>
                          <a:pt x="31081" y="11978"/>
                          <a:pt x="31081" y="9950"/>
                        </a:cubicBezTo>
                        <a:cubicBezTo>
                          <a:pt x="31038" y="6800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5"/>
                          <a:pt x="9983" y="4185"/>
                          <a:pt x="6811" y="6023"/>
                        </a:cubicBezTo>
                        <a:cubicBezTo>
                          <a:pt x="5861" y="6628"/>
                          <a:pt x="3573" y="8310"/>
                          <a:pt x="3616" y="10295"/>
                        </a:cubicBezTo>
                        <a:cubicBezTo>
                          <a:pt x="3659" y="13446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6"/>
                          <a:pt x="24685" y="16062"/>
                          <a:pt x="27843" y="1422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406" name="Google Shape;2406;g2db6eecb36d_0_0"/>
              <p:cNvGrpSpPr/>
              <p:nvPr/>
            </p:nvGrpSpPr>
            <p:grpSpPr>
              <a:xfrm>
                <a:off x="6412511" y="4122187"/>
                <a:ext cx="561040" cy="377073"/>
                <a:chOff x="5723061" y="4582192"/>
                <a:chExt cx="561040" cy="377073"/>
              </a:xfrm>
            </p:grpSpPr>
            <p:grpSp>
              <p:nvGrpSpPr>
                <p:cNvPr id="2407" name="Google Shape;2407;g2db6eecb36d_0_0"/>
                <p:cNvGrpSpPr/>
                <p:nvPr/>
              </p:nvGrpSpPr>
              <p:grpSpPr>
                <a:xfrm>
                  <a:off x="5771378" y="4591613"/>
                  <a:ext cx="472272" cy="352929"/>
                  <a:chOff x="4998402" y="3162440"/>
                  <a:chExt cx="320728" cy="239680"/>
                </a:xfrm>
              </p:grpSpPr>
              <p:sp>
                <p:nvSpPr>
                  <p:cNvPr id="2408" name="Google Shape;2408;g2db6eecb36d_0_0"/>
                  <p:cNvSpPr/>
                  <p:nvPr/>
                </p:nvSpPr>
                <p:spPr>
                  <a:xfrm>
                    <a:off x="4998402" y="3361125"/>
                    <a:ext cx="320728" cy="40995"/>
                  </a:xfrm>
                  <a:custGeom>
                    <a:rect b="b" l="l" r="r" t="t"/>
                    <a:pathLst>
                      <a:path extrusionOk="0" h="40995" w="320728">
                        <a:moveTo>
                          <a:pt x="0" y="0"/>
                        </a:moveTo>
                        <a:lnTo>
                          <a:pt x="320729" y="0"/>
                        </a:lnTo>
                        <a:lnTo>
                          <a:pt x="320729" y="40996"/>
                        </a:lnTo>
                        <a:lnTo>
                          <a:pt x="0" y="40996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09" name="Google Shape;2409;g2db6eecb36d_0_0"/>
                  <p:cNvSpPr/>
                  <p:nvPr/>
                </p:nvSpPr>
                <p:spPr>
                  <a:xfrm>
                    <a:off x="5114135" y="3239171"/>
                    <a:ext cx="87275" cy="99642"/>
                  </a:xfrm>
                  <a:custGeom>
                    <a:rect b="b" l="l" r="r" t="t"/>
                    <a:pathLst>
                      <a:path extrusionOk="0" h="99642" w="87275">
                        <a:moveTo>
                          <a:pt x="87609" y="3736"/>
                        </a:moveTo>
                        <a:lnTo>
                          <a:pt x="72625" y="66007"/>
                        </a:lnTo>
                        <a:lnTo>
                          <a:pt x="72970" y="66568"/>
                        </a:lnTo>
                        <a:cubicBezTo>
                          <a:pt x="74551" y="69420"/>
                          <a:pt x="75369" y="72630"/>
                          <a:pt x="75344" y="75890"/>
                        </a:cubicBezTo>
                        <a:lnTo>
                          <a:pt x="75344" y="99624"/>
                        </a:lnTo>
                        <a:lnTo>
                          <a:pt x="9100" y="99624"/>
                        </a:lnTo>
                        <a:lnTo>
                          <a:pt x="9100" y="75889"/>
                        </a:lnTo>
                        <a:cubicBezTo>
                          <a:pt x="9000" y="71113"/>
                          <a:pt x="10820" y="66497"/>
                          <a:pt x="14153" y="63072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7"/>
                        </a:lnTo>
                        <a:lnTo>
                          <a:pt x="62347" y="59707"/>
                        </a:lnTo>
                        <a:cubicBezTo>
                          <a:pt x="63414" y="59720"/>
                          <a:pt x="64475" y="59879"/>
                          <a:pt x="65499" y="60181"/>
                        </a:cubicBezTo>
                        <a:lnTo>
                          <a:pt x="67140" y="60698"/>
                        </a:lnTo>
                        <a:lnTo>
                          <a:pt x="81433" y="1233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10" name="Google Shape;2410;g2db6eecb36d_0_0"/>
                  <p:cNvSpPr/>
                  <p:nvPr/>
                </p:nvSpPr>
                <p:spPr>
                  <a:xfrm>
                    <a:off x="5130071" y="3162440"/>
                    <a:ext cx="55750" cy="53957"/>
                  </a:xfrm>
                  <a:custGeom>
                    <a:rect b="b" l="l" r="r" t="t"/>
                    <a:pathLst>
                      <a:path extrusionOk="0" h="53957" w="55750">
                        <a:moveTo>
                          <a:pt x="56041" y="37616"/>
                        </a:moveTo>
                        <a:cubicBezTo>
                          <a:pt x="56033" y="37947"/>
                          <a:pt x="56048" y="38279"/>
                          <a:pt x="56084" y="38608"/>
                        </a:cubicBezTo>
                        <a:cubicBezTo>
                          <a:pt x="52542" y="43485"/>
                          <a:pt x="48275" y="47793"/>
                          <a:pt x="43431" y="51382"/>
                        </a:cubicBezTo>
                        <a:cubicBezTo>
                          <a:pt x="37972" y="53175"/>
                          <a:pt x="32247" y="54021"/>
                          <a:pt x="26503" y="53884"/>
                        </a:cubicBezTo>
                        <a:cubicBezTo>
                          <a:pt x="21556" y="54168"/>
                          <a:pt x="16610" y="53327"/>
                          <a:pt x="12036" y="51424"/>
                        </a:cubicBezTo>
                        <a:cubicBezTo>
                          <a:pt x="8965" y="49027"/>
                          <a:pt x="6309" y="46140"/>
                          <a:pt x="4176" y="42880"/>
                        </a:cubicBezTo>
                        <a:lnTo>
                          <a:pt x="4176" y="42319"/>
                        </a:lnTo>
                        <a:lnTo>
                          <a:pt x="3745" y="42319"/>
                        </a:lnTo>
                        <a:cubicBezTo>
                          <a:pt x="2881" y="41197"/>
                          <a:pt x="2103" y="40075"/>
                          <a:pt x="1456" y="39126"/>
                        </a:cubicBezTo>
                        <a:lnTo>
                          <a:pt x="1413" y="39083"/>
                        </a:lnTo>
                        <a:cubicBezTo>
                          <a:pt x="1024" y="38522"/>
                          <a:pt x="679" y="37961"/>
                          <a:pt x="334" y="37529"/>
                        </a:cubicBezTo>
                        <a:lnTo>
                          <a:pt x="1586" y="34853"/>
                        </a:lnTo>
                        <a:lnTo>
                          <a:pt x="1715" y="34552"/>
                        </a:lnTo>
                        <a:lnTo>
                          <a:pt x="1758" y="34120"/>
                        </a:lnTo>
                        <a:cubicBezTo>
                          <a:pt x="1822" y="33909"/>
                          <a:pt x="1865" y="33692"/>
                          <a:pt x="1887" y="33473"/>
                        </a:cubicBezTo>
                        <a:lnTo>
                          <a:pt x="1887" y="29934"/>
                        </a:lnTo>
                        <a:cubicBezTo>
                          <a:pt x="173" y="15205"/>
                          <a:pt x="10732" y="1876"/>
                          <a:pt x="25472" y="163"/>
                        </a:cubicBezTo>
                        <a:cubicBezTo>
                          <a:pt x="40211" y="-1550"/>
                          <a:pt x="53549" y="9002"/>
                          <a:pt x="55263" y="23731"/>
                        </a:cubicBezTo>
                        <a:cubicBezTo>
                          <a:pt x="55503" y="25792"/>
                          <a:pt x="55503" y="27873"/>
                          <a:pt x="55263" y="29934"/>
                        </a:cubicBezTo>
                        <a:lnTo>
                          <a:pt x="55263" y="35069"/>
                        </a:lnTo>
                        <a:lnTo>
                          <a:pt x="55393" y="35372"/>
                        </a:lnTo>
                        <a:cubicBezTo>
                          <a:pt x="55387" y="35531"/>
                          <a:pt x="55401" y="35691"/>
                          <a:pt x="55436" y="35846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11" name="Google Shape;2411;g2db6eecb36d_0_0"/>
                <p:cNvGrpSpPr/>
                <p:nvPr/>
              </p:nvGrpSpPr>
              <p:grpSpPr>
                <a:xfrm>
                  <a:off x="5723061" y="4582192"/>
                  <a:ext cx="561040" cy="377073"/>
                  <a:chOff x="4965588" y="3156037"/>
                  <a:chExt cx="381012" cy="256077"/>
                </a:xfrm>
              </p:grpSpPr>
              <p:sp>
                <p:nvSpPr>
                  <p:cNvPr id="2412" name="Google Shape;2412;g2db6eecb36d_0_0"/>
                  <p:cNvSpPr/>
                  <p:nvPr/>
                </p:nvSpPr>
                <p:spPr>
                  <a:xfrm>
                    <a:off x="4965588" y="3156037"/>
                    <a:ext cx="381012" cy="256077"/>
                  </a:xfrm>
                  <a:custGeom>
                    <a:rect b="b" l="l" r="r" t="t"/>
                    <a:pathLst>
                      <a:path extrusionOk="0" h="256077" w="381012">
                        <a:moveTo>
                          <a:pt x="381347" y="182913"/>
                        </a:moveTo>
                        <a:lnTo>
                          <a:pt x="381347" y="201944"/>
                        </a:lnTo>
                        <a:cubicBezTo>
                          <a:pt x="381348" y="203754"/>
                          <a:pt x="379880" y="205222"/>
                          <a:pt x="378069" y="205223"/>
                        </a:cubicBezTo>
                        <a:cubicBezTo>
                          <a:pt x="378068" y="205223"/>
                          <a:pt x="378067" y="205223"/>
                          <a:pt x="378065" y="205223"/>
                        </a:cubicBezTo>
                        <a:lnTo>
                          <a:pt x="363814" y="205223"/>
                        </a:lnTo>
                        <a:lnTo>
                          <a:pt x="363814" y="247816"/>
                        </a:lnTo>
                        <a:cubicBezTo>
                          <a:pt x="364088" y="248336"/>
                          <a:pt x="364236" y="248912"/>
                          <a:pt x="364246" y="249499"/>
                        </a:cubicBezTo>
                        <a:lnTo>
                          <a:pt x="364246" y="252779"/>
                        </a:lnTo>
                        <a:cubicBezTo>
                          <a:pt x="364247" y="254589"/>
                          <a:pt x="362779" y="256058"/>
                          <a:pt x="360967" y="256059"/>
                        </a:cubicBezTo>
                        <a:cubicBezTo>
                          <a:pt x="360966" y="256059"/>
                          <a:pt x="360965" y="256059"/>
                          <a:pt x="360964" y="256059"/>
                        </a:cubicBezTo>
                        <a:lnTo>
                          <a:pt x="28273" y="256059"/>
                        </a:lnTo>
                        <a:cubicBezTo>
                          <a:pt x="26015" y="255182"/>
                          <a:pt x="24228" y="253397"/>
                          <a:pt x="23351" y="251139"/>
                        </a:cubicBezTo>
                        <a:lnTo>
                          <a:pt x="23351" y="205223"/>
                        </a:lnTo>
                        <a:lnTo>
                          <a:pt x="3616" y="205223"/>
                        </a:lnTo>
                        <a:cubicBezTo>
                          <a:pt x="1804" y="205224"/>
                          <a:pt x="335" y="203758"/>
                          <a:pt x="334" y="201948"/>
                        </a:cubicBezTo>
                        <a:cubicBezTo>
                          <a:pt x="334" y="201946"/>
                          <a:pt x="334" y="201945"/>
                          <a:pt x="334" y="201944"/>
                        </a:cubicBezTo>
                        <a:lnTo>
                          <a:pt x="334" y="182913"/>
                        </a:lnTo>
                        <a:cubicBezTo>
                          <a:pt x="333" y="181102"/>
                          <a:pt x="1801" y="179634"/>
                          <a:pt x="3613" y="179633"/>
                        </a:cubicBezTo>
                        <a:cubicBezTo>
                          <a:pt x="3614" y="179633"/>
                          <a:pt x="3615" y="179633"/>
                          <a:pt x="3616" y="179633"/>
                        </a:cubicBezTo>
                        <a:lnTo>
                          <a:pt x="59021" y="179633"/>
                        </a:lnTo>
                        <a:cubicBezTo>
                          <a:pt x="62660" y="174743"/>
                          <a:pt x="67662" y="171036"/>
                          <a:pt x="73401" y="168974"/>
                        </a:cubicBezTo>
                        <a:lnTo>
                          <a:pt x="73401" y="127029"/>
                        </a:lnTo>
                        <a:cubicBezTo>
                          <a:pt x="70728" y="126393"/>
                          <a:pt x="68166" y="125360"/>
                          <a:pt x="65800" y="123965"/>
                        </a:cubicBezTo>
                        <a:lnTo>
                          <a:pt x="52629" y="123965"/>
                        </a:lnTo>
                        <a:cubicBezTo>
                          <a:pt x="47788" y="123965"/>
                          <a:pt x="43863" y="120043"/>
                          <a:pt x="43863" y="115205"/>
                        </a:cubicBezTo>
                        <a:cubicBezTo>
                          <a:pt x="43863" y="110367"/>
                          <a:pt x="47788" y="106444"/>
                          <a:pt x="52629" y="106444"/>
                        </a:cubicBezTo>
                        <a:lnTo>
                          <a:pt x="57294" y="106444"/>
                        </a:lnTo>
                        <a:cubicBezTo>
                          <a:pt x="58491" y="101995"/>
                          <a:pt x="61412" y="98206"/>
                          <a:pt x="65412" y="95915"/>
                        </a:cubicBezTo>
                        <a:cubicBezTo>
                          <a:pt x="70368" y="92943"/>
                          <a:pt x="76041" y="91376"/>
                          <a:pt x="81822" y="91384"/>
                        </a:cubicBezTo>
                        <a:lnTo>
                          <a:pt x="82298" y="91383"/>
                        </a:lnTo>
                        <a:cubicBezTo>
                          <a:pt x="91924" y="90622"/>
                          <a:pt x="101143" y="95413"/>
                          <a:pt x="106048" y="103725"/>
                        </a:cubicBezTo>
                        <a:lnTo>
                          <a:pt x="136925" y="82623"/>
                        </a:lnTo>
                        <a:cubicBezTo>
                          <a:pt x="137189" y="82463"/>
                          <a:pt x="137463" y="82319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3" y="65901"/>
                          <a:pt x="162339" y="58843"/>
                          <a:pt x="162144" y="51682"/>
                        </a:cubicBezTo>
                        <a:cubicBezTo>
                          <a:pt x="160590" y="49439"/>
                          <a:pt x="159381" y="47669"/>
                          <a:pt x="159078" y="47194"/>
                        </a:cubicBezTo>
                        <a:lnTo>
                          <a:pt x="158819" y="46805"/>
                        </a:lnTo>
                        <a:cubicBezTo>
                          <a:pt x="158500" y="46332"/>
                          <a:pt x="158321" y="45779"/>
                          <a:pt x="158302" y="45209"/>
                        </a:cubicBezTo>
                        <a:lnTo>
                          <a:pt x="158215" y="43828"/>
                        </a:lnTo>
                        <a:cubicBezTo>
                          <a:pt x="158173" y="43283"/>
                          <a:pt x="158262" y="42735"/>
                          <a:pt x="158474" y="42231"/>
                        </a:cubicBezTo>
                        <a:lnTo>
                          <a:pt x="159855" y="39341"/>
                        </a:lnTo>
                        <a:lnTo>
                          <a:pt x="159855" y="36493"/>
                        </a:lnTo>
                        <a:cubicBezTo>
                          <a:pt x="158135" y="18129"/>
                          <a:pt x="171637" y="1848"/>
                          <a:pt x="190013" y="129"/>
                        </a:cubicBezTo>
                        <a:cubicBezTo>
                          <a:pt x="208390" y="-1591"/>
                          <a:pt x="224682" y="11902"/>
                          <a:pt x="226402" y="30265"/>
                        </a:cubicBezTo>
                        <a:cubicBezTo>
                          <a:pt x="226596" y="32337"/>
                          <a:pt x="226596" y="34421"/>
                          <a:pt x="226402" y="36493"/>
                        </a:cubicBezTo>
                        <a:lnTo>
                          <a:pt x="226402" y="40851"/>
                        </a:lnTo>
                        <a:lnTo>
                          <a:pt x="226964" y="42663"/>
                        </a:lnTo>
                        <a:cubicBezTo>
                          <a:pt x="227084" y="42995"/>
                          <a:pt x="227142" y="43346"/>
                          <a:pt x="227136" y="43699"/>
                        </a:cubicBezTo>
                        <a:cubicBezTo>
                          <a:pt x="227122" y="44059"/>
                          <a:pt x="227136" y="44420"/>
                          <a:pt x="227180" y="44778"/>
                        </a:cubicBezTo>
                        <a:lnTo>
                          <a:pt x="227309" y="45511"/>
                        </a:lnTo>
                        <a:cubicBezTo>
                          <a:pt x="227469" y="46413"/>
                          <a:pt x="227233" y="47340"/>
                          <a:pt x="226662" y="48057"/>
                        </a:cubicBezTo>
                        <a:lnTo>
                          <a:pt x="226230" y="48662"/>
                        </a:lnTo>
                        <a:cubicBezTo>
                          <a:pt x="225927" y="49050"/>
                          <a:pt x="224804" y="50474"/>
                          <a:pt x="223293" y="52287"/>
                        </a:cubicBezTo>
                        <a:cubicBezTo>
                          <a:pt x="223047" y="59320"/>
                          <a:pt x="221480" y="66244"/>
                          <a:pt x="218673" y="72698"/>
                        </a:cubicBezTo>
                        <a:lnTo>
                          <a:pt x="222602" y="74424"/>
                        </a:lnTo>
                        <a:lnTo>
                          <a:pt x="244410" y="83271"/>
                        </a:lnTo>
                        <a:lnTo>
                          <a:pt x="254386" y="87112"/>
                        </a:lnTo>
                        <a:cubicBezTo>
                          <a:pt x="255044" y="87381"/>
                          <a:pt x="255603" y="87849"/>
                          <a:pt x="255984" y="88450"/>
                        </a:cubicBezTo>
                        <a:lnTo>
                          <a:pt x="256976" y="90089"/>
                        </a:lnTo>
                        <a:lnTo>
                          <a:pt x="301154" y="133934"/>
                        </a:lnTo>
                        <a:cubicBezTo>
                          <a:pt x="305235" y="132242"/>
                          <a:pt x="309604" y="131348"/>
                          <a:pt x="314023" y="131301"/>
                        </a:cubicBezTo>
                        <a:lnTo>
                          <a:pt x="314498" y="131301"/>
                        </a:lnTo>
                        <a:cubicBezTo>
                          <a:pt x="328058" y="131301"/>
                          <a:pt x="338811" y="138853"/>
                          <a:pt x="339458" y="148563"/>
                        </a:cubicBezTo>
                        <a:lnTo>
                          <a:pt x="345158" y="148563"/>
                        </a:lnTo>
                        <a:cubicBezTo>
                          <a:pt x="350000" y="148563"/>
                          <a:pt x="353925" y="152485"/>
                          <a:pt x="353925" y="157323"/>
                        </a:cubicBezTo>
                        <a:cubicBezTo>
                          <a:pt x="353925" y="162161"/>
                          <a:pt x="350000" y="166083"/>
                          <a:pt x="345158" y="166083"/>
                        </a:cubicBezTo>
                        <a:lnTo>
                          <a:pt x="325251" y="166083"/>
                        </a:lnTo>
                        <a:cubicBezTo>
                          <a:pt x="324991" y="166169"/>
                          <a:pt x="324690" y="166298"/>
                          <a:pt x="324387" y="166385"/>
                        </a:cubicBezTo>
                        <a:lnTo>
                          <a:pt x="324387" y="170442"/>
                        </a:lnTo>
                        <a:cubicBezTo>
                          <a:pt x="329547" y="172270"/>
                          <a:pt x="334124" y="175443"/>
                          <a:pt x="337645" y="179633"/>
                        </a:cubicBezTo>
                        <a:lnTo>
                          <a:pt x="378065" y="179633"/>
                        </a:lnTo>
                        <a:cubicBezTo>
                          <a:pt x="379877" y="179632"/>
                          <a:pt x="381346" y="181100"/>
                          <a:pt x="381346" y="182911"/>
                        </a:cubicBezTo>
                        <a:cubicBezTo>
                          <a:pt x="381346" y="182911"/>
                          <a:pt x="381346" y="182912"/>
                          <a:pt x="381346" y="182913"/>
                        </a:cubicBezTo>
                        <a:close/>
                        <a:moveTo>
                          <a:pt x="374740" y="198664"/>
                        </a:moveTo>
                        <a:lnTo>
                          <a:pt x="374740" y="193831"/>
                        </a:lnTo>
                        <a:lnTo>
                          <a:pt x="6897" y="193831"/>
                        </a:lnTo>
                        <a:lnTo>
                          <a:pt x="6897" y="198664"/>
                        </a:lnTo>
                        <a:lnTo>
                          <a:pt x="374740" y="198664"/>
                        </a:lnTo>
                        <a:close/>
                        <a:moveTo>
                          <a:pt x="374740" y="190551"/>
                        </a:moveTo>
                        <a:lnTo>
                          <a:pt x="374740" y="186193"/>
                        </a:lnTo>
                        <a:lnTo>
                          <a:pt x="6897" y="186193"/>
                        </a:lnTo>
                        <a:lnTo>
                          <a:pt x="6897" y="190551"/>
                        </a:lnTo>
                        <a:close/>
                        <a:moveTo>
                          <a:pt x="353925" y="246220"/>
                        </a:moveTo>
                        <a:lnTo>
                          <a:pt x="353925" y="205223"/>
                        </a:lnTo>
                        <a:lnTo>
                          <a:pt x="33196" y="205223"/>
                        </a:lnTo>
                        <a:lnTo>
                          <a:pt x="33196" y="246220"/>
                        </a:lnTo>
                        <a:close/>
                        <a:moveTo>
                          <a:pt x="347361" y="157323"/>
                        </a:moveTo>
                        <a:cubicBezTo>
                          <a:pt x="347356" y="156109"/>
                          <a:pt x="346373" y="155127"/>
                          <a:pt x="345158" y="155122"/>
                        </a:cubicBezTo>
                        <a:lnTo>
                          <a:pt x="331124" y="155122"/>
                        </a:lnTo>
                        <a:lnTo>
                          <a:pt x="332161" y="152835"/>
                        </a:lnTo>
                        <a:cubicBezTo>
                          <a:pt x="332452" y="152144"/>
                          <a:pt x="332655" y="151419"/>
                          <a:pt x="332764" y="150678"/>
                        </a:cubicBezTo>
                        <a:cubicBezTo>
                          <a:pt x="332808" y="150418"/>
                          <a:pt x="332851" y="150159"/>
                          <a:pt x="332895" y="149857"/>
                        </a:cubicBezTo>
                        <a:lnTo>
                          <a:pt x="332895" y="149382"/>
                        </a:lnTo>
                        <a:cubicBezTo>
                          <a:pt x="332808" y="143039"/>
                          <a:pt x="324560" y="137861"/>
                          <a:pt x="314498" y="137861"/>
                        </a:cubicBezTo>
                        <a:lnTo>
                          <a:pt x="314066" y="137861"/>
                        </a:lnTo>
                        <a:cubicBezTo>
                          <a:pt x="312900" y="137904"/>
                          <a:pt x="311778" y="137989"/>
                          <a:pt x="310655" y="138120"/>
                        </a:cubicBezTo>
                        <a:lnTo>
                          <a:pt x="309359" y="138378"/>
                        </a:lnTo>
                        <a:cubicBezTo>
                          <a:pt x="308704" y="138466"/>
                          <a:pt x="308055" y="138596"/>
                          <a:pt x="307416" y="138766"/>
                        </a:cubicBezTo>
                        <a:cubicBezTo>
                          <a:pt x="306941" y="138896"/>
                          <a:pt x="306466" y="139026"/>
                          <a:pt x="305991" y="139198"/>
                        </a:cubicBezTo>
                        <a:cubicBezTo>
                          <a:pt x="305429" y="139371"/>
                          <a:pt x="304868" y="139543"/>
                          <a:pt x="304350" y="139759"/>
                        </a:cubicBezTo>
                        <a:cubicBezTo>
                          <a:pt x="303918" y="139932"/>
                          <a:pt x="303529" y="140147"/>
                          <a:pt x="303097" y="140320"/>
                        </a:cubicBezTo>
                        <a:cubicBezTo>
                          <a:pt x="302418" y="140631"/>
                          <a:pt x="301755" y="140977"/>
                          <a:pt x="301111" y="141356"/>
                        </a:cubicBezTo>
                        <a:lnTo>
                          <a:pt x="300031" y="142090"/>
                        </a:lnTo>
                        <a:lnTo>
                          <a:pt x="252787" y="95138"/>
                        </a:lnTo>
                        <a:lnTo>
                          <a:pt x="252529" y="95225"/>
                        </a:lnTo>
                        <a:lnTo>
                          <a:pt x="251665" y="93930"/>
                        </a:lnTo>
                        <a:lnTo>
                          <a:pt x="251622" y="93887"/>
                        </a:lnTo>
                        <a:lnTo>
                          <a:pt x="251536" y="93714"/>
                        </a:lnTo>
                        <a:lnTo>
                          <a:pt x="250974" y="92850"/>
                        </a:lnTo>
                        <a:lnTo>
                          <a:pt x="242424" y="89572"/>
                        </a:lnTo>
                        <a:lnTo>
                          <a:pt x="241992" y="89399"/>
                        </a:lnTo>
                        <a:lnTo>
                          <a:pt x="239271" y="88319"/>
                        </a:lnTo>
                        <a:lnTo>
                          <a:pt x="224718" y="148821"/>
                        </a:lnTo>
                        <a:cubicBezTo>
                          <a:pt x="226380" y="152020"/>
                          <a:pt x="227240" y="155574"/>
                          <a:pt x="227223" y="159179"/>
                        </a:cubicBezTo>
                        <a:lnTo>
                          <a:pt x="227223" y="182913"/>
                        </a:lnTo>
                        <a:lnTo>
                          <a:pt x="239746" y="182913"/>
                        </a:lnTo>
                        <a:lnTo>
                          <a:pt x="243935" y="138249"/>
                        </a:lnTo>
                        <a:lnTo>
                          <a:pt x="296965" y="178209"/>
                        </a:lnTo>
                        <a:cubicBezTo>
                          <a:pt x="299432" y="176179"/>
                          <a:pt x="302239" y="174601"/>
                          <a:pt x="305257" y="173548"/>
                        </a:cubicBezTo>
                        <a:cubicBezTo>
                          <a:pt x="305947" y="173290"/>
                          <a:pt x="306681" y="173074"/>
                          <a:pt x="307416" y="172858"/>
                        </a:cubicBezTo>
                        <a:lnTo>
                          <a:pt x="307416" y="164012"/>
                        </a:lnTo>
                        <a:cubicBezTo>
                          <a:pt x="306034" y="163712"/>
                          <a:pt x="304677" y="163308"/>
                          <a:pt x="303357" y="162803"/>
                        </a:cubicBezTo>
                        <a:lnTo>
                          <a:pt x="283362" y="162803"/>
                        </a:lnTo>
                        <a:cubicBezTo>
                          <a:pt x="280333" y="162803"/>
                          <a:pt x="277878" y="160349"/>
                          <a:pt x="277878" y="157323"/>
                        </a:cubicBezTo>
                        <a:cubicBezTo>
                          <a:pt x="277878" y="154295"/>
                          <a:pt x="280333" y="151842"/>
                          <a:pt x="283362" y="151842"/>
                        </a:cubicBezTo>
                        <a:lnTo>
                          <a:pt x="297700" y="152101"/>
                        </a:lnTo>
                        <a:cubicBezTo>
                          <a:pt x="297428" y="151383"/>
                          <a:pt x="297281" y="150624"/>
                          <a:pt x="297268" y="149857"/>
                        </a:cubicBezTo>
                        <a:lnTo>
                          <a:pt x="297268" y="149771"/>
                        </a:lnTo>
                        <a:cubicBezTo>
                          <a:pt x="297570" y="146801"/>
                          <a:pt x="299336" y="144179"/>
                          <a:pt x="301974" y="142780"/>
                        </a:cubicBezTo>
                        <a:cubicBezTo>
                          <a:pt x="305648" y="140611"/>
                          <a:pt x="309842" y="139478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11" y="143945"/>
                          <a:pt x="331253" y="149425"/>
                        </a:cubicBezTo>
                        <a:cubicBezTo>
                          <a:pt x="330980" y="152427"/>
                          <a:pt x="329210" y="155089"/>
                          <a:pt x="326546" y="156503"/>
                        </a:cubicBezTo>
                        <a:cubicBezTo>
                          <a:pt x="322870" y="158662"/>
                          <a:pt x="318675" y="159781"/>
                          <a:pt x="314412" y="159739"/>
                        </a:cubicBezTo>
                        <a:lnTo>
                          <a:pt x="314023" y="159783"/>
                        </a:lnTo>
                        <a:cubicBezTo>
                          <a:pt x="309051" y="159967"/>
                          <a:pt x="304169" y="158427"/>
                          <a:pt x="300203" y="155424"/>
                        </a:cubicBezTo>
                        <a:lnTo>
                          <a:pt x="283319" y="155122"/>
                        </a:lnTo>
                        <a:cubicBezTo>
                          <a:pt x="282103" y="155145"/>
                          <a:pt x="281136" y="156150"/>
                          <a:pt x="281159" y="157365"/>
                        </a:cubicBezTo>
                        <a:cubicBezTo>
                          <a:pt x="281182" y="158564"/>
                          <a:pt x="282162" y="159524"/>
                          <a:pt x="283362" y="159524"/>
                        </a:cubicBezTo>
                        <a:lnTo>
                          <a:pt x="304263" y="159653"/>
                        </a:lnTo>
                        <a:cubicBezTo>
                          <a:pt x="305895" y="160286"/>
                          <a:pt x="307589" y="160749"/>
                          <a:pt x="309316" y="161034"/>
                        </a:cubicBezTo>
                        <a:lnTo>
                          <a:pt x="310697" y="161250"/>
                        </a:lnTo>
                        <a:lnTo>
                          <a:pt x="310697" y="175534"/>
                        </a:lnTo>
                        <a:lnTo>
                          <a:pt x="309402" y="175793"/>
                        </a:lnTo>
                        <a:cubicBezTo>
                          <a:pt x="308358" y="175994"/>
                          <a:pt x="307332" y="176282"/>
                          <a:pt x="306336" y="176655"/>
                        </a:cubicBezTo>
                        <a:cubicBezTo>
                          <a:pt x="302690" y="177929"/>
                          <a:pt x="299413" y="180078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5"/>
                        </a:lnTo>
                        <a:cubicBezTo>
                          <a:pt x="330822" y="181920"/>
                          <a:pt x="330303" y="181532"/>
                          <a:pt x="329785" y="181101"/>
                        </a:cubicBezTo>
                        <a:cubicBezTo>
                          <a:pt x="329388" y="180719"/>
                          <a:pt x="328970" y="180358"/>
                          <a:pt x="328533" y="180021"/>
                        </a:cubicBezTo>
                        <a:cubicBezTo>
                          <a:pt x="327972" y="179633"/>
                          <a:pt x="327367" y="179288"/>
                          <a:pt x="326806" y="178899"/>
                        </a:cubicBezTo>
                        <a:cubicBezTo>
                          <a:pt x="326374" y="178641"/>
                          <a:pt x="325941" y="178339"/>
                          <a:pt x="325510" y="178080"/>
                        </a:cubicBezTo>
                        <a:cubicBezTo>
                          <a:pt x="324540" y="177596"/>
                          <a:pt x="323545" y="177164"/>
                          <a:pt x="322530" y="176785"/>
                        </a:cubicBezTo>
                        <a:lnTo>
                          <a:pt x="322185" y="176656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3"/>
                        </a:cubicBezTo>
                        <a:lnTo>
                          <a:pt x="317823" y="175534"/>
                        </a:lnTo>
                        <a:lnTo>
                          <a:pt x="317823" y="161163"/>
                        </a:lnTo>
                        <a:lnTo>
                          <a:pt x="319162" y="160905"/>
                        </a:lnTo>
                        <a:cubicBezTo>
                          <a:pt x="319723" y="160776"/>
                          <a:pt x="320285" y="160645"/>
                          <a:pt x="320802" y="160516"/>
                        </a:cubicBezTo>
                        <a:cubicBezTo>
                          <a:pt x="321607" y="160332"/>
                          <a:pt x="322400" y="160101"/>
                          <a:pt x="323178" y="159825"/>
                        </a:cubicBezTo>
                        <a:cubicBezTo>
                          <a:pt x="323400" y="159773"/>
                          <a:pt x="323616" y="159702"/>
                          <a:pt x="323825" y="159610"/>
                        </a:cubicBezTo>
                        <a:lnTo>
                          <a:pt x="324387" y="159523"/>
                        </a:lnTo>
                        <a:lnTo>
                          <a:pt x="345158" y="159523"/>
                        </a:lnTo>
                        <a:cubicBezTo>
                          <a:pt x="346372" y="159518"/>
                          <a:pt x="347356" y="158536"/>
                          <a:pt x="347361" y="157323"/>
                        </a:cubicBezTo>
                        <a:close/>
                        <a:moveTo>
                          <a:pt x="324775" y="153741"/>
                        </a:moveTo>
                        <a:cubicBezTo>
                          <a:pt x="325769" y="153137"/>
                          <a:pt x="328014" y="151497"/>
                          <a:pt x="327972" y="149469"/>
                        </a:cubicBezTo>
                        <a:cubicBezTo>
                          <a:pt x="327928" y="146318"/>
                          <a:pt x="322185" y="142780"/>
                          <a:pt x="314498" y="142780"/>
                        </a:cubicBezTo>
                        <a:lnTo>
                          <a:pt x="314152" y="142780"/>
                        </a:lnTo>
                        <a:cubicBezTo>
                          <a:pt x="310499" y="142761"/>
                          <a:pt x="306907" y="143714"/>
                          <a:pt x="303745" y="145542"/>
                        </a:cubicBezTo>
                        <a:cubicBezTo>
                          <a:pt x="302795" y="146146"/>
                          <a:pt x="300507" y="147786"/>
                          <a:pt x="300550" y="149814"/>
                        </a:cubicBezTo>
                        <a:cubicBezTo>
                          <a:pt x="300592" y="152965"/>
                          <a:pt x="306336" y="156459"/>
                          <a:pt x="314023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8" y="182055"/>
                          <a:pt x="293810" y="181233"/>
                          <a:pt x="294547" y="180453"/>
                        </a:cubicBezTo>
                        <a:lnTo>
                          <a:pt x="246656" y="144419"/>
                        </a:lnTo>
                        <a:lnTo>
                          <a:pt x="243029" y="182913"/>
                        </a:lnTo>
                        <a:close/>
                        <a:moveTo>
                          <a:pt x="221220" y="149296"/>
                        </a:moveTo>
                        <a:lnTo>
                          <a:pt x="236205" y="87025"/>
                        </a:lnTo>
                        <a:lnTo>
                          <a:pt x="230030" y="84522"/>
                        </a:lnTo>
                        <a:lnTo>
                          <a:pt x="215736" y="143989"/>
                        </a:lnTo>
                        <a:lnTo>
                          <a:pt x="214095" y="143470"/>
                        </a:lnTo>
                        <a:cubicBezTo>
                          <a:pt x="213071" y="143168"/>
                          <a:pt x="212010" y="143009"/>
                          <a:pt x="210942" y="142996"/>
                        </a:cubicBezTo>
                        <a:lnTo>
                          <a:pt x="169529" y="142996"/>
                        </a:lnTo>
                        <a:lnTo>
                          <a:pt x="155192" y="83271"/>
                        </a:lnTo>
                        <a:lnTo>
                          <a:pt x="148930" y="85386"/>
                        </a:lnTo>
                        <a:lnTo>
                          <a:pt x="163440" y="145715"/>
                        </a:lnTo>
                        <a:lnTo>
                          <a:pt x="162749" y="146361"/>
                        </a:lnTo>
                        <a:cubicBezTo>
                          <a:pt x="159416" y="149786"/>
                          <a:pt x="157596" y="154403"/>
                          <a:pt x="157697" y="159178"/>
                        </a:cubicBezTo>
                        <a:lnTo>
                          <a:pt x="157697" y="182913"/>
                        </a:lnTo>
                        <a:lnTo>
                          <a:pt x="223941" y="182913"/>
                        </a:lnTo>
                        <a:lnTo>
                          <a:pt x="223941" y="159179"/>
                        </a:lnTo>
                        <a:cubicBezTo>
                          <a:pt x="223965" y="155919"/>
                          <a:pt x="223147" y="152708"/>
                          <a:pt x="221565" y="149857"/>
                        </a:cubicBezTo>
                        <a:close/>
                        <a:moveTo>
                          <a:pt x="213360" y="139932"/>
                        </a:moveTo>
                        <a:lnTo>
                          <a:pt x="226920" y="83487"/>
                        </a:lnTo>
                        <a:lnTo>
                          <a:pt x="219968" y="80423"/>
                        </a:lnTo>
                        <a:lnTo>
                          <a:pt x="216470" y="78998"/>
                        </a:lnTo>
                        <a:lnTo>
                          <a:pt x="199066" y="99324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9"/>
                        </a:lnTo>
                        <a:lnTo>
                          <a:pt x="158302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5"/>
                          <a:pt x="213360" y="139932"/>
                        </a:cubicBezTo>
                        <a:close/>
                        <a:moveTo>
                          <a:pt x="220615" y="45166"/>
                        </a:moveTo>
                        <a:cubicBezTo>
                          <a:pt x="220580" y="44836"/>
                          <a:pt x="220566" y="44505"/>
                          <a:pt x="220573" y="44173"/>
                        </a:cubicBezTo>
                        <a:lnTo>
                          <a:pt x="219968" y="42404"/>
                        </a:lnTo>
                        <a:cubicBezTo>
                          <a:pt x="219932" y="42248"/>
                          <a:pt x="219918" y="42089"/>
                          <a:pt x="219925" y="41930"/>
                        </a:cubicBezTo>
                        <a:lnTo>
                          <a:pt x="219796" y="41628"/>
                        </a:lnTo>
                        <a:lnTo>
                          <a:pt x="219796" y="36493"/>
                        </a:lnTo>
                        <a:cubicBezTo>
                          <a:pt x="221510" y="21763"/>
                          <a:pt x="210951" y="8435"/>
                          <a:pt x="196212" y="6722"/>
                        </a:cubicBezTo>
                        <a:cubicBezTo>
                          <a:pt x="181472" y="5009"/>
                          <a:pt x="168134" y="15560"/>
                          <a:pt x="166420" y="30289"/>
                        </a:cubicBezTo>
                        <a:cubicBezTo>
                          <a:pt x="166180" y="32350"/>
                          <a:pt x="166180" y="34432"/>
                          <a:pt x="166420" y="36493"/>
                        </a:cubicBezTo>
                        <a:lnTo>
                          <a:pt x="166420" y="40031"/>
                        </a:lnTo>
                        <a:cubicBezTo>
                          <a:pt x="166397" y="40250"/>
                          <a:pt x="166354" y="40467"/>
                          <a:pt x="166291" y="40679"/>
                        </a:cubicBezTo>
                        <a:lnTo>
                          <a:pt x="166247" y="41109"/>
                        </a:lnTo>
                        <a:lnTo>
                          <a:pt x="166117" y="41412"/>
                        </a:lnTo>
                        <a:lnTo>
                          <a:pt x="164865" y="44087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6" y="46633"/>
                          <a:pt x="167413" y="47755"/>
                          <a:pt x="168276" y="48877"/>
                        </a:cubicBezTo>
                        <a:lnTo>
                          <a:pt x="168709" y="48877"/>
                        </a:lnTo>
                        <a:lnTo>
                          <a:pt x="168709" y="49439"/>
                        </a:lnTo>
                        <a:cubicBezTo>
                          <a:pt x="170842" y="52698"/>
                          <a:pt x="173497" y="55585"/>
                          <a:pt x="176568" y="57983"/>
                        </a:cubicBezTo>
                        <a:cubicBezTo>
                          <a:pt x="181142" y="59886"/>
                          <a:pt x="186089" y="60726"/>
                          <a:pt x="191035" y="60443"/>
                        </a:cubicBezTo>
                        <a:cubicBezTo>
                          <a:pt x="196779" y="60579"/>
                          <a:pt x="202504" y="59732"/>
                          <a:pt x="207963" y="57939"/>
                        </a:cubicBezTo>
                        <a:cubicBezTo>
                          <a:pt x="212806" y="54350"/>
                          <a:pt x="217073" y="50042"/>
                          <a:pt x="220615" y="45166"/>
                        </a:cubicBezTo>
                        <a:close/>
                        <a:moveTo>
                          <a:pt x="198851" y="94534"/>
                        </a:moveTo>
                        <a:lnTo>
                          <a:pt x="213231" y="77704"/>
                        </a:lnTo>
                        <a:lnTo>
                          <a:pt x="212886" y="77531"/>
                        </a:lnTo>
                        <a:lnTo>
                          <a:pt x="212842" y="77531"/>
                        </a:lnTo>
                        <a:lnTo>
                          <a:pt x="212368" y="77359"/>
                        </a:lnTo>
                        <a:cubicBezTo>
                          <a:pt x="208439" y="84154"/>
                          <a:pt x="201482" y="88649"/>
                          <a:pt x="193669" y="89441"/>
                        </a:cubicBezTo>
                        <a:close/>
                        <a:moveTo>
                          <a:pt x="211245" y="72914"/>
                        </a:moveTo>
                        <a:cubicBezTo>
                          <a:pt x="214176" y="67375"/>
                          <a:pt x="215939" y="61294"/>
                          <a:pt x="216427" y="55048"/>
                        </a:cubicBezTo>
                        <a:cubicBezTo>
                          <a:pt x="214401" y="57422"/>
                          <a:pt x="211975" y="59423"/>
                          <a:pt x="209258" y="60960"/>
                        </a:cubicBezTo>
                        <a:cubicBezTo>
                          <a:pt x="203394" y="62947"/>
                          <a:pt x="197225" y="63882"/>
                          <a:pt x="191035" y="63722"/>
                        </a:cubicBezTo>
                        <a:cubicBezTo>
                          <a:pt x="185536" y="63951"/>
                          <a:pt x="180054" y="62979"/>
                          <a:pt x="174970" y="60874"/>
                        </a:cubicBezTo>
                        <a:cubicBezTo>
                          <a:pt x="172695" y="59319"/>
                          <a:pt x="170683" y="57410"/>
                          <a:pt x="169010" y="55221"/>
                        </a:cubicBezTo>
                        <a:cubicBezTo>
                          <a:pt x="169551" y="61375"/>
                          <a:pt x="171313" y="67361"/>
                          <a:pt x="174193" y="72828"/>
                        </a:cubicBezTo>
                        <a:cubicBezTo>
                          <a:pt x="174279" y="72957"/>
                          <a:pt x="174236" y="73043"/>
                          <a:pt x="174279" y="73173"/>
                        </a:cubicBezTo>
                        <a:cubicBezTo>
                          <a:pt x="177884" y="83354"/>
                          <a:pt x="189065" y="88687"/>
                          <a:pt x="199253" y="85085"/>
                        </a:cubicBezTo>
                        <a:cubicBezTo>
                          <a:pt x="204807" y="83121"/>
                          <a:pt x="209180" y="78762"/>
                          <a:pt x="211158" y="73216"/>
                        </a:cubicBezTo>
                        <a:cubicBezTo>
                          <a:pt x="211202" y="73129"/>
                          <a:pt x="211158" y="73000"/>
                          <a:pt x="211245" y="72914"/>
                        </a:cubicBezTo>
                        <a:close/>
                        <a:moveTo>
                          <a:pt x="185119" y="95310"/>
                        </a:moveTo>
                        <a:lnTo>
                          <a:pt x="191812" y="89441"/>
                        </a:lnTo>
                        <a:cubicBezTo>
                          <a:pt x="183964" y="88651"/>
                          <a:pt x="176982" y="84117"/>
                          <a:pt x="173070" y="77272"/>
                        </a:cubicBezTo>
                        <a:lnTo>
                          <a:pt x="171688" y="77747"/>
                        </a:lnTo>
                        <a:close/>
                        <a:moveTo>
                          <a:pt x="159813" y="144679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4"/>
                        </a:lnTo>
                        <a:lnTo>
                          <a:pt x="114426" y="109724"/>
                        </a:lnTo>
                        <a:cubicBezTo>
                          <a:pt x="117455" y="109724"/>
                          <a:pt x="119910" y="112178"/>
                          <a:pt x="119910" y="115205"/>
                        </a:cubicBezTo>
                        <a:cubicBezTo>
                          <a:pt x="119910" y="118231"/>
                          <a:pt x="117455" y="120685"/>
                          <a:pt x="114426" y="120685"/>
                        </a:cubicBezTo>
                        <a:lnTo>
                          <a:pt x="96979" y="120772"/>
                        </a:lnTo>
                        <a:cubicBezTo>
                          <a:pt x="94924" y="122020"/>
                          <a:pt x="92698" y="122965"/>
                          <a:pt x="90372" y="123577"/>
                        </a:cubicBezTo>
                        <a:lnTo>
                          <a:pt x="90372" y="144074"/>
                        </a:lnTo>
                        <a:cubicBezTo>
                          <a:pt x="95900" y="142651"/>
                          <a:pt x="112699" y="137040"/>
                          <a:pt x="128504" y="130697"/>
                        </a:cubicBezTo>
                        <a:cubicBezTo>
                          <a:pt x="130525" y="129697"/>
                          <a:pt x="132891" y="129665"/>
                          <a:pt x="134938" y="130610"/>
                        </a:cubicBezTo>
                        <a:cubicBezTo>
                          <a:pt x="136469" y="131408"/>
                          <a:pt x="137585" y="132822"/>
                          <a:pt x="138005" y="134495"/>
                        </a:cubicBezTo>
                        <a:lnTo>
                          <a:pt x="142108" y="182913"/>
                        </a:lnTo>
                        <a:lnTo>
                          <a:pt x="154415" y="182913"/>
                        </a:lnTo>
                        <a:lnTo>
                          <a:pt x="154415" y="159179"/>
                        </a:lnTo>
                        <a:cubicBezTo>
                          <a:pt x="154328" y="153839"/>
                          <a:pt x="156255" y="148663"/>
                          <a:pt x="159813" y="144679"/>
                        </a:cubicBezTo>
                        <a:close/>
                        <a:moveTo>
                          <a:pt x="138825" y="182913"/>
                        </a:moveTo>
                        <a:lnTo>
                          <a:pt x="134766" y="135056"/>
                        </a:lnTo>
                        <a:cubicBezTo>
                          <a:pt x="134503" y="134391"/>
                          <a:pt x="134013" y="133841"/>
                          <a:pt x="133383" y="133502"/>
                        </a:cubicBezTo>
                        <a:cubicBezTo>
                          <a:pt x="132176" y="133082"/>
                          <a:pt x="130850" y="133175"/>
                          <a:pt x="129714" y="133760"/>
                        </a:cubicBezTo>
                        <a:cubicBezTo>
                          <a:pt x="116886" y="138975"/>
                          <a:pt x="103798" y="143527"/>
                          <a:pt x="90503" y="147398"/>
                        </a:cubicBezTo>
                        <a:lnTo>
                          <a:pt x="90372" y="146793"/>
                        </a:lnTo>
                        <a:lnTo>
                          <a:pt x="90372" y="171391"/>
                        </a:lnTo>
                        <a:cubicBezTo>
                          <a:pt x="91106" y="171607"/>
                          <a:pt x="91840" y="171822"/>
                          <a:pt x="92575" y="172081"/>
                        </a:cubicBezTo>
                        <a:cubicBezTo>
                          <a:pt x="98233" y="174082"/>
                          <a:pt x="103074" y="177888"/>
                          <a:pt x="106350" y="182913"/>
                        </a:cubicBezTo>
                        <a:close/>
                        <a:moveTo>
                          <a:pt x="116628" y="115205"/>
                        </a:moveTo>
                        <a:cubicBezTo>
                          <a:pt x="116623" y="113991"/>
                          <a:pt x="115640" y="113009"/>
                          <a:pt x="114426" y="113004"/>
                        </a:cubicBezTo>
                        <a:lnTo>
                          <a:pt x="100176" y="113004"/>
                        </a:lnTo>
                        <a:lnTo>
                          <a:pt x="100564" y="111062"/>
                        </a:lnTo>
                        <a:cubicBezTo>
                          <a:pt x="100677" y="110537"/>
                          <a:pt x="100735" y="110002"/>
                          <a:pt x="100737" y="109465"/>
                        </a:cubicBezTo>
                        <a:cubicBezTo>
                          <a:pt x="100736" y="109101"/>
                          <a:pt x="100693" y="108739"/>
                          <a:pt x="100607" y="108386"/>
                        </a:cubicBezTo>
                        <a:cubicBezTo>
                          <a:pt x="99657" y="102431"/>
                          <a:pt x="91798" y="97943"/>
                          <a:pt x="82298" y="97943"/>
                        </a:cubicBezTo>
                        <a:lnTo>
                          <a:pt x="81909" y="97986"/>
                        </a:lnTo>
                        <a:cubicBezTo>
                          <a:pt x="81114" y="97999"/>
                          <a:pt x="80321" y="98057"/>
                          <a:pt x="79533" y="98159"/>
                        </a:cubicBezTo>
                        <a:cubicBezTo>
                          <a:pt x="79114" y="98147"/>
                          <a:pt x="78695" y="98175"/>
                          <a:pt x="78281" y="98245"/>
                        </a:cubicBezTo>
                        <a:cubicBezTo>
                          <a:pt x="75112" y="98626"/>
                          <a:pt x="72054" y="99654"/>
                          <a:pt x="69299" y="101266"/>
                        </a:cubicBezTo>
                        <a:cubicBezTo>
                          <a:pt x="69170" y="101353"/>
                          <a:pt x="69039" y="101396"/>
                          <a:pt x="68910" y="101482"/>
                        </a:cubicBezTo>
                        <a:cubicBezTo>
                          <a:pt x="66251" y="102939"/>
                          <a:pt x="64324" y="105443"/>
                          <a:pt x="63599" y="108386"/>
                        </a:cubicBezTo>
                        <a:cubicBezTo>
                          <a:pt x="63484" y="108911"/>
                          <a:pt x="63426" y="109446"/>
                          <a:pt x="63426" y="109983"/>
                        </a:cubicBezTo>
                        <a:cubicBezTo>
                          <a:pt x="63433" y="110358"/>
                          <a:pt x="63462" y="110733"/>
                          <a:pt x="63512" y="111105"/>
                        </a:cubicBezTo>
                        <a:lnTo>
                          <a:pt x="63857" y="113004"/>
                        </a:lnTo>
                        <a:lnTo>
                          <a:pt x="52629" y="113004"/>
                        </a:lnTo>
                        <a:cubicBezTo>
                          <a:pt x="51413" y="113004"/>
                          <a:pt x="50427" y="113990"/>
                          <a:pt x="50427" y="115205"/>
                        </a:cubicBezTo>
                        <a:cubicBezTo>
                          <a:pt x="50427" y="116420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6" y="117664"/>
                        </a:lnTo>
                        <a:cubicBezTo>
                          <a:pt x="68392" y="117837"/>
                          <a:pt x="68607" y="117924"/>
                          <a:pt x="68781" y="118053"/>
                        </a:cubicBezTo>
                        <a:cubicBezTo>
                          <a:pt x="69674" y="118619"/>
                          <a:pt x="70613" y="119109"/>
                          <a:pt x="71588" y="119520"/>
                        </a:cubicBezTo>
                        <a:cubicBezTo>
                          <a:pt x="71691" y="119555"/>
                          <a:pt x="71792" y="119598"/>
                          <a:pt x="71889" y="119650"/>
                        </a:cubicBezTo>
                        <a:cubicBezTo>
                          <a:pt x="73026" y="120098"/>
                          <a:pt x="74196" y="120459"/>
                          <a:pt x="75388" y="120728"/>
                        </a:cubicBezTo>
                        <a:cubicBezTo>
                          <a:pt x="75690" y="120814"/>
                          <a:pt x="75949" y="120858"/>
                          <a:pt x="76251" y="120944"/>
                        </a:cubicBezTo>
                        <a:cubicBezTo>
                          <a:pt x="76510" y="120988"/>
                          <a:pt x="76770" y="121030"/>
                          <a:pt x="77072" y="121073"/>
                        </a:cubicBezTo>
                        <a:cubicBezTo>
                          <a:pt x="77547" y="121160"/>
                          <a:pt x="78022" y="121246"/>
                          <a:pt x="78540" y="121289"/>
                        </a:cubicBezTo>
                        <a:lnTo>
                          <a:pt x="79965" y="121462"/>
                        </a:lnTo>
                        <a:lnTo>
                          <a:pt x="79965" y="174023"/>
                        </a:lnTo>
                        <a:lnTo>
                          <a:pt x="78670" y="174325"/>
                        </a:lnTo>
                        <a:cubicBezTo>
                          <a:pt x="77656" y="174518"/>
                          <a:pt x="76659" y="174792"/>
                          <a:pt x="75690" y="175145"/>
                        </a:cubicBezTo>
                        <a:cubicBezTo>
                          <a:pt x="75642" y="175140"/>
                          <a:pt x="75595" y="175155"/>
                          <a:pt x="75560" y="175189"/>
                        </a:cubicBezTo>
                        <a:lnTo>
                          <a:pt x="75431" y="175232"/>
                        </a:lnTo>
                        <a:cubicBezTo>
                          <a:pt x="74219" y="175657"/>
                          <a:pt x="73048" y="176191"/>
                          <a:pt x="71933" y="176828"/>
                        </a:cubicBezTo>
                        <a:cubicBezTo>
                          <a:pt x="71457" y="177087"/>
                          <a:pt x="70983" y="177476"/>
                          <a:pt x="70507" y="177777"/>
                        </a:cubicBezTo>
                        <a:cubicBezTo>
                          <a:pt x="69860" y="178209"/>
                          <a:pt x="69212" y="178598"/>
                          <a:pt x="68651" y="179030"/>
                        </a:cubicBezTo>
                        <a:cubicBezTo>
                          <a:pt x="68133" y="179418"/>
                          <a:pt x="67744" y="179892"/>
                          <a:pt x="67268" y="180324"/>
                        </a:cubicBezTo>
                        <a:cubicBezTo>
                          <a:pt x="66719" y="180794"/>
                          <a:pt x="66200" y="181298"/>
                          <a:pt x="65715" y="181835"/>
                        </a:cubicBezTo>
                        <a:cubicBezTo>
                          <a:pt x="65412" y="182179"/>
                          <a:pt x="65153" y="182568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1"/>
                          <a:pt x="95704" y="176680"/>
                          <a:pt x="91453" y="175188"/>
                        </a:cubicBezTo>
                        <a:cubicBezTo>
                          <a:pt x="90456" y="174816"/>
                          <a:pt x="89431" y="174527"/>
                          <a:pt x="88386" y="174325"/>
                        </a:cubicBezTo>
                        <a:lnTo>
                          <a:pt x="87090" y="174023"/>
                        </a:lnTo>
                        <a:lnTo>
                          <a:pt x="87090" y="121030"/>
                        </a:lnTo>
                        <a:lnTo>
                          <a:pt x="88343" y="120728"/>
                        </a:lnTo>
                        <a:cubicBezTo>
                          <a:pt x="90762" y="120193"/>
                          <a:pt x="93080" y="119275"/>
                          <a:pt x="95209" y="118009"/>
                        </a:cubicBezTo>
                        <a:lnTo>
                          <a:pt x="96072" y="117405"/>
                        </a:lnTo>
                        <a:lnTo>
                          <a:pt x="114426" y="117405"/>
                        </a:lnTo>
                        <a:cubicBezTo>
                          <a:pt x="115640" y="117400"/>
                          <a:pt x="116623" y="116418"/>
                          <a:pt x="116628" y="11520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13" name="Google Shape;2413;g2db6eecb36d_0_0"/>
                  <p:cNvSpPr/>
                  <p:nvPr/>
                </p:nvSpPr>
                <p:spPr>
                  <a:xfrm>
                    <a:off x="5030321" y="3255639"/>
                    <a:ext cx="34028" cy="20282"/>
                  </a:xfrm>
                  <a:custGeom>
                    <a:rect b="b" l="l" r="r" t="t"/>
                    <a:pathLst>
                      <a:path extrusionOk="0" h="20282" w="34028">
                        <a:moveTo>
                          <a:pt x="34362" y="9907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3"/>
                        </a:cubicBezTo>
                        <a:lnTo>
                          <a:pt x="17089" y="20263"/>
                        </a:lnTo>
                        <a:cubicBezTo>
                          <a:pt x="7934" y="20263"/>
                          <a:pt x="421" y="15819"/>
                          <a:pt x="334" y="10339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6"/>
                          <a:pt x="12954" y="-24"/>
                          <a:pt x="17218" y="25"/>
                        </a:cubicBezTo>
                        <a:lnTo>
                          <a:pt x="17565" y="-19"/>
                        </a:lnTo>
                        <a:cubicBezTo>
                          <a:pt x="26762" y="-19"/>
                          <a:pt x="34277" y="4426"/>
                          <a:pt x="34362" y="9907"/>
                        </a:cubicBezTo>
                        <a:close/>
                        <a:moveTo>
                          <a:pt x="27843" y="14222"/>
                        </a:moveTo>
                        <a:cubicBezTo>
                          <a:pt x="28835" y="13617"/>
                          <a:pt x="31081" y="11978"/>
                          <a:pt x="31081" y="9950"/>
                        </a:cubicBezTo>
                        <a:cubicBezTo>
                          <a:pt x="31038" y="6799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4"/>
                          <a:pt x="9983" y="4184"/>
                          <a:pt x="6811" y="6022"/>
                        </a:cubicBezTo>
                        <a:cubicBezTo>
                          <a:pt x="5861" y="6627"/>
                          <a:pt x="3573" y="8310"/>
                          <a:pt x="3616" y="10295"/>
                        </a:cubicBezTo>
                        <a:cubicBezTo>
                          <a:pt x="3659" y="13445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5"/>
                          <a:pt x="24685" y="16061"/>
                          <a:pt x="27843" y="1422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414" name="Google Shape;2414;g2db6eecb36d_0_0"/>
              <p:cNvGrpSpPr/>
              <p:nvPr/>
            </p:nvGrpSpPr>
            <p:grpSpPr>
              <a:xfrm>
                <a:off x="7101961" y="4122181"/>
                <a:ext cx="561040" cy="377072"/>
                <a:chOff x="5723061" y="4127787"/>
                <a:chExt cx="561040" cy="377072"/>
              </a:xfrm>
            </p:grpSpPr>
            <p:grpSp>
              <p:nvGrpSpPr>
                <p:cNvPr id="2415" name="Google Shape;2415;g2db6eecb36d_0_0"/>
                <p:cNvGrpSpPr/>
                <p:nvPr/>
              </p:nvGrpSpPr>
              <p:grpSpPr>
                <a:xfrm>
                  <a:off x="5771378" y="4137213"/>
                  <a:ext cx="472272" cy="352929"/>
                  <a:chOff x="4998402" y="2853849"/>
                  <a:chExt cx="320728" cy="239680"/>
                </a:xfrm>
              </p:grpSpPr>
              <p:sp>
                <p:nvSpPr>
                  <p:cNvPr id="2416" name="Google Shape;2416;g2db6eecb36d_0_0"/>
                  <p:cNvSpPr/>
                  <p:nvPr/>
                </p:nvSpPr>
                <p:spPr>
                  <a:xfrm>
                    <a:off x="4998402" y="3052533"/>
                    <a:ext cx="320728" cy="40996"/>
                  </a:xfrm>
                  <a:custGeom>
                    <a:rect b="b" l="l" r="r" t="t"/>
                    <a:pathLst>
                      <a:path extrusionOk="0" h="40996" w="320728">
                        <a:moveTo>
                          <a:pt x="0" y="0"/>
                        </a:moveTo>
                        <a:lnTo>
                          <a:pt x="320729" y="0"/>
                        </a:lnTo>
                        <a:lnTo>
                          <a:pt x="320729" y="40997"/>
                        </a:lnTo>
                        <a:lnTo>
                          <a:pt x="0" y="40997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17" name="Google Shape;2417;g2db6eecb36d_0_0"/>
                  <p:cNvSpPr/>
                  <p:nvPr/>
                </p:nvSpPr>
                <p:spPr>
                  <a:xfrm>
                    <a:off x="5114135" y="2930581"/>
                    <a:ext cx="87275" cy="99641"/>
                  </a:xfrm>
                  <a:custGeom>
                    <a:rect b="b" l="l" r="r" t="t"/>
                    <a:pathLst>
                      <a:path extrusionOk="0" h="99641" w="87275">
                        <a:moveTo>
                          <a:pt x="87609" y="3735"/>
                        </a:moveTo>
                        <a:lnTo>
                          <a:pt x="72625" y="66006"/>
                        </a:lnTo>
                        <a:lnTo>
                          <a:pt x="72970" y="66567"/>
                        </a:lnTo>
                        <a:cubicBezTo>
                          <a:pt x="74551" y="69418"/>
                          <a:pt x="75368" y="72629"/>
                          <a:pt x="75344" y="75888"/>
                        </a:cubicBezTo>
                        <a:lnTo>
                          <a:pt x="75344" y="99623"/>
                        </a:lnTo>
                        <a:lnTo>
                          <a:pt x="9100" y="99623"/>
                        </a:lnTo>
                        <a:lnTo>
                          <a:pt x="9100" y="75888"/>
                        </a:lnTo>
                        <a:cubicBezTo>
                          <a:pt x="9000" y="71113"/>
                          <a:pt x="10820" y="66496"/>
                          <a:pt x="14153" y="63071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6"/>
                        </a:lnTo>
                        <a:lnTo>
                          <a:pt x="62347" y="59706"/>
                        </a:lnTo>
                        <a:cubicBezTo>
                          <a:pt x="63414" y="59719"/>
                          <a:pt x="64475" y="59878"/>
                          <a:pt x="65499" y="60181"/>
                        </a:cubicBezTo>
                        <a:lnTo>
                          <a:pt x="67140" y="60698"/>
                        </a:lnTo>
                        <a:lnTo>
                          <a:pt x="81433" y="1232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18" name="Google Shape;2418;g2db6eecb36d_0_0"/>
                  <p:cNvSpPr/>
                  <p:nvPr/>
                </p:nvSpPr>
                <p:spPr>
                  <a:xfrm>
                    <a:off x="5130071" y="2853849"/>
                    <a:ext cx="55750" cy="53957"/>
                  </a:xfrm>
                  <a:custGeom>
                    <a:rect b="b" l="l" r="r" t="t"/>
                    <a:pathLst>
                      <a:path extrusionOk="0" h="53957" w="55750">
                        <a:moveTo>
                          <a:pt x="56041" y="37615"/>
                        </a:moveTo>
                        <a:cubicBezTo>
                          <a:pt x="56033" y="37946"/>
                          <a:pt x="56048" y="38278"/>
                          <a:pt x="56084" y="38608"/>
                        </a:cubicBezTo>
                        <a:cubicBezTo>
                          <a:pt x="52542" y="43484"/>
                          <a:pt x="48275" y="47792"/>
                          <a:pt x="43431" y="51381"/>
                        </a:cubicBezTo>
                        <a:cubicBezTo>
                          <a:pt x="37972" y="53174"/>
                          <a:pt x="32247" y="54021"/>
                          <a:pt x="26503" y="53884"/>
                        </a:cubicBezTo>
                        <a:cubicBezTo>
                          <a:pt x="21556" y="54168"/>
                          <a:pt x="16610" y="53327"/>
                          <a:pt x="12036" y="51425"/>
                        </a:cubicBezTo>
                        <a:cubicBezTo>
                          <a:pt x="8965" y="49026"/>
                          <a:pt x="6310" y="46140"/>
                          <a:pt x="4176" y="42880"/>
                        </a:cubicBezTo>
                        <a:lnTo>
                          <a:pt x="4176" y="42319"/>
                        </a:lnTo>
                        <a:lnTo>
                          <a:pt x="3745" y="42319"/>
                        </a:lnTo>
                        <a:cubicBezTo>
                          <a:pt x="2881" y="41196"/>
                          <a:pt x="2103" y="40075"/>
                          <a:pt x="1456" y="39125"/>
                        </a:cubicBezTo>
                        <a:lnTo>
                          <a:pt x="1413" y="39083"/>
                        </a:lnTo>
                        <a:cubicBezTo>
                          <a:pt x="1024" y="38522"/>
                          <a:pt x="679" y="37960"/>
                          <a:pt x="334" y="37529"/>
                        </a:cubicBezTo>
                        <a:lnTo>
                          <a:pt x="1586" y="34854"/>
                        </a:lnTo>
                        <a:lnTo>
                          <a:pt x="1715" y="34551"/>
                        </a:lnTo>
                        <a:lnTo>
                          <a:pt x="1758" y="34120"/>
                        </a:lnTo>
                        <a:cubicBezTo>
                          <a:pt x="1822" y="33909"/>
                          <a:pt x="1865" y="33692"/>
                          <a:pt x="1887" y="33472"/>
                        </a:cubicBezTo>
                        <a:lnTo>
                          <a:pt x="1887" y="29934"/>
                        </a:lnTo>
                        <a:cubicBezTo>
                          <a:pt x="173" y="15205"/>
                          <a:pt x="10732" y="1876"/>
                          <a:pt x="25472" y="163"/>
                        </a:cubicBezTo>
                        <a:cubicBezTo>
                          <a:pt x="40211" y="-1550"/>
                          <a:pt x="53549" y="9002"/>
                          <a:pt x="55263" y="23731"/>
                        </a:cubicBezTo>
                        <a:cubicBezTo>
                          <a:pt x="55503" y="25792"/>
                          <a:pt x="55503" y="27873"/>
                          <a:pt x="55263" y="29934"/>
                        </a:cubicBezTo>
                        <a:lnTo>
                          <a:pt x="55263" y="35069"/>
                        </a:lnTo>
                        <a:lnTo>
                          <a:pt x="55393" y="35371"/>
                        </a:lnTo>
                        <a:cubicBezTo>
                          <a:pt x="55387" y="35531"/>
                          <a:pt x="55401" y="35690"/>
                          <a:pt x="55436" y="35846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19" name="Google Shape;2419;g2db6eecb36d_0_0"/>
                <p:cNvGrpSpPr/>
                <p:nvPr/>
              </p:nvGrpSpPr>
              <p:grpSpPr>
                <a:xfrm>
                  <a:off x="5723061" y="4127787"/>
                  <a:ext cx="561040" cy="377072"/>
                  <a:chOff x="4965588" y="2847447"/>
                  <a:chExt cx="381012" cy="256076"/>
                </a:xfrm>
              </p:grpSpPr>
              <p:sp>
                <p:nvSpPr>
                  <p:cNvPr id="2420" name="Google Shape;2420;g2db6eecb36d_0_0"/>
                  <p:cNvSpPr/>
                  <p:nvPr/>
                </p:nvSpPr>
                <p:spPr>
                  <a:xfrm>
                    <a:off x="4965588" y="2847447"/>
                    <a:ext cx="381012" cy="256076"/>
                  </a:xfrm>
                  <a:custGeom>
                    <a:rect b="b" l="l" r="r" t="t"/>
                    <a:pathLst>
                      <a:path extrusionOk="0" h="256076" w="381012">
                        <a:moveTo>
                          <a:pt x="381347" y="182913"/>
                        </a:moveTo>
                        <a:lnTo>
                          <a:pt x="381347" y="201943"/>
                        </a:lnTo>
                        <a:cubicBezTo>
                          <a:pt x="381347" y="203754"/>
                          <a:pt x="379879" y="205222"/>
                          <a:pt x="378068" y="205222"/>
                        </a:cubicBezTo>
                        <a:cubicBezTo>
                          <a:pt x="378067" y="205222"/>
                          <a:pt x="378066" y="205222"/>
                          <a:pt x="378065" y="205222"/>
                        </a:cubicBezTo>
                        <a:lnTo>
                          <a:pt x="363814" y="205222"/>
                        </a:lnTo>
                        <a:lnTo>
                          <a:pt x="363814" y="247816"/>
                        </a:lnTo>
                        <a:cubicBezTo>
                          <a:pt x="364088" y="248335"/>
                          <a:pt x="364236" y="248912"/>
                          <a:pt x="364246" y="249499"/>
                        </a:cubicBezTo>
                        <a:lnTo>
                          <a:pt x="364246" y="252778"/>
                        </a:lnTo>
                        <a:cubicBezTo>
                          <a:pt x="364247" y="254588"/>
                          <a:pt x="362779" y="256057"/>
                          <a:pt x="360967" y="256058"/>
                        </a:cubicBezTo>
                        <a:cubicBezTo>
                          <a:pt x="360966" y="256058"/>
                          <a:pt x="360965" y="256058"/>
                          <a:pt x="360964" y="256058"/>
                        </a:cubicBezTo>
                        <a:lnTo>
                          <a:pt x="28273" y="256058"/>
                        </a:lnTo>
                        <a:cubicBezTo>
                          <a:pt x="26015" y="255181"/>
                          <a:pt x="24228" y="253396"/>
                          <a:pt x="23351" y="251138"/>
                        </a:cubicBezTo>
                        <a:lnTo>
                          <a:pt x="23351" y="205222"/>
                        </a:lnTo>
                        <a:lnTo>
                          <a:pt x="3616" y="205222"/>
                        </a:lnTo>
                        <a:cubicBezTo>
                          <a:pt x="1804" y="205224"/>
                          <a:pt x="335" y="203757"/>
                          <a:pt x="334" y="201947"/>
                        </a:cubicBezTo>
                        <a:cubicBezTo>
                          <a:pt x="334" y="201946"/>
                          <a:pt x="334" y="201945"/>
                          <a:pt x="334" y="201944"/>
                        </a:cubicBezTo>
                        <a:lnTo>
                          <a:pt x="334" y="182913"/>
                        </a:lnTo>
                        <a:cubicBezTo>
                          <a:pt x="333" y="181102"/>
                          <a:pt x="1800" y="179634"/>
                          <a:pt x="3612" y="179633"/>
                        </a:cubicBezTo>
                        <a:cubicBezTo>
                          <a:pt x="3613" y="179633"/>
                          <a:pt x="3615" y="179633"/>
                          <a:pt x="3616" y="179633"/>
                        </a:cubicBezTo>
                        <a:lnTo>
                          <a:pt x="59021" y="179633"/>
                        </a:lnTo>
                        <a:cubicBezTo>
                          <a:pt x="62660" y="174743"/>
                          <a:pt x="67662" y="171035"/>
                          <a:pt x="73401" y="168974"/>
                        </a:cubicBezTo>
                        <a:lnTo>
                          <a:pt x="73401" y="127028"/>
                        </a:lnTo>
                        <a:cubicBezTo>
                          <a:pt x="70728" y="126392"/>
                          <a:pt x="68166" y="125359"/>
                          <a:pt x="65800" y="123964"/>
                        </a:cubicBezTo>
                        <a:lnTo>
                          <a:pt x="52629" y="123964"/>
                        </a:lnTo>
                        <a:cubicBezTo>
                          <a:pt x="47788" y="123964"/>
                          <a:pt x="43863" y="120042"/>
                          <a:pt x="43863" y="115203"/>
                        </a:cubicBezTo>
                        <a:cubicBezTo>
                          <a:pt x="43863" y="110365"/>
                          <a:pt x="47788" y="106443"/>
                          <a:pt x="52629" y="106443"/>
                        </a:cubicBezTo>
                        <a:lnTo>
                          <a:pt x="57294" y="106443"/>
                        </a:lnTo>
                        <a:cubicBezTo>
                          <a:pt x="58491" y="101994"/>
                          <a:pt x="61412" y="98205"/>
                          <a:pt x="65412" y="95914"/>
                        </a:cubicBezTo>
                        <a:cubicBezTo>
                          <a:pt x="70368" y="92942"/>
                          <a:pt x="76041" y="91376"/>
                          <a:pt x="81822" y="91383"/>
                        </a:cubicBezTo>
                        <a:lnTo>
                          <a:pt x="82298" y="91383"/>
                        </a:lnTo>
                        <a:cubicBezTo>
                          <a:pt x="91924" y="90622"/>
                          <a:pt x="101143" y="95413"/>
                          <a:pt x="106048" y="103725"/>
                        </a:cubicBezTo>
                        <a:lnTo>
                          <a:pt x="136925" y="82623"/>
                        </a:lnTo>
                        <a:cubicBezTo>
                          <a:pt x="137189" y="82462"/>
                          <a:pt x="137463" y="82318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3" y="65900"/>
                          <a:pt x="162339" y="58842"/>
                          <a:pt x="162144" y="51681"/>
                        </a:cubicBezTo>
                        <a:cubicBezTo>
                          <a:pt x="160590" y="49437"/>
                          <a:pt x="159381" y="47668"/>
                          <a:pt x="159078" y="47194"/>
                        </a:cubicBezTo>
                        <a:lnTo>
                          <a:pt x="158819" y="46805"/>
                        </a:lnTo>
                        <a:cubicBezTo>
                          <a:pt x="158501" y="46332"/>
                          <a:pt x="158321" y="45778"/>
                          <a:pt x="158302" y="45208"/>
                        </a:cubicBezTo>
                        <a:lnTo>
                          <a:pt x="158215" y="43827"/>
                        </a:lnTo>
                        <a:cubicBezTo>
                          <a:pt x="158173" y="43282"/>
                          <a:pt x="158262" y="42735"/>
                          <a:pt x="158474" y="42231"/>
                        </a:cubicBezTo>
                        <a:lnTo>
                          <a:pt x="159855" y="39339"/>
                        </a:lnTo>
                        <a:lnTo>
                          <a:pt x="159855" y="36491"/>
                        </a:lnTo>
                        <a:cubicBezTo>
                          <a:pt x="158135" y="18127"/>
                          <a:pt x="171638" y="1848"/>
                          <a:pt x="190014" y="129"/>
                        </a:cubicBezTo>
                        <a:cubicBezTo>
                          <a:pt x="208391" y="-1590"/>
                          <a:pt x="224682" y="11903"/>
                          <a:pt x="226402" y="30266"/>
                        </a:cubicBezTo>
                        <a:cubicBezTo>
                          <a:pt x="226596" y="32337"/>
                          <a:pt x="226596" y="34421"/>
                          <a:pt x="226402" y="36491"/>
                        </a:cubicBezTo>
                        <a:lnTo>
                          <a:pt x="226402" y="40850"/>
                        </a:lnTo>
                        <a:lnTo>
                          <a:pt x="226964" y="42663"/>
                        </a:lnTo>
                        <a:cubicBezTo>
                          <a:pt x="227084" y="42994"/>
                          <a:pt x="227142" y="43345"/>
                          <a:pt x="227136" y="43698"/>
                        </a:cubicBezTo>
                        <a:cubicBezTo>
                          <a:pt x="227122" y="44058"/>
                          <a:pt x="227136" y="44419"/>
                          <a:pt x="227180" y="44776"/>
                        </a:cubicBezTo>
                        <a:lnTo>
                          <a:pt x="227309" y="45511"/>
                        </a:lnTo>
                        <a:cubicBezTo>
                          <a:pt x="227469" y="46413"/>
                          <a:pt x="227233" y="47340"/>
                          <a:pt x="226662" y="48056"/>
                        </a:cubicBezTo>
                        <a:lnTo>
                          <a:pt x="226230" y="48661"/>
                        </a:lnTo>
                        <a:cubicBezTo>
                          <a:pt x="225927" y="49049"/>
                          <a:pt x="224804" y="50473"/>
                          <a:pt x="223293" y="52285"/>
                        </a:cubicBezTo>
                        <a:cubicBezTo>
                          <a:pt x="223047" y="59319"/>
                          <a:pt x="221480" y="66243"/>
                          <a:pt x="218673" y="72698"/>
                        </a:cubicBezTo>
                        <a:lnTo>
                          <a:pt x="222602" y="74424"/>
                        </a:lnTo>
                        <a:lnTo>
                          <a:pt x="244410" y="83270"/>
                        </a:lnTo>
                        <a:lnTo>
                          <a:pt x="254386" y="87111"/>
                        </a:lnTo>
                        <a:cubicBezTo>
                          <a:pt x="255044" y="87381"/>
                          <a:pt x="255602" y="87848"/>
                          <a:pt x="255984" y="88449"/>
                        </a:cubicBezTo>
                        <a:lnTo>
                          <a:pt x="256976" y="90088"/>
                        </a:lnTo>
                        <a:lnTo>
                          <a:pt x="301154" y="133933"/>
                        </a:lnTo>
                        <a:cubicBezTo>
                          <a:pt x="305235" y="132241"/>
                          <a:pt x="309604" y="131347"/>
                          <a:pt x="314023" y="131300"/>
                        </a:cubicBezTo>
                        <a:lnTo>
                          <a:pt x="314498" y="131300"/>
                        </a:lnTo>
                        <a:cubicBezTo>
                          <a:pt x="328058" y="131300"/>
                          <a:pt x="338811" y="138852"/>
                          <a:pt x="339458" y="148562"/>
                        </a:cubicBezTo>
                        <a:lnTo>
                          <a:pt x="345158" y="148562"/>
                        </a:lnTo>
                        <a:cubicBezTo>
                          <a:pt x="350000" y="148562"/>
                          <a:pt x="353925" y="152484"/>
                          <a:pt x="353925" y="157322"/>
                        </a:cubicBezTo>
                        <a:cubicBezTo>
                          <a:pt x="353925" y="162160"/>
                          <a:pt x="350000" y="166082"/>
                          <a:pt x="345158" y="166082"/>
                        </a:cubicBezTo>
                        <a:lnTo>
                          <a:pt x="325251" y="166082"/>
                        </a:lnTo>
                        <a:cubicBezTo>
                          <a:pt x="324991" y="166169"/>
                          <a:pt x="324690" y="166298"/>
                          <a:pt x="324387" y="166384"/>
                        </a:cubicBezTo>
                        <a:lnTo>
                          <a:pt x="324387" y="170441"/>
                        </a:lnTo>
                        <a:cubicBezTo>
                          <a:pt x="329547" y="172269"/>
                          <a:pt x="334124" y="175443"/>
                          <a:pt x="337645" y="179633"/>
                        </a:cubicBezTo>
                        <a:lnTo>
                          <a:pt x="378065" y="179633"/>
                        </a:lnTo>
                        <a:cubicBezTo>
                          <a:pt x="379877" y="179632"/>
                          <a:pt x="381346" y="181099"/>
                          <a:pt x="381346" y="182909"/>
                        </a:cubicBezTo>
                        <a:cubicBezTo>
                          <a:pt x="381346" y="182910"/>
                          <a:pt x="381346" y="182911"/>
                          <a:pt x="381346" y="182912"/>
                        </a:cubicBezTo>
                        <a:close/>
                        <a:moveTo>
                          <a:pt x="374740" y="198663"/>
                        </a:moveTo>
                        <a:lnTo>
                          <a:pt x="374740" y="193830"/>
                        </a:lnTo>
                        <a:lnTo>
                          <a:pt x="6897" y="193830"/>
                        </a:lnTo>
                        <a:lnTo>
                          <a:pt x="6897" y="198663"/>
                        </a:lnTo>
                        <a:lnTo>
                          <a:pt x="374740" y="198663"/>
                        </a:lnTo>
                        <a:close/>
                        <a:moveTo>
                          <a:pt x="374740" y="190550"/>
                        </a:moveTo>
                        <a:lnTo>
                          <a:pt x="374740" y="186192"/>
                        </a:lnTo>
                        <a:lnTo>
                          <a:pt x="6897" y="186192"/>
                        </a:lnTo>
                        <a:lnTo>
                          <a:pt x="6897" y="190550"/>
                        </a:lnTo>
                        <a:close/>
                        <a:moveTo>
                          <a:pt x="353925" y="246219"/>
                        </a:moveTo>
                        <a:lnTo>
                          <a:pt x="353925" y="205222"/>
                        </a:lnTo>
                        <a:lnTo>
                          <a:pt x="33196" y="205222"/>
                        </a:lnTo>
                        <a:lnTo>
                          <a:pt x="33196" y="246219"/>
                        </a:lnTo>
                        <a:close/>
                        <a:moveTo>
                          <a:pt x="347361" y="157322"/>
                        </a:moveTo>
                        <a:cubicBezTo>
                          <a:pt x="347356" y="156108"/>
                          <a:pt x="346373" y="155126"/>
                          <a:pt x="345158" y="155121"/>
                        </a:cubicBezTo>
                        <a:lnTo>
                          <a:pt x="331124" y="155122"/>
                        </a:lnTo>
                        <a:lnTo>
                          <a:pt x="332161" y="152834"/>
                        </a:lnTo>
                        <a:cubicBezTo>
                          <a:pt x="332452" y="152143"/>
                          <a:pt x="332655" y="151418"/>
                          <a:pt x="332764" y="150676"/>
                        </a:cubicBezTo>
                        <a:cubicBezTo>
                          <a:pt x="332808" y="150417"/>
                          <a:pt x="332851" y="150159"/>
                          <a:pt x="332895" y="149856"/>
                        </a:cubicBezTo>
                        <a:lnTo>
                          <a:pt x="332895" y="149382"/>
                        </a:lnTo>
                        <a:cubicBezTo>
                          <a:pt x="332808" y="143038"/>
                          <a:pt x="324560" y="137859"/>
                          <a:pt x="314498" y="137859"/>
                        </a:cubicBezTo>
                        <a:lnTo>
                          <a:pt x="314066" y="137859"/>
                        </a:lnTo>
                        <a:cubicBezTo>
                          <a:pt x="312900" y="137903"/>
                          <a:pt x="311778" y="137989"/>
                          <a:pt x="310655" y="138119"/>
                        </a:cubicBezTo>
                        <a:lnTo>
                          <a:pt x="309359" y="138378"/>
                        </a:lnTo>
                        <a:cubicBezTo>
                          <a:pt x="308703" y="138465"/>
                          <a:pt x="308055" y="138595"/>
                          <a:pt x="307416" y="138766"/>
                        </a:cubicBezTo>
                        <a:cubicBezTo>
                          <a:pt x="306941" y="138895"/>
                          <a:pt x="306466" y="139025"/>
                          <a:pt x="305991" y="139197"/>
                        </a:cubicBezTo>
                        <a:cubicBezTo>
                          <a:pt x="305429" y="139370"/>
                          <a:pt x="304868" y="139542"/>
                          <a:pt x="304350" y="139758"/>
                        </a:cubicBezTo>
                        <a:cubicBezTo>
                          <a:pt x="303918" y="139930"/>
                          <a:pt x="303529" y="140146"/>
                          <a:pt x="303097" y="140319"/>
                        </a:cubicBezTo>
                        <a:cubicBezTo>
                          <a:pt x="302418" y="140630"/>
                          <a:pt x="301755" y="140976"/>
                          <a:pt x="301111" y="141355"/>
                        </a:cubicBezTo>
                        <a:lnTo>
                          <a:pt x="300031" y="142088"/>
                        </a:lnTo>
                        <a:lnTo>
                          <a:pt x="252787" y="95137"/>
                        </a:lnTo>
                        <a:lnTo>
                          <a:pt x="252529" y="95223"/>
                        </a:lnTo>
                        <a:lnTo>
                          <a:pt x="251665" y="93929"/>
                        </a:lnTo>
                        <a:lnTo>
                          <a:pt x="251622" y="93885"/>
                        </a:lnTo>
                        <a:lnTo>
                          <a:pt x="251536" y="93713"/>
                        </a:lnTo>
                        <a:lnTo>
                          <a:pt x="250974" y="92850"/>
                        </a:lnTo>
                        <a:lnTo>
                          <a:pt x="242424" y="89570"/>
                        </a:lnTo>
                        <a:lnTo>
                          <a:pt x="241992" y="89398"/>
                        </a:lnTo>
                        <a:lnTo>
                          <a:pt x="239271" y="88319"/>
                        </a:lnTo>
                        <a:lnTo>
                          <a:pt x="224718" y="148821"/>
                        </a:lnTo>
                        <a:cubicBezTo>
                          <a:pt x="226380" y="152019"/>
                          <a:pt x="227240" y="155573"/>
                          <a:pt x="227223" y="159177"/>
                        </a:cubicBezTo>
                        <a:lnTo>
                          <a:pt x="227223" y="182913"/>
                        </a:lnTo>
                        <a:lnTo>
                          <a:pt x="239746" y="182913"/>
                        </a:lnTo>
                        <a:lnTo>
                          <a:pt x="243935" y="138248"/>
                        </a:lnTo>
                        <a:lnTo>
                          <a:pt x="296965" y="178208"/>
                        </a:lnTo>
                        <a:cubicBezTo>
                          <a:pt x="299431" y="176177"/>
                          <a:pt x="302239" y="174600"/>
                          <a:pt x="305257" y="173548"/>
                        </a:cubicBezTo>
                        <a:cubicBezTo>
                          <a:pt x="305947" y="173289"/>
                          <a:pt x="306681" y="173073"/>
                          <a:pt x="307416" y="172857"/>
                        </a:cubicBezTo>
                        <a:lnTo>
                          <a:pt x="307416" y="164011"/>
                        </a:lnTo>
                        <a:cubicBezTo>
                          <a:pt x="306034" y="163712"/>
                          <a:pt x="304677" y="163307"/>
                          <a:pt x="303357" y="162802"/>
                        </a:cubicBezTo>
                        <a:lnTo>
                          <a:pt x="283362" y="162802"/>
                        </a:lnTo>
                        <a:cubicBezTo>
                          <a:pt x="280334" y="162802"/>
                          <a:pt x="277878" y="160349"/>
                          <a:pt x="277878" y="157322"/>
                        </a:cubicBezTo>
                        <a:cubicBezTo>
                          <a:pt x="277878" y="154295"/>
                          <a:pt x="280334" y="151842"/>
                          <a:pt x="283362" y="151842"/>
                        </a:cubicBezTo>
                        <a:lnTo>
                          <a:pt x="297700" y="152100"/>
                        </a:lnTo>
                        <a:cubicBezTo>
                          <a:pt x="297428" y="151382"/>
                          <a:pt x="297281" y="150623"/>
                          <a:pt x="297268" y="149856"/>
                        </a:cubicBezTo>
                        <a:lnTo>
                          <a:pt x="297268" y="149770"/>
                        </a:lnTo>
                        <a:cubicBezTo>
                          <a:pt x="297570" y="146801"/>
                          <a:pt x="299336" y="144178"/>
                          <a:pt x="301974" y="142779"/>
                        </a:cubicBezTo>
                        <a:cubicBezTo>
                          <a:pt x="305648" y="140610"/>
                          <a:pt x="309842" y="139477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11" y="143944"/>
                          <a:pt x="331253" y="149425"/>
                        </a:cubicBezTo>
                        <a:cubicBezTo>
                          <a:pt x="330980" y="152427"/>
                          <a:pt x="329210" y="155088"/>
                          <a:pt x="326546" y="156502"/>
                        </a:cubicBezTo>
                        <a:cubicBezTo>
                          <a:pt x="322871" y="158662"/>
                          <a:pt x="318676" y="159781"/>
                          <a:pt x="314412" y="159738"/>
                        </a:cubicBezTo>
                        <a:lnTo>
                          <a:pt x="314023" y="159782"/>
                        </a:lnTo>
                        <a:cubicBezTo>
                          <a:pt x="309051" y="159966"/>
                          <a:pt x="304169" y="158426"/>
                          <a:pt x="300203" y="155423"/>
                        </a:cubicBezTo>
                        <a:lnTo>
                          <a:pt x="283319" y="155122"/>
                        </a:lnTo>
                        <a:cubicBezTo>
                          <a:pt x="282103" y="155134"/>
                          <a:pt x="281127" y="156129"/>
                          <a:pt x="281139" y="157344"/>
                        </a:cubicBezTo>
                        <a:cubicBezTo>
                          <a:pt x="281151" y="158559"/>
                          <a:pt x="282146" y="159534"/>
                          <a:pt x="283362" y="159522"/>
                        </a:cubicBezTo>
                        <a:lnTo>
                          <a:pt x="304263" y="159653"/>
                        </a:lnTo>
                        <a:cubicBezTo>
                          <a:pt x="305896" y="160285"/>
                          <a:pt x="307589" y="160748"/>
                          <a:pt x="309316" y="161034"/>
                        </a:cubicBezTo>
                        <a:lnTo>
                          <a:pt x="310697" y="161248"/>
                        </a:lnTo>
                        <a:lnTo>
                          <a:pt x="310697" y="175533"/>
                        </a:lnTo>
                        <a:lnTo>
                          <a:pt x="309402" y="175792"/>
                        </a:lnTo>
                        <a:cubicBezTo>
                          <a:pt x="308358" y="175994"/>
                          <a:pt x="307332" y="176282"/>
                          <a:pt x="306336" y="176654"/>
                        </a:cubicBezTo>
                        <a:cubicBezTo>
                          <a:pt x="302690" y="177929"/>
                          <a:pt x="299413" y="180078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4"/>
                        </a:lnTo>
                        <a:cubicBezTo>
                          <a:pt x="330822" y="181920"/>
                          <a:pt x="330303" y="181531"/>
                          <a:pt x="329785" y="181100"/>
                        </a:cubicBezTo>
                        <a:cubicBezTo>
                          <a:pt x="329388" y="180717"/>
                          <a:pt x="328970" y="180357"/>
                          <a:pt x="328533" y="180021"/>
                        </a:cubicBezTo>
                        <a:cubicBezTo>
                          <a:pt x="327972" y="179633"/>
                          <a:pt x="327367" y="179288"/>
                          <a:pt x="326806" y="178899"/>
                        </a:cubicBezTo>
                        <a:cubicBezTo>
                          <a:pt x="326374" y="178640"/>
                          <a:pt x="325941" y="178338"/>
                          <a:pt x="325510" y="178079"/>
                        </a:cubicBezTo>
                        <a:cubicBezTo>
                          <a:pt x="324540" y="177595"/>
                          <a:pt x="323545" y="177164"/>
                          <a:pt x="322530" y="176785"/>
                        </a:cubicBezTo>
                        <a:lnTo>
                          <a:pt x="322185" y="176654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2"/>
                        </a:cubicBezTo>
                        <a:lnTo>
                          <a:pt x="317823" y="175533"/>
                        </a:lnTo>
                        <a:lnTo>
                          <a:pt x="317823" y="161163"/>
                        </a:lnTo>
                        <a:lnTo>
                          <a:pt x="319162" y="160904"/>
                        </a:lnTo>
                        <a:cubicBezTo>
                          <a:pt x="319723" y="160774"/>
                          <a:pt x="320285" y="160645"/>
                          <a:pt x="320802" y="160515"/>
                        </a:cubicBezTo>
                        <a:cubicBezTo>
                          <a:pt x="321607" y="160331"/>
                          <a:pt x="322400" y="160101"/>
                          <a:pt x="323178" y="159825"/>
                        </a:cubicBezTo>
                        <a:cubicBezTo>
                          <a:pt x="323400" y="159773"/>
                          <a:pt x="323617" y="159701"/>
                          <a:pt x="323825" y="159609"/>
                        </a:cubicBezTo>
                        <a:lnTo>
                          <a:pt x="324387" y="159522"/>
                        </a:lnTo>
                        <a:lnTo>
                          <a:pt x="345158" y="159522"/>
                        </a:lnTo>
                        <a:cubicBezTo>
                          <a:pt x="346372" y="159518"/>
                          <a:pt x="347356" y="158536"/>
                          <a:pt x="347361" y="157322"/>
                        </a:cubicBezTo>
                        <a:close/>
                        <a:moveTo>
                          <a:pt x="324775" y="153740"/>
                        </a:moveTo>
                        <a:cubicBezTo>
                          <a:pt x="325769" y="153136"/>
                          <a:pt x="328014" y="151496"/>
                          <a:pt x="327972" y="149468"/>
                        </a:cubicBezTo>
                        <a:cubicBezTo>
                          <a:pt x="327928" y="146318"/>
                          <a:pt x="322185" y="142779"/>
                          <a:pt x="314498" y="142779"/>
                        </a:cubicBezTo>
                        <a:lnTo>
                          <a:pt x="314152" y="142779"/>
                        </a:lnTo>
                        <a:cubicBezTo>
                          <a:pt x="310499" y="142759"/>
                          <a:pt x="306907" y="143713"/>
                          <a:pt x="303745" y="145541"/>
                        </a:cubicBezTo>
                        <a:cubicBezTo>
                          <a:pt x="302795" y="146145"/>
                          <a:pt x="300507" y="147785"/>
                          <a:pt x="300550" y="149814"/>
                        </a:cubicBezTo>
                        <a:cubicBezTo>
                          <a:pt x="300592" y="152963"/>
                          <a:pt x="306336" y="156459"/>
                          <a:pt x="314023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8" y="182054"/>
                          <a:pt x="293810" y="181233"/>
                          <a:pt x="294547" y="180453"/>
                        </a:cubicBezTo>
                        <a:lnTo>
                          <a:pt x="246656" y="144419"/>
                        </a:lnTo>
                        <a:lnTo>
                          <a:pt x="243029" y="182913"/>
                        </a:lnTo>
                        <a:close/>
                        <a:moveTo>
                          <a:pt x="221220" y="149295"/>
                        </a:moveTo>
                        <a:lnTo>
                          <a:pt x="236205" y="87024"/>
                        </a:lnTo>
                        <a:lnTo>
                          <a:pt x="230030" y="84522"/>
                        </a:lnTo>
                        <a:lnTo>
                          <a:pt x="215736" y="143987"/>
                        </a:lnTo>
                        <a:lnTo>
                          <a:pt x="214095" y="143470"/>
                        </a:lnTo>
                        <a:cubicBezTo>
                          <a:pt x="213071" y="143168"/>
                          <a:pt x="212010" y="143007"/>
                          <a:pt x="210942" y="142995"/>
                        </a:cubicBezTo>
                        <a:lnTo>
                          <a:pt x="169529" y="142995"/>
                        </a:lnTo>
                        <a:lnTo>
                          <a:pt x="155192" y="83270"/>
                        </a:lnTo>
                        <a:lnTo>
                          <a:pt x="148930" y="85385"/>
                        </a:lnTo>
                        <a:lnTo>
                          <a:pt x="163440" y="145714"/>
                        </a:lnTo>
                        <a:lnTo>
                          <a:pt x="162749" y="146361"/>
                        </a:lnTo>
                        <a:cubicBezTo>
                          <a:pt x="159416" y="149785"/>
                          <a:pt x="157596" y="154402"/>
                          <a:pt x="157697" y="159177"/>
                        </a:cubicBezTo>
                        <a:lnTo>
                          <a:pt x="157697" y="182913"/>
                        </a:lnTo>
                        <a:lnTo>
                          <a:pt x="223941" y="182913"/>
                        </a:lnTo>
                        <a:lnTo>
                          <a:pt x="223941" y="159177"/>
                        </a:lnTo>
                        <a:cubicBezTo>
                          <a:pt x="223965" y="155918"/>
                          <a:pt x="223147" y="152707"/>
                          <a:pt x="221565" y="149856"/>
                        </a:cubicBezTo>
                        <a:close/>
                        <a:moveTo>
                          <a:pt x="213360" y="139930"/>
                        </a:moveTo>
                        <a:lnTo>
                          <a:pt x="226920" y="83486"/>
                        </a:lnTo>
                        <a:lnTo>
                          <a:pt x="219968" y="80422"/>
                        </a:lnTo>
                        <a:lnTo>
                          <a:pt x="216470" y="78998"/>
                        </a:lnTo>
                        <a:lnTo>
                          <a:pt x="199066" y="99323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8"/>
                        </a:lnTo>
                        <a:lnTo>
                          <a:pt x="158302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3"/>
                          <a:pt x="213360" y="139931"/>
                        </a:cubicBezTo>
                        <a:close/>
                        <a:moveTo>
                          <a:pt x="220615" y="45165"/>
                        </a:moveTo>
                        <a:cubicBezTo>
                          <a:pt x="220580" y="44836"/>
                          <a:pt x="220566" y="44504"/>
                          <a:pt x="220573" y="44173"/>
                        </a:cubicBezTo>
                        <a:lnTo>
                          <a:pt x="219968" y="42403"/>
                        </a:lnTo>
                        <a:cubicBezTo>
                          <a:pt x="219932" y="42248"/>
                          <a:pt x="219918" y="42088"/>
                          <a:pt x="219925" y="41928"/>
                        </a:cubicBezTo>
                        <a:lnTo>
                          <a:pt x="219796" y="41626"/>
                        </a:lnTo>
                        <a:lnTo>
                          <a:pt x="219796" y="36491"/>
                        </a:lnTo>
                        <a:cubicBezTo>
                          <a:pt x="221510" y="21762"/>
                          <a:pt x="210951" y="8433"/>
                          <a:pt x="196212" y="6720"/>
                        </a:cubicBezTo>
                        <a:cubicBezTo>
                          <a:pt x="181472" y="5007"/>
                          <a:pt x="168134" y="15559"/>
                          <a:pt x="166420" y="30288"/>
                        </a:cubicBezTo>
                        <a:cubicBezTo>
                          <a:pt x="166180" y="32349"/>
                          <a:pt x="166180" y="34430"/>
                          <a:pt x="166420" y="36491"/>
                        </a:cubicBezTo>
                        <a:lnTo>
                          <a:pt x="166420" y="40030"/>
                        </a:lnTo>
                        <a:cubicBezTo>
                          <a:pt x="166397" y="40249"/>
                          <a:pt x="166354" y="40466"/>
                          <a:pt x="166291" y="40677"/>
                        </a:cubicBezTo>
                        <a:lnTo>
                          <a:pt x="166247" y="41109"/>
                        </a:lnTo>
                        <a:lnTo>
                          <a:pt x="166117" y="41411"/>
                        </a:lnTo>
                        <a:lnTo>
                          <a:pt x="164865" y="44086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6" y="46633"/>
                          <a:pt x="167413" y="47755"/>
                          <a:pt x="168276" y="48877"/>
                        </a:cubicBezTo>
                        <a:lnTo>
                          <a:pt x="168709" y="48877"/>
                        </a:lnTo>
                        <a:lnTo>
                          <a:pt x="168709" y="49437"/>
                        </a:lnTo>
                        <a:cubicBezTo>
                          <a:pt x="170842" y="52697"/>
                          <a:pt x="173497" y="55584"/>
                          <a:pt x="176568" y="57982"/>
                        </a:cubicBezTo>
                        <a:cubicBezTo>
                          <a:pt x="181142" y="59885"/>
                          <a:pt x="186089" y="60726"/>
                          <a:pt x="191035" y="60441"/>
                        </a:cubicBezTo>
                        <a:cubicBezTo>
                          <a:pt x="196779" y="60578"/>
                          <a:pt x="202504" y="59731"/>
                          <a:pt x="207963" y="57938"/>
                        </a:cubicBezTo>
                        <a:cubicBezTo>
                          <a:pt x="212807" y="54349"/>
                          <a:pt x="217073" y="50041"/>
                          <a:pt x="220615" y="45165"/>
                        </a:cubicBezTo>
                        <a:close/>
                        <a:moveTo>
                          <a:pt x="198851" y="94533"/>
                        </a:moveTo>
                        <a:lnTo>
                          <a:pt x="213231" y="77703"/>
                        </a:lnTo>
                        <a:lnTo>
                          <a:pt x="212886" y="77530"/>
                        </a:lnTo>
                        <a:lnTo>
                          <a:pt x="212842" y="77530"/>
                        </a:lnTo>
                        <a:lnTo>
                          <a:pt x="212368" y="77358"/>
                        </a:lnTo>
                        <a:cubicBezTo>
                          <a:pt x="208439" y="84154"/>
                          <a:pt x="201483" y="88649"/>
                          <a:pt x="193669" y="89441"/>
                        </a:cubicBezTo>
                        <a:close/>
                        <a:moveTo>
                          <a:pt x="211245" y="72914"/>
                        </a:moveTo>
                        <a:cubicBezTo>
                          <a:pt x="214176" y="67374"/>
                          <a:pt x="215939" y="61294"/>
                          <a:pt x="216427" y="55047"/>
                        </a:cubicBezTo>
                        <a:cubicBezTo>
                          <a:pt x="214402" y="57421"/>
                          <a:pt x="211975" y="59423"/>
                          <a:pt x="209258" y="60959"/>
                        </a:cubicBezTo>
                        <a:cubicBezTo>
                          <a:pt x="203394" y="62946"/>
                          <a:pt x="197225" y="63881"/>
                          <a:pt x="191035" y="63721"/>
                        </a:cubicBezTo>
                        <a:cubicBezTo>
                          <a:pt x="185536" y="63951"/>
                          <a:pt x="180054" y="62979"/>
                          <a:pt x="174970" y="60873"/>
                        </a:cubicBezTo>
                        <a:cubicBezTo>
                          <a:pt x="172695" y="59318"/>
                          <a:pt x="170683" y="57410"/>
                          <a:pt x="169010" y="55220"/>
                        </a:cubicBezTo>
                        <a:cubicBezTo>
                          <a:pt x="169551" y="61375"/>
                          <a:pt x="171313" y="67360"/>
                          <a:pt x="174193" y="72827"/>
                        </a:cubicBezTo>
                        <a:cubicBezTo>
                          <a:pt x="174280" y="72956"/>
                          <a:pt x="174236" y="73043"/>
                          <a:pt x="174280" y="73172"/>
                        </a:cubicBezTo>
                        <a:cubicBezTo>
                          <a:pt x="177883" y="83353"/>
                          <a:pt x="189064" y="88687"/>
                          <a:pt x="199252" y="85085"/>
                        </a:cubicBezTo>
                        <a:cubicBezTo>
                          <a:pt x="204807" y="83122"/>
                          <a:pt x="209180" y="78761"/>
                          <a:pt x="211158" y="73215"/>
                        </a:cubicBezTo>
                        <a:cubicBezTo>
                          <a:pt x="211202" y="73128"/>
                          <a:pt x="211158" y="72999"/>
                          <a:pt x="211245" y="72914"/>
                        </a:cubicBezTo>
                        <a:close/>
                        <a:moveTo>
                          <a:pt x="185119" y="95310"/>
                        </a:moveTo>
                        <a:lnTo>
                          <a:pt x="191812" y="89441"/>
                        </a:lnTo>
                        <a:cubicBezTo>
                          <a:pt x="183964" y="88651"/>
                          <a:pt x="176982" y="84117"/>
                          <a:pt x="173070" y="77272"/>
                        </a:cubicBezTo>
                        <a:lnTo>
                          <a:pt x="171688" y="77746"/>
                        </a:lnTo>
                        <a:close/>
                        <a:moveTo>
                          <a:pt x="159813" y="144677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3"/>
                        </a:lnTo>
                        <a:lnTo>
                          <a:pt x="114426" y="109723"/>
                        </a:lnTo>
                        <a:cubicBezTo>
                          <a:pt x="117455" y="109723"/>
                          <a:pt x="119911" y="112177"/>
                          <a:pt x="119911" y="115204"/>
                        </a:cubicBezTo>
                        <a:cubicBezTo>
                          <a:pt x="119911" y="118231"/>
                          <a:pt x="117455" y="120685"/>
                          <a:pt x="114426" y="120685"/>
                        </a:cubicBezTo>
                        <a:lnTo>
                          <a:pt x="96979" y="120771"/>
                        </a:lnTo>
                        <a:cubicBezTo>
                          <a:pt x="94924" y="122019"/>
                          <a:pt x="92698" y="122964"/>
                          <a:pt x="90372" y="123575"/>
                        </a:cubicBezTo>
                        <a:lnTo>
                          <a:pt x="90372" y="144074"/>
                        </a:lnTo>
                        <a:cubicBezTo>
                          <a:pt x="95900" y="142650"/>
                          <a:pt x="112699" y="137040"/>
                          <a:pt x="128504" y="130696"/>
                        </a:cubicBezTo>
                        <a:cubicBezTo>
                          <a:pt x="130525" y="129695"/>
                          <a:pt x="132891" y="129664"/>
                          <a:pt x="134938" y="130609"/>
                        </a:cubicBezTo>
                        <a:cubicBezTo>
                          <a:pt x="136469" y="131407"/>
                          <a:pt x="137584" y="132821"/>
                          <a:pt x="138005" y="134494"/>
                        </a:cubicBezTo>
                        <a:lnTo>
                          <a:pt x="142108" y="182913"/>
                        </a:lnTo>
                        <a:lnTo>
                          <a:pt x="154415" y="182913"/>
                        </a:lnTo>
                        <a:lnTo>
                          <a:pt x="154415" y="159177"/>
                        </a:lnTo>
                        <a:cubicBezTo>
                          <a:pt x="154328" y="153838"/>
                          <a:pt x="156256" y="148662"/>
                          <a:pt x="159813" y="144677"/>
                        </a:cubicBezTo>
                        <a:close/>
                        <a:moveTo>
                          <a:pt x="138825" y="182913"/>
                        </a:moveTo>
                        <a:lnTo>
                          <a:pt x="134766" y="135054"/>
                        </a:lnTo>
                        <a:cubicBezTo>
                          <a:pt x="134503" y="134390"/>
                          <a:pt x="134013" y="133840"/>
                          <a:pt x="133383" y="133501"/>
                        </a:cubicBezTo>
                        <a:cubicBezTo>
                          <a:pt x="132176" y="133081"/>
                          <a:pt x="130850" y="133174"/>
                          <a:pt x="129714" y="133760"/>
                        </a:cubicBezTo>
                        <a:cubicBezTo>
                          <a:pt x="116886" y="138974"/>
                          <a:pt x="103798" y="143525"/>
                          <a:pt x="90503" y="147396"/>
                        </a:cubicBezTo>
                        <a:lnTo>
                          <a:pt x="90372" y="146792"/>
                        </a:lnTo>
                        <a:lnTo>
                          <a:pt x="90372" y="171390"/>
                        </a:lnTo>
                        <a:cubicBezTo>
                          <a:pt x="91106" y="171606"/>
                          <a:pt x="91840" y="171822"/>
                          <a:pt x="92575" y="172081"/>
                        </a:cubicBezTo>
                        <a:cubicBezTo>
                          <a:pt x="98233" y="174081"/>
                          <a:pt x="103075" y="177887"/>
                          <a:pt x="106350" y="182913"/>
                        </a:cubicBezTo>
                        <a:close/>
                        <a:moveTo>
                          <a:pt x="116628" y="115203"/>
                        </a:moveTo>
                        <a:cubicBezTo>
                          <a:pt x="116623" y="113990"/>
                          <a:pt x="115640" y="113008"/>
                          <a:pt x="114426" y="113003"/>
                        </a:cubicBezTo>
                        <a:lnTo>
                          <a:pt x="100176" y="113003"/>
                        </a:lnTo>
                        <a:lnTo>
                          <a:pt x="100564" y="111061"/>
                        </a:lnTo>
                        <a:cubicBezTo>
                          <a:pt x="100677" y="110536"/>
                          <a:pt x="100735" y="110001"/>
                          <a:pt x="100737" y="109465"/>
                        </a:cubicBezTo>
                        <a:cubicBezTo>
                          <a:pt x="100736" y="109101"/>
                          <a:pt x="100693" y="108739"/>
                          <a:pt x="100607" y="108385"/>
                        </a:cubicBezTo>
                        <a:cubicBezTo>
                          <a:pt x="99657" y="102430"/>
                          <a:pt x="91798" y="97942"/>
                          <a:pt x="82298" y="97942"/>
                        </a:cubicBezTo>
                        <a:lnTo>
                          <a:pt x="81909" y="97986"/>
                        </a:lnTo>
                        <a:cubicBezTo>
                          <a:pt x="81114" y="97998"/>
                          <a:pt x="80321" y="98056"/>
                          <a:pt x="79533" y="98158"/>
                        </a:cubicBezTo>
                        <a:cubicBezTo>
                          <a:pt x="79114" y="98145"/>
                          <a:pt x="78695" y="98174"/>
                          <a:pt x="78281" y="98244"/>
                        </a:cubicBezTo>
                        <a:cubicBezTo>
                          <a:pt x="75112" y="98625"/>
                          <a:pt x="72054" y="99653"/>
                          <a:pt x="69299" y="101266"/>
                        </a:cubicBezTo>
                        <a:cubicBezTo>
                          <a:pt x="69170" y="101351"/>
                          <a:pt x="69039" y="101395"/>
                          <a:pt x="68910" y="101480"/>
                        </a:cubicBezTo>
                        <a:cubicBezTo>
                          <a:pt x="66251" y="102938"/>
                          <a:pt x="64325" y="105443"/>
                          <a:pt x="63599" y="108385"/>
                        </a:cubicBezTo>
                        <a:cubicBezTo>
                          <a:pt x="63484" y="108910"/>
                          <a:pt x="63426" y="109445"/>
                          <a:pt x="63426" y="109982"/>
                        </a:cubicBezTo>
                        <a:cubicBezTo>
                          <a:pt x="63433" y="110358"/>
                          <a:pt x="63462" y="110732"/>
                          <a:pt x="63512" y="111104"/>
                        </a:cubicBezTo>
                        <a:lnTo>
                          <a:pt x="63857" y="113003"/>
                        </a:lnTo>
                        <a:lnTo>
                          <a:pt x="52629" y="113003"/>
                        </a:lnTo>
                        <a:cubicBezTo>
                          <a:pt x="51413" y="113003"/>
                          <a:pt x="50427" y="113988"/>
                          <a:pt x="50427" y="115204"/>
                        </a:cubicBezTo>
                        <a:cubicBezTo>
                          <a:pt x="50427" y="116419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6" y="117663"/>
                        </a:lnTo>
                        <a:cubicBezTo>
                          <a:pt x="68392" y="117837"/>
                          <a:pt x="68607" y="117923"/>
                          <a:pt x="68781" y="118052"/>
                        </a:cubicBezTo>
                        <a:cubicBezTo>
                          <a:pt x="69674" y="118618"/>
                          <a:pt x="70613" y="119109"/>
                          <a:pt x="71588" y="119520"/>
                        </a:cubicBezTo>
                        <a:cubicBezTo>
                          <a:pt x="71691" y="119554"/>
                          <a:pt x="71793" y="119598"/>
                          <a:pt x="71889" y="119649"/>
                        </a:cubicBezTo>
                        <a:cubicBezTo>
                          <a:pt x="73026" y="120098"/>
                          <a:pt x="74196" y="120458"/>
                          <a:pt x="75388" y="120727"/>
                        </a:cubicBezTo>
                        <a:cubicBezTo>
                          <a:pt x="75690" y="120814"/>
                          <a:pt x="75949" y="120857"/>
                          <a:pt x="76251" y="120943"/>
                        </a:cubicBezTo>
                        <a:cubicBezTo>
                          <a:pt x="76510" y="120987"/>
                          <a:pt x="76770" y="121030"/>
                          <a:pt x="77072" y="121073"/>
                        </a:cubicBezTo>
                        <a:cubicBezTo>
                          <a:pt x="77547" y="121159"/>
                          <a:pt x="78022" y="121246"/>
                          <a:pt x="78540" y="121288"/>
                        </a:cubicBezTo>
                        <a:lnTo>
                          <a:pt x="79965" y="121461"/>
                        </a:lnTo>
                        <a:lnTo>
                          <a:pt x="79965" y="174022"/>
                        </a:lnTo>
                        <a:lnTo>
                          <a:pt x="78670" y="174325"/>
                        </a:lnTo>
                        <a:cubicBezTo>
                          <a:pt x="77656" y="174517"/>
                          <a:pt x="76659" y="174791"/>
                          <a:pt x="75690" y="175144"/>
                        </a:cubicBezTo>
                        <a:cubicBezTo>
                          <a:pt x="75642" y="175139"/>
                          <a:pt x="75595" y="175154"/>
                          <a:pt x="75560" y="175188"/>
                        </a:cubicBezTo>
                        <a:lnTo>
                          <a:pt x="75431" y="175231"/>
                        </a:lnTo>
                        <a:cubicBezTo>
                          <a:pt x="74219" y="175657"/>
                          <a:pt x="73048" y="176191"/>
                          <a:pt x="71933" y="176828"/>
                        </a:cubicBezTo>
                        <a:cubicBezTo>
                          <a:pt x="71457" y="177086"/>
                          <a:pt x="70983" y="177475"/>
                          <a:pt x="70507" y="177777"/>
                        </a:cubicBezTo>
                        <a:cubicBezTo>
                          <a:pt x="69860" y="178208"/>
                          <a:pt x="69212" y="178597"/>
                          <a:pt x="68651" y="179028"/>
                        </a:cubicBezTo>
                        <a:cubicBezTo>
                          <a:pt x="68133" y="179417"/>
                          <a:pt x="67744" y="179891"/>
                          <a:pt x="67268" y="180323"/>
                        </a:cubicBezTo>
                        <a:cubicBezTo>
                          <a:pt x="66719" y="180793"/>
                          <a:pt x="66200" y="181297"/>
                          <a:pt x="65715" y="181833"/>
                        </a:cubicBezTo>
                        <a:cubicBezTo>
                          <a:pt x="65412" y="182178"/>
                          <a:pt x="65153" y="182566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0"/>
                          <a:pt x="95704" y="176679"/>
                          <a:pt x="91453" y="175187"/>
                        </a:cubicBezTo>
                        <a:cubicBezTo>
                          <a:pt x="90456" y="174815"/>
                          <a:pt x="89431" y="174526"/>
                          <a:pt x="88386" y="174325"/>
                        </a:cubicBezTo>
                        <a:lnTo>
                          <a:pt x="87090" y="174022"/>
                        </a:lnTo>
                        <a:lnTo>
                          <a:pt x="87090" y="121030"/>
                        </a:lnTo>
                        <a:lnTo>
                          <a:pt x="88343" y="120727"/>
                        </a:lnTo>
                        <a:cubicBezTo>
                          <a:pt x="90762" y="120192"/>
                          <a:pt x="93080" y="119275"/>
                          <a:pt x="95209" y="118009"/>
                        </a:cubicBezTo>
                        <a:lnTo>
                          <a:pt x="96072" y="117405"/>
                        </a:lnTo>
                        <a:lnTo>
                          <a:pt x="114426" y="117405"/>
                        </a:lnTo>
                        <a:cubicBezTo>
                          <a:pt x="115640" y="117400"/>
                          <a:pt x="116623" y="116417"/>
                          <a:pt x="116628" y="11520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21" name="Google Shape;2421;g2db6eecb36d_0_0"/>
                  <p:cNvSpPr/>
                  <p:nvPr/>
                </p:nvSpPr>
                <p:spPr>
                  <a:xfrm>
                    <a:off x="5030321" y="2947048"/>
                    <a:ext cx="34028" cy="20283"/>
                  </a:xfrm>
                  <a:custGeom>
                    <a:rect b="b" l="l" r="r" t="t"/>
                    <a:pathLst>
                      <a:path extrusionOk="0" h="20283" w="34028">
                        <a:moveTo>
                          <a:pt x="34362" y="9906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4"/>
                        </a:cubicBezTo>
                        <a:lnTo>
                          <a:pt x="17089" y="20264"/>
                        </a:lnTo>
                        <a:cubicBezTo>
                          <a:pt x="7934" y="20264"/>
                          <a:pt x="421" y="15819"/>
                          <a:pt x="334" y="10338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6"/>
                          <a:pt x="12954" y="-24"/>
                          <a:pt x="17218" y="24"/>
                        </a:cubicBezTo>
                        <a:lnTo>
                          <a:pt x="17565" y="-19"/>
                        </a:lnTo>
                        <a:cubicBezTo>
                          <a:pt x="26762" y="-19"/>
                          <a:pt x="34277" y="4426"/>
                          <a:pt x="34362" y="9906"/>
                        </a:cubicBezTo>
                        <a:close/>
                        <a:moveTo>
                          <a:pt x="27843" y="14223"/>
                        </a:moveTo>
                        <a:cubicBezTo>
                          <a:pt x="28835" y="13618"/>
                          <a:pt x="31081" y="11978"/>
                          <a:pt x="31081" y="9950"/>
                        </a:cubicBezTo>
                        <a:cubicBezTo>
                          <a:pt x="31038" y="6800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5"/>
                          <a:pt x="9983" y="4185"/>
                          <a:pt x="6811" y="6023"/>
                        </a:cubicBezTo>
                        <a:cubicBezTo>
                          <a:pt x="5861" y="6628"/>
                          <a:pt x="3573" y="8310"/>
                          <a:pt x="3616" y="10295"/>
                        </a:cubicBezTo>
                        <a:cubicBezTo>
                          <a:pt x="3659" y="13446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6"/>
                          <a:pt x="24685" y="16062"/>
                          <a:pt x="27843" y="1422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422" name="Google Shape;2422;g2db6eecb36d_0_0"/>
              <p:cNvGrpSpPr/>
              <p:nvPr/>
            </p:nvGrpSpPr>
            <p:grpSpPr>
              <a:xfrm>
                <a:off x="7101961" y="4576574"/>
                <a:ext cx="561040" cy="377073"/>
                <a:chOff x="5723061" y="4582192"/>
                <a:chExt cx="561040" cy="377073"/>
              </a:xfrm>
            </p:grpSpPr>
            <p:grpSp>
              <p:nvGrpSpPr>
                <p:cNvPr id="2423" name="Google Shape;2423;g2db6eecb36d_0_0"/>
                <p:cNvGrpSpPr/>
                <p:nvPr/>
              </p:nvGrpSpPr>
              <p:grpSpPr>
                <a:xfrm>
                  <a:off x="5771378" y="4591613"/>
                  <a:ext cx="472272" cy="352929"/>
                  <a:chOff x="4998402" y="3162440"/>
                  <a:chExt cx="320728" cy="239680"/>
                </a:xfrm>
              </p:grpSpPr>
              <p:sp>
                <p:nvSpPr>
                  <p:cNvPr id="2424" name="Google Shape;2424;g2db6eecb36d_0_0"/>
                  <p:cNvSpPr/>
                  <p:nvPr/>
                </p:nvSpPr>
                <p:spPr>
                  <a:xfrm>
                    <a:off x="4998402" y="3361125"/>
                    <a:ext cx="320728" cy="40995"/>
                  </a:xfrm>
                  <a:custGeom>
                    <a:rect b="b" l="l" r="r" t="t"/>
                    <a:pathLst>
                      <a:path extrusionOk="0" h="40995" w="320728">
                        <a:moveTo>
                          <a:pt x="0" y="0"/>
                        </a:moveTo>
                        <a:lnTo>
                          <a:pt x="320729" y="0"/>
                        </a:lnTo>
                        <a:lnTo>
                          <a:pt x="320729" y="40996"/>
                        </a:lnTo>
                        <a:lnTo>
                          <a:pt x="0" y="40996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25" name="Google Shape;2425;g2db6eecb36d_0_0"/>
                  <p:cNvSpPr/>
                  <p:nvPr/>
                </p:nvSpPr>
                <p:spPr>
                  <a:xfrm>
                    <a:off x="5114135" y="3239171"/>
                    <a:ext cx="87275" cy="99642"/>
                  </a:xfrm>
                  <a:custGeom>
                    <a:rect b="b" l="l" r="r" t="t"/>
                    <a:pathLst>
                      <a:path extrusionOk="0" h="99642" w="87275">
                        <a:moveTo>
                          <a:pt x="87609" y="3736"/>
                        </a:moveTo>
                        <a:lnTo>
                          <a:pt x="72625" y="66007"/>
                        </a:lnTo>
                        <a:lnTo>
                          <a:pt x="72970" y="66568"/>
                        </a:lnTo>
                        <a:cubicBezTo>
                          <a:pt x="74551" y="69420"/>
                          <a:pt x="75369" y="72630"/>
                          <a:pt x="75344" y="75890"/>
                        </a:cubicBezTo>
                        <a:lnTo>
                          <a:pt x="75344" y="99624"/>
                        </a:lnTo>
                        <a:lnTo>
                          <a:pt x="9100" y="99624"/>
                        </a:lnTo>
                        <a:lnTo>
                          <a:pt x="9100" y="75889"/>
                        </a:lnTo>
                        <a:cubicBezTo>
                          <a:pt x="9000" y="71113"/>
                          <a:pt x="10820" y="66497"/>
                          <a:pt x="14153" y="63072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7"/>
                        </a:lnTo>
                        <a:lnTo>
                          <a:pt x="62347" y="59707"/>
                        </a:lnTo>
                        <a:cubicBezTo>
                          <a:pt x="63414" y="59720"/>
                          <a:pt x="64475" y="59879"/>
                          <a:pt x="65499" y="60181"/>
                        </a:cubicBezTo>
                        <a:lnTo>
                          <a:pt x="67140" y="60698"/>
                        </a:lnTo>
                        <a:lnTo>
                          <a:pt x="81433" y="1233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26" name="Google Shape;2426;g2db6eecb36d_0_0"/>
                  <p:cNvSpPr/>
                  <p:nvPr/>
                </p:nvSpPr>
                <p:spPr>
                  <a:xfrm>
                    <a:off x="5130071" y="3162440"/>
                    <a:ext cx="55750" cy="53957"/>
                  </a:xfrm>
                  <a:custGeom>
                    <a:rect b="b" l="l" r="r" t="t"/>
                    <a:pathLst>
                      <a:path extrusionOk="0" h="53957" w="55750">
                        <a:moveTo>
                          <a:pt x="56041" y="37616"/>
                        </a:moveTo>
                        <a:cubicBezTo>
                          <a:pt x="56033" y="37947"/>
                          <a:pt x="56048" y="38279"/>
                          <a:pt x="56084" y="38608"/>
                        </a:cubicBezTo>
                        <a:cubicBezTo>
                          <a:pt x="52542" y="43485"/>
                          <a:pt x="48275" y="47793"/>
                          <a:pt x="43431" y="51382"/>
                        </a:cubicBezTo>
                        <a:cubicBezTo>
                          <a:pt x="37972" y="53175"/>
                          <a:pt x="32247" y="54021"/>
                          <a:pt x="26503" y="53884"/>
                        </a:cubicBezTo>
                        <a:cubicBezTo>
                          <a:pt x="21556" y="54168"/>
                          <a:pt x="16610" y="53327"/>
                          <a:pt x="12036" y="51424"/>
                        </a:cubicBezTo>
                        <a:cubicBezTo>
                          <a:pt x="8965" y="49027"/>
                          <a:pt x="6309" y="46140"/>
                          <a:pt x="4176" y="42880"/>
                        </a:cubicBezTo>
                        <a:lnTo>
                          <a:pt x="4176" y="42319"/>
                        </a:lnTo>
                        <a:lnTo>
                          <a:pt x="3745" y="42319"/>
                        </a:lnTo>
                        <a:cubicBezTo>
                          <a:pt x="2881" y="41197"/>
                          <a:pt x="2103" y="40075"/>
                          <a:pt x="1456" y="39126"/>
                        </a:cubicBezTo>
                        <a:lnTo>
                          <a:pt x="1413" y="39083"/>
                        </a:lnTo>
                        <a:cubicBezTo>
                          <a:pt x="1024" y="38522"/>
                          <a:pt x="679" y="37961"/>
                          <a:pt x="334" y="37529"/>
                        </a:cubicBezTo>
                        <a:lnTo>
                          <a:pt x="1586" y="34853"/>
                        </a:lnTo>
                        <a:lnTo>
                          <a:pt x="1715" y="34552"/>
                        </a:lnTo>
                        <a:lnTo>
                          <a:pt x="1758" y="34120"/>
                        </a:lnTo>
                        <a:cubicBezTo>
                          <a:pt x="1822" y="33909"/>
                          <a:pt x="1865" y="33692"/>
                          <a:pt x="1887" y="33473"/>
                        </a:cubicBezTo>
                        <a:lnTo>
                          <a:pt x="1887" y="29934"/>
                        </a:lnTo>
                        <a:cubicBezTo>
                          <a:pt x="173" y="15205"/>
                          <a:pt x="10732" y="1876"/>
                          <a:pt x="25472" y="163"/>
                        </a:cubicBezTo>
                        <a:cubicBezTo>
                          <a:pt x="40211" y="-1550"/>
                          <a:pt x="53549" y="9002"/>
                          <a:pt x="55263" y="23731"/>
                        </a:cubicBezTo>
                        <a:cubicBezTo>
                          <a:pt x="55503" y="25792"/>
                          <a:pt x="55503" y="27873"/>
                          <a:pt x="55263" y="29934"/>
                        </a:cubicBezTo>
                        <a:lnTo>
                          <a:pt x="55263" y="35069"/>
                        </a:lnTo>
                        <a:lnTo>
                          <a:pt x="55393" y="35372"/>
                        </a:lnTo>
                        <a:cubicBezTo>
                          <a:pt x="55387" y="35531"/>
                          <a:pt x="55401" y="35691"/>
                          <a:pt x="55436" y="35846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27" name="Google Shape;2427;g2db6eecb36d_0_0"/>
                <p:cNvGrpSpPr/>
                <p:nvPr/>
              </p:nvGrpSpPr>
              <p:grpSpPr>
                <a:xfrm>
                  <a:off x="5723061" y="4582192"/>
                  <a:ext cx="561040" cy="377073"/>
                  <a:chOff x="4965588" y="3156037"/>
                  <a:chExt cx="381012" cy="256077"/>
                </a:xfrm>
              </p:grpSpPr>
              <p:sp>
                <p:nvSpPr>
                  <p:cNvPr id="2428" name="Google Shape;2428;g2db6eecb36d_0_0"/>
                  <p:cNvSpPr/>
                  <p:nvPr/>
                </p:nvSpPr>
                <p:spPr>
                  <a:xfrm>
                    <a:off x="4965588" y="3156037"/>
                    <a:ext cx="381012" cy="256077"/>
                  </a:xfrm>
                  <a:custGeom>
                    <a:rect b="b" l="l" r="r" t="t"/>
                    <a:pathLst>
                      <a:path extrusionOk="0" h="256077" w="381012">
                        <a:moveTo>
                          <a:pt x="381347" y="182913"/>
                        </a:moveTo>
                        <a:lnTo>
                          <a:pt x="381347" y="201944"/>
                        </a:lnTo>
                        <a:cubicBezTo>
                          <a:pt x="381348" y="203754"/>
                          <a:pt x="379880" y="205222"/>
                          <a:pt x="378069" y="205223"/>
                        </a:cubicBezTo>
                        <a:cubicBezTo>
                          <a:pt x="378068" y="205223"/>
                          <a:pt x="378067" y="205223"/>
                          <a:pt x="378065" y="205223"/>
                        </a:cubicBezTo>
                        <a:lnTo>
                          <a:pt x="363814" y="205223"/>
                        </a:lnTo>
                        <a:lnTo>
                          <a:pt x="363814" y="247816"/>
                        </a:lnTo>
                        <a:cubicBezTo>
                          <a:pt x="364088" y="248336"/>
                          <a:pt x="364236" y="248912"/>
                          <a:pt x="364246" y="249499"/>
                        </a:cubicBezTo>
                        <a:lnTo>
                          <a:pt x="364246" y="252779"/>
                        </a:lnTo>
                        <a:cubicBezTo>
                          <a:pt x="364247" y="254589"/>
                          <a:pt x="362779" y="256058"/>
                          <a:pt x="360967" y="256059"/>
                        </a:cubicBezTo>
                        <a:cubicBezTo>
                          <a:pt x="360966" y="256059"/>
                          <a:pt x="360965" y="256059"/>
                          <a:pt x="360964" y="256059"/>
                        </a:cubicBezTo>
                        <a:lnTo>
                          <a:pt x="28273" y="256059"/>
                        </a:lnTo>
                        <a:cubicBezTo>
                          <a:pt x="26015" y="255182"/>
                          <a:pt x="24228" y="253397"/>
                          <a:pt x="23351" y="251139"/>
                        </a:cubicBezTo>
                        <a:lnTo>
                          <a:pt x="23351" y="205223"/>
                        </a:lnTo>
                        <a:lnTo>
                          <a:pt x="3616" y="205223"/>
                        </a:lnTo>
                        <a:cubicBezTo>
                          <a:pt x="1804" y="205224"/>
                          <a:pt x="335" y="203758"/>
                          <a:pt x="334" y="201948"/>
                        </a:cubicBezTo>
                        <a:cubicBezTo>
                          <a:pt x="334" y="201946"/>
                          <a:pt x="334" y="201945"/>
                          <a:pt x="334" y="201944"/>
                        </a:cubicBezTo>
                        <a:lnTo>
                          <a:pt x="334" y="182913"/>
                        </a:lnTo>
                        <a:cubicBezTo>
                          <a:pt x="333" y="181102"/>
                          <a:pt x="1801" y="179634"/>
                          <a:pt x="3613" y="179633"/>
                        </a:cubicBezTo>
                        <a:cubicBezTo>
                          <a:pt x="3614" y="179633"/>
                          <a:pt x="3615" y="179633"/>
                          <a:pt x="3616" y="179633"/>
                        </a:cubicBezTo>
                        <a:lnTo>
                          <a:pt x="59021" y="179633"/>
                        </a:lnTo>
                        <a:cubicBezTo>
                          <a:pt x="62660" y="174743"/>
                          <a:pt x="67662" y="171036"/>
                          <a:pt x="73401" y="168974"/>
                        </a:cubicBezTo>
                        <a:lnTo>
                          <a:pt x="73401" y="127029"/>
                        </a:lnTo>
                        <a:cubicBezTo>
                          <a:pt x="70728" y="126393"/>
                          <a:pt x="68166" y="125360"/>
                          <a:pt x="65800" y="123965"/>
                        </a:cubicBezTo>
                        <a:lnTo>
                          <a:pt x="52629" y="123965"/>
                        </a:lnTo>
                        <a:cubicBezTo>
                          <a:pt x="47788" y="123965"/>
                          <a:pt x="43863" y="120043"/>
                          <a:pt x="43863" y="115205"/>
                        </a:cubicBezTo>
                        <a:cubicBezTo>
                          <a:pt x="43863" y="110367"/>
                          <a:pt x="47788" y="106444"/>
                          <a:pt x="52629" y="106444"/>
                        </a:cubicBezTo>
                        <a:lnTo>
                          <a:pt x="57294" y="106444"/>
                        </a:lnTo>
                        <a:cubicBezTo>
                          <a:pt x="58491" y="101995"/>
                          <a:pt x="61412" y="98206"/>
                          <a:pt x="65412" y="95915"/>
                        </a:cubicBezTo>
                        <a:cubicBezTo>
                          <a:pt x="70368" y="92943"/>
                          <a:pt x="76041" y="91376"/>
                          <a:pt x="81822" y="91384"/>
                        </a:cubicBezTo>
                        <a:lnTo>
                          <a:pt x="82298" y="91383"/>
                        </a:lnTo>
                        <a:cubicBezTo>
                          <a:pt x="91924" y="90622"/>
                          <a:pt x="101143" y="95413"/>
                          <a:pt x="106048" y="103725"/>
                        </a:cubicBezTo>
                        <a:lnTo>
                          <a:pt x="136925" y="82623"/>
                        </a:lnTo>
                        <a:cubicBezTo>
                          <a:pt x="137189" y="82463"/>
                          <a:pt x="137463" y="82319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3" y="65901"/>
                          <a:pt x="162339" y="58843"/>
                          <a:pt x="162144" y="51682"/>
                        </a:cubicBezTo>
                        <a:cubicBezTo>
                          <a:pt x="160590" y="49439"/>
                          <a:pt x="159381" y="47669"/>
                          <a:pt x="159078" y="47194"/>
                        </a:cubicBezTo>
                        <a:lnTo>
                          <a:pt x="158819" y="46805"/>
                        </a:lnTo>
                        <a:cubicBezTo>
                          <a:pt x="158500" y="46332"/>
                          <a:pt x="158321" y="45779"/>
                          <a:pt x="158302" y="45209"/>
                        </a:cubicBezTo>
                        <a:lnTo>
                          <a:pt x="158215" y="43828"/>
                        </a:lnTo>
                        <a:cubicBezTo>
                          <a:pt x="158173" y="43283"/>
                          <a:pt x="158262" y="42735"/>
                          <a:pt x="158474" y="42231"/>
                        </a:cubicBezTo>
                        <a:lnTo>
                          <a:pt x="159855" y="39341"/>
                        </a:lnTo>
                        <a:lnTo>
                          <a:pt x="159855" y="36493"/>
                        </a:lnTo>
                        <a:cubicBezTo>
                          <a:pt x="158135" y="18129"/>
                          <a:pt x="171637" y="1848"/>
                          <a:pt x="190013" y="129"/>
                        </a:cubicBezTo>
                        <a:cubicBezTo>
                          <a:pt x="208390" y="-1591"/>
                          <a:pt x="224682" y="11902"/>
                          <a:pt x="226402" y="30265"/>
                        </a:cubicBezTo>
                        <a:cubicBezTo>
                          <a:pt x="226596" y="32337"/>
                          <a:pt x="226596" y="34421"/>
                          <a:pt x="226402" y="36493"/>
                        </a:cubicBezTo>
                        <a:lnTo>
                          <a:pt x="226402" y="40851"/>
                        </a:lnTo>
                        <a:lnTo>
                          <a:pt x="226964" y="42663"/>
                        </a:lnTo>
                        <a:cubicBezTo>
                          <a:pt x="227084" y="42995"/>
                          <a:pt x="227142" y="43346"/>
                          <a:pt x="227136" y="43699"/>
                        </a:cubicBezTo>
                        <a:cubicBezTo>
                          <a:pt x="227122" y="44059"/>
                          <a:pt x="227136" y="44420"/>
                          <a:pt x="227180" y="44778"/>
                        </a:cubicBezTo>
                        <a:lnTo>
                          <a:pt x="227309" y="45511"/>
                        </a:lnTo>
                        <a:cubicBezTo>
                          <a:pt x="227469" y="46413"/>
                          <a:pt x="227233" y="47340"/>
                          <a:pt x="226662" y="48057"/>
                        </a:cubicBezTo>
                        <a:lnTo>
                          <a:pt x="226230" y="48662"/>
                        </a:lnTo>
                        <a:cubicBezTo>
                          <a:pt x="225927" y="49050"/>
                          <a:pt x="224804" y="50474"/>
                          <a:pt x="223293" y="52287"/>
                        </a:cubicBezTo>
                        <a:cubicBezTo>
                          <a:pt x="223047" y="59320"/>
                          <a:pt x="221480" y="66244"/>
                          <a:pt x="218673" y="72698"/>
                        </a:cubicBezTo>
                        <a:lnTo>
                          <a:pt x="222602" y="74424"/>
                        </a:lnTo>
                        <a:lnTo>
                          <a:pt x="244410" y="83271"/>
                        </a:lnTo>
                        <a:lnTo>
                          <a:pt x="254386" y="87112"/>
                        </a:lnTo>
                        <a:cubicBezTo>
                          <a:pt x="255044" y="87381"/>
                          <a:pt x="255603" y="87849"/>
                          <a:pt x="255984" y="88450"/>
                        </a:cubicBezTo>
                        <a:lnTo>
                          <a:pt x="256976" y="90089"/>
                        </a:lnTo>
                        <a:lnTo>
                          <a:pt x="301154" y="133934"/>
                        </a:lnTo>
                        <a:cubicBezTo>
                          <a:pt x="305235" y="132242"/>
                          <a:pt x="309604" y="131348"/>
                          <a:pt x="314023" y="131301"/>
                        </a:cubicBezTo>
                        <a:lnTo>
                          <a:pt x="314498" y="131301"/>
                        </a:lnTo>
                        <a:cubicBezTo>
                          <a:pt x="328058" y="131301"/>
                          <a:pt x="338811" y="138853"/>
                          <a:pt x="339458" y="148563"/>
                        </a:cubicBezTo>
                        <a:lnTo>
                          <a:pt x="345158" y="148563"/>
                        </a:lnTo>
                        <a:cubicBezTo>
                          <a:pt x="350000" y="148563"/>
                          <a:pt x="353925" y="152485"/>
                          <a:pt x="353925" y="157323"/>
                        </a:cubicBezTo>
                        <a:cubicBezTo>
                          <a:pt x="353925" y="162161"/>
                          <a:pt x="350000" y="166083"/>
                          <a:pt x="345158" y="166083"/>
                        </a:cubicBezTo>
                        <a:lnTo>
                          <a:pt x="325251" y="166083"/>
                        </a:lnTo>
                        <a:cubicBezTo>
                          <a:pt x="324991" y="166169"/>
                          <a:pt x="324690" y="166298"/>
                          <a:pt x="324387" y="166385"/>
                        </a:cubicBezTo>
                        <a:lnTo>
                          <a:pt x="324387" y="170442"/>
                        </a:lnTo>
                        <a:cubicBezTo>
                          <a:pt x="329547" y="172270"/>
                          <a:pt x="334124" y="175443"/>
                          <a:pt x="337645" y="179633"/>
                        </a:cubicBezTo>
                        <a:lnTo>
                          <a:pt x="378065" y="179633"/>
                        </a:lnTo>
                        <a:cubicBezTo>
                          <a:pt x="379877" y="179632"/>
                          <a:pt x="381346" y="181100"/>
                          <a:pt x="381346" y="182911"/>
                        </a:cubicBezTo>
                        <a:cubicBezTo>
                          <a:pt x="381346" y="182911"/>
                          <a:pt x="381346" y="182912"/>
                          <a:pt x="381346" y="182913"/>
                        </a:cubicBezTo>
                        <a:close/>
                        <a:moveTo>
                          <a:pt x="374740" y="198664"/>
                        </a:moveTo>
                        <a:lnTo>
                          <a:pt x="374740" y="193831"/>
                        </a:lnTo>
                        <a:lnTo>
                          <a:pt x="6897" y="193831"/>
                        </a:lnTo>
                        <a:lnTo>
                          <a:pt x="6897" y="198664"/>
                        </a:lnTo>
                        <a:lnTo>
                          <a:pt x="374740" y="198664"/>
                        </a:lnTo>
                        <a:close/>
                        <a:moveTo>
                          <a:pt x="374740" y="190551"/>
                        </a:moveTo>
                        <a:lnTo>
                          <a:pt x="374740" y="186193"/>
                        </a:lnTo>
                        <a:lnTo>
                          <a:pt x="6897" y="186193"/>
                        </a:lnTo>
                        <a:lnTo>
                          <a:pt x="6897" y="190551"/>
                        </a:lnTo>
                        <a:close/>
                        <a:moveTo>
                          <a:pt x="353925" y="246220"/>
                        </a:moveTo>
                        <a:lnTo>
                          <a:pt x="353925" y="205223"/>
                        </a:lnTo>
                        <a:lnTo>
                          <a:pt x="33196" y="205223"/>
                        </a:lnTo>
                        <a:lnTo>
                          <a:pt x="33196" y="246220"/>
                        </a:lnTo>
                        <a:close/>
                        <a:moveTo>
                          <a:pt x="347361" y="157323"/>
                        </a:moveTo>
                        <a:cubicBezTo>
                          <a:pt x="347356" y="156109"/>
                          <a:pt x="346373" y="155127"/>
                          <a:pt x="345158" y="155122"/>
                        </a:cubicBezTo>
                        <a:lnTo>
                          <a:pt x="331124" y="155122"/>
                        </a:lnTo>
                        <a:lnTo>
                          <a:pt x="332161" y="152835"/>
                        </a:lnTo>
                        <a:cubicBezTo>
                          <a:pt x="332452" y="152144"/>
                          <a:pt x="332655" y="151419"/>
                          <a:pt x="332764" y="150678"/>
                        </a:cubicBezTo>
                        <a:cubicBezTo>
                          <a:pt x="332808" y="150418"/>
                          <a:pt x="332851" y="150159"/>
                          <a:pt x="332895" y="149857"/>
                        </a:cubicBezTo>
                        <a:lnTo>
                          <a:pt x="332895" y="149382"/>
                        </a:lnTo>
                        <a:cubicBezTo>
                          <a:pt x="332808" y="143039"/>
                          <a:pt x="324560" y="137861"/>
                          <a:pt x="314498" y="137861"/>
                        </a:cubicBezTo>
                        <a:lnTo>
                          <a:pt x="314066" y="137861"/>
                        </a:lnTo>
                        <a:cubicBezTo>
                          <a:pt x="312900" y="137904"/>
                          <a:pt x="311778" y="137989"/>
                          <a:pt x="310655" y="138120"/>
                        </a:cubicBezTo>
                        <a:lnTo>
                          <a:pt x="309359" y="138378"/>
                        </a:lnTo>
                        <a:cubicBezTo>
                          <a:pt x="308704" y="138466"/>
                          <a:pt x="308055" y="138596"/>
                          <a:pt x="307416" y="138766"/>
                        </a:cubicBezTo>
                        <a:cubicBezTo>
                          <a:pt x="306941" y="138896"/>
                          <a:pt x="306466" y="139026"/>
                          <a:pt x="305991" y="139198"/>
                        </a:cubicBezTo>
                        <a:cubicBezTo>
                          <a:pt x="305429" y="139371"/>
                          <a:pt x="304868" y="139543"/>
                          <a:pt x="304350" y="139759"/>
                        </a:cubicBezTo>
                        <a:cubicBezTo>
                          <a:pt x="303918" y="139932"/>
                          <a:pt x="303529" y="140147"/>
                          <a:pt x="303097" y="140320"/>
                        </a:cubicBezTo>
                        <a:cubicBezTo>
                          <a:pt x="302418" y="140631"/>
                          <a:pt x="301755" y="140977"/>
                          <a:pt x="301111" y="141356"/>
                        </a:cubicBezTo>
                        <a:lnTo>
                          <a:pt x="300031" y="142090"/>
                        </a:lnTo>
                        <a:lnTo>
                          <a:pt x="252787" y="95138"/>
                        </a:lnTo>
                        <a:lnTo>
                          <a:pt x="252529" y="95225"/>
                        </a:lnTo>
                        <a:lnTo>
                          <a:pt x="251665" y="93930"/>
                        </a:lnTo>
                        <a:lnTo>
                          <a:pt x="251622" y="93887"/>
                        </a:lnTo>
                        <a:lnTo>
                          <a:pt x="251536" y="93714"/>
                        </a:lnTo>
                        <a:lnTo>
                          <a:pt x="250974" y="92850"/>
                        </a:lnTo>
                        <a:lnTo>
                          <a:pt x="242424" y="89572"/>
                        </a:lnTo>
                        <a:lnTo>
                          <a:pt x="241992" y="89399"/>
                        </a:lnTo>
                        <a:lnTo>
                          <a:pt x="239271" y="88319"/>
                        </a:lnTo>
                        <a:lnTo>
                          <a:pt x="224718" y="148821"/>
                        </a:lnTo>
                        <a:cubicBezTo>
                          <a:pt x="226380" y="152020"/>
                          <a:pt x="227240" y="155574"/>
                          <a:pt x="227223" y="159179"/>
                        </a:cubicBezTo>
                        <a:lnTo>
                          <a:pt x="227223" y="182913"/>
                        </a:lnTo>
                        <a:lnTo>
                          <a:pt x="239746" y="182913"/>
                        </a:lnTo>
                        <a:lnTo>
                          <a:pt x="243935" y="138249"/>
                        </a:lnTo>
                        <a:lnTo>
                          <a:pt x="296965" y="178209"/>
                        </a:lnTo>
                        <a:cubicBezTo>
                          <a:pt x="299432" y="176179"/>
                          <a:pt x="302239" y="174601"/>
                          <a:pt x="305257" y="173548"/>
                        </a:cubicBezTo>
                        <a:cubicBezTo>
                          <a:pt x="305947" y="173290"/>
                          <a:pt x="306681" y="173074"/>
                          <a:pt x="307416" y="172858"/>
                        </a:cubicBezTo>
                        <a:lnTo>
                          <a:pt x="307416" y="164012"/>
                        </a:lnTo>
                        <a:cubicBezTo>
                          <a:pt x="306034" y="163712"/>
                          <a:pt x="304677" y="163308"/>
                          <a:pt x="303357" y="162803"/>
                        </a:cubicBezTo>
                        <a:lnTo>
                          <a:pt x="283362" y="162803"/>
                        </a:lnTo>
                        <a:cubicBezTo>
                          <a:pt x="280333" y="162803"/>
                          <a:pt x="277878" y="160349"/>
                          <a:pt x="277878" y="157323"/>
                        </a:cubicBezTo>
                        <a:cubicBezTo>
                          <a:pt x="277878" y="154295"/>
                          <a:pt x="280333" y="151842"/>
                          <a:pt x="283362" y="151842"/>
                        </a:cubicBezTo>
                        <a:lnTo>
                          <a:pt x="297700" y="152101"/>
                        </a:lnTo>
                        <a:cubicBezTo>
                          <a:pt x="297428" y="151383"/>
                          <a:pt x="297281" y="150624"/>
                          <a:pt x="297268" y="149857"/>
                        </a:cubicBezTo>
                        <a:lnTo>
                          <a:pt x="297268" y="149771"/>
                        </a:lnTo>
                        <a:cubicBezTo>
                          <a:pt x="297570" y="146801"/>
                          <a:pt x="299336" y="144179"/>
                          <a:pt x="301974" y="142780"/>
                        </a:cubicBezTo>
                        <a:cubicBezTo>
                          <a:pt x="305648" y="140611"/>
                          <a:pt x="309842" y="139478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11" y="143945"/>
                          <a:pt x="331253" y="149425"/>
                        </a:cubicBezTo>
                        <a:cubicBezTo>
                          <a:pt x="330980" y="152427"/>
                          <a:pt x="329210" y="155089"/>
                          <a:pt x="326546" y="156503"/>
                        </a:cubicBezTo>
                        <a:cubicBezTo>
                          <a:pt x="322870" y="158662"/>
                          <a:pt x="318675" y="159781"/>
                          <a:pt x="314412" y="159739"/>
                        </a:cubicBezTo>
                        <a:lnTo>
                          <a:pt x="314023" y="159783"/>
                        </a:lnTo>
                        <a:cubicBezTo>
                          <a:pt x="309051" y="159967"/>
                          <a:pt x="304169" y="158427"/>
                          <a:pt x="300203" y="155424"/>
                        </a:cubicBezTo>
                        <a:lnTo>
                          <a:pt x="283319" y="155122"/>
                        </a:lnTo>
                        <a:cubicBezTo>
                          <a:pt x="282103" y="155145"/>
                          <a:pt x="281136" y="156150"/>
                          <a:pt x="281159" y="157365"/>
                        </a:cubicBezTo>
                        <a:cubicBezTo>
                          <a:pt x="281182" y="158564"/>
                          <a:pt x="282162" y="159524"/>
                          <a:pt x="283362" y="159524"/>
                        </a:cubicBezTo>
                        <a:lnTo>
                          <a:pt x="304263" y="159653"/>
                        </a:lnTo>
                        <a:cubicBezTo>
                          <a:pt x="305895" y="160286"/>
                          <a:pt x="307589" y="160749"/>
                          <a:pt x="309316" y="161034"/>
                        </a:cubicBezTo>
                        <a:lnTo>
                          <a:pt x="310697" y="161250"/>
                        </a:lnTo>
                        <a:lnTo>
                          <a:pt x="310697" y="175534"/>
                        </a:lnTo>
                        <a:lnTo>
                          <a:pt x="309402" y="175793"/>
                        </a:lnTo>
                        <a:cubicBezTo>
                          <a:pt x="308358" y="175994"/>
                          <a:pt x="307332" y="176282"/>
                          <a:pt x="306336" y="176655"/>
                        </a:cubicBezTo>
                        <a:cubicBezTo>
                          <a:pt x="302690" y="177929"/>
                          <a:pt x="299413" y="180078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5"/>
                        </a:lnTo>
                        <a:cubicBezTo>
                          <a:pt x="330822" y="181920"/>
                          <a:pt x="330303" y="181532"/>
                          <a:pt x="329785" y="181101"/>
                        </a:cubicBezTo>
                        <a:cubicBezTo>
                          <a:pt x="329388" y="180719"/>
                          <a:pt x="328970" y="180358"/>
                          <a:pt x="328533" y="180021"/>
                        </a:cubicBezTo>
                        <a:cubicBezTo>
                          <a:pt x="327972" y="179633"/>
                          <a:pt x="327367" y="179288"/>
                          <a:pt x="326806" y="178899"/>
                        </a:cubicBezTo>
                        <a:cubicBezTo>
                          <a:pt x="326374" y="178641"/>
                          <a:pt x="325941" y="178339"/>
                          <a:pt x="325510" y="178080"/>
                        </a:cubicBezTo>
                        <a:cubicBezTo>
                          <a:pt x="324540" y="177596"/>
                          <a:pt x="323545" y="177164"/>
                          <a:pt x="322530" y="176785"/>
                        </a:cubicBezTo>
                        <a:lnTo>
                          <a:pt x="322185" y="176656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3"/>
                        </a:cubicBezTo>
                        <a:lnTo>
                          <a:pt x="317823" y="175534"/>
                        </a:lnTo>
                        <a:lnTo>
                          <a:pt x="317823" y="161163"/>
                        </a:lnTo>
                        <a:lnTo>
                          <a:pt x="319162" y="160905"/>
                        </a:lnTo>
                        <a:cubicBezTo>
                          <a:pt x="319723" y="160776"/>
                          <a:pt x="320285" y="160645"/>
                          <a:pt x="320802" y="160516"/>
                        </a:cubicBezTo>
                        <a:cubicBezTo>
                          <a:pt x="321607" y="160332"/>
                          <a:pt x="322400" y="160101"/>
                          <a:pt x="323178" y="159825"/>
                        </a:cubicBezTo>
                        <a:cubicBezTo>
                          <a:pt x="323400" y="159773"/>
                          <a:pt x="323616" y="159702"/>
                          <a:pt x="323825" y="159610"/>
                        </a:cubicBezTo>
                        <a:lnTo>
                          <a:pt x="324387" y="159523"/>
                        </a:lnTo>
                        <a:lnTo>
                          <a:pt x="345158" y="159523"/>
                        </a:lnTo>
                        <a:cubicBezTo>
                          <a:pt x="346372" y="159518"/>
                          <a:pt x="347356" y="158536"/>
                          <a:pt x="347361" y="157323"/>
                        </a:cubicBezTo>
                        <a:close/>
                        <a:moveTo>
                          <a:pt x="324775" y="153741"/>
                        </a:moveTo>
                        <a:cubicBezTo>
                          <a:pt x="325769" y="153137"/>
                          <a:pt x="328014" y="151497"/>
                          <a:pt x="327972" y="149469"/>
                        </a:cubicBezTo>
                        <a:cubicBezTo>
                          <a:pt x="327928" y="146318"/>
                          <a:pt x="322185" y="142780"/>
                          <a:pt x="314498" y="142780"/>
                        </a:cubicBezTo>
                        <a:lnTo>
                          <a:pt x="314152" y="142780"/>
                        </a:lnTo>
                        <a:cubicBezTo>
                          <a:pt x="310499" y="142761"/>
                          <a:pt x="306907" y="143714"/>
                          <a:pt x="303745" y="145542"/>
                        </a:cubicBezTo>
                        <a:cubicBezTo>
                          <a:pt x="302795" y="146146"/>
                          <a:pt x="300507" y="147786"/>
                          <a:pt x="300550" y="149814"/>
                        </a:cubicBezTo>
                        <a:cubicBezTo>
                          <a:pt x="300592" y="152965"/>
                          <a:pt x="306336" y="156459"/>
                          <a:pt x="314023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8" y="182055"/>
                          <a:pt x="293810" y="181233"/>
                          <a:pt x="294547" y="180453"/>
                        </a:cubicBezTo>
                        <a:lnTo>
                          <a:pt x="246656" y="144419"/>
                        </a:lnTo>
                        <a:lnTo>
                          <a:pt x="243029" y="182913"/>
                        </a:lnTo>
                        <a:close/>
                        <a:moveTo>
                          <a:pt x="221220" y="149296"/>
                        </a:moveTo>
                        <a:lnTo>
                          <a:pt x="236205" y="87025"/>
                        </a:lnTo>
                        <a:lnTo>
                          <a:pt x="230030" y="84522"/>
                        </a:lnTo>
                        <a:lnTo>
                          <a:pt x="215736" y="143989"/>
                        </a:lnTo>
                        <a:lnTo>
                          <a:pt x="214095" y="143470"/>
                        </a:lnTo>
                        <a:cubicBezTo>
                          <a:pt x="213071" y="143168"/>
                          <a:pt x="212010" y="143009"/>
                          <a:pt x="210942" y="142996"/>
                        </a:cubicBezTo>
                        <a:lnTo>
                          <a:pt x="169529" y="142996"/>
                        </a:lnTo>
                        <a:lnTo>
                          <a:pt x="155192" y="83271"/>
                        </a:lnTo>
                        <a:lnTo>
                          <a:pt x="148930" y="85386"/>
                        </a:lnTo>
                        <a:lnTo>
                          <a:pt x="163440" y="145715"/>
                        </a:lnTo>
                        <a:lnTo>
                          <a:pt x="162749" y="146361"/>
                        </a:lnTo>
                        <a:cubicBezTo>
                          <a:pt x="159416" y="149786"/>
                          <a:pt x="157596" y="154403"/>
                          <a:pt x="157697" y="159178"/>
                        </a:cubicBezTo>
                        <a:lnTo>
                          <a:pt x="157697" y="182913"/>
                        </a:lnTo>
                        <a:lnTo>
                          <a:pt x="223941" y="182913"/>
                        </a:lnTo>
                        <a:lnTo>
                          <a:pt x="223941" y="159179"/>
                        </a:lnTo>
                        <a:cubicBezTo>
                          <a:pt x="223965" y="155919"/>
                          <a:pt x="223147" y="152708"/>
                          <a:pt x="221565" y="149857"/>
                        </a:cubicBezTo>
                        <a:close/>
                        <a:moveTo>
                          <a:pt x="213360" y="139932"/>
                        </a:moveTo>
                        <a:lnTo>
                          <a:pt x="226920" y="83487"/>
                        </a:lnTo>
                        <a:lnTo>
                          <a:pt x="219968" y="80423"/>
                        </a:lnTo>
                        <a:lnTo>
                          <a:pt x="216470" y="78998"/>
                        </a:lnTo>
                        <a:lnTo>
                          <a:pt x="199066" y="99324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9"/>
                        </a:lnTo>
                        <a:lnTo>
                          <a:pt x="158302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5"/>
                          <a:pt x="213360" y="139932"/>
                        </a:cubicBezTo>
                        <a:close/>
                        <a:moveTo>
                          <a:pt x="220615" y="45166"/>
                        </a:moveTo>
                        <a:cubicBezTo>
                          <a:pt x="220580" y="44836"/>
                          <a:pt x="220566" y="44505"/>
                          <a:pt x="220573" y="44173"/>
                        </a:cubicBezTo>
                        <a:lnTo>
                          <a:pt x="219968" y="42404"/>
                        </a:lnTo>
                        <a:cubicBezTo>
                          <a:pt x="219932" y="42248"/>
                          <a:pt x="219918" y="42089"/>
                          <a:pt x="219925" y="41930"/>
                        </a:cubicBezTo>
                        <a:lnTo>
                          <a:pt x="219796" y="41628"/>
                        </a:lnTo>
                        <a:lnTo>
                          <a:pt x="219796" y="36493"/>
                        </a:lnTo>
                        <a:cubicBezTo>
                          <a:pt x="221510" y="21763"/>
                          <a:pt x="210951" y="8435"/>
                          <a:pt x="196212" y="6722"/>
                        </a:cubicBezTo>
                        <a:cubicBezTo>
                          <a:pt x="181472" y="5009"/>
                          <a:pt x="168134" y="15560"/>
                          <a:pt x="166420" y="30289"/>
                        </a:cubicBezTo>
                        <a:cubicBezTo>
                          <a:pt x="166180" y="32350"/>
                          <a:pt x="166180" y="34432"/>
                          <a:pt x="166420" y="36493"/>
                        </a:cubicBezTo>
                        <a:lnTo>
                          <a:pt x="166420" y="40031"/>
                        </a:lnTo>
                        <a:cubicBezTo>
                          <a:pt x="166397" y="40250"/>
                          <a:pt x="166354" y="40467"/>
                          <a:pt x="166291" y="40679"/>
                        </a:cubicBezTo>
                        <a:lnTo>
                          <a:pt x="166247" y="41109"/>
                        </a:lnTo>
                        <a:lnTo>
                          <a:pt x="166117" y="41412"/>
                        </a:lnTo>
                        <a:lnTo>
                          <a:pt x="164865" y="44087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6" y="46633"/>
                          <a:pt x="167413" y="47755"/>
                          <a:pt x="168276" y="48877"/>
                        </a:cubicBezTo>
                        <a:lnTo>
                          <a:pt x="168709" y="48877"/>
                        </a:lnTo>
                        <a:lnTo>
                          <a:pt x="168709" y="49439"/>
                        </a:lnTo>
                        <a:cubicBezTo>
                          <a:pt x="170842" y="52698"/>
                          <a:pt x="173497" y="55585"/>
                          <a:pt x="176568" y="57983"/>
                        </a:cubicBezTo>
                        <a:cubicBezTo>
                          <a:pt x="181142" y="59886"/>
                          <a:pt x="186089" y="60726"/>
                          <a:pt x="191035" y="60443"/>
                        </a:cubicBezTo>
                        <a:cubicBezTo>
                          <a:pt x="196779" y="60579"/>
                          <a:pt x="202504" y="59732"/>
                          <a:pt x="207963" y="57939"/>
                        </a:cubicBezTo>
                        <a:cubicBezTo>
                          <a:pt x="212806" y="54350"/>
                          <a:pt x="217073" y="50042"/>
                          <a:pt x="220615" y="45166"/>
                        </a:cubicBezTo>
                        <a:close/>
                        <a:moveTo>
                          <a:pt x="198851" y="94534"/>
                        </a:moveTo>
                        <a:lnTo>
                          <a:pt x="213231" y="77704"/>
                        </a:lnTo>
                        <a:lnTo>
                          <a:pt x="212886" y="77531"/>
                        </a:lnTo>
                        <a:lnTo>
                          <a:pt x="212842" y="77531"/>
                        </a:lnTo>
                        <a:lnTo>
                          <a:pt x="212368" y="77359"/>
                        </a:lnTo>
                        <a:cubicBezTo>
                          <a:pt x="208439" y="84154"/>
                          <a:pt x="201482" y="88649"/>
                          <a:pt x="193669" y="89441"/>
                        </a:cubicBezTo>
                        <a:close/>
                        <a:moveTo>
                          <a:pt x="211245" y="72914"/>
                        </a:moveTo>
                        <a:cubicBezTo>
                          <a:pt x="214176" y="67375"/>
                          <a:pt x="215939" y="61294"/>
                          <a:pt x="216427" y="55048"/>
                        </a:cubicBezTo>
                        <a:cubicBezTo>
                          <a:pt x="214401" y="57422"/>
                          <a:pt x="211975" y="59423"/>
                          <a:pt x="209258" y="60960"/>
                        </a:cubicBezTo>
                        <a:cubicBezTo>
                          <a:pt x="203394" y="62947"/>
                          <a:pt x="197225" y="63882"/>
                          <a:pt x="191035" y="63722"/>
                        </a:cubicBezTo>
                        <a:cubicBezTo>
                          <a:pt x="185536" y="63951"/>
                          <a:pt x="180054" y="62979"/>
                          <a:pt x="174970" y="60874"/>
                        </a:cubicBezTo>
                        <a:cubicBezTo>
                          <a:pt x="172695" y="59319"/>
                          <a:pt x="170683" y="57410"/>
                          <a:pt x="169010" y="55221"/>
                        </a:cubicBezTo>
                        <a:cubicBezTo>
                          <a:pt x="169551" y="61375"/>
                          <a:pt x="171313" y="67361"/>
                          <a:pt x="174193" y="72828"/>
                        </a:cubicBezTo>
                        <a:cubicBezTo>
                          <a:pt x="174279" y="72957"/>
                          <a:pt x="174236" y="73043"/>
                          <a:pt x="174279" y="73173"/>
                        </a:cubicBezTo>
                        <a:cubicBezTo>
                          <a:pt x="177884" y="83354"/>
                          <a:pt x="189065" y="88687"/>
                          <a:pt x="199253" y="85085"/>
                        </a:cubicBezTo>
                        <a:cubicBezTo>
                          <a:pt x="204807" y="83121"/>
                          <a:pt x="209180" y="78762"/>
                          <a:pt x="211158" y="73216"/>
                        </a:cubicBezTo>
                        <a:cubicBezTo>
                          <a:pt x="211202" y="73129"/>
                          <a:pt x="211158" y="73000"/>
                          <a:pt x="211245" y="72914"/>
                        </a:cubicBezTo>
                        <a:close/>
                        <a:moveTo>
                          <a:pt x="185119" y="95310"/>
                        </a:moveTo>
                        <a:lnTo>
                          <a:pt x="191812" y="89441"/>
                        </a:lnTo>
                        <a:cubicBezTo>
                          <a:pt x="183964" y="88651"/>
                          <a:pt x="176982" y="84117"/>
                          <a:pt x="173070" y="77272"/>
                        </a:cubicBezTo>
                        <a:lnTo>
                          <a:pt x="171688" y="77747"/>
                        </a:lnTo>
                        <a:close/>
                        <a:moveTo>
                          <a:pt x="159813" y="144679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4"/>
                        </a:lnTo>
                        <a:lnTo>
                          <a:pt x="114426" y="109724"/>
                        </a:lnTo>
                        <a:cubicBezTo>
                          <a:pt x="117455" y="109724"/>
                          <a:pt x="119910" y="112178"/>
                          <a:pt x="119910" y="115205"/>
                        </a:cubicBezTo>
                        <a:cubicBezTo>
                          <a:pt x="119910" y="118231"/>
                          <a:pt x="117455" y="120685"/>
                          <a:pt x="114426" y="120685"/>
                        </a:cubicBezTo>
                        <a:lnTo>
                          <a:pt x="96979" y="120772"/>
                        </a:lnTo>
                        <a:cubicBezTo>
                          <a:pt x="94924" y="122020"/>
                          <a:pt x="92698" y="122965"/>
                          <a:pt x="90372" y="123577"/>
                        </a:cubicBezTo>
                        <a:lnTo>
                          <a:pt x="90372" y="144074"/>
                        </a:lnTo>
                        <a:cubicBezTo>
                          <a:pt x="95900" y="142651"/>
                          <a:pt x="112699" y="137040"/>
                          <a:pt x="128504" y="130697"/>
                        </a:cubicBezTo>
                        <a:cubicBezTo>
                          <a:pt x="130525" y="129697"/>
                          <a:pt x="132891" y="129665"/>
                          <a:pt x="134938" y="130610"/>
                        </a:cubicBezTo>
                        <a:cubicBezTo>
                          <a:pt x="136469" y="131408"/>
                          <a:pt x="137585" y="132822"/>
                          <a:pt x="138005" y="134495"/>
                        </a:cubicBezTo>
                        <a:lnTo>
                          <a:pt x="142108" y="182913"/>
                        </a:lnTo>
                        <a:lnTo>
                          <a:pt x="154415" y="182913"/>
                        </a:lnTo>
                        <a:lnTo>
                          <a:pt x="154415" y="159179"/>
                        </a:lnTo>
                        <a:cubicBezTo>
                          <a:pt x="154328" y="153839"/>
                          <a:pt x="156255" y="148663"/>
                          <a:pt x="159813" y="144679"/>
                        </a:cubicBezTo>
                        <a:close/>
                        <a:moveTo>
                          <a:pt x="138825" y="182913"/>
                        </a:moveTo>
                        <a:lnTo>
                          <a:pt x="134766" y="135056"/>
                        </a:lnTo>
                        <a:cubicBezTo>
                          <a:pt x="134503" y="134391"/>
                          <a:pt x="134013" y="133841"/>
                          <a:pt x="133383" y="133502"/>
                        </a:cubicBezTo>
                        <a:cubicBezTo>
                          <a:pt x="132176" y="133082"/>
                          <a:pt x="130850" y="133175"/>
                          <a:pt x="129714" y="133760"/>
                        </a:cubicBezTo>
                        <a:cubicBezTo>
                          <a:pt x="116886" y="138975"/>
                          <a:pt x="103798" y="143527"/>
                          <a:pt x="90503" y="147398"/>
                        </a:cubicBezTo>
                        <a:lnTo>
                          <a:pt x="90372" y="146793"/>
                        </a:lnTo>
                        <a:lnTo>
                          <a:pt x="90372" y="171391"/>
                        </a:lnTo>
                        <a:cubicBezTo>
                          <a:pt x="91106" y="171607"/>
                          <a:pt x="91840" y="171822"/>
                          <a:pt x="92575" y="172081"/>
                        </a:cubicBezTo>
                        <a:cubicBezTo>
                          <a:pt x="98233" y="174082"/>
                          <a:pt x="103074" y="177888"/>
                          <a:pt x="106350" y="182913"/>
                        </a:cubicBezTo>
                        <a:close/>
                        <a:moveTo>
                          <a:pt x="116628" y="115205"/>
                        </a:moveTo>
                        <a:cubicBezTo>
                          <a:pt x="116623" y="113991"/>
                          <a:pt x="115640" y="113009"/>
                          <a:pt x="114426" y="113004"/>
                        </a:cubicBezTo>
                        <a:lnTo>
                          <a:pt x="100176" y="113004"/>
                        </a:lnTo>
                        <a:lnTo>
                          <a:pt x="100564" y="111062"/>
                        </a:lnTo>
                        <a:cubicBezTo>
                          <a:pt x="100677" y="110537"/>
                          <a:pt x="100735" y="110002"/>
                          <a:pt x="100737" y="109465"/>
                        </a:cubicBezTo>
                        <a:cubicBezTo>
                          <a:pt x="100736" y="109101"/>
                          <a:pt x="100693" y="108739"/>
                          <a:pt x="100607" y="108386"/>
                        </a:cubicBezTo>
                        <a:cubicBezTo>
                          <a:pt x="99657" y="102431"/>
                          <a:pt x="91798" y="97943"/>
                          <a:pt x="82298" y="97943"/>
                        </a:cubicBezTo>
                        <a:lnTo>
                          <a:pt x="81909" y="97986"/>
                        </a:lnTo>
                        <a:cubicBezTo>
                          <a:pt x="81114" y="97999"/>
                          <a:pt x="80321" y="98057"/>
                          <a:pt x="79533" y="98159"/>
                        </a:cubicBezTo>
                        <a:cubicBezTo>
                          <a:pt x="79114" y="98147"/>
                          <a:pt x="78695" y="98175"/>
                          <a:pt x="78281" y="98245"/>
                        </a:cubicBezTo>
                        <a:cubicBezTo>
                          <a:pt x="75112" y="98626"/>
                          <a:pt x="72054" y="99654"/>
                          <a:pt x="69299" y="101266"/>
                        </a:cubicBezTo>
                        <a:cubicBezTo>
                          <a:pt x="69170" y="101353"/>
                          <a:pt x="69039" y="101396"/>
                          <a:pt x="68910" y="101482"/>
                        </a:cubicBezTo>
                        <a:cubicBezTo>
                          <a:pt x="66251" y="102939"/>
                          <a:pt x="64324" y="105443"/>
                          <a:pt x="63599" y="108386"/>
                        </a:cubicBezTo>
                        <a:cubicBezTo>
                          <a:pt x="63484" y="108911"/>
                          <a:pt x="63426" y="109446"/>
                          <a:pt x="63426" y="109983"/>
                        </a:cubicBezTo>
                        <a:cubicBezTo>
                          <a:pt x="63433" y="110358"/>
                          <a:pt x="63462" y="110733"/>
                          <a:pt x="63512" y="111105"/>
                        </a:cubicBezTo>
                        <a:lnTo>
                          <a:pt x="63857" y="113004"/>
                        </a:lnTo>
                        <a:lnTo>
                          <a:pt x="52629" y="113004"/>
                        </a:lnTo>
                        <a:cubicBezTo>
                          <a:pt x="51413" y="113004"/>
                          <a:pt x="50427" y="113990"/>
                          <a:pt x="50427" y="115205"/>
                        </a:cubicBezTo>
                        <a:cubicBezTo>
                          <a:pt x="50427" y="116420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6" y="117664"/>
                        </a:lnTo>
                        <a:cubicBezTo>
                          <a:pt x="68392" y="117837"/>
                          <a:pt x="68607" y="117924"/>
                          <a:pt x="68781" y="118053"/>
                        </a:cubicBezTo>
                        <a:cubicBezTo>
                          <a:pt x="69674" y="118619"/>
                          <a:pt x="70613" y="119109"/>
                          <a:pt x="71588" y="119520"/>
                        </a:cubicBezTo>
                        <a:cubicBezTo>
                          <a:pt x="71691" y="119555"/>
                          <a:pt x="71792" y="119598"/>
                          <a:pt x="71889" y="119650"/>
                        </a:cubicBezTo>
                        <a:cubicBezTo>
                          <a:pt x="73026" y="120098"/>
                          <a:pt x="74196" y="120459"/>
                          <a:pt x="75388" y="120728"/>
                        </a:cubicBezTo>
                        <a:cubicBezTo>
                          <a:pt x="75690" y="120814"/>
                          <a:pt x="75949" y="120858"/>
                          <a:pt x="76251" y="120944"/>
                        </a:cubicBezTo>
                        <a:cubicBezTo>
                          <a:pt x="76510" y="120988"/>
                          <a:pt x="76770" y="121030"/>
                          <a:pt x="77072" y="121073"/>
                        </a:cubicBezTo>
                        <a:cubicBezTo>
                          <a:pt x="77547" y="121160"/>
                          <a:pt x="78022" y="121246"/>
                          <a:pt x="78540" y="121289"/>
                        </a:cubicBezTo>
                        <a:lnTo>
                          <a:pt x="79965" y="121462"/>
                        </a:lnTo>
                        <a:lnTo>
                          <a:pt x="79965" y="174023"/>
                        </a:lnTo>
                        <a:lnTo>
                          <a:pt x="78670" y="174325"/>
                        </a:lnTo>
                        <a:cubicBezTo>
                          <a:pt x="77656" y="174518"/>
                          <a:pt x="76659" y="174792"/>
                          <a:pt x="75690" y="175145"/>
                        </a:cubicBezTo>
                        <a:cubicBezTo>
                          <a:pt x="75642" y="175140"/>
                          <a:pt x="75595" y="175155"/>
                          <a:pt x="75560" y="175189"/>
                        </a:cubicBezTo>
                        <a:lnTo>
                          <a:pt x="75431" y="175232"/>
                        </a:lnTo>
                        <a:cubicBezTo>
                          <a:pt x="74219" y="175657"/>
                          <a:pt x="73048" y="176191"/>
                          <a:pt x="71933" y="176828"/>
                        </a:cubicBezTo>
                        <a:cubicBezTo>
                          <a:pt x="71457" y="177087"/>
                          <a:pt x="70983" y="177476"/>
                          <a:pt x="70507" y="177777"/>
                        </a:cubicBezTo>
                        <a:cubicBezTo>
                          <a:pt x="69860" y="178209"/>
                          <a:pt x="69212" y="178598"/>
                          <a:pt x="68651" y="179030"/>
                        </a:cubicBezTo>
                        <a:cubicBezTo>
                          <a:pt x="68133" y="179418"/>
                          <a:pt x="67744" y="179892"/>
                          <a:pt x="67268" y="180324"/>
                        </a:cubicBezTo>
                        <a:cubicBezTo>
                          <a:pt x="66719" y="180794"/>
                          <a:pt x="66200" y="181298"/>
                          <a:pt x="65715" y="181835"/>
                        </a:cubicBezTo>
                        <a:cubicBezTo>
                          <a:pt x="65412" y="182179"/>
                          <a:pt x="65153" y="182568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1"/>
                          <a:pt x="95704" y="176680"/>
                          <a:pt x="91453" y="175188"/>
                        </a:cubicBezTo>
                        <a:cubicBezTo>
                          <a:pt x="90456" y="174816"/>
                          <a:pt x="89431" y="174527"/>
                          <a:pt x="88386" y="174325"/>
                        </a:cubicBezTo>
                        <a:lnTo>
                          <a:pt x="87090" y="174023"/>
                        </a:lnTo>
                        <a:lnTo>
                          <a:pt x="87090" y="121030"/>
                        </a:lnTo>
                        <a:lnTo>
                          <a:pt x="88343" y="120728"/>
                        </a:lnTo>
                        <a:cubicBezTo>
                          <a:pt x="90762" y="120193"/>
                          <a:pt x="93080" y="119275"/>
                          <a:pt x="95209" y="118009"/>
                        </a:cubicBezTo>
                        <a:lnTo>
                          <a:pt x="96072" y="117405"/>
                        </a:lnTo>
                        <a:lnTo>
                          <a:pt x="114426" y="117405"/>
                        </a:lnTo>
                        <a:cubicBezTo>
                          <a:pt x="115640" y="117400"/>
                          <a:pt x="116623" y="116418"/>
                          <a:pt x="116628" y="11520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29" name="Google Shape;2429;g2db6eecb36d_0_0"/>
                  <p:cNvSpPr/>
                  <p:nvPr/>
                </p:nvSpPr>
                <p:spPr>
                  <a:xfrm>
                    <a:off x="5030321" y="3255639"/>
                    <a:ext cx="34028" cy="20282"/>
                  </a:xfrm>
                  <a:custGeom>
                    <a:rect b="b" l="l" r="r" t="t"/>
                    <a:pathLst>
                      <a:path extrusionOk="0" h="20282" w="34028">
                        <a:moveTo>
                          <a:pt x="34362" y="9907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3"/>
                        </a:cubicBezTo>
                        <a:lnTo>
                          <a:pt x="17089" y="20263"/>
                        </a:lnTo>
                        <a:cubicBezTo>
                          <a:pt x="7934" y="20263"/>
                          <a:pt x="421" y="15819"/>
                          <a:pt x="334" y="10339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6"/>
                          <a:pt x="12954" y="-24"/>
                          <a:pt x="17218" y="25"/>
                        </a:cubicBezTo>
                        <a:lnTo>
                          <a:pt x="17565" y="-19"/>
                        </a:lnTo>
                        <a:cubicBezTo>
                          <a:pt x="26762" y="-19"/>
                          <a:pt x="34277" y="4426"/>
                          <a:pt x="34362" y="9907"/>
                        </a:cubicBezTo>
                        <a:close/>
                        <a:moveTo>
                          <a:pt x="27843" y="14222"/>
                        </a:moveTo>
                        <a:cubicBezTo>
                          <a:pt x="28835" y="13617"/>
                          <a:pt x="31081" y="11978"/>
                          <a:pt x="31081" y="9950"/>
                        </a:cubicBezTo>
                        <a:cubicBezTo>
                          <a:pt x="31038" y="6799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4"/>
                          <a:pt x="9983" y="4184"/>
                          <a:pt x="6811" y="6022"/>
                        </a:cubicBezTo>
                        <a:cubicBezTo>
                          <a:pt x="5861" y="6627"/>
                          <a:pt x="3573" y="8310"/>
                          <a:pt x="3616" y="10295"/>
                        </a:cubicBezTo>
                        <a:cubicBezTo>
                          <a:pt x="3659" y="13445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5"/>
                          <a:pt x="24685" y="16061"/>
                          <a:pt x="27843" y="1422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430" name="Google Shape;2430;g2db6eecb36d_0_0"/>
              <p:cNvGrpSpPr/>
              <p:nvPr/>
            </p:nvGrpSpPr>
            <p:grpSpPr>
              <a:xfrm>
                <a:off x="7791411" y="4576569"/>
                <a:ext cx="561040" cy="377072"/>
                <a:chOff x="5723061" y="4127787"/>
                <a:chExt cx="561040" cy="377072"/>
              </a:xfrm>
            </p:grpSpPr>
            <p:grpSp>
              <p:nvGrpSpPr>
                <p:cNvPr id="2431" name="Google Shape;2431;g2db6eecb36d_0_0"/>
                <p:cNvGrpSpPr/>
                <p:nvPr/>
              </p:nvGrpSpPr>
              <p:grpSpPr>
                <a:xfrm>
                  <a:off x="5771378" y="4137213"/>
                  <a:ext cx="472272" cy="352929"/>
                  <a:chOff x="4998402" y="2853849"/>
                  <a:chExt cx="320728" cy="239680"/>
                </a:xfrm>
              </p:grpSpPr>
              <p:sp>
                <p:nvSpPr>
                  <p:cNvPr id="2432" name="Google Shape;2432;g2db6eecb36d_0_0"/>
                  <p:cNvSpPr/>
                  <p:nvPr/>
                </p:nvSpPr>
                <p:spPr>
                  <a:xfrm>
                    <a:off x="4998402" y="3052533"/>
                    <a:ext cx="320728" cy="40996"/>
                  </a:xfrm>
                  <a:custGeom>
                    <a:rect b="b" l="l" r="r" t="t"/>
                    <a:pathLst>
                      <a:path extrusionOk="0" h="40996" w="320728">
                        <a:moveTo>
                          <a:pt x="0" y="0"/>
                        </a:moveTo>
                        <a:lnTo>
                          <a:pt x="320729" y="0"/>
                        </a:lnTo>
                        <a:lnTo>
                          <a:pt x="320729" y="40997"/>
                        </a:lnTo>
                        <a:lnTo>
                          <a:pt x="0" y="40997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33" name="Google Shape;2433;g2db6eecb36d_0_0"/>
                  <p:cNvSpPr/>
                  <p:nvPr/>
                </p:nvSpPr>
                <p:spPr>
                  <a:xfrm>
                    <a:off x="5114135" y="2930581"/>
                    <a:ext cx="87275" cy="99641"/>
                  </a:xfrm>
                  <a:custGeom>
                    <a:rect b="b" l="l" r="r" t="t"/>
                    <a:pathLst>
                      <a:path extrusionOk="0" h="99641" w="87275">
                        <a:moveTo>
                          <a:pt x="87609" y="3735"/>
                        </a:moveTo>
                        <a:lnTo>
                          <a:pt x="72625" y="66006"/>
                        </a:lnTo>
                        <a:lnTo>
                          <a:pt x="72970" y="66567"/>
                        </a:lnTo>
                        <a:cubicBezTo>
                          <a:pt x="74551" y="69418"/>
                          <a:pt x="75368" y="72629"/>
                          <a:pt x="75344" y="75888"/>
                        </a:cubicBezTo>
                        <a:lnTo>
                          <a:pt x="75344" y="99623"/>
                        </a:lnTo>
                        <a:lnTo>
                          <a:pt x="9100" y="99623"/>
                        </a:lnTo>
                        <a:lnTo>
                          <a:pt x="9100" y="75888"/>
                        </a:lnTo>
                        <a:cubicBezTo>
                          <a:pt x="9000" y="71113"/>
                          <a:pt x="10820" y="66496"/>
                          <a:pt x="14153" y="63071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6"/>
                        </a:lnTo>
                        <a:lnTo>
                          <a:pt x="62347" y="59706"/>
                        </a:lnTo>
                        <a:cubicBezTo>
                          <a:pt x="63414" y="59719"/>
                          <a:pt x="64475" y="59878"/>
                          <a:pt x="65499" y="60181"/>
                        </a:cubicBezTo>
                        <a:lnTo>
                          <a:pt x="67140" y="60698"/>
                        </a:lnTo>
                        <a:lnTo>
                          <a:pt x="81433" y="1232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34" name="Google Shape;2434;g2db6eecb36d_0_0"/>
                  <p:cNvSpPr/>
                  <p:nvPr/>
                </p:nvSpPr>
                <p:spPr>
                  <a:xfrm>
                    <a:off x="5130071" y="2853849"/>
                    <a:ext cx="55750" cy="53957"/>
                  </a:xfrm>
                  <a:custGeom>
                    <a:rect b="b" l="l" r="r" t="t"/>
                    <a:pathLst>
                      <a:path extrusionOk="0" h="53957" w="55750">
                        <a:moveTo>
                          <a:pt x="56041" y="37615"/>
                        </a:moveTo>
                        <a:cubicBezTo>
                          <a:pt x="56033" y="37946"/>
                          <a:pt x="56048" y="38278"/>
                          <a:pt x="56084" y="38608"/>
                        </a:cubicBezTo>
                        <a:cubicBezTo>
                          <a:pt x="52542" y="43484"/>
                          <a:pt x="48275" y="47792"/>
                          <a:pt x="43431" y="51381"/>
                        </a:cubicBezTo>
                        <a:cubicBezTo>
                          <a:pt x="37972" y="53174"/>
                          <a:pt x="32247" y="54021"/>
                          <a:pt x="26503" y="53884"/>
                        </a:cubicBezTo>
                        <a:cubicBezTo>
                          <a:pt x="21556" y="54168"/>
                          <a:pt x="16610" y="53327"/>
                          <a:pt x="12036" y="51425"/>
                        </a:cubicBezTo>
                        <a:cubicBezTo>
                          <a:pt x="8965" y="49026"/>
                          <a:pt x="6310" y="46140"/>
                          <a:pt x="4176" y="42880"/>
                        </a:cubicBezTo>
                        <a:lnTo>
                          <a:pt x="4176" y="42319"/>
                        </a:lnTo>
                        <a:lnTo>
                          <a:pt x="3745" y="42319"/>
                        </a:lnTo>
                        <a:cubicBezTo>
                          <a:pt x="2881" y="41196"/>
                          <a:pt x="2103" y="40075"/>
                          <a:pt x="1456" y="39125"/>
                        </a:cubicBezTo>
                        <a:lnTo>
                          <a:pt x="1413" y="39083"/>
                        </a:lnTo>
                        <a:cubicBezTo>
                          <a:pt x="1024" y="38522"/>
                          <a:pt x="679" y="37960"/>
                          <a:pt x="334" y="37529"/>
                        </a:cubicBezTo>
                        <a:lnTo>
                          <a:pt x="1586" y="34854"/>
                        </a:lnTo>
                        <a:lnTo>
                          <a:pt x="1715" y="34551"/>
                        </a:lnTo>
                        <a:lnTo>
                          <a:pt x="1758" y="34120"/>
                        </a:lnTo>
                        <a:cubicBezTo>
                          <a:pt x="1822" y="33909"/>
                          <a:pt x="1865" y="33692"/>
                          <a:pt x="1887" y="33472"/>
                        </a:cubicBezTo>
                        <a:lnTo>
                          <a:pt x="1887" y="29934"/>
                        </a:lnTo>
                        <a:cubicBezTo>
                          <a:pt x="173" y="15205"/>
                          <a:pt x="10732" y="1876"/>
                          <a:pt x="25472" y="163"/>
                        </a:cubicBezTo>
                        <a:cubicBezTo>
                          <a:pt x="40211" y="-1550"/>
                          <a:pt x="53549" y="9002"/>
                          <a:pt x="55263" y="23731"/>
                        </a:cubicBezTo>
                        <a:cubicBezTo>
                          <a:pt x="55503" y="25792"/>
                          <a:pt x="55503" y="27873"/>
                          <a:pt x="55263" y="29934"/>
                        </a:cubicBezTo>
                        <a:lnTo>
                          <a:pt x="55263" y="35069"/>
                        </a:lnTo>
                        <a:lnTo>
                          <a:pt x="55393" y="35371"/>
                        </a:lnTo>
                        <a:cubicBezTo>
                          <a:pt x="55387" y="35531"/>
                          <a:pt x="55401" y="35690"/>
                          <a:pt x="55436" y="35846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35" name="Google Shape;2435;g2db6eecb36d_0_0"/>
                <p:cNvGrpSpPr/>
                <p:nvPr/>
              </p:nvGrpSpPr>
              <p:grpSpPr>
                <a:xfrm>
                  <a:off x="5723061" y="4127787"/>
                  <a:ext cx="561040" cy="377072"/>
                  <a:chOff x="4965588" y="2847447"/>
                  <a:chExt cx="381012" cy="256076"/>
                </a:xfrm>
              </p:grpSpPr>
              <p:sp>
                <p:nvSpPr>
                  <p:cNvPr id="2436" name="Google Shape;2436;g2db6eecb36d_0_0"/>
                  <p:cNvSpPr/>
                  <p:nvPr/>
                </p:nvSpPr>
                <p:spPr>
                  <a:xfrm>
                    <a:off x="4965588" y="2847447"/>
                    <a:ext cx="381012" cy="256076"/>
                  </a:xfrm>
                  <a:custGeom>
                    <a:rect b="b" l="l" r="r" t="t"/>
                    <a:pathLst>
                      <a:path extrusionOk="0" h="256076" w="381012">
                        <a:moveTo>
                          <a:pt x="381347" y="182913"/>
                        </a:moveTo>
                        <a:lnTo>
                          <a:pt x="381347" y="201943"/>
                        </a:lnTo>
                        <a:cubicBezTo>
                          <a:pt x="381347" y="203754"/>
                          <a:pt x="379879" y="205222"/>
                          <a:pt x="378068" y="205222"/>
                        </a:cubicBezTo>
                        <a:cubicBezTo>
                          <a:pt x="378067" y="205222"/>
                          <a:pt x="378066" y="205222"/>
                          <a:pt x="378065" y="205222"/>
                        </a:cubicBezTo>
                        <a:lnTo>
                          <a:pt x="363814" y="205222"/>
                        </a:lnTo>
                        <a:lnTo>
                          <a:pt x="363814" y="247816"/>
                        </a:lnTo>
                        <a:cubicBezTo>
                          <a:pt x="364088" y="248335"/>
                          <a:pt x="364236" y="248912"/>
                          <a:pt x="364246" y="249499"/>
                        </a:cubicBezTo>
                        <a:lnTo>
                          <a:pt x="364246" y="252778"/>
                        </a:lnTo>
                        <a:cubicBezTo>
                          <a:pt x="364247" y="254588"/>
                          <a:pt x="362779" y="256057"/>
                          <a:pt x="360967" y="256058"/>
                        </a:cubicBezTo>
                        <a:cubicBezTo>
                          <a:pt x="360966" y="256058"/>
                          <a:pt x="360965" y="256058"/>
                          <a:pt x="360964" y="256058"/>
                        </a:cubicBezTo>
                        <a:lnTo>
                          <a:pt x="28273" y="256058"/>
                        </a:lnTo>
                        <a:cubicBezTo>
                          <a:pt x="26015" y="255181"/>
                          <a:pt x="24228" y="253396"/>
                          <a:pt x="23351" y="251138"/>
                        </a:cubicBezTo>
                        <a:lnTo>
                          <a:pt x="23351" y="205222"/>
                        </a:lnTo>
                        <a:lnTo>
                          <a:pt x="3616" y="205222"/>
                        </a:lnTo>
                        <a:cubicBezTo>
                          <a:pt x="1804" y="205224"/>
                          <a:pt x="335" y="203757"/>
                          <a:pt x="334" y="201947"/>
                        </a:cubicBezTo>
                        <a:cubicBezTo>
                          <a:pt x="334" y="201946"/>
                          <a:pt x="334" y="201945"/>
                          <a:pt x="334" y="201944"/>
                        </a:cubicBezTo>
                        <a:lnTo>
                          <a:pt x="334" y="182913"/>
                        </a:lnTo>
                        <a:cubicBezTo>
                          <a:pt x="333" y="181102"/>
                          <a:pt x="1800" y="179634"/>
                          <a:pt x="3612" y="179633"/>
                        </a:cubicBezTo>
                        <a:cubicBezTo>
                          <a:pt x="3613" y="179633"/>
                          <a:pt x="3615" y="179633"/>
                          <a:pt x="3616" y="179633"/>
                        </a:cubicBezTo>
                        <a:lnTo>
                          <a:pt x="59021" y="179633"/>
                        </a:lnTo>
                        <a:cubicBezTo>
                          <a:pt x="62660" y="174743"/>
                          <a:pt x="67662" y="171035"/>
                          <a:pt x="73401" y="168974"/>
                        </a:cubicBezTo>
                        <a:lnTo>
                          <a:pt x="73401" y="127028"/>
                        </a:lnTo>
                        <a:cubicBezTo>
                          <a:pt x="70728" y="126392"/>
                          <a:pt x="68166" y="125359"/>
                          <a:pt x="65800" y="123964"/>
                        </a:cubicBezTo>
                        <a:lnTo>
                          <a:pt x="52629" y="123964"/>
                        </a:lnTo>
                        <a:cubicBezTo>
                          <a:pt x="47788" y="123964"/>
                          <a:pt x="43863" y="120042"/>
                          <a:pt x="43863" y="115203"/>
                        </a:cubicBezTo>
                        <a:cubicBezTo>
                          <a:pt x="43863" y="110365"/>
                          <a:pt x="47788" y="106443"/>
                          <a:pt x="52629" y="106443"/>
                        </a:cubicBezTo>
                        <a:lnTo>
                          <a:pt x="57294" y="106443"/>
                        </a:lnTo>
                        <a:cubicBezTo>
                          <a:pt x="58491" y="101994"/>
                          <a:pt x="61412" y="98205"/>
                          <a:pt x="65412" y="95914"/>
                        </a:cubicBezTo>
                        <a:cubicBezTo>
                          <a:pt x="70368" y="92942"/>
                          <a:pt x="76041" y="91376"/>
                          <a:pt x="81822" y="91383"/>
                        </a:cubicBezTo>
                        <a:lnTo>
                          <a:pt x="82298" y="91383"/>
                        </a:lnTo>
                        <a:cubicBezTo>
                          <a:pt x="91924" y="90622"/>
                          <a:pt x="101143" y="95413"/>
                          <a:pt x="106048" y="103725"/>
                        </a:cubicBezTo>
                        <a:lnTo>
                          <a:pt x="136925" y="82623"/>
                        </a:lnTo>
                        <a:cubicBezTo>
                          <a:pt x="137189" y="82462"/>
                          <a:pt x="137463" y="82318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3" y="65900"/>
                          <a:pt x="162339" y="58842"/>
                          <a:pt x="162144" y="51681"/>
                        </a:cubicBezTo>
                        <a:cubicBezTo>
                          <a:pt x="160590" y="49437"/>
                          <a:pt x="159381" y="47668"/>
                          <a:pt x="159078" y="47194"/>
                        </a:cubicBezTo>
                        <a:lnTo>
                          <a:pt x="158819" y="46805"/>
                        </a:lnTo>
                        <a:cubicBezTo>
                          <a:pt x="158501" y="46332"/>
                          <a:pt x="158321" y="45778"/>
                          <a:pt x="158302" y="45208"/>
                        </a:cubicBezTo>
                        <a:lnTo>
                          <a:pt x="158215" y="43827"/>
                        </a:lnTo>
                        <a:cubicBezTo>
                          <a:pt x="158173" y="43282"/>
                          <a:pt x="158262" y="42735"/>
                          <a:pt x="158474" y="42231"/>
                        </a:cubicBezTo>
                        <a:lnTo>
                          <a:pt x="159855" y="39339"/>
                        </a:lnTo>
                        <a:lnTo>
                          <a:pt x="159855" y="36491"/>
                        </a:lnTo>
                        <a:cubicBezTo>
                          <a:pt x="158135" y="18127"/>
                          <a:pt x="171638" y="1848"/>
                          <a:pt x="190014" y="129"/>
                        </a:cubicBezTo>
                        <a:cubicBezTo>
                          <a:pt x="208391" y="-1590"/>
                          <a:pt x="224682" y="11903"/>
                          <a:pt x="226402" y="30266"/>
                        </a:cubicBezTo>
                        <a:cubicBezTo>
                          <a:pt x="226596" y="32337"/>
                          <a:pt x="226596" y="34421"/>
                          <a:pt x="226402" y="36491"/>
                        </a:cubicBezTo>
                        <a:lnTo>
                          <a:pt x="226402" y="40850"/>
                        </a:lnTo>
                        <a:lnTo>
                          <a:pt x="226964" y="42663"/>
                        </a:lnTo>
                        <a:cubicBezTo>
                          <a:pt x="227084" y="42994"/>
                          <a:pt x="227142" y="43345"/>
                          <a:pt x="227136" y="43698"/>
                        </a:cubicBezTo>
                        <a:cubicBezTo>
                          <a:pt x="227122" y="44058"/>
                          <a:pt x="227136" y="44419"/>
                          <a:pt x="227180" y="44776"/>
                        </a:cubicBezTo>
                        <a:lnTo>
                          <a:pt x="227309" y="45511"/>
                        </a:lnTo>
                        <a:cubicBezTo>
                          <a:pt x="227469" y="46413"/>
                          <a:pt x="227233" y="47340"/>
                          <a:pt x="226662" y="48056"/>
                        </a:cubicBezTo>
                        <a:lnTo>
                          <a:pt x="226230" y="48661"/>
                        </a:lnTo>
                        <a:cubicBezTo>
                          <a:pt x="225927" y="49049"/>
                          <a:pt x="224804" y="50473"/>
                          <a:pt x="223293" y="52285"/>
                        </a:cubicBezTo>
                        <a:cubicBezTo>
                          <a:pt x="223047" y="59319"/>
                          <a:pt x="221480" y="66243"/>
                          <a:pt x="218673" y="72698"/>
                        </a:cubicBezTo>
                        <a:lnTo>
                          <a:pt x="222602" y="74424"/>
                        </a:lnTo>
                        <a:lnTo>
                          <a:pt x="244410" y="83270"/>
                        </a:lnTo>
                        <a:lnTo>
                          <a:pt x="254386" y="87111"/>
                        </a:lnTo>
                        <a:cubicBezTo>
                          <a:pt x="255044" y="87381"/>
                          <a:pt x="255602" y="87848"/>
                          <a:pt x="255984" y="88449"/>
                        </a:cubicBezTo>
                        <a:lnTo>
                          <a:pt x="256976" y="90088"/>
                        </a:lnTo>
                        <a:lnTo>
                          <a:pt x="301154" y="133933"/>
                        </a:lnTo>
                        <a:cubicBezTo>
                          <a:pt x="305235" y="132241"/>
                          <a:pt x="309604" y="131347"/>
                          <a:pt x="314023" y="131300"/>
                        </a:cubicBezTo>
                        <a:lnTo>
                          <a:pt x="314498" y="131300"/>
                        </a:lnTo>
                        <a:cubicBezTo>
                          <a:pt x="328058" y="131300"/>
                          <a:pt x="338811" y="138852"/>
                          <a:pt x="339458" y="148562"/>
                        </a:cubicBezTo>
                        <a:lnTo>
                          <a:pt x="345158" y="148562"/>
                        </a:lnTo>
                        <a:cubicBezTo>
                          <a:pt x="350000" y="148562"/>
                          <a:pt x="353925" y="152484"/>
                          <a:pt x="353925" y="157322"/>
                        </a:cubicBezTo>
                        <a:cubicBezTo>
                          <a:pt x="353925" y="162160"/>
                          <a:pt x="350000" y="166082"/>
                          <a:pt x="345158" y="166082"/>
                        </a:cubicBezTo>
                        <a:lnTo>
                          <a:pt x="325251" y="166082"/>
                        </a:lnTo>
                        <a:cubicBezTo>
                          <a:pt x="324991" y="166169"/>
                          <a:pt x="324690" y="166298"/>
                          <a:pt x="324387" y="166384"/>
                        </a:cubicBezTo>
                        <a:lnTo>
                          <a:pt x="324387" y="170441"/>
                        </a:lnTo>
                        <a:cubicBezTo>
                          <a:pt x="329547" y="172269"/>
                          <a:pt x="334124" y="175443"/>
                          <a:pt x="337645" y="179633"/>
                        </a:cubicBezTo>
                        <a:lnTo>
                          <a:pt x="378065" y="179633"/>
                        </a:lnTo>
                        <a:cubicBezTo>
                          <a:pt x="379877" y="179632"/>
                          <a:pt x="381346" y="181099"/>
                          <a:pt x="381346" y="182909"/>
                        </a:cubicBezTo>
                        <a:cubicBezTo>
                          <a:pt x="381346" y="182910"/>
                          <a:pt x="381346" y="182911"/>
                          <a:pt x="381346" y="182912"/>
                        </a:cubicBezTo>
                        <a:close/>
                        <a:moveTo>
                          <a:pt x="374740" y="198663"/>
                        </a:moveTo>
                        <a:lnTo>
                          <a:pt x="374740" y="193830"/>
                        </a:lnTo>
                        <a:lnTo>
                          <a:pt x="6897" y="193830"/>
                        </a:lnTo>
                        <a:lnTo>
                          <a:pt x="6897" y="198663"/>
                        </a:lnTo>
                        <a:lnTo>
                          <a:pt x="374740" y="198663"/>
                        </a:lnTo>
                        <a:close/>
                        <a:moveTo>
                          <a:pt x="374740" y="190550"/>
                        </a:moveTo>
                        <a:lnTo>
                          <a:pt x="374740" y="186192"/>
                        </a:lnTo>
                        <a:lnTo>
                          <a:pt x="6897" y="186192"/>
                        </a:lnTo>
                        <a:lnTo>
                          <a:pt x="6897" y="190550"/>
                        </a:lnTo>
                        <a:close/>
                        <a:moveTo>
                          <a:pt x="353925" y="246219"/>
                        </a:moveTo>
                        <a:lnTo>
                          <a:pt x="353925" y="205222"/>
                        </a:lnTo>
                        <a:lnTo>
                          <a:pt x="33196" y="205222"/>
                        </a:lnTo>
                        <a:lnTo>
                          <a:pt x="33196" y="246219"/>
                        </a:lnTo>
                        <a:close/>
                        <a:moveTo>
                          <a:pt x="347361" y="157322"/>
                        </a:moveTo>
                        <a:cubicBezTo>
                          <a:pt x="347356" y="156108"/>
                          <a:pt x="346373" y="155126"/>
                          <a:pt x="345158" y="155121"/>
                        </a:cubicBezTo>
                        <a:lnTo>
                          <a:pt x="331124" y="155122"/>
                        </a:lnTo>
                        <a:lnTo>
                          <a:pt x="332161" y="152834"/>
                        </a:lnTo>
                        <a:cubicBezTo>
                          <a:pt x="332452" y="152143"/>
                          <a:pt x="332655" y="151418"/>
                          <a:pt x="332764" y="150676"/>
                        </a:cubicBezTo>
                        <a:cubicBezTo>
                          <a:pt x="332808" y="150417"/>
                          <a:pt x="332851" y="150159"/>
                          <a:pt x="332895" y="149856"/>
                        </a:cubicBezTo>
                        <a:lnTo>
                          <a:pt x="332895" y="149382"/>
                        </a:lnTo>
                        <a:cubicBezTo>
                          <a:pt x="332808" y="143038"/>
                          <a:pt x="324560" y="137859"/>
                          <a:pt x="314498" y="137859"/>
                        </a:cubicBezTo>
                        <a:lnTo>
                          <a:pt x="314066" y="137859"/>
                        </a:lnTo>
                        <a:cubicBezTo>
                          <a:pt x="312900" y="137903"/>
                          <a:pt x="311778" y="137989"/>
                          <a:pt x="310655" y="138119"/>
                        </a:cubicBezTo>
                        <a:lnTo>
                          <a:pt x="309359" y="138378"/>
                        </a:lnTo>
                        <a:cubicBezTo>
                          <a:pt x="308703" y="138465"/>
                          <a:pt x="308055" y="138595"/>
                          <a:pt x="307416" y="138766"/>
                        </a:cubicBezTo>
                        <a:cubicBezTo>
                          <a:pt x="306941" y="138895"/>
                          <a:pt x="306466" y="139025"/>
                          <a:pt x="305991" y="139197"/>
                        </a:cubicBezTo>
                        <a:cubicBezTo>
                          <a:pt x="305429" y="139370"/>
                          <a:pt x="304868" y="139542"/>
                          <a:pt x="304350" y="139758"/>
                        </a:cubicBezTo>
                        <a:cubicBezTo>
                          <a:pt x="303918" y="139930"/>
                          <a:pt x="303529" y="140146"/>
                          <a:pt x="303097" y="140319"/>
                        </a:cubicBezTo>
                        <a:cubicBezTo>
                          <a:pt x="302418" y="140630"/>
                          <a:pt x="301755" y="140976"/>
                          <a:pt x="301111" y="141355"/>
                        </a:cubicBezTo>
                        <a:lnTo>
                          <a:pt x="300031" y="142088"/>
                        </a:lnTo>
                        <a:lnTo>
                          <a:pt x="252787" y="95137"/>
                        </a:lnTo>
                        <a:lnTo>
                          <a:pt x="252529" y="95223"/>
                        </a:lnTo>
                        <a:lnTo>
                          <a:pt x="251665" y="93929"/>
                        </a:lnTo>
                        <a:lnTo>
                          <a:pt x="251622" y="93885"/>
                        </a:lnTo>
                        <a:lnTo>
                          <a:pt x="251536" y="93713"/>
                        </a:lnTo>
                        <a:lnTo>
                          <a:pt x="250974" y="92850"/>
                        </a:lnTo>
                        <a:lnTo>
                          <a:pt x="242424" y="89570"/>
                        </a:lnTo>
                        <a:lnTo>
                          <a:pt x="241992" y="89398"/>
                        </a:lnTo>
                        <a:lnTo>
                          <a:pt x="239271" y="88319"/>
                        </a:lnTo>
                        <a:lnTo>
                          <a:pt x="224718" y="148821"/>
                        </a:lnTo>
                        <a:cubicBezTo>
                          <a:pt x="226380" y="152019"/>
                          <a:pt x="227240" y="155573"/>
                          <a:pt x="227223" y="159177"/>
                        </a:cubicBezTo>
                        <a:lnTo>
                          <a:pt x="227223" y="182913"/>
                        </a:lnTo>
                        <a:lnTo>
                          <a:pt x="239746" y="182913"/>
                        </a:lnTo>
                        <a:lnTo>
                          <a:pt x="243935" y="138248"/>
                        </a:lnTo>
                        <a:lnTo>
                          <a:pt x="296965" y="178208"/>
                        </a:lnTo>
                        <a:cubicBezTo>
                          <a:pt x="299431" y="176177"/>
                          <a:pt x="302239" y="174600"/>
                          <a:pt x="305257" y="173548"/>
                        </a:cubicBezTo>
                        <a:cubicBezTo>
                          <a:pt x="305947" y="173289"/>
                          <a:pt x="306681" y="173073"/>
                          <a:pt x="307416" y="172857"/>
                        </a:cubicBezTo>
                        <a:lnTo>
                          <a:pt x="307416" y="164011"/>
                        </a:lnTo>
                        <a:cubicBezTo>
                          <a:pt x="306034" y="163712"/>
                          <a:pt x="304677" y="163307"/>
                          <a:pt x="303357" y="162802"/>
                        </a:cubicBezTo>
                        <a:lnTo>
                          <a:pt x="283362" y="162802"/>
                        </a:lnTo>
                        <a:cubicBezTo>
                          <a:pt x="280334" y="162802"/>
                          <a:pt x="277878" y="160349"/>
                          <a:pt x="277878" y="157322"/>
                        </a:cubicBezTo>
                        <a:cubicBezTo>
                          <a:pt x="277878" y="154295"/>
                          <a:pt x="280334" y="151842"/>
                          <a:pt x="283362" y="151842"/>
                        </a:cubicBezTo>
                        <a:lnTo>
                          <a:pt x="297700" y="152100"/>
                        </a:lnTo>
                        <a:cubicBezTo>
                          <a:pt x="297428" y="151382"/>
                          <a:pt x="297281" y="150623"/>
                          <a:pt x="297268" y="149856"/>
                        </a:cubicBezTo>
                        <a:lnTo>
                          <a:pt x="297268" y="149770"/>
                        </a:lnTo>
                        <a:cubicBezTo>
                          <a:pt x="297570" y="146801"/>
                          <a:pt x="299336" y="144178"/>
                          <a:pt x="301974" y="142779"/>
                        </a:cubicBezTo>
                        <a:cubicBezTo>
                          <a:pt x="305648" y="140610"/>
                          <a:pt x="309842" y="139477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11" y="143944"/>
                          <a:pt x="331253" y="149425"/>
                        </a:cubicBezTo>
                        <a:cubicBezTo>
                          <a:pt x="330980" y="152427"/>
                          <a:pt x="329210" y="155088"/>
                          <a:pt x="326546" y="156502"/>
                        </a:cubicBezTo>
                        <a:cubicBezTo>
                          <a:pt x="322871" y="158662"/>
                          <a:pt x="318676" y="159781"/>
                          <a:pt x="314412" y="159738"/>
                        </a:cubicBezTo>
                        <a:lnTo>
                          <a:pt x="314023" y="159782"/>
                        </a:lnTo>
                        <a:cubicBezTo>
                          <a:pt x="309051" y="159966"/>
                          <a:pt x="304169" y="158426"/>
                          <a:pt x="300203" y="155423"/>
                        </a:cubicBezTo>
                        <a:lnTo>
                          <a:pt x="283319" y="155122"/>
                        </a:lnTo>
                        <a:cubicBezTo>
                          <a:pt x="282103" y="155134"/>
                          <a:pt x="281127" y="156129"/>
                          <a:pt x="281139" y="157344"/>
                        </a:cubicBezTo>
                        <a:cubicBezTo>
                          <a:pt x="281151" y="158559"/>
                          <a:pt x="282146" y="159534"/>
                          <a:pt x="283362" y="159522"/>
                        </a:cubicBezTo>
                        <a:lnTo>
                          <a:pt x="304263" y="159653"/>
                        </a:lnTo>
                        <a:cubicBezTo>
                          <a:pt x="305896" y="160285"/>
                          <a:pt x="307589" y="160748"/>
                          <a:pt x="309316" y="161034"/>
                        </a:cubicBezTo>
                        <a:lnTo>
                          <a:pt x="310697" y="161248"/>
                        </a:lnTo>
                        <a:lnTo>
                          <a:pt x="310697" y="175533"/>
                        </a:lnTo>
                        <a:lnTo>
                          <a:pt x="309402" y="175792"/>
                        </a:lnTo>
                        <a:cubicBezTo>
                          <a:pt x="308358" y="175994"/>
                          <a:pt x="307332" y="176282"/>
                          <a:pt x="306336" y="176654"/>
                        </a:cubicBezTo>
                        <a:cubicBezTo>
                          <a:pt x="302690" y="177929"/>
                          <a:pt x="299413" y="180078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4"/>
                        </a:lnTo>
                        <a:cubicBezTo>
                          <a:pt x="330822" y="181920"/>
                          <a:pt x="330303" y="181531"/>
                          <a:pt x="329785" y="181100"/>
                        </a:cubicBezTo>
                        <a:cubicBezTo>
                          <a:pt x="329388" y="180717"/>
                          <a:pt x="328970" y="180357"/>
                          <a:pt x="328533" y="180021"/>
                        </a:cubicBezTo>
                        <a:cubicBezTo>
                          <a:pt x="327972" y="179633"/>
                          <a:pt x="327367" y="179288"/>
                          <a:pt x="326806" y="178899"/>
                        </a:cubicBezTo>
                        <a:cubicBezTo>
                          <a:pt x="326374" y="178640"/>
                          <a:pt x="325941" y="178338"/>
                          <a:pt x="325510" y="178079"/>
                        </a:cubicBezTo>
                        <a:cubicBezTo>
                          <a:pt x="324540" y="177595"/>
                          <a:pt x="323545" y="177164"/>
                          <a:pt x="322530" y="176785"/>
                        </a:cubicBezTo>
                        <a:lnTo>
                          <a:pt x="322185" y="176654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2"/>
                        </a:cubicBezTo>
                        <a:lnTo>
                          <a:pt x="317823" y="175533"/>
                        </a:lnTo>
                        <a:lnTo>
                          <a:pt x="317823" y="161163"/>
                        </a:lnTo>
                        <a:lnTo>
                          <a:pt x="319162" y="160904"/>
                        </a:lnTo>
                        <a:cubicBezTo>
                          <a:pt x="319723" y="160774"/>
                          <a:pt x="320285" y="160645"/>
                          <a:pt x="320802" y="160515"/>
                        </a:cubicBezTo>
                        <a:cubicBezTo>
                          <a:pt x="321607" y="160331"/>
                          <a:pt x="322400" y="160101"/>
                          <a:pt x="323178" y="159825"/>
                        </a:cubicBezTo>
                        <a:cubicBezTo>
                          <a:pt x="323400" y="159773"/>
                          <a:pt x="323617" y="159701"/>
                          <a:pt x="323825" y="159609"/>
                        </a:cubicBezTo>
                        <a:lnTo>
                          <a:pt x="324387" y="159522"/>
                        </a:lnTo>
                        <a:lnTo>
                          <a:pt x="345158" y="159522"/>
                        </a:lnTo>
                        <a:cubicBezTo>
                          <a:pt x="346372" y="159518"/>
                          <a:pt x="347356" y="158536"/>
                          <a:pt x="347361" y="157322"/>
                        </a:cubicBezTo>
                        <a:close/>
                        <a:moveTo>
                          <a:pt x="324775" y="153740"/>
                        </a:moveTo>
                        <a:cubicBezTo>
                          <a:pt x="325769" y="153136"/>
                          <a:pt x="328014" y="151496"/>
                          <a:pt x="327972" y="149468"/>
                        </a:cubicBezTo>
                        <a:cubicBezTo>
                          <a:pt x="327928" y="146318"/>
                          <a:pt x="322185" y="142779"/>
                          <a:pt x="314498" y="142779"/>
                        </a:cubicBezTo>
                        <a:lnTo>
                          <a:pt x="314152" y="142779"/>
                        </a:lnTo>
                        <a:cubicBezTo>
                          <a:pt x="310499" y="142759"/>
                          <a:pt x="306907" y="143713"/>
                          <a:pt x="303745" y="145541"/>
                        </a:cubicBezTo>
                        <a:cubicBezTo>
                          <a:pt x="302795" y="146145"/>
                          <a:pt x="300507" y="147785"/>
                          <a:pt x="300550" y="149814"/>
                        </a:cubicBezTo>
                        <a:cubicBezTo>
                          <a:pt x="300592" y="152963"/>
                          <a:pt x="306336" y="156459"/>
                          <a:pt x="314023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8" y="182054"/>
                          <a:pt x="293810" y="181233"/>
                          <a:pt x="294547" y="180453"/>
                        </a:cubicBezTo>
                        <a:lnTo>
                          <a:pt x="246656" y="144419"/>
                        </a:lnTo>
                        <a:lnTo>
                          <a:pt x="243029" y="182913"/>
                        </a:lnTo>
                        <a:close/>
                        <a:moveTo>
                          <a:pt x="221220" y="149295"/>
                        </a:moveTo>
                        <a:lnTo>
                          <a:pt x="236205" y="87024"/>
                        </a:lnTo>
                        <a:lnTo>
                          <a:pt x="230030" y="84522"/>
                        </a:lnTo>
                        <a:lnTo>
                          <a:pt x="215736" y="143987"/>
                        </a:lnTo>
                        <a:lnTo>
                          <a:pt x="214095" y="143470"/>
                        </a:lnTo>
                        <a:cubicBezTo>
                          <a:pt x="213071" y="143168"/>
                          <a:pt x="212010" y="143007"/>
                          <a:pt x="210942" y="142995"/>
                        </a:cubicBezTo>
                        <a:lnTo>
                          <a:pt x="169529" y="142995"/>
                        </a:lnTo>
                        <a:lnTo>
                          <a:pt x="155192" y="83270"/>
                        </a:lnTo>
                        <a:lnTo>
                          <a:pt x="148930" y="85385"/>
                        </a:lnTo>
                        <a:lnTo>
                          <a:pt x="163440" y="145714"/>
                        </a:lnTo>
                        <a:lnTo>
                          <a:pt x="162749" y="146361"/>
                        </a:lnTo>
                        <a:cubicBezTo>
                          <a:pt x="159416" y="149785"/>
                          <a:pt x="157596" y="154402"/>
                          <a:pt x="157697" y="159177"/>
                        </a:cubicBezTo>
                        <a:lnTo>
                          <a:pt x="157697" y="182913"/>
                        </a:lnTo>
                        <a:lnTo>
                          <a:pt x="223941" y="182913"/>
                        </a:lnTo>
                        <a:lnTo>
                          <a:pt x="223941" y="159177"/>
                        </a:lnTo>
                        <a:cubicBezTo>
                          <a:pt x="223965" y="155918"/>
                          <a:pt x="223147" y="152707"/>
                          <a:pt x="221565" y="149856"/>
                        </a:cubicBezTo>
                        <a:close/>
                        <a:moveTo>
                          <a:pt x="213360" y="139930"/>
                        </a:moveTo>
                        <a:lnTo>
                          <a:pt x="226920" y="83486"/>
                        </a:lnTo>
                        <a:lnTo>
                          <a:pt x="219968" y="80422"/>
                        </a:lnTo>
                        <a:lnTo>
                          <a:pt x="216470" y="78998"/>
                        </a:lnTo>
                        <a:lnTo>
                          <a:pt x="199066" y="99323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8"/>
                        </a:lnTo>
                        <a:lnTo>
                          <a:pt x="158302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3"/>
                          <a:pt x="213360" y="139931"/>
                        </a:cubicBezTo>
                        <a:close/>
                        <a:moveTo>
                          <a:pt x="220615" y="45165"/>
                        </a:moveTo>
                        <a:cubicBezTo>
                          <a:pt x="220580" y="44836"/>
                          <a:pt x="220566" y="44504"/>
                          <a:pt x="220573" y="44173"/>
                        </a:cubicBezTo>
                        <a:lnTo>
                          <a:pt x="219968" y="42403"/>
                        </a:lnTo>
                        <a:cubicBezTo>
                          <a:pt x="219932" y="42248"/>
                          <a:pt x="219918" y="42088"/>
                          <a:pt x="219925" y="41928"/>
                        </a:cubicBezTo>
                        <a:lnTo>
                          <a:pt x="219796" y="41626"/>
                        </a:lnTo>
                        <a:lnTo>
                          <a:pt x="219796" y="36491"/>
                        </a:lnTo>
                        <a:cubicBezTo>
                          <a:pt x="221510" y="21762"/>
                          <a:pt x="210951" y="8433"/>
                          <a:pt x="196212" y="6720"/>
                        </a:cubicBezTo>
                        <a:cubicBezTo>
                          <a:pt x="181472" y="5007"/>
                          <a:pt x="168134" y="15559"/>
                          <a:pt x="166420" y="30288"/>
                        </a:cubicBezTo>
                        <a:cubicBezTo>
                          <a:pt x="166180" y="32349"/>
                          <a:pt x="166180" y="34430"/>
                          <a:pt x="166420" y="36491"/>
                        </a:cubicBezTo>
                        <a:lnTo>
                          <a:pt x="166420" y="40030"/>
                        </a:lnTo>
                        <a:cubicBezTo>
                          <a:pt x="166397" y="40249"/>
                          <a:pt x="166354" y="40466"/>
                          <a:pt x="166291" y="40677"/>
                        </a:cubicBezTo>
                        <a:lnTo>
                          <a:pt x="166247" y="41109"/>
                        </a:lnTo>
                        <a:lnTo>
                          <a:pt x="166117" y="41411"/>
                        </a:lnTo>
                        <a:lnTo>
                          <a:pt x="164865" y="44086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6" y="46633"/>
                          <a:pt x="167413" y="47755"/>
                          <a:pt x="168276" y="48877"/>
                        </a:cubicBezTo>
                        <a:lnTo>
                          <a:pt x="168709" y="48877"/>
                        </a:lnTo>
                        <a:lnTo>
                          <a:pt x="168709" y="49437"/>
                        </a:lnTo>
                        <a:cubicBezTo>
                          <a:pt x="170842" y="52697"/>
                          <a:pt x="173497" y="55584"/>
                          <a:pt x="176568" y="57982"/>
                        </a:cubicBezTo>
                        <a:cubicBezTo>
                          <a:pt x="181142" y="59885"/>
                          <a:pt x="186089" y="60726"/>
                          <a:pt x="191035" y="60441"/>
                        </a:cubicBezTo>
                        <a:cubicBezTo>
                          <a:pt x="196779" y="60578"/>
                          <a:pt x="202504" y="59731"/>
                          <a:pt x="207963" y="57938"/>
                        </a:cubicBezTo>
                        <a:cubicBezTo>
                          <a:pt x="212807" y="54349"/>
                          <a:pt x="217073" y="50041"/>
                          <a:pt x="220615" y="45165"/>
                        </a:cubicBezTo>
                        <a:close/>
                        <a:moveTo>
                          <a:pt x="198851" y="94533"/>
                        </a:moveTo>
                        <a:lnTo>
                          <a:pt x="213231" y="77703"/>
                        </a:lnTo>
                        <a:lnTo>
                          <a:pt x="212886" y="77530"/>
                        </a:lnTo>
                        <a:lnTo>
                          <a:pt x="212842" y="77530"/>
                        </a:lnTo>
                        <a:lnTo>
                          <a:pt x="212368" y="77358"/>
                        </a:lnTo>
                        <a:cubicBezTo>
                          <a:pt x="208439" y="84154"/>
                          <a:pt x="201483" y="88649"/>
                          <a:pt x="193669" y="89441"/>
                        </a:cubicBezTo>
                        <a:close/>
                        <a:moveTo>
                          <a:pt x="211245" y="72914"/>
                        </a:moveTo>
                        <a:cubicBezTo>
                          <a:pt x="214176" y="67374"/>
                          <a:pt x="215939" y="61294"/>
                          <a:pt x="216427" y="55047"/>
                        </a:cubicBezTo>
                        <a:cubicBezTo>
                          <a:pt x="214402" y="57421"/>
                          <a:pt x="211975" y="59423"/>
                          <a:pt x="209258" y="60959"/>
                        </a:cubicBezTo>
                        <a:cubicBezTo>
                          <a:pt x="203394" y="62946"/>
                          <a:pt x="197225" y="63881"/>
                          <a:pt x="191035" y="63721"/>
                        </a:cubicBezTo>
                        <a:cubicBezTo>
                          <a:pt x="185536" y="63951"/>
                          <a:pt x="180054" y="62979"/>
                          <a:pt x="174970" y="60873"/>
                        </a:cubicBezTo>
                        <a:cubicBezTo>
                          <a:pt x="172695" y="59318"/>
                          <a:pt x="170683" y="57410"/>
                          <a:pt x="169010" y="55220"/>
                        </a:cubicBezTo>
                        <a:cubicBezTo>
                          <a:pt x="169551" y="61375"/>
                          <a:pt x="171313" y="67360"/>
                          <a:pt x="174193" y="72827"/>
                        </a:cubicBezTo>
                        <a:cubicBezTo>
                          <a:pt x="174280" y="72956"/>
                          <a:pt x="174236" y="73043"/>
                          <a:pt x="174280" y="73172"/>
                        </a:cubicBezTo>
                        <a:cubicBezTo>
                          <a:pt x="177883" y="83353"/>
                          <a:pt x="189064" y="88687"/>
                          <a:pt x="199252" y="85085"/>
                        </a:cubicBezTo>
                        <a:cubicBezTo>
                          <a:pt x="204807" y="83122"/>
                          <a:pt x="209180" y="78761"/>
                          <a:pt x="211158" y="73215"/>
                        </a:cubicBezTo>
                        <a:cubicBezTo>
                          <a:pt x="211202" y="73128"/>
                          <a:pt x="211158" y="72999"/>
                          <a:pt x="211245" y="72914"/>
                        </a:cubicBezTo>
                        <a:close/>
                        <a:moveTo>
                          <a:pt x="185119" y="95310"/>
                        </a:moveTo>
                        <a:lnTo>
                          <a:pt x="191812" y="89441"/>
                        </a:lnTo>
                        <a:cubicBezTo>
                          <a:pt x="183964" y="88651"/>
                          <a:pt x="176982" y="84117"/>
                          <a:pt x="173070" y="77272"/>
                        </a:cubicBezTo>
                        <a:lnTo>
                          <a:pt x="171688" y="77746"/>
                        </a:lnTo>
                        <a:close/>
                        <a:moveTo>
                          <a:pt x="159813" y="144677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3"/>
                        </a:lnTo>
                        <a:lnTo>
                          <a:pt x="114426" y="109723"/>
                        </a:lnTo>
                        <a:cubicBezTo>
                          <a:pt x="117455" y="109723"/>
                          <a:pt x="119911" y="112177"/>
                          <a:pt x="119911" y="115204"/>
                        </a:cubicBezTo>
                        <a:cubicBezTo>
                          <a:pt x="119911" y="118231"/>
                          <a:pt x="117455" y="120685"/>
                          <a:pt x="114426" y="120685"/>
                        </a:cubicBezTo>
                        <a:lnTo>
                          <a:pt x="96979" y="120771"/>
                        </a:lnTo>
                        <a:cubicBezTo>
                          <a:pt x="94924" y="122019"/>
                          <a:pt x="92698" y="122964"/>
                          <a:pt x="90372" y="123575"/>
                        </a:cubicBezTo>
                        <a:lnTo>
                          <a:pt x="90372" y="144074"/>
                        </a:lnTo>
                        <a:cubicBezTo>
                          <a:pt x="95900" y="142650"/>
                          <a:pt x="112699" y="137040"/>
                          <a:pt x="128504" y="130696"/>
                        </a:cubicBezTo>
                        <a:cubicBezTo>
                          <a:pt x="130525" y="129695"/>
                          <a:pt x="132891" y="129664"/>
                          <a:pt x="134938" y="130609"/>
                        </a:cubicBezTo>
                        <a:cubicBezTo>
                          <a:pt x="136469" y="131407"/>
                          <a:pt x="137584" y="132821"/>
                          <a:pt x="138005" y="134494"/>
                        </a:cubicBezTo>
                        <a:lnTo>
                          <a:pt x="142108" y="182913"/>
                        </a:lnTo>
                        <a:lnTo>
                          <a:pt x="154415" y="182913"/>
                        </a:lnTo>
                        <a:lnTo>
                          <a:pt x="154415" y="159177"/>
                        </a:lnTo>
                        <a:cubicBezTo>
                          <a:pt x="154328" y="153838"/>
                          <a:pt x="156256" y="148662"/>
                          <a:pt x="159813" y="144677"/>
                        </a:cubicBezTo>
                        <a:close/>
                        <a:moveTo>
                          <a:pt x="138825" y="182913"/>
                        </a:moveTo>
                        <a:lnTo>
                          <a:pt x="134766" y="135054"/>
                        </a:lnTo>
                        <a:cubicBezTo>
                          <a:pt x="134503" y="134390"/>
                          <a:pt x="134013" y="133840"/>
                          <a:pt x="133383" y="133501"/>
                        </a:cubicBezTo>
                        <a:cubicBezTo>
                          <a:pt x="132176" y="133081"/>
                          <a:pt x="130850" y="133174"/>
                          <a:pt x="129714" y="133760"/>
                        </a:cubicBezTo>
                        <a:cubicBezTo>
                          <a:pt x="116886" y="138974"/>
                          <a:pt x="103798" y="143525"/>
                          <a:pt x="90503" y="147396"/>
                        </a:cubicBezTo>
                        <a:lnTo>
                          <a:pt x="90372" y="146792"/>
                        </a:lnTo>
                        <a:lnTo>
                          <a:pt x="90372" y="171390"/>
                        </a:lnTo>
                        <a:cubicBezTo>
                          <a:pt x="91106" y="171606"/>
                          <a:pt x="91840" y="171822"/>
                          <a:pt x="92575" y="172081"/>
                        </a:cubicBezTo>
                        <a:cubicBezTo>
                          <a:pt x="98233" y="174081"/>
                          <a:pt x="103075" y="177887"/>
                          <a:pt x="106350" y="182913"/>
                        </a:cubicBezTo>
                        <a:close/>
                        <a:moveTo>
                          <a:pt x="116628" y="115203"/>
                        </a:moveTo>
                        <a:cubicBezTo>
                          <a:pt x="116623" y="113990"/>
                          <a:pt x="115640" y="113008"/>
                          <a:pt x="114426" y="113003"/>
                        </a:cubicBezTo>
                        <a:lnTo>
                          <a:pt x="100176" y="113003"/>
                        </a:lnTo>
                        <a:lnTo>
                          <a:pt x="100564" y="111061"/>
                        </a:lnTo>
                        <a:cubicBezTo>
                          <a:pt x="100677" y="110536"/>
                          <a:pt x="100735" y="110001"/>
                          <a:pt x="100737" y="109465"/>
                        </a:cubicBezTo>
                        <a:cubicBezTo>
                          <a:pt x="100736" y="109101"/>
                          <a:pt x="100693" y="108739"/>
                          <a:pt x="100607" y="108385"/>
                        </a:cubicBezTo>
                        <a:cubicBezTo>
                          <a:pt x="99657" y="102430"/>
                          <a:pt x="91798" y="97942"/>
                          <a:pt x="82298" y="97942"/>
                        </a:cubicBezTo>
                        <a:lnTo>
                          <a:pt x="81909" y="97986"/>
                        </a:lnTo>
                        <a:cubicBezTo>
                          <a:pt x="81114" y="97998"/>
                          <a:pt x="80321" y="98056"/>
                          <a:pt x="79533" y="98158"/>
                        </a:cubicBezTo>
                        <a:cubicBezTo>
                          <a:pt x="79114" y="98145"/>
                          <a:pt x="78695" y="98174"/>
                          <a:pt x="78281" y="98244"/>
                        </a:cubicBezTo>
                        <a:cubicBezTo>
                          <a:pt x="75112" y="98625"/>
                          <a:pt x="72054" y="99653"/>
                          <a:pt x="69299" y="101266"/>
                        </a:cubicBezTo>
                        <a:cubicBezTo>
                          <a:pt x="69170" y="101351"/>
                          <a:pt x="69039" y="101395"/>
                          <a:pt x="68910" y="101480"/>
                        </a:cubicBezTo>
                        <a:cubicBezTo>
                          <a:pt x="66251" y="102938"/>
                          <a:pt x="64325" y="105443"/>
                          <a:pt x="63599" y="108385"/>
                        </a:cubicBezTo>
                        <a:cubicBezTo>
                          <a:pt x="63484" y="108910"/>
                          <a:pt x="63426" y="109445"/>
                          <a:pt x="63426" y="109982"/>
                        </a:cubicBezTo>
                        <a:cubicBezTo>
                          <a:pt x="63433" y="110358"/>
                          <a:pt x="63462" y="110732"/>
                          <a:pt x="63512" y="111104"/>
                        </a:cubicBezTo>
                        <a:lnTo>
                          <a:pt x="63857" y="113003"/>
                        </a:lnTo>
                        <a:lnTo>
                          <a:pt x="52629" y="113003"/>
                        </a:lnTo>
                        <a:cubicBezTo>
                          <a:pt x="51413" y="113003"/>
                          <a:pt x="50427" y="113988"/>
                          <a:pt x="50427" y="115204"/>
                        </a:cubicBezTo>
                        <a:cubicBezTo>
                          <a:pt x="50427" y="116419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6" y="117663"/>
                        </a:lnTo>
                        <a:cubicBezTo>
                          <a:pt x="68392" y="117837"/>
                          <a:pt x="68607" y="117923"/>
                          <a:pt x="68781" y="118052"/>
                        </a:cubicBezTo>
                        <a:cubicBezTo>
                          <a:pt x="69674" y="118618"/>
                          <a:pt x="70613" y="119109"/>
                          <a:pt x="71588" y="119520"/>
                        </a:cubicBezTo>
                        <a:cubicBezTo>
                          <a:pt x="71691" y="119554"/>
                          <a:pt x="71793" y="119598"/>
                          <a:pt x="71889" y="119649"/>
                        </a:cubicBezTo>
                        <a:cubicBezTo>
                          <a:pt x="73026" y="120098"/>
                          <a:pt x="74196" y="120458"/>
                          <a:pt x="75388" y="120727"/>
                        </a:cubicBezTo>
                        <a:cubicBezTo>
                          <a:pt x="75690" y="120814"/>
                          <a:pt x="75949" y="120857"/>
                          <a:pt x="76251" y="120943"/>
                        </a:cubicBezTo>
                        <a:cubicBezTo>
                          <a:pt x="76510" y="120987"/>
                          <a:pt x="76770" y="121030"/>
                          <a:pt x="77072" y="121073"/>
                        </a:cubicBezTo>
                        <a:cubicBezTo>
                          <a:pt x="77547" y="121159"/>
                          <a:pt x="78022" y="121246"/>
                          <a:pt x="78540" y="121288"/>
                        </a:cubicBezTo>
                        <a:lnTo>
                          <a:pt x="79965" y="121461"/>
                        </a:lnTo>
                        <a:lnTo>
                          <a:pt x="79965" y="174022"/>
                        </a:lnTo>
                        <a:lnTo>
                          <a:pt x="78670" y="174325"/>
                        </a:lnTo>
                        <a:cubicBezTo>
                          <a:pt x="77656" y="174517"/>
                          <a:pt x="76659" y="174791"/>
                          <a:pt x="75690" y="175144"/>
                        </a:cubicBezTo>
                        <a:cubicBezTo>
                          <a:pt x="75642" y="175139"/>
                          <a:pt x="75595" y="175154"/>
                          <a:pt x="75560" y="175188"/>
                        </a:cubicBezTo>
                        <a:lnTo>
                          <a:pt x="75431" y="175231"/>
                        </a:lnTo>
                        <a:cubicBezTo>
                          <a:pt x="74219" y="175657"/>
                          <a:pt x="73048" y="176191"/>
                          <a:pt x="71933" y="176828"/>
                        </a:cubicBezTo>
                        <a:cubicBezTo>
                          <a:pt x="71457" y="177086"/>
                          <a:pt x="70983" y="177475"/>
                          <a:pt x="70507" y="177777"/>
                        </a:cubicBezTo>
                        <a:cubicBezTo>
                          <a:pt x="69860" y="178208"/>
                          <a:pt x="69212" y="178597"/>
                          <a:pt x="68651" y="179028"/>
                        </a:cubicBezTo>
                        <a:cubicBezTo>
                          <a:pt x="68133" y="179417"/>
                          <a:pt x="67744" y="179891"/>
                          <a:pt x="67268" y="180323"/>
                        </a:cubicBezTo>
                        <a:cubicBezTo>
                          <a:pt x="66719" y="180793"/>
                          <a:pt x="66200" y="181297"/>
                          <a:pt x="65715" y="181833"/>
                        </a:cubicBezTo>
                        <a:cubicBezTo>
                          <a:pt x="65412" y="182178"/>
                          <a:pt x="65153" y="182566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0"/>
                          <a:pt x="95704" y="176679"/>
                          <a:pt x="91453" y="175187"/>
                        </a:cubicBezTo>
                        <a:cubicBezTo>
                          <a:pt x="90456" y="174815"/>
                          <a:pt x="89431" y="174526"/>
                          <a:pt x="88386" y="174325"/>
                        </a:cubicBezTo>
                        <a:lnTo>
                          <a:pt x="87090" y="174022"/>
                        </a:lnTo>
                        <a:lnTo>
                          <a:pt x="87090" y="121030"/>
                        </a:lnTo>
                        <a:lnTo>
                          <a:pt x="88343" y="120727"/>
                        </a:lnTo>
                        <a:cubicBezTo>
                          <a:pt x="90762" y="120192"/>
                          <a:pt x="93080" y="119275"/>
                          <a:pt x="95209" y="118009"/>
                        </a:cubicBezTo>
                        <a:lnTo>
                          <a:pt x="96072" y="117405"/>
                        </a:lnTo>
                        <a:lnTo>
                          <a:pt x="114426" y="117405"/>
                        </a:lnTo>
                        <a:cubicBezTo>
                          <a:pt x="115640" y="117400"/>
                          <a:pt x="116623" y="116417"/>
                          <a:pt x="116628" y="11520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37" name="Google Shape;2437;g2db6eecb36d_0_0"/>
                  <p:cNvSpPr/>
                  <p:nvPr/>
                </p:nvSpPr>
                <p:spPr>
                  <a:xfrm>
                    <a:off x="5030321" y="2947048"/>
                    <a:ext cx="34028" cy="20283"/>
                  </a:xfrm>
                  <a:custGeom>
                    <a:rect b="b" l="l" r="r" t="t"/>
                    <a:pathLst>
                      <a:path extrusionOk="0" h="20283" w="34028">
                        <a:moveTo>
                          <a:pt x="34362" y="9906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4"/>
                        </a:cubicBezTo>
                        <a:lnTo>
                          <a:pt x="17089" y="20264"/>
                        </a:lnTo>
                        <a:cubicBezTo>
                          <a:pt x="7934" y="20264"/>
                          <a:pt x="421" y="15819"/>
                          <a:pt x="334" y="10338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6"/>
                          <a:pt x="12954" y="-24"/>
                          <a:pt x="17218" y="24"/>
                        </a:cubicBezTo>
                        <a:lnTo>
                          <a:pt x="17565" y="-19"/>
                        </a:lnTo>
                        <a:cubicBezTo>
                          <a:pt x="26762" y="-19"/>
                          <a:pt x="34277" y="4426"/>
                          <a:pt x="34362" y="9906"/>
                        </a:cubicBezTo>
                        <a:close/>
                        <a:moveTo>
                          <a:pt x="27843" y="14223"/>
                        </a:moveTo>
                        <a:cubicBezTo>
                          <a:pt x="28835" y="13618"/>
                          <a:pt x="31081" y="11978"/>
                          <a:pt x="31081" y="9950"/>
                        </a:cubicBezTo>
                        <a:cubicBezTo>
                          <a:pt x="31038" y="6800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5"/>
                          <a:pt x="9983" y="4185"/>
                          <a:pt x="6811" y="6023"/>
                        </a:cubicBezTo>
                        <a:cubicBezTo>
                          <a:pt x="5861" y="6628"/>
                          <a:pt x="3573" y="8310"/>
                          <a:pt x="3616" y="10295"/>
                        </a:cubicBezTo>
                        <a:cubicBezTo>
                          <a:pt x="3659" y="13446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6"/>
                          <a:pt x="24685" y="16062"/>
                          <a:pt x="27843" y="1422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438" name="Google Shape;2438;g2db6eecb36d_0_0"/>
              <p:cNvGrpSpPr/>
              <p:nvPr/>
            </p:nvGrpSpPr>
            <p:grpSpPr>
              <a:xfrm>
                <a:off x="7791411" y="4122187"/>
                <a:ext cx="561040" cy="377073"/>
                <a:chOff x="5723061" y="4582192"/>
                <a:chExt cx="561040" cy="377073"/>
              </a:xfrm>
            </p:grpSpPr>
            <p:grpSp>
              <p:nvGrpSpPr>
                <p:cNvPr id="2439" name="Google Shape;2439;g2db6eecb36d_0_0"/>
                <p:cNvGrpSpPr/>
                <p:nvPr/>
              </p:nvGrpSpPr>
              <p:grpSpPr>
                <a:xfrm>
                  <a:off x="5771378" y="4591613"/>
                  <a:ext cx="472272" cy="352929"/>
                  <a:chOff x="4998402" y="3162440"/>
                  <a:chExt cx="320728" cy="239680"/>
                </a:xfrm>
              </p:grpSpPr>
              <p:sp>
                <p:nvSpPr>
                  <p:cNvPr id="2440" name="Google Shape;2440;g2db6eecb36d_0_0"/>
                  <p:cNvSpPr/>
                  <p:nvPr/>
                </p:nvSpPr>
                <p:spPr>
                  <a:xfrm>
                    <a:off x="4998402" y="3361125"/>
                    <a:ext cx="320728" cy="40995"/>
                  </a:xfrm>
                  <a:custGeom>
                    <a:rect b="b" l="l" r="r" t="t"/>
                    <a:pathLst>
                      <a:path extrusionOk="0" h="40995" w="320728">
                        <a:moveTo>
                          <a:pt x="0" y="0"/>
                        </a:moveTo>
                        <a:lnTo>
                          <a:pt x="320729" y="0"/>
                        </a:lnTo>
                        <a:lnTo>
                          <a:pt x="320729" y="40996"/>
                        </a:lnTo>
                        <a:lnTo>
                          <a:pt x="0" y="40996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41" name="Google Shape;2441;g2db6eecb36d_0_0"/>
                  <p:cNvSpPr/>
                  <p:nvPr/>
                </p:nvSpPr>
                <p:spPr>
                  <a:xfrm>
                    <a:off x="5114135" y="3239171"/>
                    <a:ext cx="87275" cy="99642"/>
                  </a:xfrm>
                  <a:custGeom>
                    <a:rect b="b" l="l" r="r" t="t"/>
                    <a:pathLst>
                      <a:path extrusionOk="0" h="99642" w="87275">
                        <a:moveTo>
                          <a:pt x="87609" y="3736"/>
                        </a:moveTo>
                        <a:lnTo>
                          <a:pt x="72625" y="66007"/>
                        </a:lnTo>
                        <a:lnTo>
                          <a:pt x="72970" y="66568"/>
                        </a:lnTo>
                        <a:cubicBezTo>
                          <a:pt x="74551" y="69420"/>
                          <a:pt x="75369" y="72630"/>
                          <a:pt x="75344" y="75890"/>
                        </a:cubicBezTo>
                        <a:lnTo>
                          <a:pt x="75344" y="99624"/>
                        </a:lnTo>
                        <a:lnTo>
                          <a:pt x="9100" y="99624"/>
                        </a:lnTo>
                        <a:lnTo>
                          <a:pt x="9100" y="75889"/>
                        </a:lnTo>
                        <a:cubicBezTo>
                          <a:pt x="9000" y="71113"/>
                          <a:pt x="10820" y="66497"/>
                          <a:pt x="14153" y="63072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7"/>
                        </a:lnTo>
                        <a:lnTo>
                          <a:pt x="62347" y="59707"/>
                        </a:lnTo>
                        <a:cubicBezTo>
                          <a:pt x="63414" y="59720"/>
                          <a:pt x="64475" y="59879"/>
                          <a:pt x="65499" y="60181"/>
                        </a:cubicBezTo>
                        <a:lnTo>
                          <a:pt x="67140" y="60698"/>
                        </a:lnTo>
                        <a:lnTo>
                          <a:pt x="81433" y="1233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42" name="Google Shape;2442;g2db6eecb36d_0_0"/>
                  <p:cNvSpPr/>
                  <p:nvPr/>
                </p:nvSpPr>
                <p:spPr>
                  <a:xfrm>
                    <a:off x="5130071" y="3162440"/>
                    <a:ext cx="55750" cy="53957"/>
                  </a:xfrm>
                  <a:custGeom>
                    <a:rect b="b" l="l" r="r" t="t"/>
                    <a:pathLst>
                      <a:path extrusionOk="0" h="53957" w="55750">
                        <a:moveTo>
                          <a:pt x="56041" y="37616"/>
                        </a:moveTo>
                        <a:cubicBezTo>
                          <a:pt x="56033" y="37947"/>
                          <a:pt x="56048" y="38279"/>
                          <a:pt x="56084" y="38608"/>
                        </a:cubicBezTo>
                        <a:cubicBezTo>
                          <a:pt x="52542" y="43485"/>
                          <a:pt x="48275" y="47793"/>
                          <a:pt x="43431" y="51382"/>
                        </a:cubicBezTo>
                        <a:cubicBezTo>
                          <a:pt x="37972" y="53175"/>
                          <a:pt x="32247" y="54021"/>
                          <a:pt x="26503" y="53884"/>
                        </a:cubicBezTo>
                        <a:cubicBezTo>
                          <a:pt x="21556" y="54168"/>
                          <a:pt x="16610" y="53327"/>
                          <a:pt x="12036" y="51424"/>
                        </a:cubicBezTo>
                        <a:cubicBezTo>
                          <a:pt x="8965" y="49027"/>
                          <a:pt x="6309" y="46140"/>
                          <a:pt x="4176" y="42880"/>
                        </a:cubicBezTo>
                        <a:lnTo>
                          <a:pt x="4176" y="42319"/>
                        </a:lnTo>
                        <a:lnTo>
                          <a:pt x="3745" y="42319"/>
                        </a:lnTo>
                        <a:cubicBezTo>
                          <a:pt x="2881" y="41197"/>
                          <a:pt x="2103" y="40075"/>
                          <a:pt x="1456" y="39126"/>
                        </a:cubicBezTo>
                        <a:lnTo>
                          <a:pt x="1413" y="39083"/>
                        </a:lnTo>
                        <a:cubicBezTo>
                          <a:pt x="1024" y="38522"/>
                          <a:pt x="679" y="37961"/>
                          <a:pt x="334" y="37529"/>
                        </a:cubicBezTo>
                        <a:lnTo>
                          <a:pt x="1586" y="34853"/>
                        </a:lnTo>
                        <a:lnTo>
                          <a:pt x="1715" y="34552"/>
                        </a:lnTo>
                        <a:lnTo>
                          <a:pt x="1758" y="34120"/>
                        </a:lnTo>
                        <a:cubicBezTo>
                          <a:pt x="1822" y="33909"/>
                          <a:pt x="1865" y="33692"/>
                          <a:pt x="1887" y="33473"/>
                        </a:cubicBezTo>
                        <a:lnTo>
                          <a:pt x="1887" y="29934"/>
                        </a:lnTo>
                        <a:cubicBezTo>
                          <a:pt x="173" y="15205"/>
                          <a:pt x="10732" y="1876"/>
                          <a:pt x="25472" y="163"/>
                        </a:cubicBezTo>
                        <a:cubicBezTo>
                          <a:pt x="40211" y="-1550"/>
                          <a:pt x="53549" y="9002"/>
                          <a:pt x="55263" y="23731"/>
                        </a:cubicBezTo>
                        <a:cubicBezTo>
                          <a:pt x="55503" y="25792"/>
                          <a:pt x="55503" y="27873"/>
                          <a:pt x="55263" y="29934"/>
                        </a:cubicBezTo>
                        <a:lnTo>
                          <a:pt x="55263" y="35069"/>
                        </a:lnTo>
                        <a:lnTo>
                          <a:pt x="55393" y="35372"/>
                        </a:lnTo>
                        <a:cubicBezTo>
                          <a:pt x="55387" y="35531"/>
                          <a:pt x="55401" y="35691"/>
                          <a:pt x="55436" y="35846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43" name="Google Shape;2443;g2db6eecb36d_0_0"/>
                <p:cNvGrpSpPr/>
                <p:nvPr/>
              </p:nvGrpSpPr>
              <p:grpSpPr>
                <a:xfrm>
                  <a:off x="5723061" y="4582192"/>
                  <a:ext cx="561040" cy="377073"/>
                  <a:chOff x="4965588" y="3156037"/>
                  <a:chExt cx="381012" cy="256077"/>
                </a:xfrm>
              </p:grpSpPr>
              <p:sp>
                <p:nvSpPr>
                  <p:cNvPr id="2444" name="Google Shape;2444;g2db6eecb36d_0_0"/>
                  <p:cNvSpPr/>
                  <p:nvPr/>
                </p:nvSpPr>
                <p:spPr>
                  <a:xfrm>
                    <a:off x="4965588" y="3156037"/>
                    <a:ext cx="381012" cy="256077"/>
                  </a:xfrm>
                  <a:custGeom>
                    <a:rect b="b" l="l" r="r" t="t"/>
                    <a:pathLst>
                      <a:path extrusionOk="0" h="256077" w="381012">
                        <a:moveTo>
                          <a:pt x="381347" y="182913"/>
                        </a:moveTo>
                        <a:lnTo>
                          <a:pt x="381347" y="201944"/>
                        </a:lnTo>
                        <a:cubicBezTo>
                          <a:pt x="381348" y="203754"/>
                          <a:pt x="379880" y="205222"/>
                          <a:pt x="378069" y="205223"/>
                        </a:cubicBezTo>
                        <a:cubicBezTo>
                          <a:pt x="378068" y="205223"/>
                          <a:pt x="378067" y="205223"/>
                          <a:pt x="378065" y="205223"/>
                        </a:cubicBezTo>
                        <a:lnTo>
                          <a:pt x="363814" y="205223"/>
                        </a:lnTo>
                        <a:lnTo>
                          <a:pt x="363814" y="247816"/>
                        </a:lnTo>
                        <a:cubicBezTo>
                          <a:pt x="364088" y="248336"/>
                          <a:pt x="364236" y="248912"/>
                          <a:pt x="364246" y="249499"/>
                        </a:cubicBezTo>
                        <a:lnTo>
                          <a:pt x="364246" y="252779"/>
                        </a:lnTo>
                        <a:cubicBezTo>
                          <a:pt x="364247" y="254589"/>
                          <a:pt x="362779" y="256058"/>
                          <a:pt x="360967" y="256059"/>
                        </a:cubicBezTo>
                        <a:cubicBezTo>
                          <a:pt x="360966" y="256059"/>
                          <a:pt x="360965" y="256059"/>
                          <a:pt x="360964" y="256059"/>
                        </a:cubicBezTo>
                        <a:lnTo>
                          <a:pt x="28273" y="256059"/>
                        </a:lnTo>
                        <a:cubicBezTo>
                          <a:pt x="26015" y="255182"/>
                          <a:pt x="24228" y="253397"/>
                          <a:pt x="23351" y="251139"/>
                        </a:cubicBezTo>
                        <a:lnTo>
                          <a:pt x="23351" y="205223"/>
                        </a:lnTo>
                        <a:lnTo>
                          <a:pt x="3616" y="205223"/>
                        </a:lnTo>
                        <a:cubicBezTo>
                          <a:pt x="1804" y="205224"/>
                          <a:pt x="335" y="203758"/>
                          <a:pt x="334" y="201948"/>
                        </a:cubicBezTo>
                        <a:cubicBezTo>
                          <a:pt x="334" y="201946"/>
                          <a:pt x="334" y="201945"/>
                          <a:pt x="334" y="201944"/>
                        </a:cubicBezTo>
                        <a:lnTo>
                          <a:pt x="334" y="182913"/>
                        </a:lnTo>
                        <a:cubicBezTo>
                          <a:pt x="333" y="181102"/>
                          <a:pt x="1801" y="179634"/>
                          <a:pt x="3613" y="179633"/>
                        </a:cubicBezTo>
                        <a:cubicBezTo>
                          <a:pt x="3614" y="179633"/>
                          <a:pt x="3615" y="179633"/>
                          <a:pt x="3616" y="179633"/>
                        </a:cubicBezTo>
                        <a:lnTo>
                          <a:pt x="59021" y="179633"/>
                        </a:lnTo>
                        <a:cubicBezTo>
                          <a:pt x="62660" y="174743"/>
                          <a:pt x="67662" y="171036"/>
                          <a:pt x="73401" y="168974"/>
                        </a:cubicBezTo>
                        <a:lnTo>
                          <a:pt x="73401" y="127029"/>
                        </a:lnTo>
                        <a:cubicBezTo>
                          <a:pt x="70728" y="126393"/>
                          <a:pt x="68166" y="125360"/>
                          <a:pt x="65800" y="123965"/>
                        </a:cubicBezTo>
                        <a:lnTo>
                          <a:pt x="52629" y="123965"/>
                        </a:lnTo>
                        <a:cubicBezTo>
                          <a:pt x="47788" y="123965"/>
                          <a:pt x="43863" y="120043"/>
                          <a:pt x="43863" y="115205"/>
                        </a:cubicBezTo>
                        <a:cubicBezTo>
                          <a:pt x="43863" y="110367"/>
                          <a:pt x="47788" y="106444"/>
                          <a:pt x="52629" y="106444"/>
                        </a:cubicBezTo>
                        <a:lnTo>
                          <a:pt x="57294" y="106444"/>
                        </a:lnTo>
                        <a:cubicBezTo>
                          <a:pt x="58491" y="101995"/>
                          <a:pt x="61412" y="98206"/>
                          <a:pt x="65412" y="95915"/>
                        </a:cubicBezTo>
                        <a:cubicBezTo>
                          <a:pt x="70368" y="92943"/>
                          <a:pt x="76041" y="91376"/>
                          <a:pt x="81822" y="91384"/>
                        </a:cubicBezTo>
                        <a:lnTo>
                          <a:pt x="82298" y="91383"/>
                        </a:lnTo>
                        <a:cubicBezTo>
                          <a:pt x="91924" y="90622"/>
                          <a:pt x="101143" y="95413"/>
                          <a:pt x="106048" y="103725"/>
                        </a:cubicBezTo>
                        <a:lnTo>
                          <a:pt x="136925" y="82623"/>
                        </a:lnTo>
                        <a:cubicBezTo>
                          <a:pt x="137189" y="82463"/>
                          <a:pt x="137463" y="82319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3" y="65901"/>
                          <a:pt x="162339" y="58843"/>
                          <a:pt x="162144" y="51682"/>
                        </a:cubicBezTo>
                        <a:cubicBezTo>
                          <a:pt x="160590" y="49439"/>
                          <a:pt x="159381" y="47669"/>
                          <a:pt x="159078" y="47194"/>
                        </a:cubicBezTo>
                        <a:lnTo>
                          <a:pt x="158819" y="46805"/>
                        </a:lnTo>
                        <a:cubicBezTo>
                          <a:pt x="158500" y="46332"/>
                          <a:pt x="158321" y="45779"/>
                          <a:pt x="158302" y="45209"/>
                        </a:cubicBezTo>
                        <a:lnTo>
                          <a:pt x="158215" y="43828"/>
                        </a:lnTo>
                        <a:cubicBezTo>
                          <a:pt x="158173" y="43283"/>
                          <a:pt x="158262" y="42735"/>
                          <a:pt x="158474" y="42231"/>
                        </a:cubicBezTo>
                        <a:lnTo>
                          <a:pt x="159855" y="39341"/>
                        </a:lnTo>
                        <a:lnTo>
                          <a:pt x="159855" y="36493"/>
                        </a:lnTo>
                        <a:cubicBezTo>
                          <a:pt x="158135" y="18129"/>
                          <a:pt x="171637" y="1848"/>
                          <a:pt x="190013" y="129"/>
                        </a:cubicBezTo>
                        <a:cubicBezTo>
                          <a:pt x="208390" y="-1591"/>
                          <a:pt x="224682" y="11902"/>
                          <a:pt x="226402" y="30265"/>
                        </a:cubicBezTo>
                        <a:cubicBezTo>
                          <a:pt x="226596" y="32337"/>
                          <a:pt x="226596" y="34421"/>
                          <a:pt x="226402" y="36493"/>
                        </a:cubicBezTo>
                        <a:lnTo>
                          <a:pt x="226402" y="40851"/>
                        </a:lnTo>
                        <a:lnTo>
                          <a:pt x="226964" y="42663"/>
                        </a:lnTo>
                        <a:cubicBezTo>
                          <a:pt x="227084" y="42995"/>
                          <a:pt x="227142" y="43346"/>
                          <a:pt x="227136" y="43699"/>
                        </a:cubicBezTo>
                        <a:cubicBezTo>
                          <a:pt x="227122" y="44059"/>
                          <a:pt x="227136" y="44420"/>
                          <a:pt x="227180" y="44778"/>
                        </a:cubicBezTo>
                        <a:lnTo>
                          <a:pt x="227309" y="45511"/>
                        </a:lnTo>
                        <a:cubicBezTo>
                          <a:pt x="227469" y="46413"/>
                          <a:pt x="227233" y="47340"/>
                          <a:pt x="226662" y="48057"/>
                        </a:cubicBezTo>
                        <a:lnTo>
                          <a:pt x="226230" y="48662"/>
                        </a:lnTo>
                        <a:cubicBezTo>
                          <a:pt x="225927" y="49050"/>
                          <a:pt x="224804" y="50474"/>
                          <a:pt x="223293" y="52287"/>
                        </a:cubicBezTo>
                        <a:cubicBezTo>
                          <a:pt x="223047" y="59320"/>
                          <a:pt x="221480" y="66244"/>
                          <a:pt x="218673" y="72698"/>
                        </a:cubicBezTo>
                        <a:lnTo>
                          <a:pt x="222602" y="74424"/>
                        </a:lnTo>
                        <a:lnTo>
                          <a:pt x="244410" y="83271"/>
                        </a:lnTo>
                        <a:lnTo>
                          <a:pt x="254386" y="87112"/>
                        </a:lnTo>
                        <a:cubicBezTo>
                          <a:pt x="255044" y="87381"/>
                          <a:pt x="255603" y="87849"/>
                          <a:pt x="255984" y="88450"/>
                        </a:cubicBezTo>
                        <a:lnTo>
                          <a:pt x="256976" y="90089"/>
                        </a:lnTo>
                        <a:lnTo>
                          <a:pt x="301154" y="133934"/>
                        </a:lnTo>
                        <a:cubicBezTo>
                          <a:pt x="305235" y="132242"/>
                          <a:pt x="309604" y="131348"/>
                          <a:pt x="314023" y="131301"/>
                        </a:cubicBezTo>
                        <a:lnTo>
                          <a:pt x="314498" y="131301"/>
                        </a:lnTo>
                        <a:cubicBezTo>
                          <a:pt x="328058" y="131301"/>
                          <a:pt x="338811" y="138853"/>
                          <a:pt x="339458" y="148563"/>
                        </a:cubicBezTo>
                        <a:lnTo>
                          <a:pt x="345158" y="148563"/>
                        </a:lnTo>
                        <a:cubicBezTo>
                          <a:pt x="350000" y="148563"/>
                          <a:pt x="353925" y="152485"/>
                          <a:pt x="353925" y="157323"/>
                        </a:cubicBezTo>
                        <a:cubicBezTo>
                          <a:pt x="353925" y="162161"/>
                          <a:pt x="350000" y="166083"/>
                          <a:pt x="345158" y="166083"/>
                        </a:cubicBezTo>
                        <a:lnTo>
                          <a:pt x="325251" y="166083"/>
                        </a:lnTo>
                        <a:cubicBezTo>
                          <a:pt x="324991" y="166169"/>
                          <a:pt x="324690" y="166298"/>
                          <a:pt x="324387" y="166385"/>
                        </a:cubicBezTo>
                        <a:lnTo>
                          <a:pt x="324387" y="170442"/>
                        </a:lnTo>
                        <a:cubicBezTo>
                          <a:pt x="329547" y="172270"/>
                          <a:pt x="334124" y="175443"/>
                          <a:pt x="337645" y="179633"/>
                        </a:cubicBezTo>
                        <a:lnTo>
                          <a:pt x="378065" y="179633"/>
                        </a:lnTo>
                        <a:cubicBezTo>
                          <a:pt x="379877" y="179632"/>
                          <a:pt x="381346" y="181100"/>
                          <a:pt x="381346" y="182911"/>
                        </a:cubicBezTo>
                        <a:cubicBezTo>
                          <a:pt x="381346" y="182911"/>
                          <a:pt x="381346" y="182912"/>
                          <a:pt x="381346" y="182913"/>
                        </a:cubicBezTo>
                        <a:close/>
                        <a:moveTo>
                          <a:pt x="374740" y="198664"/>
                        </a:moveTo>
                        <a:lnTo>
                          <a:pt x="374740" y="193831"/>
                        </a:lnTo>
                        <a:lnTo>
                          <a:pt x="6897" y="193831"/>
                        </a:lnTo>
                        <a:lnTo>
                          <a:pt x="6897" y="198664"/>
                        </a:lnTo>
                        <a:lnTo>
                          <a:pt x="374740" y="198664"/>
                        </a:lnTo>
                        <a:close/>
                        <a:moveTo>
                          <a:pt x="374740" y="190551"/>
                        </a:moveTo>
                        <a:lnTo>
                          <a:pt x="374740" y="186193"/>
                        </a:lnTo>
                        <a:lnTo>
                          <a:pt x="6897" y="186193"/>
                        </a:lnTo>
                        <a:lnTo>
                          <a:pt x="6897" y="190551"/>
                        </a:lnTo>
                        <a:close/>
                        <a:moveTo>
                          <a:pt x="353925" y="246220"/>
                        </a:moveTo>
                        <a:lnTo>
                          <a:pt x="353925" y="205223"/>
                        </a:lnTo>
                        <a:lnTo>
                          <a:pt x="33196" y="205223"/>
                        </a:lnTo>
                        <a:lnTo>
                          <a:pt x="33196" y="246220"/>
                        </a:lnTo>
                        <a:close/>
                        <a:moveTo>
                          <a:pt x="347361" y="157323"/>
                        </a:moveTo>
                        <a:cubicBezTo>
                          <a:pt x="347356" y="156109"/>
                          <a:pt x="346373" y="155127"/>
                          <a:pt x="345158" y="155122"/>
                        </a:cubicBezTo>
                        <a:lnTo>
                          <a:pt x="331124" y="155122"/>
                        </a:lnTo>
                        <a:lnTo>
                          <a:pt x="332161" y="152835"/>
                        </a:lnTo>
                        <a:cubicBezTo>
                          <a:pt x="332452" y="152144"/>
                          <a:pt x="332655" y="151419"/>
                          <a:pt x="332764" y="150678"/>
                        </a:cubicBezTo>
                        <a:cubicBezTo>
                          <a:pt x="332808" y="150418"/>
                          <a:pt x="332851" y="150159"/>
                          <a:pt x="332895" y="149857"/>
                        </a:cubicBezTo>
                        <a:lnTo>
                          <a:pt x="332895" y="149382"/>
                        </a:lnTo>
                        <a:cubicBezTo>
                          <a:pt x="332808" y="143039"/>
                          <a:pt x="324560" y="137861"/>
                          <a:pt x="314498" y="137861"/>
                        </a:cubicBezTo>
                        <a:lnTo>
                          <a:pt x="314066" y="137861"/>
                        </a:lnTo>
                        <a:cubicBezTo>
                          <a:pt x="312900" y="137904"/>
                          <a:pt x="311778" y="137989"/>
                          <a:pt x="310655" y="138120"/>
                        </a:cubicBezTo>
                        <a:lnTo>
                          <a:pt x="309359" y="138378"/>
                        </a:lnTo>
                        <a:cubicBezTo>
                          <a:pt x="308704" y="138466"/>
                          <a:pt x="308055" y="138596"/>
                          <a:pt x="307416" y="138766"/>
                        </a:cubicBezTo>
                        <a:cubicBezTo>
                          <a:pt x="306941" y="138896"/>
                          <a:pt x="306466" y="139026"/>
                          <a:pt x="305991" y="139198"/>
                        </a:cubicBezTo>
                        <a:cubicBezTo>
                          <a:pt x="305429" y="139371"/>
                          <a:pt x="304868" y="139543"/>
                          <a:pt x="304350" y="139759"/>
                        </a:cubicBezTo>
                        <a:cubicBezTo>
                          <a:pt x="303918" y="139932"/>
                          <a:pt x="303529" y="140147"/>
                          <a:pt x="303097" y="140320"/>
                        </a:cubicBezTo>
                        <a:cubicBezTo>
                          <a:pt x="302418" y="140631"/>
                          <a:pt x="301755" y="140977"/>
                          <a:pt x="301111" y="141356"/>
                        </a:cubicBezTo>
                        <a:lnTo>
                          <a:pt x="300031" y="142090"/>
                        </a:lnTo>
                        <a:lnTo>
                          <a:pt x="252787" y="95138"/>
                        </a:lnTo>
                        <a:lnTo>
                          <a:pt x="252529" y="95225"/>
                        </a:lnTo>
                        <a:lnTo>
                          <a:pt x="251665" y="93930"/>
                        </a:lnTo>
                        <a:lnTo>
                          <a:pt x="251622" y="93887"/>
                        </a:lnTo>
                        <a:lnTo>
                          <a:pt x="251536" y="93714"/>
                        </a:lnTo>
                        <a:lnTo>
                          <a:pt x="250974" y="92850"/>
                        </a:lnTo>
                        <a:lnTo>
                          <a:pt x="242424" y="89572"/>
                        </a:lnTo>
                        <a:lnTo>
                          <a:pt x="241992" y="89399"/>
                        </a:lnTo>
                        <a:lnTo>
                          <a:pt x="239271" y="88319"/>
                        </a:lnTo>
                        <a:lnTo>
                          <a:pt x="224718" y="148821"/>
                        </a:lnTo>
                        <a:cubicBezTo>
                          <a:pt x="226380" y="152020"/>
                          <a:pt x="227240" y="155574"/>
                          <a:pt x="227223" y="159179"/>
                        </a:cubicBezTo>
                        <a:lnTo>
                          <a:pt x="227223" y="182913"/>
                        </a:lnTo>
                        <a:lnTo>
                          <a:pt x="239746" y="182913"/>
                        </a:lnTo>
                        <a:lnTo>
                          <a:pt x="243935" y="138249"/>
                        </a:lnTo>
                        <a:lnTo>
                          <a:pt x="296965" y="178209"/>
                        </a:lnTo>
                        <a:cubicBezTo>
                          <a:pt x="299432" y="176179"/>
                          <a:pt x="302239" y="174601"/>
                          <a:pt x="305257" y="173548"/>
                        </a:cubicBezTo>
                        <a:cubicBezTo>
                          <a:pt x="305947" y="173290"/>
                          <a:pt x="306681" y="173074"/>
                          <a:pt x="307416" y="172858"/>
                        </a:cubicBezTo>
                        <a:lnTo>
                          <a:pt x="307416" y="164012"/>
                        </a:lnTo>
                        <a:cubicBezTo>
                          <a:pt x="306034" y="163712"/>
                          <a:pt x="304677" y="163308"/>
                          <a:pt x="303357" y="162803"/>
                        </a:cubicBezTo>
                        <a:lnTo>
                          <a:pt x="283362" y="162803"/>
                        </a:lnTo>
                        <a:cubicBezTo>
                          <a:pt x="280333" y="162803"/>
                          <a:pt x="277878" y="160349"/>
                          <a:pt x="277878" y="157323"/>
                        </a:cubicBezTo>
                        <a:cubicBezTo>
                          <a:pt x="277878" y="154295"/>
                          <a:pt x="280333" y="151842"/>
                          <a:pt x="283362" y="151842"/>
                        </a:cubicBezTo>
                        <a:lnTo>
                          <a:pt x="297700" y="152101"/>
                        </a:lnTo>
                        <a:cubicBezTo>
                          <a:pt x="297428" y="151383"/>
                          <a:pt x="297281" y="150624"/>
                          <a:pt x="297268" y="149857"/>
                        </a:cubicBezTo>
                        <a:lnTo>
                          <a:pt x="297268" y="149771"/>
                        </a:lnTo>
                        <a:cubicBezTo>
                          <a:pt x="297570" y="146801"/>
                          <a:pt x="299336" y="144179"/>
                          <a:pt x="301974" y="142780"/>
                        </a:cubicBezTo>
                        <a:cubicBezTo>
                          <a:pt x="305648" y="140611"/>
                          <a:pt x="309842" y="139478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11" y="143945"/>
                          <a:pt x="331253" y="149425"/>
                        </a:cubicBezTo>
                        <a:cubicBezTo>
                          <a:pt x="330980" y="152427"/>
                          <a:pt x="329210" y="155089"/>
                          <a:pt x="326546" y="156503"/>
                        </a:cubicBezTo>
                        <a:cubicBezTo>
                          <a:pt x="322870" y="158662"/>
                          <a:pt x="318675" y="159781"/>
                          <a:pt x="314412" y="159739"/>
                        </a:cubicBezTo>
                        <a:lnTo>
                          <a:pt x="314023" y="159783"/>
                        </a:lnTo>
                        <a:cubicBezTo>
                          <a:pt x="309051" y="159967"/>
                          <a:pt x="304169" y="158427"/>
                          <a:pt x="300203" y="155424"/>
                        </a:cubicBezTo>
                        <a:lnTo>
                          <a:pt x="283319" y="155122"/>
                        </a:lnTo>
                        <a:cubicBezTo>
                          <a:pt x="282103" y="155145"/>
                          <a:pt x="281136" y="156150"/>
                          <a:pt x="281159" y="157365"/>
                        </a:cubicBezTo>
                        <a:cubicBezTo>
                          <a:pt x="281182" y="158564"/>
                          <a:pt x="282162" y="159524"/>
                          <a:pt x="283362" y="159524"/>
                        </a:cubicBezTo>
                        <a:lnTo>
                          <a:pt x="304263" y="159653"/>
                        </a:lnTo>
                        <a:cubicBezTo>
                          <a:pt x="305895" y="160286"/>
                          <a:pt x="307589" y="160749"/>
                          <a:pt x="309316" y="161034"/>
                        </a:cubicBezTo>
                        <a:lnTo>
                          <a:pt x="310697" y="161250"/>
                        </a:lnTo>
                        <a:lnTo>
                          <a:pt x="310697" y="175534"/>
                        </a:lnTo>
                        <a:lnTo>
                          <a:pt x="309402" y="175793"/>
                        </a:lnTo>
                        <a:cubicBezTo>
                          <a:pt x="308358" y="175994"/>
                          <a:pt x="307332" y="176282"/>
                          <a:pt x="306336" y="176655"/>
                        </a:cubicBezTo>
                        <a:cubicBezTo>
                          <a:pt x="302690" y="177929"/>
                          <a:pt x="299413" y="180078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5"/>
                        </a:lnTo>
                        <a:cubicBezTo>
                          <a:pt x="330822" y="181920"/>
                          <a:pt x="330303" y="181532"/>
                          <a:pt x="329785" y="181101"/>
                        </a:cubicBezTo>
                        <a:cubicBezTo>
                          <a:pt x="329388" y="180719"/>
                          <a:pt x="328970" y="180358"/>
                          <a:pt x="328533" y="180021"/>
                        </a:cubicBezTo>
                        <a:cubicBezTo>
                          <a:pt x="327972" y="179633"/>
                          <a:pt x="327367" y="179288"/>
                          <a:pt x="326806" y="178899"/>
                        </a:cubicBezTo>
                        <a:cubicBezTo>
                          <a:pt x="326374" y="178641"/>
                          <a:pt x="325941" y="178339"/>
                          <a:pt x="325510" y="178080"/>
                        </a:cubicBezTo>
                        <a:cubicBezTo>
                          <a:pt x="324540" y="177596"/>
                          <a:pt x="323545" y="177164"/>
                          <a:pt x="322530" y="176785"/>
                        </a:cubicBezTo>
                        <a:lnTo>
                          <a:pt x="322185" y="176656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3"/>
                        </a:cubicBezTo>
                        <a:lnTo>
                          <a:pt x="317823" y="175534"/>
                        </a:lnTo>
                        <a:lnTo>
                          <a:pt x="317823" y="161163"/>
                        </a:lnTo>
                        <a:lnTo>
                          <a:pt x="319162" y="160905"/>
                        </a:lnTo>
                        <a:cubicBezTo>
                          <a:pt x="319723" y="160776"/>
                          <a:pt x="320285" y="160645"/>
                          <a:pt x="320802" y="160516"/>
                        </a:cubicBezTo>
                        <a:cubicBezTo>
                          <a:pt x="321607" y="160332"/>
                          <a:pt x="322400" y="160101"/>
                          <a:pt x="323178" y="159825"/>
                        </a:cubicBezTo>
                        <a:cubicBezTo>
                          <a:pt x="323400" y="159773"/>
                          <a:pt x="323616" y="159702"/>
                          <a:pt x="323825" y="159610"/>
                        </a:cubicBezTo>
                        <a:lnTo>
                          <a:pt x="324387" y="159523"/>
                        </a:lnTo>
                        <a:lnTo>
                          <a:pt x="345158" y="159523"/>
                        </a:lnTo>
                        <a:cubicBezTo>
                          <a:pt x="346372" y="159518"/>
                          <a:pt x="347356" y="158536"/>
                          <a:pt x="347361" y="157323"/>
                        </a:cubicBezTo>
                        <a:close/>
                        <a:moveTo>
                          <a:pt x="324775" y="153741"/>
                        </a:moveTo>
                        <a:cubicBezTo>
                          <a:pt x="325769" y="153137"/>
                          <a:pt x="328014" y="151497"/>
                          <a:pt x="327972" y="149469"/>
                        </a:cubicBezTo>
                        <a:cubicBezTo>
                          <a:pt x="327928" y="146318"/>
                          <a:pt x="322185" y="142780"/>
                          <a:pt x="314498" y="142780"/>
                        </a:cubicBezTo>
                        <a:lnTo>
                          <a:pt x="314152" y="142780"/>
                        </a:lnTo>
                        <a:cubicBezTo>
                          <a:pt x="310499" y="142761"/>
                          <a:pt x="306907" y="143714"/>
                          <a:pt x="303745" y="145542"/>
                        </a:cubicBezTo>
                        <a:cubicBezTo>
                          <a:pt x="302795" y="146146"/>
                          <a:pt x="300507" y="147786"/>
                          <a:pt x="300550" y="149814"/>
                        </a:cubicBezTo>
                        <a:cubicBezTo>
                          <a:pt x="300592" y="152965"/>
                          <a:pt x="306336" y="156459"/>
                          <a:pt x="314023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8" y="182055"/>
                          <a:pt x="293810" y="181233"/>
                          <a:pt x="294547" y="180453"/>
                        </a:cubicBezTo>
                        <a:lnTo>
                          <a:pt x="246656" y="144419"/>
                        </a:lnTo>
                        <a:lnTo>
                          <a:pt x="243029" y="182913"/>
                        </a:lnTo>
                        <a:close/>
                        <a:moveTo>
                          <a:pt x="221220" y="149296"/>
                        </a:moveTo>
                        <a:lnTo>
                          <a:pt x="236205" y="87025"/>
                        </a:lnTo>
                        <a:lnTo>
                          <a:pt x="230030" y="84522"/>
                        </a:lnTo>
                        <a:lnTo>
                          <a:pt x="215736" y="143989"/>
                        </a:lnTo>
                        <a:lnTo>
                          <a:pt x="214095" y="143470"/>
                        </a:lnTo>
                        <a:cubicBezTo>
                          <a:pt x="213071" y="143168"/>
                          <a:pt x="212010" y="143009"/>
                          <a:pt x="210942" y="142996"/>
                        </a:cubicBezTo>
                        <a:lnTo>
                          <a:pt x="169529" y="142996"/>
                        </a:lnTo>
                        <a:lnTo>
                          <a:pt x="155192" y="83271"/>
                        </a:lnTo>
                        <a:lnTo>
                          <a:pt x="148930" y="85386"/>
                        </a:lnTo>
                        <a:lnTo>
                          <a:pt x="163440" y="145715"/>
                        </a:lnTo>
                        <a:lnTo>
                          <a:pt x="162749" y="146361"/>
                        </a:lnTo>
                        <a:cubicBezTo>
                          <a:pt x="159416" y="149786"/>
                          <a:pt x="157596" y="154403"/>
                          <a:pt x="157697" y="159178"/>
                        </a:cubicBezTo>
                        <a:lnTo>
                          <a:pt x="157697" y="182913"/>
                        </a:lnTo>
                        <a:lnTo>
                          <a:pt x="223941" y="182913"/>
                        </a:lnTo>
                        <a:lnTo>
                          <a:pt x="223941" y="159179"/>
                        </a:lnTo>
                        <a:cubicBezTo>
                          <a:pt x="223965" y="155919"/>
                          <a:pt x="223147" y="152708"/>
                          <a:pt x="221565" y="149857"/>
                        </a:cubicBezTo>
                        <a:close/>
                        <a:moveTo>
                          <a:pt x="213360" y="139932"/>
                        </a:moveTo>
                        <a:lnTo>
                          <a:pt x="226920" y="83487"/>
                        </a:lnTo>
                        <a:lnTo>
                          <a:pt x="219968" y="80423"/>
                        </a:lnTo>
                        <a:lnTo>
                          <a:pt x="216470" y="78998"/>
                        </a:lnTo>
                        <a:lnTo>
                          <a:pt x="199066" y="99324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9"/>
                        </a:lnTo>
                        <a:lnTo>
                          <a:pt x="158302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5"/>
                          <a:pt x="213360" y="139932"/>
                        </a:cubicBezTo>
                        <a:close/>
                        <a:moveTo>
                          <a:pt x="220615" y="45166"/>
                        </a:moveTo>
                        <a:cubicBezTo>
                          <a:pt x="220580" y="44836"/>
                          <a:pt x="220566" y="44505"/>
                          <a:pt x="220573" y="44173"/>
                        </a:cubicBezTo>
                        <a:lnTo>
                          <a:pt x="219968" y="42404"/>
                        </a:lnTo>
                        <a:cubicBezTo>
                          <a:pt x="219932" y="42248"/>
                          <a:pt x="219918" y="42089"/>
                          <a:pt x="219925" y="41930"/>
                        </a:cubicBezTo>
                        <a:lnTo>
                          <a:pt x="219796" y="41628"/>
                        </a:lnTo>
                        <a:lnTo>
                          <a:pt x="219796" y="36493"/>
                        </a:lnTo>
                        <a:cubicBezTo>
                          <a:pt x="221510" y="21763"/>
                          <a:pt x="210951" y="8435"/>
                          <a:pt x="196212" y="6722"/>
                        </a:cubicBezTo>
                        <a:cubicBezTo>
                          <a:pt x="181472" y="5009"/>
                          <a:pt x="168134" y="15560"/>
                          <a:pt x="166420" y="30289"/>
                        </a:cubicBezTo>
                        <a:cubicBezTo>
                          <a:pt x="166180" y="32350"/>
                          <a:pt x="166180" y="34432"/>
                          <a:pt x="166420" y="36493"/>
                        </a:cubicBezTo>
                        <a:lnTo>
                          <a:pt x="166420" y="40031"/>
                        </a:lnTo>
                        <a:cubicBezTo>
                          <a:pt x="166397" y="40250"/>
                          <a:pt x="166354" y="40467"/>
                          <a:pt x="166291" y="40679"/>
                        </a:cubicBezTo>
                        <a:lnTo>
                          <a:pt x="166247" y="41109"/>
                        </a:lnTo>
                        <a:lnTo>
                          <a:pt x="166117" y="41412"/>
                        </a:lnTo>
                        <a:lnTo>
                          <a:pt x="164865" y="44087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6" y="46633"/>
                          <a:pt x="167413" y="47755"/>
                          <a:pt x="168276" y="48877"/>
                        </a:cubicBezTo>
                        <a:lnTo>
                          <a:pt x="168709" y="48877"/>
                        </a:lnTo>
                        <a:lnTo>
                          <a:pt x="168709" y="49439"/>
                        </a:lnTo>
                        <a:cubicBezTo>
                          <a:pt x="170842" y="52698"/>
                          <a:pt x="173497" y="55585"/>
                          <a:pt x="176568" y="57983"/>
                        </a:cubicBezTo>
                        <a:cubicBezTo>
                          <a:pt x="181142" y="59886"/>
                          <a:pt x="186089" y="60726"/>
                          <a:pt x="191035" y="60443"/>
                        </a:cubicBezTo>
                        <a:cubicBezTo>
                          <a:pt x="196779" y="60579"/>
                          <a:pt x="202504" y="59732"/>
                          <a:pt x="207963" y="57939"/>
                        </a:cubicBezTo>
                        <a:cubicBezTo>
                          <a:pt x="212806" y="54350"/>
                          <a:pt x="217073" y="50042"/>
                          <a:pt x="220615" y="45166"/>
                        </a:cubicBezTo>
                        <a:close/>
                        <a:moveTo>
                          <a:pt x="198851" y="94534"/>
                        </a:moveTo>
                        <a:lnTo>
                          <a:pt x="213231" y="77704"/>
                        </a:lnTo>
                        <a:lnTo>
                          <a:pt x="212886" y="77531"/>
                        </a:lnTo>
                        <a:lnTo>
                          <a:pt x="212842" y="77531"/>
                        </a:lnTo>
                        <a:lnTo>
                          <a:pt x="212368" y="77359"/>
                        </a:lnTo>
                        <a:cubicBezTo>
                          <a:pt x="208439" y="84154"/>
                          <a:pt x="201482" y="88649"/>
                          <a:pt x="193669" y="89441"/>
                        </a:cubicBezTo>
                        <a:close/>
                        <a:moveTo>
                          <a:pt x="211245" y="72914"/>
                        </a:moveTo>
                        <a:cubicBezTo>
                          <a:pt x="214176" y="67375"/>
                          <a:pt x="215939" y="61294"/>
                          <a:pt x="216427" y="55048"/>
                        </a:cubicBezTo>
                        <a:cubicBezTo>
                          <a:pt x="214401" y="57422"/>
                          <a:pt x="211975" y="59423"/>
                          <a:pt x="209258" y="60960"/>
                        </a:cubicBezTo>
                        <a:cubicBezTo>
                          <a:pt x="203394" y="62947"/>
                          <a:pt x="197225" y="63882"/>
                          <a:pt x="191035" y="63722"/>
                        </a:cubicBezTo>
                        <a:cubicBezTo>
                          <a:pt x="185536" y="63951"/>
                          <a:pt x="180054" y="62979"/>
                          <a:pt x="174970" y="60874"/>
                        </a:cubicBezTo>
                        <a:cubicBezTo>
                          <a:pt x="172695" y="59319"/>
                          <a:pt x="170683" y="57410"/>
                          <a:pt x="169010" y="55221"/>
                        </a:cubicBezTo>
                        <a:cubicBezTo>
                          <a:pt x="169551" y="61375"/>
                          <a:pt x="171313" y="67361"/>
                          <a:pt x="174193" y="72828"/>
                        </a:cubicBezTo>
                        <a:cubicBezTo>
                          <a:pt x="174279" y="72957"/>
                          <a:pt x="174236" y="73043"/>
                          <a:pt x="174279" y="73173"/>
                        </a:cubicBezTo>
                        <a:cubicBezTo>
                          <a:pt x="177884" y="83354"/>
                          <a:pt x="189065" y="88687"/>
                          <a:pt x="199253" y="85085"/>
                        </a:cubicBezTo>
                        <a:cubicBezTo>
                          <a:pt x="204807" y="83121"/>
                          <a:pt x="209180" y="78762"/>
                          <a:pt x="211158" y="73216"/>
                        </a:cubicBezTo>
                        <a:cubicBezTo>
                          <a:pt x="211202" y="73129"/>
                          <a:pt x="211158" y="73000"/>
                          <a:pt x="211245" y="72914"/>
                        </a:cubicBezTo>
                        <a:close/>
                        <a:moveTo>
                          <a:pt x="185119" y="95310"/>
                        </a:moveTo>
                        <a:lnTo>
                          <a:pt x="191812" y="89441"/>
                        </a:lnTo>
                        <a:cubicBezTo>
                          <a:pt x="183964" y="88651"/>
                          <a:pt x="176982" y="84117"/>
                          <a:pt x="173070" y="77272"/>
                        </a:cubicBezTo>
                        <a:lnTo>
                          <a:pt x="171688" y="77747"/>
                        </a:lnTo>
                        <a:close/>
                        <a:moveTo>
                          <a:pt x="159813" y="144679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4"/>
                        </a:lnTo>
                        <a:lnTo>
                          <a:pt x="114426" y="109724"/>
                        </a:lnTo>
                        <a:cubicBezTo>
                          <a:pt x="117455" y="109724"/>
                          <a:pt x="119910" y="112178"/>
                          <a:pt x="119910" y="115205"/>
                        </a:cubicBezTo>
                        <a:cubicBezTo>
                          <a:pt x="119910" y="118231"/>
                          <a:pt x="117455" y="120685"/>
                          <a:pt x="114426" y="120685"/>
                        </a:cubicBezTo>
                        <a:lnTo>
                          <a:pt x="96979" y="120772"/>
                        </a:lnTo>
                        <a:cubicBezTo>
                          <a:pt x="94924" y="122020"/>
                          <a:pt x="92698" y="122965"/>
                          <a:pt x="90372" y="123577"/>
                        </a:cubicBezTo>
                        <a:lnTo>
                          <a:pt x="90372" y="144074"/>
                        </a:lnTo>
                        <a:cubicBezTo>
                          <a:pt x="95900" y="142651"/>
                          <a:pt x="112699" y="137040"/>
                          <a:pt x="128504" y="130697"/>
                        </a:cubicBezTo>
                        <a:cubicBezTo>
                          <a:pt x="130525" y="129697"/>
                          <a:pt x="132891" y="129665"/>
                          <a:pt x="134938" y="130610"/>
                        </a:cubicBezTo>
                        <a:cubicBezTo>
                          <a:pt x="136469" y="131408"/>
                          <a:pt x="137585" y="132822"/>
                          <a:pt x="138005" y="134495"/>
                        </a:cubicBezTo>
                        <a:lnTo>
                          <a:pt x="142108" y="182913"/>
                        </a:lnTo>
                        <a:lnTo>
                          <a:pt x="154415" y="182913"/>
                        </a:lnTo>
                        <a:lnTo>
                          <a:pt x="154415" y="159179"/>
                        </a:lnTo>
                        <a:cubicBezTo>
                          <a:pt x="154328" y="153839"/>
                          <a:pt x="156255" y="148663"/>
                          <a:pt x="159813" y="144679"/>
                        </a:cubicBezTo>
                        <a:close/>
                        <a:moveTo>
                          <a:pt x="138825" y="182913"/>
                        </a:moveTo>
                        <a:lnTo>
                          <a:pt x="134766" y="135056"/>
                        </a:lnTo>
                        <a:cubicBezTo>
                          <a:pt x="134503" y="134391"/>
                          <a:pt x="134013" y="133841"/>
                          <a:pt x="133383" y="133502"/>
                        </a:cubicBezTo>
                        <a:cubicBezTo>
                          <a:pt x="132176" y="133082"/>
                          <a:pt x="130850" y="133175"/>
                          <a:pt x="129714" y="133760"/>
                        </a:cubicBezTo>
                        <a:cubicBezTo>
                          <a:pt x="116886" y="138975"/>
                          <a:pt x="103798" y="143527"/>
                          <a:pt x="90503" y="147398"/>
                        </a:cubicBezTo>
                        <a:lnTo>
                          <a:pt x="90372" y="146793"/>
                        </a:lnTo>
                        <a:lnTo>
                          <a:pt x="90372" y="171391"/>
                        </a:lnTo>
                        <a:cubicBezTo>
                          <a:pt x="91106" y="171607"/>
                          <a:pt x="91840" y="171822"/>
                          <a:pt x="92575" y="172081"/>
                        </a:cubicBezTo>
                        <a:cubicBezTo>
                          <a:pt x="98233" y="174082"/>
                          <a:pt x="103074" y="177888"/>
                          <a:pt x="106350" y="182913"/>
                        </a:cubicBezTo>
                        <a:close/>
                        <a:moveTo>
                          <a:pt x="116628" y="115205"/>
                        </a:moveTo>
                        <a:cubicBezTo>
                          <a:pt x="116623" y="113991"/>
                          <a:pt x="115640" y="113009"/>
                          <a:pt x="114426" y="113004"/>
                        </a:cubicBezTo>
                        <a:lnTo>
                          <a:pt x="100176" y="113004"/>
                        </a:lnTo>
                        <a:lnTo>
                          <a:pt x="100564" y="111062"/>
                        </a:lnTo>
                        <a:cubicBezTo>
                          <a:pt x="100677" y="110537"/>
                          <a:pt x="100735" y="110002"/>
                          <a:pt x="100737" y="109465"/>
                        </a:cubicBezTo>
                        <a:cubicBezTo>
                          <a:pt x="100736" y="109101"/>
                          <a:pt x="100693" y="108739"/>
                          <a:pt x="100607" y="108386"/>
                        </a:cubicBezTo>
                        <a:cubicBezTo>
                          <a:pt x="99657" y="102431"/>
                          <a:pt x="91798" y="97943"/>
                          <a:pt x="82298" y="97943"/>
                        </a:cubicBezTo>
                        <a:lnTo>
                          <a:pt x="81909" y="97986"/>
                        </a:lnTo>
                        <a:cubicBezTo>
                          <a:pt x="81114" y="97999"/>
                          <a:pt x="80321" y="98057"/>
                          <a:pt x="79533" y="98159"/>
                        </a:cubicBezTo>
                        <a:cubicBezTo>
                          <a:pt x="79114" y="98147"/>
                          <a:pt x="78695" y="98175"/>
                          <a:pt x="78281" y="98245"/>
                        </a:cubicBezTo>
                        <a:cubicBezTo>
                          <a:pt x="75112" y="98626"/>
                          <a:pt x="72054" y="99654"/>
                          <a:pt x="69299" y="101266"/>
                        </a:cubicBezTo>
                        <a:cubicBezTo>
                          <a:pt x="69170" y="101353"/>
                          <a:pt x="69039" y="101396"/>
                          <a:pt x="68910" y="101482"/>
                        </a:cubicBezTo>
                        <a:cubicBezTo>
                          <a:pt x="66251" y="102939"/>
                          <a:pt x="64324" y="105443"/>
                          <a:pt x="63599" y="108386"/>
                        </a:cubicBezTo>
                        <a:cubicBezTo>
                          <a:pt x="63484" y="108911"/>
                          <a:pt x="63426" y="109446"/>
                          <a:pt x="63426" y="109983"/>
                        </a:cubicBezTo>
                        <a:cubicBezTo>
                          <a:pt x="63433" y="110358"/>
                          <a:pt x="63462" y="110733"/>
                          <a:pt x="63512" y="111105"/>
                        </a:cubicBezTo>
                        <a:lnTo>
                          <a:pt x="63857" y="113004"/>
                        </a:lnTo>
                        <a:lnTo>
                          <a:pt x="52629" y="113004"/>
                        </a:lnTo>
                        <a:cubicBezTo>
                          <a:pt x="51413" y="113004"/>
                          <a:pt x="50427" y="113990"/>
                          <a:pt x="50427" y="115205"/>
                        </a:cubicBezTo>
                        <a:cubicBezTo>
                          <a:pt x="50427" y="116420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6" y="117664"/>
                        </a:lnTo>
                        <a:cubicBezTo>
                          <a:pt x="68392" y="117837"/>
                          <a:pt x="68607" y="117924"/>
                          <a:pt x="68781" y="118053"/>
                        </a:cubicBezTo>
                        <a:cubicBezTo>
                          <a:pt x="69674" y="118619"/>
                          <a:pt x="70613" y="119109"/>
                          <a:pt x="71588" y="119520"/>
                        </a:cubicBezTo>
                        <a:cubicBezTo>
                          <a:pt x="71691" y="119555"/>
                          <a:pt x="71792" y="119598"/>
                          <a:pt x="71889" y="119650"/>
                        </a:cubicBezTo>
                        <a:cubicBezTo>
                          <a:pt x="73026" y="120098"/>
                          <a:pt x="74196" y="120459"/>
                          <a:pt x="75388" y="120728"/>
                        </a:cubicBezTo>
                        <a:cubicBezTo>
                          <a:pt x="75690" y="120814"/>
                          <a:pt x="75949" y="120858"/>
                          <a:pt x="76251" y="120944"/>
                        </a:cubicBezTo>
                        <a:cubicBezTo>
                          <a:pt x="76510" y="120988"/>
                          <a:pt x="76770" y="121030"/>
                          <a:pt x="77072" y="121073"/>
                        </a:cubicBezTo>
                        <a:cubicBezTo>
                          <a:pt x="77547" y="121160"/>
                          <a:pt x="78022" y="121246"/>
                          <a:pt x="78540" y="121289"/>
                        </a:cubicBezTo>
                        <a:lnTo>
                          <a:pt x="79965" y="121462"/>
                        </a:lnTo>
                        <a:lnTo>
                          <a:pt x="79965" y="174023"/>
                        </a:lnTo>
                        <a:lnTo>
                          <a:pt x="78670" y="174325"/>
                        </a:lnTo>
                        <a:cubicBezTo>
                          <a:pt x="77656" y="174518"/>
                          <a:pt x="76659" y="174792"/>
                          <a:pt x="75690" y="175145"/>
                        </a:cubicBezTo>
                        <a:cubicBezTo>
                          <a:pt x="75642" y="175140"/>
                          <a:pt x="75595" y="175155"/>
                          <a:pt x="75560" y="175189"/>
                        </a:cubicBezTo>
                        <a:lnTo>
                          <a:pt x="75431" y="175232"/>
                        </a:lnTo>
                        <a:cubicBezTo>
                          <a:pt x="74219" y="175657"/>
                          <a:pt x="73048" y="176191"/>
                          <a:pt x="71933" y="176828"/>
                        </a:cubicBezTo>
                        <a:cubicBezTo>
                          <a:pt x="71457" y="177087"/>
                          <a:pt x="70983" y="177476"/>
                          <a:pt x="70507" y="177777"/>
                        </a:cubicBezTo>
                        <a:cubicBezTo>
                          <a:pt x="69860" y="178209"/>
                          <a:pt x="69212" y="178598"/>
                          <a:pt x="68651" y="179030"/>
                        </a:cubicBezTo>
                        <a:cubicBezTo>
                          <a:pt x="68133" y="179418"/>
                          <a:pt x="67744" y="179892"/>
                          <a:pt x="67268" y="180324"/>
                        </a:cubicBezTo>
                        <a:cubicBezTo>
                          <a:pt x="66719" y="180794"/>
                          <a:pt x="66200" y="181298"/>
                          <a:pt x="65715" y="181835"/>
                        </a:cubicBezTo>
                        <a:cubicBezTo>
                          <a:pt x="65412" y="182179"/>
                          <a:pt x="65153" y="182568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1"/>
                          <a:pt x="95704" y="176680"/>
                          <a:pt x="91453" y="175188"/>
                        </a:cubicBezTo>
                        <a:cubicBezTo>
                          <a:pt x="90456" y="174816"/>
                          <a:pt x="89431" y="174527"/>
                          <a:pt x="88386" y="174325"/>
                        </a:cubicBezTo>
                        <a:lnTo>
                          <a:pt x="87090" y="174023"/>
                        </a:lnTo>
                        <a:lnTo>
                          <a:pt x="87090" y="121030"/>
                        </a:lnTo>
                        <a:lnTo>
                          <a:pt x="88343" y="120728"/>
                        </a:lnTo>
                        <a:cubicBezTo>
                          <a:pt x="90762" y="120193"/>
                          <a:pt x="93080" y="119275"/>
                          <a:pt x="95209" y="118009"/>
                        </a:cubicBezTo>
                        <a:lnTo>
                          <a:pt x="96072" y="117405"/>
                        </a:lnTo>
                        <a:lnTo>
                          <a:pt x="114426" y="117405"/>
                        </a:lnTo>
                        <a:cubicBezTo>
                          <a:pt x="115640" y="117400"/>
                          <a:pt x="116623" y="116418"/>
                          <a:pt x="116628" y="11520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45" name="Google Shape;2445;g2db6eecb36d_0_0"/>
                  <p:cNvSpPr/>
                  <p:nvPr/>
                </p:nvSpPr>
                <p:spPr>
                  <a:xfrm>
                    <a:off x="5030321" y="3255639"/>
                    <a:ext cx="34028" cy="20282"/>
                  </a:xfrm>
                  <a:custGeom>
                    <a:rect b="b" l="l" r="r" t="t"/>
                    <a:pathLst>
                      <a:path extrusionOk="0" h="20282" w="34028">
                        <a:moveTo>
                          <a:pt x="34362" y="9907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3"/>
                        </a:cubicBezTo>
                        <a:lnTo>
                          <a:pt x="17089" y="20263"/>
                        </a:lnTo>
                        <a:cubicBezTo>
                          <a:pt x="7934" y="20263"/>
                          <a:pt x="421" y="15819"/>
                          <a:pt x="334" y="10339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6"/>
                          <a:pt x="12954" y="-24"/>
                          <a:pt x="17218" y="25"/>
                        </a:cubicBezTo>
                        <a:lnTo>
                          <a:pt x="17565" y="-19"/>
                        </a:lnTo>
                        <a:cubicBezTo>
                          <a:pt x="26762" y="-19"/>
                          <a:pt x="34277" y="4426"/>
                          <a:pt x="34362" y="9907"/>
                        </a:cubicBezTo>
                        <a:close/>
                        <a:moveTo>
                          <a:pt x="27843" y="14222"/>
                        </a:moveTo>
                        <a:cubicBezTo>
                          <a:pt x="28835" y="13617"/>
                          <a:pt x="31081" y="11978"/>
                          <a:pt x="31081" y="9950"/>
                        </a:cubicBezTo>
                        <a:cubicBezTo>
                          <a:pt x="31038" y="6799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4"/>
                          <a:pt x="9983" y="4184"/>
                          <a:pt x="6811" y="6022"/>
                        </a:cubicBezTo>
                        <a:cubicBezTo>
                          <a:pt x="5861" y="6627"/>
                          <a:pt x="3573" y="8310"/>
                          <a:pt x="3616" y="10295"/>
                        </a:cubicBezTo>
                        <a:cubicBezTo>
                          <a:pt x="3659" y="13445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5"/>
                          <a:pt x="24685" y="16061"/>
                          <a:pt x="27843" y="1422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  <p:grpSp>
        <p:nvGrpSpPr>
          <p:cNvPr id="2446" name="Google Shape;2446;g2db6eecb36d_0_0"/>
          <p:cNvGrpSpPr/>
          <p:nvPr/>
        </p:nvGrpSpPr>
        <p:grpSpPr>
          <a:xfrm>
            <a:off x="2381050" y="3951091"/>
            <a:ext cx="1322784" cy="1162411"/>
            <a:chOff x="1583725" y="3455378"/>
            <a:chExt cx="1322784" cy="1162411"/>
          </a:xfrm>
        </p:grpSpPr>
        <p:sp>
          <p:nvSpPr>
            <p:cNvPr id="2447" name="Google Shape;2447;g2db6eecb36d_0_0"/>
            <p:cNvSpPr/>
            <p:nvPr/>
          </p:nvSpPr>
          <p:spPr>
            <a:xfrm>
              <a:off x="1583728" y="3455380"/>
              <a:ext cx="1322781" cy="1162409"/>
            </a:xfrm>
            <a:custGeom>
              <a:rect b="b" l="l" r="r" t="t"/>
              <a:pathLst>
                <a:path extrusionOk="0" h="837772" w="953356">
                  <a:moveTo>
                    <a:pt x="953357" y="274275"/>
                  </a:moveTo>
                  <a:lnTo>
                    <a:pt x="953357" y="0"/>
                  </a:lnTo>
                  <a:lnTo>
                    <a:pt x="0" y="0"/>
                  </a:lnTo>
                  <a:lnTo>
                    <a:pt x="0" y="837773"/>
                  </a:lnTo>
                  <a:lnTo>
                    <a:pt x="953201" y="837773"/>
                  </a:lnTo>
                  <a:lnTo>
                    <a:pt x="953201" y="274275"/>
                  </a:lnTo>
                  <a:lnTo>
                    <a:pt x="953357" y="2742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8" name="Google Shape;2448;g2db6eecb36d_0_0"/>
            <p:cNvSpPr/>
            <p:nvPr/>
          </p:nvSpPr>
          <p:spPr>
            <a:xfrm>
              <a:off x="2905092" y="3835593"/>
              <a:ext cx="211" cy="781855"/>
            </a:xfrm>
            <a:custGeom>
              <a:rect b="b" l="l" r="r" t="t"/>
              <a:pathLst>
                <a:path extrusionOk="0" h="563499" w="152">
                  <a:moveTo>
                    <a:pt x="0" y="0"/>
                  </a:moveTo>
                  <a:lnTo>
                    <a:pt x="152" y="0"/>
                  </a:lnTo>
                  <a:lnTo>
                    <a:pt x="152" y="563499"/>
                  </a:lnTo>
                  <a:lnTo>
                    <a:pt x="0" y="56349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49" name="Google Shape;2449;g2db6eecb36d_0_0"/>
            <p:cNvGrpSpPr/>
            <p:nvPr/>
          </p:nvGrpSpPr>
          <p:grpSpPr>
            <a:xfrm>
              <a:off x="2175770" y="3640730"/>
              <a:ext cx="729669" cy="976511"/>
              <a:chOff x="5306939" y="5312964"/>
              <a:chExt cx="526343" cy="704401"/>
            </a:xfrm>
          </p:grpSpPr>
          <p:sp>
            <p:nvSpPr>
              <p:cNvPr id="2450" name="Google Shape;2450;g2db6eecb36d_0_0"/>
              <p:cNvSpPr/>
              <p:nvPr/>
            </p:nvSpPr>
            <p:spPr>
              <a:xfrm>
                <a:off x="5306939" y="5312964"/>
                <a:ext cx="526343" cy="704401"/>
              </a:xfrm>
              <a:custGeom>
                <a:rect b="b" l="l" r="r" t="t"/>
                <a:pathLst>
                  <a:path extrusionOk="0" h="704401" w="526343">
                    <a:moveTo>
                      <a:pt x="13773" y="581589"/>
                    </a:moveTo>
                    <a:lnTo>
                      <a:pt x="84586" y="510412"/>
                    </a:lnTo>
                    <a:lnTo>
                      <a:pt x="92236" y="124878"/>
                    </a:lnTo>
                    <a:lnTo>
                      <a:pt x="145993" y="124878"/>
                    </a:lnTo>
                    <a:lnTo>
                      <a:pt x="151885" y="442645"/>
                    </a:lnTo>
                    <a:lnTo>
                      <a:pt x="174421" y="420020"/>
                    </a:lnTo>
                    <a:lnTo>
                      <a:pt x="198301" y="443883"/>
                    </a:lnTo>
                    <a:lnTo>
                      <a:pt x="205538" y="13411"/>
                    </a:lnTo>
                    <a:lnTo>
                      <a:pt x="259294" y="13411"/>
                    </a:lnTo>
                    <a:lnTo>
                      <a:pt x="264980" y="283554"/>
                    </a:lnTo>
                    <a:lnTo>
                      <a:pt x="278626" y="283554"/>
                    </a:lnTo>
                    <a:cubicBezTo>
                      <a:pt x="299544" y="283519"/>
                      <a:pt x="316530" y="300437"/>
                      <a:pt x="316565" y="321341"/>
                    </a:cubicBezTo>
                    <a:cubicBezTo>
                      <a:pt x="316565" y="321349"/>
                      <a:pt x="316565" y="321356"/>
                      <a:pt x="316565" y="321364"/>
                    </a:cubicBezTo>
                    <a:lnTo>
                      <a:pt x="316565" y="421776"/>
                    </a:lnTo>
                    <a:lnTo>
                      <a:pt x="349956" y="455041"/>
                    </a:lnTo>
                    <a:lnTo>
                      <a:pt x="385001" y="420020"/>
                    </a:lnTo>
                    <a:lnTo>
                      <a:pt x="420563" y="455454"/>
                    </a:lnTo>
                    <a:lnTo>
                      <a:pt x="420563" y="339236"/>
                    </a:lnTo>
                    <a:cubicBezTo>
                      <a:pt x="420564" y="318338"/>
                      <a:pt x="437487" y="301382"/>
                      <a:pt x="458399" y="301323"/>
                    </a:cubicBezTo>
                    <a:lnTo>
                      <a:pt x="471941" y="301323"/>
                    </a:lnTo>
                    <a:lnTo>
                      <a:pt x="472975" y="296054"/>
                    </a:lnTo>
                    <a:cubicBezTo>
                      <a:pt x="477636" y="274714"/>
                      <a:pt x="496500" y="259470"/>
                      <a:pt x="518358" y="259382"/>
                    </a:cubicBezTo>
                    <a:lnTo>
                      <a:pt x="526677" y="259627"/>
                    </a:lnTo>
                    <a:lnTo>
                      <a:pt x="526677" y="251303"/>
                    </a:lnTo>
                    <a:lnTo>
                      <a:pt x="525387" y="249361"/>
                    </a:lnTo>
                    <a:lnTo>
                      <a:pt x="524767" y="237582"/>
                    </a:lnTo>
                    <a:lnTo>
                      <a:pt x="526677" y="237510"/>
                    </a:lnTo>
                    <a:lnTo>
                      <a:pt x="526677" y="224153"/>
                    </a:lnTo>
                    <a:lnTo>
                      <a:pt x="524767" y="224153"/>
                    </a:lnTo>
                    <a:cubicBezTo>
                      <a:pt x="517737" y="224103"/>
                      <a:pt x="511998" y="229758"/>
                      <a:pt x="511949" y="236783"/>
                    </a:cubicBezTo>
                    <a:cubicBezTo>
                      <a:pt x="511948" y="236808"/>
                      <a:pt x="511948" y="236834"/>
                      <a:pt x="511948" y="236860"/>
                    </a:cubicBezTo>
                    <a:lnTo>
                      <a:pt x="511948" y="246364"/>
                    </a:lnTo>
                    <a:cubicBezTo>
                      <a:pt x="488344" y="249009"/>
                      <a:pt x="468502" y="265276"/>
                      <a:pt x="461294" y="287892"/>
                    </a:cubicBezTo>
                    <a:lnTo>
                      <a:pt x="458399" y="287893"/>
                    </a:lnTo>
                    <a:cubicBezTo>
                      <a:pt x="430073" y="287973"/>
                      <a:pt x="407147" y="310929"/>
                      <a:pt x="407124" y="339235"/>
                    </a:cubicBezTo>
                    <a:lnTo>
                      <a:pt x="407124" y="423016"/>
                    </a:lnTo>
                    <a:lnTo>
                      <a:pt x="385001" y="401012"/>
                    </a:lnTo>
                    <a:lnTo>
                      <a:pt x="349956" y="436134"/>
                    </a:lnTo>
                    <a:lnTo>
                      <a:pt x="330004" y="416197"/>
                    </a:lnTo>
                    <a:lnTo>
                      <a:pt x="330004" y="321365"/>
                    </a:lnTo>
                    <a:cubicBezTo>
                      <a:pt x="329924" y="293059"/>
                      <a:pt x="306951" y="270148"/>
                      <a:pt x="278626" y="270125"/>
                    </a:cubicBezTo>
                    <a:lnTo>
                      <a:pt x="278109" y="270125"/>
                    </a:lnTo>
                    <a:lnTo>
                      <a:pt x="272423" y="-19"/>
                    </a:lnTo>
                    <a:lnTo>
                      <a:pt x="192306" y="-19"/>
                    </a:lnTo>
                    <a:lnTo>
                      <a:pt x="185379" y="411963"/>
                    </a:lnTo>
                    <a:lnTo>
                      <a:pt x="174318" y="401012"/>
                    </a:lnTo>
                    <a:lnTo>
                      <a:pt x="164704" y="410618"/>
                    </a:lnTo>
                    <a:lnTo>
                      <a:pt x="159225" y="111447"/>
                    </a:lnTo>
                    <a:lnTo>
                      <a:pt x="79107" y="111447"/>
                    </a:lnTo>
                    <a:lnTo>
                      <a:pt x="71251" y="504730"/>
                    </a:lnTo>
                    <a:lnTo>
                      <a:pt x="334" y="576009"/>
                    </a:lnTo>
                    <a:lnTo>
                      <a:pt x="334" y="704382"/>
                    </a:lnTo>
                    <a:lnTo>
                      <a:pt x="13773" y="70438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1" name="Google Shape;2451;g2db6eecb36d_0_0"/>
              <p:cNvSpPr/>
              <p:nvPr/>
            </p:nvSpPr>
            <p:spPr>
              <a:xfrm>
                <a:off x="5731614" y="5693851"/>
                <a:ext cx="46933" cy="113842"/>
              </a:xfrm>
              <a:custGeom>
                <a:rect b="b" l="l" r="r" t="t"/>
                <a:pathLst>
                  <a:path extrusionOk="0" h="113842" w="46933">
                    <a:moveTo>
                      <a:pt x="47267" y="-19"/>
                    </a:moveTo>
                    <a:lnTo>
                      <a:pt x="47267" y="113823"/>
                    </a:lnTo>
                    <a:lnTo>
                      <a:pt x="35172" y="113823"/>
                    </a:lnTo>
                    <a:lnTo>
                      <a:pt x="334" y="79010"/>
                    </a:lnTo>
                    <a:lnTo>
                      <a:pt x="334" y="33452"/>
                    </a:lnTo>
                    <a:cubicBezTo>
                      <a:pt x="317" y="15001"/>
                      <a:pt x="15260" y="22"/>
                      <a:pt x="33725" y="-18"/>
                    </a:cubicBezTo>
                    <a:close/>
                    <a:moveTo>
                      <a:pt x="33828" y="93575"/>
                    </a:moveTo>
                    <a:lnTo>
                      <a:pt x="33725" y="13411"/>
                    </a:lnTo>
                    <a:cubicBezTo>
                      <a:pt x="22688" y="13467"/>
                      <a:pt x="13771" y="22423"/>
                      <a:pt x="13773" y="33452"/>
                    </a:cubicBezTo>
                    <a:lnTo>
                      <a:pt x="13773" y="7343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2" name="Google Shape;2452;g2db6eecb36d_0_0"/>
              <p:cNvSpPr/>
              <p:nvPr/>
            </p:nvSpPr>
            <p:spPr>
              <a:xfrm>
                <a:off x="5731614" y="5618748"/>
                <a:ext cx="46933" cy="86569"/>
              </a:xfrm>
              <a:custGeom>
                <a:rect b="b" l="l" r="r" t="t"/>
                <a:pathLst>
                  <a:path extrusionOk="0" h="86569" w="46933">
                    <a:moveTo>
                      <a:pt x="47267" y="-19"/>
                    </a:moveTo>
                    <a:lnTo>
                      <a:pt x="47267" y="70642"/>
                    </a:lnTo>
                    <a:lnTo>
                      <a:pt x="33725" y="70642"/>
                    </a:lnTo>
                    <a:cubicBezTo>
                      <a:pt x="25534" y="70683"/>
                      <a:pt x="17582" y="73404"/>
                      <a:pt x="11085" y="78389"/>
                    </a:cubicBezTo>
                    <a:lnTo>
                      <a:pt x="334" y="86551"/>
                    </a:lnTo>
                    <a:lnTo>
                      <a:pt x="334" y="33452"/>
                    </a:lnTo>
                    <a:cubicBezTo>
                      <a:pt x="317" y="15000"/>
                      <a:pt x="15260" y="22"/>
                      <a:pt x="33725" y="-19"/>
                    </a:cubicBezTo>
                    <a:close/>
                    <a:moveTo>
                      <a:pt x="33828" y="57212"/>
                    </a:moveTo>
                    <a:lnTo>
                      <a:pt x="33725" y="13411"/>
                    </a:lnTo>
                    <a:cubicBezTo>
                      <a:pt x="22688" y="13466"/>
                      <a:pt x="13771" y="22423"/>
                      <a:pt x="13773" y="33452"/>
                    </a:cubicBezTo>
                    <a:lnTo>
                      <a:pt x="13773" y="61344"/>
                    </a:lnTo>
                    <a:cubicBezTo>
                      <a:pt x="20075" y="58632"/>
                      <a:pt x="26862" y="57227"/>
                      <a:pt x="33724" y="572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3" name="Google Shape;2453;g2db6eecb36d_0_0"/>
              <p:cNvSpPr/>
              <p:nvPr/>
            </p:nvSpPr>
            <p:spPr>
              <a:xfrm>
                <a:off x="5616968" y="5900771"/>
                <a:ext cx="116299" cy="35226"/>
              </a:xfrm>
              <a:custGeom>
                <a:rect b="b" l="l" r="r" t="t"/>
                <a:pathLst>
                  <a:path extrusionOk="0" h="35226" w="116299">
                    <a:moveTo>
                      <a:pt x="116633" y="-19"/>
                    </a:moveTo>
                    <a:lnTo>
                      <a:pt x="116633" y="35208"/>
                    </a:lnTo>
                    <a:lnTo>
                      <a:pt x="334" y="35208"/>
                    </a:lnTo>
                    <a:lnTo>
                      <a:pt x="334" y="-19"/>
                    </a:lnTo>
                    <a:close/>
                    <a:moveTo>
                      <a:pt x="103194" y="21882"/>
                    </a:moveTo>
                    <a:lnTo>
                      <a:pt x="103194" y="13410"/>
                    </a:lnTo>
                    <a:lnTo>
                      <a:pt x="13773" y="13410"/>
                    </a:lnTo>
                    <a:lnTo>
                      <a:pt x="13773" y="2188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4" name="Google Shape;2454;g2db6eecb36d_0_0"/>
              <p:cNvSpPr/>
              <p:nvPr/>
            </p:nvSpPr>
            <p:spPr>
              <a:xfrm>
                <a:off x="5571689" y="5600877"/>
                <a:ext cx="47036" cy="167147"/>
              </a:xfrm>
              <a:custGeom>
                <a:rect b="b" l="l" r="r" t="t"/>
                <a:pathLst>
                  <a:path extrusionOk="0" h="167147" w="47036">
                    <a:moveTo>
                      <a:pt x="47370" y="33452"/>
                    </a:moveTo>
                    <a:lnTo>
                      <a:pt x="47370" y="134691"/>
                    </a:lnTo>
                    <a:lnTo>
                      <a:pt x="14910" y="167128"/>
                    </a:lnTo>
                    <a:lnTo>
                      <a:pt x="3642" y="155868"/>
                    </a:lnTo>
                    <a:lnTo>
                      <a:pt x="334" y="-19"/>
                    </a:lnTo>
                    <a:lnTo>
                      <a:pt x="13876" y="-19"/>
                    </a:lnTo>
                    <a:cubicBezTo>
                      <a:pt x="32361" y="13"/>
                      <a:pt x="47338" y="14980"/>
                      <a:pt x="47370" y="33452"/>
                    </a:cubicBezTo>
                    <a:close/>
                    <a:moveTo>
                      <a:pt x="33931" y="129112"/>
                    </a:moveTo>
                    <a:lnTo>
                      <a:pt x="33931" y="33452"/>
                    </a:lnTo>
                    <a:cubicBezTo>
                      <a:pt x="33909" y="22473"/>
                      <a:pt x="25068" y="13547"/>
                      <a:pt x="14083" y="13411"/>
                    </a:cubicBezTo>
                    <a:lnTo>
                      <a:pt x="16874" y="14626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5" name="Google Shape;2455;g2db6eecb36d_0_0"/>
              <p:cNvSpPr/>
              <p:nvPr/>
            </p:nvSpPr>
            <p:spPr>
              <a:xfrm>
                <a:off x="5474824" y="5900771"/>
                <a:ext cx="116196" cy="35226"/>
              </a:xfrm>
              <a:custGeom>
                <a:rect b="b" l="l" r="r" t="t"/>
                <a:pathLst>
                  <a:path extrusionOk="0" h="35226" w="116196">
                    <a:moveTo>
                      <a:pt x="116530" y="-19"/>
                    </a:moveTo>
                    <a:lnTo>
                      <a:pt x="116530" y="35208"/>
                    </a:lnTo>
                    <a:lnTo>
                      <a:pt x="334" y="35208"/>
                    </a:lnTo>
                    <a:lnTo>
                      <a:pt x="334" y="-19"/>
                    </a:lnTo>
                    <a:close/>
                    <a:moveTo>
                      <a:pt x="103091" y="21882"/>
                    </a:moveTo>
                    <a:lnTo>
                      <a:pt x="103091" y="13410"/>
                    </a:lnTo>
                    <a:lnTo>
                      <a:pt x="13773" y="13410"/>
                    </a:lnTo>
                    <a:lnTo>
                      <a:pt x="13773" y="2188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6" name="Google Shape;2456;g2db6eecb36d_0_0"/>
              <p:cNvSpPr/>
              <p:nvPr/>
            </p:nvSpPr>
            <p:spPr>
              <a:xfrm>
                <a:off x="5332577" y="5900771"/>
                <a:ext cx="116299" cy="35226"/>
              </a:xfrm>
              <a:custGeom>
                <a:rect b="b" l="l" r="r" t="t"/>
                <a:pathLst>
                  <a:path extrusionOk="0" h="35226" w="116299">
                    <a:moveTo>
                      <a:pt x="116633" y="-19"/>
                    </a:moveTo>
                    <a:lnTo>
                      <a:pt x="116633" y="35208"/>
                    </a:lnTo>
                    <a:lnTo>
                      <a:pt x="334" y="35208"/>
                    </a:lnTo>
                    <a:lnTo>
                      <a:pt x="334" y="-19"/>
                    </a:lnTo>
                    <a:close/>
                    <a:moveTo>
                      <a:pt x="103194" y="21882"/>
                    </a:moveTo>
                    <a:lnTo>
                      <a:pt x="103194" y="13410"/>
                    </a:lnTo>
                    <a:lnTo>
                      <a:pt x="13773" y="13410"/>
                    </a:lnTo>
                    <a:lnTo>
                      <a:pt x="13773" y="2188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457" name="Google Shape;2457;g2db6eecb36d_0_0"/>
            <p:cNvSpPr/>
            <p:nvPr/>
          </p:nvSpPr>
          <p:spPr>
            <a:xfrm>
              <a:off x="1819107" y="3455378"/>
              <a:ext cx="338311" cy="284836"/>
            </a:xfrm>
            <a:custGeom>
              <a:rect b="b" l="l" r="r" t="t"/>
              <a:pathLst>
                <a:path extrusionOk="0" h="205287" w="243828">
                  <a:moveTo>
                    <a:pt x="190289" y="900"/>
                  </a:moveTo>
                  <a:cubicBezTo>
                    <a:pt x="234888" y="45585"/>
                    <a:pt x="243564" y="114771"/>
                    <a:pt x="211376" y="169070"/>
                  </a:cubicBezTo>
                  <a:lnTo>
                    <a:pt x="202873" y="183459"/>
                  </a:lnTo>
                  <a:lnTo>
                    <a:pt x="138282" y="118835"/>
                  </a:lnTo>
                  <a:lnTo>
                    <a:pt x="140164" y="111666"/>
                  </a:lnTo>
                  <a:cubicBezTo>
                    <a:pt x="147421" y="85341"/>
                    <a:pt x="131948" y="58122"/>
                    <a:pt x="105604" y="50871"/>
                  </a:cubicBezTo>
                  <a:cubicBezTo>
                    <a:pt x="97023" y="48509"/>
                    <a:pt x="87962" y="48504"/>
                    <a:pt x="79379" y="50857"/>
                  </a:cubicBezTo>
                  <a:lnTo>
                    <a:pt x="72179" y="52751"/>
                  </a:lnTo>
                  <a:lnTo>
                    <a:pt x="19393" y="-19"/>
                  </a:lnTo>
                  <a:lnTo>
                    <a:pt x="334" y="-19"/>
                  </a:lnTo>
                  <a:lnTo>
                    <a:pt x="68124" y="67746"/>
                  </a:lnTo>
                  <a:lnTo>
                    <a:pt x="82827" y="63878"/>
                  </a:lnTo>
                  <a:cubicBezTo>
                    <a:pt x="101986" y="58559"/>
                    <a:pt x="121831" y="69767"/>
                    <a:pt x="127154" y="88912"/>
                  </a:cubicBezTo>
                  <a:cubicBezTo>
                    <a:pt x="128913" y="95238"/>
                    <a:pt x="128906" y="101924"/>
                    <a:pt x="127134" y="108247"/>
                  </a:cubicBezTo>
                  <a:lnTo>
                    <a:pt x="123277" y="122886"/>
                  </a:lnTo>
                  <a:lnTo>
                    <a:pt x="205637" y="205268"/>
                  </a:lnTo>
                  <a:lnTo>
                    <a:pt x="222986" y="175910"/>
                  </a:lnTo>
                  <a:cubicBezTo>
                    <a:pt x="256069" y="120041"/>
                    <a:pt x="249941" y="49334"/>
                    <a:pt x="207739" y="-19"/>
                  </a:cubicBezTo>
                  <a:lnTo>
                    <a:pt x="189293" y="-19"/>
                  </a:lnTo>
                  <a:cubicBezTo>
                    <a:pt x="189616" y="300"/>
                    <a:pt x="189968" y="577"/>
                    <a:pt x="190289" y="9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8" name="Google Shape;2458;g2db6eecb36d_0_0"/>
            <p:cNvSpPr/>
            <p:nvPr/>
          </p:nvSpPr>
          <p:spPr>
            <a:xfrm>
              <a:off x="1735524" y="3455379"/>
              <a:ext cx="358617" cy="348127"/>
            </a:xfrm>
            <a:custGeom>
              <a:rect b="b" l="l" r="r" t="t"/>
              <a:pathLst>
                <a:path extrusionOk="0" h="250902" w="258463">
                  <a:moveTo>
                    <a:pt x="21522" y="22010"/>
                  </a:moveTo>
                  <a:cubicBezTo>
                    <a:pt x="-21168" y="94072"/>
                    <a:pt x="2683" y="187073"/>
                    <a:pt x="74795" y="229734"/>
                  </a:cubicBezTo>
                  <a:cubicBezTo>
                    <a:pt x="122488" y="257948"/>
                    <a:pt x="181780" y="257933"/>
                    <a:pt x="229458" y="229695"/>
                  </a:cubicBezTo>
                  <a:lnTo>
                    <a:pt x="258797" y="212384"/>
                  </a:lnTo>
                  <a:lnTo>
                    <a:pt x="176358" y="130015"/>
                  </a:lnTo>
                  <a:lnTo>
                    <a:pt x="161668" y="133922"/>
                  </a:lnTo>
                  <a:cubicBezTo>
                    <a:pt x="142512" y="139231"/>
                    <a:pt x="122675" y="128017"/>
                    <a:pt x="117362" y="108874"/>
                  </a:cubicBezTo>
                  <a:cubicBezTo>
                    <a:pt x="115616" y="102584"/>
                    <a:pt x="115616" y="95937"/>
                    <a:pt x="117362" y="89646"/>
                  </a:cubicBezTo>
                  <a:lnTo>
                    <a:pt x="121271" y="74954"/>
                  </a:lnTo>
                  <a:lnTo>
                    <a:pt x="46185" y="-19"/>
                  </a:lnTo>
                  <a:lnTo>
                    <a:pt x="34489" y="-19"/>
                  </a:lnTo>
                  <a:close/>
                  <a:moveTo>
                    <a:pt x="117085" y="134252"/>
                  </a:moveTo>
                  <a:cubicBezTo>
                    <a:pt x="129631" y="146852"/>
                    <a:pt x="148006" y="151705"/>
                    <a:pt x="165143" y="146945"/>
                  </a:cubicBezTo>
                  <a:lnTo>
                    <a:pt x="172330" y="145037"/>
                  </a:lnTo>
                  <a:lnTo>
                    <a:pt x="236973" y="209623"/>
                  </a:lnTo>
                  <a:lnTo>
                    <a:pt x="222613" y="218092"/>
                  </a:lnTo>
                  <a:cubicBezTo>
                    <a:pt x="201222" y="230729"/>
                    <a:pt x="176830" y="237402"/>
                    <a:pt x="151981" y="237416"/>
                  </a:cubicBezTo>
                  <a:cubicBezTo>
                    <a:pt x="75648" y="237399"/>
                    <a:pt x="13783" y="175549"/>
                    <a:pt x="13800" y="99270"/>
                  </a:cubicBezTo>
                  <a:cubicBezTo>
                    <a:pt x="13805" y="74489"/>
                    <a:pt x="20483" y="50165"/>
                    <a:pt x="33133" y="28850"/>
                  </a:cubicBezTo>
                  <a:lnTo>
                    <a:pt x="41610" y="14460"/>
                  </a:lnTo>
                  <a:lnTo>
                    <a:pt x="106239" y="79005"/>
                  </a:lnTo>
                  <a:lnTo>
                    <a:pt x="104331" y="86200"/>
                  </a:lnTo>
                  <a:cubicBezTo>
                    <a:pt x="99597" y="103344"/>
                    <a:pt x="104471" y="121706"/>
                    <a:pt x="117085" y="1342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9" name="Google Shape;2459;g2db6eecb36d_0_0"/>
            <p:cNvSpPr/>
            <p:nvPr/>
          </p:nvSpPr>
          <p:spPr>
            <a:xfrm>
              <a:off x="1647912" y="3455379"/>
              <a:ext cx="597265" cy="435830"/>
            </a:xfrm>
            <a:custGeom>
              <a:rect b="b" l="l" r="r" t="t"/>
              <a:pathLst>
                <a:path extrusionOk="0" h="314112" w="430461">
                  <a:moveTo>
                    <a:pt x="358236" y="241532"/>
                  </a:moveTo>
                  <a:cubicBezTo>
                    <a:pt x="279464" y="320238"/>
                    <a:pt x="151759" y="320229"/>
                    <a:pt x="72998" y="241512"/>
                  </a:cubicBezTo>
                  <a:cubicBezTo>
                    <a:pt x="8987" y="177537"/>
                    <a:pt x="-4524" y="78778"/>
                    <a:pt x="39953" y="-19"/>
                  </a:cubicBezTo>
                  <a:lnTo>
                    <a:pt x="24542" y="-19"/>
                  </a:lnTo>
                  <a:cubicBezTo>
                    <a:pt x="-30178" y="105418"/>
                    <a:pt x="10997" y="235220"/>
                    <a:pt x="116507" y="289901"/>
                  </a:cubicBezTo>
                  <a:cubicBezTo>
                    <a:pt x="222018" y="344583"/>
                    <a:pt x="351911" y="303438"/>
                    <a:pt x="406631" y="198001"/>
                  </a:cubicBezTo>
                  <a:cubicBezTo>
                    <a:pt x="438850" y="135920"/>
                    <a:pt x="438850" y="62061"/>
                    <a:pt x="406631" y="-19"/>
                  </a:cubicBezTo>
                  <a:lnTo>
                    <a:pt x="391138" y="-19"/>
                  </a:lnTo>
                  <a:cubicBezTo>
                    <a:pt x="435560" y="78772"/>
                    <a:pt x="422116" y="177472"/>
                    <a:pt x="358237" y="24153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0" name="Google Shape;2460;g2db6eecb36d_0_0"/>
            <p:cNvSpPr/>
            <p:nvPr/>
          </p:nvSpPr>
          <p:spPr>
            <a:xfrm>
              <a:off x="2667876" y="3455379"/>
              <a:ext cx="237659" cy="128670"/>
            </a:xfrm>
            <a:custGeom>
              <a:rect b="b" l="l" r="r" t="t"/>
              <a:pathLst>
                <a:path extrusionOk="0" h="92735" w="171286">
                  <a:moveTo>
                    <a:pt x="32402" y="46292"/>
                  </a:moveTo>
                  <a:cubicBezTo>
                    <a:pt x="68799" y="82855"/>
                    <a:pt x="120803" y="99294"/>
                    <a:pt x="171621" y="90302"/>
                  </a:cubicBezTo>
                  <a:lnTo>
                    <a:pt x="171621" y="76025"/>
                  </a:lnTo>
                  <a:cubicBezTo>
                    <a:pt x="162700" y="77739"/>
                    <a:pt x="153637" y="78611"/>
                    <a:pt x="144553" y="78629"/>
                  </a:cubicBezTo>
                  <a:cubicBezTo>
                    <a:pt x="90303" y="78664"/>
                    <a:pt x="40623" y="48275"/>
                    <a:pt x="15978" y="-19"/>
                  </a:cubicBezTo>
                  <a:lnTo>
                    <a:pt x="334" y="-19"/>
                  </a:lnTo>
                  <a:cubicBezTo>
                    <a:pt x="8145" y="17222"/>
                    <a:pt x="19009" y="32911"/>
                    <a:pt x="32402" y="4629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1" name="Google Shape;2461;g2db6eecb36d_0_0"/>
            <p:cNvSpPr/>
            <p:nvPr/>
          </p:nvSpPr>
          <p:spPr>
            <a:xfrm>
              <a:off x="2570172" y="3455379"/>
              <a:ext cx="335453" cy="220292"/>
            </a:xfrm>
            <a:custGeom>
              <a:rect b="b" l="l" r="r" t="t"/>
              <a:pathLst>
                <a:path extrusionOk="0" h="158769" w="241768">
                  <a:moveTo>
                    <a:pt x="56317" y="92893"/>
                  </a:moveTo>
                  <a:cubicBezTo>
                    <a:pt x="98437" y="135200"/>
                    <a:pt x="155741" y="158914"/>
                    <a:pt x="215461" y="158750"/>
                  </a:cubicBezTo>
                  <a:cubicBezTo>
                    <a:pt x="224367" y="158697"/>
                    <a:pt x="233262" y="158123"/>
                    <a:pt x="242102" y="157032"/>
                  </a:cubicBezTo>
                  <a:lnTo>
                    <a:pt x="242101" y="142807"/>
                  </a:lnTo>
                  <a:cubicBezTo>
                    <a:pt x="233269" y="143981"/>
                    <a:pt x="224371" y="144601"/>
                    <a:pt x="215460" y="144665"/>
                  </a:cubicBezTo>
                  <a:cubicBezTo>
                    <a:pt x="124448" y="144767"/>
                    <a:pt x="43684" y="86390"/>
                    <a:pt x="15291" y="-19"/>
                  </a:cubicBezTo>
                  <a:lnTo>
                    <a:pt x="334" y="-19"/>
                  </a:lnTo>
                  <a:cubicBezTo>
                    <a:pt x="11074" y="35077"/>
                    <a:pt x="30301" y="66988"/>
                    <a:pt x="56317" y="9289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2" name="Google Shape;2462;g2db6eecb36d_0_0"/>
            <p:cNvSpPr/>
            <p:nvPr/>
          </p:nvSpPr>
          <p:spPr>
            <a:xfrm>
              <a:off x="1583725" y="4250526"/>
              <a:ext cx="218904" cy="366544"/>
            </a:xfrm>
            <a:custGeom>
              <a:rect b="b" l="l" r="r" t="t"/>
              <a:pathLst>
                <a:path extrusionOk="0" h="264176" w="157769">
                  <a:moveTo>
                    <a:pt x="105073" y="51573"/>
                  </a:moveTo>
                  <a:cubicBezTo>
                    <a:pt x="76842" y="23257"/>
                    <a:pt x="40002" y="5110"/>
                    <a:pt x="334" y="-19"/>
                  </a:cubicBezTo>
                  <a:lnTo>
                    <a:pt x="334" y="16327"/>
                  </a:lnTo>
                  <a:cubicBezTo>
                    <a:pt x="90713" y="29307"/>
                    <a:pt x="153450" y="113044"/>
                    <a:pt x="140462" y="203360"/>
                  </a:cubicBezTo>
                  <a:cubicBezTo>
                    <a:pt x="137373" y="224837"/>
                    <a:pt x="130081" y="245496"/>
                    <a:pt x="119001" y="264157"/>
                  </a:cubicBezTo>
                  <a:lnTo>
                    <a:pt x="137286" y="264157"/>
                  </a:lnTo>
                  <a:cubicBezTo>
                    <a:pt x="174197" y="193876"/>
                    <a:pt x="161151" y="107783"/>
                    <a:pt x="105073" y="515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3" name="Google Shape;2463;g2db6eecb36d_0_0"/>
            <p:cNvSpPr/>
            <p:nvPr/>
          </p:nvSpPr>
          <p:spPr>
            <a:xfrm>
              <a:off x="1583725" y="4145131"/>
              <a:ext cx="323805" cy="472033"/>
            </a:xfrm>
            <a:custGeom>
              <a:rect b="b" l="l" r="r" t="t"/>
              <a:pathLst>
                <a:path extrusionOk="0" h="340204" w="233373">
                  <a:moveTo>
                    <a:pt x="158305" y="74297"/>
                  </a:moveTo>
                  <a:cubicBezTo>
                    <a:pt x="116008" y="31766"/>
                    <a:pt x="60087" y="5458"/>
                    <a:pt x="334" y="-19"/>
                  </a:cubicBezTo>
                  <a:lnTo>
                    <a:pt x="334" y="16163"/>
                  </a:lnTo>
                  <a:cubicBezTo>
                    <a:pt x="132969" y="29535"/>
                    <a:pt x="229644" y="147823"/>
                    <a:pt x="216262" y="280366"/>
                  </a:cubicBezTo>
                  <a:cubicBezTo>
                    <a:pt x="214197" y="300816"/>
                    <a:pt x="209525" y="320919"/>
                    <a:pt x="202360" y="340185"/>
                  </a:cubicBezTo>
                  <a:lnTo>
                    <a:pt x="219714" y="340185"/>
                  </a:lnTo>
                  <a:cubicBezTo>
                    <a:pt x="251697" y="247107"/>
                    <a:pt x="227873" y="143953"/>
                    <a:pt x="158305" y="7429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4" name="Google Shape;2464;g2db6eecb36d_0_0"/>
            <p:cNvSpPr/>
            <p:nvPr/>
          </p:nvSpPr>
          <p:spPr>
            <a:xfrm>
              <a:off x="1844895" y="3941711"/>
              <a:ext cx="365631" cy="365375"/>
            </a:xfrm>
            <a:custGeom>
              <a:rect b="b" l="l" r="r" t="t"/>
              <a:pathLst>
                <a:path extrusionOk="0" h="263333" w="263518">
                  <a:moveTo>
                    <a:pt x="334" y="131646"/>
                  </a:moveTo>
                  <a:cubicBezTo>
                    <a:pt x="335" y="58929"/>
                    <a:pt x="59326" y="-20"/>
                    <a:pt x="132095" y="-19"/>
                  </a:cubicBezTo>
                  <a:cubicBezTo>
                    <a:pt x="204863" y="-18"/>
                    <a:pt x="263853" y="58932"/>
                    <a:pt x="263852" y="131649"/>
                  </a:cubicBezTo>
                  <a:cubicBezTo>
                    <a:pt x="263851" y="204367"/>
                    <a:pt x="204860" y="263315"/>
                    <a:pt x="132092" y="263315"/>
                  </a:cubicBezTo>
                  <a:cubicBezTo>
                    <a:pt x="97143" y="263314"/>
                    <a:pt x="63627" y="249439"/>
                    <a:pt x="38917" y="224742"/>
                  </a:cubicBezTo>
                  <a:cubicBezTo>
                    <a:pt x="14133" y="200102"/>
                    <a:pt x="241" y="166581"/>
                    <a:pt x="334" y="131646"/>
                  </a:cubicBezTo>
                  <a:close/>
                  <a:moveTo>
                    <a:pt x="255617" y="131646"/>
                  </a:moveTo>
                  <a:cubicBezTo>
                    <a:pt x="255628" y="63474"/>
                    <a:pt x="200334" y="8200"/>
                    <a:pt x="132114" y="8189"/>
                  </a:cubicBezTo>
                  <a:cubicBezTo>
                    <a:pt x="63894" y="8178"/>
                    <a:pt x="8581" y="63434"/>
                    <a:pt x="8570" y="131606"/>
                  </a:cubicBezTo>
                  <a:cubicBezTo>
                    <a:pt x="8559" y="199778"/>
                    <a:pt x="63853" y="255052"/>
                    <a:pt x="132073" y="255063"/>
                  </a:cubicBezTo>
                  <a:cubicBezTo>
                    <a:pt x="164836" y="255068"/>
                    <a:pt x="196259" y="242067"/>
                    <a:pt x="219428" y="218920"/>
                  </a:cubicBezTo>
                  <a:lnTo>
                    <a:pt x="219428" y="218920"/>
                  </a:lnTo>
                  <a:cubicBezTo>
                    <a:pt x="242679" y="195831"/>
                    <a:pt x="255711" y="164402"/>
                    <a:pt x="255617" y="131646"/>
                  </a:cubicBezTo>
                  <a:close/>
                  <a:moveTo>
                    <a:pt x="39022" y="131397"/>
                  </a:moveTo>
                  <a:cubicBezTo>
                    <a:pt x="39021" y="80153"/>
                    <a:pt x="80591" y="38611"/>
                    <a:pt x="131870" y="38610"/>
                  </a:cubicBezTo>
                  <a:cubicBezTo>
                    <a:pt x="148538" y="38609"/>
                    <a:pt x="164898" y="43092"/>
                    <a:pt x="179234" y="51588"/>
                  </a:cubicBezTo>
                  <a:lnTo>
                    <a:pt x="197236" y="62169"/>
                  </a:lnTo>
                  <a:lnTo>
                    <a:pt x="146800" y="112610"/>
                  </a:lnTo>
                  <a:lnTo>
                    <a:pt x="137799" y="110218"/>
                  </a:lnTo>
                  <a:cubicBezTo>
                    <a:pt x="126071" y="106968"/>
                    <a:pt x="113927" y="113835"/>
                    <a:pt x="110675" y="125554"/>
                  </a:cubicBezTo>
                  <a:cubicBezTo>
                    <a:pt x="109607" y="129404"/>
                    <a:pt x="109607" y="133473"/>
                    <a:pt x="110675" y="137323"/>
                  </a:cubicBezTo>
                  <a:lnTo>
                    <a:pt x="113068" y="146310"/>
                  </a:lnTo>
                  <a:lnTo>
                    <a:pt x="62609" y="196743"/>
                  </a:lnTo>
                  <a:lnTo>
                    <a:pt x="52003" y="178794"/>
                  </a:lnTo>
                  <a:cubicBezTo>
                    <a:pt x="43512" y="164439"/>
                    <a:pt x="39029" y="148071"/>
                    <a:pt x="39022" y="131397"/>
                  </a:cubicBezTo>
                  <a:close/>
                  <a:moveTo>
                    <a:pt x="183859" y="63876"/>
                  </a:moveTo>
                  <a:lnTo>
                    <a:pt x="175044" y="58690"/>
                  </a:lnTo>
                  <a:cubicBezTo>
                    <a:pt x="134823" y="34886"/>
                    <a:pt x="82908" y="48172"/>
                    <a:pt x="59087" y="88364"/>
                  </a:cubicBezTo>
                  <a:cubicBezTo>
                    <a:pt x="43327" y="114956"/>
                    <a:pt x="43336" y="148022"/>
                    <a:pt x="59111" y="174606"/>
                  </a:cubicBezTo>
                  <a:lnTo>
                    <a:pt x="64300" y="183392"/>
                  </a:lnTo>
                  <a:lnTo>
                    <a:pt x="103865" y="143846"/>
                  </a:lnTo>
                  <a:lnTo>
                    <a:pt x="102697" y="139449"/>
                  </a:lnTo>
                  <a:cubicBezTo>
                    <a:pt x="98269" y="123329"/>
                    <a:pt x="107756" y="106674"/>
                    <a:pt x="123888" y="102249"/>
                  </a:cubicBezTo>
                  <a:cubicBezTo>
                    <a:pt x="129131" y="100811"/>
                    <a:pt x="134666" y="100810"/>
                    <a:pt x="139910" y="102246"/>
                  </a:cubicBezTo>
                  <a:lnTo>
                    <a:pt x="144318" y="103414"/>
                  </a:lnTo>
                  <a:close/>
                  <a:moveTo>
                    <a:pt x="66968" y="201107"/>
                  </a:moveTo>
                  <a:lnTo>
                    <a:pt x="117436" y="150723"/>
                  </a:lnTo>
                  <a:lnTo>
                    <a:pt x="126405" y="153082"/>
                  </a:lnTo>
                  <a:cubicBezTo>
                    <a:pt x="138126" y="156363"/>
                    <a:pt x="150290" y="149527"/>
                    <a:pt x="153573" y="137814"/>
                  </a:cubicBezTo>
                  <a:cubicBezTo>
                    <a:pt x="154658" y="133943"/>
                    <a:pt x="154662" y="129850"/>
                    <a:pt x="153585" y="125977"/>
                  </a:cubicBezTo>
                  <a:lnTo>
                    <a:pt x="151216" y="116982"/>
                  </a:lnTo>
                  <a:lnTo>
                    <a:pt x="201659" y="66590"/>
                  </a:lnTo>
                  <a:lnTo>
                    <a:pt x="212248" y="84563"/>
                  </a:lnTo>
                  <a:cubicBezTo>
                    <a:pt x="238406" y="128661"/>
                    <a:pt x="223837" y="185600"/>
                    <a:pt x="179708" y="211739"/>
                  </a:cubicBezTo>
                  <a:cubicBezTo>
                    <a:pt x="150495" y="229043"/>
                    <a:pt x="114160" y="229036"/>
                    <a:pt x="84954" y="211720"/>
                  </a:cubicBezTo>
                  <a:close/>
                  <a:moveTo>
                    <a:pt x="119918" y="159903"/>
                  </a:moveTo>
                  <a:lnTo>
                    <a:pt x="80329" y="199416"/>
                  </a:lnTo>
                  <a:lnTo>
                    <a:pt x="89143" y="204618"/>
                  </a:lnTo>
                  <a:cubicBezTo>
                    <a:pt x="129338" y="228460"/>
                    <a:pt x="181264" y="215227"/>
                    <a:pt x="205123" y="175060"/>
                  </a:cubicBezTo>
                  <a:cubicBezTo>
                    <a:pt x="220924" y="148458"/>
                    <a:pt x="220931" y="115358"/>
                    <a:pt x="205141" y="88750"/>
                  </a:cubicBezTo>
                  <a:lnTo>
                    <a:pt x="199952" y="79957"/>
                  </a:lnTo>
                  <a:lnTo>
                    <a:pt x="160403" y="119463"/>
                  </a:lnTo>
                  <a:lnTo>
                    <a:pt x="161563" y="123868"/>
                  </a:lnTo>
                  <a:cubicBezTo>
                    <a:pt x="165987" y="139989"/>
                    <a:pt x="156496" y="156642"/>
                    <a:pt x="140363" y="161063"/>
                  </a:cubicBezTo>
                  <a:cubicBezTo>
                    <a:pt x="135109" y="162503"/>
                    <a:pt x="129563" y="162500"/>
                    <a:pt x="124309" y="1610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5" name="Google Shape;2465;g2db6eecb36d_0_0"/>
            <p:cNvSpPr/>
            <p:nvPr/>
          </p:nvSpPr>
          <p:spPr>
            <a:xfrm>
              <a:off x="2639459" y="3724485"/>
              <a:ext cx="211108" cy="210961"/>
            </a:xfrm>
            <a:custGeom>
              <a:rect b="b" l="l" r="r" t="t"/>
              <a:pathLst>
                <a:path extrusionOk="0" h="152044" w="152150">
                  <a:moveTo>
                    <a:pt x="76407" y="152025"/>
                  </a:moveTo>
                  <a:cubicBezTo>
                    <a:pt x="34392" y="152024"/>
                    <a:pt x="333" y="117987"/>
                    <a:pt x="334" y="76001"/>
                  </a:cubicBezTo>
                  <a:cubicBezTo>
                    <a:pt x="335" y="34015"/>
                    <a:pt x="34396" y="-20"/>
                    <a:pt x="76411" y="-19"/>
                  </a:cubicBezTo>
                  <a:cubicBezTo>
                    <a:pt x="118427" y="-18"/>
                    <a:pt x="152486" y="34019"/>
                    <a:pt x="152485" y="76005"/>
                  </a:cubicBezTo>
                  <a:cubicBezTo>
                    <a:pt x="152484" y="96169"/>
                    <a:pt x="144467" y="115507"/>
                    <a:pt x="130197" y="129764"/>
                  </a:cubicBezTo>
                  <a:cubicBezTo>
                    <a:pt x="115961" y="144064"/>
                    <a:pt x="96592" y="152079"/>
                    <a:pt x="76407" y="152025"/>
                  </a:cubicBezTo>
                  <a:close/>
                  <a:moveTo>
                    <a:pt x="76407" y="4731"/>
                  </a:moveTo>
                  <a:cubicBezTo>
                    <a:pt x="37017" y="4724"/>
                    <a:pt x="5081" y="36629"/>
                    <a:pt x="5074" y="75991"/>
                  </a:cubicBezTo>
                  <a:cubicBezTo>
                    <a:pt x="5068" y="115353"/>
                    <a:pt x="36995" y="147267"/>
                    <a:pt x="76384" y="147273"/>
                  </a:cubicBezTo>
                  <a:cubicBezTo>
                    <a:pt x="115774" y="147279"/>
                    <a:pt x="147710" y="115375"/>
                    <a:pt x="147716" y="76013"/>
                  </a:cubicBezTo>
                  <a:cubicBezTo>
                    <a:pt x="147720" y="57110"/>
                    <a:pt x="140207" y="38980"/>
                    <a:pt x="126833" y="25612"/>
                  </a:cubicBezTo>
                  <a:lnTo>
                    <a:pt x="126833" y="25612"/>
                  </a:lnTo>
                  <a:cubicBezTo>
                    <a:pt x="113493" y="12196"/>
                    <a:pt x="95333" y="4676"/>
                    <a:pt x="76407" y="4731"/>
                  </a:cubicBezTo>
                  <a:close/>
                  <a:moveTo>
                    <a:pt x="76263" y="129703"/>
                  </a:moveTo>
                  <a:cubicBezTo>
                    <a:pt x="46654" y="129703"/>
                    <a:pt x="22652" y="105717"/>
                    <a:pt x="22651" y="76129"/>
                  </a:cubicBezTo>
                  <a:cubicBezTo>
                    <a:pt x="22651" y="66513"/>
                    <a:pt x="25241" y="57074"/>
                    <a:pt x="30150" y="48802"/>
                  </a:cubicBezTo>
                  <a:lnTo>
                    <a:pt x="36263" y="38416"/>
                  </a:lnTo>
                  <a:lnTo>
                    <a:pt x="65409" y="67516"/>
                  </a:lnTo>
                  <a:lnTo>
                    <a:pt x="64026" y="72711"/>
                  </a:lnTo>
                  <a:cubicBezTo>
                    <a:pt x="62148" y="79477"/>
                    <a:pt x="66115" y="86483"/>
                    <a:pt x="72886" y="88360"/>
                  </a:cubicBezTo>
                  <a:cubicBezTo>
                    <a:pt x="75111" y="88977"/>
                    <a:pt x="77462" y="88977"/>
                    <a:pt x="79687" y="88360"/>
                  </a:cubicBezTo>
                  <a:lnTo>
                    <a:pt x="84880" y="86979"/>
                  </a:lnTo>
                  <a:lnTo>
                    <a:pt x="114020" y="116094"/>
                  </a:lnTo>
                  <a:lnTo>
                    <a:pt x="103649" y="122213"/>
                  </a:lnTo>
                  <a:cubicBezTo>
                    <a:pt x="95355" y="127112"/>
                    <a:pt x="85898" y="129699"/>
                    <a:pt x="76263" y="129703"/>
                  </a:cubicBezTo>
                  <a:close/>
                  <a:moveTo>
                    <a:pt x="37250" y="46134"/>
                  </a:moveTo>
                  <a:lnTo>
                    <a:pt x="34254" y="51221"/>
                  </a:lnTo>
                  <a:cubicBezTo>
                    <a:pt x="20501" y="74428"/>
                    <a:pt x="28178" y="104382"/>
                    <a:pt x="51401" y="118126"/>
                  </a:cubicBezTo>
                  <a:cubicBezTo>
                    <a:pt x="66766" y="127218"/>
                    <a:pt x="85870" y="127213"/>
                    <a:pt x="101229" y="118112"/>
                  </a:cubicBezTo>
                  <a:lnTo>
                    <a:pt x="106306" y="115117"/>
                  </a:lnTo>
                  <a:lnTo>
                    <a:pt x="83456" y="92289"/>
                  </a:lnTo>
                  <a:lnTo>
                    <a:pt x="80915" y="92963"/>
                  </a:lnTo>
                  <a:cubicBezTo>
                    <a:pt x="71602" y="95519"/>
                    <a:pt x="61979" y="90045"/>
                    <a:pt x="59422" y="80738"/>
                  </a:cubicBezTo>
                  <a:cubicBezTo>
                    <a:pt x="58591" y="77712"/>
                    <a:pt x="58590" y="74519"/>
                    <a:pt x="59420" y="71492"/>
                  </a:cubicBezTo>
                  <a:lnTo>
                    <a:pt x="60095" y="68949"/>
                  </a:lnTo>
                  <a:close/>
                  <a:moveTo>
                    <a:pt x="116541" y="113579"/>
                  </a:moveTo>
                  <a:lnTo>
                    <a:pt x="87429" y="84459"/>
                  </a:lnTo>
                  <a:lnTo>
                    <a:pt x="88793" y="79285"/>
                  </a:lnTo>
                  <a:cubicBezTo>
                    <a:pt x="90688" y="72522"/>
                    <a:pt x="86739" y="65503"/>
                    <a:pt x="79971" y="63609"/>
                  </a:cubicBezTo>
                  <a:cubicBezTo>
                    <a:pt x="77735" y="62984"/>
                    <a:pt x="75370" y="62981"/>
                    <a:pt x="73132" y="63602"/>
                  </a:cubicBezTo>
                  <a:lnTo>
                    <a:pt x="67934" y="64969"/>
                  </a:lnTo>
                  <a:lnTo>
                    <a:pt x="38818" y="35864"/>
                  </a:lnTo>
                  <a:lnTo>
                    <a:pt x="49203" y="29754"/>
                  </a:lnTo>
                  <a:cubicBezTo>
                    <a:pt x="74683" y="14662"/>
                    <a:pt x="107582" y="23069"/>
                    <a:pt x="122684" y="48532"/>
                  </a:cubicBezTo>
                  <a:cubicBezTo>
                    <a:pt x="132681" y="65387"/>
                    <a:pt x="132677" y="86350"/>
                    <a:pt x="122673" y="103201"/>
                  </a:cubicBezTo>
                  <a:close/>
                  <a:moveTo>
                    <a:pt x="92733" y="83028"/>
                  </a:moveTo>
                  <a:lnTo>
                    <a:pt x="115564" y="105870"/>
                  </a:lnTo>
                  <a:lnTo>
                    <a:pt x="118569" y="100784"/>
                  </a:lnTo>
                  <a:cubicBezTo>
                    <a:pt x="132346" y="77592"/>
                    <a:pt x="124699" y="47632"/>
                    <a:pt x="101492" y="33865"/>
                  </a:cubicBezTo>
                  <a:cubicBezTo>
                    <a:pt x="86121" y="24748"/>
                    <a:pt x="66996" y="24744"/>
                    <a:pt x="51622" y="33855"/>
                  </a:cubicBezTo>
                  <a:lnTo>
                    <a:pt x="46541" y="36849"/>
                  </a:lnTo>
                  <a:lnTo>
                    <a:pt x="69368" y="59668"/>
                  </a:lnTo>
                  <a:lnTo>
                    <a:pt x="71913" y="58999"/>
                  </a:lnTo>
                  <a:cubicBezTo>
                    <a:pt x="81228" y="56446"/>
                    <a:pt x="90850" y="61923"/>
                    <a:pt x="93404" y="71231"/>
                  </a:cubicBezTo>
                  <a:cubicBezTo>
                    <a:pt x="94236" y="74263"/>
                    <a:pt x="94235" y="77463"/>
                    <a:pt x="93399" y="804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6" name="Google Shape;2466;g2db6eecb36d_0_0"/>
            <p:cNvSpPr/>
            <p:nvPr/>
          </p:nvSpPr>
          <p:spPr>
            <a:xfrm>
              <a:off x="2905092" y="3835593"/>
              <a:ext cx="211" cy="781855"/>
            </a:xfrm>
            <a:custGeom>
              <a:rect b="b" l="l" r="r" t="t"/>
              <a:pathLst>
                <a:path extrusionOk="0" h="563499" w="152">
                  <a:moveTo>
                    <a:pt x="0" y="0"/>
                  </a:moveTo>
                  <a:lnTo>
                    <a:pt x="152" y="0"/>
                  </a:lnTo>
                  <a:lnTo>
                    <a:pt x="152" y="563499"/>
                  </a:lnTo>
                  <a:lnTo>
                    <a:pt x="0" y="56349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0" name="Shape 2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1" name="Google Shape;2471;g2db6eecb36d_0_30"/>
          <p:cNvSpPr txBox="1"/>
          <p:nvPr/>
        </p:nvSpPr>
        <p:spPr>
          <a:xfrm>
            <a:off x="1927400" y="35770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E9E9E"/>
                </a:solidFill>
                <a:uFill>
                  <a:noFill/>
                </a:uFill>
                <a:latin typeface="Hanken Grotesk"/>
                <a:ea typeface="Hanken Grotesk"/>
                <a:cs typeface="Hanken Grotesk"/>
                <a:sym typeface="Hanken Grotesk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Fonte:</a:t>
            </a:r>
            <a:r>
              <a:rPr lang="en">
                <a:solidFill>
                  <a:srgbClr val="9E9E9E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 ISTAT</a:t>
            </a:r>
            <a:endParaRPr>
              <a:solidFill>
                <a:srgbClr val="9E9E9E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2472" name="Google Shape;2472;g2db6eecb36d_0_30"/>
          <p:cNvSpPr txBox="1"/>
          <p:nvPr>
            <p:ph type="title"/>
          </p:nvPr>
        </p:nvSpPr>
        <p:spPr>
          <a:xfrm>
            <a:off x="6666575" y="707100"/>
            <a:ext cx="2292900" cy="300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600"/>
              <a:t>Il </a:t>
            </a:r>
            <a:r>
              <a:rPr b="0" lang="en" sz="1600" u="sng"/>
              <a:t>rapporto</a:t>
            </a:r>
            <a:r>
              <a:rPr b="0" lang="en" sz="1600"/>
              <a:t> tra la spesa per R&amp;S e una qualche misura dell’output.</a:t>
            </a:r>
            <a:endParaRPr b="0"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➢"/>
            </a:pPr>
            <a:r>
              <a:rPr lang="en" sz="1600"/>
              <a:t>Aziende</a:t>
            </a:r>
            <a:r>
              <a:rPr b="0" lang="en" sz="1600"/>
              <a:t>: vendite</a:t>
            </a:r>
            <a:endParaRPr b="0" sz="1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➢"/>
            </a:pPr>
            <a:r>
              <a:rPr lang="en" sz="1600"/>
              <a:t>Industria</a:t>
            </a:r>
            <a:r>
              <a:rPr b="0" lang="en" sz="1600"/>
              <a:t>: produzione totale o valore aggiunto</a:t>
            </a:r>
            <a:endParaRPr b="0"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600"/>
              <a:t> </a:t>
            </a:r>
            <a:endParaRPr b="0"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600"/>
          </a:p>
        </p:txBody>
      </p:sp>
      <p:sp>
        <p:nvSpPr>
          <p:cNvPr id="2473" name="Google Shape;2473;g2db6eecb36d_0_30"/>
          <p:cNvSpPr txBox="1"/>
          <p:nvPr>
            <p:ph idx="2" type="title"/>
          </p:nvPr>
        </p:nvSpPr>
        <p:spPr>
          <a:xfrm>
            <a:off x="98720" y="-67675"/>
            <a:ext cx="7198200" cy="9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/>
              <a:t>Intensità di R&amp;S</a:t>
            </a:r>
            <a:endParaRPr sz="3300"/>
          </a:p>
        </p:txBody>
      </p:sp>
      <p:pic>
        <p:nvPicPr>
          <p:cNvPr id="2474" name="Google Shape;2474;g2db6eecb36d_0_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8250" y="845225"/>
            <a:ext cx="6478324" cy="2731825"/>
          </a:xfrm>
          <a:prstGeom prst="rect">
            <a:avLst/>
          </a:prstGeom>
          <a:noFill/>
          <a:ln>
            <a:noFill/>
          </a:ln>
        </p:spPr>
      </p:pic>
      <p:sp>
        <p:nvSpPr>
          <p:cNvPr id="2475" name="Google Shape;2475;g2db6eecb36d_0_30"/>
          <p:cNvSpPr txBox="1"/>
          <p:nvPr/>
        </p:nvSpPr>
        <p:spPr>
          <a:xfrm>
            <a:off x="280175" y="3843200"/>
            <a:ext cx="8512200" cy="12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Un </a:t>
            </a:r>
            <a:r>
              <a:rPr b="1" lang="en" sz="1600">
                <a:solidFill>
                  <a:schemeClr val="dk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alta intensità di R&amp;S</a:t>
            </a:r>
            <a:r>
              <a:rPr lang="en" sz="1600">
                <a:solidFill>
                  <a:schemeClr val="dk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 in un settore sta ad indicare la presenza di attività ad alta tecnologia, quindi industrie che dipendono dal </a:t>
            </a:r>
            <a:r>
              <a:rPr lang="en" sz="1600" u="sng">
                <a:solidFill>
                  <a:schemeClr val="dk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grado di innovazione </a:t>
            </a:r>
            <a:r>
              <a:rPr lang="en" sz="1600">
                <a:solidFill>
                  <a:schemeClr val="dk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raggiunto per essere competitive. </a:t>
            </a:r>
            <a:endParaRPr sz="1600">
              <a:solidFill>
                <a:schemeClr val="dk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9" name="Shape 2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0" name="Google Shape;2480;g2db6eecb36d_0_35"/>
          <p:cNvSpPr txBox="1"/>
          <p:nvPr>
            <p:ph idx="2" type="title"/>
          </p:nvPr>
        </p:nvSpPr>
        <p:spPr>
          <a:xfrm>
            <a:off x="473250" y="476625"/>
            <a:ext cx="7581600" cy="62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600"/>
              <a:t>Quando invece la </a:t>
            </a:r>
            <a:r>
              <a:rPr lang="en" sz="1600"/>
              <a:t>spesa lorda per R&amp;S </a:t>
            </a:r>
            <a:r>
              <a:rPr b="0" lang="en" sz="1600"/>
              <a:t>viene messa a rapporto con il PIL abbiamo delle informazioni sul progresso tecnologico del paese in questione. </a:t>
            </a:r>
            <a:endParaRPr b="0" sz="1600"/>
          </a:p>
        </p:txBody>
      </p:sp>
      <p:pic>
        <p:nvPicPr>
          <p:cNvPr id="2481" name="Google Shape;2481;g2db6eecb36d_0_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1138" y="1258975"/>
            <a:ext cx="6005813" cy="3764626"/>
          </a:xfrm>
          <a:prstGeom prst="rect">
            <a:avLst/>
          </a:prstGeom>
          <a:noFill/>
          <a:ln>
            <a:noFill/>
          </a:ln>
        </p:spPr>
      </p:pic>
      <p:sp>
        <p:nvSpPr>
          <p:cNvPr id="2482" name="Google Shape;2482;g2db6eecb36d_0_35"/>
          <p:cNvSpPr txBox="1"/>
          <p:nvPr/>
        </p:nvSpPr>
        <p:spPr>
          <a:xfrm>
            <a:off x="2764050" y="4623400"/>
            <a:ext cx="638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E9E9E"/>
                </a:solidFill>
                <a:uFill>
                  <a:noFill/>
                </a:uFill>
                <a:latin typeface="Instrument Sans"/>
                <a:ea typeface="Instrument Sans"/>
                <a:cs typeface="Instrument Sans"/>
                <a:sym typeface="Instrument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Fonte: </a:t>
            </a:r>
            <a:r>
              <a:rPr lang="en">
                <a:solidFill>
                  <a:srgbClr val="9E9E9E"/>
                </a:solidFill>
                <a:uFill>
                  <a:noFill/>
                </a:uFill>
                <a:latin typeface="Instrument Sans"/>
                <a:ea typeface="Instrument Sans"/>
                <a:cs typeface="Instrument Sans"/>
                <a:sym typeface="Instrument Sa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www.ec.europa.eu/eurostat</a:t>
            </a:r>
            <a:r>
              <a:rPr lang="en">
                <a:solidFill>
                  <a:srgbClr val="9E9E9E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 </a:t>
            </a:r>
            <a:endParaRPr>
              <a:solidFill>
                <a:srgbClr val="9E9E9E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6" name="Shape 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7" name="Google Shape;2487;g2db6eecb36d_0_44"/>
          <p:cNvSpPr txBox="1"/>
          <p:nvPr>
            <p:ph type="title"/>
          </p:nvPr>
        </p:nvSpPr>
        <p:spPr>
          <a:xfrm>
            <a:off x="483350" y="222400"/>
            <a:ext cx="7496700" cy="115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600">
                <a:solidFill>
                  <a:srgbClr val="3B3B3B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La spesa totale dell’Unione in R&amp;S nel 2022 ammonta a </a:t>
            </a:r>
            <a:r>
              <a:rPr lang="en" sz="1600">
                <a:solidFill>
                  <a:srgbClr val="3B3B3B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352 </a:t>
            </a:r>
            <a:r>
              <a:rPr b="0" lang="en" sz="1600">
                <a:solidFill>
                  <a:srgbClr val="3B3B3B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miliardi di euro, in aumento del </a:t>
            </a:r>
            <a:r>
              <a:rPr lang="en" sz="1600">
                <a:solidFill>
                  <a:srgbClr val="3B3B3B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6,34% </a:t>
            </a:r>
            <a:r>
              <a:rPr b="0" lang="en" sz="1600">
                <a:solidFill>
                  <a:srgbClr val="3B3B3B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rispetto al 2021 e in crescita del </a:t>
            </a:r>
            <a:r>
              <a:rPr lang="en" sz="1600">
                <a:solidFill>
                  <a:srgbClr val="3B3B3B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48.52% </a:t>
            </a:r>
            <a:r>
              <a:rPr b="0" lang="en" sz="1600">
                <a:solidFill>
                  <a:srgbClr val="3B3B3B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rispetto al 2012. </a:t>
            </a:r>
            <a:endParaRPr b="0" sz="1600">
              <a:solidFill>
                <a:srgbClr val="3B3B3B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600">
              <a:solidFill>
                <a:srgbClr val="3B3B3B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600">
              <a:solidFill>
                <a:srgbClr val="3B3B3B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600">
              <a:solidFill>
                <a:srgbClr val="3B3B3B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600">
              <a:solidFill>
                <a:srgbClr val="3B3B3B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600">
              <a:solidFill>
                <a:srgbClr val="3B3B3B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600">
              <a:solidFill>
                <a:srgbClr val="3B3B3B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600">
              <a:solidFill>
                <a:srgbClr val="3B3B3B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600">
              <a:solidFill>
                <a:srgbClr val="3B3B3B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600">
              <a:solidFill>
                <a:srgbClr val="3B3B3B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600">
              <a:solidFill>
                <a:srgbClr val="3B3B3B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600">
              <a:solidFill>
                <a:srgbClr val="3B3B3B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600">
              <a:solidFill>
                <a:srgbClr val="3B3B3B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600"/>
          </a:p>
        </p:txBody>
      </p:sp>
      <p:pic>
        <p:nvPicPr>
          <p:cNvPr id="2488" name="Google Shape;2488;g2db6eecb36d_0_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3350" y="1270350"/>
            <a:ext cx="4461276" cy="3047625"/>
          </a:xfrm>
          <a:prstGeom prst="rect">
            <a:avLst/>
          </a:prstGeom>
          <a:noFill/>
          <a:ln>
            <a:noFill/>
          </a:ln>
        </p:spPr>
      </p:pic>
      <p:sp>
        <p:nvSpPr>
          <p:cNvPr id="2489" name="Google Shape;2489;g2db6eecb36d_0_44"/>
          <p:cNvSpPr txBox="1"/>
          <p:nvPr/>
        </p:nvSpPr>
        <p:spPr>
          <a:xfrm>
            <a:off x="5156325" y="1088575"/>
            <a:ext cx="3742800" cy="3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Siccome le industrie variano considerevolmente nella loro intensità di R&amp;S, il rapporto aggregato potrebbe semplicemente essere un effetto del fatto che le </a:t>
            </a:r>
            <a:r>
              <a:rPr lang="en" sz="1600" u="sng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strutture industriali </a:t>
            </a:r>
            <a:r>
              <a:rPr lang="en" sz="16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sono </a:t>
            </a:r>
            <a:r>
              <a:rPr lang="en" sz="1600" u="sng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diverse tra i paesi</a:t>
            </a:r>
            <a:r>
              <a:rPr lang="en" sz="16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 Un paese o una regione con grandi industrie ad alta tecnologia avrà naturalmente una maggiore intensità di R&amp;S rispetto a uno con la maggior parte delle sue attività nelle industrie a basso utilizzo di tecnologie avanzate.</a:t>
            </a:r>
            <a:endParaRPr sz="1600">
              <a:solidFill>
                <a:schemeClr val="dk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2490" name="Google Shape;2490;g2db6eecb36d_0_44"/>
          <p:cNvSpPr txBox="1"/>
          <p:nvPr/>
        </p:nvSpPr>
        <p:spPr>
          <a:xfrm>
            <a:off x="1214001" y="4423125"/>
            <a:ext cx="327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E9E9E"/>
                </a:solidFill>
                <a:uFill>
                  <a:noFill/>
                </a:uFill>
                <a:latin typeface="Instrument Sans"/>
                <a:ea typeface="Instrument Sans"/>
                <a:cs typeface="Instrument Sans"/>
                <a:sym typeface="Instrument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Fonte: </a:t>
            </a:r>
            <a:r>
              <a:rPr lang="en">
                <a:solidFill>
                  <a:srgbClr val="9E9E9E"/>
                </a:solidFill>
                <a:uFill>
                  <a:noFill/>
                </a:uFill>
                <a:latin typeface="Instrument Sans"/>
                <a:ea typeface="Instrument Sans"/>
                <a:cs typeface="Instrument Sans"/>
                <a:sym typeface="Instrument Sa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www.ec.europa.eu/eurostat</a:t>
            </a:r>
            <a:r>
              <a:rPr lang="en">
                <a:solidFill>
                  <a:srgbClr val="9E9E9E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 </a:t>
            </a:r>
            <a:endParaRPr>
              <a:solidFill>
                <a:srgbClr val="9E9E9E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4" name="Shape 2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5" name="Google Shape;2495;g2db6eecb36d_0_5"/>
          <p:cNvSpPr txBox="1"/>
          <p:nvPr>
            <p:ph type="title"/>
          </p:nvPr>
        </p:nvSpPr>
        <p:spPr>
          <a:xfrm>
            <a:off x="734700" y="1194700"/>
            <a:ext cx="7674600" cy="226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600"/>
              <a:t>Misurare l’innovazione studiando solamente i dati raccolti sulla ricerca e sviluppo è </a:t>
            </a:r>
            <a:r>
              <a:rPr b="0" lang="en" sz="1600" u="sng"/>
              <a:t>limitante</a:t>
            </a:r>
            <a:r>
              <a:rPr b="0" lang="en" sz="1600"/>
              <a:t> </a:t>
            </a:r>
            <a:r>
              <a:rPr b="0" lang="en" sz="1600"/>
              <a:t>perché</a:t>
            </a:r>
            <a:r>
              <a:rPr b="0" lang="en" sz="1600"/>
              <a:t>:</a:t>
            </a:r>
            <a:endParaRPr b="0" sz="16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600"/>
          </a:p>
          <a:p>
            <a:pPr indent="-330200" lvl="0" marL="457200" rtl="0" algn="just">
              <a:spcBef>
                <a:spcPts val="0"/>
              </a:spcBef>
              <a:spcAft>
                <a:spcPts val="0"/>
              </a:spcAft>
              <a:buSzPts val="1600"/>
              <a:buChar char="➢"/>
            </a:pPr>
            <a:r>
              <a:rPr b="0" lang="en" sz="1600"/>
              <a:t>Si tenderebbe a considerare la R&amp;S come la </a:t>
            </a:r>
            <a:r>
              <a:rPr lang="en" sz="1600"/>
              <a:t>fonte primaria della crescita della produttività</a:t>
            </a:r>
            <a:endParaRPr sz="1600"/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600"/>
          </a:p>
          <a:p>
            <a:pPr indent="-330200" lvl="0" marL="457200" rtl="0" algn="just">
              <a:spcBef>
                <a:spcPts val="0"/>
              </a:spcBef>
              <a:spcAft>
                <a:spcPts val="0"/>
              </a:spcAft>
              <a:buSzPts val="1600"/>
              <a:buChar char="➢"/>
            </a:pPr>
            <a:r>
              <a:rPr b="0" lang="en" sz="1600"/>
              <a:t>Non viene presa in considerazione la </a:t>
            </a:r>
            <a:r>
              <a:rPr lang="en" sz="1600"/>
              <a:t>complessità fondamentale dei dati </a:t>
            </a:r>
            <a:r>
              <a:rPr b="0" lang="en" sz="1600"/>
              <a:t>disponibili.</a:t>
            </a:r>
            <a:endParaRPr b="0" sz="1600"/>
          </a:p>
        </p:txBody>
      </p:sp>
      <p:sp>
        <p:nvSpPr>
          <p:cNvPr id="2496" name="Google Shape;2496;g2db6eecb36d_0_5"/>
          <p:cNvSpPr txBox="1"/>
          <p:nvPr>
            <p:ph idx="2" type="title"/>
          </p:nvPr>
        </p:nvSpPr>
        <p:spPr>
          <a:xfrm>
            <a:off x="652945" y="52100"/>
            <a:ext cx="7155300" cy="9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Limiti R&amp;S</a:t>
            </a:r>
            <a:endParaRPr sz="3600"/>
          </a:p>
        </p:txBody>
      </p:sp>
      <p:sp>
        <p:nvSpPr>
          <p:cNvPr id="2497" name="Google Shape;2497;g2db6eecb36d_0_5"/>
          <p:cNvSpPr/>
          <p:nvPr/>
        </p:nvSpPr>
        <p:spPr>
          <a:xfrm>
            <a:off x="2299514" y="3915490"/>
            <a:ext cx="1404318" cy="1233622"/>
          </a:xfrm>
          <a:custGeom>
            <a:rect b="b" l="l" r="r" t="t"/>
            <a:pathLst>
              <a:path extrusionOk="0" h="837774" w="3103465">
                <a:moveTo>
                  <a:pt x="0" y="0"/>
                </a:moveTo>
                <a:lnTo>
                  <a:pt x="3103465" y="0"/>
                </a:lnTo>
                <a:lnTo>
                  <a:pt x="3103465" y="837775"/>
                </a:lnTo>
                <a:lnTo>
                  <a:pt x="0" y="837775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98" name="Google Shape;2498;g2db6eecb36d_0_5"/>
          <p:cNvGrpSpPr/>
          <p:nvPr/>
        </p:nvGrpSpPr>
        <p:grpSpPr>
          <a:xfrm>
            <a:off x="715312" y="3915490"/>
            <a:ext cx="1403815" cy="1233622"/>
            <a:chOff x="715312" y="3915490"/>
            <a:chExt cx="1403815" cy="1233622"/>
          </a:xfrm>
        </p:grpSpPr>
        <p:sp>
          <p:nvSpPr>
            <p:cNvPr id="2499" name="Google Shape;2499;g2db6eecb36d_0_5"/>
            <p:cNvSpPr/>
            <p:nvPr/>
          </p:nvSpPr>
          <p:spPr>
            <a:xfrm>
              <a:off x="715312" y="3915490"/>
              <a:ext cx="1403815" cy="1233622"/>
            </a:xfrm>
            <a:custGeom>
              <a:rect b="b" l="l" r="r" t="t"/>
              <a:pathLst>
                <a:path extrusionOk="0" h="837774" w="953355">
                  <a:moveTo>
                    <a:pt x="0" y="0"/>
                  </a:moveTo>
                  <a:lnTo>
                    <a:pt x="953355" y="0"/>
                  </a:lnTo>
                  <a:lnTo>
                    <a:pt x="953355" y="837775"/>
                  </a:lnTo>
                  <a:lnTo>
                    <a:pt x="0" y="83777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500" name="Google Shape;2500;g2db6eecb36d_0_5"/>
            <p:cNvGrpSpPr/>
            <p:nvPr/>
          </p:nvGrpSpPr>
          <p:grpSpPr>
            <a:xfrm>
              <a:off x="921660" y="4025697"/>
              <a:ext cx="1024701" cy="1001826"/>
              <a:chOff x="7175111" y="3733722"/>
              <a:chExt cx="695892" cy="680357"/>
            </a:xfrm>
          </p:grpSpPr>
          <p:sp>
            <p:nvSpPr>
              <p:cNvPr id="2501" name="Google Shape;2501;g2db6eecb36d_0_5"/>
              <p:cNvSpPr/>
              <p:nvPr/>
            </p:nvSpPr>
            <p:spPr>
              <a:xfrm>
                <a:off x="7175111" y="3876396"/>
                <a:ext cx="695892" cy="537683"/>
              </a:xfrm>
              <a:custGeom>
                <a:rect b="b" l="l" r="r" t="t"/>
                <a:pathLst>
                  <a:path extrusionOk="0" h="537683" w="695892">
                    <a:moveTo>
                      <a:pt x="696226" y="436798"/>
                    </a:moveTo>
                    <a:lnTo>
                      <a:pt x="696226" y="501131"/>
                    </a:lnTo>
                    <a:lnTo>
                      <a:pt x="554358" y="501131"/>
                    </a:lnTo>
                    <a:lnTo>
                      <a:pt x="554358" y="537665"/>
                    </a:lnTo>
                    <a:lnTo>
                      <a:pt x="157582" y="537665"/>
                    </a:lnTo>
                    <a:lnTo>
                      <a:pt x="157582" y="501131"/>
                    </a:lnTo>
                    <a:lnTo>
                      <a:pt x="334" y="501131"/>
                    </a:lnTo>
                    <a:lnTo>
                      <a:pt x="334" y="436798"/>
                    </a:lnTo>
                    <a:lnTo>
                      <a:pt x="157582" y="436798"/>
                    </a:lnTo>
                    <a:lnTo>
                      <a:pt x="157582" y="294189"/>
                    </a:lnTo>
                    <a:lnTo>
                      <a:pt x="310628" y="294189"/>
                    </a:lnTo>
                    <a:cubicBezTo>
                      <a:pt x="312556" y="280052"/>
                      <a:pt x="319470" y="267067"/>
                      <a:pt x="330126" y="257571"/>
                    </a:cubicBezTo>
                    <a:cubicBezTo>
                      <a:pt x="345713" y="243719"/>
                      <a:pt x="367326" y="238835"/>
                      <a:pt x="387361" y="244637"/>
                    </a:cubicBezTo>
                    <a:lnTo>
                      <a:pt x="409716" y="224649"/>
                    </a:lnTo>
                    <a:cubicBezTo>
                      <a:pt x="381794" y="173971"/>
                      <a:pt x="400270" y="110270"/>
                      <a:pt x="450982" y="82368"/>
                    </a:cubicBezTo>
                    <a:cubicBezTo>
                      <a:pt x="458848" y="78040"/>
                      <a:pt x="467237" y="74741"/>
                      <a:pt x="475944" y="72549"/>
                    </a:cubicBezTo>
                    <a:cubicBezTo>
                      <a:pt x="474508" y="70898"/>
                      <a:pt x="473215" y="69129"/>
                      <a:pt x="472078" y="67259"/>
                    </a:cubicBezTo>
                    <a:lnTo>
                      <a:pt x="475187" y="67259"/>
                    </a:lnTo>
                    <a:lnTo>
                      <a:pt x="472330" y="61296"/>
                    </a:lnTo>
                    <a:cubicBezTo>
                      <a:pt x="469763" y="55887"/>
                      <a:pt x="468415" y="49981"/>
                      <a:pt x="468380" y="43995"/>
                    </a:cubicBezTo>
                    <a:cubicBezTo>
                      <a:pt x="468370" y="37696"/>
                      <a:pt x="469838" y="31483"/>
                      <a:pt x="472666" y="25854"/>
                    </a:cubicBezTo>
                    <a:lnTo>
                      <a:pt x="475692" y="19807"/>
                    </a:lnTo>
                    <a:lnTo>
                      <a:pt x="472498" y="19807"/>
                    </a:lnTo>
                    <a:cubicBezTo>
                      <a:pt x="485800" y="-463"/>
                      <a:pt x="513027" y="-6119"/>
                      <a:pt x="533311" y="7174"/>
                    </a:cubicBezTo>
                    <a:cubicBezTo>
                      <a:pt x="538347" y="10474"/>
                      <a:pt x="542650" y="14774"/>
                      <a:pt x="545953" y="19807"/>
                    </a:cubicBezTo>
                    <a:lnTo>
                      <a:pt x="542844" y="19807"/>
                    </a:lnTo>
                    <a:lnTo>
                      <a:pt x="545870" y="25854"/>
                    </a:lnTo>
                    <a:cubicBezTo>
                      <a:pt x="548659" y="31497"/>
                      <a:pt x="550125" y="37701"/>
                      <a:pt x="550156" y="43995"/>
                    </a:cubicBezTo>
                    <a:cubicBezTo>
                      <a:pt x="550132" y="49992"/>
                      <a:pt x="548753" y="55906"/>
                      <a:pt x="546122" y="61296"/>
                    </a:cubicBezTo>
                    <a:lnTo>
                      <a:pt x="543348" y="67259"/>
                    </a:lnTo>
                    <a:lnTo>
                      <a:pt x="546458" y="67259"/>
                    </a:lnTo>
                    <a:cubicBezTo>
                      <a:pt x="543054" y="72718"/>
                      <a:pt x="538493" y="77362"/>
                      <a:pt x="533095" y="80865"/>
                    </a:cubicBezTo>
                    <a:lnTo>
                      <a:pt x="533095" y="120842"/>
                    </a:lnTo>
                    <a:lnTo>
                      <a:pt x="535952" y="122102"/>
                    </a:lnTo>
                    <a:cubicBezTo>
                      <a:pt x="558670" y="132443"/>
                      <a:pt x="572716" y="155648"/>
                      <a:pt x="571335" y="180556"/>
                    </a:cubicBezTo>
                    <a:cubicBezTo>
                      <a:pt x="570479" y="196566"/>
                      <a:pt x="563246" y="211567"/>
                      <a:pt x="551248" y="222212"/>
                    </a:cubicBezTo>
                    <a:cubicBezTo>
                      <a:pt x="535679" y="236034"/>
                      <a:pt x="514107" y="240917"/>
                      <a:pt x="494098" y="235147"/>
                    </a:cubicBezTo>
                    <a:lnTo>
                      <a:pt x="429971" y="292341"/>
                    </a:lnTo>
                    <a:cubicBezTo>
                      <a:pt x="430056" y="292929"/>
                      <a:pt x="430223" y="293602"/>
                      <a:pt x="430308" y="294189"/>
                    </a:cubicBezTo>
                    <a:lnTo>
                      <a:pt x="554358" y="294189"/>
                    </a:lnTo>
                    <a:lnTo>
                      <a:pt x="554358" y="436798"/>
                    </a:lnTo>
                    <a:close/>
                    <a:moveTo>
                      <a:pt x="687821" y="492732"/>
                    </a:moveTo>
                    <a:lnTo>
                      <a:pt x="687821" y="445197"/>
                    </a:lnTo>
                    <a:lnTo>
                      <a:pt x="545953" y="445197"/>
                    </a:lnTo>
                    <a:lnTo>
                      <a:pt x="545953" y="302588"/>
                    </a:lnTo>
                    <a:lnTo>
                      <a:pt x="422575" y="302588"/>
                    </a:lnTo>
                    <a:lnTo>
                      <a:pt x="422323" y="298724"/>
                    </a:lnTo>
                    <a:cubicBezTo>
                      <a:pt x="422152" y="296352"/>
                      <a:pt x="421815" y="293995"/>
                      <a:pt x="421315" y="291670"/>
                    </a:cubicBezTo>
                    <a:lnTo>
                      <a:pt x="420811" y="289318"/>
                    </a:lnTo>
                    <a:lnTo>
                      <a:pt x="492081" y="225657"/>
                    </a:lnTo>
                    <a:lnTo>
                      <a:pt x="494434" y="226412"/>
                    </a:lnTo>
                    <a:cubicBezTo>
                      <a:pt x="521613" y="235675"/>
                      <a:pt x="551160" y="221166"/>
                      <a:pt x="560429" y="194006"/>
                    </a:cubicBezTo>
                    <a:cubicBezTo>
                      <a:pt x="568279" y="171004"/>
                      <a:pt x="559124" y="145636"/>
                      <a:pt x="538389" y="132935"/>
                    </a:cubicBezTo>
                    <a:lnTo>
                      <a:pt x="538389" y="137472"/>
                    </a:lnTo>
                    <a:cubicBezTo>
                      <a:pt x="560308" y="153567"/>
                      <a:pt x="565020" y="184371"/>
                      <a:pt x="548914" y="206274"/>
                    </a:cubicBezTo>
                    <a:cubicBezTo>
                      <a:pt x="532807" y="228178"/>
                      <a:pt x="501981" y="232887"/>
                      <a:pt x="480063" y="216792"/>
                    </a:cubicBezTo>
                    <a:cubicBezTo>
                      <a:pt x="458144" y="200697"/>
                      <a:pt x="453432" y="169892"/>
                      <a:pt x="469538" y="147989"/>
                    </a:cubicBezTo>
                    <a:cubicBezTo>
                      <a:pt x="472493" y="143970"/>
                      <a:pt x="476042" y="140424"/>
                      <a:pt x="480063" y="137472"/>
                    </a:cubicBezTo>
                    <a:lnTo>
                      <a:pt x="480063" y="135288"/>
                    </a:lnTo>
                    <a:cubicBezTo>
                      <a:pt x="478718" y="136295"/>
                      <a:pt x="477457" y="137303"/>
                      <a:pt x="476280" y="138312"/>
                    </a:cubicBezTo>
                    <a:cubicBezTo>
                      <a:pt x="462378" y="150800"/>
                      <a:pt x="456223" y="169766"/>
                      <a:pt x="460144" y="188031"/>
                    </a:cubicBezTo>
                    <a:lnTo>
                      <a:pt x="460648" y="190466"/>
                    </a:lnTo>
                    <a:lnTo>
                      <a:pt x="428963" y="218686"/>
                    </a:lnTo>
                    <a:lnTo>
                      <a:pt x="426526" y="213982"/>
                    </a:lnTo>
                    <a:cubicBezTo>
                      <a:pt x="420418" y="202561"/>
                      <a:pt x="417025" y="189887"/>
                      <a:pt x="416609" y="176944"/>
                    </a:cubicBezTo>
                    <a:cubicBezTo>
                      <a:pt x="415407" y="136072"/>
                      <a:pt x="443402" y="100097"/>
                      <a:pt x="483340" y="91195"/>
                    </a:cubicBezTo>
                    <a:lnTo>
                      <a:pt x="484432" y="90943"/>
                    </a:lnTo>
                    <a:lnTo>
                      <a:pt x="484517" y="90943"/>
                    </a:lnTo>
                    <a:cubicBezTo>
                      <a:pt x="484768" y="89515"/>
                      <a:pt x="484937" y="88003"/>
                      <a:pt x="485189" y="86575"/>
                    </a:cubicBezTo>
                    <a:lnTo>
                      <a:pt x="485441" y="85232"/>
                    </a:lnTo>
                    <a:lnTo>
                      <a:pt x="493762" y="85904"/>
                    </a:lnTo>
                    <a:lnTo>
                      <a:pt x="493762" y="145030"/>
                    </a:lnTo>
                    <a:lnTo>
                      <a:pt x="491660" y="146290"/>
                    </a:lnTo>
                    <a:cubicBezTo>
                      <a:pt x="474537" y="155984"/>
                      <a:pt x="468520" y="177714"/>
                      <a:pt x="478221" y="194826"/>
                    </a:cubicBezTo>
                    <a:cubicBezTo>
                      <a:pt x="487922" y="211937"/>
                      <a:pt x="509668" y="217950"/>
                      <a:pt x="526791" y="208256"/>
                    </a:cubicBezTo>
                    <a:cubicBezTo>
                      <a:pt x="543915" y="198562"/>
                      <a:pt x="549932" y="176831"/>
                      <a:pt x="540231" y="159720"/>
                    </a:cubicBezTo>
                    <a:cubicBezTo>
                      <a:pt x="537051" y="154110"/>
                      <a:pt x="532405" y="149468"/>
                      <a:pt x="526791" y="146290"/>
                    </a:cubicBezTo>
                    <a:lnTo>
                      <a:pt x="524691" y="145030"/>
                    </a:lnTo>
                    <a:lnTo>
                      <a:pt x="524691" y="76077"/>
                    </a:lnTo>
                    <a:lnTo>
                      <a:pt x="526791" y="74817"/>
                    </a:lnTo>
                    <a:cubicBezTo>
                      <a:pt x="543868" y="65127"/>
                      <a:pt x="549851" y="43437"/>
                      <a:pt x="540154" y="26372"/>
                    </a:cubicBezTo>
                    <a:cubicBezTo>
                      <a:pt x="530457" y="9307"/>
                      <a:pt x="508752" y="3329"/>
                      <a:pt x="491675" y="13019"/>
                    </a:cubicBezTo>
                    <a:cubicBezTo>
                      <a:pt x="480525" y="19346"/>
                      <a:pt x="473647" y="31182"/>
                      <a:pt x="473675" y="43995"/>
                    </a:cubicBezTo>
                    <a:cubicBezTo>
                      <a:pt x="473651" y="54828"/>
                      <a:pt x="478647" y="65061"/>
                      <a:pt x="487206" y="71710"/>
                    </a:cubicBezTo>
                    <a:lnTo>
                      <a:pt x="494518" y="77589"/>
                    </a:lnTo>
                    <a:lnTo>
                      <a:pt x="485273" y="79185"/>
                    </a:lnTo>
                    <a:cubicBezTo>
                      <a:pt x="484761" y="79257"/>
                      <a:pt x="484255" y="79369"/>
                      <a:pt x="483760" y="79521"/>
                    </a:cubicBezTo>
                    <a:cubicBezTo>
                      <a:pt x="482170" y="79707"/>
                      <a:pt x="480596" y="80016"/>
                      <a:pt x="479054" y="80444"/>
                    </a:cubicBezTo>
                    <a:cubicBezTo>
                      <a:pt x="427236" y="92905"/>
                      <a:pt x="395338" y="144984"/>
                      <a:pt x="407808" y="196765"/>
                    </a:cubicBezTo>
                    <a:cubicBezTo>
                      <a:pt x="410063" y="206130"/>
                      <a:pt x="413709" y="215104"/>
                      <a:pt x="418626" y="223389"/>
                    </a:cubicBezTo>
                    <a:lnTo>
                      <a:pt x="420390" y="226328"/>
                    </a:lnTo>
                    <a:lnTo>
                      <a:pt x="389294" y="254128"/>
                    </a:lnTo>
                    <a:lnTo>
                      <a:pt x="387025" y="253288"/>
                    </a:lnTo>
                    <a:cubicBezTo>
                      <a:pt x="369284" y="247412"/>
                      <a:pt x="349755" y="251411"/>
                      <a:pt x="335757" y="263787"/>
                    </a:cubicBezTo>
                    <a:cubicBezTo>
                      <a:pt x="325705" y="272755"/>
                      <a:pt x="319553" y="285291"/>
                      <a:pt x="318612" y="298724"/>
                    </a:cubicBezTo>
                    <a:lnTo>
                      <a:pt x="318276" y="302588"/>
                    </a:lnTo>
                    <a:lnTo>
                      <a:pt x="165987" y="302588"/>
                    </a:lnTo>
                    <a:lnTo>
                      <a:pt x="165987" y="445197"/>
                    </a:lnTo>
                    <a:lnTo>
                      <a:pt x="8738" y="445197"/>
                    </a:lnTo>
                    <a:lnTo>
                      <a:pt x="8738" y="492732"/>
                    </a:lnTo>
                    <a:lnTo>
                      <a:pt x="165987" y="492732"/>
                    </a:lnTo>
                    <a:lnTo>
                      <a:pt x="165987" y="529266"/>
                    </a:lnTo>
                    <a:lnTo>
                      <a:pt x="545953" y="529266"/>
                    </a:lnTo>
                    <a:lnTo>
                      <a:pt x="545953" y="492732"/>
                    </a:lnTo>
                    <a:close/>
                    <a:moveTo>
                      <a:pt x="485357" y="122354"/>
                    </a:moveTo>
                    <a:lnTo>
                      <a:pt x="485357" y="99342"/>
                    </a:lnTo>
                    <a:lnTo>
                      <a:pt x="485189" y="99425"/>
                    </a:lnTo>
                    <a:cubicBezTo>
                      <a:pt x="449157" y="107385"/>
                      <a:pt x="423886" y="139833"/>
                      <a:pt x="425013" y="176692"/>
                    </a:cubicBezTo>
                    <a:cubicBezTo>
                      <a:pt x="425330" y="186518"/>
                      <a:pt x="427556" y="196188"/>
                      <a:pt x="431568" y="205164"/>
                    </a:cubicBezTo>
                    <a:lnTo>
                      <a:pt x="451487" y="187358"/>
                    </a:lnTo>
                    <a:cubicBezTo>
                      <a:pt x="447948" y="166854"/>
                      <a:pt x="455220" y="145973"/>
                      <a:pt x="470734" y="132096"/>
                    </a:cubicBezTo>
                    <a:cubicBezTo>
                      <a:pt x="474221" y="128940"/>
                      <a:pt x="478089" y="126231"/>
                      <a:pt x="482248" y="12403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2" name="Google Shape;2502;g2db6eecb36d_0_5"/>
              <p:cNvSpPr/>
              <p:nvPr/>
            </p:nvSpPr>
            <p:spPr>
              <a:xfrm>
                <a:off x="7720730" y="3864391"/>
                <a:ext cx="150272" cy="102715"/>
              </a:xfrm>
              <a:custGeom>
                <a:rect b="b" l="l" r="r" t="t"/>
                <a:pathLst>
                  <a:path extrusionOk="0" h="102715" w="150272">
                    <a:moveTo>
                      <a:pt x="150606" y="-19"/>
                    </a:moveTo>
                    <a:lnTo>
                      <a:pt x="150606" y="102696"/>
                    </a:lnTo>
                    <a:lnTo>
                      <a:pt x="17395" y="102696"/>
                    </a:lnTo>
                    <a:lnTo>
                      <a:pt x="17395" y="79265"/>
                    </a:lnTo>
                    <a:lnTo>
                      <a:pt x="838" y="79265"/>
                    </a:lnTo>
                    <a:cubicBezTo>
                      <a:pt x="10094" y="64745"/>
                      <a:pt x="9897" y="46132"/>
                      <a:pt x="334" y="31812"/>
                    </a:cubicBezTo>
                    <a:lnTo>
                      <a:pt x="17395" y="31812"/>
                    </a:lnTo>
                    <a:lnTo>
                      <a:pt x="17395" y="-19"/>
                    </a:lnTo>
                    <a:lnTo>
                      <a:pt x="74461" y="-19"/>
                    </a:lnTo>
                    <a:cubicBezTo>
                      <a:pt x="74531" y="510"/>
                      <a:pt x="74559" y="1044"/>
                      <a:pt x="74545" y="1577"/>
                    </a:cubicBezTo>
                    <a:lnTo>
                      <a:pt x="74545" y="5776"/>
                    </a:lnTo>
                    <a:lnTo>
                      <a:pt x="93540" y="5776"/>
                    </a:lnTo>
                    <a:lnTo>
                      <a:pt x="93540" y="-19"/>
                    </a:lnTo>
                    <a:close/>
                    <a:moveTo>
                      <a:pt x="142202" y="94298"/>
                    </a:moveTo>
                    <a:lnTo>
                      <a:pt x="142202" y="8380"/>
                    </a:lnTo>
                    <a:lnTo>
                      <a:pt x="25800" y="8380"/>
                    </a:lnTo>
                    <a:lnTo>
                      <a:pt x="25800" y="40210"/>
                    </a:lnTo>
                    <a:lnTo>
                      <a:pt x="10252" y="40210"/>
                    </a:lnTo>
                    <a:cubicBezTo>
                      <a:pt x="13749" y="50115"/>
                      <a:pt x="13837" y="60904"/>
                      <a:pt x="10503" y="70866"/>
                    </a:cubicBezTo>
                    <a:lnTo>
                      <a:pt x="25800" y="70866"/>
                    </a:lnTo>
                    <a:lnTo>
                      <a:pt x="25800" y="9429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3" name="Google Shape;2503;g2db6eecb36d_0_5"/>
              <p:cNvSpPr/>
              <p:nvPr/>
            </p:nvSpPr>
            <p:spPr>
              <a:xfrm>
                <a:off x="7794858" y="3864391"/>
                <a:ext cx="19078" cy="5795"/>
              </a:xfrm>
              <a:custGeom>
                <a:rect b="b" l="l" r="r" t="t"/>
                <a:pathLst>
                  <a:path extrusionOk="0" h="5795" w="19078">
                    <a:moveTo>
                      <a:pt x="19412" y="1577"/>
                    </a:moveTo>
                    <a:lnTo>
                      <a:pt x="19412" y="5776"/>
                    </a:lnTo>
                    <a:lnTo>
                      <a:pt x="417" y="5776"/>
                    </a:lnTo>
                    <a:lnTo>
                      <a:pt x="417" y="1577"/>
                    </a:lnTo>
                    <a:cubicBezTo>
                      <a:pt x="431" y="1044"/>
                      <a:pt x="403" y="510"/>
                      <a:pt x="334" y="-19"/>
                    </a:cubicBezTo>
                    <a:lnTo>
                      <a:pt x="19412" y="-1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4" name="Google Shape;2504;g2db6eecb36d_0_5"/>
              <p:cNvSpPr/>
              <p:nvPr/>
            </p:nvSpPr>
            <p:spPr>
              <a:xfrm>
                <a:off x="7605757" y="3787679"/>
                <a:ext cx="208179" cy="108542"/>
              </a:xfrm>
              <a:custGeom>
                <a:rect b="b" l="l" r="r" t="t"/>
                <a:pathLst>
                  <a:path extrusionOk="0" h="108542" w="208179">
                    <a:moveTo>
                      <a:pt x="208513" y="76693"/>
                    </a:moveTo>
                    <a:lnTo>
                      <a:pt x="189435" y="76693"/>
                    </a:lnTo>
                    <a:cubicBezTo>
                      <a:pt x="188342" y="47970"/>
                      <a:pt x="156321" y="22354"/>
                      <a:pt x="117240" y="19330"/>
                    </a:cubicBezTo>
                    <a:cubicBezTo>
                      <a:pt x="114802" y="19162"/>
                      <a:pt x="112366" y="18995"/>
                      <a:pt x="109845" y="18995"/>
                    </a:cubicBezTo>
                    <a:cubicBezTo>
                      <a:pt x="71940" y="18995"/>
                      <a:pt x="30506" y="42343"/>
                      <a:pt x="19581" y="108524"/>
                    </a:cubicBezTo>
                    <a:lnTo>
                      <a:pt x="334" y="108524"/>
                    </a:lnTo>
                    <a:lnTo>
                      <a:pt x="670" y="106508"/>
                    </a:lnTo>
                    <a:cubicBezTo>
                      <a:pt x="14034" y="22438"/>
                      <a:pt x="70428" y="-3514"/>
                      <a:pt x="118754" y="349"/>
                    </a:cubicBezTo>
                    <a:cubicBezTo>
                      <a:pt x="168423" y="4213"/>
                      <a:pt x="207420" y="37639"/>
                      <a:pt x="208513" y="76693"/>
                    </a:cubicBezTo>
                    <a:close/>
                    <a:moveTo>
                      <a:pt x="197671" y="74089"/>
                    </a:moveTo>
                    <a:lnTo>
                      <a:pt x="199941" y="74089"/>
                    </a:lnTo>
                    <a:cubicBezTo>
                      <a:pt x="197167" y="40578"/>
                      <a:pt x="162204" y="12191"/>
                      <a:pt x="118081" y="8748"/>
                    </a:cubicBezTo>
                    <a:cubicBezTo>
                      <a:pt x="74293" y="5305"/>
                      <a:pt x="23278" y="28569"/>
                      <a:pt x="9663" y="103652"/>
                    </a:cubicBezTo>
                    <a:lnTo>
                      <a:pt x="11848" y="103988"/>
                    </a:lnTo>
                    <a:cubicBezTo>
                      <a:pt x="25212" y="30416"/>
                      <a:pt x="75050" y="7572"/>
                      <a:pt x="117913" y="10932"/>
                    </a:cubicBezTo>
                    <a:cubicBezTo>
                      <a:pt x="160187" y="14291"/>
                      <a:pt x="194898" y="42174"/>
                      <a:pt x="197671" y="7408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5" name="Google Shape;2505;g2db6eecb36d_0_5"/>
              <p:cNvSpPr/>
              <p:nvPr/>
            </p:nvSpPr>
            <p:spPr>
              <a:xfrm>
                <a:off x="7717621" y="3896222"/>
                <a:ext cx="10421" cy="47452"/>
              </a:xfrm>
              <a:custGeom>
                <a:rect b="b" l="l" r="r" t="t"/>
                <a:pathLst>
                  <a:path extrusionOk="0" h="47452" w="10421">
                    <a:moveTo>
                      <a:pt x="10755" y="24169"/>
                    </a:moveTo>
                    <a:cubicBezTo>
                      <a:pt x="10737" y="32411"/>
                      <a:pt x="8377" y="40479"/>
                      <a:pt x="3948" y="47433"/>
                    </a:cubicBezTo>
                    <a:lnTo>
                      <a:pt x="838" y="47433"/>
                    </a:lnTo>
                    <a:lnTo>
                      <a:pt x="3612" y="41469"/>
                    </a:lnTo>
                    <a:cubicBezTo>
                      <a:pt x="6242" y="36080"/>
                      <a:pt x="7621" y="30166"/>
                      <a:pt x="7645" y="24169"/>
                    </a:cubicBezTo>
                    <a:cubicBezTo>
                      <a:pt x="7615" y="17875"/>
                      <a:pt x="6149" y="11671"/>
                      <a:pt x="3359" y="6027"/>
                    </a:cubicBezTo>
                    <a:lnTo>
                      <a:pt x="334" y="-19"/>
                    </a:lnTo>
                    <a:lnTo>
                      <a:pt x="3443" y="-19"/>
                    </a:lnTo>
                    <a:cubicBezTo>
                      <a:pt x="8225" y="7141"/>
                      <a:pt x="10770" y="15560"/>
                      <a:pt x="10755" y="241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6" name="Google Shape;2506;g2db6eecb36d_0_5"/>
              <p:cNvSpPr/>
              <p:nvPr/>
            </p:nvSpPr>
            <p:spPr>
              <a:xfrm>
                <a:off x="7348411" y="4185974"/>
                <a:ext cx="363914" cy="212736"/>
              </a:xfrm>
              <a:custGeom>
                <a:rect b="b" l="l" r="r" t="t"/>
                <a:pathLst>
                  <a:path extrusionOk="0" h="212736" w="363914">
                    <a:moveTo>
                      <a:pt x="364248" y="-19"/>
                    </a:moveTo>
                    <a:lnTo>
                      <a:pt x="364248" y="212717"/>
                    </a:lnTo>
                    <a:lnTo>
                      <a:pt x="334" y="212717"/>
                    </a:lnTo>
                    <a:lnTo>
                      <a:pt x="334" y="-19"/>
                    </a:lnTo>
                    <a:lnTo>
                      <a:pt x="364248" y="-19"/>
                    </a:lnTo>
                    <a:close/>
                    <a:moveTo>
                      <a:pt x="355843" y="204318"/>
                    </a:moveTo>
                    <a:lnTo>
                      <a:pt x="355843" y="8379"/>
                    </a:lnTo>
                    <a:lnTo>
                      <a:pt x="8738" y="8379"/>
                    </a:lnTo>
                    <a:lnTo>
                      <a:pt x="8738" y="20431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7" name="Google Shape;2507;g2db6eecb36d_0_5"/>
              <p:cNvSpPr/>
              <p:nvPr/>
            </p:nvSpPr>
            <p:spPr>
              <a:xfrm>
                <a:off x="7661899" y="3896222"/>
                <a:ext cx="44207" cy="44176"/>
              </a:xfrm>
              <a:custGeom>
                <a:rect b="b" l="l" r="r" t="t"/>
                <a:pathLst>
                  <a:path extrusionOk="0" h="44176" w="44207">
                    <a:moveTo>
                      <a:pt x="22438" y="-19"/>
                    </a:moveTo>
                    <a:cubicBezTo>
                      <a:pt x="34646" y="-19"/>
                      <a:pt x="44541" y="9871"/>
                      <a:pt x="44541" y="22070"/>
                    </a:cubicBezTo>
                    <a:cubicBezTo>
                      <a:pt x="44541" y="34269"/>
                      <a:pt x="34644" y="44158"/>
                      <a:pt x="22437" y="44157"/>
                    </a:cubicBezTo>
                    <a:cubicBezTo>
                      <a:pt x="10229" y="44157"/>
                      <a:pt x="333" y="34268"/>
                      <a:pt x="334" y="22069"/>
                    </a:cubicBezTo>
                    <a:cubicBezTo>
                      <a:pt x="349" y="9876"/>
                      <a:pt x="10236" y="-5"/>
                      <a:pt x="22438" y="-19"/>
                    </a:cubicBezTo>
                    <a:close/>
                    <a:moveTo>
                      <a:pt x="36137" y="22069"/>
                    </a:moveTo>
                    <a:cubicBezTo>
                      <a:pt x="36136" y="14508"/>
                      <a:pt x="30003" y="8379"/>
                      <a:pt x="22437" y="8380"/>
                    </a:cubicBezTo>
                    <a:cubicBezTo>
                      <a:pt x="14871" y="8380"/>
                      <a:pt x="8738" y="14509"/>
                      <a:pt x="8738" y="22069"/>
                    </a:cubicBezTo>
                    <a:cubicBezTo>
                      <a:pt x="8739" y="29630"/>
                      <a:pt x="14872" y="35759"/>
                      <a:pt x="22438" y="35758"/>
                    </a:cubicBezTo>
                    <a:cubicBezTo>
                      <a:pt x="30003" y="35757"/>
                      <a:pt x="36135" y="29628"/>
                      <a:pt x="36137" y="220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8" name="Google Shape;2508;g2db6eecb36d_0_5"/>
              <p:cNvSpPr/>
              <p:nvPr/>
            </p:nvSpPr>
            <p:spPr>
              <a:xfrm>
                <a:off x="7661899" y="4031439"/>
                <a:ext cx="44207" cy="44176"/>
              </a:xfrm>
              <a:custGeom>
                <a:rect b="b" l="l" r="r" t="t"/>
                <a:pathLst>
                  <a:path extrusionOk="0" h="44176" w="44207">
                    <a:moveTo>
                      <a:pt x="22438" y="-19"/>
                    </a:moveTo>
                    <a:cubicBezTo>
                      <a:pt x="34646" y="-19"/>
                      <a:pt x="44541" y="9871"/>
                      <a:pt x="44541" y="22070"/>
                    </a:cubicBezTo>
                    <a:cubicBezTo>
                      <a:pt x="44541" y="34269"/>
                      <a:pt x="34644" y="44158"/>
                      <a:pt x="22437" y="44157"/>
                    </a:cubicBezTo>
                    <a:cubicBezTo>
                      <a:pt x="10230" y="44157"/>
                      <a:pt x="334" y="34268"/>
                      <a:pt x="334" y="22070"/>
                    </a:cubicBezTo>
                    <a:cubicBezTo>
                      <a:pt x="348" y="9876"/>
                      <a:pt x="10236" y="-5"/>
                      <a:pt x="22438" y="-19"/>
                    </a:cubicBezTo>
                    <a:close/>
                    <a:moveTo>
                      <a:pt x="36137" y="22069"/>
                    </a:moveTo>
                    <a:cubicBezTo>
                      <a:pt x="36136" y="14509"/>
                      <a:pt x="30003" y="8380"/>
                      <a:pt x="22437" y="8380"/>
                    </a:cubicBezTo>
                    <a:cubicBezTo>
                      <a:pt x="14871" y="8381"/>
                      <a:pt x="8738" y="14510"/>
                      <a:pt x="8738" y="22070"/>
                    </a:cubicBezTo>
                    <a:cubicBezTo>
                      <a:pt x="8739" y="29631"/>
                      <a:pt x="14872" y="35760"/>
                      <a:pt x="22438" y="35759"/>
                    </a:cubicBezTo>
                    <a:cubicBezTo>
                      <a:pt x="30003" y="35757"/>
                      <a:pt x="36135" y="29629"/>
                      <a:pt x="36137" y="220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9" name="Google Shape;2509;g2db6eecb36d_0_5"/>
              <p:cNvSpPr/>
              <p:nvPr/>
            </p:nvSpPr>
            <p:spPr>
              <a:xfrm>
                <a:off x="7360766" y="4198320"/>
                <a:ext cx="339205" cy="188044"/>
              </a:xfrm>
              <a:custGeom>
                <a:rect b="b" l="l" r="r" t="t"/>
                <a:pathLst>
                  <a:path extrusionOk="0" h="188044" w="339205">
                    <a:moveTo>
                      <a:pt x="339539" y="-19"/>
                    </a:moveTo>
                    <a:lnTo>
                      <a:pt x="339539" y="188025"/>
                    </a:lnTo>
                    <a:lnTo>
                      <a:pt x="334" y="188025"/>
                    </a:lnTo>
                    <a:lnTo>
                      <a:pt x="334" y="-19"/>
                    </a:lnTo>
                    <a:close/>
                    <a:moveTo>
                      <a:pt x="331134" y="179626"/>
                    </a:moveTo>
                    <a:lnTo>
                      <a:pt x="331134" y="8379"/>
                    </a:lnTo>
                    <a:lnTo>
                      <a:pt x="8738" y="8379"/>
                    </a:lnTo>
                    <a:lnTo>
                      <a:pt x="8738" y="17962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0" name="Google Shape;2510;g2db6eecb36d_0_5"/>
              <p:cNvSpPr/>
              <p:nvPr/>
            </p:nvSpPr>
            <p:spPr>
              <a:xfrm>
                <a:off x="7640047" y="3896222"/>
                <a:ext cx="10421" cy="47452"/>
              </a:xfrm>
              <a:custGeom>
                <a:rect b="b" l="l" r="r" t="t"/>
                <a:pathLst>
                  <a:path extrusionOk="0" h="47452" w="10421">
                    <a:moveTo>
                      <a:pt x="10755" y="-19"/>
                    </a:moveTo>
                    <a:lnTo>
                      <a:pt x="7729" y="6027"/>
                    </a:lnTo>
                    <a:cubicBezTo>
                      <a:pt x="4901" y="11657"/>
                      <a:pt x="3433" y="17870"/>
                      <a:pt x="3443" y="24169"/>
                    </a:cubicBezTo>
                    <a:cubicBezTo>
                      <a:pt x="3478" y="30155"/>
                      <a:pt x="4827" y="36060"/>
                      <a:pt x="7393" y="41469"/>
                    </a:cubicBezTo>
                    <a:lnTo>
                      <a:pt x="10251" y="47433"/>
                    </a:lnTo>
                    <a:lnTo>
                      <a:pt x="7141" y="47433"/>
                    </a:lnTo>
                    <a:cubicBezTo>
                      <a:pt x="2675" y="40496"/>
                      <a:pt x="311" y="32417"/>
                      <a:pt x="334" y="24169"/>
                    </a:cubicBezTo>
                    <a:cubicBezTo>
                      <a:pt x="331" y="15574"/>
                      <a:pt x="2844" y="7166"/>
                      <a:pt x="7562" y="-1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1" name="Google Shape;2511;g2db6eecb36d_0_5"/>
              <p:cNvSpPr/>
              <p:nvPr/>
            </p:nvSpPr>
            <p:spPr>
              <a:xfrm>
                <a:off x="7416992" y="3896222"/>
                <a:ext cx="230283" cy="47452"/>
              </a:xfrm>
              <a:custGeom>
                <a:rect b="b" l="l" r="r" t="t"/>
                <a:pathLst>
                  <a:path extrusionOk="0" h="47452" w="230283">
                    <a:moveTo>
                      <a:pt x="208346" y="-19"/>
                    </a:moveTo>
                    <a:lnTo>
                      <a:pt x="230617" y="-19"/>
                    </a:lnTo>
                    <a:cubicBezTo>
                      <a:pt x="225898" y="7166"/>
                      <a:pt x="223386" y="15574"/>
                      <a:pt x="223389" y="24169"/>
                    </a:cubicBezTo>
                    <a:cubicBezTo>
                      <a:pt x="223367" y="32417"/>
                      <a:pt x="225731" y="40496"/>
                      <a:pt x="230197" y="47433"/>
                    </a:cubicBezTo>
                    <a:lnTo>
                      <a:pt x="334" y="47433"/>
                    </a:lnTo>
                    <a:lnTo>
                      <a:pt x="20673" y="-19"/>
                    </a:lnTo>
                    <a:lnTo>
                      <a:pt x="77403" y="-19"/>
                    </a:lnTo>
                    <a:lnTo>
                      <a:pt x="76647" y="2416"/>
                    </a:lnTo>
                    <a:lnTo>
                      <a:pt x="94800" y="8379"/>
                    </a:lnTo>
                    <a:lnTo>
                      <a:pt x="26219" y="8379"/>
                    </a:lnTo>
                    <a:lnTo>
                      <a:pt x="13024" y="39034"/>
                    </a:lnTo>
                    <a:lnTo>
                      <a:pt x="220448" y="39034"/>
                    </a:lnTo>
                    <a:cubicBezTo>
                      <a:pt x="217225" y="29055"/>
                      <a:pt x="217314" y="18303"/>
                      <a:pt x="220700" y="8379"/>
                    </a:cubicBezTo>
                    <a:lnTo>
                      <a:pt x="173635" y="8379"/>
                    </a:lnTo>
                    <a:lnTo>
                      <a:pt x="174727" y="4600"/>
                    </a:lnTo>
                    <a:cubicBezTo>
                      <a:pt x="175147" y="3004"/>
                      <a:pt x="175652" y="1492"/>
                      <a:pt x="175988" y="-19"/>
                    </a:cubicBezTo>
                    <a:lnTo>
                      <a:pt x="189099" y="-19"/>
                    </a:lnTo>
                    <a:lnTo>
                      <a:pt x="188763" y="2080"/>
                    </a:lnTo>
                    <a:lnTo>
                      <a:pt x="207589" y="5019"/>
                    </a:lnTo>
                    <a:lnTo>
                      <a:pt x="208177" y="904"/>
                    </a:lnTo>
                    <a:cubicBezTo>
                      <a:pt x="208261" y="569"/>
                      <a:pt x="208261" y="317"/>
                      <a:pt x="208346" y="-1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2" name="Google Shape;2512;g2db6eecb36d_0_5"/>
              <p:cNvSpPr/>
              <p:nvPr/>
            </p:nvSpPr>
            <p:spPr>
              <a:xfrm>
                <a:off x="7605421" y="3896222"/>
                <a:ext cx="19582" cy="5038"/>
              </a:xfrm>
              <a:custGeom>
                <a:rect b="b" l="l" r="r" t="t"/>
                <a:pathLst>
                  <a:path extrusionOk="0" h="5038" w="19582">
                    <a:moveTo>
                      <a:pt x="19917" y="-19"/>
                    </a:moveTo>
                    <a:cubicBezTo>
                      <a:pt x="19832" y="317"/>
                      <a:pt x="19832" y="569"/>
                      <a:pt x="19748" y="904"/>
                    </a:cubicBezTo>
                    <a:lnTo>
                      <a:pt x="19160" y="5019"/>
                    </a:lnTo>
                    <a:lnTo>
                      <a:pt x="334" y="2080"/>
                    </a:lnTo>
                    <a:lnTo>
                      <a:pt x="670" y="-1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3" name="Google Shape;2513;g2db6eecb36d_0_5"/>
              <p:cNvSpPr/>
              <p:nvPr/>
            </p:nvSpPr>
            <p:spPr>
              <a:xfrm>
                <a:off x="7410941" y="3733722"/>
                <a:ext cx="189780" cy="162499"/>
              </a:xfrm>
              <a:custGeom>
                <a:rect b="b" l="l" r="r" t="t"/>
                <a:pathLst>
                  <a:path extrusionOk="0" h="162499" w="189780">
                    <a:moveTo>
                      <a:pt x="148169" y="32050"/>
                    </a:moveTo>
                    <a:cubicBezTo>
                      <a:pt x="176155" y="46328"/>
                      <a:pt x="204395" y="80594"/>
                      <a:pt x="182038" y="162481"/>
                    </a:cubicBezTo>
                    <a:lnTo>
                      <a:pt x="173886" y="162481"/>
                    </a:lnTo>
                    <a:lnTo>
                      <a:pt x="173886" y="160716"/>
                    </a:lnTo>
                    <a:cubicBezTo>
                      <a:pt x="190527" y="99743"/>
                      <a:pt x="180357" y="57918"/>
                      <a:pt x="144302" y="39525"/>
                    </a:cubicBezTo>
                    <a:cubicBezTo>
                      <a:pt x="136837" y="35735"/>
                      <a:pt x="128850" y="33074"/>
                      <a:pt x="120602" y="31629"/>
                    </a:cubicBezTo>
                    <a:lnTo>
                      <a:pt x="119257" y="31379"/>
                    </a:lnTo>
                    <a:lnTo>
                      <a:pt x="118248" y="30370"/>
                    </a:lnTo>
                    <a:cubicBezTo>
                      <a:pt x="116204" y="28099"/>
                      <a:pt x="113984" y="25993"/>
                      <a:pt x="111609" y="24072"/>
                    </a:cubicBezTo>
                    <a:cubicBezTo>
                      <a:pt x="91481" y="7350"/>
                      <a:pt x="63534" y="3659"/>
                      <a:pt x="39750" y="14581"/>
                    </a:cubicBezTo>
                    <a:cubicBezTo>
                      <a:pt x="22368" y="22356"/>
                      <a:pt x="10587" y="38954"/>
                      <a:pt x="8989" y="57918"/>
                    </a:cubicBezTo>
                    <a:lnTo>
                      <a:pt x="13360" y="57918"/>
                    </a:lnTo>
                    <a:lnTo>
                      <a:pt x="15461" y="62117"/>
                    </a:lnTo>
                    <a:cubicBezTo>
                      <a:pt x="15546" y="62117"/>
                      <a:pt x="15546" y="62033"/>
                      <a:pt x="15630" y="62033"/>
                    </a:cubicBezTo>
                    <a:cubicBezTo>
                      <a:pt x="45550" y="48679"/>
                      <a:pt x="72612" y="48763"/>
                      <a:pt x="88076" y="62200"/>
                    </a:cubicBezTo>
                    <a:cubicBezTo>
                      <a:pt x="106482" y="78242"/>
                      <a:pt x="108247" y="111836"/>
                      <a:pt x="93287" y="159541"/>
                    </a:cubicBezTo>
                    <a:lnTo>
                      <a:pt x="96985" y="160801"/>
                    </a:lnTo>
                    <a:lnTo>
                      <a:pt x="96985" y="162481"/>
                    </a:lnTo>
                    <a:lnTo>
                      <a:pt x="83453" y="162481"/>
                    </a:lnTo>
                    <a:lnTo>
                      <a:pt x="83958" y="160968"/>
                    </a:lnTo>
                    <a:cubicBezTo>
                      <a:pt x="99170" y="114524"/>
                      <a:pt x="98750" y="82610"/>
                      <a:pt x="82529" y="68500"/>
                    </a:cubicBezTo>
                    <a:cubicBezTo>
                      <a:pt x="63367" y="51871"/>
                      <a:pt x="29161" y="65224"/>
                      <a:pt x="19075" y="69676"/>
                    </a:cubicBezTo>
                    <a:cubicBezTo>
                      <a:pt x="18319" y="70011"/>
                      <a:pt x="17646" y="70347"/>
                      <a:pt x="16891" y="70684"/>
                    </a:cubicBezTo>
                    <a:lnTo>
                      <a:pt x="8570" y="67156"/>
                    </a:lnTo>
                    <a:lnTo>
                      <a:pt x="8149" y="66316"/>
                    </a:lnTo>
                    <a:lnTo>
                      <a:pt x="6637" y="66316"/>
                    </a:lnTo>
                    <a:lnTo>
                      <a:pt x="334" y="63628"/>
                    </a:lnTo>
                    <a:lnTo>
                      <a:pt x="334" y="62117"/>
                    </a:lnTo>
                    <a:cubicBezTo>
                      <a:pt x="334" y="61698"/>
                      <a:pt x="418" y="61277"/>
                      <a:pt x="418" y="60773"/>
                    </a:cubicBezTo>
                    <a:cubicBezTo>
                      <a:pt x="947" y="37469"/>
                      <a:pt x="14848" y="16550"/>
                      <a:pt x="36137" y="7022"/>
                    </a:cubicBezTo>
                    <a:cubicBezTo>
                      <a:pt x="62874" y="-5326"/>
                      <a:pt x="94334" y="-1208"/>
                      <a:pt x="116988" y="17604"/>
                    </a:cubicBezTo>
                    <a:cubicBezTo>
                      <a:pt x="119247" y="19508"/>
                      <a:pt x="121407" y="21526"/>
                      <a:pt x="123460" y="23651"/>
                    </a:cubicBezTo>
                    <a:cubicBezTo>
                      <a:pt x="132050" y="25276"/>
                      <a:pt x="140368" y="28104"/>
                      <a:pt x="148169" y="3205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4" name="Google Shape;2514;g2db6eecb36d_0_5"/>
              <p:cNvSpPr/>
              <p:nvPr/>
            </p:nvSpPr>
            <p:spPr>
              <a:xfrm>
                <a:off x="7570290" y="3896222"/>
                <a:ext cx="22355" cy="8397"/>
              </a:xfrm>
              <a:custGeom>
                <a:rect b="b" l="l" r="r" t="t"/>
                <a:pathLst>
                  <a:path extrusionOk="0" h="8397" w="22355">
                    <a:moveTo>
                      <a:pt x="22689" y="-19"/>
                    </a:moveTo>
                    <a:cubicBezTo>
                      <a:pt x="22353" y="1492"/>
                      <a:pt x="21849" y="3004"/>
                      <a:pt x="21429" y="4600"/>
                    </a:cubicBezTo>
                    <a:lnTo>
                      <a:pt x="20336" y="8379"/>
                    </a:lnTo>
                    <a:lnTo>
                      <a:pt x="19412" y="8379"/>
                    </a:lnTo>
                    <a:lnTo>
                      <a:pt x="334" y="2836"/>
                    </a:lnTo>
                    <a:lnTo>
                      <a:pt x="1174" y="-19"/>
                    </a:lnTo>
                    <a:lnTo>
                      <a:pt x="22689" y="-1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5" name="Google Shape;2515;g2db6eecb36d_0_5"/>
              <p:cNvSpPr/>
              <p:nvPr/>
            </p:nvSpPr>
            <p:spPr>
              <a:xfrm>
                <a:off x="7589367" y="3904615"/>
                <a:ext cx="930" cy="258"/>
              </a:xfrm>
              <a:custGeom>
                <a:rect b="b" l="l" r="r" t="t"/>
                <a:pathLst>
                  <a:path extrusionOk="0" h="258" w="930">
                    <a:moveTo>
                      <a:pt x="930" y="0"/>
                    </a:moveTo>
                    <a:lnTo>
                      <a:pt x="837" y="258"/>
                    </a:lnTo>
                    <a:lnTo>
                      <a:pt x="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6" name="Google Shape;2516;g2db6eecb36d_0_5"/>
              <p:cNvSpPr/>
              <p:nvPr/>
            </p:nvSpPr>
            <p:spPr>
              <a:xfrm>
                <a:off x="7552053" y="3896222"/>
                <a:ext cx="37315" cy="8397"/>
              </a:xfrm>
              <a:custGeom>
                <a:rect b="b" l="l" r="r" t="t"/>
                <a:pathLst>
                  <a:path extrusionOk="0" h="8397" w="37315">
                    <a:moveTo>
                      <a:pt x="37650" y="8379"/>
                    </a:moveTo>
                    <a:lnTo>
                      <a:pt x="334" y="8379"/>
                    </a:lnTo>
                    <a:lnTo>
                      <a:pt x="334" y="8295"/>
                    </a:lnTo>
                    <a:lnTo>
                      <a:pt x="1341" y="4264"/>
                    </a:lnTo>
                    <a:cubicBezTo>
                      <a:pt x="1679" y="2836"/>
                      <a:pt x="2098" y="1409"/>
                      <a:pt x="2434" y="-19"/>
                    </a:cubicBezTo>
                    <a:lnTo>
                      <a:pt x="19412" y="-19"/>
                    </a:lnTo>
                    <a:lnTo>
                      <a:pt x="18571" y="283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7" name="Google Shape;2517;g2db6eecb36d_0_5"/>
              <p:cNvSpPr/>
              <p:nvPr/>
            </p:nvSpPr>
            <p:spPr>
              <a:xfrm>
                <a:off x="7534234" y="3769234"/>
                <a:ext cx="54070" cy="126987"/>
              </a:xfrm>
              <a:custGeom>
                <a:rect b="b" l="l" r="r" t="t"/>
                <a:pathLst>
                  <a:path extrusionOk="0" h="126987" w="54070">
                    <a:moveTo>
                      <a:pt x="50593" y="125204"/>
                    </a:moveTo>
                    <a:lnTo>
                      <a:pt x="50593" y="126969"/>
                    </a:lnTo>
                    <a:lnTo>
                      <a:pt x="37230" y="126969"/>
                    </a:lnTo>
                    <a:lnTo>
                      <a:pt x="37566" y="125792"/>
                    </a:lnTo>
                    <a:cubicBezTo>
                      <a:pt x="48659" y="87411"/>
                      <a:pt x="54123" y="37859"/>
                      <a:pt x="18656" y="16778"/>
                    </a:cubicBezTo>
                    <a:cubicBezTo>
                      <a:pt x="30423" y="45334"/>
                      <a:pt x="31095" y="82287"/>
                      <a:pt x="20252" y="126969"/>
                    </a:cubicBezTo>
                    <a:lnTo>
                      <a:pt x="12016" y="126969"/>
                    </a:lnTo>
                    <a:lnTo>
                      <a:pt x="12016" y="125121"/>
                    </a:lnTo>
                    <a:cubicBezTo>
                      <a:pt x="23614" y="77248"/>
                      <a:pt x="21514" y="37523"/>
                      <a:pt x="6049" y="9976"/>
                    </a:cubicBezTo>
                    <a:lnTo>
                      <a:pt x="334" y="-19"/>
                    </a:lnTo>
                    <a:lnTo>
                      <a:pt x="11176" y="4013"/>
                    </a:lnTo>
                    <a:cubicBezTo>
                      <a:pt x="13922" y="5023"/>
                      <a:pt x="16615" y="6172"/>
                      <a:pt x="19244" y="7456"/>
                    </a:cubicBezTo>
                    <a:cubicBezTo>
                      <a:pt x="43197" y="19718"/>
                      <a:pt x="67066" y="49869"/>
                      <a:pt x="46727" y="1241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8" name="Google Shape;2518;g2db6eecb36d_0_5"/>
              <p:cNvSpPr/>
              <p:nvPr/>
            </p:nvSpPr>
            <p:spPr>
              <a:xfrm>
                <a:off x="7513055" y="4151491"/>
                <a:ext cx="59756" cy="27512"/>
              </a:xfrm>
              <a:custGeom>
                <a:rect b="b" l="l" r="r" t="t"/>
                <a:pathLst>
                  <a:path extrusionOk="0" h="27512" w="59756">
                    <a:moveTo>
                      <a:pt x="58829" y="22285"/>
                    </a:moveTo>
                    <a:lnTo>
                      <a:pt x="60090" y="27493"/>
                    </a:lnTo>
                    <a:lnTo>
                      <a:pt x="334" y="27493"/>
                    </a:lnTo>
                    <a:lnTo>
                      <a:pt x="1679" y="22285"/>
                    </a:lnTo>
                    <a:cubicBezTo>
                      <a:pt x="5105" y="8567"/>
                      <a:pt x="17809" y="-777"/>
                      <a:pt x="31935" y="29"/>
                    </a:cubicBezTo>
                    <a:cubicBezTo>
                      <a:pt x="39763" y="432"/>
                      <a:pt x="47096" y="3975"/>
                      <a:pt x="52274" y="9856"/>
                    </a:cubicBezTo>
                    <a:cubicBezTo>
                      <a:pt x="55428" y="13411"/>
                      <a:pt x="57677" y="17675"/>
                      <a:pt x="58829" y="22285"/>
                    </a:cubicBezTo>
                    <a:close/>
                    <a:moveTo>
                      <a:pt x="11931" y="19094"/>
                    </a:moveTo>
                    <a:lnTo>
                      <a:pt x="48659" y="19094"/>
                    </a:lnTo>
                    <a:cubicBezTo>
                      <a:pt x="47917" y="17779"/>
                      <a:pt x="47044" y="16541"/>
                      <a:pt x="46054" y="15399"/>
                    </a:cubicBezTo>
                    <a:cubicBezTo>
                      <a:pt x="38253" y="6756"/>
                      <a:pt x="24941" y="6007"/>
                      <a:pt x="16218" y="13719"/>
                    </a:cubicBezTo>
                    <a:cubicBezTo>
                      <a:pt x="14492" y="15252"/>
                      <a:pt x="13041" y="17070"/>
                      <a:pt x="11931" y="1909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9" name="Google Shape;2519;g2db6eecb36d_0_5"/>
              <p:cNvSpPr/>
              <p:nvPr/>
            </p:nvSpPr>
            <p:spPr>
              <a:xfrm>
                <a:off x="7531881" y="3896222"/>
                <a:ext cx="22271" cy="8314"/>
              </a:xfrm>
              <a:custGeom>
                <a:rect b="b" l="l" r="r" t="t"/>
                <a:pathLst>
                  <a:path extrusionOk="0" h="8314" w="22271">
                    <a:moveTo>
                      <a:pt x="22605" y="-19"/>
                    </a:moveTo>
                    <a:cubicBezTo>
                      <a:pt x="22269" y="1409"/>
                      <a:pt x="21850" y="2836"/>
                      <a:pt x="21512" y="4264"/>
                    </a:cubicBezTo>
                    <a:lnTo>
                      <a:pt x="20505" y="8295"/>
                    </a:lnTo>
                    <a:lnTo>
                      <a:pt x="334" y="3172"/>
                    </a:lnTo>
                    <a:lnTo>
                      <a:pt x="1174" y="-19"/>
                    </a:lnTo>
                    <a:lnTo>
                      <a:pt x="22605" y="-1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0" name="Google Shape;2520;g2db6eecb36d_0_5"/>
              <p:cNvSpPr/>
              <p:nvPr/>
            </p:nvSpPr>
            <p:spPr>
              <a:xfrm>
                <a:off x="7513139" y="3896222"/>
                <a:ext cx="38913" cy="8397"/>
              </a:xfrm>
              <a:custGeom>
                <a:rect b="b" l="l" r="r" t="t"/>
                <a:pathLst>
                  <a:path extrusionOk="0" h="8397" w="38913">
                    <a:moveTo>
                      <a:pt x="39247" y="8295"/>
                    </a:moveTo>
                    <a:lnTo>
                      <a:pt x="39247" y="8379"/>
                    </a:lnTo>
                    <a:lnTo>
                      <a:pt x="334" y="8379"/>
                    </a:lnTo>
                    <a:lnTo>
                      <a:pt x="1511" y="4936"/>
                    </a:lnTo>
                    <a:cubicBezTo>
                      <a:pt x="2099" y="3256"/>
                      <a:pt x="2603" y="1576"/>
                      <a:pt x="3024" y="-19"/>
                    </a:cubicBezTo>
                    <a:lnTo>
                      <a:pt x="19917" y="-19"/>
                    </a:lnTo>
                    <a:lnTo>
                      <a:pt x="19076" y="317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1" name="Google Shape;2521;g2db6eecb36d_0_5"/>
              <p:cNvSpPr/>
              <p:nvPr/>
            </p:nvSpPr>
            <p:spPr>
              <a:xfrm>
                <a:off x="7436406" y="3767365"/>
                <a:ext cx="113044" cy="128857"/>
              </a:xfrm>
              <a:custGeom>
                <a:rect b="b" l="l" r="r" t="t"/>
                <a:pathLst>
                  <a:path extrusionOk="0" h="128857" w="113044">
                    <a:moveTo>
                      <a:pt x="109844" y="126991"/>
                    </a:moveTo>
                    <a:lnTo>
                      <a:pt x="109844" y="128839"/>
                    </a:lnTo>
                    <a:lnTo>
                      <a:pt x="96649" y="128839"/>
                    </a:lnTo>
                    <a:lnTo>
                      <a:pt x="96901" y="127999"/>
                    </a:lnTo>
                    <a:cubicBezTo>
                      <a:pt x="113794" y="61733"/>
                      <a:pt x="101272" y="26878"/>
                      <a:pt x="87237" y="9158"/>
                    </a:cubicBezTo>
                    <a:cubicBezTo>
                      <a:pt x="76115" y="7822"/>
                      <a:pt x="64863" y="7991"/>
                      <a:pt x="53787" y="9662"/>
                    </a:cubicBezTo>
                    <a:cubicBezTo>
                      <a:pt x="59991" y="11718"/>
                      <a:pt x="65730" y="14970"/>
                      <a:pt x="70680" y="19236"/>
                    </a:cubicBezTo>
                    <a:cubicBezTo>
                      <a:pt x="86312" y="32842"/>
                      <a:pt x="100347" y="62825"/>
                      <a:pt x="79756" y="128839"/>
                    </a:cubicBezTo>
                    <a:lnTo>
                      <a:pt x="71520" y="128839"/>
                    </a:lnTo>
                    <a:lnTo>
                      <a:pt x="71520" y="127159"/>
                    </a:lnTo>
                    <a:cubicBezTo>
                      <a:pt x="91102" y="64925"/>
                      <a:pt x="79000" y="37545"/>
                      <a:pt x="65216" y="25536"/>
                    </a:cubicBezTo>
                    <a:cubicBezTo>
                      <a:pt x="55463" y="17720"/>
                      <a:pt x="43154" y="13799"/>
                      <a:pt x="30674" y="14533"/>
                    </a:cubicBezTo>
                    <a:lnTo>
                      <a:pt x="334" y="14870"/>
                    </a:lnTo>
                    <a:lnTo>
                      <a:pt x="29497" y="6302"/>
                    </a:lnTo>
                    <a:cubicBezTo>
                      <a:pt x="49079" y="345"/>
                      <a:pt x="69696" y="-1429"/>
                      <a:pt x="90009" y="1096"/>
                    </a:cubicBezTo>
                    <a:lnTo>
                      <a:pt x="91606" y="1347"/>
                    </a:lnTo>
                    <a:lnTo>
                      <a:pt x="92616" y="2524"/>
                    </a:lnTo>
                    <a:cubicBezTo>
                      <a:pt x="107995" y="20999"/>
                      <a:pt x="122620" y="57366"/>
                      <a:pt x="106063" y="12598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2" name="Google Shape;2522;g2db6eecb36d_0_5"/>
              <p:cNvSpPr/>
              <p:nvPr/>
            </p:nvSpPr>
            <p:spPr>
              <a:xfrm>
                <a:off x="7422035" y="3746020"/>
                <a:ext cx="103207" cy="44546"/>
              </a:xfrm>
              <a:custGeom>
                <a:rect b="b" l="l" r="r" t="t"/>
                <a:pathLst>
                  <a:path extrusionOk="0" h="44546" w="103207">
                    <a:moveTo>
                      <a:pt x="33867" y="13453"/>
                    </a:moveTo>
                    <a:cubicBezTo>
                      <a:pt x="28739" y="15860"/>
                      <a:pt x="24118" y="19223"/>
                      <a:pt x="20253" y="23364"/>
                    </a:cubicBezTo>
                    <a:cubicBezTo>
                      <a:pt x="30957" y="18595"/>
                      <a:pt x="42143" y="14990"/>
                      <a:pt x="53619" y="12614"/>
                    </a:cubicBezTo>
                    <a:cubicBezTo>
                      <a:pt x="59060" y="11459"/>
                      <a:pt x="64558" y="10590"/>
                      <a:pt x="70091" y="10010"/>
                    </a:cubicBezTo>
                    <a:cubicBezTo>
                      <a:pt x="57978" y="6976"/>
                      <a:pt x="45191" y="8192"/>
                      <a:pt x="33868" y="13453"/>
                    </a:cubicBezTo>
                    <a:close/>
                    <a:moveTo>
                      <a:pt x="103541" y="17485"/>
                    </a:moveTo>
                    <a:lnTo>
                      <a:pt x="88497" y="17401"/>
                    </a:lnTo>
                    <a:cubicBezTo>
                      <a:pt x="77344" y="17431"/>
                      <a:pt x="66222" y="18585"/>
                      <a:pt x="55300" y="20844"/>
                    </a:cubicBezTo>
                    <a:cubicBezTo>
                      <a:pt x="39638" y="23895"/>
                      <a:pt x="24624" y="29635"/>
                      <a:pt x="10924" y="37809"/>
                    </a:cubicBezTo>
                    <a:lnTo>
                      <a:pt x="334" y="44528"/>
                    </a:lnTo>
                    <a:lnTo>
                      <a:pt x="4788" y="32770"/>
                    </a:lnTo>
                    <a:cubicBezTo>
                      <a:pt x="9373" y="20762"/>
                      <a:pt x="18573" y="11086"/>
                      <a:pt x="30338" y="5895"/>
                    </a:cubicBezTo>
                    <a:cubicBezTo>
                      <a:pt x="49785" y="-3143"/>
                      <a:pt x="72485" y="-1753"/>
                      <a:pt x="90683" y="959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3" name="Google Shape;2523;g2db6eecb36d_0_5"/>
              <p:cNvSpPr/>
              <p:nvPr/>
            </p:nvSpPr>
            <p:spPr>
              <a:xfrm>
                <a:off x="7493305" y="3896222"/>
                <a:ext cx="22523" cy="8397"/>
              </a:xfrm>
              <a:custGeom>
                <a:rect b="b" l="l" r="r" t="t"/>
                <a:pathLst>
                  <a:path extrusionOk="0" h="8397" w="22523">
                    <a:moveTo>
                      <a:pt x="22858" y="-19"/>
                    </a:moveTo>
                    <a:cubicBezTo>
                      <a:pt x="22437" y="1576"/>
                      <a:pt x="21933" y="3256"/>
                      <a:pt x="21345" y="4936"/>
                    </a:cubicBezTo>
                    <a:lnTo>
                      <a:pt x="20167" y="8379"/>
                    </a:lnTo>
                    <a:lnTo>
                      <a:pt x="18487" y="8379"/>
                    </a:lnTo>
                    <a:lnTo>
                      <a:pt x="334" y="2416"/>
                    </a:lnTo>
                    <a:lnTo>
                      <a:pt x="1089" y="-19"/>
                    </a:lnTo>
                    <a:lnTo>
                      <a:pt x="22858" y="-1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4" name="Google Shape;2524;g2db6eecb36d_0_5"/>
              <p:cNvSpPr/>
              <p:nvPr/>
            </p:nvSpPr>
            <p:spPr>
              <a:xfrm>
                <a:off x="7511461" y="3904615"/>
                <a:ext cx="1674" cy="505"/>
              </a:xfrm>
              <a:custGeom>
                <a:rect b="b" l="l" r="r" t="t"/>
                <a:pathLst>
                  <a:path extrusionOk="0" h="505" w="1674">
                    <a:moveTo>
                      <a:pt x="1675" y="0"/>
                    </a:moveTo>
                    <a:lnTo>
                      <a:pt x="1509" y="506"/>
                    </a:lnTo>
                    <a:lnTo>
                      <a:pt x="0" y="0"/>
                    </a:lnTo>
                    <a:lnTo>
                      <a:pt x="167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5" name="Google Shape;2525;g2db6eecb36d_0_5"/>
              <p:cNvSpPr/>
              <p:nvPr/>
            </p:nvSpPr>
            <p:spPr>
              <a:xfrm>
                <a:off x="7317903" y="3787275"/>
                <a:ext cx="145841" cy="166728"/>
              </a:xfrm>
              <a:custGeom>
                <a:rect b="b" l="l" r="r" t="t"/>
                <a:pathLst>
                  <a:path extrusionOk="0" h="166728" w="145841">
                    <a:moveTo>
                      <a:pt x="145060" y="37120"/>
                    </a:moveTo>
                    <a:cubicBezTo>
                      <a:pt x="146603" y="40986"/>
                      <a:pt x="146543" y="45308"/>
                      <a:pt x="144892" y="49130"/>
                    </a:cubicBezTo>
                    <a:lnTo>
                      <a:pt x="119342" y="108760"/>
                    </a:lnTo>
                    <a:lnTo>
                      <a:pt x="94549" y="166710"/>
                    </a:lnTo>
                    <a:lnTo>
                      <a:pt x="334" y="129756"/>
                    </a:lnTo>
                    <a:lnTo>
                      <a:pt x="39247" y="39052"/>
                    </a:lnTo>
                    <a:lnTo>
                      <a:pt x="40424" y="39975"/>
                    </a:lnTo>
                    <a:lnTo>
                      <a:pt x="42693" y="35104"/>
                    </a:lnTo>
                    <a:cubicBezTo>
                      <a:pt x="44121" y="31996"/>
                      <a:pt x="45550" y="28973"/>
                      <a:pt x="46979" y="25949"/>
                    </a:cubicBezTo>
                    <a:cubicBezTo>
                      <a:pt x="48409" y="22842"/>
                      <a:pt x="49837" y="19735"/>
                      <a:pt x="51266" y="16627"/>
                    </a:cubicBezTo>
                    <a:lnTo>
                      <a:pt x="52694" y="13520"/>
                    </a:lnTo>
                    <a:lnTo>
                      <a:pt x="50761" y="12092"/>
                    </a:lnTo>
                    <a:lnTo>
                      <a:pt x="51938" y="9404"/>
                    </a:lnTo>
                    <a:cubicBezTo>
                      <a:pt x="55454" y="1557"/>
                      <a:pt x="64567" y="-2086"/>
                      <a:pt x="72528" y="1174"/>
                    </a:cubicBezTo>
                    <a:lnTo>
                      <a:pt x="93372" y="10076"/>
                    </a:lnTo>
                    <a:lnTo>
                      <a:pt x="93372" y="12763"/>
                    </a:lnTo>
                    <a:lnTo>
                      <a:pt x="99675" y="12763"/>
                    </a:lnTo>
                    <a:lnTo>
                      <a:pt x="101608" y="13603"/>
                    </a:lnTo>
                    <a:lnTo>
                      <a:pt x="104550" y="19735"/>
                    </a:lnTo>
                    <a:lnTo>
                      <a:pt x="108332" y="17886"/>
                    </a:lnTo>
                    <a:cubicBezTo>
                      <a:pt x="108837" y="17634"/>
                      <a:pt x="109425" y="17382"/>
                      <a:pt x="109929" y="17131"/>
                    </a:cubicBezTo>
                    <a:lnTo>
                      <a:pt x="136655" y="28553"/>
                    </a:lnTo>
                    <a:cubicBezTo>
                      <a:pt x="140473" y="30196"/>
                      <a:pt x="143491" y="33273"/>
                      <a:pt x="145060" y="37120"/>
                    </a:cubicBezTo>
                    <a:close/>
                    <a:moveTo>
                      <a:pt x="137159" y="45854"/>
                    </a:moveTo>
                    <a:cubicBezTo>
                      <a:pt x="137900" y="44086"/>
                      <a:pt x="137931" y="42101"/>
                      <a:pt x="137244" y="40311"/>
                    </a:cubicBezTo>
                    <a:cubicBezTo>
                      <a:pt x="136534" y="38484"/>
                      <a:pt x="135107" y="37027"/>
                      <a:pt x="133294" y="36280"/>
                    </a:cubicBezTo>
                    <a:lnTo>
                      <a:pt x="69252" y="8900"/>
                    </a:lnTo>
                    <a:cubicBezTo>
                      <a:pt x="65561" y="7338"/>
                      <a:pt x="61298" y="9020"/>
                      <a:pt x="59671" y="12680"/>
                    </a:cubicBezTo>
                    <a:lnTo>
                      <a:pt x="11512" y="125137"/>
                    </a:lnTo>
                    <a:lnTo>
                      <a:pt x="90011" y="15587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6" name="Google Shape;2526;g2db6eecb36d_0_5"/>
              <p:cNvSpPr/>
              <p:nvPr/>
            </p:nvSpPr>
            <p:spPr>
              <a:xfrm>
                <a:off x="7374297" y="4216293"/>
                <a:ext cx="70261" cy="148654"/>
              </a:xfrm>
              <a:custGeom>
                <a:rect b="b" l="l" r="r" t="t"/>
                <a:pathLst>
                  <a:path extrusionOk="0" h="148654" w="70261">
                    <a:moveTo>
                      <a:pt x="70595" y="-19"/>
                    </a:moveTo>
                    <a:lnTo>
                      <a:pt x="70595" y="148636"/>
                    </a:lnTo>
                    <a:lnTo>
                      <a:pt x="334" y="148636"/>
                    </a:lnTo>
                    <a:lnTo>
                      <a:pt x="334" y="-19"/>
                    </a:lnTo>
                    <a:close/>
                    <a:moveTo>
                      <a:pt x="62191" y="140237"/>
                    </a:moveTo>
                    <a:lnTo>
                      <a:pt x="62191" y="8379"/>
                    </a:lnTo>
                    <a:lnTo>
                      <a:pt x="8738" y="8379"/>
                    </a:lnTo>
                    <a:lnTo>
                      <a:pt x="8738" y="140237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7" name="Google Shape;2527;g2db6eecb36d_0_5"/>
              <p:cNvSpPr/>
              <p:nvPr/>
            </p:nvSpPr>
            <p:spPr>
              <a:xfrm>
                <a:off x="7277432" y="3908659"/>
                <a:ext cx="162658" cy="89857"/>
              </a:xfrm>
              <a:custGeom>
                <a:rect b="b" l="l" r="r" t="t"/>
                <a:pathLst>
                  <a:path extrusionOk="0" h="89857" w="162658">
                    <a:moveTo>
                      <a:pt x="157627" y="54649"/>
                    </a:moveTo>
                    <a:cubicBezTo>
                      <a:pt x="163175" y="56832"/>
                      <a:pt x="164687" y="66406"/>
                      <a:pt x="160905" y="75982"/>
                    </a:cubicBezTo>
                    <a:cubicBezTo>
                      <a:pt x="157712" y="84128"/>
                      <a:pt x="151744" y="89839"/>
                      <a:pt x="146449" y="89839"/>
                    </a:cubicBezTo>
                    <a:cubicBezTo>
                      <a:pt x="145619" y="89836"/>
                      <a:pt x="144795" y="89694"/>
                      <a:pt x="144012" y="89418"/>
                    </a:cubicBezTo>
                    <a:lnTo>
                      <a:pt x="117706" y="79089"/>
                    </a:lnTo>
                    <a:lnTo>
                      <a:pt x="5674" y="35164"/>
                    </a:lnTo>
                    <a:cubicBezTo>
                      <a:pt x="2652" y="33707"/>
                      <a:pt x="680" y="30703"/>
                      <a:pt x="547" y="27353"/>
                    </a:cubicBezTo>
                    <a:cubicBezTo>
                      <a:pt x="-43" y="22761"/>
                      <a:pt x="595" y="18096"/>
                      <a:pt x="2397" y="13831"/>
                    </a:cubicBezTo>
                    <a:cubicBezTo>
                      <a:pt x="6095" y="4425"/>
                      <a:pt x="13742" y="-1706"/>
                      <a:pt x="19290" y="393"/>
                    </a:cubicBezTo>
                    <a:lnTo>
                      <a:pt x="134851" y="45746"/>
                    </a:lnTo>
                    <a:close/>
                    <a:moveTo>
                      <a:pt x="153089" y="72958"/>
                    </a:moveTo>
                    <a:cubicBezTo>
                      <a:pt x="154817" y="69577"/>
                      <a:pt x="155120" y="65645"/>
                      <a:pt x="153929" y="62040"/>
                    </a:cubicBezTo>
                    <a:lnTo>
                      <a:pt x="16685" y="8456"/>
                    </a:lnTo>
                    <a:cubicBezTo>
                      <a:pt x="13594" y="10433"/>
                      <a:pt x="11302" y="13437"/>
                      <a:pt x="10213" y="16939"/>
                    </a:cubicBezTo>
                    <a:cubicBezTo>
                      <a:pt x="8994" y="19797"/>
                      <a:pt x="8531" y="22921"/>
                      <a:pt x="8868" y="26010"/>
                    </a:cubicBezTo>
                    <a:cubicBezTo>
                      <a:pt x="8921" y="26625"/>
                      <a:pt x="9093" y="27224"/>
                      <a:pt x="9373" y="27773"/>
                    </a:cubicBezTo>
                    <a:lnTo>
                      <a:pt x="147038" y="81609"/>
                    </a:lnTo>
                    <a:cubicBezTo>
                      <a:pt x="149750" y="79279"/>
                      <a:pt x="151831" y="76303"/>
                      <a:pt x="153089" y="7295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8" name="Google Shape;2528;g2db6eecb36d_0_5"/>
              <p:cNvSpPr/>
              <p:nvPr/>
            </p:nvSpPr>
            <p:spPr>
              <a:xfrm>
                <a:off x="7419177" y="3800897"/>
                <a:ext cx="8320" cy="6131"/>
              </a:xfrm>
              <a:custGeom>
                <a:rect b="b" l="l" r="r" t="t"/>
                <a:pathLst>
                  <a:path extrusionOk="0" h="6131" w="8320">
                    <a:moveTo>
                      <a:pt x="8655" y="3509"/>
                    </a:moveTo>
                    <a:cubicBezTo>
                      <a:pt x="8150" y="3760"/>
                      <a:pt x="7562" y="4012"/>
                      <a:pt x="7058" y="4264"/>
                    </a:cubicBezTo>
                    <a:lnTo>
                      <a:pt x="3275" y="6112"/>
                    </a:lnTo>
                    <a:lnTo>
                      <a:pt x="334" y="-1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9" name="Google Shape;2529;g2db6eecb36d_0_5"/>
              <p:cNvSpPr/>
              <p:nvPr/>
            </p:nvSpPr>
            <p:spPr>
              <a:xfrm>
                <a:off x="7410937" y="3797374"/>
                <a:ext cx="6305" cy="2686"/>
              </a:xfrm>
              <a:custGeom>
                <a:rect b="b" l="l" r="r" t="t"/>
                <a:pathLst>
                  <a:path extrusionOk="0" h="2686" w="6305">
                    <a:moveTo>
                      <a:pt x="6306" y="2686"/>
                    </a:moveTo>
                    <a:lnTo>
                      <a:pt x="0" y="2686"/>
                    </a:lnTo>
                    <a:lnTo>
                      <a:pt x="0" y="0"/>
                    </a:lnTo>
                    <a:lnTo>
                      <a:pt x="6306" y="268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0" name="Google Shape;2530;g2db6eecb36d_0_5"/>
              <p:cNvSpPr/>
              <p:nvPr/>
            </p:nvSpPr>
            <p:spPr>
              <a:xfrm>
                <a:off x="7297674" y="3953332"/>
                <a:ext cx="96962" cy="74243"/>
              </a:xfrm>
              <a:custGeom>
                <a:rect b="b" l="l" r="r" t="t"/>
                <a:pathLst>
                  <a:path extrusionOk="0" h="74243" w="96962">
                    <a:moveTo>
                      <a:pt x="97296" y="34835"/>
                    </a:moveTo>
                    <a:lnTo>
                      <a:pt x="94690" y="39118"/>
                    </a:lnTo>
                    <a:cubicBezTo>
                      <a:pt x="82420" y="59191"/>
                      <a:pt x="73763" y="70697"/>
                      <a:pt x="69056" y="73217"/>
                    </a:cubicBezTo>
                    <a:lnTo>
                      <a:pt x="67292" y="74224"/>
                    </a:lnTo>
                    <a:lnTo>
                      <a:pt x="1233" y="45922"/>
                    </a:lnTo>
                    <a:lnTo>
                      <a:pt x="728" y="43990"/>
                    </a:lnTo>
                    <a:cubicBezTo>
                      <a:pt x="202" y="40792"/>
                      <a:pt x="202" y="37529"/>
                      <a:pt x="728" y="34331"/>
                    </a:cubicBezTo>
                    <a:cubicBezTo>
                      <a:pt x="2296" y="24281"/>
                      <a:pt x="4428" y="14327"/>
                      <a:pt x="7116" y="4516"/>
                    </a:cubicBezTo>
                    <a:lnTo>
                      <a:pt x="8292" y="-19"/>
                    </a:lnTo>
                    <a:close/>
                    <a:moveTo>
                      <a:pt x="84857" y="38951"/>
                    </a:moveTo>
                    <a:lnTo>
                      <a:pt x="14091" y="11235"/>
                    </a:lnTo>
                    <a:cubicBezTo>
                      <a:pt x="11319" y="20600"/>
                      <a:pt x="9517" y="30225"/>
                      <a:pt x="8712" y="39958"/>
                    </a:cubicBezTo>
                    <a:lnTo>
                      <a:pt x="66451" y="64735"/>
                    </a:lnTo>
                    <a:cubicBezTo>
                      <a:pt x="73443" y="56784"/>
                      <a:pt x="79610" y="48145"/>
                      <a:pt x="84857" y="3895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1" name="Google Shape;2531;g2db6eecb36d_0_5"/>
              <p:cNvSpPr/>
              <p:nvPr/>
            </p:nvSpPr>
            <p:spPr>
              <a:xfrm>
                <a:off x="7356816" y="3799386"/>
                <a:ext cx="13447" cy="27883"/>
              </a:xfrm>
              <a:custGeom>
                <a:rect b="b" l="l" r="r" t="t"/>
                <a:pathLst>
                  <a:path extrusionOk="0" h="27883" w="13447">
                    <a:moveTo>
                      <a:pt x="13781" y="1409"/>
                    </a:moveTo>
                    <a:lnTo>
                      <a:pt x="12352" y="4516"/>
                    </a:lnTo>
                    <a:cubicBezTo>
                      <a:pt x="10923" y="7624"/>
                      <a:pt x="9495" y="10731"/>
                      <a:pt x="8065" y="13838"/>
                    </a:cubicBezTo>
                    <a:cubicBezTo>
                      <a:pt x="6636" y="16862"/>
                      <a:pt x="5208" y="19885"/>
                      <a:pt x="3779" y="22993"/>
                    </a:cubicBezTo>
                    <a:lnTo>
                      <a:pt x="1510" y="27864"/>
                    </a:lnTo>
                    <a:lnTo>
                      <a:pt x="334" y="26941"/>
                    </a:lnTo>
                    <a:lnTo>
                      <a:pt x="11848" y="-1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2" name="Google Shape;2532;g2db6eecb36d_0_5"/>
              <p:cNvSpPr/>
              <p:nvPr/>
            </p:nvSpPr>
            <p:spPr>
              <a:xfrm>
                <a:off x="7200638" y="3778798"/>
                <a:ext cx="167692" cy="209724"/>
              </a:xfrm>
              <a:custGeom>
                <a:rect b="b" l="l" r="r" t="t"/>
                <a:pathLst>
                  <a:path extrusionOk="0" h="209724" w="167692">
                    <a:moveTo>
                      <a:pt x="168026" y="20569"/>
                    </a:moveTo>
                    <a:lnTo>
                      <a:pt x="156512" y="47529"/>
                    </a:lnTo>
                    <a:lnTo>
                      <a:pt x="151889" y="43917"/>
                    </a:lnTo>
                    <a:cubicBezTo>
                      <a:pt x="138602" y="33744"/>
                      <a:pt x="122319" y="28252"/>
                      <a:pt x="105580" y="28295"/>
                    </a:cubicBezTo>
                    <a:cubicBezTo>
                      <a:pt x="63184" y="28267"/>
                      <a:pt x="28792" y="62588"/>
                      <a:pt x="28764" y="104954"/>
                    </a:cubicBezTo>
                    <a:cubicBezTo>
                      <a:pt x="28737" y="144013"/>
                      <a:pt x="58084" y="176856"/>
                      <a:pt x="96924" y="181234"/>
                    </a:cubicBezTo>
                    <a:lnTo>
                      <a:pt x="101462" y="181739"/>
                    </a:lnTo>
                    <a:lnTo>
                      <a:pt x="99865" y="190305"/>
                    </a:lnTo>
                    <a:cubicBezTo>
                      <a:pt x="98857" y="195428"/>
                      <a:pt x="97848" y="200467"/>
                      <a:pt x="97176" y="205674"/>
                    </a:cubicBezTo>
                    <a:lnTo>
                      <a:pt x="96755" y="208698"/>
                    </a:lnTo>
                    <a:lnTo>
                      <a:pt x="96588" y="209705"/>
                    </a:lnTo>
                    <a:lnTo>
                      <a:pt x="92469" y="209201"/>
                    </a:lnTo>
                    <a:cubicBezTo>
                      <a:pt x="34879" y="202052"/>
                      <a:pt x="-6008" y="149602"/>
                      <a:pt x="1146" y="92052"/>
                    </a:cubicBezTo>
                    <a:cubicBezTo>
                      <a:pt x="8300" y="34502"/>
                      <a:pt x="60787" y="-6356"/>
                      <a:pt x="118377" y="793"/>
                    </a:cubicBezTo>
                    <a:cubicBezTo>
                      <a:pt x="135047" y="2862"/>
                      <a:pt x="150977" y="8895"/>
                      <a:pt x="164832" y="18385"/>
                    </a:cubicBezTo>
                    <a:lnTo>
                      <a:pt x="165673" y="18973"/>
                    </a:lnTo>
                    <a:lnTo>
                      <a:pt x="167185" y="19981"/>
                    </a:lnTo>
                    <a:close/>
                    <a:moveTo>
                      <a:pt x="156595" y="30815"/>
                    </a:moveTo>
                    <a:cubicBezTo>
                      <a:pt x="157521" y="28800"/>
                      <a:pt x="158445" y="26868"/>
                      <a:pt x="159369" y="24852"/>
                    </a:cubicBezTo>
                    <a:cubicBezTo>
                      <a:pt x="115030" y="-4839"/>
                      <a:pt x="54999" y="7011"/>
                      <a:pt x="25288" y="51319"/>
                    </a:cubicBezTo>
                    <a:cubicBezTo>
                      <a:pt x="-4424" y="95627"/>
                      <a:pt x="7433" y="155615"/>
                      <a:pt x="51773" y="185306"/>
                    </a:cubicBezTo>
                    <a:cubicBezTo>
                      <a:pt x="63127" y="192910"/>
                      <a:pt x="75967" y="198020"/>
                      <a:pt x="89443" y="200299"/>
                    </a:cubicBezTo>
                    <a:cubicBezTo>
                      <a:pt x="90116" y="196519"/>
                      <a:pt x="90788" y="192741"/>
                      <a:pt x="91545" y="188961"/>
                    </a:cubicBezTo>
                    <a:cubicBezTo>
                      <a:pt x="45146" y="181244"/>
                      <a:pt x="13791" y="137401"/>
                      <a:pt x="21513" y="91034"/>
                    </a:cubicBezTo>
                    <a:cubicBezTo>
                      <a:pt x="28353" y="49966"/>
                      <a:pt x="63919" y="19871"/>
                      <a:pt x="105580" y="19897"/>
                    </a:cubicBezTo>
                    <a:cubicBezTo>
                      <a:pt x="123110" y="19835"/>
                      <a:pt x="140218" y="25270"/>
                      <a:pt x="154494" y="35435"/>
                    </a:cubicBezTo>
                    <a:cubicBezTo>
                      <a:pt x="155167" y="33839"/>
                      <a:pt x="155923" y="32327"/>
                      <a:pt x="156595" y="3081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3" name="Google Shape;2533;g2db6eecb36d_0_5"/>
              <p:cNvSpPr/>
              <p:nvPr/>
            </p:nvSpPr>
            <p:spPr>
              <a:xfrm>
                <a:off x="7222596" y="4006999"/>
                <a:ext cx="126151" cy="259013"/>
              </a:xfrm>
              <a:custGeom>
                <a:rect b="b" l="l" r="r" t="t"/>
                <a:pathLst>
                  <a:path extrusionOk="0" h="259013" w="126151">
                    <a:moveTo>
                      <a:pt x="126485" y="14175"/>
                    </a:moveTo>
                    <a:lnTo>
                      <a:pt x="8066" y="258994"/>
                    </a:lnTo>
                    <a:lnTo>
                      <a:pt x="334" y="255719"/>
                    </a:lnTo>
                    <a:lnTo>
                      <a:pt x="93288" y="-19"/>
                    </a:lnTo>
                    <a:close/>
                    <a:moveTo>
                      <a:pt x="36390" y="181055"/>
                    </a:moveTo>
                    <a:lnTo>
                      <a:pt x="115056" y="18458"/>
                    </a:lnTo>
                    <a:lnTo>
                      <a:pt x="98162" y="1123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534" name="Google Shape;2534;g2db6eecb36d_0_5"/>
          <p:cNvGrpSpPr/>
          <p:nvPr/>
        </p:nvGrpSpPr>
        <p:grpSpPr>
          <a:xfrm>
            <a:off x="3884219" y="3915490"/>
            <a:ext cx="1403815" cy="1233622"/>
            <a:chOff x="3884219" y="3915490"/>
            <a:chExt cx="1403815" cy="1233622"/>
          </a:xfrm>
        </p:grpSpPr>
        <p:sp>
          <p:nvSpPr>
            <p:cNvPr id="2535" name="Google Shape;2535;g2db6eecb36d_0_5"/>
            <p:cNvSpPr/>
            <p:nvPr/>
          </p:nvSpPr>
          <p:spPr>
            <a:xfrm>
              <a:off x="3884219" y="3915490"/>
              <a:ext cx="1403815" cy="1233622"/>
            </a:xfrm>
            <a:custGeom>
              <a:rect b="b" l="l" r="r" t="t"/>
              <a:pathLst>
                <a:path extrusionOk="0" h="837774" w="953355">
                  <a:moveTo>
                    <a:pt x="0" y="0"/>
                  </a:moveTo>
                  <a:lnTo>
                    <a:pt x="953355" y="0"/>
                  </a:lnTo>
                  <a:lnTo>
                    <a:pt x="953355" y="837775"/>
                  </a:lnTo>
                  <a:lnTo>
                    <a:pt x="0" y="8377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536" name="Google Shape;2536;g2db6eecb36d_0_5"/>
            <p:cNvGrpSpPr/>
            <p:nvPr/>
          </p:nvGrpSpPr>
          <p:grpSpPr>
            <a:xfrm>
              <a:off x="4055440" y="4072534"/>
              <a:ext cx="1037420" cy="811259"/>
              <a:chOff x="8226314" y="3765519"/>
              <a:chExt cx="704530" cy="550940"/>
            </a:xfrm>
          </p:grpSpPr>
          <p:sp>
            <p:nvSpPr>
              <p:cNvPr id="2537" name="Google Shape;2537;g2db6eecb36d_0_5"/>
              <p:cNvSpPr/>
              <p:nvPr/>
            </p:nvSpPr>
            <p:spPr>
              <a:xfrm>
                <a:off x="8648264" y="3765519"/>
                <a:ext cx="282580" cy="120812"/>
              </a:xfrm>
              <a:custGeom>
                <a:rect b="b" l="l" r="r" t="t"/>
                <a:pathLst>
                  <a:path extrusionOk="0" h="120812" w="282580">
                    <a:moveTo>
                      <a:pt x="334" y="4825"/>
                    </a:moveTo>
                    <a:lnTo>
                      <a:pt x="282914" y="-19"/>
                    </a:lnTo>
                    <a:cubicBezTo>
                      <a:pt x="277871" y="49575"/>
                      <a:pt x="247342" y="92964"/>
                      <a:pt x="202347" y="114487"/>
                    </a:cubicBezTo>
                    <a:cubicBezTo>
                      <a:pt x="201012" y="111898"/>
                      <a:pt x="199215" y="109575"/>
                      <a:pt x="197042" y="107634"/>
                    </a:cubicBezTo>
                    <a:cubicBezTo>
                      <a:pt x="191168" y="102758"/>
                      <a:pt x="183622" y="100364"/>
                      <a:pt x="176009" y="100962"/>
                    </a:cubicBezTo>
                    <a:lnTo>
                      <a:pt x="120225" y="104436"/>
                    </a:lnTo>
                    <a:cubicBezTo>
                      <a:pt x="109606" y="104643"/>
                      <a:pt x="100091" y="111041"/>
                      <a:pt x="95899" y="120793"/>
                    </a:cubicBezTo>
                    <a:cubicBezTo>
                      <a:pt x="44664" y="103303"/>
                      <a:pt x="7684" y="58428"/>
                      <a:pt x="334" y="4825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8" name="Google Shape;2538;g2db6eecb36d_0_5"/>
              <p:cNvSpPr/>
              <p:nvPr/>
            </p:nvSpPr>
            <p:spPr>
              <a:xfrm>
                <a:off x="8576110" y="4269589"/>
                <a:ext cx="117512" cy="46870"/>
              </a:xfrm>
              <a:custGeom>
                <a:rect b="b" l="l" r="r" t="t"/>
                <a:pathLst>
                  <a:path extrusionOk="0" h="42609" w="117512">
                    <a:moveTo>
                      <a:pt x="117847" y="827"/>
                    </a:moveTo>
                    <a:lnTo>
                      <a:pt x="117847" y="33086"/>
                    </a:lnTo>
                    <a:cubicBezTo>
                      <a:pt x="114430" y="31684"/>
                      <a:pt x="110743" y="31060"/>
                      <a:pt x="107055" y="31259"/>
                    </a:cubicBezTo>
                    <a:cubicBezTo>
                      <a:pt x="99857" y="31764"/>
                      <a:pt x="93062" y="34770"/>
                      <a:pt x="87850" y="39758"/>
                    </a:cubicBezTo>
                    <a:cubicBezTo>
                      <a:pt x="86867" y="40633"/>
                      <a:pt x="85951" y="41580"/>
                      <a:pt x="85107" y="42590"/>
                    </a:cubicBezTo>
                    <a:cubicBezTo>
                      <a:pt x="83544" y="39321"/>
                      <a:pt x="81299" y="36423"/>
                      <a:pt x="78523" y="34091"/>
                    </a:cubicBezTo>
                    <a:cubicBezTo>
                      <a:pt x="72921" y="29619"/>
                      <a:pt x="65939" y="27229"/>
                      <a:pt x="58769" y="27329"/>
                    </a:cubicBezTo>
                    <a:lnTo>
                      <a:pt x="58587" y="27329"/>
                    </a:lnTo>
                    <a:cubicBezTo>
                      <a:pt x="51319" y="27251"/>
                      <a:pt x="44258" y="29743"/>
                      <a:pt x="38652" y="34366"/>
                    </a:cubicBezTo>
                    <a:cubicBezTo>
                      <a:pt x="36116" y="36490"/>
                      <a:pt x="34032" y="39100"/>
                      <a:pt x="32524" y="42042"/>
                    </a:cubicBezTo>
                    <a:cubicBezTo>
                      <a:pt x="31871" y="41238"/>
                      <a:pt x="31168" y="40475"/>
                      <a:pt x="30421" y="39758"/>
                    </a:cubicBezTo>
                    <a:cubicBezTo>
                      <a:pt x="25164" y="34783"/>
                      <a:pt x="18346" y="31780"/>
                      <a:pt x="11125" y="31259"/>
                    </a:cubicBezTo>
                    <a:cubicBezTo>
                      <a:pt x="7436" y="31060"/>
                      <a:pt x="3750" y="31684"/>
                      <a:pt x="334" y="33087"/>
                    </a:cubicBezTo>
                    <a:lnTo>
                      <a:pt x="334" y="827"/>
                    </a:lnTo>
                    <a:lnTo>
                      <a:pt x="64531" y="827"/>
                    </a:lnTo>
                    <a:lnTo>
                      <a:pt x="86479" y="5"/>
                    </a:lnTo>
                    <a:cubicBezTo>
                      <a:pt x="87814" y="-90"/>
                      <a:pt x="89153" y="97"/>
                      <a:pt x="90411" y="554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9" name="Google Shape;2539;g2db6eecb36d_0_5"/>
              <p:cNvSpPr/>
              <p:nvPr/>
            </p:nvSpPr>
            <p:spPr>
              <a:xfrm>
                <a:off x="8469206" y="4122290"/>
                <a:ext cx="42909" cy="117978"/>
              </a:xfrm>
              <a:custGeom>
                <a:rect b="b" l="l" r="r" t="t"/>
                <a:pathLst>
                  <a:path extrusionOk="0" h="117978" w="42909">
                    <a:moveTo>
                      <a:pt x="43222" y="86066"/>
                    </a:moveTo>
                    <a:cubicBezTo>
                      <a:pt x="43302" y="87363"/>
                      <a:pt x="43148" y="88663"/>
                      <a:pt x="42765" y="89905"/>
                    </a:cubicBezTo>
                    <a:lnTo>
                      <a:pt x="42492" y="90818"/>
                    </a:lnTo>
                    <a:lnTo>
                      <a:pt x="42948" y="117412"/>
                    </a:lnTo>
                    <a:lnTo>
                      <a:pt x="10758" y="117960"/>
                    </a:lnTo>
                    <a:cubicBezTo>
                      <a:pt x="14356" y="107396"/>
                      <a:pt x="11503" y="95706"/>
                      <a:pt x="3442" y="87986"/>
                    </a:cubicBezTo>
                    <a:cubicBezTo>
                      <a:pt x="2565" y="87061"/>
                      <a:pt x="1617" y="86205"/>
                      <a:pt x="608" y="85427"/>
                    </a:cubicBezTo>
                    <a:cubicBezTo>
                      <a:pt x="3863" y="83839"/>
                      <a:pt x="6710" y="81525"/>
                      <a:pt x="8929" y="78664"/>
                    </a:cubicBezTo>
                    <a:cubicBezTo>
                      <a:pt x="13417" y="72947"/>
                      <a:pt x="15719" y="65819"/>
                      <a:pt x="15423" y="58559"/>
                    </a:cubicBezTo>
                    <a:cubicBezTo>
                      <a:pt x="15362" y="51328"/>
                      <a:pt x="12774" y="44346"/>
                      <a:pt x="8107" y="38820"/>
                    </a:cubicBezTo>
                    <a:cubicBezTo>
                      <a:pt x="5928" y="36351"/>
                      <a:pt x="3288" y="34333"/>
                      <a:pt x="334" y="32879"/>
                    </a:cubicBezTo>
                    <a:cubicBezTo>
                      <a:pt x="1064" y="32148"/>
                      <a:pt x="1796" y="31417"/>
                      <a:pt x="2528" y="30686"/>
                    </a:cubicBezTo>
                    <a:cubicBezTo>
                      <a:pt x="7448" y="25357"/>
                      <a:pt x="10331" y="18464"/>
                      <a:pt x="10667" y="11222"/>
                    </a:cubicBezTo>
                    <a:cubicBezTo>
                      <a:pt x="10836" y="7559"/>
                      <a:pt x="10180" y="3905"/>
                      <a:pt x="8746" y="530"/>
                    </a:cubicBezTo>
                    <a:lnTo>
                      <a:pt x="41028" y="-19"/>
                    </a:lnTo>
                    <a:lnTo>
                      <a:pt x="42126" y="64042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0" name="Google Shape;2540;g2db6eecb36d_0_5"/>
              <p:cNvSpPr/>
              <p:nvPr/>
            </p:nvSpPr>
            <p:spPr>
              <a:xfrm>
                <a:off x="8226314" y="3843746"/>
                <a:ext cx="117695" cy="282381"/>
              </a:xfrm>
              <a:custGeom>
                <a:rect b="b" l="l" r="r" t="t"/>
                <a:pathLst>
                  <a:path extrusionOk="0" h="282381" w="117695">
                    <a:moveTo>
                      <a:pt x="102026" y="164293"/>
                    </a:moveTo>
                    <a:cubicBezTo>
                      <a:pt x="101978" y="174920"/>
                      <a:pt x="108273" y="184554"/>
                      <a:pt x="118030" y="188784"/>
                    </a:cubicBezTo>
                    <a:cubicBezTo>
                      <a:pt x="99693" y="239730"/>
                      <a:pt x="54132" y="275956"/>
                      <a:pt x="334" y="282363"/>
                    </a:cubicBezTo>
                    <a:lnTo>
                      <a:pt x="334" y="-19"/>
                    </a:lnTo>
                    <a:cubicBezTo>
                      <a:pt x="49871" y="5856"/>
                      <a:pt x="92771" y="37090"/>
                      <a:pt x="113549" y="82411"/>
                    </a:cubicBezTo>
                    <a:cubicBezTo>
                      <a:pt x="104070" y="87494"/>
                      <a:pt x="98559" y="97754"/>
                      <a:pt x="99557" y="108457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41" name="Google Shape;2541;g2db6eecb36d_0_5"/>
            <p:cNvGrpSpPr/>
            <p:nvPr/>
          </p:nvGrpSpPr>
          <p:grpSpPr>
            <a:xfrm>
              <a:off x="4036830" y="4053587"/>
              <a:ext cx="1073642" cy="990403"/>
              <a:chOff x="8213676" y="3752650"/>
              <a:chExt cx="729129" cy="672600"/>
            </a:xfrm>
          </p:grpSpPr>
          <p:sp>
            <p:nvSpPr>
              <p:cNvPr id="2542" name="Google Shape;2542;g2db6eecb36d_0_5"/>
              <p:cNvSpPr/>
              <p:nvPr/>
            </p:nvSpPr>
            <p:spPr>
              <a:xfrm>
                <a:off x="8634345" y="3752650"/>
                <a:ext cx="308460" cy="147496"/>
              </a:xfrm>
              <a:custGeom>
                <a:rect b="b" l="l" r="r" t="t"/>
                <a:pathLst>
                  <a:path extrusionOk="0" h="147496" w="308460">
                    <a:moveTo>
                      <a:pt x="308794" y="-19"/>
                    </a:moveTo>
                    <a:lnTo>
                      <a:pt x="308428" y="6379"/>
                    </a:lnTo>
                    <a:cubicBezTo>
                      <a:pt x="305084" y="65363"/>
                      <a:pt x="268436" y="117302"/>
                      <a:pt x="213961" y="140259"/>
                    </a:cubicBezTo>
                    <a:lnTo>
                      <a:pt x="209663" y="142086"/>
                    </a:lnTo>
                    <a:cubicBezTo>
                      <a:pt x="209863" y="141125"/>
                      <a:pt x="209925" y="140140"/>
                      <a:pt x="209846" y="139161"/>
                    </a:cubicBezTo>
                    <a:lnTo>
                      <a:pt x="209571" y="134866"/>
                    </a:lnTo>
                    <a:cubicBezTo>
                      <a:pt x="209174" y="130299"/>
                      <a:pt x="206536" y="126225"/>
                      <a:pt x="202530" y="123991"/>
                    </a:cubicBezTo>
                    <a:cubicBezTo>
                      <a:pt x="198635" y="121714"/>
                      <a:pt x="194132" y="120693"/>
                      <a:pt x="189635" y="121068"/>
                    </a:cubicBezTo>
                    <a:lnTo>
                      <a:pt x="133851" y="124540"/>
                    </a:lnTo>
                    <a:cubicBezTo>
                      <a:pt x="130465" y="124705"/>
                      <a:pt x="127156" y="125610"/>
                      <a:pt x="124157" y="127191"/>
                    </a:cubicBezTo>
                    <a:cubicBezTo>
                      <a:pt x="119032" y="129700"/>
                      <a:pt x="115798" y="134921"/>
                      <a:pt x="115836" y="140625"/>
                    </a:cubicBezTo>
                    <a:lnTo>
                      <a:pt x="116109" y="145011"/>
                    </a:lnTo>
                    <a:cubicBezTo>
                      <a:pt x="116173" y="145847"/>
                      <a:pt x="116326" y="146674"/>
                      <a:pt x="116566" y="147478"/>
                    </a:cubicBezTo>
                    <a:lnTo>
                      <a:pt x="112177" y="146199"/>
                    </a:lnTo>
                    <a:cubicBezTo>
                      <a:pt x="50876" y="128517"/>
                      <a:pt x="6696" y="75081"/>
                      <a:pt x="883" y="11587"/>
                    </a:cubicBezTo>
                    <a:lnTo>
                      <a:pt x="334" y="5191"/>
                    </a:lnTo>
                    <a:close/>
                    <a:moveTo>
                      <a:pt x="296083" y="12044"/>
                    </a:moveTo>
                    <a:lnTo>
                      <a:pt x="13502" y="16888"/>
                    </a:lnTo>
                    <a:cubicBezTo>
                      <a:pt x="20853" y="70491"/>
                      <a:pt x="57832" y="115365"/>
                      <a:pt x="109067" y="132856"/>
                    </a:cubicBezTo>
                    <a:cubicBezTo>
                      <a:pt x="113259" y="123105"/>
                      <a:pt x="122774" y="116707"/>
                      <a:pt x="133393" y="116499"/>
                    </a:cubicBezTo>
                    <a:lnTo>
                      <a:pt x="189177" y="113025"/>
                    </a:lnTo>
                    <a:cubicBezTo>
                      <a:pt x="196790" y="112427"/>
                      <a:pt x="204337" y="114821"/>
                      <a:pt x="210212" y="119697"/>
                    </a:cubicBezTo>
                    <a:cubicBezTo>
                      <a:pt x="212383" y="121638"/>
                      <a:pt x="214181" y="123961"/>
                      <a:pt x="215515" y="126550"/>
                    </a:cubicBezTo>
                    <a:cubicBezTo>
                      <a:pt x="260511" y="105027"/>
                      <a:pt x="291040" y="61638"/>
                      <a:pt x="296083" y="120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3" name="Google Shape;2543;g2db6eecb36d_0_5"/>
              <p:cNvSpPr/>
              <p:nvPr/>
            </p:nvSpPr>
            <p:spPr>
              <a:xfrm>
                <a:off x="8753851" y="3942044"/>
                <a:ext cx="93945" cy="36968"/>
              </a:xfrm>
              <a:custGeom>
                <a:rect b="b" l="l" r="r" t="t"/>
                <a:pathLst>
                  <a:path extrusionOk="0" h="36968" w="93945">
                    <a:moveTo>
                      <a:pt x="94272" y="18307"/>
                    </a:moveTo>
                    <a:cubicBezTo>
                      <a:pt x="94416" y="22899"/>
                      <a:pt x="92297" y="27270"/>
                      <a:pt x="88601" y="30004"/>
                    </a:cubicBezTo>
                    <a:cubicBezTo>
                      <a:pt x="85046" y="32731"/>
                      <a:pt x="80735" y="34295"/>
                      <a:pt x="76256" y="34482"/>
                    </a:cubicBezTo>
                    <a:lnTo>
                      <a:pt x="48181" y="36218"/>
                    </a:lnTo>
                    <a:lnTo>
                      <a:pt x="19283" y="35853"/>
                    </a:lnTo>
                    <a:cubicBezTo>
                      <a:pt x="16866" y="35884"/>
                      <a:pt x="14465" y="36253"/>
                      <a:pt x="12150" y="36950"/>
                    </a:cubicBezTo>
                    <a:cubicBezTo>
                      <a:pt x="9593" y="36254"/>
                      <a:pt x="7220" y="35007"/>
                      <a:pt x="5199" y="33295"/>
                    </a:cubicBezTo>
                    <a:cubicBezTo>
                      <a:pt x="2519" y="30966"/>
                      <a:pt x="847" y="27690"/>
                      <a:pt x="535" y="24155"/>
                    </a:cubicBezTo>
                    <a:lnTo>
                      <a:pt x="353" y="19769"/>
                    </a:lnTo>
                    <a:cubicBezTo>
                      <a:pt x="162" y="16232"/>
                      <a:pt x="1416" y="12769"/>
                      <a:pt x="3828" y="10174"/>
                    </a:cubicBezTo>
                    <a:cubicBezTo>
                      <a:pt x="7573" y="6260"/>
                      <a:pt x="12681" y="3937"/>
                      <a:pt x="18094" y="3685"/>
                    </a:cubicBezTo>
                    <a:lnTo>
                      <a:pt x="18460" y="3685"/>
                    </a:lnTo>
                    <a:lnTo>
                      <a:pt x="74244" y="212"/>
                    </a:lnTo>
                    <a:lnTo>
                      <a:pt x="74336" y="212"/>
                    </a:lnTo>
                    <a:cubicBezTo>
                      <a:pt x="83558" y="-1308"/>
                      <a:pt x="92300" y="4828"/>
                      <a:pt x="93997" y="14011"/>
                    </a:cubicBezTo>
                    <a:close/>
                    <a:moveTo>
                      <a:pt x="82383" y="19129"/>
                    </a:moveTo>
                    <a:lnTo>
                      <a:pt x="82109" y="14743"/>
                    </a:lnTo>
                    <a:cubicBezTo>
                      <a:pt x="82017" y="13738"/>
                      <a:pt x="79182" y="11819"/>
                      <a:pt x="74885" y="12001"/>
                    </a:cubicBezTo>
                    <a:lnTo>
                      <a:pt x="19008" y="15474"/>
                    </a:lnTo>
                    <a:cubicBezTo>
                      <a:pt x="16669" y="15559"/>
                      <a:pt x="14435" y="16465"/>
                      <a:pt x="12698" y="18032"/>
                    </a:cubicBezTo>
                    <a:cubicBezTo>
                      <a:pt x="12429" y="18313"/>
                      <a:pt x="12239" y="18660"/>
                      <a:pt x="12150" y="19038"/>
                    </a:cubicBezTo>
                    <a:lnTo>
                      <a:pt x="12424" y="23425"/>
                    </a:lnTo>
                    <a:cubicBezTo>
                      <a:pt x="12503" y="23804"/>
                      <a:pt x="12734" y="24134"/>
                      <a:pt x="13064" y="24338"/>
                    </a:cubicBezTo>
                    <a:cubicBezTo>
                      <a:pt x="14941" y="25767"/>
                      <a:pt x="17310" y="26391"/>
                      <a:pt x="19649" y="26074"/>
                    </a:cubicBezTo>
                    <a:lnTo>
                      <a:pt x="75525" y="22602"/>
                    </a:lnTo>
                    <a:cubicBezTo>
                      <a:pt x="77567" y="22555"/>
                      <a:pt x="79545" y="21885"/>
                      <a:pt x="81195" y="20683"/>
                    </a:cubicBezTo>
                    <a:cubicBezTo>
                      <a:pt x="81766" y="20326"/>
                      <a:pt x="82189" y="19774"/>
                      <a:pt x="82384" y="1912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4" name="Google Shape;2544;g2db6eecb36d_0_5"/>
              <p:cNvSpPr/>
              <p:nvPr/>
            </p:nvSpPr>
            <p:spPr>
              <a:xfrm>
                <a:off x="8753596" y="3978281"/>
                <a:ext cx="93919" cy="34833"/>
              </a:xfrm>
              <a:custGeom>
                <a:rect b="b" l="l" r="r" t="t"/>
                <a:pathLst>
                  <a:path extrusionOk="0" h="34833" w="93919">
                    <a:moveTo>
                      <a:pt x="75414" y="347"/>
                    </a:moveTo>
                    <a:cubicBezTo>
                      <a:pt x="84808" y="-663"/>
                      <a:pt x="93242" y="6130"/>
                      <a:pt x="94253" y="15517"/>
                    </a:cubicBezTo>
                    <a:lnTo>
                      <a:pt x="94161" y="19903"/>
                    </a:lnTo>
                    <a:cubicBezTo>
                      <a:pt x="92980" y="29151"/>
                      <a:pt x="84594" y="35741"/>
                      <a:pt x="75323" y="34708"/>
                    </a:cubicBezTo>
                    <a:lnTo>
                      <a:pt x="75048" y="34708"/>
                    </a:lnTo>
                    <a:lnTo>
                      <a:pt x="47979" y="34342"/>
                    </a:lnTo>
                    <a:lnTo>
                      <a:pt x="21184" y="30139"/>
                    </a:lnTo>
                    <a:cubicBezTo>
                      <a:pt x="17052" y="29400"/>
                      <a:pt x="12795" y="29876"/>
                      <a:pt x="8929" y="31510"/>
                    </a:cubicBezTo>
                    <a:cubicBezTo>
                      <a:pt x="8088" y="31142"/>
                      <a:pt x="7291" y="30683"/>
                      <a:pt x="6552" y="30139"/>
                    </a:cubicBezTo>
                    <a:cubicBezTo>
                      <a:pt x="2716" y="27636"/>
                      <a:pt x="383" y="23385"/>
                      <a:pt x="334" y="18807"/>
                    </a:cubicBezTo>
                    <a:lnTo>
                      <a:pt x="334" y="14421"/>
                    </a:lnTo>
                    <a:cubicBezTo>
                      <a:pt x="979" y="7728"/>
                      <a:pt x="5845" y="2202"/>
                      <a:pt x="12406" y="712"/>
                    </a:cubicBezTo>
                    <a:cubicBezTo>
                      <a:pt x="14554" y="1446"/>
                      <a:pt x="16811" y="1817"/>
                      <a:pt x="19081" y="1809"/>
                    </a:cubicBezTo>
                    <a:cubicBezTo>
                      <a:pt x="19632" y="1825"/>
                      <a:pt x="20183" y="1794"/>
                      <a:pt x="20728" y="1717"/>
                    </a:cubicBezTo>
                    <a:lnTo>
                      <a:pt x="48437" y="-19"/>
                    </a:lnTo>
                    <a:close/>
                    <a:moveTo>
                      <a:pt x="82273" y="19812"/>
                    </a:moveTo>
                    <a:lnTo>
                      <a:pt x="82364" y="15426"/>
                    </a:lnTo>
                    <a:cubicBezTo>
                      <a:pt x="82364" y="14421"/>
                      <a:pt x="79712" y="12227"/>
                      <a:pt x="75323" y="12227"/>
                    </a:cubicBezTo>
                    <a:lnTo>
                      <a:pt x="19355" y="11497"/>
                    </a:lnTo>
                    <a:lnTo>
                      <a:pt x="19172" y="11497"/>
                    </a:lnTo>
                    <a:cubicBezTo>
                      <a:pt x="14874" y="11497"/>
                      <a:pt x="12313" y="13598"/>
                      <a:pt x="12222" y="14512"/>
                    </a:cubicBezTo>
                    <a:lnTo>
                      <a:pt x="12222" y="18898"/>
                    </a:lnTo>
                    <a:cubicBezTo>
                      <a:pt x="12222" y="19264"/>
                      <a:pt x="12588" y="19812"/>
                      <a:pt x="13503" y="20452"/>
                    </a:cubicBezTo>
                    <a:cubicBezTo>
                      <a:pt x="15209" y="21576"/>
                      <a:pt x="17220" y="22150"/>
                      <a:pt x="19264" y="22097"/>
                    </a:cubicBezTo>
                    <a:lnTo>
                      <a:pt x="75140" y="22828"/>
                    </a:lnTo>
                    <a:cubicBezTo>
                      <a:pt x="79529" y="22645"/>
                      <a:pt x="82273" y="20726"/>
                      <a:pt x="82273" y="198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5" name="Google Shape;2545;g2db6eecb36d_0_5"/>
              <p:cNvSpPr/>
              <p:nvPr/>
            </p:nvSpPr>
            <p:spPr>
              <a:xfrm>
                <a:off x="8752666" y="4009810"/>
                <a:ext cx="93395" cy="41580"/>
              </a:xfrm>
              <a:custGeom>
                <a:rect b="b" l="l" r="r" t="t"/>
                <a:pathLst>
                  <a:path extrusionOk="0" h="41580" w="93395">
                    <a:moveTo>
                      <a:pt x="77349" y="7292"/>
                    </a:moveTo>
                    <a:cubicBezTo>
                      <a:pt x="86746" y="7720"/>
                      <a:pt x="94047" y="15627"/>
                      <a:pt x="93719" y="25021"/>
                    </a:cubicBezTo>
                    <a:lnTo>
                      <a:pt x="92987" y="29407"/>
                    </a:lnTo>
                    <a:cubicBezTo>
                      <a:pt x="92171" y="33893"/>
                      <a:pt x="89195" y="37688"/>
                      <a:pt x="85031" y="39551"/>
                    </a:cubicBezTo>
                    <a:cubicBezTo>
                      <a:pt x="82135" y="40881"/>
                      <a:pt x="78983" y="41567"/>
                      <a:pt x="75795" y="41561"/>
                    </a:cubicBezTo>
                    <a:cubicBezTo>
                      <a:pt x="74601" y="41561"/>
                      <a:pt x="73408" y="41470"/>
                      <a:pt x="72228" y="41288"/>
                    </a:cubicBezTo>
                    <a:lnTo>
                      <a:pt x="71954" y="41288"/>
                    </a:lnTo>
                    <a:cubicBezTo>
                      <a:pt x="71862" y="41196"/>
                      <a:pt x="71862" y="41196"/>
                      <a:pt x="71771" y="41196"/>
                    </a:cubicBezTo>
                    <a:lnTo>
                      <a:pt x="16536" y="32423"/>
                    </a:lnTo>
                    <a:lnTo>
                      <a:pt x="16260" y="32423"/>
                    </a:lnTo>
                    <a:cubicBezTo>
                      <a:pt x="7036" y="31854"/>
                      <a:pt x="-37" y="24013"/>
                      <a:pt x="349" y="14786"/>
                    </a:cubicBezTo>
                    <a:lnTo>
                      <a:pt x="989" y="10490"/>
                    </a:lnTo>
                    <a:cubicBezTo>
                      <a:pt x="1919" y="5686"/>
                      <a:pt x="5277" y="1707"/>
                      <a:pt x="9859" y="-19"/>
                    </a:cubicBezTo>
                    <a:cubicBezTo>
                      <a:pt x="12979" y="1651"/>
                      <a:pt x="16472" y="2500"/>
                      <a:pt x="20010" y="2448"/>
                    </a:cubicBezTo>
                    <a:lnTo>
                      <a:pt x="48908" y="2814"/>
                    </a:lnTo>
                    <a:close/>
                    <a:moveTo>
                      <a:pt x="81921" y="23193"/>
                    </a:moveTo>
                    <a:cubicBezTo>
                      <a:pt x="82104" y="22279"/>
                      <a:pt x="79819" y="19720"/>
                      <a:pt x="75429" y="18989"/>
                    </a:cubicBezTo>
                    <a:lnTo>
                      <a:pt x="20193" y="10307"/>
                    </a:lnTo>
                    <a:cubicBezTo>
                      <a:pt x="19558" y="10201"/>
                      <a:pt x="18916" y="10140"/>
                      <a:pt x="18273" y="10124"/>
                    </a:cubicBezTo>
                    <a:cubicBezTo>
                      <a:pt x="14981" y="10124"/>
                      <a:pt x="12877" y="11496"/>
                      <a:pt x="12786" y="12318"/>
                    </a:cubicBezTo>
                    <a:lnTo>
                      <a:pt x="12054" y="16613"/>
                    </a:lnTo>
                    <a:cubicBezTo>
                      <a:pt x="11963" y="17527"/>
                      <a:pt x="14249" y="20086"/>
                      <a:pt x="18547" y="20817"/>
                    </a:cubicBezTo>
                    <a:lnTo>
                      <a:pt x="73782" y="29498"/>
                    </a:lnTo>
                    <a:cubicBezTo>
                      <a:pt x="75814" y="29868"/>
                      <a:pt x="77910" y="29646"/>
                      <a:pt x="79819" y="28859"/>
                    </a:cubicBezTo>
                    <a:cubicBezTo>
                      <a:pt x="80468" y="28612"/>
                      <a:pt x="80994" y="28120"/>
                      <a:pt x="81281" y="274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6" name="Google Shape;2546;g2db6eecb36d_0_5"/>
              <p:cNvSpPr/>
              <p:nvPr/>
            </p:nvSpPr>
            <p:spPr>
              <a:xfrm>
                <a:off x="8751858" y="3907794"/>
                <a:ext cx="93931" cy="38136"/>
              </a:xfrm>
              <a:custGeom>
                <a:rect b="b" l="l" r="r" t="t"/>
                <a:pathLst>
                  <a:path extrusionOk="0" h="38136" w="93931">
                    <a:moveTo>
                      <a:pt x="94254" y="18289"/>
                    </a:moveTo>
                    <a:cubicBezTo>
                      <a:pt x="94440" y="22890"/>
                      <a:pt x="92312" y="27280"/>
                      <a:pt x="88583" y="29986"/>
                    </a:cubicBezTo>
                    <a:cubicBezTo>
                      <a:pt x="85041" y="32674"/>
                      <a:pt x="80771" y="34234"/>
                      <a:pt x="76328" y="34463"/>
                    </a:cubicBezTo>
                    <a:lnTo>
                      <a:pt x="76237" y="34463"/>
                    </a:lnTo>
                    <a:lnTo>
                      <a:pt x="20453" y="37936"/>
                    </a:lnTo>
                    <a:lnTo>
                      <a:pt x="20087" y="37936"/>
                    </a:lnTo>
                    <a:cubicBezTo>
                      <a:pt x="19721" y="37936"/>
                      <a:pt x="19355" y="38027"/>
                      <a:pt x="18899" y="38027"/>
                    </a:cubicBezTo>
                    <a:cubicBezTo>
                      <a:pt x="10090" y="38940"/>
                      <a:pt x="2087" y="32862"/>
                      <a:pt x="608" y="24137"/>
                    </a:cubicBezTo>
                    <a:lnTo>
                      <a:pt x="334" y="19750"/>
                    </a:lnTo>
                    <a:cubicBezTo>
                      <a:pt x="850" y="10369"/>
                      <a:pt x="8867" y="3175"/>
                      <a:pt x="18258" y="3667"/>
                    </a:cubicBezTo>
                    <a:lnTo>
                      <a:pt x="18441" y="3667"/>
                    </a:lnTo>
                    <a:lnTo>
                      <a:pt x="74317" y="193"/>
                    </a:lnTo>
                    <a:lnTo>
                      <a:pt x="74500" y="193"/>
                    </a:lnTo>
                    <a:cubicBezTo>
                      <a:pt x="83666" y="-1257"/>
                      <a:pt x="92314" y="4870"/>
                      <a:pt x="93978" y="13993"/>
                    </a:cubicBezTo>
                    <a:close/>
                    <a:moveTo>
                      <a:pt x="81267" y="20665"/>
                    </a:moveTo>
                    <a:cubicBezTo>
                      <a:pt x="82090" y="20024"/>
                      <a:pt x="82456" y="19385"/>
                      <a:pt x="82364" y="19019"/>
                    </a:cubicBezTo>
                    <a:lnTo>
                      <a:pt x="82090" y="14725"/>
                    </a:lnTo>
                    <a:cubicBezTo>
                      <a:pt x="82090" y="13718"/>
                      <a:pt x="79163" y="11708"/>
                      <a:pt x="74866" y="11983"/>
                    </a:cubicBezTo>
                    <a:lnTo>
                      <a:pt x="19082" y="15455"/>
                    </a:lnTo>
                    <a:cubicBezTo>
                      <a:pt x="14691" y="15730"/>
                      <a:pt x="12130" y="18106"/>
                      <a:pt x="12222" y="19019"/>
                    </a:cubicBezTo>
                    <a:lnTo>
                      <a:pt x="12496" y="23405"/>
                    </a:lnTo>
                    <a:cubicBezTo>
                      <a:pt x="12496" y="24320"/>
                      <a:pt x="15332" y="26422"/>
                      <a:pt x="19721" y="26056"/>
                    </a:cubicBezTo>
                    <a:lnTo>
                      <a:pt x="75506" y="22583"/>
                    </a:lnTo>
                    <a:cubicBezTo>
                      <a:pt x="77575" y="22535"/>
                      <a:pt x="79582" y="21867"/>
                      <a:pt x="81267" y="206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7" name="Google Shape;2547;g2db6eecb36d_0_5"/>
              <p:cNvSpPr/>
              <p:nvPr/>
            </p:nvSpPr>
            <p:spPr>
              <a:xfrm>
                <a:off x="8749846" y="3873661"/>
                <a:ext cx="94044" cy="27490"/>
              </a:xfrm>
              <a:custGeom>
                <a:rect b="b" l="l" r="r" t="t"/>
                <a:pathLst>
                  <a:path extrusionOk="0" h="27490" w="94044">
                    <a:moveTo>
                      <a:pt x="94345" y="18151"/>
                    </a:moveTo>
                    <a:cubicBezTo>
                      <a:pt x="94424" y="19129"/>
                      <a:pt x="94362" y="20114"/>
                      <a:pt x="94162" y="21075"/>
                    </a:cubicBezTo>
                    <a:lnTo>
                      <a:pt x="90778" y="22446"/>
                    </a:lnTo>
                    <a:lnTo>
                      <a:pt x="90229" y="14130"/>
                    </a:lnTo>
                    <a:cubicBezTo>
                      <a:pt x="89956" y="11593"/>
                      <a:pt x="88751" y="9248"/>
                      <a:pt x="86846" y="7550"/>
                    </a:cubicBezTo>
                    <a:cubicBezTo>
                      <a:pt x="83345" y="4740"/>
                      <a:pt x="78875" y="3426"/>
                      <a:pt x="74408" y="3894"/>
                    </a:cubicBezTo>
                    <a:lnTo>
                      <a:pt x="18624" y="7368"/>
                    </a:lnTo>
                    <a:cubicBezTo>
                      <a:pt x="10302" y="7824"/>
                      <a:pt x="3992" y="13033"/>
                      <a:pt x="4267" y="19248"/>
                    </a:cubicBezTo>
                    <a:lnTo>
                      <a:pt x="4541" y="27472"/>
                    </a:lnTo>
                    <a:lnTo>
                      <a:pt x="1065" y="26467"/>
                    </a:lnTo>
                    <a:cubicBezTo>
                      <a:pt x="825" y="25663"/>
                      <a:pt x="672" y="24836"/>
                      <a:pt x="608" y="24000"/>
                    </a:cubicBezTo>
                    <a:lnTo>
                      <a:pt x="334" y="19613"/>
                    </a:lnTo>
                    <a:cubicBezTo>
                      <a:pt x="296" y="13910"/>
                      <a:pt x="3530" y="8689"/>
                      <a:pt x="8656" y="6179"/>
                    </a:cubicBezTo>
                    <a:cubicBezTo>
                      <a:pt x="11655" y="4599"/>
                      <a:pt x="14964" y="3694"/>
                      <a:pt x="18349" y="3529"/>
                    </a:cubicBezTo>
                    <a:lnTo>
                      <a:pt x="74134" y="57"/>
                    </a:lnTo>
                    <a:cubicBezTo>
                      <a:pt x="78631" y="-318"/>
                      <a:pt x="83134" y="703"/>
                      <a:pt x="87029" y="2980"/>
                    </a:cubicBezTo>
                    <a:cubicBezTo>
                      <a:pt x="91035" y="5214"/>
                      <a:pt x="93673" y="9287"/>
                      <a:pt x="94070" y="138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8" name="Google Shape;2548;g2db6eecb36d_0_5"/>
              <p:cNvSpPr/>
              <p:nvPr/>
            </p:nvSpPr>
            <p:spPr>
              <a:xfrm>
                <a:off x="8750578" y="3877482"/>
                <a:ext cx="93096" cy="34146"/>
              </a:xfrm>
              <a:custGeom>
                <a:rect b="b" l="l" r="r" t="t"/>
                <a:pathLst>
                  <a:path extrusionOk="0" h="34146" w="93096">
                    <a:moveTo>
                      <a:pt x="90046" y="18625"/>
                    </a:moveTo>
                    <a:lnTo>
                      <a:pt x="93430" y="17255"/>
                    </a:lnTo>
                    <a:cubicBezTo>
                      <a:pt x="92760" y="20760"/>
                      <a:pt x="90803" y="23889"/>
                      <a:pt x="87943" y="26027"/>
                    </a:cubicBezTo>
                    <a:cubicBezTo>
                      <a:pt x="84427" y="28701"/>
                      <a:pt x="80191" y="30261"/>
                      <a:pt x="75780" y="30506"/>
                    </a:cubicBezTo>
                    <a:lnTo>
                      <a:pt x="75597" y="30505"/>
                    </a:lnTo>
                    <a:lnTo>
                      <a:pt x="19721" y="33979"/>
                    </a:lnTo>
                    <a:lnTo>
                      <a:pt x="19538" y="33979"/>
                    </a:lnTo>
                    <a:cubicBezTo>
                      <a:pt x="19173" y="33979"/>
                      <a:pt x="18624" y="34069"/>
                      <a:pt x="18166" y="34069"/>
                    </a:cubicBezTo>
                    <a:cubicBezTo>
                      <a:pt x="10327" y="34705"/>
                      <a:pt x="3029" y="30029"/>
                      <a:pt x="334" y="22646"/>
                    </a:cubicBezTo>
                    <a:lnTo>
                      <a:pt x="3809" y="23651"/>
                    </a:lnTo>
                    <a:lnTo>
                      <a:pt x="3535" y="15427"/>
                    </a:lnTo>
                    <a:cubicBezTo>
                      <a:pt x="3260" y="9212"/>
                      <a:pt x="9570" y="4004"/>
                      <a:pt x="17892" y="3547"/>
                    </a:cubicBezTo>
                    <a:lnTo>
                      <a:pt x="73676" y="74"/>
                    </a:lnTo>
                    <a:cubicBezTo>
                      <a:pt x="78142" y="-395"/>
                      <a:pt x="82613" y="919"/>
                      <a:pt x="86114" y="3730"/>
                    </a:cubicBezTo>
                    <a:cubicBezTo>
                      <a:pt x="88020" y="5428"/>
                      <a:pt x="89225" y="7773"/>
                      <a:pt x="89497" y="10310"/>
                    </a:cubicBezTo>
                    <a:close/>
                    <a:moveTo>
                      <a:pt x="81724" y="15061"/>
                    </a:moveTo>
                    <a:lnTo>
                      <a:pt x="81449" y="10766"/>
                    </a:lnTo>
                    <a:cubicBezTo>
                      <a:pt x="81449" y="10400"/>
                      <a:pt x="80993" y="9853"/>
                      <a:pt x="80078" y="9304"/>
                    </a:cubicBezTo>
                    <a:cubicBezTo>
                      <a:pt x="78519" y="8422"/>
                      <a:pt x="76749" y="7979"/>
                      <a:pt x="74957" y="8024"/>
                    </a:cubicBezTo>
                    <a:lnTo>
                      <a:pt x="74225" y="8024"/>
                    </a:lnTo>
                    <a:lnTo>
                      <a:pt x="18349" y="11497"/>
                    </a:lnTo>
                    <a:cubicBezTo>
                      <a:pt x="16719" y="11574"/>
                      <a:pt x="15127" y="12011"/>
                      <a:pt x="13686" y="12776"/>
                    </a:cubicBezTo>
                    <a:cubicBezTo>
                      <a:pt x="12131" y="13691"/>
                      <a:pt x="11491" y="14605"/>
                      <a:pt x="11491" y="15061"/>
                    </a:cubicBezTo>
                    <a:lnTo>
                      <a:pt x="11765" y="19448"/>
                    </a:lnTo>
                    <a:cubicBezTo>
                      <a:pt x="11857" y="20362"/>
                      <a:pt x="14599" y="22463"/>
                      <a:pt x="18990" y="22099"/>
                    </a:cubicBezTo>
                    <a:lnTo>
                      <a:pt x="74865" y="18625"/>
                    </a:lnTo>
                    <a:cubicBezTo>
                      <a:pt x="76907" y="18578"/>
                      <a:pt x="78885" y="17909"/>
                      <a:pt x="80536" y="16706"/>
                    </a:cubicBezTo>
                    <a:cubicBezTo>
                      <a:pt x="81136" y="16339"/>
                      <a:pt x="81564" y="15746"/>
                      <a:pt x="81724" y="150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9" name="Google Shape;2549;g2db6eecb36d_0_5"/>
              <p:cNvSpPr/>
              <p:nvPr/>
            </p:nvSpPr>
            <p:spPr>
              <a:xfrm>
                <a:off x="8746959" y="4041671"/>
                <a:ext cx="93616" cy="43624"/>
              </a:xfrm>
              <a:custGeom>
                <a:rect b="b" l="l" r="r" t="t"/>
                <a:pathLst>
                  <a:path extrusionOk="0" h="43624" w="93616">
                    <a:moveTo>
                      <a:pt x="77935" y="9426"/>
                    </a:moveTo>
                    <a:cubicBezTo>
                      <a:pt x="87177" y="9989"/>
                      <a:pt x="94280" y="17817"/>
                      <a:pt x="93939" y="27063"/>
                    </a:cubicBezTo>
                    <a:lnTo>
                      <a:pt x="93207" y="31450"/>
                    </a:lnTo>
                    <a:cubicBezTo>
                      <a:pt x="92386" y="35961"/>
                      <a:pt x="89368" y="39766"/>
                      <a:pt x="85160" y="41594"/>
                    </a:cubicBezTo>
                    <a:cubicBezTo>
                      <a:pt x="82263" y="42924"/>
                      <a:pt x="79112" y="43610"/>
                      <a:pt x="75923" y="43605"/>
                    </a:cubicBezTo>
                    <a:cubicBezTo>
                      <a:pt x="74664" y="43614"/>
                      <a:pt x="73408" y="43492"/>
                      <a:pt x="72174" y="43239"/>
                    </a:cubicBezTo>
                    <a:lnTo>
                      <a:pt x="43916" y="38761"/>
                    </a:lnTo>
                    <a:lnTo>
                      <a:pt x="17212" y="27520"/>
                    </a:lnTo>
                    <a:cubicBezTo>
                      <a:pt x="13108" y="25699"/>
                      <a:pt x="8541" y="25189"/>
                      <a:pt x="4135" y="26058"/>
                    </a:cubicBezTo>
                    <a:cubicBezTo>
                      <a:pt x="3694" y="26125"/>
                      <a:pt x="3264" y="26248"/>
                      <a:pt x="2855" y="26424"/>
                    </a:cubicBezTo>
                    <a:cubicBezTo>
                      <a:pt x="823" y="23666"/>
                      <a:pt x="-32" y="20215"/>
                      <a:pt x="477" y="16828"/>
                    </a:cubicBezTo>
                    <a:lnTo>
                      <a:pt x="1208" y="12442"/>
                    </a:lnTo>
                    <a:cubicBezTo>
                      <a:pt x="3689" y="3457"/>
                      <a:pt x="12957" y="-1847"/>
                      <a:pt x="21968" y="562"/>
                    </a:cubicBezTo>
                    <a:lnTo>
                      <a:pt x="22243" y="562"/>
                    </a:lnTo>
                    <a:cubicBezTo>
                      <a:pt x="22333" y="652"/>
                      <a:pt x="22333" y="652"/>
                      <a:pt x="22426" y="652"/>
                    </a:cubicBezTo>
                    <a:lnTo>
                      <a:pt x="77661" y="9426"/>
                    </a:lnTo>
                    <a:close/>
                    <a:moveTo>
                      <a:pt x="82142" y="25236"/>
                    </a:moveTo>
                    <a:cubicBezTo>
                      <a:pt x="82324" y="24322"/>
                      <a:pt x="80038" y="21763"/>
                      <a:pt x="75649" y="21032"/>
                    </a:cubicBezTo>
                    <a:lnTo>
                      <a:pt x="20413" y="12351"/>
                    </a:lnTo>
                    <a:cubicBezTo>
                      <a:pt x="19778" y="12249"/>
                      <a:pt x="19136" y="12188"/>
                      <a:pt x="18493" y="12168"/>
                    </a:cubicBezTo>
                    <a:cubicBezTo>
                      <a:pt x="15200" y="12168"/>
                      <a:pt x="13097" y="13539"/>
                      <a:pt x="12914" y="14361"/>
                    </a:cubicBezTo>
                    <a:lnTo>
                      <a:pt x="12274" y="18656"/>
                    </a:lnTo>
                    <a:cubicBezTo>
                      <a:pt x="12091" y="19570"/>
                      <a:pt x="14378" y="22129"/>
                      <a:pt x="18767" y="22860"/>
                    </a:cubicBezTo>
                    <a:lnTo>
                      <a:pt x="74003" y="31542"/>
                    </a:lnTo>
                    <a:cubicBezTo>
                      <a:pt x="76004" y="31912"/>
                      <a:pt x="78070" y="31689"/>
                      <a:pt x="79947" y="30901"/>
                    </a:cubicBezTo>
                    <a:cubicBezTo>
                      <a:pt x="80953" y="30445"/>
                      <a:pt x="81411" y="29896"/>
                      <a:pt x="81502" y="295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0" name="Google Shape;2550;g2db6eecb36d_0_5"/>
              <p:cNvSpPr/>
              <p:nvPr/>
            </p:nvSpPr>
            <p:spPr>
              <a:xfrm>
                <a:off x="8737857" y="4068115"/>
                <a:ext cx="89751" cy="56506"/>
              </a:xfrm>
              <a:custGeom>
                <a:rect b="b" l="l" r="r" t="t"/>
                <a:pathLst>
                  <a:path extrusionOk="0" h="56506" w="89751">
                    <a:moveTo>
                      <a:pt x="77802" y="22827"/>
                    </a:moveTo>
                    <a:cubicBezTo>
                      <a:pt x="86832" y="25521"/>
                      <a:pt x="92011" y="34976"/>
                      <a:pt x="89415" y="44029"/>
                    </a:cubicBezTo>
                    <a:lnTo>
                      <a:pt x="87678" y="48050"/>
                    </a:lnTo>
                    <a:cubicBezTo>
                      <a:pt x="85098" y="53511"/>
                      <a:pt x="79442" y="56843"/>
                      <a:pt x="73411" y="56457"/>
                    </a:cubicBezTo>
                    <a:cubicBezTo>
                      <a:pt x="70295" y="56427"/>
                      <a:pt x="67217" y="55774"/>
                      <a:pt x="64359" y="54538"/>
                    </a:cubicBezTo>
                    <a:lnTo>
                      <a:pt x="38752" y="43663"/>
                    </a:lnTo>
                    <a:lnTo>
                      <a:pt x="18085" y="25020"/>
                    </a:lnTo>
                    <a:cubicBezTo>
                      <a:pt x="13529" y="20478"/>
                      <a:pt x="7049" y="18434"/>
                      <a:pt x="709" y="19538"/>
                    </a:cubicBezTo>
                    <a:cubicBezTo>
                      <a:pt x="63" y="16864"/>
                      <a:pt x="254" y="14056"/>
                      <a:pt x="1258" y="11495"/>
                    </a:cubicBezTo>
                    <a:lnTo>
                      <a:pt x="2996" y="7475"/>
                    </a:lnTo>
                    <a:cubicBezTo>
                      <a:pt x="4645" y="3713"/>
                      <a:pt x="7961" y="939"/>
                      <a:pt x="11958" y="-19"/>
                    </a:cubicBezTo>
                    <a:cubicBezTo>
                      <a:pt x="15384" y="4455"/>
                      <a:pt x="20451" y="7381"/>
                      <a:pt x="26041" y="8114"/>
                    </a:cubicBezTo>
                    <a:lnTo>
                      <a:pt x="53018" y="12317"/>
                    </a:lnTo>
                    <a:close/>
                    <a:moveTo>
                      <a:pt x="78442" y="39460"/>
                    </a:moveTo>
                    <a:cubicBezTo>
                      <a:pt x="78808" y="38546"/>
                      <a:pt x="77161" y="35530"/>
                      <a:pt x="73137" y="33794"/>
                    </a:cubicBezTo>
                    <a:lnTo>
                      <a:pt x="21651" y="12044"/>
                    </a:lnTo>
                    <a:cubicBezTo>
                      <a:pt x="19800" y="11170"/>
                      <a:pt x="17726" y="10883"/>
                      <a:pt x="15707" y="11222"/>
                    </a:cubicBezTo>
                    <a:cubicBezTo>
                      <a:pt x="15001" y="11276"/>
                      <a:pt x="14345" y="11604"/>
                      <a:pt x="13878" y="12135"/>
                    </a:cubicBezTo>
                    <a:lnTo>
                      <a:pt x="12231" y="16156"/>
                    </a:lnTo>
                    <a:cubicBezTo>
                      <a:pt x="12122" y="16531"/>
                      <a:pt x="12190" y="16934"/>
                      <a:pt x="12414" y="17253"/>
                    </a:cubicBezTo>
                    <a:cubicBezTo>
                      <a:pt x="13437" y="19402"/>
                      <a:pt x="15283" y="21049"/>
                      <a:pt x="17536" y="21822"/>
                    </a:cubicBezTo>
                    <a:lnTo>
                      <a:pt x="69022" y="43571"/>
                    </a:lnTo>
                    <a:cubicBezTo>
                      <a:pt x="73046" y="45308"/>
                      <a:pt x="76338" y="44303"/>
                      <a:pt x="76704" y="4348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1" name="Google Shape;2551;g2db6eecb36d_0_5"/>
              <p:cNvSpPr/>
              <p:nvPr/>
            </p:nvSpPr>
            <p:spPr>
              <a:xfrm>
                <a:off x="8768868" y="4042252"/>
                <a:ext cx="55418" cy="8864"/>
              </a:xfrm>
              <a:custGeom>
                <a:rect b="b" l="l" r="r" t="t"/>
                <a:pathLst>
                  <a:path extrusionOk="0" h="8864" w="55418">
                    <a:moveTo>
                      <a:pt x="55569" y="8754"/>
                    </a:moveTo>
                    <a:cubicBezTo>
                      <a:pt x="55660" y="8754"/>
                      <a:pt x="55660" y="8754"/>
                      <a:pt x="55752" y="8845"/>
                    </a:cubicBezTo>
                    <a:lnTo>
                      <a:pt x="517" y="72"/>
                    </a:lnTo>
                    <a:cubicBezTo>
                      <a:pt x="425" y="72"/>
                      <a:pt x="425" y="72"/>
                      <a:pt x="334" y="-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2" name="Google Shape;2552;g2db6eecb36d_0_5"/>
              <p:cNvSpPr/>
              <p:nvPr/>
            </p:nvSpPr>
            <p:spPr>
              <a:xfrm>
                <a:off x="8725243" y="4087671"/>
                <a:ext cx="79230" cy="74205"/>
              </a:xfrm>
              <a:custGeom>
                <a:rect b="b" l="l" r="r" t="t"/>
                <a:pathLst>
                  <a:path extrusionOk="0" h="74205" w="79230">
                    <a:moveTo>
                      <a:pt x="79075" y="54081"/>
                    </a:moveTo>
                    <a:cubicBezTo>
                      <a:pt x="80284" y="58494"/>
                      <a:pt x="79222" y="63219"/>
                      <a:pt x="76241" y="66692"/>
                    </a:cubicBezTo>
                    <a:lnTo>
                      <a:pt x="73314" y="69982"/>
                    </a:lnTo>
                    <a:cubicBezTo>
                      <a:pt x="70891" y="72572"/>
                      <a:pt x="67533" y="74086"/>
                      <a:pt x="63987" y="74186"/>
                    </a:cubicBezTo>
                    <a:lnTo>
                      <a:pt x="63163" y="74186"/>
                    </a:lnTo>
                    <a:cubicBezTo>
                      <a:pt x="57946" y="74066"/>
                      <a:pt x="52960" y="72015"/>
                      <a:pt x="49171" y="68429"/>
                    </a:cubicBezTo>
                    <a:lnTo>
                      <a:pt x="29327" y="50516"/>
                    </a:lnTo>
                    <a:lnTo>
                      <a:pt x="16067" y="26849"/>
                    </a:lnTo>
                    <a:cubicBezTo>
                      <a:pt x="13930" y="22893"/>
                      <a:pt x="10646" y="19676"/>
                      <a:pt x="6647" y="17618"/>
                    </a:cubicBezTo>
                    <a:cubicBezTo>
                      <a:pt x="4661" y="16707"/>
                      <a:pt x="2520" y="16179"/>
                      <a:pt x="337" y="16065"/>
                    </a:cubicBezTo>
                    <a:cubicBezTo>
                      <a:pt x="265" y="12771"/>
                      <a:pt x="1441" y="9573"/>
                      <a:pt x="3629" y="7109"/>
                    </a:cubicBezTo>
                    <a:lnTo>
                      <a:pt x="6556" y="3819"/>
                    </a:lnTo>
                    <a:cubicBezTo>
                      <a:pt x="8353" y="1861"/>
                      <a:pt x="10721" y="518"/>
                      <a:pt x="13323" y="-19"/>
                    </a:cubicBezTo>
                    <a:cubicBezTo>
                      <a:pt x="13451" y="734"/>
                      <a:pt x="13667" y="1470"/>
                      <a:pt x="13963" y="2174"/>
                    </a:cubicBezTo>
                    <a:cubicBezTo>
                      <a:pt x="16236" y="7184"/>
                      <a:pt x="20367" y="11115"/>
                      <a:pt x="25486" y="13140"/>
                    </a:cubicBezTo>
                    <a:lnTo>
                      <a:pt x="51366" y="24107"/>
                    </a:lnTo>
                    <a:lnTo>
                      <a:pt x="72217" y="42932"/>
                    </a:lnTo>
                    <a:cubicBezTo>
                      <a:pt x="75602" y="45850"/>
                      <a:pt x="77999" y="49745"/>
                      <a:pt x="79075" y="54081"/>
                    </a:cubicBezTo>
                    <a:close/>
                    <a:moveTo>
                      <a:pt x="67370" y="58742"/>
                    </a:moveTo>
                    <a:cubicBezTo>
                      <a:pt x="67645" y="58559"/>
                      <a:pt x="67736" y="57827"/>
                      <a:pt x="67462" y="56822"/>
                    </a:cubicBezTo>
                    <a:cubicBezTo>
                      <a:pt x="66943" y="54830"/>
                      <a:pt x="65826" y="53043"/>
                      <a:pt x="64260" y="51705"/>
                    </a:cubicBezTo>
                    <a:lnTo>
                      <a:pt x="22743" y="14237"/>
                    </a:lnTo>
                    <a:cubicBezTo>
                      <a:pt x="21101" y="12665"/>
                      <a:pt x="18972" y="11698"/>
                      <a:pt x="16707" y="11495"/>
                    </a:cubicBezTo>
                    <a:cubicBezTo>
                      <a:pt x="16067" y="11495"/>
                      <a:pt x="15610" y="11586"/>
                      <a:pt x="15427" y="11861"/>
                    </a:cubicBezTo>
                    <a:lnTo>
                      <a:pt x="12501" y="15059"/>
                    </a:lnTo>
                    <a:cubicBezTo>
                      <a:pt x="12225" y="15333"/>
                      <a:pt x="12135" y="16064"/>
                      <a:pt x="12408" y="17070"/>
                    </a:cubicBezTo>
                    <a:cubicBezTo>
                      <a:pt x="12930" y="19035"/>
                      <a:pt x="14049" y="20792"/>
                      <a:pt x="15610" y="22097"/>
                    </a:cubicBezTo>
                    <a:lnTo>
                      <a:pt x="57127" y="59564"/>
                    </a:lnTo>
                    <a:cubicBezTo>
                      <a:pt x="58759" y="61260"/>
                      <a:pt x="60993" y="62245"/>
                      <a:pt x="63347" y="62306"/>
                    </a:cubicBezTo>
                    <a:cubicBezTo>
                      <a:pt x="63734" y="62352"/>
                      <a:pt x="64124" y="62255"/>
                      <a:pt x="64443" y="6203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3" name="Google Shape;2553;g2db6eecb36d_0_5"/>
              <p:cNvSpPr/>
              <p:nvPr/>
            </p:nvSpPr>
            <p:spPr>
              <a:xfrm>
                <a:off x="8765667" y="3977917"/>
                <a:ext cx="36031" cy="2197"/>
              </a:xfrm>
              <a:custGeom>
                <a:rect b="b" l="l" r="r" t="t"/>
                <a:pathLst>
                  <a:path extrusionOk="0" h="2197" w="36031">
                    <a:moveTo>
                      <a:pt x="36365" y="345"/>
                    </a:moveTo>
                    <a:lnTo>
                      <a:pt x="8655" y="2082"/>
                    </a:lnTo>
                    <a:cubicBezTo>
                      <a:pt x="8110" y="2158"/>
                      <a:pt x="7560" y="2189"/>
                      <a:pt x="7009" y="2174"/>
                    </a:cubicBezTo>
                    <a:cubicBezTo>
                      <a:pt x="4738" y="2182"/>
                      <a:pt x="2482" y="1811"/>
                      <a:pt x="334" y="1077"/>
                    </a:cubicBezTo>
                    <a:cubicBezTo>
                      <a:pt x="2649" y="380"/>
                      <a:pt x="5050" y="12"/>
                      <a:pt x="7467" y="-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4" name="Google Shape;2554;g2db6eecb36d_0_5"/>
              <p:cNvSpPr/>
              <p:nvPr/>
            </p:nvSpPr>
            <p:spPr>
              <a:xfrm>
                <a:off x="8762192" y="4008100"/>
                <a:ext cx="39048" cy="4542"/>
              </a:xfrm>
              <a:custGeom>
                <a:rect b="b" l="l" r="r" t="t"/>
                <a:pathLst>
                  <a:path extrusionOk="0" h="4542" w="39048">
                    <a:moveTo>
                      <a:pt x="39382" y="4523"/>
                    </a:moveTo>
                    <a:lnTo>
                      <a:pt x="10484" y="4157"/>
                    </a:lnTo>
                    <a:cubicBezTo>
                      <a:pt x="6946" y="4209"/>
                      <a:pt x="3453" y="3360"/>
                      <a:pt x="334" y="1691"/>
                    </a:cubicBezTo>
                    <a:cubicBezTo>
                      <a:pt x="4200" y="57"/>
                      <a:pt x="8457" y="-419"/>
                      <a:pt x="12588" y="3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5" name="Google Shape;2555;g2db6eecb36d_0_5"/>
              <p:cNvSpPr/>
              <p:nvPr/>
            </p:nvSpPr>
            <p:spPr>
              <a:xfrm>
                <a:off x="8749481" y="4067336"/>
                <a:ext cx="41060" cy="13115"/>
              </a:xfrm>
              <a:custGeom>
                <a:rect b="b" l="l" r="r" t="t"/>
                <a:pathLst>
                  <a:path extrusionOk="0" h="13115" w="41060">
                    <a:moveTo>
                      <a:pt x="41394" y="13096"/>
                    </a:moveTo>
                    <a:lnTo>
                      <a:pt x="14417" y="8893"/>
                    </a:lnTo>
                    <a:cubicBezTo>
                      <a:pt x="8827" y="8160"/>
                      <a:pt x="3760" y="5233"/>
                      <a:pt x="334" y="760"/>
                    </a:cubicBezTo>
                    <a:cubicBezTo>
                      <a:pt x="743" y="584"/>
                      <a:pt x="1173" y="461"/>
                      <a:pt x="1613" y="394"/>
                    </a:cubicBezTo>
                    <a:cubicBezTo>
                      <a:pt x="6019" y="-475"/>
                      <a:pt x="10586" y="35"/>
                      <a:pt x="14691" y="18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6" name="Google Shape;2556;g2db6eecb36d_0_5"/>
              <p:cNvSpPr/>
              <p:nvPr/>
            </p:nvSpPr>
            <p:spPr>
              <a:xfrm>
                <a:off x="8738232" y="4087377"/>
                <a:ext cx="38043" cy="24419"/>
              </a:xfrm>
              <a:custGeom>
                <a:rect b="b" l="l" r="r" t="t"/>
                <a:pathLst>
                  <a:path extrusionOk="0" h="24419" w="38043">
                    <a:moveTo>
                      <a:pt x="38377" y="24401"/>
                    </a:moveTo>
                    <a:lnTo>
                      <a:pt x="12496" y="13434"/>
                    </a:lnTo>
                    <a:cubicBezTo>
                      <a:pt x="7378" y="11409"/>
                      <a:pt x="3247" y="7478"/>
                      <a:pt x="973" y="2468"/>
                    </a:cubicBezTo>
                    <a:cubicBezTo>
                      <a:pt x="677" y="1764"/>
                      <a:pt x="462" y="1028"/>
                      <a:pt x="334" y="275"/>
                    </a:cubicBezTo>
                    <a:cubicBezTo>
                      <a:pt x="6673" y="-829"/>
                      <a:pt x="13154" y="1216"/>
                      <a:pt x="17709" y="57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7" name="Google Shape;2557;g2db6eecb36d_0_5"/>
              <p:cNvSpPr/>
              <p:nvPr/>
            </p:nvSpPr>
            <p:spPr>
              <a:xfrm>
                <a:off x="8708053" y="4103744"/>
                <a:ext cx="63154" cy="87103"/>
              </a:xfrm>
              <a:custGeom>
                <a:rect b="b" l="l" r="r" t="t"/>
                <a:pathLst>
                  <a:path extrusionOk="0" h="87103" w="63154">
                    <a:moveTo>
                      <a:pt x="60509" y="59484"/>
                    </a:moveTo>
                    <a:cubicBezTo>
                      <a:pt x="62724" y="63368"/>
                      <a:pt x="63742" y="67818"/>
                      <a:pt x="63435" y="72278"/>
                    </a:cubicBezTo>
                    <a:cubicBezTo>
                      <a:pt x="63112" y="76844"/>
                      <a:pt x="60588" y="80969"/>
                      <a:pt x="56668" y="83336"/>
                    </a:cubicBezTo>
                    <a:lnTo>
                      <a:pt x="52827" y="85529"/>
                    </a:lnTo>
                    <a:cubicBezTo>
                      <a:pt x="50927" y="86586"/>
                      <a:pt x="48782" y="87122"/>
                      <a:pt x="46607" y="87083"/>
                    </a:cubicBezTo>
                    <a:cubicBezTo>
                      <a:pt x="39694" y="86636"/>
                      <a:pt x="33551" y="82520"/>
                      <a:pt x="30513" y="76299"/>
                    </a:cubicBezTo>
                    <a:lnTo>
                      <a:pt x="17984" y="54001"/>
                    </a:lnTo>
                    <a:lnTo>
                      <a:pt x="12131" y="28869"/>
                    </a:lnTo>
                    <a:cubicBezTo>
                      <a:pt x="10854" y="22370"/>
                      <a:pt x="6435" y="16927"/>
                      <a:pt x="334" y="14340"/>
                    </a:cubicBezTo>
                    <a:cubicBezTo>
                      <a:pt x="344" y="13467"/>
                      <a:pt x="499" y="12603"/>
                      <a:pt x="792" y="11781"/>
                    </a:cubicBezTo>
                    <a:cubicBezTo>
                      <a:pt x="1714" y="8358"/>
                      <a:pt x="3947" y="5436"/>
                      <a:pt x="7010" y="3648"/>
                    </a:cubicBezTo>
                    <a:lnTo>
                      <a:pt x="10851" y="1545"/>
                    </a:lnTo>
                    <a:cubicBezTo>
                      <a:pt x="12894" y="433"/>
                      <a:pt x="15202" y="-104"/>
                      <a:pt x="17526" y="-8"/>
                    </a:cubicBezTo>
                    <a:cubicBezTo>
                      <a:pt x="17543" y="1224"/>
                      <a:pt x="17697" y="2450"/>
                      <a:pt x="17984" y="3648"/>
                    </a:cubicBezTo>
                    <a:cubicBezTo>
                      <a:pt x="19058" y="8010"/>
                      <a:pt x="21453" y="11936"/>
                      <a:pt x="24842" y="14888"/>
                    </a:cubicBezTo>
                    <a:lnTo>
                      <a:pt x="46517" y="34444"/>
                    </a:lnTo>
                    <a:close/>
                    <a:moveTo>
                      <a:pt x="51546" y="71181"/>
                    </a:moveTo>
                    <a:cubicBezTo>
                      <a:pt x="51698" y="69138"/>
                      <a:pt x="51219" y="67096"/>
                      <a:pt x="50174" y="65333"/>
                    </a:cubicBezTo>
                    <a:lnTo>
                      <a:pt x="22831" y="16533"/>
                    </a:lnTo>
                    <a:cubicBezTo>
                      <a:pt x="21848" y="14744"/>
                      <a:pt x="20393" y="13258"/>
                      <a:pt x="18624" y="12237"/>
                    </a:cubicBezTo>
                    <a:cubicBezTo>
                      <a:pt x="18136" y="11995"/>
                      <a:pt x="17610" y="11840"/>
                      <a:pt x="17069" y="11781"/>
                    </a:cubicBezTo>
                    <a:cubicBezTo>
                      <a:pt x="16886" y="11781"/>
                      <a:pt x="16796" y="11871"/>
                      <a:pt x="16703" y="11871"/>
                    </a:cubicBezTo>
                    <a:lnTo>
                      <a:pt x="12863" y="14065"/>
                    </a:lnTo>
                    <a:cubicBezTo>
                      <a:pt x="12588" y="14157"/>
                      <a:pt x="12405" y="14523"/>
                      <a:pt x="12314" y="14979"/>
                    </a:cubicBezTo>
                    <a:cubicBezTo>
                      <a:pt x="11855" y="17314"/>
                      <a:pt x="12313" y="19735"/>
                      <a:pt x="13593" y="21741"/>
                    </a:cubicBezTo>
                    <a:lnTo>
                      <a:pt x="40846" y="70450"/>
                    </a:lnTo>
                    <a:cubicBezTo>
                      <a:pt x="43041" y="74289"/>
                      <a:pt x="46241" y="75659"/>
                      <a:pt x="47066" y="75111"/>
                    </a:cubicBezTo>
                    <a:lnTo>
                      <a:pt x="50815" y="73009"/>
                    </a:lnTo>
                    <a:cubicBezTo>
                      <a:pt x="51286" y="72517"/>
                      <a:pt x="51548" y="71862"/>
                      <a:pt x="51545" y="7118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8" name="Google Shape;2558;g2db6eecb36d_0_5"/>
              <p:cNvSpPr/>
              <p:nvPr/>
            </p:nvSpPr>
            <p:spPr>
              <a:xfrm>
                <a:off x="8725246" y="4103754"/>
                <a:ext cx="28990" cy="34452"/>
              </a:xfrm>
              <a:custGeom>
                <a:rect b="b" l="l" r="r" t="t"/>
                <a:pathLst>
                  <a:path extrusionOk="0" h="34452" w="28990">
                    <a:moveTo>
                      <a:pt x="16064" y="10765"/>
                    </a:moveTo>
                    <a:lnTo>
                      <a:pt x="29324" y="34433"/>
                    </a:lnTo>
                    <a:lnTo>
                      <a:pt x="7650" y="14877"/>
                    </a:lnTo>
                    <a:cubicBezTo>
                      <a:pt x="4261" y="11925"/>
                      <a:pt x="1866" y="8000"/>
                      <a:pt x="792" y="3637"/>
                    </a:cubicBezTo>
                    <a:cubicBezTo>
                      <a:pt x="504" y="2439"/>
                      <a:pt x="351" y="1213"/>
                      <a:pt x="334" y="-19"/>
                    </a:cubicBezTo>
                    <a:cubicBezTo>
                      <a:pt x="2516" y="96"/>
                      <a:pt x="4658" y="623"/>
                      <a:pt x="6644" y="1535"/>
                    </a:cubicBezTo>
                    <a:cubicBezTo>
                      <a:pt x="10643" y="3592"/>
                      <a:pt x="13927" y="6810"/>
                      <a:pt x="16064" y="107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9" name="Google Shape;2559;g2db6eecb36d_0_5"/>
              <p:cNvSpPr/>
              <p:nvPr/>
            </p:nvSpPr>
            <p:spPr>
              <a:xfrm>
                <a:off x="8693330" y="4350217"/>
                <a:ext cx="45996" cy="70833"/>
              </a:xfrm>
              <a:custGeom>
                <a:rect b="b" l="l" r="r" t="t"/>
                <a:pathLst>
                  <a:path extrusionOk="0" h="70833" w="45996">
                    <a:moveTo>
                      <a:pt x="46241" y="51163"/>
                    </a:moveTo>
                    <a:cubicBezTo>
                      <a:pt x="47209" y="60793"/>
                      <a:pt x="40182" y="69384"/>
                      <a:pt x="30546" y="70351"/>
                    </a:cubicBezTo>
                    <a:cubicBezTo>
                      <a:pt x="30534" y="70352"/>
                      <a:pt x="30523" y="70353"/>
                      <a:pt x="30512" y="70354"/>
                    </a:cubicBezTo>
                    <a:cubicBezTo>
                      <a:pt x="28949" y="70687"/>
                      <a:pt x="27354" y="70840"/>
                      <a:pt x="25757" y="70811"/>
                    </a:cubicBezTo>
                    <a:cubicBezTo>
                      <a:pt x="22730" y="70868"/>
                      <a:pt x="19729" y="70243"/>
                      <a:pt x="16977" y="68983"/>
                    </a:cubicBezTo>
                    <a:cubicBezTo>
                      <a:pt x="12682" y="67106"/>
                      <a:pt x="9529" y="63311"/>
                      <a:pt x="8472" y="58748"/>
                    </a:cubicBezTo>
                    <a:lnTo>
                      <a:pt x="334" y="17715"/>
                    </a:lnTo>
                    <a:lnTo>
                      <a:pt x="3351" y="10131"/>
                    </a:lnTo>
                    <a:cubicBezTo>
                      <a:pt x="5770" y="4868"/>
                      <a:pt x="10692" y="1187"/>
                      <a:pt x="16428" y="353"/>
                    </a:cubicBezTo>
                    <a:cubicBezTo>
                      <a:pt x="18028" y="73"/>
                      <a:pt x="19652" y="-49"/>
                      <a:pt x="21275" y="-13"/>
                    </a:cubicBezTo>
                    <a:lnTo>
                      <a:pt x="31426" y="353"/>
                    </a:lnTo>
                    <a:cubicBezTo>
                      <a:pt x="34798" y="2289"/>
                      <a:pt x="37166" y="5588"/>
                      <a:pt x="37920" y="9399"/>
                    </a:cubicBezTo>
                    <a:close/>
                    <a:moveTo>
                      <a:pt x="28135" y="58748"/>
                    </a:moveTo>
                    <a:cubicBezTo>
                      <a:pt x="32524" y="57834"/>
                      <a:pt x="34902" y="55001"/>
                      <a:pt x="34627" y="53540"/>
                    </a:cubicBezTo>
                    <a:lnTo>
                      <a:pt x="26214" y="11776"/>
                    </a:lnTo>
                    <a:cubicBezTo>
                      <a:pt x="26031" y="10587"/>
                      <a:pt x="23744" y="9217"/>
                      <a:pt x="20636" y="9217"/>
                    </a:cubicBezTo>
                    <a:cubicBezTo>
                      <a:pt x="19836" y="9223"/>
                      <a:pt x="19039" y="9315"/>
                      <a:pt x="18258" y="9491"/>
                    </a:cubicBezTo>
                    <a:cubicBezTo>
                      <a:pt x="13868" y="10314"/>
                      <a:pt x="11490" y="13146"/>
                      <a:pt x="11765" y="14700"/>
                    </a:cubicBezTo>
                    <a:lnTo>
                      <a:pt x="20178" y="56463"/>
                    </a:lnTo>
                    <a:cubicBezTo>
                      <a:pt x="20270" y="57104"/>
                      <a:pt x="21001" y="57743"/>
                      <a:pt x="22007" y="58200"/>
                    </a:cubicBezTo>
                    <a:cubicBezTo>
                      <a:pt x="23937" y="59038"/>
                      <a:pt x="26087" y="59231"/>
                      <a:pt x="28135" y="587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0" name="Google Shape;2560;g2db6eecb36d_0_5"/>
              <p:cNvSpPr/>
              <p:nvPr/>
            </p:nvSpPr>
            <p:spPr>
              <a:xfrm>
                <a:off x="8685657" y="4117332"/>
                <a:ext cx="47578" cy="92887"/>
              </a:xfrm>
              <a:custGeom>
                <a:rect b="b" l="l" r="r" t="t"/>
                <a:pathLst>
                  <a:path extrusionOk="0" h="92887" w="47578">
                    <a:moveTo>
                      <a:pt x="47238" y="69656"/>
                    </a:moveTo>
                    <a:cubicBezTo>
                      <a:pt x="48341" y="74015"/>
                      <a:pt x="48086" y="78606"/>
                      <a:pt x="46508" y="82816"/>
                    </a:cubicBezTo>
                    <a:cubicBezTo>
                      <a:pt x="44966" y="87120"/>
                      <a:pt x="41413" y="90397"/>
                      <a:pt x="36997" y="91589"/>
                    </a:cubicBezTo>
                    <a:lnTo>
                      <a:pt x="32699" y="92594"/>
                    </a:lnTo>
                    <a:cubicBezTo>
                      <a:pt x="31764" y="92776"/>
                      <a:pt x="30814" y="92868"/>
                      <a:pt x="29863" y="92869"/>
                    </a:cubicBezTo>
                    <a:cubicBezTo>
                      <a:pt x="21661" y="92005"/>
                      <a:pt x="15061" y="85746"/>
                      <a:pt x="13768" y="77607"/>
                    </a:cubicBezTo>
                    <a:lnTo>
                      <a:pt x="13768" y="77515"/>
                    </a:lnTo>
                    <a:lnTo>
                      <a:pt x="965" y="23141"/>
                    </a:lnTo>
                    <a:cubicBezTo>
                      <a:pt x="965" y="22958"/>
                      <a:pt x="874" y="22775"/>
                      <a:pt x="874" y="22592"/>
                    </a:cubicBezTo>
                    <a:cubicBezTo>
                      <a:pt x="-312" y="17439"/>
                      <a:pt x="471" y="12029"/>
                      <a:pt x="3068" y="7422"/>
                    </a:cubicBezTo>
                    <a:cubicBezTo>
                      <a:pt x="4840" y="4326"/>
                      <a:pt x="7823" y="2107"/>
                      <a:pt x="11299" y="1299"/>
                    </a:cubicBezTo>
                    <a:lnTo>
                      <a:pt x="15506" y="294"/>
                    </a:lnTo>
                    <a:cubicBezTo>
                      <a:pt x="17909" y="-244"/>
                      <a:pt x="20415" y="-86"/>
                      <a:pt x="22730" y="752"/>
                    </a:cubicBezTo>
                    <a:cubicBezTo>
                      <a:pt x="22252" y="5328"/>
                      <a:pt x="23245" y="9937"/>
                      <a:pt x="25565" y="13911"/>
                    </a:cubicBezTo>
                    <a:lnTo>
                      <a:pt x="40381" y="40413"/>
                    </a:lnTo>
                    <a:close/>
                    <a:moveTo>
                      <a:pt x="35442" y="78430"/>
                    </a:moveTo>
                    <a:cubicBezTo>
                      <a:pt x="36139" y="76492"/>
                      <a:pt x="36234" y="74390"/>
                      <a:pt x="35716" y="72398"/>
                    </a:cubicBezTo>
                    <a:lnTo>
                      <a:pt x="22913" y="18023"/>
                    </a:lnTo>
                    <a:cubicBezTo>
                      <a:pt x="21907" y="13728"/>
                      <a:pt x="19255" y="11717"/>
                      <a:pt x="18249" y="11810"/>
                    </a:cubicBezTo>
                    <a:lnTo>
                      <a:pt x="13951" y="12815"/>
                    </a:lnTo>
                    <a:cubicBezTo>
                      <a:pt x="13610" y="13012"/>
                      <a:pt x="13326" y="13296"/>
                      <a:pt x="13129" y="13637"/>
                    </a:cubicBezTo>
                    <a:cubicBezTo>
                      <a:pt x="12115" y="15746"/>
                      <a:pt x="11920" y="18155"/>
                      <a:pt x="12580" y="20399"/>
                    </a:cubicBezTo>
                    <a:lnTo>
                      <a:pt x="25382" y="74866"/>
                    </a:lnTo>
                    <a:cubicBezTo>
                      <a:pt x="26388" y="79160"/>
                      <a:pt x="29223" y="81080"/>
                      <a:pt x="30046" y="80987"/>
                    </a:cubicBezTo>
                    <a:lnTo>
                      <a:pt x="34253" y="79982"/>
                    </a:lnTo>
                    <a:cubicBezTo>
                      <a:pt x="34619" y="79892"/>
                      <a:pt x="35076" y="79435"/>
                      <a:pt x="35442" y="784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1" name="Google Shape;2561;g2db6eecb36d_0_5"/>
              <p:cNvSpPr/>
              <p:nvPr/>
            </p:nvSpPr>
            <p:spPr>
              <a:xfrm>
                <a:off x="8664815" y="4311890"/>
                <a:ext cx="63631" cy="57066"/>
              </a:xfrm>
              <a:custGeom>
                <a:rect b="b" l="l" r="r" t="t"/>
                <a:pathLst>
                  <a:path extrusionOk="0" h="57066" w="63631">
                    <a:moveTo>
                      <a:pt x="40280" y="13366"/>
                    </a:moveTo>
                    <a:lnTo>
                      <a:pt x="63966" y="38771"/>
                    </a:lnTo>
                    <a:lnTo>
                      <a:pt x="59942" y="38680"/>
                    </a:lnTo>
                    <a:cubicBezTo>
                      <a:pt x="55287" y="35846"/>
                      <a:pt x="49714" y="34929"/>
                      <a:pt x="44396" y="36121"/>
                    </a:cubicBezTo>
                    <a:cubicBezTo>
                      <a:pt x="34772" y="37121"/>
                      <a:pt x="27753" y="45686"/>
                      <a:pt x="28666" y="55312"/>
                    </a:cubicBezTo>
                    <a:lnTo>
                      <a:pt x="28849" y="56042"/>
                    </a:lnTo>
                    <a:lnTo>
                      <a:pt x="28392" y="57047"/>
                    </a:lnTo>
                    <a:lnTo>
                      <a:pt x="9096" y="36395"/>
                    </a:lnTo>
                    <a:lnTo>
                      <a:pt x="12572" y="36304"/>
                    </a:lnTo>
                    <a:lnTo>
                      <a:pt x="3243" y="26342"/>
                    </a:lnTo>
                    <a:cubicBezTo>
                      <a:pt x="-1654" y="19648"/>
                      <a:pt x="-224" y="10259"/>
                      <a:pt x="6444" y="5324"/>
                    </a:cubicBezTo>
                    <a:cubicBezTo>
                      <a:pt x="9636" y="2235"/>
                      <a:pt x="13809" y="360"/>
                      <a:pt x="18240" y="23"/>
                    </a:cubicBezTo>
                    <a:cubicBezTo>
                      <a:pt x="21758" y="-276"/>
                      <a:pt x="25222" y="1034"/>
                      <a:pt x="27660" y="3587"/>
                    </a:cubicBezTo>
                    <a:lnTo>
                      <a:pt x="40280" y="17112"/>
                    </a:lnTo>
                    <a:close/>
                    <a:moveTo>
                      <a:pt x="37994" y="28261"/>
                    </a:moveTo>
                    <a:lnTo>
                      <a:pt x="20801" y="9893"/>
                    </a:lnTo>
                    <a:cubicBezTo>
                      <a:pt x="19795" y="8796"/>
                      <a:pt x="16046" y="9162"/>
                      <a:pt x="12845" y="12178"/>
                    </a:cubicBezTo>
                    <a:cubicBezTo>
                      <a:pt x="11294" y="13565"/>
                      <a:pt x="10181" y="15376"/>
                      <a:pt x="9645" y="17387"/>
                    </a:cubicBezTo>
                    <a:cubicBezTo>
                      <a:pt x="9384" y="18252"/>
                      <a:pt x="9518" y="19188"/>
                      <a:pt x="10011" y="19946"/>
                    </a:cubicBezTo>
                    <a:lnTo>
                      <a:pt x="25556" y="36578"/>
                    </a:lnTo>
                    <a:cubicBezTo>
                      <a:pt x="28921" y="32787"/>
                      <a:pt x="33203" y="29923"/>
                      <a:pt x="37994" y="2826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2" name="Google Shape;2562;g2db6eecb36d_0_5"/>
              <p:cNvSpPr/>
              <p:nvPr/>
            </p:nvSpPr>
            <p:spPr>
              <a:xfrm>
                <a:off x="8707936" y="4118103"/>
                <a:ext cx="17767" cy="39660"/>
              </a:xfrm>
              <a:custGeom>
                <a:rect b="b" l="l" r="r" t="t"/>
                <a:pathLst>
                  <a:path extrusionOk="0" h="39660" w="17767">
                    <a:moveTo>
                      <a:pt x="18102" y="39642"/>
                    </a:moveTo>
                    <a:lnTo>
                      <a:pt x="3286" y="13140"/>
                    </a:lnTo>
                    <a:cubicBezTo>
                      <a:pt x="966" y="9166"/>
                      <a:pt x="-27" y="4557"/>
                      <a:pt x="451" y="-19"/>
                    </a:cubicBezTo>
                    <a:cubicBezTo>
                      <a:pt x="6552" y="2568"/>
                      <a:pt x="10972" y="8011"/>
                      <a:pt x="12248" y="145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3" name="Google Shape;2563;g2db6eecb36d_0_5"/>
              <p:cNvSpPr/>
              <p:nvPr/>
            </p:nvSpPr>
            <p:spPr>
              <a:xfrm>
                <a:off x="8693067" y="4347520"/>
                <a:ext cx="31355" cy="20431"/>
              </a:xfrm>
              <a:custGeom>
                <a:rect b="b" l="l" r="r" t="t"/>
                <a:pathLst>
                  <a:path extrusionOk="0" h="20431" w="31355">
                    <a:moveTo>
                      <a:pt x="31689" y="3050"/>
                    </a:moveTo>
                    <a:lnTo>
                      <a:pt x="21539" y="2684"/>
                    </a:lnTo>
                    <a:cubicBezTo>
                      <a:pt x="19915" y="2647"/>
                      <a:pt x="18291" y="2770"/>
                      <a:pt x="16692" y="3050"/>
                    </a:cubicBezTo>
                    <a:cubicBezTo>
                      <a:pt x="10956" y="3884"/>
                      <a:pt x="6034" y="7564"/>
                      <a:pt x="3615" y="12828"/>
                    </a:cubicBezTo>
                    <a:lnTo>
                      <a:pt x="597" y="20412"/>
                    </a:lnTo>
                    <a:lnTo>
                      <a:pt x="414" y="19682"/>
                    </a:lnTo>
                    <a:cubicBezTo>
                      <a:pt x="-500" y="10056"/>
                      <a:pt x="6520" y="1491"/>
                      <a:pt x="16144" y="491"/>
                    </a:cubicBezTo>
                    <a:cubicBezTo>
                      <a:pt x="21461" y="-702"/>
                      <a:pt x="27035" y="216"/>
                      <a:pt x="31689" y="305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4" name="Google Shape;2564;g2db6eecb36d_0_5"/>
              <p:cNvSpPr/>
              <p:nvPr/>
            </p:nvSpPr>
            <p:spPr>
              <a:xfrm>
                <a:off x="8662140" y="4309370"/>
                <a:ext cx="42621" cy="38933"/>
              </a:xfrm>
              <a:custGeom>
                <a:rect b="b" l="l" r="r" t="t"/>
                <a:pathLst>
                  <a:path extrusionOk="0" h="38933" w="42621">
                    <a:moveTo>
                      <a:pt x="42955" y="15885"/>
                    </a:moveTo>
                    <a:lnTo>
                      <a:pt x="42955" y="19631"/>
                    </a:lnTo>
                    <a:lnTo>
                      <a:pt x="30335" y="6107"/>
                    </a:lnTo>
                    <a:cubicBezTo>
                      <a:pt x="27897" y="3554"/>
                      <a:pt x="24433" y="2243"/>
                      <a:pt x="20915" y="2542"/>
                    </a:cubicBezTo>
                    <a:cubicBezTo>
                      <a:pt x="16485" y="2880"/>
                      <a:pt x="12311" y="4755"/>
                      <a:pt x="9119" y="7843"/>
                    </a:cubicBezTo>
                    <a:cubicBezTo>
                      <a:pt x="2450" y="12778"/>
                      <a:pt x="1020" y="22168"/>
                      <a:pt x="5918" y="28861"/>
                    </a:cubicBezTo>
                    <a:lnTo>
                      <a:pt x="15246" y="38823"/>
                    </a:lnTo>
                    <a:lnTo>
                      <a:pt x="11770" y="38914"/>
                    </a:lnTo>
                    <a:lnTo>
                      <a:pt x="3997" y="30598"/>
                    </a:lnTo>
                    <a:cubicBezTo>
                      <a:pt x="876" y="27089"/>
                      <a:pt x="-351" y="22287"/>
                      <a:pt x="705" y="17713"/>
                    </a:cubicBezTo>
                    <a:cubicBezTo>
                      <a:pt x="1620" y="13200"/>
                      <a:pt x="3960" y="9100"/>
                      <a:pt x="7381" y="6015"/>
                    </a:cubicBezTo>
                    <a:cubicBezTo>
                      <a:pt x="11198" y="2269"/>
                      <a:pt x="16298" y="113"/>
                      <a:pt x="21647" y="-16"/>
                    </a:cubicBezTo>
                    <a:cubicBezTo>
                      <a:pt x="25613" y="-92"/>
                      <a:pt x="29428" y="1500"/>
                      <a:pt x="32163" y="43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5" name="Google Shape;2565;g2db6eecb36d_0_5"/>
              <p:cNvSpPr/>
              <p:nvPr/>
            </p:nvSpPr>
            <p:spPr>
              <a:xfrm>
                <a:off x="8563472" y="4256918"/>
                <a:ext cx="141289" cy="91476"/>
              </a:xfrm>
              <a:custGeom>
                <a:rect b="b" l="l" r="r" t="t"/>
                <a:pathLst>
                  <a:path extrusionOk="0" h="91476" w="141289">
                    <a:moveTo>
                      <a:pt x="141623" y="803"/>
                    </a:moveTo>
                    <a:lnTo>
                      <a:pt x="141623" y="68338"/>
                    </a:lnTo>
                    <a:lnTo>
                      <a:pt x="130832" y="56823"/>
                    </a:lnTo>
                    <a:cubicBezTo>
                      <a:pt x="128097" y="53953"/>
                      <a:pt x="124281" y="52361"/>
                      <a:pt x="120316" y="52436"/>
                    </a:cubicBezTo>
                    <a:cubicBezTo>
                      <a:pt x="114967" y="52566"/>
                      <a:pt x="109867" y="54722"/>
                      <a:pt x="106049" y="58468"/>
                    </a:cubicBezTo>
                    <a:cubicBezTo>
                      <a:pt x="102629" y="61553"/>
                      <a:pt x="100289" y="65653"/>
                      <a:pt x="99373" y="70166"/>
                    </a:cubicBezTo>
                    <a:cubicBezTo>
                      <a:pt x="98318" y="74740"/>
                      <a:pt x="99545" y="79542"/>
                      <a:pt x="102666" y="83051"/>
                    </a:cubicBezTo>
                    <a:lnTo>
                      <a:pt x="110438" y="91367"/>
                    </a:lnTo>
                    <a:lnTo>
                      <a:pt x="100379" y="91458"/>
                    </a:lnTo>
                    <a:lnTo>
                      <a:pt x="89954" y="91458"/>
                    </a:lnTo>
                    <a:lnTo>
                      <a:pt x="89863" y="64042"/>
                    </a:lnTo>
                    <a:cubicBezTo>
                      <a:pt x="89714" y="59654"/>
                      <a:pt x="87556" y="55578"/>
                      <a:pt x="84010" y="52985"/>
                    </a:cubicBezTo>
                    <a:cubicBezTo>
                      <a:pt x="80119" y="50036"/>
                      <a:pt x="75359" y="48461"/>
                      <a:pt x="70475" y="48506"/>
                    </a:cubicBezTo>
                    <a:cubicBezTo>
                      <a:pt x="60826" y="47553"/>
                      <a:pt x="52232" y="54597"/>
                      <a:pt x="51278" y="64239"/>
                    </a:cubicBezTo>
                    <a:cubicBezTo>
                      <a:pt x="51275" y="64265"/>
                      <a:pt x="51273" y="64291"/>
                      <a:pt x="51270" y="64316"/>
                    </a:cubicBezTo>
                    <a:lnTo>
                      <a:pt x="51453" y="91458"/>
                    </a:lnTo>
                    <a:lnTo>
                      <a:pt x="31426" y="91458"/>
                    </a:lnTo>
                    <a:lnTo>
                      <a:pt x="39291" y="83051"/>
                    </a:lnTo>
                    <a:cubicBezTo>
                      <a:pt x="42399" y="79534"/>
                      <a:pt x="43654" y="74754"/>
                      <a:pt x="42675" y="70165"/>
                    </a:cubicBezTo>
                    <a:cubicBezTo>
                      <a:pt x="41723" y="65645"/>
                      <a:pt x="39352" y="61547"/>
                      <a:pt x="35906" y="58468"/>
                    </a:cubicBezTo>
                    <a:cubicBezTo>
                      <a:pt x="32573" y="55267"/>
                      <a:pt x="28320" y="53189"/>
                      <a:pt x="23744" y="52528"/>
                    </a:cubicBezTo>
                    <a:cubicBezTo>
                      <a:pt x="19090" y="51847"/>
                      <a:pt x="14394" y="53445"/>
                      <a:pt x="11123" y="56822"/>
                    </a:cubicBezTo>
                    <a:lnTo>
                      <a:pt x="334" y="68338"/>
                    </a:lnTo>
                    <a:lnTo>
                      <a:pt x="334" y="803"/>
                    </a:lnTo>
                    <a:lnTo>
                      <a:pt x="33712" y="803"/>
                    </a:lnTo>
                    <a:cubicBezTo>
                      <a:pt x="36149" y="1664"/>
                      <a:pt x="38718" y="2097"/>
                      <a:pt x="41303" y="2083"/>
                    </a:cubicBezTo>
                    <a:lnTo>
                      <a:pt x="42217" y="2082"/>
                    </a:lnTo>
                    <a:lnTo>
                      <a:pt x="98093" y="72"/>
                    </a:lnTo>
                    <a:cubicBezTo>
                      <a:pt x="98340" y="87"/>
                      <a:pt x="98588" y="56"/>
                      <a:pt x="98824" y="-19"/>
                    </a:cubicBezTo>
                    <a:lnTo>
                      <a:pt x="98916" y="-19"/>
                    </a:lnTo>
                    <a:cubicBezTo>
                      <a:pt x="100927" y="-22"/>
                      <a:pt x="102927" y="255"/>
                      <a:pt x="104861" y="803"/>
                    </a:cubicBezTo>
                    <a:close/>
                    <a:moveTo>
                      <a:pt x="129735" y="44943"/>
                    </a:moveTo>
                    <a:lnTo>
                      <a:pt x="129735" y="12683"/>
                    </a:lnTo>
                    <a:lnTo>
                      <a:pt x="102300" y="12410"/>
                    </a:lnTo>
                    <a:cubicBezTo>
                      <a:pt x="101042" y="11953"/>
                      <a:pt x="99702" y="11766"/>
                      <a:pt x="98367" y="11861"/>
                    </a:cubicBezTo>
                    <a:lnTo>
                      <a:pt x="76419" y="12683"/>
                    </a:lnTo>
                    <a:lnTo>
                      <a:pt x="12222" y="12683"/>
                    </a:lnTo>
                    <a:lnTo>
                      <a:pt x="12222" y="44943"/>
                    </a:lnTo>
                    <a:cubicBezTo>
                      <a:pt x="15638" y="43540"/>
                      <a:pt x="19324" y="42916"/>
                      <a:pt x="23012" y="43115"/>
                    </a:cubicBezTo>
                    <a:cubicBezTo>
                      <a:pt x="30234" y="43636"/>
                      <a:pt x="37052" y="46639"/>
                      <a:pt x="42309" y="51614"/>
                    </a:cubicBezTo>
                    <a:cubicBezTo>
                      <a:pt x="43446" y="54116"/>
                      <a:pt x="46398" y="55222"/>
                      <a:pt x="48902" y="54085"/>
                    </a:cubicBezTo>
                    <a:cubicBezTo>
                      <a:pt x="51405" y="52948"/>
                      <a:pt x="52512" y="49998"/>
                      <a:pt x="51374" y="47497"/>
                    </a:cubicBezTo>
                    <a:cubicBezTo>
                      <a:pt x="51163" y="47032"/>
                      <a:pt x="50881" y="46602"/>
                      <a:pt x="50538" y="46222"/>
                    </a:cubicBezTo>
                    <a:cubicBezTo>
                      <a:pt x="56144" y="41599"/>
                      <a:pt x="63206" y="39107"/>
                      <a:pt x="70475" y="39185"/>
                    </a:cubicBezTo>
                    <a:lnTo>
                      <a:pt x="70658" y="39185"/>
                    </a:lnTo>
                    <a:cubicBezTo>
                      <a:pt x="77828" y="39085"/>
                      <a:pt x="84809" y="41476"/>
                      <a:pt x="90412" y="45948"/>
                    </a:cubicBezTo>
                    <a:cubicBezTo>
                      <a:pt x="93187" y="48279"/>
                      <a:pt x="95432" y="51177"/>
                      <a:pt x="96996" y="54447"/>
                    </a:cubicBezTo>
                    <a:cubicBezTo>
                      <a:pt x="97839" y="53436"/>
                      <a:pt x="98756" y="52489"/>
                      <a:pt x="99739" y="51614"/>
                    </a:cubicBezTo>
                    <a:cubicBezTo>
                      <a:pt x="104951" y="46626"/>
                      <a:pt x="111745" y="43620"/>
                      <a:pt x="118944" y="43115"/>
                    </a:cubicBezTo>
                    <a:cubicBezTo>
                      <a:pt x="122632" y="42916"/>
                      <a:pt x="126319" y="43540"/>
                      <a:pt x="129735" y="449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6" name="Google Shape;2566;g2db6eecb36d_0_5"/>
              <p:cNvSpPr/>
              <p:nvPr/>
            </p:nvSpPr>
            <p:spPr>
              <a:xfrm>
                <a:off x="8655561" y="4125414"/>
                <a:ext cx="44488" cy="92481"/>
              </a:xfrm>
              <a:custGeom>
                <a:rect b="b" l="l" r="r" t="t"/>
                <a:pathLst>
                  <a:path extrusionOk="0" h="92481" w="44488">
                    <a:moveTo>
                      <a:pt x="43864" y="69525"/>
                    </a:moveTo>
                    <a:cubicBezTo>
                      <a:pt x="46937" y="78328"/>
                      <a:pt x="42379" y="87967"/>
                      <a:pt x="33622" y="91183"/>
                    </a:cubicBezTo>
                    <a:lnTo>
                      <a:pt x="29324" y="92189"/>
                    </a:lnTo>
                    <a:cubicBezTo>
                      <a:pt x="28390" y="92375"/>
                      <a:pt x="27441" y="92466"/>
                      <a:pt x="26488" y="92462"/>
                    </a:cubicBezTo>
                    <a:cubicBezTo>
                      <a:pt x="24683" y="92473"/>
                      <a:pt x="22899" y="92066"/>
                      <a:pt x="21276" y="91274"/>
                    </a:cubicBezTo>
                    <a:lnTo>
                      <a:pt x="23288" y="89630"/>
                    </a:lnTo>
                    <a:lnTo>
                      <a:pt x="18806" y="84970"/>
                    </a:lnTo>
                    <a:cubicBezTo>
                      <a:pt x="16484" y="82558"/>
                      <a:pt x="14871" y="79555"/>
                      <a:pt x="14142" y="76288"/>
                    </a:cubicBezTo>
                    <a:lnTo>
                      <a:pt x="13411" y="73181"/>
                    </a:lnTo>
                    <a:lnTo>
                      <a:pt x="9570" y="73729"/>
                    </a:lnTo>
                    <a:lnTo>
                      <a:pt x="3900" y="49421"/>
                    </a:lnTo>
                    <a:lnTo>
                      <a:pt x="1979" y="20633"/>
                    </a:lnTo>
                    <a:cubicBezTo>
                      <a:pt x="1832" y="18123"/>
                      <a:pt x="1276" y="15654"/>
                      <a:pt x="334" y="13323"/>
                    </a:cubicBezTo>
                    <a:lnTo>
                      <a:pt x="3077" y="8936"/>
                    </a:lnTo>
                    <a:cubicBezTo>
                      <a:pt x="4046" y="7328"/>
                      <a:pt x="5481" y="6053"/>
                      <a:pt x="7192" y="5280"/>
                    </a:cubicBezTo>
                    <a:lnTo>
                      <a:pt x="18441" y="-19"/>
                    </a:lnTo>
                    <a:cubicBezTo>
                      <a:pt x="19778" y="350"/>
                      <a:pt x="21044" y="936"/>
                      <a:pt x="22190" y="1716"/>
                    </a:cubicBezTo>
                    <a:cubicBezTo>
                      <a:pt x="26656" y="4692"/>
                      <a:pt x="29801" y="9275"/>
                      <a:pt x="30969" y="14511"/>
                    </a:cubicBezTo>
                    <a:cubicBezTo>
                      <a:pt x="30970" y="14694"/>
                      <a:pt x="31060" y="14876"/>
                      <a:pt x="31060" y="15059"/>
                    </a:cubicBezTo>
                    <a:lnTo>
                      <a:pt x="43864" y="69434"/>
                    </a:lnTo>
                    <a:close/>
                    <a:moveTo>
                      <a:pt x="30877" y="79577"/>
                    </a:moveTo>
                    <a:cubicBezTo>
                      <a:pt x="31792" y="79394"/>
                      <a:pt x="33347" y="76288"/>
                      <a:pt x="32341" y="71993"/>
                    </a:cubicBezTo>
                    <a:lnTo>
                      <a:pt x="19538" y="17618"/>
                    </a:lnTo>
                    <a:cubicBezTo>
                      <a:pt x="19111" y="15295"/>
                      <a:pt x="17841" y="13212"/>
                      <a:pt x="15972" y="11769"/>
                    </a:cubicBezTo>
                    <a:cubicBezTo>
                      <a:pt x="15664" y="11582"/>
                      <a:pt x="15322" y="11457"/>
                      <a:pt x="14966" y="11403"/>
                    </a:cubicBezTo>
                    <a:cubicBezTo>
                      <a:pt x="14917" y="11402"/>
                      <a:pt x="14876" y="11442"/>
                      <a:pt x="14875" y="11491"/>
                    </a:cubicBezTo>
                    <a:cubicBezTo>
                      <a:pt x="14875" y="11492"/>
                      <a:pt x="14875" y="11494"/>
                      <a:pt x="14875" y="11495"/>
                    </a:cubicBezTo>
                    <a:lnTo>
                      <a:pt x="10576" y="12410"/>
                    </a:lnTo>
                    <a:cubicBezTo>
                      <a:pt x="9661" y="12683"/>
                      <a:pt x="8199" y="15791"/>
                      <a:pt x="9204" y="20085"/>
                    </a:cubicBezTo>
                    <a:lnTo>
                      <a:pt x="22008" y="74460"/>
                    </a:lnTo>
                    <a:cubicBezTo>
                      <a:pt x="22400" y="76470"/>
                      <a:pt x="23388" y="78317"/>
                      <a:pt x="24842" y="79760"/>
                    </a:cubicBezTo>
                    <a:cubicBezTo>
                      <a:pt x="25665" y="80400"/>
                      <a:pt x="26305" y="80674"/>
                      <a:pt x="26671" y="805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7" name="Google Shape;2567;g2db6eecb36d_0_5"/>
              <p:cNvSpPr/>
              <p:nvPr/>
            </p:nvSpPr>
            <p:spPr>
              <a:xfrm>
                <a:off x="8641386" y="4119291"/>
                <a:ext cx="42799" cy="15811"/>
              </a:xfrm>
              <a:custGeom>
                <a:rect b="b" l="l" r="r" t="t"/>
                <a:pathLst>
                  <a:path extrusionOk="0" h="15811" w="42799">
                    <a:moveTo>
                      <a:pt x="43133" y="1169"/>
                    </a:moveTo>
                    <a:lnTo>
                      <a:pt x="32616" y="6104"/>
                    </a:lnTo>
                    <a:cubicBezTo>
                      <a:pt x="30557" y="5525"/>
                      <a:pt x="28382" y="5494"/>
                      <a:pt x="26306" y="6012"/>
                    </a:cubicBezTo>
                    <a:lnTo>
                      <a:pt x="22099" y="7017"/>
                    </a:lnTo>
                    <a:cubicBezTo>
                      <a:pt x="20689" y="13110"/>
                      <a:pt x="14604" y="16908"/>
                      <a:pt x="8507" y="15499"/>
                    </a:cubicBezTo>
                    <a:cubicBezTo>
                      <a:pt x="4956" y="14679"/>
                      <a:pt x="2018" y="12203"/>
                      <a:pt x="609" y="8845"/>
                    </a:cubicBezTo>
                    <a:lnTo>
                      <a:pt x="334" y="803"/>
                    </a:lnTo>
                    <a:lnTo>
                      <a:pt x="17526" y="-19"/>
                    </a:lnTo>
                    <a:lnTo>
                      <a:pt x="18716" y="7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8" name="Google Shape;2568;g2db6eecb36d_0_5"/>
              <p:cNvSpPr/>
              <p:nvPr/>
            </p:nvSpPr>
            <p:spPr>
              <a:xfrm>
                <a:off x="8585694" y="4223013"/>
                <a:ext cx="94010" cy="34727"/>
              </a:xfrm>
              <a:custGeom>
                <a:rect b="b" l="l" r="r" t="t"/>
                <a:pathLst>
                  <a:path extrusionOk="0" h="34727" w="94010">
                    <a:moveTo>
                      <a:pt x="94344" y="18259"/>
                    </a:moveTo>
                    <a:cubicBezTo>
                      <a:pt x="94284" y="23991"/>
                      <a:pt x="90891" y="29165"/>
                      <a:pt x="85656" y="31510"/>
                    </a:cubicBezTo>
                    <a:cubicBezTo>
                      <a:pt x="82867" y="32916"/>
                      <a:pt x="79815" y="33725"/>
                      <a:pt x="76695" y="33886"/>
                    </a:cubicBezTo>
                    <a:lnTo>
                      <a:pt x="75780" y="33885"/>
                    </a:lnTo>
                    <a:lnTo>
                      <a:pt x="53924" y="34708"/>
                    </a:lnTo>
                    <a:lnTo>
                      <a:pt x="11490" y="34708"/>
                    </a:lnTo>
                    <a:cubicBezTo>
                      <a:pt x="5464" y="33064"/>
                      <a:pt x="1091" y="27856"/>
                      <a:pt x="516" y="21640"/>
                    </a:cubicBezTo>
                    <a:lnTo>
                      <a:pt x="334" y="17254"/>
                    </a:lnTo>
                    <a:cubicBezTo>
                      <a:pt x="311" y="13810"/>
                      <a:pt x="1584" y="10483"/>
                      <a:pt x="3900" y="7932"/>
                    </a:cubicBezTo>
                    <a:cubicBezTo>
                      <a:pt x="7812" y="3904"/>
                      <a:pt x="13189" y="1629"/>
                      <a:pt x="18806" y="1626"/>
                    </a:cubicBezTo>
                    <a:lnTo>
                      <a:pt x="46791" y="621"/>
                    </a:lnTo>
                    <a:lnTo>
                      <a:pt x="56667" y="621"/>
                    </a:lnTo>
                    <a:lnTo>
                      <a:pt x="56392" y="256"/>
                    </a:lnTo>
                    <a:lnTo>
                      <a:pt x="60965" y="73"/>
                    </a:lnTo>
                    <a:lnTo>
                      <a:pt x="60508" y="621"/>
                    </a:lnTo>
                    <a:lnTo>
                      <a:pt x="74500" y="712"/>
                    </a:lnTo>
                    <a:lnTo>
                      <a:pt x="74590" y="712"/>
                    </a:lnTo>
                    <a:cubicBezTo>
                      <a:pt x="76416" y="745"/>
                      <a:pt x="78236" y="499"/>
                      <a:pt x="79986" y="-19"/>
                    </a:cubicBezTo>
                    <a:cubicBezTo>
                      <a:pt x="83621" y="584"/>
                      <a:pt x="87013" y="2200"/>
                      <a:pt x="89771" y="4642"/>
                    </a:cubicBezTo>
                    <a:cubicBezTo>
                      <a:pt x="92383" y="7029"/>
                      <a:pt x="93958" y="10341"/>
                      <a:pt x="94160" y="13872"/>
                    </a:cubicBezTo>
                    <a:close/>
                    <a:moveTo>
                      <a:pt x="82455" y="18715"/>
                    </a:moveTo>
                    <a:lnTo>
                      <a:pt x="82272" y="14329"/>
                    </a:lnTo>
                    <a:cubicBezTo>
                      <a:pt x="82178" y="13932"/>
                      <a:pt x="81953" y="13578"/>
                      <a:pt x="81633" y="13324"/>
                    </a:cubicBezTo>
                    <a:cubicBezTo>
                      <a:pt x="79899" y="12013"/>
                      <a:pt x="77769" y="11335"/>
                      <a:pt x="75596" y="11404"/>
                    </a:cubicBezTo>
                    <a:cubicBezTo>
                      <a:pt x="75438" y="11381"/>
                      <a:pt x="75276" y="11413"/>
                      <a:pt x="75139" y="11497"/>
                    </a:cubicBezTo>
                    <a:lnTo>
                      <a:pt x="19172" y="13507"/>
                    </a:lnTo>
                    <a:cubicBezTo>
                      <a:pt x="16815" y="13464"/>
                      <a:pt x="14529" y="14313"/>
                      <a:pt x="12771" y="15883"/>
                    </a:cubicBezTo>
                    <a:cubicBezTo>
                      <a:pt x="12493" y="16119"/>
                      <a:pt x="12300" y="16440"/>
                      <a:pt x="12222" y="16796"/>
                    </a:cubicBezTo>
                    <a:lnTo>
                      <a:pt x="12405" y="21183"/>
                    </a:lnTo>
                    <a:cubicBezTo>
                      <a:pt x="12405" y="22188"/>
                      <a:pt x="15148" y="24290"/>
                      <a:pt x="19630" y="24107"/>
                    </a:cubicBezTo>
                    <a:lnTo>
                      <a:pt x="75505" y="22097"/>
                    </a:lnTo>
                    <a:cubicBezTo>
                      <a:pt x="77129" y="22050"/>
                      <a:pt x="78721" y="21644"/>
                      <a:pt x="80169" y="20909"/>
                    </a:cubicBezTo>
                    <a:cubicBezTo>
                      <a:pt x="81723" y="20086"/>
                      <a:pt x="82455" y="19081"/>
                      <a:pt x="82455" y="187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9" name="Google Shape;2569;g2db6eecb36d_0_5"/>
              <p:cNvSpPr/>
              <p:nvPr/>
            </p:nvSpPr>
            <p:spPr>
              <a:xfrm>
                <a:off x="8664798" y="4198613"/>
                <a:ext cx="13717" cy="18093"/>
              </a:xfrm>
              <a:custGeom>
                <a:rect b="b" l="l" r="r" t="t"/>
                <a:pathLst>
                  <a:path extrusionOk="0" h="18093" w="13717">
                    <a:moveTo>
                      <a:pt x="9569" y="11770"/>
                    </a:moveTo>
                    <a:lnTo>
                      <a:pt x="14051" y="16430"/>
                    </a:lnTo>
                    <a:lnTo>
                      <a:pt x="12039" y="18075"/>
                    </a:lnTo>
                    <a:cubicBezTo>
                      <a:pt x="10402" y="17475"/>
                      <a:pt x="8907" y="16542"/>
                      <a:pt x="7650" y="15334"/>
                    </a:cubicBezTo>
                    <a:cubicBezTo>
                      <a:pt x="4400" y="12290"/>
                      <a:pt x="2139" y="8343"/>
                      <a:pt x="1156" y="4002"/>
                    </a:cubicBezTo>
                    <a:lnTo>
                      <a:pt x="334" y="530"/>
                    </a:lnTo>
                    <a:lnTo>
                      <a:pt x="4174" y="-19"/>
                    </a:lnTo>
                    <a:lnTo>
                      <a:pt x="4906" y="3088"/>
                    </a:lnTo>
                    <a:cubicBezTo>
                      <a:pt x="5634" y="6355"/>
                      <a:pt x="7248" y="9358"/>
                      <a:pt x="9570" y="117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0" name="Google Shape;2570;g2db6eecb36d_0_5"/>
              <p:cNvSpPr/>
              <p:nvPr/>
            </p:nvSpPr>
            <p:spPr>
              <a:xfrm>
                <a:off x="8646325" y="4199162"/>
                <a:ext cx="30179" cy="23942"/>
              </a:xfrm>
              <a:custGeom>
                <a:rect b="b" l="l" r="r" t="t"/>
                <a:pathLst>
                  <a:path extrusionOk="0" h="23942" w="30179">
                    <a:moveTo>
                      <a:pt x="30513" y="17526"/>
                    </a:moveTo>
                    <a:lnTo>
                      <a:pt x="27495" y="19994"/>
                    </a:lnTo>
                    <a:cubicBezTo>
                      <a:pt x="25114" y="21883"/>
                      <a:pt x="22329" y="23197"/>
                      <a:pt x="19356" y="23832"/>
                    </a:cubicBezTo>
                    <a:cubicBezTo>
                      <a:pt x="17612" y="23477"/>
                      <a:pt x="15828" y="23354"/>
                      <a:pt x="14052" y="23466"/>
                    </a:cubicBezTo>
                    <a:lnTo>
                      <a:pt x="334" y="23924"/>
                    </a:lnTo>
                    <a:lnTo>
                      <a:pt x="1522" y="22461"/>
                    </a:lnTo>
                    <a:cubicBezTo>
                      <a:pt x="10611" y="20553"/>
                      <a:pt x="16530" y="11763"/>
                      <a:pt x="14875" y="2631"/>
                    </a:cubicBezTo>
                    <a:lnTo>
                      <a:pt x="14783" y="620"/>
                    </a:lnTo>
                    <a:lnTo>
                      <a:pt x="18807" y="-19"/>
                    </a:lnTo>
                    <a:lnTo>
                      <a:pt x="19630" y="3453"/>
                    </a:lnTo>
                    <a:cubicBezTo>
                      <a:pt x="20612" y="7794"/>
                      <a:pt x="22874" y="11741"/>
                      <a:pt x="26123" y="14785"/>
                    </a:cubicBezTo>
                    <a:cubicBezTo>
                      <a:pt x="27380" y="15993"/>
                      <a:pt x="28875" y="16927"/>
                      <a:pt x="30513" y="1752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1" name="Google Shape;2571;g2db6eecb36d_0_5"/>
              <p:cNvSpPr/>
              <p:nvPr/>
            </p:nvSpPr>
            <p:spPr>
              <a:xfrm>
                <a:off x="8581683" y="4080147"/>
                <a:ext cx="92969" cy="46820"/>
              </a:xfrm>
              <a:custGeom>
                <a:rect b="b" l="l" r="r" t="t"/>
                <a:pathLst>
                  <a:path extrusionOk="0" h="46820" w="92969">
                    <a:moveTo>
                      <a:pt x="93233" y="15729"/>
                    </a:moveTo>
                    <a:cubicBezTo>
                      <a:pt x="94075" y="25113"/>
                      <a:pt x="87243" y="33443"/>
                      <a:pt x="77870" y="34463"/>
                    </a:cubicBezTo>
                    <a:lnTo>
                      <a:pt x="50069" y="40495"/>
                    </a:lnTo>
                    <a:lnTo>
                      <a:pt x="28030" y="41501"/>
                    </a:lnTo>
                    <a:lnTo>
                      <a:pt x="28030" y="45155"/>
                    </a:lnTo>
                    <a:lnTo>
                      <a:pt x="23183" y="46252"/>
                    </a:lnTo>
                    <a:cubicBezTo>
                      <a:pt x="22070" y="46517"/>
                      <a:pt x="20939" y="46700"/>
                      <a:pt x="19800" y="46801"/>
                    </a:cubicBezTo>
                    <a:lnTo>
                      <a:pt x="18794" y="42048"/>
                    </a:lnTo>
                    <a:cubicBezTo>
                      <a:pt x="15665" y="42500"/>
                      <a:pt x="12670" y="43623"/>
                      <a:pt x="10015" y="45338"/>
                    </a:cubicBezTo>
                    <a:cubicBezTo>
                      <a:pt x="9115" y="44973"/>
                      <a:pt x="8257" y="44513"/>
                      <a:pt x="7455" y="43967"/>
                    </a:cubicBezTo>
                    <a:cubicBezTo>
                      <a:pt x="4459" y="42082"/>
                      <a:pt x="2324" y="39095"/>
                      <a:pt x="1510" y="35652"/>
                    </a:cubicBezTo>
                    <a:lnTo>
                      <a:pt x="595" y="31356"/>
                    </a:lnTo>
                    <a:cubicBezTo>
                      <a:pt x="-293" y="26876"/>
                      <a:pt x="1114" y="22249"/>
                      <a:pt x="4344" y="19019"/>
                    </a:cubicBezTo>
                    <a:cubicBezTo>
                      <a:pt x="7391" y="15875"/>
                      <a:pt x="11307" y="13711"/>
                      <a:pt x="15592" y="12805"/>
                    </a:cubicBezTo>
                    <a:cubicBezTo>
                      <a:pt x="15776" y="12805"/>
                      <a:pt x="15867" y="12713"/>
                      <a:pt x="16050" y="12713"/>
                    </a:cubicBezTo>
                    <a:lnTo>
                      <a:pt x="70737" y="833"/>
                    </a:lnTo>
                    <a:cubicBezTo>
                      <a:pt x="70828" y="833"/>
                      <a:pt x="71011" y="743"/>
                      <a:pt x="71103" y="743"/>
                    </a:cubicBezTo>
                    <a:cubicBezTo>
                      <a:pt x="79877" y="-1964"/>
                      <a:pt x="89220" y="2764"/>
                      <a:pt x="92228" y="11435"/>
                    </a:cubicBezTo>
                    <a:close/>
                    <a:moveTo>
                      <a:pt x="75310" y="22857"/>
                    </a:moveTo>
                    <a:cubicBezTo>
                      <a:pt x="79607" y="21852"/>
                      <a:pt x="81802" y="19202"/>
                      <a:pt x="81528" y="18288"/>
                    </a:cubicBezTo>
                    <a:lnTo>
                      <a:pt x="80613" y="13993"/>
                    </a:lnTo>
                    <a:cubicBezTo>
                      <a:pt x="80431" y="13079"/>
                      <a:pt x="77412" y="11525"/>
                      <a:pt x="73023" y="12440"/>
                    </a:cubicBezTo>
                    <a:lnTo>
                      <a:pt x="18428" y="24320"/>
                    </a:lnTo>
                    <a:cubicBezTo>
                      <a:pt x="16425" y="24681"/>
                      <a:pt x="14576" y="25636"/>
                      <a:pt x="13123" y="27062"/>
                    </a:cubicBezTo>
                    <a:cubicBezTo>
                      <a:pt x="12393" y="27884"/>
                      <a:pt x="12118" y="28523"/>
                      <a:pt x="12210" y="28889"/>
                    </a:cubicBezTo>
                    <a:lnTo>
                      <a:pt x="13123" y="33093"/>
                    </a:lnTo>
                    <a:cubicBezTo>
                      <a:pt x="13123" y="33367"/>
                      <a:pt x="13489" y="33641"/>
                      <a:pt x="13855" y="33915"/>
                    </a:cubicBezTo>
                    <a:cubicBezTo>
                      <a:pt x="15954" y="35058"/>
                      <a:pt x="18422" y="35321"/>
                      <a:pt x="20714" y="346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2" name="Google Shape;2572;g2db6eecb36d_0_5"/>
              <p:cNvSpPr/>
              <p:nvPr/>
            </p:nvSpPr>
            <p:spPr>
              <a:xfrm>
                <a:off x="8653550" y="4124955"/>
                <a:ext cx="20118" cy="13800"/>
              </a:xfrm>
              <a:custGeom>
                <a:rect b="b" l="l" r="r" t="t"/>
                <a:pathLst>
                  <a:path extrusionOk="0" h="13800" w="20118">
                    <a:moveTo>
                      <a:pt x="20453" y="440"/>
                    </a:moveTo>
                    <a:lnTo>
                      <a:pt x="9204" y="5739"/>
                    </a:lnTo>
                    <a:cubicBezTo>
                      <a:pt x="7493" y="6512"/>
                      <a:pt x="6058" y="7788"/>
                      <a:pt x="5089" y="9395"/>
                    </a:cubicBezTo>
                    <a:lnTo>
                      <a:pt x="2345" y="13781"/>
                    </a:lnTo>
                    <a:cubicBezTo>
                      <a:pt x="1878" y="12434"/>
                      <a:pt x="1199" y="11169"/>
                      <a:pt x="334" y="10034"/>
                    </a:cubicBezTo>
                    <a:cubicBezTo>
                      <a:pt x="1898" y="5730"/>
                      <a:pt x="5494" y="2479"/>
                      <a:pt x="9935" y="1353"/>
                    </a:cubicBezTo>
                    <a:lnTo>
                      <a:pt x="14142" y="348"/>
                    </a:lnTo>
                    <a:cubicBezTo>
                      <a:pt x="16218" y="-171"/>
                      <a:pt x="18393" y="-139"/>
                      <a:pt x="20453" y="44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3" name="Google Shape;2573;g2db6eecb36d_0_5"/>
              <p:cNvSpPr/>
              <p:nvPr/>
            </p:nvSpPr>
            <p:spPr>
              <a:xfrm>
                <a:off x="8574505" y="4046830"/>
                <a:ext cx="93176" cy="46659"/>
              </a:xfrm>
              <a:custGeom>
                <a:rect b="b" l="l" r="r" t="t"/>
                <a:pathLst>
                  <a:path extrusionOk="0" h="46659" w="93176">
                    <a:moveTo>
                      <a:pt x="93279" y="15508"/>
                    </a:moveTo>
                    <a:cubicBezTo>
                      <a:pt x="93926" y="18963"/>
                      <a:pt x="93205" y="22534"/>
                      <a:pt x="91267" y="25469"/>
                    </a:cubicBezTo>
                    <a:cubicBezTo>
                      <a:pt x="88225" y="29915"/>
                      <a:pt x="83565" y="32998"/>
                      <a:pt x="78281" y="34059"/>
                    </a:cubicBezTo>
                    <a:cubicBezTo>
                      <a:pt x="78190" y="34059"/>
                      <a:pt x="78007" y="34150"/>
                      <a:pt x="77916" y="34150"/>
                    </a:cubicBezTo>
                    <a:lnTo>
                      <a:pt x="23228" y="46030"/>
                    </a:lnTo>
                    <a:cubicBezTo>
                      <a:pt x="23045" y="46030"/>
                      <a:pt x="22954" y="46122"/>
                      <a:pt x="22771" y="46122"/>
                    </a:cubicBezTo>
                    <a:cubicBezTo>
                      <a:pt x="21233" y="46405"/>
                      <a:pt x="19672" y="46558"/>
                      <a:pt x="18107" y="46579"/>
                    </a:cubicBezTo>
                    <a:cubicBezTo>
                      <a:pt x="10618" y="47240"/>
                      <a:pt x="3698" y="42540"/>
                      <a:pt x="1556" y="35338"/>
                    </a:cubicBezTo>
                    <a:lnTo>
                      <a:pt x="640" y="31135"/>
                    </a:lnTo>
                    <a:cubicBezTo>
                      <a:pt x="91" y="28728"/>
                      <a:pt x="283" y="26211"/>
                      <a:pt x="1189" y="23915"/>
                    </a:cubicBezTo>
                    <a:cubicBezTo>
                      <a:pt x="2039" y="24025"/>
                      <a:pt x="2893" y="24085"/>
                      <a:pt x="3750" y="24097"/>
                    </a:cubicBezTo>
                    <a:cubicBezTo>
                      <a:pt x="7496" y="24055"/>
                      <a:pt x="11173" y="23081"/>
                      <a:pt x="14449" y="21265"/>
                    </a:cubicBezTo>
                    <a:lnTo>
                      <a:pt x="41244" y="6917"/>
                    </a:lnTo>
                    <a:lnTo>
                      <a:pt x="70600" y="520"/>
                    </a:lnTo>
                    <a:cubicBezTo>
                      <a:pt x="74962" y="-453"/>
                      <a:pt x="79515" y="-103"/>
                      <a:pt x="83677" y="1525"/>
                    </a:cubicBezTo>
                    <a:cubicBezTo>
                      <a:pt x="87979" y="3120"/>
                      <a:pt x="91203" y="6753"/>
                      <a:pt x="92273" y="11212"/>
                    </a:cubicBezTo>
                    <a:close/>
                    <a:moveTo>
                      <a:pt x="81208" y="19072"/>
                    </a:moveTo>
                    <a:cubicBezTo>
                      <a:pt x="81507" y="18792"/>
                      <a:pt x="81645" y="18379"/>
                      <a:pt x="81574" y="17975"/>
                    </a:cubicBezTo>
                    <a:lnTo>
                      <a:pt x="80659" y="13771"/>
                    </a:lnTo>
                    <a:cubicBezTo>
                      <a:pt x="80659" y="13406"/>
                      <a:pt x="80111" y="12857"/>
                      <a:pt x="79105" y="12491"/>
                    </a:cubicBezTo>
                    <a:cubicBezTo>
                      <a:pt x="78026" y="12070"/>
                      <a:pt x="76878" y="11853"/>
                      <a:pt x="75720" y="11852"/>
                    </a:cubicBezTo>
                    <a:cubicBezTo>
                      <a:pt x="74829" y="11858"/>
                      <a:pt x="73941" y="11950"/>
                      <a:pt x="73069" y="12127"/>
                    </a:cubicBezTo>
                    <a:lnTo>
                      <a:pt x="18473" y="24007"/>
                    </a:lnTo>
                    <a:cubicBezTo>
                      <a:pt x="16448" y="24360"/>
                      <a:pt x="14589" y="25353"/>
                      <a:pt x="13169" y="26839"/>
                    </a:cubicBezTo>
                    <a:cubicBezTo>
                      <a:pt x="12438" y="27571"/>
                      <a:pt x="12163" y="28301"/>
                      <a:pt x="12255" y="28576"/>
                    </a:cubicBezTo>
                    <a:lnTo>
                      <a:pt x="13169" y="32871"/>
                    </a:lnTo>
                    <a:cubicBezTo>
                      <a:pt x="13352" y="33785"/>
                      <a:pt x="16461" y="35338"/>
                      <a:pt x="20760" y="34424"/>
                    </a:cubicBezTo>
                    <a:lnTo>
                      <a:pt x="75355" y="22544"/>
                    </a:lnTo>
                    <a:cubicBezTo>
                      <a:pt x="77680" y="22181"/>
                      <a:pt x="79776" y="20938"/>
                      <a:pt x="81208" y="190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4" name="Google Shape;2574;g2db6eecb36d_0_5"/>
              <p:cNvSpPr/>
              <p:nvPr/>
            </p:nvSpPr>
            <p:spPr>
              <a:xfrm>
                <a:off x="8645868" y="4222607"/>
                <a:ext cx="19479" cy="1140"/>
              </a:xfrm>
              <a:custGeom>
                <a:rect b="b" l="l" r="r" t="t"/>
                <a:pathLst>
                  <a:path extrusionOk="0" h="1140" w="19479">
                    <a:moveTo>
                      <a:pt x="14508" y="21"/>
                    </a:moveTo>
                    <a:cubicBezTo>
                      <a:pt x="16285" y="-91"/>
                      <a:pt x="18068" y="32"/>
                      <a:pt x="19813" y="387"/>
                    </a:cubicBezTo>
                    <a:cubicBezTo>
                      <a:pt x="18062" y="905"/>
                      <a:pt x="16242" y="1151"/>
                      <a:pt x="14417" y="1118"/>
                    </a:cubicBezTo>
                    <a:lnTo>
                      <a:pt x="14325" y="1118"/>
                    </a:lnTo>
                    <a:lnTo>
                      <a:pt x="334" y="1027"/>
                    </a:lnTo>
                    <a:lnTo>
                      <a:pt x="791" y="47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5" name="Google Shape;2575;g2db6eecb36d_0_5"/>
              <p:cNvSpPr/>
              <p:nvPr/>
            </p:nvSpPr>
            <p:spPr>
              <a:xfrm>
                <a:off x="8596850" y="4256918"/>
                <a:ext cx="65112" cy="2101"/>
              </a:xfrm>
              <a:custGeom>
                <a:rect b="b" l="l" r="r" t="t"/>
                <a:pathLst>
                  <a:path extrusionOk="0" h="2101" w="65112">
                    <a:moveTo>
                      <a:pt x="65446" y="-19"/>
                    </a:moveTo>
                    <a:cubicBezTo>
                      <a:pt x="65210" y="56"/>
                      <a:pt x="64962" y="87"/>
                      <a:pt x="64716" y="72"/>
                    </a:cubicBezTo>
                    <a:lnTo>
                      <a:pt x="8838" y="2082"/>
                    </a:lnTo>
                    <a:lnTo>
                      <a:pt x="7925" y="2082"/>
                    </a:lnTo>
                    <a:cubicBezTo>
                      <a:pt x="5340" y="2097"/>
                      <a:pt x="2771" y="1664"/>
                      <a:pt x="334" y="803"/>
                    </a:cubicBezTo>
                    <a:lnTo>
                      <a:pt x="42767" y="803"/>
                    </a:lnTo>
                    <a:lnTo>
                      <a:pt x="64623" y="-1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6" name="Google Shape;2576;g2db6eecb36d_0_5"/>
              <p:cNvSpPr/>
              <p:nvPr/>
            </p:nvSpPr>
            <p:spPr>
              <a:xfrm>
                <a:off x="8647513" y="4199801"/>
                <a:ext cx="13629" cy="21840"/>
              </a:xfrm>
              <a:custGeom>
                <a:rect b="b" l="l" r="r" t="t"/>
                <a:pathLst>
                  <a:path extrusionOk="0" h="21840" w="13629">
                    <a:moveTo>
                      <a:pt x="13686" y="1991"/>
                    </a:moveTo>
                    <a:cubicBezTo>
                      <a:pt x="15341" y="11124"/>
                      <a:pt x="9423" y="19913"/>
                      <a:pt x="334" y="21822"/>
                    </a:cubicBezTo>
                    <a:lnTo>
                      <a:pt x="6462" y="14237"/>
                    </a:lnTo>
                    <a:cubicBezTo>
                      <a:pt x="9016" y="10794"/>
                      <a:pt x="10220" y="6535"/>
                      <a:pt x="9846" y="2265"/>
                    </a:cubicBezTo>
                    <a:lnTo>
                      <a:pt x="9754" y="530"/>
                    </a:lnTo>
                    <a:lnTo>
                      <a:pt x="13595" y="-1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7" name="Google Shape;2577;g2db6eecb36d_0_5"/>
              <p:cNvSpPr/>
              <p:nvPr/>
            </p:nvSpPr>
            <p:spPr>
              <a:xfrm>
                <a:off x="8624286" y="4128155"/>
                <a:ext cx="36488" cy="93859"/>
              </a:xfrm>
              <a:custGeom>
                <a:rect b="b" l="l" r="r" t="t"/>
                <a:pathLst>
                  <a:path extrusionOk="0" h="93859" w="36488">
                    <a:moveTo>
                      <a:pt x="35176" y="46679"/>
                    </a:moveTo>
                    <a:lnTo>
                      <a:pt x="36822" y="71627"/>
                    </a:lnTo>
                    <a:lnTo>
                      <a:pt x="32981" y="72176"/>
                    </a:lnTo>
                    <a:lnTo>
                      <a:pt x="33073" y="73911"/>
                    </a:lnTo>
                    <a:cubicBezTo>
                      <a:pt x="33447" y="78181"/>
                      <a:pt x="32243" y="82440"/>
                      <a:pt x="29689" y="85883"/>
                    </a:cubicBezTo>
                    <a:lnTo>
                      <a:pt x="23561" y="93468"/>
                    </a:lnTo>
                    <a:cubicBezTo>
                      <a:pt x="23455" y="93541"/>
                      <a:pt x="23325" y="93574"/>
                      <a:pt x="23197" y="93560"/>
                    </a:cubicBezTo>
                    <a:lnTo>
                      <a:pt x="18806" y="93834"/>
                    </a:lnTo>
                    <a:lnTo>
                      <a:pt x="17983" y="93834"/>
                    </a:lnTo>
                    <a:cubicBezTo>
                      <a:pt x="17518" y="93863"/>
                      <a:pt x="17052" y="93801"/>
                      <a:pt x="16611" y="93651"/>
                    </a:cubicBezTo>
                    <a:cubicBezTo>
                      <a:pt x="16520" y="93743"/>
                      <a:pt x="16520" y="93651"/>
                      <a:pt x="16520" y="93651"/>
                    </a:cubicBezTo>
                    <a:lnTo>
                      <a:pt x="10210" y="85792"/>
                    </a:lnTo>
                    <a:cubicBezTo>
                      <a:pt x="9216" y="84532"/>
                      <a:pt x="8386" y="83150"/>
                      <a:pt x="7741" y="81680"/>
                    </a:cubicBezTo>
                    <a:lnTo>
                      <a:pt x="2071" y="67607"/>
                    </a:lnTo>
                    <a:lnTo>
                      <a:pt x="883" y="48780"/>
                    </a:lnTo>
                    <a:lnTo>
                      <a:pt x="425" y="20177"/>
                    </a:lnTo>
                    <a:cubicBezTo>
                      <a:pt x="440" y="19870"/>
                      <a:pt x="409" y="19562"/>
                      <a:pt x="334" y="19263"/>
                    </a:cubicBezTo>
                    <a:lnTo>
                      <a:pt x="5181" y="9302"/>
                    </a:lnTo>
                    <a:cubicBezTo>
                      <a:pt x="6729" y="6369"/>
                      <a:pt x="9651" y="4411"/>
                      <a:pt x="12954" y="4093"/>
                    </a:cubicBezTo>
                    <a:lnTo>
                      <a:pt x="12771" y="255"/>
                    </a:lnTo>
                    <a:lnTo>
                      <a:pt x="17069" y="-19"/>
                    </a:lnTo>
                    <a:lnTo>
                      <a:pt x="17709" y="-19"/>
                    </a:lnTo>
                    <a:lnTo>
                      <a:pt x="17800" y="3819"/>
                    </a:lnTo>
                    <a:lnTo>
                      <a:pt x="17892" y="3819"/>
                    </a:lnTo>
                    <a:cubicBezTo>
                      <a:pt x="20626" y="3869"/>
                      <a:pt x="23214" y="5063"/>
                      <a:pt x="25025" y="7109"/>
                    </a:cubicBezTo>
                    <a:lnTo>
                      <a:pt x="28591" y="10856"/>
                    </a:lnTo>
                    <a:cubicBezTo>
                      <a:pt x="28047" y="13888"/>
                      <a:pt x="28140" y="17000"/>
                      <a:pt x="28865" y="19994"/>
                    </a:cubicBezTo>
                    <a:close/>
                    <a:moveTo>
                      <a:pt x="22373" y="81680"/>
                    </a:moveTo>
                    <a:cubicBezTo>
                      <a:pt x="23380" y="81588"/>
                      <a:pt x="25391" y="78755"/>
                      <a:pt x="25025" y="74369"/>
                    </a:cubicBezTo>
                    <a:lnTo>
                      <a:pt x="21458" y="18623"/>
                    </a:lnTo>
                    <a:cubicBezTo>
                      <a:pt x="21184" y="14328"/>
                      <a:pt x="18806" y="11769"/>
                      <a:pt x="17892" y="11769"/>
                    </a:cubicBezTo>
                    <a:lnTo>
                      <a:pt x="17800" y="11769"/>
                    </a:lnTo>
                    <a:lnTo>
                      <a:pt x="13503" y="12044"/>
                    </a:lnTo>
                    <a:cubicBezTo>
                      <a:pt x="12858" y="12298"/>
                      <a:pt x="12335" y="12788"/>
                      <a:pt x="12039" y="13414"/>
                    </a:cubicBezTo>
                    <a:cubicBezTo>
                      <a:pt x="11051" y="15229"/>
                      <a:pt x="10637" y="17300"/>
                      <a:pt x="10850" y="19355"/>
                    </a:cubicBezTo>
                    <a:lnTo>
                      <a:pt x="14417" y="75099"/>
                    </a:lnTo>
                    <a:cubicBezTo>
                      <a:pt x="14691" y="79487"/>
                      <a:pt x="16703" y="82136"/>
                      <a:pt x="18075" y="819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8" name="Google Shape;2578;g2db6eecb36d_0_5"/>
              <p:cNvSpPr/>
              <p:nvPr/>
            </p:nvSpPr>
            <p:spPr>
              <a:xfrm>
                <a:off x="8652195" y="4138755"/>
                <a:ext cx="6932" cy="36098"/>
              </a:xfrm>
              <a:custGeom>
                <a:rect b="b" l="l" r="r" t="t"/>
                <a:pathLst>
                  <a:path extrusionOk="0" h="36098" w="6932">
                    <a:moveTo>
                      <a:pt x="5346" y="7292"/>
                    </a:moveTo>
                    <a:lnTo>
                      <a:pt x="7266" y="36079"/>
                    </a:lnTo>
                    <a:lnTo>
                      <a:pt x="957" y="9394"/>
                    </a:lnTo>
                    <a:cubicBezTo>
                      <a:pt x="232" y="6400"/>
                      <a:pt x="138" y="3288"/>
                      <a:pt x="683" y="256"/>
                    </a:cubicBezTo>
                    <a:lnTo>
                      <a:pt x="2328" y="2083"/>
                    </a:lnTo>
                    <a:lnTo>
                      <a:pt x="3700" y="-19"/>
                    </a:lnTo>
                    <a:cubicBezTo>
                      <a:pt x="4643" y="2312"/>
                      <a:pt x="5199" y="4782"/>
                      <a:pt x="5346" y="72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9" name="Google Shape;2579;g2db6eecb36d_0_5"/>
              <p:cNvSpPr/>
              <p:nvPr/>
            </p:nvSpPr>
            <p:spPr>
              <a:xfrm>
                <a:off x="8652544" y="4135008"/>
                <a:ext cx="3017" cy="5849"/>
              </a:xfrm>
              <a:custGeom>
                <a:rect b="b" l="l" r="r" t="t"/>
                <a:pathLst>
                  <a:path extrusionOk="0" h="5849" w="3017">
                    <a:moveTo>
                      <a:pt x="3352" y="3728"/>
                    </a:moveTo>
                    <a:lnTo>
                      <a:pt x="1980" y="5830"/>
                    </a:lnTo>
                    <a:lnTo>
                      <a:pt x="334" y="4003"/>
                    </a:lnTo>
                    <a:cubicBezTo>
                      <a:pt x="517" y="2629"/>
                      <a:pt x="855" y="1280"/>
                      <a:pt x="1339" y="-19"/>
                    </a:cubicBezTo>
                    <a:cubicBezTo>
                      <a:pt x="2205" y="1115"/>
                      <a:pt x="2884" y="2380"/>
                      <a:pt x="3351" y="372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0" name="Google Shape;2580;g2db6eecb36d_0_5"/>
              <p:cNvSpPr/>
              <p:nvPr/>
            </p:nvSpPr>
            <p:spPr>
              <a:xfrm>
                <a:off x="8614408" y="4353787"/>
                <a:ext cx="38775" cy="71463"/>
              </a:xfrm>
              <a:custGeom>
                <a:rect b="b" l="l" r="r" t="t"/>
                <a:pathLst>
                  <a:path extrusionOk="0" h="71463" w="38775">
                    <a:moveTo>
                      <a:pt x="39109" y="55544"/>
                    </a:moveTo>
                    <a:cubicBezTo>
                      <a:pt x="38281" y="65117"/>
                      <a:pt x="29844" y="72206"/>
                      <a:pt x="20264" y="71379"/>
                    </a:cubicBezTo>
                    <a:cubicBezTo>
                      <a:pt x="20175" y="71371"/>
                      <a:pt x="20085" y="71363"/>
                      <a:pt x="19996" y="71354"/>
                    </a:cubicBezTo>
                    <a:lnTo>
                      <a:pt x="19814" y="71354"/>
                    </a:lnTo>
                    <a:cubicBezTo>
                      <a:pt x="15238" y="71426"/>
                      <a:pt x="10756" y="70051"/>
                      <a:pt x="7010" y="67424"/>
                    </a:cubicBezTo>
                    <a:cubicBezTo>
                      <a:pt x="3128" y="64813"/>
                      <a:pt x="743" y="60492"/>
                      <a:pt x="608" y="55817"/>
                    </a:cubicBezTo>
                    <a:lnTo>
                      <a:pt x="334" y="13232"/>
                    </a:lnTo>
                    <a:cubicBezTo>
                      <a:pt x="321" y="11172"/>
                      <a:pt x="790" y="9138"/>
                      <a:pt x="1706" y="7292"/>
                    </a:cubicBezTo>
                    <a:lnTo>
                      <a:pt x="9479" y="2631"/>
                    </a:lnTo>
                    <a:cubicBezTo>
                      <a:pt x="15851" y="-967"/>
                      <a:pt x="23658" y="-897"/>
                      <a:pt x="29965" y="2814"/>
                    </a:cubicBezTo>
                    <a:lnTo>
                      <a:pt x="37646" y="7475"/>
                    </a:lnTo>
                    <a:cubicBezTo>
                      <a:pt x="38488" y="9180"/>
                      <a:pt x="38926" y="11056"/>
                      <a:pt x="38926" y="12957"/>
                    </a:cubicBezTo>
                    <a:close/>
                    <a:moveTo>
                      <a:pt x="27221" y="55635"/>
                    </a:moveTo>
                    <a:lnTo>
                      <a:pt x="27038" y="13049"/>
                    </a:lnTo>
                    <a:cubicBezTo>
                      <a:pt x="27038" y="11587"/>
                      <a:pt x="24111" y="9302"/>
                      <a:pt x="19631" y="9302"/>
                    </a:cubicBezTo>
                    <a:cubicBezTo>
                      <a:pt x="15150" y="9302"/>
                      <a:pt x="12223" y="11587"/>
                      <a:pt x="12223" y="13140"/>
                    </a:cubicBezTo>
                    <a:lnTo>
                      <a:pt x="12498" y="55727"/>
                    </a:lnTo>
                    <a:cubicBezTo>
                      <a:pt x="12645" y="56611"/>
                      <a:pt x="13182" y="57382"/>
                      <a:pt x="13960" y="57828"/>
                    </a:cubicBezTo>
                    <a:cubicBezTo>
                      <a:pt x="15717" y="58993"/>
                      <a:pt x="17798" y="59569"/>
                      <a:pt x="19905" y="59474"/>
                    </a:cubicBezTo>
                    <a:cubicBezTo>
                      <a:pt x="24294" y="59474"/>
                      <a:pt x="27221" y="57188"/>
                      <a:pt x="27221" y="556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1" name="Google Shape;2581;g2db6eecb36d_0_5"/>
              <p:cNvSpPr/>
              <p:nvPr/>
            </p:nvSpPr>
            <p:spPr>
              <a:xfrm>
                <a:off x="8614592" y="4307947"/>
                <a:ext cx="38592" cy="54246"/>
              </a:xfrm>
              <a:custGeom>
                <a:rect b="b" l="l" r="r" t="t"/>
                <a:pathLst>
                  <a:path extrusionOk="0" h="54246" w="38592">
                    <a:moveTo>
                      <a:pt x="38835" y="40428"/>
                    </a:moveTo>
                    <a:lnTo>
                      <a:pt x="38926" y="54228"/>
                    </a:lnTo>
                    <a:lnTo>
                      <a:pt x="37463" y="53314"/>
                    </a:lnTo>
                    <a:cubicBezTo>
                      <a:pt x="33931" y="46741"/>
                      <a:pt x="26900" y="42818"/>
                      <a:pt x="19448" y="43262"/>
                    </a:cubicBezTo>
                    <a:lnTo>
                      <a:pt x="19355" y="43262"/>
                    </a:lnTo>
                    <a:cubicBezTo>
                      <a:pt x="12009" y="42863"/>
                      <a:pt x="5082" y="46697"/>
                      <a:pt x="1523" y="53132"/>
                    </a:cubicBezTo>
                    <a:lnTo>
                      <a:pt x="425" y="53771"/>
                    </a:lnTo>
                    <a:lnTo>
                      <a:pt x="334" y="40428"/>
                    </a:lnTo>
                    <a:lnTo>
                      <a:pt x="2895" y="40428"/>
                    </a:lnTo>
                    <a:lnTo>
                      <a:pt x="2712" y="13287"/>
                    </a:lnTo>
                    <a:cubicBezTo>
                      <a:pt x="2732" y="9742"/>
                      <a:pt x="4385" y="6405"/>
                      <a:pt x="7193" y="4240"/>
                    </a:cubicBezTo>
                    <a:cubicBezTo>
                      <a:pt x="10599" y="1405"/>
                      <a:pt x="14924" y="-90"/>
                      <a:pt x="19355" y="36"/>
                    </a:cubicBezTo>
                    <a:cubicBezTo>
                      <a:pt x="23816" y="-328"/>
                      <a:pt x="28234" y="1122"/>
                      <a:pt x="31610" y="4058"/>
                    </a:cubicBezTo>
                    <a:cubicBezTo>
                      <a:pt x="34393" y="6253"/>
                      <a:pt x="36066" y="9563"/>
                      <a:pt x="36183" y="13104"/>
                    </a:cubicBezTo>
                    <a:lnTo>
                      <a:pt x="36274" y="40428"/>
                    </a:lnTo>
                    <a:close/>
                    <a:moveTo>
                      <a:pt x="26947" y="34763"/>
                    </a:moveTo>
                    <a:lnTo>
                      <a:pt x="26854" y="13104"/>
                    </a:lnTo>
                    <a:cubicBezTo>
                      <a:pt x="26854" y="11642"/>
                      <a:pt x="24202" y="9449"/>
                      <a:pt x="19448" y="9357"/>
                    </a:cubicBezTo>
                    <a:cubicBezTo>
                      <a:pt x="14966" y="9357"/>
                      <a:pt x="12039" y="11642"/>
                      <a:pt x="12039" y="13196"/>
                    </a:cubicBezTo>
                    <a:lnTo>
                      <a:pt x="12222" y="34763"/>
                    </a:lnTo>
                    <a:cubicBezTo>
                      <a:pt x="14559" y="34209"/>
                      <a:pt x="16953" y="33933"/>
                      <a:pt x="19355" y="33941"/>
                    </a:cubicBezTo>
                    <a:lnTo>
                      <a:pt x="19448" y="33941"/>
                    </a:lnTo>
                    <a:cubicBezTo>
                      <a:pt x="21970" y="33933"/>
                      <a:pt x="24486" y="34209"/>
                      <a:pt x="26947" y="347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2" name="Google Shape;2582;g2db6eecb36d_0_5"/>
              <p:cNvSpPr/>
              <p:nvPr/>
            </p:nvSpPr>
            <p:spPr>
              <a:xfrm>
                <a:off x="8614409" y="4305357"/>
                <a:ext cx="38683" cy="43037"/>
              </a:xfrm>
              <a:custGeom>
                <a:rect b="b" l="l" r="r" t="t"/>
                <a:pathLst>
                  <a:path extrusionOk="0" h="43037" w="38683">
                    <a:moveTo>
                      <a:pt x="38926" y="15603"/>
                    </a:moveTo>
                    <a:lnTo>
                      <a:pt x="39018" y="43018"/>
                    </a:lnTo>
                    <a:lnTo>
                      <a:pt x="36457" y="43018"/>
                    </a:lnTo>
                    <a:lnTo>
                      <a:pt x="36365" y="15694"/>
                    </a:lnTo>
                    <a:cubicBezTo>
                      <a:pt x="36248" y="12153"/>
                      <a:pt x="34576" y="8843"/>
                      <a:pt x="31792" y="6648"/>
                    </a:cubicBezTo>
                    <a:cubicBezTo>
                      <a:pt x="28417" y="3712"/>
                      <a:pt x="23998" y="2262"/>
                      <a:pt x="19538" y="2626"/>
                    </a:cubicBezTo>
                    <a:cubicBezTo>
                      <a:pt x="15106" y="2500"/>
                      <a:pt x="10782" y="3995"/>
                      <a:pt x="7375" y="6829"/>
                    </a:cubicBezTo>
                    <a:cubicBezTo>
                      <a:pt x="4567" y="8995"/>
                      <a:pt x="2914" y="12332"/>
                      <a:pt x="2894" y="15877"/>
                    </a:cubicBezTo>
                    <a:lnTo>
                      <a:pt x="3078" y="43018"/>
                    </a:lnTo>
                    <a:lnTo>
                      <a:pt x="517" y="43018"/>
                    </a:lnTo>
                    <a:lnTo>
                      <a:pt x="334" y="15877"/>
                    </a:lnTo>
                    <a:cubicBezTo>
                      <a:pt x="1245" y="6231"/>
                      <a:pt x="9808" y="-850"/>
                      <a:pt x="19461" y="60"/>
                    </a:cubicBezTo>
                    <a:cubicBezTo>
                      <a:pt x="19487" y="62"/>
                      <a:pt x="19513" y="65"/>
                      <a:pt x="19538" y="67"/>
                    </a:cubicBezTo>
                    <a:cubicBezTo>
                      <a:pt x="24422" y="22"/>
                      <a:pt x="29182" y="1597"/>
                      <a:pt x="33074" y="4546"/>
                    </a:cubicBezTo>
                    <a:cubicBezTo>
                      <a:pt x="36619" y="7139"/>
                      <a:pt x="38777" y="11215"/>
                      <a:pt x="38926" y="156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3" name="Google Shape;2583;g2db6eecb36d_0_5"/>
              <p:cNvSpPr/>
              <p:nvPr/>
            </p:nvSpPr>
            <p:spPr>
              <a:xfrm>
                <a:off x="8641661" y="4128155"/>
                <a:ext cx="11888" cy="10875"/>
              </a:xfrm>
              <a:custGeom>
                <a:rect b="b" l="l" r="r" t="t"/>
                <a:pathLst>
                  <a:path extrusionOk="0" h="10875" w="11888">
                    <a:moveTo>
                      <a:pt x="12222" y="6834"/>
                    </a:moveTo>
                    <a:cubicBezTo>
                      <a:pt x="11738" y="8133"/>
                      <a:pt x="11400" y="9482"/>
                      <a:pt x="11217" y="10856"/>
                    </a:cubicBezTo>
                    <a:lnTo>
                      <a:pt x="7650" y="7109"/>
                    </a:lnTo>
                    <a:cubicBezTo>
                      <a:pt x="5838" y="5062"/>
                      <a:pt x="3251" y="3869"/>
                      <a:pt x="517" y="3819"/>
                    </a:cubicBezTo>
                    <a:lnTo>
                      <a:pt x="425" y="3819"/>
                    </a:lnTo>
                    <a:lnTo>
                      <a:pt x="334" y="-19"/>
                    </a:lnTo>
                    <a:cubicBezTo>
                      <a:pt x="5231" y="3"/>
                      <a:pt x="9751" y="2609"/>
                      <a:pt x="12222" y="68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4" name="Google Shape;2584;g2db6eecb36d_0_5"/>
              <p:cNvSpPr/>
              <p:nvPr/>
            </p:nvSpPr>
            <p:spPr>
              <a:xfrm>
                <a:off x="8615781" y="4351194"/>
                <a:ext cx="35939" cy="10086"/>
              </a:xfrm>
              <a:custGeom>
                <a:rect b="b" l="l" r="r" t="t"/>
                <a:pathLst>
                  <a:path extrusionOk="0" h="10086" w="35939">
                    <a:moveTo>
                      <a:pt x="36273" y="10068"/>
                    </a:moveTo>
                    <a:lnTo>
                      <a:pt x="28591" y="5407"/>
                    </a:lnTo>
                    <a:cubicBezTo>
                      <a:pt x="22285" y="1696"/>
                      <a:pt x="14478" y="1626"/>
                      <a:pt x="8106" y="5224"/>
                    </a:cubicBezTo>
                    <a:lnTo>
                      <a:pt x="334" y="9885"/>
                    </a:lnTo>
                    <a:cubicBezTo>
                      <a:pt x="3893" y="3451"/>
                      <a:pt x="10820" y="-383"/>
                      <a:pt x="18166" y="15"/>
                    </a:cubicBezTo>
                    <a:lnTo>
                      <a:pt x="18258" y="15"/>
                    </a:lnTo>
                    <a:cubicBezTo>
                      <a:pt x="25710" y="-429"/>
                      <a:pt x="32742" y="3495"/>
                      <a:pt x="36273" y="1006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5" name="Google Shape;2585;g2db6eecb36d_0_5"/>
              <p:cNvSpPr/>
              <p:nvPr/>
            </p:nvSpPr>
            <p:spPr>
              <a:xfrm>
                <a:off x="8561248" y="4008619"/>
                <a:ext cx="87435" cy="62145"/>
              </a:xfrm>
              <a:custGeom>
                <a:rect b="b" l="l" r="r" t="t"/>
                <a:pathLst>
                  <a:path extrusionOk="0" h="62145" w="87435">
                    <a:moveTo>
                      <a:pt x="86599" y="10859"/>
                    </a:moveTo>
                    <a:cubicBezTo>
                      <a:pt x="90003" y="19639"/>
                      <a:pt x="85729" y="29524"/>
                      <a:pt x="76998" y="33065"/>
                    </a:cubicBezTo>
                    <a:lnTo>
                      <a:pt x="54501" y="45128"/>
                    </a:lnTo>
                    <a:lnTo>
                      <a:pt x="29169" y="50612"/>
                    </a:lnTo>
                    <a:cubicBezTo>
                      <a:pt x="24796" y="51548"/>
                      <a:pt x="20792" y="53740"/>
                      <a:pt x="17646" y="56917"/>
                    </a:cubicBezTo>
                    <a:cubicBezTo>
                      <a:pt x="16281" y="58452"/>
                      <a:pt x="15197" y="60215"/>
                      <a:pt x="14446" y="62126"/>
                    </a:cubicBezTo>
                    <a:cubicBezTo>
                      <a:pt x="10042" y="61661"/>
                      <a:pt x="6130" y="59112"/>
                      <a:pt x="3930" y="55273"/>
                    </a:cubicBezTo>
                    <a:lnTo>
                      <a:pt x="1826" y="51434"/>
                    </a:lnTo>
                    <a:cubicBezTo>
                      <a:pt x="708" y="49364"/>
                      <a:pt x="201" y="47019"/>
                      <a:pt x="363" y="44672"/>
                    </a:cubicBezTo>
                    <a:lnTo>
                      <a:pt x="637" y="44672"/>
                    </a:lnTo>
                    <a:cubicBezTo>
                      <a:pt x="6306" y="44456"/>
                      <a:pt x="11634" y="41910"/>
                      <a:pt x="15360" y="37634"/>
                    </a:cubicBezTo>
                    <a:lnTo>
                      <a:pt x="35205" y="16433"/>
                    </a:lnTo>
                    <a:lnTo>
                      <a:pt x="60720" y="2726"/>
                    </a:lnTo>
                    <a:cubicBezTo>
                      <a:pt x="64629" y="590"/>
                      <a:pt x="69086" y="-333"/>
                      <a:pt x="73522" y="75"/>
                    </a:cubicBezTo>
                    <a:cubicBezTo>
                      <a:pt x="78106" y="431"/>
                      <a:pt x="82215" y="3032"/>
                      <a:pt x="84496" y="7021"/>
                    </a:cubicBezTo>
                    <a:close/>
                    <a:moveTo>
                      <a:pt x="71328" y="22556"/>
                    </a:moveTo>
                    <a:cubicBezTo>
                      <a:pt x="75169" y="20546"/>
                      <a:pt x="76541" y="17347"/>
                      <a:pt x="76082" y="16525"/>
                    </a:cubicBezTo>
                    <a:lnTo>
                      <a:pt x="73980" y="12686"/>
                    </a:lnTo>
                    <a:cubicBezTo>
                      <a:pt x="73888" y="12321"/>
                      <a:pt x="73248" y="12047"/>
                      <a:pt x="72150" y="11864"/>
                    </a:cubicBezTo>
                    <a:lnTo>
                      <a:pt x="71328" y="11864"/>
                    </a:lnTo>
                    <a:cubicBezTo>
                      <a:pt x="69563" y="11899"/>
                      <a:pt x="67836" y="12370"/>
                      <a:pt x="66298" y="13235"/>
                    </a:cubicBezTo>
                    <a:lnTo>
                      <a:pt x="17006" y="39646"/>
                    </a:lnTo>
                    <a:cubicBezTo>
                      <a:pt x="13165" y="41747"/>
                      <a:pt x="11793" y="44945"/>
                      <a:pt x="12251" y="45769"/>
                    </a:cubicBezTo>
                    <a:lnTo>
                      <a:pt x="14354" y="49606"/>
                    </a:lnTo>
                    <a:cubicBezTo>
                      <a:pt x="14812" y="50429"/>
                      <a:pt x="18196" y="51160"/>
                      <a:pt x="22036" y="490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6" name="Google Shape;2586;g2db6eecb36d_0_5"/>
              <p:cNvSpPr/>
              <p:nvPr/>
            </p:nvSpPr>
            <p:spPr>
              <a:xfrm>
                <a:off x="8632155" y="4223290"/>
                <a:ext cx="9872" cy="361"/>
              </a:xfrm>
              <a:custGeom>
                <a:rect b="b" l="l" r="r" t="t"/>
                <a:pathLst>
                  <a:path extrusionOk="0" h="361" w="9872">
                    <a:moveTo>
                      <a:pt x="9593" y="0"/>
                    </a:moveTo>
                    <a:lnTo>
                      <a:pt x="9872" y="362"/>
                    </a:lnTo>
                    <a:lnTo>
                      <a:pt x="0" y="362"/>
                    </a:lnTo>
                    <a:lnTo>
                      <a:pt x="959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7" name="Google Shape;2587;g2db6eecb36d_0_5"/>
              <p:cNvSpPr/>
              <p:nvPr/>
            </p:nvSpPr>
            <p:spPr>
              <a:xfrm>
                <a:off x="8612580" y="4194135"/>
                <a:ext cx="29172" cy="29518"/>
              </a:xfrm>
              <a:custGeom>
                <a:rect b="b" l="l" r="r" t="t"/>
                <a:pathLst>
                  <a:path extrusionOk="0" h="29518" w="29172">
                    <a:moveTo>
                      <a:pt x="29506" y="29134"/>
                    </a:moveTo>
                    <a:lnTo>
                      <a:pt x="19904" y="29499"/>
                    </a:lnTo>
                    <a:lnTo>
                      <a:pt x="334" y="29499"/>
                    </a:lnTo>
                    <a:lnTo>
                      <a:pt x="700" y="28951"/>
                    </a:lnTo>
                    <a:cubicBezTo>
                      <a:pt x="4330" y="28114"/>
                      <a:pt x="7484" y="25881"/>
                      <a:pt x="9478" y="22736"/>
                    </a:cubicBezTo>
                    <a:cubicBezTo>
                      <a:pt x="11881" y="18944"/>
                      <a:pt x="13092" y="14520"/>
                      <a:pt x="12954" y="10033"/>
                    </a:cubicBezTo>
                    <a:lnTo>
                      <a:pt x="12862" y="1078"/>
                    </a:lnTo>
                    <a:lnTo>
                      <a:pt x="13137" y="-19"/>
                    </a:lnTo>
                    <a:lnTo>
                      <a:pt x="13777" y="1627"/>
                    </a:lnTo>
                    <a:lnTo>
                      <a:pt x="14326" y="9851"/>
                    </a:lnTo>
                    <a:cubicBezTo>
                      <a:pt x="14067" y="18359"/>
                      <a:pt x="19907" y="25845"/>
                      <a:pt x="28226" y="27671"/>
                    </a:cubicBezTo>
                    <a:cubicBezTo>
                      <a:pt x="28226" y="27671"/>
                      <a:pt x="28226" y="27763"/>
                      <a:pt x="28317" y="27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8" name="Google Shape;2588;g2db6eecb36d_0_5"/>
              <p:cNvSpPr/>
              <p:nvPr/>
            </p:nvSpPr>
            <p:spPr>
              <a:xfrm>
                <a:off x="8626023" y="4195781"/>
                <a:ext cx="14449" cy="26044"/>
              </a:xfrm>
              <a:custGeom>
                <a:rect b="b" l="l" r="r" t="t"/>
                <a:pathLst>
                  <a:path extrusionOk="0" h="26044" w="14449">
                    <a:moveTo>
                      <a:pt x="8473" y="18167"/>
                    </a:moveTo>
                    <a:lnTo>
                      <a:pt x="14783" y="26025"/>
                    </a:lnTo>
                    <a:cubicBezTo>
                      <a:pt x="6464" y="24200"/>
                      <a:pt x="624" y="16713"/>
                      <a:pt x="883" y="8205"/>
                    </a:cubicBezTo>
                    <a:lnTo>
                      <a:pt x="334" y="-19"/>
                    </a:lnTo>
                    <a:lnTo>
                      <a:pt x="6003" y="14054"/>
                    </a:lnTo>
                    <a:cubicBezTo>
                      <a:pt x="6648" y="15524"/>
                      <a:pt x="7478" y="16906"/>
                      <a:pt x="8473" y="181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9" name="Google Shape;2589;g2db6eecb36d_0_5"/>
              <p:cNvSpPr/>
              <p:nvPr/>
            </p:nvSpPr>
            <p:spPr>
              <a:xfrm>
                <a:off x="8623371" y="4128429"/>
                <a:ext cx="13534" cy="19008"/>
              </a:xfrm>
              <a:custGeom>
                <a:rect b="b" l="l" r="r" t="t"/>
                <a:pathLst>
                  <a:path extrusionOk="0" h="19008" w="13534">
                    <a:moveTo>
                      <a:pt x="13686" y="-19"/>
                    </a:moveTo>
                    <a:lnTo>
                      <a:pt x="13869" y="3819"/>
                    </a:lnTo>
                    <a:cubicBezTo>
                      <a:pt x="10565" y="4137"/>
                      <a:pt x="7644" y="6095"/>
                      <a:pt x="6096" y="9028"/>
                    </a:cubicBezTo>
                    <a:lnTo>
                      <a:pt x="1249" y="18989"/>
                    </a:lnTo>
                    <a:cubicBezTo>
                      <a:pt x="1175" y="17160"/>
                      <a:pt x="867" y="15348"/>
                      <a:pt x="334" y="13597"/>
                    </a:cubicBezTo>
                    <a:cubicBezTo>
                      <a:pt x="755" y="11273"/>
                      <a:pt x="1591" y="9044"/>
                      <a:pt x="2803" y="7017"/>
                    </a:cubicBezTo>
                    <a:cubicBezTo>
                      <a:pt x="5019" y="3037"/>
                      <a:pt x="9056" y="405"/>
                      <a:pt x="13594" y="-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0" name="Google Shape;2590;g2db6eecb36d_0_5"/>
              <p:cNvSpPr/>
              <p:nvPr/>
            </p:nvSpPr>
            <p:spPr>
              <a:xfrm>
                <a:off x="8609380" y="4120387"/>
                <a:ext cx="27342" cy="21658"/>
              </a:xfrm>
              <a:custGeom>
                <a:rect b="b" l="l" r="r" t="t"/>
                <a:pathLst>
                  <a:path extrusionOk="0" h="21658" w="27342">
                    <a:moveTo>
                      <a:pt x="27220" y="-19"/>
                    </a:moveTo>
                    <a:lnTo>
                      <a:pt x="27677" y="8023"/>
                    </a:lnTo>
                    <a:lnTo>
                      <a:pt x="27584" y="8023"/>
                    </a:lnTo>
                    <a:cubicBezTo>
                      <a:pt x="23047" y="8447"/>
                      <a:pt x="19010" y="11079"/>
                      <a:pt x="16794" y="15059"/>
                    </a:cubicBezTo>
                    <a:cubicBezTo>
                      <a:pt x="15582" y="17087"/>
                      <a:pt x="14745" y="19316"/>
                      <a:pt x="14324" y="21640"/>
                    </a:cubicBezTo>
                    <a:cubicBezTo>
                      <a:pt x="13706" y="19418"/>
                      <a:pt x="12717" y="17317"/>
                      <a:pt x="11398" y="15425"/>
                    </a:cubicBezTo>
                    <a:cubicBezTo>
                      <a:pt x="8864" y="11820"/>
                      <a:pt x="4824" y="9566"/>
                      <a:pt x="424" y="9302"/>
                    </a:cubicBezTo>
                    <a:lnTo>
                      <a:pt x="334" y="4916"/>
                    </a:lnTo>
                    <a:lnTo>
                      <a:pt x="22373" y="25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1" name="Google Shape;2591;g2db6eecb36d_0_5"/>
              <p:cNvSpPr/>
              <p:nvPr/>
            </p:nvSpPr>
            <p:spPr>
              <a:xfrm>
                <a:off x="8609381" y="4120656"/>
                <a:ext cx="22039" cy="4669"/>
              </a:xfrm>
              <a:custGeom>
                <a:rect b="b" l="l" r="r" t="t"/>
                <a:pathLst>
                  <a:path extrusionOk="0" h="4669" w="22039">
                    <a:moveTo>
                      <a:pt x="22040" y="0"/>
                    </a:moveTo>
                    <a:lnTo>
                      <a:pt x="0" y="4669"/>
                    </a:lnTo>
                    <a:lnTo>
                      <a:pt x="0" y="1012"/>
                    </a:lnTo>
                    <a:lnTo>
                      <a:pt x="2204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2" name="Google Shape;2592;g2db6eecb36d_0_5"/>
              <p:cNvSpPr/>
              <p:nvPr/>
            </p:nvSpPr>
            <p:spPr>
              <a:xfrm>
                <a:off x="8612947" y="4195232"/>
                <a:ext cx="12264" cy="27872"/>
              </a:xfrm>
              <a:custGeom>
                <a:rect b="b" l="l" r="r" t="t"/>
                <a:pathLst>
                  <a:path extrusionOk="0" h="27872" w="12264">
                    <a:moveTo>
                      <a:pt x="12588" y="8937"/>
                    </a:moveTo>
                    <a:cubicBezTo>
                      <a:pt x="12726" y="13423"/>
                      <a:pt x="11515" y="17847"/>
                      <a:pt x="9112" y="21639"/>
                    </a:cubicBezTo>
                    <a:cubicBezTo>
                      <a:pt x="7118" y="24784"/>
                      <a:pt x="3964" y="27017"/>
                      <a:pt x="334" y="27854"/>
                    </a:cubicBezTo>
                    <a:lnTo>
                      <a:pt x="6002" y="19263"/>
                    </a:lnTo>
                    <a:cubicBezTo>
                      <a:pt x="6791" y="17967"/>
                      <a:pt x="7435" y="16588"/>
                      <a:pt x="7923" y="15151"/>
                    </a:cubicBezTo>
                    <a:lnTo>
                      <a:pt x="12496" y="-1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3" name="Google Shape;2593;g2db6eecb36d_0_5"/>
              <p:cNvSpPr/>
              <p:nvPr/>
            </p:nvSpPr>
            <p:spPr>
              <a:xfrm>
                <a:off x="8590083" y="4129614"/>
                <a:ext cx="35025" cy="93856"/>
              </a:xfrm>
              <a:custGeom>
                <a:rect b="b" l="l" r="r" t="t"/>
                <a:pathLst>
                  <a:path extrusionOk="0" h="93856" w="35025">
                    <a:moveTo>
                      <a:pt x="35085" y="47322"/>
                    </a:moveTo>
                    <a:lnTo>
                      <a:pt x="35359" y="65599"/>
                    </a:lnTo>
                    <a:lnTo>
                      <a:pt x="30787" y="80770"/>
                    </a:lnTo>
                    <a:cubicBezTo>
                      <a:pt x="30299" y="82206"/>
                      <a:pt x="29655" y="83585"/>
                      <a:pt x="28866" y="84881"/>
                    </a:cubicBezTo>
                    <a:lnTo>
                      <a:pt x="23197" y="93472"/>
                    </a:lnTo>
                    <a:cubicBezTo>
                      <a:pt x="22386" y="93653"/>
                      <a:pt x="21558" y="93745"/>
                      <a:pt x="20727" y="93746"/>
                    </a:cubicBezTo>
                    <a:lnTo>
                      <a:pt x="16337" y="93838"/>
                    </a:lnTo>
                    <a:lnTo>
                      <a:pt x="16155" y="93838"/>
                    </a:lnTo>
                    <a:cubicBezTo>
                      <a:pt x="11635" y="93742"/>
                      <a:pt x="7456" y="91414"/>
                      <a:pt x="4998" y="87623"/>
                    </a:cubicBezTo>
                    <a:cubicBezTo>
                      <a:pt x="2538" y="84146"/>
                      <a:pt x="1197" y="80001"/>
                      <a:pt x="1156" y="75743"/>
                    </a:cubicBezTo>
                    <a:lnTo>
                      <a:pt x="1156" y="74921"/>
                    </a:lnTo>
                    <a:lnTo>
                      <a:pt x="334" y="22466"/>
                    </a:lnTo>
                    <a:lnTo>
                      <a:pt x="5821" y="10767"/>
                    </a:lnTo>
                    <a:cubicBezTo>
                      <a:pt x="7094" y="7671"/>
                      <a:pt x="9671" y="5296"/>
                      <a:pt x="12862" y="4280"/>
                    </a:cubicBezTo>
                    <a:lnTo>
                      <a:pt x="12039" y="441"/>
                    </a:lnTo>
                    <a:cubicBezTo>
                      <a:pt x="12971" y="229"/>
                      <a:pt x="13920" y="107"/>
                      <a:pt x="14875" y="75"/>
                    </a:cubicBezTo>
                    <a:lnTo>
                      <a:pt x="19265" y="-16"/>
                    </a:lnTo>
                    <a:cubicBezTo>
                      <a:pt x="19422" y="-30"/>
                      <a:pt x="19581" y="2"/>
                      <a:pt x="19721" y="75"/>
                    </a:cubicBezTo>
                    <a:lnTo>
                      <a:pt x="19721" y="3914"/>
                    </a:lnTo>
                    <a:cubicBezTo>
                      <a:pt x="23354" y="4181"/>
                      <a:pt x="26582" y="6331"/>
                      <a:pt x="28226" y="9579"/>
                    </a:cubicBezTo>
                    <a:lnTo>
                      <a:pt x="33165" y="17896"/>
                    </a:lnTo>
                    <a:lnTo>
                      <a:pt x="33165" y="18627"/>
                    </a:lnTo>
                    <a:close/>
                    <a:moveTo>
                      <a:pt x="22099" y="80587"/>
                    </a:moveTo>
                    <a:cubicBezTo>
                      <a:pt x="23190" y="78840"/>
                      <a:pt x="23703" y="76793"/>
                      <a:pt x="23563" y="74738"/>
                    </a:cubicBezTo>
                    <a:lnTo>
                      <a:pt x="22739" y="18902"/>
                    </a:lnTo>
                    <a:cubicBezTo>
                      <a:pt x="22764" y="16850"/>
                      <a:pt x="22158" y="14839"/>
                      <a:pt x="21002" y="13143"/>
                    </a:cubicBezTo>
                    <a:cubicBezTo>
                      <a:pt x="20453" y="12230"/>
                      <a:pt x="19813" y="11864"/>
                      <a:pt x="19448" y="11864"/>
                    </a:cubicBezTo>
                    <a:lnTo>
                      <a:pt x="15058" y="11955"/>
                    </a:lnTo>
                    <a:cubicBezTo>
                      <a:pt x="14783" y="11955"/>
                      <a:pt x="14143" y="12321"/>
                      <a:pt x="13594" y="13235"/>
                    </a:cubicBezTo>
                    <a:cubicBezTo>
                      <a:pt x="12513" y="14990"/>
                      <a:pt x="11972" y="17024"/>
                      <a:pt x="12039" y="19084"/>
                    </a:cubicBezTo>
                    <a:lnTo>
                      <a:pt x="12954" y="74921"/>
                    </a:lnTo>
                    <a:cubicBezTo>
                      <a:pt x="12901" y="76963"/>
                      <a:pt x="13475" y="78972"/>
                      <a:pt x="14600" y="80678"/>
                    </a:cubicBezTo>
                    <a:cubicBezTo>
                      <a:pt x="14953" y="81273"/>
                      <a:pt x="15503" y="81726"/>
                      <a:pt x="16155" y="81958"/>
                    </a:cubicBezTo>
                    <a:lnTo>
                      <a:pt x="20544" y="81866"/>
                    </a:lnTo>
                    <a:cubicBezTo>
                      <a:pt x="20910" y="81866"/>
                      <a:pt x="21459" y="81500"/>
                      <a:pt x="22099" y="805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4" name="Google Shape;2594;g2db6eecb36d_0_5"/>
              <p:cNvSpPr/>
              <p:nvPr/>
            </p:nvSpPr>
            <p:spPr>
              <a:xfrm>
                <a:off x="8622914" y="4147437"/>
                <a:ext cx="1920" cy="29517"/>
              </a:xfrm>
              <a:custGeom>
                <a:rect b="b" l="l" r="r" t="t"/>
                <a:pathLst>
                  <a:path extrusionOk="0" h="29517" w="1920">
                    <a:moveTo>
                      <a:pt x="2254" y="29498"/>
                    </a:moveTo>
                    <a:lnTo>
                      <a:pt x="334" y="803"/>
                    </a:lnTo>
                    <a:lnTo>
                      <a:pt x="334" y="73"/>
                    </a:lnTo>
                    <a:lnTo>
                      <a:pt x="1066" y="1352"/>
                    </a:lnTo>
                    <a:lnTo>
                      <a:pt x="1705" y="-19"/>
                    </a:lnTo>
                    <a:cubicBezTo>
                      <a:pt x="1780" y="280"/>
                      <a:pt x="1811" y="588"/>
                      <a:pt x="1796" y="8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5" name="Google Shape;2595;g2db6eecb36d_0_5"/>
              <p:cNvSpPr/>
              <p:nvPr/>
            </p:nvSpPr>
            <p:spPr>
              <a:xfrm>
                <a:off x="8620653" y="4142045"/>
                <a:ext cx="5535" cy="6763"/>
              </a:xfrm>
              <a:custGeom>
                <a:rect b="b" l="l" r="r" t="t"/>
                <a:pathLst>
                  <a:path extrusionOk="0" h="6763" w="5535">
                    <a:moveTo>
                      <a:pt x="3967" y="5374"/>
                    </a:moveTo>
                    <a:lnTo>
                      <a:pt x="3327" y="6744"/>
                    </a:lnTo>
                    <a:lnTo>
                      <a:pt x="2595" y="5465"/>
                    </a:lnTo>
                    <a:cubicBezTo>
                      <a:pt x="1093" y="5186"/>
                      <a:pt x="101" y="3742"/>
                      <a:pt x="381" y="2241"/>
                    </a:cubicBezTo>
                    <a:cubicBezTo>
                      <a:pt x="660" y="739"/>
                      <a:pt x="2105" y="-251"/>
                      <a:pt x="3608" y="28"/>
                    </a:cubicBezTo>
                    <a:cubicBezTo>
                      <a:pt x="5110" y="308"/>
                      <a:pt x="6101" y="1751"/>
                      <a:pt x="5822" y="3253"/>
                    </a:cubicBezTo>
                    <a:cubicBezTo>
                      <a:pt x="5637" y="4245"/>
                      <a:pt x="4926" y="5058"/>
                      <a:pt x="3967" y="53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6" name="Google Shape;2596;g2db6eecb36d_0_5"/>
              <p:cNvSpPr/>
              <p:nvPr/>
            </p:nvSpPr>
            <p:spPr>
              <a:xfrm>
                <a:off x="8609471" y="4129708"/>
                <a:ext cx="13900" cy="17821"/>
              </a:xfrm>
              <a:custGeom>
                <a:rect b="b" l="l" r="r" t="t"/>
                <a:pathLst>
                  <a:path extrusionOk="0" h="17821" w="13900">
                    <a:moveTo>
                      <a:pt x="14234" y="12319"/>
                    </a:moveTo>
                    <a:cubicBezTo>
                      <a:pt x="13848" y="14119"/>
                      <a:pt x="13694" y="15962"/>
                      <a:pt x="13777" y="17802"/>
                    </a:cubicBezTo>
                    <a:lnTo>
                      <a:pt x="8838" y="9485"/>
                    </a:lnTo>
                    <a:cubicBezTo>
                      <a:pt x="7194" y="6237"/>
                      <a:pt x="3967" y="4087"/>
                      <a:pt x="334" y="3820"/>
                    </a:cubicBezTo>
                    <a:lnTo>
                      <a:pt x="334" y="-19"/>
                    </a:lnTo>
                    <a:cubicBezTo>
                      <a:pt x="4734" y="245"/>
                      <a:pt x="8774" y="2499"/>
                      <a:pt x="11308" y="6104"/>
                    </a:cubicBezTo>
                    <a:cubicBezTo>
                      <a:pt x="12626" y="7996"/>
                      <a:pt x="13616" y="10097"/>
                      <a:pt x="14234" y="123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7" name="Google Shape;2597;g2db6eecb36d_0_5"/>
              <p:cNvSpPr/>
              <p:nvPr/>
            </p:nvSpPr>
            <p:spPr>
              <a:xfrm>
                <a:off x="8545457" y="3975030"/>
                <a:ext cx="75059" cy="78280"/>
              </a:xfrm>
              <a:custGeom>
                <a:rect b="b" l="l" r="r" t="t"/>
                <a:pathLst>
                  <a:path extrusionOk="0" h="78280" w="75059">
                    <a:moveTo>
                      <a:pt x="71390" y="6340"/>
                    </a:moveTo>
                    <a:cubicBezTo>
                      <a:pt x="77431" y="13546"/>
                      <a:pt x="76534" y="24272"/>
                      <a:pt x="69378" y="30375"/>
                    </a:cubicBezTo>
                    <a:lnTo>
                      <a:pt x="50996" y="50023"/>
                    </a:lnTo>
                    <a:lnTo>
                      <a:pt x="27218" y="62817"/>
                    </a:lnTo>
                    <a:cubicBezTo>
                      <a:pt x="21073" y="65667"/>
                      <a:pt x="16873" y="71529"/>
                      <a:pt x="16154" y="78261"/>
                    </a:cubicBezTo>
                    <a:cubicBezTo>
                      <a:pt x="12863" y="78267"/>
                      <a:pt x="9693" y="77026"/>
                      <a:pt x="7283" y="74788"/>
                    </a:cubicBezTo>
                    <a:lnTo>
                      <a:pt x="4083" y="71865"/>
                    </a:lnTo>
                    <a:cubicBezTo>
                      <a:pt x="2161" y="70017"/>
                      <a:pt x="852" y="67625"/>
                      <a:pt x="334" y="65010"/>
                    </a:cubicBezTo>
                    <a:cubicBezTo>
                      <a:pt x="2064" y="64709"/>
                      <a:pt x="3713" y="64055"/>
                      <a:pt x="5180" y="63091"/>
                    </a:cubicBezTo>
                    <a:cubicBezTo>
                      <a:pt x="8991" y="60745"/>
                      <a:pt x="11966" y="57260"/>
                      <a:pt x="13685" y="53130"/>
                    </a:cubicBezTo>
                    <a:lnTo>
                      <a:pt x="25116" y="27360"/>
                    </a:lnTo>
                    <a:lnTo>
                      <a:pt x="44228" y="6889"/>
                    </a:lnTo>
                    <a:cubicBezTo>
                      <a:pt x="49876" y="-681"/>
                      <a:pt x="60580" y="-2273"/>
                      <a:pt x="68189" y="3325"/>
                    </a:cubicBezTo>
                    <a:close/>
                    <a:moveTo>
                      <a:pt x="60690" y="22333"/>
                    </a:moveTo>
                    <a:cubicBezTo>
                      <a:pt x="63708" y="19043"/>
                      <a:pt x="63982" y="15662"/>
                      <a:pt x="63250" y="15022"/>
                    </a:cubicBezTo>
                    <a:lnTo>
                      <a:pt x="60049" y="12006"/>
                    </a:lnTo>
                    <a:cubicBezTo>
                      <a:pt x="59759" y="11795"/>
                      <a:pt x="59401" y="11697"/>
                      <a:pt x="59043" y="11731"/>
                    </a:cubicBezTo>
                    <a:cubicBezTo>
                      <a:pt x="56662" y="12027"/>
                      <a:pt x="54476" y="13200"/>
                      <a:pt x="52916" y="15022"/>
                    </a:cubicBezTo>
                    <a:lnTo>
                      <a:pt x="14782" y="55872"/>
                    </a:lnTo>
                    <a:cubicBezTo>
                      <a:pt x="13339" y="57323"/>
                      <a:pt x="12352" y="59166"/>
                      <a:pt x="11947" y="61172"/>
                    </a:cubicBezTo>
                    <a:cubicBezTo>
                      <a:pt x="11731" y="61850"/>
                      <a:pt x="11832" y="62588"/>
                      <a:pt x="12222" y="63183"/>
                    </a:cubicBezTo>
                    <a:lnTo>
                      <a:pt x="15422" y="66106"/>
                    </a:lnTo>
                    <a:cubicBezTo>
                      <a:pt x="16062" y="66747"/>
                      <a:pt x="19538" y="66289"/>
                      <a:pt x="22555" y="630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8" name="Google Shape;2598;g2db6eecb36d_0_5"/>
              <p:cNvSpPr/>
              <p:nvPr/>
            </p:nvSpPr>
            <p:spPr>
              <a:xfrm>
                <a:off x="8575361" y="4053766"/>
                <a:ext cx="40054" cy="17180"/>
              </a:xfrm>
              <a:custGeom>
                <a:rect b="b" l="l" r="r" t="t"/>
                <a:pathLst>
                  <a:path extrusionOk="0" h="17180" w="40054">
                    <a:moveTo>
                      <a:pt x="40388" y="-19"/>
                    </a:moveTo>
                    <a:lnTo>
                      <a:pt x="13593" y="14329"/>
                    </a:lnTo>
                    <a:cubicBezTo>
                      <a:pt x="10317" y="16145"/>
                      <a:pt x="6640" y="17119"/>
                      <a:pt x="2894" y="17162"/>
                    </a:cubicBezTo>
                    <a:cubicBezTo>
                      <a:pt x="2038" y="17150"/>
                      <a:pt x="1183" y="17089"/>
                      <a:pt x="334" y="16979"/>
                    </a:cubicBezTo>
                    <a:cubicBezTo>
                      <a:pt x="1085" y="15068"/>
                      <a:pt x="2169" y="13305"/>
                      <a:pt x="3534" y="11770"/>
                    </a:cubicBezTo>
                    <a:cubicBezTo>
                      <a:pt x="6679" y="8593"/>
                      <a:pt x="10683" y="6401"/>
                      <a:pt x="15057" y="54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9" name="Google Shape;2599;g2db6eecb36d_0_5"/>
              <p:cNvSpPr/>
              <p:nvPr/>
            </p:nvSpPr>
            <p:spPr>
              <a:xfrm>
                <a:off x="8563472" y="4309311"/>
                <a:ext cx="42666" cy="39083"/>
              </a:xfrm>
              <a:custGeom>
                <a:rect b="b" l="l" r="r" t="t"/>
                <a:pathLst>
                  <a:path extrusionOk="0" h="39083" w="42666">
                    <a:moveTo>
                      <a:pt x="42675" y="17772"/>
                    </a:moveTo>
                    <a:cubicBezTo>
                      <a:pt x="43654" y="22361"/>
                      <a:pt x="42398" y="27141"/>
                      <a:pt x="39291" y="30658"/>
                    </a:cubicBezTo>
                    <a:lnTo>
                      <a:pt x="31426" y="39065"/>
                    </a:lnTo>
                    <a:lnTo>
                      <a:pt x="27950" y="39065"/>
                    </a:lnTo>
                    <a:lnTo>
                      <a:pt x="37279" y="29013"/>
                    </a:lnTo>
                    <a:cubicBezTo>
                      <a:pt x="39721" y="26419"/>
                      <a:pt x="40834" y="22847"/>
                      <a:pt x="40297" y="19326"/>
                    </a:cubicBezTo>
                    <a:cubicBezTo>
                      <a:pt x="38812" y="10332"/>
                      <a:pt x="31453" y="3466"/>
                      <a:pt x="22373" y="2602"/>
                    </a:cubicBezTo>
                    <a:cubicBezTo>
                      <a:pt x="18861" y="2345"/>
                      <a:pt x="15414" y="3649"/>
                      <a:pt x="12953" y="6166"/>
                    </a:cubicBezTo>
                    <a:lnTo>
                      <a:pt x="334" y="19691"/>
                    </a:lnTo>
                    <a:lnTo>
                      <a:pt x="334" y="15945"/>
                    </a:lnTo>
                    <a:lnTo>
                      <a:pt x="11124" y="4430"/>
                    </a:lnTo>
                    <a:cubicBezTo>
                      <a:pt x="14394" y="1053"/>
                      <a:pt x="19091" y="-546"/>
                      <a:pt x="23744" y="135"/>
                    </a:cubicBezTo>
                    <a:cubicBezTo>
                      <a:pt x="28320" y="796"/>
                      <a:pt x="32573" y="2874"/>
                      <a:pt x="35907" y="6075"/>
                    </a:cubicBezTo>
                    <a:cubicBezTo>
                      <a:pt x="39353" y="9154"/>
                      <a:pt x="41724" y="13253"/>
                      <a:pt x="42675" y="177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0" name="Google Shape;2600;g2db6eecb36d_0_5"/>
              <p:cNvSpPr/>
              <p:nvPr/>
            </p:nvSpPr>
            <p:spPr>
              <a:xfrm>
                <a:off x="8539786" y="4311900"/>
                <a:ext cx="63781" cy="57056"/>
              </a:xfrm>
              <a:custGeom>
                <a:rect b="b" l="l" r="r" t="t"/>
                <a:pathLst>
                  <a:path extrusionOk="0" h="57056" w="63781">
                    <a:moveTo>
                      <a:pt x="63983" y="16737"/>
                    </a:moveTo>
                    <a:cubicBezTo>
                      <a:pt x="64520" y="20258"/>
                      <a:pt x="63407" y="23830"/>
                      <a:pt x="60964" y="26424"/>
                    </a:cubicBezTo>
                    <a:lnTo>
                      <a:pt x="51636" y="36475"/>
                    </a:lnTo>
                    <a:lnTo>
                      <a:pt x="55112" y="36475"/>
                    </a:lnTo>
                    <a:lnTo>
                      <a:pt x="35908" y="57037"/>
                    </a:lnTo>
                    <a:lnTo>
                      <a:pt x="35449" y="56032"/>
                    </a:lnTo>
                    <a:lnTo>
                      <a:pt x="35632" y="55302"/>
                    </a:lnTo>
                    <a:cubicBezTo>
                      <a:pt x="36546" y="45676"/>
                      <a:pt x="29527" y="37112"/>
                      <a:pt x="19904" y="36111"/>
                    </a:cubicBezTo>
                    <a:cubicBezTo>
                      <a:pt x="14585" y="34918"/>
                      <a:pt x="9011" y="35836"/>
                      <a:pt x="4357" y="38670"/>
                    </a:cubicBezTo>
                    <a:lnTo>
                      <a:pt x="334" y="38760"/>
                    </a:lnTo>
                    <a:lnTo>
                      <a:pt x="24020" y="13356"/>
                    </a:lnTo>
                    <a:lnTo>
                      <a:pt x="24020" y="17102"/>
                    </a:lnTo>
                    <a:lnTo>
                      <a:pt x="36638" y="3577"/>
                    </a:lnTo>
                    <a:cubicBezTo>
                      <a:pt x="39100" y="1060"/>
                      <a:pt x="42546" y="-244"/>
                      <a:pt x="46058" y="13"/>
                    </a:cubicBezTo>
                    <a:cubicBezTo>
                      <a:pt x="55139" y="876"/>
                      <a:pt x="62498" y="7743"/>
                      <a:pt x="63982" y="16737"/>
                    </a:cubicBezTo>
                    <a:close/>
                    <a:moveTo>
                      <a:pt x="54289" y="19935"/>
                    </a:moveTo>
                    <a:cubicBezTo>
                      <a:pt x="54782" y="19177"/>
                      <a:pt x="54915" y="18241"/>
                      <a:pt x="54654" y="17376"/>
                    </a:cubicBezTo>
                    <a:cubicBezTo>
                      <a:pt x="54155" y="15350"/>
                      <a:pt x="53036" y="13529"/>
                      <a:pt x="51454" y="12167"/>
                    </a:cubicBezTo>
                    <a:cubicBezTo>
                      <a:pt x="49947" y="10700"/>
                      <a:pt x="48037" y="9714"/>
                      <a:pt x="45968" y="9334"/>
                    </a:cubicBezTo>
                    <a:cubicBezTo>
                      <a:pt x="45104" y="9173"/>
                      <a:pt x="44212" y="9371"/>
                      <a:pt x="43498" y="9882"/>
                    </a:cubicBezTo>
                    <a:lnTo>
                      <a:pt x="26305" y="28251"/>
                    </a:lnTo>
                    <a:cubicBezTo>
                      <a:pt x="31110" y="29935"/>
                      <a:pt x="35418" y="32793"/>
                      <a:pt x="38834" y="365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1" name="Google Shape;2601;g2db6eecb36d_0_5"/>
              <p:cNvSpPr/>
              <p:nvPr/>
            </p:nvSpPr>
            <p:spPr>
              <a:xfrm>
                <a:off x="8589900" y="4130074"/>
                <a:ext cx="12711" cy="22024"/>
              </a:xfrm>
              <a:custGeom>
                <a:rect b="b" l="l" r="r" t="t"/>
                <a:pathLst>
                  <a:path extrusionOk="0" h="22024" w="12711">
                    <a:moveTo>
                      <a:pt x="12222" y="-19"/>
                    </a:moveTo>
                    <a:lnTo>
                      <a:pt x="13045" y="3820"/>
                    </a:lnTo>
                    <a:cubicBezTo>
                      <a:pt x="9854" y="4837"/>
                      <a:pt x="7277" y="7211"/>
                      <a:pt x="6004" y="10307"/>
                    </a:cubicBezTo>
                    <a:lnTo>
                      <a:pt x="517" y="22006"/>
                    </a:lnTo>
                    <a:lnTo>
                      <a:pt x="426" y="18625"/>
                    </a:lnTo>
                    <a:cubicBezTo>
                      <a:pt x="440" y="18437"/>
                      <a:pt x="409" y="18249"/>
                      <a:pt x="334" y="18076"/>
                    </a:cubicBezTo>
                    <a:cubicBezTo>
                      <a:pt x="353" y="13827"/>
                      <a:pt x="1591" y="9672"/>
                      <a:pt x="3900" y="6104"/>
                    </a:cubicBezTo>
                    <a:cubicBezTo>
                      <a:pt x="5843" y="3126"/>
                      <a:pt x="8799" y="951"/>
                      <a:pt x="12222" y="-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2" name="Google Shape;2602;g2db6eecb36d_0_5"/>
              <p:cNvSpPr/>
              <p:nvPr/>
            </p:nvSpPr>
            <p:spPr>
              <a:xfrm>
                <a:off x="8584505" y="4125504"/>
                <a:ext cx="17283" cy="22664"/>
              </a:xfrm>
              <a:custGeom>
                <a:rect b="b" l="l" r="r" t="t"/>
                <a:pathLst>
                  <a:path extrusionOk="0" h="22664" w="17283">
                    <a:moveTo>
                      <a:pt x="16977" y="1444"/>
                    </a:moveTo>
                    <a:lnTo>
                      <a:pt x="17617" y="4550"/>
                    </a:lnTo>
                    <a:cubicBezTo>
                      <a:pt x="14195" y="5521"/>
                      <a:pt x="11239" y="7695"/>
                      <a:pt x="9295" y="10673"/>
                    </a:cubicBezTo>
                    <a:cubicBezTo>
                      <a:pt x="6985" y="14241"/>
                      <a:pt x="5747" y="18396"/>
                      <a:pt x="5729" y="22645"/>
                    </a:cubicBezTo>
                    <a:cubicBezTo>
                      <a:pt x="5696" y="19016"/>
                      <a:pt x="4719" y="15457"/>
                      <a:pt x="2895" y="12319"/>
                    </a:cubicBezTo>
                    <a:lnTo>
                      <a:pt x="5545" y="12136"/>
                    </a:lnTo>
                    <a:lnTo>
                      <a:pt x="2894" y="12227"/>
                    </a:lnTo>
                    <a:cubicBezTo>
                      <a:pt x="2196" y="11018"/>
                      <a:pt x="1334" y="9910"/>
                      <a:pt x="334" y="8937"/>
                    </a:cubicBezTo>
                    <a:cubicBezTo>
                      <a:pt x="1364" y="5172"/>
                      <a:pt x="3825" y="1958"/>
                      <a:pt x="7193" y="-19"/>
                    </a:cubicBezTo>
                    <a:cubicBezTo>
                      <a:pt x="9747" y="1021"/>
                      <a:pt x="12482" y="1549"/>
                      <a:pt x="15240" y="1535"/>
                    </a:cubicBezTo>
                    <a:cubicBezTo>
                      <a:pt x="15820" y="1547"/>
                      <a:pt x="16401" y="1517"/>
                      <a:pt x="16977" y="14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3" name="Google Shape;2603;g2db6eecb36d_0_5"/>
              <p:cNvSpPr/>
              <p:nvPr/>
            </p:nvSpPr>
            <p:spPr>
              <a:xfrm>
                <a:off x="8591365" y="4122214"/>
                <a:ext cx="9784" cy="4846"/>
              </a:xfrm>
              <a:custGeom>
                <a:rect b="b" l="l" r="r" t="t"/>
                <a:pathLst>
                  <a:path extrusionOk="0" h="4846" w="9784">
                    <a:moveTo>
                      <a:pt x="9112" y="-19"/>
                    </a:moveTo>
                    <a:lnTo>
                      <a:pt x="10118" y="4734"/>
                    </a:lnTo>
                    <a:cubicBezTo>
                      <a:pt x="9542" y="4807"/>
                      <a:pt x="8961" y="4838"/>
                      <a:pt x="8380" y="4825"/>
                    </a:cubicBezTo>
                    <a:cubicBezTo>
                      <a:pt x="5622" y="4839"/>
                      <a:pt x="2888" y="4311"/>
                      <a:pt x="334" y="3271"/>
                    </a:cubicBezTo>
                    <a:cubicBezTo>
                      <a:pt x="2989" y="1556"/>
                      <a:pt x="5983" y="433"/>
                      <a:pt x="9112" y="-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4" name="Google Shape;2604;g2db6eecb36d_0_5"/>
              <p:cNvSpPr/>
              <p:nvPr/>
            </p:nvSpPr>
            <p:spPr>
              <a:xfrm>
                <a:off x="8561277" y="4025071"/>
                <a:ext cx="34842" cy="28238"/>
              </a:xfrm>
              <a:custGeom>
                <a:rect b="b" l="l" r="r" t="t"/>
                <a:pathLst>
                  <a:path extrusionOk="0" h="28238" w="34842">
                    <a:moveTo>
                      <a:pt x="35176" y="-19"/>
                    </a:moveTo>
                    <a:lnTo>
                      <a:pt x="15330" y="21182"/>
                    </a:lnTo>
                    <a:cubicBezTo>
                      <a:pt x="11605" y="25457"/>
                      <a:pt x="6277" y="28004"/>
                      <a:pt x="608" y="28220"/>
                    </a:cubicBezTo>
                    <a:lnTo>
                      <a:pt x="334" y="28220"/>
                    </a:lnTo>
                    <a:cubicBezTo>
                      <a:pt x="1053" y="21487"/>
                      <a:pt x="5253" y="15626"/>
                      <a:pt x="11398" y="127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5" name="Google Shape;2605;g2db6eecb36d_0_5"/>
              <p:cNvSpPr/>
              <p:nvPr/>
            </p:nvSpPr>
            <p:spPr>
              <a:xfrm>
                <a:off x="8589992" y="4152098"/>
                <a:ext cx="913" cy="53277"/>
              </a:xfrm>
              <a:custGeom>
                <a:rect b="b" l="l" r="r" t="t"/>
                <a:pathLst>
                  <a:path extrusionOk="0" h="53277" w="913">
                    <a:moveTo>
                      <a:pt x="425" y="-19"/>
                    </a:moveTo>
                    <a:lnTo>
                      <a:pt x="1247" y="52436"/>
                    </a:lnTo>
                    <a:lnTo>
                      <a:pt x="1247" y="53258"/>
                    </a:lnTo>
                    <a:cubicBezTo>
                      <a:pt x="1173" y="53054"/>
                      <a:pt x="1142" y="52836"/>
                      <a:pt x="1156" y="52619"/>
                    </a:cubicBezTo>
                    <a:lnTo>
                      <a:pt x="334" y="16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6" name="Google Shape;2606;g2db6eecb36d_0_5"/>
              <p:cNvSpPr/>
              <p:nvPr/>
            </p:nvSpPr>
            <p:spPr>
              <a:xfrm>
                <a:off x="8555469" y="4129983"/>
                <a:ext cx="35437" cy="93852"/>
              </a:xfrm>
              <a:custGeom>
                <a:rect b="b" l="l" r="r" t="t"/>
                <a:pathLst>
                  <a:path extrusionOk="0" h="93852" w="35437">
                    <a:moveTo>
                      <a:pt x="35680" y="74735"/>
                    </a:moveTo>
                    <a:cubicBezTo>
                      <a:pt x="35665" y="74952"/>
                      <a:pt x="35696" y="75170"/>
                      <a:pt x="35771" y="75374"/>
                    </a:cubicBezTo>
                    <a:cubicBezTo>
                      <a:pt x="35692" y="79586"/>
                      <a:pt x="34458" y="83695"/>
                      <a:pt x="32204" y="87254"/>
                    </a:cubicBezTo>
                    <a:cubicBezTo>
                      <a:pt x="29816" y="91156"/>
                      <a:pt x="25623" y="93594"/>
                      <a:pt x="21048" y="93743"/>
                    </a:cubicBezTo>
                    <a:lnTo>
                      <a:pt x="16659" y="93833"/>
                    </a:lnTo>
                    <a:lnTo>
                      <a:pt x="16476" y="93833"/>
                    </a:lnTo>
                    <a:cubicBezTo>
                      <a:pt x="9167" y="93301"/>
                      <a:pt x="3184" y="87814"/>
                      <a:pt x="2027" y="80582"/>
                    </a:cubicBezTo>
                    <a:cubicBezTo>
                      <a:pt x="2379" y="78839"/>
                      <a:pt x="2502" y="77058"/>
                      <a:pt x="2393" y="75283"/>
                    </a:cubicBezTo>
                    <a:lnTo>
                      <a:pt x="838" y="46222"/>
                    </a:lnTo>
                    <a:lnTo>
                      <a:pt x="472" y="19263"/>
                    </a:lnTo>
                    <a:cubicBezTo>
                      <a:pt x="-714" y="9915"/>
                      <a:pt x="5853" y="1355"/>
                      <a:pt x="15195" y="72"/>
                    </a:cubicBezTo>
                    <a:lnTo>
                      <a:pt x="19585" y="-19"/>
                    </a:lnTo>
                    <a:cubicBezTo>
                      <a:pt x="23337" y="9"/>
                      <a:pt x="26897" y="1639"/>
                      <a:pt x="29370" y="4458"/>
                    </a:cubicBezTo>
                    <a:cubicBezTo>
                      <a:pt x="29142" y="5601"/>
                      <a:pt x="29050" y="6767"/>
                      <a:pt x="29096" y="7932"/>
                    </a:cubicBezTo>
                    <a:lnTo>
                      <a:pt x="31931" y="7748"/>
                    </a:lnTo>
                    <a:lnTo>
                      <a:pt x="31931" y="7840"/>
                    </a:lnTo>
                    <a:lnTo>
                      <a:pt x="29096" y="8114"/>
                    </a:lnTo>
                    <a:lnTo>
                      <a:pt x="30010" y="32423"/>
                    </a:lnTo>
                    <a:lnTo>
                      <a:pt x="34857" y="22279"/>
                    </a:lnTo>
                    <a:close/>
                    <a:moveTo>
                      <a:pt x="23883" y="74825"/>
                    </a:moveTo>
                    <a:lnTo>
                      <a:pt x="22968" y="18897"/>
                    </a:lnTo>
                    <a:cubicBezTo>
                      <a:pt x="22877" y="14511"/>
                      <a:pt x="20682" y="11861"/>
                      <a:pt x="19767" y="11861"/>
                    </a:cubicBezTo>
                    <a:lnTo>
                      <a:pt x="15378" y="11952"/>
                    </a:lnTo>
                    <a:cubicBezTo>
                      <a:pt x="14372" y="11952"/>
                      <a:pt x="12269" y="14694"/>
                      <a:pt x="12360" y="19080"/>
                    </a:cubicBezTo>
                    <a:lnTo>
                      <a:pt x="13183" y="74917"/>
                    </a:lnTo>
                    <a:cubicBezTo>
                      <a:pt x="13275" y="79394"/>
                      <a:pt x="15561" y="81863"/>
                      <a:pt x="16476" y="81953"/>
                    </a:cubicBezTo>
                    <a:lnTo>
                      <a:pt x="20865" y="81863"/>
                    </a:lnTo>
                    <a:cubicBezTo>
                      <a:pt x="21139" y="81863"/>
                      <a:pt x="21780" y="81497"/>
                      <a:pt x="22328" y="80583"/>
                    </a:cubicBezTo>
                    <a:cubicBezTo>
                      <a:pt x="23397" y="78857"/>
                      <a:pt x="23938" y="76855"/>
                      <a:pt x="23883" y="748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7" name="Google Shape;2607;g2db6eecb36d_0_5"/>
              <p:cNvSpPr/>
              <p:nvPr/>
            </p:nvSpPr>
            <p:spPr>
              <a:xfrm>
                <a:off x="8589900" y="4148169"/>
                <a:ext cx="182" cy="4112"/>
              </a:xfrm>
              <a:custGeom>
                <a:rect b="b" l="l" r="r" t="t"/>
                <a:pathLst>
                  <a:path extrusionOk="0" h="4112" w="182">
                    <a:moveTo>
                      <a:pt x="426" y="530"/>
                    </a:moveTo>
                    <a:lnTo>
                      <a:pt x="517" y="3911"/>
                    </a:lnTo>
                    <a:lnTo>
                      <a:pt x="426" y="4094"/>
                    </a:lnTo>
                    <a:lnTo>
                      <a:pt x="334" y="711"/>
                    </a:lnTo>
                    <a:lnTo>
                      <a:pt x="334" y="-19"/>
                    </a:lnTo>
                    <a:cubicBezTo>
                      <a:pt x="409" y="154"/>
                      <a:pt x="440" y="342"/>
                      <a:pt x="426" y="5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8" name="Google Shape;2608;g2db6eecb36d_0_5"/>
              <p:cNvSpPr/>
              <p:nvPr/>
            </p:nvSpPr>
            <p:spPr>
              <a:xfrm>
                <a:off x="8584231" y="4137842"/>
                <a:ext cx="5761" cy="24582"/>
              </a:xfrm>
              <a:custGeom>
                <a:rect b="b" l="l" r="r" t="t"/>
                <a:pathLst>
                  <a:path extrusionOk="0" h="24582" w="5761">
                    <a:moveTo>
                      <a:pt x="6003" y="11037"/>
                    </a:moveTo>
                    <a:lnTo>
                      <a:pt x="6095" y="14420"/>
                    </a:lnTo>
                    <a:lnTo>
                      <a:pt x="1248" y="24563"/>
                    </a:lnTo>
                    <a:lnTo>
                      <a:pt x="334" y="255"/>
                    </a:lnTo>
                    <a:lnTo>
                      <a:pt x="3169" y="-19"/>
                    </a:lnTo>
                    <a:cubicBezTo>
                      <a:pt x="4993" y="3119"/>
                      <a:pt x="5969" y="6678"/>
                      <a:pt x="6003" y="1030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9" name="Google Shape;2609;g2db6eecb36d_0_5"/>
              <p:cNvSpPr/>
              <p:nvPr/>
            </p:nvSpPr>
            <p:spPr>
              <a:xfrm>
                <a:off x="8584220" y="4134460"/>
                <a:ext cx="2846" cy="3473"/>
              </a:xfrm>
              <a:custGeom>
                <a:rect b="b" l="l" r="r" t="t"/>
                <a:pathLst>
                  <a:path extrusionOk="0" h="3473" w="2846">
                    <a:moveTo>
                      <a:pt x="3180" y="3271"/>
                    </a:moveTo>
                    <a:lnTo>
                      <a:pt x="345" y="3454"/>
                    </a:lnTo>
                    <a:cubicBezTo>
                      <a:pt x="300" y="2290"/>
                      <a:pt x="391" y="1124"/>
                      <a:pt x="619" y="-19"/>
                    </a:cubicBezTo>
                    <a:cubicBezTo>
                      <a:pt x="1620" y="954"/>
                      <a:pt x="2482" y="2062"/>
                      <a:pt x="3179" y="32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0" name="Google Shape;2610;g2db6eecb36d_0_5"/>
              <p:cNvSpPr/>
              <p:nvPr/>
            </p:nvSpPr>
            <p:spPr>
              <a:xfrm>
                <a:off x="8525978" y="3951117"/>
                <a:ext cx="57860" cy="89310"/>
              </a:xfrm>
              <a:custGeom>
                <a:rect b="b" l="l" r="r" t="t"/>
                <a:pathLst>
                  <a:path extrusionOk="0" h="89310" w="57860">
                    <a:moveTo>
                      <a:pt x="49807" y="2563"/>
                    </a:moveTo>
                    <a:cubicBezTo>
                      <a:pt x="57908" y="7380"/>
                      <a:pt x="60604" y="17826"/>
                      <a:pt x="55844" y="25957"/>
                    </a:cubicBezTo>
                    <a:lnTo>
                      <a:pt x="44595" y="51272"/>
                    </a:lnTo>
                    <a:lnTo>
                      <a:pt x="25574" y="71651"/>
                    </a:lnTo>
                    <a:cubicBezTo>
                      <a:pt x="22450" y="74893"/>
                      <a:pt x="20379" y="79002"/>
                      <a:pt x="19629" y="83439"/>
                    </a:cubicBezTo>
                    <a:cubicBezTo>
                      <a:pt x="19365" y="85263"/>
                      <a:pt x="19427" y="87120"/>
                      <a:pt x="19812" y="88923"/>
                    </a:cubicBezTo>
                    <a:cubicBezTo>
                      <a:pt x="18858" y="89179"/>
                      <a:pt x="17873" y="89302"/>
                      <a:pt x="16886" y="89288"/>
                    </a:cubicBezTo>
                    <a:cubicBezTo>
                      <a:pt x="15126" y="89326"/>
                      <a:pt x="13379" y="88983"/>
                      <a:pt x="11764" y="88283"/>
                    </a:cubicBezTo>
                    <a:lnTo>
                      <a:pt x="7741" y="86455"/>
                    </a:lnTo>
                    <a:cubicBezTo>
                      <a:pt x="5633" y="85499"/>
                      <a:pt x="3829" y="83982"/>
                      <a:pt x="2528" y="82069"/>
                    </a:cubicBezTo>
                    <a:cubicBezTo>
                      <a:pt x="1507" y="80635"/>
                      <a:pt x="763" y="79023"/>
                      <a:pt x="334" y="77317"/>
                    </a:cubicBezTo>
                    <a:cubicBezTo>
                      <a:pt x="1299" y="76725"/>
                      <a:pt x="2189" y="76020"/>
                      <a:pt x="2986" y="75215"/>
                    </a:cubicBezTo>
                    <a:cubicBezTo>
                      <a:pt x="6065" y="71989"/>
                      <a:pt x="8103" y="67914"/>
                      <a:pt x="8838" y="63517"/>
                    </a:cubicBezTo>
                    <a:lnTo>
                      <a:pt x="13593" y="36285"/>
                    </a:lnTo>
                    <a:lnTo>
                      <a:pt x="24385" y="11976"/>
                    </a:lnTo>
                    <a:cubicBezTo>
                      <a:pt x="27270" y="2990"/>
                      <a:pt x="36841" y="-2016"/>
                      <a:pt x="45875" y="735"/>
                    </a:cubicBezTo>
                    <a:close/>
                    <a:moveTo>
                      <a:pt x="44961" y="21114"/>
                    </a:moveTo>
                    <a:cubicBezTo>
                      <a:pt x="46790" y="17094"/>
                      <a:pt x="45875" y="13803"/>
                      <a:pt x="44961" y="13438"/>
                    </a:cubicBezTo>
                    <a:lnTo>
                      <a:pt x="41028" y="11610"/>
                    </a:lnTo>
                    <a:lnTo>
                      <a:pt x="40662" y="11610"/>
                    </a:lnTo>
                    <a:cubicBezTo>
                      <a:pt x="39565" y="11610"/>
                      <a:pt x="36913" y="13164"/>
                      <a:pt x="35267" y="16819"/>
                    </a:cubicBezTo>
                    <a:lnTo>
                      <a:pt x="12587" y="67904"/>
                    </a:lnTo>
                    <a:cubicBezTo>
                      <a:pt x="11381" y="70198"/>
                      <a:pt x="11247" y="72905"/>
                      <a:pt x="12221" y="75306"/>
                    </a:cubicBezTo>
                    <a:lnTo>
                      <a:pt x="16611" y="77408"/>
                    </a:lnTo>
                    <a:cubicBezTo>
                      <a:pt x="17296" y="77463"/>
                      <a:pt x="17978" y="77268"/>
                      <a:pt x="18531" y="76860"/>
                    </a:cubicBezTo>
                    <a:cubicBezTo>
                      <a:pt x="20237" y="75735"/>
                      <a:pt x="21549" y="74105"/>
                      <a:pt x="22281" y="721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1" name="Google Shape;2611;g2db6eecb36d_0_5"/>
              <p:cNvSpPr/>
              <p:nvPr/>
            </p:nvSpPr>
            <p:spPr>
              <a:xfrm>
                <a:off x="8543809" y="4347520"/>
                <a:ext cx="31355" cy="20431"/>
              </a:xfrm>
              <a:custGeom>
                <a:rect b="b" l="l" r="r" t="t"/>
                <a:pathLst>
                  <a:path extrusionOk="0" h="20431" w="31355">
                    <a:moveTo>
                      <a:pt x="15881" y="491"/>
                    </a:moveTo>
                    <a:cubicBezTo>
                      <a:pt x="25505" y="1492"/>
                      <a:pt x="32524" y="10056"/>
                      <a:pt x="31609" y="19682"/>
                    </a:cubicBezTo>
                    <a:lnTo>
                      <a:pt x="31426" y="20412"/>
                    </a:lnTo>
                    <a:lnTo>
                      <a:pt x="28409" y="12828"/>
                    </a:lnTo>
                    <a:cubicBezTo>
                      <a:pt x="25990" y="7564"/>
                      <a:pt x="21068" y="3884"/>
                      <a:pt x="15332" y="3050"/>
                    </a:cubicBezTo>
                    <a:cubicBezTo>
                      <a:pt x="13732" y="2770"/>
                      <a:pt x="12109" y="2647"/>
                      <a:pt x="10485" y="2684"/>
                    </a:cubicBezTo>
                    <a:lnTo>
                      <a:pt x="334" y="3050"/>
                    </a:lnTo>
                    <a:cubicBezTo>
                      <a:pt x="4988" y="216"/>
                      <a:pt x="10562" y="-702"/>
                      <a:pt x="15881" y="4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2" name="Google Shape;2612;g2db6eecb36d_0_5"/>
              <p:cNvSpPr/>
              <p:nvPr/>
            </p:nvSpPr>
            <p:spPr>
              <a:xfrm>
                <a:off x="8528905" y="4350217"/>
                <a:ext cx="45996" cy="70969"/>
              </a:xfrm>
              <a:custGeom>
                <a:rect b="b" l="l" r="r" t="t"/>
                <a:pathLst>
                  <a:path extrusionOk="0" h="70969" w="45996">
                    <a:moveTo>
                      <a:pt x="43313" y="10131"/>
                    </a:moveTo>
                    <a:lnTo>
                      <a:pt x="46331" y="17715"/>
                    </a:lnTo>
                    <a:lnTo>
                      <a:pt x="38192" y="58748"/>
                    </a:lnTo>
                    <a:cubicBezTo>
                      <a:pt x="36084" y="66412"/>
                      <a:pt x="28838" y="71508"/>
                      <a:pt x="20908" y="70902"/>
                    </a:cubicBezTo>
                    <a:cubicBezTo>
                      <a:pt x="19308" y="70895"/>
                      <a:pt x="17713" y="70712"/>
                      <a:pt x="16153" y="70355"/>
                    </a:cubicBezTo>
                    <a:cubicBezTo>
                      <a:pt x="6513" y="69405"/>
                      <a:pt x="-531" y="60827"/>
                      <a:pt x="420" y="51195"/>
                    </a:cubicBezTo>
                    <a:cubicBezTo>
                      <a:pt x="421" y="51184"/>
                      <a:pt x="421" y="51174"/>
                      <a:pt x="423" y="51164"/>
                    </a:cubicBezTo>
                    <a:lnTo>
                      <a:pt x="8745" y="9399"/>
                    </a:lnTo>
                    <a:cubicBezTo>
                      <a:pt x="9499" y="5588"/>
                      <a:pt x="11867" y="2289"/>
                      <a:pt x="15238" y="353"/>
                    </a:cubicBezTo>
                    <a:lnTo>
                      <a:pt x="25389" y="-13"/>
                    </a:lnTo>
                    <a:cubicBezTo>
                      <a:pt x="27013" y="-49"/>
                      <a:pt x="28636" y="73"/>
                      <a:pt x="30236" y="353"/>
                    </a:cubicBezTo>
                    <a:cubicBezTo>
                      <a:pt x="35971" y="1187"/>
                      <a:pt x="40894" y="4867"/>
                      <a:pt x="43313" y="10131"/>
                    </a:cubicBezTo>
                    <a:close/>
                    <a:moveTo>
                      <a:pt x="34901" y="14700"/>
                    </a:moveTo>
                    <a:cubicBezTo>
                      <a:pt x="35174" y="13146"/>
                      <a:pt x="32796" y="10314"/>
                      <a:pt x="28407" y="9491"/>
                    </a:cubicBezTo>
                    <a:cubicBezTo>
                      <a:pt x="27627" y="9315"/>
                      <a:pt x="26830" y="9223"/>
                      <a:pt x="26030" y="9217"/>
                    </a:cubicBezTo>
                    <a:cubicBezTo>
                      <a:pt x="22920" y="9217"/>
                      <a:pt x="20725" y="10587"/>
                      <a:pt x="20451" y="11776"/>
                    </a:cubicBezTo>
                    <a:lnTo>
                      <a:pt x="12038" y="53540"/>
                    </a:lnTo>
                    <a:cubicBezTo>
                      <a:pt x="11764" y="55001"/>
                      <a:pt x="14141" y="57834"/>
                      <a:pt x="18530" y="58748"/>
                    </a:cubicBezTo>
                    <a:cubicBezTo>
                      <a:pt x="22829" y="59570"/>
                      <a:pt x="26212" y="57926"/>
                      <a:pt x="26487" y="564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3" name="Google Shape;2613;g2db6eecb36d_0_5"/>
              <p:cNvSpPr/>
              <p:nvPr/>
            </p:nvSpPr>
            <p:spPr>
              <a:xfrm>
                <a:off x="8545112" y="4002408"/>
                <a:ext cx="25126" cy="37650"/>
              </a:xfrm>
              <a:custGeom>
                <a:rect b="b" l="l" r="r" t="t"/>
                <a:pathLst>
                  <a:path extrusionOk="0" h="37650" w="25126">
                    <a:moveTo>
                      <a:pt x="25461" y="-19"/>
                    </a:moveTo>
                    <a:lnTo>
                      <a:pt x="14029" y="25751"/>
                    </a:lnTo>
                    <a:cubicBezTo>
                      <a:pt x="12310" y="29881"/>
                      <a:pt x="9334" y="33366"/>
                      <a:pt x="5524" y="35712"/>
                    </a:cubicBezTo>
                    <a:cubicBezTo>
                      <a:pt x="4057" y="36677"/>
                      <a:pt x="2408" y="37330"/>
                      <a:pt x="678" y="37631"/>
                    </a:cubicBezTo>
                    <a:cubicBezTo>
                      <a:pt x="292" y="35829"/>
                      <a:pt x="230" y="33972"/>
                      <a:pt x="495" y="32148"/>
                    </a:cubicBezTo>
                    <a:cubicBezTo>
                      <a:pt x="1244" y="27710"/>
                      <a:pt x="3316" y="23602"/>
                      <a:pt x="6439" y="203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4" name="Google Shape;2614;g2db6eecb36d_0_5"/>
              <p:cNvSpPr/>
              <p:nvPr/>
            </p:nvSpPr>
            <p:spPr>
              <a:xfrm>
                <a:off x="8555973" y="4176224"/>
                <a:ext cx="1593" cy="34360"/>
              </a:xfrm>
              <a:custGeom>
                <a:rect b="b" l="l" r="r" t="t"/>
                <a:pathLst>
                  <a:path extrusionOk="0" h="34360" w="1593">
                    <a:moveTo>
                      <a:pt x="1888" y="29042"/>
                    </a:moveTo>
                    <a:cubicBezTo>
                      <a:pt x="1998" y="30817"/>
                      <a:pt x="1875" y="32598"/>
                      <a:pt x="1522" y="34341"/>
                    </a:cubicBezTo>
                    <a:cubicBezTo>
                      <a:pt x="1036" y="32585"/>
                      <a:pt x="790" y="30772"/>
                      <a:pt x="791" y="28950"/>
                    </a:cubicBezTo>
                    <a:lnTo>
                      <a:pt x="334" y="-1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5" name="Google Shape;2615;g2db6eecb36d_0_5"/>
              <p:cNvSpPr/>
              <p:nvPr/>
            </p:nvSpPr>
            <p:spPr>
              <a:xfrm>
                <a:off x="8521313" y="4131327"/>
                <a:ext cx="35848" cy="93878"/>
              </a:xfrm>
              <a:custGeom>
                <a:rect b="b" l="l" r="r" t="t"/>
                <a:pathLst>
                  <a:path extrusionOk="0" h="93878" w="35848">
                    <a:moveTo>
                      <a:pt x="35450" y="73847"/>
                    </a:moveTo>
                    <a:cubicBezTo>
                      <a:pt x="35449" y="75669"/>
                      <a:pt x="35696" y="77482"/>
                      <a:pt x="36182" y="79238"/>
                    </a:cubicBezTo>
                    <a:cubicBezTo>
                      <a:pt x="35646" y="86674"/>
                      <a:pt x="29952" y="92707"/>
                      <a:pt x="22556" y="93677"/>
                    </a:cubicBezTo>
                    <a:lnTo>
                      <a:pt x="18258" y="93860"/>
                    </a:lnTo>
                    <a:lnTo>
                      <a:pt x="17617" y="93860"/>
                    </a:lnTo>
                    <a:cubicBezTo>
                      <a:pt x="13248" y="93803"/>
                      <a:pt x="9170" y="91664"/>
                      <a:pt x="6643" y="88103"/>
                    </a:cubicBezTo>
                    <a:cubicBezTo>
                      <a:pt x="3904" y="84562"/>
                      <a:pt x="2366" y="80240"/>
                      <a:pt x="2253" y="75766"/>
                    </a:cubicBezTo>
                    <a:lnTo>
                      <a:pt x="1064" y="53560"/>
                    </a:lnTo>
                    <a:lnTo>
                      <a:pt x="334" y="11613"/>
                    </a:lnTo>
                    <a:lnTo>
                      <a:pt x="334" y="11522"/>
                    </a:lnTo>
                    <a:cubicBezTo>
                      <a:pt x="1797" y="5397"/>
                      <a:pt x="6962" y="857"/>
                      <a:pt x="13228" y="190"/>
                    </a:cubicBezTo>
                    <a:lnTo>
                      <a:pt x="17617" y="7"/>
                    </a:lnTo>
                    <a:cubicBezTo>
                      <a:pt x="26122" y="-541"/>
                      <a:pt x="33072" y="7501"/>
                      <a:pt x="33621" y="18101"/>
                    </a:cubicBezTo>
                    <a:lnTo>
                      <a:pt x="34993" y="44878"/>
                    </a:lnTo>
                    <a:close/>
                    <a:moveTo>
                      <a:pt x="21916" y="81797"/>
                    </a:moveTo>
                    <a:cubicBezTo>
                      <a:pt x="22922" y="81706"/>
                      <a:pt x="24933" y="78964"/>
                      <a:pt x="24750" y="74578"/>
                    </a:cubicBezTo>
                    <a:lnTo>
                      <a:pt x="21733" y="18741"/>
                    </a:lnTo>
                    <a:cubicBezTo>
                      <a:pt x="21550" y="14446"/>
                      <a:pt x="19263" y="11887"/>
                      <a:pt x="18258" y="11887"/>
                    </a:cubicBezTo>
                    <a:lnTo>
                      <a:pt x="13868" y="12070"/>
                    </a:lnTo>
                    <a:cubicBezTo>
                      <a:pt x="12953" y="12161"/>
                      <a:pt x="10941" y="14903"/>
                      <a:pt x="11124" y="19289"/>
                    </a:cubicBezTo>
                    <a:lnTo>
                      <a:pt x="14051" y="75127"/>
                    </a:lnTo>
                    <a:cubicBezTo>
                      <a:pt x="14141" y="77159"/>
                      <a:pt x="14807" y="79124"/>
                      <a:pt x="15972" y="80792"/>
                    </a:cubicBezTo>
                    <a:cubicBezTo>
                      <a:pt x="16611" y="81706"/>
                      <a:pt x="17251" y="82072"/>
                      <a:pt x="17617" y="8198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6" name="Google Shape;2616;g2db6eecb36d_0_5"/>
              <p:cNvSpPr/>
              <p:nvPr/>
            </p:nvSpPr>
            <p:spPr>
              <a:xfrm>
                <a:off x="8499871" y="3937378"/>
                <a:ext cx="44911" cy="93542"/>
              </a:xfrm>
              <a:custGeom>
                <a:rect b="b" l="l" r="r" t="t"/>
                <a:pathLst>
                  <a:path extrusionOk="0" h="93542" w="44911">
                    <a:moveTo>
                      <a:pt x="33024" y="949"/>
                    </a:moveTo>
                    <a:cubicBezTo>
                      <a:pt x="42052" y="3639"/>
                      <a:pt x="47204" y="13119"/>
                      <a:pt x="44547" y="22151"/>
                    </a:cubicBezTo>
                    <a:lnTo>
                      <a:pt x="39700" y="50024"/>
                    </a:lnTo>
                    <a:lnTo>
                      <a:pt x="27811" y="76800"/>
                    </a:lnTo>
                    <a:cubicBezTo>
                      <a:pt x="25759" y="81261"/>
                      <a:pt x="25275" y="86285"/>
                      <a:pt x="26439" y="91056"/>
                    </a:cubicBezTo>
                    <a:cubicBezTo>
                      <a:pt x="24266" y="92655"/>
                      <a:pt x="21639" y="93519"/>
                      <a:pt x="18940" y="93524"/>
                    </a:cubicBezTo>
                    <a:cubicBezTo>
                      <a:pt x="18231" y="93522"/>
                      <a:pt x="17524" y="93430"/>
                      <a:pt x="16837" y="93249"/>
                    </a:cubicBezTo>
                    <a:lnTo>
                      <a:pt x="12539" y="92518"/>
                    </a:lnTo>
                    <a:cubicBezTo>
                      <a:pt x="3674" y="89902"/>
                      <a:pt x="-1483" y="80693"/>
                      <a:pt x="925" y="71774"/>
                    </a:cubicBezTo>
                    <a:cubicBezTo>
                      <a:pt x="1000" y="71633"/>
                      <a:pt x="1031" y="71474"/>
                      <a:pt x="1017" y="71316"/>
                    </a:cubicBezTo>
                    <a:cubicBezTo>
                      <a:pt x="1107" y="71225"/>
                      <a:pt x="1107" y="71225"/>
                      <a:pt x="1107" y="71133"/>
                    </a:cubicBezTo>
                    <a:lnTo>
                      <a:pt x="8698" y="27816"/>
                    </a:lnTo>
                    <a:lnTo>
                      <a:pt x="10711" y="16119"/>
                    </a:lnTo>
                    <a:cubicBezTo>
                      <a:pt x="11375" y="11746"/>
                      <a:pt x="13389" y="7688"/>
                      <a:pt x="16472" y="4514"/>
                    </a:cubicBezTo>
                    <a:cubicBezTo>
                      <a:pt x="19572" y="1106"/>
                      <a:pt x="24165" y="-539"/>
                      <a:pt x="28727" y="126"/>
                    </a:cubicBezTo>
                    <a:close/>
                    <a:moveTo>
                      <a:pt x="32841" y="20141"/>
                    </a:moveTo>
                    <a:cubicBezTo>
                      <a:pt x="33573" y="15754"/>
                      <a:pt x="31926" y="12830"/>
                      <a:pt x="31011" y="12647"/>
                    </a:cubicBezTo>
                    <a:lnTo>
                      <a:pt x="26715" y="11824"/>
                    </a:lnTo>
                    <a:lnTo>
                      <a:pt x="26622" y="11824"/>
                    </a:lnTo>
                    <a:cubicBezTo>
                      <a:pt x="25978" y="11970"/>
                      <a:pt x="25400" y="12323"/>
                      <a:pt x="24977" y="12830"/>
                    </a:cubicBezTo>
                    <a:cubicBezTo>
                      <a:pt x="23590" y="14358"/>
                      <a:pt x="22698" y="16269"/>
                      <a:pt x="22416" y="18313"/>
                    </a:cubicBezTo>
                    <a:lnTo>
                      <a:pt x="12722" y="73327"/>
                    </a:lnTo>
                    <a:cubicBezTo>
                      <a:pt x="11990" y="77622"/>
                      <a:pt x="13636" y="80638"/>
                      <a:pt x="14551" y="80820"/>
                    </a:cubicBezTo>
                    <a:lnTo>
                      <a:pt x="18850" y="81552"/>
                    </a:lnTo>
                    <a:cubicBezTo>
                      <a:pt x="19216" y="81644"/>
                      <a:pt x="19855" y="81369"/>
                      <a:pt x="20587" y="80638"/>
                    </a:cubicBezTo>
                    <a:cubicBezTo>
                      <a:pt x="21968" y="79095"/>
                      <a:pt x="22886" y="77195"/>
                      <a:pt x="23239" y="751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7" name="Google Shape;2617;g2db6eecb36d_0_5"/>
              <p:cNvSpPr/>
              <p:nvPr/>
            </p:nvSpPr>
            <p:spPr>
              <a:xfrm>
                <a:off x="8525356" y="3987421"/>
                <a:ext cx="13880" cy="41031"/>
              </a:xfrm>
              <a:custGeom>
                <a:rect b="b" l="l" r="r" t="t"/>
                <a:pathLst>
                  <a:path extrusionOk="0" h="41031" w="13880">
                    <a:moveTo>
                      <a:pt x="2326" y="26757"/>
                    </a:moveTo>
                    <a:lnTo>
                      <a:pt x="14215" y="-19"/>
                    </a:lnTo>
                    <a:lnTo>
                      <a:pt x="9459" y="27213"/>
                    </a:lnTo>
                    <a:cubicBezTo>
                      <a:pt x="8724" y="31610"/>
                      <a:pt x="6685" y="35685"/>
                      <a:pt x="3607" y="38911"/>
                    </a:cubicBezTo>
                    <a:cubicBezTo>
                      <a:pt x="2810" y="39716"/>
                      <a:pt x="1920" y="40421"/>
                      <a:pt x="954" y="41013"/>
                    </a:cubicBezTo>
                    <a:cubicBezTo>
                      <a:pt x="-210" y="36242"/>
                      <a:pt x="273" y="31218"/>
                      <a:pt x="2326" y="267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8" name="Google Shape;2618;g2db6eecb36d_0_5"/>
              <p:cNvSpPr/>
              <p:nvPr/>
            </p:nvSpPr>
            <p:spPr>
              <a:xfrm>
                <a:off x="8430687" y="4109421"/>
                <a:ext cx="92574" cy="142287"/>
              </a:xfrm>
              <a:custGeom>
                <a:rect b="b" l="l" r="r" t="t"/>
                <a:pathLst>
                  <a:path extrusionOk="0" h="142287" w="92574">
                    <a:moveTo>
                      <a:pt x="92880" y="97672"/>
                    </a:moveTo>
                    <a:cubicBezTo>
                      <a:pt x="92990" y="99945"/>
                      <a:pt x="92774" y="102223"/>
                      <a:pt x="92240" y="104435"/>
                    </a:cubicBezTo>
                    <a:lnTo>
                      <a:pt x="92880" y="141080"/>
                    </a:lnTo>
                    <a:lnTo>
                      <a:pt x="25208" y="142268"/>
                    </a:lnTo>
                    <a:lnTo>
                      <a:pt x="36639" y="131302"/>
                    </a:lnTo>
                    <a:cubicBezTo>
                      <a:pt x="39320" y="128642"/>
                      <a:pt x="40833" y="125025"/>
                      <a:pt x="40845" y="121250"/>
                    </a:cubicBezTo>
                    <a:lnTo>
                      <a:pt x="40845" y="120976"/>
                    </a:lnTo>
                    <a:cubicBezTo>
                      <a:pt x="40681" y="115531"/>
                      <a:pt x="38421" y="110359"/>
                      <a:pt x="34535" y="106537"/>
                    </a:cubicBezTo>
                    <a:cubicBezTo>
                      <a:pt x="31367" y="103161"/>
                      <a:pt x="27201" y="100887"/>
                      <a:pt x="22647" y="100048"/>
                    </a:cubicBezTo>
                    <a:cubicBezTo>
                      <a:pt x="18054" y="99117"/>
                      <a:pt x="13294" y="100443"/>
                      <a:pt x="9844" y="103612"/>
                    </a:cubicBezTo>
                    <a:lnTo>
                      <a:pt x="1704" y="111472"/>
                    </a:lnTo>
                    <a:lnTo>
                      <a:pt x="1339" y="91093"/>
                    </a:lnTo>
                    <a:lnTo>
                      <a:pt x="28591" y="90453"/>
                    </a:lnTo>
                    <a:cubicBezTo>
                      <a:pt x="33293" y="90243"/>
                      <a:pt x="37610" y="87797"/>
                      <a:pt x="40205" y="83873"/>
                    </a:cubicBezTo>
                    <a:cubicBezTo>
                      <a:pt x="42598" y="80272"/>
                      <a:pt x="43871" y="76043"/>
                      <a:pt x="43863" y="71719"/>
                    </a:cubicBezTo>
                    <a:lnTo>
                      <a:pt x="43864" y="70896"/>
                    </a:lnTo>
                    <a:cubicBezTo>
                      <a:pt x="43869" y="66248"/>
                      <a:pt x="42360" y="61726"/>
                      <a:pt x="39566" y="58011"/>
                    </a:cubicBezTo>
                    <a:cubicBezTo>
                      <a:pt x="36802" y="54257"/>
                      <a:pt x="32432" y="52023"/>
                      <a:pt x="27769" y="51980"/>
                    </a:cubicBezTo>
                    <a:lnTo>
                      <a:pt x="608" y="52619"/>
                    </a:lnTo>
                    <a:lnTo>
                      <a:pt x="334" y="32606"/>
                    </a:lnTo>
                    <a:lnTo>
                      <a:pt x="8746" y="40282"/>
                    </a:lnTo>
                    <a:cubicBezTo>
                      <a:pt x="11381" y="42570"/>
                      <a:pt x="14767" y="43806"/>
                      <a:pt x="18257" y="43754"/>
                    </a:cubicBezTo>
                    <a:cubicBezTo>
                      <a:pt x="19425" y="43764"/>
                      <a:pt x="20591" y="43642"/>
                      <a:pt x="21732" y="43389"/>
                    </a:cubicBezTo>
                    <a:cubicBezTo>
                      <a:pt x="30893" y="41150"/>
                      <a:pt x="37750" y="33537"/>
                      <a:pt x="39016" y="24198"/>
                    </a:cubicBezTo>
                    <a:cubicBezTo>
                      <a:pt x="39649" y="19562"/>
                      <a:pt x="38016" y="14905"/>
                      <a:pt x="34626" y="11678"/>
                    </a:cubicBezTo>
                    <a:lnTo>
                      <a:pt x="22830" y="1077"/>
                    </a:lnTo>
                    <a:lnTo>
                      <a:pt x="90412" y="-19"/>
                    </a:lnTo>
                    <a:lnTo>
                      <a:pt x="90961" y="33428"/>
                    </a:lnTo>
                    <a:lnTo>
                      <a:pt x="90961" y="33519"/>
                    </a:lnTo>
                    <a:cubicBezTo>
                      <a:pt x="90023" y="36185"/>
                      <a:pt x="89649" y="39017"/>
                      <a:pt x="89863" y="41835"/>
                    </a:cubicBezTo>
                    <a:lnTo>
                      <a:pt x="91691" y="75466"/>
                    </a:lnTo>
                    <a:close/>
                    <a:moveTo>
                      <a:pt x="80535" y="101968"/>
                    </a:moveTo>
                    <a:cubicBezTo>
                      <a:pt x="80917" y="100726"/>
                      <a:pt x="81072" y="99426"/>
                      <a:pt x="80992" y="98129"/>
                    </a:cubicBezTo>
                    <a:lnTo>
                      <a:pt x="79895" y="76106"/>
                    </a:lnTo>
                    <a:lnTo>
                      <a:pt x="78797" y="12044"/>
                    </a:lnTo>
                    <a:lnTo>
                      <a:pt x="46515" y="12593"/>
                    </a:lnTo>
                    <a:cubicBezTo>
                      <a:pt x="47949" y="15968"/>
                      <a:pt x="48605" y="19622"/>
                      <a:pt x="48436" y="23285"/>
                    </a:cubicBezTo>
                    <a:cubicBezTo>
                      <a:pt x="48100" y="30528"/>
                      <a:pt x="45217" y="37421"/>
                      <a:pt x="40297" y="42749"/>
                    </a:cubicBezTo>
                    <a:lnTo>
                      <a:pt x="38101" y="44943"/>
                    </a:lnTo>
                    <a:cubicBezTo>
                      <a:pt x="41056" y="46396"/>
                      <a:pt x="43697" y="48414"/>
                      <a:pt x="45876" y="50883"/>
                    </a:cubicBezTo>
                    <a:cubicBezTo>
                      <a:pt x="50543" y="56409"/>
                      <a:pt x="53131" y="63391"/>
                      <a:pt x="53192" y="70622"/>
                    </a:cubicBezTo>
                    <a:cubicBezTo>
                      <a:pt x="53489" y="77882"/>
                      <a:pt x="51186" y="85011"/>
                      <a:pt x="46698" y="90727"/>
                    </a:cubicBezTo>
                    <a:cubicBezTo>
                      <a:pt x="44479" y="93588"/>
                      <a:pt x="41632" y="95902"/>
                      <a:pt x="38376" y="97490"/>
                    </a:cubicBezTo>
                    <a:cubicBezTo>
                      <a:pt x="39386" y="98268"/>
                      <a:pt x="40334" y="99124"/>
                      <a:pt x="41211" y="100049"/>
                    </a:cubicBezTo>
                    <a:cubicBezTo>
                      <a:pt x="49272" y="107770"/>
                      <a:pt x="52125" y="119460"/>
                      <a:pt x="48527" y="130023"/>
                    </a:cubicBezTo>
                    <a:lnTo>
                      <a:pt x="80718" y="129475"/>
                    </a:lnTo>
                    <a:lnTo>
                      <a:pt x="80260" y="10288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9" name="Google Shape;2619;g2db6eecb36d_0_5"/>
              <p:cNvSpPr/>
              <p:nvPr/>
            </p:nvSpPr>
            <p:spPr>
              <a:xfrm>
                <a:off x="8520157" y="4142959"/>
                <a:ext cx="1887" cy="41946"/>
              </a:xfrm>
              <a:custGeom>
                <a:rect b="b" l="l" r="r" t="t"/>
                <a:pathLst>
                  <a:path extrusionOk="0" h="41946" w="1887">
                    <a:moveTo>
                      <a:pt x="1490" y="-19"/>
                    </a:moveTo>
                    <a:lnTo>
                      <a:pt x="2221" y="41928"/>
                    </a:lnTo>
                    <a:lnTo>
                      <a:pt x="392" y="8297"/>
                    </a:lnTo>
                    <a:cubicBezTo>
                      <a:pt x="178" y="5479"/>
                      <a:pt x="552" y="2647"/>
                      <a:pt x="1490" y="-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0" name="Google Shape;2620;g2db6eecb36d_0_5"/>
              <p:cNvSpPr/>
              <p:nvPr/>
            </p:nvSpPr>
            <p:spPr>
              <a:xfrm>
                <a:off x="8467998" y="3931467"/>
                <a:ext cx="42960" cy="93330"/>
              </a:xfrm>
              <a:custGeom>
                <a:rect b="b" l="l" r="r" t="t"/>
                <a:pathLst>
                  <a:path extrusionOk="0" h="93330" w="42960">
                    <a:moveTo>
                      <a:pt x="31060" y="738"/>
                    </a:moveTo>
                    <a:cubicBezTo>
                      <a:pt x="40114" y="3453"/>
                      <a:pt x="45267" y="12973"/>
                      <a:pt x="42584" y="22031"/>
                    </a:cubicBezTo>
                    <a:lnTo>
                      <a:pt x="40572" y="33728"/>
                    </a:lnTo>
                    <a:lnTo>
                      <a:pt x="32890" y="77227"/>
                    </a:lnTo>
                    <a:cubicBezTo>
                      <a:pt x="32905" y="77385"/>
                      <a:pt x="32873" y="77544"/>
                      <a:pt x="32798" y="77685"/>
                    </a:cubicBezTo>
                    <a:cubicBezTo>
                      <a:pt x="32006" y="81863"/>
                      <a:pt x="30040" y="85730"/>
                      <a:pt x="27129" y="88834"/>
                    </a:cubicBezTo>
                    <a:cubicBezTo>
                      <a:pt x="24483" y="91626"/>
                      <a:pt x="20825" y="93240"/>
                      <a:pt x="16977" y="93312"/>
                    </a:cubicBezTo>
                    <a:cubicBezTo>
                      <a:pt x="16273" y="93292"/>
                      <a:pt x="15572" y="93231"/>
                      <a:pt x="14874" y="93129"/>
                    </a:cubicBezTo>
                    <a:lnTo>
                      <a:pt x="10576" y="92398"/>
                    </a:lnTo>
                    <a:cubicBezTo>
                      <a:pt x="5800" y="91468"/>
                      <a:pt x="1890" y="88049"/>
                      <a:pt x="334" y="83442"/>
                    </a:cubicBezTo>
                    <a:cubicBezTo>
                      <a:pt x="2003" y="80283"/>
                      <a:pt x="2912" y="76778"/>
                      <a:pt x="2986" y="73206"/>
                    </a:cubicBezTo>
                    <a:lnTo>
                      <a:pt x="3809" y="43872"/>
                    </a:lnTo>
                    <a:lnTo>
                      <a:pt x="8748" y="16090"/>
                    </a:lnTo>
                    <a:cubicBezTo>
                      <a:pt x="9292" y="6685"/>
                      <a:pt x="17349" y="-508"/>
                      <a:pt x="26763" y="7"/>
                    </a:cubicBezTo>
                    <a:close/>
                    <a:moveTo>
                      <a:pt x="30877" y="19929"/>
                    </a:moveTo>
                    <a:cubicBezTo>
                      <a:pt x="31702" y="15634"/>
                      <a:pt x="29964" y="12618"/>
                      <a:pt x="29049" y="12436"/>
                    </a:cubicBezTo>
                    <a:lnTo>
                      <a:pt x="24751" y="11704"/>
                    </a:lnTo>
                    <a:lnTo>
                      <a:pt x="24659" y="11704"/>
                    </a:lnTo>
                    <a:cubicBezTo>
                      <a:pt x="23654" y="11704"/>
                      <a:pt x="21184" y="13897"/>
                      <a:pt x="20453" y="18101"/>
                    </a:cubicBezTo>
                    <a:lnTo>
                      <a:pt x="10759" y="73207"/>
                    </a:lnTo>
                    <a:cubicBezTo>
                      <a:pt x="10027" y="77502"/>
                      <a:pt x="11673" y="80518"/>
                      <a:pt x="12679" y="80700"/>
                    </a:cubicBezTo>
                    <a:lnTo>
                      <a:pt x="16977" y="81432"/>
                    </a:lnTo>
                    <a:cubicBezTo>
                      <a:pt x="17651" y="81295"/>
                      <a:pt x="18261" y="80942"/>
                      <a:pt x="18715" y="80427"/>
                    </a:cubicBezTo>
                    <a:cubicBezTo>
                      <a:pt x="20066" y="78910"/>
                      <a:pt x="20954" y="77039"/>
                      <a:pt x="21275" y="750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1" name="Google Shape;2621;g2db6eecb36d_0_5"/>
              <p:cNvSpPr/>
              <p:nvPr/>
            </p:nvSpPr>
            <p:spPr>
              <a:xfrm>
                <a:off x="8500554" y="3965213"/>
                <a:ext cx="7681" cy="43499"/>
              </a:xfrm>
              <a:custGeom>
                <a:rect b="b" l="l" r="r" t="t"/>
                <a:pathLst>
                  <a:path extrusionOk="0" h="43499" w="7681">
                    <a:moveTo>
                      <a:pt x="334" y="43480"/>
                    </a:moveTo>
                    <a:lnTo>
                      <a:pt x="8015" y="-19"/>
                    </a:lnTo>
                    <a:lnTo>
                      <a:pt x="425" y="43298"/>
                    </a:lnTo>
                    <a:cubicBezTo>
                      <a:pt x="425" y="43390"/>
                      <a:pt x="425" y="43390"/>
                      <a:pt x="334" y="4348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2" name="Google Shape;2622;g2db6eecb36d_0_5"/>
              <p:cNvSpPr/>
              <p:nvPr/>
            </p:nvSpPr>
            <p:spPr>
              <a:xfrm>
                <a:off x="8430960" y="4161419"/>
                <a:ext cx="43256" cy="39113"/>
              </a:xfrm>
              <a:custGeom>
                <a:rect b="b" l="l" r="r" t="t"/>
                <a:pathLst>
                  <a:path extrusionOk="0" h="39113" w="43256">
                    <a:moveTo>
                      <a:pt x="43590" y="18897"/>
                    </a:moveTo>
                    <a:lnTo>
                      <a:pt x="43590" y="19720"/>
                    </a:lnTo>
                    <a:cubicBezTo>
                      <a:pt x="43598" y="24044"/>
                      <a:pt x="42325" y="28273"/>
                      <a:pt x="39932" y="31874"/>
                    </a:cubicBezTo>
                    <a:cubicBezTo>
                      <a:pt x="37337" y="35798"/>
                      <a:pt x="33020" y="38244"/>
                      <a:pt x="28318" y="38454"/>
                    </a:cubicBezTo>
                    <a:lnTo>
                      <a:pt x="1066" y="39094"/>
                    </a:lnTo>
                    <a:lnTo>
                      <a:pt x="973" y="36536"/>
                    </a:lnTo>
                    <a:lnTo>
                      <a:pt x="28317" y="35895"/>
                    </a:lnTo>
                    <a:cubicBezTo>
                      <a:pt x="31820" y="35737"/>
                      <a:pt x="35071" y="34029"/>
                      <a:pt x="37188" y="31235"/>
                    </a:cubicBezTo>
                    <a:cubicBezTo>
                      <a:pt x="39861" y="27692"/>
                      <a:pt x="41219" y="23330"/>
                      <a:pt x="41029" y="18897"/>
                    </a:cubicBezTo>
                    <a:cubicBezTo>
                      <a:pt x="41049" y="14454"/>
                      <a:pt x="39494" y="10148"/>
                      <a:pt x="36639" y="6743"/>
                    </a:cubicBezTo>
                    <a:cubicBezTo>
                      <a:pt x="34434" y="4018"/>
                      <a:pt x="31092" y="2466"/>
                      <a:pt x="27586" y="2540"/>
                    </a:cubicBezTo>
                    <a:lnTo>
                      <a:pt x="334" y="3088"/>
                    </a:lnTo>
                    <a:lnTo>
                      <a:pt x="334" y="621"/>
                    </a:lnTo>
                    <a:lnTo>
                      <a:pt x="27494" y="-19"/>
                    </a:lnTo>
                    <a:cubicBezTo>
                      <a:pt x="32157" y="24"/>
                      <a:pt x="36528" y="2258"/>
                      <a:pt x="39291" y="6012"/>
                    </a:cubicBezTo>
                    <a:cubicBezTo>
                      <a:pt x="42086" y="9727"/>
                      <a:pt x="43595" y="14250"/>
                      <a:pt x="43590" y="1889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3" name="Google Shape;2623;g2db6eecb36d_0_5"/>
              <p:cNvSpPr/>
              <p:nvPr/>
            </p:nvSpPr>
            <p:spPr>
              <a:xfrm>
                <a:off x="8437088" y="3929391"/>
                <a:ext cx="35375" cy="93853"/>
              </a:xfrm>
              <a:custGeom>
                <a:rect b="b" l="l" r="r" t="t"/>
                <a:pathLst>
                  <a:path extrusionOk="0" h="93853" w="35375">
                    <a:moveTo>
                      <a:pt x="21001" y="73"/>
                    </a:moveTo>
                    <a:cubicBezTo>
                      <a:pt x="30353" y="1439"/>
                      <a:pt x="36848" y="10092"/>
                      <a:pt x="35542" y="19446"/>
                    </a:cubicBezTo>
                    <a:lnTo>
                      <a:pt x="34719" y="45948"/>
                    </a:lnTo>
                    <a:lnTo>
                      <a:pt x="29964" y="73181"/>
                    </a:lnTo>
                    <a:cubicBezTo>
                      <a:pt x="29156" y="77329"/>
                      <a:pt x="29601" y="81624"/>
                      <a:pt x="31243" y="85518"/>
                    </a:cubicBezTo>
                    <a:cubicBezTo>
                      <a:pt x="28889" y="90400"/>
                      <a:pt x="24041" y="93595"/>
                      <a:pt x="18623" y="93834"/>
                    </a:cubicBezTo>
                    <a:lnTo>
                      <a:pt x="18258" y="93834"/>
                    </a:lnTo>
                    <a:lnTo>
                      <a:pt x="13868" y="93652"/>
                    </a:lnTo>
                    <a:cubicBezTo>
                      <a:pt x="10345" y="93485"/>
                      <a:pt x="7028" y="91942"/>
                      <a:pt x="4632" y="89356"/>
                    </a:cubicBezTo>
                    <a:cubicBezTo>
                      <a:pt x="2598" y="87126"/>
                      <a:pt x="1153" y="84425"/>
                      <a:pt x="425" y="81497"/>
                    </a:cubicBezTo>
                    <a:cubicBezTo>
                      <a:pt x="1350" y="78826"/>
                      <a:pt x="1754" y="76003"/>
                      <a:pt x="1614" y="73181"/>
                    </a:cubicBezTo>
                    <a:lnTo>
                      <a:pt x="334" y="44486"/>
                    </a:lnTo>
                    <a:lnTo>
                      <a:pt x="1066" y="18441"/>
                    </a:lnTo>
                    <a:cubicBezTo>
                      <a:pt x="358" y="9053"/>
                      <a:pt x="7320" y="833"/>
                      <a:pt x="16703" y="-19"/>
                    </a:cubicBezTo>
                    <a:close/>
                    <a:moveTo>
                      <a:pt x="23654" y="19081"/>
                    </a:moveTo>
                    <a:cubicBezTo>
                      <a:pt x="23744" y="14695"/>
                      <a:pt x="21642" y="11953"/>
                      <a:pt x="20727" y="11953"/>
                    </a:cubicBezTo>
                    <a:lnTo>
                      <a:pt x="16337" y="11770"/>
                    </a:lnTo>
                    <a:cubicBezTo>
                      <a:pt x="15332" y="11770"/>
                      <a:pt x="13137" y="14420"/>
                      <a:pt x="12954" y="18806"/>
                    </a:cubicBezTo>
                    <a:lnTo>
                      <a:pt x="11307" y="74643"/>
                    </a:lnTo>
                    <a:cubicBezTo>
                      <a:pt x="11131" y="77011"/>
                      <a:pt x="11850" y="79358"/>
                      <a:pt x="13320" y="81223"/>
                    </a:cubicBezTo>
                    <a:cubicBezTo>
                      <a:pt x="13557" y="81501"/>
                      <a:pt x="13877" y="81694"/>
                      <a:pt x="14234" y="81772"/>
                    </a:cubicBezTo>
                    <a:lnTo>
                      <a:pt x="18623" y="81954"/>
                    </a:lnTo>
                    <a:cubicBezTo>
                      <a:pt x="19629" y="81954"/>
                      <a:pt x="21824" y="79303"/>
                      <a:pt x="22007" y="749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4" name="Google Shape;2624;g2db6eecb36d_0_5"/>
              <p:cNvSpPr/>
              <p:nvPr/>
            </p:nvSpPr>
            <p:spPr>
              <a:xfrm>
                <a:off x="8417609" y="4162059"/>
                <a:ext cx="54064" cy="38747"/>
              </a:xfrm>
              <a:custGeom>
                <a:rect b="b" l="l" r="r" t="t"/>
                <a:pathLst>
                  <a:path extrusionOk="0" h="38747" w="54064">
                    <a:moveTo>
                      <a:pt x="54381" y="18258"/>
                    </a:moveTo>
                    <a:cubicBezTo>
                      <a:pt x="54571" y="22691"/>
                      <a:pt x="53213" y="27052"/>
                      <a:pt x="50540" y="30595"/>
                    </a:cubicBezTo>
                    <a:cubicBezTo>
                      <a:pt x="48423" y="33390"/>
                      <a:pt x="45172" y="35098"/>
                      <a:pt x="41669" y="35256"/>
                    </a:cubicBezTo>
                    <a:lnTo>
                      <a:pt x="14325" y="35896"/>
                    </a:lnTo>
                    <a:lnTo>
                      <a:pt x="14417" y="38455"/>
                    </a:lnTo>
                    <a:lnTo>
                      <a:pt x="425" y="38729"/>
                    </a:lnTo>
                    <a:lnTo>
                      <a:pt x="1249" y="37267"/>
                    </a:lnTo>
                    <a:cubicBezTo>
                      <a:pt x="7904" y="33688"/>
                      <a:pt x="11814" y="26517"/>
                      <a:pt x="11216" y="18989"/>
                    </a:cubicBezTo>
                    <a:cubicBezTo>
                      <a:pt x="11374" y="11801"/>
                      <a:pt x="7537" y="5117"/>
                      <a:pt x="1249" y="1626"/>
                    </a:cubicBezTo>
                    <a:cubicBezTo>
                      <a:pt x="1157" y="1535"/>
                      <a:pt x="1157" y="1625"/>
                      <a:pt x="1157" y="1625"/>
                    </a:cubicBezTo>
                    <a:lnTo>
                      <a:pt x="334" y="255"/>
                    </a:lnTo>
                    <a:lnTo>
                      <a:pt x="13686" y="-19"/>
                    </a:lnTo>
                    <a:lnTo>
                      <a:pt x="13686" y="2448"/>
                    </a:lnTo>
                    <a:lnTo>
                      <a:pt x="40938" y="1900"/>
                    </a:lnTo>
                    <a:cubicBezTo>
                      <a:pt x="44444" y="1827"/>
                      <a:pt x="47787" y="3379"/>
                      <a:pt x="49991" y="6104"/>
                    </a:cubicBezTo>
                    <a:cubicBezTo>
                      <a:pt x="52846" y="9509"/>
                      <a:pt x="54401" y="13815"/>
                      <a:pt x="54381" y="18258"/>
                    </a:cubicBezTo>
                    <a:close/>
                    <a:moveTo>
                      <a:pt x="43499" y="24380"/>
                    </a:moveTo>
                    <a:cubicBezTo>
                      <a:pt x="44662" y="22627"/>
                      <a:pt x="45209" y="20538"/>
                      <a:pt x="45053" y="18440"/>
                    </a:cubicBezTo>
                    <a:cubicBezTo>
                      <a:pt x="45063" y="16349"/>
                      <a:pt x="44424" y="14306"/>
                      <a:pt x="43224" y="12592"/>
                    </a:cubicBezTo>
                    <a:cubicBezTo>
                      <a:pt x="42690" y="11920"/>
                      <a:pt x="41952" y="11439"/>
                      <a:pt x="41121" y="11221"/>
                    </a:cubicBezTo>
                    <a:lnTo>
                      <a:pt x="19538" y="11678"/>
                    </a:lnTo>
                    <a:cubicBezTo>
                      <a:pt x="20123" y="14010"/>
                      <a:pt x="20431" y="16402"/>
                      <a:pt x="20453" y="18806"/>
                    </a:cubicBezTo>
                    <a:cubicBezTo>
                      <a:pt x="20532" y="21355"/>
                      <a:pt x="20285" y="23905"/>
                      <a:pt x="19721" y="26392"/>
                    </a:cubicBezTo>
                    <a:lnTo>
                      <a:pt x="41395" y="25934"/>
                    </a:lnTo>
                    <a:cubicBezTo>
                      <a:pt x="42304" y="25780"/>
                      <a:pt x="43085" y="25203"/>
                      <a:pt x="43499" y="2438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5" name="Google Shape;2625;g2db6eecb36d_0_5"/>
              <p:cNvSpPr/>
              <p:nvPr/>
            </p:nvSpPr>
            <p:spPr>
              <a:xfrm>
                <a:off x="8466325" y="3975358"/>
                <a:ext cx="5147" cy="39570"/>
              </a:xfrm>
              <a:custGeom>
                <a:rect b="b" l="l" r="r" t="t"/>
                <a:pathLst>
                  <a:path extrusionOk="0" h="39570" w="5147">
                    <a:moveTo>
                      <a:pt x="727" y="27213"/>
                    </a:moveTo>
                    <a:lnTo>
                      <a:pt x="5482" y="-19"/>
                    </a:lnTo>
                    <a:lnTo>
                      <a:pt x="4659" y="29315"/>
                    </a:lnTo>
                    <a:cubicBezTo>
                      <a:pt x="4584" y="32887"/>
                      <a:pt x="3676" y="36392"/>
                      <a:pt x="2006" y="39551"/>
                    </a:cubicBezTo>
                    <a:cubicBezTo>
                      <a:pt x="364" y="35657"/>
                      <a:pt x="-82" y="31362"/>
                      <a:pt x="727" y="272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6" name="Google Shape;2626;g2db6eecb36d_0_5"/>
              <p:cNvSpPr/>
              <p:nvPr/>
            </p:nvSpPr>
            <p:spPr>
              <a:xfrm>
                <a:off x="8432057" y="4209197"/>
                <a:ext cx="39141" cy="42603"/>
              </a:xfrm>
              <a:custGeom>
                <a:rect b="b" l="l" r="r" t="t"/>
                <a:pathLst>
                  <a:path extrusionOk="0" h="42603" w="39141">
                    <a:moveTo>
                      <a:pt x="39475" y="21200"/>
                    </a:moveTo>
                    <a:lnTo>
                      <a:pt x="39475" y="21474"/>
                    </a:lnTo>
                    <a:cubicBezTo>
                      <a:pt x="39463" y="25250"/>
                      <a:pt x="37949" y="28866"/>
                      <a:pt x="35268" y="31527"/>
                    </a:cubicBezTo>
                    <a:lnTo>
                      <a:pt x="23837" y="42493"/>
                    </a:lnTo>
                    <a:lnTo>
                      <a:pt x="20179" y="42584"/>
                    </a:lnTo>
                    <a:lnTo>
                      <a:pt x="33440" y="29699"/>
                    </a:lnTo>
                    <a:cubicBezTo>
                      <a:pt x="38535" y="21708"/>
                      <a:pt x="36183" y="11102"/>
                      <a:pt x="28186" y="6011"/>
                    </a:cubicBezTo>
                    <a:cubicBezTo>
                      <a:pt x="22761" y="2557"/>
                      <a:pt x="15858" y="2423"/>
                      <a:pt x="10303" y="5664"/>
                    </a:cubicBezTo>
                    <a:lnTo>
                      <a:pt x="426" y="15168"/>
                    </a:lnTo>
                    <a:lnTo>
                      <a:pt x="334" y="11696"/>
                    </a:lnTo>
                    <a:lnTo>
                      <a:pt x="8474" y="3837"/>
                    </a:lnTo>
                    <a:cubicBezTo>
                      <a:pt x="11923" y="667"/>
                      <a:pt x="16684" y="-658"/>
                      <a:pt x="21276" y="273"/>
                    </a:cubicBezTo>
                    <a:cubicBezTo>
                      <a:pt x="25830" y="1112"/>
                      <a:pt x="29997" y="3386"/>
                      <a:pt x="33165" y="6761"/>
                    </a:cubicBezTo>
                    <a:cubicBezTo>
                      <a:pt x="37050" y="10583"/>
                      <a:pt x="39310" y="15755"/>
                      <a:pt x="39475" y="212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7" name="Google Shape;2627;g2db6eecb36d_0_5"/>
              <p:cNvSpPr/>
              <p:nvPr/>
            </p:nvSpPr>
            <p:spPr>
              <a:xfrm>
                <a:off x="8430595" y="4110517"/>
                <a:ext cx="38909" cy="42679"/>
              </a:xfrm>
              <a:custGeom>
                <a:rect b="b" l="l" r="r" t="t"/>
                <a:pathLst>
                  <a:path extrusionOk="0" h="42679" w="38909">
                    <a:moveTo>
                      <a:pt x="34719" y="10582"/>
                    </a:moveTo>
                    <a:cubicBezTo>
                      <a:pt x="38110" y="13809"/>
                      <a:pt x="39743" y="18466"/>
                      <a:pt x="39109" y="23102"/>
                    </a:cubicBezTo>
                    <a:cubicBezTo>
                      <a:pt x="37843" y="32441"/>
                      <a:pt x="30987" y="40054"/>
                      <a:pt x="21826" y="42293"/>
                    </a:cubicBezTo>
                    <a:cubicBezTo>
                      <a:pt x="20685" y="42546"/>
                      <a:pt x="19519" y="42668"/>
                      <a:pt x="18350" y="42659"/>
                    </a:cubicBezTo>
                    <a:cubicBezTo>
                      <a:pt x="14860" y="42710"/>
                      <a:pt x="11474" y="41474"/>
                      <a:pt x="8840" y="39187"/>
                    </a:cubicBezTo>
                    <a:lnTo>
                      <a:pt x="426" y="31510"/>
                    </a:lnTo>
                    <a:lnTo>
                      <a:pt x="334" y="27946"/>
                    </a:lnTo>
                    <a:lnTo>
                      <a:pt x="10485" y="37175"/>
                    </a:lnTo>
                    <a:cubicBezTo>
                      <a:pt x="13163" y="39526"/>
                      <a:pt x="16749" y="40565"/>
                      <a:pt x="20270" y="40008"/>
                    </a:cubicBezTo>
                    <a:cubicBezTo>
                      <a:pt x="24640" y="39279"/>
                      <a:pt x="28618" y="37049"/>
                      <a:pt x="31519" y="33703"/>
                    </a:cubicBezTo>
                    <a:cubicBezTo>
                      <a:pt x="34584" y="30477"/>
                      <a:pt x="36400" y="26265"/>
                      <a:pt x="36640" y="21823"/>
                    </a:cubicBezTo>
                    <a:cubicBezTo>
                      <a:pt x="36881" y="18324"/>
                      <a:pt x="35538" y="14903"/>
                      <a:pt x="32982" y="12501"/>
                    </a:cubicBezTo>
                    <a:lnTo>
                      <a:pt x="19172" y="73"/>
                    </a:lnTo>
                    <a:lnTo>
                      <a:pt x="22922" y="-1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8" name="Google Shape;2628;g2db6eecb36d_0_5"/>
              <p:cNvSpPr/>
              <p:nvPr/>
            </p:nvSpPr>
            <p:spPr>
              <a:xfrm>
                <a:off x="8409745" y="4087306"/>
                <a:ext cx="57183" cy="63386"/>
              </a:xfrm>
              <a:custGeom>
                <a:rect b="b" l="l" r="r" t="t"/>
                <a:pathLst>
                  <a:path extrusionOk="0" h="63386" w="57183">
                    <a:moveTo>
                      <a:pt x="53831" y="35713"/>
                    </a:moveTo>
                    <a:cubicBezTo>
                      <a:pt x="56388" y="38114"/>
                      <a:pt x="57731" y="41536"/>
                      <a:pt x="57489" y="45034"/>
                    </a:cubicBezTo>
                    <a:cubicBezTo>
                      <a:pt x="57250" y="49477"/>
                      <a:pt x="55434" y="53689"/>
                      <a:pt x="52368" y="56914"/>
                    </a:cubicBezTo>
                    <a:cubicBezTo>
                      <a:pt x="49467" y="60261"/>
                      <a:pt x="45489" y="62491"/>
                      <a:pt x="41120" y="63220"/>
                    </a:cubicBezTo>
                    <a:cubicBezTo>
                      <a:pt x="37598" y="63776"/>
                      <a:pt x="34012" y="62738"/>
                      <a:pt x="31334" y="60387"/>
                    </a:cubicBezTo>
                    <a:lnTo>
                      <a:pt x="21184" y="51157"/>
                    </a:lnTo>
                    <a:lnTo>
                      <a:pt x="21276" y="54721"/>
                    </a:lnTo>
                    <a:lnTo>
                      <a:pt x="334" y="35896"/>
                    </a:lnTo>
                    <a:lnTo>
                      <a:pt x="1430" y="35438"/>
                    </a:lnTo>
                    <a:lnTo>
                      <a:pt x="1979" y="35530"/>
                    </a:lnTo>
                    <a:cubicBezTo>
                      <a:pt x="2759" y="35711"/>
                      <a:pt x="3557" y="35803"/>
                      <a:pt x="4357" y="35804"/>
                    </a:cubicBezTo>
                    <a:cubicBezTo>
                      <a:pt x="8212" y="35727"/>
                      <a:pt x="11886" y="34154"/>
                      <a:pt x="14600" y="31418"/>
                    </a:cubicBezTo>
                    <a:cubicBezTo>
                      <a:pt x="21907" y="24199"/>
                      <a:pt x="23377" y="12944"/>
                      <a:pt x="18166" y="4094"/>
                    </a:cubicBezTo>
                    <a:lnTo>
                      <a:pt x="17983" y="-19"/>
                    </a:lnTo>
                    <a:lnTo>
                      <a:pt x="43772" y="23192"/>
                    </a:lnTo>
                    <a:lnTo>
                      <a:pt x="40022" y="23284"/>
                    </a:lnTo>
                    <a:close/>
                    <a:moveTo>
                      <a:pt x="48161" y="45125"/>
                    </a:moveTo>
                    <a:cubicBezTo>
                      <a:pt x="48333" y="44233"/>
                      <a:pt x="48135" y="43310"/>
                      <a:pt x="47614" y="42566"/>
                    </a:cubicBezTo>
                    <a:lnTo>
                      <a:pt x="28866" y="25751"/>
                    </a:lnTo>
                    <a:cubicBezTo>
                      <a:pt x="27339" y="30589"/>
                      <a:pt x="24564" y="34939"/>
                      <a:pt x="20818" y="38363"/>
                    </a:cubicBezTo>
                    <a:lnTo>
                      <a:pt x="37736" y="53533"/>
                    </a:lnTo>
                    <a:cubicBezTo>
                      <a:pt x="38463" y="54017"/>
                      <a:pt x="39369" y="54151"/>
                      <a:pt x="40205" y="53899"/>
                    </a:cubicBezTo>
                    <a:cubicBezTo>
                      <a:pt x="42276" y="53388"/>
                      <a:pt x="44132" y="52236"/>
                      <a:pt x="45509" y="50609"/>
                    </a:cubicBezTo>
                    <a:cubicBezTo>
                      <a:pt x="46928" y="49091"/>
                      <a:pt x="47853" y="47179"/>
                      <a:pt x="48161" y="451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9" name="Google Shape;2629;g2db6eecb36d_0_5"/>
              <p:cNvSpPr/>
              <p:nvPr/>
            </p:nvSpPr>
            <p:spPr>
              <a:xfrm>
                <a:off x="8411756" y="4211852"/>
                <a:ext cx="56786" cy="63982"/>
              </a:xfrm>
              <a:custGeom>
                <a:rect b="b" l="l" r="r" t="t"/>
                <a:pathLst>
                  <a:path extrusionOk="0" h="63982" w="56786">
                    <a:moveTo>
                      <a:pt x="51637" y="5934"/>
                    </a:moveTo>
                    <a:cubicBezTo>
                      <a:pt x="58028" y="11195"/>
                      <a:pt x="58968" y="20627"/>
                      <a:pt x="53740" y="27044"/>
                    </a:cubicBezTo>
                    <a:lnTo>
                      <a:pt x="40480" y="39929"/>
                    </a:lnTo>
                    <a:lnTo>
                      <a:pt x="44138" y="39838"/>
                    </a:lnTo>
                    <a:lnTo>
                      <a:pt x="19172" y="63963"/>
                    </a:lnTo>
                    <a:lnTo>
                      <a:pt x="19264" y="59852"/>
                    </a:lnTo>
                    <a:cubicBezTo>
                      <a:pt x="21970" y="55182"/>
                      <a:pt x="22757" y="49645"/>
                      <a:pt x="21459" y="44408"/>
                    </a:cubicBezTo>
                    <a:cubicBezTo>
                      <a:pt x="20571" y="39859"/>
                      <a:pt x="18228" y="35721"/>
                      <a:pt x="14782" y="32618"/>
                    </a:cubicBezTo>
                    <a:cubicBezTo>
                      <a:pt x="11348" y="29415"/>
                      <a:pt x="6600" y="28026"/>
                      <a:pt x="1979" y="28871"/>
                    </a:cubicBezTo>
                    <a:lnTo>
                      <a:pt x="1248" y="29054"/>
                    </a:lnTo>
                    <a:lnTo>
                      <a:pt x="334" y="28689"/>
                    </a:lnTo>
                    <a:lnTo>
                      <a:pt x="20635" y="9041"/>
                    </a:lnTo>
                    <a:lnTo>
                      <a:pt x="20727" y="12513"/>
                    </a:lnTo>
                    <a:lnTo>
                      <a:pt x="30604" y="3009"/>
                    </a:lnTo>
                    <a:cubicBezTo>
                      <a:pt x="37223" y="-1978"/>
                      <a:pt x="46632" y="-670"/>
                      <a:pt x="51637" y="5934"/>
                    </a:cubicBezTo>
                    <a:close/>
                    <a:moveTo>
                      <a:pt x="47338" y="20373"/>
                    </a:moveTo>
                    <a:cubicBezTo>
                      <a:pt x="47657" y="19846"/>
                      <a:pt x="47845" y="19250"/>
                      <a:pt x="47887" y="18636"/>
                    </a:cubicBezTo>
                    <a:cubicBezTo>
                      <a:pt x="47744" y="16267"/>
                      <a:pt x="46696" y="14043"/>
                      <a:pt x="44961" y="12422"/>
                    </a:cubicBezTo>
                    <a:cubicBezTo>
                      <a:pt x="43502" y="10887"/>
                      <a:pt x="41627" y="9807"/>
                      <a:pt x="39566" y="9315"/>
                    </a:cubicBezTo>
                    <a:cubicBezTo>
                      <a:pt x="38716" y="9084"/>
                      <a:pt x="37808" y="9252"/>
                      <a:pt x="37097" y="9771"/>
                    </a:cubicBezTo>
                    <a:lnTo>
                      <a:pt x="20727" y="25490"/>
                    </a:lnTo>
                    <a:cubicBezTo>
                      <a:pt x="24573" y="28807"/>
                      <a:pt x="27501" y="33055"/>
                      <a:pt x="29232" y="3782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0" name="Google Shape;2630;g2db6eecb36d_0_5"/>
              <p:cNvSpPr/>
              <p:nvPr/>
            </p:nvSpPr>
            <p:spPr>
              <a:xfrm>
                <a:off x="8436169" y="3973895"/>
                <a:ext cx="2225" cy="37011"/>
              </a:xfrm>
              <a:custGeom>
                <a:rect b="b" l="l" r="r" t="t"/>
                <a:pathLst>
                  <a:path extrusionOk="0" h="37011" w="2225">
                    <a:moveTo>
                      <a:pt x="2532" y="28676"/>
                    </a:moveTo>
                    <a:cubicBezTo>
                      <a:pt x="2672" y="31499"/>
                      <a:pt x="2268" y="34322"/>
                      <a:pt x="1343" y="36992"/>
                    </a:cubicBezTo>
                    <a:cubicBezTo>
                      <a:pt x="633" y="34653"/>
                      <a:pt x="293" y="32217"/>
                      <a:pt x="338" y="29773"/>
                    </a:cubicBezTo>
                    <a:lnTo>
                      <a:pt x="1252" y="-1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1" name="Google Shape;2631;g2db6eecb36d_0_5"/>
              <p:cNvSpPr/>
              <p:nvPr/>
            </p:nvSpPr>
            <p:spPr>
              <a:xfrm>
                <a:off x="8401329" y="3928476"/>
                <a:ext cx="35849" cy="93949"/>
              </a:xfrm>
              <a:custGeom>
                <a:rect b="b" l="l" r="r" t="t"/>
                <a:pathLst>
                  <a:path extrusionOk="0" h="93949" w="35849">
                    <a:moveTo>
                      <a:pt x="34812" y="18259"/>
                    </a:moveTo>
                    <a:lnTo>
                      <a:pt x="36093" y="45400"/>
                    </a:lnTo>
                    <a:lnTo>
                      <a:pt x="35178" y="75193"/>
                    </a:lnTo>
                    <a:cubicBezTo>
                      <a:pt x="35134" y="77636"/>
                      <a:pt x="35473" y="80072"/>
                      <a:pt x="36184" y="82411"/>
                    </a:cubicBezTo>
                    <a:cubicBezTo>
                      <a:pt x="34707" y="88548"/>
                      <a:pt x="29487" y="93066"/>
                      <a:pt x="23198" y="93652"/>
                    </a:cubicBezTo>
                    <a:lnTo>
                      <a:pt x="18809" y="93835"/>
                    </a:lnTo>
                    <a:cubicBezTo>
                      <a:pt x="18637" y="93910"/>
                      <a:pt x="18449" y="93941"/>
                      <a:pt x="18260" y="93927"/>
                    </a:cubicBezTo>
                    <a:cubicBezTo>
                      <a:pt x="9266" y="92865"/>
                      <a:pt x="2609" y="85057"/>
                      <a:pt x="2989" y="76015"/>
                    </a:cubicBezTo>
                    <a:lnTo>
                      <a:pt x="2988" y="75466"/>
                    </a:lnTo>
                    <a:lnTo>
                      <a:pt x="519" y="19630"/>
                    </a:lnTo>
                    <a:cubicBezTo>
                      <a:pt x="533" y="19383"/>
                      <a:pt x="503" y="19135"/>
                      <a:pt x="428" y="18898"/>
                    </a:cubicBezTo>
                    <a:lnTo>
                      <a:pt x="428" y="18716"/>
                    </a:lnTo>
                    <a:cubicBezTo>
                      <a:pt x="-512" y="9756"/>
                      <a:pt x="5705" y="1619"/>
                      <a:pt x="14602" y="164"/>
                    </a:cubicBezTo>
                    <a:lnTo>
                      <a:pt x="18991" y="-18"/>
                    </a:lnTo>
                    <a:cubicBezTo>
                      <a:pt x="23562" y="-83"/>
                      <a:pt x="27871" y="2104"/>
                      <a:pt x="30514" y="5830"/>
                    </a:cubicBezTo>
                    <a:cubicBezTo>
                      <a:pt x="33188" y="9435"/>
                      <a:pt x="34688" y="13774"/>
                      <a:pt x="34812" y="18259"/>
                    </a:cubicBezTo>
                    <a:close/>
                    <a:moveTo>
                      <a:pt x="22649" y="81772"/>
                    </a:moveTo>
                    <a:cubicBezTo>
                      <a:pt x="23655" y="81772"/>
                      <a:pt x="25667" y="79030"/>
                      <a:pt x="25484" y="74644"/>
                    </a:cubicBezTo>
                    <a:lnTo>
                      <a:pt x="22923" y="18808"/>
                    </a:lnTo>
                    <a:cubicBezTo>
                      <a:pt x="22920" y="16746"/>
                      <a:pt x="22282" y="14736"/>
                      <a:pt x="21095" y="13050"/>
                    </a:cubicBezTo>
                    <a:cubicBezTo>
                      <a:pt x="20738" y="12479"/>
                      <a:pt x="20185" y="12057"/>
                      <a:pt x="19540" y="11862"/>
                    </a:cubicBezTo>
                    <a:lnTo>
                      <a:pt x="15150" y="12045"/>
                    </a:lnTo>
                    <a:cubicBezTo>
                      <a:pt x="14145" y="12136"/>
                      <a:pt x="12133" y="14878"/>
                      <a:pt x="12316" y="19264"/>
                    </a:cubicBezTo>
                    <a:lnTo>
                      <a:pt x="14877" y="75101"/>
                    </a:lnTo>
                    <a:cubicBezTo>
                      <a:pt x="15060" y="79488"/>
                      <a:pt x="17254" y="82411"/>
                      <a:pt x="18351" y="820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2" name="Google Shape;2632;g2db6eecb36d_0_5"/>
              <p:cNvSpPr/>
              <p:nvPr/>
            </p:nvSpPr>
            <p:spPr>
              <a:xfrm>
                <a:off x="8412670" y="4240499"/>
                <a:ext cx="20822" cy="31223"/>
              </a:xfrm>
              <a:custGeom>
                <a:rect b="b" l="l" r="r" t="t"/>
                <a:pathLst>
                  <a:path extrusionOk="0" h="31223" w="20822">
                    <a:moveTo>
                      <a:pt x="20545" y="15760"/>
                    </a:moveTo>
                    <a:cubicBezTo>
                      <a:pt x="21843" y="20998"/>
                      <a:pt x="21056" y="26534"/>
                      <a:pt x="18350" y="31204"/>
                    </a:cubicBezTo>
                    <a:lnTo>
                      <a:pt x="18441" y="21060"/>
                    </a:lnTo>
                    <a:cubicBezTo>
                      <a:pt x="18494" y="19462"/>
                      <a:pt x="18340" y="17865"/>
                      <a:pt x="17984" y="16308"/>
                    </a:cubicBezTo>
                    <a:cubicBezTo>
                      <a:pt x="17068" y="10599"/>
                      <a:pt x="13313" y="5747"/>
                      <a:pt x="8016" y="3422"/>
                    </a:cubicBezTo>
                    <a:lnTo>
                      <a:pt x="334" y="407"/>
                    </a:lnTo>
                    <a:lnTo>
                      <a:pt x="1066" y="224"/>
                    </a:lnTo>
                    <a:cubicBezTo>
                      <a:pt x="5686" y="-622"/>
                      <a:pt x="10435" y="768"/>
                      <a:pt x="13869" y="3971"/>
                    </a:cubicBezTo>
                    <a:cubicBezTo>
                      <a:pt x="17314" y="7074"/>
                      <a:pt x="19658" y="11211"/>
                      <a:pt x="20545" y="157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3" name="Google Shape;2633;g2db6eecb36d_0_5"/>
              <p:cNvSpPr/>
              <p:nvPr/>
            </p:nvSpPr>
            <p:spPr>
              <a:xfrm>
                <a:off x="8359683" y="4240925"/>
                <a:ext cx="71104" cy="46881"/>
              </a:xfrm>
              <a:custGeom>
                <a:rect b="b" l="l" r="r" t="t"/>
                <a:pathLst>
                  <a:path extrusionOk="0" h="46881" w="71104">
                    <a:moveTo>
                      <a:pt x="71428" y="20634"/>
                    </a:moveTo>
                    <a:lnTo>
                      <a:pt x="71338" y="30778"/>
                    </a:lnTo>
                    <a:cubicBezTo>
                      <a:pt x="69365" y="34151"/>
                      <a:pt x="66091" y="36563"/>
                      <a:pt x="62284" y="37449"/>
                    </a:cubicBezTo>
                    <a:lnTo>
                      <a:pt x="20673" y="46588"/>
                    </a:lnTo>
                    <a:cubicBezTo>
                      <a:pt x="16050" y="47501"/>
                      <a:pt x="11271" y="46102"/>
                      <a:pt x="7871" y="42841"/>
                    </a:cubicBezTo>
                    <a:cubicBezTo>
                      <a:pt x="4426" y="39738"/>
                      <a:pt x="2083" y="35601"/>
                      <a:pt x="1195" y="31052"/>
                    </a:cubicBezTo>
                    <a:cubicBezTo>
                      <a:pt x="-1792" y="21842"/>
                      <a:pt x="3238" y="11954"/>
                      <a:pt x="12443" y="8936"/>
                    </a:cubicBezTo>
                    <a:lnTo>
                      <a:pt x="53321" y="-19"/>
                    </a:lnTo>
                    <a:lnTo>
                      <a:pt x="61003" y="2996"/>
                    </a:lnTo>
                    <a:cubicBezTo>
                      <a:pt x="66301" y="5321"/>
                      <a:pt x="70055" y="10173"/>
                      <a:pt x="70972" y="15882"/>
                    </a:cubicBezTo>
                    <a:cubicBezTo>
                      <a:pt x="71328" y="17440"/>
                      <a:pt x="71481" y="19037"/>
                      <a:pt x="71428" y="20634"/>
                    </a:cubicBezTo>
                    <a:close/>
                    <a:moveTo>
                      <a:pt x="59723" y="25843"/>
                    </a:moveTo>
                    <a:cubicBezTo>
                      <a:pt x="61186" y="25569"/>
                      <a:pt x="62833" y="22187"/>
                      <a:pt x="61918" y="17801"/>
                    </a:cubicBezTo>
                    <a:cubicBezTo>
                      <a:pt x="61511" y="15749"/>
                      <a:pt x="60491" y="13869"/>
                      <a:pt x="58992" y="12410"/>
                    </a:cubicBezTo>
                    <a:cubicBezTo>
                      <a:pt x="58419" y="11854"/>
                      <a:pt x="57680" y="11501"/>
                      <a:pt x="56888" y="11404"/>
                    </a:cubicBezTo>
                    <a:lnTo>
                      <a:pt x="56613" y="11404"/>
                    </a:lnTo>
                    <a:lnTo>
                      <a:pt x="14912" y="20543"/>
                    </a:lnTo>
                    <a:cubicBezTo>
                      <a:pt x="13449" y="20817"/>
                      <a:pt x="11803" y="24198"/>
                      <a:pt x="12809" y="28585"/>
                    </a:cubicBezTo>
                    <a:cubicBezTo>
                      <a:pt x="13217" y="30637"/>
                      <a:pt x="14237" y="32517"/>
                      <a:pt x="15735" y="33977"/>
                    </a:cubicBezTo>
                    <a:cubicBezTo>
                      <a:pt x="16358" y="34620"/>
                      <a:pt x="17216" y="34983"/>
                      <a:pt x="18113" y="349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4" name="Google Shape;2634;g2db6eecb36d_0_5"/>
              <p:cNvSpPr/>
              <p:nvPr/>
            </p:nvSpPr>
            <p:spPr>
              <a:xfrm>
                <a:off x="8410841" y="4091418"/>
                <a:ext cx="19836" cy="31710"/>
              </a:xfrm>
              <a:custGeom>
                <a:rect b="b" l="l" r="r" t="t"/>
                <a:pathLst>
                  <a:path extrusionOk="0" h="31710" w="19836">
                    <a:moveTo>
                      <a:pt x="17070" y="-19"/>
                    </a:moveTo>
                    <a:cubicBezTo>
                      <a:pt x="22280" y="8831"/>
                      <a:pt x="20811" y="20087"/>
                      <a:pt x="13504" y="27305"/>
                    </a:cubicBezTo>
                    <a:cubicBezTo>
                      <a:pt x="10789" y="30041"/>
                      <a:pt x="7116" y="31615"/>
                      <a:pt x="3261" y="31691"/>
                    </a:cubicBezTo>
                    <a:cubicBezTo>
                      <a:pt x="2460" y="31691"/>
                      <a:pt x="1663" y="31599"/>
                      <a:pt x="883" y="31418"/>
                    </a:cubicBezTo>
                    <a:lnTo>
                      <a:pt x="334" y="31326"/>
                    </a:lnTo>
                    <a:lnTo>
                      <a:pt x="7742" y="28127"/>
                    </a:lnTo>
                    <a:cubicBezTo>
                      <a:pt x="12930" y="25559"/>
                      <a:pt x="16521" y="20603"/>
                      <a:pt x="17343" y="14876"/>
                    </a:cubicBezTo>
                    <a:cubicBezTo>
                      <a:pt x="17552" y="13271"/>
                      <a:pt x="17614" y="11650"/>
                      <a:pt x="17526" y="1003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5" name="Google Shape;2635;g2db6eecb36d_0_5"/>
              <p:cNvSpPr/>
              <p:nvPr/>
            </p:nvSpPr>
            <p:spPr>
              <a:xfrm>
                <a:off x="8418524" y="4163704"/>
                <a:ext cx="10027" cy="35641"/>
              </a:xfrm>
              <a:custGeom>
                <a:rect b="b" l="l" r="r" t="t"/>
                <a:pathLst>
                  <a:path extrusionOk="0" h="35641" w="10027">
                    <a:moveTo>
                      <a:pt x="10301" y="17345"/>
                    </a:moveTo>
                    <a:cubicBezTo>
                      <a:pt x="10899" y="24873"/>
                      <a:pt x="6988" y="32044"/>
                      <a:pt x="334" y="35622"/>
                    </a:cubicBezTo>
                    <a:lnTo>
                      <a:pt x="4998" y="27854"/>
                    </a:lnTo>
                    <a:cubicBezTo>
                      <a:pt x="6853" y="24703"/>
                      <a:pt x="7773" y="21090"/>
                      <a:pt x="7649" y="17437"/>
                    </a:cubicBezTo>
                    <a:cubicBezTo>
                      <a:pt x="7666" y="13887"/>
                      <a:pt x="6684" y="10403"/>
                      <a:pt x="4815" y="7384"/>
                    </a:cubicBezTo>
                    <a:lnTo>
                      <a:pt x="334" y="-19"/>
                    </a:lnTo>
                    <a:cubicBezTo>
                      <a:pt x="6623" y="3472"/>
                      <a:pt x="10460" y="10157"/>
                      <a:pt x="10301" y="173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6" name="Google Shape;2636;g2db6eecb36d_0_5"/>
              <p:cNvSpPr/>
              <p:nvPr/>
            </p:nvSpPr>
            <p:spPr>
              <a:xfrm>
                <a:off x="8357198" y="4077345"/>
                <a:ext cx="70874" cy="45417"/>
              </a:xfrm>
              <a:custGeom>
                <a:rect b="b" l="l" r="r" t="t"/>
                <a:pathLst>
                  <a:path extrusionOk="0" h="45417" w="70874">
                    <a:moveTo>
                      <a:pt x="71169" y="24107"/>
                    </a:moveTo>
                    <a:cubicBezTo>
                      <a:pt x="71257" y="25723"/>
                      <a:pt x="71196" y="27344"/>
                      <a:pt x="70986" y="28950"/>
                    </a:cubicBezTo>
                    <a:cubicBezTo>
                      <a:pt x="70164" y="34677"/>
                      <a:pt x="66573" y="39633"/>
                      <a:pt x="61385" y="42201"/>
                    </a:cubicBezTo>
                    <a:lnTo>
                      <a:pt x="53976" y="45399"/>
                    </a:lnTo>
                    <a:lnTo>
                      <a:pt x="12641" y="37814"/>
                    </a:lnTo>
                    <a:cubicBezTo>
                      <a:pt x="2579" y="33763"/>
                      <a:pt x="-2292" y="22326"/>
                      <a:pt x="1762" y="12271"/>
                    </a:cubicBezTo>
                    <a:cubicBezTo>
                      <a:pt x="4704" y="4974"/>
                      <a:pt x="11721" y="138"/>
                      <a:pt x="19591" y="-19"/>
                    </a:cubicBezTo>
                    <a:lnTo>
                      <a:pt x="61476" y="7656"/>
                    </a:lnTo>
                    <a:cubicBezTo>
                      <a:pt x="65315" y="8403"/>
                      <a:pt x="68666" y="10723"/>
                      <a:pt x="70712" y="14054"/>
                    </a:cubicBezTo>
                    <a:close/>
                    <a:moveTo>
                      <a:pt x="61750" y="27305"/>
                    </a:moveTo>
                    <a:cubicBezTo>
                      <a:pt x="62574" y="22919"/>
                      <a:pt x="60835" y="19628"/>
                      <a:pt x="59372" y="19355"/>
                    </a:cubicBezTo>
                    <a:lnTo>
                      <a:pt x="17397" y="11678"/>
                    </a:lnTo>
                    <a:lnTo>
                      <a:pt x="17214" y="11678"/>
                    </a:lnTo>
                    <a:cubicBezTo>
                      <a:pt x="15659" y="11678"/>
                      <a:pt x="13099" y="14054"/>
                      <a:pt x="12367" y="18258"/>
                    </a:cubicBezTo>
                    <a:cubicBezTo>
                      <a:pt x="11544" y="22553"/>
                      <a:pt x="13281" y="25934"/>
                      <a:pt x="14745" y="26208"/>
                    </a:cubicBezTo>
                    <a:lnTo>
                      <a:pt x="56720" y="33885"/>
                    </a:lnTo>
                    <a:cubicBezTo>
                      <a:pt x="57598" y="33839"/>
                      <a:pt x="58422" y="33444"/>
                      <a:pt x="59007" y="32787"/>
                    </a:cubicBezTo>
                    <a:cubicBezTo>
                      <a:pt x="60485" y="31300"/>
                      <a:pt x="61445" y="29378"/>
                      <a:pt x="61750" y="273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7" name="Google Shape;2637;g2db6eecb36d_0_5"/>
              <p:cNvSpPr/>
              <p:nvPr/>
            </p:nvSpPr>
            <p:spPr>
              <a:xfrm>
                <a:off x="8354409" y="4162150"/>
                <a:ext cx="71441" cy="39478"/>
              </a:xfrm>
              <a:custGeom>
                <a:rect b="b" l="l" r="r" t="t"/>
                <a:pathLst>
                  <a:path extrusionOk="0" h="39478" w="71441">
                    <a:moveTo>
                      <a:pt x="71764" y="18990"/>
                    </a:moveTo>
                    <a:cubicBezTo>
                      <a:pt x="71887" y="22644"/>
                      <a:pt x="70968" y="26257"/>
                      <a:pt x="69113" y="29407"/>
                    </a:cubicBezTo>
                    <a:lnTo>
                      <a:pt x="64448" y="37176"/>
                    </a:lnTo>
                    <a:cubicBezTo>
                      <a:pt x="62774" y="38016"/>
                      <a:pt x="60926" y="38454"/>
                      <a:pt x="59053" y="38455"/>
                    </a:cubicBezTo>
                    <a:lnTo>
                      <a:pt x="16528" y="39460"/>
                    </a:lnTo>
                    <a:lnTo>
                      <a:pt x="16162" y="39460"/>
                    </a:lnTo>
                    <a:cubicBezTo>
                      <a:pt x="5498" y="37325"/>
                      <a:pt x="-1415" y="26956"/>
                      <a:pt x="721" y="16299"/>
                    </a:cubicBezTo>
                    <a:cubicBezTo>
                      <a:pt x="2242" y="8714"/>
                      <a:pt x="8069" y="2722"/>
                      <a:pt x="15613" y="987"/>
                    </a:cubicBezTo>
                    <a:lnTo>
                      <a:pt x="58229" y="-19"/>
                    </a:lnTo>
                    <a:cubicBezTo>
                      <a:pt x="60369" y="-14"/>
                      <a:pt x="62474" y="520"/>
                      <a:pt x="64356" y="1535"/>
                    </a:cubicBezTo>
                    <a:cubicBezTo>
                      <a:pt x="64356" y="1535"/>
                      <a:pt x="64356" y="1444"/>
                      <a:pt x="64448" y="1535"/>
                    </a:cubicBezTo>
                    <a:lnTo>
                      <a:pt x="68929" y="8938"/>
                    </a:lnTo>
                    <a:cubicBezTo>
                      <a:pt x="70798" y="11957"/>
                      <a:pt x="71780" y="15440"/>
                      <a:pt x="71763" y="18990"/>
                    </a:cubicBezTo>
                    <a:close/>
                    <a:moveTo>
                      <a:pt x="58777" y="26575"/>
                    </a:moveTo>
                    <a:cubicBezTo>
                      <a:pt x="60332" y="26575"/>
                      <a:pt x="62619" y="23559"/>
                      <a:pt x="62527" y="19173"/>
                    </a:cubicBezTo>
                    <a:cubicBezTo>
                      <a:pt x="62344" y="14786"/>
                      <a:pt x="60058" y="11862"/>
                      <a:pt x="58504" y="11862"/>
                    </a:cubicBezTo>
                    <a:lnTo>
                      <a:pt x="15888" y="12867"/>
                    </a:lnTo>
                    <a:cubicBezTo>
                      <a:pt x="14333" y="12867"/>
                      <a:pt x="12138" y="15883"/>
                      <a:pt x="12230" y="20269"/>
                    </a:cubicBezTo>
                    <a:cubicBezTo>
                      <a:pt x="11914" y="23306"/>
                      <a:pt x="13518" y="26220"/>
                      <a:pt x="16254" y="2758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8" name="Google Shape;2638;g2db6eecb36d_0_5"/>
              <p:cNvSpPr/>
              <p:nvPr/>
            </p:nvSpPr>
            <p:spPr>
              <a:xfrm>
                <a:off x="8366978" y="3929845"/>
                <a:ext cx="37036" cy="93948"/>
              </a:xfrm>
              <a:custGeom>
                <a:rect b="b" l="l" r="r" t="t"/>
                <a:pathLst>
                  <a:path extrusionOk="0" h="93948" w="37036">
                    <a:moveTo>
                      <a:pt x="37339" y="74097"/>
                    </a:moveTo>
                    <a:lnTo>
                      <a:pt x="37339" y="74646"/>
                    </a:lnTo>
                    <a:cubicBezTo>
                      <a:pt x="37575" y="78949"/>
                      <a:pt x="36490" y="83222"/>
                      <a:pt x="34229" y="86892"/>
                    </a:cubicBezTo>
                    <a:cubicBezTo>
                      <a:pt x="31877" y="90797"/>
                      <a:pt x="27798" y="93344"/>
                      <a:pt x="23255" y="93746"/>
                    </a:cubicBezTo>
                    <a:lnTo>
                      <a:pt x="18866" y="93929"/>
                    </a:lnTo>
                    <a:lnTo>
                      <a:pt x="18317" y="93929"/>
                    </a:lnTo>
                    <a:cubicBezTo>
                      <a:pt x="13936" y="93835"/>
                      <a:pt x="9861" y="91664"/>
                      <a:pt x="7343" y="88080"/>
                    </a:cubicBezTo>
                    <a:cubicBezTo>
                      <a:pt x="4764" y="84564"/>
                      <a:pt x="3270" y="80371"/>
                      <a:pt x="3045" y="76017"/>
                    </a:cubicBezTo>
                    <a:lnTo>
                      <a:pt x="3045" y="75468"/>
                    </a:lnTo>
                    <a:lnTo>
                      <a:pt x="484" y="19632"/>
                    </a:lnTo>
                    <a:lnTo>
                      <a:pt x="484" y="19266"/>
                    </a:lnTo>
                    <a:cubicBezTo>
                      <a:pt x="-733" y="10137"/>
                      <a:pt x="5557" y="1703"/>
                      <a:pt x="14659" y="258"/>
                    </a:cubicBezTo>
                    <a:lnTo>
                      <a:pt x="18957" y="-17"/>
                    </a:lnTo>
                    <a:cubicBezTo>
                      <a:pt x="23558" y="-104"/>
                      <a:pt x="27904" y="2085"/>
                      <a:pt x="30571" y="5833"/>
                    </a:cubicBezTo>
                    <a:cubicBezTo>
                      <a:pt x="33011" y="9208"/>
                      <a:pt x="34467" y="13194"/>
                      <a:pt x="34778" y="17347"/>
                    </a:cubicBezTo>
                    <a:lnTo>
                      <a:pt x="34778" y="18444"/>
                    </a:lnTo>
                    <a:close/>
                    <a:moveTo>
                      <a:pt x="24170" y="80495"/>
                    </a:moveTo>
                    <a:cubicBezTo>
                      <a:pt x="25177" y="78717"/>
                      <a:pt x="25654" y="76687"/>
                      <a:pt x="25541" y="74646"/>
                    </a:cubicBezTo>
                    <a:lnTo>
                      <a:pt x="22981" y="18810"/>
                    </a:lnTo>
                    <a:cubicBezTo>
                      <a:pt x="22919" y="16758"/>
                      <a:pt x="22286" y="14764"/>
                      <a:pt x="21152" y="13052"/>
                    </a:cubicBezTo>
                    <a:cubicBezTo>
                      <a:pt x="20784" y="12452"/>
                      <a:pt x="20191" y="12025"/>
                      <a:pt x="19505" y="11864"/>
                    </a:cubicBezTo>
                    <a:lnTo>
                      <a:pt x="15116" y="12047"/>
                    </a:lnTo>
                    <a:cubicBezTo>
                      <a:pt x="14202" y="12138"/>
                      <a:pt x="12189" y="14880"/>
                      <a:pt x="12372" y="19266"/>
                    </a:cubicBezTo>
                    <a:lnTo>
                      <a:pt x="14842" y="75102"/>
                    </a:lnTo>
                    <a:cubicBezTo>
                      <a:pt x="14932" y="77163"/>
                      <a:pt x="15598" y="79158"/>
                      <a:pt x="16763" y="80861"/>
                    </a:cubicBezTo>
                    <a:cubicBezTo>
                      <a:pt x="17403" y="81683"/>
                      <a:pt x="17952" y="82140"/>
                      <a:pt x="18317" y="82049"/>
                    </a:cubicBezTo>
                    <a:lnTo>
                      <a:pt x="22707" y="81866"/>
                    </a:lnTo>
                    <a:cubicBezTo>
                      <a:pt x="22981" y="81866"/>
                      <a:pt x="23621" y="81408"/>
                      <a:pt x="24170" y="804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9" name="Google Shape;2639;g2db6eecb36d_0_5"/>
              <p:cNvSpPr/>
              <p:nvPr/>
            </p:nvSpPr>
            <p:spPr>
              <a:xfrm>
                <a:off x="8401422" y="3947393"/>
                <a:ext cx="2560" cy="56567"/>
              </a:xfrm>
              <a:custGeom>
                <a:rect b="b" l="l" r="r" t="t"/>
                <a:pathLst>
                  <a:path extrusionOk="0" h="56567" w="2560">
                    <a:moveTo>
                      <a:pt x="425" y="712"/>
                    </a:moveTo>
                    <a:lnTo>
                      <a:pt x="2894" y="56549"/>
                    </a:lnTo>
                    <a:lnTo>
                      <a:pt x="334" y="895"/>
                    </a:lnTo>
                    <a:lnTo>
                      <a:pt x="334" y="-19"/>
                    </a:lnTo>
                    <a:cubicBezTo>
                      <a:pt x="408" y="217"/>
                      <a:pt x="439" y="465"/>
                      <a:pt x="425" y="7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0" name="Google Shape;2640;g2db6eecb36d_0_5"/>
              <p:cNvSpPr/>
              <p:nvPr/>
            </p:nvSpPr>
            <p:spPr>
              <a:xfrm>
                <a:off x="8336644" y="3931493"/>
                <a:ext cx="33149" cy="93122"/>
              </a:xfrm>
              <a:custGeom>
                <a:rect b="b" l="l" r="r" t="t"/>
                <a:pathLst>
                  <a:path extrusionOk="0" h="93122" w="33149">
                    <a:moveTo>
                      <a:pt x="33378" y="73820"/>
                    </a:moveTo>
                    <a:lnTo>
                      <a:pt x="33378" y="74369"/>
                    </a:lnTo>
                    <a:cubicBezTo>
                      <a:pt x="34276" y="82621"/>
                      <a:pt x="29342" y="90396"/>
                      <a:pt x="21490" y="93103"/>
                    </a:cubicBezTo>
                    <a:lnTo>
                      <a:pt x="22313" y="89813"/>
                    </a:lnTo>
                    <a:lnTo>
                      <a:pt x="14265" y="89813"/>
                    </a:lnTo>
                    <a:cubicBezTo>
                      <a:pt x="8138" y="89813"/>
                      <a:pt x="3200" y="83507"/>
                      <a:pt x="2834" y="75191"/>
                    </a:cubicBezTo>
                    <a:lnTo>
                      <a:pt x="365" y="19355"/>
                    </a:lnTo>
                    <a:cubicBezTo>
                      <a:pt x="-93" y="10947"/>
                      <a:pt x="4572" y="4093"/>
                      <a:pt x="10973" y="3819"/>
                    </a:cubicBezTo>
                    <a:lnTo>
                      <a:pt x="19112" y="3179"/>
                    </a:lnTo>
                    <a:lnTo>
                      <a:pt x="17832" y="-19"/>
                    </a:lnTo>
                    <a:cubicBezTo>
                      <a:pt x="25663" y="2235"/>
                      <a:pt x="30995" y="9476"/>
                      <a:pt x="30818" y="17618"/>
                    </a:cubicBezTo>
                    <a:lnTo>
                      <a:pt x="30818" y="17984"/>
                    </a:lnTo>
                    <a:close/>
                    <a:moveTo>
                      <a:pt x="18655" y="81589"/>
                    </a:moveTo>
                    <a:cubicBezTo>
                      <a:pt x="19661" y="81497"/>
                      <a:pt x="21673" y="78755"/>
                      <a:pt x="21490" y="74369"/>
                    </a:cubicBezTo>
                    <a:lnTo>
                      <a:pt x="19020" y="18532"/>
                    </a:lnTo>
                    <a:cubicBezTo>
                      <a:pt x="19070" y="15788"/>
                      <a:pt x="17772" y="13194"/>
                      <a:pt x="15545" y="11587"/>
                    </a:cubicBezTo>
                    <a:lnTo>
                      <a:pt x="11156" y="11861"/>
                    </a:lnTo>
                    <a:cubicBezTo>
                      <a:pt x="10882" y="11861"/>
                      <a:pt x="10241" y="12227"/>
                      <a:pt x="9692" y="13140"/>
                    </a:cubicBezTo>
                    <a:cubicBezTo>
                      <a:pt x="8695" y="14922"/>
                      <a:pt x="8220" y="16949"/>
                      <a:pt x="8321" y="18989"/>
                    </a:cubicBezTo>
                    <a:lnTo>
                      <a:pt x="10882" y="74825"/>
                    </a:lnTo>
                    <a:cubicBezTo>
                      <a:pt x="11064" y="79213"/>
                      <a:pt x="13533" y="82136"/>
                      <a:pt x="14357" y="817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1" name="Google Shape;2641;g2db6eecb36d_0_5"/>
              <p:cNvSpPr/>
              <p:nvPr/>
            </p:nvSpPr>
            <p:spPr>
              <a:xfrm>
                <a:off x="8332709" y="3931278"/>
                <a:ext cx="25914" cy="93885"/>
              </a:xfrm>
              <a:custGeom>
                <a:rect b="b" l="l" r="r" t="t"/>
                <a:pathLst>
                  <a:path extrusionOk="0" h="93885" w="25914">
                    <a:moveTo>
                      <a:pt x="26248" y="90027"/>
                    </a:moveTo>
                    <a:lnTo>
                      <a:pt x="25425" y="93318"/>
                    </a:lnTo>
                    <a:cubicBezTo>
                      <a:pt x="24682" y="93535"/>
                      <a:pt x="23913" y="93658"/>
                      <a:pt x="23139" y="93683"/>
                    </a:cubicBezTo>
                    <a:lnTo>
                      <a:pt x="18841" y="93866"/>
                    </a:lnTo>
                    <a:lnTo>
                      <a:pt x="18201" y="93866"/>
                    </a:lnTo>
                    <a:cubicBezTo>
                      <a:pt x="9054" y="92805"/>
                      <a:pt x="2341" y="84771"/>
                      <a:pt x="2929" y="75588"/>
                    </a:cubicBezTo>
                    <a:lnTo>
                      <a:pt x="368" y="19752"/>
                    </a:lnTo>
                    <a:cubicBezTo>
                      <a:pt x="118" y="15291"/>
                      <a:pt x="1235" y="10860"/>
                      <a:pt x="3569" y="7049"/>
                    </a:cubicBezTo>
                    <a:cubicBezTo>
                      <a:pt x="5863" y="3087"/>
                      <a:pt x="9974" y="520"/>
                      <a:pt x="14543" y="195"/>
                    </a:cubicBezTo>
                    <a:lnTo>
                      <a:pt x="18933" y="13"/>
                    </a:lnTo>
                    <a:cubicBezTo>
                      <a:pt x="19882" y="-64"/>
                      <a:pt x="20836" y="-2"/>
                      <a:pt x="21768" y="195"/>
                    </a:cubicBezTo>
                    <a:lnTo>
                      <a:pt x="23048" y="3394"/>
                    </a:lnTo>
                    <a:lnTo>
                      <a:pt x="14909" y="4033"/>
                    </a:lnTo>
                    <a:cubicBezTo>
                      <a:pt x="8507" y="4308"/>
                      <a:pt x="3843" y="11161"/>
                      <a:pt x="4300" y="19569"/>
                    </a:cubicBezTo>
                    <a:lnTo>
                      <a:pt x="6769" y="75406"/>
                    </a:lnTo>
                    <a:cubicBezTo>
                      <a:pt x="7135" y="83722"/>
                      <a:pt x="12074" y="90027"/>
                      <a:pt x="18201" y="9002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2" name="Google Shape;2642;g2db6eecb36d_0_5"/>
              <p:cNvSpPr/>
              <p:nvPr/>
            </p:nvSpPr>
            <p:spPr>
              <a:xfrm>
                <a:off x="8213676" y="3829962"/>
                <a:ext cx="144125" cy="308244"/>
              </a:xfrm>
              <a:custGeom>
                <a:rect b="b" l="l" r="r" t="t"/>
                <a:pathLst>
                  <a:path extrusionOk="0" h="308244" w="144125">
                    <a:moveTo>
                      <a:pt x="144458" y="194633"/>
                    </a:moveTo>
                    <a:lnTo>
                      <a:pt x="143361" y="199020"/>
                    </a:lnTo>
                    <a:cubicBezTo>
                      <a:pt x="124546" y="259922"/>
                      <a:pt x="70340" y="303104"/>
                      <a:pt x="6735" y="307861"/>
                    </a:cubicBezTo>
                    <a:lnTo>
                      <a:pt x="334" y="308225"/>
                    </a:lnTo>
                    <a:lnTo>
                      <a:pt x="334" y="-19"/>
                    </a:lnTo>
                    <a:lnTo>
                      <a:pt x="6735" y="439"/>
                    </a:lnTo>
                    <a:cubicBezTo>
                      <a:pt x="65709" y="4824"/>
                      <a:pt x="117045" y="42368"/>
                      <a:pt x="139063" y="97216"/>
                    </a:cubicBezTo>
                    <a:lnTo>
                      <a:pt x="140800" y="101511"/>
                    </a:lnTo>
                    <a:cubicBezTo>
                      <a:pt x="139869" y="101314"/>
                      <a:pt x="138915" y="101252"/>
                      <a:pt x="137966" y="101328"/>
                    </a:cubicBezTo>
                    <a:lnTo>
                      <a:pt x="133576" y="101511"/>
                    </a:lnTo>
                    <a:cubicBezTo>
                      <a:pt x="129007" y="101836"/>
                      <a:pt x="124896" y="104403"/>
                      <a:pt x="122602" y="108365"/>
                    </a:cubicBezTo>
                    <a:cubicBezTo>
                      <a:pt x="120268" y="112176"/>
                      <a:pt x="119151" y="116607"/>
                      <a:pt x="119401" y="121068"/>
                    </a:cubicBezTo>
                    <a:lnTo>
                      <a:pt x="121962" y="176904"/>
                    </a:lnTo>
                    <a:cubicBezTo>
                      <a:pt x="121374" y="186087"/>
                      <a:pt x="128087" y="194121"/>
                      <a:pt x="137234" y="195182"/>
                    </a:cubicBezTo>
                    <a:lnTo>
                      <a:pt x="137874" y="195182"/>
                    </a:lnTo>
                    <a:lnTo>
                      <a:pt x="142173" y="194999"/>
                    </a:lnTo>
                    <a:cubicBezTo>
                      <a:pt x="142947" y="194974"/>
                      <a:pt x="143715" y="194851"/>
                      <a:pt x="144459" y="194633"/>
                    </a:cubicBezTo>
                    <a:close/>
                    <a:moveTo>
                      <a:pt x="129918" y="201761"/>
                    </a:moveTo>
                    <a:cubicBezTo>
                      <a:pt x="120162" y="197531"/>
                      <a:pt x="113867" y="187898"/>
                      <a:pt x="113914" y="177270"/>
                    </a:cubicBezTo>
                    <a:lnTo>
                      <a:pt x="111445" y="121434"/>
                    </a:lnTo>
                    <a:cubicBezTo>
                      <a:pt x="110447" y="110731"/>
                      <a:pt x="115958" y="100471"/>
                      <a:pt x="125437" y="95388"/>
                    </a:cubicBezTo>
                    <a:cubicBezTo>
                      <a:pt x="104659" y="50068"/>
                      <a:pt x="61760" y="18833"/>
                      <a:pt x="12222" y="12958"/>
                    </a:cubicBezTo>
                    <a:lnTo>
                      <a:pt x="12222" y="295340"/>
                    </a:lnTo>
                    <a:cubicBezTo>
                      <a:pt x="66020" y="288933"/>
                      <a:pt x="111582" y="252708"/>
                      <a:pt x="129918" y="2017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643" name="Google Shape;2643;g2db6eecb36d_0_5"/>
          <p:cNvGrpSpPr/>
          <p:nvPr/>
        </p:nvGrpSpPr>
        <p:grpSpPr>
          <a:xfrm>
            <a:off x="5468421" y="3915490"/>
            <a:ext cx="2960164" cy="1233622"/>
            <a:chOff x="5468421" y="3915490"/>
            <a:chExt cx="2960164" cy="1233622"/>
          </a:xfrm>
        </p:grpSpPr>
        <p:sp>
          <p:nvSpPr>
            <p:cNvPr id="2644" name="Google Shape;2644;g2db6eecb36d_0_5"/>
            <p:cNvSpPr/>
            <p:nvPr/>
          </p:nvSpPr>
          <p:spPr>
            <a:xfrm>
              <a:off x="5468421" y="3915490"/>
              <a:ext cx="2960164" cy="1233622"/>
            </a:xfrm>
            <a:custGeom>
              <a:rect b="b" l="l" r="r" t="t"/>
              <a:pathLst>
                <a:path extrusionOk="0" h="837774" w="953354">
                  <a:moveTo>
                    <a:pt x="0" y="0"/>
                  </a:moveTo>
                  <a:lnTo>
                    <a:pt x="953355" y="0"/>
                  </a:lnTo>
                  <a:lnTo>
                    <a:pt x="953355" y="837775"/>
                  </a:lnTo>
                  <a:lnTo>
                    <a:pt x="0" y="83777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45" name="Google Shape;2645;g2db6eecb36d_0_5"/>
            <p:cNvGrpSpPr/>
            <p:nvPr/>
          </p:nvGrpSpPr>
          <p:grpSpPr>
            <a:xfrm>
              <a:off x="5633810" y="4116569"/>
              <a:ext cx="2629390" cy="831466"/>
              <a:chOff x="5723061" y="4122181"/>
              <a:chExt cx="2629390" cy="831466"/>
            </a:xfrm>
          </p:grpSpPr>
          <p:grpSp>
            <p:nvGrpSpPr>
              <p:cNvPr id="2646" name="Google Shape;2646;g2db6eecb36d_0_5"/>
              <p:cNvGrpSpPr/>
              <p:nvPr/>
            </p:nvGrpSpPr>
            <p:grpSpPr>
              <a:xfrm>
                <a:off x="5723061" y="4122181"/>
                <a:ext cx="561040" cy="377072"/>
                <a:chOff x="5723061" y="4127787"/>
                <a:chExt cx="561040" cy="377072"/>
              </a:xfrm>
            </p:grpSpPr>
            <p:grpSp>
              <p:nvGrpSpPr>
                <p:cNvPr id="2647" name="Google Shape;2647;g2db6eecb36d_0_5"/>
                <p:cNvGrpSpPr/>
                <p:nvPr/>
              </p:nvGrpSpPr>
              <p:grpSpPr>
                <a:xfrm>
                  <a:off x="5771378" y="4137213"/>
                  <a:ext cx="472272" cy="352929"/>
                  <a:chOff x="4998402" y="2853849"/>
                  <a:chExt cx="320728" cy="239680"/>
                </a:xfrm>
              </p:grpSpPr>
              <p:sp>
                <p:nvSpPr>
                  <p:cNvPr id="2648" name="Google Shape;2648;g2db6eecb36d_0_5"/>
                  <p:cNvSpPr/>
                  <p:nvPr/>
                </p:nvSpPr>
                <p:spPr>
                  <a:xfrm>
                    <a:off x="4998402" y="3052533"/>
                    <a:ext cx="320728" cy="40996"/>
                  </a:xfrm>
                  <a:custGeom>
                    <a:rect b="b" l="l" r="r" t="t"/>
                    <a:pathLst>
                      <a:path extrusionOk="0" h="40996" w="320728">
                        <a:moveTo>
                          <a:pt x="0" y="0"/>
                        </a:moveTo>
                        <a:lnTo>
                          <a:pt x="320729" y="0"/>
                        </a:lnTo>
                        <a:lnTo>
                          <a:pt x="320729" y="40997"/>
                        </a:lnTo>
                        <a:lnTo>
                          <a:pt x="0" y="40997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49" name="Google Shape;2649;g2db6eecb36d_0_5"/>
                  <p:cNvSpPr/>
                  <p:nvPr/>
                </p:nvSpPr>
                <p:spPr>
                  <a:xfrm>
                    <a:off x="5114135" y="2930581"/>
                    <a:ext cx="87275" cy="99641"/>
                  </a:xfrm>
                  <a:custGeom>
                    <a:rect b="b" l="l" r="r" t="t"/>
                    <a:pathLst>
                      <a:path extrusionOk="0" h="99641" w="87275">
                        <a:moveTo>
                          <a:pt x="87609" y="3735"/>
                        </a:moveTo>
                        <a:lnTo>
                          <a:pt x="72625" y="66006"/>
                        </a:lnTo>
                        <a:lnTo>
                          <a:pt x="72970" y="66567"/>
                        </a:lnTo>
                        <a:cubicBezTo>
                          <a:pt x="74551" y="69418"/>
                          <a:pt x="75368" y="72629"/>
                          <a:pt x="75344" y="75888"/>
                        </a:cubicBezTo>
                        <a:lnTo>
                          <a:pt x="75344" y="99623"/>
                        </a:lnTo>
                        <a:lnTo>
                          <a:pt x="9100" y="99623"/>
                        </a:lnTo>
                        <a:lnTo>
                          <a:pt x="9100" y="75888"/>
                        </a:lnTo>
                        <a:cubicBezTo>
                          <a:pt x="9000" y="71113"/>
                          <a:pt x="10820" y="66496"/>
                          <a:pt x="14153" y="63071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6"/>
                        </a:lnTo>
                        <a:lnTo>
                          <a:pt x="62347" y="59706"/>
                        </a:lnTo>
                        <a:cubicBezTo>
                          <a:pt x="63414" y="59719"/>
                          <a:pt x="64475" y="59878"/>
                          <a:pt x="65499" y="60181"/>
                        </a:cubicBezTo>
                        <a:lnTo>
                          <a:pt x="67140" y="60698"/>
                        </a:lnTo>
                        <a:lnTo>
                          <a:pt x="81433" y="1232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50" name="Google Shape;2650;g2db6eecb36d_0_5"/>
                  <p:cNvSpPr/>
                  <p:nvPr/>
                </p:nvSpPr>
                <p:spPr>
                  <a:xfrm>
                    <a:off x="5130071" y="2853849"/>
                    <a:ext cx="55750" cy="53957"/>
                  </a:xfrm>
                  <a:custGeom>
                    <a:rect b="b" l="l" r="r" t="t"/>
                    <a:pathLst>
                      <a:path extrusionOk="0" h="53957" w="55750">
                        <a:moveTo>
                          <a:pt x="56041" y="37615"/>
                        </a:moveTo>
                        <a:cubicBezTo>
                          <a:pt x="56033" y="37946"/>
                          <a:pt x="56048" y="38278"/>
                          <a:pt x="56084" y="38608"/>
                        </a:cubicBezTo>
                        <a:cubicBezTo>
                          <a:pt x="52542" y="43484"/>
                          <a:pt x="48275" y="47792"/>
                          <a:pt x="43431" y="51381"/>
                        </a:cubicBezTo>
                        <a:cubicBezTo>
                          <a:pt x="37972" y="53174"/>
                          <a:pt x="32247" y="54021"/>
                          <a:pt x="26503" y="53884"/>
                        </a:cubicBezTo>
                        <a:cubicBezTo>
                          <a:pt x="21556" y="54168"/>
                          <a:pt x="16610" y="53327"/>
                          <a:pt x="12036" y="51425"/>
                        </a:cubicBezTo>
                        <a:cubicBezTo>
                          <a:pt x="8965" y="49026"/>
                          <a:pt x="6310" y="46140"/>
                          <a:pt x="4176" y="42880"/>
                        </a:cubicBezTo>
                        <a:lnTo>
                          <a:pt x="4176" y="42319"/>
                        </a:lnTo>
                        <a:lnTo>
                          <a:pt x="3745" y="42319"/>
                        </a:lnTo>
                        <a:cubicBezTo>
                          <a:pt x="2881" y="41196"/>
                          <a:pt x="2103" y="40075"/>
                          <a:pt x="1456" y="39125"/>
                        </a:cubicBezTo>
                        <a:lnTo>
                          <a:pt x="1413" y="39083"/>
                        </a:lnTo>
                        <a:cubicBezTo>
                          <a:pt x="1024" y="38522"/>
                          <a:pt x="679" y="37960"/>
                          <a:pt x="334" y="37529"/>
                        </a:cubicBezTo>
                        <a:lnTo>
                          <a:pt x="1586" y="34854"/>
                        </a:lnTo>
                        <a:lnTo>
                          <a:pt x="1715" y="34551"/>
                        </a:lnTo>
                        <a:lnTo>
                          <a:pt x="1758" y="34120"/>
                        </a:lnTo>
                        <a:cubicBezTo>
                          <a:pt x="1822" y="33909"/>
                          <a:pt x="1865" y="33692"/>
                          <a:pt x="1887" y="33472"/>
                        </a:cubicBezTo>
                        <a:lnTo>
                          <a:pt x="1887" y="29934"/>
                        </a:lnTo>
                        <a:cubicBezTo>
                          <a:pt x="173" y="15205"/>
                          <a:pt x="10732" y="1876"/>
                          <a:pt x="25472" y="163"/>
                        </a:cubicBezTo>
                        <a:cubicBezTo>
                          <a:pt x="40211" y="-1550"/>
                          <a:pt x="53549" y="9002"/>
                          <a:pt x="55263" y="23731"/>
                        </a:cubicBezTo>
                        <a:cubicBezTo>
                          <a:pt x="55503" y="25792"/>
                          <a:pt x="55503" y="27873"/>
                          <a:pt x="55263" y="29934"/>
                        </a:cubicBezTo>
                        <a:lnTo>
                          <a:pt x="55263" y="35069"/>
                        </a:lnTo>
                        <a:lnTo>
                          <a:pt x="55393" y="35371"/>
                        </a:lnTo>
                        <a:cubicBezTo>
                          <a:pt x="55387" y="35531"/>
                          <a:pt x="55401" y="35690"/>
                          <a:pt x="55436" y="35846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51" name="Google Shape;2651;g2db6eecb36d_0_5"/>
                <p:cNvGrpSpPr/>
                <p:nvPr/>
              </p:nvGrpSpPr>
              <p:grpSpPr>
                <a:xfrm>
                  <a:off x="5723061" y="4127787"/>
                  <a:ext cx="561040" cy="377072"/>
                  <a:chOff x="4965588" y="2847447"/>
                  <a:chExt cx="381012" cy="256076"/>
                </a:xfrm>
              </p:grpSpPr>
              <p:sp>
                <p:nvSpPr>
                  <p:cNvPr id="2652" name="Google Shape;2652;g2db6eecb36d_0_5"/>
                  <p:cNvSpPr/>
                  <p:nvPr/>
                </p:nvSpPr>
                <p:spPr>
                  <a:xfrm>
                    <a:off x="4965588" y="2847447"/>
                    <a:ext cx="381012" cy="256076"/>
                  </a:xfrm>
                  <a:custGeom>
                    <a:rect b="b" l="l" r="r" t="t"/>
                    <a:pathLst>
                      <a:path extrusionOk="0" h="256076" w="381012">
                        <a:moveTo>
                          <a:pt x="381347" y="182913"/>
                        </a:moveTo>
                        <a:lnTo>
                          <a:pt x="381347" y="201943"/>
                        </a:lnTo>
                        <a:cubicBezTo>
                          <a:pt x="381347" y="203754"/>
                          <a:pt x="379879" y="205222"/>
                          <a:pt x="378068" y="205222"/>
                        </a:cubicBezTo>
                        <a:cubicBezTo>
                          <a:pt x="378067" y="205222"/>
                          <a:pt x="378066" y="205222"/>
                          <a:pt x="378065" y="205222"/>
                        </a:cubicBezTo>
                        <a:lnTo>
                          <a:pt x="363814" y="205222"/>
                        </a:lnTo>
                        <a:lnTo>
                          <a:pt x="363814" y="247816"/>
                        </a:lnTo>
                        <a:cubicBezTo>
                          <a:pt x="364088" y="248335"/>
                          <a:pt x="364236" y="248912"/>
                          <a:pt x="364246" y="249499"/>
                        </a:cubicBezTo>
                        <a:lnTo>
                          <a:pt x="364246" y="252778"/>
                        </a:lnTo>
                        <a:cubicBezTo>
                          <a:pt x="364247" y="254588"/>
                          <a:pt x="362779" y="256057"/>
                          <a:pt x="360967" y="256058"/>
                        </a:cubicBezTo>
                        <a:cubicBezTo>
                          <a:pt x="360966" y="256058"/>
                          <a:pt x="360965" y="256058"/>
                          <a:pt x="360964" y="256058"/>
                        </a:cubicBezTo>
                        <a:lnTo>
                          <a:pt x="28273" y="256058"/>
                        </a:lnTo>
                        <a:cubicBezTo>
                          <a:pt x="26015" y="255181"/>
                          <a:pt x="24228" y="253396"/>
                          <a:pt x="23351" y="251138"/>
                        </a:cubicBezTo>
                        <a:lnTo>
                          <a:pt x="23351" y="205222"/>
                        </a:lnTo>
                        <a:lnTo>
                          <a:pt x="3616" y="205222"/>
                        </a:lnTo>
                        <a:cubicBezTo>
                          <a:pt x="1804" y="205224"/>
                          <a:pt x="335" y="203757"/>
                          <a:pt x="334" y="201947"/>
                        </a:cubicBezTo>
                        <a:cubicBezTo>
                          <a:pt x="334" y="201946"/>
                          <a:pt x="334" y="201945"/>
                          <a:pt x="334" y="201944"/>
                        </a:cubicBezTo>
                        <a:lnTo>
                          <a:pt x="334" y="182913"/>
                        </a:lnTo>
                        <a:cubicBezTo>
                          <a:pt x="333" y="181102"/>
                          <a:pt x="1800" y="179634"/>
                          <a:pt x="3612" y="179633"/>
                        </a:cubicBezTo>
                        <a:cubicBezTo>
                          <a:pt x="3613" y="179633"/>
                          <a:pt x="3615" y="179633"/>
                          <a:pt x="3616" y="179633"/>
                        </a:cubicBezTo>
                        <a:lnTo>
                          <a:pt x="59021" y="179633"/>
                        </a:lnTo>
                        <a:cubicBezTo>
                          <a:pt x="62660" y="174743"/>
                          <a:pt x="67662" y="171035"/>
                          <a:pt x="73401" y="168974"/>
                        </a:cubicBezTo>
                        <a:lnTo>
                          <a:pt x="73401" y="127028"/>
                        </a:lnTo>
                        <a:cubicBezTo>
                          <a:pt x="70728" y="126392"/>
                          <a:pt x="68166" y="125359"/>
                          <a:pt x="65800" y="123964"/>
                        </a:cubicBezTo>
                        <a:lnTo>
                          <a:pt x="52629" y="123964"/>
                        </a:lnTo>
                        <a:cubicBezTo>
                          <a:pt x="47788" y="123964"/>
                          <a:pt x="43863" y="120042"/>
                          <a:pt x="43863" y="115203"/>
                        </a:cubicBezTo>
                        <a:cubicBezTo>
                          <a:pt x="43863" y="110365"/>
                          <a:pt x="47788" y="106443"/>
                          <a:pt x="52629" y="106443"/>
                        </a:cubicBezTo>
                        <a:lnTo>
                          <a:pt x="57294" y="106443"/>
                        </a:lnTo>
                        <a:cubicBezTo>
                          <a:pt x="58491" y="101994"/>
                          <a:pt x="61412" y="98205"/>
                          <a:pt x="65412" y="95914"/>
                        </a:cubicBezTo>
                        <a:cubicBezTo>
                          <a:pt x="70368" y="92942"/>
                          <a:pt x="76041" y="91376"/>
                          <a:pt x="81822" y="91383"/>
                        </a:cubicBezTo>
                        <a:lnTo>
                          <a:pt x="82298" y="91383"/>
                        </a:lnTo>
                        <a:cubicBezTo>
                          <a:pt x="91924" y="90622"/>
                          <a:pt x="101143" y="95413"/>
                          <a:pt x="106048" y="103725"/>
                        </a:cubicBezTo>
                        <a:lnTo>
                          <a:pt x="136925" y="82623"/>
                        </a:lnTo>
                        <a:cubicBezTo>
                          <a:pt x="137189" y="82462"/>
                          <a:pt x="137463" y="82318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3" y="65900"/>
                          <a:pt x="162339" y="58842"/>
                          <a:pt x="162144" y="51681"/>
                        </a:cubicBezTo>
                        <a:cubicBezTo>
                          <a:pt x="160590" y="49437"/>
                          <a:pt x="159381" y="47668"/>
                          <a:pt x="159078" y="47194"/>
                        </a:cubicBezTo>
                        <a:lnTo>
                          <a:pt x="158819" y="46805"/>
                        </a:lnTo>
                        <a:cubicBezTo>
                          <a:pt x="158501" y="46332"/>
                          <a:pt x="158321" y="45778"/>
                          <a:pt x="158302" y="45208"/>
                        </a:cubicBezTo>
                        <a:lnTo>
                          <a:pt x="158215" y="43827"/>
                        </a:lnTo>
                        <a:cubicBezTo>
                          <a:pt x="158173" y="43282"/>
                          <a:pt x="158262" y="42735"/>
                          <a:pt x="158474" y="42231"/>
                        </a:cubicBezTo>
                        <a:lnTo>
                          <a:pt x="159855" y="39339"/>
                        </a:lnTo>
                        <a:lnTo>
                          <a:pt x="159855" y="36491"/>
                        </a:lnTo>
                        <a:cubicBezTo>
                          <a:pt x="158135" y="18127"/>
                          <a:pt x="171638" y="1848"/>
                          <a:pt x="190014" y="129"/>
                        </a:cubicBezTo>
                        <a:cubicBezTo>
                          <a:pt x="208391" y="-1590"/>
                          <a:pt x="224682" y="11903"/>
                          <a:pt x="226402" y="30266"/>
                        </a:cubicBezTo>
                        <a:cubicBezTo>
                          <a:pt x="226596" y="32337"/>
                          <a:pt x="226596" y="34421"/>
                          <a:pt x="226402" y="36491"/>
                        </a:cubicBezTo>
                        <a:lnTo>
                          <a:pt x="226402" y="40850"/>
                        </a:lnTo>
                        <a:lnTo>
                          <a:pt x="226964" y="42663"/>
                        </a:lnTo>
                        <a:cubicBezTo>
                          <a:pt x="227084" y="42994"/>
                          <a:pt x="227142" y="43345"/>
                          <a:pt x="227136" y="43698"/>
                        </a:cubicBezTo>
                        <a:cubicBezTo>
                          <a:pt x="227122" y="44058"/>
                          <a:pt x="227136" y="44419"/>
                          <a:pt x="227180" y="44776"/>
                        </a:cubicBezTo>
                        <a:lnTo>
                          <a:pt x="227309" y="45511"/>
                        </a:lnTo>
                        <a:cubicBezTo>
                          <a:pt x="227469" y="46413"/>
                          <a:pt x="227233" y="47340"/>
                          <a:pt x="226662" y="48056"/>
                        </a:cubicBezTo>
                        <a:lnTo>
                          <a:pt x="226230" y="48661"/>
                        </a:lnTo>
                        <a:cubicBezTo>
                          <a:pt x="225927" y="49049"/>
                          <a:pt x="224804" y="50473"/>
                          <a:pt x="223293" y="52285"/>
                        </a:cubicBezTo>
                        <a:cubicBezTo>
                          <a:pt x="223047" y="59319"/>
                          <a:pt x="221480" y="66243"/>
                          <a:pt x="218673" y="72698"/>
                        </a:cubicBezTo>
                        <a:lnTo>
                          <a:pt x="222602" y="74424"/>
                        </a:lnTo>
                        <a:lnTo>
                          <a:pt x="244410" y="83270"/>
                        </a:lnTo>
                        <a:lnTo>
                          <a:pt x="254386" y="87111"/>
                        </a:lnTo>
                        <a:cubicBezTo>
                          <a:pt x="255044" y="87381"/>
                          <a:pt x="255602" y="87848"/>
                          <a:pt x="255984" y="88449"/>
                        </a:cubicBezTo>
                        <a:lnTo>
                          <a:pt x="256976" y="90088"/>
                        </a:lnTo>
                        <a:lnTo>
                          <a:pt x="301154" y="133933"/>
                        </a:lnTo>
                        <a:cubicBezTo>
                          <a:pt x="305235" y="132241"/>
                          <a:pt x="309604" y="131347"/>
                          <a:pt x="314023" y="131300"/>
                        </a:cubicBezTo>
                        <a:lnTo>
                          <a:pt x="314498" y="131300"/>
                        </a:lnTo>
                        <a:cubicBezTo>
                          <a:pt x="328058" y="131300"/>
                          <a:pt x="338811" y="138852"/>
                          <a:pt x="339458" y="148562"/>
                        </a:cubicBezTo>
                        <a:lnTo>
                          <a:pt x="345158" y="148562"/>
                        </a:lnTo>
                        <a:cubicBezTo>
                          <a:pt x="350000" y="148562"/>
                          <a:pt x="353925" y="152484"/>
                          <a:pt x="353925" y="157322"/>
                        </a:cubicBezTo>
                        <a:cubicBezTo>
                          <a:pt x="353925" y="162160"/>
                          <a:pt x="350000" y="166082"/>
                          <a:pt x="345158" y="166082"/>
                        </a:cubicBezTo>
                        <a:lnTo>
                          <a:pt x="325251" y="166082"/>
                        </a:lnTo>
                        <a:cubicBezTo>
                          <a:pt x="324991" y="166169"/>
                          <a:pt x="324690" y="166298"/>
                          <a:pt x="324387" y="166384"/>
                        </a:cubicBezTo>
                        <a:lnTo>
                          <a:pt x="324387" y="170441"/>
                        </a:lnTo>
                        <a:cubicBezTo>
                          <a:pt x="329547" y="172269"/>
                          <a:pt x="334124" y="175443"/>
                          <a:pt x="337645" y="179633"/>
                        </a:cubicBezTo>
                        <a:lnTo>
                          <a:pt x="378065" y="179633"/>
                        </a:lnTo>
                        <a:cubicBezTo>
                          <a:pt x="379877" y="179632"/>
                          <a:pt x="381346" y="181099"/>
                          <a:pt x="381346" y="182909"/>
                        </a:cubicBezTo>
                        <a:cubicBezTo>
                          <a:pt x="381346" y="182910"/>
                          <a:pt x="381346" y="182911"/>
                          <a:pt x="381346" y="182912"/>
                        </a:cubicBezTo>
                        <a:close/>
                        <a:moveTo>
                          <a:pt x="374740" y="198663"/>
                        </a:moveTo>
                        <a:lnTo>
                          <a:pt x="374740" y="193830"/>
                        </a:lnTo>
                        <a:lnTo>
                          <a:pt x="6897" y="193830"/>
                        </a:lnTo>
                        <a:lnTo>
                          <a:pt x="6897" y="198663"/>
                        </a:lnTo>
                        <a:lnTo>
                          <a:pt x="374740" y="198663"/>
                        </a:lnTo>
                        <a:close/>
                        <a:moveTo>
                          <a:pt x="374740" y="190550"/>
                        </a:moveTo>
                        <a:lnTo>
                          <a:pt x="374740" y="186192"/>
                        </a:lnTo>
                        <a:lnTo>
                          <a:pt x="6897" y="186192"/>
                        </a:lnTo>
                        <a:lnTo>
                          <a:pt x="6897" y="190550"/>
                        </a:lnTo>
                        <a:close/>
                        <a:moveTo>
                          <a:pt x="353925" y="246219"/>
                        </a:moveTo>
                        <a:lnTo>
                          <a:pt x="353925" y="205222"/>
                        </a:lnTo>
                        <a:lnTo>
                          <a:pt x="33196" y="205222"/>
                        </a:lnTo>
                        <a:lnTo>
                          <a:pt x="33196" y="246219"/>
                        </a:lnTo>
                        <a:close/>
                        <a:moveTo>
                          <a:pt x="347361" y="157322"/>
                        </a:moveTo>
                        <a:cubicBezTo>
                          <a:pt x="347356" y="156108"/>
                          <a:pt x="346373" y="155126"/>
                          <a:pt x="345158" y="155121"/>
                        </a:cubicBezTo>
                        <a:lnTo>
                          <a:pt x="331124" y="155122"/>
                        </a:lnTo>
                        <a:lnTo>
                          <a:pt x="332161" y="152834"/>
                        </a:lnTo>
                        <a:cubicBezTo>
                          <a:pt x="332452" y="152143"/>
                          <a:pt x="332655" y="151418"/>
                          <a:pt x="332764" y="150676"/>
                        </a:cubicBezTo>
                        <a:cubicBezTo>
                          <a:pt x="332808" y="150417"/>
                          <a:pt x="332851" y="150159"/>
                          <a:pt x="332895" y="149856"/>
                        </a:cubicBezTo>
                        <a:lnTo>
                          <a:pt x="332895" y="149382"/>
                        </a:lnTo>
                        <a:cubicBezTo>
                          <a:pt x="332808" y="143038"/>
                          <a:pt x="324560" y="137859"/>
                          <a:pt x="314498" y="137859"/>
                        </a:cubicBezTo>
                        <a:lnTo>
                          <a:pt x="314066" y="137859"/>
                        </a:lnTo>
                        <a:cubicBezTo>
                          <a:pt x="312900" y="137903"/>
                          <a:pt x="311778" y="137989"/>
                          <a:pt x="310655" y="138119"/>
                        </a:cubicBezTo>
                        <a:lnTo>
                          <a:pt x="309359" y="138378"/>
                        </a:lnTo>
                        <a:cubicBezTo>
                          <a:pt x="308703" y="138465"/>
                          <a:pt x="308055" y="138595"/>
                          <a:pt x="307416" y="138766"/>
                        </a:cubicBezTo>
                        <a:cubicBezTo>
                          <a:pt x="306941" y="138895"/>
                          <a:pt x="306466" y="139025"/>
                          <a:pt x="305991" y="139197"/>
                        </a:cubicBezTo>
                        <a:cubicBezTo>
                          <a:pt x="305429" y="139370"/>
                          <a:pt x="304868" y="139542"/>
                          <a:pt x="304350" y="139758"/>
                        </a:cubicBezTo>
                        <a:cubicBezTo>
                          <a:pt x="303918" y="139930"/>
                          <a:pt x="303529" y="140146"/>
                          <a:pt x="303097" y="140319"/>
                        </a:cubicBezTo>
                        <a:cubicBezTo>
                          <a:pt x="302418" y="140630"/>
                          <a:pt x="301755" y="140976"/>
                          <a:pt x="301111" y="141355"/>
                        </a:cubicBezTo>
                        <a:lnTo>
                          <a:pt x="300031" y="142088"/>
                        </a:lnTo>
                        <a:lnTo>
                          <a:pt x="252787" y="95137"/>
                        </a:lnTo>
                        <a:lnTo>
                          <a:pt x="252529" y="95223"/>
                        </a:lnTo>
                        <a:lnTo>
                          <a:pt x="251665" y="93929"/>
                        </a:lnTo>
                        <a:lnTo>
                          <a:pt x="251622" y="93885"/>
                        </a:lnTo>
                        <a:lnTo>
                          <a:pt x="251536" y="93713"/>
                        </a:lnTo>
                        <a:lnTo>
                          <a:pt x="250974" y="92850"/>
                        </a:lnTo>
                        <a:lnTo>
                          <a:pt x="242424" y="89570"/>
                        </a:lnTo>
                        <a:lnTo>
                          <a:pt x="241992" y="89398"/>
                        </a:lnTo>
                        <a:lnTo>
                          <a:pt x="239271" y="88319"/>
                        </a:lnTo>
                        <a:lnTo>
                          <a:pt x="224718" y="148821"/>
                        </a:lnTo>
                        <a:cubicBezTo>
                          <a:pt x="226380" y="152019"/>
                          <a:pt x="227240" y="155573"/>
                          <a:pt x="227223" y="159177"/>
                        </a:cubicBezTo>
                        <a:lnTo>
                          <a:pt x="227223" y="182913"/>
                        </a:lnTo>
                        <a:lnTo>
                          <a:pt x="239746" y="182913"/>
                        </a:lnTo>
                        <a:lnTo>
                          <a:pt x="243935" y="138248"/>
                        </a:lnTo>
                        <a:lnTo>
                          <a:pt x="296965" y="178208"/>
                        </a:lnTo>
                        <a:cubicBezTo>
                          <a:pt x="299431" y="176177"/>
                          <a:pt x="302239" y="174600"/>
                          <a:pt x="305257" y="173548"/>
                        </a:cubicBezTo>
                        <a:cubicBezTo>
                          <a:pt x="305947" y="173289"/>
                          <a:pt x="306681" y="173073"/>
                          <a:pt x="307416" y="172857"/>
                        </a:cubicBezTo>
                        <a:lnTo>
                          <a:pt x="307416" y="164011"/>
                        </a:lnTo>
                        <a:cubicBezTo>
                          <a:pt x="306034" y="163712"/>
                          <a:pt x="304677" y="163307"/>
                          <a:pt x="303357" y="162802"/>
                        </a:cubicBezTo>
                        <a:lnTo>
                          <a:pt x="283362" y="162802"/>
                        </a:lnTo>
                        <a:cubicBezTo>
                          <a:pt x="280334" y="162802"/>
                          <a:pt x="277878" y="160349"/>
                          <a:pt x="277878" y="157322"/>
                        </a:cubicBezTo>
                        <a:cubicBezTo>
                          <a:pt x="277878" y="154295"/>
                          <a:pt x="280334" y="151842"/>
                          <a:pt x="283362" y="151842"/>
                        </a:cubicBezTo>
                        <a:lnTo>
                          <a:pt x="297700" y="152100"/>
                        </a:lnTo>
                        <a:cubicBezTo>
                          <a:pt x="297428" y="151382"/>
                          <a:pt x="297281" y="150623"/>
                          <a:pt x="297268" y="149856"/>
                        </a:cubicBezTo>
                        <a:lnTo>
                          <a:pt x="297268" y="149770"/>
                        </a:lnTo>
                        <a:cubicBezTo>
                          <a:pt x="297570" y="146801"/>
                          <a:pt x="299336" y="144178"/>
                          <a:pt x="301974" y="142779"/>
                        </a:cubicBezTo>
                        <a:cubicBezTo>
                          <a:pt x="305648" y="140610"/>
                          <a:pt x="309842" y="139477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11" y="143944"/>
                          <a:pt x="331253" y="149425"/>
                        </a:cubicBezTo>
                        <a:cubicBezTo>
                          <a:pt x="330980" y="152427"/>
                          <a:pt x="329210" y="155088"/>
                          <a:pt x="326546" y="156502"/>
                        </a:cubicBezTo>
                        <a:cubicBezTo>
                          <a:pt x="322871" y="158662"/>
                          <a:pt x="318676" y="159781"/>
                          <a:pt x="314412" y="159738"/>
                        </a:cubicBezTo>
                        <a:lnTo>
                          <a:pt x="314023" y="159782"/>
                        </a:lnTo>
                        <a:cubicBezTo>
                          <a:pt x="309051" y="159966"/>
                          <a:pt x="304169" y="158426"/>
                          <a:pt x="300203" y="155423"/>
                        </a:cubicBezTo>
                        <a:lnTo>
                          <a:pt x="283319" y="155122"/>
                        </a:lnTo>
                        <a:cubicBezTo>
                          <a:pt x="282103" y="155134"/>
                          <a:pt x="281127" y="156129"/>
                          <a:pt x="281139" y="157344"/>
                        </a:cubicBezTo>
                        <a:cubicBezTo>
                          <a:pt x="281151" y="158559"/>
                          <a:pt x="282146" y="159534"/>
                          <a:pt x="283362" y="159522"/>
                        </a:cubicBezTo>
                        <a:lnTo>
                          <a:pt x="304263" y="159653"/>
                        </a:lnTo>
                        <a:cubicBezTo>
                          <a:pt x="305896" y="160285"/>
                          <a:pt x="307589" y="160748"/>
                          <a:pt x="309316" y="161034"/>
                        </a:cubicBezTo>
                        <a:lnTo>
                          <a:pt x="310697" y="161248"/>
                        </a:lnTo>
                        <a:lnTo>
                          <a:pt x="310697" y="175533"/>
                        </a:lnTo>
                        <a:lnTo>
                          <a:pt x="309402" y="175792"/>
                        </a:lnTo>
                        <a:cubicBezTo>
                          <a:pt x="308358" y="175994"/>
                          <a:pt x="307332" y="176282"/>
                          <a:pt x="306336" y="176654"/>
                        </a:cubicBezTo>
                        <a:cubicBezTo>
                          <a:pt x="302690" y="177929"/>
                          <a:pt x="299413" y="180078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4"/>
                        </a:lnTo>
                        <a:cubicBezTo>
                          <a:pt x="330822" y="181920"/>
                          <a:pt x="330303" y="181531"/>
                          <a:pt x="329785" y="181100"/>
                        </a:cubicBezTo>
                        <a:cubicBezTo>
                          <a:pt x="329388" y="180717"/>
                          <a:pt x="328970" y="180357"/>
                          <a:pt x="328533" y="180021"/>
                        </a:cubicBezTo>
                        <a:cubicBezTo>
                          <a:pt x="327972" y="179633"/>
                          <a:pt x="327367" y="179288"/>
                          <a:pt x="326806" y="178899"/>
                        </a:cubicBezTo>
                        <a:cubicBezTo>
                          <a:pt x="326374" y="178640"/>
                          <a:pt x="325941" y="178338"/>
                          <a:pt x="325510" y="178079"/>
                        </a:cubicBezTo>
                        <a:cubicBezTo>
                          <a:pt x="324540" y="177595"/>
                          <a:pt x="323545" y="177164"/>
                          <a:pt x="322530" y="176785"/>
                        </a:cubicBezTo>
                        <a:lnTo>
                          <a:pt x="322185" y="176654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2"/>
                        </a:cubicBezTo>
                        <a:lnTo>
                          <a:pt x="317823" y="175533"/>
                        </a:lnTo>
                        <a:lnTo>
                          <a:pt x="317823" y="161163"/>
                        </a:lnTo>
                        <a:lnTo>
                          <a:pt x="319162" y="160904"/>
                        </a:lnTo>
                        <a:cubicBezTo>
                          <a:pt x="319723" y="160774"/>
                          <a:pt x="320285" y="160645"/>
                          <a:pt x="320802" y="160515"/>
                        </a:cubicBezTo>
                        <a:cubicBezTo>
                          <a:pt x="321607" y="160331"/>
                          <a:pt x="322400" y="160101"/>
                          <a:pt x="323178" y="159825"/>
                        </a:cubicBezTo>
                        <a:cubicBezTo>
                          <a:pt x="323400" y="159773"/>
                          <a:pt x="323617" y="159701"/>
                          <a:pt x="323825" y="159609"/>
                        </a:cubicBezTo>
                        <a:lnTo>
                          <a:pt x="324387" y="159522"/>
                        </a:lnTo>
                        <a:lnTo>
                          <a:pt x="345158" y="159522"/>
                        </a:lnTo>
                        <a:cubicBezTo>
                          <a:pt x="346372" y="159518"/>
                          <a:pt x="347356" y="158536"/>
                          <a:pt x="347361" y="157322"/>
                        </a:cubicBezTo>
                        <a:close/>
                        <a:moveTo>
                          <a:pt x="324775" y="153740"/>
                        </a:moveTo>
                        <a:cubicBezTo>
                          <a:pt x="325769" y="153136"/>
                          <a:pt x="328014" y="151496"/>
                          <a:pt x="327972" y="149468"/>
                        </a:cubicBezTo>
                        <a:cubicBezTo>
                          <a:pt x="327928" y="146318"/>
                          <a:pt x="322185" y="142779"/>
                          <a:pt x="314498" y="142779"/>
                        </a:cubicBezTo>
                        <a:lnTo>
                          <a:pt x="314152" y="142779"/>
                        </a:lnTo>
                        <a:cubicBezTo>
                          <a:pt x="310499" y="142759"/>
                          <a:pt x="306907" y="143713"/>
                          <a:pt x="303745" y="145541"/>
                        </a:cubicBezTo>
                        <a:cubicBezTo>
                          <a:pt x="302795" y="146145"/>
                          <a:pt x="300507" y="147785"/>
                          <a:pt x="300550" y="149814"/>
                        </a:cubicBezTo>
                        <a:cubicBezTo>
                          <a:pt x="300592" y="152963"/>
                          <a:pt x="306336" y="156459"/>
                          <a:pt x="314023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8" y="182054"/>
                          <a:pt x="293810" y="181233"/>
                          <a:pt x="294547" y="180453"/>
                        </a:cubicBezTo>
                        <a:lnTo>
                          <a:pt x="246656" y="144419"/>
                        </a:lnTo>
                        <a:lnTo>
                          <a:pt x="243029" y="182913"/>
                        </a:lnTo>
                        <a:close/>
                        <a:moveTo>
                          <a:pt x="221220" y="149295"/>
                        </a:moveTo>
                        <a:lnTo>
                          <a:pt x="236205" y="87024"/>
                        </a:lnTo>
                        <a:lnTo>
                          <a:pt x="230030" y="84522"/>
                        </a:lnTo>
                        <a:lnTo>
                          <a:pt x="215736" y="143987"/>
                        </a:lnTo>
                        <a:lnTo>
                          <a:pt x="214095" y="143470"/>
                        </a:lnTo>
                        <a:cubicBezTo>
                          <a:pt x="213071" y="143168"/>
                          <a:pt x="212010" y="143007"/>
                          <a:pt x="210942" y="142995"/>
                        </a:cubicBezTo>
                        <a:lnTo>
                          <a:pt x="169529" y="142995"/>
                        </a:lnTo>
                        <a:lnTo>
                          <a:pt x="155192" y="83270"/>
                        </a:lnTo>
                        <a:lnTo>
                          <a:pt x="148930" y="85385"/>
                        </a:lnTo>
                        <a:lnTo>
                          <a:pt x="163440" y="145714"/>
                        </a:lnTo>
                        <a:lnTo>
                          <a:pt x="162749" y="146361"/>
                        </a:lnTo>
                        <a:cubicBezTo>
                          <a:pt x="159416" y="149785"/>
                          <a:pt x="157596" y="154402"/>
                          <a:pt x="157697" y="159177"/>
                        </a:cubicBezTo>
                        <a:lnTo>
                          <a:pt x="157697" y="182913"/>
                        </a:lnTo>
                        <a:lnTo>
                          <a:pt x="223941" y="182913"/>
                        </a:lnTo>
                        <a:lnTo>
                          <a:pt x="223941" y="159177"/>
                        </a:lnTo>
                        <a:cubicBezTo>
                          <a:pt x="223965" y="155918"/>
                          <a:pt x="223147" y="152707"/>
                          <a:pt x="221565" y="149856"/>
                        </a:cubicBezTo>
                        <a:close/>
                        <a:moveTo>
                          <a:pt x="213360" y="139930"/>
                        </a:moveTo>
                        <a:lnTo>
                          <a:pt x="226920" y="83486"/>
                        </a:lnTo>
                        <a:lnTo>
                          <a:pt x="219968" y="80422"/>
                        </a:lnTo>
                        <a:lnTo>
                          <a:pt x="216470" y="78998"/>
                        </a:lnTo>
                        <a:lnTo>
                          <a:pt x="199066" y="99323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8"/>
                        </a:lnTo>
                        <a:lnTo>
                          <a:pt x="158302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3"/>
                          <a:pt x="213360" y="139931"/>
                        </a:cubicBezTo>
                        <a:close/>
                        <a:moveTo>
                          <a:pt x="220615" y="45165"/>
                        </a:moveTo>
                        <a:cubicBezTo>
                          <a:pt x="220580" y="44836"/>
                          <a:pt x="220566" y="44504"/>
                          <a:pt x="220573" y="44173"/>
                        </a:cubicBezTo>
                        <a:lnTo>
                          <a:pt x="219968" y="42403"/>
                        </a:lnTo>
                        <a:cubicBezTo>
                          <a:pt x="219932" y="42248"/>
                          <a:pt x="219918" y="42088"/>
                          <a:pt x="219925" y="41928"/>
                        </a:cubicBezTo>
                        <a:lnTo>
                          <a:pt x="219796" y="41626"/>
                        </a:lnTo>
                        <a:lnTo>
                          <a:pt x="219796" y="36491"/>
                        </a:lnTo>
                        <a:cubicBezTo>
                          <a:pt x="221510" y="21762"/>
                          <a:pt x="210951" y="8433"/>
                          <a:pt x="196212" y="6720"/>
                        </a:cubicBezTo>
                        <a:cubicBezTo>
                          <a:pt x="181472" y="5007"/>
                          <a:pt x="168134" y="15559"/>
                          <a:pt x="166420" y="30288"/>
                        </a:cubicBezTo>
                        <a:cubicBezTo>
                          <a:pt x="166180" y="32349"/>
                          <a:pt x="166180" y="34430"/>
                          <a:pt x="166420" y="36491"/>
                        </a:cubicBezTo>
                        <a:lnTo>
                          <a:pt x="166420" y="40030"/>
                        </a:lnTo>
                        <a:cubicBezTo>
                          <a:pt x="166397" y="40249"/>
                          <a:pt x="166354" y="40466"/>
                          <a:pt x="166291" y="40677"/>
                        </a:cubicBezTo>
                        <a:lnTo>
                          <a:pt x="166247" y="41109"/>
                        </a:lnTo>
                        <a:lnTo>
                          <a:pt x="166117" y="41411"/>
                        </a:lnTo>
                        <a:lnTo>
                          <a:pt x="164865" y="44086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6" y="46633"/>
                          <a:pt x="167413" y="47755"/>
                          <a:pt x="168276" y="48877"/>
                        </a:cubicBezTo>
                        <a:lnTo>
                          <a:pt x="168709" y="48877"/>
                        </a:lnTo>
                        <a:lnTo>
                          <a:pt x="168709" y="49437"/>
                        </a:lnTo>
                        <a:cubicBezTo>
                          <a:pt x="170842" y="52697"/>
                          <a:pt x="173497" y="55584"/>
                          <a:pt x="176568" y="57982"/>
                        </a:cubicBezTo>
                        <a:cubicBezTo>
                          <a:pt x="181142" y="59885"/>
                          <a:pt x="186089" y="60726"/>
                          <a:pt x="191035" y="60441"/>
                        </a:cubicBezTo>
                        <a:cubicBezTo>
                          <a:pt x="196779" y="60578"/>
                          <a:pt x="202504" y="59731"/>
                          <a:pt x="207963" y="57938"/>
                        </a:cubicBezTo>
                        <a:cubicBezTo>
                          <a:pt x="212807" y="54349"/>
                          <a:pt x="217073" y="50041"/>
                          <a:pt x="220615" y="45165"/>
                        </a:cubicBezTo>
                        <a:close/>
                        <a:moveTo>
                          <a:pt x="198851" y="94533"/>
                        </a:moveTo>
                        <a:lnTo>
                          <a:pt x="213231" y="77703"/>
                        </a:lnTo>
                        <a:lnTo>
                          <a:pt x="212886" y="77530"/>
                        </a:lnTo>
                        <a:lnTo>
                          <a:pt x="212842" y="77530"/>
                        </a:lnTo>
                        <a:lnTo>
                          <a:pt x="212368" y="77358"/>
                        </a:lnTo>
                        <a:cubicBezTo>
                          <a:pt x="208439" y="84154"/>
                          <a:pt x="201483" y="88649"/>
                          <a:pt x="193669" y="89441"/>
                        </a:cubicBezTo>
                        <a:close/>
                        <a:moveTo>
                          <a:pt x="211245" y="72914"/>
                        </a:moveTo>
                        <a:cubicBezTo>
                          <a:pt x="214176" y="67374"/>
                          <a:pt x="215939" y="61294"/>
                          <a:pt x="216427" y="55047"/>
                        </a:cubicBezTo>
                        <a:cubicBezTo>
                          <a:pt x="214402" y="57421"/>
                          <a:pt x="211975" y="59423"/>
                          <a:pt x="209258" y="60959"/>
                        </a:cubicBezTo>
                        <a:cubicBezTo>
                          <a:pt x="203394" y="62946"/>
                          <a:pt x="197225" y="63881"/>
                          <a:pt x="191035" y="63721"/>
                        </a:cubicBezTo>
                        <a:cubicBezTo>
                          <a:pt x="185536" y="63951"/>
                          <a:pt x="180054" y="62979"/>
                          <a:pt x="174970" y="60873"/>
                        </a:cubicBezTo>
                        <a:cubicBezTo>
                          <a:pt x="172695" y="59318"/>
                          <a:pt x="170683" y="57410"/>
                          <a:pt x="169010" y="55220"/>
                        </a:cubicBezTo>
                        <a:cubicBezTo>
                          <a:pt x="169551" y="61375"/>
                          <a:pt x="171313" y="67360"/>
                          <a:pt x="174193" y="72827"/>
                        </a:cubicBezTo>
                        <a:cubicBezTo>
                          <a:pt x="174280" y="72956"/>
                          <a:pt x="174236" y="73043"/>
                          <a:pt x="174280" y="73172"/>
                        </a:cubicBezTo>
                        <a:cubicBezTo>
                          <a:pt x="177883" y="83353"/>
                          <a:pt x="189064" y="88687"/>
                          <a:pt x="199252" y="85085"/>
                        </a:cubicBezTo>
                        <a:cubicBezTo>
                          <a:pt x="204807" y="83122"/>
                          <a:pt x="209180" y="78761"/>
                          <a:pt x="211158" y="73215"/>
                        </a:cubicBezTo>
                        <a:cubicBezTo>
                          <a:pt x="211202" y="73128"/>
                          <a:pt x="211158" y="72999"/>
                          <a:pt x="211245" y="72914"/>
                        </a:cubicBezTo>
                        <a:close/>
                        <a:moveTo>
                          <a:pt x="185119" y="95310"/>
                        </a:moveTo>
                        <a:lnTo>
                          <a:pt x="191812" y="89441"/>
                        </a:lnTo>
                        <a:cubicBezTo>
                          <a:pt x="183964" y="88651"/>
                          <a:pt x="176982" y="84117"/>
                          <a:pt x="173070" y="77272"/>
                        </a:cubicBezTo>
                        <a:lnTo>
                          <a:pt x="171688" y="77746"/>
                        </a:lnTo>
                        <a:close/>
                        <a:moveTo>
                          <a:pt x="159813" y="144677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3"/>
                        </a:lnTo>
                        <a:lnTo>
                          <a:pt x="114426" y="109723"/>
                        </a:lnTo>
                        <a:cubicBezTo>
                          <a:pt x="117455" y="109723"/>
                          <a:pt x="119911" y="112177"/>
                          <a:pt x="119911" y="115204"/>
                        </a:cubicBezTo>
                        <a:cubicBezTo>
                          <a:pt x="119911" y="118231"/>
                          <a:pt x="117455" y="120685"/>
                          <a:pt x="114426" y="120685"/>
                        </a:cubicBezTo>
                        <a:lnTo>
                          <a:pt x="96979" y="120771"/>
                        </a:lnTo>
                        <a:cubicBezTo>
                          <a:pt x="94924" y="122019"/>
                          <a:pt x="92698" y="122964"/>
                          <a:pt x="90372" y="123575"/>
                        </a:cubicBezTo>
                        <a:lnTo>
                          <a:pt x="90372" y="144074"/>
                        </a:lnTo>
                        <a:cubicBezTo>
                          <a:pt x="95900" y="142650"/>
                          <a:pt x="112699" y="137040"/>
                          <a:pt x="128504" y="130696"/>
                        </a:cubicBezTo>
                        <a:cubicBezTo>
                          <a:pt x="130525" y="129695"/>
                          <a:pt x="132891" y="129664"/>
                          <a:pt x="134938" y="130609"/>
                        </a:cubicBezTo>
                        <a:cubicBezTo>
                          <a:pt x="136469" y="131407"/>
                          <a:pt x="137584" y="132821"/>
                          <a:pt x="138005" y="134494"/>
                        </a:cubicBezTo>
                        <a:lnTo>
                          <a:pt x="142108" y="182913"/>
                        </a:lnTo>
                        <a:lnTo>
                          <a:pt x="154415" y="182913"/>
                        </a:lnTo>
                        <a:lnTo>
                          <a:pt x="154415" y="159177"/>
                        </a:lnTo>
                        <a:cubicBezTo>
                          <a:pt x="154328" y="153838"/>
                          <a:pt x="156256" y="148662"/>
                          <a:pt x="159813" y="144677"/>
                        </a:cubicBezTo>
                        <a:close/>
                        <a:moveTo>
                          <a:pt x="138825" y="182913"/>
                        </a:moveTo>
                        <a:lnTo>
                          <a:pt x="134766" y="135054"/>
                        </a:lnTo>
                        <a:cubicBezTo>
                          <a:pt x="134503" y="134390"/>
                          <a:pt x="134013" y="133840"/>
                          <a:pt x="133383" y="133501"/>
                        </a:cubicBezTo>
                        <a:cubicBezTo>
                          <a:pt x="132176" y="133081"/>
                          <a:pt x="130850" y="133174"/>
                          <a:pt x="129714" y="133760"/>
                        </a:cubicBezTo>
                        <a:cubicBezTo>
                          <a:pt x="116886" y="138974"/>
                          <a:pt x="103798" y="143525"/>
                          <a:pt x="90503" y="147396"/>
                        </a:cubicBezTo>
                        <a:lnTo>
                          <a:pt x="90372" y="146792"/>
                        </a:lnTo>
                        <a:lnTo>
                          <a:pt x="90372" y="171390"/>
                        </a:lnTo>
                        <a:cubicBezTo>
                          <a:pt x="91106" y="171606"/>
                          <a:pt x="91840" y="171822"/>
                          <a:pt x="92575" y="172081"/>
                        </a:cubicBezTo>
                        <a:cubicBezTo>
                          <a:pt x="98233" y="174081"/>
                          <a:pt x="103075" y="177887"/>
                          <a:pt x="106350" y="182913"/>
                        </a:cubicBezTo>
                        <a:close/>
                        <a:moveTo>
                          <a:pt x="116628" y="115203"/>
                        </a:moveTo>
                        <a:cubicBezTo>
                          <a:pt x="116623" y="113990"/>
                          <a:pt x="115640" y="113008"/>
                          <a:pt x="114426" y="113003"/>
                        </a:cubicBezTo>
                        <a:lnTo>
                          <a:pt x="100176" y="113003"/>
                        </a:lnTo>
                        <a:lnTo>
                          <a:pt x="100564" y="111061"/>
                        </a:lnTo>
                        <a:cubicBezTo>
                          <a:pt x="100677" y="110536"/>
                          <a:pt x="100735" y="110001"/>
                          <a:pt x="100737" y="109465"/>
                        </a:cubicBezTo>
                        <a:cubicBezTo>
                          <a:pt x="100736" y="109101"/>
                          <a:pt x="100693" y="108739"/>
                          <a:pt x="100607" y="108385"/>
                        </a:cubicBezTo>
                        <a:cubicBezTo>
                          <a:pt x="99657" y="102430"/>
                          <a:pt x="91798" y="97942"/>
                          <a:pt x="82298" y="97942"/>
                        </a:cubicBezTo>
                        <a:lnTo>
                          <a:pt x="81909" y="97986"/>
                        </a:lnTo>
                        <a:cubicBezTo>
                          <a:pt x="81114" y="97998"/>
                          <a:pt x="80321" y="98056"/>
                          <a:pt x="79533" y="98158"/>
                        </a:cubicBezTo>
                        <a:cubicBezTo>
                          <a:pt x="79114" y="98145"/>
                          <a:pt x="78695" y="98174"/>
                          <a:pt x="78281" y="98244"/>
                        </a:cubicBezTo>
                        <a:cubicBezTo>
                          <a:pt x="75112" y="98625"/>
                          <a:pt x="72054" y="99653"/>
                          <a:pt x="69299" y="101266"/>
                        </a:cubicBezTo>
                        <a:cubicBezTo>
                          <a:pt x="69170" y="101351"/>
                          <a:pt x="69039" y="101395"/>
                          <a:pt x="68910" y="101480"/>
                        </a:cubicBezTo>
                        <a:cubicBezTo>
                          <a:pt x="66251" y="102938"/>
                          <a:pt x="64325" y="105443"/>
                          <a:pt x="63599" y="108385"/>
                        </a:cubicBezTo>
                        <a:cubicBezTo>
                          <a:pt x="63484" y="108910"/>
                          <a:pt x="63426" y="109445"/>
                          <a:pt x="63426" y="109982"/>
                        </a:cubicBezTo>
                        <a:cubicBezTo>
                          <a:pt x="63433" y="110358"/>
                          <a:pt x="63462" y="110732"/>
                          <a:pt x="63512" y="111104"/>
                        </a:cubicBezTo>
                        <a:lnTo>
                          <a:pt x="63857" y="113003"/>
                        </a:lnTo>
                        <a:lnTo>
                          <a:pt x="52629" y="113003"/>
                        </a:lnTo>
                        <a:cubicBezTo>
                          <a:pt x="51413" y="113003"/>
                          <a:pt x="50427" y="113988"/>
                          <a:pt x="50427" y="115204"/>
                        </a:cubicBezTo>
                        <a:cubicBezTo>
                          <a:pt x="50427" y="116419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6" y="117663"/>
                        </a:lnTo>
                        <a:cubicBezTo>
                          <a:pt x="68392" y="117837"/>
                          <a:pt x="68607" y="117923"/>
                          <a:pt x="68781" y="118052"/>
                        </a:cubicBezTo>
                        <a:cubicBezTo>
                          <a:pt x="69674" y="118618"/>
                          <a:pt x="70613" y="119109"/>
                          <a:pt x="71588" y="119520"/>
                        </a:cubicBezTo>
                        <a:cubicBezTo>
                          <a:pt x="71691" y="119554"/>
                          <a:pt x="71793" y="119598"/>
                          <a:pt x="71889" y="119649"/>
                        </a:cubicBezTo>
                        <a:cubicBezTo>
                          <a:pt x="73026" y="120098"/>
                          <a:pt x="74196" y="120458"/>
                          <a:pt x="75388" y="120727"/>
                        </a:cubicBezTo>
                        <a:cubicBezTo>
                          <a:pt x="75690" y="120814"/>
                          <a:pt x="75949" y="120857"/>
                          <a:pt x="76251" y="120943"/>
                        </a:cubicBezTo>
                        <a:cubicBezTo>
                          <a:pt x="76510" y="120987"/>
                          <a:pt x="76770" y="121030"/>
                          <a:pt x="77072" y="121073"/>
                        </a:cubicBezTo>
                        <a:cubicBezTo>
                          <a:pt x="77547" y="121159"/>
                          <a:pt x="78022" y="121246"/>
                          <a:pt x="78540" y="121288"/>
                        </a:cubicBezTo>
                        <a:lnTo>
                          <a:pt x="79965" y="121461"/>
                        </a:lnTo>
                        <a:lnTo>
                          <a:pt x="79965" y="174022"/>
                        </a:lnTo>
                        <a:lnTo>
                          <a:pt x="78670" y="174325"/>
                        </a:lnTo>
                        <a:cubicBezTo>
                          <a:pt x="77656" y="174517"/>
                          <a:pt x="76659" y="174791"/>
                          <a:pt x="75690" y="175144"/>
                        </a:cubicBezTo>
                        <a:cubicBezTo>
                          <a:pt x="75642" y="175139"/>
                          <a:pt x="75595" y="175154"/>
                          <a:pt x="75560" y="175188"/>
                        </a:cubicBezTo>
                        <a:lnTo>
                          <a:pt x="75431" y="175231"/>
                        </a:lnTo>
                        <a:cubicBezTo>
                          <a:pt x="74219" y="175657"/>
                          <a:pt x="73048" y="176191"/>
                          <a:pt x="71933" y="176828"/>
                        </a:cubicBezTo>
                        <a:cubicBezTo>
                          <a:pt x="71457" y="177086"/>
                          <a:pt x="70983" y="177475"/>
                          <a:pt x="70507" y="177777"/>
                        </a:cubicBezTo>
                        <a:cubicBezTo>
                          <a:pt x="69860" y="178208"/>
                          <a:pt x="69212" y="178597"/>
                          <a:pt x="68651" y="179028"/>
                        </a:cubicBezTo>
                        <a:cubicBezTo>
                          <a:pt x="68133" y="179417"/>
                          <a:pt x="67744" y="179891"/>
                          <a:pt x="67268" y="180323"/>
                        </a:cubicBezTo>
                        <a:cubicBezTo>
                          <a:pt x="66719" y="180793"/>
                          <a:pt x="66200" y="181297"/>
                          <a:pt x="65715" y="181833"/>
                        </a:cubicBezTo>
                        <a:cubicBezTo>
                          <a:pt x="65412" y="182178"/>
                          <a:pt x="65153" y="182566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0"/>
                          <a:pt x="95704" y="176679"/>
                          <a:pt x="91453" y="175187"/>
                        </a:cubicBezTo>
                        <a:cubicBezTo>
                          <a:pt x="90456" y="174815"/>
                          <a:pt x="89431" y="174526"/>
                          <a:pt x="88386" y="174325"/>
                        </a:cubicBezTo>
                        <a:lnTo>
                          <a:pt x="87090" y="174022"/>
                        </a:lnTo>
                        <a:lnTo>
                          <a:pt x="87090" y="121030"/>
                        </a:lnTo>
                        <a:lnTo>
                          <a:pt x="88343" y="120727"/>
                        </a:lnTo>
                        <a:cubicBezTo>
                          <a:pt x="90762" y="120192"/>
                          <a:pt x="93080" y="119275"/>
                          <a:pt x="95209" y="118009"/>
                        </a:cubicBezTo>
                        <a:lnTo>
                          <a:pt x="96072" y="117405"/>
                        </a:lnTo>
                        <a:lnTo>
                          <a:pt x="114426" y="117405"/>
                        </a:lnTo>
                        <a:cubicBezTo>
                          <a:pt x="115640" y="117400"/>
                          <a:pt x="116623" y="116417"/>
                          <a:pt x="116628" y="11520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53" name="Google Shape;2653;g2db6eecb36d_0_5"/>
                  <p:cNvSpPr/>
                  <p:nvPr/>
                </p:nvSpPr>
                <p:spPr>
                  <a:xfrm>
                    <a:off x="5030321" y="2947048"/>
                    <a:ext cx="34028" cy="20283"/>
                  </a:xfrm>
                  <a:custGeom>
                    <a:rect b="b" l="l" r="r" t="t"/>
                    <a:pathLst>
                      <a:path extrusionOk="0" h="20283" w="34028">
                        <a:moveTo>
                          <a:pt x="34362" y="9906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4"/>
                        </a:cubicBezTo>
                        <a:lnTo>
                          <a:pt x="17089" y="20264"/>
                        </a:lnTo>
                        <a:cubicBezTo>
                          <a:pt x="7934" y="20264"/>
                          <a:pt x="421" y="15819"/>
                          <a:pt x="334" y="10338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6"/>
                          <a:pt x="12954" y="-24"/>
                          <a:pt x="17218" y="24"/>
                        </a:cubicBezTo>
                        <a:lnTo>
                          <a:pt x="17565" y="-19"/>
                        </a:lnTo>
                        <a:cubicBezTo>
                          <a:pt x="26762" y="-19"/>
                          <a:pt x="34277" y="4426"/>
                          <a:pt x="34362" y="9906"/>
                        </a:cubicBezTo>
                        <a:close/>
                        <a:moveTo>
                          <a:pt x="27843" y="14223"/>
                        </a:moveTo>
                        <a:cubicBezTo>
                          <a:pt x="28835" y="13618"/>
                          <a:pt x="31081" y="11978"/>
                          <a:pt x="31081" y="9950"/>
                        </a:cubicBezTo>
                        <a:cubicBezTo>
                          <a:pt x="31038" y="6800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5"/>
                          <a:pt x="9983" y="4185"/>
                          <a:pt x="6811" y="6023"/>
                        </a:cubicBezTo>
                        <a:cubicBezTo>
                          <a:pt x="5861" y="6628"/>
                          <a:pt x="3573" y="8310"/>
                          <a:pt x="3616" y="10295"/>
                        </a:cubicBezTo>
                        <a:cubicBezTo>
                          <a:pt x="3659" y="13446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6"/>
                          <a:pt x="24685" y="16062"/>
                          <a:pt x="27843" y="1422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654" name="Google Shape;2654;g2db6eecb36d_0_5"/>
              <p:cNvGrpSpPr/>
              <p:nvPr/>
            </p:nvGrpSpPr>
            <p:grpSpPr>
              <a:xfrm>
                <a:off x="5723061" y="4576574"/>
                <a:ext cx="561040" cy="377073"/>
                <a:chOff x="5723061" y="4582192"/>
                <a:chExt cx="561040" cy="377073"/>
              </a:xfrm>
            </p:grpSpPr>
            <p:grpSp>
              <p:nvGrpSpPr>
                <p:cNvPr id="2655" name="Google Shape;2655;g2db6eecb36d_0_5"/>
                <p:cNvGrpSpPr/>
                <p:nvPr/>
              </p:nvGrpSpPr>
              <p:grpSpPr>
                <a:xfrm>
                  <a:off x="5771378" y="4591613"/>
                  <a:ext cx="472272" cy="352929"/>
                  <a:chOff x="4998402" y="3162440"/>
                  <a:chExt cx="320728" cy="239680"/>
                </a:xfrm>
              </p:grpSpPr>
              <p:sp>
                <p:nvSpPr>
                  <p:cNvPr id="2656" name="Google Shape;2656;g2db6eecb36d_0_5"/>
                  <p:cNvSpPr/>
                  <p:nvPr/>
                </p:nvSpPr>
                <p:spPr>
                  <a:xfrm>
                    <a:off x="4998402" y="3361125"/>
                    <a:ext cx="320728" cy="40995"/>
                  </a:xfrm>
                  <a:custGeom>
                    <a:rect b="b" l="l" r="r" t="t"/>
                    <a:pathLst>
                      <a:path extrusionOk="0" h="40995" w="320728">
                        <a:moveTo>
                          <a:pt x="0" y="0"/>
                        </a:moveTo>
                        <a:lnTo>
                          <a:pt x="320729" y="0"/>
                        </a:lnTo>
                        <a:lnTo>
                          <a:pt x="320729" y="40996"/>
                        </a:lnTo>
                        <a:lnTo>
                          <a:pt x="0" y="40996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57" name="Google Shape;2657;g2db6eecb36d_0_5"/>
                  <p:cNvSpPr/>
                  <p:nvPr/>
                </p:nvSpPr>
                <p:spPr>
                  <a:xfrm>
                    <a:off x="5114135" y="3239171"/>
                    <a:ext cx="87275" cy="99642"/>
                  </a:xfrm>
                  <a:custGeom>
                    <a:rect b="b" l="l" r="r" t="t"/>
                    <a:pathLst>
                      <a:path extrusionOk="0" h="99642" w="87275">
                        <a:moveTo>
                          <a:pt x="87609" y="3736"/>
                        </a:moveTo>
                        <a:lnTo>
                          <a:pt x="72625" y="66007"/>
                        </a:lnTo>
                        <a:lnTo>
                          <a:pt x="72970" y="66568"/>
                        </a:lnTo>
                        <a:cubicBezTo>
                          <a:pt x="74551" y="69420"/>
                          <a:pt x="75369" y="72630"/>
                          <a:pt x="75344" y="75890"/>
                        </a:cubicBezTo>
                        <a:lnTo>
                          <a:pt x="75344" y="99624"/>
                        </a:lnTo>
                        <a:lnTo>
                          <a:pt x="9100" y="99624"/>
                        </a:lnTo>
                        <a:lnTo>
                          <a:pt x="9100" y="75889"/>
                        </a:lnTo>
                        <a:cubicBezTo>
                          <a:pt x="9000" y="71113"/>
                          <a:pt x="10820" y="66497"/>
                          <a:pt x="14153" y="63072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7"/>
                        </a:lnTo>
                        <a:lnTo>
                          <a:pt x="62347" y="59707"/>
                        </a:lnTo>
                        <a:cubicBezTo>
                          <a:pt x="63414" y="59720"/>
                          <a:pt x="64475" y="59879"/>
                          <a:pt x="65499" y="60181"/>
                        </a:cubicBezTo>
                        <a:lnTo>
                          <a:pt x="67140" y="60698"/>
                        </a:lnTo>
                        <a:lnTo>
                          <a:pt x="81433" y="1233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58" name="Google Shape;2658;g2db6eecb36d_0_5"/>
                  <p:cNvSpPr/>
                  <p:nvPr/>
                </p:nvSpPr>
                <p:spPr>
                  <a:xfrm>
                    <a:off x="5130071" y="3162440"/>
                    <a:ext cx="55750" cy="53957"/>
                  </a:xfrm>
                  <a:custGeom>
                    <a:rect b="b" l="l" r="r" t="t"/>
                    <a:pathLst>
                      <a:path extrusionOk="0" h="53957" w="55750">
                        <a:moveTo>
                          <a:pt x="56041" y="37616"/>
                        </a:moveTo>
                        <a:cubicBezTo>
                          <a:pt x="56033" y="37947"/>
                          <a:pt x="56048" y="38279"/>
                          <a:pt x="56084" y="38608"/>
                        </a:cubicBezTo>
                        <a:cubicBezTo>
                          <a:pt x="52542" y="43485"/>
                          <a:pt x="48275" y="47793"/>
                          <a:pt x="43431" y="51382"/>
                        </a:cubicBezTo>
                        <a:cubicBezTo>
                          <a:pt x="37972" y="53175"/>
                          <a:pt x="32247" y="54021"/>
                          <a:pt x="26503" y="53884"/>
                        </a:cubicBezTo>
                        <a:cubicBezTo>
                          <a:pt x="21556" y="54168"/>
                          <a:pt x="16610" y="53327"/>
                          <a:pt x="12036" y="51424"/>
                        </a:cubicBezTo>
                        <a:cubicBezTo>
                          <a:pt x="8965" y="49027"/>
                          <a:pt x="6309" y="46140"/>
                          <a:pt x="4176" y="42880"/>
                        </a:cubicBezTo>
                        <a:lnTo>
                          <a:pt x="4176" y="42319"/>
                        </a:lnTo>
                        <a:lnTo>
                          <a:pt x="3745" y="42319"/>
                        </a:lnTo>
                        <a:cubicBezTo>
                          <a:pt x="2881" y="41197"/>
                          <a:pt x="2103" y="40075"/>
                          <a:pt x="1456" y="39126"/>
                        </a:cubicBezTo>
                        <a:lnTo>
                          <a:pt x="1413" y="39083"/>
                        </a:lnTo>
                        <a:cubicBezTo>
                          <a:pt x="1024" y="38522"/>
                          <a:pt x="679" y="37961"/>
                          <a:pt x="334" y="37529"/>
                        </a:cubicBezTo>
                        <a:lnTo>
                          <a:pt x="1586" y="34853"/>
                        </a:lnTo>
                        <a:lnTo>
                          <a:pt x="1715" y="34552"/>
                        </a:lnTo>
                        <a:lnTo>
                          <a:pt x="1758" y="34120"/>
                        </a:lnTo>
                        <a:cubicBezTo>
                          <a:pt x="1822" y="33909"/>
                          <a:pt x="1865" y="33692"/>
                          <a:pt x="1887" y="33473"/>
                        </a:cubicBezTo>
                        <a:lnTo>
                          <a:pt x="1887" y="29934"/>
                        </a:lnTo>
                        <a:cubicBezTo>
                          <a:pt x="173" y="15205"/>
                          <a:pt x="10732" y="1876"/>
                          <a:pt x="25472" y="163"/>
                        </a:cubicBezTo>
                        <a:cubicBezTo>
                          <a:pt x="40211" y="-1550"/>
                          <a:pt x="53549" y="9002"/>
                          <a:pt x="55263" y="23731"/>
                        </a:cubicBezTo>
                        <a:cubicBezTo>
                          <a:pt x="55503" y="25792"/>
                          <a:pt x="55503" y="27873"/>
                          <a:pt x="55263" y="29934"/>
                        </a:cubicBezTo>
                        <a:lnTo>
                          <a:pt x="55263" y="35069"/>
                        </a:lnTo>
                        <a:lnTo>
                          <a:pt x="55393" y="35372"/>
                        </a:lnTo>
                        <a:cubicBezTo>
                          <a:pt x="55387" y="35531"/>
                          <a:pt x="55401" y="35691"/>
                          <a:pt x="55436" y="35846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59" name="Google Shape;2659;g2db6eecb36d_0_5"/>
                <p:cNvGrpSpPr/>
                <p:nvPr/>
              </p:nvGrpSpPr>
              <p:grpSpPr>
                <a:xfrm>
                  <a:off x="5723061" y="4582192"/>
                  <a:ext cx="561040" cy="377073"/>
                  <a:chOff x="4965588" y="3156037"/>
                  <a:chExt cx="381012" cy="256077"/>
                </a:xfrm>
              </p:grpSpPr>
              <p:sp>
                <p:nvSpPr>
                  <p:cNvPr id="2660" name="Google Shape;2660;g2db6eecb36d_0_5"/>
                  <p:cNvSpPr/>
                  <p:nvPr/>
                </p:nvSpPr>
                <p:spPr>
                  <a:xfrm>
                    <a:off x="4965588" y="3156037"/>
                    <a:ext cx="381012" cy="256077"/>
                  </a:xfrm>
                  <a:custGeom>
                    <a:rect b="b" l="l" r="r" t="t"/>
                    <a:pathLst>
                      <a:path extrusionOk="0" h="256077" w="381012">
                        <a:moveTo>
                          <a:pt x="381347" y="182913"/>
                        </a:moveTo>
                        <a:lnTo>
                          <a:pt x="381347" y="201944"/>
                        </a:lnTo>
                        <a:cubicBezTo>
                          <a:pt x="381348" y="203754"/>
                          <a:pt x="379880" y="205222"/>
                          <a:pt x="378069" y="205223"/>
                        </a:cubicBezTo>
                        <a:cubicBezTo>
                          <a:pt x="378068" y="205223"/>
                          <a:pt x="378067" y="205223"/>
                          <a:pt x="378065" y="205223"/>
                        </a:cubicBezTo>
                        <a:lnTo>
                          <a:pt x="363814" y="205223"/>
                        </a:lnTo>
                        <a:lnTo>
                          <a:pt x="363814" y="247816"/>
                        </a:lnTo>
                        <a:cubicBezTo>
                          <a:pt x="364088" y="248336"/>
                          <a:pt x="364236" y="248912"/>
                          <a:pt x="364246" y="249499"/>
                        </a:cubicBezTo>
                        <a:lnTo>
                          <a:pt x="364246" y="252779"/>
                        </a:lnTo>
                        <a:cubicBezTo>
                          <a:pt x="364247" y="254589"/>
                          <a:pt x="362779" y="256058"/>
                          <a:pt x="360967" y="256059"/>
                        </a:cubicBezTo>
                        <a:cubicBezTo>
                          <a:pt x="360966" y="256059"/>
                          <a:pt x="360965" y="256059"/>
                          <a:pt x="360964" y="256059"/>
                        </a:cubicBezTo>
                        <a:lnTo>
                          <a:pt x="28273" y="256059"/>
                        </a:lnTo>
                        <a:cubicBezTo>
                          <a:pt x="26015" y="255182"/>
                          <a:pt x="24228" y="253397"/>
                          <a:pt x="23351" y="251139"/>
                        </a:cubicBezTo>
                        <a:lnTo>
                          <a:pt x="23351" y="205223"/>
                        </a:lnTo>
                        <a:lnTo>
                          <a:pt x="3616" y="205223"/>
                        </a:lnTo>
                        <a:cubicBezTo>
                          <a:pt x="1804" y="205224"/>
                          <a:pt x="335" y="203758"/>
                          <a:pt x="334" y="201948"/>
                        </a:cubicBezTo>
                        <a:cubicBezTo>
                          <a:pt x="334" y="201946"/>
                          <a:pt x="334" y="201945"/>
                          <a:pt x="334" y="201944"/>
                        </a:cubicBezTo>
                        <a:lnTo>
                          <a:pt x="334" y="182913"/>
                        </a:lnTo>
                        <a:cubicBezTo>
                          <a:pt x="333" y="181102"/>
                          <a:pt x="1801" y="179634"/>
                          <a:pt x="3613" y="179633"/>
                        </a:cubicBezTo>
                        <a:cubicBezTo>
                          <a:pt x="3614" y="179633"/>
                          <a:pt x="3615" y="179633"/>
                          <a:pt x="3616" y="179633"/>
                        </a:cubicBezTo>
                        <a:lnTo>
                          <a:pt x="59021" y="179633"/>
                        </a:lnTo>
                        <a:cubicBezTo>
                          <a:pt x="62660" y="174743"/>
                          <a:pt x="67662" y="171036"/>
                          <a:pt x="73401" y="168974"/>
                        </a:cubicBezTo>
                        <a:lnTo>
                          <a:pt x="73401" y="127029"/>
                        </a:lnTo>
                        <a:cubicBezTo>
                          <a:pt x="70728" y="126393"/>
                          <a:pt x="68166" y="125360"/>
                          <a:pt x="65800" y="123965"/>
                        </a:cubicBezTo>
                        <a:lnTo>
                          <a:pt x="52629" y="123965"/>
                        </a:lnTo>
                        <a:cubicBezTo>
                          <a:pt x="47788" y="123965"/>
                          <a:pt x="43863" y="120043"/>
                          <a:pt x="43863" y="115205"/>
                        </a:cubicBezTo>
                        <a:cubicBezTo>
                          <a:pt x="43863" y="110367"/>
                          <a:pt x="47788" y="106444"/>
                          <a:pt x="52629" y="106444"/>
                        </a:cubicBezTo>
                        <a:lnTo>
                          <a:pt x="57294" y="106444"/>
                        </a:lnTo>
                        <a:cubicBezTo>
                          <a:pt x="58491" y="101995"/>
                          <a:pt x="61412" y="98206"/>
                          <a:pt x="65412" y="95915"/>
                        </a:cubicBezTo>
                        <a:cubicBezTo>
                          <a:pt x="70368" y="92943"/>
                          <a:pt x="76041" y="91376"/>
                          <a:pt x="81822" y="91384"/>
                        </a:cubicBezTo>
                        <a:lnTo>
                          <a:pt x="82298" y="91383"/>
                        </a:lnTo>
                        <a:cubicBezTo>
                          <a:pt x="91924" y="90622"/>
                          <a:pt x="101143" y="95413"/>
                          <a:pt x="106048" y="103725"/>
                        </a:cubicBezTo>
                        <a:lnTo>
                          <a:pt x="136925" y="82623"/>
                        </a:lnTo>
                        <a:cubicBezTo>
                          <a:pt x="137189" y="82463"/>
                          <a:pt x="137463" y="82319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3" y="65901"/>
                          <a:pt x="162339" y="58843"/>
                          <a:pt x="162144" y="51682"/>
                        </a:cubicBezTo>
                        <a:cubicBezTo>
                          <a:pt x="160590" y="49439"/>
                          <a:pt x="159381" y="47669"/>
                          <a:pt x="159078" y="47194"/>
                        </a:cubicBezTo>
                        <a:lnTo>
                          <a:pt x="158819" y="46805"/>
                        </a:lnTo>
                        <a:cubicBezTo>
                          <a:pt x="158500" y="46332"/>
                          <a:pt x="158321" y="45779"/>
                          <a:pt x="158302" y="45209"/>
                        </a:cubicBezTo>
                        <a:lnTo>
                          <a:pt x="158215" y="43828"/>
                        </a:lnTo>
                        <a:cubicBezTo>
                          <a:pt x="158173" y="43283"/>
                          <a:pt x="158262" y="42735"/>
                          <a:pt x="158474" y="42231"/>
                        </a:cubicBezTo>
                        <a:lnTo>
                          <a:pt x="159855" y="39341"/>
                        </a:lnTo>
                        <a:lnTo>
                          <a:pt x="159855" y="36493"/>
                        </a:lnTo>
                        <a:cubicBezTo>
                          <a:pt x="158135" y="18129"/>
                          <a:pt x="171637" y="1848"/>
                          <a:pt x="190013" y="129"/>
                        </a:cubicBezTo>
                        <a:cubicBezTo>
                          <a:pt x="208390" y="-1591"/>
                          <a:pt x="224682" y="11902"/>
                          <a:pt x="226402" y="30265"/>
                        </a:cubicBezTo>
                        <a:cubicBezTo>
                          <a:pt x="226596" y="32337"/>
                          <a:pt x="226596" y="34421"/>
                          <a:pt x="226402" y="36493"/>
                        </a:cubicBezTo>
                        <a:lnTo>
                          <a:pt x="226402" y="40851"/>
                        </a:lnTo>
                        <a:lnTo>
                          <a:pt x="226964" y="42663"/>
                        </a:lnTo>
                        <a:cubicBezTo>
                          <a:pt x="227084" y="42995"/>
                          <a:pt x="227142" y="43346"/>
                          <a:pt x="227136" y="43699"/>
                        </a:cubicBezTo>
                        <a:cubicBezTo>
                          <a:pt x="227122" y="44059"/>
                          <a:pt x="227136" y="44420"/>
                          <a:pt x="227180" y="44778"/>
                        </a:cubicBezTo>
                        <a:lnTo>
                          <a:pt x="227309" y="45511"/>
                        </a:lnTo>
                        <a:cubicBezTo>
                          <a:pt x="227469" y="46413"/>
                          <a:pt x="227233" y="47340"/>
                          <a:pt x="226662" y="48057"/>
                        </a:cubicBezTo>
                        <a:lnTo>
                          <a:pt x="226230" y="48662"/>
                        </a:lnTo>
                        <a:cubicBezTo>
                          <a:pt x="225927" y="49050"/>
                          <a:pt x="224804" y="50474"/>
                          <a:pt x="223293" y="52287"/>
                        </a:cubicBezTo>
                        <a:cubicBezTo>
                          <a:pt x="223047" y="59320"/>
                          <a:pt x="221480" y="66244"/>
                          <a:pt x="218673" y="72698"/>
                        </a:cubicBezTo>
                        <a:lnTo>
                          <a:pt x="222602" y="74424"/>
                        </a:lnTo>
                        <a:lnTo>
                          <a:pt x="244410" y="83271"/>
                        </a:lnTo>
                        <a:lnTo>
                          <a:pt x="254386" y="87112"/>
                        </a:lnTo>
                        <a:cubicBezTo>
                          <a:pt x="255044" y="87381"/>
                          <a:pt x="255603" y="87849"/>
                          <a:pt x="255984" y="88450"/>
                        </a:cubicBezTo>
                        <a:lnTo>
                          <a:pt x="256976" y="90089"/>
                        </a:lnTo>
                        <a:lnTo>
                          <a:pt x="301154" y="133934"/>
                        </a:lnTo>
                        <a:cubicBezTo>
                          <a:pt x="305235" y="132242"/>
                          <a:pt x="309604" y="131348"/>
                          <a:pt x="314023" y="131301"/>
                        </a:cubicBezTo>
                        <a:lnTo>
                          <a:pt x="314498" y="131301"/>
                        </a:lnTo>
                        <a:cubicBezTo>
                          <a:pt x="328058" y="131301"/>
                          <a:pt x="338811" y="138853"/>
                          <a:pt x="339458" y="148563"/>
                        </a:cubicBezTo>
                        <a:lnTo>
                          <a:pt x="345158" y="148563"/>
                        </a:lnTo>
                        <a:cubicBezTo>
                          <a:pt x="350000" y="148563"/>
                          <a:pt x="353925" y="152485"/>
                          <a:pt x="353925" y="157323"/>
                        </a:cubicBezTo>
                        <a:cubicBezTo>
                          <a:pt x="353925" y="162161"/>
                          <a:pt x="350000" y="166083"/>
                          <a:pt x="345158" y="166083"/>
                        </a:cubicBezTo>
                        <a:lnTo>
                          <a:pt x="325251" y="166083"/>
                        </a:lnTo>
                        <a:cubicBezTo>
                          <a:pt x="324991" y="166169"/>
                          <a:pt x="324690" y="166298"/>
                          <a:pt x="324387" y="166385"/>
                        </a:cubicBezTo>
                        <a:lnTo>
                          <a:pt x="324387" y="170442"/>
                        </a:lnTo>
                        <a:cubicBezTo>
                          <a:pt x="329547" y="172270"/>
                          <a:pt x="334124" y="175443"/>
                          <a:pt x="337645" y="179633"/>
                        </a:cubicBezTo>
                        <a:lnTo>
                          <a:pt x="378065" y="179633"/>
                        </a:lnTo>
                        <a:cubicBezTo>
                          <a:pt x="379877" y="179632"/>
                          <a:pt x="381346" y="181100"/>
                          <a:pt x="381346" y="182911"/>
                        </a:cubicBezTo>
                        <a:cubicBezTo>
                          <a:pt x="381346" y="182911"/>
                          <a:pt x="381346" y="182912"/>
                          <a:pt x="381346" y="182913"/>
                        </a:cubicBezTo>
                        <a:close/>
                        <a:moveTo>
                          <a:pt x="374740" y="198664"/>
                        </a:moveTo>
                        <a:lnTo>
                          <a:pt x="374740" y="193831"/>
                        </a:lnTo>
                        <a:lnTo>
                          <a:pt x="6897" y="193831"/>
                        </a:lnTo>
                        <a:lnTo>
                          <a:pt x="6897" y="198664"/>
                        </a:lnTo>
                        <a:lnTo>
                          <a:pt x="374740" y="198664"/>
                        </a:lnTo>
                        <a:close/>
                        <a:moveTo>
                          <a:pt x="374740" y="190551"/>
                        </a:moveTo>
                        <a:lnTo>
                          <a:pt x="374740" y="186193"/>
                        </a:lnTo>
                        <a:lnTo>
                          <a:pt x="6897" y="186193"/>
                        </a:lnTo>
                        <a:lnTo>
                          <a:pt x="6897" y="190551"/>
                        </a:lnTo>
                        <a:close/>
                        <a:moveTo>
                          <a:pt x="353925" y="246220"/>
                        </a:moveTo>
                        <a:lnTo>
                          <a:pt x="353925" y="205223"/>
                        </a:lnTo>
                        <a:lnTo>
                          <a:pt x="33196" y="205223"/>
                        </a:lnTo>
                        <a:lnTo>
                          <a:pt x="33196" y="246220"/>
                        </a:lnTo>
                        <a:close/>
                        <a:moveTo>
                          <a:pt x="347361" y="157323"/>
                        </a:moveTo>
                        <a:cubicBezTo>
                          <a:pt x="347356" y="156109"/>
                          <a:pt x="346373" y="155127"/>
                          <a:pt x="345158" y="155122"/>
                        </a:cubicBezTo>
                        <a:lnTo>
                          <a:pt x="331124" y="155122"/>
                        </a:lnTo>
                        <a:lnTo>
                          <a:pt x="332161" y="152835"/>
                        </a:lnTo>
                        <a:cubicBezTo>
                          <a:pt x="332452" y="152144"/>
                          <a:pt x="332655" y="151419"/>
                          <a:pt x="332764" y="150678"/>
                        </a:cubicBezTo>
                        <a:cubicBezTo>
                          <a:pt x="332808" y="150418"/>
                          <a:pt x="332851" y="150159"/>
                          <a:pt x="332895" y="149857"/>
                        </a:cubicBezTo>
                        <a:lnTo>
                          <a:pt x="332895" y="149382"/>
                        </a:lnTo>
                        <a:cubicBezTo>
                          <a:pt x="332808" y="143039"/>
                          <a:pt x="324560" y="137861"/>
                          <a:pt x="314498" y="137861"/>
                        </a:cubicBezTo>
                        <a:lnTo>
                          <a:pt x="314066" y="137861"/>
                        </a:lnTo>
                        <a:cubicBezTo>
                          <a:pt x="312900" y="137904"/>
                          <a:pt x="311778" y="137989"/>
                          <a:pt x="310655" y="138120"/>
                        </a:cubicBezTo>
                        <a:lnTo>
                          <a:pt x="309359" y="138378"/>
                        </a:lnTo>
                        <a:cubicBezTo>
                          <a:pt x="308704" y="138466"/>
                          <a:pt x="308055" y="138596"/>
                          <a:pt x="307416" y="138766"/>
                        </a:cubicBezTo>
                        <a:cubicBezTo>
                          <a:pt x="306941" y="138896"/>
                          <a:pt x="306466" y="139026"/>
                          <a:pt x="305991" y="139198"/>
                        </a:cubicBezTo>
                        <a:cubicBezTo>
                          <a:pt x="305429" y="139371"/>
                          <a:pt x="304868" y="139543"/>
                          <a:pt x="304350" y="139759"/>
                        </a:cubicBezTo>
                        <a:cubicBezTo>
                          <a:pt x="303918" y="139932"/>
                          <a:pt x="303529" y="140147"/>
                          <a:pt x="303097" y="140320"/>
                        </a:cubicBezTo>
                        <a:cubicBezTo>
                          <a:pt x="302418" y="140631"/>
                          <a:pt x="301755" y="140977"/>
                          <a:pt x="301111" y="141356"/>
                        </a:cubicBezTo>
                        <a:lnTo>
                          <a:pt x="300031" y="142090"/>
                        </a:lnTo>
                        <a:lnTo>
                          <a:pt x="252787" y="95138"/>
                        </a:lnTo>
                        <a:lnTo>
                          <a:pt x="252529" y="95225"/>
                        </a:lnTo>
                        <a:lnTo>
                          <a:pt x="251665" y="93930"/>
                        </a:lnTo>
                        <a:lnTo>
                          <a:pt x="251622" y="93887"/>
                        </a:lnTo>
                        <a:lnTo>
                          <a:pt x="251536" y="93714"/>
                        </a:lnTo>
                        <a:lnTo>
                          <a:pt x="250974" y="92850"/>
                        </a:lnTo>
                        <a:lnTo>
                          <a:pt x="242424" y="89572"/>
                        </a:lnTo>
                        <a:lnTo>
                          <a:pt x="241992" y="89399"/>
                        </a:lnTo>
                        <a:lnTo>
                          <a:pt x="239271" y="88319"/>
                        </a:lnTo>
                        <a:lnTo>
                          <a:pt x="224718" y="148821"/>
                        </a:lnTo>
                        <a:cubicBezTo>
                          <a:pt x="226380" y="152020"/>
                          <a:pt x="227240" y="155574"/>
                          <a:pt x="227223" y="159179"/>
                        </a:cubicBezTo>
                        <a:lnTo>
                          <a:pt x="227223" y="182913"/>
                        </a:lnTo>
                        <a:lnTo>
                          <a:pt x="239746" y="182913"/>
                        </a:lnTo>
                        <a:lnTo>
                          <a:pt x="243935" y="138249"/>
                        </a:lnTo>
                        <a:lnTo>
                          <a:pt x="296965" y="178209"/>
                        </a:lnTo>
                        <a:cubicBezTo>
                          <a:pt x="299432" y="176179"/>
                          <a:pt x="302239" y="174601"/>
                          <a:pt x="305257" y="173548"/>
                        </a:cubicBezTo>
                        <a:cubicBezTo>
                          <a:pt x="305947" y="173290"/>
                          <a:pt x="306681" y="173074"/>
                          <a:pt x="307416" y="172858"/>
                        </a:cubicBezTo>
                        <a:lnTo>
                          <a:pt x="307416" y="164012"/>
                        </a:lnTo>
                        <a:cubicBezTo>
                          <a:pt x="306034" y="163712"/>
                          <a:pt x="304677" y="163308"/>
                          <a:pt x="303357" y="162803"/>
                        </a:cubicBezTo>
                        <a:lnTo>
                          <a:pt x="283362" y="162803"/>
                        </a:lnTo>
                        <a:cubicBezTo>
                          <a:pt x="280333" y="162803"/>
                          <a:pt x="277878" y="160349"/>
                          <a:pt x="277878" y="157323"/>
                        </a:cubicBezTo>
                        <a:cubicBezTo>
                          <a:pt x="277878" y="154295"/>
                          <a:pt x="280333" y="151842"/>
                          <a:pt x="283362" y="151842"/>
                        </a:cubicBezTo>
                        <a:lnTo>
                          <a:pt x="297700" y="152101"/>
                        </a:lnTo>
                        <a:cubicBezTo>
                          <a:pt x="297428" y="151383"/>
                          <a:pt x="297281" y="150624"/>
                          <a:pt x="297268" y="149857"/>
                        </a:cubicBezTo>
                        <a:lnTo>
                          <a:pt x="297268" y="149771"/>
                        </a:lnTo>
                        <a:cubicBezTo>
                          <a:pt x="297570" y="146801"/>
                          <a:pt x="299336" y="144179"/>
                          <a:pt x="301974" y="142780"/>
                        </a:cubicBezTo>
                        <a:cubicBezTo>
                          <a:pt x="305648" y="140611"/>
                          <a:pt x="309842" y="139478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11" y="143945"/>
                          <a:pt x="331253" y="149425"/>
                        </a:cubicBezTo>
                        <a:cubicBezTo>
                          <a:pt x="330980" y="152427"/>
                          <a:pt x="329210" y="155089"/>
                          <a:pt x="326546" y="156503"/>
                        </a:cubicBezTo>
                        <a:cubicBezTo>
                          <a:pt x="322870" y="158662"/>
                          <a:pt x="318675" y="159781"/>
                          <a:pt x="314412" y="159739"/>
                        </a:cubicBezTo>
                        <a:lnTo>
                          <a:pt x="314023" y="159783"/>
                        </a:lnTo>
                        <a:cubicBezTo>
                          <a:pt x="309051" y="159967"/>
                          <a:pt x="304169" y="158427"/>
                          <a:pt x="300203" y="155424"/>
                        </a:cubicBezTo>
                        <a:lnTo>
                          <a:pt x="283319" y="155122"/>
                        </a:lnTo>
                        <a:cubicBezTo>
                          <a:pt x="282103" y="155145"/>
                          <a:pt x="281136" y="156150"/>
                          <a:pt x="281159" y="157365"/>
                        </a:cubicBezTo>
                        <a:cubicBezTo>
                          <a:pt x="281182" y="158564"/>
                          <a:pt x="282162" y="159524"/>
                          <a:pt x="283362" y="159524"/>
                        </a:cubicBezTo>
                        <a:lnTo>
                          <a:pt x="304263" y="159653"/>
                        </a:lnTo>
                        <a:cubicBezTo>
                          <a:pt x="305895" y="160286"/>
                          <a:pt x="307589" y="160749"/>
                          <a:pt x="309316" y="161034"/>
                        </a:cubicBezTo>
                        <a:lnTo>
                          <a:pt x="310697" y="161250"/>
                        </a:lnTo>
                        <a:lnTo>
                          <a:pt x="310697" y="175534"/>
                        </a:lnTo>
                        <a:lnTo>
                          <a:pt x="309402" y="175793"/>
                        </a:lnTo>
                        <a:cubicBezTo>
                          <a:pt x="308358" y="175994"/>
                          <a:pt x="307332" y="176282"/>
                          <a:pt x="306336" y="176655"/>
                        </a:cubicBezTo>
                        <a:cubicBezTo>
                          <a:pt x="302690" y="177929"/>
                          <a:pt x="299413" y="180078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5"/>
                        </a:lnTo>
                        <a:cubicBezTo>
                          <a:pt x="330822" y="181920"/>
                          <a:pt x="330303" y="181532"/>
                          <a:pt x="329785" y="181101"/>
                        </a:cubicBezTo>
                        <a:cubicBezTo>
                          <a:pt x="329388" y="180719"/>
                          <a:pt x="328970" y="180358"/>
                          <a:pt x="328533" y="180021"/>
                        </a:cubicBezTo>
                        <a:cubicBezTo>
                          <a:pt x="327972" y="179633"/>
                          <a:pt x="327367" y="179288"/>
                          <a:pt x="326806" y="178899"/>
                        </a:cubicBezTo>
                        <a:cubicBezTo>
                          <a:pt x="326374" y="178641"/>
                          <a:pt x="325941" y="178339"/>
                          <a:pt x="325510" y="178080"/>
                        </a:cubicBezTo>
                        <a:cubicBezTo>
                          <a:pt x="324540" y="177596"/>
                          <a:pt x="323545" y="177164"/>
                          <a:pt x="322530" y="176785"/>
                        </a:cubicBezTo>
                        <a:lnTo>
                          <a:pt x="322185" y="176656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3"/>
                        </a:cubicBezTo>
                        <a:lnTo>
                          <a:pt x="317823" y="175534"/>
                        </a:lnTo>
                        <a:lnTo>
                          <a:pt x="317823" y="161163"/>
                        </a:lnTo>
                        <a:lnTo>
                          <a:pt x="319162" y="160905"/>
                        </a:lnTo>
                        <a:cubicBezTo>
                          <a:pt x="319723" y="160776"/>
                          <a:pt x="320285" y="160645"/>
                          <a:pt x="320802" y="160516"/>
                        </a:cubicBezTo>
                        <a:cubicBezTo>
                          <a:pt x="321607" y="160332"/>
                          <a:pt x="322400" y="160101"/>
                          <a:pt x="323178" y="159825"/>
                        </a:cubicBezTo>
                        <a:cubicBezTo>
                          <a:pt x="323400" y="159773"/>
                          <a:pt x="323616" y="159702"/>
                          <a:pt x="323825" y="159610"/>
                        </a:cubicBezTo>
                        <a:lnTo>
                          <a:pt x="324387" y="159523"/>
                        </a:lnTo>
                        <a:lnTo>
                          <a:pt x="345158" y="159523"/>
                        </a:lnTo>
                        <a:cubicBezTo>
                          <a:pt x="346372" y="159518"/>
                          <a:pt x="347356" y="158536"/>
                          <a:pt x="347361" y="157323"/>
                        </a:cubicBezTo>
                        <a:close/>
                        <a:moveTo>
                          <a:pt x="324775" y="153741"/>
                        </a:moveTo>
                        <a:cubicBezTo>
                          <a:pt x="325769" y="153137"/>
                          <a:pt x="328014" y="151497"/>
                          <a:pt x="327972" y="149469"/>
                        </a:cubicBezTo>
                        <a:cubicBezTo>
                          <a:pt x="327928" y="146318"/>
                          <a:pt x="322185" y="142780"/>
                          <a:pt x="314498" y="142780"/>
                        </a:cubicBezTo>
                        <a:lnTo>
                          <a:pt x="314152" y="142780"/>
                        </a:lnTo>
                        <a:cubicBezTo>
                          <a:pt x="310499" y="142761"/>
                          <a:pt x="306907" y="143714"/>
                          <a:pt x="303745" y="145542"/>
                        </a:cubicBezTo>
                        <a:cubicBezTo>
                          <a:pt x="302795" y="146146"/>
                          <a:pt x="300507" y="147786"/>
                          <a:pt x="300550" y="149814"/>
                        </a:cubicBezTo>
                        <a:cubicBezTo>
                          <a:pt x="300592" y="152965"/>
                          <a:pt x="306336" y="156459"/>
                          <a:pt x="314023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8" y="182055"/>
                          <a:pt x="293810" y="181233"/>
                          <a:pt x="294547" y="180453"/>
                        </a:cubicBezTo>
                        <a:lnTo>
                          <a:pt x="246656" y="144419"/>
                        </a:lnTo>
                        <a:lnTo>
                          <a:pt x="243029" y="182913"/>
                        </a:lnTo>
                        <a:close/>
                        <a:moveTo>
                          <a:pt x="221220" y="149296"/>
                        </a:moveTo>
                        <a:lnTo>
                          <a:pt x="236205" y="87025"/>
                        </a:lnTo>
                        <a:lnTo>
                          <a:pt x="230030" y="84522"/>
                        </a:lnTo>
                        <a:lnTo>
                          <a:pt x="215736" y="143989"/>
                        </a:lnTo>
                        <a:lnTo>
                          <a:pt x="214095" y="143470"/>
                        </a:lnTo>
                        <a:cubicBezTo>
                          <a:pt x="213071" y="143168"/>
                          <a:pt x="212010" y="143009"/>
                          <a:pt x="210942" y="142996"/>
                        </a:cubicBezTo>
                        <a:lnTo>
                          <a:pt x="169529" y="142996"/>
                        </a:lnTo>
                        <a:lnTo>
                          <a:pt x="155192" y="83271"/>
                        </a:lnTo>
                        <a:lnTo>
                          <a:pt x="148930" y="85386"/>
                        </a:lnTo>
                        <a:lnTo>
                          <a:pt x="163440" y="145715"/>
                        </a:lnTo>
                        <a:lnTo>
                          <a:pt x="162749" y="146361"/>
                        </a:lnTo>
                        <a:cubicBezTo>
                          <a:pt x="159416" y="149786"/>
                          <a:pt x="157596" y="154403"/>
                          <a:pt x="157697" y="159178"/>
                        </a:cubicBezTo>
                        <a:lnTo>
                          <a:pt x="157697" y="182913"/>
                        </a:lnTo>
                        <a:lnTo>
                          <a:pt x="223941" y="182913"/>
                        </a:lnTo>
                        <a:lnTo>
                          <a:pt x="223941" y="159179"/>
                        </a:lnTo>
                        <a:cubicBezTo>
                          <a:pt x="223965" y="155919"/>
                          <a:pt x="223147" y="152708"/>
                          <a:pt x="221565" y="149857"/>
                        </a:cubicBezTo>
                        <a:close/>
                        <a:moveTo>
                          <a:pt x="213360" y="139932"/>
                        </a:moveTo>
                        <a:lnTo>
                          <a:pt x="226920" y="83487"/>
                        </a:lnTo>
                        <a:lnTo>
                          <a:pt x="219968" y="80423"/>
                        </a:lnTo>
                        <a:lnTo>
                          <a:pt x="216470" y="78998"/>
                        </a:lnTo>
                        <a:lnTo>
                          <a:pt x="199066" y="99324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9"/>
                        </a:lnTo>
                        <a:lnTo>
                          <a:pt x="158302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5"/>
                          <a:pt x="213360" y="139932"/>
                        </a:cubicBezTo>
                        <a:close/>
                        <a:moveTo>
                          <a:pt x="220615" y="45166"/>
                        </a:moveTo>
                        <a:cubicBezTo>
                          <a:pt x="220580" y="44836"/>
                          <a:pt x="220566" y="44505"/>
                          <a:pt x="220573" y="44173"/>
                        </a:cubicBezTo>
                        <a:lnTo>
                          <a:pt x="219968" y="42404"/>
                        </a:lnTo>
                        <a:cubicBezTo>
                          <a:pt x="219932" y="42248"/>
                          <a:pt x="219918" y="42089"/>
                          <a:pt x="219925" y="41930"/>
                        </a:cubicBezTo>
                        <a:lnTo>
                          <a:pt x="219796" y="41628"/>
                        </a:lnTo>
                        <a:lnTo>
                          <a:pt x="219796" y="36493"/>
                        </a:lnTo>
                        <a:cubicBezTo>
                          <a:pt x="221510" y="21763"/>
                          <a:pt x="210951" y="8435"/>
                          <a:pt x="196212" y="6722"/>
                        </a:cubicBezTo>
                        <a:cubicBezTo>
                          <a:pt x="181472" y="5009"/>
                          <a:pt x="168134" y="15560"/>
                          <a:pt x="166420" y="30289"/>
                        </a:cubicBezTo>
                        <a:cubicBezTo>
                          <a:pt x="166180" y="32350"/>
                          <a:pt x="166180" y="34432"/>
                          <a:pt x="166420" y="36493"/>
                        </a:cubicBezTo>
                        <a:lnTo>
                          <a:pt x="166420" y="40031"/>
                        </a:lnTo>
                        <a:cubicBezTo>
                          <a:pt x="166397" y="40250"/>
                          <a:pt x="166354" y="40467"/>
                          <a:pt x="166291" y="40679"/>
                        </a:cubicBezTo>
                        <a:lnTo>
                          <a:pt x="166247" y="41109"/>
                        </a:lnTo>
                        <a:lnTo>
                          <a:pt x="166117" y="41412"/>
                        </a:lnTo>
                        <a:lnTo>
                          <a:pt x="164865" y="44087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6" y="46633"/>
                          <a:pt x="167413" y="47755"/>
                          <a:pt x="168276" y="48877"/>
                        </a:cubicBezTo>
                        <a:lnTo>
                          <a:pt x="168709" y="48877"/>
                        </a:lnTo>
                        <a:lnTo>
                          <a:pt x="168709" y="49439"/>
                        </a:lnTo>
                        <a:cubicBezTo>
                          <a:pt x="170842" y="52698"/>
                          <a:pt x="173497" y="55585"/>
                          <a:pt x="176568" y="57983"/>
                        </a:cubicBezTo>
                        <a:cubicBezTo>
                          <a:pt x="181142" y="59886"/>
                          <a:pt x="186089" y="60726"/>
                          <a:pt x="191035" y="60443"/>
                        </a:cubicBezTo>
                        <a:cubicBezTo>
                          <a:pt x="196779" y="60579"/>
                          <a:pt x="202504" y="59732"/>
                          <a:pt x="207963" y="57939"/>
                        </a:cubicBezTo>
                        <a:cubicBezTo>
                          <a:pt x="212806" y="54350"/>
                          <a:pt x="217073" y="50042"/>
                          <a:pt x="220615" y="45166"/>
                        </a:cubicBezTo>
                        <a:close/>
                        <a:moveTo>
                          <a:pt x="198851" y="94534"/>
                        </a:moveTo>
                        <a:lnTo>
                          <a:pt x="213231" y="77704"/>
                        </a:lnTo>
                        <a:lnTo>
                          <a:pt x="212886" y="77531"/>
                        </a:lnTo>
                        <a:lnTo>
                          <a:pt x="212842" y="77531"/>
                        </a:lnTo>
                        <a:lnTo>
                          <a:pt x="212368" y="77359"/>
                        </a:lnTo>
                        <a:cubicBezTo>
                          <a:pt x="208439" y="84154"/>
                          <a:pt x="201482" y="88649"/>
                          <a:pt x="193669" y="89441"/>
                        </a:cubicBezTo>
                        <a:close/>
                        <a:moveTo>
                          <a:pt x="211245" y="72914"/>
                        </a:moveTo>
                        <a:cubicBezTo>
                          <a:pt x="214176" y="67375"/>
                          <a:pt x="215939" y="61294"/>
                          <a:pt x="216427" y="55048"/>
                        </a:cubicBezTo>
                        <a:cubicBezTo>
                          <a:pt x="214401" y="57422"/>
                          <a:pt x="211975" y="59423"/>
                          <a:pt x="209258" y="60960"/>
                        </a:cubicBezTo>
                        <a:cubicBezTo>
                          <a:pt x="203394" y="62947"/>
                          <a:pt x="197225" y="63882"/>
                          <a:pt x="191035" y="63722"/>
                        </a:cubicBezTo>
                        <a:cubicBezTo>
                          <a:pt x="185536" y="63951"/>
                          <a:pt x="180054" y="62979"/>
                          <a:pt x="174970" y="60874"/>
                        </a:cubicBezTo>
                        <a:cubicBezTo>
                          <a:pt x="172695" y="59319"/>
                          <a:pt x="170683" y="57410"/>
                          <a:pt x="169010" y="55221"/>
                        </a:cubicBezTo>
                        <a:cubicBezTo>
                          <a:pt x="169551" y="61375"/>
                          <a:pt x="171313" y="67361"/>
                          <a:pt x="174193" y="72828"/>
                        </a:cubicBezTo>
                        <a:cubicBezTo>
                          <a:pt x="174279" y="72957"/>
                          <a:pt x="174236" y="73043"/>
                          <a:pt x="174279" y="73173"/>
                        </a:cubicBezTo>
                        <a:cubicBezTo>
                          <a:pt x="177884" y="83354"/>
                          <a:pt x="189065" y="88687"/>
                          <a:pt x="199253" y="85085"/>
                        </a:cubicBezTo>
                        <a:cubicBezTo>
                          <a:pt x="204807" y="83121"/>
                          <a:pt x="209180" y="78762"/>
                          <a:pt x="211158" y="73216"/>
                        </a:cubicBezTo>
                        <a:cubicBezTo>
                          <a:pt x="211202" y="73129"/>
                          <a:pt x="211158" y="73000"/>
                          <a:pt x="211245" y="72914"/>
                        </a:cubicBezTo>
                        <a:close/>
                        <a:moveTo>
                          <a:pt x="185119" y="95310"/>
                        </a:moveTo>
                        <a:lnTo>
                          <a:pt x="191812" y="89441"/>
                        </a:lnTo>
                        <a:cubicBezTo>
                          <a:pt x="183964" y="88651"/>
                          <a:pt x="176982" y="84117"/>
                          <a:pt x="173070" y="77272"/>
                        </a:cubicBezTo>
                        <a:lnTo>
                          <a:pt x="171688" y="77747"/>
                        </a:lnTo>
                        <a:close/>
                        <a:moveTo>
                          <a:pt x="159813" y="144679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4"/>
                        </a:lnTo>
                        <a:lnTo>
                          <a:pt x="114426" y="109724"/>
                        </a:lnTo>
                        <a:cubicBezTo>
                          <a:pt x="117455" y="109724"/>
                          <a:pt x="119910" y="112178"/>
                          <a:pt x="119910" y="115205"/>
                        </a:cubicBezTo>
                        <a:cubicBezTo>
                          <a:pt x="119910" y="118231"/>
                          <a:pt x="117455" y="120685"/>
                          <a:pt x="114426" y="120685"/>
                        </a:cubicBezTo>
                        <a:lnTo>
                          <a:pt x="96979" y="120772"/>
                        </a:lnTo>
                        <a:cubicBezTo>
                          <a:pt x="94924" y="122020"/>
                          <a:pt x="92698" y="122965"/>
                          <a:pt x="90372" y="123577"/>
                        </a:cubicBezTo>
                        <a:lnTo>
                          <a:pt x="90372" y="144074"/>
                        </a:lnTo>
                        <a:cubicBezTo>
                          <a:pt x="95900" y="142651"/>
                          <a:pt x="112699" y="137040"/>
                          <a:pt x="128504" y="130697"/>
                        </a:cubicBezTo>
                        <a:cubicBezTo>
                          <a:pt x="130525" y="129697"/>
                          <a:pt x="132891" y="129665"/>
                          <a:pt x="134938" y="130610"/>
                        </a:cubicBezTo>
                        <a:cubicBezTo>
                          <a:pt x="136469" y="131408"/>
                          <a:pt x="137585" y="132822"/>
                          <a:pt x="138005" y="134495"/>
                        </a:cubicBezTo>
                        <a:lnTo>
                          <a:pt x="142108" y="182913"/>
                        </a:lnTo>
                        <a:lnTo>
                          <a:pt x="154415" y="182913"/>
                        </a:lnTo>
                        <a:lnTo>
                          <a:pt x="154415" y="159179"/>
                        </a:lnTo>
                        <a:cubicBezTo>
                          <a:pt x="154328" y="153839"/>
                          <a:pt x="156255" y="148663"/>
                          <a:pt x="159813" y="144679"/>
                        </a:cubicBezTo>
                        <a:close/>
                        <a:moveTo>
                          <a:pt x="138825" y="182913"/>
                        </a:moveTo>
                        <a:lnTo>
                          <a:pt x="134766" y="135056"/>
                        </a:lnTo>
                        <a:cubicBezTo>
                          <a:pt x="134503" y="134391"/>
                          <a:pt x="134013" y="133841"/>
                          <a:pt x="133383" y="133502"/>
                        </a:cubicBezTo>
                        <a:cubicBezTo>
                          <a:pt x="132176" y="133082"/>
                          <a:pt x="130850" y="133175"/>
                          <a:pt x="129714" y="133760"/>
                        </a:cubicBezTo>
                        <a:cubicBezTo>
                          <a:pt x="116886" y="138975"/>
                          <a:pt x="103798" y="143527"/>
                          <a:pt x="90503" y="147398"/>
                        </a:cubicBezTo>
                        <a:lnTo>
                          <a:pt x="90372" y="146793"/>
                        </a:lnTo>
                        <a:lnTo>
                          <a:pt x="90372" y="171391"/>
                        </a:lnTo>
                        <a:cubicBezTo>
                          <a:pt x="91106" y="171607"/>
                          <a:pt x="91840" y="171822"/>
                          <a:pt x="92575" y="172081"/>
                        </a:cubicBezTo>
                        <a:cubicBezTo>
                          <a:pt x="98233" y="174082"/>
                          <a:pt x="103074" y="177888"/>
                          <a:pt x="106350" y="182913"/>
                        </a:cubicBezTo>
                        <a:close/>
                        <a:moveTo>
                          <a:pt x="116628" y="115205"/>
                        </a:moveTo>
                        <a:cubicBezTo>
                          <a:pt x="116623" y="113991"/>
                          <a:pt x="115640" y="113009"/>
                          <a:pt x="114426" y="113004"/>
                        </a:cubicBezTo>
                        <a:lnTo>
                          <a:pt x="100176" y="113004"/>
                        </a:lnTo>
                        <a:lnTo>
                          <a:pt x="100564" y="111062"/>
                        </a:lnTo>
                        <a:cubicBezTo>
                          <a:pt x="100677" y="110537"/>
                          <a:pt x="100735" y="110002"/>
                          <a:pt x="100737" y="109465"/>
                        </a:cubicBezTo>
                        <a:cubicBezTo>
                          <a:pt x="100736" y="109101"/>
                          <a:pt x="100693" y="108739"/>
                          <a:pt x="100607" y="108386"/>
                        </a:cubicBezTo>
                        <a:cubicBezTo>
                          <a:pt x="99657" y="102431"/>
                          <a:pt x="91798" y="97943"/>
                          <a:pt x="82298" y="97943"/>
                        </a:cubicBezTo>
                        <a:lnTo>
                          <a:pt x="81909" y="97986"/>
                        </a:lnTo>
                        <a:cubicBezTo>
                          <a:pt x="81114" y="97999"/>
                          <a:pt x="80321" y="98057"/>
                          <a:pt x="79533" y="98159"/>
                        </a:cubicBezTo>
                        <a:cubicBezTo>
                          <a:pt x="79114" y="98147"/>
                          <a:pt x="78695" y="98175"/>
                          <a:pt x="78281" y="98245"/>
                        </a:cubicBezTo>
                        <a:cubicBezTo>
                          <a:pt x="75112" y="98626"/>
                          <a:pt x="72054" y="99654"/>
                          <a:pt x="69299" y="101266"/>
                        </a:cubicBezTo>
                        <a:cubicBezTo>
                          <a:pt x="69170" y="101353"/>
                          <a:pt x="69039" y="101396"/>
                          <a:pt x="68910" y="101482"/>
                        </a:cubicBezTo>
                        <a:cubicBezTo>
                          <a:pt x="66251" y="102939"/>
                          <a:pt x="64324" y="105443"/>
                          <a:pt x="63599" y="108386"/>
                        </a:cubicBezTo>
                        <a:cubicBezTo>
                          <a:pt x="63484" y="108911"/>
                          <a:pt x="63426" y="109446"/>
                          <a:pt x="63426" y="109983"/>
                        </a:cubicBezTo>
                        <a:cubicBezTo>
                          <a:pt x="63433" y="110358"/>
                          <a:pt x="63462" y="110733"/>
                          <a:pt x="63512" y="111105"/>
                        </a:cubicBezTo>
                        <a:lnTo>
                          <a:pt x="63857" y="113004"/>
                        </a:lnTo>
                        <a:lnTo>
                          <a:pt x="52629" y="113004"/>
                        </a:lnTo>
                        <a:cubicBezTo>
                          <a:pt x="51413" y="113004"/>
                          <a:pt x="50427" y="113990"/>
                          <a:pt x="50427" y="115205"/>
                        </a:cubicBezTo>
                        <a:cubicBezTo>
                          <a:pt x="50427" y="116420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6" y="117664"/>
                        </a:lnTo>
                        <a:cubicBezTo>
                          <a:pt x="68392" y="117837"/>
                          <a:pt x="68607" y="117924"/>
                          <a:pt x="68781" y="118053"/>
                        </a:cubicBezTo>
                        <a:cubicBezTo>
                          <a:pt x="69674" y="118619"/>
                          <a:pt x="70613" y="119109"/>
                          <a:pt x="71588" y="119520"/>
                        </a:cubicBezTo>
                        <a:cubicBezTo>
                          <a:pt x="71691" y="119555"/>
                          <a:pt x="71792" y="119598"/>
                          <a:pt x="71889" y="119650"/>
                        </a:cubicBezTo>
                        <a:cubicBezTo>
                          <a:pt x="73026" y="120098"/>
                          <a:pt x="74196" y="120459"/>
                          <a:pt x="75388" y="120728"/>
                        </a:cubicBezTo>
                        <a:cubicBezTo>
                          <a:pt x="75690" y="120814"/>
                          <a:pt x="75949" y="120858"/>
                          <a:pt x="76251" y="120944"/>
                        </a:cubicBezTo>
                        <a:cubicBezTo>
                          <a:pt x="76510" y="120988"/>
                          <a:pt x="76770" y="121030"/>
                          <a:pt x="77072" y="121073"/>
                        </a:cubicBezTo>
                        <a:cubicBezTo>
                          <a:pt x="77547" y="121160"/>
                          <a:pt x="78022" y="121246"/>
                          <a:pt x="78540" y="121289"/>
                        </a:cubicBezTo>
                        <a:lnTo>
                          <a:pt x="79965" y="121462"/>
                        </a:lnTo>
                        <a:lnTo>
                          <a:pt x="79965" y="174023"/>
                        </a:lnTo>
                        <a:lnTo>
                          <a:pt x="78670" y="174325"/>
                        </a:lnTo>
                        <a:cubicBezTo>
                          <a:pt x="77656" y="174518"/>
                          <a:pt x="76659" y="174792"/>
                          <a:pt x="75690" y="175145"/>
                        </a:cubicBezTo>
                        <a:cubicBezTo>
                          <a:pt x="75642" y="175140"/>
                          <a:pt x="75595" y="175155"/>
                          <a:pt x="75560" y="175189"/>
                        </a:cubicBezTo>
                        <a:lnTo>
                          <a:pt x="75431" y="175232"/>
                        </a:lnTo>
                        <a:cubicBezTo>
                          <a:pt x="74219" y="175657"/>
                          <a:pt x="73048" y="176191"/>
                          <a:pt x="71933" y="176828"/>
                        </a:cubicBezTo>
                        <a:cubicBezTo>
                          <a:pt x="71457" y="177087"/>
                          <a:pt x="70983" y="177476"/>
                          <a:pt x="70507" y="177777"/>
                        </a:cubicBezTo>
                        <a:cubicBezTo>
                          <a:pt x="69860" y="178209"/>
                          <a:pt x="69212" y="178598"/>
                          <a:pt x="68651" y="179030"/>
                        </a:cubicBezTo>
                        <a:cubicBezTo>
                          <a:pt x="68133" y="179418"/>
                          <a:pt x="67744" y="179892"/>
                          <a:pt x="67268" y="180324"/>
                        </a:cubicBezTo>
                        <a:cubicBezTo>
                          <a:pt x="66719" y="180794"/>
                          <a:pt x="66200" y="181298"/>
                          <a:pt x="65715" y="181835"/>
                        </a:cubicBezTo>
                        <a:cubicBezTo>
                          <a:pt x="65412" y="182179"/>
                          <a:pt x="65153" y="182568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1"/>
                          <a:pt x="95704" y="176680"/>
                          <a:pt x="91453" y="175188"/>
                        </a:cubicBezTo>
                        <a:cubicBezTo>
                          <a:pt x="90456" y="174816"/>
                          <a:pt x="89431" y="174527"/>
                          <a:pt x="88386" y="174325"/>
                        </a:cubicBezTo>
                        <a:lnTo>
                          <a:pt x="87090" y="174023"/>
                        </a:lnTo>
                        <a:lnTo>
                          <a:pt x="87090" y="121030"/>
                        </a:lnTo>
                        <a:lnTo>
                          <a:pt x="88343" y="120728"/>
                        </a:lnTo>
                        <a:cubicBezTo>
                          <a:pt x="90762" y="120193"/>
                          <a:pt x="93080" y="119275"/>
                          <a:pt x="95209" y="118009"/>
                        </a:cubicBezTo>
                        <a:lnTo>
                          <a:pt x="96072" y="117405"/>
                        </a:lnTo>
                        <a:lnTo>
                          <a:pt x="114426" y="117405"/>
                        </a:lnTo>
                        <a:cubicBezTo>
                          <a:pt x="115640" y="117400"/>
                          <a:pt x="116623" y="116418"/>
                          <a:pt x="116628" y="11520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61" name="Google Shape;2661;g2db6eecb36d_0_5"/>
                  <p:cNvSpPr/>
                  <p:nvPr/>
                </p:nvSpPr>
                <p:spPr>
                  <a:xfrm>
                    <a:off x="5030321" y="3255639"/>
                    <a:ext cx="34028" cy="20282"/>
                  </a:xfrm>
                  <a:custGeom>
                    <a:rect b="b" l="l" r="r" t="t"/>
                    <a:pathLst>
                      <a:path extrusionOk="0" h="20282" w="34028">
                        <a:moveTo>
                          <a:pt x="34362" y="9907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3"/>
                        </a:cubicBezTo>
                        <a:lnTo>
                          <a:pt x="17089" y="20263"/>
                        </a:lnTo>
                        <a:cubicBezTo>
                          <a:pt x="7934" y="20263"/>
                          <a:pt x="421" y="15819"/>
                          <a:pt x="334" y="10339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6"/>
                          <a:pt x="12954" y="-24"/>
                          <a:pt x="17218" y="25"/>
                        </a:cubicBezTo>
                        <a:lnTo>
                          <a:pt x="17565" y="-19"/>
                        </a:lnTo>
                        <a:cubicBezTo>
                          <a:pt x="26762" y="-19"/>
                          <a:pt x="34277" y="4426"/>
                          <a:pt x="34362" y="9907"/>
                        </a:cubicBezTo>
                        <a:close/>
                        <a:moveTo>
                          <a:pt x="27843" y="14222"/>
                        </a:moveTo>
                        <a:cubicBezTo>
                          <a:pt x="28835" y="13617"/>
                          <a:pt x="31081" y="11978"/>
                          <a:pt x="31081" y="9950"/>
                        </a:cubicBezTo>
                        <a:cubicBezTo>
                          <a:pt x="31038" y="6799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4"/>
                          <a:pt x="9983" y="4184"/>
                          <a:pt x="6811" y="6022"/>
                        </a:cubicBezTo>
                        <a:cubicBezTo>
                          <a:pt x="5861" y="6627"/>
                          <a:pt x="3573" y="8310"/>
                          <a:pt x="3616" y="10295"/>
                        </a:cubicBezTo>
                        <a:cubicBezTo>
                          <a:pt x="3659" y="13445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5"/>
                          <a:pt x="24685" y="16061"/>
                          <a:pt x="27843" y="1422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662" name="Google Shape;2662;g2db6eecb36d_0_5"/>
              <p:cNvGrpSpPr/>
              <p:nvPr/>
            </p:nvGrpSpPr>
            <p:grpSpPr>
              <a:xfrm>
                <a:off x="6412511" y="4576569"/>
                <a:ext cx="561040" cy="377072"/>
                <a:chOff x="5723061" y="4127787"/>
                <a:chExt cx="561040" cy="377072"/>
              </a:xfrm>
            </p:grpSpPr>
            <p:grpSp>
              <p:nvGrpSpPr>
                <p:cNvPr id="2663" name="Google Shape;2663;g2db6eecb36d_0_5"/>
                <p:cNvGrpSpPr/>
                <p:nvPr/>
              </p:nvGrpSpPr>
              <p:grpSpPr>
                <a:xfrm>
                  <a:off x="5771378" y="4137213"/>
                  <a:ext cx="472272" cy="352929"/>
                  <a:chOff x="4998402" y="2853849"/>
                  <a:chExt cx="320728" cy="239680"/>
                </a:xfrm>
              </p:grpSpPr>
              <p:sp>
                <p:nvSpPr>
                  <p:cNvPr id="2664" name="Google Shape;2664;g2db6eecb36d_0_5"/>
                  <p:cNvSpPr/>
                  <p:nvPr/>
                </p:nvSpPr>
                <p:spPr>
                  <a:xfrm>
                    <a:off x="4998402" y="3052533"/>
                    <a:ext cx="320728" cy="40996"/>
                  </a:xfrm>
                  <a:custGeom>
                    <a:rect b="b" l="l" r="r" t="t"/>
                    <a:pathLst>
                      <a:path extrusionOk="0" h="40996" w="320728">
                        <a:moveTo>
                          <a:pt x="0" y="0"/>
                        </a:moveTo>
                        <a:lnTo>
                          <a:pt x="320729" y="0"/>
                        </a:lnTo>
                        <a:lnTo>
                          <a:pt x="320729" y="40997"/>
                        </a:lnTo>
                        <a:lnTo>
                          <a:pt x="0" y="40997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65" name="Google Shape;2665;g2db6eecb36d_0_5"/>
                  <p:cNvSpPr/>
                  <p:nvPr/>
                </p:nvSpPr>
                <p:spPr>
                  <a:xfrm>
                    <a:off x="5114135" y="2930581"/>
                    <a:ext cx="87275" cy="99641"/>
                  </a:xfrm>
                  <a:custGeom>
                    <a:rect b="b" l="l" r="r" t="t"/>
                    <a:pathLst>
                      <a:path extrusionOk="0" h="99641" w="87275">
                        <a:moveTo>
                          <a:pt x="87609" y="3735"/>
                        </a:moveTo>
                        <a:lnTo>
                          <a:pt x="72625" y="66006"/>
                        </a:lnTo>
                        <a:lnTo>
                          <a:pt x="72970" y="66567"/>
                        </a:lnTo>
                        <a:cubicBezTo>
                          <a:pt x="74551" y="69418"/>
                          <a:pt x="75368" y="72629"/>
                          <a:pt x="75344" y="75888"/>
                        </a:cubicBezTo>
                        <a:lnTo>
                          <a:pt x="75344" y="99623"/>
                        </a:lnTo>
                        <a:lnTo>
                          <a:pt x="9100" y="99623"/>
                        </a:lnTo>
                        <a:lnTo>
                          <a:pt x="9100" y="75888"/>
                        </a:lnTo>
                        <a:cubicBezTo>
                          <a:pt x="9000" y="71113"/>
                          <a:pt x="10820" y="66496"/>
                          <a:pt x="14153" y="63071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6"/>
                        </a:lnTo>
                        <a:lnTo>
                          <a:pt x="62347" y="59706"/>
                        </a:lnTo>
                        <a:cubicBezTo>
                          <a:pt x="63414" y="59719"/>
                          <a:pt x="64475" y="59878"/>
                          <a:pt x="65499" y="60181"/>
                        </a:cubicBezTo>
                        <a:lnTo>
                          <a:pt x="67140" y="60698"/>
                        </a:lnTo>
                        <a:lnTo>
                          <a:pt x="81433" y="1232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66" name="Google Shape;2666;g2db6eecb36d_0_5"/>
                  <p:cNvSpPr/>
                  <p:nvPr/>
                </p:nvSpPr>
                <p:spPr>
                  <a:xfrm>
                    <a:off x="5130071" y="2853849"/>
                    <a:ext cx="55750" cy="53957"/>
                  </a:xfrm>
                  <a:custGeom>
                    <a:rect b="b" l="l" r="r" t="t"/>
                    <a:pathLst>
                      <a:path extrusionOk="0" h="53957" w="55750">
                        <a:moveTo>
                          <a:pt x="56041" y="37615"/>
                        </a:moveTo>
                        <a:cubicBezTo>
                          <a:pt x="56033" y="37946"/>
                          <a:pt x="56048" y="38278"/>
                          <a:pt x="56084" y="38608"/>
                        </a:cubicBezTo>
                        <a:cubicBezTo>
                          <a:pt x="52542" y="43484"/>
                          <a:pt x="48275" y="47792"/>
                          <a:pt x="43431" y="51381"/>
                        </a:cubicBezTo>
                        <a:cubicBezTo>
                          <a:pt x="37972" y="53174"/>
                          <a:pt x="32247" y="54021"/>
                          <a:pt x="26503" y="53884"/>
                        </a:cubicBezTo>
                        <a:cubicBezTo>
                          <a:pt x="21556" y="54168"/>
                          <a:pt x="16610" y="53327"/>
                          <a:pt x="12036" y="51425"/>
                        </a:cubicBezTo>
                        <a:cubicBezTo>
                          <a:pt x="8965" y="49026"/>
                          <a:pt x="6310" y="46140"/>
                          <a:pt x="4176" y="42880"/>
                        </a:cubicBezTo>
                        <a:lnTo>
                          <a:pt x="4176" y="42319"/>
                        </a:lnTo>
                        <a:lnTo>
                          <a:pt x="3745" y="42319"/>
                        </a:lnTo>
                        <a:cubicBezTo>
                          <a:pt x="2881" y="41196"/>
                          <a:pt x="2103" y="40075"/>
                          <a:pt x="1456" y="39125"/>
                        </a:cubicBezTo>
                        <a:lnTo>
                          <a:pt x="1413" y="39083"/>
                        </a:lnTo>
                        <a:cubicBezTo>
                          <a:pt x="1024" y="38522"/>
                          <a:pt x="679" y="37960"/>
                          <a:pt x="334" y="37529"/>
                        </a:cubicBezTo>
                        <a:lnTo>
                          <a:pt x="1586" y="34854"/>
                        </a:lnTo>
                        <a:lnTo>
                          <a:pt x="1715" y="34551"/>
                        </a:lnTo>
                        <a:lnTo>
                          <a:pt x="1758" y="34120"/>
                        </a:lnTo>
                        <a:cubicBezTo>
                          <a:pt x="1822" y="33909"/>
                          <a:pt x="1865" y="33692"/>
                          <a:pt x="1887" y="33472"/>
                        </a:cubicBezTo>
                        <a:lnTo>
                          <a:pt x="1887" y="29934"/>
                        </a:lnTo>
                        <a:cubicBezTo>
                          <a:pt x="173" y="15205"/>
                          <a:pt x="10732" y="1876"/>
                          <a:pt x="25472" y="163"/>
                        </a:cubicBezTo>
                        <a:cubicBezTo>
                          <a:pt x="40211" y="-1550"/>
                          <a:pt x="53549" y="9002"/>
                          <a:pt x="55263" y="23731"/>
                        </a:cubicBezTo>
                        <a:cubicBezTo>
                          <a:pt x="55503" y="25792"/>
                          <a:pt x="55503" y="27873"/>
                          <a:pt x="55263" y="29934"/>
                        </a:cubicBezTo>
                        <a:lnTo>
                          <a:pt x="55263" y="35069"/>
                        </a:lnTo>
                        <a:lnTo>
                          <a:pt x="55393" y="35371"/>
                        </a:lnTo>
                        <a:cubicBezTo>
                          <a:pt x="55387" y="35531"/>
                          <a:pt x="55401" y="35690"/>
                          <a:pt x="55436" y="35846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67" name="Google Shape;2667;g2db6eecb36d_0_5"/>
                <p:cNvGrpSpPr/>
                <p:nvPr/>
              </p:nvGrpSpPr>
              <p:grpSpPr>
                <a:xfrm>
                  <a:off x="5723061" y="4127787"/>
                  <a:ext cx="561040" cy="377072"/>
                  <a:chOff x="4965588" y="2847447"/>
                  <a:chExt cx="381012" cy="256076"/>
                </a:xfrm>
              </p:grpSpPr>
              <p:sp>
                <p:nvSpPr>
                  <p:cNvPr id="2668" name="Google Shape;2668;g2db6eecb36d_0_5"/>
                  <p:cNvSpPr/>
                  <p:nvPr/>
                </p:nvSpPr>
                <p:spPr>
                  <a:xfrm>
                    <a:off x="4965588" y="2847447"/>
                    <a:ext cx="381012" cy="256076"/>
                  </a:xfrm>
                  <a:custGeom>
                    <a:rect b="b" l="l" r="r" t="t"/>
                    <a:pathLst>
                      <a:path extrusionOk="0" h="256076" w="381012">
                        <a:moveTo>
                          <a:pt x="381347" y="182913"/>
                        </a:moveTo>
                        <a:lnTo>
                          <a:pt x="381347" y="201943"/>
                        </a:lnTo>
                        <a:cubicBezTo>
                          <a:pt x="381347" y="203754"/>
                          <a:pt x="379879" y="205222"/>
                          <a:pt x="378068" y="205222"/>
                        </a:cubicBezTo>
                        <a:cubicBezTo>
                          <a:pt x="378067" y="205222"/>
                          <a:pt x="378066" y="205222"/>
                          <a:pt x="378065" y="205222"/>
                        </a:cubicBezTo>
                        <a:lnTo>
                          <a:pt x="363814" y="205222"/>
                        </a:lnTo>
                        <a:lnTo>
                          <a:pt x="363814" y="247816"/>
                        </a:lnTo>
                        <a:cubicBezTo>
                          <a:pt x="364088" y="248335"/>
                          <a:pt x="364236" y="248912"/>
                          <a:pt x="364246" y="249499"/>
                        </a:cubicBezTo>
                        <a:lnTo>
                          <a:pt x="364246" y="252778"/>
                        </a:lnTo>
                        <a:cubicBezTo>
                          <a:pt x="364247" y="254588"/>
                          <a:pt x="362779" y="256057"/>
                          <a:pt x="360967" y="256058"/>
                        </a:cubicBezTo>
                        <a:cubicBezTo>
                          <a:pt x="360966" y="256058"/>
                          <a:pt x="360965" y="256058"/>
                          <a:pt x="360964" y="256058"/>
                        </a:cubicBezTo>
                        <a:lnTo>
                          <a:pt x="28273" y="256058"/>
                        </a:lnTo>
                        <a:cubicBezTo>
                          <a:pt x="26015" y="255181"/>
                          <a:pt x="24228" y="253396"/>
                          <a:pt x="23351" y="251138"/>
                        </a:cubicBezTo>
                        <a:lnTo>
                          <a:pt x="23351" y="205222"/>
                        </a:lnTo>
                        <a:lnTo>
                          <a:pt x="3616" y="205222"/>
                        </a:lnTo>
                        <a:cubicBezTo>
                          <a:pt x="1804" y="205224"/>
                          <a:pt x="335" y="203757"/>
                          <a:pt x="334" y="201947"/>
                        </a:cubicBezTo>
                        <a:cubicBezTo>
                          <a:pt x="334" y="201946"/>
                          <a:pt x="334" y="201945"/>
                          <a:pt x="334" y="201944"/>
                        </a:cubicBezTo>
                        <a:lnTo>
                          <a:pt x="334" y="182913"/>
                        </a:lnTo>
                        <a:cubicBezTo>
                          <a:pt x="333" y="181102"/>
                          <a:pt x="1800" y="179634"/>
                          <a:pt x="3612" y="179633"/>
                        </a:cubicBezTo>
                        <a:cubicBezTo>
                          <a:pt x="3613" y="179633"/>
                          <a:pt x="3615" y="179633"/>
                          <a:pt x="3616" y="179633"/>
                        </a:cubicBezTo>
                        <a:lnTo>
                          <a:pt x="59021" y="179633"/>
                        </a:lnTo>
                        <a:cubicBezTo>
                          <a:pt x="62660" y="174743"/>
                          <a:pt x="67662" y="171035"/>
                          <a:pt x="73401" y="168974"/>
                        </a:cubicBezTo>
                        <a:lnTo>
                          <a:pt x="73401" y="127028"/>
                        </a:lnTo>
                        <a:cubicBezTo>
                          <a:pt x="70728" y="126392"/>
                          <a:pt x="68166" y="125359"/>
                          <a:pt x="65800" y="123964"/>
                        </a:cubicBezTo>
                        <a:lnTo>
                          <a:pt x="52629" y="123964"/>
                        </a:lnTo>
                        <a:cubicBezTo>
                          <a:pt x="47788" y="123964"/>
                          <a:pt x="43863" y="120042"/>
                          <a:pt x="43863" y="115203"/>
                        </a:cubicBezTo>
                        <a:cubicBezTo>
                          <a:pt x="43863" y="110365"/>
                          <a:pt x="47788" y="106443"/>
                          <a:pt x="52629" y="106443"/>
                        </a:cubicBezTo>
                        <a:lnTo>
                          <a:pt x="57294" y="106443"/>
                        </a:lnTo>
                        <a:cubicBezTo>
                          <a:pt x="58491" y="101994"/>
                          <a:pt x="61412" y="98205"/>
                          <a:pt x="65412" y="95914"/>
                        </a:cubicBezTo>
                        <a:cubicBezTo>
                          <a:pt x="70368" y="92942"/>
                          <a:pt x="76041" y="91376"/>
                          <a:pt x="81822" y="91383"/>
                        </a:cubicBezTo>
                        <a:lnTo>
                          <a:pt x="82298" y="91383"/>
                        </a:lnTo>
                        <a:cubicBezTo>
                          <a:pt x="91924" y="90622"/>
                          <a:pt x="101143" y="95413"/>
                          <a:pt x="106048" y="103725"/>
                        </a:cubicBezTo>
                        <a:lnTo>
                          <a:pt x="136925" y="82623"/>
                        </a:lnTo>
                        <a:cubicBezTo>
                          <a:pt x="137189" y="82462"/>
                          <a:pt x="137463" y="82318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3" y="65900"/>
                          <a:pt x="162339" y="58842"/>
                          <a:pt x="162144" y="51681"/>
                        </a:cubicBezTo>
                        <a:cubicBezTo>
                          <a:pt x="160590" y="49437"/>
                          <a:pt x="159381" y="47668"/>
                          <a:pt x="159078" y="47194"/>
                        </a:cubicBezTo>
                        <a:lnTo>
                          <a:pt x="158819" y="46805"/>
                        </a:lnTo>
                        <a:cubicBezTo>
                          <a:pt x="158501" y="46332"/>
                          <a:pt x="158321" y="45778"/>
                          <a:pt x="158302" y="45208"/>
                        </a:cubicBezTo>
                        <a:lnTo>
                          <a:pt x="158215" y="43827"/>
                        </a:lnTo>
                        <a:cubicBezTo>
                          <a:pt x="158173" y="43282"/>
                          <a:pt x="158262" y="42735"/>
                          <a:pt x="158474" y="42231"/>
                        </a:cubicBezTo>
                        <a:lnTo>
                          <a:pt x="159855" y="39339"/>
                        </a:lnTo>
                        <a:lnTo>
                          <a:pt x="159855" y="36491"/>
                        </a:lnTo>
                        <a:cubicBezTo>
                          <a:pt x="158135" y="18127"/>
                          <a:pt x="171638" y="1848"/>
                          <a:pt x="190014" y="129"/>
                        </a:cubicBezTo>
                        <a:cubicBezTo>
                          <a:pt x="208391" y="-1590"/>
                          <a:pt x="224682" y="11903"/>
                          <a:pt x="226402" y="30266"/>
                        </a:cubicBezTo>
                        <a:cubicBezTo>
                          <a:pt x="226596" y="32337"/>
                          <a:pt x="226596" y="34421"/>
                          <a:pt x="226402" y="36491"/>
                        </a:cubicBezTo>
                        <a:lnTo>
                          <a:pt x="226402" y="40850"/>
                        </a:lnTo>
                        <a:lnTo>
                          <a:pt x="226964" y="42663"/>
                        </a:lnTo>
                        <a:cubicBezTo>
                          <a:pt x="227084" y="42994"/>
                          <a:pt x="227142" y="43345"/>
                          <a:pt x="227136" y="43698"/>
                        </a:cubicBezTo>
                        <a:cubicBezTo>
                          <a:pt x="227122" y="44058"/>
                          <a:pt x="227136" y="44419"/>
                          <a:pt x="227180" y="44776"/>
                        </a:cubicBezTo>
                        <a:lnTo>
                          <a:pt x="227309" y="45511"/>
                        </a:lnTo>
                        <a:cubicBezTo>
                          <a:pt x="227469" y="46413"/>
                          <a:pt x="227233" y="47340"/>
                          <a:pt x="226662" y="48056"/>
                        </a:cubicBezTo>
                        <a:lnTo>
                          <a:pt x="226230" y="48661"/>
                        </a:lnTo>
                        <a:cubicBezTo>
                          <a:pt x="225927" y="49049"/>
                          <a:pt x="224804" y="50473"/>
                          <a:pt x="223293" y="52285"/>
                        </a:cubicBezTo>
                        <a:cubicBezTo>
                          <a:pt x="223047" y="59319"/>
                          <a:pt x="221480" y="66243"/>
                          <a:pt x="218673" y="72698"/>
                        </a:cubicBezTo>
                        <a:lnTo>
                          <a:pt x="222602" y="74424"/>
                        </a:lnTo>
                        <a:lnTo>
                          <a:pt x="244410" y="83270"/>
                        </a:lnTo>
                        <a:lnTo>
                          <a:pt x="254386" y="87111"/>
                        </a:lnTo>
                        <a:cubicBezTo>
                          <a:pt x="255044" y="87381"/>
                          <a:pt x="255602" y="87848"/>
                          <a:pt x="255984" y="88449"/>
                        </a:cubicBezTo>
                        <a:lnTo>
                          <a:pt x="256976" y="90088"/>
                        </a:lnTo>
                        <a:lnTo>
                          <a:pt x="301154" y="133933"/>
                        </a:lnTo>
                        <a:cubicBezTo>
                          <a:pt x="305235" y="132241"/>
                          <a:pt x="309604" y="131347"/>
                          <a:pt x="314023" y="131300"/>
                        </a:cubicBezTo>
                        <a:lnTo>
                          <a:pt x="314498" y="131300"/>
                        </a:lnTo>
                        <a:cubicBezTo>
                          <a:pt x="328058" y="131300"/>
                          <a:pt x="338811" y="138852"/>
                          <a:pt x="339458" y="148562"/>
                        </a:cubicBezTo>
                        <a:lnTo>
                          <a:pt x="345158" y="148562"/>
                        </a:lnTo>
                        <a:cubicBezTo>
                          <a:pt x="350000" y="148562"/>
                          <a:pt x="353925" y="152484"/>
                          <a:pt x="353925" y="157322"/>
                        </a:cubicBezTo>
                        <a:cubicBezTo>
                          <a:pt x="353925" y="162160"/>
                          <a:pt x="350000" y="166082"/>
                          <a:pt x="345158" y="166082"/>
                        </a:cubicBezTo>
                        <a:lnTo>
                          <a:pt x="325251" y="166082"/>
                        </a:lnTo>
                        <a:cubicBezTo>
                          <a:pt x="324991" y="166169"/>
                          <a:pt x="324690" y="166298"/>
                          <a:pt x="324387" y="166384"/>
                        </a:cubicBezTo>
                        <a:lnTo>
                          <a:pt x="324387" y="170441"/>
                        </a:lnTo>
                        <a:cubicBezTo>
                          <a:pt x="329547" y="172269"/>
                          <a:pt x="334124" y="175443"/>
                          <a:pt x="337645" y="179633"/>
                        </a:cubicBezTo>
                        <a:lnTo>
                          <a:pt x="378065" y="179633"/>
                        </a:lnTo>
                        <a:cubicBezTo>
                          <a:pt x="379877" y="179632"/>
                          <a:pt x="381346" y="181099"/>
                          <a:pt x="381346" y="182909"/>
                        </a:cubicBezTo>
                        <a:cubicBezTo>
                          <a:pt x="381346" y="182910"/>
                          <a:pt x="381346" y="182911"/>
                          <a:pt x="381346" y="182912"/>
                        </a:cubicBezTo>
                        <a:close/>
                        <a:moveTo>
                          <a:pt x="374740" y="198663"/>
                        </a:moveTo>
                        <a:lnTo>
                          <a:pt x="374740" y="193830"/>
                        </a:lnTo>
                        <a:lnTo>
                          <a:pt x="6897" y="193830"/>
                        </a:lnTo>
                        <a:lnTo>
                          <a:pt x="6897" y="198663"/>
                        </a:lnTo>
                        <a:lnTo>
                          <a:pt x="374740" y="198663"/>
                        </a:lnTo>
                        <a:close/>
                        <a:moveTo>
                          <a:pt x="374740" y="190550"/>
                        </a:moveTo>
                        <a:lnTo>
                          <a:pt x="374740" y="186192"/>
                        </a:lnTo>
                        <a:lnTo>
                          <a:pt x="6897" y="186192"/>
                        </a:lnTo>
                        <a:lnTo>
                          <a:pt x="6897" y="190550"/>
                        </a:lnTo>
                        <a:close/>
                        <a:moveTo>
                          <a:pt x="353925" y="246219"/>
                        </a:moveTo>
                        <a:lnTo>
                          <a:pt x="353925" y="205222"/>
                        </a:lnTo>
                        <a:lnTo>
                          <a:pt x="33196" y="205222"/>
                        </a:lnTo>
                        <a:lnTo>
                          <a:pt x="33196" y="246219"/>
                        </a:lnTo>
                        <a:close/>
                        <a:moveTo>
                          <a:pt x="347361" y="157322"/>
                        </a:moveTo>
                        <a:cubicBezTo>
                          <a:pt x="347356" y="156108"/>
                          <a:pt x="346373" y="155126"/>
                          <a:pt x="345158" y="155121"/>
                        </a:cubicBezTo>
                        <a:lnTo>
                          <a:pt x="331124" y="155122"/>
                        </a:lnTo>
                        <a:lnTo>
                          <a:pt x="332161" y="152834"/>
                        </a:lnTo>
                        <a:cubicBezTo>
                          <a:pt x="332452" y="152143"/>
                          <a:pt x="332655" y="151418"/>
                          <a:pt x="332764" y="150676"/>
                        </a:cubicBezTo>
                        <a:cubicBezTo>
                          <a:pt x="332808" y="150417"/>
                          <a:pt x="332851" y="150159"/>
                          <a:pt x="332895" y="149856"/>
                        </a:cubicBezTo>
                        <a:lnTo>
                          <a:pt x="332895" y="149382"/>
                        </a:lnTo>
                        <a:cubicBezTo>
                          <a:pt x="332808" y="143038"/>
                          <a:pt x="324560" y="137859"/>
                          <a:pt x="314498" y="137859"/>
                        </a:cubicBezTo>
                        <a:lnTo>
                          <a:pt x="314066" y="137859"/>
                        </a:lnTo>
                        <a:cubicBezTo>
                          <a:pt x="312900" y="137903"/>
                          <a:pt x="311778" y="137989"/>
                          <a:pt x="310655" y="138119"/>
                        </a:cubicBezTo>
                        <a:lnTo>
                          <a:pt x="309359" y="138378"/>
                        </a:lnTo>
                        <a:cubicBezTo>
                          <a:pt x="308703" y="138465"/>
                          <a:pt x="308055" y="138595"/>
                          <a:pt x="307416" y="138766"/>
                        </a:cubicBezTo>
                        <a:cubicBezTo>
                          <a:pt x="306941" y="138895"/>
                          <a:pt x="306466" y="139025"/>
                          <a:pt x="305991" y="139197"/>
                        </a:cubicBezTo>
                        <a:cubicBezTo>
                          <a:pt x="305429" y="139370"/>
                          <a:pt x="304868" y="139542"/>
                          <a:pt x="304350" y="139758"/>
                        </a:cubicBezTo>
                        <a:cubicBezTo>
                          <a:pt x="303918" y="139930"/>
                          <a:pt x="303529" y="140146"/>
                          <a:pt x="303097" y="140319"/>
                        </a:cubicBezTo>
                        <a:cubicBezTo>
                          <a:pt x="302418" y="140630"/>
                          <a:pt x="301755" y="140976"/>
                          <a:pt x="301111" y="141355"/>
                        </a:cubicBezTo>
                        <a:lnTo>
                          <a:pt x="300031" y="142088"/>
                        </a:lnTo>
                        <a:lnTo>
                          <a:pt x="252787" y="95137"/>
                        </a:lnTo>
                        <a:lnTo>
                          <a:pt x="252529" y="95223"/>
                        </a:lnTo>
                        <a:lnTo>
                          <a:pt x="251665" y="93929"/>
                        </a:lnTo>
                        <a:lnTo>
                          <a:pt x="251622" y="93885"/>
                        </a:lnTo>
                        <a:lnTo>
                          <a:pt x="251536" y="93713"/>
                        </a:lnTo>
                        <a:lnTo>
                          <a:pt x="250974" y="92850"/>
                        </a:lnTo>
                        <a:lnTo>
                          <a:pt x="242424" y="89570"/>
                        </a:lnTo>
                        <a:lnTo>
                          <a:pt x="241992" y="89398"/>
                        </a:lnTo>
                        <a:lnTo>
                          <a:pt x="239271" y="88319"/>
                        </a:lnTo>
                        <a:lnTo>
                          <a:pt x="224718" y="148821"/>
                        </a:lnTo>
                        <a:cubicBezTo>
                          <a:pt x="226380" y="152019"/>
                          <a:pt x="227240" y="155573"/>
                          <a:pt x="227223" y="159177"/>
                        </a:cubicBezTo>
                        <a:lnTo>
                          <a:pt x="227223" y="182913"/>
                        </a:lnTo>
                        <a:lnTo>
                          <a:pt x="239746" y="182913"/>
                        </a:lnTo>
                        <a:lnTo>
                          <a:pt x="243935" y="138248"/>
                        </a:lnTo>
                        <a:lnTo>
                          <a:pt x="296965" y="178208"/>
                        </a:lnTo>
                        <a:cubicBezTo>
                          <a:pt x="299431" y="176177"/>
                          <a:pt x="302239" y="174600"/>
                          <a:pt x="305257" y="173548"/>
                        </a:cubicBezTo>
                        <a:cubicBezTo>
                          <a:pt x="305947" y="173289"/>
                          <a:pt x="306681" y="173073"/>
                          <a:pt x="307416" y="172857"/>
                        </a:cubicBezTo>
                        <a:lnTo>
                          <a:pt x="307416" y="164011"/>
                        </a:lnTo>
                        <a:cubicBezTo>
                          <a:pt x="306034" y="163712"/>
                          <a:pt x="304677" y="163307"/>
                          <a:pt x="303357" y="162802"/>
                        </a:cubicBezTo>
                        <a:lnTo>
                          <a:pt x="283362" y="162802"/>
                        </a:lnTo>
                        <a:cubicBezTo>
                          <a:pt x="280334" y="162802"/>
                          <a:pt x="277878" y="160349"/>
                          <a:pt x="277878" y="157322"/>
                        </a:cubicBezTo>
                        <a:cubicBezTo>
                          <a:pt x="277878" y="154295"/>
                          <a:pt x="280334" y="151842"/>
                          <a:pt x="283362" y="151842"/>
                        </a:cubicBezTo>
                        <a:lnTo>
                          <a:pt x="297700" y="152100"/>
                        </a:lnTo>
                        <a:cubicBezTo>
                          <a:pt x="297428" y="151382"/>
                          <a:pt x="297281" y="150623"/>
                          <a:pt x="297268" y="149856"/>
                        </a:cubicBezTo>
                        <a:lnTo>
                          <a:pt x="297268" y="149770"/>
                        </a:lnTo>
                        <a:cubicBezTo>
                          <a:pt x="297570" y="146801"/>
                          <a:pt x="299336" y="144178"/>
                          <a:pt x="301974" y="142779"/>
                        </a:cubicBezTo>
                        <a:cubicBezTo>
                          <a:pt x="305648" y="140610"/>
                          <a:pt x="309842" y="139477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11" y="143944"/>
                          <a:pt x="331253" y="149425"/>
                        </a:cubicBezTo>
                        <a:cubicBezTo>
                          <a:pt x="330980" y="152427"/>
                          <a:pt x="329210" y="155088"/>
                          <a:pt x="326546" y="156502"/>
                        </a:cubicBezTo>
                        <a:cubicBezTo>
                          <a:pt x="322871" y="158662"/>
                          <a:pt x="318676" y="159781"/>
                          <a:pt x="314412" y="159738"/>
                        </a:cubicBezTo>
                        <a:lnTo>
                          <a:pt x="314023" y="159782"/>
                        </a:lnTo>
                        <a:cubicBezTo>
                          <a:pt x="309051" y="159966"/>
                          <a:pt x="304169" y="158426"/>
                          <a:pt x="300203" y="155423"/>
                        </a:cubicBezTo>
                        <a:lnTo>
                          <a:pt x="283319" y="155122"/>
                        </a:lnTo>
                        <a:cubicBezTo>
                          <a:pt x="282103" y="155134"/>
                          <a:pt x="281127" y="156129"/>
                          <a:pt x="281139" y="157344"/>
                        </a:cubicBezTo>
                        <a:cubicBezTo>
                          <a:pt x="281151" y="158559"/>
                          <a:pt x="282146" y="159534"/>
                          <a:pt x="283362" y="159522"/>
                        </a:cubicBezTo>
                        <a:lnTo>
                          <a:pt x="304263" y="159653"/>
                        </a:lnTo>
                        <a:cubicBezTo>
                          <a:pt x="305896" y="160285"/>
                          <a:pt x="307589" y="160748"/>
                          <a:pt x="309316" y="161034"/>
                        </a:cubicBezTo>
                        <a:lnTo>
                          <a:pt x="310697" y="161248"/>
                        </a:lnTo>
                        <a:lnTo>
                          <a:pt x="310697" y="175533"/>
                        </a:lnTo>
                        <a:lnTo>
                          <a:pt x="309402" y="175792"/>
                        </a:lnTo>
                        <a:cubicBezTo>
                          <a:pt x="308358" y="175994"/>
                          <a:pt x="307332" y="176282"/>
                          <a:pt x="306336" y="176654"/>
                        </a:cubicBezTo>
                        <a:cubicBezTo>
                          <a:pt x="302690" y="177929"/>
                          <a:pt x="299413" y="180078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4"/>
                        </a:lnTo>
                        <a:cubicBezTo>
                          <a:pt x="330822" y="181920"/>
                          <a:pt x="330303" y="181531"/>
                          <a:pt x="329785" y="181100"/>
                        </a:cubicBezTo>
                        <a:cubicBezTo>
                          <a:pt x="329388" y="180717"/>
                          <a:pt x="328970" y="180357"/>
                          <a:pt x="328533" y="180021"/>
                        </a:cubicBezTo>
                        <a:cubicBezTo>
                          <a:pt x="327972" y="179633"/>
                          <a:pt x="327367" y="179288"/>
                          <a:pt x="326806" y="178899"/>
                        </a:cubicBezTo>
                        <a:cubicBezTo>
                          <a:pt x="326374" y="178640"/>
                          <a:pt x="325941" y="178338"/>
                          <a:pt x="325510" y="178079"/>
                        </a:cubicBezTo>
                        <a:cubicBezTo>
                          <a:pt x="324540" y="177595"/>
                          <a:pt x="323545" y="177164"/>
                          <a:pt x="322530" y="176785"/>
                        </a:cubicBezTo>
                        <a:lnTo>
                          <a:pt x="322185" y="176654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2"/>
                        </a:cubicBezTo>
                        <a:lnTo>
                          <a:pt x="317823" y="175533"/>
                        </a:lnTo>
                        <a:lnTo>
                          <a:pt x="317823" y="161163"/>
                        </a:lnTo>
                        <a:lnTo>
                          <a:pt x="319162" y="160904"/>
                        </a:lnTo>
                        <a:cubicBezTo>
                          <a:pt x="319723" y="160774"/>
                          <a:pt x="320285" y="160645"/>
                          <a:pt x="320802" y="160515"/>
                        </a:cubicBezTo>
                        <a:cubicBezTo>
                          <a:pt x="321607" y="160331"/>
                          <a:pt x="322400" y="160101"/>
                          <a:pt x="323178" y="159825"/>
                        </a:cubicBezTo>
                        <a:cubicBezTo>
                          <a:pt x="323400" y="159773"/>
                          <a:pt x="323617" y="159701"/>
                          <a:pt x="323825" y="159609"/>
                        </a:cubicBezTo>
                        <a:lnTo>
                          <a:pt x="324387" y="159522"/>
                        </a:lnTo>
                        <a:lnTo>
                          <a:pt x="345158" y="159522"/>
                        </a:lnTo>
                        <a:cubicBezTo>
                          <a:pt x="346372" y="159518"/>
                          <a:pt x="347356" y="158536"/>
                          <a:pt x="347361" y="157322"/>
                        </a:cubicBezTo>
                        <a:close/>
                        <a:moveTo>
                          <a:pt x="324775" y="153740"/>
                        </a:moveTo>
                        <a:cubicBezTo>
                          <a:pt x="325769" y="153136"/>
                          <a:pt x="328014" y="151496"/>
                          <a:pt x="327972" y="149468"/>
                        </a:cubicBezTo>
                        <a:cubicBezTo>
                          <a:pt x="327928" y="146318"/>
                          <a:pt x="322185" y="142779"/>
                          <a:pt x="314498" y="142779"/>
                        </a:cubicBezTo>
                        <a:lnTo>
                          <a:pt x="314152" y="142779"/>
                        </a:lnTo>
                        <a:cubicBezTo>
                          <a:pt x="310499" y="142759"/>
                          <a:pt x="306907" y="143713"/>
                          <a:pt x="303745" y="145541"/>
                        </a:cubicBezTo>
                        <a:cubicBezTo>
                          <a:pt x="302795" y="146145"/>
                          <a:pt x="300507" y="147785"/>
                          <a:pt x="300550" y="149814"/>
                        </a:cubicBezTo>
                        <a:cubicBezTo>
                          <a:pt x="300592" y="152963"/>
                          <a:pt x="306336" y="156459"/>
                          <a:pt x="314023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8" y="182054"/>
                          <a:pt x="293810" y="181233"/>
                          <a:pt x="294547" y="180453"/>
                        </a:cubicBezTo>
                        <a:lnTo>
                          <a:pt x="246656" y="144419"/>
                        </a:lnTo>
                        <a:lnTo>
                          <a:pt x="243029" y="182913"/>
                        </a:lnTo>
                        <a:close/>
                        <a:moveTo>
                          <a:pt x="221220" y="149295"/>
                        </a:moveTo>
                        <a:lnTo>
                          <a:pt x="236205" y="87024"/>
                        </a:lnTo>
                        <a:lnTo>
                          <a:pt x="230030" y="84522"/>
                        </a:lnTo>
                        <a:lnTo>
                          <a:pt x="215736" y="143987"/>
                        </a:lnTo>
                        <a:lnTo>
                          <a:pt x="214095" y="143470"/>
                        </a:lnTo>
                        <a:cubicBezTo>
                          <a:pt x="213071" y="143168"/>
                          <a:pt x="212010" y="143007"/>
                          <a:pt x="210942" y="142995"/>
                        </a:cubicBezTo>
                        <a:lnTo>
                          <a:pt x="169529" y="142995"/>
                        </a:lnTo>
                        <a:lnTo>
                          <a:pt x="155192" y="83270"/>
                        </a:lnTo>
                        <a:lnTo>
                          <a:pt x="148930" y="85385"/>
                        </a:lnTo>
                        <a:lnTo>
                          <a:pt x="163440" y="145714"/>
                        </a:lnTo>
                        <a:lnTo>
                          <a:pt x="162749" y="146361"/>
                        </a:lnTo>
                        <a:cubicBezTo>
                          <a:pt x="159416" y="149785"/>
                          <a:pt x="157596" y="154402"/>
                          <a:pt x="157697" y="159177"/>
                        </a:cubicBezTo>
                        <a:lnTo>
                          <a:pt x="157697" y="182913"/>
                        </a:lnTo>
                        <a:lnTo>
                          <a:pt x="223941" y="182913"/>
                        </a:lnTo>
                        <a:lnTo>
                          <a:pt x="223941" y="159177"/>
                        </a:lnTo>
                        <a:cubicBezTo>
                          <a:pt x="223965" y="155918"/>
                          <a:pt x="223147" y="152707"/>
                          <a:pt x="221565" y="149856"/>
                        </a:cubicBezTo>
                        <a:close/>
                        <a:moveTo>
                          <a:pt x="213360" y="139930"/>
                        </a:moveTo>
                        <a:lnTo>
                          <a:pt x="226920" y="83486"/>
                        </a:lnTo>
                        <a:lnTo>
                          <a:pt x="219968" y="80422"/>
                        </a:lnTo>
                        <a:lnTo>
                          <a:pt x="216470" y="78998"/>
                        </a:lnTo>
                        <a:lnTo>
                          <a:pt x="199066" y="99323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8"/>
                        </a:lnTo>
                        <a:lnTo>
                          <a:pt x="158302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3"/>
                          <a:pt x="213360" y="139931"/>
                        </a:cubicBezTo>
                        <a:close/>
                        <a:moveTo>
                          <a:pt x="220615" y="45165"/>
                        </a:moveTo>
                        <a:cubicBezTo>
                          <a:pt x="220580" y="44836"/>
                          <a:pt x="220566" y="44504"/>
                          <a:pt x="220573" y="44173"/>
                        </a:cubicBezTo>
                        <a:lnTo>
                          <a:pt x="219968" y="42403"/>
                        </a:lnTo>
                        <a:cubicBezTo>
                          <a:pt x="219932" y="42248"/>
                          <a:pt x="219918" y="42088"/>
                          <a:pt x="219925" y="41928"/>
                        </a:cubicBezTo>
                        <a:lnTo>
                          <a:pt x="219796" y="41626"/>
                        </a:lnTo>
                        <a:lnTo>
                          <a:pt x="219796" y="36491"/>
                        </a:lnTo>
                        <a:cubicBezTo>
                          <a:pt x="221510" y="21762"/>
                          <a:pt x="210951" y="8433"/>
                          <a:pt x="196212" y="6720"/>
                        </a:cubicBezTo>
                        <a:cubicBezTo>
                          <a:pt x="181472" y="5007"/>
                          <a:pt x="168134" y="15559"/>
                          <a:pt x="166420" y="30288"/>
                        </a:cubicBezTo>
                        <a:cubicBezTo>
                          <a:pt x="166180" y="32349"/>
                          <a:pt x="166180" y="34430"/>
                          <a:pt x="166420" y="36491"/>
                        </a:cubicBezTo>
                        <a:lnTo>
                          <a:pt x="166420" y="40030"/>
                        </a:lnTo>
                        <a:cubicBezTo>
                          <a:pt x="166397" y="40249"/>
                          <a:pt x="166354" y="40466"/>
                          <a:pt x="166291" y="40677"/>
                        </a:cubicBezTo>
                        <a:lnTo>
                          <a:pt x="166247" y="41109"/>
                        </a:lnTo>
                        <a:lnTo>
                          <a:pt x="166117" y="41411"/>
                        </a:lnTo>
                        <a:lnTo>
                          <a:pt x="164865" y="44086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6" y="46633"/>
                          <a:pt x="167413" y="47755"/>
                          <a:pt x="168276" y="48877"/>
                        </a:cubicBezTo>
                        <a:lnTo>
                          <a:pt x="168709" y="48877"/>
                        </a:lnTo>
                        <a:lnTo>
                          <a:pt x="168709" y="49437"/>
                        </a:lnTo>
                        <a:cubicBezTo>
                          <a:pt x="170842" y="52697"/>
                          <a:pt x="173497" y="55584"/>
                          <a:pt x="176568" y="57982"/>
                        </a:cubicBezTo>
                        <a:cubicBezTo>
                          <a:pt x="181142" y="59885"/>
                          <a:pt x="186089" y="60726"/>
                          <a:pt x="191035" y="60441"/>
                        </a:cubicBezTo>
                        <a:cubicBezTo>
                          <a:pt x="196779" y="60578"/>
                          <a:pt x="202504" y="59731"/>
                          <a:pt x="207963" y="57938"/>
                        </a:cubicBezTo>
                        <a:cubicBezTo>
                          <a:pt x="212807" y="54349"/>
                          <a:pt x="217073" y="50041"/>
                          <a:pt x="220615" y="45165"/>
                        </a:cubicBezTo>
                        <a:close/>
                        <a:moveTo>
                          <a:pt x="198851" y="94533"/>
                        </a:moveTo>
                        <a:lnTo>
                          <a:pt x="213231" y="77703"/>
                        </a:lnTo>
                        <a:lnTo>
                          <a:pt x="212886" y="77530"/>
                        </a:lnTo>
                        <a:lnTo>
                          <a:pt x="212842" y="77530"/>
                        </a:lnTo>
                        <a:lnTo>
                          <a:pt x="212368" y="77358"/>
                        </a:lnTo>
                        <a:cubicBezTo>
                          <a:pt x="208439" y="84154"/>
                          <a:pt x="201483" y="88649"/>
                          <a:pt x="193669" y="89441"/>
                        </a:cubicBezTo>
                        <a:close/>
                        <a:moveTo>
                          <a:pt x="211245" y="72914"/>
                        </a:moveTo>
                        <a:cubicBezTo>
                          <a:pt x="214176" y="67374"/>
                          <a:pt x="215939" y="61294"/>
                          <a:pt x="216427" y="55047"/>
                        </a:cubicBezTo>
                        <a:cubicBezTo>
                          <a:pt x="214402" y="57421"/>
                          <a:pt x="211975" y="59423"/>
                          <a:pt x="209258" y="60959"/>
                        </a:cubicBezTo>
                        <a:cubicBezTo>
                          <a:pt x="203394" y="62946"/>
                          <a:pt x="197225" y="63881"/>
                          <a:pt x="191035" y="63721"/>
                        </a:cubicBezTo>
                        <a:cubicBezTo>
                          <a:pt x="185536" y="63951"/>
                          <a:pt x="180054" y="62979"/>
                          <a:pt x="174970" y="60873"/>
                        </a:cubicBezTo>
                        <a:cubicBezTo>
                          <a:pt x="172695" y="59318"/>
                          <a:pt x="170683" y="57410"/>
                          <a:pt x="169010" y="55220"/>
                        </a:cubicBezTo>
                        <a:cubicBezTo>
                          <a:pt x="169551" y="61375"/>
                          <a:pt x="171313" y="67360"/>
                          <a:pt x="174193" y="72827"/>
                        </a:cubicBezTo>
                        <a:cubicBezTo>
                          <a:pt x="174280" y="72956"/>
                          <a:pt x="174236" y="73043"/>
                          <a:pt x="174280" y="73172"/>
                        </a:cubicBezTo>
                        <a:cubicBezTo>
                          <a:pt x="177883" y="83353"/>
                          <a:pt x="189064" y="88687"/>
                          <a:pt x="199252" y="85085"/>
                        </a:cubicBezTo>
                        <a:cubicBezTo>
                          <a:pt x="204807" y="83122"/>
                          <a:pt x="209180" y="78761"/>
                          <a:pt x="211158" y="73215"/>
                        </a:cubicBezTo>
                        <a:cubicBezTo>
                          <a:pt x="211202" y="73128"/>
                          <a:pt x="211158" y="72999"/>
                          <a:pt x="211245" y="72914"/>
                        </a:cubicBezTo>
                        <a:close/>
                        <a:moveTo>
                          <a:pt x="185119" y="95310"/>
                        </a:moveTo>
                        <a:lnTo>
                          <a:pt x="191812" y="89441"/>
                        </a:lnTo>
                        <a:cubicBezTo>
                          <a:pt x="183964" y="88651"/>
                          <a:pt x="176982" y="84117"/>
                          <a:pt x="173070" y="77272"/>
                        </a:cubicBezTo>
                        <a:lnTo>
                          <a:pt x="171688" y="77746"/>
                        </a:lnTo>
                        <a:close/>
                        <a:moveTo>
                          <a:pt x="159813" y="144677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3"/>
                        </a:lnTo>
                        <a:lnTo>
                          <a:pt x="114426" y="109723"/>
                        </a:lnTo>
                        <a:cubicBezTo>
                          <a:pt x="117455" y="109723"/>
                          <a:pt x="119911" y="112177"/>
                          <a:pt x="119911" y="115204"/>
                        </a:cubicBezTo>
                        <a:cubicBezTo>
                          <a:pt x="119911" y="118231"/>
                          <a:pt x="117455" y="120685"/>
                          <a:pt x="114426" y="120685"/>
                        </a:cubicBezTo>
                        <a:lnTo>
                          <a:pt x="96979" y="120771"/>
                        </a:lnTo>
                        <a:cubicBezTo>
                          <a:pt x="94924" y="122019"/>
                          <a:pt x="92698" y="122964"/>
                          <a:pt x="90372" y="123575"/>
                        </a:cubicBezTo>
                        <a:lnTo>
                          <a:pt x="90372" y="144074"/>
                        </a:lnTo>
                        <a:cubicBezTo>
                          <a:pt x="95900" y="142650"/>
                          <a:pt x="112699" y="137040"/>
                          <a:pt x="128504" y="130696"/>
                        </a:cubicBezTo>
                        <a:cubicBezTo>
                          <a:pt x="130525" y="129695"/>
                          <a:pt x="132891" y="129664"/>
                          <a:pt x="134938" y="130609"/>
                        </a:cubicBezTo>
                        <a:cubicBezTo>
                          <a:pt x="136469" y="131407"/>
                          <a:pt x="137584" y="132821"/>
                          <a:pt x="138005" y="134494"/>
                        </a:cubicBezTo>
                        <a:lnTo>
                          <a:pt x="142108" y="182913"/>
                        </a:lnTo>
                        <a:lnTo>
                          <a:pt x="154415" y="182913"/>
                        </a:lnTo>
                        <a:lnTo>
                          <a:pt x="154415" y="159177"/>
                        </a:lnTo>
                        <a:cubicBezTo>
                          <a:pt x="154328" y="153838"/>
                          <a:pt x="156256" y="148662"/>
                          <a:pt x="159813" y="144677"/>
                        </a:cubicBezTo>
                        <a:close/>
                        <a:moveTo>
                          <a:pt x="138825" y="182913"/>
                        </a:moveTo>
                        <a:lnTo>
                          <a:pt x="134766" y="135054"/>
                        </a:lnTo>
                        <a:cubicBezTo>
                          <a:pt x="134503" y="134390"/>
                          <a:pt x="134013" y="133840"/>
                          <a:pt x="133383" y="133501"/>
                        </a:cubicBezTo>
                        <a:cubicBezTo>
                          <a:pt x="132176" y="133081"/>
                          <a:pt x="130850" y="133174"/>
                          <a:pt x="129714" y="133760"/>
                        </a:cubicBezTo>
                        <a:cubicBezTo>
                          <a:pt x="116886" y="138974"/>
                          <a:pt x="103798" y="143525"/>
                          <a:pt x="90503" y="147396"/>
                        </a:cubicBezTo>
                        <a:lnTo>
                          <a:pt x="90372" y="146792"/>
                        </a:lnTo>
                        <a:lnTo>
                          <a:pt x="90372" y="171390"/>
                        </a:lnTo>
                        <a:cubicBezTo>
                          <a:pt x="91106" y="171606"/>
                          <a:pt x="91840" y="171822"/>
                          <a:pt x="92575" y="172081"/>
                        </a:cubicBezTo>
                        <a:cubicBezTo>
                          <a:pt x="98233" y="174081"/>
                          <a:pt x="103075" y="177887"/>
                          <a:pt x="106350" y="182913"/>
                        </a:cubicBezTo>
                        <a:close/>
                        <a:moveTo>
                          <a:pt x="116628" y="115203"/>
                        </a:moveTo>
                        <a:cubicBezTo>
                          <a:pt x="116623" y="113990"/>
                          <a:pt x="115640" y="113008"/>
                          <a:pt x="114426" y="113003"/>
                        </a:cubicBezTo>
                        <a:lnTo>
                          <a:pt x="100176" y="113003"/>
                        </a:lnTo>
                        <a:lnTo>
                          <a:pt x="100564" y="111061"/>
                        </a:lnTo>
                        <a:cubicBezTo>
                          <a:pt x="100677" y="110536"/>
                          <a:pt x="100735" y="110001"/>
                          <a:pt x="100737" y="109465"/>
                        </a:cubicBezTo>
                        <a:cubicBezTo>
                          <a:pt x="100736" y="109101"/>
                          <a:pt x="100693" y="108739"/>
                          <a:pt x="100607" y="108385"/>
                        </a:cubicBezTo>
                        <a:cubicBezTo>
                          <a:pt x="99657" y="102430"/>
                          <a:pt x="91798" y="97942"/>
                          <a:pt x="82298" y="97942"/>
                        </a:cubicBezTo>
                        <a:lnTo>
                          <a:pt x="81909" y="97986"/>
                        </a:lnTo>
                        <a:cubicBezTo>
                          <a:pt x="81114" y="97998"/>
                          <a:pt x="80321" y="98056"/>
                          <a:pt x="79533" y="98158"/>
                        </a:cubicBezTo>
                        <a:cubicBezTo>
                          <a:pt x="79114" y="98145"/>
                          <a:pt x="78695" y="98174"/>
                          <a:pt x="78281" y="98244"/>
                        </a:cubicBezTo>
                        <a:cubicBezTo>
                          <a:pt x="75112" y="98625"/>
                          <a:pt x="72054" y="99653"/>
                          <a:pt x="69299" y="101266"/>
                        </a:cubicBezTo>
                        <a:cubicBezTo>
                          <a:pt x="69170" y="101351"/>
                          <a:pt x="69039" y="101395"/>
                          <a:pt x="68910" y="101480"/>
                        </a:cubicBezTo>
                        <a:cubicBezTo>
                          <a:pt x="66251" y="102938"/>
                          <a:pt x="64325" y="105443"/>
                          <a:pt x="63599" y="108385"/>
                        </a:cubicBezTo>
                        <a:cubicBezTo>
                          <a:pt x="63484" y="108910"/>
                          <a:pt x="63426" y="109445"/>
                          <a:pt x="63426" y="109982"/>
                        </a:cubicBezTo>
                        <a:cubicBezTo>
                          <a:pt x="63433" y="110358"/>
                          <a:pt x="63462" y="110732"/>
                          <a:pt x="63512" y="111104"/>
                        </a:cubicBezTo>
                        <a:lnTo>
                          <a:pt x="63857" y="113003"/>
                        </a:lnTo>
                        <a:lnTo>
                          <a:pt x="52629" y="113003"/>
                        </a:lnTo>
                        <a:cubicBezTo>
                          <a:pt x="51413" y="113003"/>
                          <a:pt x="50427" y="113988"/>
                          <a:pt x="50427" y="115204"/>
                        </a:cubicBezTo>
                        <a:cubicBezTo>
                          <a:pt x="50427" y="116419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6" y="117663"/>
                        </a:lnTo>
                        <a:cubicBezTo>
                          <a:pt x="68392" y="117837"/>
                          <a:pt x="68607" y="117923"/>
                          <a:pt x="68781" y="118052"/>
                        </a:cubicBezTo>
                        <a:cubicBezTo>
                          <a:pt x="69674" y="118618"/>
                          <a:pt x="70613" y="119109"/>
                          <a:pt x="71588" y="119520"/>
                        </a:cubicBezTo>
                        <a:cubicBezTo>
                          <a:pt x="71691" y="119554"/>
                          <a:pt x="71793" y="119598"/>
                          <a:pt x="71889" y="119649"/>
                        </a:cubicBezTo>
                        <a:cubicBezTo>
                          <a:pt x="73026" y="120098"/>
                          <a:pt x="74196" y="120458"/>
                          <a:pt x="75388" y="120727"/>
                        </a:cubicBezTo>
                        <a:cubicBezTo>
                          <a:pt x="75690" y="120814"/>
                          <a:pt x="75949" y="120857"/>
                          <a:pt x="76251" y="120943"/>
                        </a:cubicBezTo>
                        <a:cubicBezTo>
                          <a:pt x="76510" y="120987"/>
                          <a:pt x="76770" y="121030"/>
                          <a:pt x="77072" y="121073"/>
                        </a:cubicBezTo>
                        <a:cubicBezTo>
                          <a:pt x="77547" y="121159"/>
                          <a:pt x="78022" y="121246"/>
                          <a:pt x="78540" y="121288"/>
                        </a:cubicBezTo>
                        <a:lnTo>
                          <a:pt x="79965" y="121461"/>
                        </a:lnTo>
                        <a:lnTo>
                          <a:pt x="79965" y="174022"/>
                        </a:lnTo>
                        <a:lnTo>
                          <a:pt x="78670" y="174325"/>
                        </a:lnTo>
                        <a:cubicBezTo>
                          <a:pt x="77656" y="174517"/>
                          <a:pt x="76659" y="174791"/>
                          <a:pt x="75690" y="175144"/>
                        </a:cubicBezTo>
                        <a:cubicBezTo>
                          <a:pt x="75642" y="175139"/>
                          <a:pt x="75595" y="175154"/>
                          <a:pt x="75560" y="175188"/>
                        </a:cubicBezTo>
                        <a:lnTo>
                          <a:pt x="75431" y="175231"/>
                        </a:lnTo>
                        <a:cubicBezTo>
                          <a:pt x="74219" y="175657"/>
                          <a:pt x="73048" y="176191"/>
                          <a:pt x="71933" y="176828"/>
                        </a:cubicBezTo>
                        <a:cubicBezTo>
                          <a:pt x="71457" y="177086"/>
                          <a:pt x="70983" y="177475"/>
                          <a:pt x="70507" y="177777"/>
                        </a:cubicBezTo>
                        <a:cubicBezTo>
                          <a:pt x="69860" y="178208"/>
                          <a:pt x="69212" y="178597"/>
                          <a:pt x="68651" y="179028"/>
                        </a:cubicBezTo>
                        <a:cubicBezTo>
                          <a:pt x="68133" y="179417"/>
                          <a:pt x="67744" y="179891"/>
                          <a:pt x="67268" y="180323"/>
                        </a:cubicBezTo>
                        <a:cubicBezTo>
                          <a:pt x="66719" y="180793"/>
                          <a:pt x="66200" y="181297"/>
                          <a:pt x="65715" y="181833"/>
                        </a:cubicBezTo>
                        <a:cubicBezTo>
                          <a:pt x="65412" y="182178"/>
                          <a:pt x="65153" y="182566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0"/>
                          <a:pt x="95704" y="176679"/>
                          <a:pt x="91453" y="175187"/>
                        </a:cubicBezTo>
                        <a:cubicBezTo>
                          <a:pt x="90456" y="174815"/>
                          <a:pt x="89431" y="174526"/>
                          <a:pt x="88386" y="174325"/>
                        </a:cubicBezTo>
                        <a:lnTo>
                          <a:pt x="87090" y="174022"/>
                        </a:lnTo>
                        <a:lnTo>
                          <a:pt x="87090" y="121030"/>
                        </a:lnTo>
                        <a:lnTo>
                          <a:pt x="88343" y="120727"/>
                        </a:lnTo>
                        <a:cubicBezTo>
                          <a:pt x="90762" y="120192"/>
                          <a:pt x="93080" y="119275"/>
                          <a:pt x="95209" y="118009"/>
                        </a:cubicBezTo>
                        <a:lnTo>
                          <a:pt x="96072" y="117405"/>
                        </a:lnTo>
                        <a:lnTo>
                          <a:pt x="114426" y="117405"/>
                        </a:lnTo>
                        <a:cubicBezTo>
                          <a:pt x="115640" y="117400"/>
                          <a:pt x="116623" y="116417"/>
                          <a:pt x="116628" y="11520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69" name="Google Shape;2669;g2db6eecb36d_0_5"/>
                  <p:cNvSpPr/>
                  <p:nvPr/>
                </p:nvSpPr>
                <p:spPr>
                  <a:xfrm>
                    <a:off x="5030321" y="2947048"/>
                    <a:ext cx="34028" cy="20283"/>
                  </a:xfrm>
                  <a:custGeom>
                    <a:rect b="b" l="l" r="r" t="t"/>
                    <a:pathLst>
                      <a:path extrusionOk="0" h="20283" w="34028">
                        <a:moveTo>
                          <a:pt x="34362" y="9906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4"/>
                        </a:cubicBezTo>
                        <a:lnTo>
                          <a:pt x="17089" y="20264"/>
                        </a:lnTo>
                        <a:cubicBezTo>
                          <a:pt x="7934" y="20264"/>
                          <a:pt x="421" y="15819"/>
                          <a:pt x="334" y="10338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6"/>
                          <a:pt x="12954" y="-24"/>
                          <a:pt x="17218" y="24"/>
                        </a:cubicBezTo>
                        <a:lnTo>
                          <a:pt x="17565" y="-19"/>
                        </a:lnTo>
                        <a:cubicBezTo>
                          <a:pt x="26762" y="-19"/>
                          <a:pt x="34277" y="4426"/>
                          <a:pt x="34362" y="9906"/>
                        </a:cubicBezTo>
                        <a:close/>
                        <a:moveTo>
                          <a:pt x="27843" y="14223"/>
                        </a:moveTo>
                        <a:cubicBezTo>
                          <a:pt x="28835" y="13618"/>
                          <a:pt x="31081" y="11978"/>
                          <a:pt x="31081" y="9950"/>
                        </a:cubicBezTo>
                        <a:cubicBezTo>
                          <a:pt x="31038" y="6800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5"/>
                          <a:pt x="9983" y="4185"/>
                          <a:pt x="6811" y="6023"/>
                        </a:cubicBezTo>
                        <a:cubicBezTo>
                          <a:pt x="5861" y="6628"/>
                          <a:pt x="3573" y="8310"/>
                          <a:pt x="3616" y="10295"/>
                        </a:cubicBezTo>
                        <a:cubicBezTo>
                          <a:pt x="3659" y="13446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6"/>
                          <a:pt x="24685" y="16062"/>
                          <a:pt x="27843" y="1422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670" name="Google Shape;2670;g2db6eecb36d_0_5"/>
              <p:cNvGrpSpPr/>
              <p:nvPr/>
            </p:nvGrpSpPr>
            <p:grpSpPr>
              <a:xfrm>
                <a:off x="6412511" y="4122187"/>
                <a:ext cx="561040" cy="377073"/>
                <a:chOff x="5723061" y="4582192"/>
                <a:chExt cx="561040" cy="377073"/>
              </a:xfrm>
            </p:grpSpPr>
            <p:grpSp>
              <p:nvGrpSpPr>
                <p:cNvPr id="2671" name="Google Shape;2671;g2db6eecb36d_0_5"/>
                <p:cNvGrpSpPr/>
                <p:nvPr/>
              </p:nvGrpSpPr>
              <p:grpSpPr>
                <a:xfrm>
                  <a:off x="5771378" y="4591613"/>
                  <a:ext cx="472272" cy="352929"/>
                  <a:chOff x="4998402" y="3162440"/>
                  <a:chExt cx="320728" cy="239680"/>
                </a:xfrm>
              </p:grpSpPr>
              <p:sp>
                <p:nvSpPr>
                  <p:cNvPr id="2672" name="Google Shape;2672;g2db6eecb36d_0_5"/>
                  <p:cNvSpPr/>
                  <p:nvPr/>
                </p:nvSpPr>
                <p:spPr>
                  <a:xfrm>
                    <a:off x="4998402" y="3361125"/>
                    <a:ext cx="320728" cy="40995"/>
                  </a:xfrm>
                  <a:custGeom>
                    <a:rect b="b" l="l" r="r" t="t"/>
                    <a:pathLst>
                      <a:path extrusionOk="0" h="40995" w="320728">
                        <a:moveTo>
                          <a:pt x="0" y="0"/>
                        </a:moveTo>
                        <a:lnTo>
                          <a:pt x="320729" y="0"/>
                        </a:lnTo>
                        <a:lnTo>
                          <a:pt x="320729" y="40996"/>
                        </a:lnTo>
                        <a:lnTo>
                          <a:pt x="0" y="40996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73" name="Google Shape;2673;g2db6eecb36d_0_5"/>
                  <p:cNvSpPr/>
                  <p:nvPr/>
                </p:nvSpPr>
                <p:spPr>
                  <a:xfrm>
                    <a:off x="5114135" y="3239171"/>
                    <a:ext cx="87275" cy="99642"/>
                  </a:xfrm>
                  <a:custGeom>
                    <a:rect b="b" l="l" r="r" t="t"/>
                    <a:pathLst>
                      <a:path extrusionOk="0" h="99642" w="87275">
                        <a:moveTo>
                          <a:pt x="87609" y="3736"/>
                        </a:moveTo>
                        <a:lnTo>
                          <a:pt x="72625" y="66007"/>
                        </a:lnTo>
                        <a:lnTo>
                          <a:pt x="72970" y="66568"/>
                        </a:lnTo>
                        <a:cubicBezTo>
                          <a:pt x="74551" y="69420"/>
                          <a:pt x="75369" y="72630"/>
                          <a:pt x="75344" y="75890"/>
                        </a:cubicBezTo>
                        <a:lnTo>
                          <a:pt x="75344" y="99624"/>
                        </a:lnTo>
                        <a:lnTo>
                          <a:pt x="9100" y="99624"/>
                        </a:lnTo>
                        <a:lnTo>
                          <a:pt x="9100" y="75889"/>
                        </a:lnTo>
                        <a:cubicBezTo>
                          <a:pt x="9000" y="71113"/>
                          <a:pt x="10820" y="66497"/>
                          <a:pt x="14153" y="63072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7"/>
                        </a:lnTo>
                        <a:lnTo>
                          <a:pt x="62347" y="59707"/>
                        </a:lnTo>
                        <a:cubicBezTo>
                          <a:pt x="63414" y="59720"/>
                          <a:pt x="64475" y="59879"/>
                          <a:pt x="65499" y="60181"/>
                        </a:cubicBezTo>
                        <a:lnTo>
                          <a:pt x="67140" y="60698"/>
                        </a:lnTo>
                        <a:lnTo>
                          <a:pt x="81433" y="1233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74" name="Google Shape;2674;g2db6eecb36d_0_5"/>
                  <p:cNvSpPr/>
                  <p:nvPr/>
                </p:nvSpPr>
                <p:spPr>
                  <a:xfrm>
                    <a:off x="5130071" y="3162440"/>
                    <a:ext cx="55750" cy="53957"/>
                  </a:xfrm>
                  <a:custGeom>
                    <a:rect b="b" l="l" r="r" t="t"/>
                    <a:pathLst>
                      <a:path extrusionOk="0" h="53957" w="55750">
                        <a:moveTo>
                          <a:pt x="56041" y="37616"/>
                        </a:moveTo>
                        <a:cubicBezTo>
                          <a:pt x="56033" y="37947"/>
                          <a:pt x="56048" y="38279"/>
                          <a:pt x="56084" y="38608"/>
                        </a:cubicBezTo>
                        <a:cubicBezTo>
                          <a:pt x="52542" y="43485"/>
                          <a:pt x="48275" y="47793"/>
                          <a:pt x="43431" y="51382"/>
                        </a:cubicBezTo>
                        <a:cubicBezTo>
                          <a:pt x="37972" y="53175"/>
                          <a:pt x="32247" y="54021"/>
                          <a:pt x="26503" y="53884"/>
                        </a:cubicBezTo>
                        <a:cubicBezTo>
                          <a:pt x="21556" y="54168"/>
                          <a:pt x="16610" y="53327"/>
                          <a:pt x="12036" y="51424"/>
                        </a:cubicBezTo>
                        <a:cubicBezTo>
                          <a:pt x="8965" y="49027"/>
                          <a:pt x="6309" y="46140"/>
                          <a:pt x="4176" y="42880"/>
                        </a:cubicBezTo>
                        <a:lnTo>
                          <a:pt x="4176" y="42319"/>
                        </a:lnTo>
                        <a:lnTo>
                          <a:pt x="3745" y="42319"/>
                        </a:lnTo>
                        <a:cubicBezTo>
                          <a:pt x="2881" y="41197"/>
                          <a:pt x="2103" y="40075"/>
                          <a:pt x="1456" y="39126"/>
                        </a:cubicBezTo>
                        <a:lnTo>
                          <a:pt x="1413" y="39083"/>
                        </a:lnTo>
                        <a:cubicBezTo>
                          <a:pt x="1024" y="38522"/>
                          <a:pt x="679" y="37961"/>
                          <a:pt x="334" y="37529"/>
                        </a:cubicBezTo>
                        <a:lnTo>
                          <a:pt x="1586" y="34853"/>
                        </a:lnTo>
                        <a:lnTo>
                          <a:pt x="1715" y="34552"/>
                        </a:lnTo>
                        <a:lnTo>
                          <a:pt x="1758" y="34120"/>
                        </a:lnTo>
                        <a:cubicBezTo>
                          <a:pt x="1822" y="33909"/>
                          <a:pt x="1865" y="33692"/>
                          <a:pt x="1887" y="33473"/>
                        </a:cubicBezTo>
                        <a:lnTo>
                          <a:pt x="1887" y="29934"/>
                        </a:lnTo>
                        <a:cubicBezTo>
                          <a:pt x="173" y="15205"/>
                          <a:pt x="10732" y="1876"/>
                          <a:pt x="25472" y="163"/>
                        </a:cubicBezTo>
                        <a:cubicBezTo>
                          <a:pt x="40211" y="-1550"/>
                          <a:pt x="53549" y="9002"/>
                          <a:pt x="55263" y="23731"/>
                        </a:cubicBezTo>
                        <a:cubicBezTo>
                          <a:pt x="55503" y="25792"/>
                          <a:pt x="55503" y="27873"/>
                          <a:pt x="55263" y="29934"/>
                        </a:cubicBezTo>
                        <a:lnTo>
                          <a:pt x="55263" y="35069"/>
                        </a:lnTo>
                        <a:lnTo>
                          <a:pt x="55393" y="35372"/>
                        </a:lnTo>
                        <a:cubicBezTo>
                          <a:pt x="55387" y="35531"/>
                          <a:pt x="55401" y="35691"/>
                          <a:pt x="55436" y="35846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75" name="Google Shape;2675;g2db6eecb36d_0_5"/>
                <p:cNvGrpSpPr/>
                <p:nvPr/>
              </p:nvGrpSpPr>
              <p:grpSpPr>
                <a:xfrm>
                  <a:off x="5723061" y="4582192"/>
                  <a:ext cx="561040" cy="377073"/>
                  <a:chOff x="4965588" y="3156037"/>
                  <a:chExt cx="381012" cy="256077"/>
                </a:xfrm>
              </p:grpSpPr>
              <p:sp>
                <p:nvSpPr>
                  <p:cNvPr id="2676" name="Google Shape;2676;g2db6eecb36d_0_5"/>
                  <p:cNvSpPr/>
                  <p:nvPr/>
                </p:nvSpPr>
                <p:spPr>
                  <a:xfrm>
                    <a:off x="4965588" y="3156037"/>
                    <a:ext cx="381012" cy="256077"/>
                  </a:xfrm>
                  <a:custGeom>
                    <a:rect b="b" l="l" r="r" t="t"/>
                    <a:pathLst>
                      <a:path extrusionOk="0" h="256077" w="381012">
                        <a:moveTo>
                          <a:pt x="381347" y="182913"/>
                        </a:moveTo>
                        <a:lnTo>
                          <a:pt x="381347" y="201944"/>
                        </a:lnTo>
                        <a:cubicBezTo>
                          <a:pt x="381348" y="203754"/>
                          <a:pt x="379880" y="205222"/>
                          <a:pt x="378069" y="205223"/>
                        </a:cubicBezTo>
                        <a:cubicBezTo>
                          <a:pt x="378068" y="205223"/>
                          <a:pt x="378067" y="205223"/>
                          <a:pt x="378065" y="205223"/>
                        </a:cubicBezTo>
                        <a:lnTo>
                          <a:pt x="363814" y="205223"/>
                        </a:lnTo>
                        <a:lnTo>
                          <a:pt x="363814" y="247816"/>
                        </a:lnTo>
                        <a:cubicBezTo>
                          <a:pt x="364088" y="248336"/>
                          <a:pt x="364236" y="248912"/>
                          <a:pt x="364246" y="249499"/>
                        </a:cubicBezTo>
                        <a:lnTo>
                          <a:pt x="364246" y="252779"/>
                        </a:lnTo>
                        <a:cubicBezTo>
                          <a:pt x="364247" y="254589"/>
                          <a:pt x="362779" y="256058"/>
                          <a:pt x="360967" y="256059"/>
                        </a:cubicBezTo>
                        <a:cubicBezTo>
                          <a:pt x="360966" y="256059"/>
                          <a:pt x="360965" y="256059"/>
                          <a:pt x="360964" y="256059"/>
                        </a:cubicBezTo>
                        <a:lnTo>
                          <a:pt x="28273" y="256059"/>
                        </a:lnTo>
                        <a:cubicBezTo>
                          <a:pt x="26015" y="255182"/>
                          <a:pt x="24228" y="253397"/>
                          <a:pt x="23351" y="251139"/>
                        </a:cubicBezTo>
                        <a:lnTo>
                          <a:pt x="23351" y="205223"/>
                        </a:lnTo>
                        <a:lnTo>
                          <a:pt x="3616" y="205223"/>
                        </a:lnTo>
                        <a:cubicBezTo>
                          <a:pt x="1804" y="205224"/>
                          <a:pt x="335" y="203758"/>
                          <a:pt x="334" y="201948"/>
                        </a:cubicBezTo>
                        <a:cubicBezTo>
                          <a:pt x="334" y="201946"/>
                          <a:pt x="334" y="201945"/>
                          <a:pt x="334" y="201944"/>
                        </a:cubicBezTo>
                        <a:lnTo>
                          <a:pt x="334" y="182913"/>
                        </a:lnTo>
                        <a:cubicBezTo>
                          <a:pt x="333" y="181102"/>
                          <a:pt x="1801" y="179634"/>
                          <a:pt x="3613" y="179633"/>
                        </a:cubicBezTo>
                        <a:cubicBezTo>
                          <a:pt x="3614" y="179633"/>
                          <a:pt x="3615" y="179633"/>
                          <a:pt x="3616" y="179633"/>
                        </a:cubicBezTo>
                        <a:lnTo>
                          <a:pt x="59021" y="179633"/>
                        </a:lnTo>
                        <a:cubicBezTo>
                          <a:pt x="62660" y="174743"/>
                          <a:pt x="67662" y="171036"/>
                          <a:pt x="73401" y="168974"/>
                        </a:cubicBezTo>
                        <a:lnTo>
                          <a:pt x="73401" y="127029"/>
                        </a:lnTo>
                        <a:cubicBezTo>
                          <a:pt x="70728" y="126393"/>
                          <a:pt x="68166" y="125360"/>
                          <a:pt x="65800" y="123965"/>
                        </a:cubicBezTo>
                        <a:lnTo>
                          <a:pt x="52629" y="123965"/>
                        </a:lnTo>
                        <a:cubicBezTo>
                          <a:pt x="47788" y="123965"/>
                          <a:pt x="43863" y="120043"/>
                          <a:pt x="43863" y="115205"/>
                        </a:cubicBezTo>
                        <a:cubicBezTo>
                          <a:pt x="43863" y="110367"/>
                          <a:pt x="47788" y="106444"/>
                          <a:pt x="52629" y="106444"/>
                        </a:cubicBezTo>
                        <a:lnTo>
                          <a:pt x="57294" y="106444"/>
                        </a:lnTo>
                        <a:cubicBezTo>
                          <a:pt x="58491" y="101995"/>
                          <a:pt x="61412" y="98206"/>
                          <a:pt x="65412" y="95915"/>
                        </a:cubicBezTo>
                        <a:cubicBezTo>
                          <a:pt x="70368" y="92943"/>
                          <a:pt x="76041" y="91376"/>
                          <a:pt x="81822" y="91384"/>
                        </a:cubicBezTo>
                        <a:lnTo>
                          <a:pt x="82298" y="91383"/>
                        </a:lnTo>
                        <a:cubicBezTo>
                          <a:pt x="91924" y="90622"/>
                          <a:pt x="101143" y="95413"/>
                          <a:pt x="106048" y="103725"/>
                        </a:cubicBezTo>
                        <a:lnTo>
                          <a:pt x="136925" y="82623"/>
                        </a:lnTo>
                        <a:cubicBezTo>
                          <a:pt x="137189" y="82463"/>
                          <a:pt x="137463" y="82319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3" y="65901"/>
                          <a:pt x="162339" y="58843"/>
                          <a:pt x="162144" y="51682"/>
                        </a:cubicBezTo>
                        <a:cubicBezTo>
                          <a:pt x="160590" y="49439"/>
                          <a:pt x="159381" y="47669"/>
                          <a:pt x="159078" y="47194"/>
                        </a:cubicBezTo>
                        <a:lnTo>
                          <a:pt x="158819" y="46805"/>
                        </a:lnTo>
                        <a:cubicBezTo>
                          <a:pt x="158500" y="46332"/>
                          <a:pt x="158321" y="45779"/>
                          <a:pt x="158302" y="45209"/>
                        </a:cubicBezTo>
                        <a:lnTo>
                          <a:pt x="158215" y="43828"/>
                        </a:lnTo>
                        <a:cubicBezTo>
                          <a:pt x="158173" y="43283"/>
                          <a:pt x="158262" y="42735"/>
                          <a:pt x="158474" y="42231"/>
                        </a:cubicBezTo>
                        <a:lnTo>
                          <a:pt x="159855" y="39341"/>
                        </a:lnTo>
                        <a:lnTo>
                          <a:pt x="159855" y="36493"/>
                        </a:lnTo>
                        <a:cubicBezTo>
                          <a:pt x="158135" y="18129"/>
                          <a:pt x="171637" y="1848"/>
                          <a:pt x="190013" y="129"/>
                        </a:cubicBezTo>
                        <a:cubicBezTo>
                          <a:pt x="208390" y="-1591"/>
                          <a:pt x="224682" y="11902"/>
                          <a:pt x="226402" y="30265"/>
                        </a:cubicBezTo>
                        <a:cubicBezTo>
                          <a:pt x="226596" y="32337"/>
                          <a:pt x="226596" y="34421"/>
                          <a:pt x="226402" y="36493"/>
                        </a:cubicBezTo>
                        <a:lnTo>
                          <a:pt x="226402" y="40851"/>
                        </a:lnTo>
                        <a:lnTo>
                          <a:pt x="226964" y="42663"/>
                        </a:lnTo>
                        <a:cubicBezTo>
                          <a:pt x="227084" y="42995"/>
                          <a:pt x="227142" y="43346"/>
                          <a:pt x="227136" y="43699"/>
                        </a:cubicBezTo>
                        <a:cubicBezTo>
                          <a:pt x="227122" y="44059"/>
                          <a:pt x="227136" y="44420"/>
                          <a:pt x="227180" y="44778"/>
                        </a:cubicBezTo>
                        <a:lnTo>
                          <a:pt x="227309" y="45511"/>
                        </a:lnTo>
                        <a:cubicBezTo>
                          <a:pt x="227469" y="46413"/>
                          <a:pt x="227233" y="47340"/>
                          <a:pt x="226662" y="48057"/>
                        </a:cubicBezTo>
                        <a:lnTo>
                          <a:pt x="226230" y="48662"/>
                        </a:lnTo>
                        <a:cubicBezTo>
                          <a:pt x="225927" y="49050"/>
                          <a:pt x="224804" y="50474"/>
                          <a:pt x="223293" y="52287"/>
                        </a:cubicBezTo>
                        <a:cubicBezTo>
                          <a:pt x="223047" y="59320"/>
                          <a:pt x="221480" y="66244"/>
                          <a:pt x="218673" y="72698"/>
                        </a:cubicBezTo>
                        <a:lnTo>
                          <a:pt x="222602" y="74424"/>
                        </a:lnTo>
                        <a:lnTo>
                          <a:pt x="244410" y="83271"/>
                        </a:lnTo>
                        <a:lnTo>
                          <a:pt x="254386" y="87112"/>
                        </a:lnTo>
                        <a:cubicBezTo>
                          <a:pt x="255044" y="87381"/>
                          <a:pt x="255603" y="87849"/>
                          <a:pt x="255984" y="88450"/>
                        </a:cubicBezTo>
                        <a:lnTo>
                          <a:pt x="256976" y="90089"/>
                        </a:lnTo>
                        <a:lnTo>
                          <a:pt x="301154" y="133934"/>
                        </a:lnTo>
                        <a:cubicBezTo>
                          <a:pt x="305235" y="132242"/>
                          <a:pt x="309604" y="131348"/>
                          <a:pt x="314023" y="131301"/>
                        </a:cubicBezTo>
                        <a:lnTo>
                          <a:pt x="314498" y="131301"/>
                        </a:lnTo>
                        <a:cubicBezTo>
                          <a:pt x="328058" y="131301"/>
                          <a:pt x="338811" y="138853"/>
                          <a:pt x="339458" y="148563"/>
                        </a:cubicBezTo>
                        <a:lnTo>
                          <a:pt x="345158" y="148563"/>
                        </a:lnTo>
                        <a:cubicBezTo>
                          <a:pt x="350000" y="148563"/>
                          <a:pt x="353925" y="152485"/>
                          <a:pt x="353925" y="157323"/>
                        </a:cubicBezTo>
                        <a:cubicBezTo>
                          <a:pt x="353925" y="162161"/>
                          <a:pt x="350000" y="166083"/>
                          <a:pt x="345158" y="166083"/>
                        </a:cubicBezTo>
                        <a:lnTo>
                          <a:pt x="325251" y="166083"/>
                        </a:lnTo>
                        <a:cubicBezTo>
                          <a:pt x="324991" y="166169"/>
                          <a:pt x="324690" y="166298"/>
                          <a:pt x="324387" y="166385"/>
                        </a:cubicBezTo>
                        <a:lnTo>
                          <a:pt x="324387" y="170442"/>
                        </a:lnTo>
                        <a:cubicBezTo>
                          <a:pt x="329547" y="172270"/>
                          <a:pt x="334124" y="175443"/>
                          <a:pt x="337645" y="179633"/>
                        </a:cubicBezTo>
                        <a:lnTo>
                          <a:pt x="378065" y="179633"/>
                        </a:lnTo>
                        <a:cubicBezTo>
                          <a:pt x="379877" y="179632"/>
                          <a:pt x="381346" y="181100"/>
                          <a:pt x="381346" y="182911"/>
                        </a:cubicBezTo>
                        <a:cubicBezTo>
                          <a:pt x="381346" y="182911"/>
                          <a:pt x="381346" y="182912"/>
                          <a:pt x="381346" y="182913"/>
                        </a:cubicBezTo>
                        <a:close/>
                        <a:moveTo>
                          <a:pt x="374740" y="198664"/>
                        </a:moveTo>
                        <a:lnTo>
                          <a:pt x="374740" y="193831"/>
                        </a:lnTo>
                        <a:lnTo>
                          <a:pt x="6897" y="193831"/>
                        </a:lnTo>
                        <a:lnTo>
                          <a:pt x="6897" y="198664"/>
                        </a:lnTo>
                        <a:lnTo>
                          <a:pt x="374740" y="198664"/>
                        </a:lnTo>
                        <a:close/>
                        <a:moveTo>
                          <a:pt x="374740" y="190551"/>
                        </a:moveTo>
                        <a:lnTo>
                          <a:pt x="374740" y="186193"/>
                        </a:lnTo>
                        <a:lnTo>
                          <a:pt x="6897" y="186193"/>
                        </a:lnTo>
                        <a:lnTo>
                          <a:pt x="6897" y="190551"/>
                        </a:lnTo>
                        <a:close/>
                        <a:moveTo>
                          <a:pt x="353925" y="246220"/>
                        </a:moveTo>
                        <a:lnTo>
                          <a:pt x="353925" y="205223"/>
                        </a:lnTo>
                        <a:lnTo>
                          <a:pt x="33196" y="205223"/>
                        </a:lnTo>
                        <a:lnTo>
                          <a:pt x="33196" y="246220"/>
                        </a:lnTo>
                        <a:close/>
                        <a:moveTo>
                          <a:pt x="347361" y="157323"/>
                        </a:moveTo>
                        <a:cubicBezTo>
                          <a:pt x="347356" y="156109"/>
                          <a:pt x="346373" y="155127"/>
                          <a:pt x="345158" y="155122"/>
                        </a:cubicBezTo>
                        <a:lnTo>
                          <a:pt x="331124" y="155122"/>
                        </a:lnTo>
                        <a:lnTo>
                          <a:pt x="332161" y="152835"/>
                        </a:lnTo>
                        <a:cubicBezTo>
                          <a:pt x="332452" y="152144"/>
                          <a:pt x="332655" y="151419"/>
                          <a:pt x="332764" y="150678"/>
                        </a:cubicBezTo>
                        <a:cubicBezTo>
                          <a:pt x="332808" y="150418"/>
                          <a:pt x="332851" y="150159"/>
                          <a:pt x="332895" y="149857"/>
                        </a:cubicBezTo>
                        <a:lnTo>
                          <a:pt x="332895" y="149382"/>
                        </a:lnTo>
                        <a:cubicBezTo>
                          <a:pt x="332808" y="143039"/>
                          <a:pt x="324560" y="137861"/>
                          <a:pt x="314498" y="137861"/>
                        </a:cubicBezTo>
                        <a:lnTo>
                          <a:pt x="314066" y="137861"/>
                        </a:lnTo>
                        <a:cubicBezTo>
                          <a:pt x="312900" y="137904"/>
                          <a:pt x="311778" y="137989"/>
                          <a:pt x="310655" y="138120"/>
                        </a:cubicBezTo>
                        <a:lnTo>
                          <a:pt x="309359" y="138378"/>
                        </a:lnTo>
                        <a:cubicBezTo>
                          <a:pt x="308704" y="138466"/>
                          <a:pt x="308055" y="138596"/>
                          <a:pt x="307416" y="138766"/>
                        </a:cubicBezTo>
                        <a:cubicBezTo>
                          <a:pt x="306941" y="138896"/>
                          <a:pt x="306466" y="139026"/>
                          <a:pt x="305991" y="139198"/>
                        </a:cubicBezTo>
                        <a:cubicBezTo>
                          <a:pt x="305429" y="139371"/>
                          <a:pt x="304868" y="139543"/>
                          <a:pt x="304350" y="139759"/>
                        </a:cubicBezTo>
                        <a:cubicBezTo>
                          <a:pt x="303918" y="139932"/>
                          <a:pt x="303529" y="140147"/>
                          <a:pt x="303097" y="140320"/>
                        </a:cubicBezTo>
                        <a:cubicBezTo>
                          <a:pt x="302418" y="140631"/>
                          <a:pt x="301755" y="140977"/>
                          <a:pt x="301111" y="141356"/>
                        </a:cubicBezTo>
                        <a:lnTo>
                          <a:pt x="300031" y="142090"/>
                        </a:lnTo>
                        <a:lnTo>
                          <a:pt x="252787" y="95138"/>
                        </a:lnTo>
                        <a:lnTo>
                          <a:pt x="252529" y="95225"/>
                        </a:lnTo>
                        <a:lnTo>
                          <a:pt x="251665" y="93930"/>
                        </a:lnTo>
                        <a:lnTo>
                          <a:pt x="251622" y="93887"/>
                        </a:lnTo>
                        <a:lnTo>
                          <a:pt x="251536" y="93714"/>
                        </a:lnTo>
                        <a:lnTo>
                          <a:pt x="250974" y="92850"/>
                        </a:lnTo>
                        <a:lnTo>
                          <a:pt x="242424" y="89572"/>
                        </a:lnTo>
                        <a:lnTo>
                          <a:pt x="241992" y="89399"/>
                        </a:lnTo>
                        <a:lnTo>
                          <a:pt x="239271" y="88319"/>
                        </a:lnTo>
                        <a:lnTo>
                          <a:pt x="224718" y="148821"/>
                        </a:lnTo>
                        <a:cubicBezTo>
                          <a:pt x="226380" y="152020"/>
                          <a:pt x="227240" y="155574"/>
                          <a:pt x="227223" y="159179"/>
                        </a:cubicBezTo>
                        <a:lnTo>
                          <a:pt x="227223" y="182913"/>
                        </a:lnTo>
                        <a:lnTo>
                          <a:pt x="239746" y="182913"/>
                        </a:lnTo>
                        <a:lnTo>
                          <a:pt x="243935" y="138249"/>
                        </a:lnTo>
                        <a:lnTo>
                          <a:pt x="296965" y="178209"/>
                        </a:lnTo>
                        <a:cubicBezTo>
                          <a:pt x="299432" y="176179"/>
                          <a:pt x="302239" y="174601"/>
                          <a:pt x="305257" y="173548"/>
                        </a:cubicBezTo>
                        <a:cubicBezTo>
                          <a:pt x="305947" y="173290"/>
                          <a:pt x="306681" y="173074"/>
                          <a:pt x="307416" y="172858"/>
                        </a:cubicBezTo>
                        <a:lnTo>
                          <a:pt x="307416" y="164012"/>
                        </a:lnTo>
                        <a:cubicBezTo>
                          <a:pt x="306034" y="163712"/>
                          <a:pt x="304677" y="163308"/>
                          <a:pt x="303357" y="162803"/>
                        </a:cubicBezTo>
                        <a:lnTo>
                          <a:pt x="283362" y="162803"/>
                        </a:lnTo>
                        <a:cubicBezTo>
                          <a:pt x="280333" y="162803"/>
                          <a:pt x="277878" y="160349"/>
                          <a:pt x="277878" y="157323"/>
                        </a:cubicBezTo>
                        <a:cubicBezTo>
                          <a:pt x="277878" y="154295"/>
                          <a:pt x="280333" y="151842"/>
                          <a:pt x="283362" y="151842"/>
                        </a:cubicBezTo>
                        <a:lnTo>
                          <a:pt x="297700" y="152101"/>
                        </a:lnTo>
                        <a:cubicBezTo>
                          <a:pt x="297428" y="151383"/>
                          <a:pt x="297281" y="150624"/>
                          <a:pt x="297268" y="149857"/>
                        </a:cubicBezTo>
                        <a:lnTo>
                          <a:pt x="297268" y="149771"/>
                        </a:lnTo>
                        <a:cubicBezTo>
                          <a:pt x="297570" y="146801"/>
                          <a:pt x="299336" y="144179"/>
                          <a:pt x="301974" y="142780"/>
                        </a:cubicBezTo>
                        <a:cubicBezTo>
                          <a:pt x="305648" y="140611"/>
                          <a:pt x="309842" y="139478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11" y="143945"/>
                          <a:pt x="331253" y="149425"/>
                        </a:cubicBezTo>
                        <a:cubicBezTo>
                          <a:pt x="330980" y="152427"/>
                          <a:pt x="329210" y="155089"/>
                          <a:pt x="326546" y="156503"/>
                        </a:cubicBezTo>
                        <a:cubicBezTo>
                          <a:pt x="322870" y="158662"/>
                          <a:pt x="318675" y="159781"/>
                          <a:pt x="314412" y="159739"/>
                        </a:cubicBezTo>
                        <a:lnTo>
                          <a:pt x="314023" y="159783"/>
                        </a:lnTo>
                        <a:cubicBezTo>
                          <a:pt x="309051" y="159967"/>
                          <a:pt x="304169" y="158427"/>
                          <a:pt x="300203" y="155424"/>
                        </a:cubicBezTo>
                        <a:lnTo>
                          <a:pt x="283319" y="155122"/>
                        </a:lnTo>
                        <a:cubicBezTo>
                          <a:pt x="282103" y="155145"/>
                          <a:pt x="281136" y="156150"/>
                          <a:pt x="281159" y="157365"/>
                        </a:cubicBezTo>
                        <a:cubicBezTo>
                          <a:pt x="281182" y="158564"/>
                          <a:pt x="282162" y="159524"/>
                          <a:pt x="283362" y="159524"/>
                        </a:cubicBezTo>
                        <a:lnTo>
                          <a:pt x="304263" y="159653"/>
                        </a:lnTo>
                        <a:cubicBezTo>
                          <a:pt x="305895" y="160286"/>
                          <a:pt x="307589" y="160749"/>
                          <a:pt x="309316" y="161034"/>
                        </a:cubicBezTo>
                        <a:lnTo>
                          <a:pt x="310697" y="161250"/>
                        </a:lnTo>
                        <a:lnTo>
                          <a:pt x="310697" y="175534"/>
                        </a:lnTo>
                        <a:lnTo>
                          <a:pt x="309402" y="175793"/>
                        </a:lnTo>
                        <a:cubicBezTo>
                          <a:pt x="308358" y="175994"/>
                          <a:pt x="307332" y="176282"/>
                          <a:pt x="306336" y="176655"/>
                        </a:cubicBezTo>
                        <a:cubicBezTo>
                          <a:pt x="302690" y="177929"/>
                          <a:pt x="299413" y="180078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5"/>
                        </a:lnTo>
                        <a:cubicBezTo>
                          <a:pt x="330822" y="181920"/>
                          <a:pt x="330303" y="181532"/>
                          <a:pt x="329785" y="181101"/>
                        </a:cubicBezTo>
                        <a:cubicBezTo>
                          <a:pt x="329388" y="180719"/>
                          <a:pt x="328970" y="180358"/>
                          <a:pt x="328533" y="180021"/>
                        </a:cubicBezTo>
                        <a:cubicBezTo>
                          <a:pt x="327972" y="179633"/>
                          <a:pt x="327367" y="179288"/>
                          <a:pt x="326806" y="178899"/>
                        </a:cubicBezTo>
                        <a:cubicBezTo>
                          <a:pt x="326374" y="178641"/>
                          <a:pt x="325941" y="178339"/>
                          <a:pt x="325510" y="178080"/>
                        </a:cubicBezTo>
                        <a:cubicBezTo>
                          <a:pt x="324540" y="177596"/>
                          <a:pt x="323545" y="177164"/>
                          <a:pt x="322530" y="176785"/>
                        </a:cubicBezTo>
                        <a:lnTo>
                          <a:pt x="322185" y="176656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3"/>
                        </a:cubicBezTo>
                        <a:lnTo>
                          <a:pt x="317823" y="175534"/>
                        </a:lnTo>
                        <a:lnTo>
                          <a:pt x="317823" y="161163"/>
                        </a:lnTo>
                        <a:lnTo>
                          <a:pt x="319162" y="160905"/>
                        </a:lnTo>
                        <a:cubicBezTo>
                          <a:pt x="319723" y="160776"/>
                          <a:pt x="320285" y="160645"/>
                          <a:pt x="320802" y="160516"/>
                        </a:cubicBezTo>
                        <a:cubicBezTo>
                          <a:pt x="321607" y="160332"/>
                          <a:pt x="322400" y="160101"/>
                          <a:pt x="323178" y="159825"/>
                        </a:cubicBezTo>
                        <a:cubicBezTo>
                          <a:pt x="323400" y="159773"/>
                          <a:pt x="323616" y="159702"/>
                          <a:pt x="323825" y="159610"/>
                        </a:cubicBezTo>
                        <a:lnTo>
                          <a:pt x="324387" y="159523"/>
                        </a:lnTo>
                        <a:lnTo>
                          <a:pt x="345158" y="159523"/>
                        </a:lnTo>
                        <a:cubicBezTo>
                          <a:pt x="346372" y="159518"/>
                          <a:pt x="347356" y="158536"/>
                          <a:pt x="347361" y="157323"/>
                        </a:cubicBezTo>
                        <a:close/>
                        <a:moveTo>
                          <a:pt x="324775" y="153741"/>
                        </a:moveTo>
                        <a:cubicBezTo>
                          <a:pt x="325769" y="153137"/>
                          <a:pt x="328014" y="151497"/>
                          <a:pt x="327972" y="149469"/>
                        </a:cubicBezTo>
                        <a:cubicBezTo>
                          <a:pt x="327928" y="146318"/>
                          <a:pt x="322185" y="142780"/>
                          <a:pt x="314498" y="142780"/>
                        </a:cubicBezTo>
                        <a:lnTo>
                          <a:pt x="314152" y="142780"/>
                        </a:lnTo>
                        <a:cubicBezTo>
                          <a:pt x="310499" y="142761"/>
                          <a:pt x="306907" y="143714"/>
                          <a:pt x="303745" y="145542"/>
                        </a:cubicBezTo>
                        <a:cubicBezTo>
                          <a:pt x="302795" y="146146"/>
                          <a:pt x="300507" y="147786"/>
                          <a:pt x="300550" y="149814"/>
                        </a:cubicBezTo>
                        <a:cubicBezTo>
                          <a:pt x="300592" y="152965"/>
                          <a:pt x="306336" y="156459"/>
                          <a:pt x="314023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8" y="182055"/>
                          <a:pt x="293810" y="181233"/>
                          <a:pt x="294547" y="180453"/>
                        </a:cubicBezTo>
                        <a:lnTo>
                          <a:pt x="246656" y="144419"/>
                        </a:lnTo>
                        <a:lnTo>
                          <a:pt x="243029" y="182913"/>
                        </a:lnTo>
                        <a:close/>
                        <a:moveTo>
                          <a:pt x="221220" y="149296"/>
                        </a:moveTo>
                        <a:lnTo>
                          <a:pt x="236205" y="87025"/>
                        </a:lnTo>
                        <a:lnTo>
                          <a:pt x="230030" y="84522"/>
                        </a:lnTo>
                        <a:lnTo>
                          <a:pt x="215736" y="143989"/>
                        </a:lnTo>
                        <a:lnTo>
                          <a:pt x="214095" y="143470"/>
                        </a:lnTo>
                        <a:cubicBezTo>
                          <a:pt x="213071" y="143168"/>
                          <a:pt x="212010" y="143009"/>
                          <a:pt x="210942" y="142996"/>
                        </a:cubicBezTo>
                        <a:lnTo>
                          <a:pt x="169529" y="142996"/>
                        </a:lnTo>
                        <a:lnTo>
                          <a:pt x="155192" y="83271"/>
                        </a:lnTo>
                        <a:lnTo>
                          <a:pt x="148930" y="85386"/>
                        </a:lnTo>
                        <a:lnTo>
                          <a:pt x="163440" y="145715"/>
                        </a:lnTo>
                        <a:lnTo>
                          <a:pt x="162749" y="146361"/>
                        </a:lnTo>
                        <a:cubicBezTo>
                          <a:pt x="159416" y="149786"/>
                          <a:pt x="157596" y="154403"/>
                          <a:pt x="157697" y="159178"/>
                        </a:cubicBezTo>
                        <a:lnTo>
                          <a:pt x="157697" y="182913"/>
                        </a:lnTo>
                        <a:lnTo>
                          <a:pt x="223941" y="182913"/>
                        </a:lnTo>
                        <a:lnTo>
                          <a:pt x="223941" y="159179"/>
                        </a:lnTo>
                        <a:cubicBezTo>
                          <a:pt x="223965" y="155919"/>
                          <a:pt x="223147" y="152708"/>
                          <a:pt x="221565" y="149857"/>
                        </a:cubicBezTo>
                        <a:close/>
                        <a:moveTo>
                          <a:pt x="213360" y="139932"/>
                        </a:moveTo>
                        <a:lnTo>
                          <a:pt x="226920" y="83487"/>
                        </a:lnTo>
                        <a:lnTo>
                          <a:pt x="219968" y="80423"/>
                        </a:lnTo>
                        <a:lnTo>
                          <a:pt x="216470" y="78998"/>
                        </a:lnTo>
                        <a:lnTo>
                          <a:pt x="199066" y="99324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9"/>
                        </a:lnTo>
                        <a:lnTo>
                          <a:pt x="158302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5"/>
                          <a:pt x="213360" y="139932"/>
                        </a:cubicBezTo>
                        <a:close/>
                        <a:moveTo>
                          <a:pt x="220615" y="45166"/>
                        </a:moveTo>
                        <a:cubicBezTo>
                          <a:pt x="220580" y="44836"/>
                          <a:pt x="220566" y="44505"/>
                          <a:pt x="220573" y="44173"/>
                        </a:cubicBezTo>
                        <a:lnTo>
                          <a:pt x="219968" y="42404"/>
                        </a:lnTo>
                        <a:cubicBezTo>
                          <a:pt x="219932" y="42248"/>
                          <a:pt x="219918" y="42089"/>
                          <a:pt x="219925" y="41930"/>
                        </a:cubicBezTo>
                        <a:lnTo>
                          <a:pt x="219796" y="41628"/>
                        </a:lnTo>
                        <a:lnTo>
                          <a:pt x="219796" y="36493"/>
                        </a:lnTo>
                        <a:cubicBezTo>
                          <a:pt x="221510" y="21763"/>
                          <a:pt x="210951" y="8435"/>
                          <a:pt x="196212" y="6722"/>
                        </a:cubicBezTo>
                        <a:cubicBezTo>
                          <a:pt x="181472" y="5009"/>
                          <a:pt x="168134" y="15560"/>
                          <a:pt x="166420" y="30289"/>
                        </a:cubicBezTo>
                        <a:cubicBezTo>
                          <a:pt x="166180" y="32350"/>
                          <a:pt x="166180" y="34432"/>
                          <a:pt x="166420" y="36493"/>
                        </a:cubicBezTo>
                        <a:lnTo>
                          <a:pt x="166420" y="40031"/>
                        </a:lnTo>
                        <a:cubicBezTo>
                          <a:pt x="166397" y="40250"/>
                          <a:pt x="166354" y="40467"/>
                          <a:pt x="166291" y="40679"/>
                        </a:cubicBezTo>
                        <a:lnTo>
                          <a:pt x="166247" y="41109"/>
                        </a:lnTo>
                        <a:lnTo>
                          <a:pt x="166117" y="41412"/>
                        </a:lnTo>
                        <a:lnTo>
                          <a:pt x="164865" y="44087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6" y="46633"/>
                          <a:pt x="167413" y="47755"/>
                          <a:pt x="168276" y="48877"/>
                        </a:cubicBezTo>
                        <a:lnTo>
                          <a:pt x="168709" y="48877"/>
                        </a:lnTo>
                        <a:lnTo>
                          <a:pt x="168709" y="49439"/>
                        </a:lnTo>
                        <a:cubicBezTo>
                          <a:pt x="170842" y="52698"/>
                          <a:pt x="173497" y="55585"/>
                          <a:pt x="176568" y="57983"/>
                        </a:cubicBezTo>
                        <a:cubicBezTo>
                          <a:pt x="181142" y="59886"/>
                          <a:pt x="186089" y="60726"/>
                          <a:pt x="191035" y="60443"/>
                        </a:cubicBezTo>
                        <a:cubicBezTo>
                          <a:pt x="196779" y="60579"/>
                          <a:pt x="202504" y="59732"/>
                          <a:pt x="207963" y="57939"/>
                        </a:cubicBezTo>
                        <a:cubicBezTo>
                          <a:pt x="212806" y="54350"/>
                          <a:pt x="217073" y="50042"/>
                          <a:pt x="220615" y="45166"/>
                        </a:cubicBezTo>
                        <a:close/>
                        <a:moveTo>
                          <a:pt x="198851" y="94534"/>
                        </a:moveTo>
                        <a:lnTo>
                          <a:pt x="213231" y="77704"/>
                        </a:lnTo>
                        <a:lnTo>
                          <a:pt x="212886" y="77531"/>
                        </a:lnTo>
                        <a:lnTo>
                          <a:pt x="212842" y="77531"/>
                        </a:lnTo>
                        <a:lnTo>
                          <a:pt x="212368" y="77359"/>
                        </a:lnTo>
                        <a:cubicBezTo>
                          <a:pt x="208439" y="84154"/>
                          <a:pt x="201482" y="88649"/>
                          <a:pt x="193669" y="89441"/>
                        </a:cubicBezTo>
                        <a:close/>
                        <a:moveTo>
                          <a:pt x="211245" y="72914"/>
                        </a:moveTo>
                        <a:cubicBezTo>
                          <a:pt x="214176" y="67375"/>
                          <a:pt x="215939" y="61294"/>
                          <a:pt x="216427" y="55048"/>
                        </a:cubicBezTo>
                        <a:cubicBezTo>
                          <a:pt x="214401" y="57422"/>
                          <a:pt x="211975" y="59423"/>
                          <a:pt x="209258" y="60960"/>
                        </a:cubicBezTo>
                        <a:cubicBezTo>
                          <a:pt x="203394" y="62947"/>
                          <a:pt x="197225" y="63882"/>
                          <a:pt x="191035" y="63722"/>
                        </a:cubicBezTo>
                        <a:cubicBezTo>
                          <a:pt x="185536" y="63951"/>
                          <a:pt x="180054" y="62979"/>
                          <a:pt x="174970" y="60874"/>
                        </a:cubicBezTo>
                        <a:cubicBezTo>
                          <a:pt x="172695" y="59319"/>
                          <a:pt x="170683" y="57410"/>
                          <a:pt x="169010" y="55221"/>
                        </a:cubicBezTo>
                        <a:cubicBezTo>
                          <a:pt x="169551" y="61375"/>
                          <a:pt x="171313" y="67361"/>
                          <a:pt x="174193" y="72828"/>
                        </a:cubicBezTo>
                        <a:cubicBezTo>
                          <a:pt x="174279" y="72957"/>
                          <a:pt x="174236" y="73043"/>
                          <a:pt x="174279" y="73173"/>
                        </a:cubicBezTo>
                        <a:cubicBezTo>
                          <a:pt x="177884" y="83354"/>
                          <a:pt x="189065" y="88687"/>
                          <a:pt x="199253" y="85085"/>
                        </a:cubicBezTo>
                        <a:cubicBezTo>
                          <a:pt x="204807" y="83121"/>
                          <a:pt x="209180" y="78762"/>
                          <a:pt x="211158" y="73216"/>
                        </a:cubicBezTo>
                        <a:cubicBezTo>
                          <a:pt x="211202" y="73129"/>
                          <a:pt x="211158" y="73000"/>
                          <a:pt x="211245" y="72914"/>
                        </a:cubicBezTo>
                        <a:close/>
                        <a:moveTo>
                          <a:pt x="185119" y="95310"/>
                        </a:moveTo>
                        <a:lnTo>
                          <a:pt x="191812" y="89441"/>
                        </a:lnTo>
                        <a:cubicBezTo>
                          <a:pt x="183964" y="88651"/>
                          <a:pt x="176982" y="84117"/>
                          <a:pt x="173070" y="77272"/>
                        </a:cubicBezTo>
                        <a:lnTo>
                          <a:pt x="171688" y="77747"/>
                        </a:lnTo>
                        <a:close/>
                        <a:moveTo>
                          <a:pt x="159813" y="144679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4"/>
                        </a:lnTo>
                        <a:lnTo>
                          <a:pt x="114426" y="109724"/>
                        </a:lnTo>
                        <a:cubicBezTo>
                          <a:pt x="117455" y="109724"/>
                          <a:pt x="119910" y="112178"/>
                          <a:pt x="119910" y="115205"/>
                        </a:cubicBezTo>
                        <a:cubicBezTo>
                          <a:pt x="119910" y="118231"/>
                          <a:pt x="117455" y="120685"/>
                          <a:pt x="114426" y="120685"/>
                        </a:cubicBezTo>
                        <a:lnTo>
                          <a:pt x="96979" y="120772"/>
                        </a:lnTo>
                        <a:cubicBezTo>
                          <a:pt x="94924" y="122020"/>
                          <a:pt x="92698" y="122965"/>
                          <a:pt x="90372" y="123577"/>
                        </a:cubicBezTo>
                        <a:lnTo>
                          <a:pt x="90372" y="144074"/>
                        </a:lnTo>
                        <a:cubicBezTo>
                          <a:pt x="95900" y="142651"/>
                          <a:pt x="112699" y="137040"/>
                          <a:pt x="128504" y="130697"/>
                        </a:cubicBezTo>
                        <a:cubicBezTo>
                          <a:pt x="130525" y="129697"/>
                          <a:pt x="132891" y="129665"/>
                          <a:pt x="134938" y="130610"/>
                        </a:cubicBezTo>
                        <a:cubicBezTo>
                          <a:pt x="136469" y="131408"/>
                          <a:pt x="137585" y="132822"/>
                          <a:pt x="138005" y="134495"/>
                        </a:cubicBezTo>
                        <a:lnTo>
                          <a:pt x="142108" y="182913"/>
                        </a:lnTo>
                        <a:lnTo>
                          <a:pt x="154415" y="182913"/>
                        </a:lnTo>
                        <a:lnTo>
                          <a:pt x="154415" y="159179"/>
                        </a:lnTo>
                        <a:cubicBezTo>
                          <a:pt x="154328" y="153839"/>
                          <a:pt x="156255" y="148663"/>
                          <a:pt x="159813" y="144679"/>
                        </a:cubicBezTo>
                        <a:close/>
                        <a:moveTo>
                          <a:pt x="138825" y="182913"/>
                        </a:moveTo>
                        <a:lnTo>
                          <a:pt x="134766" y="135056"/>
                        </a:lnTo>
                        <a:cubicBezTo>
                          <a:pt x="134503" y="134391"/>
                          <a:pt x="134013" y="133841"/>
                          <a:pt x="133383" y="133502"/>
                        </a:cubicBezTo>
                        <a:cubicBezTo>
                          <a:pt x="132176" y="133082"/>
                          <a:pt x="130850" y="133175"/>
                          <a:pt x="129714" y="133760"/>
                        </a:cubicBezTo>
                        <a:cubicBezTo>
                          <a:pt x="116886" y="138975"/>
                          <a:pt x="103798" y="143527"/>
                          <a:pt x="90503" y="147398"/>
                        </a:cubicBezTo>
                        <a:lnTo>
                          <a:pt x="90372" y="146793"/>
                        </a:lnTo>
                        <a:lnTo>
                          <a:pt x="90372" y="171391"/>
                        </a:lnTo>
                        <a:cubicBezTo>
                          <a:pt x="91106" y="171607"/>
                          <a:pt x="91840" y="171822"/>
                          <a:pt x="92575" y="172081"/>
                        </a:cubicBezTo>
                        <a:cubicBezTo>
                          <a:pt x="98233" y="174082"/>
                          <a:pt x="103074" y="177888"/>
                          <a:pt x="106350" y="182913"/>
                        </a:cubicBezTo>
                        <a:close/>
                        <a:moveTo>
                          <a:pt x="116628" y="115205"/>
                        </a:moveTo>
                        <a:cubicBezTo>
                          <a:pt x="116623" y="113991"/>
                          <a:pt x="115640" y="113009"/>
                          <a:pt x="114426" y="113004"/>
                        </a:cubicBezTo>
                        <a:lnTo>
                          <a:pt x="100176" y="113004"/>
                        </a:lnTo>
                        <a:lnTo>
                          <a:pt x="100564" y="111062"/>
                        </a:lnTo>
                        <a:cubicBezTo>
                          <a:pt x="100677" y="110537"/>
                          <a:pt x="100735" y="110002"/>
                          <a:pt x="100737" y="109465"/>
                        </a:cubicBezTo>
                        <a:cubicBezTo>
                          <a:pt x="100736" y="109101"/>
                          <a:pt x="100693" y="108739"/>
                          <a:pt x="100607" y="108386"/>
                        </a:cubicBezTo>
                        <a:cubicBezTo>
                          <a:pt x="99657" y="102431"/>
                          <a:pt x="91798" y="97943"/>
                          <a:pt x="82298" y="97943"/>
                        </a:cubicBezTo>
                        <a:lnTo>
                          <a:pt x="81909" y="97986"/>
                        </a:lnTo>
                        <a:cubicBezTo>
                          <a:pt x="81114" y="97999"/>
                          <a:pt x="80321" y="98057"/>
                          <a:pt x="79533" y="98159"/>
                        </a:cubicBezTo>
                        <a:cubicBezTo>
                          <a:pt x="79114" y="98147"/>
                          <a:pt x="78695" y="98175"/>
                          <a:pt x="78281" y="98245"/>
                        </a:cubicBezTo>
                        <a:cubicBezTo>
                          <a:pt x="75112" y="98626"/>
                          <a:pt x="72054" y="99654"/>
                          <a:pt x="69299" y="101266"/>
                        </a:cubicBezTo>
                        <a:cubicBezTo>
                          <a:pt x="69170" y="101353"/>
                          <a:pt x="69039" y="101396"/>
                          <a:pt x="68910" y="101482"/>
                        </a:cubicBezTo>
                        <a:cubicBezTo>
                          <a:pt x="66251" y="102939"/>
                          <a:pt x="64324" y="105443"/>
                          <a:pt x="63599" y="108386"/>
                        </a:cubicBezTo>
                        <a:cubicBezTo>
                          <a:pt x="63484" y="108911"/>
                          <a:pt x="63426" y="109446"/>
                          <a:pt x="63426" y="109983"/>
                        </a:cubicBezTo>
                        <a:cubicBezTo>
                          <a:pt x="63433" y="110358"/>
                          <a:pt x="63462" y="110733"/>
                          <a:pt x="63512" y="111105"/>
                        </a:cubicBezTo>
                        <a:lnTo>
                          <a:pt x="63857" y="113004"/>
                        </a:lnTo>
                        <a:lnTo>
                          <a:pt x="52629" y="113004"/>
                        </a:lnTo>
                        <a:cubicBezTo>
                          <a:pt x="51413" y="113004"/>
                          <a:pt x="50427" y="113990"/>
                          <a:pt x="50427" y="115205"/>
                        </a:cubicBezTo>
                        <a:cubicBezTo>
                          <a:pt x="50427" y="116420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6" y="117664"/>
                        </a:lnTo>
                        <a:cubicBezTo>
                          <a:pt x="68392" y="117837"/>
                          <a:pt x="68607" y="117924"/>
                          <a:pt x="68781" y="118053"/>
                        </a:cubicBezTo>
                        <a:cubicBezTo>
                          <a:pt x="69674" y="118619"/>
                          <a:pt x="70613" y="119109"/>
                          <a:pt x="71588" y="119520"/>
                        </a:cubicBezTo>
                        <a:cubicBezTo>
                          <a:pt x="71691" y="119555"/>
                          <a:pt x="71792" y="119598"/>
                          <a:pt x="71889" y="119650"/>
                        </a:cubicBezTo>
                        <a:cubicBezTo>
                          <a:pt x="73026" y="120098"/>
                          <a:pt x="74196" y="120459"/>
                          <a:pt x="75388" y="120728"/>
                        </a:cubicBezTo>
                        <a:cubicBezTo>
                          <a:pt x="75690" y="120814"/>
                          <a:pt x="75949" y="120858"/>
                          <a:pt x="76251" y="120944"/>
                        </a:cubicBezTo>
                        <a:cubicBezTo>
                          <a:pt x="76510" y="120988"/>
                          <a:pt x="76770" y="121030"/>
                          <a:pt x="77072" y="121073"/>
                        </a:cubicBezTo>
                        <a:cubicBezTo>
                          <a:pt x="77547" y="121160"/>
                          <a:pt x="78022" y="121246"/>
                          <a:pt x="78540" y="121289"/>
                        </a:cubicBezTo>
                        <a:lnTo>
                          <a:pt x="79965" y="121462"/>
                        </a:lnTo>
                        <a:lnTo>
                          <a:pt x="79965" y="174023"/>
                        </a:lnTo>
                        <a:lnTo>
                          <a:pt x="78670" y="174325"/>
                        </a:lnTo>
                        <a:cubicBezTo>
                          <a:pt x="77656" y="174518"/>
                          <a:pt x="76659" y="174792"/>
                          <a:pt x="75690" y="175145"/>
                        </a:cubicBezTo>
                        <a:cubicBezTo>
                          <a:pt x="75642" y="175140"/>
                          <a:pt x="75595" y="175155"/>
                          <a:pt x="75560" y="175189"/>
                        </a:cubicBezTo>
                        <a:lnTo>
                          <a:pt x="75431" y="175232"/>
                        </a:lnTo>
                        <a:cubicBezTo>
                          <a:pt x="74219" y="175657"/>
                          <a:pt x="73048" y="176191"/>
                          <a:pt x="71933" y="176828"/>
                        </a:cubicBezTo>
                        <a:cubicBezTo>
                          <a:pt x="71457" y="177087"/>
                          <a:pt x="70983" y="177476"/>
                          <a:pt x="70507" y="177777"/>
                        </a:cubicBezTo>
                        <a:cubicBezTo>
                          <a:pt x="69860" y="178209"/>
                          <a:pt x="69212" y="178598"/>
                          <a:pt x="68651" y="179030"/>
                        </a:cubicBezTo>
                        <a:cubicBezTo>
                          <a:pt x="68133" y="179418"/>
                          <a:pt x="67744" y="179892"/>
                          <a:pt x="67268" y="180324"/>
                        </a:cubicBezTo>
                        <a:cubicBezTo>
                          <a:pt x="66719" y="180794"/>
                          <a:pt x="66200" y="181298"/>
                          <a:pt x="65715" y="181835"/>
                        </a:cubicBezTo>
                        <a:cubicBezTo>
                          <a:pt x="65412" y="182179"/>
                          <a:pt x="65153" y="182568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1"/>
                          <a:pt x="95704" y="176680"/>
                          <a:pt x="91453" y="175188"/>
                        </a:cubicBezTo>
                        <a:cubicBezTo>
                          <a:pt x="90456" y="174816"/>
                          <a:pt x="89431" y="174527"/>
                          <a:pt x="88386" y="174325"/>
                        </a:cubicBezTo>
                        <a:lnTo>
                          <a:pt x="87090" y="174023"/>
                        </a:lnTo>
                        <a:lnTo>
                          <a:pt x="87090" y="121030"/>
                        </a:lnTo>
                        <a:lnTo>
                          <a:pt x="88343" y="120728"/>
                        </a:lnTo>
                        <a:cubicBezTo>
                          <a:pt x="90762" y="120193"/>
                          <a:pt x="93080" y="119275"/>
                          <a:pt x="95209" y="118009"/>
                        </a:cubicBezTo>
                        <a:lnTo>
                          <a:pt x="96072" y="117405"/>
                        </a:lnTo>
                        <a:lnTo>
                          <a:pt x="114426" y="117405"/>
                        </a:lnTo>
                        <a:cubicBezTo>
                          <a:pt x="115640" y="117400"/>
                          <a:pt x="116623" y="116418"/>
                          <a:pt x="116628" y="11520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77" name="Google Shape;2677;g2db6eecb36d_0_5"/>
                  <p:cNvSpPr/>
                  <p:nvPr/>
                </p:nvSpPr>
                <p:spPr>
                  <a:xfrm>
                    <a:off x="5030321" y="3255639"/>
                    <a:ext cx="34028" cy="20282"/>
                  </a:xfrm>
                  <a:custGeom>
                    <a:rect b="b" l="l" r="r" t="t"/>
                    <a:pathLst>
                      <a:path extrusionOk="0" h="20282" w="34028">
                        <a:moveTo>
                          <a:pt x="34362" y="9907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3"/>
                        </a:cubicBezTo>
                        <a:lnTo>
                          <a:pt x="17089" y="20263"/>
                        </a:lnTo>
                        <a:cubicBezTo>
                          <a:pt x="7934" y="20263"/>
                          <a:pt x="421" y="15819"/>
                          <a:pt x="334" y="10339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6"/>
                          <a:pt x="12954" y="-24"/>
                          <a:pt x="17218" y="25"/>
                        </a:cubicBezTo>
                        <a:lnTo>
                          <a:pt x="17565" y="-19"/>
                        </a:lnTo>
                        <a:cubicBezTo>
                          <a:pt x="26762" y="-19"/>
                          <a:pt x="34277" y="4426"/>
                          <a:pt x="34362" y="9907"/>
                        </a:cubicBezTo>
                        <a:close/>
                        <a:moveTo>
                          <a:pt x="27843" y="14222"/>
                        </a:moveTo>
                        <a:cubicBezTo>
                          <a:pt x="28835" y="13617"/>
                          <a:pt x="31081" y="11978"/>
                          <a:pt x="31081" y="9950"/>
                        </a:cubicBezTo>
                        <a:cubicBezTo>
                          <a:pt x="31038" y="6799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4"/>
                          <a:pt x="9983" y="4184"/>
                          <a:pt x="6811" y="6022"/>
                        </a:cubicBezTo>
                        <a:cubicBezTo>
                          <a:pt x="5861" y="6627"/>
                          <a:pt x="3573" y="8310"/>
                          <a:pt x="3616" y="10295"/>
                        </a:cubicBezTo>
                        <a:cubicBezTo>
                          <a:pt x="3659" y="13445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5"/>
                          <a:pt x="24685" y="16061"/>
                          <a:pt x="27843" y="1422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678" name="Google Shape;2678;g2db6eecb36d_0_5"/>
              <p:cNvGrpSpPr/>
              <p:nvPr/>
            </p:nvGrpSpPr>
            <p:grpSpPr>
              <a:xfrm>
                <a:off x="7101961" y="4122181"/>
                <a:ext cx="561040" cy="377072"/>
                <a:chOff x="5723061" y="4127787"/>
                <a:chExt cx="561040" cy="377072"/>
              </a:xfrm>
            </p:grpSpPr>
            <p:grpSp>
              <p:nvGrpSpPr>
                <p:cNvPr id="2679" name="Google Shape;2679;g2db6eecb36d_0_5"/>
                <p:cNvGrpSpPr/>
                <p:nvPr/>
              </p:nvGrpSpPr>
              <p:grpSpPr>
                <a:xfrm>
                  <a:off x="5771378" y="4137213"/>
                  <a:ext cx="472272" cy="352929"/>
                  <a:chOff x="4998402" y="2853849"/>
                  <a:chExt cx="320728" cy="239680"/>
                </a:xfrm>
              </p:grpSpPr>
              <p:sp>
                <p:nvSpPr>
                  <p:cNvPr id="2680" name="Google Shape;2680;g2db6eecb36d_0_5"/>
                  <p:cNvSpPr/>
                  <p:nvPr/>
                </p:nvSpPr>
                <p:spPr>
                  <a:xfrm>
                    <a:off x="4998402" y="3052533"/>
                    <a:ext cx="320728" cy="40996"/>
                  </a:xfrm>
                  <a:custGeom>
                    <a:rect b="b" l="l" r="r" t="t"/>
                    <a:pathLst>
                      <a:path extrusionOk="0" h="40996" w="320728">
                        <a:moveTo>
                          <a:pt x="0" y="0"/>
                        </a:moveTo>
                        <a:lnTo>
                          <a:pt x="320729" y="0"/>
                        </a:lnTo>
                        <a:lnTo>
                          <a:pt x="320729" y="40997"/>
                        </a:lnTo>
                        <a:lnTo>
                          <a:pt x="0" y="40997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81" name="Google Shape;2681;g2db6eecb36d_0_5"/>
                  <p:cNvSpPr/>
                  <p:nvPr/>
                </p:nvSpPr>
                <p:spPr>
                  <a:xfrm>
                    <a:off x="5114135" y="2930581"/>
                    <a:ext cx="87275" cy="99641"/>
                  </a:xfrm>
                  <a:custGeom>
                    <a:rect b="b" l="l" r="r" t="t"/>
                    <a:pathLst>
                      <a:path extrusionOk="0" h="99641" w="87275">
                        <a:moveTo>
                          <a:pt x="87609" y="3735"/>
                        </a:moveTo>
                        <a:lnTo>
                          <a:pt x="72625" y="66006"/>
                        </a:lnTo>
                        <a:lnTo>
                          <a:pt x="72970" y="66567"/>
                        </a:lnTo>
                        <a:cubicBezTo>
                          <a:pt x="74551" y="69418"/>
                          <a:pt x="75368" y="72629"/>
                          <a:pt x="75344" y="75888"/>
                        </a:cubicBezTo>
                        <a:lnTo>
                          <a:pt x="75344" y="99623"/>
                        </a:lnTo>
                        <a:lnTo>
                          <a:pt x="9100" y="99623"/>
                        </a:lnTo>
                        <a:lnTo>
                          <a:pt x="9100" y="75888"/>
                        </a:lnTo>
                        <a:cubicBezTo>
                          <a:pt x="9000" y="71113"/>
                          <a:pt x="10820" y="66496"/>
                          <a:pt x="14153" y="63071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6"/>
                        </a:lnTo>
                        <a:lnTo>
                          <a:pt x="62347" y="59706"/>
                        </a:lnTo>
                        <a:cubicBezTo>
                          <a:pt x="63414" y="59719"/>
                          <a:pt x="64475" y="59878"/>
                          <a:pt x="65499" y="60181"/>
                        </a:cubicBezTo>
                        <a:lnTo>
                          <a:pt x="67140" y="60698"/>
                        </a:lnTo>
                        <a:lnTo>
                          <a:pt x="81433" y="1232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82" name="Google Shape;2682;g2db6eecb36d_0_5"/>
                  <p:cNvSpPr/>
                  <p:nvPr/>
                </p:nvSpPr>
                <p:spPr>
                  <a:xfrm>
                    <a:off x="5130071" y="2853849"/>
                    <a:ext cx="55750" cy="53957"/>
                  </a:xfrm>
                  <a:custGeom>
                    <a:rect b="b" l="l" r="r" t="t"/>
                    <a:pathLst>
                      <a:path extrusionOk="0" h="53957" w="55750">
                        <a:moveTo>
                          <a:pt x="56041" y="37615"/>
                        </a:moveTo>
                        <a:cubicBezTo>
                          <a:pt x="56033" y="37946"/>
                          <a:pt x="56048" y="38278"/>
                          <a:pt x="56084" y="38608"/>
                        </a:cubicBezTo>
                        <a:cubicBezTo>
                          <a:pt x="52542" y="43484"/>
                          <a:pt x="48275" y="47792"/>
                          <a:pt x="43431" y="51381"/>
                        </a:cubicBezTo>
                        <a:cubicBezTo>
                          <a:pt x="37972" y="53174"/>
                          <a:pt x="32247" y="54021"/>
                          <a:pt x="26503" y="53884"/>
                        </a:cubicBezTo>
                        <a:cubicBezTo>
                          <a:pt x="21556" y="54168"/>
                          <a:pt x="16610" y="53327"/>
                          <a:pt x="12036" y="51425"/>
                        </a:cubicBezTo>
                        <a:cubicBezTo>
                          <a:pt x="8965" y="49026"/>
                          <a:pt x="6310" y="46140"/>
                          <a:pt x="4176" y="42880"/>
                        </a:cubicBezTo>
                        <a:lnTo>
                          <a:pt x="4176" y="42319"/>
                        </a:lnTo>
                        <a:lnTo>
                          <a:pt x="3745" y="42319"/>
                        </a:lnTo>
                        <a:cubicBezTo>
                          <a:pt x="2881" y="41196"/>
                          <a:pt x="2103" y="40075"/>
                          <a:pt x="1456" y="39125"/>
                        </a:cubicBezTo>
                        <a:lnTo>
                          <a:pt x="1413" y="39083"/>
                        </a:lnTo>
                        <a:cubicBezTo>
                          <a:pt x="1024" y="38522"/>
                          <a:pt x="679" y="37960"/>
                          <a:pt x="334" y="37529"/>
                        </a:cubicBezTo>
                        <a:lnTo>
                          <a:pt x="1586" y="34854"/>
                        </a:lnTo>
                        <a:lnTo>
                          <a:pt x="1715" y="34551"/>
                        </a:lnTo>
                        <a:lnTo>
                          <a:pt x="1758" y="34120"/>
                        </a:lnTo>
                        <a:cubicBezTo>
                          <a:pt x="1822" y="33909"/>
                          <a:pt x="1865" y="33692"/>
                          <a:pt x="1887" y="33472"/>
                        </a:cubicBezTo>
                        <a:lnTo>
                          <a:pt x="1887" y="29934"/>
                        </a:lnTo>
                        <a:cubicBezTo>
                          <a:pt x="173" y="15205"/>
                          <a:pt x="10732" y="1876"/>
                          <a:pt x="25472" y="163"/>
                        </a:cubicBezTo>
                        <a:cubicBezTo>
                          <a:pt x="40211" y="-1550"/>
                          <a:pt x="53549" y="9002"/>
                          <a:pt x="55263" y="23731"/>
                        </a:cubicBezTo>
                        <a:cubicBezTo>
                          <a:pt x="55503" y="25792"/>
                          <a:pt x="55503" y="27873"/>
                          <a:pt x="55263" y="29934"/>
                        </a:cubicBezTo>
                        <a:lnTo>
                          <a:pt x="55263" y="35069"/>
                        </a:lnTo>
                        <a:lnTo>
                          <a:pt x="55393" y="35371"/>
                        </a:lnTo>
                        <a:cubicBezTo>
                          <a:pt x="55387" y="35531"/>
                          <a:pt x="55401" y="35690"/>
                          <a:pt x="55436" y="35846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83" name="Google Shape;2683;g2db6eecb36d_0_5"/>
                <p:cNvGrpSpPr/>
                <p:nvPr/>
              </p:nvGrpSpPr>
              <p:grpSpPr>
                <a:xfrm>
                  <a:off x="5723061" y="4127787"/>
                  <a:ext cx="561040" cy="377072"/>
                  <a:chOff x="4965588" y="2847447"/>
                  <a:chExt cx="381012" cy="256076"/>
                </a:xfrm>
              </p:grpSpPr>
              <p:sp>
                <p:nvSpPr>
                  <p:cNvPr id="2684" name="Google Shape;2684;g2db6eecb36d_0_5"/>
                  <p:cNvSpPr/>
                  <p:nvPr/>
                </p:nvSpPr>
                <p:spPr>
                  <a:xfrm>
                    <a:off x="4965588" y="2847447"/>
                    <a:ext cx="381012" cy="256076"/>
                  </a:xfrm>
                  <a:custGeom>
                    <a:rect b="b" l="l" r="r" t="t"/>
                    <a:pathLst>
                      <a:path extrusionOk="0" h="256076" w="381012">
                        <a:moveTo>
                          <a:pt x="381347" y="182913"/>
                        </a:moveTo>
                        <a:lnTo>
                          <a:pt x="381347" y="201943"/>
                        </a:lnTo>
                        <a:cubicBezTo>
                          <a:pt x="381347" y="203754"/>
                          <a:pt x="379879" y="205222"/>
                          <a:pt x="378068" y="205222"/>
                        </a:cubicBezTo>
                        <a:cubicBezTo>
                          <a:pt x="378067" y="205222"/>
                          <a:pt x="378066" y="205222"/>
                          <a:pt x="378065" y="205222"/>
                        </a:cubicBezTo>
                        <a:lnTo>
                          <a:pt x="363814" y="205222"/>
                        </a:lnTo>
                        <a:lnTo>
                          <a:pt x="363814" y="247816"/>
                        </a:lnTo>
                        <a:cubicBezTo>
                          <a:pt x="364088" y="248335"/>
                          <a:pt x="364236" y="248912"/>
                          <a:pt x="364246" y="249499"/>
                        </a:cubicBezTo>
                        <a:lnTo>
                          <a:pt x="364246" y="252778"/>
                        </a:lnTo>
                        <a:cubicBezTo>
                          <a:pt x="364247" y="254588"/>
                          <a:pt x="362779" y="256057"/>
                          <a:pt x="360967" y="256058"/>
                        </a:cubicBezTo>
                        <a:cubicBezTo>
                          <a:pt x="360966" y="256058"/>
                          <a:pt x="360965" y="256058"/>
                          <a:pt x="360964" y="256058"/>
                        </a:cubicBezTo>
                        <a:lnTo>
                          <a:pt x="28273" y="256058"/>
                        </a:lnTo>
                        <a:cubicBezTo>
                          <a:pt x="26015" y="255181"/>
                          <a:pt x="24228" y="253396"/>
                          <a:pt x="23351" y="251138"/>
                        </a:cubicBezTo>
                        <a:lnTo>
                          <a:pt x="23351" y="205222"/>
                        </a:lnTo>
                        <a:lnTo>
                          <a:pt x="3616" y="205222"/>
                        </a:lnTo>
                        <a:cubicBezTo>
                          <a:pt x="1804" y="205224"/>
                          <a:pt x="335" y="203757"/>
                          <a:pt x="334" y="201947"/>
                        </a:cubicBezTo>
                        <a:cubicBezTo>
                          <a:pt x="334" y="201946"/>
                          <a:pt x="334" y="201945"/>
                          <a:pt x="334" y="201944"/>
                        </a:cubicBezTo>
                        <a:lnTo>
                          <a:pt x="334" y="182913"/>
                        </a:lnTo>
                        <a:cubicBezTo>
                          <a:pt x="333" y="181102"/>
                          <a:pt x="1800" y="179634"/>
                          <a:pt x="3612" y="179633"/>
                        </a:cubicBezTo>
                        <a:cubicBezTo>
                          <a:pt x="3613" y="179633"/>
                          <a:pt x="3615" y="179633"/>
                          <a:pt x="3616" y="179633"/>
                        </a:cubicBezTo>
                        <a:lnTo>
                          <a:pt x="59021" y="179633"/>
                        </a:lnTo>
                        <a:cubicBezTo>
                          <a:pt x="62660" y="174743"/>
                          <a:pt x="67662" y="171035"/>
                          <a:pt x="73401" y="168974"/>
                        </a:cubicBezTo>
                        <a:lnTo>
                          <a:pt x="73401" y="127028"/>
                        </a:lnTo>
                        <a:cubicBezTo>
                          <a:pt x="70728" y="126392"/>
                          <a:pt x="68166" y="125359"/>
                          <a:pt x="65800" y="123964"/>
                        </a:cubicBezTo>
                        <a:lnTo>
                          <a:pt x="52629" y="123964"/>
                        </a:lnTo>
                        <a:cubicBezTo>
                          <a:pt x="47788" y="123964"/>
                          <a:pt x="43863" y="120042"/>
                          <a:pt x="43863" y="115203"/>
                        </a:cubicBezTo>
                        <a:cubicBezTo>
                          <a:pt x="43863" y="110365"/>
                          <a:pt x="47788" y="106443"/>
                          <a:pt x="52629" y="106443"/>
                        </a:cubicBezTo>
                        <a:lnTo>
                          <a:pt x="57294" y="106443"/>
                        </a:lnTo>
                        <a:cubicBezTo>
                          <a:pt x="58491" y="101994"/>
                          <a:pt x="61412" y="98205"/>
                          <a:pt x="65412" y="95914"/>
                        </a:cubicBezTo>
                        <a:cubicBezTo>
                          <a:pt x="70368" y="92942"/>
                          <a:pt x="76041" y="91376"/>
                          <a:pt x="81822" y="91383"/>
                        </a:cubicBezTo>
                        <a:lnTo>
                          <a:pt x="82298" y="91383"/>
                        </a:lnTo>
                        <a:cubicBezTo>
                          <a:pt x="91924" y="90622"/>
                          <a:pt x="101143" y="95413"/>
                          <a:pt x="106048" y="103725"/>
                        </a:cubicBezTo>
                        <a:lnTo>
                          <a:pt x="136925" y="82623"/>
                        </a:lnTo>
                        <a:cubicBezTo>
                          <a:pt x="137189" y="82462"/>
                          <a:pt x="137463" y="82318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3" y="65900"/>
                          <a:pt x="162339" y="58842"/>
                          <a:pt x="162144" y="51681"/>
                        </a:cubicBezTo>
                        <a:cubicBezTo>
                          <a:pt x="160590" y="49437"/>
                          <a:pt x="159381" y="47668"/>
                          <a:pt x="159078" y="47194"/>
                        </a:cubicBezTo>
                        <a:lnTo>
                          <a:pt x="158819" y="46805"/>
                        </a:lnTo>
                        <a:cubicBezTo>
                          <a:pt x="158501" y="46332"/>
                          <a:pt x="158321" y="45778"/>
                          <a:pt x="158302" y="45208"/>
                        </a:cubicBezTo>
                        <a:lnTo>
                          <a:pt x="158215" y="43827"/>
                        </a:lnTo>
                        <a:cubicBezTo>
                          <a:pt x="158173" y="43282"/>
                          <a:pt x="158262" y="42735"/>
                          <a:pt x="158474" y="42231"/>
                        </a:cubicBezTo>
                        <a:lnTo>
                          <a:pt x="159855" y="39339"/>
                        </a:lnTo>
                        <a:lnTo>
                          <a:pt x="159855" y="36491"/>
                        </a:lnTo>
                        <a:cubicBezTo>
                          <a:pt x="158135" y="18127"/>
                          <a:pt x="171638" y="1848"/>
                          <a:pt x="190014" y="129"/>
                        </a:cubicBezTo>
                        <a:cubicBezTo>
                          <a:pt x="208391" y="-1590"/>
                          <a:pt x="224682" y="11903"/>
                          <a:pt x="226402" y="30266"/>
                        </a:cubicBezTo>
                        <a:cubicBezTo>
                          <a:pt x="226596" y="32337"/>
                          <a:pt x="226596" y="34421"/>
                          <a:pt x="226402" y="36491"/>
                        </a:cubicBezTo>
                        <a:lnTo>
                          <a:pt x="226402" y="40850"/>
                        </a:lnTo>
                        <a:lnTo>
                          <a:pt x="226964" y="42663"/>
                        </a:lnTo>
                        <a:cubicBezTo>
                          <a:pt x="227084" y="42994"/>
                          <a:pt x="227142" y="43345"/>
                          <a:pt x="227136" y="43698"/>
                        </a:cubicBezTo>
                        <a:cubicBezTo>
                          <a:pt x="227122" y="44058"/>
                          <a:pt x="227136" y="44419"/>
                          <a:pt x="227180" y="44776"/>
                        </a:cubicBezTo>
                        <a:lnTo>
                          <a:pt x="227309" y="45511"/>
                        </a:lnTo>
                        <a:cubicBezTo>
                          <a:pt x="227469" y="46413"/>
                          <a:pt x="227233" y="47340"/>
                          <a:pt x="226662" y="48056"/>
                        </a:cubicBezTo>
                        <a:lnTo>
                          <a:pt x="226230" y="48661"/>
                        </a:lnTo>
                        <a:cubicBezTo>
                          <a:pt x="225927" y="49049"/>
                          <a:pt x="224804" y="50473"/>
                          <a:pt x="223293" y="52285"/>
                        </a:cubicBezTo>
                        <a:cubicBezTo>
                          <a:pt x="223047" y="59319"/>
                          <a:pt x="221480" y="66243"/>
                          <a:pt x="218673" y="72698"/>
                        </a:cubicBezTo>
                        <a:lnTo>
                          <a:pt x="222602" y="74424"/>
                        </a:lnTo>
                        <a:lnTo>
                          <a:pt x="244410" y="83270"/>
                        </a:lnTo>
                        <a:lnTo>
                          <a:pt x="254386" y="87111"/>
                        </a:lnTo>
                        <a:cubicBezTo>
                          <a:pt x="255044" y="87381"/>
                          <a:pt x="255602" y="87848"/>
                          <a:pt x="255984" y="88449"/>
                        </a:cubicBezTo>
                        <a:lnTo>
                          <a:pt x="256976" y="90088"/>
                        </a:lnTo>
                        <a:lnTo>
                          <a:pt x="301154" y="133933"/>
                        </a:lnTo>
                        <a:cubicBezTo>
                          <a:pt x="305235" y="132241"/>
                          <a:pt x="309604" y="131347"/>
                          <a:pt x="314023" y="131300"/>
                        </a:cubicBezTo>
                        <a:lnTo>
                          <a:pt x="314498" y="131300"/>
                        </a:lnTo>
                        <a:cubicBezTo>
                          <a:pt x="328058" y="131300"/>
                          <a:pt x="338811" y="138852"/>
                          <a:pt x="339458" y="148562"/>
                        </a:cubicBezTo>
                        <a:lnTo>
                          <a:pt x="345158" y="148562"/>
                        </a:lnTo>
                        <a:cubicBezTo>
                          <a:pt x="350000" y="148562"/>
                          <a:pt x="353925" y="152484"/>
                          <a:pt x="353925" y="157322"/>
                        </a:cubicBezTo>
                        <a:cubicBezTo>
                          <a:pt x="353925" y="162160"/>
                          <a:pt x="350000" y="166082"/>
                          <a:pt x="345158" y="166082"/>
                        </a:cubicBezTo>
                        <a:lnTo>
                          <a:pt x="325251" y="166082"/>
                        </a:lnTo>
                        <a:cubicBezTo>
                          <a:pt x="324991" y="166169"/>
                          <a:pt x="324690" y="166298"/>
                          <a:pt x="324387" y="166384"/>
                        </a:cubicBezTo>
                        <a:lnTo>
                          <a:pt x="324387" y="170441"/>
                        </a:lnTo>
                        <a:cubicBezTo>
                          <a:pt x="329547" y="172269"/>
                          <a:pt x="334124" y="175443"/>
                          <a:pt x="337645" y="179633"/>
                        </a:cubicBezTo>
                        <a:lnTo>
                          <a:pt x="378065" y="179633"/>
                        </a:lnTo>
                        <a:cubicBezTo>
                          <a:pt x="379877" y="179632"/>
                          <a:pt x="381346" y="181099"/>
                          <a:pt x="381346" y="182909"/>
                        </a:cubicBezTo>
                        <a:cubicBezTo>
                          <a:pt x="381346" y="182910"/>
                          <a:pt x="381346" y="182911"/>
                          <a:pt x="381346" y="182912"/>
                        </a:cubicBezTo>
                        <a:close/>
                        <a:moveTo>
                          <a:pt x="374740" y="198663"/>
                        </a:moveTo>
                        <a:lnTo>
                          <a:pt x="374740" y="193830"/>
                        </a:lnTo>
                        <a:lnTo>
                          <a:pt x="6897" y="193830"/>
                        </a:lnTo>
                        <a:lnTo>
                          <a:pt x="6897" y="198663"/>
                        </a:lnTo>
                        <a:lnTo>
                          <a:pt x="374740" y="198663"/>
                        </a:lnTo>
                        <a:close/>
                        <a:moveTo>
                          <a:pt x="374740" y="190550"/>
                        </a:moveTo>
                        <a:lnTo>
                          <a:pt x="374740" y="186192"/>
                        </a:lnTo>
                        <a:lnTo>
                          <a:pt x="6897" y="186192"/>
                        </a:lnTo>
                        <a:lnTo>
                          <a:pt x="6897" y="190550"/>
                        </a:lnTo>
                        <a:close/>
                        <a:moveTo>
                          <a:pt x="353925" y="246219"/>
                        </a:moveTo>
                        <a:lnTo>
                          <a:pt x="353925" y="205222"/>
                        </a:lnTo>
                        <a:lnTo>
                          <a:pt x="33196" y="205222"/>
                        </a:lnTo>
                        <a:lnTo>
                          <a:pt x="33196" y="246219"/>
                        </a:lnTo>
                        <a:close/>
                        <a:moveTo>
                          <a:pt x="347361" y="157322"/>
                        </a:moveTo>
                        <a:cubicBezTo>
                          <a:pt x="347356" y="156108"/>
                          <a:pt x="346373" y="155126"/>
                          <a:pt x="345158" y="155121"/>
                        </a:cubicBezTo>
                        <a:lnTo>
                          <a:pt x="331124" y="155122"/>
                        </a:lnTo>
                        <a:lnTo>
                          <a:pt x="332161" y="152834"/>
                        </a:lnTo>
                        <a:cubicBezTo>
                          <a:pt x="332452" y="152143"/>
                          <a:pt x="332655" y="151418"/>
                          <a:pt x="332764" y="150676"/>
                        </a:cubicBezTo>
                        <a:cubicBezTo>
                          <a:pt x="332808" y="150417"/>
                          <a:pt x="332851" y="150159"/>
                          <a:pt x="332895" y="149856"/>
                        </a:cubicBezTo>
                        <a:lnTo>
                          <a:pt x="332895" y="149382"/>
                        </a:lnTo>
                        <a:cubicBezTo>
                          <a:pt x="332808" y="143038"/>
                          <a:pt x="324560" y="137859"/>
                          <a:pt x="314498" y="137859"/>
                        </a:cubicBezTo>
                        <a:lnTo>
                          <a:pt x="314066" y="137859"/>
                        </a:lnTo>
                        <a:cubicBezTo>
                          <a:pt x="312900" y="137903"/>
                          <a:pt x="311778" y="137989"/>
                          <a:pt x="310655" y="138119"/>
                        </a:cubicBezTo>
                        <a:lnTo>
                          <a:pt x="309359" y="138378"/>
                        </a:lnTo>
                        <a:cubicBezTo>
                          <a:pt x="308703" y="138465"/>
                          <a:pt x="308055" y="138595"/>
                          <a:pt x="307416" y="138766"/>
                        </a:cubicBezTo>
                        <a:cubicBezTo>
                          <a:pt x="306941" y="138895"/>
                          <a:pt x="306466" y="139025"/>
                          <a:pt x="305991" y="139197"/>
                        </a:cubicBezTo>
                        <a:cubicBezTo>
                          <a:pt x="305429" y="139370"/>
                          <a:pt x="304868" y="139542"/>
                          <a:pt x="304350" y="139758"/>
                        </a:cubicBezTo>
                        <a:cubicBezTo>
                          <a:pt x="303918" y="139930"/>
                          <a:pt x="303529" y="140146"/>
                          <a:pt x="303097" y="140319"/>
                        </a:cubicBezTo>
                        <a:cubicBezTo>
                          <a:pt x="302418" y="140630"/>
                          <a:pt x="301755" y="140976"/>
                          <a:pt x="301111" y="141355"/>
                        </a:cubicBezTo>
                        <a:lnTo>
                          <a:pt x="300031" y="142088"/>
                        </a:lnTo>
                        <a:lnTo>
                          <a:pt x="252787" y="95137"/>
                        </a:lnTo>
                        <a:lnTo>
                          <a:pt x="252529" y="95223"/>
                        </a:lnTo>
                        <a:lnTo>
                          <a:pt x="251665" y="93929"/>
                        </a:lnTo>
                        <a:lnTo>
                          <a:pt x="251622" y="93885"/>
                        </a:lnTo>
                        <a:lnTo>
                          <a:pt x="251536" y="93713"/>
                        </a:lnTo>
                        <a:lnTo>
                          <a:pt x="250974" y="92850"/>
                        </a:lnTo>
                        <a:lnTo>
                          <a:pt x="242424" y="89570"/>
                        </a:lnTo>
                        <a:lnTo>
                          <a:pt x="241992" y="89398"/>
                        </a:lnTo>
                        <a:lnTo>
                          <a:pt x="239271" y="88319"/>
                        </a:lnTo>
                        <a:lnTo>
                          <a:pt x="224718" y="148821"/>
                        </a:lnTo>
                        <a:cubicBezTo>
                          <a:pt x="226380" y="152019"/>
                          <a:pt x="227240" y="155573"/>
                          <a:pt x="227223" y="159177"/>
                        </a:cubicBezTo>
                        <a:lnTo>
                          <a:pt x="227223" y="182913"/>
                        </a:lnTo>
                        <a:lnTo>
                          <a:pt x="239746" y="182913"/>
                        </a:lnTo>
                        <a:lnTo>
                          <a:pt x="243935" y="138248"/>
                        </a:lnTo>
                        <a:lnTo>
                          <a:pt x="296965" y="178208"/>
                        </a:lnTo>
                        <a:cubicBezTo>
                          <a:pt x="299431" y="176177"/>
                          <a:pt x="302239" y="174600"/>
                          <a:pt x="305257" y="173548"/>
                        </a:cubicBezTo>
                        <a:cubicBezTo>
                          <a:pt x="305947" y="173289"/>
                          <a:pt x="306681" y="173073"/>
                          <a:pt x="307416" y="172857"/>
                        </a:cubicBezTo>
                        <a:lnTo>
                          <a:pt x="307416" y="164011"/>
                        </a:lnTo>
                        <a:cubicBezTo>
                          <a:pt x="306034" y="163712"/>
                          <a:pt x="304677" y="163307"/>
                          <a:pt x="303357" y="162802"/>
                        </a:cubicBezTo>
                        <a:lnTo>
                          <a:pt x="283362" y="162802"/>
                        </a:lnTo>
                        <a:cubicBezTo>
                          <a:pt x="280334" y="162802"/>
                          <a:pt x="277878" y="160349"/>
                          <a:pt x="277878" y="157322"/>
                        </a:cubicBezTo>
                        <a:cubicBezTo>
                          <a:pt x="277878" y="154295"/>
                          <a:pt x="280334" y="151842"/>
                          <a:pt x="283362" y="151842"/>
                        </a:cubicBezTo>
                        <a:lnTo>
                          <a:pt x="297700" y="152100"/>
                        </a:lnTo>
                        <a:cubicBezTo>
                          <a:pt x="297428" y="151382"/>
                          <a:pt x="297281" y="150623"/>
                          <a:pt x="297268" y="149856"/>
                        </a:cubicBezTo>
                        <a:lnTo>
                          <a:pt x="297268" y="149770"/>
                        </a:lnTo>
                        <a:cubicBezTo>
                          <a:pt x="297570" y="146801"/>
                          <a:pt x="299336" y="144178"/>
                          <a:pt x="301974" y="142779"/>
                        </a:cubicBezTo>
                        <a:cubicBezTo>
                          <a:pt x="305648" y="140610"/>
                          <a:pt x="309842" y="139477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11" y="143944"/>
                          <a:pt x="331253" y="149425"/>
                        </a:cubicBezTo>
                        <a:cubicBezTo>
                          <a:pt x="330980" y="152427"/>
                          <a:pt x="329210" y="155088"/>
                          <a:pt x="326546" y="156502"/>
                        </a:cubicBezTo>
                        <a:cubicBezTo>
                          <a:pt x="322871" y="158662"/>
                          <a:pt x="318676" y="159781"/>
                          <a:pt x="314412" y="159738"/>
                        </a:cubicBezTo>
                        <a:lnTo>
                          <a:pt x="314023" y="159782"/>
                        </a:lnTo>
                        <a:cubicBezTo>
                          <a:pt x="309051" y="159966"/>
                          <a:pt x="304169" y="158426"/>
                          <a:pt x="300203" y="155423"/>
                        </a:cubicBezTo>
                        <a:lnTo>
                          <a:pt x="283319" y="155122"/>
                        </a:lnTo>
                        <a:cubicBezTo>
                          <a:pt x="282103" y="155134"/>
                          <a:pt x="281127" y="156129"/>
                          <a:pt x="281139" y="157344"/>
                        </a:cubicBezTo>
                        <a:cubicBezTo>
                          <a:pt x="281151" y="158559"/>
                          <a:pt x="282146" y="159534"/>
                          <a:pt x="283362" y="159522"/>
                        </a:cubicBezTo>
                        <a:lnTo>
                          <a:pt x="304263" y="159653"/>
                        </a:lnTo>
                        <a:cubicBezTo>
                          <a:pt x="305896" y="160285"/>
                          <a:pt x="307589" y="160748"/>
                          <a:pt x="309316" y="161034"/>
                        </a:cubicBezTo>
                        <a:lnTo>
                          <a:pt x="310697" y="161248"/>
                        </a:lnTo>
                        <a:lnTo>
                          <a:pt x="310697" y="175533"/>
                        </a:lnTo>
                        <a:lnTo>
                          <a:pt x="309402" y="175792"/>
                        </a:lnTo>
                        <a:cubicBezTo>
                          <a:pt x="308358" y="175994"/>
                          <a:pt x="307332" y="176282"/>
                          <a:pt x="306336" y="176654"/>
                        </a:cubicBezTo>
                        <a:cubicBezTo>
                          <a:pt x="302690" y="177929"/>
                          <a:pt x="299413" y="180078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4"/>
                        </a:lnTo>
                        <a:cubicBezTo>
                          <a:pt x="330822" y="181920"/>
                          <a:pt x="330303" y="181531"/>
                          <a:pt x="329785" y="181100"/>
                        </a:cubicBezTo>
                        <a:cubicBezTo>
                          <a:pt x="329388" y="180717"/>
                          <a:pt x="328970" y="180357"/>
                          <a:pt x="328533" y="180021"/>
                        </a:cubicBezTo>
                        <a:cubicBezTo>
                          <a:pt x="327972" y="179633"/>
                          <a:pt x="327367" y="179288"/>
                          <a:pt x="326806" y="178899"/>
                        </a:cubicBezTo>
                        <a:cubicBezTo>
                          <a:pt x="326374" y="178640"/>
                          <a:pt x="325941" y="178338"/>
                          <a:pt x="325510" y="178079"/>
                        </a:cubicBezTo>
                        <a:cubicBezTo>
                          <a:pt x="324540" y="177595"/>
                          <a:pt x="323545" y="177164"/>
                          <a:pt x="322530" y="176785"/>
                        </a:cubicBezTo>
                        <a:lnTo>
                          <a:pt x="322185" y="176654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2"/>
                        </a:cubicBezTo>
                        <a:lnTo>
                          <a:pt x="317823" y="175533"/>
                        </a:lnTo>
                        <a:lnTo>
                          <a:pt x="317823" y="161163"/>
                        </a:lnTo>
                        <a:lnTo>
                          <a:pt x="319162" y="160904"/>
                        </a:lnTo>
                        <a:cubicBezTo>
                          <a:pt x="319723" y="160774"/>
                          <a:pt x="320285" y="160645"/>
                          <a:pt x="320802" y="160515"/>
                        </a:cubicBezTo>
                        <a:cubicBezTo>
                          <a:pt x="321607" y="160331"/>
                          <a:pt x="322400" y="160101"/>
                          <a:pt x="323178" y="159825"/>
                        </a:cubicBezTo>
                        <a:cubicBezTo>
                          <a:pt x="323400" y="159773"/>
                          <a:pt x="323617" y="159701"/>
                          <a:pt x="323825" y="159609"/>
                        </a:cubicBezTo>
                        <a:lnTo>
                          <a:pt x="324387" y="159522"/>
                        </a:lnTo>
                        <a:lnTo>
                          <a:pt x="345158" y="159522"/>
                        </a:lnTo>
                        <a:cubicBezTo>
                          <a:pt x="346372" y="159518"/>
                          <a:pt x="347356" y="158536"/>
                          <a:pt x="347361" y="157322"/>
                        </a:cubicBezTo>
                        <a:close/>
                        <a:moveTo>
                          <a:pt x="324775" y="153740"/>
                        </a:moveTo>
                        <a:cubicBezTo>
                          <a:pt x="325769" y="153136"/>
                          <a:pt x="328014" y="151496"/>
                          <a:pt x="327972" y="149468"/>
                        </a:cubicBezTo>
                        <a:cubicBezTo>
                          <a:pt x="327928" y="146318"/>
                          <a:pt x="322185" y="142779"/>
                          <a:pt x="314498" y="142779"/>
                        </a:cubicBezTo>
                        <a:lnTo>
                          <a:pt x="314152" y="142779"/>
                        </a:lnTo>
                        <a:cubicBezTo>
                          <a:pt x="310499" y="142759"/>
                          <a:pt x="306907" y="143713"/>
                          <a:pt x="303745" y="145541"/>
                        </a:cubicBezTo>
                        <a:cubicBezTo>
                          <a:pt x="302795" y="146145"/>
                          <a:pt x="300507" y="147785"/>
                          <a:pt x="300550" y="149814"/>
                        </a:cubicBezTo>
                        <a:cubicBezTo>
                          <a:pt x="300592" y="152963"/>
                          <a:pt x="306336" y="156459"/>
                          <a:pt x="314023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8" y="182054"/>
                          <a:pt x="293810" y="181233"/>
                          <a:pt x="294547" y="180453"/>
                        </a:cubicBezTo>
                        <a:lnTo>
                          <a:pt x="246656" y="144419"/>
                        </a:lnTo>
                        <a:lnTo>
                          <a:pt x="243029" y="182913"/>
                        </a:lnTo>
                        <a:close/>
                        <a:moveTo>
                          <a:pt x="221220" y="149295"/>
                        </a:moveTo>
                        <a:lnTo>
                          <a:pt x="236205" y="87024"/>
                        </a:lnTo>
                        <a:lnTo>
                          <a:pt x="230030" y="84522"/>
                        </a:lnTo>
                        <a:lnTo>
                          <a:pt x="215736" y="143987"/>
                        </a:lnTo>
                        <a:lnTo>
                          <a:pt x="214095" y="143470"/>
                        </a:lnTo>
                        <a:cubicBezTo>
                          <a:pt x="213071" y="143168"/>
                          <a:pt x="212010" y="143007"/>
                          <a:pt x="210942" y="142995"/>
                        </a:cubicBezTo>
                        <a:lnTo>
                          <a:pt x="169529" y="142995"/>
                        </a:lnTo>
                        <a:lnTo>
                          <a:pt x="155192" y="83270"/>
                        </a:lnTo>
                        <a:lnTo>
                          <a:pt x="148930" y="85385"/>
                        </a:lnTo>
                        <a:lnTo>
                          <a:pt x="163440" y="145714"/>
                        </a:lnTo>
                        <a:lnTo>
                          <a:pt x="162749" y="146361"/>
                        </a:lnTo>
                        <a:cubicBezTo>
                          <a:pt x="159416" y="149785"/>
                          <a:pt x="157596" y="154402"/>
                          <a:pt x="157697" y="159177"/>
                        </a:cubicBezTo>
                        <a:lnTo>
                          <a:pt x="157697" y="182913"/>
                        </a:lnTo>
                        <a:lnTo>
                          <a:pt x="223941" y="182913"/>
                        </a:lnTo>
                        <a:lnTo>
                          <a:pt x="223941" y="159177"/>
                        </a:lnTo>
                        <a:cubicBezTo>
                          <a:pt x="223965" y="155918"/>
                          <a:pt x="223147" y="152707"/>
                          <a:pt x="221565" y="149856"/>
                        </a:cubicBezTo>
                        <a:close/>
                        <a:moveTo>
                          <a:pt x="213360" y="139930"/>
                        </a:moveTo>
                        <a:lnTo>
                          <a:pt x="226920" y="83486"/>
                        </a:lnTo>
                        <a:lnTo>
                          <a:pt x="219968" y="80422"/>
                        </a:lnTo>
                        <a:lnTo>
                          <a:pt x="216470" y="78998"/>
                        </a:lnTo>
                        <a:lnTo>
                          <a:pt x="199066" y="99323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8"/>
                        </a:lnTo>
                        <a:lnTo>
                          <a:pt x="158302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3"/>
                          <a:pt x="213360" y="139931"/>
                        </a:cubicBezTo>
                        <a:close/>
                        <a:moveTo>
                          <a:pt x="220615" y="45165"/>
                        </a:moveTo>
                        <a:cubicBezTo>
                          <a:pt x="220580" y="44836"/>
                          <a:pt x="220566" y="44504"/>
                          <a:pt x="220573" y="44173"/>
                        </a:cubicBezTo>
                        <a:lnTo>
                          <a:pt x="219968" y="42403"/>
                        </a:lnTo>
                        <a:cubicBezTo>
                          <a:pt x="219932" y="42248"/>
                          <a:pt x="219918" y="42088"/>
                          <a:pt x="219925" y="41928"/>
                        </a:cubicBezTo>
                        <a:lnTo>
                          <a:pt x="219796" y="41626"/>
                        </a:lnTo>
                        <a:lnTo>
                          <a:pt x="219796" y="36491"/>
                        </a:lnTo>
                        <a:cubicBezTo>
                          <a:pt x="221510" y="21762"/>
                          <a:pt x="210951" y="8433"/>
                          <a:pt x="196212" y="6720"/>
                        </a:cubicBezTo>
                        <a:cubicBezTo>
                          <a:pt x="181472" y="5007"/>
                          <a:pt x="168134" y="15559"/>
                          <a:pt x="166420" y="30288"/>
                        </a:cubicBezTo>
                        <a:cubicBezTo>
                          <a:pt x="166180" y="32349"/>
                          <a:pt x="166180" y="34430"/>
                          <a:pt x="166420" y="36491"/>
                        </a:cubicBezTo>
                        <a:lnTo>
                          <a:pt x="166420" y="40030"/>
                        </a:lnTo>
                        <a:cubicBezTo>
                          <a:pt x="166397" y="40249"/>
                          <a:pt x="166354" y="40466"/>
                          <a:pt x="166291" y="40677"/>
                        </a:cubicBezTo>
                        <a:lnTo>
                          <a:pt x="166247" y="41109"/>
                        </a:lnTo>
                        <a:lnTo>
                          <a:pt x="166117" y="41411"/>
                        </a:lnTo>
                        <a:lnTo>
                          <a:pt x="164865" y="44086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6" y="46633"/>
                          <a:pt x="167413" y="47755"/>
                          <a:pt x="168276" y="48877"/>
                        </a:cubicBezTo>
                        <a:lnTo>
                          <a:pt x="168709" y="48877"/>
                        </a:lnTo>
                        <a:lnTo>
                          <a:pt x="168709" y="49437"/>
                        </a:lnTo>
                        <a:cubicBezTo>
                          <a:pt x="170842" y="52697"/>
                          <a:pt x="173497" y="55584"/>
                          <a:pt x="176568" y="57982"/>
                        </a:cubicBezTo>
                        <a:cubicBezTo>
                          <a:pt x="181142" y="59885"/>
                          <a:pt x="186089" y="60726"/>
                          <a:pt x="191035" y="60441"/>
                        </a:cubicBezTo>
                        <a:cubicBezTo>
                          <a:pt x="196779" y="60578"/>
                          <a:pt x="202504" y="59731"/>
                          <a:pt x="207963" y="57938"/>
                        </a:cubicBezTo>
                        <a:cubicBezTo>
                          <a:pt x="212807" y="54349"/>
                          <a:pt x="217073" y="50041"/>
                          <a:pt x="220615" y="45165"/>
                        </a:cubicBezTo>
                        <a:close/>
                        <a:moveTo>
                          <a:pt x="198851" y="94533"/>
                        </a:moveTo>
                        <a:lnTo>
                          <a:pt x="213231" y="77703"/>
                        </a:lnTo>
                        <a:lnTo>
                          <a:pt x="212886" y="77530"/>
                        </a:lnTo>
                        <a:lnTo>
                          <a:pt x="212842" y="77530"/>
                        </a:lnTo>
                        <a:lnTo>
                          <a:pt x="212368" y="77358"/>
                        </a:lnTo>
                        <a:cubicBezTo>
                          <a:pt x="208439" y="84154"/>
                          <a:pt x="201483" y="88649"/>
                          <a:pt x="193669" y="89441"/>
                        </a:cubicBezTo>
                        <a:close/>
                        <a:moveTo>
                          <a:pt x="211245" y="72914"/>
                        </a:moveTo>
                        <a:cubicBezTo>
                          <a:pt x="214176" y="67374"/>
                          <a:pt x="215939" y="61294"/>
                          <a:pt x="216427" y="55047"/>
                        </a:cubicBezTo>
                        <a:cubicBezTo>
                          <a:pt x="214402" y="57421"/>
                          <a:pt x="211975" y="59423"/>
                          <a:pt x="209258" y="60959"/>
                        </a:cubicBezTo>
                        <a:cubicBezTo>
                          <a:pt x="203394" y="62946"/>
                          <a:pt x="197225" y="63881"/>
                          <a:pt x="191035" y="63721"/>
                        </a:cubicBezTo>
                        <a:cubicBezTo>
                          <a:pt x="185536" y="63951"/>
                          <a:pt x="180054" y="62979"/>
                          <a:pt x="174970" y="60873"/>
                        </a:cubicBezTo>
                        <a:cubicBezTo>
                          <a:pt x="172695" y="59318"/>
                          <a:pt x="170683" y="57410"/>
                          <a:pt x="169010" y="55220"/>
                        </a:cubicBezTo>
                        <a:cubicBezTo>
                          <a:pt x="169551" y="61375"/>
                          <a:pt x="171313" y="67360"/>
                          <a:pt x="174193" y="72827"/>
                        </a:cubicBezTo>
                        <a:cubicBezTo>
                          <a:pt x="174280" y="72956"/>
                          <a:pt x="174236" y="73043"/>
                          <a:pt x="174280" y="73172"/>
                        </a:cubicBezTo>
                        <a:cubicBezTo>
                          <a:pt x="177883" y="83353"/>
                          <a:pt x="189064" y="88687"/>
                          <a:pt x="199252" y="85085"/>
                        </a:cubicBezTo>
                        <a:cubicBezTo>
                          <a:pt x="204807" y="83122"/>
                          <a:pt x="209180" y="78761"/>
                          <a:pt x="211158" y="73215"/>
                        </a:cubicBezTo>
                        <a:cubicBezTo>
                          <a:pt x="211202" y="73128"/>
                          <a:pt x="211158" y="72999"/>
                          <a:pt x="211245" y="72914"/>
                        </a:cubicBezTo>
                        <a:close/>
                        <a:moveTo>
                          <a:pt x="185119" y="95310"/>
                        </a:moveTo>
                        <a:lnTo>
                          <a:pt x="191812" y="89441"/>
                        </a:lnTo>
                        <a:cubicBezTo>
                          <a:pt x="183964" y="88651"/>
                          <a:pt x="176982" y="84117"/>
                          <a:pt x="173070" y="77272"/>
                        </a:cubicBezTo>
                        <a:lnTo>
                          <a:pt x="171688" y="77746"/>
                        </a:lnTo>
                        <a:close/>
                        <a:moveTo>
                          <a:pt x="159813" y="144677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3"/>
                        </a:lnTo>
                        <a:lnTo>
                          <a:pt x="114426" y="109723"/>
                        </a:lnTo>
                        <a:cubicBezTo>
                          <a:pt x="117455" y="109723"/>
                          <a:pt x="119911" y="112177"/>
                          <a:pt x="119911" y="115204"/>
                        </a:cubicBezTo>
                        <a:cubicBezTo>
                          <a:pt x="119911" y="118231"/>
                          <a:pt x="117455" y="120685"/>
                          <a:pt x="114426" y="120685"/>
                        </a:cubicBezTo>
                        <a:lnTo>
                          <a:pt x="96979" y="120771"/>
                        </a:lnTo>
                        <a:cubicBezTo>
                          <a:pt x="94924" y="122019"/>
                          <a:pt x="92698" y="122964"/>
                          <a:pt x="90372" y="123575"/>
                        </a:cubicBezTo>
                        <a:lnTo>
                          <a:pt x="90372" y="144074"/>
                        </a:lnTo>
                        <a:cubicBezTo>
                          <a:pt x="95900" y="142650"/>
                          <a:pt x="112699" y="137040"/>
                          <a:pt x="128504" y="130696"/>
                        </a:cubicBezTo>
                        <a:cubicBezTo>
                          <a:pt x="130525" y="129695"/>
                          <a:pt x="132891" y="129664"/>
                          <a:pt x="134938" y="130609"/>
                        </a:cubicBezTo>
                        <a:cubicBezTo>
                          <a:pt x="136469" y="131407"/>
                          <a:pt x="137584" y="132821"/>
                          <a:pt x="138005" y="134494"/>
                        </a:cubicBezTo>
                        <a:lnTo>
                          <a:pt x="142108" y="182913"/>
                        </a:lnTo>
                        <a:lnTo>
                          <a:pt x="154415" y="182913"/>
                        </a:lnTo>
                        <a:lnTo>
                          <a:pt x="154415" y="159177"/>
                        </a:lnTo>
                        <a:cubicBezTo>
                          <a:pt x="154328" y="153838"/>
                          <a:pt x="156256" y="148662"/>
                          <a:pt x="159813" y="144677"/>
                        </a:cubicBezTo>
                        <a:close/>
                        <a:moveTo>
                          <a:pt x="138825" y="182913"/>
                        </a:moveTo>
                        <a:lnTo>
                          <a:pt x="134766" y="135054"/>
                        </a:lnTo>
                        <a:cubicBezTo>
                          <a:pt x="134503" y="134390"/>
                          <a:pt x="134013" y="133840"/>
                          <a:pt x="133383" y="133501"/>
                        </a:cubicBezTo>
                        <a:cubicBezTo>
                          <a:pt x="132176" y="133081"/>
                          <a:pt x="130850" y="133174"/>
                          <a:pt x="129714" y="133760"/>
                        </a:cubicBezTo>
                        <a:cubicBezTo>
                          <a:pt x="116886" y="138974"/>
                          <a:pt x="103798" y="143525"/>
                          <a:pt x="90503" y="147396"/>
                        </a:cubicBezTo>
                        <a:lnTo>
                          <a:pt x="90372" y="146792"/>
                        </a:lnTo>
                        <a:lnTo>
                          <a:pt x="90372" y="171390"/>
                        </a:lnTo>
                        <a:cubicBezTo>
                          <a:pt x="91106" y="171606"/>
                          <a:pt x="91840" y="171822"/>
                          <a:pt x="92575" y="172081"/>
                        </a:cubicBezTo>
                        <a:cubicBezTo>
                          <a:pt x="98233" y="174081"/>
                          <a:pt x="103075" y="177887"/>
                          <a:pt x="106350" y="182913"/>
                        </a:cubicBezTo>
                        <a:close/>
                        <a:moveTo>
                          <a:pt x="116628" y="115203"/>
                        </a:moveTo>
                        <a:cubicBezTo>
                          <a:pt x="116623" y="113990"/>
                          <a:pt x="115640" y="113008"/>
                          <a:pt x="114426" y="113003"/>
                        </a:cubicBezTo>
                        <a:lnTo>
                          <a:pt x="100176" y="113003"/>
                        </a:lnTo>
                        <a:lnTo>
                          <a:pt x="100564" y="111061"/>
                        </a:lnTo>
                        <a:cubicBezTo>
                          <a:pt x="100677" y="110536"/>
                          <a:pt x="100735" y="110001"/>
                          <a:pt x="100737" y="109465"/>
                        </a:cubicBezTo>
                        <a:cubicBezTo>
                          <a:pt x="100736" y="109101"/>
                          <a:pt x="100693" y="108739"/>
                          <a:pt x="100607" y="108385"/>
                        </a:cubicBezTo>
                        <a:cubicBezTo>
                          <a:pt x="99657" y="102430"/>
                          <a:pt x="91798" y="97942"/>
                          <a:pt x="82298" y="97942"/>
                        </a:cubicBezTo>
                        <a:lnTo>
                          <a:pt x="81909" y="97986"/>
                        </a:lnTo>
                        <a:cubicBezTo>
                          <a:pt x="81114" y="97998"/>
                          <a:pt x="80321" y="98056"/>
                          <a:pt x="79533" y="98158"/>
                        </a:cubicBezTo>
                        <a:cubicBezTo>
                          <a:pt x="79114" y="98145"/>
                          <a:pt x="78695" y="98174"/>
                          <a:pt x="78281" y="98244"/>
                        </a:cubicBezTo>
                        <a:cubicBezTo>
                          <a:pt x="75112" y="98625"/>
                          <a:pt x="72054" y="99653"/>
                          <a:pt x="69299" y="101266"/>
                        </a:cubicBezTo>
                        <a:cubicBezTo>
                          <a:pt x="69170" y="101351"/>
                          <a:pt x="69039" y="101395"/>
                          <a:pt x="68910" y="101480"/>
                        </a:cubicBezTo>
                        <a:cubicBezTo>
                          <a:pt x="66251" y="102938"/>
                          <a:pt x="64325" y="105443"/>
                          <a:pt x="63599" y="108385"/>
                        </a:cubicBezTo>
                        <a:cubicBezTo>
                          <a:pt x="63484" y="108910"/>
                          <a:pt x="63426" y="109445"/>
                          <a:pt x="63426" y="109982"/>
                        </a:cubicBezTo>
                        <a:cubicBezTo>
                          <a:pt x="63433" y="110358"/>
                          <a:pt x="63462" y="110732"/>
                          <a:pt x="63512" y="111104"/>
                        </a:cubicBezTo>
                        <a:lnTo>
                          <a:pt x="63857" y="113003"/>
                        </a:lnTo>
                        <a:lnTo>
                          <a:pt x="52629" y="113003"/>
                        </a:lnTo>
                        <a:cubicBezTo>
                          <a:pt x="51413" y="113003"/>
                          <a:pt x="50427" y="113988"/>
                          <a:pt x="50427" y="115204"/>
                        </a:cubicBezTo>
                        <a:cubicBezTo>
                          <a:pt x="50427" y="116419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6" y="117663"/>
                        </a:lnTo>
                        <a:cubicBezTo>
                          <a:pt x="68392" y="117837"/>
                          <a:pt x="68607" y="117923"/>
                          <a:pt x="68781" y="118052"/>
                        </a:cubicBezTo>
                        <a:cubicBezTo>
                          <a:pt x="69674" y="118618"/>
                          <a:pt x="70613" y="119109"/>
                          <a:pt x="71588" y="119520"/>
                        </a:cubicBezTo>
                        <a:cubicBezTo>
                          <a:pt x="71691" y="119554"/>
                          <a:pt x="71793" y="119598"/>
                          <a:pt x="71889" y="119649"/>
                        </a:cubicBezTo>
                        <a:cubicBezTo>
                          <a:pt x="73026" y="120098"/>
                          <a:pt x="74196" y="120458"/>
                          <a:pt x="75388" y="120727"/>
                        </a:cubicBezTo>
                        <a:cubicBezTo>
                          <a:pt x="75690" y="120814"/>
                          <a:pt x="75949" y="120857"/>
                          <a:pt x="76251" y="120943"/>
                        </a:cubicBezTo>
                        <a:cubicBezTo>
                          <a:pt x="76510" y="120987"/>
                          <a:pt x="76770" y="121030"/>
                          <a:pt x="77072" y="121073"/>
                        </a:cubicBezTo>
                        <a:cubicBezTo>
                          <a:pt x="77547" y="121159"/>
                          <a:pt x="78022" y="121246"/>
                          <a:pt x="78540" y="121288"/>
                        </a:cubicBezTo>
                        <a:lnTo>
                          <a:pt x="79965" y="121461"/>
                        </a:lnTo>
                        <a:lnTo>
                          <a:pt x="79965" y="174022"/>
                        </a:lnTo>
                        <a:lnTo>
                          <a:pt x="78670" y="174325"/>
                        </a:lnTo>
                        <a:cubicBezTo>
                          <a:pt x="77656" y="174517"/>
                          <a:pt x="76659" y="174791"/>
                          <a:pt x="75690" y="175144"/>
                        </a:cubicBezTo>
                        <a:cubicBezTo>
                          <a:pt x="75642" y="175139"/>
                          <a:pt x="75595" y="175154"/>
                          <a:pt x="75560" y="175188"/>
                        </a:cubicBezTo>
                        <a:lnTo>
                          <a:pt x="75431" y="175231"/>
                        </a:lnTo>
                        <a:cubicBezTo>
                          <a:pt x="74219" y="175657"/>
                          <a:pt x="73048" y="176191"/>
                          <a:pt x="71933" y="176828"/>
                        </a:cubicBezTo>
                        <a:cubicBezTo>
                          <a:pt x="71457" y="177086"/>
                          <a:pt x="70983" y="177475"/>
                          <a:pt x="70507" y="177777"/>
                        </a:cubicBezTo>
                        <a:cubicBezTo>
                          <a:pt x="69860" y="178208"/>
                          <a:pt x="69212" y="178597"/>
                          <a:pt x="68651" y="179028"/>
                        </a:cubicBezTo>
                        <a:cubicBezTo>
                          <a:pt x="68133" y="179417"/>
                          <a:pt x="67744" y="179891"/>
                          <a:pt x="67268" y="180323"/>
                        </a:cubicBezTo>
                        <a:cubicBezTo>
                          <a:pt x="66719" y="180793"/>
                          <a:pt x="66200" y="181297"/>
                          <a:pt x="65715" y="181833"/>
                        </a:cubicBezTo>
                        <a:cubicBezTo>
                          <a:pt x="65412" y="182178"/>
                          <a:pt x="65153" y="182566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0"/>
                          <a:pt x="95704" y="176679"/>
                          <a:pt x="91453" y="175187"/>
                        </a:cubicBezTo>
                        <a:cubicBezTo>
                          <a:pt x="90456" y="174815"/>
                          <a:pt x="89431" y="174526"/>
                          <a:pt x="88386" y="174325"/>
                        </a:cubicBezTo>
                        <a:lnTo>
                          <a:pt x="87090" y="174022"/>
                        </a:lnTo>
                        <a:lnTo>
                          <a:pt x="87090" y="121030"/>
                        </a:lnTo>
                        <a:lnTo>
                          <a:pt x="88343" y="120727"/>
                        </a:lnTo>
                        <a:cubicBezTo>
                          <a:pt x="90762" y="120192"/>
                          <a:pt x="93080" y="119275"/>
                          <a:pt x="95209" y="118009"/>
                        </a:cubicBezTo>
                        <a:lnTo>
                          <a:pt x="96072" y="117405"/>
                        </a:lnTo>
                        <a:lnTo>
                          <a:pt x="114426" y="117405"/>
                        </a:lnTo>
                        <a:cubicBezTo>
                          <a:pt x="115640" y="117400"/>
                          <a:pt x="116623" y="116417"/>
                          <a:pt x="116628" y="11520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85" name="Google Shape;2685;g2db6eecb36d_0_5"/>
                  <p:cNvSpPr/>
                  <p:nvPr/>
                </p:nvSpPr>
                <p:spPr>
                  <a:xfrm>
                    <a:off x="5030321" y="2947048"/>
                    <a:ext cx="34028" cy="20283"/>
                  </a:xfrm>
                  <a:custGeom>
                    <a:rect b="b" l="l" r="r" t="t"/>
                    <a:pathLst>
                      <a:path extrusionOk="0" h="20283" w="34028">
                        <a:moveTo>
                          <a:pt x="34362" y="9906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4"/>
                        </a:cubicBezTo>
                        <a:lnTo>
                          <a:pt x="17089" y="20264"/>
                        </a:lnTo>
                        <a:cubicBezTo>
                          <a:pt x="7934" y="20264"/>
                          <a:pt x="421" y="15819"/>
                          <a:pt x="334" y="10338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6"/>
                          <a:pt x="12954" y="-24"/>
                          <a:pt x="17218" y="24"/>
                        </a:cubicBezTo>
                        <a:lnTo>
                          <a:pt x="17565" y="-19"/>
                        </a:lnTo>
                        <a:cubicBezTo>
                          <a:pt x="26762" y="-19"/>
                          <a:pt x="34277" y="4426"/>
                          <a:pt x="34362" y="9906"/>
                        </a:cubicBezTo>
                        <a:close/>
                        <a:moveTo>
                          <a:pt x="27843" y="14223"/>
                        </a:moveTo>
                        <a:cubicBezTo>
                          <a:pt x="28835" y="13618"/>
                          <a:pt x="31081" y="11978"/>
                          <a:pt x="31081" y="9950"/>
                        </a:cubicBezTo>
                        <a:cubicBezTo>
                          <a:pt x="31038" y="6800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5"/>
                          <a:pt x="9983" y="4185"/>
                          <a:pt x="6811" y="6023"/>
                        </a:cubicBezTo>
                        <a:cubicBezTo>
                          <a:pt x="5861" y="6628"/>
                          <a:pt x="3573" y="8310"/>
                          <a:pt x="3616" y="10295"/>
                        </a:cubicBezTo>
                        <a:cubicBezTo>
                          <a:pt x="3659" y="13446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6"/>
                          <a:pt x="24685" y="16062"/>
                          <a:pt x="27843" y="1422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686" name="Google Shape;2686;g2db6eecb36d_0_5"/>
              <p:cNvGrpSpPr/>
              <p:nvPr/>
            </p:nvGrpSpPr>
            <p:grpSpPr>
              <a:xfrm>
                <a:off x="7101961" y="4576574"/>
                <a:ext cx="561040" cy="377073"/>
                <a:chOff x="5723061" y="4582192"/>
                <a:chExt cx="561040" cy="377073"/>
              </a:xfrm>
            </p:grpSpPr>
            <p:grpSp>
              <p:nvGrpSpPr>
                <p:cNvPr id="2687" name="Google Shape;2687;g2db6eecb36d_0_5"/>
                <p:cNvGrpSpPr/>
                <p:nvPr/>
              </p:nvGrpSpPr>
              <p:grpSpPr>
                <a:xfrm>
                  <a:off x="5771378" y="4591613"/>
                  <a:ext cx="472272" cy="352929"/>
                  <a:chOff x="4998402" y="3162440"/>
                  <a:chExt cx="320728" cy="239680"/>
                </a:xfrm>
              </p:grpSpPr>
              <p:sp>
                <p:nvSpPr>
                  <p:cNvPr id="2688" name="Google Shape;2688;g2db6eecb36d_0_5"/>
                  <p:cNvSpPr/>
                  <p:nvPr/>
                </p:nvSpPr>
                <p:spPr>
                  <a:xfrm>
                    <a:off x="4998402" y="3361125"/>
                    <a:ext cx="320728" cy="40995"/>
                  </a:xfrm>
                  <a:custGeom>
                    <a:rect b="b" l="l" r="r" t="t"/>
                    <a:pathLst>
                      <a:path extrusionOk="0" h="40995" w="320728">
                        <a:moveTo>
                          <a:pt x="0" y="0"/>
                        </a:moveTo>
                        <a:lnTo>
                          <a:pt x="320729" y="0"/>
                        </a:lnTo>
                        <a:lnTo>
                          <a:pt x="320729" y="40996"/>
                        </a:lnTo>
                        <a:lnTo>
                          <a:pt x="0" y="40996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89" name="Google Shape;2689;g2db6eecb36d_0_5"/>
                  <p:cNvSpPr/>
                  <p:nvPr/>
                </p:nvSpPr>
                <p:spPr>
                  <a:xfrm>
                    <a:off x="5114135" y="3239171"/>
                    <a:ext cx="87275" cy="99642"/>
                  </a:xfrm>
                  <a:custGeom>
                    <a:rect b="b" l="l" r="r" t="t"/>
                    <a:pathLst>
                      <a:path extrusionOk="0" h="99642" w="87275">
                        <a:moveTo>
                          <a:pt x="87609" y="3736"/>
                        </a:moveTo>
                        <a:lnTo>
                          <a:pt x="72625" y="66007"/>
                        </a:lnTo>
                        <a:lnTo>
                          <a:pt x="72970" y="66568"/>
                        </a:lnTo>
                        <a:cubicBezTo>
                          <a:pt x="74551" y="69420"/>
                          <a:pt x="75369" y="72630"/>
                          <a:pt x="75344" y="75890"/>
                        </a:cubicBezTo>
                        <a:lnTo>
                          <a:pt x="75344" y="99624"/>
                        </a:lnTo>
                        <a:lnTo>
                          <a:pt x="9100" y="99624"/>
                        </a:lnTo>
                        <a:lnTo>
                          <a:pt x="9100" y="75889"/>
                        </a:lnTo>
                        <a:cubicBezTo>
                          <a:pt x="9000" y="71113"/>
                          <a:pt x="10820" y="66497"/>
                          <a:pt x="14153" y="63072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7"/>
                        </a:lnTo>
                        <a:lnTo>
                          <a:pt x="62347" y="59707"/>
                        </a:lnTo>
                        <a:cubicBezTo>
                          <a:pt x="63414" y="59720"/>
                          <a:pt x="64475" y="59879"/>
                          <a:pt x="65499" y="60181"/>
                        </a:cubicBezTo>
                        <a:lnTo>
                          <a:pt x="67140" y="60698"/>
                        </a:lnTo>
                        <a:lnTo>
                          <a:pt x="81433" y="1233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90" name="Google Shape;2690;g2db6eecb36d_0_5"/>
                  <p:cNvSpPr/>
                  <p:nvPr/>
                </p:nvSpPr>
                <p:spPr>
                  <a:xfrm>
                    <a:off x="5130071" y="3162440"/>
                    <a:ext cx="55750" cy="53957"/>
                  </a:xfrm>
                  <a:custGeom>
                    <a:rect b="b" l="l" r="r" t="t"/>
                    <a:pathLst>
                      <a:path extrusionOk="0" h="53957" w="55750">
                        <a:moveTo>
                          <a:pt x="56041" y="37616"/>
                        </a:moveTo>
                        <a:cubicBezTo>
                          <a:pt x="56033" y="37947"/>
                          <a:pt x="56048" y="38279"/>
                          <a:pt x="56084" y="38608"/>
                        </a:cubicBezTo>
                        <a:cubicBezTo>
                          <a:pt x="52542" y="43485"/>
                          <a:pt x="48275" y="47793"/>
                          <a:pt x="43431" y="51382"/>
                        </a:cubicBezTo>
                        <a:cubicBezTo>
                          <a:pt x="37972" y="53175"/>
                          <a:pt x="32247" y="54021"/>
                          <a:pt x="26503" y="53884"/>
                        </a:cubicBezTo>
                        <a:cubicBezTo>
                          <a:pt x="21556" y="54168"/>
                          <a:pt x="16610" y="53327"/>
                          <a:pt x="12036" y="51424"/>
                        </a:cubicBezTo>
                        <a:cubicBezTo>
                          <a:pt x="8965" y="49027"/>
                          <a:pt x="6309" y="46140"/>
                          <a:pt x="4176" y="42880"/>
                        </a:cubicBezTo>
                        <a:lnTo>
                          <a:pt x="4176" y="42319"/>
                        </a:lnTo>
                        <a:lnTo>
                          <a:pt x="3745" y="42319"/>
                        </a:lnTo>
                        <a:cubicBezTo>
                          <a:pt x="2881" y="41197"/>
                          <a:pt x="2103" y="40075"/>
                          <a:pt x="1456" y="39126"/>
                        </a:cubicBezTo>
                        <a:lnTo>
                          <a:pt x="1413" y="39083"/>
                        </a:lnTo>
                        <a:cubicBezTo>
                          <a:pt x="1024" y="38522"/>
                          <a:pt x="679" y="37961"/>
                          <a:pt x="334" y="37529"/>
                        </a:cubicBezTo>
                        <a:lnTo>
                          <a:pt x="1586" y="34853"/>
                        </a:lnTo>
                        <a:lnTo>
                          <a:pt x="1715" y="34552"/>
                        </a:lnTo>
                        <a:lnTo>
                          <a:pt x="1758" y="34120"/>
                        </a:lnTo>
                        <a:cubicBezTo>
                          <a:pt x="1822" y="33909"/>
                          <a:pt x="1865" y="33692"/>
                          <a:pt x="1887" y="33473"/>
                        </a:cubicBezTo>
                        <a:lnTo>
                          <a:pt x="1887" y="29934"/>
                        </a:lnTo>
                        <a:cubicBezTo>
                          <a:pt x="173" y="15205"/>
                          <a:pt x="10732" y="1876"/>
                          <a:pt x="25472" y="163"/>
                        </a:cubicBezTo>
                        <a:cubicBezTo>
                          <a:pt x="40211" y="-1550"/>
                          <a:pt x="53549" y="9002"/>
                          <a:pt x="55263" y="23731"/>
                        </a:cubicBezTo>
                        <a:cubicBezTo>
                          <a:pt x="55503" y="25792"/>
                          <a:pt x="55503" y="27873"/>
                          <a:pt x="55263" y="29934"/>
                        </a:cubicBezTo>
                        <a:lnTo>
                          <a:pt x="55263" y="35069"/>
                        </a:lnTo>
                        <a:lnTo>
                          <a:pt x="55393" y="35372"/>
                        </a:lnTo>
                        <a:cubicBezTo>
                          <a:pt x="55387" y="35531"/>
                          <a:pt x="55401" y="35691"/>
                          <a:pt x="55436" y="35846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91" name="Google Shape;2691;g2db6eecb36d_0_5"/>
                <p:cNvGrpSpPr/>
                <p:nvPr/>
              </p:nvGrpSpPr>
              <p:grpSpPr>
                <a:xfrm>
                  <a:off x="5723061" y="4582192"/>
                  <a:ext cx="561040" cy="377073"/>
                  <a:chOff x="4965588" y="3156037"/>
                  <a:chExt cx="381012" cy="256077"/>
                </a:xfrm>
              </p:grpSpPr>
              <p:sp>
                <p:nvSpPr>
                  <p:cNvPr id="2692" name="Google Shape;2692;g2db6eecb36d_0_5"/>
                  <p:cNvSpPr/>
                  <p:nvPr/>
                </p:nvSpPr>
                <p:spPr>
                  <a:xfrm>
                    <a:off x="4965588" y="3156037"/>
                    <a:ext cx="381012" cy="256077"/>
                  </a:xfrm>
                  <a:custGeom>
                    <a:rect b="b" l="l" r="r" t="t"/>
                    <a:pathLst>
                      <a:path extrusionOk="0" h="256077" w="381012">
                        <a:moveTo>
                          <a:pt x="381347" y="182913"/>
                        </a:moveTo>
                        <a:lnTo>
                          <a:pt x="381347" y="201944"/>
                        </a:lnTo>
                        <a:cubicBezTo>
                          <a:pt x="381348" y="203754"/>
                          <a:pt x="379880" y="205222"/>
                          <a:pt x="378069" y="205223"/>
                        </a:cubicBezTo>
                        <a:cubicBezTo>
                          <a:pt x="378068" y="205223"/>
                          <a:pt x="378067" y="205223"/>
                          <a:pt x="378065" y="205223"/>
                        </a:cubicBezTo>
                        <a:lnTo>
                          <a:pt x="363814" y="205223"/>
                        </a:lnTo>
                        <a:lnTo>
                          <a:pt x="363814" y="247816"/>
                        </a:lnTo>
                        <a:cubicBezTo>
                          <a:pt x="364088" y="248336"/>
                          <a:pt x="364236" y="248912"/>
                          <a:pt x="364246" y="249499"/>
                        </a:cubicBezTo>
                        <a:lnTo>
                          <a:pt x="364246" y="252779"/>
                        </a:lnTo>
                        <a:cubicBezTo>
                          <a:pt x="364247" y="254589"/>
                          <a:pt x="362779" y="256058"/>
                          <a:pt x="360967" y="256059"/>
                        </a:cubicBezTo>
                        <a:cubicBezTo>
                          <a:pt x="360966" y="256059"/>
                          <a:pt x="360965" y="256059"/>
                          <a:pt x="360964" y="256059"/>
                        </a:cubicBezTo>
                        <a:lnTo>
                          <a:pt x="28273" y="256059"/>
                        </a:lnTo>
                        <a:cubicBezTo>
                          <a:pt x="26015" y="255182"/>
                          <a:pt x="24228" y="253397"/>
                          <a:pt x="23351" y="251139"/>
                        </a:cubicBezTo>
                        <a:lnTo>
                          <a:pt x="23351" y="205223"/>
                        </a:lnTo>
                        <a:lnTo>
                          <a:pt x="3616" y="205223"/>
                        </a:lnTo>
                        <a:cubicBezTo>
                          <a:pt x="1804" y="205224"/>
                          <a:pt x="335" y="203758"/>
                          <a:pt x="334" y="201948"/>
                        </a:cubicBezTo>
                        <a:cubicBezTo>
                          <a:pt x="334" y="201946"/>
                          <a:pt x="334" y="201945"/>
                          <a:pt x="334" y="201944"/>
                        </a:cubicBezTo>
                        <a:lnTo>
                          <a:pt x="334" y="182913"/>
                        </a:lnTo>
                        <a:cubicBezTo>
                          <a:pt x="333" y="181102"/>
                          <a:pt x="1801" y="179634"/>
                          <a:pt x="3613" y="179633"/>
                        </a:cubicBezTo>
                        <a:cubicBezTo>
                          <a:pt x="3614" y="179633"/>
                          <a:pt x="3615" y="179633"/>
                          <a:pt x="3616" y="179633"/>
                        </a:cubicBezTo>
                        <a:lnTo>
                          <a:pt x="59021" y="179633"/>
                        </a:lnTo>
                        <a:cubicBezTo>
                          <a:pt x="62660" y="174743"/>
                          <a:pt x="67662" y="171036"/>
                          <a:pt x="73401" y="168974"/>
                        </a:cubicBezTo>
                        <a:lnTo>
                          <a:pt x="73401" y="127029"/>
                        </a:lnTo>
                        <a:cubicBezTo>
                          <a:pt x="70728" y="126393"/>
                          <a:pt x="68166" y="125360"/>
                          <a:pt x="65800" y="123965"/>
                        </a:cubicBezTo>
                        <a:lnTo>
                          <a:pt x="52629" y="123965"/>
                        </a:lnTo>
                        <a:cubicBezTo>
                          <a:pt x="47788" y="123965"/>
                          <a:pt x="43863" y="120043"/>
                          <a:pt x="43863" y="115205"/>
                        </a:cubicBezTo>
                        <a:cubicBezTo>
                          <a:pt x="43863" y="110367"/>
                          <a:pt x="47788" y="106444"/>
                          <a:pt x="52629" y="106444"/>
                        </a:cubicBezTo>
                        <a:lnTo>
                          <a:pt x="57294" y="106444"/>
                        </a:lnTo>
                        <a:cubicBezTo>
                          <a:pt x="58491" y="101995"/>
                          <a:pt x="61412" y="98206"/>
                          <a:pt x="65412" y="95915"/>
                        </a:cubicBezTo>
                        <a:cubicBezTo>
                          <a:pt x="70368" y="92943"/>
                          <a:pt x="76041" y="91376"/>
                          <a:pt x="81822" y="91384"/>
                        </a:cubicBezTo>
                        <a:lnTo>
                          <a:pt x="82298" y="91383"/>
                        </a:lnTo>
                        <a:cubicBezTo>
                          <a:pt x="91924" y="90622"/>
                          <a:pt x="101143" y="95413"/>
                          <a:pt x="106048" y="103725"/>
                        </a:cubicBezTo>
                        <a:lnTo>
                          <a:pt x="136925" y="82623"/>
                        </a:lnTo>
                        <a:cubicBezTo>
                          <a:pt x="137189" y="82463"/>
                          <a:pt x="137463" y="82319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3" y="65901"/>
                          <a:pt x="162339" y="58843"/>
                          <a:pt x="162144" y="51682"/>
                        </a:cubicBezTo>
                        <a:cubicBezTo>
                          <a:pt x="160590" y="49439"/>
                          <a:pt x="159381" y="47669"/>
                          <a:pt x="159078" y="47194"/>
                        </a:cubicBezTo>
                        <a:lnTo>
                          <a:pt x="158819" y="46805"/>
                        </a:lnTo>
                        <a:cubicBezTo>
                          <a:pt x="158500" y="46332"/>
                          <a:pt x="158321" y="45779"/>
                          <a:pt x="158302" y="45209"/>
                        </a:cubicBezTo>
                        <a:lnTo>
                          <a:pt x="158215" y="43828"/>
                        </a:lnTo>
                        <a:cubicBezTo>
                          <a:pt x="158173" y="43283"/>
                          <a:pt x="158262" y="42735"/>
                          <a:pt x="158474" y="42231"/>
                        </a:cubicBezTo>
                        <a:lnTo>
                          <a:pt x="159855" y="39341"/>
                        </a:lnTo>
                        <a:lnTo>
                          <a:pt x="159855" y="36493"/>
                        </a:lnTo>
                        <a:cubicBezTo>
                          <a:pt x="158135" y="18129"/>
                          <a:pt x="171637" y="1848"/>
                          <a:pt x="190013" y="129"/>
                        </a:cubicBezTo>
                        <a:cubicBezTo>
                          <a:pt x="208390" y="-1591"/>
                          <a:pt x="224682" y="11902"/>
                          <a:pt x="226402" y="30265"/>
                        </a:cubicBezTo>
                        <a:cubicBezTo>
                          <a:pt x="226596" y="32337"/>
                          <a:pt x="226596" y="34421"/>
                          <a:pt x="226402" y="36493"/>
                        </a:cubicBezTo>
                        <a:lnTo>
                          <a:pt x="226402" y="40851"/>
                        </a:lnTo>
                        <a:lnTo>
                          <a:pt x="226964" y="42663"/>
                        </a:lnTo>
                        <a:cubicBezTo>
                          <a:pt x="227084" y="42995"/>
                          <a:pt x="227142" y="43346"/>
                          <a:pt x="227136" y="43699"/>
                        </a:cubicBezTo>
                        <a:cubicBezTo>
                          <a:pt x="227122" y="44059"/>
                          <a:pt x="227136" y="44420"/>
                          <a:pt x="227180" y="44778"/>
                        </a:cubicBezTo>
                        <a:lnTo>
                          <a:pt x="227309" y="45511"/>
                        </a:lnTo>
                        <a:cubicBezTo>
                          <a:pt x="227469" y="46413"/>
                          <a:pt x="227233" y="47340"/>
                          <a:pt x="226662" y="48057"/>
                        </a:cubicBezTo>
                        <a:lnTo>
                          <a:pt x="226230" y="48662"/>
                        </a:lnTo>
                        <a:cubicBezTo>
                          <a:pt x="225927" y="49050"/>
                          <a:pt x="224804" y="50474"/>
                          <a:pt x="223293" y="52287"/>
                        </a:cubicBezTo>
                        <a:cubicBezTo>
                          <a:pt x="223047" y="59320"/>
                          <a:pt x="221480" y="66244"/>
                          <a:pt x="218673" y="72698"/>
                        </a:cubicBezTo>
                        <a:lnTo>
                          <a:pt x="222602" y="74424"/>
                        </a:lnTo>
                        <a:lnTo>
                          <a:pt x="244410" y="83271"/>
                        </a:lnTo>
                        <a:lnTo>
                          <a:pt x="254386" y="87112"/>
                        </a:lnTo>
                        <a:cubicBezTo>
                          <a:pt x="255044" y="87381"/>
                          <a:pt x="255603" y="87849"/>
                          <a:pt x="255984" y="88450"/>
                        </a:cubicBezTo>
                        <a:lnTo>
                          <a:pt x="256976" y="90089"/>
                        </a:lnTo>
                        <a:lnTo>
                          <a:pt x="301154" y="133934"/>
                        </a:lnTo>
                        <a:cubicBezTo>
                          <a:pt x="305235" y="132242"/>
                          <a:pt x="309604" y="131348"/>
                          <a:pt x="314023" y="131301"/>
                        </a:cubicBezTo>
                        <a:lnTo>
                          <a:pt x="314498" y="131301"/>
                        </a:lnTo>
                        <a:cubicBezTo>
                          <a:pt x="328058" y="131301"/>
                          <a:pt x="338811" y="138853"/>
                          <a:pt x="339458" y="148563"/>
                        </a:cubicBezTo>
                        <a:lnTo>
                          <a:pt x="345158" y="148563"/>
                        </a:lnTo>
                        <a:cubicBezTo>
                          <a:pt x="350000" y="148563"/>
                          <a:pt x="353925" y="152485"/>
                          <a:pt x="353925" y="157323"/>
                        </a:cubicBezTo>
                        <a:cubicBezTo>
                          <a:pt x="353925" y="162161"/>
                          <a:pt x="350000" y="166083"/>
                          <a:pt x="345158" y="166083"/>
                        </a:cubicBezTo>
                        <a:lnTo>
                          <a:pt x="325251" y="166083"/>
                        </a:lnTo>
                        <a:cubicBezTo>
                          <a:pt x="324991" y="166169"/>
                          <a:pt x="324690" y="166298"/>
                          <a:pt x="324387" y="166385"/>
                        </a:cubicBezTo>
                        <a:lnTo>
                          <a:pt x="324387" y="170442"/>
                        </a:lnTo>
                        <a:cubicBezTo>
                          <a:pt x="329547" y="172270"/>
                          <a:pt x="334124" y="175443"/>
                          <a:pt x="337645" y="179633"/>
                        </a:cubicBezTo>
                        <a:lnTo>
                          <a:pt x="378065" y="179633"/>
                        </a:lnTo>
                        <a:cubicBezTo>
                          <a:pt x="379877" y="179632"/>
                          <a:pt x="381346" y="181100"/>
                          <a:pt x="381346" y="182911"/>
                        </a:cubicBezTo>
                        <a:cubicBezTo>
                          <a:pt x="381346" y="182911"/>
                          <a:pt x="381346" y="182912"/>
                          <a:pt x="381346" y="182913"/>
                        </a:cubicBezTo>
                        <a:close/>
                        <a:moveTo>
                          <a:pt x="374740" y="198664"/>
                        </a:moveTo>
                        <a:lnTo>
                          <a:pt x="374740" y="193831"/>
                        </a:lnTo>
                        <a:lnTo>
                          <a:pt x="6897" y="193831"/>
                        </a:lnTo>
                        <a:lnTo>
                          <a:pt x="6897" y="198664"/>
                        </a:lnTo>
                        <a:lnTo>
                          <a:pt x="374740" y="198664"/>
                        </a:lnTo>
                        <a:close/>
                        <a:moveTo>
                          <a:pt x="374740" y="190551"/>
                        </a:moveTo>
                        <a:lnTo>
                          <a:pt x="374740" y="186193"/>
                        </a:lnTo>
                        <a:lnTo>
                          <a:pt x="6897" y="186193"/>
                        </a:lnTo>
                        <a:lnTo>
                          <a:pt x="6897" y="190551"/>
                        </a:lnTo>
                        <a:close/>
                        <a:moveTo>
                          <a:pt x="353925" y="246220"/>
                        </a:moveTo>
                        <a:lnTo>
                          <a:pt x="353925" y="205223"/>
                        </a:lnTo>
                        <a:lnTo>
                          <a:pt x="33196" y="205223"/>
                        </a:lnTo>
                        <a:lnTo>
                          <a:pt x="33196" y="246220"/>
                        </a:lnTo>
                        <a:close/>
                        <a:moveTo>
                          <a:pt x="347361" y="157323"/>
                        </a:moveTo>
                        <a:cubicBezTo>
                          <a:pt x="347356" y="156109"/>
                          <a:pt x="346373" y="155127"/>
                          <a:pt x="345158" y="155122"/>
                        </a:cubicBezTo>
                        <a:lnTo>
                          <a:pt x="331124" y="155122"/>
                        </a:lnTo>
                        <a:lnTo>
                          <a:pt x="332161" y="152835"/>
                        </a:lnTo>
                        <a:cubicBezTo>
                          <a:pt x="332452" y="152144"/>
                          <a:pt x="332655" y="151419"/>
                          <a:pt x="332764" y="150678"/>
                        </a:cubicBezTo>
                        <a:cubicBezTo>
                          <a:pt x="332808" y="150418"/>
                          <a:pt x="332851" y="150159"/>
                          <a:pt x="332895" y="149857"/>
                        </a:cubicBezTo>
                        <a:lnTo>
                          <a:pt x="332895" y="149382"/>
                        </a:lnTo>
                        <a:cubicBezTo>
                          <a:pt x="332808" y="143039"/>
                          <a:pt x="324560" y="137861"/>
                          <a:pt x="314498" y="137861"/>
                        </a:cubicBezTo>
                        <a:lnTo>
                          <a:pt x="314066" y="137861"/>
                        </a:lnTo>
                        <a:cubicBezTo>
                          <a:pt x="312900" y="137904"/>
                          <a:pt x="311778" y="137989"/>
                          <a:pt x="310655" y="138120"/>
                        </a:cubicBezTo>
                        <a:lnTo>
                          <a:pt x="309359" y="138378"/>
                        </a:lnTo>
                        <a:cubicBezTo>
                          <a:pt x="308704" y="138466"/>
                          <a:pt x="308055" y="138596"/>
                          <a:pt x="307416" y="138766"/>
                        </a:cubicBezTo>
                        <a:cubicBezTo>
                          <a:pt x="306941" y="138896"/>
                          <a:pt x="306466" y="139026"/>
                          <a:pt x="305991" y="139198"/>
                        </a:cubicBezTo>
                        <a:cubicBezTo>
                          <a:pt x="305429" y="139371"/>
                          <a:pt x="304868" y="139543"/>
                          <a:pt x="304350" y="139759"/>
                        </a:cubicBezTo>
                        <a:cubicBezTo>
                          <a:pt x="303918" y="139932"/>
                          <a:pt x="303529" y="140147"/>
                          <a:pt x="303097" y="140320"/>
                        </a:cubicBezTo>
                        <a:cubicBezTo>
                          <a:pt x="302418" y="140631"/>
                          <a:pt x="301755" y="140977"/>
                          <a:pt x="301111" y="141356"/>
                        </a:cubicBezTo>
                        <a:lnTo>
                          <a:pt x="300031" y="142090"/>
                        </a:lnTo>
                        <a:lnTo>
                          <a:pt x="252787" y="95138"/>
                        </a:lnTo>
                        <a:lnTo>
                          <a:pt x="252529" y="95225"/>
                        </a:lnTo>
                        <a:lnTo>
                          <a:pt x="251665" y="93930"/>
                        </a:lnTo>
                        <a:lnTo>
                          <a:pt x="251622" y="93887"/>
                        </a:lnTo>
                        <a:lnTo>
                          <a:pt x="251536" y="93714"/>
                        </a:lnTo>
                        <a:lnTo>
                          <a:pt x="250974" y="92850"/>
                        </a:lnTo>
                        <a:lnTo>
                          <a:pt x="242424" y="89572"/>
                        </a:lnTo>
                        <a:lnTo>
                          <a:pt x="241992" y="89399"/>
                        </a:lnTo>
                        <a:lnTo>
                          <a:pt x="239271" y="88319"/>
                        </a:lnTo>
                        <a:lnTo>
                          <a:pt x="224718" y="148821"/>
                        </a:lnTo>
                        <a:cubicBezTo>
                          <a:pt x="226380" y="152020"/>
                          <a:pt x="227240" y="155574"/>
                          <a:pt x="227223" y="159179"/>
                        </a:cubicBezTo>
                        <a:lnTo>
                          <a:pt x="227223" y="182913"/>
                        </a:lnTo>
                        <a:lnTo>
                          <a:pt x="239746" y="182913"/>
                        </a:lnTo>
                        <a:lnTo>
                          <a:pt x="243935" y="138249"/>
                        </a:lnTo>
                        <a:lnTo>
                          <a:pt x="296965" y="178209"/>
                        </a:lnTo>
                        <a:cubicBezTo>
                          <a:pt x="299432" y="176179"/>
                          <a:pt x="302239" y="174601"/>
                          <a:pt x="305257" y="173548"/>
                        </a:cubicBezTo>
                        <a:cubicBezTo>
                          <a:pt x="305947" y="173290"/>
                          <a:pt x="306681" y="173074"/>
                          <a:pt x="307416" y="172858"/>
                        </a:cubicBezTo>
                        <a:lnTo>
                          <a:pt x="307416" y="164012"/>
                        </a:lnTo>
                        <a:cubicBezTo>
                          <a:pt x="306034" y="163712"/>
                          <a:pt x="304677" y="163308"/>
                          <a:pt x="303357" y="162803"/>
                        </a:cubicBezTo>
                        <a:lnTo>
                          <a:pt x="283362" y="162803"/>
                        </a:lnTo>
                        <a:cubicBezTo>
                          <a:pt x="280333" y="162803"/>
                          <a:pt x="277878" y="160349"/>
                          <a:pt x="277878" y="157323"/>
                        </a:cubicBezTo>
                        <a:cubicBezTo>
                          <a:pt x="277878" y="154295"/>
                          <a:pt x="280333" y="151842"/>
                          <a:pt x="283362" y="151842"/>
                        </a:cubicBezTo>
                        <a:lnTo>
                          <a:pt x="297700" y="152101"/>
                        </a:lnTo>
                        <a:cubicBezTo>
                          <a:pt x="297428" y="151383"/>
                          <a:pt x="297281" y="150624"/>
                          <a:pt x="297268" y="149857"/>
                        </a:cubicBezTo>
                        <a:lnTo>
                          <a:pt x="297268" y="149771"/>
                        </a:lnTo>
                        <a:cubicBezTo>
                          <a:pt x="297570" y="146801"/>
                          <a:pt x="299336" y="144179"/>
                          <a:pt x="301974" y="142780"/>
                        </a:cubicBezTo>
                        <a:cubicBezTo>
                          <a:pt x="305648" y="140611"/>
                          <a:pt x="309842" y="139478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11" y="143945"/>
                          <a:pt x="331253" y="149425"/>
                        </a:cubicBezTo>
                        <a:cubicBezTo>
                          <a:pt x="330980" y="152427"/>
                          <a:pt x="329210" y="155089"/>
                          <a:pt x="326546" y="156503"/>
                        </a:cubicBezTo>
                        <a:cubicBezTo>
                          <a:pt x="322870" y="158662"/>
                          <a:pt x="318675" y="159781"/>
                          <a:pt x="314412" y="159739"/>
                        </a:cubicBezTo>
                        <a:lnTo>
                          <a:pt x="314023" y="159783"/>
                        </a:lnTo>
                        <a:cubicBezTo>
                          <a:pt x="309051" y="159967"/>
                          <a:pt x="304169" y="158427"/>
                          <a:pt x="300203" y="155424"/>
                        </a:cubicBezTo>
                        <a:lnTo>
                          <a:pt x="283319" y="155122"/>
                        </a:lnTo>
                        <a:cubicBezTo>
                          <a:pt x="282103" y="155145"/>
                          <a:pt x="281136" y="156150"/>
                          <a:pt x="281159" y="157365"/>
                        </a:cubicBezTo>
                        <a:cubicBezTo>
                          <a:pt x="281182" y="158564"/>
                          <a:pt x="282162" y="159524"/>
                          <a:pt x="283362" y="159524"/>
                        </a:cubicBezTo>
                        <a:lnTo>
                          <a:pt x="304263" y="159653"/>
                        </a:lnTo>
                        <a:cubicBezTo>
                          <a:pt x="305895" y="160286"/>
                          <a:pt x="307589" y="160749"/>
                          <a:pt x="309316" y="161034"/>
                        </a:cubicBezTo>
                        <a:lnTo>
                          <a:pt x="310697" y="161250"/>
                        </a:lnTo>
                        <a:lnTo>
                          <a:pt x="310697" y="175534"/>
                        </a:lnTo>
                        <a:lnTo>
                          <a:pt x="309402" y="175793"/>
                        </a:lnTo>
                        <a:cubicBezTo>
                          <a:pt x="308358" y="175994"/>
                          <a:pt x="307332" y="176282"/>
                          <a:pt x="306336" y="176655"/>
                        </a:cubicBezTo>
                        <a:cubicBezTo>
                          <a:pt x="302690" y="177929"/>
                          <a:pt x="299413" y="180078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5"/>
                        </a:lnTo>
                        <a:cubicBezTo>
                          <a:pt x="330822" y="181920"/>
                          <a:pt x="330303" y="181532"/>
                          <a:pt x="329785" y="181101"/>
                        </a:cubicBezTo>
                        <a:cubicBezTo>
                          <a:pt x="329388" y="180719"/>
                          <a:pt x="328970" y="180358"/>
                          <a:pt x="328533" y="180021"/>
                        </a:cubicBezTo>
                        <a:cubicBezTo>
                          <a:pt x="327972" y="179633"/>
                          <a:pt x="327367" y="179288"/>
                          <a:pt x="326806" y="178899"/>
                        </a:cubicBezTo>
                        <a:cubicBezTo>
                          <a:pt x="326374" y="178641"/>
                          <a:pt x="325941" y="178339"/>
                          <a:pt x="325510" y="178080"/>
                        </a:cubicBezTo>
                        <a:cubicBezTo>
                          <a:pt x="324540" y="177596"/>
                          <a:pt x="323545" y="177164"/>
                          <a:pt x="322530" y="176785"/>
                        </a:cubicBezTo>
                        <a:lnTo>
                          <a:pt x="322185" y="176656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3"/>
                        </a:cubicBezTo>
                        <a:lnTo>
                          <a:pt x="317823" y="175534"/>
                        </a:lnTo>
                        <a:lnTo>
                          <a:pt x="317823" y="161163"/>
                        </a:lnTo>
                        <a:lnTo>
                          <a:pt x="319162" y="160905"/>
                        </a:lnTo>
                        <a:cubicBezTo>
                          <a:pt x="319723" y="160776"/>
                          <a:pt x="320285" y="160645"/>
                          <a:pt x="320802" y="160516"/>
                        </a:cubicBezTo>
                        <a:cubicBezTo>
                          <a:pt x="321607" y="160332"/>
                          <a:pt x="322400" y="160101"/>
                          <a:pt x="323178" y="159825"/>
                        </a:cubicBezTo>
                        <a:cubicBezTo>
                          <a:pt x="323400" y="159773"/>
                          <a:pt x="323616" y="159702"/>
                          <a:pt x="323825" y="159610"/>
                        </a:cubicBezTo>
                        <a:lnTo>
                          <a:pt x="324387" y="159523"/>
                        </a:lnTo>
                        <a:lnTo>
                          <a:pt x="345158" y="159523"/>
                        </a:lnTo>
                        <a:cubicBezTo>
                          <a:pt x="346372" y="159518"/>
                          <a:pt x="347356" y="158536"/>
                          <a:pt x="347361" y="157323"/>
                        </a:cubicBezTo>
                        <a:close/>
                        <a:moveTo>
                          <a:pt x="324775" y="153741"/>
                        </a:moveTo>
                        <a:cubicBezTo>
                          <a:pt x="325769" y="153137"/>
                          <a:pt x="328014" y="151497"/>
                          <a:pt x="327972" y="149469"/>
                        </a:cubicBezTo>
                        <a:cubicBezTo>
                          <a:pt x="327928" y="146318"/>
                          <a:pt x="322185" y="142780"/>
                          <a:pt x="314498" y="142780"/>
                        </a:cubicBezTo>
                        <a:lnTo>
                          <a:pt x="314152" y="142780"/>
                        </a:lnTo>
                        <a:cubicBezTo>
                          <a:pt x="310499" y="142761"/>
                          <a:pt x="306907" y="143714"/>
                          <a:pt x="303745" y="145542"/>
                        </a:cubicBezTo>
                        <a:cubicBezTo>
                          <a:pt x="302795" y="146146"/>
                          <a:pt x="300507" y="147786"/>
                          <a:pt x="300550" y="149814"/>
                        </a:cubicBezTo>
                        <a:cubicBezTo>
                          <a:pt x="300592" y="152965"/>
                          <a:pt x="306336" y="156459"/>
                          <a:pt x="314023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8" y="182055"/>
                          <a:pt x="293810" y="181233"/>
                          <a:pt x="294547" y="180453"/>
                        </a:cubicBezTo>
                        <a:lnTo>
                          <a:pt x="246656" y="144419"/>
                        </a:lnTo>
                        <a:lnTo>
                          <a:pt x="243029" y="182913"/>
                        </a:lnTo>
                        <a:close/>
                        <a:moveTo>
                          <a:pt x="221220" y="149296"/>
                        </a:moveTo>
                        <a:lnTo>
                          <a:pt x="236205" y="87025"/>
                        </a:lnTo>
                        <a:lnTo>
                          <a:pt x="230030" y="84522"/>
                        </a:lnTo>
                        <a:lnTo>
                          <a:pt x="215736" y="143989"/>
                        </a:lnTo>
                        <a:lnTo>
                          <a:pt x="214095" y="143470"/>
                        </a:lnTo>
                        <a:cubicBezTo>
                          <a:pt x="213071" y="143168"/>
                          <a:pt x="212010" y="143009"/>
                          <a:pt x="210942" y="142996"/>
                        </a:cubicBezTo>
                        <a:lnTo>
                          <a:pt x="169529" y="142996"/>
                        </a:lnTo>
                        <a:lnTo>
                          <a:pt x="155192" y="83271"/>
                        </a:lnTo>
                        <a:lnTo>
                          <a:pt x="148930" y="85386"/>
                        </a:lnTo>
                        <a:lnTo>
                          <a:pt x="163440" y="145715"/>
                        </a:lnTo>
                        <a:lnTo>
                          <a:pt x="162749" y="146361"/>
                        </a:lnTo>
                        <a:cubicBezTo>
                          <a:pt x="159416" y="149786"/>
                          <a:pt x="157596" y="154403"/>
                          <a:pt x="157697" y="159178"/>
                        </a:cubicBezTo>
                        <a:lnTo>
                          <a:pt x="157697" y="182913"/>
                        </a:lnTo>
                        <a:lnTo>
                          <a:pt x="223941" y="182913"/>
                        </a:lnTo>
                        <a:lnTo>
                          <a:pt x="223941" y="159179"/>
                        </a:lnTo>
                        <a:cubicBezTo>
                          <a:pt x="223965" y="155919"/>
                          <a:pt x="223147" y="152708"/>
                          <a:pt x="221565" y="149857"/>
                        </a:cubicBezTo>
                        <a:close/>
                        <a:moveTo>
                          <a:pt x="213360" y="139932"/>
                        </a:moveTo>
                        <a:lnTo>
                          <a:pt x="226920" y="83487"/>
                        </a:lnTo>
                        <a:lnTo>
                          <a:pt x="219968" y="80423"/>
                        </a:lnTo>
                        <a:lnTo>
                          <a:pt x="216470" y="78998"/>
                        </a:lnTo>
                        <a:lnTo>
                          <a:pt x="199066" y="99324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9"/>
                        </a:lnTo>
                        <a:lnTo>
                          <a:pt x="158302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5"/>
                          <a:pt x="213360" y="139932"/>
                        </a:cubicBezTo>
                        <a:close/>
                        <a:moveTo>
                          <a:pt x="220615" y="45166"/>
                        </a:moveTo>
                        <a:cubicBezTo>
                          <a:pt x="220580" y="44836"/>
                          <a:pt x="220566" y="44505"/>
                          <a:pt x="220573" y="44173"/>
                        </a:cubicBezTo>
                        <a:lnTo>
                          <a:pt x="219968" y="42404"/>
                        </a:lnTo>
                        <a:cubicBezTo>
                          <a:pt x="219932" y="42248"/>
                          <a:pt x="219918" y="42089"/>
                          <a:pt x="219925" y="41930"/>
                        </a:cubicBezTo>
                        <a:lnTo>
                          <a:pt x="219796" y="41628"/>
                        </a:lnTo>
                        <a:lnTo>
                          <a:pt x="219796" y="36493"/>
                        </a:lnTo>
                        <a:cubicBezTo>
                          <a:pt x="221510" y="21763"/>
                          <a:pt x="210951" y="8435"/>
                          <a:pt x="196212" y="6722"/>
                        </a:cubicBezTo>
                        <a:cubicBezTo>
                          <a:pt x="181472" y="5009"/>
                          <a:pt x="168134" y="15560"/>
                          <a:pt x="166420" y="30289"/>
                        </a:cubicBezTo>
                        <a:cubicBezTo>
                          <a:pt x="166180" y="32350"/>
                          <a:pt x="166180" y="34432"/>
                          <a:pt x="166420" y="36493"/>
                        </a:cubicBezTo>
                        <a:lnTo>
                          <a:pt x="166420" y="40031"/>
                        </a:lnTo>
                        <a:cubicBezTo>
                          <a:pt x="166397" y="40250"/>
                          <a:pt x="166354" y="40467"/>
                          <a:pt x="166291" y="40679"/>
                        </a:cubicBezTo>
                        <a:lnTo>
                          <a:pt x="166247" y="41109"/>
                        </a:lnTo>
                        <a:lnTo>
                          <a:pt x="166117" y="41412"/>
                        </a:lnTo>
                        <a:lnTo>
                          <a:pt x="164865" y="44087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6" y="46633"/>
                          <a:pt x="167413" y="47755"/>
                          <a:pt x="168276" y="48877"/>
                        </a:cubicBezTo>
                        <a:lnTo>
                          <a:pt x="168709" y="48877"/>
                        </a:lnTo>
                        <a:lnTo>
                          <a:pt x="168709" y="49439"/>
                        </a:lnTo>
                        <a:cubicBezTo>
                          <a:pt x="170842" y="52698"/>
                          <a:pt x="173497" y="55585"/>
                          <a:pt x="176568" y="57983"/>
                        </a:cubicBezTo>
                        <a:cubicBezTo>
                          <a:pt x="181142" y="59886"/>
                          <a:pt x="186089" y="60726"/>
                          <a:pt x="191035" y="60443"/>
                        </a:cubicBezTo>
                        <a:cubicBezTo>
                          <a:pt x="196779" y="60579"/>
                          <a:pt x="202504" y="59732"/>
                          <a:pt x="207963" y="57939"/>
                        </a:cubicBezTo>
                        <a:cubicBezTo>
                          <a:pt x="212806" y="54350"/>
                          <a:pt x="217073" y="50042"/>
                          <a:pt x="220615" y="45166"/>
                        </a:cubicBezTo>
                        <a:close/>
                        <a:moveTo>
                          <a:pt x="198851" y="94534"/>
                        </a:moveTo>
                        <a:lnTo>
                          <a:pt x="213231" y="77704"/>
                        </a:lnTo>
                        <a:lnTo>
                          <a:pt x="212886" y="77531"/>
                        </a:lnTo>
                        <a:lnTo>
                          <a:pt x="212842" y="77531"/>
                        </a:lnTo>
                        <a:lnTo>
                          <a:pt x="212368" y="77359"/>
                        </a:lnTo>
                        <a:cubicBezTo>
                          <a:pt x="208439" y="84154"/>
                          <a:pt x="201482" y="88649"/>
                          <a:pt x="193669" y="89441"/>
                        </a:cubicBezTo>
                        <a:close/>
                        <a:moveTo>
                          <a:pt x="211245" y="72914"/>
                        </a:moveTo>
                        <a:cubicBezTo>
                          <a:pt x="214176" y="67375"/>
                          <a:pt x="215939" y="61294"/>
                          <a:pt x="216427" y="55048"/>
                        </a:cubicBezTo>
                        <a:cubicBezTo>
                          <a:pt x="214401" y="57422"/>
                          <a:pt x="211975" y="59423"/>
                          <a:pt x="209258" y="60960"/>
                        </a:cubicBezTo>
                        <a:cubicBezTo>
                          <a:pt x="203394" y="62947"/>
                          <a:pt x="197225" y="63882"/>
                          <a:pt x="191035" y="63722"/>
                        </a:cubicBezTo>
                        <a:cubicBezTo>
                          <a:pt x="185536" y="63951"/>
                          <a:pt x="180054" y="62979"/>
                          <a:pt x="174970" y="60874"/>
                        </a:cubicBezTo>
                        <a:cubicBezTo>
                          <a:pt x="172695" y="59319"/>
                          <a:pt x="170683" y="57410"/>
                          <a:pt x="169010" y="55221"/>
                        </a:cubicBezTo>
                        <a:cubicBezTo>
                          <a:pt x="169551" y="61375"/>
                          <a:pt x="171313" y="67361"/>
                          <a:pt x="174193" y="72828"/>
                        </a:cubicBezTo>
                        <a:cubicBezTo>
                          <a:pt x="174279" y="72957"/>
                          <a:pt x="174236" y="73043"/>
                          <a:pt x="174279" y="73173"/>
                        </a:cubicBezTo>
                        <a:cubicBezTo>
                          <a:pt x="177884" y="83354"/>
                          <a:pt x="189065" y="88687"/>
                          <a:pt x="199253" y="85085"/>
                        </a:cubicBezTo>
                        <a:cubicBezTo>
                          <a:pt x="204807" y="83121"/>
                          <a:pt x="209180" y="78762"/>
                          <a:pt x="211158" y="73216"/>
                        </a:cubicBezTo>
                        <a:cubicBezTo>
                          <a:pt x="211202" y="73129"/>
                          <a:pt x="211158" y="73000"/>
                          <a:pt x="211245" y="72914"/>
                        </a:cubicBezTo>
                        <a:close/>
                        <a:moveTo>
                          <a:pt x="185119" y="95310"/>
                        </a:moveTo>
                        <a:lnTo>
                          <a:pt x="191812" y="89441"/>
                        </a:lnTo>
                        <a:cubicBezTo>
                          <a:pt x="183964" y="88651"/>
                          <a:pt x="176982" y="84117"/>
                          <a:pt x="173070" y="77272"/>
                        </a:cubicBezTo>
                        <a:lnTo>
                          <a:pt x="171688" y="77747"/>
                        </a:lnTo>
                        <a:close/>
                        <a:moveTo>
                          <a:pt x="159813" y="144679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4"/>
                        </a:lnTo>
                        <a:lnTo>
                          <a:pt x="114426" y="109724"/>
                        </a:lnTo>
                        <a:cubicBezTo>
                          <a:pt x="117455" y="109724"/>
                          <a:pt x="119910" y="112178"/>
                          <a:pt x="119910" y="115205"/>
                        </a:cubicBezTo>
                        <a:cubicBezTo>
                          <a:pt x="119910" y="118231"/>
                          <a:pt x="117455" y="120685"/>
                          <a:pt x="114426" y="120685"/>
                        </a:cubicBezTo>
                        <a:lnTo>
                          <a:pt x="96979" y="120772"/>
                        </a:lnTo>
                        <a:cubicBezTo>
                          <a:pt x="94924" y="122020"/>
                          <a:pt x="92698" y="122965"/>
                          <a:pt x="90372" y="123577"/>
                        </a:cubicBezTo>
                        <a:lnTo>
                          <a:pt x="90372" y="144074"/>
                        </a:lnTo>
                        <a:cubicBezTo>
                          <a:pt x="95900" y="142651"/>
                          <a:pt x="112699" y="137040"/>
                          <a:pt x="128504" y="130697"/>
                        </a:cubicBezTo>
                        <a:cubicBezTo>
                          <a:pt x="130525" y="129697"/>
                          <a:pt x="132891" y="129665"/>
                          <a:pt x="134938" y="130610"/>
                        </a:cubicBezTo>
                        <a:cubicBezTo>
                          <a:pt x="136469" y="131408"/>
                          <a:pt x="137585" y="132822"/>
                          <a:pt x="138005" y="134495"/>
                        </a:cubicBezTo>
                        <a:lnTo>
                          <a:pt x="142108" y="182913"/>
                        </a:lnTo>
                        <a:lnTo>
                          <a:pt x="154415" y="182913"/>
                        </a:lnTo>
                        <a:lnTo>
                          <a:pt x="154415" y="159179"/>
                        </a:lnTo>
                        <a:cubicBezTo>
                          <a:pt x="154328" y="153839"/>
                          <a:pt x="156255" y="148663"/>
                          <a:pt x="159813" y="144679"/>
                        </a:cubicBezTo>
                        <a:close/>
                        <a:moveTo>
                          <a:pt x="138825" y="182913"/>
                        </a:moveTo>
                        <a:lnTo>
                          <a:pt x="134766" y="135056"/>
                        </a:lnTo>
                        <a:cubicBezTo>
                          <a:pt x="134503" y="134391"/>
                          <a:pt x="134013" y="133841"/>
                          <a:pt x="133383" y="133502"/>
                        </a:cubicBezTo>
                        <a:cubicBezTo>
                          <a:pt x="132176" y="133082"/>
                          <a:pt x="130850" y="133175"/>
                          <a:pt x="129714" y="133760"/>
                        </a:cubicBezTo>
                        <a:cubicBezTo>
                          <a:pt x="116886" y="138975"/>
                          <a:pt x="103798" y="143527"/>
                          <a:pt x="90503" y="147398"/>
                        </a:cubicBezTo>
                        <a:lnTo>
                          <a:pt x="90372" y="146793"/>
                        </a:lnTo>
                        <a:lnTo>
                          <a:pt x="90372" y="171391"/>
                        </a:lnTo>
                        <a:cubicBezTo>
                          <a:pt x="91106" y="171607"/>
                          <a:pt x="91840" y="171822"/>
                          <a:pt x="92575" y="172081"/>
                        </a:cubicBezTo>
                        <a:cubicBezTo>
                          <a:pt x="98233" y="174082"/>
                          <a:pt x="103074" y="177888"/>
                          <a:pt x="106350" y="182913"/>
                        </a:cubicBezTo>
                        <a:close/>
                        <a:moveTo>
                          <a:pt x="116628" y="115205"/>
                        </a:moveTo>
                        <a:cubicBezTo>
                          <a:pt x="116623" y="113991"/>
                          <a:pt x="115640" y="113009"/>
                          <a:pt x="114426" y="113004"/>
                        </a:cubicBezTo>
                        <a:lnTo>
                          <a:pt x="100176" y="113004"/>
                        </a:lnTo>
                        <a:lnTo>
                          <a:pt x="100564" y="111062"/>
                        </a:lnTo>
                        <a:cubicBezTo>
                          <a:pt x="100677" y="110537"/>
                          <a:pt x="100735" y="110002"/>
                          <a:pt x="100737" y="109465"/>
                        </a:cubicBezTo>
                        <a:cubicBezTo>
                          <a:pt x="100736" y="109101"/>
                          <a:pt x="100693" y="108739"/>
                          <a:pt x="100607" y="108386"/>
                        </a:cubicBezTo>
                        <a:cubicBezTo>
                          <a:pt x="99657" y="102431"/>
                          <a:pt x="91798" y="97943"/>
                          <a:pt x="82298" y="97943"/>
                        </a:cubicBezTo>
                        <a:lnTo>
                          <a:pt x="81909" y="97986"/>
                        </a:lnTo>
                        <a:cubicBezTo>
                          <a:pt x="81114" y="97999"/>
                          <a:pt x="80321" y="98057"/>
                          <a:pt x="79533" y="98159"/>
                        </a:cubicBezTo>
                        <a:cubicBezTo>
                          <a:pt x="79114" y="98147"/>
                          <a:pt x="78695" y="98175"/>
                          <a:pt x="78281" y="98245"/>
                        </a:cubicBezTo>
                        <a:cubicBezTo>
                          <a:pt x="75112" y="98626"/>
                          <a:pt x="72054" y="99654"/>
                          <a:pt x="69299" y="101266"/>
                        </a:cubicBezTo>
                        <a:cubicBezTo>
                          <a:pt x="69170" y="101353"/>
                          <a:pt x="69039" y="101396"/>
                          <a:pt x="68910" y="101482"/>
                        </a:cubicBezTo>
                        <a:cubicBezTo>
                          <a:pt x="66251" y="102939"/>
                          <a:pt x="64324" y="105443"/>
                          <a:pt x="63599" y="108386"/>
                        </a:cubicBezTo>
                        <a:cubicBezTo>
                          <a:pt x="63484" y="108911"/>
                          <a:pt x="63426" y="109446"/>
                          <a:pt x="63426" y="109983"/>
                        </a:cubicBezTo>
                        <a:cubicBezTo>
                          <a:pt x="63433" y="110358"/>
                          <a:pt x="63462" y="110733"/>
                          <a:pt x="63512" y="111105"/>
                        </a:cubicBezTo>
                        <a:lnTo>
                          <a:pt x="63857" y="113004"/>
                        </a:lnTo>
                        <a:lnTo>
                          <a:pt x="52629" y="113004"/>
                        </a:lnTo>
                        <a:cubicBezTo>
                          <a:pt x="51413" y="113004"/>
                          <a:pt x="50427" y="113990"/>
                          <a:pt x="50427" y="115205"/>
                        </a:cubicBezTo>
                        <a:cubicBezTo>
                          <a:pt x="50427" y="116420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6" y="117664"/>
                        </a:lnTo>
                        <a:cubicBezTo>
                          <a:pt x="68392" y="117837"/>
                          <a:pt x="68607" y="117924"/>
                          <a:pt x="68781" y="118053"/>
                        </a:cubicBezTo>
                        <a:cubicBezTo>
                          <a:pt x="69674" y="118619"/>
                          <a:pt x="70613" y="119109"/>
                          <a:pt x="71588" y="119520"/>
                        </a:cubicBezTo>
                        <a:cubicBezTo>
                          <a:pt x="71691" y="119555"/>
                          <a:pt x="71792" y="119598"/>
                          <a:pt x="71889" y="119650"/>
                        </a:cubicBezTo>
                        <a:cubicBezTo>
                          <a:pt x="73026" y="120098"/>
                          <a:pt x="74196" y="120459"/>
                          <a:pt x="75388" y="120728"/>
                        </a:cubicBezTo>
                        <a:cubicBezTo>
                          <a:pt x="75690" y="120814"/>
                          <a:pt x="75949" y="120858"/>
                          <a:pt x="76251" y="120944"/>
                        </a:cubicBezTo>
                        <a:cubicBezTo>
                          <a:pt x="76510" y="120988"/>
                          <a:pt x="76770" y="121030"/>
                          <a:pt x="77072" y="121073"/>
                        </a:cubicBezTo>
                        <a:cubicBezTo>
                          <a:pt x="77547" y="121160"/>
                          <a:pt x="78022" y="121246"/>
                          <a:pt x="78540" y="121289"/>
                        </a:cubicBezTo>
                        <a:lnTo>
                          <a:pt x="79965" y="121462"/>
                        </a:lnTo>
                        <a:lnTo>
                          <a:pt x="79965" y="174023"/>
                        </a:lnTo>
                        <a:lnTo>
                          <a:pt x="78670" y="174325"/>
                        </a:lnTo>
                        <a:cubicBezTo>
                          <a:pt x="77656" y="174518"/>
                          <a:pt x="76659" y="174792"/>
                          <a:pt x="75690" y="175145"/>
                        </a:cubicBezTo>
                        <a:cubicBezTo>
                          <a:pt x="75642" y="175140"/>
                          <a:pt x="75595" y="175155"/>
                          <a:pt x="75560" y="175189"/>
                        </a:cubicBezTo>
                        <a:lnTo>
                          <a:pt x="75431" y="175232"/>
                        </a:lnTo>
                        <a:cubicBezTo>
                          <a:pt x="74219" y="175657"/>
                          <a:pt x="73048" y="176191"/>
                          <a:pt x="71933" y="176828"/>
                        </a:cubicBezTo>
                        <a:cubicBezTo>
                          <a:pt x="71457" y="177087"/>
                          <a:pt x="70983" y="177476"/>
                          <a:pt x="70507" y="177777"/>
                        </a:cubicBezTo>
                        <a:cubicBezTo>
                          <a:pt x="69860" y="178209"/>
                          <a:pt x="69212" y="178598"/>
                          <a:pt x="68651" y="179030"/>
                        </a:cubicBezTo>
                        <a:cubicBezTo>
                          <a:pt x="68133" y="179418"/>
                          <a:pt x="67744" y="179892"/>
                          <a:pt x="67268" y="180324"/>
                        </a:cubicBezTo>
                        <a:cubicBezTo>
                          <a:pt x="66719" y="180794"/>
                          <a:pt x="66200" y="181298"/>
                          <a:pt x="65715" y="181835"/>
                        </a:cubicBezTo>
                        <a:cubicBezTo>
                          <a:pt x="65412" y="182179"/>
                          <a:pt x="65153" y="182568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1"/>
                          <a:pt x="95704" y="176680"/>
                          <a:pt x="91453" y="175188"/>
                        </a:cubicBezTo>
                        <a:cubicBezTo>
                          <a:pt x="90456" y="174816"/>
                          <a:pt x="89431" y="174527"/>
                          <a:pt x="88386" y="174325"/>
                        </a:cubicBezTo>
                        <a:lnTo>
                          <a:pt x="87090" y="174023"/>
                        </a:lnTo>
                        <a:lnTo>
                          <a:pt x="87090" y="121030"/>
                        </a:lnTo>
                        <a:lnTo>
                          <a:pt x="88343" y="120728"/>
                        </a:lnTo>
                        <a:cubicBezTo>
                          <a:pt x="90762" y="120193"/>
                          <a:pt x="93080" y="119275"/>
                          <a:pt x="95209" y="118009"/>
                        </a:cubicBezTo>
                        <a:lnTo>
                          <a:pt x="96072" y="117405"/>
                        </a:lnTo>
                        <a:lnTo>
                          <a:pt x="114426" y="117405"/>
                        </a:lnTo>
                        <a:cubicBezTo>
                          <a:pt x="115640" y="117400"/>
                          <a:pt x="116623" y="116418"/>
                          <a:pt x="116628" y="11520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93" name="Google Shape;2693;g2db6eecb36d_0_5"/>
                  <p:cNvSpPr/>
                  <p:nvPr/>
                </p:nvSpPr>
                <p:spPr>
                  <a:xfrm>
                    <a:off x="5030321" y="3255639"/>
                    <a:ext cx="34028" cy="20282"/>
                  </a:xfrm>
                  <a:custGeom>
                    <a:rect b="b" l="l" r="r" t="t"/>
                    <a:pathLst>
                      <a:path extrusionOk="0" h="20282" w="34028">
                        <a:moveTo>
                          <a:pt x="34362" y="9907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3"/>
                        </a:cubicBezTo>
                        <a:lnTo>
                          <a:pt x="17089" y="20263"/>
                        </a:lnTo>
                        <a:cubicBezTo>
                          <a:pt x="7934" y="20263"/>
                          <a:pt x="421" y="15819"/>
                          <a:pt x="334" y="10339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6"/>
                          <a:pt x="12954" y="-24"/>
                          <a:pt x="17218" y="25"/>
                        </a:cubicBezTo>
                        <a:lnTo>
                          <a:pt x="17565" y="-19"/>
                        </a:lnTo>
                        <a:cubicBezTo>
                          <a:pt x="26762" y="-19"/>
                          <a:pt x="34277" y="4426"/>
                          <a:pt x="34362" y="9907"/>
                        </a:cubicBezTo>
                        <a:close/>
                        <a:moveTo>
                          <a:pt x="27843" y="14222"/>
                        </a:moveTo>
                        <a:cubicBezTo>
                          <a:pt x="28835" y="13617"/>
                          <a:pt x="31081" y="11978"/>
                          <a:pt x="31081" y="9950"/>
                        </a:cubicBezTo>
                        <a:cubicBezTo>
                          <a:pt x="31038" y="6799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4"/>
                          <a:pt x="9983" y="4184"/>
                          <a:pt x="6811" y="6022"/>
                        </a:cubicBezTo>
                        <a:cubicBezTo>
                          <a:pt x="5861" y="6627"/>
                          <a:pt x="3573" y="8310"/>
                          <a:pt x="3616" y="10295"/>
                        </a:cubicBezTo>
                        <a:cubicBezTo>
                          <a:pt x="3659" y="13445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5"/>
                          <a:pt x="24685" y="16061"/>
                          <a:pt x="27843" y="1422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694" name="Google Shape;2694;g2db6eecb36d_0_5"/>
              <p:cNvGrpSpPr/>
              <p:nvPr/>
            </p:nvGrpSpPr>
            <p:grpSpPr>
              <a:xfrm>
                <a:off x="7791411" y="4576569"/>
                <a:ext cx="561040" cy="377072"/>
                <a:chOff x="5723061" y="4127787"/>
                <a:chExt cx="561040" cy="377072"/>
              </a:xfrm>
            </p:grpSpPr>
            <p:grpSp>
              <p:nvGrpSpPr>
                <p:cNvPr id="2695" name="Google Shape;2695;g2db6eecb36d_0_5"/>
                <p:cNvGrpSpPr/>
                <p:nvPr/>
              </p:nvGrpSpPr>
              <p:grpSpPr>
                <a:xfrm>
                  <a:off x="5771378" y="4137213"/>
                  <a:ext cx="472272" cy="352929"/>
                  <a:chOff x="4998402" y="2853849"/>
                  <a:chExt cx="320728" cy="239680"/>
                </a:xfrm>
              </p:grpSpPr>
              <p:sp>
                <p:nvSpPr>
                  <p:cNvPr id="2696" name="Google Shape;2696;g2db6eecb36d_0_5"/>
                  <p:cNvSpPr/>
                  <p:nvPr/>
                </p:nvSpPr>
                <p:spPr>
                  <a:xfrm>
                    <a:off x="4998402" y="3052533"/>
                    <a:ext cx="320728" cy="40996"/>
                  </a:xfrm>
                  <a:custGeom>
                    <a:rect b="b" l="l" r="r" t="t"/>
                    <a:pathLst>
                      <a:path extrusionOk="0" h="40996" w="320728">
                        <a:moveTo>
                          <a:pt x="0" y="0"/>
                        </a:moveTo>
                        <a:lnTo>
                          <a:pt x="320729" y="0"/>
                        </a:lnTo>
                        <a:lnTo>
                          <a:pt x="320729" y="40997"/>
                        </a:lnTo>
                        <a:lnTo>
                          <a:pt x="0" y="40997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97" name="Google Shape;2697;g2db6eecb36d_0_5"/>
                  <p:cNvSpPr/>
                  <p:nvPr/>
                </p:nvSpPr>
                <p:spPr>
                  <a:xfrm>
                    <a:off x="5114135" y="2930581"/>
                    <a:ext cx="87275" cy="99641"/>
                  </a:xfrm>
                  <a:custGeom>
                    <a:rect b="b" l="l" r="r" t="t"/>
                    <a:pathLst>
                      <a:path extrusionOk="0" h="99641" w="87275">
                        <a:moveTo>
                          <a:pt x="87609" y="3735"/>
                        </a:moveTo>
                        <a:lnTo>
                          <a:pt x="72625" y="66006"/>
                        </a:lnTo>
                        <a:lnTo>
                          <a:pt x="72970" y="66567"/>
                        </a:lnTo>
                        <a:cubicBezTo>
                          <a:pt x="74551" y="69418"/>
                          <a:pt x="75368" y="72629"/>
                          <a:pt x="75344" y="75888"/>
                        </a:cubicBezTo>
                        <a:lnTo>
                          <a:pt x="75344" y="99623"/>
                        </a:lnTo>
                        <a:lnTo>
                          <a:pt x="9100" y="99623"/>
                        </a:lnTo>
                        <a:lnTo>
                          <a:pt x="9100" y="75888"/>
                        </a:lnTo>
                        <a:cubicBezTo>
                          <a:pt x="9000" y="71113"/>
                          <a:pt x="10820" y="66496"/>
                          <a:pt x="14153" y="63071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6"/>
                        </a:lnTo>
                        <a:lnTo>
                          <a:pt x="62347" y="59706"/>
                        </a:lnTo>
                        <a:cubicBezTo>
                          <a:pt x="63414" y="59719"/>
                          <a:pt x="64475" y="59878"/>
                          <a:pt x="65499" y="60181"/>
                        </a:cubicBezTo>
                        <a:lnTo>
                          <a:pt x="67140" y="60698"/>
                        </a:lnTo>
                        <a:lnTo>
                          <a:pt x="81433" y="1232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98" name="Google Shape;2698;g2db6eecb36d_0_5"/>
                  <p:cNvSpPr/>
                  <p:nvPr/>
                </p:nvSpPr>
                <p:spPr>
                  <a:xfrm>
                    <a:off x="5130071" y="2853849"/>
                    <a:ext cx="55750" cy="53957"/>
                  </a:xfrm>
                  <a:custGeom>
                    <a:rect b="b" l="l" r="r" t="t"/>
                    <a:pathLst>
                      <a:path extrusionOk="0" h="53957" w="55750">
                        <a:moveTo>
                          <a:pt x="56041" y="37615"/>
                        </a:moveTo>
                        <a:cubicBezTo>
                          <a:pt x="56033" y="37946"/>
                          <a:pt x="56048" y="38278"/>
                          <a:pt x="56084" y="38608"/>
                        </a:cubicBezTo>
                        <a:cubicBezTo>
                          <a:pt x="52542" y="43484"/>
                          <a:pt x="48275" y="47792"/>
                          <a:pt x="43431" y="51381"/>
                        </a:cubicBezTo>
                        <a:cubicBezTo>
                          <a:pt x="37972" y="53174"/>
                          <a:pt x="32247" y="54021"/>
                          <a:pt x="26503" y="53884"/>
                        </a:cubicBezTo>
                        <a:cubicBezTo>
                          <a:pt x="21556" y="54168"/>
                          <a:pt x="16610" y="53327"/>
                          <a:pt x="12036" y="51425"/>
                        </a:cubicBezTo>
                        <a:cubicBezTo>
                          <a:pt x="8965" y="49026"/>
                          <a:pt x="6310" y="46140"/>
                          <a:pt x="4176" y="42880"/>
                        </a:cubicBezTo>
                        <a:lnTo>
                          <a:pt x="4176" y="42319"/>
                        </a:lnTo>
                        <a:lnTo>
                          <a:pt x="3745" y="42319"/>
                        </a:lnTo>
                        <a:cubicBezTo>
                          <a:pt x="2881" y="41196"/>
                          <a:pt x="2103" y="40075"/>
                          <a:pt x="1456" y="39125"/>
                        </a:cubicBezTo>
                        <a:lnTo>
                          <a:pt x="1413" y="39083"/>
                        </a:lnTo>
                        <a:cubicBezTo>
                          <a:pt x="1024" y="38522"/>
                          <a:pt x="679" y="37960"/>
                          <a:pt x="334" y="37529"/>
                        </a:cubicBezTo>
                        <a:lnTo>
                          <a:pt x="1586" y="34854"/>
                        </a:lnTo>
                        <a:lnTo>
                          <a:pt x="1715" y="34551"/>
                        </a:lnTo>
                        <a:lnTo>
                          <a:pt x="1758" y="34120"/>
                        </a:lnTo>
                        <a:cubicBezTo>
                          <a:pt x="1822" y="33909"/>
                          <a:pt x="1865" y="33692"/>
                          <a:pt x="1887" y="33472"/>
                        </a:cubicBezTo>
                        <a:lnTo>
                          <a:pt x="1887" y="29934"/>
                        </a:lnTo>
                        <a:cubicBezTo>
                          <a:pt x="173" y="15205"/>
                          <a:pt x="10732" y="1876"/>
                          <a:pt x="25472" y="163"/>
                        </a:cubicBezTo>
                        <a:cubicBezTo>
                          <a:pt x="40211" y="-1550"/>
                          <a:pt x="53549" y="9002"/>
                          <a:pt x="55263" y="23731"/>
                        </a:cubicBezTo>
                        <a:cubicBezTo>
                          <a:pt x="55503" y="25792"/>
                          <a:pt x="55503" y="27873"/>
                          <a:pt x="55263" y="29934"/>
                        </a:cubicBezTo>
                        <a:lnTo>
                          <a:pt x="55263" y="35069"/>
                        </a:lnTo>
                        <a:lnTo>
                          <a:pt x="55393" y="35371"/>
                        </a:lnTo>
                        <a:cubicBezTo>
                          <a:pt x="55387" y="35531"/>
                          <a:pt x="55401" y="35690"/>
                          <a:pt x="55436" y="35846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99" name="Google Shape;2699;g2db6eecb36d_0_5"/>
                <p:cNvGrpSpPr/>
                <p:nvPr/>
              </p:nvGrpSpPr>
              <p:grpSpPr>
                <a:xfrm>
                  <a:off x="5723061" y="4127787"/>
                  <a:ext cx="561040" cy="377072"/>
                  <a:chOff x="4965588" y="2847447"/>
                  <a:chExt cx="381012" cy="256076"/>
                </a:xfrm>
              </p:grpSpPr>
              <p:sp>
                <p:nvSpPr>
                  <p:cNvPr id="2700" name="Google Shape;2700;g2db6eecb36d_0_5"/>
                  <p:cNvSpPr/>
                  <p:nvPr/>
                </p:nvSpPr>
                <p:spPr>
                  <a:xfrm>
                    <a:off x="4965588" y="2847447"/>
                    <a:ext cx="381012" cy="256076"/>
                  </a:xfrm>
                  <a:custGeom>
                    <a:rect b="b" l="l" r="r" t="t"/>
                    <a:pathLst>
                      <a:path extrusionOk="0" h="256076" w="381012">
                        <a:moveTo>
                          <a:pt x="381347" y="182913"/>
                        </a:moveTo>
                        <a:lnTo>
                          <a:pt x="381347" y="201943"/>
                        </a:lnTo>
                        <a:cubicBezTo>
                          <a:pt x="381347" y="203754"/>
                          <a:pt x="379879" y="205222"/>
                          <a:pt x="378068" y="205222"/>
                        </a:cubicBezTo>
                        <a:cubicBezTo>
                          <a:pt x="378067" y="205222"/>
                          <a:pt x="378066" y="205222"/>
                          <a:pt x="378065" y="205222"/>
                        </a:cubicBezTo>
                        <a:lnTo>
                          <a:pt x="363814" y="205222"/>
                        </a:lnTo>
                        <a:lnTo>
                          <a:pt x="363814" y="247816"/>
                        </a:lnTo>
                        <a:cubicBezTo>
                          <a:pt x="364088" y="248335"/>
                          <a:pt x="364236" y="248912"/>
                          <a:pt x="364246" y="249499"/>
                        </a:cubicBezTo>
                        <a:lnTo>
                          <a:pt x="364246" y="252778"/>
                        </a:lnTo>
                        <a:cubicBezTo>
                          <a:pt x="364247" y="254588"/>
                          <a:pt x="362779" y="256057"/>
                          <a:pt x="360967" y="256058"/>
                        </a:cubicBezTo>
                        <a:cubicBezTo>
                          <a:pt x="360966" y="256058"/>
                          <a:pt x="360965" y="256058"/>
                          <a:pt x="360964" y="256058"/>
                        </a:cubicBezTo>
                        <a:lnTo>
                          <a:pt x="28273" y="256058"/>
                        </a:lnTo>
                        <a:cubicBezTo>
                          <a:pt x="26015" y="255181"/>
                          <a:pt x="24228" y="253396"/>
                          <a:pt x="23351" y="251138"/>
                        </a:cubicBezTo>
                        <a:lnTo>
                          <a:pt x="23351" y="205222"/>
                        </a:lnTo>
                        <a:lnTo>
                          <a:pt x="3616" y="205222"/>
                        </a:lnTo>
                        <a:cubicBezTo>
                          <a:pt x="1804" y="205224"/>
                          <a:pt x="335" y="203757"/>
                          <a:pt x="334" y="201947"/>
                        </a:cubicBezTo>
                        <a:cubicBezTo>
                          <a:pt x="334" y="201946"/>
                          <a:pt x="334" y="201945"/>
                          <a:pt x="334" y="201944"/>
                        </a:cubicBezTo>
                        <a:lnTo>
                          <a:pt x="334" y="182913"/>
                        </a:lnTo>
                        <a:cubicBezTo>
                          <a:pt x="333" y="181102"/>
                          <a:pt x="1800" y="179634"/>
                          <a:pt x="3612" y="179633"/>
                        </a:cubicBezTo>
                        <a:cubicBezTo>
                          <a:pt x="3613" y="179633"/>
                          <a:pt x="3615" y="179633"/>
                          <a:pt x="3616" y="179633"/>
                        </a:cubicBezTo>
                        <a:lnTo>
                          <a:pt x="59021" y="179633"/>
                        </a:lnTo>
                        <a:cubicBezTo>
                          <a:pt x="62660" y="174743"/>
                          <a:pt x="67662" y="171035"/>
                          <a:pt x="73401" y="168974"/>
                        </a:cubicBezTo>
                        <a:lnTo>
                          <a:pt x="73401" y="127028"/>
                        </a:lnTo>
                        <a:cubicBezTo>
                          <a:pt x="70728" y="126392"/>
                          <a:pt x="68166" y="125359"/>
                          <a:pt x="65800" y="123964"/>
                        </a:cubicBezTo>
                        <a:lnTo>
                          <a:pt x="52629" y="123964"/>
                        </a:lnTo>
                        <a:cubicBezTo>
                          <a:pt x="47788" y="123964"/>
                          <a:pt x="43863" y="120042"/>
                          <a:pt x="43863" y="115203"/>
                        </a:cubicBezTo>
                        <a:cubicBezTo>
                          <a:pt x="43863" y="110365"/>
                          <a:pt x="47788" y="106443"/>
                          <a:pt x="52629" y="106443"/>
                        </a:cubicBezTo>
                        <a:lnTo>
                          <a:pt x="57294" y="106443"/>
                        </a:lnTo>
                        <a:cubicBezTo>
                          <a:pt x="58491" y="101994"/>
                          <a:pt x="61412" y="98205"/>
                          <a:pt x="65412" y="95914"/>
                        </a:cubicBezTo>
                        <a:cubicBezTo>
                          <a:pt x="70368" y="92942"/>
                          <a:pt x="76041" y="91376"/>
                          <a:pt x="81822" y="91383"/>
                        </a:cubicBezTo>
                        <a:lnTo>
                          <a:pt x="82298" y="91383"/>
                        </a:lnTo>
                        <a:cubicBezTo>
                          <a:pt x="91924" y="90622"/>
                          <a:pt x="101143" y="95413"/>
                          <a:pt x="106048" y="103725"/>
                        </a:cubicBezTo>
                        <a:lnTo>
                          <a:pt x="136925" y="82623"/>
                        </a:lnTo>
                        <a:cubicBezTo>
                          <a:pt x="137189" y="82462"/>
                          <a:pt x="137463" y="82318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3" y="65900"/>
                          <a:pt x="162339" y="58842"/>
                          <a:pt x="162144" y="51681"/>
                        </a:cubicBezTo>
                        <a:cubicBezTo>
                          <a:pt x="160590" y="49437"/>
                          <a:pt x="159381" y="47668"/>
                          <a:pt x="159078" y="47194"/>
                        </a:cubicBezTo>
                        <a:lnTo>
                          <a:pt x="158819" y="46805"/>
                        </a:lnTo>
                        <a:cubicBezTo>
                          <a:pt x="158501" y="46332"/>
                          <a:pt x="158321" y="45778"/>
                          <a:pt x="158302" y="45208"/>
                        </a:cubicBezTo>
                        <a:lnTo>
                          <a:pt x="158215" y="43827"/>
                        </a:lnTo>
                        <a:cubicBezTo>
                          <a:pt x="158173" y="43282"/>
                          <a:pt x="158262" y="42735"/>
                          <a:pt x="158474" y="42231"/>
                        </a:cubicBezTo>
                        <a:lnTo>
                          <a:pt x="159855" y="39339"/>
                        </a:lnTo>
                        <a:lnTo>
                          <a:pt x="159855" y="36491"/>
                        </a:lnTo>
                        <a:cubicBezTo>
                          <a:pt x="158135" y="18127"/>
                          <a:pt x="171638" y="1848"/>
                          <a:pt x="190014" y="129"/>
                        </a:cubicBezTo>
                        <a:cubicBezTo>
                          <a:pt x="208391" y="-1590"/>
                          <a:pt x="224682" y="11903"/>
                          <a:pt x="226402" y="30266"/>
                        </a:cubicBezTo>
                        <a:cubicBezTo>
                          <a:pt x="226596" y="32337"/>
                          <a:pt x="226596" y="34421"/>
                          <a:pt x="226402" y="36491"/>
                        </a:cubicBezTo>
                        <a:lnTo>
                          <a:pt x="226402" y="40850"/>
                        </a:lnTo>
                        <a:lnTo>
                          <a:pt x="226964" y="42663"/>
                        </a:lnTo>
                        <a:cubicBezTo>
                          <a:pt x="227084" y="42994"/>
                          <a:pt x="227142" y="43345"/>
                          <a:pt x="227136" y="43698"/>
                        </a:cubicBezTo>
                        <a:cubicBezTo>
                          <a:pt x="227122" y="44058"/>
                          <a:pt x="227136" y="44419"/>
                          <a:pt x="227180" y="44776"/>
                        </a:cubicBezTo>
                        <a:lnTo>
                          <a:pt x="227309" y="45511"/>
                        </a:lnTo>
                        <a:cubicBezTo>
                          <a:pt x="227469" y="46413"/>
                          <a:pt x="227233" y="47340"/>
                          <a:pt x="226662" y="48056"/>
                        </a:cubicBezTo>
                        <a:lnTo>
                          <a:pt x="226230" y="48661"/>
                        </a:lnTo>
                        <a:cubicBezTo>
                          <a:pt x="225927" y="49049"/>
                          <a:pt x="224804" y="50473"/>
                          <a:pt x="223293" y="52285"/>
                        </a:cubicBezTo>
                        <a:cubicBezTo>
                          <a:pt x="223047" y="59319"/>
                          <a:pt x="221480" y="66243"/>
                          <a:pt x="218673" y="72698"/>
                        </a:cubicBezTo>
                        <a:lnTo>
                          <a:pt x="222602" y="74424"/>
                        </a:lnTo>
                        <a:lnTo>
                          <a:pt x="244410" y="83270"/>
                        </a:lnTo>
                        <a:lnTo>
                          <a:pt x="254386" y="87111"/>
                        </a:lnTo>
                        <a:cubicBezTo>
                          <a:pt x="255044" y="87381"/>
                          <a:pt x="255602" y="87848"/>
                          <a:pt x="255984" y="88449"/>
                        </a:cubicBezTo>
                        <a:lnTo>
                          <a:pt x="256976" y="90088"/>
                        </a:lnTo>
                        <a:lnTo>
                          <a:pt x="301154" y="133933"/>
                        </a:lnTo>
                        <a:cubicBezTo>
                          <a:pt x="305235" y="132241"/>
                          <a:pt x="309604" y="131347"/>
                          <a:pt x="314023" y="131300"/>
                        </a:cubicBezTo>
                        <a:lnTo>
                          <a:pt x="314498" y="131300"/>
                        </a:lnTo>
                        <a:cubicBezTo>
                          <a:pt x="328058" y="131300"/>
                          <a:pt x="338811" y="138852"/>
                          <a:pt x="339458" y="148562"/>
                        </a:cubicBezTo>
                        <a:lnTo>
                          <a:pt x="345158" y="148562"/>
                        </a:lnTo>
                        <a:cubicBezTo>
                          <a:pt x="350000" y="148562"/>
                          <a:pt x="353925" y="152484"/>
                          <a:pt x="353925" y="157322"/>
                        </a:cubicBezTo>
                        <a:cubicBezTo>
                          <a:pt x="353925" y="162160"/>
                          <a:pt x="350000" y="166082"/>
                          <a:pt x="345158" y="166082"/>
                        </a:cubicBezTo>
                        <a:lnTo>
                          <a:pt x="325251" y="166082"/>
                        </a:lnTo>
                        <a:cubicBezTo>
                          <a:pt x="324991" y="166169"/>
                          <a:pt x="324690" y="166298"/>
                          <a:pt x="324387" y="166384"/>
                        </a:cubicBezTo>
                        <a:lnTo>
                          <a:pt x="324387" y="170441"/>
                        </a:lnTo>
                        <a:cubicBezTo>
                          <a:pt x="329547" y="172269"/>
                          <a:pt x="334124" y="175443"/>
                          <a:pt x="337645" y="179633"/>
                        </a:cubicBezTo>
                        <a:lnTo>
                          <a:pt x="378065" y="179633"/>
                        </a:lnTo>
                        <a:cubicBezTo>
                          <a:pt x="379877" y="179632"/>
                          <a:pt x="381346" y="181099"/>
                          <a:pt x="381346" y="182909"/>
                        </a:cubicBezTo>
                        <a:cubicBezTo>
                          <a:pt x="381346" y="182910"/>
                          <a:pt x="381346" y="182911"/>
                          <a:pt x="381346" y="182912"/>
                        </a:cubicBezTo>
                        <a:close/>
                        <a:moveTo>
                          <a:pt x="374740" y="198663"/>
                        </a:moveTo>
                        <a:lnTo>
                          <a:pt x="374740" y="193830"/>
                        </a:lnTo>
                        <a:lnTo>
                          <a:pt x="6897" y="193830"/>
                        </a:lnTo>
                        <a:lnTo>
                          <a:pt x="6897" y="198663"/>
                        </a:lnTo>
                        <a:lnTo>
                          <a:pt x="374740" y="198663"/>
                        </a:lnTo>
                        <a:close/>
                        <a:moveTo>
                          <a:pt x="374740" y="190550"/>
                        </a:moveTo>
                        <a:lnTo>
                          <a:pt x="374740" y="186192"/>
                        </a:lnTo>
                        <a:lnTo>
                          <a:pt x="6897" y="186192"/>
                        </a:lnTo>
                        <a:lnTo>
                          <a:pt x="6897" y="190550"/>
                        </a:lnTo>
                        <a:close/>
                        <a:moveTo>
                          <a:pt x="353925" y="246219"/>
                        </a:moveTo>
                        <a:lnTo>
                          <a:pt x="353925" y="205222"/>
                        </a:lnTo>
                        <a:lnTo>
                          <a:pt x="33196" y="205222"/>
                        </a:lnTo>
                        <a:lnTo>
                          <a:pt x="33196" y="246219"/>
                        </a:lnTo>
                        <a:close/>
                        <a:moveTo>
                          <a:pt x="347361" y="157322"/>
                        </a:moveTo>
                        <a:cubicBezTo>
                          <a:pt x="347356" y="156108"/>
                          <a:pt x="346373" y="155126"/>
                          <a:pt x="345158" y="155121"/>
                        </a:cubicBezTo>
                        <a:lnTo>
                          <a:pt x="331124" y="155122"/>
                        </a:lnTo>
                        <a:lnTo>
                          <a:pt x="332161" y="152834"/>
                        </a:lnTo>
                        <a:cubicBezTo>
                          <a:pt x="332452" y="152143"/>
                          <a:pt x="332655" y="151418"/>
                          <a:pt x="332764" y="150676"/>
                        </a:cubicBezTo>
                        <a:cubicBezTo>
                          <a:pt x="332808" y="150417"/>
                          <a:pt x="332851" y="150159"/>
                          <a:pt x="332895" y="149856"/>
                        </a:cubicBezTo>
                        <a:lnTo>
                          <a:pt x="332895" y="149382"/>
                        </a:lnTo>
                        <a:cubicBezTo>
                          <a:pt x="332808" y="143038"/>
                          <a:pt x="324560" y="137859"/>
                          <a:pt x="314498" y="137859"/>
                        </a:cubicBezTo>
                        <a:lnTo>
                          <a:pt x="314066" y="137859"/>
                        </a:lnTo>
                        <a:cubicBezTo>
                          <a:pt x="312900" y="137903"/>
                          <a:pt x="311778" y="137989"/>
                          <a:pt x="310655" y="138119"/>
                        </a:cubicBezTo>
                        <a:lnTo>
                          <a:pt x="309359" y="138378"/>
                        </a:lnTo>
                        <a:cubicBezTo>
                          <a:pt x="308703" y="138465"/>
                          <a:pt x="308055" y="138595"/>
                          <a:pt x="307416" y="138766"/>
                        </a:cubicBezTo>
                        <a:cubicBezTo>
                          <a:pt x="306941" y="138895"/>
                          <a:pt x="306466" y="139025"/>
                          <a:pt x="305991" y="139197"/>
                        </a:cubicBezTo>
                        <a:cubicBezTo>
                          <a:pt x="305429" y="139370"/>
                          <a:pt x="304868" y="139542"/>
                          <a:pt x="304350" y="139758"/>
                        </a:cubicBezTo>
                        <a:cubicBezTo>
                          <a:pt x="303918" y="139930"/>
                          <a:pt x="303529" y="140146"/>
                          <a:pt x="303097" y="140319"/>
                        </a:cubicBezTo>
                        <a:cubicBezTo>
                          <a:pt x="302418" y="140630"/>
                          <a:pt x="301755" y="140976"/>
                          <a:pt x="301111" y="141355"/>
                        </a:cubicBezTo>
                        <a:lnTo>
                          <a:pt x="300031" y="142088"/>
                        </a:lnTo>
                        <a:lnTo>
                          <a:pt x="252787" y="95137"/>
                        </a:lnTo>
                        <a:lnTo>
                          <a:pt x="252529" y="95223"/>
                        </a:lnTo>
                        <a:lnTo>
                          <a:pt x="251665" y="93929"/>
                        </a:lnTo>
                        <a:lnTo>
                          <a:pt x="251622" y="93885"/>
                        </a:lnTo>
                        <a:lnTo>
                          <a:pt x="251536" y="93713"/>
                        </a:lnTo>
                        <a:lnTo>
                          <a:pt x="250974" y="92850"/>
                        </a:lnTo>
                        <a:lnTo>
                          <a:pt x="242424" y="89570"/>
                        </a:lnTo>
                        <a:lnTo>
                          <a:pt x="241992" y="89398"/>
                        </a:lnTo>
                        <a:lnTo>
                          <a:pt x="239271" y="88319"/>
                        </a:lnTo>
                        <a:lnTo>
                          <a:pt x="224718" y="148821"/>
                        </a:lnTo>
                        <a:cubicBezTo>
                          <a:pt x="226380" y="152019"/>
                          <a:pt x="227240" y="155573"/>
                          <a:pt x="227223" y="159177"/>
                        </a:cubicBezTo>
                        <a:lnTo>
                          <a:pt x="227223" y="182913"/>
                        </a:lnTo>
                        <a:lnTo>
                          <a:pt x="239746" y="182913"/>
                        </a:lnTo>
                        <a:lnTo>
                          <a:pt x="243935" y="138248"/>
                        </a:lnTo>
                        <a:lnTo>
                          <a:pt x="296965" y="178208"/>
                        </a:lnTo>
                        <a:cubicBezTo>
                          <a:pt x="299431" y="176177"/>
                          <a:pt x="302239" y="174600"/>
                          <a:pt x="305257" y="173548"/>
                        </a:cubicBezTo>
                        <a:cubicBezTo>
                          <a:pt x="305947" y="173289"/>
                          <a:pt x="306681" y="173073"/>
                          <a:pt x="307416" y="172857"/>
                        </a:cubicBezTo>
                        <a:lnTo>
                          <a:pt x="307416" y="164011"/>
                        </a:lnTo>
                        <a:cubicBezTo>
                          <a:pt x="306034" y="163712"/>
                          <a:pt x="304677" y="163307"/>
                          <a:pt x="303357" y="162802"/>
                        </a:cubicBezTo>
                        <a:lnTo>
                          <a:pt x="283362" y="162802"/>
                        </a:lnTo>
                        <a:cubicBezTo>
                          <a:pt x="280334" y="162802"/>
                          <a:pt x="277878" y="160349"/>
                          <a:pt x="277878" y="157322"/>
                        </a:cubicBezTo>
                        <a:cubicBezTo>
                          <a:pt x="277878" y="154295"/>
                          <a:pt x="280334" y="151842"/>
                          <a:pt x="283362" y="151842"/>
                        </a:cubicBezTo>
                        <a:lnTo>
                          <a:pt x="297700" y="152100"/>
                        </a:lnTo>
                        <a:cubicBezTo>
                          <a:pt x="297428" y="151382"/>
                          <a:pt x="297281" y="150623"/>
                          <a:pt x="297268" y="149856"/>
                        </a:cubicBezTo>
                        <a:lnTo>
                          <a:pt x="297268" y="149770"/>
                        </a:lnTo>
                        <a:cubicBezTo>
                          <a:pt x="297570" y="146801"/>
                          <a:pt x="299336" y="144178"/>
                          <a:pt x="301974" y="142779"/>
                        </a:cubicBezTo>
                        <a:cubicBezTo>
                          <a:pt x="305648" y="140610"/>
                          <a:pt x="309842" y="139477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11" y="143944"/>
                          <a:pt x="331253" y="149425"/>
                        </a:cubicBezTo>
                        <a:cubicBezTo>
                          <a:pt x="330980" y="152427"/>
                          <a:pt x="329210" y="155088"/>
                          <a:pt x="326546" y="156502"/>
                        </a:cubicBezTo>
                        <a:cubicBezTo>
                          <a:pt x="322871" y="158662"/>
                          <a:pt x="318676" y="159781"/>
                          <a:pt x="314412" y="159738"/>
                        </a:cubicBezTo>
                        <a:lnTo>
                          <a:pt x="314023" y="159782"/>
                        </a:lnTo>
                        <a:cubicBezTo>
                          <a:pt x="309051" y="159966"/>
                          <a:pt x="304169" y="158426"/>
                          <a:pt x="300203" y="155423"/>
                        </a:cubicBezTo>
                        <a:lnTo>
                          <a:pt x="283319" y="155122"/>
                        </a:lnTo>
                        <a:cubicBezTo>
                          <a:pt x="282103" y="155134"/>
                          <a:pt x="281127" y="156129"/>
                          <a:pt x="281139" y="157344"/>
                        </a:cubicBezTo>
                        <a:cubicBezTo>
                          <a:pt x="281151" y="158559"/>
                          <a:pt x="282146" y="159534"/>
                          <a:pt x="283362" y="159522"/>
                        </a:cubicBezTo>
                        <a:lnTo>
                          <a:pt x="304263" y="159653"/>
                        </a:lnTo>
                        <a:cubicBezTo>
                          <a:pt x="305896" y="160285"/>
                          <a:pt x="307589" y="160748"/>
                          <a:pt x="309316" y="161034"/>
                        </a:cubicBezTo>
                        <a:lnTo>
                          <a:pt x="310697" y="161248"/>
                        </a:lnTo>
                        <a:lnTo>
                          <a:pt x="310697" y="175533"/>
                        </a:lnTo>
                        <a:lnTo>
                          <a:pt x="309402" y="175792"/>
                        </a:lnTo>
                        <a:cubicBezTo>
                          <a:pt x="308358" y="175994"/>
                          <a:pt x="307332" y="176282"/>
                          <a:pt x="306336" y="176654"/>
                        </a:cubicBezTo>
                        <a:cubicBezTo>
                          <a:pt x="302690" y="177929"/>
                          <a:pt x="299413" y="180078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4"/>
                        </a:lnTo>
                        <a:cubicBezTo>
                          <a:pt x="330822" y="181920"/>
                          <a:pt x="330303" y="181531"/>
                          <a:pt x="329785" y="181100"/>
                        </a:cubicBezTo>
                        <a:cubicBezTo>
                          <a:pt x="329388" y="180717"/>
                          <a:pt x="328970" y="180357"/>
                          <a:pt x="328533" y="180021"/>
                        </a:cubicBezTo>
                        <a:cubicBezTo>
                          <a:pt x="327972" y="179633"/>
                          <a:pt x="327367" y="179288"/>
                          <a:pt x="326806" y="178899"/>
                        </a:cubicBezTo>
                        <a:cubicBezTo>
                          <a:pt x="326374" y="178640"/>
                          <a:pt x="325941" y="178338"/>
                          <a:pt x="325510" y="178079"/>
                        </a:cubicBezTo>
                        <a:cubicBezTo>
                          <a:pt x="324540" y="177595"/>
                          <a:pt x="323545" y="177164"/>
                          <a:pt x="322530" y="176785"/>
                        </a:cubicBezTo>
                        <a:lnTo>
                          <a:pt x="322185" y="176654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2"/>
                        </a:cubicBezTo>
                        <a:lnTo>
                          <a:pt x="317823" y="175533"/>
                        </a:lnTo>
                        <a:lnTo>
                          <a:pt x="317823" y="161163"/>
                        </a:lnTo>
                        <a:lnTo>
                          <a:pt x="319162" y="160904"/>
                        </a:lnTo>
                        <a:cubicBezTo>
                          <a:pt x="319723" y="160774"/>
                          <a:pt x="320285" y="160645"/>
                          <a:pt x="320802" y="160515"/>
                        </a:cubicBezTo>
                        <a:cubicBezTo>
                          <a:pt x="321607" y="160331"/>
                          <a:pt x="322400" y="160101"/>
                          <a:pt x="323178" y="159825"/>
                        </a:cubicBezTo>
                        <a:cubicBezTo>
                          <a:pt x="323400" y="159773"/>
                          <a:pt x="323617" y="159701"/>
                          <a:pt x="323825" y="159609"/>
                        </a:cubicBezTo>
                        <a:lnTo>
                          <a:pt x="324387" y="159522"/>
                        </a:lnTo>
                        <a:lnTo>
                          <a:pt x="345158" y="159522"/>
                        </a:lnTo>
                        <a:cubicBezTo>
                          <a:pt x="346372" y="159518"/>
                          <a:pt x="347356" y="158536"/>
                          <a:pt x="347361" y="157322"/>
                        </a:cubicBezTo>
                        <a:close/>
                        <a:moveTo>
                          <a:pt x="324775" y="153740"/>
                        </a:moveTo>
                        <a:cubicBezTo>
                          <a:pt x="325769" y="153136"/>
                          <a:pt x="328014" y="151496"/>
                          <a:pt x="327972" y="149468"/>
                        </a:cubicBezTo>
                        <a:cubicBezTo>
                          <a:pt x="327928" y="146318"/>
                          <a:pt x="322185" y="142779"/>
                          <a:pt x="314498" y="142779"/>
                        </a:cubicBezTo>
                        <a:lnTo>
                          <a:pt x="314152" y="142779"/>
                        </a:lnTo>
                        <a:cubicBezTo>
                          <a:pt x="310499" y="142759"/>
                          <a:pt x="306907" y="143713"/>
                          <a:pt x="303745" y="145541"/>
                        </a:cubicBezTo>
                        <a:cubicBezTo>
                          <a:pt x="302795" y="146145"/>
                          <a:pt x="300507" y="147785"/>
                          <a:pt x="300550" y="149814"/>
                        </a:cubicBezTo>
                        <a:cubicBezTo>
                          <a:pt x="300592" y="152963"/>
                          <a:pt x="306336" y="156459"/>
                          <a:pt x="314023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8" y="182054"/>
                          <a:pt x="293810" y="181233"/>
                          <a:pt x="294547" y="180453"/>
                        </a:cubicBezTo>
                        <a:lnTo>
                          <a:pt x="246656" y="144419"/>
                        </a:lnTo>
                        <a:lnTo>
                          <a:pt x="243029" y="182913"/>
                        </a:lnTo>
                        <a:close/>
                        <a:moveTo>
                          <a:pt x="221220" y="149295"/>
                        </a:moveTo>
                        <a:lnTo>
                          <a:pt x="236205" y="87024"/>
                        </a:lnTo>
                        <a:lnTo>
                          <a:pt x="230030" y="84522"/>
                        </a:lnTo>
                        <a:lnTo>
                          <a:pt x="215736" y="143987"/>
                        </a:lnTo>
                        <a:lnTo>
                          <a:pt x="214095" y="143470"/>
                        </a:lnTo>
                        <a:cubicBezTo>
                          <a:pt x="213071" y="143168"/>
                          <a:pt x="212010" y="143007"/>
                          <a:pt x="210942" y="142995"/>
                        </a:cubicBezTo>
                        <a:lnTo>
                          <a:pt x="169529" y="142995"/>
                        </a:lnTo>
                        <a:lnTo>
                          <a:pt x="155192" y="83270"/>
                        </a:lnTo>
                        <a:lnTo>
                          <a:pt x="148930" y="85385"/>
                        </a:lnTo>
                        <a:lnTo>
                          <a:pt x="163440" y="145714"/>
                        </a:lnTo>
                        <a:lnTo>
                          <a:pt x="162749" y="146361"/>
                        </a:lnTo>
                        <a:cubicBezTo>
                          <a:pt x="159416" y="149785"/>
                          <a:pt x="157596" y="154402"/>
                          <a:pt x="157697" y="159177"/>
                        </a:cubicBezTo>
                        <a:lnTo>
                          <a:pt x="157697" y="182913"/>
                        </a:lnTo>
                        <a:lnTo>
                          <a:pt x="223941" y="182913"/>
                        </a:lnTo>
                        <a:lnTo>
                          <a:pt x="223941" y="159177"/>
                        </a:lnTo>
                        <a:cubicBezTo>
                          <a:pt x="223965" y="155918"/>
                          <a:pt x="223147" y="152707"/>
                          <a:pt x="221565" y="149856"/>
                        </a:cubicBezTo>
                        <a:close/>
                        <a:moveTo>
                          <a:pt x="213360" y="139930"/>
                        </a:moveTo>
                        <a:lnTo>
                          <a:pt x="226920" y="83486"/>
                        </a:lnTo>
                        <a:lnTo>
                          <a:pt x="219968" y="80422"/>
                        </a:lnTo>
                        <a:lnTo>
                          <a:pt x="216470" y="78998"/>
                        </a:lnTo>
                        <a:lnTo>
                          <a:pt x="199066" y="99323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8"/>
                        </a:lnTo>
                        <a:lnTo>
                          <a:pt x="158302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3"/>
                          <a:pt x="213360" y="139931"/>
                        </a:cubicBezTo>
                        <a:close/>
                        <a:moveTo>
                          <a:pt x="220615" y="45165"/>
                        </a:moveTo>
                        <a:cubicBezTo>
                          <a:pt x="220580" y="44836"/>
                          <a:pt x="220566" y="44504"/>
                          <a:pt x="220573" y="44173"/>
                        </a:cubicBezTo>
                        <a:lnTo>
                          <a:pt x="219968" y="42403"/>
                        </a:lnTo>
                        <a:cubicBezTo>
                          <a:pt x="219932" y="42248"/>
                          <a:pt x="219918" y="42088"/>
                          <a:pt x="219925" y="41928"/>
                        </a:cubicBezTo>
                        <a:lnTo>
                          <a:pt x="219796" y="41626"/>
                        </a:lnTo>
                        <a:lnTo>
                          <a:pt x="219796" y="36491"/>
                        </a:lnTo>
                        <a:cubicBezTo>
                          <a:pt x="221510" y="21762"/>
                          <a:pt x="210951" y="8433"/>
                          <a:pt x="196212" y="6720"/>
                        </a:cubicBezTo>
                        <a:cubicBezTo>
                          <a:pt x="181472" y="5007"/>
                          <a:pt x="168134" y="15559"/>
                          <a:pt x="166420" y="30288"/>
                        </a:cubicBezTo>
                        <a:cubicBezTo>
                          <a:pt x="166180" y="32349"/>
                          <a:pt x="166180" y="34430"/>
                          <a:pt x="166420" y="36491"/>
                        </a:cubicBezTo>
                        <a:lnTo>
                          <a:pt x="166420" y="40030"/>
                        </a:lnTo>
                        <a:cubicBezTo>
                          <a:pt x="166397" y="40249"/>
                          <a:pt x="166354" y="40466"/>
                          <a:pt x="166291" y="40677"/>
                        </a:cubicBezTo>
                        <a:lnTo>
                          <a:pt x="166247" y="41109"/>
                        </a:lnTo>
                        <a:lnTo>
                          <a:pt x="166117" y="41411"/>
                        </a:lnTo>
                        <a:lnTo>
                          <a:pt x="164865" y="44086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6" y="46633"/>
                          <a:pt x="167413" y="47755"/>
                          <a:pt x="168276" y="48877"/>
                        </a:cubicBezTo>
                        <a:lnTo>
                          <a:pt x="168709" y="48877"/>
                        </a:lnTo>
                        <a:lnTo>
                          <a:pt x="168709" y="49437"/>
                        </a:lnTo>
                        <a:cubicBezTo>
                          <a:pt x="170842" y="52697"/>
                          <a:pt x="173497" y="55584"/>
                          <a:pt x="176568" y="57982"/>
                        </a:cubicBezTo>
                        <a:cubicBezTo>
                          <a:pt x="181142" y="59885"/>
                          <a:pt x="186089" y="60726"/>
                          <a:pt x="191035" y="60441"/>
                        </a:cubicBezTo>
                        <a:cubicBezTo>
                          <a:pt x="196779" y="60578"/>
                          <a:pt x="202504" y="59731"/>
                          <a:pt x="207963" y="57938"/>
                        </a:cubicBezTo>
                        <a:cubicBezTo>
                          <a:pt x="212807" y="54349"/>
                          <a:pt x="217073" y="50041"/>
                          <a:pt x="220615" y="45165"/>
                        </a:cubicBezTo>
                        <a:close/>
                        <a:moveTo>
                          <a:pt x="198851" y="94533"/>
                        </a:moveTo>
                        <a:lnTo>
                          <a:pt x="213231" y="77703"/>
                        </a:lnTo>
                        <a:lnTo>
                          <a:pt x="212886" y="77530"/>
                        </a:lnTo>
                        <a:lnTo>
                          <a:pt x="212842" y="77530"/>
                        </a:lnTo>
                        <a:lnTo>
                          <a:pt x="212368" y="77358"/>
                        </a:lnTo>
                        <a:cubicBezTo>
                          <a:pt x="208439" y="84154"/>
                          <a:pt x="201483" y="88649"/>
                          <a:pt x="193669" y="89441"/>
                        </a:cubicBezTo>
                        <a:close/>
                        <a:moveTo>
                          <a:pt x="211245" y="72914"/>
                        </a:moveTo>
                        <a:cubicBezTo>
                          <a:pt x="214176" y="67374"/>
                          <a:pt x="215939" y="61294"/>
                          <a:pt x="216427" y="55047"/>
                        </a:cubicBezTo>
                        <a:cubicBezTo>
                          <a:pt x="214402" y="57421"/>
                          <a:pt x="211975" y="59423"/>
                          <a:pt x="209258" y="60959"/>
                        </a:cubicBezTo>
                        <a:cubicBezTo>
                          <a:pt x="203394" y="62946"/>
                          <a:pt x="197225" y="63881"/>
                          <a:pt x="191035" y="63721"/>
                        </a:cubicBezTo>
                        <a:cubicBezTo>
                          <a:pt x="185536" y="63951"/>
                          <a:pt x="180054" y="62979"/>
                          <a:pt x="174970" y="60873"/>
                        </a:cubicBezTo>
                        <a:cubicBezTo>
                          <a:pt x="172695" y="59318"/>
                          <a:pt x="170683" y="57410"/>
                          <a:pt x="169010" y="55220"/>
                        </a:cubicBezTo>
                        <a:cubicBezTo>
                          <a:pt x="169551" y="61375"/>
                          <a:pt x="171313" y="67360"/>
                          <a:pt x="174193" y="72827"/>
                        </a:cubicBezTo>
                        <a:cubicBezTo>
                          <a:pt x="174280" y="72956"/>
                          <a:pt x="174236" y="73043"/>
                          <a:pt x="174280" y="73172"/>
                        </a:cubicBezTo>
                        <a:cubicBezTo>
                          <a:pt x="177883" y="83353"/>
                          <a:pt x="189064" y="88687"/>
                          <a:pt x="199252" y="85085"/>
                        </a:cubicBezTo>
                        <a:cubicBezTo>
                          <a:pt x="204807" y="83122"/>
                          <a:pt x="209180" y="78761"/>
                          <a:pt x="211158" y="73215"/>
                        </a:cubicBezTo>
                        <a:cubicBezTo>
                          <a:pt x="211202" y="73128"/>
                          <a:pt x="211158" y="72999"/>
                          <a:pt x="211245" y="72914"/>
                        </a:cubicBezTo>
                        <a:close/>
                        <a:moveTo>
                          <a:pt x="185119" y="95310"/>
                        </a:moveTo>
                        <a:lnTo>
                          <a:pt x="191812" y="89441"/>
                        </a:lnTo>
                        <a:cubicBezTo>
                          <a:pt x="183964" y="88651"/>
                          <a:pt x="176982" y="84117"/>
                          <a:pt x="173070" y="77272"/>
                        </a:cubicBezTo>
                        <a:lnTo>
                          <a:pt x="171688" y="77746"/>
                        </a:lnTo>
                        <a:close/>
                        <a:moveTo>
                          <a:pt x="159813" y="144677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3"/>
                        </a:lnTo>
                        <a:lnTo>
                          <a:pt x="114426" y="109723"/>
                        </a:lnTo>
                        <a:cubicBezTo>
                          <a:pt x="117455" y="109723"/>
                          <a:pt x="119911" y="112177"/>
                          <a:pt x="119911" y="115204"/>
                        </a:cubicBezTo>
                        <a:cubicBezTo>
                          <a:pt x="119911" y="118231"/>
                          <a:pt x="117455" y="120685"/>
                          <a:pt x="114426" y="120685"/>
                        </a:cubicBezTo>
                        <a:lnTo>
                          <a:pt x="96979" y="120771"/>
                        </a:lnTo>
                        <a:cubicBezTo>
                          <a:pt x="94924" y="122019"/>
                          <a:pt x="92698" y="122964"/>
                          <a:pt x="90372" y="123575"/>
                        </a:cubicBezTo>
                        <a:lnTo>
                          <a:pt x="90372" y="144074"/>
                        </a:lnTo>
                        <a:cubicBezTo>
                          <a:pt x="95900" y="142650"/>
                          <a:pt x="112699" y="137040"/>
                          <a:pt x="128504" y="130696"/>
                        </a:cubicBezTo>
                        <a:cubicBezTo>
                          <a:pt x="130525" y="129695"/>
                          <a:pt x="132891" y="129664"/>
                          <a:pt x="134938" y="130609"/>
                        </a:cubicBezTo>
                        <a:cubicBezTo>
                          <a:pt x="136469" y="131407"/>
                          <a:pt x="137584" y="132821"/>
                          <a:pt x="138005" y="134494"/>
                        </a:cubicBezTo>
                        <a:lnTo>
                          <a:pt x="142108" y="182913"/>
                        </a:lnTo>
                        <a:lnTo>
                          <a:pt x="154415" y="182913"/>
                        </a:lnTo>
                        <a:lnTo>
                          <a:pt x="154415" y="159177"/>
                        </a:lnTo>
                        <a:cubicBezTo>
                          <a:pt x="154328" y="153838"/>
                          <a:pt x="156256" y="148662"/>
                          <a:pt x="159813" y="144677"/>
                        </a:cubicBezTo>
                        <a:close/>
                        <a:moveTo>
                          <a:pt x="138825" y="182913"/>
                        </a:moveTo>
                        <a:lnTo>
                          <a:pt x="134766" y="135054"/>
                        </a:lnTo>
                        <a:cubicBezTo>
                          <a:pt x="134503" y="134390"/>
                          <a:pt x="134013" y="133840"/>
                          <a:pt x="133383" y="133501"/>
                        </a:cubicBezTo>
                        <a:cubicBezTo>
                          <a:pt x="132176" y="133081"/>
                          <a:pt x="130850" y="133174"/>
                          <a:pt x="129714" y="133760"/>
                        </a:cubicBezTo>
                        <a:cubicBezTo>
                          <a:pt x="116886" y="138974"/>
                          <a:pt x="103798" y="143525"/>
                          <a:pt x="90503" y="147396"/>
                        </a:cubicBezTo>
                        <a:lnTo>
                          <a:pt x="90372" y="146792"/>
                        </a:lnTo>
                        <a:lnTo>
                          <a:pt x="90372" y="171390"/>
                        </a:lnTo>
                        <a:cubicBezTo>
                          <a:pt x="91106" y="171606"/>
                          <a:pt x="91840" y="171822"/>
                          <a:pt x="92575" y="172081"/>
                        </a:cubicBezTo>
                        <a:cubicBezTo>
                          <a:pt x="98233" y="174081"/>
                          <a:pt x="103075" y="177887"/>
                          <a:pt x="106350" y="182913"/>
                        </a:cubicBezTo>
                        <a:close/>
                        <a:moveTo>
                          <a:pt x="116628" y="115203"/>
                        </a:moveTo>
                        <a:cubicBezTo>
                          <a:pt x="116623" y="113990"/>
                          <a:pt x="115640" y="113008"/>
                          <a:pt x="114426" y="113003"/>
                        </a:cubicBezTo>
                        <a:lnTo>
                          <a:pt x="100176" y="113003"/>
                        </a:lnTo>
                        <a:lnTo>
                          <a:pt x="100564" y="111061"/>
                        </a:lnTo>
                        <a:cubicBezTo>
                          <a:pt x="100677" y="110536"/>
                          <a:pt x="100735" y="110001"/>
                          <a:pt x="100737" y="109465"/>
                        </a:cubicBezTo>
                        <a:cubicBezTo>
                          <a:pt x="100736" y="109101"/>
                          <a:pt x="100693" y="108739"/>
                          <a:pt x="100607" y="108385"/>
                        </a:cubicBezTo>
                        <a:cubicBezTo>
                          <a:pt x="99657" y="102430"/>
                          <a:pt x="91798" y="97942"/>
                          <a:pt x="82298" y="97942"/>
                        </a:cubicBezTo>
                        <a:lnTo>
                          <a:pt x="81909" y="97986"/>
                        </a:lnTo>
                        <a:cubicBezTo>
                          <a:pt x="81114" y="97998"/>
                          <a:pt x="80321" y="98056"/>
                          <a:pt x="79533" y="98158"/>
                        </a:cubicBezTo>
                        <a:cubicBezTo>
                          <a:pt x="79114" y="98145"/>
                          <a:pt x="78695" y="98174"/>
                          <a:pt x="78281" y="98244"/>
                        </a:cubicBezTo>
                        <a:cubicBezTo>
                          <a:pt x="75112" y="98625"/>
                          <a:pt x="72054" y="99653"/>
                          <a:pt x="69299" y="101266"/>
                        </a:cubicBezTo>
                        <a:cubicBezTo>
                          <a:pt x="69170" y="101351"/>
                          <a:pt x="69039" y="101395"/>
                          <a:pt x="68910" y="101480"/>
                        </a:cubicBezTo>
                        <a:cubicBezTo>
                          <a:pt x="66251" y="102938"/>
                          <a:pt x="64325" y="105443"/>
                          <a:pt x="63599" y="108385"/>
                        </a:cubicBezTo>
                        <a:cubicBezTo>
                          <a:pt x="63484" y="108910"/>
                          <a:pt x="63426" y="109445"/>
                          <a:pt x="63426" y="109982"/>
                        </a:cubicBezTo>
                        <a:cubicBezTo>
                          <a:pt x="63433" y="110358"/>
                          <a:pt x="63462" y="110732"/>
                          <a:pt x="63512" y="111104"/>
                        </a:cubicBezTo>
                        <a:lnTo>
                          <a:pt x="63857" y="113003"/>
                        </a:lnTo>
                        <a:lnTo>
                          <a:pt x="52629" y="113003"/>
                        </a:lnTo>
                        <a:cubicBezTo>
                          <a:pt x="51413" y="113003"/>
                          <a:pt x="50427" y="113988"/>
                          <a:pt x="50427" y="115204"/>
                        </a:cubicBezTo>
                        <a:cubicBezTo>
                          <a:pt x="50427" y="116419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6" y="117663"/>
                        </a:lnTo>
                        <a:cubicBezTo>
                          <a:pt x="68392" y="117837"/>
                          <a:pt x="68607" y="117923"/>
                          <a:pt x="68781" y="118052"/>
                        </a:cubicBezTo>
                        <a:cubicBezTo>
                          <a:pt x="69674" y="118618"/>
                          <a:pt x="70613" y="119109"/>
                          <a:pt x="71588" y="119520"/>
                        </a:cubicBezTo>
                        <a:cubicBezTo>
                          <a:pt x="71691" y="119554"/>
                          <a:pt x="71793" y="119598"/>
                          <a:pt x="71889" y="119649"/>
                        </a:cubicBezTo>
                        <a:cubicBezTo>
                          <a:pt x="73026" y="120098"/>
                          <a:pt x="74196" y="120458"/>
                          <a:pt x="75388" y="120727"/>
                        </a:cubicBezTo>
                        <a:cubicBezTo>
                          <a:pt x="75690" y="120814"/>
                          <a:pt x="75949" y="120857"/>
                          <a:pt x="76251" y="120943"/>
                        </a:cubicBezTo>
                        <a:cubicBezTo>
                          <a:pt x="76510" y="120987"/>
                          <a:pt x="76770" y="121030"/>
                          <a:pt x="77072" y="121073"/>
                        </a:cubicBezTo>
                        <a:cubicBezTo>
                          <a:pt x="77547" y="121159"/>
                          <a:pt x="78022" y="121246"/>
                          <a:pt x="78540" y="121288"/>
                        </a:cubicBezTo>
                        <a:lnTo>
                          <a:pt x="79965" y="121461"/>
                        </a:lnTo>
                        <a:lnTo>
                          <a:pt x="79965" y="174022"/>
                        </a:lnTo>
                        <a:lnTo>
                          <a:pt x="78670" y="174325"/>
                        </a:lnTo>
                        <a:cubicBezTo>
                          <a:pt x="77656" y="174517"/>
                          <a:pt x="76659" y="174791"/>
                          <a:pt x="75690" y="175144"/>
                        </a:cubicBezTo>
                        <a:cubicBezTo>
                          <a:pt x="75642" y="175139"/>
                          <a:pt x="75595" y="175154"/>
                          <a:pt x="75560" y="175188"/>
                        </a:cubicBezTo>
                        <a:lnTo>
                          <a:pt x="75431" y="175231"/>
                        </a:lnTo>
                        <a:cubicBezTo>
                          <a:pt x="74219" y="175657"/>
                          <a:pt x="73048" y="176191"/>
                          <a:pt x="71933" y="176828"/>
                        </a:cubicBezTo>
                        <a:cubicBezTo>
                          <a:pt x="71457" y="177086"/>
                          <a:pt x="70983" y="177475"/>
                          <a:pt x="70507" y="177777"/>
                        </a:cubicBezTo>
                        <a:cubicBezTo>
                          <a:pt x="69860" y="178208"/>
                          <a:pt x="69212" y="178597"/>
                          <a:pt x="68651" y="179028"/>
                        </a:cubicBezTo>
                        <a:cubicBezTo>
                          <a:pt x="68133" y="179417"/>
                          <a:pt x="67744" y="179891"/>
                          <a:pt x="67268" y="180323"/>
                        </a:cubicBezTo>
                        <a:cubicBezTo>
                          <a:pt x="66719" y="180793"/>
                          <a:pt x="66200" y="181297"/>
                          <a:pt x="65715" y="181833"/>
                        </a:cubicBezTo>
                        <a:cubicBezTo>
                          <a:pt x="65412" y="182178"/>
                          <a:pt x="65153" y="182566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0"/>
                          <a:pt x="95704" y="176679"/>
                          <a:pt x="91453" y="175187"/>
                        </a:cubicBezTo>
                        <a:cubicBezTo>
                          <a:pt x="90456" y="174815"/>
                          <a:pt x="89431" y="174526"/>
                          <a:pt x="88386" y="174325"/>
                        </a:cubicBezTo>
                        <a:lnTo>
                          <a:pt x="87090" y="174022"/>
                        </a:lnTo>
                        <a:lnTo>
                          <a:pt x="87090" y="121030"/>
                        </a:lnTo>
                        <a:lnTo>
                          <a:pt x="88343" y="120727"/>
                        </a:lnTo>
                        <a:cubicBezTo>
                          <a:pt x="90762" y="120192"/>
                          <a:pt x="93080" y="119275"/>
                          <a:pt x="95209" y="118009"/>
                        </a:cubicBezTo>
                        <a:lnTo>
                          <a:pt x="96072" y="117405"/>
                        </a:lnTo>
                        <a:lnTo>
                          <a:pt x="114426" y="117405"/>
                        </a:lnTo>
                        <a:cubicBezTo>
                          <a:pt x="115640" y="117400"/>
                          <a:pt x="116623" y="116417"/>
                          <a:pt x="116628" y="11520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01" name="Google Shape;2701;g2db6eecb36d_0_5"/>
                  <p:cNvSpPr/>
                  <p:nvPr/>
                </p:nvSpPr>
                <p:spPr>
                  <a:xfrm>
                    <a:off x="5030321" y="2947048"/>
                    <a:ext cx="34028" cy="20283"/>
                  </a:xfrm>
                  <a:custGeom>
                    <a:rect b="b" l="l" r="r" t="t"/>
                    <a:pathLst>
                      <a:path extrusionOk="0" h="20283" w="34028">
                        <a:moveTo>
                          <a:pt x="34362" y="9906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4"/>
                        </a:cubicBezTo>
                        <a:lnTo>
                          <a:pt x="17089" y="20264"/>
                        </a:lnTo>
                        <a:cubicBezTo>
                          <a:pt x="7934" y="20264"/>
                          <a:pt x="421" y="15819"/>
                          <a:pt x="334" y="10338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6"/>
                          <a:pt x="12954" y="-24"/>
                          <a:pt x="17218" y="24"/>
                        </a:cubicBezTo>
                        <a:lnTo>
                          <a:pt x="17565" y="-19"/>
                        </a:lnTo>
                        <a:cubicBezTo>
                          <a:pt x="26762" y="-19"/>
                          <a:pt x="34277" y="4426"/>
                          <a:pt x="34362" y="9906"/>
                        </a:cubicBezTo>
                        <a:close/>
                        <a:moveTo>
                          <a:pt x="27843" y="14223"/>
                        </a:moveTo>
                        <a:cubicBezTo>
                          <a:pt x="28835" y="13618"/>
                          <a:pt x="31081" y="11978"/>
                          <a:pt x="31081" y="9950"/>
                        </a:cubicBezTo>
                        <a:cubicBezTo>
                          <a:pt x="31038" y="6800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5"/>
                          <a:pt x="9983" y="4185"/>
                          <a:pt x="6811" y="6023"/>
                        </a:cubicBezTo>
                        <a:cubicBezTo>
                          <a:pt x="5861" y="6628"/>
                          <a:pt x="3573" y="8310"/>
                          <a:pt x="3616" y="10295"/>
                        </a:cubicBezTo>
                        <a:cubicBezTo>
                          <a:pt x="3659" y="13446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6"/>
                          <a:pt x="24685" y="16062"/>
                          <a:pt x="27843" y="1422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702" name="Google Shape;2702;g2db6eecb36d_0_5"/>
              <p:cNvGrpSpPr/>
              <p:nvPr/>
            </p:nvGrpSpPr>
            <p:grpSpPr>
              <a:xfrm>
                <a:off x="7791411" y="4122187"/>
                <a:ext cx="561040" cy="377073"/>
                <a:chOff x="5723061" y="4582192"/>
                <a:chExt cx="561040" cy="377073"/>
              </a:xfrm>
            </p:grpSpPr>
            <p:grpSp>
              <p:nvGrpSpPr>
                <p:cNvPr id="2703" name="Google Shape;2703;g2db6eecb36d_0_5"/>
                <p:cNvGrpSpPr/>
                <p:nvPr/>
              </p:nvGrpSpPr>
              <p:grpSpPr>
                <a:xfrm>
                  <a:off x="5771378" y="4591613"/>
                  <a:ext cx="472272" cy="352929"/>
                  <a:chOff x="4998402" y="3162440"/>
                  <a:chExt cx="320728" cy="239680"/>
                </a:xfrm>
              </p:grpSpPr>
              <p:sp>
                <p:nvSpPr>
                  <p:cNvPr id="2704" name="Google Shape;2704;g2db6eecb36d_0_5"/>
                  <p:cNvSpPr/>
                  <p:nvPr/>
                </p:nvSpPr>
                <p:spPr>
                  <a:xfrm>
                    <a:off x="4998402" y="3361125"/>
                    <a:ext cx="320728" cy="40995"/>
                  </a:xfrm>
                  <a:custGeom>
                    <a:rect b="b" l="l" r="r" t="t"/>
                    <a:pathLst>
                      <a:path extrusionOk="0" h="40995" w="320728">
                        <a:moveTo>
                          <a:pt x="0" y="0"/>
                        </a:moveTo>
                        <a:lnTo>
                          <a:pt x="320729" y="0"/>
                        </a:lnTo>
                        <a:lnTo>
                          <a:pt x="320729" y="40996"/>
                        </a:lnTo>
                        <a:lnTo>
                          <a:pt x="0" y="40996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05" name="Google Shape;2705;g2db6eecb36d_0_5"/>
                  <p:cNvSpPr/>
                  <p:nvPr/>
                </p:nvSpPr>
                <p:spPr>
                  <a:xfrm>
                    <a:off x="5114135" y="3239171"/>
                    <a:ext cx="87275" cy="99642"/>
                  </a:xfrm>
                  <a:custGeom>
                    <a:rect b="b" l="l" r="r" t="t"/>
                    <a:pathLst>
                      <a:path extrusionOk="0" h="99642" w="87275">
                        <a:moveTo>
                          <a:pt x="87609" y="3736"/>
                        </a:moveTo>
                        <a:lnTo>
                          <a:pt x="72625" y="66007"/>
                        </a:lnTo>
                        <a:lnTo>
                          <a:pt x="72970" y="66568"/>
                        </a:lnTo>
                        <a:cubicBezTo>
                          <a:pt x="74551" y="69420"/>
                          <a:pt x="75369" y="72630"/>
                          <a:pt x="75344" y="75890"/>
                        </a:cubicBezTo>
                        <a:lnTo>
                          <a:pt x="75344" y="99624"/>
                        </a:lnTo>
                        <a:lnTo>
                          <a:pt x="9100" y="99624"/>
                        </a:lnTo>
                        <a:lnTo>
                          <a:pt x="9100" y="75889"/>
                        </a:lnTo>
                        <a:cubicBezTo>
                          <a:pt x="9000" y="71113"/>
                          <a:pt x="10820" y="66497"/>
                          <a:pt x="14153" y="63072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7"/>
                        </a:lnTo>
                        <a:lnTo>
                          <a:pt x="62347" y="59707"/>
                        </a:lnTo>
                        <a:cubicBezTo>
                          <a:pt x="63414" y="59720"/>
                          <a:pt x="64475" y="59879"/>
                          <a:pt x="65499" y="60181"/>
                        </a:cubicBezTo>
                        <a:lnTo>
                          <a:pt x="67140" y="60698"/>
                        </a:lnTo>
                        <a:lnTo>
                          <a:pt x="81433" y="1233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06" name="Google Shape;2706;g2db6eecb36d_0_5"/>
                  <p:cNvSpPr/>
                  <p:nvPr/>
                </p:nvSpPr>
                <p:spPr>
                  <a:xfrm>
                    <a:off x="5130071" y="3162440"/>
                    <a:ext cx="55750" cy="53957"/>
                  </a:xfrm>
                  <a:custGeom>
                    <a:rect b="b" l="l" r="r" t="t"/>
                    <a:pathLst>
                      <a:path extrusionOk="0" h="53957" w="55750">
                        <a:moveTo>
                          <a:pt x="56041" y="37616"/>
                        </a:moveTo>
                        <a:cubicBezTo>
                          <a:pt x="56033" y="37947"/>
                          <a:pt x="56048" y="38279"/>
                          <a:pt x="56084" y="38608"/>
                        </a:cubicBezTo>
                        <a:cubicBezTo>
                          <a:pt x="52542" y="43485"/>
                          <a:pt x="48275" y="47793"/>
                          <a:pt x="43431" y="51382"/>
                        </a:cubicBezTo>
                        <a:cubicBezTo>
                          <a:pt x="37972" y="53175"/>
                          <a:pt x="32247" y="54021"/>
                          <a:pt x="26503" y="53884"/>
                        </a:cubicBezTo>
                        <a:cubicBezTo>
                          <a:pt x="21556" y="54168"/>
                          <a:pt x="16610" y="53327"/>
                          <a:pt x="12036" y="51424"/>
                        </a:cubicBezTo>
                        <a:cubicBezTo>
                          <a:pt x="8965" y="49027"/>
                          <a:pt x="6309" y="46140"/>
                          <a:pt x="4176" y="42880"/>
                        </a:cubicBezTo>
                        <a:lnTo>
                          <a:pt x="4176" y="42319"/>
                        </a:lnTo>
                        <a:lnTo>
                          <a:pt x="3745" y="42319"/>
                        </a:lnTo>
                        <a:cubicBezTo>
                          <a:pt x="2881" y="41197"/>
                          <a:pt x="2103" y="40075"/>
                          <a:pt x="1456" y="39126"/>
                        </a:cubicBezTo>
                        <a:lnTo>
                          <a:pt x="1413" y="39083"/>
                        </a:lnTo>
                        <a:cubicBezTo>
                          <a:pt x="1024" y="38522"/>
                          <a:pt x="679" y="37961"/>
                          <a:pt x="334" y="37529"/>
                        </a:cubicBezTo>
                        <a:lnTo>
                          <a:pt x="1586" y="34853"/>
                        </a:lnTo>
                        <a:lnTo>
                          <a:pt x="1715" y="34552"/>
                        </a:lnTo>
                        <a:lnTo>
                          <a:pt x="1758" y="34120"/>
                        </a:lnTo>
                        <a:cubicBezTo>
                          <a:pt x="1822" y="33909"/>
                          <a:pt x="1865" y="33692"/>
                          <a:pt x="1887" y="33473"/>
                        </a:cubicBezTo>
                        <a:lnTo>
                          <a:pt x="1887" y="29934"/>
                        </a:lnTo>
                        <a:cubicBezTo>
                          <a:pt x="173" y="15205"/>
                          <a:pt x="10732" y="1876"/>
                          <a:pt x="25472" y="163"/>
                        </a:cubicBezTo>
                        <a:cubicBezTo>
                          <a:pt x="40211" y="-1550"/>
                          <a:pt x="53549" y="9002"/>
                          <a:pt x="55263" y="23731"/>
                        </a:cubicBezTo>
                        <a:cubicBezTo>
                          <a:pt x="55503" y="25792"/>
                          <a:pt x="55503" y="27873"/>
                          <a:pt x="55263" y="29934"/>
                        </a:cubicBezTo>
                        <a:lnTo>
                          <a:pt x="55263" y="35069"/>
                        </a:lnTo>
                        <a:lnTo>
                          <a:pt x="55393" y="35372"/>
                        </a:lnTo>
                        <a:cubicBezTo>
                          <a:pt x="55387" y="35531"/>
                          <a:pt x="55401" y="35691"/>
                          <a:pt x="55436" y="35846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07" name="Google Shape;2707;g2db6eecb36d_0_5"/>
                <p:cNvGrpSpPr/>
                <p:nvPr/>
              </p:nvGrpSpPr>
              <p:grpSpPr>
                <a:xfrm>
                  <a:off x="5723061" y="4582192"/>
                  <a:ext cx="561040" cy="377073"/>
                  <a:chOff x="4965588" y="3156037"/>
                  <a:chExt cx="381012" cy="256077"/>
                </a:xfrm>
              </p:grpSpPr>
              <p:sp>
                <p:nvSpPr>
                  <p:cNvPr id="2708" name="Google Shape;2708;g2db6eecb36d_0_5"/>
                  <p:cNvSpPr/>
                  <p:nvPr/>
                </p:nvSpPr>
                <p:spPr>
                  <a:xfrm>
                    <a:off x="4965588" y="3156037"/>
                    <a:ext cx="381012" cy="256077"/>
                  </a:xfrm>
                  <a:custGeom>
                    <a:rect b="b" l="l" r="r" t="t"/>
                    <a:pathLst>
                      <a:path extrusionOk="0" h="256077" w="381012">
                        <a:moveTo>
                          <a:pt x="381347" y="182913"/>
                        </a:moveTo>
                        <a:lnTo>
                          <a:pt x="381347" y="201944"/>
                        </a:lnTo>
                        <a:cubicBezTo>
                          <a:pt x="381348" y="203754"/>
                          <a:pt x="379880" y="205222"/>
                          <a:pt x="378069" y="205223"/>
                        </a:cubicBezTo>
                        <a:cubicBezTo>
                          <a:pt x="378068" y="205223"/>
                          <a:pt x="378067" y="205223"/>
                          <a:pt x="378065" y="205223"/>
                        </a:cubicBezTo>
                        <a:lnTo>
                          <a:pt x="363814" y="205223"/>
                        </a:lnTo>
                        <a:lnTo>
                          <a:pt x="363814" y="247816"/>
                        </a:lnTo>
                        <a:cubicBezTo>
                          <a:pt x="364088" y="248336"/>
                          <a:pt x="364236" y="248912"/>
                          <a:pt x="364246" y="249499"/>
                        </a:cubicBezTo>
                        <a:lnTo>
                          <a:pt x="364246" y="252779"/>
                        </a:lnTo>
                        <a:cubicBezTo>
                          <a:pt x="364247" y="254589"/>
                          <a:pt x="362779" y="256058"/>
                          <a:pt x="360967" y="256059"/>
                        </a:cubicBezTo>
                        <a:cubicBezTo>
                          <a:pt x="360966" y="256059"/>
                          <a:pt x="360965" y="256059"/>
                          <a:pt x="360964" y="256059"/>
                        </a:cubicBezTo>
                        <a:lnTo>
                          <a:pt x="28273" y="256059"/>
                        </a:lnTo>
                        <a:cubicBezTo>
                          <a:pt x="26015" y="255182"/>
                          <a:pt x="24228" y="253397"/>
                          <a:pt x="23351" y="251139"/>
                        </a:cubicBezTo>
                        <a:lnTo>
                          <a:pt x="23351" y="205223"/>
                        </a:lnTo>
                        <a:lnTo>
                          <a:pt x="3616" y="205223"/>
                        </a:lnTo>
                        <a:cubicBezTo>
                          <a:pt x="1804" y="205224"/>
                          <a:pt x="335" y="203758"/>
                          <a:pt x="334" y="201948"/>
                        </a:cubicBezTo>
                        <a:cubicBezTo>
                          <a:pt x="334" y="201946"/>
                          <a:pt x="334" y="201945"/>
                          <a:pt x="334" y="201944"/>
                        </a:cubicBezTo>
                        <a:lnTo>
                          <a:pt x="334" y="182913"/>
                        </a:lnTo>
                        <a:cubicBezTo>
                          <a:pt x="333" y="181102"/>
                          <a:pt x="1801" y="179634"/>
                          <a:pt x="3613" y="179633"/>
                        </a:cubicBezTo>
                        <a:cubicBezTo>
                          <a:pt x="3614" y="179633"/>
                          <a:pt x="3615" y="179633"/>
                          <a:pt x="3616" y="179633"/>
                        </a:cubicBezTo>
                        <a:lnTo>
                          <a:pt x="59021" y="179633"/>
                        </a:lnTo>
                        <a:cubicBezTo>
                          <a:pt x="62660" y="174743"/>
                          <a:pt x="67662" y="171036"/>
                          <a:pt x="73401" y="168974"/>
                        </a:cubicBezTo>
                        <a:lnTo>
                          <a:pt x="73401" y="127029"/>
                        </a:lnTo>
                        <a:cubicBezTo>
                          <a:pt x="70728" y="126393"/>
                          <a:pt x="68166" y="125360"/>
                          <a:pt x="65800" y="123965"/>
                        </a:cubicBezTo>
                        <a:lnTo>
                          <a:pt x="52629" y="123965"/>
                        </a:lnTo>
                        <a:cubicBezTo>
                          <a:pt x="47788" y="123965"/>
                          <a:pt x="43863" y="120043"/>
                          <a:pt x="43863" y="115205"/>
                        </a:cubicBezTo>
                        <a:cubicBezTo>
                          <a:pt x="43863" y="110367"/>
                          <a:pt x="47788" y="106444"/>
                          <a:pt x="52629" y="106444"/>
                        </a:cubicBezTo>
                        <a:lnTo>
                          <a:pt x="57294" y="106444"/>
                        </a:lnTo>
                        <a:cubicBezTo>
                          <a:pt x="58491" y="101995"/>
                          <a:pt x="61412" y="98206"/>
                          <a:pt x="65412" y="95915"/>
                        </a:cubicBezTo>
                        <a:cubicBezTo>
                          <a:pt x="70368" y="92943"/>
                          <a:pt x="76041" y="91376"/>
                          <a:pt x="81822" y="91384"/>
                        </a:cubicBezTo>
                        <a:lnTo>
                          <a:pt x="82298" y="91383"/>
                        </a:lnTo>
                        <a:cubicBezTo>
                          <a:pt x="91924" y="90622"/>
                          <a:pt x="101143" y="95413"/>
                          <a:pt x="106048" y="103725"/>
                        </a:cubicBezTo>
                        <a:lnTo>
                          <a:pt x="136925" y="82623"/>
                        </a:lnTo>
                        <a:cubicBezTo>
                          <a:pt x="137189" y="82463"/>
                          <a:pt x="137463" y="82319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3" y="65901"/>
                          <a:pt x="162339" y="58843"/>
                          <a:pt x="162144" y="51682"/>
                        </a:cubicBezTo>
                        <a:cubicBezTo>
                          <a:pt x="160590" y="49439"/>
                          <a:pt x="159381" y="47669"/>
                          <a:pt x="159078" y="47194"/>
                        </a:cubicBezTo>
                        <a:lnTo>
                          <a:pt x="158819" y="46805"/>
                        </a:lnTo>
                        <a:cubicBezTo>
                          <a:pt x="158500" y="46332"/>
                          <a:pt x="158321" y="45779"/>
                          <a:pt x="158302" y="45209"/>
                        </a:cubicBezTo>
                        <a:lnTo>
                          <a:pt x="158215" y="43828"/>
                        </a:lnTo>
                        <a:cubicBezTo>
                          <a:pt x="158173" y="43283"/>
                          <a:pt x="158262" y="42735"/>
                          <a:pt x="158474" y="42231"/>
                        </a:cubicBezTo>
                        <a:lnTo>
                          <a:pt x="159855" y="39341"/>
                        </a:lnTo>
                        <a:lnTo>
                          <a:pt x="159855" y="36493"/>
                        </a:lnTo>
                        <a:cubicBezTo>
                          <a:pt x="158135" y="18129"/>
                          <a:pt x="171637" y="1848"/>
                          <a:pt x="190013" y="129"/>
                        </a:cubicBezTo>
                        <a:cubicBezTo>
                          <a:pt x="208390" y="-1591"/>
                          <a:pt x="224682" y="11902"/>
                          <a:pt x="226402" y="30265"/>
                        </a:cubicBezTo>
                        <a:cubicBezTo>
                          <a:pt x="226596" y="32337"/>
                          <a:pt x="226596" y="34421"/>
                          <a:pt x="226402" y="36493"/>
                        </a:cubicBezTo>
                        <a:lnTo>
                          <a:pt x="226402" y="40851"/>
                        </a:lnTo>
                        <a:lnTo>
                          <a:pt x="226964" y="42663"/>
                        </a:lnTo>
                        <a:cubicBezTo>
                          <a:pt x="227084" y="42995"/>
                          <a:pt x="227142" y="43346"/>
                          <a:pt x="227136" y="43699"/>
                        </a:cubicBezTo>
                        <a:cubicBezTo>
                          <a:pt x="227122" y="44059"/>
                          <a:pt x="227136" y="44420"/>
                          <a:pt x="227180" y="44778"/>
                        </a:cubicBezTo>
                        <a:lnTo>
                          <a:pt x="227309" y="45511"/>
                        </a:lnTo>
                        <a:cubicBezTo>
                          <a:pt x="227469" y="46413"/>
                          <a:pt x="227233" y="47340"/>
                          <a:pt x="226662" y="48057"/>
                        </a:cubicBezTo>
                        <a:lnTo>
                          <a:pt x="226230" y="48662"/>
                        </a:lnTo>
                        <a:cubicBezTo>
                          <a:pt x="225927" y="49050"/>
                          <a:pt x="224804" y="50474"/>
                          <a:pt x="223293" y="52287"/>
                        </a:cubicBezTo>
                        <a:cubicBezTo>
                          <a:pt x="223047" y="59320"/>
                          <a:pt x="221480" y="66244"/>
                          <a:pt x="218673" y="72698"/>
                        </a:cubicBezTo>
                        <a:lnTo>
                          <a:pt x="222602" y="74424"/>
                        </a:lnTo>
                        <a:lnTo>
                          <a:pt x="244410" y="83271"/>
                        </a:lnTo>
                        <a:lnTo>
                          <a:pt x="254386" y="87112"/>
                        </a:lnTo>
                        <a:cubicBezTo>
                          <a:pt x="255044" y="87381"/>
                          <a:pt x="255603" y="87849"/>
                          <a:pt x="255984" y="88450"/>
                        </a:cubicBezTo>
                        <a:lnTo>
                          <a:pt x="256976" y="90089"/>
                        </a:lnTo>
                        <a:lnTo>
                          <a:pt x="301154" y="133934"/>
                        </a:lnTo>
                        <a:cubicBezTo>
                          <a:pt x="305235" y="132242"/>
                          <a:pt x="309604" y="131348"/>
                          <a:pt x="314023" y="131301"/>
                        </a:cubicBezTo>
                        <a:lnTo>
                          <a:pt x="314498" y="131301"/>
                        </a:lnTo>
                        <a:cubicBezTo>
                          <a:pt x="328058" y="131301"/>
                          <a:pt x="338811" y="138853"/>
                          <a:pt x="339458" y="148563"/>
                        </a:cubicBezTo>
                        <a:lnTo>
                          <a:pt x="345158" y="148563"/>
                        </a:lnTo>
                        <a:cubicBezTo>
                          <a:pt x="350000" y="148563"/>
                          <a:pt x="353925" y="152485"/>
                          <a:pt x="353925" y="157323"/>
                        </a:cubicBezTo>
                        <a:cubicBezTo>
                          <a:pt x="353925" y="162161"/>
                          <a:pt x="350000" y="166083"/>
                          <a:pt x="345158" y="166083"/>
                        </a:cubicBezTo>
                        <a:lnTo>
                          <a:pt x="325251" y="166083"/>
                        </a:lnTo>
                        <a:cubicBezTo>
                          <a:pt x="324991" y="166169"/>
                          <a:pt x="324690" y="166298"/>
                          <a:pt x="324387" y="166385"/>
                        </a:cubicBezTo>
                        <a:lnTo>
                          <a:pt x="324387" y="170442"/>
                        </a:lnTo>
                        <a:cubicBezTo>
                          <a:pt x="329547" y="172270"/>
                          <a:pt x="334124" y="175443"/>
                          <a:pt x="337645" y="179633"/>
                        </a:cubicBezTo>
                        <a:lnTo>
                          <a:pt x="378065" y="179633"/>
                        </a:lnTo>
                        <a:cubicBezTo>
                          <a:pt x="379877" y="179632"/>
                          <a:pt x="381346" y="181100"/>
                          <a:pt x="381346" y="182911"/>
                        </a:cubicBezTo>
                        <a:cubicBezTo>
                          <a:pt x="381346" y="182911"/>
                          <a:pt x="381346" y="182912"/>
                          <a:pt x="381346" y="182913"/>
                        </a:cubicBezTo>
                        <a:close/>
                        <a:moveTo>
                          <a:pt x="374740" y="198664"/>
                        </a:moveTo>
                        <a:lnTo>
                          <a:pt x="374740" y="193831"/>
                        </a:lnTo>
                        <a:lnTo>
                          <a:pt x="6897" y="193831"/>
                        </a:lnTo>
                        <a:lnTo>
                          <a:pt x="6897" y="198664"/>
                        </a:lnTo>
                        <a:lnTo>
                          <a:pt x="374740" y="198664"/>
                        </a:lnTo>
                        <a:close/>
                        <a:moveTo>
                          <a:pt x="374740" y="190551"/>
                        </a:moveTo>
                        <a:lnTo>
                          <a:pt x="374740" y="186193"/>
                        </a:lnTo>
                        <a:lnTo>
                          <a:pt x="6897" y="186193"/>
                        </a:lnTo>
                        <a:lnTo>
                          <a:pt x="6897" y="190551"/>
                        </a:lnTo>
                        <a:close/>
                        <a:moveTo>
                          <a:pt x="353925" y="246220"/>
                        </a:moveTo>
                        <a:lnTo>
                          <a:pt x="353925" y="205223"/>
                        </a:lnTo>
                        <a:lnTo>
                          <a:pt x="33196" y="205223"/>
                        </a:lnTo>
                        <a:lnTo>
                          <a:pt x="33196" y="246220"/>
                        </a:lnTo>
                        <a:close/>
                        <a:moveTo>
                          <a:pt x="347361" y="157323"/>
                        </a:moveTo>
                        <a:cubicBezTo>
                          <a:pt x="347356" y="156109"/>
                          <a:pt x="346373" y="155127"/>
                          <a:pt x="345158" y="155122"/>
                        </a:cubicBezTo>
                        <a:lnTo>
                          <a:pt x="331124" y="155122"/>
                        </a:lnTo>
                        <a:lnTo>
                          <a:pt x="332161" y="152835"/>
                        </a:lnTo>
                        <a:cubicBezTo>
                          <a:pt x="332452" y="152144"/>
                          <a:pt x="332655" y="151419"/>
                          <a:pt x="332764" y="150678"/>
                        </a:cubicBezTo>
                        <a:cubicBezTo>
                          <a:pt x="332808" y="150418"/>
                          <a:pt x="332851" y="150159"/>
                          <a:pt x="332895" y="149857"/>
                        </a:cubicBezTo>
                        <a:lnTo>
                          <a:pt x="332895" y="149382"/>
                        </a:lnTo>
                        <a:cubicBezTo>
                          <a:pt x="332808" y="143039"/>
                          <a:pt x="324560" y="137861"/>
                          <a:pt x="314498" y="137861"/>
                        </a:cubicBezTo>
                        <a:lnTo>
                          <a:pt x="314066" y="137861"/>
                        </a:lnTo>
                        <a:cubicBezTo>
                          <a:pt x="312900" y="137904"/>
                          <a:pt x="311778" y="137989"/>
                          <a:pt x="310655" y="138120"/>
                        </a:cubicBezTo>
                        <a:lnTo>
                          <a:pt x="309359" y="138378"/>
                        </a:lnTo>
                        <a:cubicBezTo>
                          <a:pt x="308704" y="138466"/>
                          <a:pt x="308055" y="138596"/>
                          <a:pt x="307416" y="138766"/>
                        </a:cubicBezTo>
                        <a:cubicBezTo>
                          <a:pt x="306941" y="138896"/>
                          <a:pt x="306466" y="139026"/>
                          <a:pt x="305991" y="139198"/>
                        </a:cubicBezTo>
                        <a:cubicBezTo>
                          <a:pt x="305429" y="139371"/>
                          <a:pt x="304868" y="139543"/>
                          <a:pt x="304350" y="139759"/>
                        </a:cubicBezTo>
                        <a:cubicBezTo>
                          <a:pt x="303918" y="139932"/>
                          <a:pt x="303529" y="140147"/>
                          <a:pt x="303097" y="140320"/>
                        </a:cubicBezTo>
                        <a:cubicBezTo>
                          <a:pt x="302418" y="140631"/>
                          <a:pt x="301755" y="140977"/>
                          <a:pt x="301111" y="141356"/>
                        </a:cubicBezTo>
                        <a:lnTo>
                          <a:pt x="300031" y="142090"/>
                        </a:lnTo>
                        <a:lnTo>
                          <a:pt x="252787" y="95138"/>
                        </a:lnTo>
                        <a:lnTo>
                          <a:pt x="252529" y="95225"/>
                        </a:lnTo>
                        <a:lnTo>
                          <a:pt x="251665" y="93930"/>
                        </a:lnTo>
                        <a:lnTo>
                          <a:pt x="251622" y="93887"/>
                        </a:lnTo>
                        <a:lnTo>
                          <a:pt x="251536" y="93714"/>
                        </a:lnTo>
                        <a:lnTo>
                          <a:pt x="250974" y="92850"/>
                        </a:lnTo>
                        <a:lnTo>
                          <a:pt x="242424" y="89572"/>
                        </a:lnTo>
                        <a:lnTo>
                          <a:pt x="241992" y="89399"/>
                        </a:lnTo>
                        <a:lnTo>
                          <a:pt x="239271" y="88319"/>
                        </a:lnTo>
                        <a:lnTo>
                          <a:pt x="224718" y="148821"/>
                        </a:lnTo>
                        <a:cubicBezTo>
                          <a:pt x="226380" y="152020"/>
                          <a:pt x="227240" y="155574"/>
                          <a:pt x="227223" y="159179"/>
                        </a:cubicBezTo>
                        <a:lnTo>
                          <a:pt x="227223" y="182913"/>
                        </a:lnTo>
                        <a:lnTo>
                          <a:pt x="239746" y="182913"/>
                        </a:lnTo>
                        <a:lnTo>
                          <a:pt x="243935" y="138249"/>
                        </a:lnTo>
                        <a:lnTo>
                          <a:pt x="296965" y="178209"/>
                        </a:lnTo>
                        <a:cubicBezTo>
                          <a:pt x="299432" y="176179"/>
                          <a:pt x="302239" y="174601"/>
                          <a:pt x="305257" y="173548"/>
                        </a:cubicBezTo>
                        <a:cubicBezTo>
                          <a:pt x="305947" y="173290"/>
                          <a:pt x="306681" y="173074"/>
                          <a:pt x="307416" y="172858"/>
                        </a:cubicBezTo>
                        <a:lnTo>
                          <a:pt x="307416" y="164012"/>
                        </a:lnTo>
                        <a:cubicBezTo>
                          <a:pt x="306034" y="163712"/>
                          <a:pt x="304677" y="163308"/>
                          <a:pt x="303357" y="162803"/>
                        </a:cubicBezTo>
                        <a:lnTo>
                          <a:pt x="283362" y="162803"/>
                        </a:lnTo>
                        <a:cubicBezTo>
                          <a:pt x="280333" y="162803"/>
                          <a:pt x="277878" y="160349"/>
                          <a:pt x="277878" y="157323"/>
                        </a:cubicBezTo>
                        <a:cubicBezTo>
                          <a:pt x="277878" y="154295"/>
                          <a:pt x="280333" y="151842"/>
                          <a:pt x="283362" y="151842"/>
                        </a:cubicBezTo>
                        <a:lnTo>
                          <a:pt x="297700" y="152101"/>
                        </a:lnTo>
                        <a:cubicBezTo>
                          <a:pt x="297428" y="151383"/>
                          <a:pt x="297281" y="150624"/>
                          <a:pt x="297268" y="149857"/>
                        </a:cubicBezTo>
                        <a:lnTo>
                          <a:pt x="297268" y="149771"/>
                        </a:lnTo>
                        <a:cubicBezTo>
                          <a:pt x="297570" y="146801"/>
                          <a:pt x="299336" y="144179"/>
                          <a:pt x="301974" y="142780"/>
                        </a:cubicBezTo>
                        <a:cubicBezTo>
                          <a:pt x="305648" y="140611"/>
                          <a:pt x="309842" y="139478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11" y="143945"/>
                          <a:pt x="331253" y="149425"/>
                        </a:cubicBezTo>
                        <a:cubicBezTo>
                          <a:pt x="330980" y="152427"/>
                          <a:pt x="329210" y="155089"/>
                          <a:pt x="326546" y="156503"/>
                        </a:cubicBezTo>
                        <a:cubicBezTo>
                          <a:pt x="322870" y="158662"/>
                          <a:pt x="318675" y="159781"/>
                          <a:pt x="314412" y="159739"/>
                        </a:cubicBezTo>
                        <a:lnTo>
                          <a:pt x="314023" y="159783"/>
                        </a:lnTo>
                        <a:cubicBezTo>
                          <a:pt x="309051" y="159967"/>
                          <a:pt x="304169" y="158427"/>
                          <a:pt x="300203" y="155424"/>
                        </a:cubicBezTo>
                        <a:lnTo>
                          <a:pt x="283319" y="155122"/>
                        </a:lnTo>
                        <a:cubicBezTo>
                          <a:pt x="282103" y="155145"/>
                          <a:pt x="281136" y="156150"/>
                          <a:pt x="281159" y="157365"/>
                        </a:cubicBezTo>
                        <a:cubicBezTo>
                          <a:pt x="281182" y="158564"/>
                          <a:pt x="282162" y="159524"/>
                          <a:pt x="283362" y="159524"/>
                        </a:cubicBezTo>
                        <a:lnTo>
                          <a:pt x="304263" y="159653"/>
                        </a:lnTo>
                        <a:cubicBezTo>
                          <a:pt x="305895" y="160286"/>
                          <a:pt x="307589" y="160749"/>
                          <a:pt x="309316" y="161034"/>
                        </a:cubicBezTo>
                        <a:lnTo>
                          <a:pt x="310697" y="161250"/>
                        </a:lnTo>
                        <a:lnTo>
                          <a:pt x="310697" y="175534"/>
                        </a:lnTo>
                        <a:lnTo>
                          <a:pt x="309402" y="175793"/>
                        </a:lnTo>
                        <a:cubicBezTo>
                          <a:pt x="308358" y="175994"/>
                          <a:pt x="307332" y="176282"/>
                          <a:pt x="306336" y="176655"/>
                        </a:cubicBezTo>
                        <a:cubicBezTo>
                          <a:pt x="302690" y="177929"/>
                          <a:pt x="299413" y="180078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5"/>
                        </a:lnTo>
                        <a:cubicBezTo>
                          <a:pt x="330822" y="181920"/>
                          <a:pt x="330303" y="181532"/>
                          <a:pt x="329785" y="181101"/>
                        </a:cubicBezTo>
                        <a:cubicBezTo>
                          <a:pt x="329388" y="180719"/>
                          <a:pt x="328970" y="180358"/>
                          <a:pt x="328533" y="180021"/>
                        </a:cubicBezTo>
                        <a:cubicBezTo>
                          <a:pt x="327972" y="179633"/>
                          <a:pt x="327367" y="179288"/>
                          <a:pt x="326806" y="178899"/>
                        </a:cubicBezTo>
                        <a:cubicBezTo>
                          <a:pt x="326374" y="178641"/>
                          <a:pt x="325941" y="178339"/>
                          <a:pt x="325510" y="178080"/>
                        </a:cubicBezTo>
                        <a:cubicBezTo>
                          <a:pt x="324540" y="177596"/>
                          <a:pt x="323545" y="177164"/>
                          <a:pt x="322530" y="176785"/>
                        </a:cubicBezTo>
                        <a:lnTo>
                          <a:pt x="322185" y="176656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3"/>
                        </a:cubicBezTo>
                        <a:lnTo>
                          <a:pt x="317823" y="175534"/>
                        </a:lnTo>
                        <a:lnTo>
                          <a:pt x="317823" y="161163"/>
                        </a:lnTo>
                        <a:lnTo>
                          <a:pt x="319162" y="160905"/>
                        </a:lnTo>
                        <a:cubicBezTo>
                          <a:pt x="319723" y="160776"/>
                          <a:pt x="320285" y="160645"/>
                          <a:pt x="320802" y="160516"/>
                        </a:cubicBezTo>
                        <a:cubicBezTo>
                          <a:pt x="321607" y="160332"/>
                          <a:pt x="322400" y="160101"/>
                          <a:pt x="323178" y="159825"/>
                        </a:cubicBezTo>
                        <a:cubicBezTo>
                          <a:pt x="323400" y="159773"/>
                          <a:pt x="323616" y="159702"/>
                          <a:pt x="323825" y="159610"/>
                        </a:cubicBezTo>
                        <a:lnTo>
                          <a:pt x="324387" y="159523"/>
                        </a:lnTo>
                        <a:lnTo>
                          <a:pt x="345158" y="159523"/>
                        </a:lnTo>
                        <a:cubicBezTo>
                          <a:pt x="346372" y="159518"/>
                          <a:pt x="347356" y="158536"/>
                          <a:pt x="347361" y="157323"/>
                        </a:cubicBezTo>
                        <a:close/>
                        <a:moveTo>
                          <a:pt x="324775" y="153741"/>
                        </a:moveTo>
                        <a:cubicBezTo>
                          <a:pt x="325769" y="153137"/>
                          <a:pt x="328014" y="151497"/>
                          <a:pt x="327972" y="149469"/>
                        </a:cubicBezTo>
                        <a:cubicBezTo>
                          <a:pt x="327928" y="146318"/>
                          <a:pt x="322185" y="142780"/>
                          <a:pt x="314498" y="142780"/>
                        </a:cubicBezTo>
                        <a:lnTo>
                          <a:pt x="314152" y="142780"/>
                        </a:lnTo>
                        <a:cubicBezTo>
                          <a:pt x="310499" y="142761"/>
                          <a:pt x="306907" y="143714"/>
                          <a:pt x="303745" y="145542"/>
                        </a:cubicBezTo>
                        <a:cubicBezTo>
                          <a:pt x="302795" y="146146"/>
                          <a:pt x="300507" y="147786"/>
                          <a:pt x="300550" y="149814"/>
                        </a:cubicBezTo>
                        <a:cubicBezTo>
                          <a:pt x="300592" y="152965"/>
                          <a:pt x="306336" y="156459"/>
                          <a:pt x="314023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8" y="182055"/>
                          <a:pt x="293810" y="181233"/>
                          <a:pt x="294547" y="180453"/>
                        </a:cubicBezTo>
                        <a:lnTo>
                          <a:pt x="246656" y="144419"/>
                        </a:lnTo>
                        <a:lnTo>
                          <a:pt x="243029" y="182913"/>
                        </a:lnTo>
                        <a:close/>
                        <a:moveTo>
                          <a:pt x="221220" y="149296"/>
                        </a:moveTo>
                        <a:lnTo>
                          <a:pt x="236205" y="87025"/>
                        </a:lnTo>
                        <a:lnTo>
                          <a:pt x="230030" y="84522"/>
                        </a:lnTo>
                        <a:lnTo>
                          <a:pt x="215736" y="143989"/>
                        </a:lnTo>
                        <a:lnTo>
                          <a:pt x="214095" y="143470"/>
                        </a:lnTo>
                        <a:cubicBezTo>
                          <a:pt x="213071" y="143168"/>
                          <a:pt x="212010" y="143009"/>
                          <a:pt x="210942" y="142996"/>
                        </a:cubicBezTo>
                        <a:lnTo>
                          <a:pt x="169529" y="142996"/>
                        </a:lnTo>
                        <a:lnTo>
                          <a:pt x="155192" y="83271"/>
                        </a:lnTo>
                        <a:lnTo>
                          <a:pt x="148930" y="85386"/>
                        </a:lnTo>
                        <a:lnTo>
                          <a:pt x="163440" y="145715"/>
                        </a:lnTo>
                        <a:lnTo>
                          <a:pt x="162749" y="146361"/>
                        </a:lnTo>
                        <a:cubicBezTo>
                          <a:pt x="159416" y="149786"/>
                          <a:pt x="157596" y="154403"/>
                          <a:pt x="157697" y="159178"/>
                        </a:cubicBezTo>
                        <a:lnTo>
                          <a:pt x="157697" y="182913"/>
                        </a:lnTo>
                        <a:lnTo>
                          <a:pt x="223941" y="182913"/>
                        </a:lnTo>
                        <a:lnTo>
                          <a:pt x="223941" y="159179"/>
                        </a:lnTo>
                        <a:cubicBezTo>
                          <a:pt x="223965" y="155919"/>
                          <a:pt x="223147" y="152708"/>
                          <a:pt x="221565" y="149857"/>
                        </a:cubicBezTo>
                        <a:close/>
                        <a:moveTo>
                          <a:pt x="213360" y="139932"/>
                        </a:moveTo>
                        <a:lnTo>
                          <a:pt x="226920" y="83487"/>
                        </a:lnTo>
                        <a:lnTo>
                          <a:pt x="219968" y="80423"/>
                        </a:lnTo>
                        <a:lnTo>
                          <a:pt x="216470" y="78998"/>
                        </a:lnTo>
                        <a:lnTo>
                          <a:pt x="199066" y="99324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9"/>
                        </a:lnTo>
                        <a:lnTo>
                          <a:pt x="158302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5"/>
                          <a:pt x="213360" y="139932"/>
                        </a:cubicBezTo>
                        <a:close/>
                        <a:moveTo>
                          <a:pt x="220615" y="45166"/>
                        </a:moveTo>
                        <a:cubicBezTo>
                          <a:pt x="220580" y="44836"/>
                          <a:pt x="220566" y="44505"/>
                          <a:pt x="220573" y="44173"/>
                        </a:cubicBezTo>
                        <a:lnTo>
                          <a:pt x="219968" y="42404"/>
                        </a:lnTo>
                        <a:cubicBezTo>
                          <a:pt x="219932" y="42248"/>
                          <a:pt x="219918" y="42089"/>
                          <a:pt x="219925" y="41930"/>
                        </a:cubicBezTo>
                        <a:lnTo>
                          <a:pt x="219796" y="41628"/>
                        </a:lnTo>
                        <a:lnTo>
                          <a:pt x="219796" y="36493"/>
                        </a:lnTo>
                        <a:cubicBezTo>
                          <a:pt x="221510" y="21763"/>
                          <a:pt x="210951" y="8435"/>
                          <a:pt x="196212" y="6722"/>
                        </a:cubicBezTo>
                        <a:cubicBezTo>
                          <a:pt x="181472" y="5009"/>
                          <a:pt x="168134" y="15560"/>
                          <a:pt x="166420" y="30289"/>
                        </a:cubicBezTo>
                        <a:cubicBezTo>
                          <a:pt x="166180" y="32350"/>
                          <a:pt x="166180" y="34432"/>
                          <a:pt x="166420" y="36493"/>
                        </a:cubicBezTo>
                        <a:lnTo>
                          <a:pt x="166420" y="40031"/>
                        </a:lnTo>
                        <a:cubicBezTo>
                          <a:pt x="166397" y="40250"/>
                          <a:pt x="166354" y="40467"/>
                          <a:pt x="166291" y="40679"/>
                        </a:cubicBezTo>
                        <a:lnTo>
                          <a:pt x="166247" y="41109"/>
                        </a:lnTo>
                        <a:lnTo>
                          <a:pt x="166117" y="41412"/>
                        </a:lnTo>
                        <a:lnTo>
                          <a:pt x="164865" y="44087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6" y="46633"/>
                          <a:pt x="167413" y="47755"/>
                          <a:pt x="168276" y="48877"/>
                        </a:cubicBezTo>
                        <a:lnTo>
                          <a:pt x="168709" y="48877"/>
                        </a:lnTo>
                        <a:lnTo>
                          <a:pt x="168709" y="49439"/>
                        </a:lnTo>
                        <a:cubicBezTo>
                          <a:pt x="170842" y="52698"/>
                          <a:pt x="173497" y="55585"/>
                          <a:pt x="176568" y="57983"/>
                        </a:cubicBezTo>
                        <a:cubicBezTo>
                          <a:pt x="181142" y="59886"/>
                          <a:pt x="186089" y="60726"/>
                          <a:pt x="191035" y="60443"/>
                        </a:cubicBezTo>
                        <a:cubicBezTo>
                          <a:pt x="196779" y="60579"/>
                          <a:pt x="202504" y="59732"/>
                          <a:pt x="207963" y="57939"/>
                        </a:cubicBezTo>
                        <a:cubicBezTo>
                          <a:pt x="212806" y="54350"/>
                          <a:pt x="217073" y="50042"/>
                          <a:pt x="220615" y="45166"/>
                        </a:cubicBezTo>
                        <a:close/>
                        <a:moveTo>
                          <a:pt x="198851" y="94534"/>
                        </a:moveTo>
                        <a:lnTo>
                          <a:pt x="213231" y="77704"/>
                        </a:lnTo>
                        <a:lnTo>
                          <a:pt x="212886" y="77531"/>
                        </a:lnTo>
                        <a:lnTo>
                          <a:pt x="212842" y="77531"/>
                        </a:lnTo>
                        <a:lnTo>
                          <a:pt x="212368" y="77359"/>
                        </a:lnTo>
                        <a:cubicBezTo>
                          <a:pt x="208439" y="84154"/>
                          <a:pt x="201482" y="88649"/>
                          <a:pt x="193669" y="89441"/>
                        </a:cubicBezTo>
                        <a:close/>
                        <a:moveTo>
                          <a:pt x="211245" y="72914"/>
                        </a:moveTo>
                        <a:cubicBezTo>
                          <a:pt x="214176" y="67375"/>
                          <a:pt x="215939" y="61294"/>
                          <a:pt x="216427" y="55048"/>
                        </a:cubicBezTo>
                        <a:cubicBezTo>
                          <a:pt x="214401" y="57422"/>
                          <a:pt x="211975" y="59423"/>
                          <a:pt x="209258" y="60960"/>
                        </a:cubicBezTo>
                        <a:cubicBezTo>
                          <a:pt x="203394" y="62947"/>
                          <a:pt x="197225" y="63882"/>
                          <a:pt x="191035" y="63722"/>
                        </a:cubicBezTo>
                        <a:cubicBezTo>
                          <a:pt x="185536" y="63951"/>
                          <a:pt x="180054" y="62979"/>
                          <a:pt x="174970" y="60874"/>
                        </a:cubicBezTo>
                        <a:cubicBezTo>
                          <a:pt x="172695" y="59319"/>
                          <a:pt x="170683" y="57410"/>
                          <a:pt x="169010" y="55221"/>
                        </a:cubicBezTo>
                        <a:cubicBezTo>
                          <a:pt x="169551" y="61375"/>
                          <a:pt x="171313" y="67361"/>
                          <a:pt x="174193" y="72828"/>
                        </a:cubicBezTo>
                        <a:cubicBezTo>
                          <a:pt x="174279" y="72957"/>
                          <a:pt x="174236" y="73043"/>
                          <a:pt x="174279" y="73173"/>
                        </a:cubicBezTo>
                        <a:cubicBezTo>
                          <a:pt x="177884" y="83354"/>
                          <a:pt x="189065" y="88687"/>
                          <a:pt x="199253" y="85085"/>
                        </a:cubicBezTo>
                        <a:cubicBezTo>
                          <a:pt x="204807" y="83121"/>
                          <a:pt x="209180" y="78762"/>
                          <a:pt x="211158" y="73216"/>
                        </a:cubicBezTo>
                        <a:cubicBezTo>
                          <a:pt x="211202" y="73129"/>
                          <a:pt x="211158" y="73000"/>
                          <a:pt x="211245" y="72914"/>
                        </a:cubicBezTo>
                        <a:close/>
                        <a:moveTo>
                          <a:pt x="185119" y="95310"/>
                        </a:moveTo>
                        <a:lnTo>
                          <a:pt x="191812" y="89441"/>
                        </a:lnTo>
                        <a:cubicBezTo>
                          <a:pt x="183964" y="88651"/>
                          <a:pt x="176982" y="84117"/>
                          <a:pt x="173070" y="77272"/>
                        </a:cubicBezTo>
                        <a:lnTo>
                          <a:pt x="171688" y="77747"/>
                        </a:lnTo>
                        <a:close/>
                        <a:moveTo>
                          <a:pt x="159813" y="144679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4"/>
                        </a:lnTo>
                        <a:lnTo>
                          <a:pt x="114426" y="109724"/>
                        </a:lnTo>
                        <a:cubicBezTo>
                          <a:pt x="117455" y="109724"/>
                          <a:pt x="119910" y="112178"/>
                          <a:pt x="119910" y="115205"/>
                        </a:cubicBezTo>
                        <a:cubicBezTo>
                          <a:pt x="119910" y="118231"/>
                          <a:pt x="117455" y="120685"/>
                          <a:pt x="114426" y="120685"/>
                        </a:cubicBezTo>
                        <a:lnTo>
                          <a:pt x="96979" y="120772"/>
                        </a:lnTo>
                        <a:cubicBezTo>
                          <a:pt x="94924" y="122020"/>
                          <a:pt x="92698" y="122965"/>
                          <a:pt x="90372" y="123577"/>
                        </a:cubicBezTo>
                        <a:lnTo>
                          <a:pt x="90372" y="144074"/>
                        </a:lnTo>
                        <a:cubicBezTo>
                          <a:pt x="95900" y="142651"/>
                          <a:pt x="112699" y="137040"/>
                          <a:pt x="128504" y="130697"/>
                        </a:cubicBezTo>
                        <a:cubicBezTo>
                          <a:pt x="130525" y="129697"/>
                          <a:pt x="132891" y="129665"/>
                          <a:pt x="134938" y="130610"/>
                        </a:cubicBezTo>
                        <a:cubicBezTo>
                          <a:pt x="136469" y="131408"/>
                          <a:pt x="137585" y="132822"/>
                          <a:pt x="138005" y="134495"/>
                        </a:cubicBezTo>
                        <a:lnTo>
                          <a:pt x="142108" y="182913"/>
                        </a:lnTo>
                        <a:lnTo>
                          <a:pt x="154415" y="182913"/>
                        </a:lnTo>
                        <a:lnTo>
                          <a:pt x="154415" y="159179"/>
                        </a:lnTo>
                        <a:cubicBezTo>
                          <a:pt x="154328" y="153839"/>
                          <a:pt x="156255" y="148663"/>
                          <a:pt x="159813" y="144679"/>
                        </a:cubicBezTo>
                        <a:close/>
                        <a:moveTo>
                          <a:pt x="138825" y="182913"/>
                        </a:moveTo>
                        <a:lnTo>
                          <a:pt x="134766" y="135056"/>
                        </a:lnTo>
                        <a:cubicBezTo>
                          <a:pt x="134503" y="134391"/>
                          <a:pt x="134013" y="133841"/>
                          <a:pt x="133383" y="133502"/>
                        </a:cubicBezTo>
                        <a:cubicBezTo>
                          <a:pt x="132176" y="133082"/>
                          <a:pt x="130850" y="133175"/>
                          <a:pt x="129714" y="133760"/>
                        </a:cubicBezTo>
                        <a:cubicBezTo>
                          <a:pt x="116886" y="138975"/>
                          <a:pt x="103798" y="143527"/>
                          <a:pt x="90503" y="147398"/>
                        </a:cubicBezTo>
                        <a:lnTo>
                          <a:pt x="90372" y="146793"/>
                        </a:lnTo>
                        <a:lnTo>
                          <a:pt x="90372" y="171391"/>
                        </a:lnTo>
                        <a:cubicBezTo>
                          <a:pt x="91106" y="171607"/>
                          <a:pt x="91840" y="171822"/>
                          <a:pt x="92575" y="172081"/>
                        </a:cubicBezTo>
                        <a:cubicBezTo>
                          <a:pt x="98233" y="174082"/>
                          <a:pt x="103074" y="177888"/>
                          <a:pt x="106350" y="182913"/>
                        </a:cubicBezTo>
                        <a:close/>
                        <a:moveTo>
                          <a:pt x="116628" y="115205"/>
                        </a:moveTo>
                        <a:cubicBezTo>
                          <a:pt x="116623" y="113991"/>
                          <a:pt x="115640" y="113009"/>
                          <a:pt x="114426" y="113004"/>
                        </a:cubicBezTo>
                        <a:lnTo>
                          <a:pt x="100176" y="113004"/>
                        </a:lnTo>
                        <a:lnTo>
                          <a:pt x="100564" y="111062"/>
                        </a:lnTo>
                        <a:cubicBezTo>
                          <a:pt x="100677" y="110537"/>
                          <a:pt x="100735" y="110002"/>
                          <a:pt x="100737" y="109465"/>
                        </a:cubicBezTo>
                        <a:cubicBezTo>
                          <a:pt x="100736" y="109101"/>
                          <a:pt x="100693" y="108739"/>
                          <a:pt x="100607" y="108386"/>
                        </a:cubicBezTo>
                        <a:cubicBezTo>
                          <a:pt x="99657" y="102431"/>
                          <a:pt x="91798" y="97943"/>
                          <a:pt x="82298" y="97943"/>
                        </a:cubicBezTo>
                        <a:lnTo>
                          <a:pt x="81909" y="97986"/>
                        </a:lnTo>
                        <a:cubicBezTo>
                          <a:pt x="81114" y="97999"/>
                          <a:pt x="80321" y="98057"/>
                          <a:pt x="79533" y="98159"/>
                        </a:cubicBezTo>
                        <a:cubicBezTo>
                          <a:pt x="79114" y="98147"/>
                          <a:pt x="78695" y="98175"/>
                          <a:pt x="78281" y="98245"/>
                        </a:cubicBezTo>
                        <a:cubicBezTo>
                          <a:pt x="75112" y="98626"/>
                          <a:pt x="72054" y="99654"/>
                          <a:pt x="69299" y="101266"/>
                        </a:cubicBezTo>
                        <a:cubicBezTo>
                          <a:pt x="69170" y="101353"/>
                          <a:pt x="69039" y="101396"/>
                          <a:pt x="68910" y="101482"/>
                        </a:cubicBezTo>
                        <a:cubicBezTo>
                          <a:pt x="66251" y="102939"/>
                          <a:pt x="64324" y="105443"/>
                          <a:pt x="63599" y="108386"/>
                        </a:cubicBezTo>
                        <a:cubicBezTo>
                          <a:pt x="63484" y="108911"/>
                          <a:pt x="63426" y="109446"/>
                          <a:pt x="63426" y="109983"/>
                        </a:cubicBezTo>
                        <a:cubicBezTo>
                          <a:pt x="63433" y="110358"/>
                          <a:pt x="63462" y="110733"/>
                          <a:pt x="63512" y="111105"/>
                        </a:cubicBezTo>
                        <a:lnTo>
                          <a:pt x="63857" y="113004"/>
                        </a:lnTo>
                        <a:lnTo>
                          <a:pt x="52629" y="113004"/>
                        </a:lnTo>
                        <a:cubicBezTo>
                          <a:pt x="51413" y="113004"/>
                          <a:pt x="50427" y="113990"/>
                          <a:pt x="50427" y="115205"/>
                        </a:cubicBezTo>
                        <a:cubicBezTo>
                          <a:pt x="50427" y="116420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6" y="117664"/>
                        </a:lnTo>
                        <a:cubicBezTo>
                          <a:pt x="68392" y="117837"/>
                          <a:pt x="68607" y="117924"/>
                          <a:pt x="68781" y="118053"/>
                        </a:cubicBezTo>
                        <a:cubicBezTo>
                          <a:pt x="69674" y="118619"/>
                          <a:pt x="70613" y="119109"/>
                          <a:pt x="71588" y="119520"/>
                        </a:cubicBezTo>
                        <a:cubicBezTo>
                          <a:pt x="71691" y="119555"/>
                          <a:pt x="71792" y="119598"/>
                          <a:pt x="71889" y="119650"/>
                        </a:cubicBezTo>
                        <a:cubicBezTo>
                          <a:pt x="73026" y="120098"/>
                          <a:pt x="74196" y="120459"/>
                          <a:pt x="75388" y="120728"/>
                        </a:cubicBezTo>
                        <a:cubicBezTo>
                          <a:pt x="75690" y="120814"/>
                          <a:pt x="75949" y="120858"/>
                          <a:pt x="76251" y="120944"/>
                        </a:cubicBezTo>
                        <a:cubicBezTo>
                          <a:pt x="76510" y="120988"/>
                          <a:pt x="76770" y="121030"/>
                          <a:pt x="77072" y="121073"/>
                        </a:cubicBezTo>
                        <a:cubicBezTo>
                          <a:pt x="77547" y="121160"/>
                          <a:pt x="78022" y="121246"/>
                          <a:pt x="78540" y="121289"/>
                        </a:cubicBezTo>
                        <a:lnTo>
                          <a:pt x="79965" y="121462"/>
                        </a:lnTo>
                        <a:lnTo>
                          <a:pt x="79965" y="174023"/>
                        </a:lnTo>
                        <a:lnTo>
                          <a:pt x="78670" y="174325"/>
                        </a:lnTo>
                        <a:cubicBezTo>
                          <a:pt x="77656" y="174518"/>
                          <a:pt x="76659" y="174792"/>
                          <a:pt x="75690" y="175145"/>
                        </a:cubicBezTo>
                        <a:cubicBezTo>
                          <a:pt x="75642" y="175140"/>
                          <a:pt x="75595" y="175155"/>
                          <a:pt x="75560" y="175189"/>
                        </a:cubicBezTo>
                        <a:lnTo>
                          <a:pt x="75431" y="175232"/>
                        </a:lnTo>
                        <a:cubicBezTo>
                          <a:pt x="74219" y="175657"/>
                          <a:pt x="73048" y="176191"/>
                          <a:pt x="71933" y="176828"/>
                        </a:cubicBezTo>
                        <a:cubicBezTo>
                          <a:pt x="71457" y="177087"/>
                          <a:pt x="70983" y="177476"/>
                          <a:pt x="70507" y="177777"/>
                        </a:cubicBezTo>
                        <a:cubicBezTo>
                          <a:pt x="69860" y="178209"/>
                          <a:pt x="69212" y="178598"/>
                          <a:pt x="68651" y="179030"/>
                        </a:cubicBezTo>
                        <a:cubicBezTo>
                          <a:pt x="68133" y="179418"/>
                          <a:pt x="67744" y="179892"/>
                          <a:pt x="67268" y="180324"/>
                        </a:cubicBezTo>
                        <a:cubicBezTo>
                          <a:pt x="66719" y="180794"/>
                          <a:pt x="66200" y="181298"/>
                          <a:pt x="65715" y="181835"/>
                        </a:cubicBezTo>
                        <a:cubicBezTo>
                          <a:pt x="65412" y="182179"/>
                          <a:pt x="65153" y="182568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1"/>
                          <a:pt x="95704" y="176680"/>
                          <a:pt x="91453" y="175188"/>
                        </a:cubicBezTo>
                        <a:cubicBezTo>
                          <a:pt x="90456" y="174816"/>
                          <a:pt x="89431" y="174527"/>
                          <a:pt x="88386" y="174325"/>
                        </a:cubicBezTo>
                        <a:lnTo>
                          <a:pt x="87090" y="174023"/>
                        </a:lnTo>
                        <a:lnTo>
                          <a:pt x="87090" y="121030"/>
                        </a:lnTo>
                        <a:lnTo>
                          <a:pt x="88343" y="120728"/>
                        </a:lnTo>
                        <a:cubicBezTo>
                          <a:pt x="90762" y="120193"/>
                          <a:pt x="93080" y="119275"/>
                          <a:pt x="95209" y="118009"/>
                        </a:cubicBezTo>
                        <a:lnTo>
                          <a:pt x="96072" y="117405"/>
                        </a:lnTo>
                        <a:lnTo>
                          <a:pt x="114426" y="117405"/>
                        </a:lnTo>
                        <a:cubicBezTo>
                          <a:pt x="115640" y="117400"/>
                          <a:pt x="116623" y="116418"/>
                          <a:pt x="116628" y="11520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09" name="Google Shape;2709;g2db6eecb36d_0_5"/>
                  <p:cNvSpPr/>
                  <p:nvPr/>
                </p:nvSpPr>
                <p:spPr>
                  <a:xfrm>
                    <a:off x="5030321" y="3255639"/>
                    <a:ext cx="34028" cy="20282"/>
                  </a:xfrm>
                  <a:custGeom>
                    <a:rect b="b" l="l" r="r" t="t"/>
                    <a:pathLst>
                      <a:path extrusionOk="0" h="20282" w="34028">
                        <a:moveTo>
                          <a:pt x="34362" y="9907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3"/>
                        </a:cubicBezTo>
                        <a:lnTo>
                          <a:pt x="17089" y="20263"/>
                        </a:lnTo>
                        <a:cubicBezTo>
                          <a:pt x="7934" y="20263"/>
                          <a:pt x="421" y="15819"/>
                          <a:pt x="334" y="10339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6"/>
                          <a:pt x="12954" y="-24"/>
                          <a:pt x="17218" y="25"/>
                        </a:cubicBezTo>
                        <a:lnTo>
                          <a:pt x="17565" y="-19"/>
                        </a:lnTo>
                        <a:cubicBezTo>
                          <a:pt x="26762" y="-19"/>
                          <a:pt x="34277" y="4426"/>
                          <a:pt x="34362" y="9907"/>
                        </a:cubicBezTo>
                        <a:close/>
                        <a:moveTo>
                          <a:pt x="27843" y="14222"/>
                        </a:moveTo>
                        <a:cubicBezTo>
                          <a:pt x="28835" y="13617"/>
                          <a:pt x="31081" y="11978"/>
                          <a:pt x="31081" y="9950"/>
                        </a:cubicBezTo>
                        <a:cubicBezTo>
                          <a:pt x="31038" y="6799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4"/>
                          <a:pt x="9983" y="4184"/>
                          <a:pt x="6811" y="6022"/>
                        </a:cubicBezTo>
                        <a:cubicBezTo>
                          <a:pt x="5861" y="6627"/>
                          <a:pt x="3573" y="8310"/>
                          <a:pt x="3616" y="10295"/>
                        </a:cubicBezTo>
                        <a:cubicBezTo>
                          <a:pt x="3659" y="13445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5"/>
                          <a:pt x="24685" y="16061"/>
                          <a:pt x="27843" y="1422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  <p:grpSp>
        <p:nvGrpSpPr>
          <p:cNvPr id="2710" name="Google Shape;2710;g2db6eecb36d_0_5"/>
          <p:cNvGrpSpPr/>
          <p:nvPr/>
        </p:nvGrpSpPr>
        <p:grpSpPr>
          <a:xfrm>
            <a:off x="2381050" y="3951091"/>
            <a:ext cx="1322784" cy="1162411"/>
            <a:chOff x="1583725" y="3455378"/>
            <a:chExt cx="1322784" cy="1162411"/>
          </a:xfrm>
        </p:grpSpPr>
        <p:sp>
          <p:nvSpPr>
            <p:cNvPr id="2711" name="Google Shape;2711;g2db6eecb36d_0_5"/>
            <p:cNvSpPr/>
            <p:nvPr/>
          </p:nvSpPr>
          <p:spPr>
            <a:xfrm>
              <a:off x="1583728" y="3455380"/>
              <a:ext cx="1322781" cy="1162409"/>
            </a:xfrm>
            <a:custGeom>
              <a:rect b="b" l="l" r="r" t="t"/>
              <a:pathLst>
                <a:path extrusionOk="0" h="837772" w="953356">
                  <a:moveTo>
                    <a:pt x="953357" y="274275"/>
                  </a:moveTo>
                  <a:lnTo>
                    <a:pt x="953357" y="0"/>
                  </a:lnTo>
                  <a:lnTo>
                    <a:pt x="0" y="0"/>
                  </a:lnTo>
                  <a:lnTo>
                    <a:pt x="0" y="837773"/>
                  </a:lnTo>
                  <a:lnTo>
                    <a:pt x="953201" y="837773"/>
                  </a:lnTo>
                  <a:lnTo>
                    <a:pt x="953201" y="274275"/>
                  </a:lnTo>
                  <a:lnTo>
                    <a:pt x="953357" y="2742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2" name="Google Shape;2712;g2db6eecb36d_0_5"/>
            <p:cNvSpPr/>
            <p:nvPr/>
          </p:nvSpPr>
          <p:spPr>
            <a:xfrm>
              <a:off x="2905092" y="3835593"/>
              <a:ext cx="211" cy="781855"/>
            </a:xfrm>
            <a:custGeom>
              <a:rect b="b" l="l" r="r" t="t"/>
              <a:pathLst>
                <a:path extrusionOk="0" h="563499" w="152">
                  <a:moveTo>
                    <a:pt x="0" y="0"/>
                  </a:moveTo>
                  <a:lnTo>
                    <a:pt x="152" y="0"/>
                  </a:lnTo>
                  <a:lnTo>
                    <a:pt x="152" y="563499"/>
                  </a:lnTo>
                  <a:lnTo>
                    <a:pt x="0" y="56349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713" name="Google Shape;2713;g2db6eecb36d_0_5"/>
            <p:cNvGrpSpPr/>
            <p:nvPr/>
          </p:nvGrpSpPr>
          <p:grpSpPr>
            <a:xfrm>
              <a:off x="2175770" y="3640730"/>
              <a:ext cx="729669" cy="976511"/>
              <a:chOff x="5306939" y="5312964"/>
              <a:chExt cx="526343" cy="704401"/>
            </a:xfrm>
          </p:grpSpPr>
          <p:sp>
            <p:nvSpPr>
              <p:cNvPr id="2714" name="Google Shape;2714;g2db6eecb36d_0_5"/>
              <p:cNvSpPr/>
              <p:nvPr/>
            </p:nvSpPr>
            <p:spPr>
              <a:xfrm>
                <a:off x="5306939" y="5312964"/>
                <a:ext cx="526343" cy="704401"/>
              </a:xfrm>
              <a:custGeom>
                <a:rect b="b" l="l" r="r" t="t"/>
                <a:pathLst>
                  <a:path extrusionOk="0" h="704401" w="526343">
                    <a:moveTo>
                      <a:pt x="13773" y="581589"/>
                    </a:moveTo>
                    <a:lnTo>
                      <a:pt x="84586" y="510412"/>
                    </a:lnTo>
                    <a:lnTo>
                      <a:pt x="92236" y="124878"/>
                    </a:lnTo>
                    <a:lnTo>
                      <a:pt x="145993" y="124878"/>
                    </a:lnTo>
                    <a:lnTo>
                      <a:pt x="151885" y="442645"/>
                    </a:lnTo>
                    <a:lnTo>
                      <a:pt x="174421" y="420020"/>
                    </a:lnTo>
                    <a:lnTo>
                      <a:pt x="198301" y="443883"/>
                    </a:lnTo>
                    <a:lnTo>
                      <a:pt x="205538" y="13411"/>
                    </a:lnTo>
                    <a:lnTo>
                      <a:pt x="259294" y="13411"/>
                    </a:lnTo>
                    <a:lnTo>
                      <a:pt x="264980" y="283554"/>
                    </a:lnTo>
                    <a:lnTo>
                      <a:pt x="278626" y="283554"/>
                    </a:lnTo>
                    <a:cubicBezTo>
                      <a:pt x="299544" y="283519"/>
                      <a:pt x="316530" y="300437"/>
                      <a:pt x="316565" y="321341"/>
                    </a:cubicBezTo>
                    <a:cubicBezTo>
                      <a:pt x="316565" y="321349"/>
                      <a:pt x="316565" y="321356"/>
                      <a:pt x="316565" y="321364"/>
                    </a:cubicBezTo>
                    <a:lnTo>
                      <a:pt x="316565" y="421776"/>
                    </a:lnTo>
                    <a:lnTo>
                      <a:pt x="349956" y="455041"/>
                    </a:lnTo>
                    <a:lnTo>
                      <a:pt x="385001" y="420020"/>
                    </a:lnTo>
                    <a:lnTo>
                      <a:pt x="420563" y="455454"/>
                    </a:lnTo>
                    <a:lnTo>
                      <a:pt x="420563" y="339236"/>
                    </a:lnTo>
                    <a:cubicBezTo>
                      <a:pt x="420564" y="318338"/>
                      <a:pt x="437487" y="301382"/>
                      <a:pt x="458399" y="301323"/>
                    </a:cubicBezTo>
                    <a:lnTo>
                      <a:pt x="471941" y="301323"/>
                    </a:lnTo>
                    <a:lnTo>
                      <a:pt x="472975" y="296054"/>
                    </a:lnTo>
                    <a:cubicBezTo>
                      <a:pt x="477636" y="274714"/>
                      <a:pt x="496500" y="259470"/>
                      <a:pt x="518358" y="259382"/>
                    </a:cubicBezTo>
                    <a:lnTo>
                      <a:pt x="526677" y="259627"/>
                    </a:lnTo>
                    <a:lnTo>
                      <a:pt x="526677" y="251303"/>
                    </a:lnTo>
                    <a:lnTo>
                      <a:pt x="525387" y="249361"/>
                    </a:lnTo>
                    <a:lnTo>
                      <a:pt x="524767" y="237582"/>
                    </a:lnTo>
                    <a:lnTo>
                      <a:pt x="526677" y="237510"/>
                    </a:lnTo>
                    <a:lnTo>
                      <a:pt x="526677" y="224153"/>
                    </a:lnTo>
                    <a:lnTo>
                      <a:pt x="524767" y="224153"/>
                    </a:lnTo>
                    <a:cubicBezTo>
                      <a:pt x="517737" y="224103"/>
                      <a:pt x="511998" y="229758"/>
                      <a:pt x="511949" y="236783"/>
                    </a:cubicBezTo>
                    <a:cubicBezTo>
                      <a:pt x="511948" y="236808"/>
                      <a:pt x="511948" y="236834"/>
                      <a:pt x="511948" y="236860"/>
                    </a:cubicBezTo>
                    <a:lnTo>
                      <a:pt x="511948" y="246364"/>
                    </a:lnTo>
                    <a:cubicBezTo>
                      <a:pt x="488344" y="249009"/>
                      <a:pt x="468502" y="265276"/>
                      <a:pt x="461294" y="287892"/>
                    </a:cubicBezTo>
                    <a:lnTo>
                      <a:pt x="458399" y="287893"/>
                    </a:lnTo>
                    <a:cubicBezTo>
                      <a:pt x="430073" y="287973"/>
                      <a:pt x="407147" y="310929"/>
                      <a:pt x="407124" y="339235"/>
                    </a:cubicBezTo>
                    <a:lnTo>
                      <a:pt x="407124" y="423016"/>
                    </a:lnTo>
                    <a:lnTo>
                      <a:pt x="385001" y="401012"/>
                    </a:lnTo>
                    <a:lnTo>
                      <a:pt x="349956" y="436134"/>
                    </a:lnTo>
                    <a:lnTo>
                      <a:pt x="330004" y="416197"/>
                    </a:lnTo>
                    <a:lnTo>
                      <a:pt x="330004" y="321365"/>
                    </a:lnTo>
                    <a:cubicBezTo>
                      <a:pt x="329924" y="293059"/>
                      <a:pt x="306951" y="270148"/>
                      <a:pt x="278626" y="270125"/>
                    </a:cubicBezTo>
                    <a:lnTo>
                      <a:pt x="278109" y="270125"/>
                    </a:lnTo>
                    <a:lnTo>
                      <a:pt x="272423" y="-19"/>
                    </a:lnTo>
                    <a:lnTo>
                      <a:pt x="192306" y="-19"/>
                    </a:lnTo>
                    <a:lnTo>
                      <a:pt x="185379" y="411963"/>
                    </a:lnTo>
                    <a:lnTo>
                      <a:pt x="174318" y="401012"/>
                    </a:lnTo>
                    <a:lnTo>
                      <a:pt x="164704" y="410618"/>
                    </a:lnTo>
                    <a:lnTo>
                      <a:pt x="159225" y="111447"/>
                    </a:lnTo>
                    <a:lnTo>
                      <a:pt x="79107" y="111447"/>
                    </a:lnTo>
                    <a:lnTo>
                      <a:pt x="71251" y="504730"/>
                    </a:lnTo>
                    <a:lnTo>
                      <a:pt x="334" y="576009"/>
                    </a:lnTo>
                    <a:lnTo>
                      <a:pt x="334" y="704382"/>
                    </a:lnTo>
                    <a:lnTo>
                      <a:pt x="13773" y="70438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5" name="Google Shape;2715;g2db6eecb36d_0_5"/>
              <p:cNvSpPr/>
              <p:nvPr/>
            </p:nvSpPr>
            <p:spPr>
              <a:xfrm>
                <a:off x="5731614" y="5693851"/>
                <a:ext cx="46933" cy="113842"/>
              </a:xfrm>
              <a:custGeom>
                <a:rect b="b" l="l" r="r" t="t"/>
                <a:pathLst>
                  <a:path extrusionOk="0" h="113842" w="46933">
                    <a:moveTo>
                      <a:pt x="47267" y="-19"/>
                    </a:moveTo>
                    <a:lnTo>
                      <a:pt x="47267" y="113823"/>
                    </a:lnTo>
                    <a:lnTo>
                      <a:pt x="35172" y="113823"/>
                    </a:lnTo>
                    <a:lnTo>
                      <a:pt x="334" y="79010"/>
                    </a:lnTo>
                    <a:lnTo>
                      <a:pt x="334" y="33452"/>
                    </a:lnTo>
                    <a:cubicBezTo>
                      <a:pt x="317" y="15001"/>
                      <a:pt x="15260" y="22"/>
                      <a:pt x="33725" y="-18"/>
                    </a:cubicBezTo>
                    <a:close/>
                    <a:moveTo>
                      <a:pt x="33828" y="93575"/>
                    </a:moveTo>
                    <a:lnTo>
                      <a:pt x="33725" y="13411"/>
                    </a:lnTo>
                    <a:cubicBezTo>
                      <a:pt x="22688" y="13467"/>
                      <a:pt x="13771" y="22423"/>
                      <a:pt x="13773" y="33452"/>
                    </a:cubicBezTo>
                    <a:lnTo>
                      <a:pt x="13773" y="7343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6" name="Google Shape;2716;g2db6eecb36d_0_5"/>
              <p:cNvSpPr/>
              <p:nvPr/>
            </p:nvSpPr>
            <p:spPr>
              <a:xfrm>
                <a:off x="5731614" y="5618748"/>
                <a:ext cx="46933" cy="86569"/>
              </a:xfrm>
              <a:custGeom>
                <a:rect b="b" l="l" r="r" t="t"/>
                <a:pathLst>
                  <a:path extrusionOk="0" h="86569" w="46933">
                    <a:moveTo>
                      <a:pt x="47267" y="-19"/>
                    </a:moveTo>
                    <a:lnTo>
                      <a:pt x="47267" y="70642"/>
                    </a:lnTo>
                    <a:lnTo>
                      <a:pt x="33725" y="70642"/>
                    </a:lnTo>
                    <a:cubicBezTo>
                      <a:pt x="25534" y="70683"/>
                      <a:pt x="17582" y="73404"/>
                      <a:pt x="11085" y="78389"/>
                    </a:cubicBezTo>
                    <a:lnTo>
                      <a:pt x="334" y="86551"/>
                    </a:lnTo>
                    <a:lnTo>
                      <a:pt x="334" y="33452"/>
                    </a:lnTo>
                    <a:cubicBezTo>
                      <a:pt x="317" y="15000"/>
                      <a:pt x="15260" y="22"/>
                      <a:pt x="33725" y="-19"/>
                    </a:cubicBezTo>
                    <a:close/>
                    <a:moveTo>
                      <a:pt x="33828" y="57212"/>
                    </a:moveTo>
                    <a:lnTo>
                      <a:pt x="33725" y="13411"/>
                    </a:lnTo>
                    <a:cubicBezTo>
                      <a:pt x="22688" y="13466"/>
                      <a:pt x="13771" y="22423"/>
                      <a:pt x="13773" y="33452"/>
                    </a:cubicBezTo>
                    <a:lnTo>
                      <a:pt x="13773" y="61344"/>
                    </a:lnTo>
                    <a:cubicBezTo>
                      <a:pt x="20075" y="58632"/>
                      <a:pt x="26862" y="57227"/>
                      <a:pt x="33724" y="572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7" name="Google Shape;2717;g2db6eecb36d_0_5"/>
              <p:cNvSpPr/>
              <p:nvPr/>
            </p:nvSpPr>
            <p:spPr>
              <a:xfrm>
                <a:off x="5616968" y="5900771"/>
                <a:ext cx="116299" cy="35226"/>
              </a:xfrm>
              <a:custGeom>
                <a:rect b="b" l="l" r="r" t="t"/>
                <a:pathLst>
                  <a:path extrusionOk="0" h="35226" w="116299">
                    <a:moveTo>
                      <a:pt x="116633" y="-19"/>
                    </a:moveTo>
                    <a:lnTo>
                      <a:pt x="116633" y="35208"/>
                    </a:lnTo>
                    <a:lnTo>
                      <a:pt x="334" y="35208"/>
                    </a:lnTo>
                    <a:lnTo>
                      <a:pt x="334" y="-19"/>
                    </a:lnTo>
                    <a:close/>
                    <a:moveTo>
                      <a:pt x="103194" y="21882"/>
                    </a:moveTo>
                    <a:lnTo>
                      <a:pt x="103194" y="13410"/>
                    </a:lnTo>
                    <a:lnTo>
                      <a:pt x="13773" y="13410"/>
                    </a:lnTo>
                    <a:lnTo>
                      <a:pt x="13773" y="2188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8" name="Google Shape;2718;g2db6eecb36d_0_5"/>
              <p:cNvSpPr/>
              <p:nvPr/>
            </p:nvSpPr>
            <p:spPr>
              <a:xfrm>
                <a:off x="5571689" y="5600877"/>
                <a:ext cx="47036" cy="167147"/>
              </a:xfrm>
              <a:custGeom>
                <a:rect b="b" l="l" r="r" t="t"/>
                <a:pathLst>
                  <a:path extrusionOk="0" h="167147" w="47036">
                    <a:moveTo>
                      <a:pt x="47370" y="33452"/>
                    </a:moveTo>
                    <a:lnTo>
                      <a:pt x="47370" y="134691"/>
                    </a:lnTo>
                    <a:lnTo>
                      <a:pt x="14910" y="167128"/>
                    </a:lnTo>
                    <a:lnTo>
                      <a:pt x="3642" y="155868"/>
                    </a:lnTo>
                    <a:lnTo>
                      <a:pt x="334" y="-19"/>
                    </a:lnTo>
                    <a:lnTo>
                      <a:pt x="13876" y="-19"/>
                    </a:lnTo>
                    <a:cubicBezTo>
                      <a:pt x="32361" y="13"/>
                      <a:pt x="47338" y="14980"/>
                      <a:pt x="47370" y="33452"/>
                    </a:cubicBezTo>
                    <a:close/>
                    <a:moveTo>
                      <a:pt x="33931" y="129112"/>
                    </a:moveTo>
                    <a:lnTo>
                      <a:pt x="33931" y="33452"/>
                    </a:lnTo>
                    <a:cubicBezTo>
                      <a:pt x="33909" y="22473"/>
                      <a:pt x="25068" y="13547"/>
                      <a:pt x="14083" y="13411"/>
                    </a:cubicBezTo>
                    <a:lnTo>
                      <a:pt x="16874" y="14626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9" name="Google Shape;2719;g2db6eecb36d_0_5"/>
              <p:cNvSpPr/>
              <p:nvPr/>
            </p:nvSpPr>
            <p:spPr>
              <a:xfrm>
                <a:off x="5474824" y="5900771"/>
                <a:ext cx="116196" cy="35226"/>
              </a:xfrm>
              <a:custGeom>
                <a:rect b="b" l="l" r="r" t="t"/>
                <a:pathLst>
                  <a:path extrusionOk="0" h="35226" w="116196">
                    <a:moveTo>
                      <a:pt x="116530" y="-19"/>
                    </a:moveTo>
                    <a:lnTo>
                      <a:pt x="116530" y="35208"/>
                    </a:lnTo>
                    <a:lnTo>
                      <a:pt x="334" y="35208"/>
                    </a:lnTo>
                    <a:lnTo>
                      <a:pt x="334" y="-19"/>
                    </a:lnTo>
                    <a:close/>
                    <a:moveTo>
                      <a:pt x="103091" y="21882"/>
                    </a:moveTo>
                    <a:lnTo>
                      <a:pt x="103091" y="13410"/>
                    </a:lnTo>
                    <a:lnTo>
                      <a:pt x="13773" y="13410"/>
                    </a:lnTo>
                    <a:lnTo>
                      <a:pt x="13773" y="2188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0" name="Google Shape;2720;g2db6eecb36d_0_5"/>
              <p:cNvSpPr/>
              <p:nvPr/>
            </p:nvSpPr>
            <p:spPr>
              <a:xfrm>
                <a:off x="5332577" y="5900771"/>
                <a:ext cx="116299" cy="35226"/>
              </a:xfrm>
              <a:custGeom>
                <a:rect b="b" l="l" r="r" t="t"/>
                <a:pathLst>
                  <a:path extrusionOk="0" h="35226" w="116299">
                    <a:moveTo>
                      <a:pt x="116633" y="-19"/>
                    </a:moveTo>
                    <a:lnTo>
                      <a:pt x="116633" y="35208"/>
                    </a:lnTo>
                    <a:lnTo>
                      <a:pt x="334" y="35208"/>
                    </a:lnTo>
                    <a:lnTo>
                      <a:pt x="334" y="-19"/>
                    </a:lnTo>
                    <a:close/>
                    <a:moveTo>
                      <a:pt x="103194" y="21882"/>
                    </a:moveTo>
                    <a:lnTo>
                      <a:pt x="103194" y="13410"/>
                    </a:lnTo>
                    <a:lnTo>
                      <a:pt x="13773" y="13410"/>
                    </a:lnTo>
                    <a:lnTo>
                      <a:pt x="13773" y="2188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21" name="Google Shape;2721;g2db6eecb36d_0_5"/>
            <p:cNvSpPr/>
            <p:nvPr/>
          </p:nvSpPr>
          <p:spPr>
            <a:xfrm>
              <a:off x="1819107" y="3455378"/>
              <a:ext cx="338311" cy="284836"/>
            </a:xfrm>
            <a:custGeom>
              <a:rect b="b" l="l" r="r" t="t"/>
              <a:pathLst>
                <a:path extrusionOk="0" h="205287" w="243828">
                  <a:moveTo>
                    <a:pt x="190289" y="900"/>
                  </a:moveTo>
                  <a:cubicBezTo>
                    <a:pt x="234888" y="45585"/>
                    <a:pt x="243564" y="114771"/>
                    <a:pt x="211376" y="169070"/>
                  </a:cubicBezTo>
                  <a:lnTo>
                    <a:pt x="202873" y="183459"/>
                  </a:lnTo>
                  <a:lnTo>
                    <a:pt x="138282" y="118835"/>
                  </a:lnTo>
                  <a:lnTo>
                    <a:pt x="140164" y="111666"/>
                  </a:lnTo>
                  <a:cubicBezTo>
                    <a:pt x="147421" y="85341"/>
                    <a:pt x="131948" y="58122"/>
                    <a:pt x="105604" y="50871"/>
                  </a:cubicBezTo>
                  <a:cubicBezTo>
                    <a:pt x="97023" y="48509"/>
                    <a:pt x="87962" y="48504"/>
                    <a:pt x="79379" y="50857"/>
                  </a:cubicBezTo>
                  <a:lnTo>
                    <a:pt x="72179" y="52751"/>
                  </a:lnTo>
                  <a:lnTo>
                    <a:pt x="19393" y="-19"/>
                  </a:lnTo>
                  <a:lnTo>
                    <a:pt x="334" y="-19"/>
                  </a:lnTo>
                  <a:lnTo>
                    <a:pt x="68124" y="67746"/>
                  </a:lnTo>
                  <a:lnTo>
                    <a:pt x="82827" y="63878"/>
                  </a:lnTo>
                  <a:cubicBezTo>
                    <a:pt x="101986" y="58559"/>
                    <a:pt x="121831" y="69767"/>
                    <a:pt x="127154" y="88912"/>
                  </a:cubicBezTo>
                  <a:cubicBezTo>
                    <a:pt x="128913" y="95238"/>
                    <a:pt x="128906" y="101924"/>
                    <a:pt x="127134" y="108247"/>
                  </a:cubicBezTo>
                  <a:lnTo>
                    <a:pt x="123277" y="122886"/>
                  </a:lnTo>
                  <a:lnTo>
                    <a:pt x="205637" y="205268"/>
                  </a:lnTo>
                  <a:lnTo>
                    <a:pt x="222986" y="175910"/>
                  </a:lnTo>
                  <a:cubicBezTo>
                    <a:pt x="256069" y="120041"/>
                    <a:pt x="249941" y="49334"/>
                    <a:pt x="207739" y="-19"/>
                  </a:cubicBezTo>
                  <a:lnTo>
                    <a:pt x="189293" y="-19"/>
                  </a:lnTo>
                  <a:cubicBezTo>
                    <a:pt x="189616" y="300"/>
                    <a:pt x="189968" y="577"/>
                    <a:pt x="190289" y="9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2" name="Google Shape;2722;g2db6eecb36d_0_5"/>
            <p:cNvSpPr/>
            <p:nvPr/>
          </p:nvSpPr>
          <p:spPr>
            <a:xfrm>
              <a:off x="1735524" y="3455379"/>
              <a:ext cx="358617" cy="348127"/>
            </a:xfrm>
            <a:custGeom>
              <a:rect b="b" l="l" r="r" t="t"/>
              <a:pathLst>
                <a:path extrusionOk="0" h="250902" w="258463">
                  <a:moveTo>
                    <a:pt x="21522" y="22010"/>
                  </a:moveTo>
                  <a:cubicBezTo>
                    <a:pt x="-21168" y="94072"/>
                    <a:pt x="2683" y="187073"/>
                    <a:pt x="74795" y="229734"/>
                  </a:cubicBezTo>
                  <a:cubicBezTo>
                    <a:pt x="122488" y="257948"/>
                    <a:pt x="181780" y="257933"/>
                    <a:pt x="229458" y="229695"/>
                  </a:cubicBezTo>
                  <a:lnTo>
                    <a:pt x="258797" y="212384"/>
                  </a:lnTo>
                  <a:lnTo>
                    <a:pt x="176358" y="130015"/>
                  </a:lnTo>
                  <a:lnTo>
                    <a:pt x="161668" y="133922"/>
                  </a:lnTo>
                  <a:cubicBezTo>
                    <a:pt x="142512" y="139231"/>
                    <a:pt x="122675" y="128017"/>
                    <a:pt x="117362" y="108874"/>
                  </a:cubicBezTo>
                  <a:cubicBezTo>
                    <a:pt x="115616" y="102584"/>
                    <a:pt x="115616" y="95937"/>
                    <a:pt x="117362" y="89646"/>
                  </a:cubicBezTo>
                  <a:lnTo>
                    <a:pt x="121271" y="74954"/>
                  </a:lnTo>
                  <a:lnTo>
                    <a:pt x="46185" y="-19"/>
                  </a:lnTo>
                  <a:lnTo>
                    <a:pt x="34489" y="-19"/>
                  </a:lnTo>
                  <a:close/>
                  <a:moveTo>
                    <a:pt x="117085" y="134252"/>
                  </a:moveTo>
                  <a:cubicBezTo>
                    <a:pt x="129631" y="146852"/>
                    <a:pt x="148006" y="151705"/>
                    <a:pt x="165143" y="146945"/>
                  </a:cubicBezTo>
                  <a:lnTo>
                    <a:pt x="172330" y="145037"/>
                  </a:lnTo>
                  <a:lnTo>
                    <a:pt x="236973" y="209623"/>
                  </a:lnTo>
                  <a:lnTo>
                    <a:pt x="222613" y="218092"/>
                  </a:lnTo>
                  <a:cubicBezTo>
                    <a:pt x="201222" y="230729"/>
                    <a:pt x="176830" y="237402"/>
                    <a:pt x="151981" y="237416"/>
                  </a:cubicBezTo>
                  <a:cubicBezTo>
                    <a:pt x="75648" y="237399"/>
                    <a:pt x="13783" y="175549"/>
                    <a:pt x="13800" y="99270"/>
                  </a:cubicBezTo>
                  <a:cubicBezTo>
                    <a:pt x="13805" y="74489"/>
                    <a:pt x="20483" y="50165"/>
                    <a:pt x="33133" y="28850"/>
                  </a:cubicBezTo>
                  <a:lnTo>
                    <a:pt x="41610" y="14460"/>
                  </a:lnTo>
                  <a:lnTo>
                    <a:pt x="106239" y="79005"/>
                  </a:lnTo>
                  <a:lnTo>
                    <a:pt x="104331" y="86200"/>
                  </a:lnTo>
                  <a:cubicBezTo>
                    <a:pt x="99597" y="103344"/>
                    <a:pt x="104471" y="121706"/>
                    <a:pt x="117085" y="1342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3" name="Google Shape;2723;g2db6eecb36d_0_5"/>
            <p:cNvSpPr/>
            <p:nvPr/>
          </p:nvSpPr>
          <p:spPr>
            <a:xfrm>
              <a:off x="1647912" y="3455379"/>
              <a:ext cx="597265" cy="435830"/>
            </a:xfrm>
            <a:custGeom>
              <a:rect b="b" l="l" r="r" t="t"/>
              <a:pathLst>
                <a:path extrusionOk="0" h="314112" w="430461">
                  <a:moveTo>
                    <a:pt x="358236" y="241532"/>
                  </a:moveTo>
                  <a:cubicBezTo>
                    <a:pt x="279464" y="320238"/>
                    <a:pt x="151759" y="320229"/>
                    <a:pt x="72998" y="241512"/>
                  </a:cubicBezTo>
                  <a:cubicBezTo>
                    <a:pt x="8987" y="177537"/>
                    <a:pt x="-4524" y="78778"/>
                    <a:pt x="39953" y="-19"/>
                  </a:cubicBezTo>
                  <a:lnTo>
                    <a:pt x="24542" y="-19"/>
                  </a:lnTo>
                  <a:cubicBezTo>
                    <a:pt x="-30178" y="105418"/>
                    <a:pt x="10997" y="235220"/>
                    <a:pt x="116507" y="289901"/>
                  </a:cubicBezTo>
                  <a:cubicBezTo>
                    <a:pt x="222018" y="344583"/>
                    <a:pt x="351911" y="303438"/>
                    <a:pt x="406631" y="198001"/>
                  </a:cubicBezTo>
                  <a:cubicBezTo>
                    <a:pt x="438850" y="135920"/>
                    <a:pt x="438850" y="62061"/>
                    <a:pt x="406631" y="-19"/>
                  </a:cubicBezTo>
                  <a:lnTo>
                    <a:pt x="391138" y="-19"/>
                  </a:lnTo>
                  <a:cubicBezTo>
                    <a:pt x="435560" y="78772"/>
                    <a:pt x="422116" y="177472"/>
                    <a:pt x="358237" y="24153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4" name="Google Shape;2724;g2db6eecb36d_0_5"/>
            <p:cNvSpPr/>
            <p:nvPr/>
          </p:nvSpPr>
          <p:spPr>
            <a:xfrm>
              <a:off x="2667876" y="3455379"/>
              <a:ext cx="237659" cy="128670"/>
            </a:xfrm>
            <a:custGeom>
              <a:rect b="b" l="l" r="r" t="t"/>
              <a:pathLst>
                <a:path extrusionOk="0" h="92735" w="171286">
                  <a:moveTo>
                    <a:pt x="32402" y="46292"/>
                  </a:moveTo>
                  <a:cubicBezTo>
                    <a:pt x="68799" y="82855"/>
                    <a:pt x="120803" y="99294"/>
                    <a:pt x="171621" y="90302"/>
                  </a:cubicBezTo>
                  <a:lnTo>
                    <a:pt x="171621" y="76025"/>
                  </a:lnTo>
                  <a:cubicBezTo>
                    <a:pt x="162700" y="77739"/>
                    <a:pt x="153637" y="78611"/>
                    <a:pt x="144553" y="78629"/>
                  </a:cubicBezTo>
                  <a:cubicBezTo>
                    <a:pt x="90303" y="78664"/>
                    <a:pt x="40623" y="48275"/>
                    <a:pt x="15978" y="-19"/>
                  </a:cubicBezTo>
                  <a:lnTo>
                    <a:pt x="334" y="-19"/>
                  </a:lnTo>
                  <a:cubicBezTo>
                    <a:pt x="8145" y="17222"/>
                    <a:pt x="19009" y="32911"/>
                    <a:pt x="32402" y="4629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5" name="Google Shape;2725;g2db6eecb36d_0_5"/>
            <p:cNvSpPr/>
            <p:nvPr/>
          </p:nvSpPr>
          <p:spPr>
            <a:xfrm>
              <a:off x="2570172" y="3455379"/>
              <a:ext cx="335453" cy="220292"/>
            </a:xfrm>
            <a:custGeom>
              <a:rect b="b" l="l" r="r" t="t"/>
              <a:pathLst>
                <a:path extrusionOk="0" h="158769" w="241768">
                  <a:moveTo>
                    <a:pt x="56317" y="92893"/>
                  </a:moveTo>
                  <a:cubicBezTo>
                    <a:pt x="98437" y="135200"/>
                    <a:pt x="155741" y="158914"/>
                    <a:pt x="215461" y="158750"/>
                  </a:cubicBezTo>
                  <a:cubicBezTo>
                    <a:pt x="224367" y="158697"/>
                    <a:pt x="233262" y="158123"/>
                    <a:pt x="242102" y="157032"/>
                  </a:cubicBezTo>
                  <a:lnTo>
                    <a:pt x="242101" y="142807"/>
                  </a:lnTo>
                  <a:cubicBezTo>
                    <a:pt x="233269" y="143981"/>
                    <a:pt x="224371" y="144601"/>
                    <a:pt x="215460" y="144665"/>
                  </a:cubicBezTo>
                  <a:cubicBezTo>
                    <a:pt x="124448" y="144767"/>
                    <a:pt x="43684" y="86390"/>
                    <a:pt x="15291" y="-19"/>
                  </a:cubicBezTo>
                  <a:lnTo>
                    <a:pt x="334" y="-19"/>
                  </a:lnTo>
                  <a:cubicBezTo>
                    <a:pt x="11074" y="35077"/>
                    <a:pt x="30301" y="66988"/>
                    <a:pt x="56317" y="9289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6" name="Google Shape;2726;g2db6eecb36d_0_5"/>
            <p:cNvSpPr/>
            <p:nvPr/>
          </p:nvSpPr>
          <p:spPr>
            <a:xfrm>
              <a:off x="1583725" y="4250526"/>
              <a:ext cx="218904" cy="366544"/>
            </a:xfrm>
            <a:custGeom>
              <a:rect b="b" l="l" r="r" t="t"/>
              <a:pathLst>
                <a:path extrusionOk="0" h="264176" w="157769">
                  <a:moveTo>
                    <a:pt x="105073" y="51573"/>
                  </a:moveTo>
                  <a:cubicBezTo>
                    <a:pt x="76842" y="23257"/>
                    <a:pt x="40002" y="5110"/>
                    <a:pt x="334" y="-19"/>
                  </a:cubicBezTo>
                  <a:lnTo>
                    <a:pt x="334" y="16327"/>
                  </a:lnTo>
                  <a:cubicBezTo>
                    <a:pt x="90713" y="29307"/>
                    <a:pt x="153450" y="113044"/>
                    <a:pt x="140462" y="203360"/>
                  </a:cubicBezTo>
                  <a:cubicBezTo>
                    <a:pt x="137373" y="224837"/>
                    <a:pt x="130081" y="245496"/>
                    <a:pt x="119001" y="264157"/>
                  </a:cubicBezTo>
                  <a:lnTo>
                    <a:pt x="137286" y="264157"/>
                  </a:lnTo>
                  <a:cubicBezTo>
                    <a:pt x="174197" y="193876"/>
                    <a:pt x="161151" y="107783"/>
                    <a:pt x="105073" y="515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7" name="Google Shape;2727;g2db6eecb36d_0_5"/>
            <p:cNvSpPr/>
            <p:nvPr/>
          </p:nvSpPr>
          <p:spPr>
            <a:xfrm>
              <a:off x="1583725" y="4145131"/>
              <a:ext cx="323805" cy="472033"/>
            </a:xfrm>
            <a:custGeom>
              <a:rect b="b" l="l" r="r" t="t"/>
              <a:pathLst>
                <a:path extrusionOk="0" h="340204" w="233373">
                  <a:moveTo>
                    <a:pt x="158305" y="74297"/>
                  </a:moveTo>
                  <a:cubicBezTo>
                    <a:pt x="116008" y="31766"/>
                    <a:pt x="60087" y="5458"/>
                    <a:pt x="334" y="-19"/>
                  </a:cubicBezTo>
                  <a:lnTo>
                    <a:pt x="334" y="16163"/>
                  </a:lnTo>
                  <a:cubicBezTo>
                    <a:pt x="132969" y="29535"/>
                    <a:pt x="229644" y="147823"/>
                    <a:pt x="216262" y="280366"/>
                  </a:cubicBezTo>
                  <a:cubicBezTo>
                    <a:pt x="214197" y="300816"/>
                    <a:pt x="209525" y="320919"/>
                    <a:pt x="202360" y="340185"/>
                  </a:cubicBezTo>
                  <a:lnTo>
                    <a:pt x="219714" y="340185"/>
                  </a:lnTo>
                  <a:cubicBezTo>
                    <a:pt x="251697" y="247107"/>
                    <a:pt x="227873" y="143953"/>
                    <a:pt x="158305" y="7429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8" name="Google Shape;2728;g2db6eecb36d_0_5"/>
            <p:cNvSpPr/>
            <p:nvPr/>
          </p:nvSpPr>
          <p:spPr>
            <a:xfrm>
              <a:off x="1844895" y="3941711"/>
              <a:ext cx="365631" cy="365375"/>
            </a:xfrm>
            <a:custGeom>
              <a:rect b="b" l="l" r="r" t="t"/>
              <a:pathLst>
                <a:path extrusionOk="0" h="263333" w="263518">
                  <a:moveTo>
                    <a:pt x="334" y="131646"/>
                  </a:moveTo>
                  <a:cubicBezTo>
                    <a:pt x="335" y="58929"/>
                    <a:pt x="59326" y="-20"/>
                    <a:pt x="132095" y="-19"/>
                  </a:cubicBezTo>
                  <a:cubicBezTo>
                    <a:pt x="204863" y="-18"/>
                    <a:pt x="263853" y="58932"/>
                    <a:pt x="263852" y="131649"/>
                  </a:cubicBezTo>
                  <a:cubicBezTo>
                    <a:pt x="263851" y="204367"/>
                    <a:pt x="204860" y="263315"/>
                    <a:pt x="132092" y="263315"/>
                  </a:cubicBezTo>
                  <a:cubicBezTo>
                    <a:pt x="97143" y="263314"/>
                    <a:pt x="63627" y="249439"/>
                    <a:pt x="38917" y="224742"/>
                  </a:cubicBezTo>
                  <a:cubicBezTo>
                    <a:pt x="14133" y="200102"/>
                    <a:pt x="241" y="166581"/>
                    <a:pt x="334" y="131646"/>
                  </a:cubicBezTo>
                  <a:close/>
                  <a:moveTo>
                    <a:pt x="255617" y="131646"/>
                  </a:moveTo>
                  <a:cubicBezTo>
                    <a:pt x="255628" y="63474"/>
                    <a:pt x="200334" y="8200"/>
                    <a:pt x="132114" y="8189"/>
                  </a:cubicBezTo>
                  <a:cubicBezTo>
                    <a:pt x="63894" y="8178"/>
                    <a:pt x="8581" y="63434"/>
                    <a:pt x="8570" y="131606"/>
                  </a:cubicBezTo>
                  <a:cubicBezTo>
                    <a:pt x="8559" y="199778"/>
                    <a:pt x="63853" y="255052"/>
                    <a:pt x="132073" y="255063"/>
                  </a:cubicBezTo>
                  <a:cubicBezTo>
                    <a:pt x="164836" y="255068"/>
                    <a:pt x="196259" y="242067"/>
                    <a:pt x="219428" y="218920"/>
                  </a:cubicBezTo>
                  <a:lnTo>
                    <a:pt x="219428" y="218920"/>
                  </a:lnTo>
                  <a:cubicBezTo>
                    <a:pt x="242679" y="195831"/>
                    <a:pt x="255711" y="164402"/>
                    <a:pt x="255617" y="131646"/>
                  </a:cubicBezTo>
                  <a:close/>
                  <a:moveTo>
                    <a:pt x="39022" y="131397"/>
                  </a:moveTo>
                  <a:cubicBezTo>
                    <a:pt x="39021" y="80153"/>
                    <a:pt x="80591" y="38611"/>
                    <a:pt x="131870" y="38610"/>
                  </a:cubicBezTo>
                  <a:cubicBezTo>
                    <a:pt x="148538" y="38609"/>
                    <a:pt x="164898" y="43092"/>
                    <a:pt x="179234" y="51588"/>
                  </a:cubicBezTo>
                  <a:lnTo>
                    <a:pt x="197236" y="62169"/>
                  </a:lnTo>
                  <a:lnTo>
                    <a:pt x="146800" y="112610"/>
                  </a:lnTo>
                  <a:lnTo>
                    <a:pt x="137799" y="110218"/>
                  </a:lnTo>
                  <a:cubicBezTo>
                    <a:pt x="126071" y="106968"/>
                    <a:pt x="113927" y="113835"/>
                    <a:pt x="110675" y="125554"/>
                  </a:cubicBezTo>
                  <a:cubicBezTo>
                    <a:pt x="109607" y="129404"/>
                    <a:pt x="109607" y="133473"/>
                    <a:pt x="110675" y="137323"/>
                  </a:cubicBezTo>
                  <a:lnTo>
                    <a:pt x="113068" y="146310"/>
                  </a:lnTo>
                  <a:lnTo>
                    <a:pt x="62609" y="196743"/>
                  </a:lnTo>
                  <a:lnTo>
                    <a:pt x="52003" y="178794"/>
                  </a:lnTo>
                  <a:cubicBezTo>
                    <a:pt x="43512" y="164439"/>
                    <a:pt x="39029" y="148071"/>
                    <a:pt x="39022" y="131397"/>
                  </a:cubicBezTo>
                  <a:close/>
                  <a:moveTo>
                    <a:pt x="183859" y="63876"/>
                  </a:moveTo>
                  <a:lnTo>
                    <a:pt x="175044" y="58690"/>
                  </a:lnTo>
                  <a:cubicBezTo>
                    <a:pt x="134823" y="34886"/>
                    <a:pt x="82908" y="48172"/>
                    <a:pt x="59087" y="88364"/>
                  </a:cubicBezTo>
                  <a:cubicBezTo>
                    <a:pt x="43327" y="114956"/>
                    <a:pt x="43336" y="148022"/>
                    <a:pt x="59111" y="174606"/>
                  </a:cubicBezTo>
                  <a:lnTo>
                    <a:pt x="64300" y="183392"/>
                  </a:lnTo>
                  <a:lnTo>
                    <a:pt x="103865" y="143846"/>
                  </a:lnTo>
                  <a:lnTo>
                    <a:pt x="102697" y="139449"/>
                  </a:lnTo>
                  <a:cubicBezTo>
                    <a:pt x="98269" y="123329"/>
                    <a:pt x="107756" y="106674"/>
                    <a:pt x="123888" y="102249"/>
                  </a:cubicBezTo>
                  <a:cubicBezTo>
                    <a:pt x="129131" y="100811"/>
                    <a:pt x="134666" y="100810"/>
                    <a:pt x="139910" y="102246"/>
                  </a:cubicBezTo>
                  <a:lnTo>
                    <a:pt x="144318" y="103414"/>
                  </a:lnTo>
                  <a:close/>
                  <a:moveTo>
                    <a:pt x="66968" y="201107"/>
                  </a:moveTo>
                  <a:lnTo>
                    <a:pt x="117436" y="150723"/>
                  </a:lnTo>
                  <a:lnTo>
                    <a:pt x="126405" y="153082"/>
                  </a:lnTo>
                  <a:cubicBezTo>
                    <a:pt x="138126" y="156363"/>
                    <a:pt x="150290" y="149527"/>
                    <a:pt x="153573" y="137814"/>
                  </a:cubicBezTo>
                  <a:cubicBezTo>
                    <a:pt x="154658" y="133943"/>
                    <a:pt x="154662" y="129850"/>
                    <a:pt x="153585" y="125977"/>
                  </a:cubicBezTo>
                  <a:lnTo>
                    <a:pt x="151216" y="116982"/>
                  </a:lnTo>
                  <a:lnTo>
                    <a:pt x="201659" y="66590"/>
                  </a:lnTo>
                  <a:lnTo>
                    <a:pt x="212248" y="84563"/>
                  </a:lnTo>
                  <a:cubicBezTo>
                    <a:pt x="238406" y="128661"/>
                    <a:pt x="223837" y="185600"/>
                    <a:pt x="179708" y="211739"/>
                  </a:cubicBezTo>
                  <a:cubicBezTo>
                    <a:pt x="150495" y="229043"/>
                    <a:pt x="114160" y="229036"/>
                    <a:pt x="84954" y="211720"/>
                  </a:cubicBezTo>
                  <a:close/>
                  <a:moveTo>
                    <a:pt x="119918" y="159903"/>
                  </a:moveTo>
                  <a:lnTo>
                    <a:pt x="80329" y="199416"/>
                  </a:lnTo>
                  <a:lnTo>
                    <a:pt x="89143" y="204618"/>
                  </a:lnTo>
                  <a:cubicBezTo>
                    <a:pt x="129338" y="228460"/>
                    <a:pt x="181264" y="215227"/>
                    <a:pt x="205123" y="175060"/>
                  </a:cubicBezTo>
                  <a:cubicBezTo>
                    <a:pt x="220924" y="148458"/>
                    <a:pt x="220931" y="115358"/>
                    <a:pt x="205141" y="88750"/>
                  </a:cubicBezTo>
                  <a:lnTo>
                    <a:pt x="199952" y="79957"/>
                  </a:lnTo>
                  <a:lnTo>
                    <a:pt x="160403" y="119463"/>
                  </a:lnTo>
                  <a:lnTo>
                    <a:pt x="161563" y="123868"/>
                  </a:lnTo>
                  <a:cubicBezTo>
                    <a:pt x="165987" y="139989"/>
                    <a:pt x="156496" y="156642"/>
                    <a:pt x="140363" y="161063"/>
                  </a:cubicBezTo>
                  <a:cubicBezTo>
                    <a:pt x="135109" y="162503"/>
                    <a:pt x="129563" y="162500"/>
                    <a:pt x="124309" y="1610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9" name="Google Shape;2729;g2db6eecb36d_0_5"/>
            <p:cNvSpPr/>
            <p:nvPr/>
          </p:nvSpPr>
          <p:spPr>
            <a:xfrm>
              <a:off x="2639459" y="3724485"/>
              <a:ext cx="211108" cy="210961"/>
            </a:xfrm>
            <a:custGeom>
              <a:rect b="b" l="l" r="r" t="t"/>
              <a:pathLst>
                <a:path extrusionOk="0" h="152044" w="152150">
                  <a:moveTo>
                    <a:pt x="76407" y="152025"/>
                  </a:moveTo>
                  <a:cubicBezTo>
                    <a:pt x="34392" y="152024"/>
                    <a:pt x="333" y="117987"/>
                    <a:pt x="334" y="76001"/>
                  </a:cubicBezTo>
                  <a:cubicBezTo>
                    <a:pt x="335" y="34015"/>
                    <a:pt x="34396" y="-20"/>
                    <a:pt x="76411" y="-19"/>
                  </a:cubicBezTo>
                  <a:cubicBezTo>
                    <a:pt x="118427" y="-18"/>
                    <a:pt x="152486" y="34019"/>
                    <a:pt x="152485" y="76005"/>
                  </a:cubicBezTo>
                  <a:cubicBezTo>
                    <a:pt x="152484" y="96169"/>
                    <a:pt x="144467" y="115507"/>
                    <a:pt x="130197" y="129764"/>
                  </a:cubicBezTo>
                  <a:cubicBezTo>
                    <a:pt x="115961" y="144064"/>
                    <a:pt x="96592" y="152079"/>
                    <a:pt x="76407" y="152025"/>
                  </a:cubicBezTo>
                  <a:close/>
                  <a:moveTo>
                    <a:pt x="76407" y="4731"/>
                  </a:moveTo>
                  <a:cubicBezTo>
                    <a:pt x="37017" y="4724"/>
                    <a:pt x="5081" y="36629"/>
                    <a:pt x="5074" y="75991"/>
                  </a:cubicBezTo>
                  <a:cubicBezTo>
                    <a:pt x="5068" y="115353"/>
                    <a:pt x="36995" y="147267"/>
                    <a:pt x="76384" y="147273"/>
                  </a:cubicBezTo>
                  <a:cubicBezTo>
                    <a:pt x="115774" y="147279"/>
                    <a:pt x="147710" y="115375"/>
                    <a:pt x="147716" y="76013"/>
                  </a:cubicBezTo>
                  <a:cubicBezTo>
                    <a:pt x="147720" y="57110"/>
                    <a:pt x="140207" y="38980"/>
                    <a:pt x="126833" y="25612"/>
                  </a:cubicBezTo>
                  <a:lnTo>
                    <a:pt x="126833" y="25612"/>
                  </a:lnTo>
                  <a:cubicBezTo>
                    <a:pt x="113493" y="12196"/>
                    <a:pt x="95333" y="4676"/>
                    <a:pt x="76407" y="4731"/>
                  </a:cubicBezTo>
                  <a:close/>
                  <a:moveTo>
                    <a:pt x="76263" y="129703"/>
                  </a:moveTo>
                  <a:cubicBezTo>
                    <a:pt x="46654" y="129703"/>
                    <a:pt x="22652" y="105717"/>
                    <a:pt x="22651" y="76129"/>
                  </a:cubicBezTo>
                  <a:cubicBezTo>
                    <a:pt x="22651" y="66513"/>
                    <a:pt x="25241" y="57074"/>
                    <a:pt x="30150" y="48802"/>
                  </a:cubicBezTo>
                  <a:lnTo>
                    <a:pt x="36263" y="38416"/>
                  </a:lnTo>
                  <a:lnTo>
                    <a:pt x="65409" y="67516"/>
                  </a:lnTo>
                  <a:lnTo>
                    <a:pt x="64026" y="72711"/>
                  </a:lnTo>
                  <a:cubicBezTo>
                    <a:pt x="62148" y="79477"/>
                    <a:pt x="66115" y="86483"/>
                    <a:pt x="72886" y="88360"/>
                  </a:cubicBezTo>
                  <a:cubicBezTo>
                    <a:pt x="75111" y="88977"/>
                    <a:pt x="77462" y="88977"/>
                    <a:pt x="79687" y="88360"/>
                  </a:cubicBezTo>
                  <a:lnTo>
                    <a:pt x="84880" y="86979"/>
                  </a:lnTo>
                  <a:lnTo>
                    <a:pt x="114020" y="116094"/>
                  </a:lnTo>
                  <a:lnTo>
                    <a:pt x="103649" y="122213"/>
                  </a:lnTo>
                  <a:cubicBezTo>
                    <a:pt x="95355" y="127112"/>
                    <a:pt x="85898" y="129699"/>
                    <a:pt x="76263" y="129703"/>
                  </a:cubicBezTo>
                  <a:close/>
                  <a:moveTo>
                    <a:pt x="37250" y="46134"/>
                  </a:moveTo>
                  <a:lnTo>
                    <a:pt x="34254" y="51221"/>
                  </a:lnTo>
                  <a:cubicBezTo>
                    <a:pt x="20501" y="74428"/>
                    <a:pt x="28178" y="104382"/>
                    <a:pt x="51401" y="118126"/>
                  </a:cubicBezTo>
                  <a:cubicBezTo>
                    <a:pt x="66766" y="127218"/>
                    <a:pt x="85870" y="127213"/>
                    <a:pt x="101229" y="118112"/>
                  </a:cubicBezTo>
                  <a:lnTo>
                    <a:pt x="106306" y="115117"/>
                  </a:lnTo>
                  <a:lnTo>
                    <a:pt x="83456" y="92289"/>
                  </a:lnTo>
                  <a:lnTo>
                    <a:pt x="80915" y="92963"/>
                  </a:lnTo>
                  <a:cubicBezTo>
                    <a:pt x="71602" y="95519"/>
                    <a:pt x="61979" y="90045"/>
                    <a:pt x="59422" y="80738"/>
                  </a:cubicBezTo>
                  <a:cubicBezTo>
                    <a:pt x="58591" y="77712"/>
                    <a:pt x="58590" y="74519"/>
                    <a:pt x="59420" y="71492"/>
                  </a:cubicBezTo>
                  <a:lnTo>
                    <a:pt x="60095" y="68949"/>
                  </a:lnTo>
                  <a:close/>
                  <a:moveTo>
                    <a:pt x="116541" y="113579"/>
                  </a:moveTo>
                  <a:lnTo>
                    <a:pt x="87429" y="84459"/>
                  </a:lnTo>
                  <a:lnTo>
                    <a:pt x="88793" y="79285"/>
                  </a:lnTo>
                  <a:cubicBezTo>
                    <a:pt x="90688" y="72522"/>
                    <a:pt x="86739" y="65503"/>
                    <a:pt x="79971" y="63609"/>
                  </a:cubicBezTo>
                  <a:cubicBezTo>
                    <a:pt x="77735" y="62984"/>
                    <a:pt x="75370" y="62981"/>
                    <a:pt x="73132" y="63602"/>
                  </a:cubicBezTo>
                  <a:lnTo>
                    <a:pt x="67934" y="64969"/>
                  </a:lnTo>
                  <a:lnTo>
                    <a:pt x="38818" y="35864"/>
                  </a:lnTo>
                  <a:lnTo>
                    <a:pt x="49203" y="29754"/>
                  </a:lnTo>
                  <a:cubicBezTo>
                    <a:pt x="74683" y="14662"/>
                    <a:pt x="107582" y="23069"/>
                    <a:pt x="122684" y="48532"/>
                  </a:cubicBezTo>
                  <a:cubicBezTo>
                    <a:pt x="132681" y="65387"/>
                    <a:pt x="132677" y="86350"/>
                    <a:pt x="122673" y="103201"/>
                  </a:cubicBezTo>
                  <a:close/>
                  <a:moveTo>
                    <a:pt x="92733" y="83028"/>
                  </a:moveTo>
                  <a:lnTo>
                    <a:pt x="115564" y="105870"/>
                  </a:lnTo>
                  <a:lnTo>
                    <a:pt x="118569" y="100784"/>
                  </a:lnTo>
                  <a:cubicBezTo>
                    <a:pt x="132346" y="77592"/>
                    <a:pt x="124699" y="47632"/>
                    <a:pt x="101492" y="33865"/>
                  </a:cubicBezTo>
                  <a:cubicBezTo>
                    <a:pt x="86121" y="24748"/>
                    <a:pt x="66996" y="24744"/>
                    <a:pt x="51622" y="33855"/>
                  </a:cubicBezTo>
                  <a:lnTo>
                    <a:pt x="46541" y="36849"/>
                  </a:lnTo>
                  <a:lnTo>
                    <a:pt x="69368" y="59668"/>
                  </a:lnTo>
                  <a:lnTo>
                    <a:pt x="71913" y="58999"/>
                  </a:lnTo>
                  <a:cubicBezTo>
                    <a:pt x="81228" y="56446"/>
                    <a:pt x="90850" y="61923"/>
                    <a:pt x="93404" y="71231"/>
                  </a:cubicBezTo>
                  <a:cubicBezTo>
                    <a:pt x="94236" y="74263"/>
                    <a:pt x="94235" y="77463"/>
                    <a:pt x="93399" y="804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0" name="Google Shape;2730;g2db6eecb36d_0_5"/>
            <p:cNvSpPr/>
            <p:nvPr/>
          </p:nvSpPr>
          <p:spPr>
            <a:xfrm>
              <a:off x="2905092" y="3835593"/>
              <a:ext cx="211" cy="781855"/>
            </a:xfrm>
            <a:custGeom>
              <a:rect b="b" l="l" r="r" t="t"/>
              <a:pathLst>
                <a:path extrusionOk="0" h="563499" w="152">
                  <a:moveTo>
                    <a:pt x="0" y="0"/>
                  </a:moveTo>
                  <a:lnTo>
                    <a:pt x="152" y="0"/>
                  </a:lnTo>
                  <a:lnTo>
                    <a:pt x="152" y="563499"/>
                  </a:lnTo>
                  <a:lnTo>
                    <a:pt x="0" y="56349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4" name="Shape 2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5" name="Google Shape;2735;g2db6eecb36d_0_10"/>
          <p:cNvSpPr txBox="1"/>
          <p:nvPr>
            <p:ph type="title"/>
          </p:nvPr>
        </p:nvSpPr>
        <p:spPr>
          <a:xfrm>
            <a:off x="5692725" y="978825"/>
            <a:ext cx="2809500" cy="409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600"/>
              <a:t>Un caso particolare in cui è stato aggiunta una modifica all’indicatore R&amp;S, ovvero la R&amp;S incorporata nei </a:t>
            </a:r>
            <a:r>
              <a:rPr lang="en" sz="1600"/>
              <a:t>beni capitali </a:t>
            </a:r>
            <a:r>
              <a:rPr b="0" lang="en" sz="1600"/>
              <a:t>e </a:t>
            </a:r>
            <a:r>
              <a:rPr lang="en" sz="1600"/>
              <a:t>intermedi </a:t>
            </a:r>
            <a:r>
              <a:rPr b="0" lang="en" sz="1600"/>
              <a:t>utilizzati da un industria.</a:t>
            </a:r>
            <a:endParaRPr b="0"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600"/>
              <a:t>La tecnologia acquisita, come proporzione della R&amp;S, aumenta drasticamente man mano che ci si sposta </a:t>
            </a:r>
            <a:r>
              <a:rPr b="0" lang="en" sz="1600" u="sng"/>
              <a:t>da industrie ad alta tecnologia a quelle a bassa tecnologia.</a:t>
            </a:r>
            <a:endParaRPr b="0" sz="1600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600"/>
          </a:p>
        </p:txBody>
      </p:sp>
      <p:sp>
        <p:nvSpPr>
          <p:cNvPr id="2736" name="Google Shape;2736;g2db6eecb36d_0_10"/>
          <p:cNvSpPr txBox="1"/>
          <p:nvPr/>
        </p:nvSpPr>
        <p:spPr>
          <a:xfrm>
            <a:off x="1488625" y="4708725"/>
            <a:ext cx="4998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9E9E9E"/>
              </a:solidFill>
            </a:endParaRPr>
          </a:p>
        </p:txBody>
      </p:sp>
      <p:sp>
        <p:nvSpPr>
          <p:cNvPr id="2737" name="Google Shape;2737;g2db6eecb36d_0_10"/>
          <p:cNvSpPr txBox="1"/>
          <p:nvPr/>
        </p:nvSpPr>
        <p:spPr>
          <a:xfrm>
            <a:off x="694875" y="71200"/>
            <a:ext cx="78072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dk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Tecnologia acquisita</a:t>
            </a:r>
            <a:endParaRPr b="1" sz="3300">
              <a:solidFill>
                <a:schemeClr val="dk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pic>
        <p:nvPicPr>
          <p:cNvPr id="2738" name="Google Shape;2738;g2db6eecb36d_0_10"/>
          <p:cNvPicPr preferRelativeResize="0"/>
          <p:nvPr/>
        </p:nvPicPr>
        <p:blipFill rotWithShape="1">
          <a:blip r:embed="rId3">
            <a:alphaModFix/>
          </a:blip>
          <a:srcRect b="4870" l="0" r="0" t="0"/>
          <a:stretch/>
        </p:blipFill>
        <p:spPr>
          <a:xfrm>
            <a:off x="293725" y="763900"/>
            <a:ext cx="4651401" cy="3899675"/>
          </a:xfrm>
          <a:prstGeom prst="rect">
            <a:avLst/>
          </a:prstGeom>
          <a:noFill/>
          <a:ln>
            <a:noFill/>
          </a:ln>
        </p:spPr>
      </p:pic>
      <p:sp>
        <p:nvSpPr>
          <p:cNvPr id="2739" name="Google Shape;2739;g2db6eecb36d_0_10"/>
          <p:cNvSpPr txBox="1"/>
          <p:nvPr/>
        </p:nvSpPr>
        <p:spPr>
          <a:xfrm>
            <a:off x="293725" y="4743300"/>
            <a:ext cx="5738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E9E9E"/>
                </a:solidFill>
                <a:uFill>
                  <a:noFill/>
                </a:uFill>
                <a:latin typeface="Instrument Sans"/>
                <a:ea typeface="Instrument Sans"/>
                <a:cs typeface="Instrument Sans"/>
                <a:sym typeface="Instrument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Fonte: </a:t>
            </a:r>
            <a:r>
              <a:rPr lang="en" sz="1200">
                <a:solidFill>
                  <a:srgbClr val="9E9E9E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OECD, ANBERD STAN, Input-output and Bilateral Trade database </a:t>
            </a:r>
            <a:endParaRPr sz="1200">
              <a:solidFill>
                <a:srgbClr val="9E9E9E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3" name="Shape 2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4" name="Google Shape;2744;g2d252dde5c4_1_531"/>
          <p:cNvPicPr preferRelativeResize="0"/>
          <p:nvPr/>
        </p:nvPicPr>
        <p:blipFill rotWithShape="1">
          <a:blip r:embed="rId3">
            <a:alphaModFix/>
          </a:blip>
          <a:srcRect b="0" l="0" r="30468" t="0"/>
          <a:stretch/>
        </p:blipFill>
        <p:spPr>
          <a:xfrm>
            <a:off x="6969254" y="47100"/>
            <a:ext cx="1951073" cy="1871601"/>
          </a:xfrm>
          <a:prstGeom prst="rect">
            <a:avLst/>
          </a:prstGeom>
          <a:noFill/>
          <a:ln>
            <a:noFill/>
          </a:ln>
        </p:spPr>
      </p:pic>
      <p:sp>
        <p:nvSpPr>
          <p:cNvPr id="2745" name="Google Shape;2745;g2d252dde5c4_1_531"/>
          <p:cNvSpPr txBox="1"/>
          <p:nvPr>
            <p:ph idx="2" type="title"/>
          </p:nvPr>
        </p:nvSpPr>
        <p:spPr>
          <a:xfrm>
            <a:off x="6801626" y="1680200"/>
            <a:ext cx="1253100" cy="912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/>
              <a:t>04</a:t>
            </a:r>
            <a:endParaRPr/>
          </a:p>
        </p:txBody>
      </p:sp>
      <p:grpSp>
        <p:nvGrpSpPr>
          <p:cNvPr id="2746" name="Google Shape;2746;g2d252dde5c4_1_531"/>
          <p:cNvGrpSpPr/>
          <p:nvPr/>
        </p:nvGrpSpPr>
        <p:grpSpPr>
          <a:xfrm>
            <a:off x="4" y="1998208"/>
            <a:ext cx="1399759" cy="2618837"/>
            <a:chOff x="4" y="1998208"/>
            <a:chExt cx="1399759" cy="2618837"/>
          </a:xfrm>
        </p:grpSpPr>
        <p:sp>
          <p:nvSpPr>
            <p:cNvPr id="2747" name="Google Shape;2747;g2d252dde5c4_1_531"/>
            <p:cNvSpPr/>
            <p:nvPr/>
          </p:nvSpPr>
          <p:spPr>
            <a:xfrm>
              <a:off x="4" y="1998208"/>
              <a:ext cx="1399047" cy="2617668"/>
            </a:xfrm>
            <a:custGeom>
              <a:rect b="b" l="l" r="r" t="t"/>
              <a:pathLst>
                <a:path extrusionOk="0" h="1783760" w="953354">
                  <a:moveTo>
                    <a:pt x="0" y="0"/>
                  </a:moveTo>
                  <a:lnTo>
                    <a:pt x="953354" y="0"/>
                  </a:lnTo>
                  <a:lnTo>
                    <a:pt x="953354" y="1783760"/>
                  </a:lnTo>
                  <a:lnTo>
                    <a:pt x="0" y="17837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748" name="Google Shape;2748;g2d252dde5c4_1_531"/>
            <p:cNvGrpSpPr/>
            <p:nvPr/>
          </p:nvGrpSpPr>
          <p:grpSpPr>
            <a:xfrm>
              <a:off x="66836" y="2055103"/>
              <a:ext cx="973503" cy="737765"/>
              <a:chOff x="3853857" y="2757216"/>
              <a:chExt cx="663059" cy="502496"/>
            </a:xfrm>
          </p:grpSpPr>
          <p:sp>
            <p:nvSpPr>
              <p:cNvPr id="2749" name="Google Shape;2749;g2d252dde5c4_1_531"/>
              <p:cNvSpPr/>
              <p:nvPr/>
            </p:nvSpPr>
            <p:spPr>
              <a:xfrm>
                <a:off x="4388237" y="2770504"/>
                <a:ext cx="128679" cy="329110"/>
              </a:xfrm>
              <a:custGeom>
                <a:rect b="b" l="l" r="r" t="t"/>
                <a:pathLst>
                  <a:path extrusionOk="0" h="329110" w="128679">
                    <a:moveTo>
                      <a:pt x="129013" y="17805"/>
                    </a:moveTo>
                    <a:lnTo>
                      <a:pt x="129013" y="311267"/>
                    </a:lnTo>
                    <a:cubicBezTo>
                      <a:pt x="129029" y="321095"/>
                      <a:pt x="121069" y="329075"/>
                      <a:pt x="111234" y="329091"/>
                    </a:cubicBezTo>
                    <a:cubicBezTo>
                      <a:pt x="111214" y="329091"/>
                      <a:pt x="111195" y="329091"/>
                      <a:pt x="111176" y="329091"/>
                    </a:cubicBezTo>
                    <a:lnTo>
                      <a:pt x="334" y="329091"/>
                    </a:lnTo>
                    <a:lnTo>
                      <a:pt x="334" y="-19"/>
                    </a:lnTo>
                    <a:lnTo>
                      <a:pt x="111176" y="-19"/>
                    </a:lnTo>
                    <a:cubicBezTo>
                      <a:pt x="121022" y="-7"/>
                      <a:pt x="129001" y="7966"/>
                      <a:pt x="129013" y="17805"/>
                    </a:cubicBezTo>
                    <a:close/>
                    <a:moveTo>
                      <a:pt x="120094" y="311267"/>
                    </a:moveTo>
                    <a:lnTo>
                      <a:pt x="120094" y="17805"/>
                    </a:lnTo>
                    <a:cubicBezTo>
                      <a:pt x="120074" y="12892"/>
                      <a:pt x="116093" y="8914"/>
                      <a:pt x="111176" y="8893"/>
                    </a:cubicBezTo>
                    <a:lnTo>
                      <a:pt x="9252" y="8893"/>
                    </a:lnTo>
                    <a:lnTo>
                      <a:pt x="9252" y="320179"/>
                    </a:lnTo>
                    <a:lnTo>
                      <a:pt x="111176" y="320179"/>
                    </a:lnTo>
                    <a:cubicBezTo>
                      <a:pt x="116094" y="320187"/>
                      <a:pt x="120087" y="316209"/>
                      <a:pt x="120094" y="311294"/>
                    </a:cubicBezTo>
                    <a:cubicBezTo>
                      <a:pt x="120094" y="311285"/>
                      <a:pt x="120094" y="311276"/>
                      <a:pt x="120094" y="31126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0" name="Google Shape;2750;g2d252dde5c4_1_531"/>
              <p:cNvSpPr/>
              <p:nvPr/>
            </p:nvSpPr>
            <p:spPr>
              <a:xfrm>
                <a:off x="3880611" y="3104388"/>
                <a:ext cx="609629" cy="155324"/>
              </a:xfrm>
              <a:custGeom>
                <a:rect b="b" l="l" r="r" t="t"/>
                <a:pathLst>
                  <a:path extrusionOk="0" h="155324" w="609629">
                    <a:moveTo>
                      <a:pt x="609963" y="-19"/>
                    </a:moveTo>
                    <a:lnTo>
                      <a:pt x="609963" y="155305"/>
                    </a:lnTo>
                    <a:lnTo>
                      <a:pt x="495697" y="155305"/>
                    </a:lnTo>
                    <a:lnTo>
                      <a:pt x="468942" y="88624"/>
                    </a:lnTo>
                    <a:lnTo>
                      <a:pt x="208003" y="88624"/>
                    </a:lnTo>
                    <a:lnTo>
                      <a:pt x="181328" y="155305"/>
                    </a:lnTo>
                    <a:lnTo>
                      <a:pt x="334" y="155305"/>
                    </a:lnTo>
                    <a:lnTo>
                      <a:pt x="334" y="-19"/>
                    </a:lnTo>
                    <a:lnTo>
                      <a:pt x="170976" y="-19"/>
                    </a:lnTo>
                    <a:lnTo>
                      <a:pt x="172250" y="2209"/>
                    </a:lnTo>
                    <a:cubicBezTo>
                      <a:pt x="176318" y="9076"/>
                      <a:pt x="183694" y="13305"/>
                      <a:pt x="191679" y="13350"/>
                    </a:cubicBezTo>
                    <a:lnTo>
                      <a:pt x="485346" y="13350"/>
                    </a:lnTo>
                    <a:cubicBezTo>
                      <a:pt x="493315" y="13323"/>
                      <a:pt x="500675" y="9085"/>
                      <a:pt x="504695" y="2209"/>
                    </a:cubicBezTo>
                    <a:lnTo>
                      <a:pt x="506050" y="-19"/>
                    </a:lnTo>
                    <a:close/>
                    <a:moveTo>
                      <a:pt x="601045" y="146393"/>
                    </a:moveTo>
                    <a:lnTo>
                      <a:pt x="601045" y="8893"/>
                    </a:lnTo>
                    <a:lnTo>
                      <a:pt x="510986" y="8893"/>
                    </a:lnTo>
                    <a:cubicBezTo>
                      <a:pt x="505146" y="17277"/>
                      <a:pt x="495568" y="22271"/>
                      <a:pt x="485346" y="22262"/>
                    </a:cubicBezTo>
                    <a:lnTo>
                      <a:pt x="191679" y="22262"/>
                    </a:lnTo>
                    <a:cubicBezTo>
                      <a:pt x="181448" y="22307"/>
                      <a:pt x="171854" y="17305"/>
                      <a:pt x="166039" y="8893"/>
                    </a:cubicBezTo>
                    <a:lnTo>
                      <a:pt x="9252" y="8893"/>
                    </a:lnTo>
                    <a:lnTo>
                      <a:pt x="9252" y="146393"/>
                    </a:lnTo>
                    <a:lnTo>
                      <a:pt x="175276" y="146393"/>
                    </a:lnTo>
                    <a:lnTo>
                      <a:pt x="201952" y="79632"/>
                    </a:lnTo>
                    <a:lnTo>
                      <a:pt x="474994" y="79632"/>
                    </a:lnTo>
                    <a:lnTo>
                      <a:pt x="501749" y="14639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1" name="Google Shape;2751;g2d252dde5c4_1_531"/>
              <p:cNvSpPr/>
              <p:nvPr/>
            </p:nvSpPr>
            <p:spPr>
              <a:xfrm>
                <a:off x="4054120" y="2757216"/>
                <a:ext cx="329340" cy="355765"/>
              </a:xfrm>
              <a:custGeom>
                <a:rect b="b" l="l" r="r" t="t"/>
                <a:pathLst>
                  <a:path extrusionOk="0" h="355765" w="329340">
                    <a:moveTo>
                      <a:pt x="329674" y="17726"/>
                    </a:moveTo>
                    <a:lnTo>
                      <a:pt x="329674" y="337922"/>
                    </a:lnTo>
                    <a:cubicBezTo>
                      <a:pt x="329634" y="347750"/>
                      <a:pt x="321672" y="355706"/>
                      <a:pt x="311838" y="355747"/>
                    </a:cubicBezTo>
                    <a:lnTo>
                      <a:pt x="18170" y="355747"/>
                    </a:lnTo>
                    <a:cubicBezTo>
                      <a:pt x="8325" y="355735"/>
                      <a:pt x="346" y="347761"/>
                      <a:pt x="334" y="337922"/>
                    </a:cubicBezTo>
                    <a:lnTo>
                      <a:pt x="334" y="17726"/>
                    </a:lnTo>
                    <a:cubicBezTo>
                      <a:pt x="352" y="7907"/>
                      <a:pt x="8333" y="-38"/>
                      <a:pt x="18159" y="-19"/>
                    </a:cubicBezTo>
                    <a:cubicBezTo>
                      <a:pt x="18163" y="-19"/>
                      <a:pt x="18167" y="-19"/>
                      <a:pt x="18170" y="-19"/>
                    </a:cubicBezTo>
                    <a:lnTo>
                      <a:pt x="311838" y="-19"/>
                    </a:lnTo>
                    <a:cubicBezTo>
                      <a:pt x="321656" y="-16"/>
                      <a:pt x="329628" y="7914"/>
                      <a:pt x="329674" y="17726"/>
                    </a:cubicBezTo>
                    <a:close/>
                    <a:moveTo>
                      <a:pt x="320756" y="337922"/>
                    </a:moveTo>
                    <a:lnTo>
                      <a:pt x="320756" y="17726"/>
                    </a:lnTo>
                    <a:cubicBezTo>
                      <a:pt x="320701" y="12839"/>
                      <a:pt x="316728" y="8904"/>
                      <a:pt x="311838" y="8893"/>
                    </a:cubicBezTo>
                    <a:lnTo>
                      <a:pt x="18170" y="8893"/>
                    </a:lnTo>
                    <a:cubicBezTo>
                      <a:pt x="13269" y="8876"/>
                      <a:pt x="9279" y="12827"/>
                      <a:pt x="9252" y="17725"/>
                    </a:cubicBezTo>
                    <a:lnTo>
                      <a:pt x="9252" y="337922"/>
                    </a:lnTo>
                    <a:cubicBezTo>
                      <a:pt x="9279" y="342821"/>
                      <a:pt x="13269" y="346772"/>
                      <a:pt x="18170" y="346755"/>
                    </a:cubicBezTo>
                    <a:lnTo>
                      <a:pt x="311838" y="346755"/>
                    </a:lnTo>
                    <a:cubicBezTo>
                      <a:pt x="316728" y="346744"/>
                      <a:pt x="320701" y="342809"/>
                      <a:pt x="320756" y="33792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2" name="Google Shape;2752;g2d252dde5c4_1_531"/>
              <p:cNvSpPr/>
              <p:nvPr/>
            </p:nvSpPr>
            <p:spPr>
              <a:xfrm>
                <a:off x="4321111" y="2997286"/>
                <a:ext cx="22295" cy="62303"/>
              </a:xfrm>
              <a:custGeom>
                <a:rect b="b" l="l" r="r" t="t"/>
                <a:pathLst>
                  <a:path extrusionOk="0" h="62303" w="22295">
                    <a:moveTo>
                      <a:pt x="22629" y="11121"/>
                    </a:moveTo>
                    <a:lnTo>
                      <a:pt x="22629" y="51145"/>
                    </a:lnTo>
                    <a:cubicBezTo>
                      <a:pt x="22629" y="57297"/>
                      <a:pt x="17638" y="62285"/>
                      <a:pt x="11481" y="62285"/>
                    </a:cubicBezTo>
                    <a:cubicBezTo>
                      <a:pt x="5325" y="62285"/>
                      <a:pt x="334" y="57297"/>
                      <a:pt x="334" y="51145"/>
                    </a:cubicBezTo>
                    <a:lnTo>
                      <a:pt x="334" y="11121"/>
                    </a:lnTo>
                    <a:cubicBezTo>
                      <a:pt x="334" y="4968"/>
                      <a:pt x="5325" y="-19"/>
                      <a:pt x="11481" y="-19"/>
                    </a:cubicBezTo>
                    <a:cubicBezTo>
                      <a:pt x="17638" y="-19"/>
                      <a:pt x="22629" y="4968"/>
                      <a:pt x="22629" y="11121"/>
                    </a:cubicBezTo>
                    <a:close/>
                    <a:moveTo>
                      <a:pt x="13712" y="51145"/>
                    </a:moveTo>
                    <a:lnTo>
                      <a:pt x="13712" y="11121"/>
                    </a:lnTo>
                    <a:cubicBezTo>
                      <a:pt x="13679" y="9917"/>
                      <a:pt x="12687" y="8961"/>
                      <a:pt x="11482" y="8972"/>
                    </a:cubicBezTo>
                    <a:cubicBezTo>
                      <a:pt x="10290" y="8933"/>
                      <a:pt x="9292" y="9867"/>
                      <a:pt x="9253" y="11059"/>
                    </a:cubicBezTo>
                    <a:cubicBezTo>
                      <a:pt x="9252" y="11079"/>
                      <a:pt x="9252" y="11100"/>
                      <a:pt x="9252" y="11121"/>
                    </a:cubicBezTo>
                    <a:lnTo>
                      <a:pt x="9252" y="51145"/>
                    </a:lnTo>
                    <a:cubicBezTo>
                      <a:pt x="9250" y="52374"/>
                      <a:pt x="10245" y="53371"/>
                      <a:pt x="11474" y="53373"/>
                    </a:cubicBezTo>
                    <a:cubicBezTo>
                      <a:pt x="11477" y="53373"/>
                      <a:pt x="11479" y="53373"/>
                      <a:pt x="11482" y="53373"/>
                    </a:cubicBezTo>
                    <a:cubicBezTo>
                      <a:pt x="12702" y="53347"/>
                      <a:pt x="13685" y="52365"/>
                      <a:pt x="13712" y="511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3" name="Google Shape;2753;g2d252dde5c4_1_531"/>
              <p:cNvSpPr/>
              <p:nvPr/>
            </p:nvSpPr>
            <p:spPr>
              <a:xfrm>
                <a:off x="4094173" y="2810530"/>
                <a:ext cx="249233" cy="142353"/>
              </a:xfrm>
              <a:custGeom>
                <a:rect b="b" l="l" r="r" t="t"/>
                <a:pathLst>
                  <a:path extrusionOk="0" h="142353" w="249233">
                    <a:moveTo>
                      <a:pt x="249567" y="17804"/>
                    </a:moveTo>
                    <a:lnTo>
                      <a:pt x="249567" y="124511"/>
                    </a:lnTo>
                    <a:cubicBezTo>
                      <a:pt x="249555" y="134350"/>
                      <a:pt x="241577" y="142322"/>
                      <a:pt x="231731" y="142334"/>
                    </a:cubicBezTo>
                    <a:lnTo>
                      <a:pt x="18169" y="142334"/>
                    </a:lnTo>
                    <a:cubicBezTo>
                      <a:pt x="8335" y="142351"/>
                      <a:pt x="350" y="134397"/>
                      <a:pt x="334" y="124570"/>
                    </a:cubicBezTo>
                    <a:cubicBezTo>
                      <a:pt x="334" y="124550"/>
                      <a:pt x="334" y="124531"/>
                      <a:pt x="334" y="124511"/>
                    </a:cubicBezTo>
                    <a:lnTo>
                      <a:pt x="334" y="17804"/>
                    </a:lnTo>
                    <a:cubicBezTo>
                      <a:pt x="345" y="7965"/>
                      <a:pt x="8324" y="-7"/>
                      <a:pt x="18169" y="-19"/>
                    </a:cubicBezTo>
                    <a:lnTo>
                      <a:pt x="231732" y="-19"/>
                    </a:lnTo>
                    <a:cubicBezTo>
                      <a:pt x="241565" y="21"/>
                      <a:pt x="249527" y="7977"/>
                      <a:pt x="249567" y="17804"/>
                    </a:cubicBezTo>
                    <a:close/>
                    <a:moveTo>
                      <a:pt x="240650" y="124511"/>
                    </a:moveTo>
                    <a:lnTo>
                      <a:pt x="240650" y="17804"/>
                    </a:lnTo>
                    <a:cubicBezTo>
                      <a:pt x="240629" y="12891"/>
                      <a:pt x="236648" y="8912"/>
                      <a:pt x="231731" y="8892"/>
                    </a:cubicBezTo>
                    <a:lnTo>
                      <a:pt x="18169" y="8892"/>
                    </a:lnTo>
                    <a:cubicBezTo>
                      <a:pt x="13252" y="8912"/>
                      <a:pt x="9271" y="12891"/>
                      <a:pt x="9251" y="17804"/>
                    </a:cubicBezTo>
                    <a:lnTo>
                      <a:pt x="9251" y="124511"/>
                    </a:lnTo>
                    <a:cubicBezTo>
                      <a:pt x="9243" y="129425"/>
                      <a:pt x="13224" y="133415"/>
                      <a:pt x="18141" y="133422"/>
                    </a:cubicBezTo>
                    <a:cubicBezTo>
                      <a:pt x="18150" y="133422"/>
                      <a:pt x="18160" y="133422"/>
                      <a:pt x="18169" y="133422"/>
                    </a:cubicBezTo>
                    <a:lnTo>
                      <a:pt x="231732" y="133422"/>
                    </a:lnTo>
                    <a:cubicBezTo>
                      <a:pt x="236649" y="133430"/>
                      <a:pt x="240642" y="129453"/>
                      <a:pt x="240650" y="124539"/>
                    </a:cubicBezTo>
                    <a:cubicBezTo>
                      <a:pt x="240650" y="124530"/>
                      <a:pt x="240650" y="124520"/>
                      <a:pt x="240650" y="12451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4" name="Google Shape;2754;g2d252dde5c4_1_531"/>
              <p:cNvSpPr/>
              <p:nvPr/>
            </p:nvSpPr>
            <p:spPr>
              <a:xfrm>
                <a:off x="4094173" y="2997286"/>
                <a:ext cx="22295" cy="62303"/>
              </a:xfrm>
              <a:custGeom>
                <a:rect b="b" l="l" r="r" t="t"/>
                <a:pathLst>
                  <a:path extrusionOk="0" h="62303" w="22295">
                    <a:moveTo>
                      <a:pt x="22629" y="11121"/>
                    </a:moveTo>
                    <a:lnTo>
                      <a:pt x="22629" y="51145"/>
                    </a:lnTo>
                    <a:cubicBezTo>
                      <a:pt x="22629" y="57297"/>
                      <a:pt x="17638" y="62285"/>
                      <a:pt x="11481" y="62285"/>
                    </a:cubicBezTo>
                    <a:cubicBezTo>
                      <a:pt x="5325" y="62285"/>
                      <a:pt x="334" y="57297"/>
                      <a:pt x="334" y="51145"/>
                    </a:cubicBezTo>
                    <a:lnTo>
                      <a:pt x="334" y="11121"/>
                    </a:lnTo>
                    <a:cubicBezTo>
                      <a:pt x="334" y="4968"/>
                      <a:pt x="5325" y="-19"/>
                      <a:pt x="11481" y="-19"/>
                    </a:cubicBezTo>
                    <a:cubicBezTo>
                      <a:pt x="17638" y="-19"/>
                      <a:pt x="22629" y="4968"/>
                      <a:pt x="22629" y="11121"/>
                    </a:cubicBezTo>
                    <a:close/>
                    <a:moveTo>
                      <a:pt x="13711" y="51145"/>
                    </a:moveTo>
                    <a:lnTo>
                      <a:pt x="13711" y="11121"/>
                    </a:lnTo>
                    <a:cubicBezTo>
                      <a:pt x="13666" y="9890"/>
                      <a:pt x="12632" y="8928"/>
                      <a:pt x="11401" y="8973"/>
                    </a:cubicBezTo>
                    <a:cubicBezTo>
                      <a:pt x="10231" y="9015"/>
                      <a:pt x="9293" y="9952"/>
                      <a:pt x="9251" y="11121"/>
                    </a:cubicBezTo>
                    <a:lnTo>
                      <a:pt x="9251" y="51145"/>
                    </a:lnTo>
                    <a:cubicBezTo>
                      <a:pt x="9251" y="52376"/>
                      <a:pt x="10249" y="53373"/>
                      <a:pt x="11481" y="53373"/>
                    </a:cubicBezTo>
                    <a:cubicBezTo>
                      <a:pt x="12712" y="53373"/>
                      <a:pt x="13711" y="52376"/>
                      <a:pt x="13711" y="511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5" name="Google Shape;2755;g2d252dde5c4_1_531"/>
              <p:cNvSpPr/>
              <p:nvPr/>
            </p:nvSpPr>
            <p:spPr>
              <a:xfrm>
                <a:off x="3853857" y="2770504"/>
                <a:ext cx="195485" cy="329110"/>
              </a:xfrm>
              <a:custGeom>
                <a:rect b="b" l="l" r="r" t="t"/>
                <a:pathLst>
                  <a:path extrusionOk="0" h="329110" w="195485">
                    <a:moveTo>
                      <a:pt x="195819" y="-19"/>
                    </a:moveTo>
                    <a:lnTo>
                      <a:pt x="195819" y="329091"/>
                    </a:lnTo>
                    <a:lnTo>
                      <a:pt x="18169" y="329091"/>
                    </a:lnTo>
                    <a:cubicBezTo>
                      <a:pt x="8324" y="329079"/>
                      <a:pt x="345" y="321106"/>
                      <a:pt x="334" y="311267"/>
                    </a:cubicBezTo>
                    <a:lnTo>
                      <a:pt x="334" y="17805"/>
                    </a:lnTo>
                    <a:cubicBezTo>
                      <a:pt x="373" y="7978"/>
                      <a:pt x="8335" y="21"/>
                      <a:pt x="18169" y="-19"/>
                    </a:cubicBezTo>
                    <a:close/>
                    <a:moveTo>
                      <a:pt x="186901" y="320179"/>
                    </a:moveTo>
                    <a:lnTo>
                      <a:pt x="186901" y="8893"/>
                    </a:lnTo>
                    <a:lnTo>
                      <a:pt x="18169" y="8893"/>
                    </a:lnTo>
                    <a:cubicBezTo>
                      <a:pt x="13264" y="8942"/>
                      <a:pt x="9300" y="12903"/>
                      <a:pt x="9251" y="17805"/>
                    </a:cubicBezTo>
                    <a:lnTo>
                      <a:pt x="9251" y="311267"/>
                    </a:lnTo>
                    <a:cubicBezTo>
                      <a:pt x="9271" y="316181"/>
                      <a:pt x="13252" y="320159"/>
                      <a:pt x="18169" y="32017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6" name="Google Shape;2756;g2d252dde5c4_1_531"/>
              <p:cNvSpPr/>
              <p:nvPr/>
            </p:nvSpPr>
            <p:spPr>
              <a:xfrm>
                <a:off x="3960622" y="3006436"/>
                <a:ext cx="66583" cy="66536"/>
              </a:xfrm>
              <a:custGeom>
                <a:rect b="b" l="l" r="r" t="t"/>
                <a:pathLst>
                  <a:path extrusionOk="0" h="66536" w="66583">
                    <a:moveTo>
                      <a:pt x="66918" y="-19"/>
                    </a:moveTo>
                    <a:lnTo>
                      <a:pt x="59591" y="22022"/>
                    </a:lnTo>
                    <a:cubicBezTo>
                      <a:pt x="66982" y="37538"/>
                      <a:pt x="60387" y="56104"/>
                      <a:pt x="44860" y="63489"/>
                    </a:cubicBezTo>
                    <a:cubicBezTo>
                      <a:pt x="29333" y="70875"/>
                      <a:pt x="10755" y="64284"/>
                      <a:pt x="3364" y="48768"/>
                    </a:cubicBezTo>
                    <a:cubicBezTo>
                      <a:pt x="-4027" y="33252"/>
                      <a:pt x="2568" y="14687"/>
                      <a:pt x="18095" y="7301"/>
                    </a:cubicBezTo>
                    <a:cubicBezTo>
                      <a:pt x="26562" y="3274"/>
                      <a:pt x="36394" y="3274"/>
                      <a:pt x="44860" y="7301"/>
                    </a:cubicBezTo>
                    <a:close/>
                    <a:moveTo>
                      <a:pt x="49877" y="22819"/>
                    </a:moveTo>
                    <a:lnTo>
                      <a:pt x="52823" y="14066"/>
                    </a:lnTo>
                    <a:lnTo>
                      <a:pt x="44064" y="17010"/>
                    </a:lnTo>
                    <a:lnTo>
                      <a:pt x="42312" y="16054"/>
                    </a:lnTo>
                    <a:cubicBezTo>
                      <a:pt x="33670" y="11171"/>
                      <a:pt x="22832" y="12635"/>
                      <a:pt x="15797" y="19634"/>
                    </a:cubicBezTo>
                    <a:cubicBezTo>
                      <a:pt x="7123" y="28326"/>
                      <a:pt x="7144" y="42398"/>
                      <a:pt x="15842" y="51065"/>
                    </a:cubicBezTo>
                    <a:cubicBezTo>
                      <a:pt x="24522" y="59715"/>
                      <a:pt x="38569" y="59715"/>
                      <a:pt x="47249" y="51066"/>
                    </a:cubicBezTo>
                    <a:cubicBezTo>
                      <a:pt x="54246" y="44031"/>
                      <a:pt x="55710" y="33206"/>
                      <a:pt x="50832" y="245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7" name="Google Shape;2757;g2d252dde5c4_1_531"/>
              <p:cNvSpPr/>
              <p:nvPr/>
            </p:nvSpPr>
            <p:spPr>
              <a:xfrm>
                <a:off x="3920585" y="3124202"/>
                <a:ext cx="102400" cy="22279"/>
              </a:xfrm>
              <a:custGeom>
                <a:rect b="b" l="l" r="r" t="t"/>
                <a:pathLst>
                  <a:path extrusionOk="0" h="22279" w="102400">
                    <a:moveTo>
                      <a:pt x="91586" y="-19"/>
                    </a:moveTo>
                    <a:cubicBezTo>
                      <a:pt x="97743" y="-19"/>
                      <a:pt x="102734" y="4968"/>
                      <a:pt x="102734" y="11121"/>
                    </a:cubicBezTo>
                    <a:cubicBezTo>
                      <a:pt x="102734" y="17273"/>
                      <a:pt x="97743" y="22261"/>
                      <a:pt x="91586" y="22261"/>
                    </a:cubicBezTo>
                    <a:lnTo>
                      <a:pt x="11481" y="22261"/>
                    </a:lnTo>
                    <a:cubicBezTo>
                      <a:pt x="5325" y="22261"/>
                      <a:pt x="334" y="17273"/>
                      <a:pt x="334" y="11121"/>
                    </a:cubicBezTo>
                    <a:cubicBezTo>
                      <a:pt x="334" y="4968"/>
                      <a:pt x="5325" y="-19"/>
                      <a:pt x="11481" y="-19"/>
                    </a:cubicBezTo>
                    <a:close/>
                    <a:moveTo>
                      <a:pt x="93816" y="11120"/>
                    </a:moveTo>
                    <a:cubicBezTo>
                      <a:pt x="93818" y="9892"/>
                      <a:pt x="92824" y="8895"/>
                      <a:pt x="91595" y="8893"/>
                    </a:cubicBezTo>
                    <a:cubicBezTo>
                      <a:pt x="91592" y="8893"/>
                      <a:pt x="91589" y="8893"/>
                      <a:pt x="91586" y="8893"/>
                    </a:cubicBezTo>
                    <a:lnTo>
                      <a:pt x="11481" y="8893"/>
                    </a:lnTo>
                    <a:cubicBezTo>
                      <a:pt x="10277" y="8926"/>
                      <a:pt x="9320" y="9916"/>
                      <a:pt x="9331" y="11120"/>
                    </a:cubicBezTo>
                    <a:cubicBezTo>
                      <a:pt x="9293" y="12312"/>
                      <a:pt x="10229" y="13309"/>
                      <a:pt x="11421" y="13348"/>
                    </a:cubicBezTo>
                    <a:cubicBezTo>
                      <a:pt x="11441" y="13348"/>
                      <a:pt x="11461" y="13349"/>
                      <a:pt x="11481" y="13349"/>
                    </a:cubicBezTo>
                    <a:lnTo>
                      <a:pt x="91586" y="13348"/>
                    </a:lnTo>
                    <a:cubicBezTo>
                      <a:pt x="92788" y="13378"/>
                      <a:pt x="93787" y="12428"/>
                      <a:pt x="93816" y="11227"/>
                    </a:cubicBezTo>
                    <a:cubicBezTo>
                      <a:pt x="93817" y="11192"/>
                      <a:pt x="93817" y="11156"/>
                      <a:pt x="93816" y="111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8" name="Google Shape;2758;g2d252dde5c4_1_531"/>
              <p:cNvSpPr/>
              <p:nvPr/>
            </p:nvSpPr>
            <p:spPr>
              <a:xfrm>
                <a:off x="3920576" y="3150938"/>
                <a:ext cx="102416" cy="22200"/>
              </a:xfrm>
              <a:custGeom>
                <a:rect b="b" l="l" r="r" t="t"/>
                <a:pathLst>
                  <a:path extrusionOk="0" h="22200" w="102416">
                    <a:moveTo>
                      <a:pt x="91595" y="-19"/>
                    </a:moveTo>
                    <a:cubicBezTo>
                      <a:pt x="97729" y="-45"/>
                      <a:pt x="102724" y="4903"/>
                      <a:pt x="102750" y="11033"/>
                    </a:cubicBezTo>
                    <a:cubicBezTo>
                      <a:pt x="102777" y="17164"/>
                      <a:pt x="97825" y="22155"/>
                      <a:pt x="91690" y="22181"/>
                    </a:cubicBezTo>
                    <a:cubicBezTo>
                      <a:pt x="91659" y="22181"/>
                      <a:pt x="91627" y="22181"/>
                      <a:pt x="91595" y="22181"/>
                    </a:cubicBezTo>
                    <a:lnTo>
                      <a:pt x="11490" y="22181"/>
                    </a:lnTo>
                    <a:cubicBezTo>
                      <a:pt x="5355" y="22208"/>
                      <a:pt x="360" y="17260"/>
                      <a:pt x="334" y="11129"/>
                    </a:cubicBezTo>
                    <a:cubicBezTo>
                      <a:pt x="307" y="4999"/>
                      <a:pt x="5259" y="8"/>
                      <a:pt x="11394" y="-19"/>
                    </a:cubicBezTo>
                    <a:cubicBezTo>
                      <a:pt x="11426" y="-19"/>
                      <a:pt x="11458" y="-19"/>
                      <a:pt x="11490" y="-19"/>
                    </a:cubicBezTo>
                    <a:close/>
                    <a:moveTo>
                      <a:pt x="93824" y="11121"/>
                    </a:moveTo>
                    <a:cubicBezTo>
                      <a:pt x="93854" y="9919"/>
                      <a:pt x="92903" y="8922"/>
                      <a:pt x="91701" y="8892"/>
                    </a:cubicBezTo>
                    <a:cubicBezTo>
                      <a:pt x="91665" y="8891"/>
                      <a:pt x="91630" y="8891"/>
                      <a:pt x="91595" y="8892"/>
                    </a:cubicBezTo>
                    <a:lnTo>
                      <a:pt x="11490" y="8892"/>
                    </a:lnTo>
                    <a:cubicBezTo>
                      <a:pt x="10280" y="8913"/>
                      <a:pt x="9316" y="9909"/>
                      <a:pt x="9336" y="11118"/>
                    </a:cubicBezTo>
                    <a:cubicBezTo>
                      <a:pt x="9356" y="12298"/>
                      <a:pt x="10309" y="13249"/>
                      <a:pt x="11490" y="13269"/>
                    </a:cubicBezTo>
                    <a:lnTo>
                      <a:pt x="91595" y="13269"/>
                    </a:lnTo>
                    <a:cubicBezTo>
                      <a:pt x="92787" y="13308"/>
                      <a:pt x="93785" y="12374"/>
                      <a:pt x="93823" y="11183"/>
                    </a:cubicBezTo>
                    <a:cubicBezTo>
                      <a:pt x="93824" y="11162"/>
                      <a:pt x="93824" y="11141"/>
                      <a:pt x="93824" y="1112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9" name="Google Shape;2759;g2d252dde5c4_1_531"/>
              <p:cNvSpPr/>
              <p:nvPr/>
            </p:nvSpPr>
            <p:spPr>
              <a:xfrm>
                <a:off x="3920584" y="3177594"/>
                <a:ext cx="102401" cy="22280"/>
              </a:xfrm>
              <a:custGeom>
                <a:rect b="b" l="l" r="r" t="t"/>
                <a:pathLst>
                  <a:path extrusionOk="0" h="22280" w="102401">
                    <a:moveTo>
                      <a:pt x="91587" y="-19"/>
                    </a:moveTo>
                    <a:cubicBezTo>
                      <a:pt x="97744" y="-19"/>
                      <a:pt x="102735" y="4969"/>
                      <a:pt x="102735" y="11121"/>
                    </a:cubicBezTo>
                    <a:cubicBezTo>
                      <a:pt x="102735" y="17274"/>
                      <a:pt x="97744" y="22262"/>
                      <a:pt x="91587" y="22262"/>
                    </a:cubicBezTo>
                    <a:lnTo>
                      <a:pt x="11482" y="22262"/>
                    </a:lnTo>
                    <a:cubicBezTo>
                      <a:pt x="5325" y="22262"/>
                      <a:pt x="334" y="17274"/>
                      <a:pt x="334" y="11121"/>
                    </a:cubicBezTo>
                    <a:cubicBezTo>
                      <a:pt x="334" y="4969"/>
                      <a:pt x="5325" y="-19"/>
                      <a:pt x="11482" y="-19"/>
                    </a:cubicBezTo>
                    <a:close/>
                    <a:moveTo>
                      <a:pt x="93817" y="11121"/>
                    </a:moveTo>
                    <a:cubicBezTo>
                      <a:pt x="93846" y="9920"/>
                      <a:pt x="92895" y="8922"/>
                      <a:pt x="91693" y="8893"/>
                    </a:cubicBezTo>
                    <a:cubicBezTo>
                      <a:pt x="91658" y="8892"/>
                      <a:pt x="91622" y="8892"/>
                      <a:pt x="91587" y="8893"/>
                    </a:cubicBezTo>
                    <a:lnTo>
                      <a:pt x="11482" y="8893"/>
                    </a:lnTo>
                    <a:cubicBezTo>
                      <a:pt x="10289" y="8898"/>
                      <a:pt x="9325" y="9869"/>
                      <a:pt x="9331" y="11061"/>
                    </a:cubicBezTo>
                    <a:cubicBezTo>
                      <a:pt x="9331" y="11081"/>
                      <a:pt x="9331" y="11101"/>
                      <a:pt x="9332" y="11121"/>
                    </a:cubicBezTo>
                    <a:cubicBezTo>
                      <a:pt x="9321" y="12326"/>
                      <a:pt x="10277" y="13317"/>
                      <a:pt x="11482" y="13350"/>
                    </a:cubicBezTo>
                    <a:lnTo>
                      <a:pt x="91587" y="13350"/>
                    </a:lnTo>
                    <a:cubicBezTo>
                      <a:pt x="92816" y="13352"/>
                      <a:pt x="93815" y="12357"/>
                      <a:pt x="93817" y="11129"/>
                    </a:cubicBezTo>
                    <a:cubicBezTo>
                      <a:pt x="93817" y="11126"/>
                      <a:pt x="93817" y="11124"/>
                      <a:pt x="93817" y="1112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0" name="Google Shape;2760;g2d252dde5c4_1_531"/>
              <p:cNvSpPr/>
              <p:nvPr/>
            </p:nvSpPr>
            <p:spPr>
              <a:xfrm>
                <a:off x="3893910" y="2810530"/>
                <a:ext cx="115778" cy="48936"/>
              </a:xfrm>
              <a:custGeom>
                <a:rect b="b" l="l" r="r" t="t"/>
                <a:pathLst>
                  <a:path extrusionOk="0" h="48936" w="115778">
                    <a:moveTo>
                      <a:pt x="116112" y="-19"/>
                    </a:moveTo>
                    <a:lnTo>
                      <a:pt x="116112" y="48917"/>
                    </a:lnTo>
                    <a:lnTo>
                      <a:pt x="334" y="48917"/>
                    </a:lnTo>
                    <a:lnTo>
                      <a:pt x="334" y="-19"/>
                    </a:lnTo>
                    <a:close/>
                    <a:moveTo>
                      <a:pt x="107114" y="40005"/>
                    </a:moveTo>
                    <a:lnTo>
                      <a:pt x="107114" y="8892"/>
                    </a:lnTo>
                    <a:lnTo>
                      <a:pt x="9252" y="8892"/>
                    </a:lnTo>
                    <a:lnTo>
                      <a:pt x="9252" y="4000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1" name="Google Shape;2761;g2d252dde5c4_1_531"/>
              <p:cNvSpPr/>
              <p:nvPr/>
            </p:nvSpPr>
            <p:spPr>
              <a:xfrm>
                <a:off x="3974015" y="2877291"/>
                <a:ext cx="35592" cy="35567"/>
              </a:xfrm>
              <a:custGeom>
                <a:rect b="b" l="l" r="r" t="t"/>
                <a:pathLst>
                  <a:path extrusionOk="0" h="35567" w="35592">
                    <a:moveTo>
                      <a:pt x="18170" y="-19"/>
                    </a:moveTo>
                    <a:cubicBezTo>
                      <a:pt x="27999" y="3"/>
                      <a:pt x="35949" y="7983"/>
                      <a:pt x="35926" y="17805"/>
                    </a:cubicBezTo>
                    <a:cubicBezTo>
                      <a:pt x="35904" y="27627"/>
                      <a:pt x="27918" y="35571"/>
                      <a:pt x="18090" y="35549"/>
                    </a:cubicBezTo>
                    <a:cubicBezTo>
                      <a:pt x="8261" y="35527"/>
                      <a:pt x="311" y="27546"/>
                      <a:pt x="334" y="17725"/>
                    </a:cubicBezTo>
                    <a:cubicBezTo>
                      <a:pt x="381" y="7913"/>
                      <a:pt x="8352" y="-17"/>
                      <a:pt x="18170" y="-19"/>
                    </a:cubicBezTo>
                    <a:close/>
                    <a:moveTo>
                      <a:pt x="27009" y="17725"/>
                    </a:moveTo>
                    <a:cubicBezTo>
                      <a:pt x="26987" y="12825"/>
                      <a:pt x="22994" y="8870"/>
                      <a:pt x="18091" y="8892"/>
                    </a:cubicBezTo>
                    <a:cubicBezTo>
                      <a:pt x="13187" y="8914"/>
                      <a:pt x="9230" y="12904"/>
                      <a:pt x="9252" y="17804"/>
                    </a:cubicBezTo>
                    <a:cubicBezTo>
                      <a:pt x="9274" y="22704"/>
                      <a:pt x="13267" y="26659"/>
                      <a:pt x="18170" y="26637"/>
                    </a:cubicBezTo>
                    <a:cubicBezTo>
                      <a:pt x="23070" y="26619"/>
                      <a:pt x="27027" y="22636"/>
                      <a:pt x="27009" y="17740"/>
                    </a:cubicBezTo>
                    <a:cubicBezTo>
                      <a:pt x="27009" y="17735"/>
                      <a:pt x="27009" y="17730"/>
                      <a:pt x="27009" y="1772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2" name="Google Shape;2762;g2d252dde5c4_1_531"/>
              <p:cNvSpPr/>
              <p:nvPr/>
            </p:nvSpPr>
            <p:spPr>
              <a:xfrm>
                <a:off x="3974015" y="2957340"/>
                <a:ext cx="35593" cy="35568"/>
              </a:xfrm>
              <a:custGeom>
                <a:rect b="b" l="l" r="r" t="t"/>
                <a:pathLst>
                  <a:path extrusionOk="0" h="35568" w="35593">
                    <a:moveTo>
                      <a:pt x="18170" y="-19"/>
                    </a:moveTo>
                    <a:cubicBezTo>
                      <a:pt x="27999" y="3"/>
                      <a:pt x="35950" y="7983"/>
                      <a:pt x="35928" y="17805"/>
                    </a:cubicBezTo>
                    <a:cubicBezTo>
                      <a:pt x="35906" y="27627"/>
                      <a:pt x="27920" y="35572"/>
                      <a:pt x="18091" y="35550"/>
                    </a:cubicBezTo>
                    <a:cubicBezTo>
                      <a:pt x="8262" y="35528"/>
                      <a:pt x="312" y="27548"/>
                      <a:pt x="334" y="17726"/>
                    </a:cubicBezTo>
                    <a:cubicBezTo>
                      <a:pt x="380" y="7914"/>
                      <a:pt x="8352" y="-17"/>
                      <a:pt x="18170" y="-19"/>
                    </a:cubicBezTo>
                    <a:close/>
                    <a:moveTo>
                      <a:pt x="27009" y="17726"/>
                    </a:moveTo>
                    <a:cubicBezTo>
                      <a:pt x="26987" y="12826"/>
                      <a:pt x="22994" y="8871"/>
                      <a:pt x="18091" y="8893"/>
                    </a:cubicBezTo>
                    <a:cubicBezTo>
                      <a:pt x="13187" y="8915"/>
                      <a:pt x="9230" y="12905"/>
                      <a:pt x="9252" y="17805"/>
                    </a:cubicBezTo>
                    <a:cubicBezTo>
                      <a:pt x="9274" y="22705"/>
                      <a:pt x="13267" y="26660"/>
                      <a:pt x="18170" y="26638"/>
                    </a:cubicBezTo>
                    <a:cubicBezTo>
                      <a:pt x="23069" y="26621"/>
                      <a:pt x="27026" y="22639"/>
                      <a:pt x="27009" y="17744"/>
                    </a:cubicBezTo>
                    <a:cubicBezTo>
                      <a:pt x="27009" y="17738"/>
                      <a:pt x="27009" y="17732"/>
                      <a:pt x="27009" y="1772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3" name="Google Shape;2763;g2d252dde5c4_1_531"/>
              <p:cNvSpPr/>
              <p:nvPr/>
            </p:nvSpPr>
            <p:spPr>
              <a:xfrm>
                <a:off x="3973565" y="3024180"/>
                <a:ext cx="36572" cy="36547"/>
              </a:xfrm>
              <a:custGeom>
                <a:rect b="b" l="l" r="r" t="t"/>
                <a:pathLst>
                  <a:path extrusionOk="0" h="36547" w="36572">
                    <a:moveTo>
                      <a:pt x="31201" y="4994"/>
                    </a:moveTo>
                    <a:cubicBezTo>
                      <a:pt x="38530" y="11937"/>
                      <a:pt x="38838" y="23503"/>
                      <a:pt x="31890" y="30827"/>
                    </a:cubicBezTo>
                    <a:cubicBezTo>
                      <a:pt x="24942" y="38151"/>
                      <a:pt x="13368" y="38459"/>
                      <a:pt x="6039" y="31516"/>
                    </a:cubicBezTo>
                    <a:cubicBezTo>
                      <a:pt x="-1290" y="24573"/>
                      <a:pt x="-1599" y="13007"/>
                      <a:pt x="5350" y="5683"/>
                    </a:cubicBezTo>
                    <a:cubicBezTo>
                      <a:pt x="8803" y="2043"/>
                      <a:pt x="13601" y="-18"/>
                      <a:pt x="18620" y="-18"/>
                    </a:cubicBezTo>
                    <a:cubicBezTo>
                      <a:pt x="23308" y="-56"/>
                      <a:pt x="27824" y="1744"/>
                      <a:pt x="31201" y="4994"/>
                    </a:cubicBezTo>
                    <a:close/>
                    <a:moveTo>
                      <a:pt x="24910" y="23853"/>
                    </a:moveTo>
                    <a:cubicBezTo>
                      <a:pt x="28334" y="20392"/>
                      <a:pt x="28334" y="14822"/>
                      <a:pt x="24910" y="11361"/>
                    </a:cubicBezTo>
                    <a:cubicBezTo>
                      <a:pt x="21416" y="7938"/>
                      <a:pt x="15824" y="7938"/>
                      <a:pt x="12329" y="11361"/>
                    </a:cubicBezTo>
                    <a:cubicBezTo>
                      <a:pt x="8877" y="14833"/>
                      <a:pt x="8895" y="20444"/>
                      <a:pt x="12369" y="23893"/>
                    </a:cubicBezTo>
                    <a:cubicBezTo>
                      <a:pt x="15843" y="27343"/>
                      <a:pt x="21458" y="27325"/>
                      <a:pt x="24910" y="2385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4" name="Google Shape;2764;g2d252dde5c4_1_531"/>
              <p:cNvSpPr/>
              <p:nvPr/>
            </p:nvSpPr>
            <p:spPr>
              <a:xfrm>
                <a:off x="3974015" y="2917236"/>
                <a:ext cx="35672" cy="35647"/>
              </a:xfrm>
              <a:custGeom>
                <a:rect b="b" l="l" r="r" t="t"/>
                <a:pathLst>
                  <a:path extrusionOk="0" h="35647" w="35672">
                    <a:moveTo>
                      <a:pt x="18170" y="-19"/>
                    </a:moveTo>
                    <a:cubicBezTo>
                      <a:pt x="28021" y="-19"/>
                      <a:pt x="36006" y="7961"/>
                      <a:pt x="36006" y="17805"/>
                    </a:cubicBezTo>
                    <a:cubicBezTo>
                      <a:pt x="36006" y="27649"/>
                      <a:pt x="28020" y="35629"/>
                      <a:pt x="18169" y="35628"/>
                    </a:cubicBezTo>
                    <a:cubicBezTo>
                      <a:pt x="8319" y="35628"/>
                      <a:pt x="334" y="27648"/>
                      <a:pt x="334" y="17805"/>
                    </a:cubicBezTo>
                    <a:cubicBezTo>
                      <a:pt x="336" y="7962"/>
                      <a:pt x="8321" y="-17"/>
                      <a:pt x="18170" y="-19"/>
                    </a:cubicBezTo>
                    <a:close/>
                    <a:moveTo>
                      <a:pt x="27009" y="17805"/>
                    </a:moveTo>
                    <a:cubicBezTo>
                      <a:pt x="26988" y="12905"/>
                      <a:pt x="22995" y="8950"/>
                      <a:pt x="18092" y="8972"/>
                    </a:cubicBezTo>
                    <a:cubicBezTo>
                      <a:pt x="13188" y="8993"/>
                      <a:pt x="9231" y="12983"/>
                      <a:pt x="9252" y="17883"/>
                    </a:cubicBezTo>
                    <a:cubicBezTo>
                      <a:pt x="9273" y="22783"/>
                      <a:pt x="13266" y="26738"/>
                      <a:pt x="18169" y="26716"/>
                    </a:cubicBezTo>
                    <a:cubicBezTo>
                      <a:pt x="18170" y="26716"/>
                      <a:pt x="18170" y="26716"/>
                      <a:pt x="18171" y="26716"/>
                    </a:cubicBezTo>
                    <a:cubicBezTo>
                      <a:pt x="23069" y="26699"/>
                      <a:pt x="27026" y="22717"/>
                      <a:pt x="27009" y="17822"/>
                    </a:cubicBezTo>
                    <a:cubicBezTo>
                      <a:pt x="27009" y="17816"/>
                      <a:pt x="27009" y="17811"/>
                      <a:pt x="27009" y="178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5" name="Google Shape;2765;g2d252dde5c4_1_531"/>
              <p:cNvSpPr/>
              <p:nvPr/>
            </p:nvSpPr>
            <p:spPr>
              <a:xfrm>
                <a:off x="3933962" y="2877291"/>
                <a:ext cx="35592" cy="35567"/>
              </a:xfrm>
              <a:custGeom>
                <a:rect b="b" l="l" r="r" t="t"/>
                <a:pathLst>
                  <a:path extrusionOk="0" h="35567" w="35592">
                    <a:moveTo>
                      <a:pt x="18170" y="-19"/>
                    </a:moveTo>
                    <a:cubicBezTo>
                      <a:pt x="27999" y="3"/>
                      <a:pt x="35949" y="7983"/>
                      <a:pt x="35926" y="17805"/>
                    </a:cubicBezTo>
                    <a:cubicBezTo>
                      <a:pt x="35904" y="27627"/>
                      <a:pt x="27918" y="35571"/>
                      <a:pt x="18090" y="35549"/>
                    </a:cubicBezTo>
                    <a:cubicBezTo>
                      <a:pt x="8261" y="35527"/>
                      <a:pt x="311" y="27546"/>
                      <a:pt x="334" y="17725"/>
                    </a:cubicBezTo>
                    <a:cubicBezTo>
                      <a:pt x="381" y="7913"/>
                      <a:pt x="8352" y="-17"/>
                      <a:pt x="18170" y="-19"/>
                    </a:cubicBezTo>
                    <a:close/>
                    <a:moveTo>
                      <a:pt x="27089" y="17725"/>
                    </a:moveTo>
                    <a:cubicBezTo>
                      <a:pt x="27089" y="12803"/>
                      <a:pt x="23096" y="8813"/>
                      <a:pt x="18170" y="8813"/>
                    </a:cubicBezTo>
                    <a:cubicBezTo>
                      <a:pt x="13245" y="8813"/>
                      <a:pt x="9252" y="12803"/>
                      <a:pt x="9252" y="17725"/>
                    </a:cubicBezTo>
                    <a:cubicBezTo>
                      <a:pt x="9252" y="22647"/>
                      <a:pt x="13245" y="26637"/>
                      <a:pt x="18170" y="26637"/>
                    </a:cubicBezTo>
                    <a:cubicBezTo>
                      <a:pt x="23079" y="26654"/>
                      <a:pt x="27072" y="22691"/>
                      <a:pt x="27089" y="17786"/>
                    </a:cubicBezTo>
                    <a:cubicBezTo>
                      <a:pt x="27089" y="17765"/>
                      <a:pt x="27089" y="17745"/>
                      <a:pt x="27089" y="1772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6" name="Google Shape;2766;g2d252dde5c4_1_531"/>
              <p:cNvSpPr/>
              <p:nvPr/>
            </p:nvSpPr>
            <p:spPr>
              <a:xfrm>
                <a:off x="3933962" y="2917236"/>
                <a:ext cx="35672" cy="35647"/>
              </a:xfrm>
              <a:custGeom>
                <a:rect b="b" l="l" r="r" t="t"/>
                <a:pathLst>
                  <a:path extrusionOk="0" h="35647" w="35672">
                    <a:moveTo>
                      <a:pt x="18170" y="-19"/>
                    </a:moveTo>
                    <a:cubicBezTo>
                      <a:pt x="28021" y="-19"/>
                      <a:pt x="36006" y="7961"/>
                      <a:pt x="36006" y="17805"/>
                    </a:cubicBezTo>
                    <a:cubicBezTo>
                      <a:pt x="36006" y="27649"/>
                      <a:pt x="28020" y="35629"/>
                      <a:pt x="18170" y="35629"/>
                    </a:cubicBezTo>
                    <a:cubicBezTo>
                      <a:pt x="8319" y="35628"/>
                      <a:pt x="334" y="27649"/>
                      <a:pt x="334" y="17805"/>
                    </a:cubicBezTo>
                    <a:cubicBezTo>
                      <a:pt x="374" y="7978"/>
                      <a:pt x="8336" y="21"/>
                      <a:pt x="18170" y="-19"/>
                    </a:cubicBezTo>
                    <a:close/>
                    <a:moveTo>
                      <a:pt x="27009" y="17805"/>
                    </a:moveTo>
                    <a:cubicBezTo>
                      <a:pt x="26988" y="12905"/>
                      <a:pt x="22995" y="8950"/>
                      <a:pt x="18092" y="8972"/>
                    </a:cubicBezTo>
                    <a:cubicBezTo>
                      <a:pt x="13188" y="8993"/>
                      <a:pt x="9230" y="12983"/>
                      <a:pt x="9252" y="17883"/>
                    </a:cubicBezTo>
                    <a:cubicBezTo>
                      <a:pt x="9273" y="22783"/>
                      <a:pt x="13266" y="26738"/>
                      <a:pt x="18169" y="26716"/>
                    </a:cubicBezTo>
                    <a:cubicBezTo>
                      <a:pt x="18170" y="26716"/>
                      <a:pt x="18170" y="26716"/>
                      <a:pt x="18170" y="26716"/>
                    </a:cubicBezTo>
                    <a:cubicBezTo>
                      <a:pt x="23069" y="26699"/>
                      <a:pt x="27026" y="22717"/>
                      <a:pt x="27009" y="17822"/>
                    </a:cubicBezTo>
                    <a:cubicBezTo>
                      <a:pt x="27009" y="17816"/>
                      <a:pt x="27009" y="17811"/>
                      <a:pt x="27009" y="178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7" name="Google Shape;2767;g2d252dde5c4_1_531"/>
              <p:cNvSpPr/>
              <p:nvPr/>
            </p:nvSpPr>
            <p:spPr>
              <a:xfrm>
                <a:off x="3933962" y="2957340"/>
                <a:ext cx="35593" cy="35568"/>
              </a:xfrm>
              <a:custGeom>
                <a:rect b="b" l="l" r="r" t="t"/>
                <a:pathLst>
                  <a:path extrusionOk="0" h="35568" w="35593">
                    <a:moveTo>
                      <a:pt x="18170" y="-19"/>
                    </a:moveTo>
                    <a:cubicBezTo>
                      <a:pt x="27999" y="3"/>
                      <a:pt x="35950" y="7983"/>
                      <a:pt x="35928" y="17805"/>
                    </a:cubicBezTo>
                    <a:cubicBezTo>
                      <a:pt x="35906" y="27627"/>
                      <a:pt x="27920" y="35572"/>
                      <a:pt x="18091" y="35550"/>
                    </a:cubicBezTo>
                    <a:cubicBezTo>
                      <a:pt x="8262" y="35528"/>
                      <a:pt x="312" y="27548"/>
                      <a:pt x="334" y="17726"/>
                    </a:cubicBezTo>
                    <a:cubicBezTo>
                      <a:pt x="380" y="7914"/>
                      <a:pt x="8352" y="-17"/>
                      <a:pt x="18170" y="-19"/>
                    </a:cubicBezTo>
                    <a:close/>
                    <a:moveTo>
                      <a:pt x="27089" y="17726"/>
                    </a:moveTo>
                    <a:cubicBezTo>
                      <a:pt x="27089" y="12804"/>
                      <a:pt x="23096" y="8814"/>
                      <a:pt x="18170" y="8814"/>
                    </a:cubicBezTo>
                    <a:cubicBezTo>
                      <a:pt x="13245" y="8814"/>
                      <a:pt x="9252" y="12804"/>
                      <a:pt x="9252" y="17726"/>
                    </a:cubicBezTo>
                    <a:cubicBezTo>
                      <a:pt x="9252" y="22648"/>
                      <a:pt x="13245" y="26638"/>
                      <a:pt x="18170" y="26638"/>
                    </a:cubicBezTo>
                    <a:cubicBezTo>
                      <a:pt x="23079" y="26655"/>
                      <a:pt x="27072" y="22693"/>
                      <a:pt x="27089" y="17788"/>
                    </a:cubicBezTo>
                    <a:cubicBezTo>
                      <a:pt x="27089" y="17767"/>
                      <a:pt x="27089" y="17747"/>
                      <a:pt x="27089" y="1772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8" name="Google Shape;2768;g2d252dde5c4_1_531"/>
              <p:cNvSpPr/>
              <p:nvPr/>
            </p:nvSpPr>
            <p:spPr>
              <a:xfrm>
                <a:off x="3880583" y="3006436"/>
                <a:ext cx="66517" cy="66397"/>
              </a:xfrm>
              <a:custGeom>
                <a:rect b="b" l="l" r="r" t="t"/>
                <a:pathLst>
                  <a:path extrusionOk="0" h="66397" w="66517">
                    <a:moveTo>
                      <a:pt x="66851" y="-19"/>
                    </a:moveTo>
                    <a:lnTo>
                      <a:pt x="59526" y="22022"/>
                    </a:lnTo>
                    <a:cubicBezTo>
                      <a:pt x="66868" y="37530"/>
                      <a:pt x="60240" y="56049"/>
                      <a:pt x="44722" y="63387"/>
                    </a:cubicBezTo>
                    <a:cubicBezTo>
                      <a:pt x="29203" y="70725"/>
                      <a:pt x="10670" y="64101"/>
                      <a:pt x="3328" y="48594"/>
                    </a:cubicBezTo>
                    <a:cubicBezTo>
                      <a:pt x="-4015" y="33086"/>
                      <a:pt x="2613" y="14566"/>
                      <a:pt x="18131" y="7229"/>
                    </a:cubicBezTo>
                    <a:cubicBezTo>
                      <a:pt x="26601" y="3224"/>
                      <a:pt x="36426" y="3251"/>
                      <a:pt x="44874" y="7301"/>
                    </a:cubicBezTo>
                    <a:close/>
                    <a:moveTo>
                      <a:pt x="49811" y="22819"/>
                    </a:moveTo>
                    <a:lnTo>
                      <a:pt x="52757" y="14066"/>
                    </a:lnTo>
                    <a:lnTo>
                      <a:pt x="43998" y="17010"/>
                    </a:lnTo>
                    <a:lnTo>
                      <a:pt x="42326" y="16054"/>
                    </a:lnTo>
                    <a:cubicBezTo>
                      <a:pt x="38991" y="14192"/>
                      <a:pt x="35237" y="13206"/>
                      <a:pt x="31417" y="13189"/>
                    </a:cubicBezTo>
                    <a:cubicBezTo>
                      <a:pt x="19122" y="13147"/>
                      <a:pt x="9121" y="23073"/>
                      <a:pt x="9079" y="35360"/>
                    </a:cubicBezTo>
                    <a:cubicBezTo>
                      <a:pt x="9036" y="47646"/>
                      <a:pt x="18970" y="57640"/>
                      <a:pt x="31265" y="57683"/>
                    </a:cubicBezTo>
                    <a:cubicBezTo>
                      <a:pt x="43560" y="57725"/>
                      <a:pt x="53561" y="47799"/>
                      <a:pt x="53603" y="35512"/>
                    </a:cubicBezTo>
                    <a:cubicBezTo>
                      <a:pt x="53617" y="31681"/>
                      <a:pt x="52639" y="27911"/>
                      <a:pt x="50766" y="245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9" name="Google Shape;2769;g2d252dde5c4_1_531"/>
              <p:cNvSpPr/>
              <p:nvPr/>
            </p:nvSpPr>
            <p:spPr>
              <a:xfrm>
                <a:off x="3893910" y="2877291"/>
                <a:ext cx="35592" cy="35567"/>
              </a:xfrm>
              <a:custGeom>
                <a:rect b="b" l="l" r="r" t="t"/>
                <a:pathLst>
                  <a:path extrusionOk="0" h="35567" w="35592">
                    <a:moveTo>
                      <a:pt x="18170" y="-19"/>
                    </a:moveTo>
                    <a:cubicBezTo>
                      <a:pt x="27999" y="3"/>
                      <a:pt x="35949" y="7983"/>
                      <a:pt x="35926" y="17805"/>
                    </a:cubicBezTo>
                    <a:cubicBezTo>
                      <a:pt x="35904" y="27627"/>
                      <a:pt x="27918" y="35571"/>
                      <a:pt x="18090" y="35549"/>
                    </a:cubicBezTo>
                    <a:cubicBezTo>
                      <a:pt x="8261" y="35527"/>
                      <a:pt x="311" y="27546"/>
                      <a:pt x="334" y="17725"/>
                    </a:cubicBezTo>
                    <a:cubicBezTo>
                      <a:pt x="380" y="7913"/>
                      <a:pt x="8352" y="-17"/>
                      <a:pt x="18170" y="-19"/>
                    </a:cubicBezTo>
                    <a:close/>
                    <a:moveTo>
                      <a:pt x="27088" y="17725"/>
                    </a:moveTo>
                    <a:cubicBezTo>
                      <a:pt x="27088" y="12803"/>
                      <a:pt x="23095" y="8813"/>
                      <a:pt x="18169" y="8814"/>
                    </a:cubicBezTo>
                    <a:cubicBezTo>
                      <a:pt x="13244" y="8814"/>
                      <a:pt x="9252" y="12804"/>
                      <a:pt x="9252" y="17726"/>
                    </a:cubicBezTo>
                    <a:cubicBezTo>
                      <a:pt x="9252" y="22647"/>
                      <a:pt x="13245" y="26637"/>
                      <a:pt x="18170" y="26637"/>
                    </a:cubicBezTo>
                    <a:cubicBezTo>
                      <a:pt x="23079" y="26654"/>
                      <a:pt x="27071" y="22691"/>
                      <a:pt x="27088" y="17786"/>
                    </a:cubicBezTo>
                    <a:cubicBezTo>
                      <a:pt x="27088" y="17766"/>
                      <a:pt x="27088" y="17745"/>
                      <a:pt x="27088" y="1772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0" name="Google Shape;2770;g2d252dde5c4_1_531"/>
              <p:cNvSpPr/>
              <p:nvPr/>
            </p:nvSpPr>
            <p:spPr>
              <a:xfrm>
                <a:off x="3893910" y="2917236"/>
                <a:ext cx="35672" cy="35647"/>
              </a:xfrm>
              <a:custGeom>
                <a:rect b="b" l="l" r="r" t="t"/>
                <a:pathLst>
                  <a:path extrusionOk="0" h="35647" w="35672">
                    <a:moveTo>
                      <a:pt x="18170" y="-19"/>
                    </a:moveTo>
                    <a:cubicBezTo>
                      <a:pt x="28021" y="-19"/>
                      <a:pt x="36006" y="7961"/>
                      <a:pt x="36006" y="17805"/>
                    </a:cubicBezTo>
                    <a:cubicBezTo>
                      <a:pt x="36006" y="27649"/>
                      <a:pt x="28020" y="35629"/>
                      <a:pt x="18169" y="35628"/>
                    </a:cubicBezTo>
                    <a:cubicBezTo>
                      <a:pt x="8319" y="35628"/>
                      <a:pt x="334" y="27648"/>
                      <a:pt x="334" y="17805"/>
                    </a:cubicBezTo>
                    <a:cubicBezTo>
                      <a:pt x="373" y="7978"/>
                      <a:pt x="8336" y="20"/>
                      <a:pt x="18170" y="-19"/>
                    </a:cubicBezTo>
                    <a:close/>
                    <a:moveTo>
                      <a:pt x="27008" y="17805"/>
                    </a:moveTo>
                    <a:cubicBezTo>
                      <a:pt x="26986" y="12905"/>
                      <a:pt x="22994" y="8951"/>
                      <a:pt x="18091" y="8973"/>
                    </a:cubicBezTo>
                    <a:cubicBezTo>
                      <a:pt x="13188" y="8994"/>
                      <a:pt x="9230" y="12984"/>
                      <a:pt x="9252" y="17884"/>
                    </a:cubicBezTo>
                    <a:cubicBezTo>
                      <a:pt x="9274" y="22784"/>
                      <a:pt x="13266" y="26738"/>
                      <a:pt x="18169" y="26716"/>
                    </a:cubicBezTo>
                    <a:cubicBezTo>
                      <a:pt x="18170" y="26716"/>
                      <a:pt x="18170" y="26716"/>
                      <a:pt x="18170" y="26716"/>
                    </a:cubicBezTo>
                    <a:cubicBezTo>
                      <a:pt x="23069" y="26699"/>
                      <a:pt x="27025" y="22717"/>
                      <a:pt x="27008" y="17822"/>
                    </a:cubicBezTo>
                    <a:cubicBezTo>
                      <a:pt x="27008" y="17816"/>
                      <a:pt x="27008" y="17811"/>
                      <a:pt x="27008" y="178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1" name="Google Shape;2771;g2d252dde5c4_1_531"/>
              <p:cNvSpPr/>
              <p:nvPr/>
            </p:nvSpPr>
            <p:spPr>
              <a:xfrm>
                <a:off x="3893910" y="2957340"/>
                <a:ext cx="35593" cy="35568"/>
              </a:xfrm>
              <a:custGeom>
                <a:rect b="b" l="l" r="r" t="t"/>
                <a:pathLst>
                  <a:path extrusionOk="0" h="35568" w="35593">
                    <a:moveTo>
                      <a:pt x="18170" y="-19"/>
                    </a:moveTo>
                    <a:cubicBezTo>
                      <a:pt x="27999" y="3"/>
                      <a:pt x="35950" y="7983"/>
                      <a:pt x="35928" y="17805"/>
                    </a:cubicBezTo>
                    <a:cubicBezTo>
                      <a:pt x="35906" y="27627"/>
                      <a:pt x="27920" y="35572"/>
                      <a:pt x="18091" y="35550"/>
                    </a:cubicBezTo>
                    <a:cubicBezTo>
                      <a:pt x="8262" y="35528"/>
                      <a:pt x="312" y="27548"/>
                      <a:pt x="334" y="17726"/>
                    </a:cubicBezTo>
                    <a:cubicBezTo>
                      <a:pt x="380" y="7914"/>
                      <a:pt x="8351" y="-17"/>
                      <a:pt x="18170" y="-19"/>
                    </a:cubicBezTo>
                    <a:close/>
                    <a:moveTo>
                      <a:pt x="27088" y="17726"/>
                    </a:moveTo>
                    <a:cubicBezTo>
                      <a:pt x="27088" y="12804"/>
                      <a:pt x="23095" y="8814"/>
                      <a:pt x="18169" y="8815"/>
                    </a:cubicBezTo>
                    <a:cubicBezTo>
                      <a:pt x="13244" y="8815"/>
                      <a:pt x="9252" y="12805"/>
                      <a:pt x="9252" y="17727"/>
                    </a:cubicBezTo>
                    <a:cubicBezTo>
                      <a:pt x="9252" y="22649"/>
                      <a:pt x="13245" y="26638"/>
                      <a:pt x="18170" y="26638"/>
                    </a:cubicBezTo>
                    <a:cubicBezTo>
                      <a:pt x="23078" y="26655"/>
                      <a:pt x="27071" y="22693"/>
                      <a:pt x="27088" y="17789"/>
                    </a:cubicBezTo>
                    <a:cubicBezTo>
                      <a:pt x="27088" y="17768"/>
                      <a:pt x="27088" y="17747"/>
                      <a:pt x="27088" y="1772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2" name="Google Shape;2772;g2d252dde5c4_1_531"/>
              <p:cNvSpPr/>
              <p:nvPr/>
            </p:nvSpPr>
            <p:spPr>
              <a:xfrm>
                <a:off x="3893925" y="3024180"/>
                <a:ext cx="35642" cy="35433"/>
              </a:xfrm>
              <a:custGeom>
                <a:rect b="b" l="l" r="r" t="t"/>
                <a:pathLst>
                  <a:path extrusionOk="0" h="35433" w="35642">
                    <a:moveTo>
                      <a:pt x="30736" y="4993"/>
                    </a:moveTo>
                    <a:cubicBezTo>
                      <a:pt x="37707" y="11937"/>
                      <a:pt x="37725" y="23213"/>
                      <a:pt x="30776" y="30179"/>
                    </a:cubicBezTo>
                    <a:cubicBezTo>
                      <a:pt x="23827" y="37144"/>
                      <a:pt x="12544" y="37162"/>
                      <a:pt x="5573" y="30218"/>
                    </a:cubicBezTo>
                    <a:cubicBezTo>
                      <a:pt x="-1397" y="23275"/>
                      <a:pt x="-1415" y="11999"/>
                      <a:pt x="5533" y="5033"/>
                    </a:cubicBezTo>
                    <a:cubicBezTo>
                      <a:pt x="5547" y="5020"/>
                      <a:pt x="5560" y="5007"/>
                      <a:pt x="5573" y="4993"/>
                    </a:cubicBezTo>
                    <a:cubicBezTo>
                      <a:pt x="12628" y="-1690"/>
                      <a:pt x="23682" y="-1690"/>
                      <a:pt x="30736" y="4993"/>
                    </a:cubicBezTo>
                    <a:close/>
                    <a:moveTo>
                      <a:pt x="24446" y="23853"/>
                    </a:moveTo>
                    <a:cubicBezTo>
                      <a:pt x="27870" y="20391"/>
                      <a:pt x="27870" y="14822"/>
                      <a:pt x="24446" y="11360"/>
                    </a:cubicBezTo>
                    <a:cubicBezTo>
                      <a:pt x="20951" y="7938"/>
                      <a:pt x="15358" y="7938"/>
                      <a:pt x="11864" y="11360"/>
                    </a:cubicBezTo>
                    <a:cubicBezTo>
                      <a:pt x="8422" y="14842"/>
                      <a:pt x="8456" y="20454"/>
                      <a:pt x="11940" y="23893"/>
                    </a:cubicBezTo>
                    <a:cubicBezTo>
                      <a:pt x="15411" y="27319"/>
                      <a:pt x="20998" y="27301"/>
                      <a:pt x="24446" y="2385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73" name="Google Shape;2773;g2d252dde5c4_1_531"/>
            <p:cNvGrpSpPr/>
            <p:nvPr/>
          </p:nvGrpSpPr>
          <p:grpSpPr>
            <a:xfrm>
              <a:off x="817412" y="2875980"/>
              <a:ext cx="582351" cy="1197473"/>
              <a:chOff x="4365078" y="3316320"/>
              <a:chExt cx="396643" cy="815606"/>
            </a:xfrm>
          </p:grpSpPr>
          <p:sp>
            <p:nvSpPr>
              <p:cNvPr id="2774" name="Google Shape;2774;g2d252dde5c4_1_531"/>
              <p:cNvSpPr/>
              <p:nvPr/>
            </p:nvSpPr>
            <p:spPr>
              <a:xfrm>
                <a:off x="4365078" y="3688604"/>
                <a:ext cx="396638" cy="56404"/>
              </a:xfrm>
              <a:custGeom>
                <a:rect b="b" l="l" r="r" t="t"/>
                <a:pathLst>
                  <a:path extrusionOk="0" h="56404" w="396638">
                    <a:moveTo>
                      <a:pt x="13439" y="42975"/>
                    </a:moveTo>
                    <a:lnTo>
                      <a:pt x="13439" y="13430"/>
                    </a:lnTo>
                    <a:lnTo>
                      <a:pt x="396638" y="13430"/>
                    </a:lnTo>
                    <a:lnTo>
                      <a:pt x="396638" y="0"/>
                    </a:lnTo>
                    <a:lnTo>
                      <a:pt x="122192" y="0"/>
                    </a:lnTo>
                    <a:lnTo>
                      <a:pt x="0" y="0"/>
                    </a:lnTo>
                    <a:lnTo>
                      <a:pt x="0" y="56404"/>
                    </a:lnTo>
                    <a:lnTo>
                      <a:pt x="396638" y="56404"/>
                    </a:lnTo>
                    <a:lnTo>
                      <a:pt x="396638" y="42975"/>
                    </a:lnTo>
                    <a:lnTo>
                      <a:pt x="13439" y="4297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5" name="Google Shape;2775;g2d252dde5c4_1_531"/>
              <p:cNvSpPr/>
              <p:nvPr/>
            </p:nvSpPr>
            <p:spPr>
              <a:xfrm>
                <a:off x="4429583" y="3753030"/>
                <a:ext cx="332137" cy="378896"/>
              </a:xfrm>
              <a:custGeom>
                <a:rect b="b" l="l" r="r" t="t"/>
                <a:pathLst>
                  <a:path extrusionOk="0" h="378896" w="332137">
                    <a:moveTo>
                      <a:pt x="28556" y="365408"/>
                    </a:moveTo>
                    <a:cubicBezTo>
                      <a:pt x="21351" y="366035"/>
                      <a:pt x="14890" y="360979"/>
                      <a:pt x="13773" y="353838"/>
                    </a:cubicBezTo>
                    <a:lnTo>
                      <a:pt x="13773" y="25019"/>
                    </a:lnTo>
                    <a:cubicBezTo>
                      <a:pt x="14890" y="17878"/>
                      <a:pt x="21350" y="12822"/>
                      <a:pt x="28556" y="13449"/>
                    </a:cubicBezTo>
                    <a:lnTo>
                      <a:pt x="332472" y="13449"/>
                    </a:lnTo>
                    <a:lnTo>
                      <a:pt x="332472" y="19"/>
                    </a:lnTo>
                    <a:lnTo>
                      <a:pt x="28556" y="19"/>
                    </a:lnTo>
                    <a:cubicBezTo>
                      <a:pt x="13891" y="-757"/>
                      <a:pt x="1321" y="10378"/>
                      <a:pt x="334" y="25019"/>
                    </a:cubicBezTo>
                    <a:lnTo>
                      <a:pt x="334" y="353839"/>
                    </a:lnTo>
                    <a:cubicBezTo>
                      <a:pt x="1321" y="368480"/>
                      <a:pt x="13892" y="379615"/>
                      <a:pt x="28556" y="378839"/>
                    </a:cubicBezTo>
                    <a:lnTo>
                      <a:pt x="332472" y="378839"/>
                    </a:lnTo>
                    <a:lnTo>
                      <a:pt x="332472" y="36541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6" name="Google Shape;2776;g2d252dde5c4_1_531"/>
              <p:cNvSpPr/>
              <p:nvPr/>
            </p:nvSpPr>
            <p:spPr>
              <a:xfrm>
                <a:off x="4687561" y="3839017"/>
                <a:ext cx="74160" cy="99484"/>
              </a:xfrm>
              <a:custGeom>
                <a:rect b="b" l="l" r="r" t="t"/>
                <a:pathLst>
                  <a:path extrusionOk="0" h="99484" w="74160">
                    <a:moveTo>
                      <a:pt x="50111" y="86035"/>
                    </a:moveTo>
                    <a:cubicBezTo>
                      <a:pt x="30042" y="86035"/>
                      <a:pt x="13774" y="69777"/>
                      <a:pt x="13774" y="49723"/>
                    </a:cubicBezTo>
                    <a:cubicBezTo>
                      <a:pt x="13774" y="29669"/>
                      <a:pt x="30042" y="13411"/>
                      <a:pt x="50111" y="13411"/>
                    </a:cubicBezTo>
                    <a:cubicBezTo>
                      <a:pt x="56564" y="13455"/>
                      <a:pt x="62886" y="15240"/>
                      <a:pt x="68409" y="18576"/>
                    </a:cubicBezTo>
                    <a:lnTo>
                      <a:pt x="72854" y="21263"/>
                    </a:lnTo>
                    <a:lnTo>
                      <a:pt x="74494" y="19623"/>
                    </a:lnTo>
                    <a:lnTo>
                      <a:pt x="74494" y="614"/>
                    </a:lnTo>
                    <a:lnTo>
                      <a:pt x="70579" y="4527"/>
                    </a:lnTo>
                    <a:cubicBezTo>
                      <a:pt x="64166" y="1548"/>
                      <a:pt x="57182" y="-3"/>
                      <a:pt x="50111" y="-19"/>
                    </a:cubicBezTo>
                    <a:cubicBezTo>
                      <a:pt x="22620" y="-19"/>
                      <a:pt x="334" y="22251"/>
                      <a:pt x="334" y="49723"/>
                    </a:cubicBezTo>
                    <a:cubicBezTo>
                      <a:pt x="334" y="77195"/>
                      <a:pt x="22620" y="99465"/>
                      <a:pt x="50111" y="99465"/>
                    </a:cubicBezTo>
                    <a:cubicBezTo>
                      <a:pt x="58681" y="99409"/>
                      <a:pt x="67088" y="97112"/>
                      <a:pt x="74494" y="92802"/>
                    </a:cubicBezTo>
                    <a:lnTo>
                      <a:pt x="74494" y="76438"/>
                    </a:lnTo>
                    <a:cubicBezTo>
                      <a:pt x="67861" y="82585"/>
                      <a:pt x="59156" y="86011"/>
                      <a:pt x="50111" y="860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7" name="Google Shape;2777;g2d252dde5c4_1_531"/>
              <p:cNvSpPr/>
              <p:nvPr/>
            </p:nvSpPr>
            <p:spPr>
              <a:xfrm>
                <a:off x="4666101" y="3968046"/>
                <a:ext cx="95619" cy="34815"/>
              </a:xfrm>
              <a:custGeom>
                <a:rect b="b" l="l" r="r" t="t"/>
                <a:pathLst>
                  <a:path extrusionOk="0" h="34815" w="95619">
                    <a:moveTo>
                      <a:pt x="17814" y="21365"/>
                    </a:moveTo>
                    <a:cubicBezTo>
                      <a:pt x="15620" y="21399"/>
                      <a:pt x="13815" y="19649"/>
                      <a:pt x="13782" y="17457"/>
                    </a:cubicBezTo>
                    <a:cubicBezTo>
                      <a:pt x="13781" y="17417"/>
                      <a:pt x="13781" y="17377"/>
                      <a:pt x="13782" y="17336"/>
                    </a:cubicBezTo>
                    <a:cubicBezTo>
                      <a:pt x="13830" y="15148"/>
                      <a:pt x="15623" y="13402"/>
                      <a:pt x="17814" y="13411"/>
                    </a:cubicBezTo>
                    <a:lnTo>
                      <a:pt x="95954" y="13411"/>
                    </a:lnTo>
                    <a:lnTo>
                      <a:pt x="95954" y="-19"/>
                    </a:lnTo>
                    <a:lnTo>
                      <a:pt x="17814" y="-19"/>
                    </a:lnTo>
                    <a:cubicBezTo>
                      <a:pt x="8193" y="-52"/>
                      <a:pt x="367" y="7715"/>
                      <a:pt x="334" y="17329"/>
                    </a:cubicBezTo>
                    <a:cubicBezTo>
                      <a:pt x="301" y="26943"/>
                      <a:pt x="8073" y="34763"/>
                      <a:pt x="17694" y="34796"/>
                    </a:cubicBezTo>
                    <a:cubicBezTo>
                      <a:pt x="17734" y="34796"/>
                      <a:pt x="17774" y="34796"/>
                      <a:pt x="17814" y="34796"/>
                    </a:cubicBezTo>
                    <a:lnTo>
                      <a:pt x="95954" y="34796"/>
                    </a:lnTo>
                    <a:lnTo>
                      <a:pt x="95954" y="2136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8" name="Google Shape;2778;g2d252dde5c4_1_531"/>
              <p:cNvSpPr/>
              <p:nvPr/>
            </p:nvSpPr>
            <p:spPr>
              <a:xfrm>
                <a:off x="4666068" y="4010918"/>
                <a:ext cx="95652" cy="34915"/>
              </a:xfrm>
              <a:custGeom>
                <a:rect b="b" l="l" r="r" t="t"/>
                <a:pathLst>
                  <a:path extrusionOk="0" h="34915" w="95652">
                    <a:moveTo>
                      <a:pt x="17847" y="21468"/>
                    </a:moveTo>
                    <a:cubicBezTo>
                      <a:pt x="15653" y="21501"/>
                      <a:pt x="13848" y="19750"/>
                      <a:pt x="13815" y="17558"/>
                    </a:cubicBezTo>
                    <a:cubicBezTo>
                      <a:pt x="13814" y="17518"/>
                      <a:pt x="13814" y="17479"/>
                      <a:pt x="13815" y="17439"/>
                    </a:cubicBezTo>
                    <a:cubicBezTo>
                      <a:pt x="13854" y="15230"/>
                      <a:pt x="15636" y="13449"/>
                      <a:pt x="17847" y="13410"/>
                    </a:cubicBezTo>
                    <a:lnTo>
                      <a:pt x="95987" y="13410"/>
                    </a:lnTo>
                    <a:lnTo>
                      <a:pt x="95987" y="-19"/>
                    </a:lnTo>
                    <a:lnTo>
                      <a:pt x="17847" y="-19"/>
                    </a:lnTo>
                    <a:cubicBezTo>
                      <a:pt x="8198" y="-42"/>
                      <a:pt x="357" y="7755"/>
                      <a:pt x="334" y="17396"/>
                    </a:cubicBezTo>
                    <a:cubicBezTo>
                      <a:pt x="310" y="27038"/>
                      <a:pt x="8113" y="34873"/>
                      <a:pt x="17761" y="34897"/>
                    </a:cubicBezTo>
                    <a:cubicBezTo>
                      <a:pt x="17790" y="34897"/>
                      <a:pt x="17818" y="34897"/>
                      <a:pt x="17847" y="34897"/>
                    </a:cubicBezTo>
                    <a:lnTo>
                      <a:pt x="95987" y="34897"/>
                    </a:lnTo>
                    <a:lnTo>
                      <a:pt x="95987" y="2146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9" name="Google Shape;2779;g2d252dde5c4_1_531"/>
              <p:cNvSpPr/>
              <p:nvPr/>
            </p:nvSpPr>
            <p:spPr>
              <a:xfrm>
                <a:off x="4666110" y="4053893"/>
                <a:ext cx="95610" cy="34917"/>
              </a:xfrm>
              <a:custGeom>
                <a:rect b="b" l="l" r="r" t="t"/>
                <a:pathLst>
                  <a:path extrusionOk="0" h="34917" w="95610">
                    <a:moveTo>
                      <a:pt x="17804" y="21469"/>
                    </a:moveTo>
                    <a:cubicBezTo>
                      <a:pt x="15614" y="21477"/>
                      <a:pt x="13820" y="19731"/>
                      <a:pt x="13773" y="17542"/>
                    </a:cubicBezTo>
                    <a:cubicBezTo>
                      <a:pt x="13768" y="15298"/>
                      <a:pt x="15560" y="13462"/>
                      <a:pt x="17804" y="13410"/>
                    </a:cubicBezTo>
                    <a:lnTo>
                      <a:pt x="95945" y="13410"/>
                    </a:lnTo>
                    <a:lnTo>
                      <a:pt x="95945" y="-19"/>
                    </a:lnTo>
                    <a:lnTo>
                      <a:pt x="17804" y="-19"/>
                    </a:lnTo>
                    <a:cubicBezTo>
                      <a:pt x="8156" y="-19"/>
                      <a:pt x="334" y="7798"/>
                      <a:pt x="334" y="17440"/>
                    </a:cubicBezTo>
                    <a:cubicBezTo>
                      <a:pt x="334" y="27081"/>
                      <a:pt x="8156" y="34898"/>
                      <a:pt x="17804" y="34898"/>
                    </a:cubicBezTo>
                    <a:lnTo>
                      <a:pt x="95945" y="34898"/>
                    </a:lnTo>
                    <a:lnTo>
                      <a:pt x="95945" y="2146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0" name="Google Shape;2780;g2d252dde5c4_1_531"/>
              <p:cNvSpPr/>
              <p:nvPr/>
            </p:nvSpPr>
            <p:spPr>
              <a:xfrm>
                <a:off x="4487268" y="3316320"/>
                <a:ext cx="274453" cy="366914"/>
              </a:xfrm>
              <a:custGeom>
                <a:rect b="b" l="l" r="r" t="t"/>
                <a:pathLst>
                  <a:path extrusionOk="0" h="366914" w="274453">
                    <a:moveTo>
                      <a:pt x="164394" y="28571"/>
                    </a:moveTo>
                    <a:cubicBezTo>
                      <a:pt x="158811" y="28571"/>
                      <a:pt x="28659" y="28881"/>
                      <a:pt x="28659" y="61732"/>
                    </a:cubicBezTo>
                    <a:lnTo>
                      <a:pt x="28659" y="353466"/>
                    </a:lnTo>
                    <a:lnTo>
                      <a:pt x="13773" y="353466"/>
                    </a:lnTo>
                    <a:lnTo>
                      <a:pt x="13773" y="61732"/>
                    </a:lnTo>
                    <a:cubicBezTo>
                      <a:pt x="13773" y="30225"/>
                      <a:pt x="65875" y="13592"/>
                      <a:pt x="164394" y="13592"/>
                    </a:cubicBezTo>
                    <a:cubicBezTo>
                      <a:pt x="201557" y="12354"/>
                      <a:pt x="238711" y="16293"/>
                      <a:pt x="274787" y="25295"/>
                    </a:cubicBezTo>
                    <a:lnTo>
                      <a:pt x="274787" y="11266"/>
                    </a:lnTo>
                    <a:cubicBezTo>
                      <a:pt x="238624" y="2816"/>
                      <a:pt x="201517" y="-916"/>
                      <a:pt x="164394" y="162"/>
                    </a:cubicBezTo>
                    <a:cubicBezTo>
                      <a:pt x="53987" y="162"/>
                      <a:pt x="334" y="20308"/>
                      <a:pt x="334" y="61733"/>
                    </a:cubicBezTo>
                    <a:lnTo>
                      <a:pt x="334" y="366895"/>
                    </a:lnTo>
                    <a:lnTo>
                      <a:pt x="42098" y="366895"/>
                    </a:lnTo>
                    <a:lnTo>
                      <a:pt x="42098" y="61940"/>
                    </a:lnTo>
                    <a:cubicBezTo>
                      <a:pt x="45303" y="54708"/>
                      <a:pt x="88618" y="42002"/>
                      <a:pt x="164394" y="42002"/>
                    </a:cubicBezTo>
                    <a:cubicBezTo>
                      <a:pt x="201632" y="40730"/>
                      <a:pt x="238849" y="45083"/>
                      <a:pt x="274787" y="54914"/>
                    </a:cubicBezTo>
                    <a:lnTo>
                      <a:pt x="274787" y="40984"/>
                    </a:lnTo>
                    <a:cubicBezTo>
                      <a:pt x="236627" y="28732"/>
                      <a:pt x="168402" y="28571"/>
                      <a:pt x="164394" y="285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1" name="Google Shape;2781;g2d252dde5c4_1_531"/>
              <p:cNvSpPr/>
              <p:nvPr/>
            </p:nvSpPr>
            <p:spPr>
              <a:xfrm>
                <a:off x="4558598" y="3626830"/>
                <a:ext cx="185459" cy="56404"/>
              </a:xfrm>
              <a:custGeom>
                <a:rect b="b" l="l" r="r" t="t"/>
                <a:pathLst>
                  <a:path extrusionOk="0" h="56404" w="185459">
                    <a:moveTo>
                      <a:pt x="185793" y="-19"/>
                    </a:moveTo>
                    <a:lnTo>
                      <a:pt x="185793" y="56385"/>
                    </a:lnTo>
                    <a:lnTo>
                      <a:pt x="334" y="56385"/>
                    </a:lnTo>
                    <a:lnTo>
                      <a:pt x="334" y="-19"/>
                    </a:lnTo>
                    <a:close/>
                    <a:moveTo>
                      <a:pt x="172354" y="42956"/>
                    </a:moveTo>
                    <a:lnTo>
                      <a:pt x="172354" y="13410"/>
                    </a:lnTo>
                    <a:lnTo>
                      <a:pt x="13773" y="13410"/>
                    </a:lnTo>
                    <a:lnTo>
                      <a:pt x="13773" y="4295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2" name="Google Shape;2782;g2d252dde5c4_1_531"/>
              <p:cNvSpPr/>
              <p:nvPr/>
            </p:nvSpPr>
            <p:spPr>
              <a:xfrm>
                <a:off x="4558598" y="3414538"/>
                <a:ext cx="185459" cy="99379"/>
              </a:xfrm>
              <a:custGeom>
                <a:rect b="b" l="l" r="r" t="t"/>
                <a:pathLst>
                  <a:path extrusionOk="0" h="99379" w="185459">
                    <a:moveTo>
                      <a:pt x="185793" y="92646"/>
                    </a:moveTo>
                    <a:lnTo>
                      <a:pt x="185793" y="99361"/>
                    </a:lnTo>
                    <a:lnTo>
                      <a:pt x="334" y="99361"/>
                    </a:lnTo>
                    <a:lnTo>
                      <a:pt x="334" y="92646"/>
                    </a:lnTo>
                    <a:cubicBezTo>
                      <a:pt x="334" y="41468"/>
                      <a:pt x="41850" y="-19"/>
                      <a:pt x="93063" y="-19"/>
                    </a:cubicBezTo>
                    <a:cubicBezTo>
                      <a:pt x="144276" y="-19"/>
                      <a:pt x="185793" y="41468"/>
                      <a:pt x="185793" y="92646"/>
                    </a:cubicBezTo>
                    <a:close/>
                    <a:moveTo>
                      <a:pt x="14083" y="85931"/>
                    </a:moveTo>
                    <a:lnTo>
                      <a:pt x="172044" y="85931"/>
                    </a:lnTo>
                    <a:cubicBezTo>
                      <a:pt x="168347" y="42342"/>
                      <a:pt x="129990" y="10000"/>
                      <a:pt x="86371" y="13694"/>
                    </a:cubicBezTo>
                    <a:cubicBezTo>
                      <a:pt x="47879" y="16953"/>
                      <a:pt x="17345" y="47466"/>
                      <a:pt x="14083" y="859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3" name="Google Shape;2783;g2d252dde5c4_1_531"/>
              <p:cNvSpPr/>
              <p:nvPr/>
            </p:nvSpPr>
            <p:spPr>
              <a:xfrm>
                <a:off x="4580101" y="3519393"/>
                <a:ext cx="142454" cy="77892"/>
              </a:xfrm>
              <a:custGeom>
                <a:rect b="b" l="l" r="r" t="t"/>
                <a:pathLst>
                  <a:path extrusionOk="0" h="77892" w="142454">
                    <a:moveTo>
                      <a:pt x="142788" y="-19"/>
                    </a:moveTo>
                    <a:lnTo>
                      <a:pt x="142788" y="6696"/>
                    </a:lnTo>
                    <a:cubicBezTo>
                      <a:pt x="142788" y="46006"/>
                      <a:pt x="110898" y="77873"/>
                      <a:pt x="71561" y="77873"/>
                    </a:cubicBezTo>
                    <a:cubicBezTo>
                      <a:pt x="32223" y="77873"/>
                      <a:pt x="334" y="46006"/>
                      <a:pt x="334" y="6696"/>
                    </a:cubicBezTo>
                    <a:lnTo>
                      <a:pt x="334" y="-19"/>
                    </a:lnTo>
                    <a:lnTo>
                      <a:pt x="46026" y="-19"/>
                    </a:lnTo>
                    <a:lnTo>
                      <a:pt x="46026" y="6696"/>
                    </a:lnTo>
                    <a:cubicBezTo>
                      <a:pt x="46026" y="20788"/>
                      <a:pt x="57458" y="32212"/>
                      <a:pt x="71561" y="32212"/>
                    </a:cubicBezTo>
                    <a:cubicBezTo>
                      <a:pt x="85663" y="32212"/>
                      <a:pt x="97095" y="20788"/>
                      <a:pt x="97095" y="6696"/>
                    </a:cubicBezTo>
                    <a:lnTo>
                      <a:pt x="97095" y="-19"/>
                    </a:lnTo>
                    <a:close/>
                    <a:moveTo>
                      <a:pt x="128935" y="13410"/>
                    </a:moveTo>
                    <a:lnTo>
                      <a:pt x="109914" y="13410"/>
                    </a:lnTo>
                    <a:cubicBezTo>
                      <a:pt x="106227" y="34577"/>
                      <a:pt x="86066" y="48750"/>
                      <a:pt x="64884" y="45065"/>
                    </a:cubicBezTo>
                    <a:cubicBezTo>
                      <a:pt x="48699" y="42250"/>
                      <a:pt x="36025" y="29584"/>
                      <a:pt x="33208" y="13410"/>
                    </a:cubicBezTo>
                    <a:lnTo>
                      <a:pt x="14186" y="13410"/>
                    </a:lnTo>
                    <a:cubicBezTo>
                      <a:pt x="17884" y="45075"/>
                      <a:pt x="46569" y="67749"/>
                      <a:pt x="78256" y="64054"/>
                    </a:cubicBezTo>
                    <a:cubicBezTo>
                      <a:pt x="104854" y="60953"/>
                      <a:pt x="125831" y="39990"/>
                      <a:pt x="128935" y="134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4" name="Google Shape;2784;g2d252dde5c4_1_531"/>
              <p:cNvSpPr/>
              <p:nvPr/>
            </p:nvSpPr>
            <p:spPr>
              <a:xfrm>
                <a:off x="4580101" y="3968046"/>
                <a:ext cx="56340" cy="56301"/>
              </a:xfrm>
              <a:custGeom>
                <a:rect b="b" l="l" r="r" t="t"/>
                <a:pathLst>
                  <a:path extrusionOk="0" h="56301" w="56340">
                    <a:moveTo>
                      <a:pt x="28556" y="-19"/>
                    </a:moveTo>
                    <a:cubicBezTo>
                      <a:pt x="44114" y="10"/>
                      <a:pt x="56703" y="12636"/>
                      <a:pt x="56674" y="28183"/>
                    </a:cubicBezTo>
                    <a:cubicBezTo>
                      <a:pt x="56646" y="43730"/>
                      <a:pt x="44010" y="56311"/>
                      <a:pt x="28452" y="56282"/>
                    </a:cubicBezTo>
                    <a:cubicBezTo>
                      <a:pt x="12894" y="56254"/>
                      <a:pt x="305" y="43627"/>
                      <a:pt x="334" y="28080"/>
                    </a:cubicBezTo>
                    <a:cubicBezTo>
                      <a:pt x="399" y="12548"/>
                      <a:pt x="13013" y="-11"/>
                      <a:pt x="28556" y="-19"/>
                    </a:cubicBezTo>
                    <a:close/>
                    <a:moveTo>
                      <a:pt x="43339" y="28080"/>
                    </a:moveTo>
                    <a:cubicBezTo>
                      <a:pt x="43339" y="19921"/>
                      <a:pt x="36720" y="13307"/>
                      <a:pt x="28556" y="13307"/>
                    </a:cubicBezTo>
                    <a:cubicBezTo>
                      <a:pt x="20391" y="13307"/>
                      <a:pt x="13773" y="19921"/>
                      <a:pt x="13773" y="28080"/>
                    </a:cubicBezTo>
                    <a:cubicBezTo>
                      <a:pt x="13773" y="36239"/>
                      <a:pt x="20391" y="42852"/>
                      <a:pt x="28556" y="42852"/>
                    </a:cubicBezTo>
                    <a:cubicBezTo>
                      <a:pt x="36707" y="42866"/>
                      <a:pt x="43325" y="36274"/>
                      <a:pt x="43339" y="28129"/>
                    </a:cubicBezTo>
                    <a:cubicBezTo>
                      <a:pt x="43339" y="28113"/>
                      <a:pt x="43339" y="28096"/>
                      <a:pt x="43339" y="2808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5" name="Google Shape;2785;g2d252dde5c4_1_531"/>
              <p:cNvSpPr/>
              <p:nvPr/>
            </p:nvSpPr>
            <p:spPr>
              <a:xfrm>
                <a:off x="4493939" y="3796146"/>
                <a:ext cx="142758" cy="142658"/>
              </a:xfrm>
              <a:custGeom>
                <a:rect b="b" l="l" r="r" t="t"/>
                <a:pathLst>
                  <a:path extrusionOk="0" h="142658" w="142758">
                    <a:moveTo>
                      <a:pt x="122058" y="20745"/>
                    </a:moveTo>
                    <a:cubicBezTo>
                      <a:pt x="150003" y="48531"/>
                      <a:pt x="150118" y="93693"/>
                      <a:pt x="122313" y="121620"/>
                    </a:cubicBezTo>
                    <a:cubicBezTo>
                      <a:pt x="94509" y="149546"/>
                      <a:pt x="49314" y="149661"/>
                      <a:pt x="21368" y="121875"/>
                    </a:cubicBezTo>
                    <a:cubicBezTo>
                      <a:pt x="-6578" y="94090"/>
                      <a:pt x="-6692" y="48927"/>
                      <a:pt x="21112" y="21001"/>
                    </a:cubicBezTo>
                    <a:cubicBezTo>
                      <a:pt x="34509" y="7546"/>
                      <a:pt x="52719" y="-19"/>
                      <a:pt x="71713" y="-19"/>
                    </a:cubicBezTo>
                    <a:cubicBezTo>
                      <a:pt x="90583" y="-26"/>
                      <a:pt x="108686" y="7441"/>
                      <a:pt x="122058" y="20745"/>
                    </a:cubicBezTo>
                    <a:close/>
                    <a:moveTo>
                      <a:pt x="129397" y="71158"/>
                    </a:moveTo>
                    <a:cubicBezTo>
                      <a:pt x="129313" y="39407"/>
                      <a:pt x="103487" y="13735"/>
                      <a:pt x="71713" y="13819"/>
                    </a:cubicBezTo>
                    <a:cubicBezTo>
                      <a:pt x="39939" y="13904"/>
                      <a:pt x="14249" y="39712"/>
                      <a:pt x="14334" y="71464"/>
                    </a:cubicBezTo>
                    <a:cubicBezTo>
                      <a:pt x="14418" y="103215"/>
                      <a:pt x="40245" y="128887"/>
                      <a:pt x="72018" y="128803"/>
                    </a:cubicBezTo>
                    <a:cubicBezTo>
                      <a:pt x="87224" y="128762"/>
                      <a:pt x="101795" y="122708"/>
                      <a:pt x="112547" y="111964"/>
                    </a:cubicBezTo>
                    <a:cubicBezTo>
                      <a:pt x="123370" y="101142"/>
                      <a:pt x="129433" y="86458"/>
                      <a:pt x="129397" y="711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6" name="Google Shape;2786;g2d252dde5c4_1_531"/>
              <p:cNvSpPr/>
              <p:nvPr/>
            </p:nvSpPr>
            <p:spPr>
              <a:xfrm>
                <a:off x="4532754" y="3817672"/>
                <a:ext cx="82227" cy="82192"/>
              </a:xfrm>
              <a:custGeom>
                <a:rect b="b" l="l" r="r" t="t"/>
                <a:pathLst>
                  <a:path extrusionOk="0" h="82192" w="82227">
                    <a:moveTo>
                      <a:pt x="68046" y="14509"/>
                    </a:moveTo>
                    <a:cubicBezTo>
                      <a:pt x="84075" y="30485"/>
                      <a:pt x="87185" y="55304"/>
                      <a:pt x="75592" y="74736"/>
                    </a:cubicBezTo>
                    <a:lnTo>
                      <a:pt x="71251" y="82174"/>
                    </a:lnTo>
                    <a:lnTo>
                      <a:pt x="46130" y="57071"/>
                    </a:lnTo>
                    <a:lnTo>
                      <a:pt x="47060" y="53352"/>
                    </a:lnTo>
                    <a:cubicBezTo>
                      <a:pt x="48457" y="48277"/>
                      <a:pt x="47038" y="42842"/>
                      <a:pt x="43339" y="39096"/>
                    </a:cubicBezTo>
                    <a:cubicBezTo>
                      <a:pt x="39631" y="35401"/>
                      <a:pt x="34223" y="33981"/>
                      <a:pt x="29176" y="35377"/>
                    </a:cubicBezTo>
                    <a:lnTo>
                      <a:pt x="25351" y="36410"/>
                    </a:lnTo>
                    <a:lnTo>
                      <a:pt x="334" y="11307"/>
                    </a:lnTo>
                    <a:lnTo>
                      <a:pt x="7777" y="6865"/>
                    </a:lnTo>
                    <a:cubicBezTo>
                      <a:pt x="27258" y="-4633"/>
                      <a:pt x="52058" y="-1488"/>
                      <a:pt x="68046" y="14509"/>
                    </a:cubicBezTo>
                    <a:close/>
                    <a:moveTo>
                      <a:pt x="67632" y="59654"/>
                    </a:moveTo>
                    <a:cubicBezTo>
                      <a:pt x="73234" y="40502"/>
                      <a:pt x="62238" y="20440"/>
                      <a:pt x="43073" y="14843"/>
                    </a:cubicBezTo>
                    <a:cubicBezTo>
                      <a:pt x="36478" y="12916"/>
                      <a:pt x="29470" y="12908"/>
                      <a:pt x="22870" y="14819"/>
                    </a:cubicBezTo>
                    <a:lnTo>
                      <a:pt x="29693" y="21637"/>
                    </a:lnTo>
                    <a:cubicBezTo>
                      <a:pt x="38214" y="20695"/>
                      <a:pt x="46709" y="23613"/>
                      <a:pt x="52849" y="29592"/>
                    </a:cubicBezTo>
                    <a:cubicBezTo>
                      <a:pt x="58935" y="35707"/>
                      <a:pt x="61870" y="44277"/>
                      <a:pt x="60810" y="528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7" name="Google Shape;2787;g2d252dde5c4_1_531"/>
              <p:cNvSpPr/>
              <p:nvPr/>
            </p:nvSpPr>
            <p:spPr>
              <a:xfrm>
                <a:off x="4515692" y="3834679"/>
                <a:ext cx="82189" cy="82204"/>
              </a:xfrm>
              <a:custGeom>
                <a:rect b="b" l="l" r="r" t="t"/>
                <a:pathLst>
                  <a:path extrusionOk="0" h="82204" w="82189">
                    <a:moveTo>
                      <a:pt x="82523" y="70848"/>
                    </a:moveTo>
                    <a:lnTo>
                      <a:pt x="75080" y="75290"/>
                    </a:lnTo>
                    <a:cubicBezTo>
                      <a:pt x="51527" y="89202"/>
                      <a:pt x="21147" y="81399"/>
                      <a:pt x="7226" y="57862"/>
                    </a:cubicBezTo>
                    <a:cubicBezTo>
                      <a:pt x="-1977" y="42302"/>
                      <a:pt x="-1963" y="22965"/>
                      <a:pt x="7264" y="7419"/>
                    </a:cubicBezTo>
                    <a:lnTo>
                      <a:pt x="11606" y="-19"/>
                    </a:lnTo>
                    <a:lnTo>
                      <a:pt x="36727" y="25084"/>
                    </a:lnTo>
                    <a:lnTo>
                      <a:pt x="35797" y="28803"/>
                    </a:lnTo>
                    <a:cubicBezTo>
                      <a:pt x="34334" y="33846"/>
                      <a:pt x="35764" y="39283"/>
                      <a:pt x="39518" y="42956"/>
                    </a:cubicBezTo>
                    <a:lnTo>
                      <a:pt x="39518" y="43059"/>
                    </a:lnTo>
                    <a:cubicBezTo>
                      <a:pt x="43252" y="46709"/>
                      <a:pt x="48634" y="48122"/>
                      <a:pt x="53681" y="46778"/>
                    </a:cubicBezTo>
                    <a:lnTo>
                      <a:pt x="57403" y="45745"/>
                    </a:lnTo>
                    <a:close/>
                    <a:moveTo>
                      <a:pt x="59987" y="67336"/>
                    </a:moveTo>
                    <a:lnTo>
                      <a:pt x="53164" y="60518"/>
                    </a:lnTo>
                    <a:cubicBezTo>
                      <a:pt x="37789" y="62332"/>
                      <a:pt x="23852" y="51348"/>
                      <a:pt x="22036" y="35983"/>
                    </a:cubicBezTo>
                    <a:cubicBezTo>
                      <a:pt x="21775" y="33769"/>
                      <a:pt x="21779" y="31532"/>
                      <a:pt x="22047" y="29319"/>
                    </a:cubicBezTo>
                    <a:lnTo>
                      <a:pt x="15225" y="22605"/>
                    </a:lnTo>
                    <a:cubicBezTo>
                      <a:pt x="9663" y="41752"/>
                      <a:pt x="20687" y="61779"/>
                      <a:pt x="39848" y="67336"/>
                    </a:cubicBezTo>
                    <a:cubicBezTo>
                      <a:pt x="46425" y="69243"/>
                      <a:pt x="53409" y="69243"/>
                      <a:pt x="59987" y="6733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8" name="Google Shape;2788;g2d252dde5c4_1_531"/>
              <p:cNvSpPr/>
              <p:nvPr/>
            </p:nvSpPr>
            <p:spPr>
              <a:xfrm>
                <a:off x="4515593" y="3968046"/>
                <a:ext cx="56340" cy="56301"/>
              </a:xfrm>
              <a:custGeom>
                <a:rect b="b" l="l" r="r" t="t"/>
                <a:pathLst>
                  <a:path extrusionOk="0" h="56301" w="56340">
                    <a:moveTo>
                      <a:pt x="28556" y="-19"/>
                    </a:moveTo>
                    <a:cubicBezTo>
                      <a:pt x="44114" y="10"/>
                      <a:pt x="56703" y="12636"/>
                      <a:pt x="56674" y="28183"/>
                    </a:cubicBezTo>
                    <a:cubicBezTo>
                      <a:pt x="56646" y="43730"/>
                      <a:pt x="44010" y="56311"/>
                      <a:pt x="28452" y="56282"/>
                    </a:cubicBezTo>
                    <a:cubicBezTo>
                      <a:pt x="12894" y="56254"/>
                      <a:pt x="305" y="43627"/>
                      <a:pt x="334" y="28080"/>
                    </a:cubicBezTo>
                    <a:cubicBezTo>
                      <a:pt x="399" y="12548"/>
                      <a:pt x="13013" y="-11"/>
                      <a:pt x="28556" y="-19"/>
                    </a:cubicBezTo>
                    <a:close/>
                    <a:moveTo>
                      <a:pt x="43339" y="28080"/>
                    </a:moveTo>
                    <a:cubicBezTo>
                      <a:pt x="43339" y="19921"/>
                      <a:pt x="36720" y="13307"/>
                      <a:pt x="28556" y="13307"/>
                    </a:cubicBezTo>
                    <a:cubicBezTo>
                      <a:pt x="20391" y="13307"/>
                      <a:pt x="13773" y="19921"/>
                      <a:pt x="13773" y="28080"/>
                    </a:cubicBezTo>
                    <a:cubicBezTo>
                      <a:pt x="13773" y="36239"/>
                      <a:pt x="20391" y="42852"/>
                      <a:pt x="28556" y="42852"/>
                    </a:cubicBezTo>
                    <a:cubicBezTo>
                      <a:pt x="36707" y="42866"/>
                      <a:pt x="43325" y="36274"/>
                      <a:pt x="43339" y="28129"/>
                    </a:cubicBezTo>
                    <a:cubicBezTo>
                      <a:pt x="43339" y="28113"/>
                      <a:pt x="43339" y="28096"/>
                      <a:pt x="43339" y="2808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89" name="Google Shape;2789;g2d252dde5c4_1_531"/>
            <p:cNvGrpSpPr/>
            <p:nvPr/>
          </p:nvGrpSpPr>
          <p:grpSpPr>
            <a:xfrm>
              <a:off x="154358" y="3800113"/>
              <a:ext cx="693886" cy="816931"/>
              <a:chOff x="3913470" y="3945750"/>
              <a:chExt cx="472610" cy="556417"/>
            </a:xfrm>
          </p:grpSpPr>
          <p:sp>
            <p:nvSpPr>
              <p:cNvPr id="2790" name="Google Shape;2790;g2d252dde5c4_1_531"/>
              <p:cNvSpPr/>
              <p:nvPr/>
            </p:nvSpPr>
            <p:spPr>
              <a:xfrm>
                <a:off x="4210871" y="4325867"/>
                <a:ext cx="43657" cy="176299"/>
              </a:xfrm>
              <a:custGeom>
                <a:rect b="b" l="l" r="r" t="t"/>
                <a:pathLst>
                  <a:path extrusionOk="0" h="176299" w="43657">
                    <a:moveTo>
                      <a:pt x="24620" y="2126"/>
                    </a:moveTo>
                    <a:cubicBezTo>
                      <a:pt x="24450" y="783"/>
                      <a:pt x="23223" y="-169"/>
                      <a:pt x="21878" y="1"/>
                    </a:cubicBezTo>
                    <a:cubicBezTo>
                      <a:pt x="20766" y="141"/>
                      <a:pt x="19891" y="1016"/>
                      <a:pt x="19750" y="2126"/>
                    </a:cubicBezTo>
                    <a:lnTo>
                      <a:pt x="334" y="176281"/>
                    </a:lnTo>
                    <a:lnTo>
                      <a:pt x="10205" y="176281"/>
                    </a:lnTo>
                    <a:lnTo>
                      <a:pt x="22143" y="69026"/>
                    </a:lnTo>
                    <a:lnTo>
                      <a:pt x="34069" y="176281"/>
                    </a:lnTo>
                    <a:lnTo>
                      <a:pt x="43992" y="17628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1" name="Google Shape;2791;g2d252dde5c4_1_531"/>
              <p:cNvSpPr/>
              <p:nvPr/>
            </p:nvSpPr>
            <p:spPr>
              <a:xfrm>
                <a:off x="3913470" y="3945750"/>
                <a:ext cx="472610" cy="556417"/>
              </a:xfrm>
              <a:custGeom>
                <a:rect b="b" l="l" r="r" t="t"/>
                <a:pathLst>
                  <a:path extrusionOk="0" h="556417" w="472610">
                    <a:moveTo>
                      <a:pt x="259284" y="351970"/>
                    </a:moveTo>
                    <a:lnTo>
                      <a:pt x="287764" y="322686"/>
                    </a:lnTo>
                    <a:cubicBezTo>
                      <a:pt x="288698" y="321682"/>
                      <a:pt x="288640" y="320113"/>
                      <a:pt x="287637" y="319180"/>
                    </a:cubicBezTo>
                    <a:cubicBezTo>
                      <a:pt x="286667" y="318280"/>
                      <a:pt x="285161" y="318298"/>
                      <a:pt x="284214" y="319221"/>
                    </a:cubicBezTo>
                    <a:lnTo>
                      <a:pt x="259038" y="345125"/>
                    </a:lnTo>
                    <a:lnTo>
                      <a:pt x="255158" y="267667"/>
                    </a:lnTo>
                    <a:lnTo>
                      <a:pt x="255075" y="266346"/>
                    </a:lnTo>
                    <a:cubicBezTo>
                      <a:pt x="255075" y="266346"/>
                      <a:pt x="271750" y="251416"/>
                      <a:pt x="272328" y="250920"/>
                    </a:cubicBezTo>
                    <a:lnTo>
                      <a:pt x="273070" y="250260"/>
                    </a:lnTo>
                    <a:cubicBezTo>
                      <a:pt x="274062" y="249354"/>
                      <a:pt x="252434" y="127021"/>
                      <a:pt x="252434" y="127021"/>
                    </a:cubicBezTo>
                    <a:cubicBezTo>
                      <a:pt x="252351" y="126855"/>
                      <a:pt x="252351" y="126774"/>
                      <a:pt x="252269" y="126692"/>
                    </a:cubicBezTo>
                    <a:lnTo>
                      <a:pt x="256726" y="124959"/>
                    </a:lnTo>
                    <a:lnTo>
                      <a:pt x="265476" y="121494"/>
                    </a:lnTo>
                    <a:lnTo>
                      <a:pt x="284545" y="214213"/>
                    </a:lnTo>
                    <a:cubicBezTo>
                      <a:pt x="284545" y="214294"/>
                      <a:pt x="284626" y="214377"/>
                      <a:pt x="284626" y="214461"/>
                    </a:cubicBezTo>
                    <a:cubicBezTo>
                      <a:pt x="284647" y="214585"/>
                      <a:pt x="284705" y="214700"/>
                      <a:pt x="284792" y="214791"/>
                    </a:cubicBezTo>
                    <a:cubicBezTo>
                      <a:pt x="284856" y="214939"/>
                      <a:pt x="284939" y="215077"/>
                      <a:pt x="285040" y="215202"/>
                    </a:cubicBezTo>
                    <a:lnTo>
                      <a:pt x="285287" y="215449"/>
                    </a:lnTo>
                    <a:cubicBezTo>
                      <a:pt x="285431" y="215588"/>
                      <a:pt x="285599" y="215700"/>
                      <a:pt x="285782" y="215780"/>
                    </a:cubicBezTo>
                    <a:cubicBezTo>
                      <a:pt x="285865" y="215863"/>
                      <a:pt x="285947" y="215945"/>
                      <a:pt x="286030" y="215945"/>
                    </a:cubicBezTo>
                    <a:cubicBezTo>
                      <a:pt x="286322" y="216047"/>
                      <a:pt x="286629" y="216103"/>
                      <a:pt x="286938" y="216110"/>
                    </a:cubicBezTo>
                    <a:lnTo>
                      <a:pt x="349096" y="216110"/>
                    </a:lnTo>
                    <a:cubicBezTo>
                      <a:pt x="349569" y="216113"/>
                      <a:pt x="350030" y="215968"/>
                      <a:pt x="350417" y="215698"/>
                    </a:cubicBezTo>
                    <a:cubicBezTo>
                      <a:pt x="350500" y="215616"/>
                      <a:pt x="350582" y="215616"/>
                      <a:pt x="350665" y="215533"/>
                    </a:cubicBezTo>
                    <a:cubicBezTo>
                      <a:pt x="351002" y="215247"/>
                      <a:pt x="351259" y="214877"/>
                      <a:pt x="351408" y="214461"/>
                    </a:cubicBezTo>
                    <a:cubicBezTo>
                      <a:pt x="351408" y="214378"/>
                      <a:pt x="351491" y="214378"/>
                      <a:pt x="351491" y="214294"/>
                    </a:cubicBezTo>
                    <a:lnTo>
                      <a:pt x="376502" y="123392"/>
                    </a:lnTo>
                    <a:lnTo>
                      <a:pt x="392930" y="129002"/>
                    </a:lnTo>
                    <a:lnTo>
                      <a:pt x="365028" y="252489"/>
                    </a:lnTo>
                    <a:lnTo>
                      <a:pt x="365028" y="253314"/>
                    </a:lnTo>
                    <a:cubicBezTo>
                      <a:pt x="365028" y="253478"/>
                      <a:pt x="365111" y="253561"/>
                      <a:pt x="365111" y="253725"/>
                    </a:cubicBezTo>
                    <a:cubicBezTo>
                      <a:pt x="365194" y="253891"/>
                      <a:pt x="365194" y="254056"/>
                      <a:pt x="365276" y="254138"/>
                    </a:cubicBezTo>
                    <a:cubicBezTo>
                      <a:pt x="365339" y="254286"/>
                      <a:pt x="365423" y="254425"/>
                      <a:pt x="365524" y="254551"/>
                    </a:cubicBezTo>
                    <a:lnTo>
                      <a:pt x="365854" y="254880"/>
                    </a:lnTo>
                    <a:cubicBezTo>
                      <a:pt x="366018" y="254963"/>
                      <a:pt x="366101" y="255046"/>
                      <a:pt x="366267" y="255127"/>
                    </a:cubicBezTo>
                    <a:cubicBezTo>
                      <a:pt x="366350" y="255209"/>
                      <a:pt x="366432" y="255293"/>
                      <a:pt x="366514" y="255293"/>
                    </a:cubicBezTo>
                    <a:lnTo>
                      <a:pt x="395901" y="267089"/>
                    </a:lnTo>
                    <a:lnTo>
                      <a:pt x="385583" y="350651"/>
                    </a:lnTo>
                    <a:lnTo>
                      <a:pt x="348849" y="319140"/>
                    </a:lnTo>
                    <a:cubicBezTo>
                      <a:pt x="347867" y="318249"/>
                      <a:pt x="346348" y="318322"/>
                      <a:pt x="345456" y="319303"/>
                    </a:cubicBezTo>
                    <a:cubicBezTo>
                      <a:pt x="345431" y="319331"/>
                      <a:pt x="345406" y="319359"/>
                      <a:pt x="345383" y="319387"/>
                    </a:cubicBezTo>
                    <a:cubicBezTo>
                      <a:pt x="344529" y="320439"/>
                      <a:pt x="344676" y="321980"/>
                      <a:pt x="345712" y="322853"/>
                    </a:cubicBezTo>
                    <a:lnTo>
                      <a:pt x="385005" y="356674"/>
                    </a:lnTo>
                    <a:lnTo>
                      <a:pt x="389401" y="556399"/>
                    </a:lnTo>
                    <a:lnTo>
                      <a:pt x="399178" y="556399"/>
                    </a:lnTo>
                    <a:lnTo>
                      <a:pt x="394828" y="356096"/>
                    </a:lnTo>
                    <a:lnTo>
                      <a:pt x="403578" y="285237"/>
                    </a:lnTo>
                    <a:lnTo>
                      <a:pt x="417199" y="335307"/>
                    </a:lnTo>
                    <a:cubicBezTo>
                      <a:pt x="417602" y="336558"/>
                      <a:pt x="418455" y="337616"/>
                      <a:pt x="419592" y="338278"/>
                    </a:cubicBezTo>
                    <a:cubicBezTo>
                      <a:pt x="420219" y="338656"/>
                      <a:pt x="420926" y="338882"/>
                      <a:pt x="421656" y="338937"/>
                    </a:cubicBezTo>
                    <a:cubicBezTo>
                      <a:pt x="421626" y="344270"/>
                      <a:pt x="422377" y="349578"/>
                      <a:pt x="423885" y="354693"/>
                    </a:cubicBezTo>
                    <a:lnTo>
                      <a:pt x="424215" y="356342"/>
                    </a:lnTo>
                    <a:cubicBezTo>
                      <a:pt x="424716" y="359169"/>
                      <a:pt x="426138" y="361750"/>
                      <a:pt x="428260" y="363684"/>
                    </a:cubicBezTo>
                    <a:lnTo>
                      <a:pt x="428919" y="364262"/>
                    </a:lnTo>
                    <a:cubicBezTo>
                      <a:pt x="429798" y="365002"/>
                      <a:pt x="430908" y="365410"/>
                      <a:pt x="432057" y="365417"/>
                    </a:cubicBezTo>
                    <a:lnTo>
                      <a:pt x="432964" y="365417"/>
                    </a:lnTo>
                    <a:cubicBezTo>
                      <a:pt x="435527" y="365363"/>
                      <a:pt x="437926" y="364149"/>
                      <a:pt x="439486" y="362117"/>
                    </a:cubicBezTo>
                    <a:cubicBezTo>
                      <a:pt x="441865" y="367172"/>
                      <a:pt x="445647" y="371439"/>
                      <a:pt x="450383" y="374409"/>
                    </a:cubicBezTo>
                    <a:cubicBezTo>
                      <a:pt x="453597" y="376445"/>
                      <a:pt x="457507" y="377071"/>
                      <a:pt x="461196" y="376139"/>
                    </a:cubicBezTo>
                    <a:cubicBezTo>
                      <a:pt x="471184" y="373418"/>
                      <a:pt x="475559" y="359230"/>
                      <a:pt x="471350" y="343144"/>
                    </a:cubicBezTo>
                    <a:cubicBezTo>
                      <a:pt x="471101" y="342237"/>
                      <a:pt x="470854" y="341082"/>
                      <a:pt x="470441" y="339515"/>
                    </a:cubicBezTo>
                    <a:cubicBezTo>
                      <a:pt x="469537" y="335018"/>
                      <a:pt x="468351" y="330583"/>
                      <a:pt x="466892" y="326234"/>
                    </a:cubicBezTo>
                    <a:lnTo>
                      <a:pt x="469038" y="325657"/>
                    </a:lnTo>
                    <a:cubicBezTo>
                      <a:pt x="471596" y="324877"/>
                      <a:pt x="473087" y="322223"/>
                      <a:pt x="472423" y="319634"/>
                    </a:cubicBezTo>
                    <a:lnTo>
                      <a:pt x="424050" y="142447"/>
                    </a:lnTo>
                    <a:lnTo>
                      <a:pt x="421656" y="130980"/>
                    </a:lnTo>
                    <a:cubicBezTo>
                      <a:pt x="421318" y="129277"/>
                      <a:pt x="420087" y="127890"/>
                      <a:pt x="418436" y="127351"/>
                    </a:cubicBezTo>
                    <a:lnTo>
                      <a:pt x="359993" y="107388"/>
                    </a:lnTo>
                    <a:cubicBezTo>
                      <a:pt x="360324" y="106976"/>
                      <a:pt x="360571" y="106562"/>
                      <a:pt x="360901" y="106151"/>
                    </a:cubicBezTo>
                    <a:cubicBezTo>
                      <a:pt x="364160" y="101252"/>
                      <a:pt x="367110" y="96155"/>
                      <a:pt x="369734" y="90890"/>
                    </a:cubicBezTo>
                    <a:cubicBezTo>
                      <a:pt x="370146" y="91137"/>
                      <a:pt x="370642" y="91384"/>
                      <a:pt x="371054" y="91631"/>
                    </a:cubicBezTo>
                    <a:lnTo>
                      <a:pt x="373531" y="93035"/>
                    </a:lnTo>
                    <a:cubicBezTo>
                      <a:pt x="374799" y="93720"/>
                      <a:pt x="376297" y="93839"/>
                      <a:pt x="377658" y="93364"/>
                    </a:cubicBezTo>
                    <a:cubicBezTo>
                      <a:pt x="378989" y="92859"/>
                      <a:pt x="380041" y="91809"/>
                      <a:pt x="380547" y="90479"/>
                    </a:cubicBezTo>
                    <a:lnTo>
                      <a:pt x="383189" y="83548"/>
                    </a:lnTo>
                    <a:cubicBezTo>
                      <a:pt x="390563" y="67009"/>
                      <a:pt x="390563" y="48119"/>
                      <a:pt x="383189" y="31580"/>
                    </a:cubicBezTo>
                    <a:cubicBezTo>
                      <a:pt x="375959" y="17865"/>
                      <a:pt x="363532" y="7615"/>
                      <a:pt x="348685" y="3121"/>
                    </a:cubicBezTo>
                    <a:cubicBezTo>
                      <a:pt x="323217" y="-5451"/>
                      <a:pt x="295152" y="3953"/>
                      <a:pt x="280005" y="26135"/>
                    </a:cubicBezTo>
                    <a:cubicBezTo>
                      <a:pt x="272975" y="25701"/>
                      <a:pt x="266432" y="29730"/>
                      <a:pt x="263660" y="36200"/>
                    </a:cubicBezTo>
                    <a:cubicBezTo>
                      <a:pt x="260440" y="44860"/>
                      <a:pt x="265724" y="53109"/>
                      <a:pt x="279179" y="60781"/>
                    </a:cubicBezTo>
                    <a:cubicBezTo>
                      <a:pt x="278677" y="68332"/>
                      <a:pt x="278567" y="75903"/>
                      <a:pt x="278849" y="83465"/>
                    </a:cubicBezTo>
                    <a:cubicBezTo>
                      <a:pt x="279519" y="90416"/>
                      <a:pt x="281390" y="97198"/>
                      <a:pt x="284379" y="103510"/>
                    </a:cubicBezTo>
                    <a:lnTo>
                      <a:pt x="241785" y="120257"/>
                    </a:lnTo>
                    <a:lnTo>
                      <a:pt x="192338" y="137332"/>
                    </a:lnTo>
                    <a:lnTo>
                      <a:pt x="140911" y="119596"/>
                    </a:lnTo>
                    <a:cubicBezTo>
                      <a:pt x="155217" y="115369"/>
                      <a:pt x="163384" y="100354"/>
                      <a:pt x="159154" y="86059"/>
                    </a:cubicBezTo>
                    <a:cubicBezTo>
                      <a:pt x="154925" y="71764"/>
                      <a:pt x="139899" y="63601"/>
                      <a:pt x="125593" y="67828"/>
                    </a:cubicBezTo>
                    <a:cubicBezTo>
                      <a:pt x="114123" y="71218"/>
                      <a:pt x="106250" y="81742"/>
                      <a:pt x="106242" y="93695"/>
                    </a:cubicBezTo>
                    <a:cubicBezTo>
                      <a:pt x="106225" y="95580"/>
                      <a:pt x="106419" y="97462"/>
                      <a:pt x="106820" y="99304"/>
                    </a:cubicBezTo>
                    <a:cubicBezTo>
                      <a:pt x="103722" y="99158"/>
                      <a:pt x="100629" y="99664"/>
                      <a:pt x="97740" y="100790"/>
                    </a:cubicBezTo>
                    <a:cubicBezTo>
                      <a:pt x="91549" y="103166"/>
                      <a:pt x="86126" y="107188"/>
                      <a:pt x="82055" y="112420"/>
                    </a:cubicBezTo>
                    <a:lnTo>
                      <a:pt x="81477" y="113163"/>
                    </a:lnTo>
                    <a:cubicBezTo>
                      <a:pt x="74817" y="120908"/>
                      <a:pt x="72548" y="131501"/>
                      <a:pt x="75452" y="141292"/>
                    </a:cubicBezTo>
                    <a:lnTo>
                      <a:pt x="53741" y="167277"/>
                    </a:lnTo>
                    <a:lnTo>
                      <a:pt x="53741" y="35704"/>
                    </a:lnTo>
                    <a:cubicBezTo>
                      <a:pt x="53736" y="33019"/>
                      <a:pt x="51558" y="30844"/>
                      <a:pt x="48871" y="30839"/>
                    </a:cubicBezTo>
                    <a:lnTo>
                      <a:pt x="5287" y="30839"/>
                    </a:lnTo>
                    <a:cubicBezTo>
                      <a:pt x="2583" y="30837"/>
                      <a:pt x="378" y="33003"/>
                      <a:pt x="334" y="35704"/>
                    </a:cubicBezTo>
                    <a:lnTo>
                      <a:pt x="334" y="401628"/>
                    </a:lnTo>
                    <a:cubicBezTo>
                      <a:pt x="348" y="404330"/>
                      <a:pt x="2552" y="406510"/>
                      <a:pt x="5256" y="406495"/>
                    </a:cubicBezTo>
                    <a:cubicBezTo>
                      <a:pt x="5266" y="406495"/>
                      <a:pt x="5277" y="406495"/>
                      <a:pt x="5287" y="406495"/>
                    </a:cubicBezTo>
                    <a:lnTo>
                      <a:pt x="48871" y="406495"/>
                    </a:lnTo>
                    <a:cubicBezTo>
                      <a:pt x="51537" y="406519"/>
                      <a:pt x="53717" y="404380"/>
                      <a:pt x="53742" y="401716"/>
                    </a:cubicBezTo>
                    <a:cubicBezTo>
                      <a:pt x="53742" y="401687"/>
                      <a:pt x="53742" y="401658"/>
                      <a:pt x="53742" y="401629"/>
                    </a:cubicBezTo>
                    <a:lnTo>
                      <a:pt x="53742" y="389503"/>
                    </a:lnTo>
                    <a:cubicBezTo>
                      <a:pt x="62973" y="389330"/>
                      <a:pt x="70538" y="382129"/>
                      <a:pt x="71159" y="372923"/>
                    </a:cubicBezTo>
                    <a:lnTo>
                      <a:pt x="71159" y="335554"/>
                    </a:lnTo>
                    <a:lnTo>
                      <a:pt x="93117" y="317737"/>
                    </a:lnTo>
                    <a:cubicBezTo>
                      <a:pt x="94258" y="316806"/>
                      <a:pt x="94924" y="315414"/>
                      <a:pt x="94933" y="313941"/>
                    </a:cubicBezTo>
                    <a:lnTo>
                      <a:pt x="94933" y="298269"/>
                    </a:lnTo>
                    <a:cubicBezTo>
                      <a:pt x="94904" y="296377"/>
                      <a:pt x="93821" y="294658"/>
                      <a:pt x="92126" y="293815"/>
                    </a:cubicBezTo>
                    <a:cubicBezTo>
                      <a:pt x="90416" y="292980"/>
                      <a:pt x="88373" y="293239"/>
                      <a:pt x="86925" y="294474"/>
                    </a:cubicBezTo>
                    <a:lnTo>
                      <a:pt x="71159" y="307260"/>
                    </a:lnTo>
                    <a:lnTo>
                      <a:pt x="71159" y="273933"/>
                    </a:lnTo>
                    <a:lnTo>
                      <a:pt x="93117" y="256117"/>
                    </a:lnTo>
                    <a:cubicBezTo>
                      <a:pt x="94272" y="255197"/>
                      <a:pt x="94942" y="253799"/>
                      <a:pt x="94932" y="252323"/>
                    </a:cubicBezTo>
                    <a:lnTo>
                      <a:pt x="94932" y="235577"/>
                    </a:lnTo>
                    <a:cubicBezTo>
                      <a:pt x="94904" y="233684"/>
                      <a:pt x="93821" y="231966"/>
                      <a:pt x="92126" y="231123"/>
                    </a:cubicBezTo>
                    <a:cubicBezTo>
                      <a:pt x="90425" y="230302"/>
                      <a:pt x="88404" y="230527"/>
                      <a:pt x="86925" y="231700"/>
                    </a:cubicBezTo>
                    <a:lnTo>
                      <a:pt x="71159" y="244485"/>
                    </a:lnTo>
                    <a:lnTo>
                      <a:pt x="71159" y="218502"/>
                    </a:lnTo>
                    <a:cubicBezTo>
                      <a:pt x="70770" y="210892"/>
                      <a:pt x="65380" y="204462"/>
                      <a:pt x="57952" y="202745"/>
                    </a:cubicBezTo>
                    <a:lnTo>
                      <a:pt x="98069" y="154653"/>
                    </a:lnTo>
                    <a:lnTo>
                      <a:pt x="97657" y="156469"/>
                    </a:lnTo>
                    <a:cubicBezTo>
                      <a:pt x="97247" y="158644"/>
                      <a:pt x="98323" y="160829"/>
                      <a:pt x="100298" y="161830"/>
                    </a:cubicBezTo>
                    <a:lnTo>
                      <a:pt x="191348" y="206705"/>
                    </a:lnTo>
                    <a:cubicBezTo>
                      <a:pt x="192312" y="207208"/>
                      <a:pt x="193423" y="207354"/>
                      <a:pt x="194485" y="207117"/>
                    </a:cubicBezTo>
                    <a:lnTo>
                      <a:pt x="241867" y="197795"/>
                    </a:lnTo>
                    <a:lnTo>
                      <a:pt x="245086" y="262138"/>
                    </a:lnTo>
                    <a:cubicBezTo>
                      <a:pt x="244095" y="262991"/>
                      <a:pt x="243498" y="264214"/>
                      <a:pt x="243435" y="265520"/>
                    </a:cubicBezTo>
                    <a:cubicBezTo>
                      <a:pt x="243390" y="266815"/>
                      <a:pt x="243832" y="268081"/>
                      <a:pt x="244674" y="269067"/>
                    </a:cubicBezTo>
                    <a:lnTo>
                      <a:pt x="245498" y="269892"/>
                    </a:lnTo>
                    <a:lnTo>
                      <a:pt x="249543" y="350566"/>
                    </a:lnTo>
                    <a:lnTo>
                      <a:pt x="240331" y="556397"/>
                    </a:lnTo>
                    <a:lnTo>
                      <a:pt x="250166" y="556397"/>
                    </a:lnTo>
                    <a:close/>
                    <a:moveTo>
                      <a:pt x="462104" y="347021"/>
                    </a:moveTo>
                    <a:cubicBezTo>
                      <a:pt x="464498" y="357662"/>
                      <a:pt x="461691" y="365828"/>
                      <a:pt x="458555" y="366735"/>
                    </a:cubicBezTo>
                    <a:cubicBezTo>
                      <a:pt x="457391" y="366863"/>
                      <a:pt x="456220" y="366571"/>
                      <a:pt x="455253" y="365912"/>
                    </a:cubicBezTo>
                    <a:cubicBezTo>
                      <a:pt x="454794" y="365637"/>
                      <a:pt x="454353" y="365334"/>
                      <a:pt x="453932" y="365004"/>
                    </a:cubicBezTo>
                    <a:cubicBezTo>
                      <a:pt x="453685" y="364757"/>
                      <a:pt x="453354" y="364508"/>
                      <a:pt x="453107" y="364261"/>
                    </a:cubicBezTo>
                    <a:cubicBezTo>
                      <a:pt x="452941" y="364096"/>
                      <a:pt x="452776" y="364013"/>
                      <a:pt x="452612" y="363849"/>
                    </a:cubicBezTo>
                    <a:cubicBezTo>
                      <a:pt x="452281" y="363518"/>
                      <a:pt x="451951" y="363106"/>
                      <a:pt x="451620" y="362777"/>
                    </a:cubicBezTo>
                    <a:cubicBezTo>
                      <a:pt x="451509" y="362592"/>
                      <a:pt x="451370" y="362425"/>
                      <a:pt x="451208" y="362282"/>
                    </a:cubicBezTo>
                    <a:cubicBezTo>
                      <a:pt x="450961" y="361952"/>
                      <a:pt x="450630" y="361539"/>
                      <a:pt x="450383" y="361127"/>
                    </a:cubicBezTo>
                    <a:cubicBezTo>
                      <a:pt x="450171" y="360866"/>
                      <a:pt x="449978" y="360590"/>
                      <a:pt x="449805" y="360301"/>
                    </a:cubicBezTo>
                    <a:cubicBezTo>
                      <a:pt x="449640" y="359973"/>
                      <a:pt x="449392" y="359642"/>
                      <a:pt x="449227" y="359311"/>
                    </a:cubicBezTo>
                    <a:lnTo>
                      <a:pt x="448484" y="358074"/>
                    </a:lnTo>
                    <a:cubicBezTo>
                      <a:pt x="448328" y="357781"/>
                      <a:pt x="448190" y="357478"/>
                      <a:pt x="448071" y="357168"/>
                    </a:cubicBezTo>
                    <a:lnTo>
                      <a:pt x="447328" y="355682"/>
                    </a:lnTo>
                    <a:cubicBezTo>
                      <a:pt x="447162" y="355270"/>
                      <a:pt x="447081" y="354857"/>
                      <a:pt x="446916" y="354527"/>
                    </a:cubicBezTo>
                    <a:cubicBezTo>
                      <a:pt x="446750" y="354033"/>
                      <a:pt x="446503" y="353537"/>
                      <a:pt x="446338" y="353042"/>
                    </a:cubicBezTo>
                    <a:cubicBezTo>
                      <a:pt x="446090" y="352218"/>
                      <a:pt x="445760" y="351310"/>
                      <a:pt x="445512" y="350404"/>
                    </a:cubicBezTo>
                    <a:lnTo>
                      <a:pt x="445512" y="350237"/>
                    </a:lnTo>
                    <a:lnTo>
                      <a:pt x="445099" y="348588"/>
                    </a:lnTo>
                    <a:lnTo>
                      <a:pt x="443036" y="340916"/>
                    </a:lnTo>
                    <a:cubicBezTo>
                      <a:pt x="442813" y="339863"/>
                      <a:pt x="441885" y="339107"/>
                      <a:pt x="440807" y="339102"/>
                    </a:cubicBezTo>
                    <a:lnTo>
                      <a:pt x="440641" y="339102"/>
                    </a:lnTo>
                    <a:cubicBezTo>
                      <a:pt x="439609" y="339137"/>
                      <a:pt x="438699" y="339787"/>
                      <a:pt x="438330" y="340751"/>
                    </a:cubicBezTo>
                    <a:lnTo>
                      <a:pt x="435689" y="348176"/>
                    </a:lnTo>
                    <a:lnTo>
                      <a:pt x="435111" y="349743"/>
                    </a:lnTo>
                    <a:cubicBezTo>
                      <a:pt x="434715" y="350964"/>
                      <a:pt x="434218" y="352151"/>
                      <a:pt x="433625" y="353290"/>
                    </a:cubicBezTo>
                    <a:lnTo>
                      <a:pt x="433377" y="352382"/>
                    </a:lnTo>
                    <a:cubicBezTo>
                      <a:pt x="433213" y="351722"/>
                      <a:pt x="433048" y="350981"/>
                      <a:pt x="432882" y="350237"/>
                    </a:cubicBezTo>
                    <a:cubicBezTo>
                      <a:pt x="432799" y="349908"/>
                      <a:pt x="432718" y="349660"/>
                      <a:pt x="432635" y="349331"/>
                    </a:cubicBezTo>
                    <a:cubicBezTo>
                      <a:pt x="432552" y="348836"/>
                      <a:pt x="432470" y="348424"/>
                      <a:pt x="432387" y="347927"/>
                    </a:cubicBezTo>
                    <a:cubicBezTo>
                      <a:pt x="432304" y="347516"/>
                      <a:pt x="432221" y="347021"/>
                      <a:pt x="432140" y="346608"/>
                    </a:cubicBezTo>
                    <a:cubicBezTo>
                      <a:pt x="432057" y="346197"/>
                      <a:pt x="431974" y="345866"/>
                      <a:pt x="431891" y="345452"/>
                    </a:cubicBezTo>
                    <a:cubicBezTo>
                      <a:pt x="431795" y="344964"/>
                      <a:pt x="431740" y="344468"/>
                      <a:pt x="431726" y="343969"/>
                    </a:cubicBezTo>
                    <a:cubicBezTo>
                      <a:pt x="431644" y="343557"/>
                      <a:pt x="431644" y="343226"/>
                      <a:pt x="431561" y="342896"/>
                    </a:cubicBezTo>
                    <a:cubicBezTo>
                      <a:pt x="431561" y="342320"/>
                      <a:pt x="431479" y="341824"/>
                      <a:pt x="431479" y="341329"/>
                    </a:cubicBezTo>
                    <a:lnTo>
                      <a:pt x="431479" y="339927"/>
                    </a:lnTo>
                    <a:cubicBezTo>
                      <a:pt x="431479" y="339349"/>
                      <a:pt x="431561" y="338771"/>
                      <a:pt x="431561" y="338194"/>
                    </a:cubicBezTo>
                    <a:cubicBezTo>
                      <a:pt x="431624" y="337500"/>
                      <a:pt x="431735" y="336811"/>
                      <a:pt x="431891" y="336132"/>
                    </a:cubicBezTo>
                    <a:cubicBezTo>
                      <a:pt x="431898" y="335849"/>
                      <a:pt x="431954" y="335569"/>
                      <a:pt x="432057" y="335306"/>
                    </a:cubicBezTo>
                    <a:cubicBezTo>
                      <a:pt x="432451" y="333600"/>
                      <a:pt x="433149" y="331980"/>
                      <a:pt x="434120" y="330523"/>
                    </a:cubicBezTo>
                    <a:lnTo>
                      <a:pt x="455335" y="324418"/>
                    </a:lnTo>
                    <a:cubicBezTo>
                      <a:pt x="455582" y="324830"/>
                      <a:pt x="455748" y="325243"/>
                      <a:pt x="455995" y="325573"/>
                    </a:cubicBezTo>
                    <a:cubicBezTo>
                      <a:pt x="456491" y="326563"/>
                      <a:pt x="456903" y="327635"/>
                      <a:pt x="457316" y="328708"/>
                    </a:cubicBezTo>
                    <a:cubicBezTo>
                      <a:pt x="457375" y="329001"/>
                      <a:pt x="457487" y="329280"/>
                      <a:pt x="457646" y="329533"/>
                    </a:cubicBezTo>
                    <a:cubicBezTo>
                      <a:pt x="457976" y="330688"/>
                      <a:pt x="458389" y="331760"/>
                      <a:pt x="458720" y="332998"/>
                    </a:cubicBezTo>
                    <a:cubicBezTo>
                      <a:pt x="458801" y="333327"/>
                      <a:pt x="458884" y="333656"/>
                      <a:pt x="458967" y="333905"/>
                    </a:cubicBezTo>
                    <a:lnTo>
                      <a:pt x="459957" y="337616"/>
                    </a:lnTo>
                    <a:cubicBezTo>
                      <a:pt x="459944" y="337759"/>
                      <a:pt x="459973" y="337902"/>
                      <a:pt x="460040" y="338028"/>
                    </a:cubicBezTo>
                    <a:cubicBezTo>
                      <a:pt x="460371" y="339349"/>
                      <a:pt x="460618" y="340669"/>
                      <a:pt x="460949" y="341906"/>
                    </a:cubicBezTo>
                    <a:cubicBezTo>
                      <a:pt x="460945" y="342022"/>
                      <a:pt x="460973" y="342136"/>
                      <a:pt x="461030" y="342237"/>
                    </a:cubicBezTo>
                    <a:cubicBezTo>
                      <a:pt x="461113" y="342814"/>
                      <a:pt x="461279" y="343392"/>
                      <a:pt x="461361" y="343886"/>
                    </a:cubicBezTo>
                    <a:cubicBezTo>
                      <a:pt x="461525" y="344547"/>
                      <a:pt x="461690" y="345125"/>
                      <a:pt x="461855" y="345619"/>
                    </a:cubicBezTo>
                    <a:cubicBezTo>
                      <a:pt x="461940" y="346113"/>
                      <a:pt x="462022" y="346526"/>
                      <a:pt x="462104" y="347021"/>
                    </a:cubicBezTo>
                    <a:close/>
                    <a:moveTo>
                      <a:pt x="412163" y="135517"/>
                    </a:moveTo>
                    <a:cubicBezTo>
                      <a:pt x="412150" y="135822"/>
                      <a:pt x="412178" y="136127"/>
                      <a:pt x="412246" y="136424"/>
                    </a:cubicBezTo>
                    <a:lnTo>
                      <a:pt x="414475" y="144674"/>
                    </a:lnTo>
                    <a:lnTo>
                      <a:pt x="414475" y="144756"/>
                    </a:lnTo>
                    <a:lnTo>
                      <a:pt x="461691" y="317571"/>
                    </a:lnTo>
                    <a:lnTo>
                      <a:pt x="458802" y="318315"/>
                    </a:lnTo>
                    <a:lnTo>
                      <a:pt x="431975" y="326067"/>
                    </a:lnTo>
                    <a:lnTo>
                      <a:pt x="426444" y="327635"/>
                    </a:lnTo>
                    <a:lnTo>
                      <a:pt x="425371" y="327966"/>
                    </a:lnTo>
                    <a:lnTo>
                      <a:pt x="403166" y="246465"/>
                    </a:lnTo>
                    <a:cubicBezTo>
                      <a:pt x="402880" y="245347"/>
                      <a:pt x="401843" y="244587"/>
                      <a:pt x="400690" y="244651"/>
                    </a:cubicBezTo>
                    <a:cubicBezTo>
                      <a:pt x="399489" y="244753"/>
                      <a:pt x="398525" y="245683"/>
                      <a:pt x="398379" y="246878"/>
                    </a:cubicBezTo>
                    <a:lnTo>
                      <a:pt x="396892" y="259169"/>
                    </a:lnTo>
                    <a:lnTo>
                      <a:pt x="396892" y="259252"/>
                    </a:lnTo>
                    <a:lnTo>
                      <a:pt x="396479" y="262057"/>
                    </a:lnTo>
                    <a:lnTo>
                      <a:pt x="370311" y="251580"/>
                    </a:lnTo>
                    <a:lnTo>
                      <a:pt x="397635" y="130567"/>
                    </a:lnTo>
                    <a:close/>
                    <a:moveTo>
                      <a:pt x="362799" y="82229"/>
                    </a:moveTo>
                    <a:lnTo>
                      <a:pt x="362799" y="82311"/>
                    </a:lnTo>
                    <a:cubicBezTo>
                      <a:pt x="361314" y="85812"/>
                      <a:pt x="359633" y="89227"/>
                      <a:pt x="357764" y="92539"/>
                    </a:cubicBezTo>
                    <a:lnTo>
                      <a:pt x="357517" y="93035"/>
                    </a:lnTo>
                    <a:lnTo>
                      <a:pt x="356526" y="94768"/>
                    </a:lnTo>
                    <a:cubicBezTo>
                      <a:pt x="356138" y="95326"/>
                      <a:pt x="355780" y="95904"/>
                      <a:pt x="355452" y="96499"/>
                    </a:cubicBezTo>
                    <a:cubicBezTo>
                      <a:pt x="355288" y="96830"/>
                      <a:pt x="355040" y="97077"/>
                      <a:pt x="354874" y="97407"/>
                    </a:cubicBezTo>
                    <a:cubicBezTo>
                      <a:pt x="354297" y="98396"/>
                      <a:pt x="353637" y="99387"/>
                      <a:pt x="352976" y="100459"/>
                    </a:cubicBezTo>
                    <a:cubicBezTo>
                      <a:pt x="352681" y="100742"/>
                      <a:pt x="352405" y="101046"/>
                      <a:pt x="352150" y="101367"/>
                    </a:cubicBezTo>
                    <a:cubicBezTo>
                      <a:pt x="351491" y="102192"/>
                      <a:pt x="350830" y="102933"/>
                      <a:pt x="350170" y="103677"/>
                    </a:cubicBezTo>
                    <a:cubicBezTo>
                      <a:pt x="349509" y="104502"/>
                      <a:pt x="348685" y="105327"/>
                      <a:pt x="347859" y="106233"/>
                    </a:cubicBezTo>
                    <a:cubicBezTo>
                      <a:pt x="340644" y="114673"/>
                      <a:pt x="330497" y="120067"/>
                      <a:pt x="319461" y="121329"/>
                    </a:cubicBezTo>
                    <a:cubicBezTo>
                      <a:pt x="308649" y="119960"/>
                      <a:pt x="299377" y="112956"/>
                      <a:pt x="295111" y="102933"/>
                    </a:cubicBezTo>
                    <a:cubicBezTo>
                      <a:pt x="294297" y="101555"/>
                      <a:pt x="293579" y="100122"/>
                      <a:pt x="292964" y="98644"/>
                    </a:cubicBezTo>
                    <a:cubicBezTo>
                      <a:pt x="292882" y="98479"/>
                      <a:pt x="292799" y="98232"/>
                      <a:pt x="292717" y="98068"/>
                    </a:cubicBezTo>
                    <a:cubicBezTo>
                      <a:pt x="292139" y="96665"/>
                      <a:pt x="291561" y="95180"/>
                      <a:pt x="291066" y="93778"/>
                    </a:cubicBezTo>
                    <a:cubicBezTo>
                      <a:pt x="290983" y="93447"/>
                      <a:pt x="290818" y="93117"/>
                      <a:pt x="290735" y="92787"/>
                    </a:cubicBezTo>
                    <a:cubicBezTo>
                      <a:pt x="290246" y="91325"/>
                      <a:pt x="289833" y="89838"/>
                      <a:pt x="289497" y="88333"/>
                    </a:cubicBezTo>
                    <a:cubicBezTo>
                      <a:pt x="289483" y="87997"/>
                      <a:pt x="289427" y="87665"/>
                      <a:pt x="289332" y="87343"/>
                    </a:cubicBezTo>
                    <a:cubicBezTo>
                      <a:pt x="289084" y="85859"/>
                      <a:pt x="288837" y="84374"/>
                      <a:pt x="288671" y="82889"/>
                    </a:cubicBezTo>
                    <a:lnTo>
                      <a:pt x="288671" y="81982"/>
                    </a:lnTo>
                    <a:cubicBezTo>
                      <a:pt x="288600" y="81463"/>
                      <a:pt x="288573" y="80939"/>
                      <a:pt x="288589" y="80415"/>
                    </a:cubicBezTo>
                    <a:cubicBezTo>
                      <a:pt x="288394" y="73756"/>
                      <a:pt x="288559" y="67092"/>
                      <a:pt x="289084" y="60451"/>
                    </a:cubicBezTo>
                    <a:cubicBezTo>
                      <a:pt x="289127" y="60499"/>
                      <a:pt x="289186" y="60528"/>
                      <a:pt x="289249" y="60534"/>
                    </a:cubicBezTo>
                    <a:lnTo>
                      <a:pt x="290488" y="61029"/>
                    </a:lnTo>
                    <a:cubicBezTo>
                      <a:pt x="290753" y="61124"/>
                      <a:pt x="291031" y="61180"/>
                      <a:pt x="291312" y="61195"/>
                    </a:cubicBezTo>
                    <a:cubicBezTo>
                      <a:pt x="291567" y="61210"/>
                      <a:pt x="291818" y="61265"/>
                      <a:pt x="292056" y="61359"/>
                    </a:cubicBezTo>
                    <a:cubicBezTo>
                      <a:pt x="294836" y="62140"/>
                      <a:pt x="297543" y="63161"/>
                      <a:pt x="300145" y="64411"/>
                    </a:cubicBezTo>
                    <a:lnTo>
                      <a:pt x="305016" y="66061"/>
                    </a:lnTo>
                    <a:cubicBezTo>
                      <a:pt x="305250" y="66180"/>
                      <a:pt x="305500" y="66263"/>
                      <a:pt x="305758" y="66307"/>
                    </a:cubicBezTo>
                    <a:cubicBezTo>
                      <a:pt x="314938" y="70132"/>
                      <a:pt x="325222" y="70368"/>
                      <a:pt x="334568" y="66968"/>
                    </a:cubicBezTo>
                    <a:lnTo>
                      <a:pt x="352233" y="76207"/>
                    </a:lnTo>
                    <a:cubicBezTo>
                      <a:pt x="352976" y="76704"/>
                      <a:pt x="353884" y="77279"/>
                      <a:pt x="355205" y="78023"/>
                    </a:cubicBezTo>
                    <a:cubicBezTo>
                      <a:pt x="356195" y="78601"/>
                      <a:pt x="357103" y="79095"/>
                      <a:pt x="357681" y="79425"/>
                    </a:cubicBezTo>
                    <a:cubicBezTo>
                      <a:pt x="358046" y="79875"/>
                      <a:pt x="358588" y="80145"/>
                      <a:pt x="359168" y="80167"/>
                    </a:cubicBezTo>
                    <a:cubicBezTo>
                      <a:pt x="360474" y="80617"/>
                      <a:pt x="361744" y="81169"/>
                      <a:pt x="362965" y="81816"/>
                    </a:cubicBezTo>
                    <a:cubicBezTo>
                      <a:pt x="362882" y="81982"/>
                      <a:pt x="362882" y="82146"/>
                      <a:pt x="362799" y="82229"/>
                    </a:cubicBezTo>
                    <a:close/>
                    <a:moveTo>
                      <a:pt x="347693" y="113244"/>
                    </a:moveTo>
                    <a:lnTo>
                      <a:pt x="337623" y="138322"/>
                    </a:lnTo>
                    <a:lnTo>
                      <a:pt x="324828" y="125701"/>
                    </a:lnTo>
                    <a:cubicBezTo>
                      <a:pt x="333415" y="123636"/>
                      <a:pt x="341303" y="119338"/>
                      <a:pt x="347693" y="113244"/>
                    </a:cubicBezTo>
                    <a:close/>
                    <a:moveTo>
                      <a:pt x="313436" y="125453"/>
                    </a:moveTo>
                    <a:lnTo>
                      <a:pt x="301137" y="135105"/>
                    </a:lnTo>
                    <a:lnTo>
                      <a:pt x="298413" y="115967"/>
                    </a:lnTo>
                    <a:cubicBezTo>
                      <a:pt x="302409" y="120501"/>
                      <a:pt x="307623" y="123793"/>
                      <a:pt x="313436" y="125453"/>
                    </a:cubicBezTo>
                    <a:close/>
                    <a:moveTo>
                      <a:pt x="276125" y="46758"/>
                    </a:moveTo>
                    <a:cubicBezTo>
                      <a:pt x="275712" y="46264"/>
                      <a:pt x="275217" y="45850"/>
                      <a:pt x="274886" y="45356"/>
                    </a:cubicBezTo>
                    <a:lnTo>
                      <a:pt x="274391" y="44860"/>
                    </a:lnTo>
                    <a:cubicBezTo>
                      <a:pt x="274005" y="44358"/>
                      <a:pt x="273647" y="43835"/>
                      <a:pt x="273318" y="43293"/>
                    </a:cubicBezTo>
                    <a:cubicBezTo>
                      <a:pt x="273318" y="43129"/>
                      <a:pt x="273236" y="43046"/>
                      <a:pt x="273236" y="42963"/>
                    </a:cubicBezTo>
                    <a:cubicBezTo>
                      <a:pt x="272996" y="42467"/>
                      <a:pt x="272830" y="41939"/>
                      <a:pt x="272740" y="41396"/>
                    </a:cubicBezTo>
                    <a:lnTo>
                      <a:pt x="272740" y="41149"/>
                    </a:lnTo>
                    <a:cubicBezTo>
                      <a:pt x="272667" y="40621"/>
                      <a:pt x="272724" y="40083"/>
                      <a:pt x="272906" y="39581"/>
                    </a:cubicBezTo>
                    <a:cubicBezTo>
                      <a:pt x="273534" y="38170"/>
                      <a:pt x="274786" y="37133"/>
                      <a:pt x="276290" y="36777"/>
                    </a:cubicBezTo>
                    <a:cubicBezTo>
                      <a:pt x="276505" y="36681"/>
                      <a:pt x="276725" y="36598"/>
                      <a:pt x="276949" y="36529"/>
                    </a:cubicBezTo>
                    <a:cubicBezTo>
                      <a:pt x="277654" y="36337"/>
                      <a:pt x="278371" y="36200"/>
                      <a:pt x="279097" y="36118"/>
                    </a:cubicBezTo>
                    <a:cubicBezTo>
                      <a:pt x="279509" y="36118"/>
                      <a:pt x="279922" y="36035"/>
                      <a:pt x="280417" y="36035"/>
                    </a:cubicBezTo>
                    <a:cubicBezTo>
                      <a:pt x="281624" y="35920"/>
                      <a:pt x="282838" y="35892"/>
                      <a:pt x="284050" y="35951"/>
                    </a:cubicBezTo>
                    <a:cubicBezTo>
                      <a:pt x="284952" y="35936"/>
                      <a:pt x="285788" y="35473"/>
                      <a:pt x="286278" y="34716"/>
                    </a:cubicBezTo>
                    <a:cubicBezTo>
                      <a:pt x="286953" y="33545"/>
                      <a:pt x="287697" y="32416"/>
                      <a:pt x="288506" y="31333"/>
                    </a:cubicBezTo>
                    <a:cubicBezTo>
                      <a:pt x="289064" y="30448"/>
                      <a:pt x="289671" y="29594"/>
                      <a:pt x="290323" y="28776"/>
                    </a:cubicBezTo>
                    <a:cubicBezTo>
                      <a:pt x="290938" y="27969"/>
                      <a:pt x="291600" y="27197"/>
                      <a:pt x="292305" y="26466"/>
                    </a:cubicBezTo>
                    <a:cubicBezTo>
                      <a:pt x="293047" y="25641"/>
                      <a:pt x="293790" y="24733"/>
                      <a:pt x="294615" y="23908"/>
                    </a:cubicBezTo>
                    <a:cubicBezTo>
                      <a:pt x="295193" y="23331"/>
                      <a:pt x="295853" y="22837"/>
                      <a:pt x="296431" y="22342"/>
                    </a:cubicBezTo>
                    <a:cubicBezTo>
                      <a:pt x="297504" y="21434"/>
                      <a:pt x="298494" y="20526"/>
                      <a:pt x="299568" y="19702"/>
                    </a:cubicBezTo>
                    <a:cubicBezTo>
                      <a:pt x="300064" y="19371"/>
                      <a:pt x="300559" y="19124"/>
                      <a:pt x="301054" y="18794"/>
                    </a:cubicBezTo>
                    <a:cubicBezTo>
                      <a:pt x="302296" y="17866"/>
                      <a:pt x="303592" y="17013"/>
                      <a:pt x="304934" y="16237"/>
                    </a:cubicBezTo>
                    <a:cubicBezTo>
                      <a:pt x="305347" y="16072"/>
                      <a:pt x="305676" y="15908"/>
                      <a:pt x="306007" y="15742"/>
                    </a:cubicBezTo>
                    <a:cubicBezTo>
                      <a:pt x="307575" y="14917"/>
                      <a:pt x="309143" y="14174"/>
                      <a:pt x="310712" y="13515"/>
                    </a:cubicBezTo>
                    <a:cubicBezTo>
                      <a:pt x="311043" y="13349"/>
                      <a:pt x="311455" y="13267"/>
                      <a:pt x="311785" y="13103"/>
                    </a:cubicBezTo>
                    <a:cubicBezTo>
                      <a:pt x="313436" y="12526"/>
                      <a:pt x="315087" y="11948"/>
                      <a:pt x="316737" y="11453"/>
                    </a:cubicBezTo>
                    <a:cubicBezTo>
                      <a:pt x="317391" y="11302"/>
                      <a:pt x="318053" y="11192"/>
                      <a:pt x="318719" y="11122"/>
                    </a:cubicBezTo>
                    <a:cubicBezTo>
                      <a:pt x="320122" y="10793"/>
                      <a:pt x="321609" y="10462"/>
                      <a:pt x="323094" y="10215"/>
                    </a:cubicBezTo>
                    <a:cubicBezTo>
                      <a:pt x="325258" y="9952"/>
                      <a:pt x="327436" y="9814"/>
                      <a:pt x="329615" y="9803"/>
                    </a:cubicBezTo>
                    <a:cubicBezTo>
                      <a:pt x="335027" y="9820"/>
                      <a:pt x="340402" y="10683"/>
                      <a:pt x="345547" y="12359"/>
                    </a:cubicBezTo>
                    <a:cubicBezTo>
                      <a:pt x="350023" y="13856"/>
                      <a:pt x="354293" y="15907"/>
                      <a:pt x="358259" y="18464"/>
                    </a:cubicBezTo>
                    <a:cubicBezTo>
                      <a:pt x="358508" y="18629"/>
                      <a:pt x="358837" y="18711"/>
                      <a:pt x="359085" y="18876"/>
                    </a:cubicBezTo>
                    <a:cubicBezTo>
                      <a:pt x="359249" y="19042"/>
                      <a:pt x="359415" y="19123"/>
                      <a:pt x="359580" y="19287"/>
                    </a:cubicBezTo>
                    <a:cubicBezTo>
                      <a:pt x="365855" y="23482"/>
                      <a:pt x="370943" y="29221"/>
                      <a:pt x="374356" y="35950"/>
                    </a:cubicBezTo>
                    <a:cubicBezTo>
                      <a:pt x="378521" y="44762"/>
                      <a:pt x="379876" y="54640"/>
                      <a:pt x="378236" y="64246"/>
                    </a:cubicBezTo>
                    <a:cubicBezTo>
                      <a:pt x="377412" y="69636"/>
                      <a:pt x="376001" y="74919"/>
                      <a:pt x="374026" y="80001"/>
                    </a:cubicBezTo>
                    <a:lnTo>
                      <a:pt x="373365" y="81732"/>
                    </a:lnTo>
                    <a:cubicBezTo>
                      <a:pt x="369251" y="79296"/>
                      <a:pt x="364944" y="77199"/>
                      <a:pt x="360488" y="75464"/>
                    </a:cubicBezTo>
                    <a:cubicBezTo>
                      <a:pt x="359827" y="75051"/>
                      <a:pt x="358919" y="74474"/>
                      <a:pt x="357681" y="73731"/>
                    </a:cubicBezTo>
                    <a:cubicBezTo>
                      <a:pt x="356526" y="73154"/>
                      <a:pt x="355452" y="72494"/>
                      <a:pt x="355040" y="72247"/>
                    </a:cubicBezTo>
                    <a:cubicBezTo>
                      <a:pt x="354896" y="72109"/>
                      <a:pt x="354728" y="71997"/>
                      <a:pt x="354545" y="71916"/>
                    </a:cubicBezTo>
                    <a:lnTo>
                      <a:pt x="335476" y="61935"/>
                    </a:lnTo>
                    <a:cubicBezTo>
                      <a:pt x="334562" y="61455"/>
                      <a:pt x="333447" y="61587"/>
                      <a:pt x="332670" y="62266"/>
                    </a:cubicBezTo>
                    <a:cubicBezTo>
                      <a:pt x="329450" y="65317"/>
                      <a:pt x="319215" y="64987"/>
                      <a:pt x="307163" y="61605"/>
                    </a:cubicBezTo>
                    <a:cubicBezTo>
                      <a:pt x="307080" y="61605"/>
                      <a:pt x="306502" y="61357"/>
                      <a:pt x="306419" y="61357"/>
                    </a:cubicBezTo>
                    <a:lnTo>
                      <a:pt x="301962" y="59872"/>
                    </a:lnTo>
                    <a:cubicBezTo>
                      <a:pt x="299224" y="58562"/>
                      <a:pt x="296380" y="57486"/>
                      <a:pt x="293460" y="56656"/>
                    </a:cubicBezTo>
                    <a:cubicBezTo>
                      <a:pt x="292953" y="56480"/>
                      <a:pt x="292426" y="56369"/>
                      <a:pt x="291891" y="56326"/>
                    </a:cubicBezTo>
                    <a:lnTo>
                      <a:pt x="291809" y="56244"/>
                    </a:lnTo>
                    <a:cubicBezTo>
                      <a:pt x="291561" y="56078"/>
                      <a:pt x="291396" y="55995"/>
                      <a:pt x="291149" y="55831"/>
                    </a:cubicBezTo>
                    <a:cubicBezTo>
                      <a:pt x="290735" y="55667"/>
                      <a:pt x="290323" y="55418"/>
                      <a:pt x="289827" y="55253"/>
                    </a:cubicBezTo>
                    <a:cubicBezTo>
                      <a:pt x="289827" y="55253"/>
                      <a:pt x="285782" y="52779"/>
                      <a:pt x="285618" y="53108"/>
                    </a:cubicBezTo>
                    <a:cubicBezTo>
                      <a:pt x="282227" y="51350"/>
                      <a:pt x="279043" y="49221"/>
                      <a:pt x="276125" y="46758"/>
                    </a:cubicBezTo>
                    <a:close/>
                    <a:moveTo>
                      <a:pt x="292717" y="110770"/>
                    </a:moveTo>
                    <a:lnTo>
                      <a:pt x="296844" y="139972"/>
                    </a:lnTo>
                    <a:cubicBezTo>
                      <a:pt x="296923" y="140860"/>
                      <a:pt x="297499" y="141627"/>
                      <a:pt x="298331" y="141951"/>
                    </a:cubicBezTo>
                    <a:cubicBezTo>
                      <a:pt x="299159" y="142259"/>
                      <a:pt x="300087" y="142135"/>
                      <a:pt x="300807" y="141622"/>
                    </a:cubicBezTo>
                    <a:lnTo>
                      <a:pt x="319298" y="127102"/>
                    </a:lnTo>
                    <a:lnTo>
                      <a:pt x="336797" y="144426"/>
                    </a:lnTo>
                    <a:cubicBezTo>
                      <a:pt x="337388" y="144997"/>
                      <a:pt x="338220" y="145243"/>
                      <a:pt x="339026" y="145086"/>
                    </a:cubicBezTo>
                    <a:cubicBezTo>
                      <a:pt x="339851" y="144944"/>
                      <a:pt x="340540" y="144380"/>
                      <a:pt x="340842" y="143600"/>
                    </a:cubicBezTo>
                    <a:lnTo>
                      <a:pt x="352233" y="115059"/>
                    </a:lnTo>
                    <a:lnTo>
                      <a:pt x="360488" y="117864"/>
                    </a:lnTo>
                    <a:lnTo>
                      <a:pt x="371880" y="121823"/>
                    </a:lnTo>
                    <a:lnTo>
                      <a:pt x="347281" y="211242"/>
                    </a:lnTo>
                    <a:lnTo>
                      <a:pt x="288920" y="211242"/>
                    </a:lnTo>
                    <a:lnTo>
                      <a:pt x="270099" y="119680"/>
                    </a:lnTo>
                    <a:close/>
                    <a:moveTo>
                      <a:pt x="43919" y="396679"/>
                    </a:moveTo>
                    <a:lnTo>
                      <a:pt x="10156" y="396679"/>
                    </a:lnTo>
                    <a:lnTo>
                      <a:pt x="10156" y="40655"/>
                    </a:lnTo>
                    <a:lnTo>
                      <a:pt x="43919" y="40655"/>
                    </a:lnTo>
                    <a:close/>
                    <a:moveTo>
                      <a:pt x="70664" y="257520"/>
                    </a:moveTo>
                    <a:lnTo>
                      <a:pt x="85109" y="245888"/>
                    </a:lnTo>
                    <a:lnTo>
                      <a:pt x="85109" y="249931"/>
                    </a:lnTo>
                    <a:lnTo>
                      <a:pt x="75286" y="257931"/>
                    </a:lnTo>
                    <a:lnTo>
                      <a:pt x="70664" y="261643"/>
                    </a:lnTo>
                    <a:close/>
                    <a:moveTo>
                      <a:pt x="70664" y="320295"/>
                    </a:moveTo>
                    <a:lnTo>
                      <a:pt x="85109" y="308581"/>
                    </a:lnTo>
                    <a:lnTo>
                      <a:pt x="85109" y="311550"/>
                    </a:lnTo>
                    <a:lnTo>
                      <a:pt x="75286" y="319552"/>
                    </a:lnTo>
                    <a:lnTo>
                      <a:pt x="70664" y="323263"/>
                    </a:lnTo>
                    <a:close/>
                    <a:moveTo>
                      <a:pt x="61335" y="218503"/>
                    </a:moveTo>
                    <a:lnTo>
                      <a:pt x="61335" y="372923"/>
                    </a:lnTo>
                    <a:cubicBezTo>
                      <a:pt x="60885" y="376257"/>
                      <a:pt x="58303" y="378904"/>
                      <a:pt x="54979" y="379439"/>
                    </a:cubicBezTo>
                    <a:lnTo>
                      <a:pt x="54979" y="212066"/>
                    </a:lnTo>
                    <a:cubicBezTo>
                      <a:pt x="58291" y="212568"/>
                      <a:pt x="60878" y="215187"/>
                      <a:pt x="61335" y="218503"/>
                    </a:cubicBezTo>
                    <a:close/>
                    <a:moveTo>
                      <a:pt x="106985" y="135188"/>
                    </a:moveTo>
                    <a:cubicBezTo>
                      <a:pt x="106242" y="135929"/>
                      <a:pt x="105499" y="136672"/>
                      <a:pt x="104756" y="137415"/>
                    </a:cubicBezTo>
                    <a:cubicBezTo>
                      <a:pt x="104673" y="137415"/>
                      <a:pt x="104590" y="137496"/>
                      <a:pt x="104508" y="137579"/>
                    </a:cubicBezTo>
                    <a:cubicBezTo>
                      <a:pt x="103848" y="138156"/>
                      <a:pt x="103188" y="138651"/>
                      <a:pt x="102527" y="139147"/>
                    </a:cubicBezTo>
                    <a:cubicBezTo>
                      <a:pt x="101866" y="139642"/>
                      <a:pt x="101123" y="140054"/>
                      <a:pt x="100464" y="140467"/>
                    </a:cubicBezTo>
                    <a:lnTo>
                      <a:pt x="99968" y="140714"/>
                    </a:lnTo>
                    <a:cubicBezTo>
                      <a:pt x="98958" y="141314"/>
                      <a:pt x="97876" y="141785"/>
                      <a:pt x="96748" y="142116"/>
                    </a:cubicBezTo>
                    <a:cubicBezTo>
                      <a:pt x="96540" y="142210"/>
                      <a:pt x="96317" y="142266"/>
                      <a:pt x="96089" y="142281"/>
                    </a:cubicBezTo>
                    <a:cubicBezTo>
                      <a:pt x="95602" y="142426"/>
                      <a:pt x="95171" y="142714"/>
                      <a:pt x="94850" y="143106"/>
                    </a:cubicBezTo>
                    <a:lnTo>
                      <a:pt x="57374" y="188146"/>
                    </a:lnTo>
                    <a:lnTo>
                      <a:pt x="57374" y="178330"/>
                    </a:lnTo>
                    <a:lnTo>
                      <a:pt x="75122" y="157047"/>
                    </a:lnTo>
                    <a:lnTo>
                      <a:pt x="86347" y="143600"/>
                    </a:lnTo>
                    <a:cubicBezTo>
                      <a:pt x="87110" y="142652"/>
                      <a:pt x="87075" y="141291"/>
                      <a:pt x="86265" y="140383"/>
                    </a:cubicBezTo>
                    <a:cubicBezTo>
                      <a:pt x="85861" y="139895"/>
                      <a:pt x="85502" y="139371"/>
                      <a:pt x="85192" y="138817"/>
                    </a:cubicBezTo>
                    <a:cubicBezTo>
                      <a:pt x="85006" y="138539"/>
                      <a:pt x="84866" y="138232"/>
                      <a:pt x="84779" y="137909"/>
                    </a:cubicBezTo>
                    <a:lnTo>
                      <a:pt x="84284" y="136673"/>
                    </a:lnTo>
                    <a:cubicBezTo>
                      <a:pt x="84189" y="136379"/>
                      <a:pt x="84134" y="136074"/>
                      <a:pt x="84119" y="135766"/>
                    </a:cubicBezTo>
                    <a:cubicBezTo>
                      <a:pt x="84036" y="135269"/>
                      <a:pt x="83955" y="134693"/>
                      <a:pt x="83872" y="134197"/>
                    </a:cubicBezTo>
                    <a:lnTo>
                      <a:pt x="83872" y="133289"/>
                    </a:lnTo>
                    <a:cubicBezTo>
                      <a:pt x="83872" y="132713"/>
                      <a:pt x="83955" y="132053"/>
                      <a:pt x="83955" y="131393"/>
                    </a:cubicBezTo>
                    <a:cubicBezTo>
                      <a:pt x="84022" y="131151"/>
                      <a:pt x="84050" y="130901"/>
                      <a:pt x="84036" y="130651"/>
                    </a:cubicBezTo>
                    <a:cubicBezTo>
                      <a:pt x="84202" y="129990"/>
                      <a:pt x="84367" y="129247"/>
                      <a:pt x="84532" y="128506"/>
                    </a:cubicBezTo>
                    <a:cubicBezTo>
                      <a:pt x="84614" y="128258"/>
                      <a:pt x="84614" y="128093"/>
                      <a:pt x="84697" y="127846"/>
                    </a:cubicBezTo>
                    <a:cubicBezTo>
                      <a:pt x="84945" y="127102"/>
                      <a:pt x="85275" y="126279"/>
                      <a:pt x="85606" y="125536"/>
                    </a:cubicBezTo>
                    <a:cubicBezTo>
                      <a:pt x="85649" y="125340"/>
                      <a:pt x="85704" y="125147"/>
                      <a:pt x="85770" y="124958"/>
                    </a:cubicBezTo>
                    <a:lnTo>
                      <a:pt x="87008" y="122484"/>
                    </a:lnTo>
                    <a:cubicBezTo>
                      <a:pt x="87174" y="122319"/>
                      <a:pt x="87174" y="122154"/>
                      <a:pt x="87338" y="121990"/>
                    </a:cubicBezTo>
                    <a:cubicBezTo>
                      <a:pt x="87913" y="121017"/>
                      <a:pt x="88548" y="120081"/>
                      <a:pt x="89237" y="119185"/>
                    </a:cubicBezTo>
                    <a:lnTo>
                      <a:pt x="89320" y="119019"/>
                    </a:lnTo>
                    <a:lnTo>
                      <a:pt x="89733" y="118524"/>
                    </a:lnTo>
                    <a:cubicBezTo>
                      <a:pt x="90521" y="117533"/>
                      <a:pt x="91376" y="116596"/>
                      <a:pt x="92291" y="115720"/>
                    </a:cubicBezTo>
                    <a:cubicBezTo>
                      <a:pt x="93836" y="114204"/>
                      <a:pt x="95553" y="112875"/>
                      <a:pt x="97409" y="111760"/>
                    </a:cubicBezTo>
                    <a:cubicBezTo>
                      <a:pt x="97632" y="111671"/>
                      <a:pt x="97830" y="111530"/>
                      <a:pt x="97987" y="111348"/>
                    </a:cubicBezTo>
                    <a:cubicBezTo>
                      <a:pt x="98078" y="111359"/>
                      <a:pt x="98169" y="111329"/>
                      <a:pt x="98235" y="111266"/>
                    </a:cubicBezTo>
                    <a:cubicBezTo>
                      <a:pt x="99139" y="110784"/>
                      <a:pt x="100077" y="110371"/>
                      <a:pt x="101042" y="110028"/>
                    </a:cubicBezTo>
                    <a:cubicBezTo>
                      <a:pt x="101864" y="109702"/>
                      <a:pt x="102724" y="109480"/>
                      <a:pt x="103601" y="109366"/>
                    </a:cubicBezTo>
                    <a:cubicBezTo>
                      <a:pt x="103930" y="109286"/>
                      <a:pt x="104262" y="109286"/>
                      <a:pt x="104591" y="109203"/>
                    </a:cubicBezTo>
                    <a:cubicBezTo>
                      <a:pt x="105086" y="109203"/>
                      <a:pt x="105499" y="109119"/>
                      <a:pt x="105995" y="109119"/>
                    </a:cubicBezTo>
                    <a:cubicBezTo>
                      <a:pt x="106325" y="109119"/>
                      <a:pt x="106655" y="109203"/>
                      <a:pt x="106985" y="109203"/>
                    </a:cubicBezTo>
                    <a:cubicBezTo>
                      <a:pt x="107481" y="109286"/>
                      <a:pt x="107893" y="109366"/>
                      <a:pt x="108305" y="109450"/>
                    </a:cubicBezTo>
                    <a:cubicBezTo>
                      <a:pt x="108594" y="109524"/>
                      <a:pt x="108871" y="109635"/>
                      <a:pt x="109131" y="109780"/>
                    </a:cubicBezTo>
                    <a:cubicBezTo>
                      <a:pt x="109740" y="109987"/>
                      <a:pt x="110322" y="110263"/>
                      <a:pt x="110865" y="110605"/>
                    </a:cubicBezTo>
                    <a:cubicBezTo>
                      <a:pt x="111904" y="111352"/>
                      <a:pt x="113344" y="111172"/>
                      <a:pt x="114167" y="110193"/>
                    </a:cubicBezTo>
                    <a:lnTo>
                      <a:pt x="115406" y="108625"/>
                    </a:lnTo>
                    <a:lnTo>
                      <a:pt x="117221" y="106481"/>
                    </a:lnTo>
                    <a:lnTo>
                      <a:pt x="118294" y="105160"/>
                    </a:lnTo>
                    <a:cubicBezTo>
                      <a:pt x="118965" y="104365"/>
                      <a:pt x="119032" y="103223"/>
                      <a:pt x="118459" y="102355"/>
                    </a:cubicBezTo>
                    <a:lnTo>
                      <a:pt x="117716" y="100872"/>
                    </a:lnTo>
                    <a:cubicBezTo>
                      <a:pt x="117210" y="99847"/>
                      <a:pt x="116822" y="98767"/>
                      <a:pt x="116561" y="97654"/>
                    </a:cubicBezTo>
                    <a:cubicBezTo>
                      <a:pt x="116494" y="97527"/>
                      <a:pt x="116465" y="97383"/>
                      <a:pt x="116478" y="97241"/>
                    </a:cubicBezTo>
                    <a:cubicBezTo>
                      <a:pt x="114531" y="87980"/>
                      <a:pt x="120466" y="78895"/>
                      <a:pt x="129733" y="76950"/>
                    </a:cubicBezTo>
                    <a:cubicBezTo>
                      <a:pt x="139001" y="75004"/>
                      <a:pt x="148092" y="80935"/>
                      <a:pt x="150039" y="90195"/>
                    </a:cubicBezTo>
                    <a:cubicBezTo>
                      <a:pt x="151985" y="99456"/>
                      <a:pt x="146051" y="108541"/>
                      <a:pt x="136784" y="110486"/>
                    </a:cubicBezTo>
                    <a:cubicBezTo>
                      <a:pt x="135617" y="110731"/>
                      <a:pt x="134427" y="110854"/>
                      <a:pt x="133235" y="110852"/>
                    </a:cubicBezTo>
                    <a:cubicBezTo>
                      <a:pt x="132068" y="110838"/>
                      <a:pt x="130906" y="110699"/>
                      <a:pt x="129769" y="110440"/>
                    </a:cubicBezTo>
                    <a:cubicBezTo>
                      <a:pt x="129374" y="110369"/>
                      <a:pt x="128987" y="110258"/>
                      <a:pt x="128613" y="110111"/>
                    </a:cubicBezTo>
                    <a:cubicBezTo>
                      <a:pt x="127586" y="109864"/>
                      <a:pt x="126589" y="109504"/>
                      <a:pt x="125641" y="109038"/>
                    </a:cubicBezTo>
                    <a:cubicBezTo>
                      <a:pt x="124618" y="108536"/>
                      <a:pt x="123383" y="108810"/>
                      <a:pt x="122669" y="109697"/>
                    </a:cubicBezTo>
                    <a:lnTo>
                      <a:pt x="120605" y="112172"/>
                    </a:lnTo>
                    <a:lnTo>
                      <a:pt x="118130" y="115143"/>
                    </a:lnTo>
                    <a:lnTo>
                      <a:pt x="114828" y="119102"/>
                    </a:lnTo>
                    <a:cubicBezTo>
                      <a:pt x="114531" y="119481"/>
                      <a:pt x="114358" y="119941"/>
                      <a:pt x="114332" y="120421"/>
                    </a:cubicBezTo>
                    <a:cubicBezTo>
                      <a:pt x="113660" y="124955"/>
                      <a:pt x="111842" y="129242"/>
                      <a:pt x="109048" y="132878"/>
                    </a:cubicBezTo>
                    <a:lnTo>
                      <a:pt x="108553" y="133539"/>
                    </a:lnTo>
                    <a:cubicBezTo>
                      <a:pt x="108058" y="134116"/>
                      <a:pt x="107563" y="134611"/>
                      <a:pt x="107068" y="135105"/>
                    </a:cubicBezTo>
                    <a:close/>
                    <a:moveTo>
                      <a:pt x="248306" y="186578"/>
                    </a:moveTo>
                    <a:lnTo>
                      <a:pt x="245499" y="187072"/>
                    </a:lnTo>
                    <a:lnTo>
                      <a:pt x="231962" y="189796"/>
                    </a:lnTo>
                    <a:lnTo>
                      <a:pt x="194237" y="197136"/>
                    </a:lnTo>
                    <a:lnTo>
                      <a:pt x="108224" y="154737"/>
                    </a:lnTo>
                    <a:cubicBezTo>
                      <a:pt x="108380" y="154229"/>
                      <a:pt x="108573" y="153733"/>
                      <a:pt x="108801" y="153253"/>
                    </a:cubicBezTo>
                    <a:lnTo>
                      <a:pt x="108801" y="153171"/>
                    </a:lnTo>
                    <a:cubicBezTo>
                      <a:pt x="108966" y="152840"/>
                      <a:pt x="109131" y="152427"/>
                      <a:pt x="109296" y="152098"/>
                    </a:cubicBezTo>
                    <a:cubicBezTo>
                      <a:pt x="109379" y="151850"/>
                      <a:pt x="109544" y="151520"/>
                      <a:pt x="109626" y="151274"/>
                    </a:cubicBezTo>
                    <a:cubicBezTo>
                      <a:pt x="109770" y="151043"/>
                      <a:pt x="109881" y="150792"/>
                      <a:pt x="109956" y="150530"/>
                    </a:cubicBezTo>
                    <a:lnTo>
                      <a:pt x="110700" y="149046"/>
                    </a:lnTo>
                    <a:cubicBezTo>
                      <a:pt x="110700" y="148964"/>
                      <a:pt x="110782" y="148881"/>
                      <a:pt x="110782" y="148798"/>
                    </a:cubicBezTo>
                    <a:cubicBezTo>
                      <a:pt x="111855" y="146654"/>
                      <a:pt x="113093" y="144344"/>
                      <a:pt x="114332" y="141952"/>
                    </a:cubicBezTo>
                    <a:cubicBezTo>
                      <a:pt x="114428" y="141752"/>
                      <a:pt x="114538" y="141558"/>
                      <a:pt x="114662" y="141374"/>
                    </a:cubicBezTo>
                    <a:cubicBezTo>
                      <a:pt x="115405" y="139973"/>
                      <a:pt x="116147" y="138571"/>
                      <a:pt x="116891" y="137249"/>
                    </a:cubicBezTo>
                    <a:cubicBezTo>
                      <a:pt x="119697" y="131971"/>
                      <a:pt x="122256" y="127270"/>
                      <a:pt x="123577" y="124051"/>
                    </a:cubicBezTo>
                    <a:lnTo>
                      <a:pt x="190688" y="147149"/>
                    </a:lnTo>
                    <a:lnTo>
                      <a:pt x="191514" y="147396"/>
                    </a:lnTo>
                    <a:cubicBezTo>
                      <a:pt x="192023" y="147560"/>
                      <a:pt x="192572" y="147560"/>
                      <a:pt x="193082" y="147396"/>
                    </a:cubicBezTo>
                    <a:lnTo>
                      <a:pt x="245087" y="129496"/>
                    </a:lnTo>
                    <a:lnTo>
                      <a:pt x="245170" y="129496"/>
                    </a:lnTo>
                    <a:lnTo>
                      <a:pt x="247646" y="128506"/>
                    </a:lnTo>
                    <a:lnTo>
                      <a:pt x="267044" y="249023"/>
                    </a:lnTo>
                    <a:lnTo>
                      <a:pt x="254827" y="259994"/>
                    </a:lnTo>
                    <a:lnTo>
                      <a:pt x="252681" y="218008"/>
                    </a:lnTo>
                    <a:lnTo>
                      <a:pt x="251278" y="188805"/>
                    </a:lnTo>
                    <a:cubicBezTo>
                      <a:pt x="251185" y="188099"/>
                      <a:pt x="250832" y="187452"/>
                      <a:pt x="250288" y="186991"/>
                    </a:cubicBezTo>
                    <a:cubicBezTo>
                      <a:pt x="249721" y="186567"/>
                      <a:pt x="248995" y="186416"/>
                      <a:pt x="248306" y="18657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2" name="Google Shape;2792;g2d252dde5c4_1_531"/>
              <p:cNvSpPr/>
              <p:nvPr/>
            </p:nvSpPr>
            <p:spPr>
              <a:xfrm>
                <a:off x="4034072" y="4027172"/>
                <a:ext cx="24598" cy="24581"/>
              </a:xfrm>
              <a:custGeom>
                <a:rect b="b" l="l" r="r" t="t"/>
                <a:pathLst>
                  <a:path extrusionOk="0" h="24581" w="24598">
                    <a:moveTo>
                      <a:pt x="12632" y="-19"/>
                    </a:moveTo>
                    <a:cubicBezTo>
                      <a:pt x="19425" y="-19"/>
                      <a:pt x="24932" y="5483"/>
                      <a:pt x="24932" y="12271"/>
                    </a:cubicBezTo>
                    <a:cubicBezTo>
                      <a:pt x="24933" y="19059"/>
                      <a:pt x="19426" y="24562"/>
                      <a:pt x="12633" y="24562"/>
                    </a:cubicBezTo>
                    <a:cubicBezTo>
                      <a:pt x="5841" y="24563"/>
                      <a:pt x="334" y="19060"/>
                      <a:pt x="334" y="12272"/>
                    </a:cubicBezTo>
                    <a:cubicBezTo>
                      <a:pt x="351" y="5491"/>
                      <a:pt x="5847" y="-2"/>
                      <a:pt x="12632" y="-19"/>
                    </a:cubicBezTo>
                    <a:close/>
                    <a:moveTo>
                      <a:pt x="19979" y="12272"/>
                    </a:moveTo>
                    <a:cubicBezTo>
                      <a:pt x="19980" y="8218"/>
                      <a:pt x="16691" y="4931"/>
                      <a:pt x="12633" y="4931"/>
                    </a:cubicBezTo>
                    <a:cubicBezTo>
                      <a:pt x="8576" y="4930"/>
                      <a:pt x="5287" y="8217"/>
                      <a:pt x="5286" y="12271"/>
                    </a:cubicBezTo>
                    <a:cubicBezTo>
                      <a:pt x="5286" y="16326"/>
                      <a:pt x="8575" y="19613"/>
                      <a:pt x="12632" y="19613"/>
                    </a:cubicBezTo>
                    <a:cubicBezTo>
                      <a:pt x="16686" y="19604"/>
                      <a:pt x="19970" y="16323"/>
                      <a:pt x="19979" y="1227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93" name="Google Shape;2793;g2d252dde5c4_1_531"/>
            <p:cNvSpPr/>
            <p:nvPr/>
          </p:nvSpPr>
          <p:spPr>
            <a:xfrm>
              <a:off x="404381" y="2876261"/>
              <a:ext cx="417289" cy="416996"/>
            </a:xfrm>
            <a:custGeom>
              <a:rect b="b" l="l" r="r" t="t"/>
              <a:pathLst>
                <a:path extrusionOk="0" h="284154" w="284354">
                  <a:moveTo>
                    <a:pt x="334" y="142057"/>
                  </a:moveTo>
                  <a:cubicBezTo>
                    <a:pt x="335" y="63590"/>
                    <a:pt x="63990" y="-20"/>
                    <a:pt x="142513" y="-19"/>
                  </a:cubicBezTo>
                  <a:cubicBezTo>
                    <a:pt x="221035" y="-18"/>
                    <a:pt x="284689" y="63593"/>
                    <a:pt x="284688" y="142060"/>
                  </a:cubicBezTo>
                  <a:cubicBezTo>
                    <a:pt x="284687" y="220527"/>
                    <a:pt x="221032" y="284137"/>
                    <a:pt x="142510" y="284136"/>
                  </a:cubicBezTo>
                  <a:cubicBezTo>
                    <a:pt x="104798" y="284135"/>
                    <a:pt x="68631" y="269163"/>
                    <a:pt x="41967" y="242513"/>
                  </a:cubicBezTo>
                  <a:cubicBezTo>
                    <a:pt x="15224" y="215925"/>
                    <a:pt x="233" y="179754"/>
                    <a:pt x="334" y="142057"/>
                  </a:cubicBezTo>
                  <a:close/>
                  <a:moveTo>
                    <a:pt x="275802" y="142057"/>
                  </a:moveTo>
                  <a:cubicBezTo>
                    <a:pt x="275814" y="68494"/>
                    <a:pt x="216147" y="8851"/>
                    <a:pt x="142533" y="8839"/>
                  </a:cubicBezTo>
                  <a:cubicBezTo>
                    <a:pt x="68919" y="8827"/>
                    <a:pt x="9233" y="68451"/>
                    <a:pt x="9222" y="142014"/>
                  </a:cubicBezTo>
                  <a:cubicBezTo>
                    <a:pt x="9210" y="215577"/>
                    <a:pt x="68876" y="275220"/>
                    <a:pt x="142490" y="275232"/>
                  </a:cubicBezTo>
                  <a:cubicBezTo>
                    <a:pt x="177843" y="275238"/>
                    <a:pt x="211750" y="261208"/>
                    <a:pt x="236751" y="236231"/>
                  </a:cubicBezTo>
                  <a:lnTo>
                    <a:pt x="236751" y="236231"/>
                  </a:lnTo>
                  <a:cubicBezTo>
                    <a:pt x="261840" y="211316"/>
                    <a:pt x="275903" y="177402"/>
                    <a:pt x="275802" y="142057"/>
                  </a:cubicBezTo>
                  <a:close/>
                  <a:moveTo>
                    <a:pt x="42081" y="141787"/>
                  </a:moveTo>
                  <a:cubicBezTo>
                    <a:pt x="42079" y="86492"/>
                    <a:pt x="86935" y="41665"/>
                    <a:pt x="142269" y="41663"/>
                  </a:cubicBezTo>
                  <a:cubicBezTo>
                    <a:pt x="160255" y="41662"/>
                    <a:pt x="177909" y="46500"/>
                    <a:pt x="193379" y="55668"/>
                  </a:cubicBezTo>
                  <a:lnTo>
                    <a:pt x="212805" y="67086"/>
                  </a:lnTo>
                  <a:lnTo>
                    <a:pt x="158381" y="121516"/>
                  </a:lnTo>
                  <a:lnTo>
                    <a:pt x="148667" y="118934"/>
                  </a:lnTo>
                  <a:cubicBezTo>
                    <a:pt x="136012" y="115427"/>
                    <a:pt x="122908" y="122836"/>
                    <a:pt x="119399" y="135482"/>
                  </a:cubicBezTo>
                  <a:cubicBezTo>
                    <a:pt x="118246" y="139637"/>
                    <a:pt x="118246" y="144028"/>
                    <a:pt x="119399" y="148183"/>
                  </a:cubicBezTo>
                  <a:lnTo>
                    <a:pt x="121981" y="157880"/>
                  </a:lnTo>
                  <a:lnTo>
                    <a:pt x="67532" y="212300"/>
                  </a:lnTo>
                  <a:lnTo>
                    <a:pt x="56089" y="192931"/>
                  </a:lnTo>
                  <a:cubicBezTo>
                    <a:pt x="46926" y="177442"/>
                    <a:pt x="42089" y="159780"/>
                    <a:pt x="42081" y="141787"/>
                  </a:cubicBezTo>
                  <a:close/>
                  <a:moveTo>
                    <a:pt x="198370" y="68928"/>
                  </a:moveTo>
                  <a:lnTo>
                    <a:pt x="188857" y="63332"/>
                  </a:lnTo>
                  <a:cubicBezTo>
                    <a:pt x="145456" y="37647"/>
                    <a:pt x="89436" y="51984"/>
                    <a:pt x="63732" y="95355"/>
                  </a:cubicBezTo>
                  <a:cubicBezTo>
                    <a:pt x="46726" y="124050"/>
                    <a:pt x="46737" y="159729"/>
                    <a:pt x="63758" y="188414"/>
                  </a:cubicBezTo>
                  <a:lnTo>
                    <a:pt x="69358" y="197893"/>
                  </a:lnTo>
                  <a:lnTo>
                    <a:pt x="112052" y="155221"/>
                  </a:lnTo>
                  <a:lnTo>
                    <a:pt x="110791" y="150476"/>
                  </a:lnTo>
                  <a:cubicBezTo>
                    <a:pt x="106013" y="133082"/>
                    <a:pt x="116250" y="115110"/>
                    <a:pt x="133657" y="110336"/>
                  </a:cubicBezTo>
                  <a:cubicBezTo>
                    <a:pt x="139315" y="108784"/>
                    <a:pt x="145287" y="108783"/>
                    <a:pt x="150946" y="110332"/>
                  </a:cubicBezTo>
                  <a:lnTo>
                    <a:pt x="155702" y="111592"/>
                  </a:lnTo>
                  <a:close/>
                  <a:moveTo>
                    <a:pt x="72236" y="217010"/>
                  </a:moveTo>
                  <a:lnTo>
                    <a:pt x="126694" y="162641"/>
                  </a:lnTo>
                  <a:lnTo>
                    <a:pt x="136373" y="165187"/>
                  </a:lnTo>
                  <a:cubicBezTo>
                    <a:pt x="149020" y="168727"/>
                    <a:pt x="162145" y="161352"/>
                    <a:pt x="165689" y="148714"/>
                  </a:cubicBezTo>
                  <a:cubicBezTo>
                    <a:pt x="166860" y="144536"/>
                    <a:pt x="166864" y="140119"/>
                    <a:pt x="165702" y="135939"/>
                  </a:cubicBezTo>
                  <a:lnTo>
                    <a:pt x="163145" y="126234"/>
                  </a:lnTo>
                  <a:lnTo>
                    <a:pt x="217578" y="71856"/>
                  </a:lnTo>
                  <a:lnTo>
                    <a:pt x="229004" y="91250"/>
                  </a:lnTo>
                  <a:cubicBezTo>
                    <a:pt x="257229" y="138836"/>
                    <a:pt x="241508" y="200276"/>
                    <a:pt x="193889" y="228481"/>
                  </a:cubicBezTo>
                  <a:cubicBezTo>
                    <a:pt x="162367" y="247153"/>
                    <a:pt x="123160" y="247145"/>
                    <a:pt x="91644" y="228462"/>
                  </a:cubicBezTo>
                  <a:close/>
                  <a:moveTo>
                    <a:pt x="129373" y="172547"/>
                  </a:moveTo>
                  <a:lnTo>
                    <a:pt x="86653" y="215185"/>
                  </a:lnTo>
                  <a:lnTo>
                    <a:pt x="96165" y="220798"/>
                  </a:lnTo>
                  <a:cubicBezTo>
                    <a:pt x="139537" y="246526"/>
                    <a:pt x="195569" y="232247"/>
                    <a:pt x="221315" y="188905"/>
                  </a:cubicBezTo>
                  <a:cubicBezTo>
                    <a:pt x="238366" y="160200"/>
                    <a:pt x="238374" y="124482"/>
                    <a:pt x="221334" y="95769"/>
                  </a:cubicBezTo>
                  <a:lnTo>
                    <a:pt x="215734" y="86280"/>
                  </a:lnTo>
                  <a:lnTo>
                    <a:pt x="173058" y="128910"/>
                  </a:lnTo>
                  <a:lnTo>
                    <a:pt x="174310" y="133663"/>
                  </a:lnTo>
                  <a:cubicBezTo>
                    <a:pt x="179084" y="151059"/>
                    <a:pt x="168842" y="169029"/>
                    <a:pt x="151434" y="173799"/>
                  </a:cubicBezTo>
                  <a:cubicBezTo>
                    <a:pt x="145764" y="175353"/>
                    <a:pt x="139780" y="175350"/>
                    <a:pt x="134112" y="1737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4" name="Google Shape;2794;g2d252dde5c4_1_531"/>
            <p:cNvSpPr/>
            <p:nvPr/>
          </p:nvSpPr>
          <p:spPr>
            <a:xfrm>
              <a:off x="440124" y="3468761"/>
              <a:ext cx="223690" cy="223531"/>
            </a:xfrm>
            <a:custGeom>
              <a:rect b="b" l="l" r="r" t="t"/>
              <a:pathLst>
                <a:path extrusionOk="0" h="152321" w="152429">
                  <a:moveTo>
                    <a:pt x="334" y="76142"/>
                  </a:moveTo>
                  <a:cubicBezTo>
                    <a:pt x="334" y="34079"/>
                    <a:pt x="34457" y="-19"/>
                    <a:pt x="76549" y="-19"/>
                  </a:cubicBezTo>
                  <a:cubicBezTo>
                    <a:pt x="118641" y="-19"/>
                    <a:pt x="152763" y="34080"/>
                    <a:pt x="152763" y="76142"/>
                  </a:cubicBezTo>
                  <a:cubicBezTo>
                    <a:pt x="152763" y="118205"/>
                    <a:pt x="118640" y="152303"/>
                    <a:pt x="76548" y="152303"/>
                  </a:cubicBezTo>
                  <a:cubicBezTo>
                    <a:pt x="56332" y="152303"/>
                    <a:pt x="36944" y="144277"/>
                    <a:pt x="22651" y="129990"/>
                  </a:cubicBezTo>
                  <a:cubicBezTo>
                    <a:pt x="8316" y="115738"/>
                    <a:pt x="280" y="96349"/>
                    <a:pt x="334" y="76142"/>
                  </a:cubicBezTo>
                  <a:close/>
                  <a:moveTo>
                    <a:pt x="147999" y="76142"/>
                  </a:moveTo>
                  <a:cubicBezTo>
                    <a:pt x="148006" y="36708"/>
                    <a:pt x="116022" y="4735"/>
                    <a:pt x="76561" y="4728"/>
                  </a:cubicBezTo>
                  <a:cubicBezTo>
                    <a:pt x="37099" y="4722"/>
                    <a:pt x="5104" y="36683"/>
                    <a:pt x="5097" y="76117"/>
                  </a:cubicBezTo>
                  <a:cubicBezTo>
                    <a:pt x="5091" y="115551"/>
                    <a:pt x="37075" y="147523"/>
                    <a:pt x="76536" y="147530"/>
                  </a:cubicBezTo>
                  <a:cubicBezTo>
                    <a:pt x="95487" y="147533"/>
                    <a:pt x="113663" y="140013"/>
                    <a:pt x="127065" y="126624"/>
                  </a:cubicBezTo>
                  <a:lnTo>
                    <a:pt x="127065" y="126624"/>
                  </a:lnTo>
                  <a:cubicBezTo>
                    <a:pt x="140514" y="113269"/>
                    <a:pt x="148053" y="95089"/>
                    <a:pt x="147999" y="76142"/>
                  </a:cubicBezTo>
                  <a:close/>
                  <a:moveTo>
                    <a:pt x="22712" y="75997"/>
                  </a:moveTo>
                  <a:cubicBezTo>
                    <a:pt x="22711" y="46355"/>
                    <a:pt x="46757" y="22326"/>
                    <a:pt x="76419" y="22325"/>
                  </a:cubicBezTo>
                  <a:cubicBezTo>
                    <a:pt x="86060" y="22325"/>
                    <a:pt x="95523" y="24918"/>
                    <a:pt x="103816" y="29832"/>
                  </a:cubicBezTo>
                  <a:lnTo>
                    <a:pt x="114229" y="35953"/>
                  </a:lnTo>
                  <a:lnTo>
                    <a:pt x="85055" y="65130"/>
                  </a:lnTo>
                  <a:lnTo>
                    <a:pt x="79849" y="63746"/>
                  </a:lnTo>
                  <a:cubicBezTo>
                    <a:pt x="73064" y="61867"/>
                    <a:pt x="66040" y="65839"/>
                    <a:pt x="64159" y="72619"/>
                  </a:cubicBezTo>
                  <a:cubicBezTo>
                    <a:pt x="63541" y="74845"/>
                    <a:pt x="63541" y="77198"/>
                    <a:pt x="64159" y="79425"/>
                  </a:cubicBezTo>
                  <a:lnTo>
                    <a:pt x="65543" y="84623"/>
                  </a:lnTo>
                  <a:lnTo>
                    <a:pt x="36356" y="113795"/>
                  </a:lnTo>
                  <a:lnTo>
                    <a:pt x="30221" y="103413"/>
                  </a:lnTo>
                  <a:cubicBezTo>
                    <a:pt x="25310" y="95110"/>
                    <a:pt x="22716" y="85642"/>
                    <a:pt x="22712" y="75997"/>
                  </a:cubicBezTo>
                  <a:close/>
                  <a:moveTo>
                    <a:pt x="106491" y="36940"/>
                  </a:moveTo>
                  <a:lnTo>
                    <a:pt x="101392" y="33941"/>
                  </a:lnTo>
                  <a:cubicBezTo>
                    <a:pt x="78128" y="20171"/>
                    <a:pt x="48098" y="27856"/>
                    <a:pt x="34319" y="51104"/>
                  </a:cubicBezTo>
                  <a:cubicBezTo>
                    <a:pt x="25202" y="66487"/>
                    <a:pt x="25207" y="85614"/>
                    <a:pt x="34333" y="100991"/>
                  </a:cubicBezTo>
                  <a:lnTo>
                    <a:pt x="37334" y="106072"/>
                  </a:lnTo>
                  <a:lnTo>
                    <a:pt x="60220" y="83197"/>
                  </a:lnTo>
                  <a:lnTo>
                    <a:pt x="59544" y="80655"/>
                  </a:lnTo>
                  <a:cubicBezTo>
                    <a:pt x="56983" y="71331"/>
                    <a:pt x="62470" y="61697"/>
                    <a:pt x="71801" y="59137"/>
                  </a:cubicBezTo>
                  <a:cubicBezTo>
                    <a:pt x="74834" y="58305"/>
                    <a:pt x="78036" y="58304"/>
                    <a:pt x="81070" y="59135"/>
                  </a:cubicBezTo>
                  <a:lnTo>
                    <a:pt x="83619" y="59810"/>
                  </a:lnTo>
                  <a:close/>
                  <a:moveTo>
                    <a:pt x="38877" y="116320"/>
                  </a:moveTo>
                  <a:lnTo>
                    <a:pt x="68070" y="87176"/>
                  </a:lnTo>
                  <a:lnTo>
                    <a:pt x="73257" y="88540"/>
                  </a:lnTo>
                  <a:cubicBezTo>
                    <a:pt x="80037" y="90438"/>
                    <a:pt x="87073" y="86485"/>
                    <a:pt x="88972" y="79710"/>
                  </a:cubicBezTo>
                  <a:cubicBezTo>
                    <a:pt x="89600" y="77471"/>
                    <a:pt x="89602" y="75102"/>
                    <a:pt x="88979" y="72862"/>
                  </a:cubicBezTo>
                  <a:lnTo>
                    <a:pt x="87609" y="67659"/>
                  </a:lnTo>
                  <a:lnTo>
                    <a:pt x="116787" y="38510"/>
                  </a:lnTo>
                  <a:lnTo>
                    <a:pt x="122913" y="48906"/>
                  </a:lnTo>
                  <a:cubicBezTo>
                    <a:pt x="138043" y="74415"/>
                    <a:pt x="129616" y="107350"/>
                    <a:pt x="104090" y="122470"/>
                  </a:cubicBezTo>
                  <a:cubicBezTo>
                    <a:pt x="87192" y="132479"/>
                    <a:pt x="66175" y="132475"/>
                    <a:pt x="49281" y="122460"/>
                  </a:cubicBezTo>
                  <a:close/>
                  <a:moveTo>
                    <a:pt x="69505" y="92485"/>
                  </a:moveTo>
                  <a:lnTo>
                    <a:pt x="46605" y="115342"/>
                  </a:lnTo>
                  <a:lnTo>
                    <a:pt x="51704" y="118351"/>
                  </a:lnTo>
                  <a:cubicBezTo>
                    <a:pt x="74954" y="132143"/>
                    <a:pt x="104990" y="124489"/>
                    <a:pt x="118791" y="101255"/>
                  </a:cubicBezTo>
                  <a:cubicBezTo>
                    <a:pt x="127932" y="85868"/>
                    <a:pt x="127936" y="66721"/>
                    <a:pt x="118801" y="51329"/>
                  </a:cubicBezTo>
                  <a:lnTo>
                    <a:pt x="115799" y="46242"/>
                  </a:lnTo>
                  <a:lnTo>
                    <a:pt x="92923" y="69094"/>
                  </a:lnTo>
                  <a:lnTo>
                    <a:pt x="93594" y="71642"/>
                  </a:lnTo>
                  <a:cubicBezTo>
                    <a:pt x="96153" y="80967"/>
                    <a:pt x="90663" y="90599"/>
                    <a:pt x="81331" y="93157"/>
                  </a:cubicBezTo>
                  <a:cubicBezTo>
                    <a:pt x="78292" y="93990"/>
                    <a:pt x="75084" y="93988"/>
                    <a:pt x="72046" y="931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5" name="Google Shape;2795;g2d252dde5c4_1_531"/>
            <p:cNvSpPr/>
            <p:nvPr/>
          </p:nvSpPr>
          <p:spPr>
            <a:xfrm>
              <a:off x="4" y="3474057"/>
              <a:ext cx="139484" cy="196918"/>
            </a:xfrm>
            <a:custGeom>
              <a:rect b="b" l="l" r="r" t="t"/>
              <a:pathLst>
                <a:path extrusionOk="0" h="134186" w="95049">
                  <a:moveTo>
                    <a:pt x="95383" y="92746"/>
                  </a:moveTo>
                  <a:lnTo>
                    <a:pt x="2538" y="-19"/>
                  </a:lnTo>
                  <a:lnTo>
                    <a:pt x="334" y="567"/>
                  </a:lnTo>
                  <a:lnTo>
                    <a:pt x="334" y="19230"/>
                  </a:lnTo>
                  <a:lnTo>
                    <a:pt x="70804" y="89636"/>
                  </a:lnTo>
                  <a:lnTo>
                    <a:pt x="54630" y="99175"/>
                  </a:lnTo>
                  <a:cubicBezTo>
                    <a:pt x="37905" y="109021"/>
                    <a:pt x="19493" y="115673"/>
                    <a:pt x="334" y="118792"/>
                  </a:cubicBezTo>
                  <a:lnTo>
                    <a:pt x="334" y="134168"/>
                  </a:lnTo>
                  <a:cubicBezTo>
                    <a:pt x="22223" y="130921"/>
                    <a:pt x="43278" y="123475"/>
                    <a:pt x="62339" y="1122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6" name="Google Shape;2796;g2d252dde5c4_1_531"/>
            <p:cNvSpPr/>
            <p:nvPr/>
          </p:nvSpPr>
          <p:spPr>
            <a:xfrm>
              <a:off x="4" y="3174073"/>
              <a:ext cx="215159" cy="424209"/>
            </a:xfrm>
            <a:custGeom>
              <a:rect b="b" l="l" r="r" t="t"/>
              <a:pathLst>
                <a:path extrusionOk="0" h="289069" w="146616">
                  <a:moveTo>
                    <a:pt x="15005" y="179781"/>
                  </a:moveTo>
                  <a:lnTo>
                    <a:pt x="10660" y="196271"/>
                  </a:lnTo>
                  <a:lnTo>
                    <a:pt x="103417" y="289051"/>
                  </a:lnTo>
                  <a:lnTo>
                    <a:pt x="122955" y="255985"/>
                  </a:lnTo>
                  <a:cubicBezTo>
                    <a:pt x="171124" y="175019"/>
                    <a:pt x="144491" y="70362"/>
                    <a:pt x="63469" y="22226"/>
                  </a:cubicBezTo>
                  <a:cubicBezTo>
                    <a:pt x="44100" y="10719"/>
                    <a:pt x="22642" y="3158"/>
                    <a:pt x="334" y="-19"/>
                  </a:cubicBezTo>
                  <a:lnTo>
                    <a:pt x="334" y="15353"/>
                  </a:lnTo>
                  <a:cubicBezTo>
                    <a:pt x="85150" y="28607"/>
                    <a:pt x="143156" y="108061"/>
                    <a:pt x="129892" y="192818"/>
                  </a:cubicBezTo>
                  <a:cubicBezTo>
                    <a:pt x="126826" y="212413"/>
                    <a:pt x="120033" y="231239"/>
                    <a:pt x="109880" y="248281"/>
                  </a:cubicBezTo>
                  <a:lnTo>
                    <a:pt x="100303" y="264488"/>
                  </a:lnTo>
                  <a:lnTo>
                    <a:pt x="27561" y="191707"/>
                  </a:lnTo>
                  <a:lnTo>
                    <a:pt x="29680" y="183634"/>
                  </a:lnTo>
                  <a:cubicBezTo>
                    <a:pt x="36893" y="157788"/>
                    <a:pt x="24528" y="130494"/>
                    <a:pt x="334" y="118857"/>
                  </a:cubicBezTo>
                  <a:lnTo>
                    <a:pt x="334" y="136482"/>
                  </a:lnTo>
                  <a:cubicBezTo>
                    <a:pt x="13703" y="146502"/>
                    <a:pt x="19532" y="163705"/>
                    <a:pt x="15005" y="1797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7" name="Google Shape;2797;g2d252dde5c4_1_531"/>
            <p:cNvSpPr/>
            <p:nvPr/>
          </p:nvSpPr>
          <p:spPr>
            <a:xfrm>
              <a:off x="4" y="3068870"/>
              <a:ext cx="319353" cy="707276"/>
            </a:xfrm>
            <a:custGeom>
              <a:rect b="b" l="l" r="r" t="t"/>
              <a:pathLst>
                <a:path extrusionOk="0" h="481960" w="217617">
                  <a:moveTo>
                    <a:pt x="146941" y="69695"/>
                  </a:moveTo>
                  <a:cubicBezTo>
                    <a:pt x="107640" y="30173"/>
                    <a:pt x="55814" y="5529"/>
                    <a:pt x="334" y="-19"/>
                  </a:cubicBezTo>
                  <a:lnTo>
                    <a:pt x="334" y="15318"/>
                  </a:lnTo>
                  <a:cubicBezTo>
                    <a:pt x="125040" y="28937"/>
                    <a:pt x="215087" y="141001"/>
                    <a:pt x="201458" y="265621"/>
                  </a:cubicBezTo>
                  <a:cubicBezTo>
                    <a:pt x="189883" y="371460"/>
                    <a:pt x="106248" y="455037"/>
                    <a:pt x="334" y="466604"/>
                  </a:cubicBezTo>
                  <a:lnTo>
                    <a:pt x="334" y="481942"/>
                  </a:lnTo>
                  <a:cubicBezTo>
                    <a:pt x="133509" y="468250"/>
                    <a:pt x="230361" y="349266"/>
                    <a:pt x="216660" y="216184"/>
                  </a:cubicBezTo>
                  <a:cubicBezTo>
                    <a:pt x="210957" y="160799"/>
                    <a:pt x="186337" y="109067"/>
                    <a:pt x="146941" y="696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8" name="Google Shape;2798;g2d252dde5c4_1_531"/>
            <p:cNvSpPr/>
            <p:nvPr/>
          </p:nvSpPr>
          <p:spPr>
            <a:xfrm>
              <a:off x="1347465" y="2215543"/>
              <a:ext cx="52218" cy="82717"/>
            </a:xfrm>
            <a:custGeom>
              <a:rect b="b" l="l" r="r" t="t"/>
              <a:pathLst>
                <a:path extrusionOk="0" h="56366" w="35583">
                  <a:moveTo>
                    <a:pt x="24941" y="23917"/>
                  </a:moveTo>
                  <a:lnTo>
                    <a:pt x="35917" y="17449"/>
                  </a:lnTo>
                  <a:lnTo>
                    <a:pt x="35917" y="-19"/>
                  </a:lnTo>
                  <a:cubicBezTo>
                    <a:pt x="35093" y="447"/>
                    <a:pt x="34241" y="829"/>
                    <a:pt x="33422" y="1310"/>
                  </a:cubicBezTo>
                  <a:lnTo>
                    <a:pt x="334" y="20777"/>
                  </a:lnTo>
                  <a:lnTo>
                    <a:pt x="35917" y="56347"/>
                  </a:lnTo>
                  <a:lnTo>
                    <a:pt x="35917" y="3488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9" name="Google Shape;2799;g2d252dde5c4_1_531"/>
            <p:cNvSpPr/>
            <p:nvPr/>
          </p:nvSpPr>
          <p:spPr>
            <a:xfrm>
              <a:off x="1167386" y="2100180"/>
              <a:ext cx="232213" cy="666970"/>
            </a:xfrm>
            <a:custGeom>
              <a:rect b="b" l="l" r="r" t="t"/>
              <a:pathLst>
                <a:path extrusionOk="0" h="454494" w="158237">
                  <a:moveTo>
                    <a:pt x="82086" y="387809"/>
                  </a:moveTo>
                  <a:cubicBezTo>
                    <a:pt x="-6652" y="299106"/>
                    <a:pt x="-6630" y="155313"/>
                    <a:pt x="82134" y="66638"/>
                  </a:cubicBezTo>
                  <a:cubicBezTo>
                    <a:pt x="103934" y="44859"/>
                    <a:pt x="129941" y="27740"/>
                    <a:pt x="158571" y="16322"/>
                  </a:cubicBezTo>
                  <a:lnTo>
                    <a:pt x="158571" y="-19"/>
                  </a:lnTo>
                  <a:cubicBezTo>
                    <a:pt x="32978" y="46554"/>
                    <a:pt x="-31054" y="186051"/>
                    <a:pt x="15552" y="311556"/>
                  </a:cubicBezTo>
                  <a:cubicBezTo>
                    <a:pt x="40127" y="377733"/>
                    <a:pt x="92348" y="429918"/>
                    <a:pt x="158571" y="454475"/>
                  </a:cubicBezTo>
                  <a:lnTo>
                    <a:pt x="158571" y="438134"/>
                  </a:lnTo>
                  <a:cubicBezTo>
                    <a:pt x="129915" y="426735"/>
                    <a:pt x="103889" y="409610"/>
                    <a:pt x="82086" y="3878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0" name="Google Shape;2800;g2d252dde5c4_1_531"/>
            <p:cNvSpPr/>
            <p:nvPr/>
          </p:nvSpPr>
          <p:spPr>
            <a:xfrm>
              <a:off x="1271730" y="2258016"/>
              <a:ext cx="127918" cy="394608"/>
            </a:xfrm>
            <a:custGeom>
              <a:rect b="b" l="l" r="r" t="t"/>
              <a:pathLst>
                <a:path extrusionOk="0" h="268898" w="87167">
                  <a:moveTo>
                    <a:pt x="61182" y="230102"/>
                  </a:moveTo>
                  <a:cubicBezTo>
                    <a:pt x="10929" y="179824"/>
                    <a:pt x="1133" y="101918"/>
                    <a:pt x="37375" y="40778"/>
                  </a:cubicBezTo>
                  <a:lnTo>
                    <a:pt x="46921" y="24571"/>
                  </a:lnTo>
                  <a:lnTo>
                    <a:pt x="87501" y="65099"/>
                  </a:lnTo>
                  <a:lnTo>
                    <a:pt x="87501" y="43637"/>
                  </a:lnTo>
                  <a:lnTo>
                    <a:pt x="43779" y="-19"/>
                  </a:lnTo>
                  <a:lnTo>
                    <a:pt x="24299" y="33076"/>
                  </a:lnTo>
                  <a:cubicBezTo>
                    <a:pt x="-23837" y="114037"/>
                    <a:pt x="2819" y="218663"/>
                    <a:pt x="83836" y="266765"/>
                  </a:cubicBezTo>
                  <a:cubicBezTo>
                    <a:pt x="85049" y="267485"/>
                    <a:pt x="86271" y="268190"/>
                    <a:pt x="87501" y="268880"/>
                  </a:cubicBezTo>
                  <a:lnTo>
                    <a:pt x="87501" y="251189"/>
                  </a:lnTo>
                  <a:cubicBezTo>
                    <a:pt x="77991" y="245131"/>
                    <a:pt x="69167" y="238061"/>
                    <a:pt x="61182" y="230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1" name="Google Shape;2801;g2d252dde5c4_1_531"/>
            <p:cNvSpPr/>
            <p:nvPr/>
          </p:nvSpPr>
          <p:spPr>
            <a:xfrm>
              <a:off x="1070159" y="4331966"/>
              <a:ext cx="329395" cy="285069"/>
            </a:xfrm>
            <a:custGeom>
              <a:rect b="b" l="l" r="r" t="t"/>
              <a:pathLst>
                <a:path extrusionOk="0" h="194255" w="224460">
                  <a:moveTo>
                    <a:pt x="37232" y="40780"/>
                  </a:moveTo>
                  <a:lnTo>
                    <a:pt x="46778" y="24571"/>
                  </a:lnTo>
                  <a:lnTo>
                    <a:pt x="119565" y="97264"/>
                  </a:lnTo>
                  <a:lnTo>
                    <a:pt x="117416" y="105368"/>
                  </a:lnTo>
                  <a:cubicBezTo>
                    <a:pt x="109283" y="135027"/>
                    <a:pt x="126749" y="165658"/>
                    <a:pt x="156428" y="173786"/>
                  </a:cubicBezTo>
                  <a:cubicBezTo>
                    <a:pt x="166076" y="176428"/>
                    <a:pt x="176258" y="176426"/>
                    <a:pt x="185905" y="173780"/>
                  </a:cubicBezTo>
                  <a:lnTo>
                    <a:pt x="194000" y="171631"/>
                  </a:lnTo>
                  <a:lnTo>
                    <a:pt x="216626" y="194237"/>
                  </a:lnTo>
                  <a:lnTo>
                    <a:pt x="224794" y="194237"/>
                  </a:lnTo>
                  <a:lnTo>
                    <a:pt x="224794" y="180948"/>
                  </a:lnTo>
                  <a:lnTo>
                    <a:pt x="198536" y="154713"/>
                  </a:lnTo>
                  <a:lnTo>
                    <a:pt x="181991" y="159114"/>
                  </a:lnTo>
                  <a:cubicBezTo>
                    <a:pt x="160416" y="165092"/>
                    <a:pt x="138076" y="152461"/>
                    <a:pt x="132093" y="130901"/>
                  </a:cubicBezTo>
                  <a:cubicBezTo>
                    <a:pt x="130127" y="123817"/>
                    <a:pt x="130128" y="116333"/>
                    <a:pt x="132093" y="109249"/>
                  </a:cubicBezTo>
                  <a:lnTo>
                    <a:pt x="136496" y="92702"/>
                  </a:lnTo>
                  <a:lnTo>
                    <a:pt x="43637" y="-19"/>
                  </a:lnTo>
                  <a:lnTo>
                    <a:pt x="24157" y="33076"/>
                  </a:lnTo>
                  <a:cubicBezTo>
                    <a:pt x="-4922" y="82271"/>
                    <a:pt x="-7539" y="142716"/>
                    <a:pt x="17179" y="194236"/>
                  </a:cubicBezTo>
                  <a:lnTo>
                    <a:pt x="34362" y="194236"/>
                  </a:lnTo>
                  <a:cubicBezTo>
                    <a:pt x="8320" y="146122"/>
                    <a:pt x="9409" y="87889"/>
                    <a:pt x="37232" y="407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2" name="Google Shape;2802;g2d252dde5c4_1_531"/>
            <p:cNvSpPr/>
            <p:nvPr/>
          </p:nvSpPr>
          <p:spPr>
            <a:xfrm>
              <a:off x="1145683" y="4256620"/>
              <a:ext cx="253905" cy="317215"/>
            </a:xfrm>
            <a:custGeom>
              <a:rect b="b" l="l" r="r" t="t"/>
              <a:pathLst>
                <a:path extrusionOk="0" h="216160" w="173019">
                  <a:moveTo>
                    <a:pt x="172119" y="193439"/>
                  </a:moveTo>
                  <a:lnTo>
                    <a:pt x="173353" y="188739"/>
                  </a:lnTo>
                  <a:lnTo>
                    <a:pt x="173353" y="153262"/>
                  </a:lnTo>
                  <a:cubicBezTo>
                    <a:pt x="164243" y="124983"/>
                    <a:pt x="134424" y="108928"/>
                    <a:pt x="105779" y="116880"/>
                  </a:cubicBezTo>
                  <a:lnTo>
                    <a:pt x="97671" y="119013"/>
                  </a:lnTo>
                  <a:lnTo>
                    <a:pt x="24942" y="46306"/>
                  </a:lnTo>
                  <a:lnTo>
                    <a:pt x="41130" y="36765"/>
                  </a:lnTo>
                  <a:cubicBezTo>
                    <a:pt x="81171" y="13207"/>
                    <a:pt x="129618" y="8652"/>
                    <a:pt x="173353" y="24333"/>
                  </a:cubicBezTo>
                  <a:lnTo>
                    <a:pt x="173353" y="8317"/>
                  </a:lnTo>
                  <a:cubicBezTo>
                    <a:pt x="126654" y="-6789"/>
                    <a:pt x="75717" y="-1190"/>
                    <a:pt x="33422" y="23699"/>
                  </a:cubicBezTo>
                  <a:lnTo>
                    <a:pt x="334" y="43166"/>
                  </a:lnTo>
                  <a:lnTo>
                    <a:pt x="93105" y="135901"/>
                  </a:lnTo>
                  <a:lnTo>
                    <a:pt x="109664" y="131545"/>
                  </a:lnTo>
                  <a:cubicBezTo>
                    <a:pt x="131240" y="125555"/>
                    <a:pt x="153591" y="138178"/>
                    <a:pt x="159585" y="159740"/>
                  </a:cubicBezTo>
                  <a:cubicBezTo>
                    <a:pt x="161566" y="166864"/>
                    <a:pt x="161558" y="174393"/>
                    <a:pt x="159563" y="181513"/>
                  </a:cubicBezTo>
                  <a:lnTo>
                    <a:pt x="155219" y="198003"/>
                  </a:lnTo>
                  <a:lnTo>
                    <a:pt x="173353" y="216142"/>
                  </a:lnTo>
                  <a:lnTo>
                    <a:pt x="173353" y="1946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3" name="Google Shape;2803;g2d252dde5c4_1_531"/>
            <p:cNvSpPr/>
            <p:nvPr/>
          </p:nvSpPr>
          <p:spPr>
            <a:xfrm>
              <a:off x="965795" y="4152112"/>
              <a:ext cx="433709" cy="464834"/>
            </a:xfrm>
            <a:custGeom>
              <a:rect b="b" l="l" r="r" t="t"/>
              <a:pathLst>
                <a:path extrusionOk="0" h="316752" w="295543">
                  <a:moveTo>
                    <a:pt x="15515" y="242233"/>
                  </a:moveTo>
                  <a:cubicBezTo>
                    <a:pt x="15423" y="116910"/>
                    <a:pt x="117014" y="15242"/>
                    <a:pt x="242425" y="15150"/>
                  </a:cubicBezTo>
                  <a:cubicBezTo>
                    <a:pt x="242492" y="15150"/>
                    <a:pt x="242558" y="15150"/>
                    <a:pt x="242624" y="15150"/>
                  </a:cubicBezTo>
                  <a:cubicBezTo>
                    <a:pt x="260569" y="15219"/>
                    <a:pt x="278443" y="17401"/>
                    <a:pt x="295877" y="21651"/>
                  </a:cubicBezTo>
                  <a:lnTo>
                    <a:pt x="295877" y="5885"/>
                  </a:lnTo>
                  <a:cubicBezTo>
                    <a:pt x="278397" y="1972"/>
                    <a:pt x="260538" y="-8"/>
                    <a:pt x="242624" y="-19"/>
                  </a:cubicBezTo>
                  <a:cubicBezTo>
                    <a:pt x="108826" y="-34"/>
                    <a:pt x="349" y="108343"/>
                    <a:pt x="334" y="242048"/>
                  </a:cubicBezTo>
                  <a:cubicBezTo>
                    <a:pt x="334" y="242110"/>
                    <a:pt x="334" y="242172"/>
                    <a:pt x="334" y="242233"/>
                  </a:cubicBezTo>
                  <a:cubicBezTo>
                    <a:pt x="322" y="267521"/>
                    <a:pt x="4255" y="292656"/>
                    <a:pt x="11990" y="316733"/>
                  </a:cubicBezTo>
                  <a:lnTo>
                    <a:pt x="28206" y="316733"/>
                  </a:lnTo>
                  <a:cubicBezTo>
                    <a:pt x="19850" y="292780"/>
                    <a:pt x="15560" y="267600"/>
                    <a:pt x="15515" y="242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04" name="Google Shape;2804;g2d252dde5c4_1_531"/>
          <p:cNvSpPr/>
          <p:nvPr/>
        </p:nvSpPr>
        <p:spPr>
          <a:xfrm>
            <a:off x="1399708" y="4481673"/>
            <a:ext cx="4094" cy="52062"/>
          </a:xfrm>
          <a:custGeom>
            <a:rect b="b" l="l" r="r" t="t"/>
            <a:pathLst>
              <a:path extrusionOk="0" h="35477" w="2790">
                <a:moveTo>
                  <a:pt x="334" y="-19"/>
                </a:moveTo>
                <a:lnTo>
                  <a:pt x="334" y="35458"/>
                </a:lnTo>
                <a:lnTo>
                  <a:pt x="1220" y="32085"/>
                </a:lnTo>
                <a:cubicBezTo>
                  <a:pt x="4031" y="21522"/>
                  <a:pt x="3724" y="10373"/>
                  <a:pt x="334" y="-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5" name="Google Shape;2805;g2d252dde5c4_1_531"/>
          <p:cNvSpPr/>
          <p:nvPr/>
        </p:nvSpPr>
        <p:spPr>
          <a:xfrm>
            <a:off x="-5750" y="541900"/>
            <a:ext cx="1403814" cy="1275511"/>
          </a:xfrm>
          <a:custGeom>
            <a:rect b="b" l="l" r="r" t="t"/>
            <a:pathLst>
              <a:path extrusionOk="0" h="837774" w="953354">
                <a:moveTo>
                  <a:pt x="0" y="0"/>
                </a:moveTo>
                <a:lnTo>
                  <a:pt x="953355" y="0"/>
                </a:lnTo>
                <a:lnTo>
                  <a:pt x="953355" y="837775"/>
                </a:lnTo>
                <a:lnTo>
                  <a:pt x="0" y="8377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06" name="Google Shape;2806;g2d252dde5c4_1_531"/>
          <p:cNvGrpSpPr/>
          <p:nvPr/>
        </p:nvGrpSpPr>
        <p:grpSpPr>
          <a:xfrm>
            <a:off x="1583725" y="3455378"/>
            <a:ext cx="1322784" cy="1162411"/>
            <a:chOff x="1583725" y="3455378"/>
            <a:chExt cx="1322784" cy="1162411"/>
          </a:xfrm>
        </p:grpSpPr>
        <p:sp>
          <p:nvSpPr>
            <p:cNvPr id="2807" name="Google Shape;2807;g2d252dde5c4_1_531"/>
            <p:cNvSpPr/>
            <p:nvPr/>
          </p:nvSpPr>
          <p:spPr>
            <a:xfrm>
              <a:off x="1583728" y="3455380"/>
              <a:ext cx="1322781" cy="1162409"/>
            </a:xfrm>
            <a:custGeom>
              <a:rect b="b" l="l" r="r" t="t"/>
              <a:pathLst>
                <a:path extrusionOk="0" h="837772" w="953356">
                  <a:moveTo>
                    <a:pt x="953357" y="274275"/>
                  </a:moveTo>
                  <a:lnTo>
                    <a:pt x="953357" y="0"/>
                  </a:lnTo>
                  <a:lnTo>
                    <a:pt x="0" y="0"/>
                  </a:lnTo>
                  <a:lnTo>
                    <a:pt x="0" y="837773"/>
                  </a:lnTo>
                  <a:lnTo>
                    <a:pt x="953201" y="837773"/>
                  </a:lnTo>
                  <a:lnTo>
                    <a:pt x="953201" y="274275"/>
                  </a:lnTo>
                  <a:lnTo>
                    <a:pt x="953357" y="2742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8" name="Google Shape;2808;g2d252dde5c4_1_531"/>
            <p:cNvSpPr/>
            <p:nvPr/>
          </p:nvSpPr>
          <p:spPr>
            <a:xfrm>
              <a:off x="2905092" y="3835593"/>
              <a:ext cx="211" cy="781855"/>
            </a:xfrm>
            <a:custGeom>
              <a:rect b="b" l="l" r="r" t="t"/>
              <a:pathLst>
                <a:path extrusionOk="0" h="563499" w="152">
                  <a:moveTo>
                    <a:pt x="0" y="0"/>
                  </a:moveTo>
                  <a:lnTo>
                    <a:pt x="152" y="0"/>
                  </a:lnTo>
                  <a:lnTo>
                    <a:pt x="152" y="563499"/>
                  </a:lnTo>
                  <a:lnTo>
                    <a:pt x="0" y="56349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09" name="Google Shape;2809;g2d252dde5c4_1_531"/>
            <p:cNvGrpSpPr/>
            <p:nvPr/>
          </p:nvGrpSpPr>
          <p:grpSpPr>
            <a:xfrm>
              <a:off x="2175770" y="3640730"/>
              <a:ext cx="729669" cy="976511"/>
              <a:chOff x="5306939" y="5312964"/>
              <a:chExt cx="526343" cy="704401"/>
            </a:xfrm>
          </p:grpSpPr>
          <p:sp>
            <p:nvSpPr>
              <p:cNvPr id="2810" name="Google Shape;2810;g2d252dde5c4_1_531"/>
              <p:cNvSpPr/>
              <p:nvPr/>
            </p:nvSpPr>
            <p:spPr>
              <a:xfrm>
                <a:off x="5306939" y="5312964"/>
                <a:ext cx="526343" cy="704401"/>
              </a:xfrm>
              <a:custGeom>
                <a:rect b="b" l="l" r="r" t="t"/>
                <a:pathLst>
                  <a:path extrusionOk="0" h="704401" w="526343">
                    <a:moveTo>
                      <a:pt x="13773" y="581589"/>
                    </a:moveTo>
                    <a:lnTo>
                      <a:pt x="84586" y="510412"/>
                    </a:lnTo>
                    <a:lnTo>
                      <a:pt x="92236" y="124878"/>
                    </a:lnTo>
                    <a:lnTo>
                      <a:pt x="145993" y="124878"/>
                    </a:lnTo>
                    <a:lnTo>
                      <a:pt x="151885" y="442645"/>
                    </a:lnTo>
                    <a:lnTo>
                      <a:pt x="174421" y="420020"/>
                    </a:lnTo>
                    <a:lnTo>
                      <a:pt x="198301" y="443883"/>
                    </a:lnTo>
                    <a:lnTo>
                      <a:pt x="205538" y="13411"/>
                    </a:lnTo>
                    <a:lnTo>
                      <a:pt x="259294" y="13411"/>
                    </a:lnTo>
                    <a:lnTo>
                      <a:pt x="264980" y="283554"/>
                    </a:lnTo>
                    <a:lnTo>
                      <a:pt x="278626" y="283554"/>
                    </a:lnTo>
                    <a:cubicBezTo>
                      <a:pt x="299544" y="283519"/>
                      <a:pt x="316530" y="300437"/>
                      <a:pt x="316565" y="321341"/>
                    </a:cubicBezTo>
                    <a:cubicBezTo>
                      <a:pt x="316565" y="321349"/>
                      <a:pt x="316565" y="321356"/>
                      <a:pt x="316565" y="321364"/>
                    </a:cubicBezTo>
                    <a:lnTo>
                      <a:pt x="316565" y="421776"/>
                    </a:lnTo>
                    <a:lnTo>
                      <a:pt x="349956" y="455041"/>
                    </a:lnTo>
                    <a:lnTo>
                      <a:pt x="385001" y="420020"/>
                    </a:lnTo>
                    <a:lnTo>
                      <a:pt x="420563" y="455454"/>
                    </a:lnTo>
                    <a:lnTo>
                      <a:pt x="420563" y="339236"/>
                    </a:lnTo>
                    <a:cubicBezTo>
                      <a:pt x="420564" y="318338"/>
                      <a:pt x="437487" y="301382"/>
                      <a:pt x="458399" y="301323"/>
                    </a:cubicBezTo>
                    <a:lnTo>
                      <a:pt x="471941" y="301323"/>
                    </a:lnTo>
                    <a:lnTo>
                      <a:pt x="472975" y="296054"/>
                    </a:lnTo>
                    <a:cubicBezTo>
                      <a:pt x="477636" y="274714"/>
                      <a:pt x="496500" y="259470"/>
                      <a:pt x="518358" y="259382"/>
                    </a:cubicBezTo>
                    <a:lnTo>
                      <a:pt x="526677" y="259627"/>
                    </a:lnTo>
                    <a:lnTo>
                      <a:pt x="526677" y="251303"/>
                    </a:lnTo>
                    <a:lnTo>
                      <a:pt x="525387" y="249361"/>
                    </a:lnTo>
                    <a:lnTo>
                      <a:pt x="524767" y="237582"/>
                    </a:lnTo>
                    <a:lnTo>
                      <a:pt x="526677" y="237510"/>
                    </a:lnTo>
                    <a:lnTo>
                      <a:pt x="526677" y="224153"/>
                    </a:lnTo>
                    <a:lnTo>
                      <a:pt x="524767" y="224153"/>
                    </a:lnTo>
                    <a:cubicBezTo>
                      <a:pt x="517737" y="224103"/>
                      <a:pt x="511998" y="229758"/>
                      <a:pt x="511949" y="236783"/>
                    </a:cubicBezTo>
                    <a:cubicBezTo>
                      <a:pt x="511948" y="236808"/>
                      <a:pt x="511948" y="236834"/>
                      <a:pt x="511948" y="236860"/>
                    </a:cubicBezTo>
                    <a:lnTo>
                      <a:pt x="511948" y="246364"/>
                    </a:lnTo>
                    <a:cubicBezTo>
                      <a:pt x="488344" y="249009"/>
                      <a:pt x="468502" y="265276"/>
                      <a:pt x="461294" y="287892"/>
                    </a:cubicBezTo>
                    <a:lnTo>
                      <a:pt x="458399" y="287893"/>
                    </a:lnTo>
                    <a:cubicBezTo>
                      <a:pt x="430073" y="287973"/>
                      <a:pt x="407147" y="310929"/>
                      <a:pt x="407124" y="339235"/>
                    </a:cubicBezTo>
                    <a:lnTo>
                      <a:pt x="407124" y="423016"/>
                    </a:lnTo>
                    <a:lnTo>
                      <a:pt x="385001" y="401012"/>
                    </a:lnTo>
                    <a:lnTo>
                      <a:pt x="349956" y="436134"/>
                    </a:lnTo>
                    <a:lnTo>
                      <a:pt x="330004" y="416197"/>
                    </a:lnTo>
                    <a:lnTo>
                      <a:pt x="330004" y="321365"/>
                    </a:lnTo>
                    <a:cubicBezTo>
                      <a:pt x="329924" y="293059"/>
                      <a:pt x="306951" y="270148"/>
                      <a:pt x="278626" y="270125"/>
                    </a:cubicBezTo>
                    <a:lnTo>
                      <a:pt x="278109" y="270125"/>
                    </a:lnTo>
                    <a:lnTo>
                      <a:pt x="272423" y="-19"/>
                    </a:lnTo>
                    <a:lnTo>
                      <a:pt x="192306" y="-19"/>
                    </a:lnTo>
                    <a:lnTo>
                      <a:pt x="185379" y="411963"/>
                    </a:lnTo>
                    <a:lnTo>
                      <a:pt x="174318" y="401012"/>
                    </a:lnTo>
                    <a:lnTo>
                      <a:pt x="164704" y="410618"/>
                    </a:lnTo>
                    <a:lnTo>
                      <a:pt x="159225" y="111447"/>
                    </a:lnTo>
                    <a:lnTo>
                      <a:pt x="79107" y="111447"/>
                    </a:lnTo>
                    <a:lnTo>
                      <a:pt x="71251" y="504730"/>
                    </a:lnTo>
                    <a:lnTo>
                      <a:pt x="334" y="576009"/>
                    </a:lnTo>
                    <a:lnTo>
                      <a:pt x="334" y="704382"/>
                    </a:lnTo>
                    <a:lnTo>
                      <a:pt x="13773" y="70438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11" name="Google Shape;2811;g2d252dde5c4_1_531"/>
              <p:cNvSpPr/>
              <p:nvPr/>
            </p:nvSpPr>
            <p:spPr>
              <a:xfrm>
                <a:off x="5731614" y="5693851"/>
                <a:ext cx="46933" cy="113842"/>
              </a:xfrm>
              <a:custGeom>
                <a:rect b="b" l="l" r="r" t="t"/>
                <a:pathLst>
                  <a:path extrusionOk="0" h="113842" w="46933">
                    <a:moveTo>
                      <a:pt x="47267" y="-19"/>
                    </a:moveTo>
                    <a:lnTo>
                      <a:pt x="47267" y="113823"/>
                    </a:lnTo>
                    <a:lnTo>
                      <a:pt x="35172" y="113823"/>
                    </a:lnTo>
                    <a:lnTo>
                      <a:pt x="334" y="79010"/>
                    </a:lnTo>
                    <a:lnTo>
                      <a:pt x="334" y="33452"/>
                    </a:lnTo>
                    <a:cubicBezTo>
                      <a:pt x="317" y="15001"/>
                      <a:pt x="15260" y="22"/>
                      <a:pt x="33725" y="-18"/>
                    </a:cubicBezTo>
                    <a:close/>
                    <a:moveTo>
                      <a:pt x="33828" y="93575"/>
                    </a:moveTo>
                    <a:lnTo>
                      <a:pt x="33725" y="13411"/>
                    </a:lnTo>
                    <a:cubicBezTo>
                      <a:pt x="22688" y="13467"/>
                      <a:pt x="13771" y="22423"/>
                      <a:pt x="13773" y="33452"/>
                    </a:cubicBezTo>
                    <a:lnTo>
                      <a:pt x="13773" y="7343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12" name="Google Shape;2812;g2d252dde5c4_1_531"/>
              <p:cNvSpPr/>
              <p:nvPr/>
            </p:nvSpPr>
            <p:spPr>
              <a:xfrm>
                <a:off x="5731614" y="5618748"/>
                <a:ext cx="46933" cy="86569"/>
              </a:xfrm>
              <a:custGeom>
                <a:rect b="b" l="l" r="r" t="t"/>
                <a:pathLst>
                  <a:path extrusionOk="0" h="86569" w="46933">
                    <a:moveTo>
                      <a:pt x="47267" y="-19"/>
                    </a:moveTo>
                    <a:lnTo>
                      <a:pt x="47267" y="70642"/>
                    </a:lnTo>
                    <a:lnTo>
                      <a:pt x="33725" y="70642"/>
                    </a:lnTo>
                    <a:cubicBezTo>
                      <a:pt x="25534" y="70683"/>
                      <a:pt x="17582" y="73404"/>
                      <a:pt x="11085" y="78389"/>
                    </a:cubicBezTo>
                    <a:lnTo>
                      <a:pt x="334" y="86551"/>
                    </a:lnTo>
                    <a:lnTo>
                      <a:pt x="334" y="33452"/>
                    </a:lnTo>
                    <a:cubicBezTo>
                      <a:pt x="317" y="15000"/>
                      <a:pt x="15260" y="22"/>
                      <a:pt x="33725" y="-19"/>
                    </a:cubicBezTo>
                    <a:close/>
                    <a:moveTo>
                      <a:pt x="33828" y="57212"/>
                    </a:moveTo>
                    <a:lnTo>
                      <a:pt x="33725" y="13411"/>
                    </a:lnTo>
                    <a:cubicBezTo>
                      <a:pt x="22688" y="13466"/>
                      <a:pt x="13771" y="22423"/>
                      <a:pt x="13773" y="33452"/>
                    </a:cubicBezTo>
                    <a:lnTo>
                      <a:pt x="13773" y="61344"/>
                    </a:lnTo>
                    <a:cubicBezTo>
                      <a:pt x="20075" y="58632"/>
                      <a:pt x="26862" y="57227"/>
                      <a:pt x="33724" y="572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13" name="Google Shape;2813;g2d252dde5c4_1_531"/>
              <p:cNvSpPr/>
              <p:nvPr/>
            </p:nvSpPr>
            <p:spPr>
              <a:xfrm>
                <a:off x="5616968" y="5900771"/>
                <a:ext cx="116299" cy="35226"/>
              </a:xfrm>
              <a:custGeom>
                <a:rect b="b" l="l" r="r" t="t"/>
                <a:pathLst>
                  <a:path extrusionOk="0" h="35226" w="116299">
                    <a:moveTo>
                      <a:pt x="116633" y="-19"/>
                    </a:moveTo>
                    <a:lnTo>
                      <a:pt x="116633" y="35208"/>
                    </a:lnTo>
                    <a:lnTo>
                      <a:pt x="334" y="35208"/>
                    </a:lnTo>
                    <a:lnTo>
                      <a:pt x="334" y="-19"/>
                    </a:lnTo>
                    <a:close/>
                    <a:moveTo>
                      <a:pt x="103194" y="21882"/>
                    </a:moveTo>
                    <a:lnTo>
                      <a:pt x="103194" y="13410"/>
                    </a:lnTo>
                    <a:lnTo>
                      <a:pt x="13773" y="13410"/>
                    </a:lnTo>
                    <a:lnTo>
                      <a:pt x="13773" y="2188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14" name="Google Shape;2814;g2d252dde5c4_1_531"/>
              <p:cNvSpPr/>
              <p:nvPr/>
            </p:nvSpPr>
            <p:spPr>
              <a:xfrm>
                <a:off x="5571689" y="5600877"/>
                <a:ext cx="47036" cy="167147"/>
              </a:xfrm>
              <a:custGeom>
                <a:rect b="b" l="l" r="r" t="t"/>
                <a:pathLst>
                  <a:path extrusionOk="0" h="167147" w="47036">
                    <a:moveTo>
                      <a:pt x="47370" y="33452"/>
                    </a:moveTo>
                    <a:lnTo>
                      <a:pt x="47370" y="134691"/>
                    </a:lnTo>
                    <a:lnTo>
                      <a:pt x="14910" y="167128"/>
                    </a:lnTo>
                    <a:lnTo>
                      <a:pt x="3642" y="155868"/>
                    </a:lnTo>
                    <a:lnTo>
                      <a:pt x="334" y="-19"/>
                    </a:lnTo>
                    <a:lnTo>
                      <a:pt x="13876" y="-19"/>
                    </a:lnTo>
                    <a:cubicBezTo>
                      <a:pt x="32361" y="13"/>
                      <a:pt x="47338" y="14980"/>
                      <a:pt x="47370" y="33452"/>
                    </a:cubicBezTo>
                    <a:close/>
                    <a:moveTo>
                      <a:pt x="33931" y="129112"/>
                    </a:moveTo>
                    <a:lnTo>
                      <a:pt x="33931" y="33452"/>
                    </a:lnTo>
                    <a:cubicBezTo>
                      <a:pt x="33909" y="22473"/>
                      <a:pt x="25068" y="13547"/>
                      <a:pt x="14083" y="13411"/>
                    </a:cubicBezTo>
                    <a:lnTo>
                      <a:pt x="16874" y="14626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15" name="Google Shape;2815;g2d252dde5c4_1_531"/>
              <p:cNvSpPr/>
              <p:nvPr/>
            </p:nvSpPr>
            <p:spPr>
              <a:xfrm>
                <a:off x="5474824" y="5900771"/>
                <a:ext cx="116196" cy="35226"/>
              </a:xfrm>
              <a:custGeom>
                <a:rect b="b" l="l" r="r" t="t"/>
                <a:pathLst>
                  <a:path extrusionOk="0" h="35226" w="116196">
                    <a:moveTo>
                      <a:pt x="116530" y="-19"/>
                    </a:moveTo>
                    <a:lnTo>
                      <a:pt x="116530" y="35208"/>
                    </a:lnTo>
                    <a:lnTo>
                      <a:pt x="334" y="35208"/>
                    </a:lnTo>
                    <a:lnTo>
                      <a:pt x="334" y="-19"/>
                    </a:lnTo>
                    <a:close/>
                    <a:moveTo>
                      <a:pt x="103091" y="21882"/>
                    </a:moveTo>
                    <a:lnTo>
                      <a:pt x="103091" y="13410"/>
                    </a:lnTo>
                    <a:lnTo>
                      <a:pt x="13773" y="13410"/>
                    </a:lnTo>
                    <a:lnTo>
                      <a:pt x="13773" y="2188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16" name="Google Shape;2816;g2d252dde5c4_1_531"/>
              <p:cNvSpPr/>
              <p:nvPr/>
            </p:nvSpPr>
            <p:spPr>
              <a:xfrm>
                <a:off x="5332577" y="5900771"/>
                <a:ext cx="116299" cy="35226"/>
              </a:xfrm>
              <a:custGeom>
                <a:rect b="b" l="l" r="r" t="t"/>
                <a:pathLst>
                  <a:path extrusionOk="0" h="35226" w="116299">
                    <a:moveTo>
                      <a:pt x="116633" y="-19"/>
                    </a:moveTo>
                    <a:lnTo>
                      <a:pt x="116633" y="35208"/>
                    </a:lnTo>
                    <a:lnTo>
                      <a:pt x="334" y="35208"/>
                    </a:lnTo>
                    <a:lnTo>
                      <a:pt x="334" y="-19"/>
                    </a:lnTo>
                    <a:close/>
                    <a:moveTo>
                      <a:pt x="103194" y="21882"/>
                    </a:moveTo>
                    <a:lnTo>
                      <a:pt x="103194" y="13410"/>
                    </a:lnTo>
                    <a:lnTo>
                      <a:pt x="13773" y="13410"/>
                    </a:lnTo>
                    <a:lnTo>
                      <a:pt x="13773" y="2188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17" name="Google Shape;2817;g2d252dde5c4_1_531"/>
            <p:cNvSpPr/>
            <p:nvPr/>
          </p:nvSpPr>
          <p:spPr>
            <a:xfrm>
              <a:off x="1819107" y="3455378"/>
              <a:ext cx="338311" cy="284836"/>
            </a:xfrm>
            <a:custGeom>
              <a:rect b="b" l="l" r="r" t="t"/>
              <a:pathLst>
                <a:path extrusionOk="0" h="205287" w="243828">
                  <a:moveTo>
                    <a:pt x="190289" y="900"/>
                  </a:moveTo>
                  <a:cubicBezTo>
                    <a:pt x="234888" y="45585"/>
                    <a:pt x="243564" y="114771"/>
                    <a:pt x="211376" y="169070"/>
                  </a:cubicBezTo>
                  <a:lnTo>
                    <a:pt x="202873" y="183459"/>
                  </a:lnTo>
                  <a:lnTo>
                    <a:pt x="138282" y="118835"/>
                  </a:lnTo>
                  <a:lnTo>
                    <a:pt x="140164" y="111666"/>
                  </a:lnTo>
                  <a:cubicBezTo>
                    <a:pt x="147421" y="85341"/>
                    <a:pt x="131948" y="58122"/>
                    <a:pt x="105604" y="50871"/>
                  </a:cubicBezTo>
                  <a:cubicBezTo>
                    <a:pt x="97023" y="48509"/>
                    <a:pt x="87962" y="48504"/>
                    <a:pt x="79379" y="50857"/>
                  </a:cubicBezTo>
                  <a:lnTo>
                    <a:pt x="72179" y="52751"/>
                  </a:lnTo>
                  <a:lnTo>
                    <a:pt x="19393" y="-19"/>
                  </a:lnTo>
                  <a:lnTo>
                    <a:pt x="334" y="-19"/>
                  </a:lnTo>
                  <a:lnTo>
                    <a:pt x="68124" y="67746"/>
                  </a:lnTo>
                  <a:lnTo>
                    <a:pt x="82827" y="63878"/>
                  </a:lnTo>
                  <a:cubicBezTo>
                    <a:pt x="101986" y="58559"/>
                    <a:pt x="121831" y="69767"/>
                    <a:pt x="127154" y="88912"/>
                  </a:cubicBezTo>
                  <a:cubicBezTo>
                    <a:pt x="128913" y="95238"/>
                    <a:pt x="128906" y="101924"/>
                    <a:pt x="127134" y="108247"/>
                  </a:cubicBezTo>
                  <a:lnTo>
                    <a:pt x="123277" y="122886"/>
                  </a:lnTo>
                  <a:lnTo>
                    <a:pt x="205637" y="205268"/>
                  </a:lnTo>
                  <a:lnTo>
                    <a:pt x="222986" y="175910"/>
                  </a:lnTo>
                  <a:cubicBezTo>
                    <a:pt x="256069" y="120041"/>
                    <a:pt x="249941" y="49334"/>
                    <a:pt x="207739" y="-19"/>
                  </a:cubicBezTo>
                  <a:lnTo>
                    <a:pt x="189293" y="-19"/>
                  </a:lnTo>
                  <a:cubicBezTo>
                    <a:pt x="189616" y="300"/>
                    <a:pt x="189968" y="577"/>
                    <a:pt x="190289" y="9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8" name="Google Shape;2818;g2d252dde5c4_1_531"/>
            <p:cNvSpPr/>
            <p:nvPr/>
          </p:nvSpPr>
          <p:spPr>
            <a:xfrm>
              <a:off x="1735524" y="3455379"/>
              <a:ext cx="358617" cy="348127"/>
            </a:xfrm>
            <a:custGeom>
              <a:rect b="b" l="l" r="r" t="t"/>
              <a:pathLst>
                <a:path extrusionOk="0" h="250902" w="258463">
                  <a:moveTo>
                    <a:pt x="21522" y="22010"/>
                  </a:moveTo>
                  <a:cubicBezTo>
                    <a:pt x="-21168" y="94072"/>
                    <a:pt x="2683" y="187073"/>
                    <a:pt x="74795" y="229734"/>
                  </a:cubicBezTo>
                  <a:cubicBezTo>
                    <a:pt x="122488" y="257948"/>
                    <a:pt x="181780" y="257933"/>
                    <a:pt x="229458" y="229695"/>
                  </a:cubicBezTo>
                  <a:lnTo>
                    <a:pt x="258797" y="212384"/>
                  </a:lnTo>
                  <a:lnTo>
                    <a:pt x="176358" y="130015"/>
                  </a:lnTo>
                  <a:lnTo>
                    <a:pt x="161668" y="133922"/>
                  </a:lnTo>
                  <a:cubicBezTo>
                    <a:pt x="142512" y="139231"/>
                    <a:pt x="122675" y="128017"/>
                    <a:pt x="117362" y="108874"/>
                  </a:cubicBezTo>
                  <a:cubicBezTo>
                    <a:pt x="115616" y="102584"/>
                    <a:pt x="115616" y="95937"/>
                    <a:pt x="117362" y="89646"/>
                  </a:cubicBezTo>
                  <a:lnTo>
                    <a:pt x="121271" y="74954"/>
                  </a:lnTo>
                  <a:lnTo>
                    <a:pt x="46185" y="-19"/>
                  </a:lnTo>
                  <a:lnTo>
                    <a:pt x="34489" y="-19"/>
                  </a:lnTo>
                  <a:close/>
                  <a:moveTo>
                    <a:pt x="117085" y="134252"/>
                  </a:moveTo>
                  <a:cubicBezTo>
                    <a:pt x="129631" y="146852"/>
                    <a:pt x="148006" y="151705"/>
                    <a:pt x="165143" y="146945"/>
                  </a:cubicBezTo>
                  <a:lnTo>
                    <a:pt x="172330" y="145037"/>
                  </a:lnTo>
                  <a:lnTo>
                    <a:pt x="236973" y="209623"/>
                  </a:lnTo>
                  <a:lnTo>
                    <a:pt x="222613" y="218092"/>
                  </a:lnTo>
                  <a:cubicBezTo>
                    <a:pt x="201222" y="230729"/>
                    <a:pt x="176830" y="237402"/>
                    <a:pt x="151981" y="237416"/>
                  </a:cubicBezTo>
                  <a:cubicBezTo>
                    <a:pt x="75648" y="237399"/>
                    <a:pt x="13783" y="175549"/>
                    <a:pt x="13800" y="99270"/>
                  </a:cubicBezTo>
                  <a:cubicBezTo>
                    <a:pt x="13805" y="74489"/>
                    <a:pt x="20483" y="50165"/>
                    <a:pt x="33133" y="28850"/>
                  </a:cubicBezTo>
                  <a:lnTo>
                    <a:pt x="41610" y="14460"/>
                  </a:lnTo>
                  <a:lnTo>
                    <a:pt x="106239" y="79005"/>
                  </a:lnTo>
                  <a:lnTo>
                    <a:pt x="104331" y="86200"/>
                  </a:lnTo>
                  <a:cubicBezTo>
                    <a:pt x="99597" y="103344"/>
                    <a:pt x="104471" y="121706"/>
                    <a:pt x="117085" y="1342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9" name="Google Shape;2819;g2d252dde5c4_1_531"/>
            <p:cNvSpPr/>
            <p:nvPr/>
          </p:nvSpPr>
          <p:spPr>
            <a:xfrm>
              <a:off x="1647912" y="3455379"/>
              <a:ext cx="597265" cy="435830"/>
            </a:xfrm>
            <a:custGeom>
              <a:rect b="b" l="l" r="r" t="t"/>
              <a:pathLst>
                <a:path extrusionOk="0" h="314112" w="430461">
                  <a:moveTo>
                    <a:pt x="358236" y="241532"/>
                  </a:moveTo>
                  <a:cubicBezTo>
                    <a:pt x="279464" y="320238"/>
                    <a:pt x="151759" y="320229"/>
                    <a:pt x="72998" y="241512"/>
                  </a:cubicBezTo>
                  <a:cubicBezTo>
                    <a:pt x="8987" y="177537"/>
                    <a:pt x="-4524" y="78778"/>
                    <a:pt x="39953" y="-19"/>
                  </a:cubicBezTo>
                  <a:lnTo>
                    <a:pt x="24542" y="-19"/>
                  </a:lnTo>
                  <a:cubicBezTo>
                    <a:pt x="-30178" y="105418"/>
                    <a:pt x="10997" y="235220"/>
                    <a:pt x="116507" y="289901"/>
                  </a:cubicBezTo>
                  <a:cubicBezTo>
                    <a:pt x="222018" y="344583"/>
                    <a:pt x="351911" y="303438"/>
                    <a:pt x="406631" y="198001"/>
                  </a:cubicBezTo>
                  <a:cubicBezTo>
                    <a:pt x="438850" y="135920"/>
                    <a:pt x="438850" y="62061"/>
                    <a:pt x="406631" y="-19"/>
                  </a:cubicBezTo>
                  <a:lnTo>
                    <a:pt x="391138" y="-19"/>
                  </a:lnTo>
                  <a:cubicBezTo>
                    <a:pt x="435560" y="78772"/>
                    <a:pt x="422116" y="177472"/>
                    <a:pt x="358237" y="24153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0" name="Google Shape;2820;g2d252dde5c4_1_531"/>
            <p:cNvSpPr/>
            <p:nvPr/>
          </p:nvSpPr>
          <p:spPr>
            <a:xfrm>
              <a:off x="2667876" y="3455379"/>
              <a:ext cx="237659" cy="128670"/>
            </a:xfrm>
            <a:custGeom>
              <a:rect b="b" l="l" r="r" t="t"/>
              <a:pathLst>
                <a:path extrusionOk="0" h="92735" w="171286">
                  <a:moveTo>
                    <a:pt x="32402" y="46292"/>
                  </a:moveTo>
                  <a:cubicBezTo>
                    <a:pt x="68799" y="82855"/>
                    <a:pt x="120803" y="99294"/>
                    <a:pt x="171621" y="90302"/>
                  </a:cubicBezTo>
                  <a:lnTo>
                    <a:pt x="171621" y="76025"/>
                  </a:lnTo>
                  <a:cubicBezTo>
                    <a:pt x="162700" y="77739"/>
                    <a:pt x="153637" y="78611"/>
                    <a:pt x="144553" y="78629"/>
                  </a:cubicBezTo>
                  <a:cubicBezTo>
                    <a:pt x="90303" y="78664"/>
                    <a:pt x="40623" y="48275"/>
                    <a:pt x="15978" y="-19"/>
                  </a:cubicBezTo>
                  <a:lnTo>
                    <a:pt x="334" y="-19"/>
                  </a:lnTo>
                  <a:cubicBezTo>
                    <a:pt x="8145" y="17222"/>
                    <a:pt x="19009" y="32911"/>
                    <a:pt x="32402" y="4629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1" name="Google Shape;2821;g2d252dde5c4_1_531"/>
            <p:cNvSpPr/>
            <p:nvPr/>
          </p:nvSpPr>
          <p:spPr>
            <a:xfrm>
              <a:off x="2570172" y="3455379"/>
              <a:ext cx="335453" cy="220292"/>
            </a:xfrm>
            <a:custGeom>
              <a:rect b="b" l="l" r="r" t="t"/>
              <a:pathLst>
                <a:path extrusionOk="0" h="158769" w="241768">
                  <a:moveTo>
                    <a:pt x="56317" y="92893"/>
                  </a:moveTo>
                  <a:cubicBezTo>
                    <a:pt x="98437" y="135200"/>
                    <a:pt x="155741" y="158914"/>
                    <a:pt x="215461" y="158750"/>
                  </a:cubicBezTo>
                  <a:cubicBezTo>
                    <a:pt x="224367" y="158697"/>
                    <a:pt x="233262" y="158123"/>
                    <a:pt x="242102" y="157032"/>
                  </a:cubicBezTo>
                  <a:lnTo>
                    <a:pt x="242101" y="142807"/>
                  </a:lnTo>
                  <a:cubicBezTo>
                    <a:pt x="233269" y="143981"/>
                    <a:pt x="224371" y="144601"/>
                    <a:pt x="215460" y="144665"/>
                  </a:cubicBezTo>
                  <a:cubicBezTo>
                    <a:pt x="124448" y="144767"/>
                    <a:pt x="43684" y="86390"/>
                    <a:pt x="15291" y="-19"/>
                  </a:cubicBezTo>
                  <a:lnTo>
                    <a:pt x="334" y="-19"/>
                  </a:lnTo>
                  <a:cubicBezTo>
                    <a:pt x="11074" y="35077"/>
                    <a:pt x="30301" y="66988"/>
                    <a:pt x="56317" y="9289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2" name="Google Shape;2822;g2d252dde5c4_1_531"/>
            <p:cNvSpPr/>
            <p:nvPr/>
          </p:nvSpPr>
          <p:spPr>
            <a:xfrm>
              <a:off x="1583725" y="4250526"/>
              <a:ext cx="218904" cy="366544"/>
            </a:xfrm>
            <a:custGeom>
              <a:rect b="b" l="l" r="r" t="t"/>
              <a:pathLst>
                <a:path extrusionOk="0" h="264176" w="157769">
                  <a:moveTo>
                    <a:pt x="105073" y="51573"/>
                  </a:moveTo>
                  <a:cubicBezTo>
                    <a:pt x="76842" y="23257"/>
                    <a:pt x="40002" y="5110"/>
                    <a:pt x="334" y="-19"/>
                  </a:cubicBezTo>
                  <a:lnTo>
                    <a:pt x="334" y="16327"/>
                  </a:lnTo>
                  <a:cubicBezTo>
                    <a:pt x="90713" y="29307"/>
                    <a:pt x="153450" y="113044"/>
                    <a:pt x="140462" y="203360"/>
                  </a:cubicBezTo>
                  <a:cubicBezTo>
                    <a:pt x="137373" y="224837"/>
                    <a:pt x="130081" y="245496"/>
                    <a:pt x="119001" y="264157"/>
                  </a:cubicBezTo>
                  <a:lnTo>
                    <a:pt x="137286" y="264157"/>
                  </a:lnTo>
                  <a:cubicBezTo>
                    <a:pt x="174197" y="193876"/>
                    <a:pt x="161151" y="107783"/>
                    <a:pt x="105073" y="515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3" name="Google Shape;2823;g2d252dde5c4_1_531"/>
            <p:cNvSpPr/>
            <p:nvPr/>
          </p:nvSpPr>
          <p:spPr>
            <a:xfrm>
              <a:off x="1583725" y="4145131"/>
              <a:ext cx="323805" cy="472033"/>
            </a:xfrm>
            <a:custGeom>
              <a:rect b="b" l="l" r="r" t="t"/>
              <a:pathLst>
                <a:path extrusionOk="0" h="340204" w="233373">
                  <a:moveTo>
                    <a:pt x="158305" y="74297"/>
                  </a:moveTo>
                  <a:cubicBezTo>
                    <a:pt x="116008" y="31766"/>
                    <a:pt x="60087" y="5458"/>
                    <a:pt x="334" y="-19"/>
                  </a:cubicBezTo>
                  <a:lnTo>
                    <a:pt x="334" y="16163"/>
                  </a:lnTo>
                  <a:cubicBezTo>
                    <a:pt x="132969" y="29535"/>
                    <a:pt x="229644" y="147823"/>
                    <a:pt x="216262" y="280366"/>
                  </a:cubicBezTo>
                  <a:cubicBezTo>
                    <a:pt x="214197" y="300816"/>
                    <a:pt x="209525" y="320919"/>
                    <a:pt x="202360" y="340185"/>
                  </a:cubicBezTo>
                  <a:lnTo>
                    <a:pt x="219714" y="340185"/>
                  </a:lnTo>
                  <a:cubicBezTo>
                    <a:pt x="251697" y="247107"/>
                    <a:pt x="227873" y="143953"/>
                    <a:pt x="158305" y="7429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4" name="Google Shape;2824;g2d252dde5c4_1_531"/>
            <p:cNvSpPr/>
            <p:nvPr/>
          </p:nvSpPr>
          <p:spPr>
            <a:xfrm>
              <a:off x="1844895" y="3941711"/>
              <a:ext cx="365631" cy="365375"/>
            </a:xfrm>
            <a:custGeom>
              <a:rect b="b" l="l" r="r" t="t"/>
              <a:pathLst>
                <a:path extrusionOk="0" h="263333" w="263518">
                  <a:moveTo>
                    <a:pt x="334" y="131646"/>
                  </a:moveTo>
                  <a:cubicBezTo>
                    <a:pt x="335" y="58929"/>
                    <a:pt x="59326" y="-20"/>
                    <a:pt x="132095" y="-19"/>
                  </a:cubicBezTo>
                  <a:cubicBezTo>
                    <a:pt x="204863" y="-18"/>
                    <a:pt x="263853" y="58932"/>
                    <a:pt x="263852" y="131649"/>
                  </a:cubicBezTo>
                  <a:cubicBezTo>
                    <a:pt x="263851" y="204367"/>
                    <a:pt x="204860" y="263315"/>
                    <a:pt x="132092" y="263315"/>
                  </a:cubicBezTo>
                  <a:cubicBezTo>
                    <a:pt x="97143" y="263314"/>
                    <a:pt x="63627" y="249439"/>
                    <a:pt x="38917" y="224742"/>
                  </a:cubicBezTo>
                  <a:cubicBezTo>
                    <a:pt x="14133" y="200102"/>
                    <a:pt x="241" y="166581"/>
                    <a:pt x="334" y="131646"/>
                  </a:cubicBezTo>
                  <a:close/>
                  <a:moveTo>
                    <a:pt x="255617" y="131646"/>
                  </a:moveTo>
                  <a:cubicBezTo>
                    <a:pt x="255628" y="63474"/>
                    <a:pt x="200334" y="8200"/>
                    <a:pt x="132114" y="8189"/>
                  </a:cubicBezTo>
                  <a:cubicBezTo>
                    <a:pt x="63894" y="8178"/>
                    <a:pt x="8581" y="63434"/>
                    <a:pt x="8570" y="131606"/>
                  </a:cubicBezTo>
                  <a:cubicBezTo>
                    <a:pt x="8559" y="199778"/>
                    <a:pt x="63853" y="255052"/>
                    <a:pt x="132073" y="255063"/>
                  </a:cubicBezTo>
                  <a:cubicBezTo>
                    <a:pt x="164836" y="255068"/>
                    <a:pt x="196259" y="242067"/>
                    <a:pt x="219428" y="218920"/>
                  </a:cubicBezTo>
                  <a:lnTo>
                    <a:pt x="219428" y="218920"/>
                  </a:lnTo>
                  <a:cubicBezTo>
                    <a:pt x="242679" y="195831"/>
                    <a:pt x="255711" y="164402"/>
                    <a:pt x="255617" y="131646"/>
                  </a:cubicBezTo>
                  <a:close/>
                  <a:moveTo>
                    <a:pt x="39022" y="131397"/>
                  </a:moveTo>
                  <a:cubicBezTo>
                    <a:pt x="39021" y="80153"/>
                    <a:pt x="80591" y="38611"/>
                    <a:pt x="131870" y="38610"/>
                  </a:cubicBezTo>
                  <a:cubicBezTo>
                    <a:pt x="148538" y="38609"/>
                    <a:pt x="164898" y="43092"/>
                    <a:pt x="179234" y="51588"/>
                  </a:cubicBezTo>
                  <a:lnTo>
                    <a:pt x="197236" y="62169"/>
                  </a:lnTo>
                  <a:lnTo>
                    <a:pt x="146800" y="112610"/>
                  </a:lnTo>
                  <a:lnTo>
                    <a:pt x="137799" y="110218"/>
                  </a:lnTo>
                  <a:cubicBezTo>
                    <a:pt x="126071" y="106968"/>
                    <a:pt x="113927" y="113835"/>
                    <a:pt x="110675" y="125554"/>
                  </a:cubicBezTo>
                  <a:cubicBezTo>
                    <a:pt x="109607" y="129404"/>
                    <a:pt x="109607" y="133473"/>
                    <a:pt x="110675" y="137323"/>
                  </a:cubicBezTo>
                  <a:lnTo>
                    <a:pt x="113068" y="146310"/>
                  </a:lnTo>
                  <a:lnTo>
                    <a:pt x="62609" y="196743"/>
                  </a:lnTo>
                  <a:lnTo>
                    <a:pt x="52003" y="178794"/>
                  </a:lnTo>
                  <a:cubicBezTo>
                    <a:pt x="43512" y="164439"/>
                    <a:pt x="39029" y="148071"/>
                    <a:pt x="39022" y="131397"/>
                  </a:cubicBezTo>
                  <a:close/>
                  <a:moveTo>
                    <a:pt x="183859" y="63876"/>
                  </a:moveTo>
                  <a:lnTo>
                    <a:pt x="175044" y="58690"/>
                  </a:lnTo>
                  <a:cubicBezTo>
                    <a:pt x="134823" y="34886"/>
                    <a:pt x="82908" y="48172"/>
                    <a:pt x="59087" y="88364"/>
                  </a:cubicBezTo>
                  <a:cubicBezTo>
                    <a:pt x="43327" y="114956"/>
                    <a:pt x="43336" y="148022"/>
                    <a:pt x="59111" y="174606"/>
                  </a:cubicBezTo>
                  <a:lnTo>
                    <a:pt x="64300" y="183392"/>
                  </a:lnTo>
                  <a:lnTo>
                    <a:pt x="103865" y="143846"/>
                  </a:lnTo>
                  <a:lnTo>
                    <a:pt x="102697" y="139449"/>
                  </a:lnTo>
                  <a:cubicBezTo>
                    <a:pt x="98269" y="123329"/>
                    <a:pt x="107756" y="106674"/>
                    <a:pt x="123888" y="102249"/>
                  </a:cubicBezTo>
                  <a:cubicBezTo>
                    <a:pt x="129131" y="100811"/>
                    <a:pt x="134666" y="100810"/>
                    <a:pt x="139910" y="102246"/>
                  </a:cubicBezTo>
                  <a:lnTo>
                    <a:pt x="144318" y="103414"/>
                  </a:lnTo>
                  <a:close/>
                  <a:moveTo>
                    <a:pt x="66968" y="201107"/>
                  </a:moveTo>
                  <a:lnTo>
                    <a:pt x="117436" y="150723"/>
                  </a:lnTo>
                  <a:lnTo>
                    <a:pt x="126405" y="153082"/>
                  </a:lnTo>
                  <a:cubicBezTo>
                    <a:pt x="138126" y="156363"/>
                    <a:pt x="150290" y="149527"/>
                    <a:pt x="153573" y="137814"/>
                  </a:cubicBezTo>
                  <a:cubicBezTo>
                    <a:pt x="154658" y="133943"/>
                    <a:pt x="154662" y="129850"/>
                    <a:pt x="153585" y="125977"/>
                  </a:cubicBezTo>
                  <a:lnTo>
                    <a:pt x="151216" y="116982"/>
                  </a:lnTo>
                  <a:lnTo>
                    <a:pt x="201659" y="66590"/>
                  </a:lnTo>
                  <a:lnTo>
                    <a:pt x="212248" y="84563"/>
                  </a:lnTo>
                  <a:cubicBezTo>
                    <a:pt x="238406" y="128661"/>
                    <a:pt x="223837" y="185600"/>
                    <a:pt x="179708" y="211739"/>
                  </a:cubicBezTo>
                  <a:cubicBezTo>
                    <a:pt x="150495" y="229043"/>
                    <a:pt x="114160" y="229036"/>
                    <a:pt x="84954" y="211720"/>
                  </a:cubicBezTo>
                  <a:close/>
                  <a:moveTo>
                    <a:pt x="119918" y="159903"/>
                  </a:moveTo>
                  <a:lnTo>
                    <a:pt x="80329" y="199416"/>
                  </a:lnTo>
                  <a:lnTo>
                    <a:pt x="89143" y="204618"/>
                  </a:lnTo>
                  <a:cubicBezTo>
                    <a:pt x="129338" y="228460"/>
                    <a:pt x="181264" y="215227"/>
                    <a:pt x="205123" y="175060"/>
                  </a:cubicBezTo>
                  <a:cubicBezTo>
                    <a:pt x="220924" y="148458"/>
                    <a:pt x="220931" y="115358"/>
                    <a:pt x="205141" y="88750"/>
                  </a:cubicBezTo>
                  <a:lnTo>
                    <a:pt x="199952" y="79957"/>
                  </a:lnTo>
                  <a:lnTo>
                    <a:pt x="160403" y="119463"/>
                  </a:lnTo>
                  <a:lnTo>
                    <a:pt x="161563" y="123868"/>
                  </a:lnTo>
                  <a:cubicBezTo>
                    <a:pt x="165987" y="139989"/>
                    <a:pt x="156496" y="156642"/>
                    <a:pt x="140363" y="161063"/>
                  </a:cubicBezTo>
                  <a:cubicBezTo>
                    <a:pt x="135109" y="162503"/>
                    <a:pt x="129563" y="162500"/>
                    <a:pt x="124309" y="1610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5" name="Google Shape;2825;g2d252dde5c4_1_531"/>
            <p:cNvSpPr/>
            <p:nvPr/>
          </p:nvSpPr>
          <p:spPr>
            <a:xfrm>
              <a:off x="2639459" y="3724485"/>
              <a:ext cx="211108" cy="210961"/>
            </a:xfrm>
            <a:custGeom>
              <a:rect b="b" l="l" r="r" t="t"/>
              <a:pathLst>
                <a:path extrusionOk="0" h="152044" w="152150">
                  <a:moveTo>
                    <a:pt x="76407" y="152025"/>
                  </a:moveTo>
                  <a:cubicBezTo>
                    <a:pt x="34392" y="152024"/>
                    <a:pt x="333" y="117987"/>
                    <a:pt x="334" y="76001"/>
                  </a:cubicBezTo>
                  <a:cubicBezTo>
                    <a:pt x="335" y="34015"/>
                    <a:pt x="34396" y="-20"/>
                    <a:pt x="76411" y="-19"/>
                  </a:cubicBezTo>
                  <a:cubicBezTo>
                    <a:pt x="118427" y="-18"/>
                    <a:pt x="152486" y="34019"/>
                    <a:pt x="152485" y="76005"/>
                  </a:cubicBezTo>
                  <a:cubicBezTo>
                    <a:pt x="152484" y="96169"/>
                    <a:pt x="144467" y="115507"/>
                    <a:pt x="130197" y="129764"/>
                  </a:cubicBezTo>
                  <a:cubicBezTo>
                    <a:pt x="115961" y="144064"/>
                    <a:pt x="96592" y="152079"/>
                    <a:pt x="76407" y="152025"/>
                  </a:cubicBezTo>
                  <a:close/>
                  <a:moveTo>
                    <a:pt x="76407" y="4731"/>
                  </a:moveTo>
                  <a:cubicBezTo>
                    <a:pt x="37017" y="4724"/>
                    <a:pt x="5081" y="36629"/>
                    <a:pt x="5074" y="75991"/>
                  </a:cubicBezTo>
                  <a:cubicBezTo>
                    <a:pt x="5068" y="115353"/>
                    <a:pt x="36995" y="147267"/>
                    <a:pt x="76384" y="147273"/>
                  </a:cubicBezTo>
                  <a:cubicBezTo>
                    <a:pt x="115774" y="147279"/>
                    <a:pt x="147710" y="115375"/>
                    <a:pt x="147716" y="76013"/>
                  </a:cubicBezTo>
                  <a:cubicBezTo>
                    <a:pt x="147720" y="57110"/>
                    <a:pt x="140207" y="38980"/>
                    <a:pt x="126833" y="25612"/>
                  </a:cubicBezTo>
                  <a:lnTo>
                    <a:pt x="126833" y="25612"/>
                  </a:lnTo>
                  <a:cubicBezTo>
                    <a:pt x="113493" y="12196"/>
                    <a:pt x="95333" y="4676"/>
                    <a:pt x="76407" y="4731"/>
                  </a:cubicBezTo>
                  <a:close/>
                  <a:moveTo>
                    <a:pt x="76263" y="129703"/>
                  </a:moveTo>
                  <a:cubicBezTo>
                    <a:pt x="46654" y="129703"/>
                    <a:pt x="22652" y="105717"/>
                    <a:pt x="22651" y="76129"/>
                  </a:cubicBezTo>
                  <a:cubicBezTo>
                    <a:pt x="22651" y="66513"/>
                    <a:pt x="25241" y="57074"/>
                    <a:pt x="30150" y="48802"/>
                  </a:cubicBezTo>
                  <a:lnTo>
                    <a:pt x="36263" y="38416"/>
                  </a:lnTo>
                  <a:lnTo>
                    <a:pt x="65409" y="67516"/>
                  </a:lnTo>
                  <a:lnTo>
                    <a:pt x="64026" y="72711"/>
                  </a:lnTo>
                  <a:cubicBezTo>
                    <a:pt x="62148" y="79477"/>
                    <a:pt x="66115" y="86483"/>
                    <a:pt x="72886" y="88360"/>
                  </a:cubicBezTo>
                  <a:cubicBezTo>
                    <a:pt x="75111" y="88977"/>
                    <a:pt x="77462" y="88977"/>
                    <a:pt x="79687" y="88360"/>
                  </a:cubicBezTo>
                  <a:lnTo>
                    <a:pt x="84880" y="86979"/>
                  </a:lnTo>
                  <a:lnTo>
                    <a:pt x="114020" y="116094"/>
                  </a:lnTo>
                  <a:lnTo>
                    <a:pt x="103649" y="122213"/>
                  </a:lnTo>
                  <a:cubicBezTo>
                    <a:pt x="95355" y="127112"/>
                    <a:pt x="85898" y="129699"/>
                    <a:pt x="76263" y="129703"/>
                  </a:cubicBezTo>
                  <a:close/>
                  <a:moveTo>
                    <a:pt x="37250" y="46134"/>
                  </a:moveTo>
                  <a:lnTo>
                    <a:pt x="34254" y="51221"/>
                  </a:lnTo>
                  <a:cubicBezTo>
                    <a:pt x="20501" y="74428"/>
                    <a:pt x="28178" y="104382"/>
                    <a:pt x="51401" y="118126"/>
                  </a:cubicBezTo>
                  <a:cubicBezTo>
                    <a:pt x="66766" y="127218"/>
                    <a:pt x="85870" y="127213"/>
                    <a:pt x="101229" y="118112"/>
                  </a:cubicBezTo>
                  <a:lnTo>
                    <a:pt x="106306" y="115117"/>
                  </a:lnTo>
                  <a:lnTo>
                    <a:pt x="83456" y="92289"/>
                  </a:lnTo>
                  <a:lnTo>
                    <a:pt x="80915" y="92963"/>
                  </a:lnTo>
                  <a:cubicBezTo>
                    <a:pt x="71602" y="95519"/>
                    <a:pt x="61979" y="90045"/>
                    <a:pt x="59422" y="80738"/>
                  </a:cubicBezTo>
                  <a:cubicBezTo>
                    <a:pt x="58591" y="77712"/>
                    <a:pt x="58590" y="74519"/>
                    <a:pt x="59420" y="71492"/>
                  </a:cubicBezTo>
                  <a:lnTo>
                    <a:pt x="60095" y="68949"/>
                  </a:lnTo>
                  <a:close/>
                  <a:moveTo>
                    <a:pt x="116541" y="113579"/>
                  </a:moveTo>
                  <a:lnTo>
                    <a:pt x="87429" y="84459"/>
                  </a:lnTo>
                  <a:lnTo>
                    <a:pt x="88793" y="79285"/>
                  </a:lnTo>
                  <a:cubicBezTo>
                    <a:pt x="90688" y="72522"/>
                    <a:pt x="86739" y="65503"/>
                    <a:pt x="79971" y="63609"/>
                  </a:cubicBezTo>
                  <a:cubicBezTo>
                    <a:pt x="77735" y="62984"/>
                    <a:pt x="75370" y="62981"/>
                    <a:pt x="73132" y="63602"/>
                  </a:cubicBezTo>
                  <a:lnTo>
                    <a:pt x="67934" y="64969"/>
                  </a:lnTo>
                  <a:lnTo>
                    <a:pt x="38818" y="35864"/>
                  </a:lnTo>
                  <a:lnTo>
                    <a:pt x="49203" y="29754"/>
                  </a:lnTo>
                  <a:cubicBezTo>
                    <a:pt x="74683" y="14662"/>
                    <a:pt x="107582" y="23069"/>
                    <a:pt x="122684" y="48532"/>
                  </a:cubicBezTo>
                  <a:cubicBezTo>
                    <a:pt x="132681" y="65387"/>
                    <a:pt x="132677" y="86350"/>
                    <a:pt x="122673" y="103201"/>
                  </a:cubicBezTo>
                  <a:close/>
                  <a:moveTo>
                    <a:pt x="92733" y="83028"/>
                  </a:moveTo>
                  <a:lnTo>
                    <a:pt x="115564" y="105870"/>
                  </a:lnTo>
                  <a:lnTo>
                    <a:pt x="118569" y="100784"/>
                  </a:lnTo>
                  <a:cubicBezTo>
                    <a:pt x="132346" y="77592"/>
                    <a:pt x="124699" y="47632"/>
                    <a:pt x="101492" y="33865"/>
                  </a:cubicBezTo>
                  <a:cubicBezTo>
                    <a:pt x="86121" y="24748"/>
                    <a:pt x="66996" y="24744"/>
                    <a:pt x="51622" y="33855"/>
                  </a:cubicBezTo>
                  <a:lnTo>
                    <a:pt x="46541" y="36849"/>
                  </a:lnTo>
                  <a:lnTo>
                    <a:pt x="69368" y="59668"/>
                  </a:lnTo>
                  <a:lnTo>
                    <a:pt x="71913" y="58999"/>
                  </a:lnTo>
                  <a:cubicBezTo>
                    <a:pt x="81228" y="56446"/>
                    <a:pt x="90850" y="61923"/>
                    <a:pt x="93404" y="71231"/>
                  </a:cubicBezTo>
                  <a:cubicBezTo>
                    <a:pt x="94236" y="74263"/>
                    <a:pt x="94235" y="77463"/>
                    <a:pt x="93399" y="804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6" name="Google Shape;2826;g2d252dde5c4_1_531"/>
            <p:cNvSpPr/>
            <p:nvPr/>
          </p:nvSpPr>
          <p:spPr>
            <a:xfrm>
              <a:off x="2905092" y="3835593"/>
              <a:ext cx="211" cy="781855"/>
            </a:xfrm>
            <a:custGeom>
              <a:rect b="b" l="l" r="r" t="t"/>
              <a:pathLst>
                <a:path extrusionOk="0" h="563499" w="152">
                  <a:moveTo>
                    <a:pt x="0" y="0"/>
                  </a:moveTo>
                  <a:lnTo>
                    <a:pt x="152" y="0"/>
                  </a:lnTo>
                  <a:lnTo>
                    <a:pt x="152" y="563499"/>
                  </a:lnTo>
                  <a:lnTo>
                    <a:pt x="0" y="56349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27" name="Google Shape;2827;g2d252dde5c4_1_531"/>
          <p:cNvGrpSpPr/>
          <p:nvPr/>
        </p:nvGrpSpPr>
        <p:grpSpPr>
          <a:xfrm>
            <a:off x="1579275" y="533092"/>
            <a:ext cx="1321588" cy="2738808"/>
            <a:chOff x="1579275" y="533092"/>
            <a:chExt cx="1321588" cy="2738808"/>
          </a:xfrm>
        </p:grpSpPr>
        <p:sp>
          <p:nvSpPr>
            <p:cNvPr id="2828" name="Google Shape;2828;g2d252dde5c4_1_531"/>
            <p:cNvSpPr/>
            <p:nvPr/>
          </p:nvSpPr>
          <p:spPr>
            <a:xfrm rot="-5400000">
              <a:off x="870665" y="1241702"/>
              <a:ext cx="2738808" cy="1321588"/>
            </a:xfrm>
            <a:custGeom>
              <a:rect b="b" l="l" r="r" t="t"/>
              <a:pathLst>
                <a:path extrusionOk="0" h="837774" w="3103465">
                  <a:moveTo>
                    <a:pt x="0" y="0"/>
                  </a:moveTo>
                  <a:lnTo>
                    <a:pt x="3103465" y="0"/>
                  </a:lnTo>
                  <a:lnTo>
                    <a:pt x="3103465" y="837775"/>
                  </a:lnTo>
                  <a:lnTo>
                    <a:pt x="0" y="8377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29" name="Google Shape;2829;g2d252dde5c4_1_531"/>
            <p:cNvGrpSpPr/>
            <p:nvPr/>
          </p:nvGrpSpPr>
          <p:grpSpPr>
            <a:xfrm>
              <a:off x="1753302" y="741296"/>
              <a:ext cx="973533" cy="2327583"/>
              <a:chOff x="1746939" y="741296"/>
              <a:chExt cx="973533" cy="2327583"/>
            </a:xfrm>
          </p:grpSpPr>
          <p:grpSp>
            <p:nvGrpSpPr>
              <p:cNvPr id="2830" name="Google Shape;2830;g2d252dde5c4_1_531"/>
              <p:cNvGrpSpPr/>
              <p:nvPr/>
            </p:nvGrpSpPr>
            <p:grpSpPr>
              <a:xfrm>
                <a:off x="1746939" y="741296"/>
                <a:ext cx="973533" cy="694258"/>
                <a:chOff x="3183513" y="1115522"/>
                <a:chExt cx="791812" cy="564667"/>
              </a:xfrm>
            </p:grpSpPr>
            <p:grpSp>
              <p:nvGrpSpPr>
                <p:cNvPr id="2831" name="Google Shape;2831;g2d252dde5c4_1_531"/>
                <p:cNvGrpSpPr/>
                <p:nvPr/>
              </p:nvGrpSpPr>
              <p:grpSpPr>
                <a:xfrm>
                  <a:off x="3216327" y="1121924"/>
                  <a:ext cx="320728" cy="239680"/>
                  <a:chOff x="4998402" y="2853849"/>
                  <a:chExt cx="320728" cy="239680"/>
                </a:xfrm>
              </p:grpSpPr>
              <p:sp>
                <p:nvSpPr>
                  <p:cNvPr id="2832" name="Google Shape;2832;g2d252dde5c4_1_531"/>
                  <p:cNvSpPr/>
                  <p:nvPr/>
                </p:nvSpPr>
                <p:spPr>
                  <a:xfrm>
                    <a:off x="4998402" y="3052533"/>
                    <a:ext cx="320728" cy="40996"/>
                  </a:xfrm>
                  <a:custGeom>
                    <a:rect b="b" l="l" r="r" t="t"/>
                    <a:pathLst>
                      <a:path extrusionOk="0" h="40996" w="320728">
                        <a:moveTo>
                          <a:pt x="0" y="0"/>
                        </a:moveTo>
                        <a:lnTo>
                          <a:pt x="320729" y="0"/>
                        </a:lnTo>
                        <a:lnTo>
                          <a:pt x="320729" y="40997"/>
                        </a:lnTo>
                        <a:lnTo>
                          <a:pt x="0" y="40997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33" name="Google Shape;2833;g2d252dde5c4_1_531"/>
                  <p:cNvSpPr/>
                  <p:nvPr/>
                </p:nvSpPr>
                <p:spPr>
                  <a:xfrm>
                    <a:off x="5114135" y="2930581"/>
                    <a:ext cx="87275" cy="99641"/>
                  </a:xfrm>
                  <a:custGeom>
                    <a:rect b="b" l="l" r="r" t="t"/>
                    <a:pathLst>
                      <a:path extrusionOk="0" h="99641" w="87275">
                        <a:moveTo>
                          <a:pt x="87609" y="3735"/>
                        </a:moveTo>
                        <a:lnTo>
                          <a:pt x="72625" y="66006"/>
                        </a:lnTo>
                        <a:lnTo>
                          <a:pt x="72970" y="66567"/>
                        </a:lnTo>
                        <a:cubicBezTo>
                          <a:pt x="74551" y="69418"/>
                          <a:pt x="75368" y="72629"/>
                          <a:pt x="75344" y="75888"/>
                        </a:cubicBezTo>
                        <a:lnTo>
                          <a:pt x="75344" y="99623"/>
                        </a:lnTo>
                        <a:lnTo>
                          <a:pt x="9100" y="99623"/>
                        </a:lnTo>
                        <a:lnTo>
                          <a:pt x="9100" y="75888"/>
                        </a:lnTo>
                        <a:cubicBezTo>
                          <a:pt x="9000" y="71113"/>
                          <a:pt x="10820" y="66496"/>
                          <a:pt x="14153" y="63071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6"/>
                        </a:lnTo>
                        <a:lnTo>
                          <a:pt x="62347" y="59706"/>
                        </a:lnTo>
                        <a:cubicBezTo>
                          <a:pt x="63414" y="59719"/>
                          <a:pt x="64475" y="59878"/>
                          <a:pt x="65499" y="60181"/>
                        </a:cubicBezTo>
                        <a:lnTo>
                          <a:pt x="67140" y="60698"/>
                        </a:lnTo>
                        <a:lnTo>
                          <a:pt x="81433" y="1232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34" name="Google Shape;2834;g2d252dde5c4_1_531"/>
                  <p:cNvSpPr/>
                  <p:nvPr/>
                </p:nvSpPr>
                <p:spPr>
                  <a:xfrm>
                    <a:off x="5130071" y="2853849"/>
                    <a:ext cx="55750" cy="53957"/>
                  </a:xfrm>
                  <a:custGeom>
                    <a:rect b="b" l="l" r="r" t="t"/>
                    <a:pathLst>
                      <a:path extrusionOk="0" h="53957" w="55750">
                        <a:moveTo>
                          <a:pt x="56041" y="37615"/>
                        </a:moveTo>
                        <a:cubicBezTo>
                          <a:pt x="56033" y="37946"/>
                          <a:pt x="56048" y="38278"/>
                          <a:pt x="56084" y="38608"/>
                        </a:cubicBezTo>
                        <a:cubicBezTo>
                          <a:pt x="52542" y="43484"/>
                          <a:pt x="48275" y="47792"/>
                          <a:pt x="43431" y="51381"/>
                        </a:cubicBezTo>
                        <a:cubicBezTo>
                          <a:pt x="37972" y="53174"/>
                          <a:pt x="32247" y="54021"/>
                          <a:pt x="26503" y="53884"/>
                        </a:cubicBezTo>
                        <a:cubicBezTo>
                          <a:pt x="21556" y="54168"/>
                          <a:pt x="16610" y="53327"/>
                          <a:pt x="12036" y="51425"/>
                        </a:cubicBezTo>
                        <a:cubicBezTo>
                          <a:pt x="8965" y="49026"/>
                          <a:pt x="6310" y="46140"/>
                          <a:pt x="4176" y="42880"/>
                        </a:cubicBezTo>
                        <a:lnTo>
                          <a:pt x="4176" y="42319"/>
                        </a:lnTo>
                        <a:lnTo>
                          <a:pt x="3745" y="42319"/>
                        </a:lnTo>
                        <a:cubicBezTo>
                          <a:pt x="2881" y="41196"/>
                          <a:pt x="2103" y="40075"/>
                          <a:pt x="1456" y="39125"/>
                        </a:cubicBezTo>
                        <a:lnTo>
                          <a:pt x="1413" y="39083"/>
                        </a:lnTo>
                        <a:cubicBezTo>
                          <a:pt x="1024" y="38522"/>
                          <a:pt x="679" y="37960"/>
                          <a:pt x="334" y="37529"/>
                        </a:cubicBezTo>
                        <a:lnTo>
                          <a:pt x="1586" y="34854"/>
                        </a:lnTo>
                        <a:lnTo>
                          <a:pt x="1715" y="34551"/>
                        </a:lnTo>
                        <a:lnTo>
                          <a:pt x="1758" y="34120"/>
                        </a:lnTo>
                        <a:cubicBezTo>
                          <a:pt x="1822" y="33909"/>
                          <a:pt x="1865" y="33692"/>
                          <a:pt x="1887" y="33472"/>
                        </a:cubicBezTo>
                        <a:lnTo>
                          <a:pt x="1887" y="29934"/>
                        </a:lnTo>
                        <a:cubicBezTo>
                          <a:pt x="173" y="15205"/>
                          <a:pt x="10732" y="1876"/>
                          <a:pt x="25472" y="163"/>
                        </a:cubicBezTo>
                        <a:cubicBezTo>
                          <a:pt x="40211" y="-1550"/>
                          <a:pt x="53549" y="9002"/>
                          <a:pt x="55263" y="23731"/>
                        </a:cubicBezTo>
                        <a:cubicBezTo>
                          <a:pt x="55503" y="25792"/>
                          <a:pt x="55503" y="27873"/>
                          <a:pt x="55263" y="29934"/>
                        </a:cubicBezTo>
                        <a:lnTo>
                          <a:pt x="55263" y="35069"/>
                        </a:lnTo>
                        <a:lnTo>
                          <a:pt x="55393" y="35371"/>
                        </a:lnTo>
                        <a:cubicBezTo>
                          <a:pt x="55387" y="35531"/>
                          <a:pt x="55401" y="35690"/>
                          <a:pt x="55436" y="35846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35" name="Google Shape;2835;g2d252dde5c4_1_531"/>
                <p:cNvGrpSpPr/>
                <p:nvPr/>
              </p:nvGrpSpPr>
              <p:grpSpPr>
                <a:xfrm>
                  <a:off x="3183513" y="1115522"/>
                  <a:ext cx="381012" cy="256076"/>
                  <a:chOff x="4965588" y="2847447"/>
                  <a:chExt cx="381012" cy="256076"/>
                </a:xfrm>
              </p:grpSpPr>
              <p:sp>
                <p:nvSpPr>
                  <p:cNvPr id="2836" name="Google Shape;2836;g2d252dde5c4_1_531"/>
                  <p:cNvSpPr/>
                  <p:nvPr/>
                </p:nvSpPr>
                <p:spPr>
                  <a:xfrm>
                    <a:off x="4965588" y="2847447"/>
                    <a:ext cx="381012" cy="256076"/>
                  </a:xfrm>
                  <a:custGeom>
                    <a:rect b="b" l="l" r="r" t="t"/>
                    <a:pathLst>
                      <a:path extrusionOk="0" h="256076" w="381012">
                        <a:moveTo>
                          <a:pt x="381347" y="182913"/>
                        </a:moveTo>
                        <a:lnTo>
                          <a:pt x="381347" y="201943"/>
                        </a:lnTo>
                        <a:cubicBezTo>
                          <a:pt x="381347" y="203754"/>
                          <a:pt x="379879" y="205222"/>
                          <a:pt x="378068" y="205222"/>
                        </a:cubicBezTo>
                        <a:cubicBezTo>
                          <a:pt x="378067" y="205222"/>
                          <a:pt x="378066" y="205222"/>
                          <a:pt x="378065" y="205222"/>
                        </a:cubicBezTo>
                        <a:lnTo>
                          <a:pt x="363814" y="205222"/>
                        </a:lnTo>
                        <a:lnTo>
                          <a:pt x="363814" y="247816"/>
                        </a:lnTo>
                        <a:cubicBezTo>
                          <a:pt x="364088" y="248335"/>
                          <a:pt x="364236" y="248912"/>
                          <a:pt x="364246" y="249499"/>
                        </a:cubicBezTo>
                        <a:lnTo>
                          <a:pt x="364246" y="252778"/>
                        </a:lnTo>
                        <a:cubicBezTo>
                          <a:pt x="364247" y="254588"/>
                          <a:pt x="362779" y="256057"/>
                          <a:pt x="360967" y="256058"/>
                        </a:cubicBezTo>
                        <a:cubicBezTo>
                          <a:pt x="360966" y="256058"/>
                          <a:pt x="360965" y="256058"/>
                          <a:pt x="360964" y="256058"/>
                        </a:cubicBezTo>
                        <a:lnTo>
                          <a:pt x="28273" y="256058"/>
                        </a:lnTo>
                        <a:cubicBezTo>
                          <a:pt x="26015" y="255181"/>
                          <a:pt x="24228" y="253396"/>
                          <a:pt x="23351" y="251138"/>
                        </a:cubicBezTo>
                        <a:lnTo>
                          <a:pt x="23351" y="205222"/>
                        </a:lnTo>
                        <a:lnTo>
                          <a:pt x="3616" y="205222"/>
                        </a:lnTo>
                        <a:cubicBezTo>
                          <a:pt x="1804" y="205224"/>
                          <a:pt x="335" y="203757"/>
                          <a:pt x="334" y="201947"/>
                        </a:cubicBezTo>
                        <a:cubicBezTo>
                          <a:pt x="334" y="201946"/>
                          <a:pt x="334" y="201945"/>
                          <a:pt x="334" y="201944"/>
                        </a:cubicBezTo>
                        <a:lnTo>
                          <a:pt x="334" y="182913"/>
                        </a:lnTo>
                        <a:cubicBezTo>
                          <a:pt x="333" y="181102"/>
                          <a:pt x="1800" y="179634"/>
                          <a:pt x="3612" y="179633"/>
                        </a:cubicBezTo>
                        <a:cubicBezTo>
                          <a:pt x="3613" y="179633"/>
                          <a:pt x="3615" y="179633"/>
                          <a:pt x="3616" y="179633"/>
                        </a:cubicBezTo>
                        <a:lnTo>
                          <a:pt x="59021" y="179633"/>
                        </a:lnTo>
                        <a:cubicBezTo>
                          <a:pt x="62660" y="174743"/>
                          <a:pt x="67662" y="171035"/>
                          <a:pt x="73401" y="168974"/>
                        </a:cubicBezTo>
                        <a:lnTo>
                          <a:pt x="73401" y="127028"/>
                        </a:lnTo>
                        <a:cubicBezTo>
                          <a:pt x="70728" y="126392"/>
                          <a:pt x="68166" y="125359"/>
                          <a:pt x="65800" y="123964"/>
                        </a:cubicBezTo>
                        <a:lnTo>
                          <a:pt x="52629" y="123964"/>
                        </a:lnTo>
                        <a:cubicBezTo>
                          <a:pt x="47788" y="123964"/>
                          <a:pt x="43863" y="120042"/>
                          <a:pt x="43863" y="115203"/>
                        </a:cubicBezTo>
                        <a:cubicBezTo>
                          <a:pt x="43863" y="110365"/>
                          <a:pt x="47788" y="106443"/>
                          <a:pt x="52629" y="106443"/>
                        </a:cubicBezTo>
                        <a:lnTo>
                          <a:pt x="57294" y="106443"/>
                        </a:lnTo>
                        <a:cubicBezTo>
                          <a:pt x="58491" y="101994"/>
                          <a:pt x="61412" y="98205"/>
                          <a:pt x="65412" y="95914"/>
                        </a:cubicBezTo>
                        <a:cubicBezTo>
                          <a:pt x="70368" y="92942"/>
                          <a:pt x="76041" y="91376"/>
                          <a:pt x="81822" y="91383"/>
                        </a:cubicBezTo>
                        <a:lnTo>
                          <a:pt x="82298" y="91383"/>
                        </a:lnTo>
                        <a:cubicBezTo>
                          <a:pt x="91924" y="90622"/>
                          <a:pt x="101143" y="95413"/>
                          <a:pt x="106048" y="103725"/>
                        </a:cubicBezTo>
                        <a:lnTo>
                          <a:pt x="136925" y="82623"/>
                        </a:lnTo>
                        <a:cubicBezTo>
                          <a:pt x="137189" y="82462"/>
                          <a:pt x="137463" y="82318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3" y="65900"/>
                          <a:pt x="162339" y="58842"/>
                          <a:pt x="162144" y="51681"/>
                        </a:cubicBezTo>
                        <a:cubicBezTo>
                          <a:pt x="160590" y="49437"/>
                          <a:pt x="159381" y="47668"/>
                          <a:pt x="159078" y="47194"/>
                        </a:cubicBezTo>
                        <a:lnTo>
                          <a:pt x="158819" y="46805"/>
                        </a:lnTo>
                        <a:cubicBezTo>
                          <a:pt x="158501" y="46332"/>
                          <a:pt x="158321" y="45778"/>
                          <a:pt x="158302" y="45208"/>
                        </a:cubicBezTo>
                        <a:lnTo>
                          <a:pt x="158215" y="43827"/>
                        </a:lnTo>
                        <a:cubicBezTo>
                          <a:pt x="158173" y="43282"/>
                          <a:pt x="158262" y="42735"/>
                          <a:pt x="158474" y="42231"/>
                        </a:cubicBezTo>
                        <a:lnTo>
                          <a:pt x="159855" y="39339"/>
                        </a:lnTo>
                        <a:lnTo>
                          <a:pt x="159855" y="36491"/>
                        </a:lnTo>
                        <a:cubicBezTo>
                          <a:pt x="158135" y="18127"/>
                          <a:pt x="171638" y="1848"/>
                          <a:pt x="190014" y="129"/>
                        </a:cubicBezTo>
                        <a:cubicBezTo>
                          <a:pt x="208391" y="-1590"/>
                          <a:pt x="224682" y="11903"/>
                          <a:pt x="226402" y="30266"/>
                        </a:cubicBezTo>
                        <a:cubicBezTo>
                          <a:pt x="226596" y="32337"/>
                          <a:pt x="226596" y="34421"/>
                          <a:pt x="226402" y="36491"/>
                        </a:cubicBezTo>
                        <a:lnTo>
                          <a:pt x="226402" y="40850"/>
                        </a:lnTo>
                        <a:lnTo>
                          <a:pt x="226964" y="42663"/>
                        </a:lnTo>
                        <a:cubicBezTo>
                          <a:pt x="227084" y="42994"/>
                          <a:pt x="227142" y="43345"/>
                          <a:pt x="227136" y="43698"/>
                        </a:cubicBezTo>
                        <a:cubicBezTo>
                          <a:pt x="227122" y="44058"/>
                          <a:pt x="227136" y="44419"/>
                          <a:pt x="227180" y="44776"/>
                        </a:cubicBezTo>
                        <a:lnTo>
                          <a:pt x="227309" y="45511"/>
                        </a:lnTo>
                        <a:cubicBezTo>
                          <a:pt x="227469" y="46413"/>
                          <a:pt x="227233" y="47340"/>
                          <a:pt x="226662" y="48056"/>
                        </a:cubicBezTo>
                        <a:lnTo>
                          <a:pt x="226230" y="48661"/>
                        </a:lnTo>
                        <a:cubicBezTo>
                          <a:pt x="225927" y="49049"/>
                          <a:pt x="224804" y="50473"/>
                          <a:pt x="223293" y="52285"/>
                        </a:cubicBezTo>
                        <a:cubicBezTo>
                          <a:pt x="223047" y="59319"/>
                          <a:pt x="221480" y="66243"/>
                          <a:pt x="218673" y="72698"/>
                        </a:cubicBezTo>
                        <a:lnTo>
                          <a:pt x="222602" y="74424"/>
                        </a:lnTo>
                        <a:lnTo>
                          <a:pt x="244410" y="83270"/>
                        </a:lnTo>
                        <a:lnTo>
                          <a:pt x="254386" y="87111"/>
                        </a:lnTo>
                        <a:cubicBezTo>
                          <a:pt x="255044" y="87381"/>
                          <a:pt x="255602" y="87848"/>
                          <a:pt x="255984" y="88449"/>
                        </a:cubicBezTo>
                        <a:lnTo>
                          <a:pt x="256976" y="90088"/>
                        </a:lnTo>
                        <a:lnTo>
                          <a:pt x="301154" y="133933"/>
                        </a:lnTo>
                        <a:cubicBezTo>
                          <a:pt x="305235" y="132241"/>
                          <a:pt x="309604" y="131347"/>
                          <a:pt x="314023" y="131300"/>
                        </a:cubicBezTo>
                        <a:lnTo>
                          <a:pt x="314498" y="131300"/>
                        </a:lnTo>
                        <a:cubicBezTo>
                          <a:pt x="328058" y="131300"/>
                          <a:pt x="338811" y="138852"/>
                          <a:pt x="339458" y="148562"/>
                        </a:cubicBezTo>
                        <a:lnTo>
                          <a:pt x="345158" y="148562"/>
                        </a:lnTo>
                        <a:cubicBezTo>
                          <a:pt x="350000" y="148562"/>
                          <a:pt x="353925" y="152484"/>
                          <a:pt x="353925" y="157322"/>
                        </a:cubicBezTo>
                        <a:cubicBezTo>
                          <a:pt x="353925" y="162160"/>
                          <a:pt x="350000" y="166082"/>
                          <a:pt x="345158" y="166082"/>
                        </a:cubicBezTo>
                        <a:lnTo>
                          <a:pt x="325251" y="166082"/>
                        </a:lnTo>
                        <a:cubicBezTo>
                          <a:pt x="324991" y="166169"/>
                          <a:pt x="324690" y="166298"/>
                          <a:pt x="324387" y="166384"/>
                        </a:cubicBezTo>
                        <a:lnTo>
                          <a:pt x="324387" y="170441"/>
                        </a:lnTo>
                        <a:cubicBezTo>
                          <a:pt x="329547" y="172269"/>
                          <a:pt x="334124" y="175443"/>
                          <a:pt x="337645" y="179633"/>
                        </a:cubicBezTo>
                        <a:lnTo>
                          <a:pt x="378065" y="179633"/>
                        </a:lnTo>
                        <a:cubicBezTo>
                          <a:pt x="379877" y="179632"/>
                          <a:pt x="381346" y="181099"/>
                          <a:pt x="381346" y="182909"/>
                        </a:cubicBezTo>
                        <a:cubicBezTo>
                          <a:pt x="381346" y="182910"/>
                          <a:pt x="381346" y="182911"/>
                          <a:pt x="381346" y="182912"/>
                        </a:cubicBezTo>
                        <a:close/>
                        <a:moveTo>
                          <a:pt x="374740" y="198663"/>
                        </a:moveTo>
                        <a:lnTo>
                          <a:pt x="374740" y="193830"/>
                        </a:lnTo>
                        <a:lnTo>
                          <a:pt x="6897" y="193830"/>
                        </a:lnTo>
                        <a:lnTo>
                          <a:pt x="6897" y="198663"/>
                        </a:lnTo>
                        <a:lnTo>
                          <a:pt x="374740" y="198663"/>
                        </a:lnTo>
                        <a:close/>
                        <a:moveTo>
                          <a:pt x="374740" y="190550"/>
                        </a:moveTo>
                        <a:lnTo>
                          <a:pt x="374740" y="186192"/>
                        </a:lnTo>
                        <a:lnTo>
                          <a:pt x="6897" y="186192"/>
                        </a:lnTo>
                        <a:lnTo>
                          <a:pt x="6897" y="190550"/>
                        </a:lnTo>
                        <a:close/>
                        <a:moveTo>
                          <a:pt x="353925" y="246219"/>
                        </a:moveTo>
                        <a:lnTo>
                          <a:pt x="353925" y="205222"/>
                        </a:lnTo>
                        <a:lnTo>
                          <a:pt x="33196" y="205222"/>
                        </a:lnTo>
                        <a:lnTo>
                          <a:pt x="33196" y="246219"/>
                        </a:lnTo>
                        <a:close/>
                        <a:moveTo>
                          <a:pt x="347361" y="157322"/>
                        </a:moveTo>
                        <a:cubicBezTo>
                          <a:pt x="347356" y="156108"/>
                          <a:pt x="346373" y="155126"/>
                          <a:pt x="345158" y="155121"/>
                        </a:cubicBezTo>
                        <a:lnTo>
                          <a:pt x="331124" y="155122"/>
                        </a:lnTo>
                        <a:lnTo>
                          <a:pt x="332161" y="152834"/>
                        </a:lnTo>
                        <a:cubicBezTo>
                          <a:pt x="332452" y="152143"/>
                          <a:pt x="332655" y="151418"/>
                          <a:pt x="332764" y="150676"/>
                        </a:cubicBezTo>
                        <a:cubicBezTo>
                          <a:pt x="332808" y="150417"/>
                          <a:pt x="332851" y="150159"/>
                          <a:pt x="332895" y="149856"/>
                        </a:cubicBezTo>
                        <a:lnTo>
                          <a:pt x="332895" y="149382"/>
                        </a:lnTo>
                        <a:cubicBezTo>
                          <a:pt x="332808" y="143038"/>
                          <a:pt x="324560" y="137859"/>
                          <a:pt x="314498" y="137859"/>
                        </a:cubicBezTo>
                        <a:lnTo>
                          <a:pt x="314066" y="137859"/>
                        </a:lnTo>
                        <a:cubicBezTo>
                          <a:pt x="312900" y="137903"/>
                          <a:pt x="311778" y="137989"/>
                          <a:pt x="310655" y="138119"/>
                        </a:cubicBezTo>
                        <a:lnTo>
                          <a:pt x="309359" y="138378"/>
                        </a:lnTo>
                        <a:cubicBezTo>
                          <a:pt x="308703" y="138465"/>
                          <a:pt x="308055" y="138595"/>
                          <a:pt x="307416" y="138766"/>
                        </a:cubicBezTo>
                        <a:cubicBezTo>
                          <a:pt x="306941" y="138895"/>
                          <a:pt x="306466" y="139025"/>
                          <a:pt x="305991" y="139197"/>
                        </a:cubicBezTo>
                        <a:cubicBezTo>
                          <a:pt x="305429" y="139370"/>
                          <a:pt x="304868" y="139542"/>
                          <a:pt x="304350" y="139758"/>
                        </a:cubicBezTo>
                        <a:cubicBezTo>
                          <a:pt x="303918" y="139930"/>
                          <a:pt x="303529" y="140146"/>
                          <a:pt x="303097" y="140319"/>
                        </a:cubicBezTo>
                        <a:cubicBezTo>
                          <a:pt x="302418" y="140630"/>
                          <a:pt x="301755" y="140976"/>
                          <a:pt x="301111" y="141355"/>
                        </a:cubicBezTo>
                        <a:lnTo>
                          <a:pt x="300031" y="142088"/>
                        </a:lnTo>
                        <a:lnTo>
                          <a:pt x="252787" y="95137"/>
                        </a:lnTo>
                        <a:lnTo>
                          <a:pt x="252529" y="95223"/>
                        </a:lnTo>
                        <a:lnTo>
                          <a:pt x="251665" y="93929"/>
                        </a:lnTo>
                        <a:lnTo>
                          <a:pt x="251622" y="93885"/>
                        </a:lnTo>
                        <a:lnTo>
                          <a:pt x="251536" y="93713"/>
                        </a:lnTo>
                        <a:lnTo>
                          <a:pt x="250974" y="92850"/>
                        </a:lnTo>
                        <a:lnTo>
                          <a:pt x="242424" y="89570"/>
                        </a:lnTo>
                        <a:lnTo>
                          <a:pt x="241992" y="89398"/>
                        </a:lnTo>
                        <a:lnTo>
                          <a:pt x="239271" y="88319"/>
                        </a:lnTo>
                        <a:lnTo>
                          <a:pt x="224718" y="148821"/>
                        </a:lnTo>
                        <a:cubicBezTo>
                          <a:pt x="226380" y="152019"/>
                          <a:pt x="227240" y="155573"/>
                          <a:pt x="227223" y="159177"/>
                        </a:cubicBezTo>
                        <a:lnTo>
                          <a:pt x="227223" y="182913"/>
                        </a:lnTo>
                        <a:lnTo>
                          <a:pt x="239746" y="182913"/>
                        </a:lnTo>
                        <a:lnTo>
                          <a:pt x="243935" y="138248"/>
                        </a:lnTo>
                        <a:lnTo>
                          <a:pt x="296965" y="178208"/>
                        </a:lnTo>
                        <a:cubicBezTo>
                          <a:pt x="299431" y="176177"/>
                          <a:pt x="302239" y="174600"/>
                          <a:pt x="305257" y="173548"/>
                        </a:cubicBezTo>
                        <a:cubicBezTo>
                          <a:pt x="305947" y="173289"/>
                          <a:pt x="306681" y="173073"/>
                          <a:pt x="307416" y="172857"/>
                        </a:cubicBezTo>
                        <a:lnTo>
                          <a:pt x="307416" y="164011"/>
                        </a:lnTo>
                        <a:cubicBezTo>
                          <a:pt x="306034" y="163712"/>
                          <a:pt x="304677" y="163307"/>
                          <a:pt x="303357" y="162802"/>
                        </a:cubicBezTo>
                        <a:lnTo>
                          <a:pt x="283362" y="162802"/>
                        </a:lnTo>
                        <a:cubicBezTo>
                          <a:pt x="280334" y="162802"/>
                          <a:pt x="277878" y="160349"/>
                          <a:pt x="277878" y="157322"/>
                        </a:cubicBezTo>
                        <a:cubicBezTo>
                          <a:pt x="277878" y="154295"/>
                          <a:pt x="280334" y="151842"/>
                          <a:pt x="283362" y="151842"/>
                        </a:cubicBezTo>
                        <a:lnTo>
                          <a:pt x="297700" y="152100"/>
                        </a:lnTo>
                        <a:cubicBezTo>
                          <a:pt x="297428" y="151382"/>
                          <a:pt x="297281" y="150623"/>
                          <a:pt x="297268" y="149856"/>
                        </a:cubicBezTo>
                        <a:lnTo>
                          <a:pt x="297268" y="149770"/>
                        </a:lnTo>
                        <a:cubicBezTo>
                          <a:pt x="297570" y="146801"/>
                          <a:pt x="299336" y="144178"/>
                          <a:pt x="301974" y="142779"/>
                        </a:cubicBezTo>
                        <a:cubicBezTo>
                          <a:pt x="305648" y="140610"/>
                          <a:pt x="309842" y="139477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11" y="143944"/>
                          <a:pt x="331253" y="149425"/>
                        </a:cubicBezTo>
                        <a:cubicBezTo>
                          <a:pt x="330980" y="152427"/>
                          <a:pt x="329210" y="155088"/>
                          <a:pt x="326546" y="156502"/>
                        </a:cubicBezTo>
                        <a:cubicBezTo>
                          <a:pt x="322871" y="158662"/>
                          <a:pt x="318676" y="159781"/>
                          <a:pt x="314412" y="159738"/>
                        </a:cubicBezTo>
                        <a:lnTo>
                          <a:pt x="314023" y="159782"/>
                        </a:lnTo>
                        <a:cubicBezTo>
                          <a:pt x="309051" y="159966"/>
                          <a:pt x="304169" y="158426"/>
                          <a:pt x="300203" y="155423"/>
                        </a:cubicBezTo>
                        <a:lnTo>
                          <a:pt x="283319" y="155122"/>
                        </a:lnTo>
                        <a:cubicBezTo>
                          <a:pt x="282103" y="155134"/>
                          <a:pt x="281127" y="156129"/>
                          <a:pt x="281139" y="157344"/>
                        </a:cubicBezTo>
                        <a:cubicBezTo>
                          <a:pt x="281151" y="158559"/>
                          <a:pt x="282146" y="159534"/>
                          <a:pt x="283362" y="159522"/>
                        </a:cubicBezTo>
                        <a:lnTo>
                          <a:pt x="304263" y="159653"/>
                        </a:lnTo>
                        <a:cubicBezTo>
                          <a:pt x="305896" y="160285"/>
                          <a:pt x="307589" y="160748"/>
                          <a:pt x="309316" y="161034"/>
                        </a:cubicBezTo>
                        <a:lnTo>
                          <a:pt x="310697" y="161248"/>
                        </a:lnTo>
                        <a:lnTo>
                          <a:pt x="310697" y="175533"/>
                        </a:lnTo>
                        <a:lnTo>
                          <a:pt x="309402" y="175792"/>
                        </a:lnTo>
                        <a:cubicBezTo>
                          <a:pt x="308358" y="175994"/>
                          <a:pt x="307332" y="176282"/>
                          <a:pt x="306336" y="176654"/>
                        </a:cubicBezTo>
                        <a:cubicBezTo>
                          <a:pt x="302690" y="177929"/>
                          <a:pt x="299413" y="180078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4"/>
                        </a:lnTo>
                        <a:cubicBezTo>
                          <a:pt x="330822" y="181920"/>
                          <a:pt x="330303" y="181531"/>
                          <a:pt x="329785" y="181100"/>
                        </a:cubicBezTo>
                        <a:cubicBezTo>
                          <a:pt x="329388" y="180717"/>
                          <a:pt x="328970" y="180357"/>
                          <a:pt x="328533" y="180021"/>
                        </a:cubicBezTo>
                        <a:cubicBezTo>
                          <a:pt x="327972" y="179633"/>
                          <a:pt x="327367" y="179288"/>
                          <a:pt x="326806" y="178899"/>
                        </a:cubicBezTo>
                        <a:cubicBezTo>
                          <a:pt x="326374" y="178640"/>
                          <a:pt x="325941" y="178338"/>
                          <a:pt x="325510" y="178079"/>
                        </a:cubicBezTo>
                        <a:cubicBezTo>
                          <a:pt x="324540" y="177595"/>
                          <a:pt x="323545" y="177164"/>
                          <a:pt x="322530" y="176785"/>
                        </a:cubicBezTo>
                        <a:lnTo>
                          <a:pt x="322185" y="176654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2"/>
                        </a:cubicBezTo>
                        <a:lnTo>
                          <a:pt x="317823" y="175533"/>
                        </a:lnTo>
                        <a:lnTo>
                          <a:pt x="317823" y="161163"/>
                        </a:lnTo>
                        <a:lnTo>
                          <a:pt x="319162" y="160904"/>
                        </a:lnTo>
                        <a:cubicBezTo>
                          <a:pt x="319723" y="160774"/>
                          <a:pt x="320285" y="160645"/>
                          <a:pt x="320802" y="160515"/>
                        </a:cubicBezTo>
                        <a:cubicBezTo>
                          <a:pt x="321607" y="160331"/>
                          <a:pt x="322400" y="160101"/>
                          <a:pt x="323178" y="159825"/>
                        </a:cubicBezTo>
                        <a:cubicBezTo>
                          <a:pt x="323400" y="159773"/>
                          <a:pt x="323617" y="159701"/>
                          <a:pt x="323825" y="159609"/>
                        </a:cubicBezTo>
                        <a:lnTo>
                          <a:pt x="324387" y="159522"/>
                        </a:lnTo>
                        <a:lnTo>
                          <a:pt x="345158" y="159522"/>
                        </a:lnTo>
                        <a:cubicBezTo>
                          <a:pt x="346372" y="159518"/>
                          <a:pt x="347356" y="158536"/>
                          <a:pt x="347361" y="157322"/>
                        </a:cubicBezTo>
                        <a:close/>
                        <a:moveTo>
                          <a:pt x="324775" y="153740"/>
                        </a:moveTo>
                        <a:cubicBezTo>
                          <a:pt x="325769" y="153136"/>
                          <a:pt x="328014" y="151496"/>
                          <a:pt x="327972" y="149468"/>
                        </a:cubicBezTo>
                        <a:cubicBezTo>
                          <a:pt x="327928" y="146318"/>
                          <a:pt x="322185" y="142779"/>
                          <a:pt x="314498" y="142779"/>
                        </a:cubicBezTo>
                        <a:lnTo>
                          <a:pt x="314152" y="142779"/>
                        </a:lnTo>
                        <a:cubicBezTo>
                          <a:pt x="310499" y="142759"/>
                          <a:pt x="306907" y="143713"/>
                          <a:pt x="303745" y="145541"/>
                        </a:cubicBezTo>
                        <a:cubicBezTo>
                          <a:pt x="302795" y="146145"/>
                          <a:pt x="300507" y="147785"/>
                          <a:pt x="300550" y="149814"/>
                        </a:cubicBezTo>
                        <a:cubicBezTo>
                          <a:pt x="300592" y="152963"/>
                          <a:pt x="306336" y="156459"/>
                          <a:pt x="314023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8" y="182054"/>
                          <a:pt x="293810" y="181233"/>
                          <a:pt x="294547" y="180453"/>
                        </a:cubicBezTo>
                        <a:lnTo>
                          <a:pt x="246656" y="144419"/>
                        </a:lnTo>
                        <a:lnTo>
                          <a:pt x="243029" y="182913"/>
                        </a:lnTo>
                        <a:close/>
                        <a:moveTo>
                          <a:pt x="221220" y="149295"/>
                        </a:moveTo>
                        <a:lnTo>
                          <a:pt x="236205" y="87024"/>
                        </a:lnTo>
                        <a:lnTo>
                          <a:pt x="230030" y="84522"/>
                        </a:lnTo>
                        <a:lnTo>
                          <a:pt x="215736" y="143987"/>
                        </a:lnTo>
                        <a:lnTo>
                          <a:pt x="214095" y="143470"/>
                        </a:lnTo>
                        <a:cubicBezTo>
                          <a:pt x="213071" y="143168"/>
                          <a:pt x="212010" y="143007"/>
                          <a:pt x="210942" y="142995"/>
                        </a:cubicBezTo>
                        <a:lnTo>
                          <a:pt x="169529" y="142995"/>
                        </a:lnTo>
                        <a:lnTo>
                          <a:pt x="155192" y="83270"/>
                        </a:lnTo>
                        <a:lnTo>
                          <a:pt x="148930" y="85385"/>
                        </a:lnTo>
                        <a:lnTo>
                          <a:pt x="163440" y="145714"/>
                        </a:lnTo>
                        <a:lnTo>
                          <a:pt x="162749" y="146361"/>
                        </a:lnTo>
                        <a:cubicBezTo>
                          <a:pt x="159416" y="149785"/>
                          <a:pt x="157596" y="154402"/>
                          <a:pt x="157697" y="159177"/>
                        </a:cubicBezTo>
                        <a:lnTo>
                          <a:pt x="157697" y="182913"/>
                        </a:lnTo>
                        <a:lnTo>
                          <a:pt x="223941" y="182913"/>
                        </a:lnTo>
                        <a:lnTo>
                          <a:pt x="223941" y="159177"/>
                        </a:lnTo>
                        <a:cubicBezTo>
                          <a:pt x="223965" y="155918"/>
                          <a:pt x="223147" y="152707"/>
                          <a:pt x="221565" y="149856"/>
                        </a:cubicBezTo>
                        <a:close/>
                        <a:moveTo>
                          <a:pt x="213360" y="139930"/>
                        </a:moveTo>
                        <a:lnTo>
                          <a:pt x="226920" y="83486"/>
                        </a:lnTo>
                        <a:lnTo>
                          <a:pt x="219968" y="80422"/>
                        </a:lnTo>
                        <a:lnTo>
                          <a:pt x="216470" y="78998"/>
                        </a:lnTo>
                        <a:lnTo>
                          <a:pt x="199066" y="99323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8"/>
                        </a:lnTo>
                        <a:lnTo>
                          <a:pt x="158302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3"/>
                          <a:pt x="213360" y="139931"/>
                        </a:cubicBezTo>
                        <a:close/>
                        <a:moveTo>
                          <a:pt x="220615" y="45165"/>
                        </a:moveTo>
                        <a:cubicBezTo>
                          <a:pt x="220580" y="44836"/>
                          <a:pt x="220566" y="44504"/>
                          <a:pt x="220573" y="44173"/>
                        </a:cubicBezTo>
                        <a:lnTo>
                          <a:pt x="219968" y="42403"/>
                        </a:lnTo>
                        <a:cubicBezTo>
                          <a:pt x="219932" y="42248"/>
                          <a:pt x="219918" y="42088"/>
                          <a:pt x="219925" y="41928"/>
                        </a:cubicBezTo>
                        <a:lnTo>
                          <a:pt x="219796" y="41626"/>
                        </a:lnTo>
                        <a:lnTo>
                          <a:pt x="219796" y="36491"/>
                        </a:lnTo>
                        <a:cubicBezTo>
                          <a:pt x="221510" y="21762"/>
                          <a:pt x="210951" y="8433"/>
                          <a:pt x="196212" y="6720"/>
                        </a:cubicBezTo>
                        <a:cubicBezTo>
                          <a:pt x="181472" y="5007"/>
                          <a:pt x="168134" y="15559"/>
                          <a:pt x="166420" y="30288"/>
                        </a:cubicBezTo>
                        <a:cubicBezTo>
                          <a:pt x="166180" y="32349"/>
                          <a:pt x="166180" y="34430"/>
                          <a:pt x="166420" y="36491"/>
                        </a:cubicBezTo>
                        <a:lnTo>
                          <a:pt x="166420" y="40030"/>
                        </a:lnTo>
                        <a:cubicBezTo>
                          <a:pt x="166397" y="40249"/>
                          <a:pt x="166354" y="40466"/>
                          <a:pt x="166291" y="40677"/>
                        </a:cubicBezTo>
                        <a:lnTo>
                          <a:pt x="166247" y="41109"/>
                        </a:lnTo>
                        <a:lnTo>
                          <a:pt x="166117" y="41411"/>
                        </a:lnTo>
                        <a:lnTo>
                          <a:pt x="164865" y="44086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6" y="46633"/>
                          <a:pt x="167413" y="47755"/>
                          <a:pt x="168276" y="48877"/>
                        </a:cubicBezTo>
                        <a:lnTo>
                          <a:pt x="168709" y="48877"/>
                        </a:lnTo>
                        <a:lnTo>
                          <a:pt x="168709" y="49437"/>
                        </a:lnTo>
                        <a:cubicBezTo>
                          <a:pt x="170842" y="52697"/>
                          <a:pt x="173497" y="55584"/>
                          <a:pt x="176568" y="57982"/>
                        </a:cubicBezTo>
                        <a:cubicBezTo>
                          <a:pt x="181142" y="59885"/>
                          <a:pt x="186089" y="60726"/>
                          <a:pt x="191035" y="60441"/>
                        </a:cubicBezTo>
                        <a:cubicBezTo>
                          <a:pt x="196779" y="60578"/>
                          <a:pt x="202504" y="59731"/>
                          <a:pt x="207963" y="57938"/>
                        </a:cubicBezTo>
                        <a:cubicBezTo>
                          <a:pt x="212807" y="54349"/>
                          <a:pt x="217073" y="50041"/>
                          <a:pt x="220615" y="45165"/>
                        </a:cubicBezTo>
                        <a:close/>
                        <a:moveTo>
                          <a:pt x="198851" y="94533"/>
                        </a:moveTo>
                        <a:lnTo>
                          <a:pt x="213231" y="77703"/>
                        </a:lnTo>
                        <a:lnTo>
                          <a:pt x="212886" y="77530"/>
                        </a:lnTo>
                        <a:lnTo>
                          <a:pt x="212842" y="77530"/>
                        </a:lnTo>
                        <a:lnTo>
                          <a:pt x="212368" y="77358"/>
                        </a:lnTo>
                        <a:cubicBezTo>
                          <a:pt x="208439" y="84154"/>
                          <a:pt x="201483" y="88649"/>
                          <a:pt x="193669" y="89441"/>
                        </a:cubicBezTo>
                        <a:close/>
                        <a:moveTo>
                          <a:pt x="211245" y="72914"/>
                        </a:moveTo>
                        <a:cubicBezTo>
                          <a:pt x="214176" y="67374"/>
                          <a:pt x="215939" y="61294"/>
                          <a:pt x="216427" y="55047"/>
                        </a:cubicBezTo>
                        <a:cubicBezTo>
                          <a:pt x="214402" y="57421"/>
                          <a:pt x="211975" y="59423"/>
                          <a:pt x="209258" y="60959"/>
                        </a:cubicBezTo>
                        <a:cubicBezTo>
                          <a:pt x="203394" y="62946"/>
                          <a:pt x="197225" y="63881"/>
                          <a:pt x="191035" y="63721"/>
                        </a:cubicBezTo>
                        <a:cubicBezTo>
                          <a:pt x="185536" y="63951"/>
                          <a:pt x="180054" y="62979"/>
                          <a:pt x="174970" y="60873"/>
                        </a:cubicBezTo>
                        <a:cubicBezTo>
                          <a:pt x="172695" y="59318"/>
                          <a:pt x="170683" y="57410"/>
                          <a:pt x="169010" y="55220"/>
                        </a:cubicBezTo>
                        <a:cubicBezTo>
                          <a:pt x="169551" y="61375"/>
                          <a:pt x="171313" y="67360"/>
                          <a:pt x="174193" y="72827"/>
                        </a:cubicBezTo>
                        <a:cubicBezTo>
                          <a:pt x="174280" y="72956"/>
                          <a:pt x="174236" y="73043"/>
                          <a:pt x="174280" y="73172"/>
                        </a:cubicBezTo>
                        <a:cubicBezTo>
                          <a:pt x="177883" y="83353"/>
                          <a:pt x="189064" y="88687"/>
                          <a:pt x="199252" y="85085"/>
                        </a:cubicBezTo>
                        <a:cubicBezTo>
                          <a:pt x="204807" y="83122"/>
                          <a:pt x="209180" y="78761"/>
                          <a:pt x="211158" y="73215"/>
                        </a:cubicBezTo>
                        <a:cubicBezTo>
                          <a:pt x="211202" y="73128"/>
                          <a:pt x="211158" y="72999"/>
                          <a:pt x="211245" y="72914"/>
                        </a:cubicBezTo>
                        <a:close/>
                        <a:moveTo>
                          <a:pt x="185119" y="95310"/>
                        </a:moveTo>
                        <a:lnTo>
                          <a:pt x="191812" y="89441"/>
                        </a:lnTo>
                        <a:cubicBezTo>
                          <a:pt x="183964" y="88651"/>
                          <a:pt x="176982" y="84117"/>
                          <a:pt x="173070" y="77272"/>
                        </a:cubicBezTo>
                        <a:lnTo>
                          <a:pt x="171688" y="77746"/>
                        </a:lnTo>
                        <a:close/>
                        <a:moveTo>
                          <a:pt x="159813" y="144677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3"/>
                        </a:lnTo>
                        <a:lnTo>
                          <a:pt x="114426" y="109723"/>
                        </a:lnTo>
                        <a:cubicBezTo>
                          <a:pt x="117455" y="109723"/>
                          <a:pt x="119911" y="112177"/>
                          <a:pt x="119911" y="115204"/>
                        </a:cubicBezTo>
                        <a:cubicBezTo>
                          <a:pt x="119911" y="118231"/>
                          <a:pt x="117455" y="120685"/>
                          <a:pt x="114426" y="120685"/>
                        </a:cubicBezTo>
                        <a:lnTo>
                          <a:pt x="96979" y="120771"/>
                        </a:lnTo>
                        <a:cubicBezTo>
                          <a:pt x="94924" y="122019"/>
                          <a:pt x="92698" y="122964"/>
                          <a:pt x="90372" y="123575"/>
                        </a:cubicBezTo>
                        <a:lnTo>
                          <a:pt x="90372" y="144074"/>
                        </a:lnTo>
                        <a:cubicBezTo>
                          <a:pt x="95900" y="142650"/>
                          <a:pt x="112699" y="137040"/>
                          <a:pt x="128504" y="130696"/>
                        </a:cubicBezTo>
                        <a:cubicBezTo>
                          <a:pt x="130525" y="129695"/>
                          <a:pt x="132891" y="129664"/>
                          <a:pt x="134938" y="130609"/>
                        </a:cubicBezTo>
                        <a:cubicBezTo>
                          <a:pt x="136469" y="131407"/>
                          <a:pt x="137584" y="132821"/>
                          <a:pt x="138005" y="134494"/>
                        </a:cubicBezTo>
                        <a:lnTo>
                          <a:pt x="142108" y="182913"/>
                        </a:lnTo>
                        <a:lnTo>
                          <a:pt x="154415" y="182913"/>
                        </a:lnTo>
                        <a:lnTo>
                          <a:pt x="154415" y="159177"/>
                        </a:lnTo>
                        <a:cubicBezTo>
                          <a:pt x="154328" y="153838"/>
                          <a:pt x="156256" y="148662"/>
                          <a:pt x="159813" y="144677"/>
                        </a:cubicBezTo>
                        <a:close/>
                        <a:moveTo>
                          <a:pt x="138825" y="182913"/>
                        </a:moveTo>
                        <a:lnTo>
                          <a:pt x="134766" y="135054"/>
                        </a:lnTo>
                        <a:cubicBezTo>
                          <a:pt x="134503" y="134390"/>
                          <a:pt x="134013" y="133840"/>
                          <a:pt x="133383" y="133501"/>
                        </a:cubicBezTo>
                        <a:cubicBezTo>
                          <a:pt x="132176" y="133081"/>
                          <a:pt x="130850" y="133174"/>
                          <a:pt x="129714" y="133760"/>
                        </a:cubicBezTo>
                        <a:cubicBezTo>
                          <a:pt x="116886" y="138974"/>
                          <a:pt x="103798" y="143525"/>
                          <a:pt x="90503" y="147396"/>
                        </a:cubicBezTo>
                        <a:lnTo>
                          <a:pt x="90372" y="146792"/>
                        </a:lnTo>
                        <a:lnTo>
                          <a:pt x="90372" y="171390"/>
                        </a:lnTo>
                        <a:cubicBezTo>
                          <a:pt x="91106" y="171606"/>
                          <a:pt x="91840" y="171822"/>
                          <a:pt x="92575" y="172081"/>
                        </a:cubicBezTo>
                        <a:cubicBezTo>
                          <a:pt x="98233" y="174081"/>
                          <a:pt x="103075" y="177887"/>
                          <a:pt x="106350" y="182913"/>
                        </a:cubicBezTo>
                        <a:close/>
                        <a:moveTo>
                          <a:pt x="116628" y="115203"/>
                        </a:moveTo>
                        <a:cubicBezTo>
                          <a:pt x="116623" y="113990"/>
                          <a:pt x="115640" y="113008"/>
                          <a:pt x="114426" y="113003"/>
                        </a:cubicBezTo>
                        <a:lnTo>
                          <a:pt x="100176" y="113003"/>
                        </a:lnTo>
                        <a:lnTo>
                          <a:pt x="100564" y="111061"/>
                        </a:lnTo>
                        <a:cubicBezTo>
                          <a:pt x="100677" y="110536"/>
                          <a:pt x="100735" y="110001"/>
                          <a:pt x="100737" y="109465"/>
                        </a:cubicBezTo>
                        <a:cubicBezTo>
                          <a:pt x="100736" y="109101"/>
                          <a:pt x="100693" y="108739"/>
                          <a:pt x="100607" y="108385"/>
                        </a:cubicBezTo>
                        <a:cubicBezTo>
                          <a:pt x="99657" y="102430"/>
                          <a:pt x="91798" y="97942"/>
                          <a:pt x="82298" y="97942"/>
                        </a:cubicBezTo>
                        <a:lnTo>
                          <a:pt x="81909" y="97986"/>
                        </a:lnTo>
                        <a:cubicBezTo>
                          <a:pt x="81114" y="97998"/>
                          <a:pt x="80321" y="98056"/>
                          <a:pt x="79533" y="98158"/>
                        </a:cubicBezTo>
                        <a:cubicBezTo>
                          <a:pt x="79114" y="98145"/>
                          <a:pt x="78695" y="98174"/>
                          <a:pt x="78281" y="98244"/>
                        </a:cubicBezTo>
                        <a:cubicBezTo>
                          <a:pt x="75112" y="98625"/>
                          <a:pt x="72054" y="99653"/>
                          <a:pt x="69299" y="101266"/>
                        </a:cubicBezTo>
                        <a:cubicBezTo>
                          <a:pt x="69170" y="101351"/>
                          <a:pt x="69039" y="101395"/>
                          <a:pt x="68910" y="101480"/>
                        </a:cubicBezTo>
                        <a:cubicBezTo>
                          <a:pt x="66251" y="102938"/>
                          <a:pt x="64325" y="105443"/>
                          <a:pt x="63599" y="108385"/>
                        </a:cubicBezTo>
                        <a:cubicBezTo>
                          <a:pt x="63484" y="108910"/>
                          <a:pt x="63426" y="109445"/>
                          <a:pt x="63426" y="109982"/>
                        </a:cubicBezTo>
                        <a:cubicBezTo>
                          <a:pt x="63433" y="110358"/>
                          <a:pt x="63462" y="110732"/>
                          <a:pt x="63512" y="111104"/>
                        </a:cubicBezTo>
                        <a:lnTo>
                          <a:pt x="63857" y="113003"/>
                        </a:lnTo>
                        <a:lnTo>
                          <a:pt x="52629" y="113003"/>
                        </a:lnTo>
                        <a:cubicBezTo>
                          <a:pt x="51413" y="113003"/>
                          <a:pt x="50427" y="113988"/>
                          <a:pt x="50427" y="115204"/>
                        </a:cubicBezTo>
                        <a:cubicBezTo>
                          <a:pt x="50427" y="116419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6" y="117663"/>
                        </a:lnTo>
                        <a:cubicBezTo>
                          <a:pt x="68392" y="117837"/>
                          <a:pt x="68607" y="117923"/>
                          <a:pt x="68781" y="118052"/>
                        </a:cubicBezTo>
                        <a:cubicBezTo>
                          <a:pt x="69674" y="118618"/>
                          <a:pt x="70613" y="119109"/>
                          <a:pt x="71588" y="119520"/>
                        </a:cubicBezTo>
                        <a:cubicBezTo>
                          <a:pt x="71691" y="119554"/>
                          <a:pt x="71793" y="119598"/>
                          <a:pt x="71889" y="119649"/>
                        </a:cubicBezTo>
                        <a:cubicBezTo>
                          <a:pt x="73026" y="120098"/>
                          <a:pt x="74196" y="120458"/>
                          <a:pt x="75388" y="120727"/>
                        </a:cubicBezTo>
                        <a:cubicBezTo>
                          <a:pt x="75690" y="120814"/>
                          <a:pt x="75949" y="120857"/>
                          <a:pt x="76251" y="120943"/>
                        </a:cubicBezTo>
                        <a:cubicBezTo>
                          <a:pt x="76510" y="120987"/>
                          <a:pt x="76770" y="121030"/>
                          <a:pt x="77072" y="121073"/>
                        </a:cubicBezTo>
                        <a:cubicBezTo>
                          <a:pt x="77547" y="121159"/>
                          <a:pt x="78022" y="121246"/>
                          <a:pt x="78540" y="121288"/>
                        </a:cubicBezTo>
                        <a:lnTo>
                          <a:pt x="79965" y="121461"/>
                        </a:lnTo>
                        <a:lnTo>
                          <a:pt x="79965" y="174022"/>
                        </a:lnTo>
                        <a:lnTo>
                          <a:pt x="78670" y="174325"/>
                        </a:lnTo>
                        <a:cubicBezTo>
                          <a:pt x="77656" y="174517"/>
                          <a:pt x="76659" y="174791"/>
                          <a:pt x="75690" y="175144"/>
                        </a:cubicBezTo>
                        <a:cubicBezTo>
                          <a:pt x="75642" y="175139"/>
                          <a:pt x="75595" y="175154"/>
                          <a:pt x="75560" y="175188"/>
                        </a:cubicBezTo>
                        <a:lnTo>
                          <a:pt x="75431" y="175231"/>
                        </a:lnTo>
                        <a:cubicBezTo>
                          <a:pt x="74219" y="175657"/>
                          <a:pt x="73048" y="176191"/>
                          <a:pt x="71933" y="176828"/>
                        </a:cubicBezTo>
                        <a:cubicBezTo>
                          <a:pt x="71457" y="177086"/>
                          <a:pt x="70983" y="177475"/>
                          <a:pt x="70507" y="177777"/>
                        </a:cubicBezTo>
                        <a:cubicBezTo>
                          <a:pt x="69860" y="178208"/>
                          <a:pt x="69212" y="178597"/>
                          <a:pt x="68651" y="179028"/>
                        </a:cubicBezTo>
                        <a:cubicBezTo>
                          <a:pt x="68133" y="179417"/>
                          <a:pt x="67744" y="179891"/>
                          <a:pt x="67268" y="180323"/>
                        </a:cubicBezTo>
                        <a:cubicBezTo>
                          <a:pt x="66719" y="180793"/>
                          <a:pt x="66200" y="181297"/>
                          <a:pt x="65715" y="181833"/>
                        </a:cubicBezTo>
                        <a:cubicBezTo>
                          <a:pt x="65412" y="182178"/>
                          <a:pt x="65153" y="182566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0"/>
                          <a:pt x="95704" y="176679"/>
                          <a:pt x="91453" y="175187"/>
                        </a:cubicBezTo>
                        <a:cubicBezTo>
                          <a:pt x="90456" y="174815"/>
                          <a:pt x="89431" y="174526"/>
                          <a:pt x="88386" y="174325"/>
                        </a:cubicBezTo>
                        <a:lnTo>
                          <a:pt x="87090" y="174022"/>
                        </a:lnTo>
                        <a:lnTo>
                          <a:pt x="87090" y="121030"/>
                        </a:lnTo>
                        <a:lnTo>
                          <a:pt x="88343" y="120727"/>
                        </a:lnTo>
                        <a:cubicBezTo>
                          <a:pt x="90762" y="120192"/>
                          <a:pt x="93080" y="119275"/>
                          <a:pt x="95209" y="118009"/>
                        </a:cubicBezTo>
                        <a:lnTo>
                          <a:pt x="96072" y="117405"/>
                        </a:lnTo>
                        <a:lnTo>
                          <a:pt x="114426" y="117405"/>
                        </a:lnTo>
                        <a:cubicBezTo>
                          <a:pt x="115640" y="117400"/>
                          <a:pt x="116623" y="116417"/>
                          <a:pt x="116628" y="11520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37" name="Google Shape;2837;g2d252dde5c4_1_531"/>
                  <p:cNvSpPr/>
                  <p:nvPr/>
                </p:nvSpPr>
                <p:spPr>
                  <a:xfrm>
                    <a:off x="5030321" y="2947048"/>
                    <a:ext cx="34028" cy="20283"/>
                  </a:xfrm>
                  <a:custGeom>
                    <a:rect b="b" l="l" r="r" t="t"/>
                    <a:pathLst>
                      <a:path extrusionOk="0" h="20283" w="34028">
                        <a:moveTo>
                          <a:pt x="34362" y="9906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4"/>
                        </a:cubicBezTo>
                        <a:lnTo>
                          <a:pt x="17089" y="20264"/>
                        </a:lnTo>
                        <a:cubicBezTo>
                          <a:pt x="7934" y="20264"/>
                          <a:pt x="421" y="15819"/>
                          <a:pt x="334" y="10338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6"/>
                          <a:pt x="12954" y="-24"/>
                          <a:pt x="17218" y="24"/>
                        </a:cubicBezTo>
                        <a:lnTo>
                          <a:pt x="17565" y="-19"/>
                        </a:lnTo>
                        <a:cubicBezTo>
                          <a:pt x="26762" y="-19"/>
                          <a:pt x="34277" y="4426"/>
                          <a:pt x="34362" y="9906"/>
                        </a:cubicBezTo>
                        <a:close/>
                        <a:moveTo>
                          <a:pt x="27843" y="14223"/>
                        </a:moveTo>
                        <a:cubicBezTo>
                          <a:pt x="28835" y="13618"/>
                          <a:pt x="31081" y="11978"/>
                          <a:pt x="31081" y="9950"/>
                        </a:cubicBezTo>
                        <a:cubicBezTo>
                          <a:pt x="31038" y="6800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5"/>
                          <a:pt x="9983" y="4185"/>
                          <a:pt x="6811" y="6023"/>
                        </a:cubicBezTo>
                        <a:cubicBezTo>
                          <a:pt x="5861" y="6628"/>
                          <a:pt x="3573" y="8310"/>
                          <a:pt x="3616" y="10295"/>
                        </a:cubicBezTo>
                        <a:cubicBezTo>
                          <a:pt x="3659" y="13446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6"/>
                          <a:pt x="24685" y="16062"/>
                          <a:pt x="27843" y="1422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38" name="Google Shape;2838;g2d252dde5c4_1_531"/>
                <p:cNvGrpSpPr/>
                <p:nvPr/>
              </p:nvGrpSpPr>
              <p:grpSpPr>
                <a:xfrm>
                  <a:off x="3627127" y="1121924"/>
                  <a:ext cx="320728" cy="239680"/>
                  <a:chOff x="5409202" y="2853849"/>
                  <a:chExt cx="320728" cy="239680"/>
                </a:xfrm>
              </p:grpSpPr>
              <p:sp>
                <p:nvSpPr>
                  <p:cNvPr id="2839" name="Google Shape;2839;g2d252dde5c4_1_531"/>
                  <p:cNvSpPr/>
                  <p:nvPr/>
                </p:nvSpPr>
                <p:spPr>
                  <a:xfrm>
                    <a:off x="5409202" y="3052533"/>
                    <a:ext cx="320728" cy="40996"/>
                  </a:xfrm>
                  <a:custGeom>
                    <a:rect b="b" l="l" r="r" t="t"/>
                    <a:pathLst>
                      <a:path extrusionOk="0" h="40996" w="320728">
                        <a:moveTo>
                          <a:pt x="0" y="0"/>
                        </a:moveTo>
                        <a:lnTo>
                          <a:pt x="320728" y="0"/>
                        </a:lnTo>
                        <a:lnTo>
                          <a:pt x="320728" y="40997"/>
                        </a:lnTo>
                        <a:lnTo>
                          <a:pt x="0" y="40997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40" name="Google Shape;2840;g2d252dde5c4_1_531"/>
                  <p:cNvSpPr/>
                  <p:nvPr/>
                </p:nvSpPr>
                <p:spPr>
                  <a:xfrm>
                    <a:off x="5524935" y="2930581"/>
                    <a:ext cx="87275" cy="99641"/>
                  </a:xfrm>
                  <a:custGeom>
                    <a:rect b="b" l="l" r="r" t="t"/>
                    <a:pathLst>
                      <a:path extrusionOk="0" h="99641" w="87275">
                        <a:moveTo>
                          <a:pt x="87609" y="3735"/>
                        </a:moveTo>
                        <a:lnTo>
                          <a:pt x="72623" y="66006"/>
                        </a:lnTo>
                        <a:lnTo>
                          <a:pt x="72970" y="66567"/>
                        </a:lnTo>
                        <a:cubicBezTo>
                          <a:pt x="74550" y="69418"/>
                          <a:pt x="75368" y="72629"/>
                          <a:pt x="75344" y="75888"/>
                        </a:cubicBezTo>
                        <a:lnTo>
                          <a:pt x="75344" y="99623"/>
                        </a:lnTo>
                        <a:lnTo>
                          <a:pt x="9100" y="99623"/>
                        </a:lnTo>
                        <a:lnTo>
                          <a:pt x="9100" y="75888"/>
                        </a:lnTo>
                        <a:cubicBezTo>
                          <a:pt x="9000" y="71113"/>
                          <a:pt x="10820" y="66496"/>
                          <a:pt x="14152" y="63071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6"/>
                        </a:lnTo>
                        <a:lnTo>
                          <a:pt x="62346" y="59706"/>
                        </a:lnTo>
                        <a:cubicBezTo>
                          <a:pt x="63414" y="59719"/>
                          <a:pt x="64474" y="59878"/>
                          <a:pt x="65499" y="60181"/>
                        </a:cubicBezTo>
                        <a:lnTo>
                          <a:pt x="67139" y="60698"/>
                        </a:lnTo>
                        <a:lnTo>
                          <a:pt x="81433" y="1232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41" name="Google Shape;2841;g2d252dde5c4_1_531"/>
                  <p:cNvSpPr/>
                  <p:nvPr/>
                </p:nvSpPr>
                <p:spPr>
                  <a:xfrm>
                    <a:off x="5540869" y="2853849"/>
                    <a:ext cx="55751" cy="53957"/>
                  </a:xfrm>
                  <a:custGeom>
                    <a:rect b="b" l="l" r="r" t="t"/>
                    <a:pathLst>
                      <a:path extrusionOk="0" h="53957" w="55751">
                        <a:moveTo>
                          <a:pt x="56042" y="37615"/>
                        </a:moveTo>
                        <a:cubicBezTo>
                          <a:pt x="56035" y="37946"/>
                          <a:pt x="56049" y="38278"/>
                          <a:pt x="56085" y="38608"/>
                        </a:cubicBezTo>
                        <a:cubicBezTo>
                          <a:pt x="52542" y="43484"/>
                          <a:pt x="48276" y="47792"/>
                          <a:pt x="43432" y="51381"/>
                        </a:cubicBezTo>
                        <a:cubicBezTo>
                          <a:pt x="37973" y="53174"/>
                          <a:pt x="32248" y="54021"/>
                          <a:pt x="26504" y="53884"/>
                        </a:cubicBezTo>
                        <a:cubicBezTo>
                          <a:pt x="21557" y="54168"/>
                          <a:pt x="16611" y="53327"/>
                          <a:pt x="12037" y="51425"/>
                        </a:cubicBezTo>
                        <a:cubicBezTo>
                          <a:pt x="8966" y="49027"/>
                          <a:pt x="6310" y="46140"/>
                          <a:pt x="4177" y="42880"/>
                        </a:cubicBezTo>
                        <a:lnTo>
                          <a:pt x="4177" y="42319"/>
                        </a:lnTo>
                        <a:lnTo>
                          <a:pt x="3745" y="42319"/>
                        </a:lnTo>
                        <a:cubicBezTo>
                          <a:pt x="2882" y="41196"/>
                          <a:pt x="2104" y="40075"/>
                          <a:pt x="1456" y="39125"/>
                        </a:cubicBezTo>
                        <a:lnTo>
                          <a:pt x="1414" y="39083"/>
                        </a:lnTo>
                        <a:cubicBezTo>
                          <a:pt x="1025" y="38522"/>
                          <a:pt x="679" y="37960"/>
                          <a:pt x="334" y="37529"/>
                        </a:cubicBezTo>
                        <a:lnTo>
                          <a:pt x="1587" y="34854"/>
                        </a:lnTo>
                        <a:lnTo>
                          <a:pt x="1716" y="34551"/>
                        </a:lnTo>
                        <a:lnTo>
                          <a:pt x="1759" y="34120"/>
                        </a:lnTo>
                        <a:cubicBezTo>
                          <a:pt x="1823" y="33909"/>
                          <a:pt x="1866" y="33692"/>
                          <a:pt x="1889" y="33472"/>
                        </a:cubicBezTo>
                        <a:lnTo>
                          <a:pt x="1889" y="29934"/>
                        </a:lnTo>
                        <a:cubicBezTo>
                          <a:pt x="174" y="15205"/>
                          <a:pt x="10733" y="1876"/>
                          <a:pt x="25473" y="163"/>
                        </a:cubicBezTo>
                        <a:cubicBezTo>
                          <a:pt x="40212" y="-1550"/>
                          <a:pt x="53550" y="9002"/>
                          <a:pt x="55264" y="23731"/>
                        </a:cubicBezTo>
                        <a:cubicBezTo>
                          <a:pt x="55504" y="25792"/>
                          <a:pt x="55504" y="27873"/>
                          <a:pt x="55264" y="29934"/>
                        </a:cubicBezTo>
                        <a:lnTo>
                          <a:pt x="55264" y="35069"/>
                        </a:lnTo>
                        <a:lnTo>
                          <a:pt x="55393" y="35371"/>
                        </a:lnTo>
                        <a:cubicBezTo>
                          <a:pt x="55386" y="35531"/>
                          <a:pt x="55401" y="35691"/>
                          <a:pt x="55437" y="35846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42" name="Google Shape;2842;g2d252dde5c4_1_531"/>
                <p:cNvGrpSpPr/>
                <p:nvPr/>
              </p:nvGrpSpPr>
              <p:grpSpPr>
                <a:xfrm>
                  <a:off x="3594313" y="1115522"/>
                  <a:ext cx="381012" cy="256076"/>
                  <a:chOff x="5376388" y="2847447"/>
                  <a:chExt cx="381012" cy="256076"/>
                </a:xfrm>
              </p:grpSpPr>
              <p:sp>
                <p:nvSpPr>
                  <p:cNvPr id="2843" name="Google Shape;2843;g2d252dde5c4_1_531"/>
                  <p:cNvSpPr/>
                  <p:nvPr/>
                </p:nvSpPr>
                <p:spPr>
                  <a:xfrm>
                    <a:off x="5376388" y="2847447"/>
                    <a:ext cx="381012" cy="256076"/>
                  </a:xfrm>
                  <a:custGeom>
                    <a:rect b="b" l="l" r="r" t="t"/>
                    <a:pathLst>
                      <a:path extrusionOk="0" h="256076" w="381012">
                        <a:moveTo>
                          <a:pt x="381347" y="182913"/>
                        </a:moveTo>
                        <a:lnTo>
                          <a:pt x="381347" y="201943"/>
                        </a:lnTo>
                        <a:cubicBezTo>
                          <a:pt x="381347" y="203754"/>
                          <a:pt x="379879" y="205222"/>
                          <a:pt x="378068" y="205222"/>
                        </a:cubicBezTo>
                        <a:cubicBezTo>
                          <a:pt x="378067" y="205222"/>
                          <a:pt x="378065" y="205222"/>
                          <a:pt x="378064" y="205222"/>
                        </a:cubicBezTo>
                        <a:lnTo>
                          <a:pt x="363814" y="205222"/>
                        </a:lnTo>
                        <a:lnTo>
                          <a:pt x="363814" y="247816"/>
                        </a:lnTo>
                        <a:cubicBezTo>
                          <a:pt x="364088" y="248335"/>
                          <a:pt x="364236" y="248912"/>
                          <a:pt x="364246" y="249499"/>
                        </a:cubicBezTo>
                        <a:lnTo>
                          <a:pt x="364246" y="252778"/>
                        </a:lnTo>
                        <a:cubicBezTo>
                          <a:pt x="364247" y="254589"/>
                          <a:pt x="362778" y="256057"/>
                          <a:pt x="360966" y="256058"/>
                        </a:cubicBezTo>
                        <a:cubicBezTo>
                          <a:pt x="360965" y="256058"/>
                          <a:pt x="360965" y="256058"/>
                          <a:pt x="360964" y="256058"/>
                        </a:cubicBezTo>
                        <a:lnTo>
                          <a:pt x="28273" y="256058"/>
                        </a:lnTo>
                        <a:cubicBezTo>
                          <a:pt x="26014" y="255181"/>
                          <a:pt x="24228" y="253396"/>
                          <a:pt x="23351" y="251138"/>
                        </a:cubicBezTo>
                        <a:lnTo>
                          <a:pt x="23351" y="205222"/>
                        </a:lnTo>
                        <a:lnTo>
                          <a:pt x="3615" y="205222"/>
                        </a:lnTo>
                        <a:cubicBezTo>
                          <a:pt x="1804" y="205223"/>
                          <a:pt x="334" y="203756"/>
                          <a:pt x="334" y="201946"/>
                        </a:cubicBezTo>
                        <a:cubicBezTo>
                          <a:pt x="334" y="201945"/>
                          <a:pt x="334" y="201944"/>
                          <a:pt x="334" y="201943"/>
                        </a:cubicBezTo>
                        <a:lnTo>
                          <a:pt x="334" y="182913"/>
                        </a:lnTo>
                        <a:cubicBezTo>
                          <a:pt x="332" y="181102"/>
                          <a:pt x="1800" y="179634"/>
                          <a:pt x="3612" y="179633"/>
                        </a:cubicBezTo>
                        <a:cubicBezTo>
                          <a:pt x="3613" y="179633"/>
                          <a:pt x="3614" y="179633"/>
                          <a:pt x="3615" y="179633"/>
                        </a:cubicBezTo>
                        <a:lnTo>
                          <a:pt x="59020" y="179633"/>
                        </a:lnTo>
                        <a:cubicBezTo>
                          <a:pt x="62659" y="174743"/>
                          <a:pt x="67662" y="171035"/>
                          <a:pt x="73401" y="168974"/>
                        </a:cubicBezTo>
                        <a:lnTo>
                          <a:pt x="73401" y="127028"/>
                        </a:lnTo>
                        <a:cubicBezTo>
                          <a:pt x="70728" y="126392"/>
                          <a:pt x="68166" y="125360"/>
                          <a:pt x="65800" y="123964"/>
                        </a:cubicBezTo>
                        <a:lnTo>
                          <a:pt x="52629" y="123964"/>
                        </a:lnTo>
                        <a:cubicBezTo>
                          <a:pt x="47788" y="123964"/>
                          <a:pt x="43863" y="120042"/>
                          <a:pt x="43863" y="115203"/>
                        </a:cubicBezTo>
                        <a:cubicBezTo>
                          <a:pt x="43863" y="110365"/>
                          <a:pt x="47788" y="106443"/>
                          <a:pt x="52629" y="106443"/>
                        </a:cubicBezTo>
                        <a:lnTo>
                          <a:pt x="57293" y="106443"/>
                        </a:lnTo>
                        <a:cubicBezTo>
                          <a:pt x="58490" y="101994"/>
                          <a:pt x="61412" y="98205"/>
                          <a:pt x="65412" y="95914"/>
                        </a:cubicBezTo>
                        <a:cubicBezTo>
                          <a:pt x="70368" y="92942"/>
                          <a:pt x="76041" y="91376"/>
                          <a:pt x="81822" y="91383"/>
                        </a:cubicBezTo>
                        <a:lnTo>
                          <a:pt x="82296" y="91383"/>
                        </a:lnTo>
                        <a:cubicBezTo>
                          <a:pt x="91924" y="90621"/>
                          <a:pt x="101143" y="95412"/>
                          <a:pt x="106047" y="103725"/>
                        </a:cubicBezTo>
                        <a:lnTo>
                          <a:pt x="136924" y="82623"/>
                        </a:lnTo>
                        <a:cubicBezTo>
                          <a:pt x="137188" y="82462"/>
                          <a:pt x="137463" y="82318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2" y="65900"/>
                          <a:pt x="162339" y="58842"/>
                          <a:pt x="162144" y="51681"/>
                        </a:cubicBezTo>
                        <a:cubicBezTo>
                          <a:pt x="160589" y="49437"/>
                          <a:pt x="159380" y="47668"/>
                          <a:pt x="159078" y="47194"/>
                        </a:cubicBezTo>
                        <a:lnTo>
                          <a:pt x="158818" y="46805"/>
                        </a:lnTo>
                        <a:cubicBezTo>
                          <a:pt x="158500" y="46332"/>
                          <a:pt x="158321" y="45778"/>
                          <a:pt x="158301" y="45208"/>
                        </a:cubicBezTo>
                        <a:lnTo>
                          <a:pt x="158215" y="43827"/>
                        </a:lnTo>
                        <a:cubicBezTo>
                          <a:pt x="158173" y="43282"/>
                          <a:pt x="158262" y="42735"/>
                          <a:pt x="158473" y="42231"/>
                        </a:cubicBezTo>
                        <a:lnTo>
                          <a:pt x="159855" y="39339"/>
                        </a:lnTo>
                        <a:lnTo>
                          <a:pt x="159855" y="36491"/>
                        </a:lnTo>
                        <a:cubicBezTo>
                          <a:pt x="158135" y="18127"/>
                          <a:pt x="171638" y="1848"/>
                          <a:pt x="190014" y="129"/>
                        </a:cubicBezTo>
                        <a:cubicBezTo>
                          <a:pt x="208391" y="-1590"/>
                          <a:pt x="224682" y="11903"/>
                          <a:pt x="226402" y="30266"/>
                        </a:cubicBezTo>
                        <a:cubicBezTo>
                          <a:pt x="226596" y="32337"/>
                          <a:pt x="226596" y="34421"/>
                          <a:pt x="226402" y="36491"/>
                        </a:cubicBezTo>
                        <a:lnTo>
                          <a:pt x="226402" y="40850"/>
                        </a:lnTo>
                        <a:lnTo>
                          <a:pt x="226964" y="42663"/>
                        </a:lnTo>
                        <a:cubicBezTo>
                          <a:pt x="227084" y="42994"/>
                          <a:pt x="227142" y="43345"/>
                          <a:pt x="227136" y="43698"/>
                        </a:cubicBezTo>
                        <a:cubicBezTo>
                          <a:pt x="227122" y="44058"/>
                          <a:pt x="227136" y="44419"/>
                          <a:pt x="227179" y="44776"/>
                        </a:cubicBezTo>
                        <a:lnTo>
                          <a:pt x="227309" y="45511"/>
                        </a:lnTo>
                        <a:cubicBezTo>
                          <a:pt x="227468" y="46413"/>
                          <a:pt x="227232" y="47340"/>
                          <a:pt x="226661" y="48056"/>
                        </a:cubicBezTo>
                        <a:lnTo>
                          <a:pt x="226229" y="48661"/>
                        </a:lnTo>
                        <a:cubicBezTo>
                          <a:pt x="225927" y="49049"/>
                          <a:pt x="224804" y="50473"/>
                          <a:pt x="223293" y="52285"/>
                        </a:cubicBezTo>
                        <a:cubicBezTo>
                          <a:pt x="223047" y="59319"/>
                          <a:pt x="221479" y="66243"/>
                          <a:pt x="218672" y="72698"/>
                        </a:cubicBezTo>
                        <a:lnTo>
                          <a:pt x="222602" y="74424"/>
                        </a:lnTo>
                        <a:lnTo>
                          <a:pt x="244410" y="83270"/>
                        </a:lnTo>
                        <a:lnTo>
                          <a:pt x="254386" y="87111"/>
                        </a:lnTo>
                        <a:cubicBezTo>
                          <a:pt x="255044" y="87381"/>
                          <a:pt x="255601" y="87848"/>
                          <a:pt x="255983" y="88449"/>
                        </a:cubicBezTo>
                        <a:lnTo>
                          <a:pt x="256976" y="90088"/>
                        </a:lnTo>
                        <a:lnTo>
                          <a:pt x="301154" y="133933"/>
                        </a:lnTo>
                        <a:cubicBezTo>
                          <a:pt x="305235" y="132241"/>
                          <a:pt x="309603" y="131347"/>
                          <a:pt x="314022" y="131300"/>
                        </a:cubicBezTo>
                        <a:lnTo>
                          <a:pt x="314498" y="131300"/>
                        </a:lnTo>
                        <a:cubicBezTo>
                          <a:pt x="328058" y="131300"/>
                          <a:pt x="338810" y="138852"/>
                          <a:pt x="339458" y="148562"/>
                        </a:cubicBezTo>
                        <a:lnTo>
                          <a:pt x="345158" y="148562"/>
                        </a:lnTo>
                        <a:cubicBezTo>
                          <a:pt x="350000" y="148562"/>
                          <a:pt x="353925" y="152484"/>
                          <a:pt x="353925" y="157322"/>
                        </a:cubicBezTo>
                        <a:cubicBezTo>
                          <a:pt x="353925" y="162160"/>
                          <a:pt x="350000" y="166082"/>
                          <a:pt x="345158" y="166082"/>
                        </a:cubicBezTo>
                        <a:lnTo>
                          <a:pt x="325251" y="166082"/>
                        </a:lnTo>
                        <a:cubicBezTo>
                          <a:pt x="324991" y="166169"/>
                          <a:pt x="324688" y="166298"/>
                          <a:pt x="324387" y="166384"/>
                        </a:cubicBezTo>
                        <a:lnTo>
                          <a:pt x="324387" y="170441"/>
                        </a:lnTo>
                        <a:cubicBezTo>
                          <a:pt x="329547" y="172269"/>
                          <a:pt x="334124" y="175443"/>
                          <a:pt x="337644" y="179633"/>
                        </a:cubicBezTo>
                        <a:lnTo>
                          <a:pt x="378064" y="179633"/>
                        </a:lnTo>
                        <a:cubicBezTo>
                          <a:pt x="379876" y="179632"/>
                          <a:pt x="381345" y="181098"/>
                          <a:pt x="381347" y="182909"/>
                        </a:cubicBezTo>
                        <a:cubicBezTo>
                          <a:pt x="381347" y="182910"/>
                          <a:pt x="381347" y="182911"/>
                          <a:pt x="381347" y="182912"/>
                        </a:cubicBezTo>
                        <a:close/>
                        <a:moveTo>
                          <a:pt x="374740" y="198663"/>
                        </a:moveTo>
                        <a:lnTo>
                          <a:pt x="374740" y="193830"/>
                        </a:lnTo>
                        <a:lnTo>
                          <a:pt x="6897" y="193830"/>
                        </a:lnTo>
                        <a:lnTo>
                          <a:pt x="6897" y="198663"/>
                        </a:lnTo>
                        <a:lnTo>
                          <a:pt x="374740" y="198663"/>
                        </a:lnTo>
                        <a:close/>
                        <a:moveTo>
                          <a:pt x="374740" y="190550"/>
                        </a:moveTo>
                        <a:lnTo>
                          <a:pt x="374740" y="186192"/>
                        </a:lnTo>
                        <a:lnTo>
                          <a:pt x="6897" y="186192"/>
                        </a:lnTo>
                        <a:lnTo>
                          <a:pt x="6897" y="190550"/>
                        </a:lnTo>
                        <a:close/>
                        <a:moveTo>
                          <a:pt x="353925" y="246219"/>
                        </a:moveTo>
                        <a:lnTo>
                          <a:pt x="353925" y="205222"/>
                        </a:lnTo>
                        <a:lnTo>
                          <a:pt x="33196" y="205222"/>
                        </a:lnTo>
                        <a:lnTo>
                          <a:pt x="33196" y="246219"/>
                        </a:lnTo>
                        <a:close/>
                        <a:moveTo>
                          <a:pt x="347360" y="157322"/>
                        </a:moveTo>
                        <a:cubicBezTo>
                          <a:pt x="347356" y="156108"/>
                          <a:pt x="346372" y="155126"/>
                          <a:pt x="345158" y="155121"/>
                        </a:cubicBezTo>
                        <a:lnTo>
                          <a:pt x="331124" y="155122"/>
                        </a:lnTo>
                        <a:lnTo>
                          <a:pt x="332160" y="152834"/>
                        </a:lnTo>
                        <a:cubicBezTo>
                          <a:pt x="332452" y="152144"/>
                          <a:pt x="332655" y="151419"/>
                          <a:pt x="332764" y="150676"/>
                        </a:cubicBezTo>
                        <a:cubicBezTo>
                          <a:pt x="332808" y="150417"/>
                          <a:pt x="332851" y="150159"/>
                          <a:pt x="332893" y="149856"/>
                        </a:cubicBezTo>
                        <a:lnTo>
                          <a:pt x="332893" y="149382"/>
                        </a:lnTo>
                        <a:cubicBezTo>
                          <a:pt x="332808" y="143038"/>
                          <a:pt x="324559" y="137859"/>
                          <a:pt x="314498" y="137859"/>
                        </a:cubicBezTo>
                        <a:lnTo>
                          <a:pt x="314065" y="137859"/>
                        </a:lnTo>
                        <a:cubicBezTo>
                          <a:pt x="312899" y="137903"/>
                          <a:pt x="311777" y="137989"/>
                          <a:pt x="310654" y="138119"/>
                        </a:cubicBezTo>
                        <a:lnTo>
                          <a:pt x="309359" y="138378"/>
                        </a:lnTo>
                        <a:cubicBezTo>
                          <a:pt x="308703" y="138465"/>
                          <a:pt x="308054" y="138595"/>
                          <a:pt x="307415" y="138766"/>
                        </a:cubicBezTo>
                        <a:cubicBezTo>
                          <a:pt x="306941" y="138895"/>
                          <a:pt x="306465" y="139025"/>
                          <a:pt x="305991" y="139197"/>
                        </a:cubicBezTo>
                        <a:cubicBezTo>
                          <a:pt x="305429" y="139370"/>
                          <a:pt x="304868" y="139542"/>
                          <a:pt x="304349" y="139758"/>
                        </a:cubicBezTo>
                        <a:cubicBezTo>
                          <a:pt x="303918" y="139930"/>
                          <a:pt x="303529" y="140146"/>
                          <a:pt x="303097" y="140319"/>
                        </a:cubicBezTo>
                        <a:cubicBezTo>
                          <a:pt x="302417" y="140630"/>
                          <a:pt x="301754" y="140976"/>
                          <a:pt x="301110" y="141355"/>
                        </a:cubicBezTo>
                        <a:lnTo>
                          <a:pt x="300031" y="142088"/>
                        </a:lnTo>
                        <a:lnTo>
                          <a:pt x="252787" y="95137"/>
                        </a:lnTo>
                        <a:lnTo>
                          <a:pt x="252528" y="95223"/>
                        </a:lnTo>
                        <a:lnTo>
                          <a:pt x="251665" y="93929"/>
                        </a:lnTo>
                        <a:lnTo>
                          <a:pt x="251621" y="93885"/>
                        </a:lnTo>
                        <a:lnTo>
                          <a:pt x="251536" y="93713"/>
                        </a:lnTo>
                        <a:lnTo>
                          <a:pt x="250974" y="92850"/>
                        </a:lnTo>
                        <a:lnTo>
                          <a:pt x="242423" y="89570"/>
                        </a:lnTo>
                        <a:lnTo>
                          <a:pt x="241992" y="89398"/>
                        </a:lnTo>
                        <a:lnTo>
                          <a:pt x="239271" y="88319"/>
                        </a:lnTo>
                        <a:lnTo>
                          <a:pt x="224717" y="148821"/>
                        </a:lnTo>
                        <a:cubicBezTo>
                          <a:pt x="226380" y="152019"/>
                          <a:pt x="227239" y="155573"/>
                          <a:pt x="227222" y="159177"/>
                        </a:cubicBezTo>
                        <a:lnTo>
                          <a:pt x="227222" y="182913"/>
                        </a:lnTo>
                        <a:lnTo>
                          <a:pt x="239745" y="182913"/>
                        </a:lnTo>
                        <a:lnTo>
                          <a:pt x="243934" y="138248"/>
                        </a:lnTo>
                        <a:lnTo>
                          <a:pt x="296965" y="178208"/>
                        </a:lnTo>
                        <a:cubicBezTo>
                          <a:pt x="299431" y="176177"/>
                          <a:pt x="302239" y="174599"/>
                          <a:pt x="305257" y="173548"/>
                        </a:cubicBezTo>
                        <a:cubicBezTo>
                          <a:pt x="305947" y="173289"/>
                          <a:pt x="306681" y="173073"/>
                          <a:pt x="307415" y="172857"/>
                        </a:cubicBezTo>
                        <a:lnTo>
                          <a:pt x="307415" y="164011"/>
                        </a:lnTo>
                        <a:cubicBezTo>
                          <a:pt x="306033" y="163711"/>
                          <a:pt x="304676" y="163307"/>
                          <a:pt x="303355" y="162802"/>
                        </a:cubicBezTo>
                        <a:lnTo>
                          <a:pt x="283361" y="162802"/>
                        </a:lnTo>
                        <a:cubicBezTo>
                          <a:pt x="280332" y="162802"/>
                          <a:pt x="277877" y="160349"/>
                          <a:pt x="277877" y="157322"/>
                        </a:cubicBezTo>
                        <a:cubicBezTo>
                          <a:pt x="277877" y="154295"/>
                          <a:pt x="280332" y="151842"/>
                          <a:pt x="283361" y="151842"/>
                        </a:cubicBezTo>
                        <a:lnTo>
                          <a:pt x="297699" y="152100"/>
                        </a:lnTo>
                        <a:cubicBezTo>
                          <a:pt x="297427" y="151382"/>
                          <a:pt x="297281" y="150623"/>
                          <a:pt x="297267" y="149856"/>
                        </a:cubicBezTo>
                        <a:lnTo>
                          <a:pt x="297267" y="149770"/>
                        </a:lnTo>
                        <a:cubicBezTo>
                          <a:pt x="297570" y="146801"/>
                          <a:pt x="299336" y="144178"/>
                          <a:pt x="301974" y="142779"/>
                        </a:cubicBezTo>
                        <a:cubicBezTo>
                          <a:pt x="305648" y="140610"/>
                          <a:pt x="309842" y="139477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09" y="143944"/>
                          <a:pt x="331253" y="149425"/>
                        </a:cubicBezTo>
                        <a:cubicBezTo>
                          <a:pt x="330980" y="152427"/>
                          <a:pt x="329210" y="155088"/>
                          <a:pt x="326546" y="156502"/>
                        </a:cubicBezTo>
                        <a:cubicBezTo>
                          <a:pt x="322870" y="158662"/>
                          <a:pt x="318675" y="159781"/>
                          <a:pt x="314411" y="159738"/>
                        </a:cubicBezTo>
                        <a:lnTo>
                          <a:pt x="314022" y="159782"/>
                        </a:lnTo>
                        <a:cubicBezTo>
                          <a:pt x="309050" y="159966"/>
                          <a:pt x="304168" y="158426"/>
                          <a:pt x="300203" y="155423"/>
                        </a:cubicBezTo>
                        <a:lnTo>
                          <a:pt x="283319" y="155122"/>
                        </a:lnTo>
                        <a:cubicBezTo>
                          <a:pt x="282103" y="155133"/>
                          <a:pt x="281126" y="156128"/>
                          <a:pt x="281138" y="157343"/>
                        </a:cubicBezTo>
                        <a:cubicBezTo>
                          <a:pt x="281150" y="158559"/>
                          <a:pt x="282145" y="159534"/>
                          <a:pt x="283361" y="159522"/>
                        </a:cubicBezTo>
                        <a:lnTo>
                          <a:pt x="304263" y="159653"/>
                        </a:lnTo>
                        <a:cubicBezTo>
                          <a:pt x="305895" y="160285"/>
                          <a:pt x="307588" y="160748"/>
                          <a:pt x="309315" y="161034"/>
                        </a:cubicBezTo>
                        <a:lnTo>
                          <a:pt x="310697" y="161248"/>
                        </a:lnTo>
                        <a:lnTo>
                          <a:pt x="310697" y="175533"/>
                        </a:lnTo>
                        <a:lnTo>
                          <a:pt x="309402" y="175792"/>
                        </a:lnTo>
                        <a:cubicBezTo>
                          <a:pt x="308358" y="175994"/>
                          <a:pt x="307332" y="176282"/>
                          <a:pt x="306336" y="176654"/>
                        </a:cubicBezTo>
                        <a:cubicBezTo>
                          <a:pt x="302690" y="177929"/>
                          <a:pt x="299413" y="180077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4"/>
                        </a:lnTo>
                        <a:cubicBezTo>
                          <a:pt x="330821" y="181920"/>
                          <a:pt x="330303" y="181531"/>
                          <a:pt x="329785" y="181100"/>
                        </a:cubicBezTo>
                        <a:cubicBezTo>
                          <a:pt x="329388" y="180717"/>
                          <a:pt x="328969" y="180357"/>
                          <a:pt x="328532" y="180021"/>
                        </a:cubicBezTo>
                        <a:cubicBezTo>
                          <a:pt x="327971" y="179633"/>
                          <a:pt x="327366" y="179288"/>
                          <a:pt x="326805" y="178899"/>
                        </a:cubicBezTo>
                        <a:cubicBezTo>
                          <a:pt x="326374" y="178640"/>
                          <a:pt x="325941" y="178338"/>
                          <a:pt x="325509" y="178079"/>
                        </a:cubicBezTo>
                        <a:cubicBezTo>
                          <a:pt x="324539" y="177596"/>
                          <a:pt x="323545" y="177164"/>
                          <a:pt x="322530" y="176785"/>
                        </a:cubicBezTo>
                        <a:lnTo>
                          <a:pt x="322185" y="176654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2"/>
                        </a:cubicBezTo>
                        <a:lnTo>
                          <a:pt x="317823" y="175533"/>
                        </a:lnTo>
                        <a:lnTo>
                          <a:pt x="317823" y="161163"/>
                        </a:lnTo>
                        <a:lnTo>
                          <a:pt x="319162" y="160904"/>
                        </a:lnTo>
                        <a:cubicBezTo>
                          <a:pt x="319723" y="160774"/>
                          <a:pt x="320285" y="160645"/>
                          <a:pt x="320802" y="160515"/>
                        </a:cubicBezTo>
                        <a:cubicBezTo>
                          <a:pt x="321607" y="160331"/>
                          <a:pt x="322400" y="160101"/>
                          <a:pt x="323177" y="159825"/>
                        </a:cubicBezTo>
                        <a:cubicBezTo>
                          <a:pt x="323399" y="159773"/>
                          <a:pt x="323616" y="159701"/>
                          <a:pt x="323825" y="159609"/>
                        </a:cubicBezTo>
                        <a:lnTo>
                          <a:pt x="324387" y="159522"/>
                        </a:lnTo>
                        <a:lnTo>
                          <a:pt x="345158" y="159522"/>
                        </a:lnTo>
                        <a:cubicBezTo>
                          <a:pt x="346372" y="159518"/>
                          <a:pt x="347356" y="158535"/>
                          <a:pt x="347360" y="157322"/>
                        </a:cubicBezTo>
                        <a:close/>
                        <a:moveTo>
                          <a:pt x="324775" y="153740"/>
                        </a:moveTo>
                        <a:cubicBezTo>
                          <a:pt x="325769" y="153136"/>
                          <a:pt x="328014" y="151496"/>
                          <a:pt x="327971" y="149468"/>
                        </a:cubicBezTo>
                        <a:cubicBezTo>
                          <a:pt x="327927" y="146318"/>
                          <a:pt x="322185" y="142779"/>
                          <a:pt x="314498" y="142779"/>
                        </a:cubicBezTo>
                        <a:lnTo>
                          <a:pt x="314152" y="142779"/>
                        </a:lnTo>
                        <a:cubicBezTo>
                          <a:pt x="310499" y="142759"/>
                          <a:pt x="306907" y="143713"/>
                          <a:pt x="303744" y="145541"/>
                        </a:cubicBezTo>
                        <a:cubicBezTo>
                          <a:pt x="302794" y="146145"/>
                          <a:pt x="300505" y="147785"/>
                          <a:pt x="300549" y="149814"/>
                        </a:cubicBezTo>
                        <a:cubicBezTo>
                          <a:pt x="300592" y="152963"/>
                          <a:pt x="306336" y="156459"/>
                          <a:pt x="314022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7" y="182054"/>
                          <a:pt x="293809" y="181233"/>
                          <a:pt x="294547" y="180453"/>
                        </a:cubicBezTo>
                        <a:lnTo>
                          <a:pt x="246655" y="144419"/>
                        </a:lnTo>
                        <a:lnTo>
                          <a:pt x="243028" y="182913"/>
                        </a:lnTo>
                        <a:close/>
                        <a:moveTo>
                          <a:pt x="221220" y="149295"/>
                        </a:moveTo>
                        <a:lnTo>
                          <a:pt x="236205" y="87024"/>
                        </a:lnTo>
                        <a:lnTo>
                          <a:pt x="230030" y="84522"/>
                        </a:lnTo>
                        <a:lnTo>
                          <a:pt x="215736" y="143987"/>
                        </a:lnTo>
                        <a:lnTo>
                          <a:pt x="214094" y="143470"/>
                        </a:lnTo>
                        <a:cubicBezTo>
                          <a:pt x="213071" y="143168"/>
                          <a:pt x="212010" y="143007"/>
                          <a:pt x="210942" y="142995"/>
                        </a:cubicBezTo>
                        <a:lnTo>
                          <a:pt x="169528" y="142995"/>
                        </a:lnTo>
                        <a:lnTo>
                          <a:pt x="155191" y="83270"/>
                        </a:lnTo>
                        <a:lnTo>
                          <a:pt x="148929" y="85385"/>
                        </a:lnTo>
                        <a:lnTo>
                          <a:pt x="163439" y="145714"/>
                        </a:lnTo>
                        <a:lnTo>
                          <a:pt x="162749" y="146361"/>
                        </a:lnTo>
                        <a:cubicBezTo>
                          <a:pt x="159416" y="149785"/>
                          <a:pt x="157596" y="154402"/>
                          <a:pt x="157696" y="159177"/>
                        </a:cubicBezTo>
                        <a:lnTo>
                          <a:pt x="157696" y="182913"/>
                        </a:lnTo>
                        <a:lnTo>
                          <a:pt x="223940" y="182913"/>
                        </a:lnTo>
                        <a:lnTo>
                          <a:pt x="223940" y="159177"/>
                        </a:lnTo>
                        <a:cubicBezTo>
                          <a:pt x="223964" y="155918"/>
                          <a:pt x="223146" y="152707"/>
                          <a:pt x="221565" y="149856"/>
                        </a:cubicBezTo>
                        <a:close/>
                        <a:moveTo>
                          <a:pt x="213360" y="139930"/>
                        </a:moveTo>
                        <a:lnTo>
                          <a:pt x="226920" y="83486"/>
                        </a:lnTo>
                        <a:lnTo>
                          <a:pt x="219967" y="80422"/>
                        </a:lnTo>
                        <a:lnTo>
                          <a:pt x="216470" y="78998"/>
                        </a:lnTo>
                        <a:lnTo>
                          <a:pt x="199066" y="99323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8"/>
                        </a:lnTo>
                        <a:lnTo>
                          <a:pt x="158300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4"/>
                          <a:pt x="213360" y="139931"/>
                        </a:cubicBezTo>
                        <a:close/>
                        <a:moveTo>
                          <a:pt x="220615" y="45165"/>
                        </a:moveTo>
                        <a:cubicBezTo>
                          <a:pt x="220579" y="44836"/>
                          <a:pt x="220565" y="44504"/>
                          <a:pt x="220572" y="44173"/>
                        </a:cubicBezTo>
                        <a:lnTo>
                          <a:pt x="219967" y="42403"/>
                        </a:lnTo>
                        <a:cubicBezTo>
                          <a:pt x="219932" y="42248"/>
                          <a:pt x="219918" y="42088"/>
                          <a:pt x="219925" y="41928"/>
                        </a:cubicBezTo>
                        <a:lnTo>
                          <a:pt x="219795" y="41626"/>
                        </a:lnTo>
                        <a:lnTo>
                          <a:pt x="219795" y="36491"/>
                        </a:lnTo>
                        <a:cubicBezTo>
                          <a:pt x="221509" y="21762"/>
                          <a:pt x="210950" y="8433"/>
                          <a:pt x="196210" y="6720"/>
                        </a:cubicBezTo>
                        <a:cubicBezTo>
                          <a:pt x="181471" y="5007"/>
                          <a:pt x="168133" y="15559"/>
                          <a:pt x="166419" y="30288"/>
                        </a:cubicBezTo>
                        <a:cubicBezTo>
                          <a:pt x="166179" y="32349"/>
                          <a:pt x="166179" y="34430"/>
                          <a:pt x="166419" y="36491"/>
                        </a:cubicBezTo>
                        <a:lnTo>
                          <a:pt x="166419" y="40030"/>
                        </a:lnTo>
                        <a:cubicBezTo>
                          <a:pt x="166397" y="40249"/>
                          <a:pt x="166353" y="40466"/>
                          <a:pt x="166290" y="40677"/>
                        </a:cubicBezTo>
                        <a:lnTo>
                          <a:pt x="166246" y="41109"/>
                        </a:lnTo>
                        <a:lnTo>
                          <a:pt x="166117" y="41411"/>
                        </a:lnTo>
                        <a:lnTo>
                          <a:pt x="164865" y="44086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5" y="46633"/>
                          <a:pt x="167412" y="47755"/>
                          <a:pt x="168276" y="48877"/>
                        </a:cubicBezTo>
                        <a:lnTo>
                          <a:pt x="168707" y="48877"/>
                        </a:lnTo>
                        <a:lnTo>
                          <a:pt x="168707" y="49437"/>
                        </a:lnTo>
                        <a:cubicBezTo>
                          <a:pt x="170841" y="52697"/>
                          <a:pt x="173496" y="55584"/>
                          <a:pt x="176567" y="57982"/>
                        </a:cubicBezTo>
                        <a:cubicBezTo>
                          <a:pt x="181141" y="59885"/>
                          <a:pt x="186088" y="60726"/>
                          <a:pt x="191034" y="60441"/>
                        </a:cubicBezTo>
                        <a:cubicBezTo>
                          <a:pt x="196778" y="60578"/>
                          <a:pt x="202503" y="59731"/>
                          <a:pt x="207962" y="57938"/>
                        </a:cubicBezTo>
                        <a:cubicBezTo>
                          <a:pt x="212806" y="54349"/>
                          <a:pt x="217073" y="50042"/>
                          <a:pt x="220615" y="45165"/>
                        </a:cubicBezTo>
                        <a:close/>
                        <a:moveTo>
                          <a:pt x="198850" y="94533"/>
                        </a:moveTo>
                        <a:lnTo>
                          <a:pt x="213231" y="77703"/>
                        </a:lnTo>
                        <a:lnTo>
                          <a:pt x="212886" y="77530"/>
                        </a:lnTo>
                        <a:lnTo>
                          <a:pt x="212842" y="77530"/>
                        </a:lnTo>
                        <a:lnTo>
                          <a:pt x="212367" y="77358"/>
                        </a:lnTo>
                        <a:cubicBezTo>
                          <a:pt x="208439" y="84154"/>
                          <a:pt x="201482" y="88650"/>
                          <a:pt x="193668" y="89441"/>
                        </a:cubicBezTo>
                        <a:close/>
                        <a:moveTo>
                          <a:pt x="211244" y="72914"/>
                        </a:moveTo>
                        <a:cubicBezTo>
                          <a:pt x="214175" y="67374"/>
                          <a:pt x="215939" y="61294"/>
                          <a:pt x="216426" y="55047"/>
                        </a:cubicBezTo>
                        <a:cubicBezTo>
                          <a:pt x="214401" y="57421"/>
                          <a:pt x="211975" y="59422"/>
                          <a:pt x="209258" y="60959"/>
                        </a:cubicBezTo>
                        <a:cubicBezTo>
                          <a:pt x="203394" y="62946"/>
                          <a:pt x="197224" y="63881"/>
                          <a:pt x="191034" y="63721"/>
                        </a:cubicBezTo>
                        <a:cubicBezTo>
                          <a:pt x="185536" y="63951"/>
                          <a:pt x="180054" y="62979"/>
                          <a:pt x="174970" y="60873"/>
                        </a:cubicBezTo>
                        <a:cubicBezTo>
                          <a:pt x="172695" y="59318"/>
                          <a:pt x="170683" y="57410"/>
                          <a:pt x="169010" y="55220"/>
                        </a:cubicBezTo>
                        <a:cubicBezTo>
                          <a:pt x="169550" y="61375"/>
                          <a:pt x="171312" y="67360"/>
                          <a:pt x="174193" y="72827"/>
                        </a:cubicBezTo>
                        <a:cubicBezTo>
                          <a:pt x="174279" y="72956"/>
                          <a:pt x="174235" y="73043"/>
                          <a:pt x="174279" y="73172"/>
                        </a:cubicBezTo>
                        <a:cubicBezTo>
                          <a:pt x="177883" y="83353"/>
                          <a:pt x="189064" y="88687"/>
                          <a:pt x="199252" y="85085"/>
                        </a:cubicBezTo>
                        <a:cubicBezTo>
                          <a:pt x="204807" y="83122"/>
                          <a:pt x="209180" y="78761"/>
                          <a:pt x="211158" y="73215"/>
                        </a:cubicBezTo>
                        <a:cubicBezTo>
                          <a:pt x="211201" y="73128"/>
                          <a:pt x="211158" y="72999"/>
                          <a:pt x="211244" y="72914"/>
                        </a:cubicBezTo>
                        <a:close/>
                        <a:moveTo>
                          <a:pt x="185118" y="95310"/>
                        </a:moveTo>
                        <a:lnTo>
                          <a:pt x="191811" y="89441"/>
                        </a:lnTo>
                        <a:cubicBezTo>
                          <a:pt x="183963" y="88650"/>
                          <a:pt x="176982" y="84117"/>
                          <a:pt x="173070" y="77272"/>
                        </a:cubicBezTo>
                        <a:lnTo>
                          <a:pt x="171688" y="77746"/>
                        </a:lnTo>
                        <a:close/>
                        <a:moveTo>
                          <a:pt x="159812" y="144677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3"/>
                        </a:lnTo>
                        <a:lnTo>
                          <a:pt x="114425" y="109723"/>
                        </a:lnTo>
                        <a:cubicBezTo>
                          <a:pt x="117454" y="109723"/>
                          <a:pt x="119910" y="112177"/>
                          <a:pt x="119910" y="115204"/>
                        </a:cubicBezTo>
                        <a:cubicBezTo>
                          <a:pt x="119910" y="118231"/>
                          <a:pt x="117454" y="120685"/>
                          <a:pt x="114425" y="120685"/>
                        </a:cubicBezTo>
                        <a:lnTo>
                          <a:pt x="96979" y="120771"/>
                        </a:lnTo>
                        <a:cubicBezTo>
                          <a:pt x="94924" y="122019"/>
                          <a:pt x="92698" y="122964"/>
                          <a:pt x="90372" y="123575"/>
                        </a:cubicBezTo>
                        <a:lnTo>
                          <a:pt x="90372" y="144074"/>
                        </a:lnTo>
                        <a:cubicBezTo>
                          <a:pt x="95900" y="142650"/>
                          <a:pt x="112699" y="137040"/>
                          <a:pt x="128504" y="130696"/>
                        </a:cubicBezTo>
                        <a:cubicBezTo>
                          <a:pt x="130525" y="129695"/>
                          <a:pt x="132891" y="129664"/>
                          <a:pt x="134938" y="130609"/>
                        </a:cubicBezTo>
                        <a:cubicBezTo>
                          <a:pt x="136468" y="131408"/>
                          <a:pt x="137584" y="132821"/>
                          <a:pt x="138005" y="134494"/>
                        </a:cubicBezTo>
                        <a:lnTo>
                          <a:pt x="142106" y="182913"/>
                        </a:lnTo>
                        <a:lnTo>
                          <a:pt x="154415" y="182913"/>
                        </a:lnTo>
                        <a:lnTo>
                          <a:pt x="154415" y="159177"/>
                        </a:lnTo>
                        <a:cubicBezTo>
                          <a:pt x="154328" y="153838"/>
                          <a:pt x="156255" y="148662"/>
                          <a:pt x="159812" y="144677"/>
                        </a:cubicBezTo>
                        <a:close/>
                        <a:moveTo>
                          <a:pt x="138824" y="182913"/>
                        </a:moveTo>
                        <a:lnTo>
                          <a:pt x="134766" y="135054"/>
                        </a:lnTo>
                        <a:cubicBezTo>
                          <a:pt x="134503" y="134390"/>
                          <a:pt x="134013" y="133840"/>
                          <a:pt x="133383" y="133501"/>
                        </a:cubicBezTo>
                        <a:cubicBezTo>
                          <a:pt x="132176" y="133081"/>
                          <a:pt x="130849" y="133174"/>
                          <a:pt x="129713" y="133760"/>
                        </a:cubicBezTo>
                        <a:cubicBezTo>
                          <a:pt x="116885" y="138974"/>
                          <a:pt x="103797" y="143525"/>
                          <a:pt x="90501" y="147396"/>
                        </a:cubicBezTo>
                        <a:lnTo>
                          <a:pt x="90372" y="146792"/>
                        </a:lnTo>
                        <a:lnTo>
                          <a:pt x="90372" y="171390"/>
                        </a:lnTo>
                        <a:cubicBezTo>
                          <a:pt x="91106" y="171606"/>
                          <a:pt x="91840" y="171822"/>
                          <a:pt x="92574" y="172081"/>
                        </a:cubicBezTo>
                        <a:cubicBezTo>
                          <a:pt x="98233" y="174081"/>
                          <a:pt x="103074" y="177887"/>
                          <a:pt x="106350" y="182913"/>
                        </a:cubicBezTo>
                        <a:close/>
                        <a:moveTo>
                          <a:pt x="116628" y="115203"/>
                        </a:moveTo>
                        <a:cubicBezTo>
                          <a:pt x="116622" y="113990"/>
                          <a:pt x="115639" y="113008"/>
                          <a:pt x="114425" y="113003"/>
                        </a:cubicBezTo>
                        <a:lnTo>
                          <a:pt x="100175" y="113003"/>
                        </a:lnTo>
                        <a:lnTo>
                          <a:pt x="100563" y="111061"/>
                        </a:lnTo>
                        <a:cubicBezTo>
                          <a:pt x="100676" y="110536"/>
                          <a:pt x="100734" y="110002"/>
                          <a:pt x="100736" y="109465"/>
                        </a:cubicBezTo>
                        <a:cubicBezTo>
                          <a:pt x="100736" y="109101"/>
                          <a:pt x="100692" y="108739"/>
                          <a:pt x="100607" y="108385"/>
                        </a:cubicBezTo>
                        <a:cubicBezTo>
                          <a:pt x="99657" y="102430"/>
                          <a:pt x="91797" y="97942"/>
                          <a:pt x="82296" y="97942"/>
                        </a:cubicBezTo>
                        <a:lnTo>
                          <a:pt x="81908" y="97986"/>
                        </a:lnTo>
                        <a:cubicBezTo>
                          <a:pt x="81114" y="97998"/>
                          <a:pt x="80321" y="98056"/>
                          <a:pt x="79533" y="98158"/>
                        </a:cubicBezTo>
                        <a:cubicBezTo>
                          <a:pt x="79114" y="98145"/>
                          <a:pt x="78694" y="98174"/>
                          <a:pt x="78280" y="98244"/>
                        </a:cubicBezTo>
                        <a:cubicBezTo>
                          <a:pt x="75110" y="98625"/>
                          <a:pt x="72053" y="99653"/>
                          <a:pt x="69298" y="101266"/>
                        </a:cubicBezTo>
                        <a:cubicBezTo>
                          <a:pt x="69169" y="101351"/>
                          <a:pt x="69039" y="101395"/>
                          <a:pt x="68909" y="101480"/>
                        </a:cubicBezTo>
                        <a:cubicBezTo>
                          <a:pt x="66250" y="102939"/>
                          <a:pt x="64324" y="105443"/>
                          <a:pt x="63598" y="108385"/>
                        </a:cubicBezTo>
                        <a:cubicBezTo>
                          <a:pt x="63483" y="108910"/>
                          <a:pt x="63425" y="109445"/>
                          <a:pt x="63425" y="109982"/>
                        </a:cubicBezTo>
                        <a:cubicBezTo>
                          <a:pt x="63432" y="110358"/>
                          <a:pt x="63461" y="110732"/>
                          <a:pt x="63512" y="111104"/>
                        </a:cubicBezTo>
                        <a:lnTo>
                          <a:pt x="63857" y="113003"/>
                        </a:lnTo>
                        <a:lnTo>
                          <a:pt x="52629" y="113003"/>
                        </a:lnTo>
                        <a:cubicBezTo>
                          <a:pt x="51413" y="113003"/>
                          <a:pt x="50427" y="113988"/>
                          <a:pt x="50427" y="115204"/>
                        </a:cubicBezTo>
                        <a:cubicBezTo>
                          <a:pt x="50427" y="116419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5" y="117663"/>
                        </a:lnTo>
                        <a:cubicBezTo>
                          <a:pt x="68391" y="117837"/>
                          <a:pt x="68607" y="117923"/>
                          <a:pt x="68780" y="118052"/>
                        </a:cubicBezTo>
                        <a:cubicBezTo>
                          <a:pt x="69673" y="118617"/>
                          <a:pt x="70612" y="119108"/>
                          <a:pt x="71587" y="119520"/>
                        </a:cubicBezTo>
                        <a:cubicBezTo>
                          <a:pt x="71691" y="119554"/>
                          <a:pt x="71792" y="119598"/>
                          <a:pt x="71889" y="119649"/>
                        </a:cubicBezTo>
                        <a:cubicBezTo>
                          <a:pt x="73026" y="120098"/>
                          <a:pt x="74195" y="120458"/>
                          <a:pt x="75387" y="120727"/>
                        </a:cubicBezTo>
                        <a:cubicBezTo>
                          <a:pt x="75690" y="120814"/>
                          <a:pt x="75949" y="120857"/>
                          <a:pt x="76251" y="120943"/>
                        </a:cubicBezTo>
                        <a:cubicBezTo>
                          <a:pt x="76510" y="120987"/>
                          <a:pt x="76769" y="121030"/>
                          <a:pt x="77072" y="121073"/>
                        </a:cubicBezTo>
                        <a:cubicBezTo>
                          <a:pt x="77546" y="121159"/>
                          <a:pt x="78022" y="121246"/>
                          <a:pt x="78540" y="121288"/>
                        </a:cubicBezTo>
                        <a:lnTo>
                          <a:pt x="79964" y="121461"/>
                        </a:lnTo>
                        <a:lnTo>
                          <a:pt x="79964" y="174022"/>
                        </a:lnTo>
                        <a:lnTo>
                          <a:pt x="78669" y="174325"/>
                        </a:lnTo>
                        <a:cubicBezTo>
                          <a:pt x="77655" y="174517"/>
                          <a:pt x="76659" y="174791"/>
                          <a:pt x="75690" y="175144"/>
                        </a:cubicBezTo>
                        <a:cubicBezTo>
                          <a:pt x="75642" y="175138"/>
                          <a:pt x="75595" y="175154"/>
                          <a:pt x="75561" y="175188"/>
                        </a:cubicBezTo>
                        <a:lnTo>
                          <a:pt x="75430" y="175231"/>
                        </a:lnTo>
                        <a:cubicBezTo>
                          <a:pt x="74218" y="175657"/>
                          <a:pt x="73048" y="176191"/>
                          <a:pt x="71933" y="176828"/>
                        </a:cubicBezTo>
                        <a:cubicBezTo>
                          <a:pt x="71457" y="177086"/>
                          <a:pt x="70983" y="177475"/>
                          <a:pt x="70507" y="177777"/>
                        </a:cubicBezTo>
                        <a:cubicBezTo>
                          <a:pt x="69859" y="178208"/>
                          <a:pt x="69212" y="178597"/>
                          <a:pt x="68651" y="179028"/>
                        </a:cubicBezTo>
                        <a:cubicBezTo>
                          <a:pt x="68133" y="179417"/>
                          <a:pt x="67744" y="179891"/>
                          <a:pt x="67268" y="180323"/>
                        </a:cubicBezTo>
                        <a:cubicBezTo>
                          <a:pt x="66719" y="180793"/>
                          <a:pt x="66200" y="181298"/>
                          <a:pt x="65714" y="181833"/>
                        </a:cubicBezTo>
                        <a:cubicBezTo>
                          <a:pt x="65412" y="182178"/>
                          <a:pt x="65152" y="182566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0"/>
                          <a:pt x="95703" y="176679"/>
                          <a:pt x="91451" y="175187"/>
                        </a:cubicBezTo>
                        <a:cubicBezTo>
                          <a:pt x="90455" y="174815"/>
                          <a:pt x="89430" y="174526"/>
                          <a:pt x="88385" y="174325"/>
                        </a:cubicBezTo>
                        <a:lnTo>
                          <a:pt x="87090" y="174022"/>
                        </a:lnTo>
                        <a:lnTo>
                          <a:pt x="87090" y="121030"/>
                        </a:lnTo>
                        <a:lnTo>
                          <a:pt x="88342" y="120727"/>
                        </a:lnTo>
                        <a:cubicBezTo>
                          <a:pt x="90761" y="120192"/>
                          <a:pt x="93079" y="119275"/>
                          <a:pt x="95208" y="118009"/>
                        </a:cubicBezTo>
                        <a:lnTo>
                          <a:pt x="96072" y="117405"/>
                        </a:lnTo>
                        <a:lnTo>
                          <a:pt x="114425" y="117405"/>
                        </a:lnTo>
                        <a:cubicBezTo>
                          <a:pt x="115640" y="117400"/>
                          <a:pt x="116623" y="116417"/>
                          <a:pt x="116628" y="11520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44" name="Google Shape;2844;g2d252dde5c4_1_531"/>
                  <p:cNvSpPr/>
                  <p:nvPr/>
                </p:nvSpPr>
                <p:spPr>
                  <a:xfrm>
                    <a:off x="5441121" y="2947048"/>
                    <a:ext cx="34028" cy="20283"/>
                  </a:xfrm>
                  <a:custGeom>
                    <a:rect b="b" l="l" r="r" t="t"/>
                    <a:pathLst>
                      <a:path extrusionOk="0" h="20283" w="34028">
                        <a:moveTo>
                          <a:pt x="34362" y="9906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4"/>
                        </a:cubicBezTo>
                        <a:lnTo>
                          <a:pt x="17089" y="20264"/>
                        </a:lnTo>
                        <a:cubicBezTo>
                          <a:pt x="7934" y="20264"/>
                          <a:pt x="420" y="15819"/>
                          <a:pt x="334" y="10338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6"/>
                          <a:pt x="12954" y="-24"/>
                          <a:pt x="17218" y="24"/>
                        </a:cubicBezTo>
                        <a:lnTo>
                          <a:pt x="17564" y="-19"/>
                        </a:lnTo>
                        <a:cubicBezTo>
                          <a:pt x="26762" y="-19"/>
                          <a:pt x="34276" y="4426"/>
                          <a:pt x="34362" y="9906"/>
                        </a:cubicBezTo>
                        <a:close/>
                        <a:moveTo>
                          <a:pt x="27841" y="14223"/>
                        </a:moveTo>
                        <a:cubicBezTo>
                          <a:pt x="28835" y="13618"/>
                          <a:pt x="31080" y="11978"/>
                          <a:pt x="31080" y="9950"/>
                        </a:cubicBezTo>
                        <a:cubicBezTo>
                          <a:pt x="31037" y="6800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5"/>
                          <a:pt x="9983" y="4185"/>
                          <a:pt x="6811" y="6023"/>
                        </a:cubicBezTo>
                        <a:cubicBezTo>
                          <a:pt x="5861" y="6628"/>
                          <a:pt x="3573" y="8310"/>
                          <a:pt x="3615" y="10295"/>
                        </a:cubicBezTo>
                        <a:cubicBezTo>
                          <a:pt x="3658" y="13446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6"/>
                          <a:pt x="24684" y="16062"/>
                          <a:pt x="27841" y="1422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45" name="Google Shape;2845;g2d252dde5c4_1_531"/>
                <p:cNvGrpSpPr/>
                <p:nvPr/>
              </p:nvGrpSpPr>
              <p:grpSpPr>
                <a:xfrm>
                  <a:off x="3216327" y="1430515"/>
                  <a:ext cx="320728" cy="239680"/>
                  <a:chOff x="4998402" y="3162440"/>
                  <a:chExt cx="320728" cy="239680"/>
                </a:xfrm>
              </p:grpSpPr>
              <p:sp>
                <p:nvSpPr>
                  <p:cNvPr id="2846" name="Google Shape;2846;g2d252dde5c4_1_531"/>
                  <p:cNvSpPr/>
                  <p:nvPr/>
                </p:nvSpPr>
                <p:spPr>
                  <a:xfrm>
                    <a:off x="4998402" y="3361125"/>
                    <a:ext cx="320728" cy="40995"/>
                  </a:xfrm>
                  <a:custGeom>
                    <a:rect b="b" l="l" r="r" t="t"/>
                    <a:pathLst>
                      <a:path extrusionOk="0" h="40995" w="320728">
                        <a:moveTo>
                          <a:pt x="0" y="0"/>
                        </a:moveTo>
                        <a:lnTo>
                          <a:pt x="320729" y="0"/>
                        </a:lnTo>
                        <a:lnTo>
                          <a:pt x="320729" y="40996"/>
                        </a:lnTo>
                        <a:lnTo>
                          <a:pt x="0" y="40996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47" name="Google Shape;2847;g2d252dde5c4_1_531"/>
                  <p:cNvSpPr/>
                  <p:nvPr/>
                </p:nvSpPr>
                <p:spPr>
                  <a:xfrm>
                    <a:off x="5114135" y="3239171"/>
                    <a:ext cx="87275" cy="99642"/>
                  </a:xfrm>
                  <a:custGeom>
                    <a:rect b="b" l="l" r="r" t="t"/>
                    <a:pathLst>
                      <a:path extrusionOk="0" h="99642" w="87275">
                        <a:moveTo>
                          <a:pt x="87609" y="3736"/>
                        </a:moveTo>
                        <a:lnTo>
                          <a:pt x="72625" y="66007"/>
                        </a:lnTo>
                        <a:lnTo>
                          <a:pt x="72970" y="66568"/>
                        </a:lnTo>
                        <a:cubicBezTo>
                          <a:pt x="74551" y="69420"/>
                          <a:pt x="75369" y="72630"/>
                          <a:pt x="75344" y="75890"/>
                        </a:cubicBezTo>
                        <a:lnTo>
                          <a:pt x="75344" y="99624"/>
                        </a:lnTo>
                        <a:lnTo>
                          <a:pt x="9100" y="99624"/>
                        </a:lnTo>
                        <a:lnTo>
                          <a:pt x="9100" y="75889"/>
                        </a:lnTo>
                        <a:cubicBezTo>
                          <a:pt x="9000" y="71113"/>
                          <a:pt x="10820" y="66497"/>
                          <a:pt x="14153" y="63072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7"/>
                        </a:lnTo>
                        <a:lnTo>
                          <a:pt x="62347" y="59707"/>
                        </a:lnTo>
                        <a:cubicBezTo>
                          <a:pt x="63414" y="59720"/>
                          <a:pt x="64475" y="59879"/>
                          <a:pt x="65499" y="60181"/>
                        </a:cubicBezTo>
                        <a:lnTo>
                          <a:pt x="67140" y="60698"/>
                        </a:lnTo>
                        <a:lnTo>
                          <a:pt x="81433" y="1233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48" name="Google Shape;2848;g2d252dde5c4_1_531"/>
                  <p:cNvSpPr/>
                  <p:nvPr/>
                </p:nvSpPr>
                <p:spPr>
                  <a:xfrm>
                    <a:off x="5130071" y="3162440"/>
                    <a:ext cx="55750" cy="53957"/>
                  </a:xfrm>
                  <a:custGeom>
                    <a:rect b="b" l="l" r="r" t="t"/>
                    <a:pathLst>
                      <a:path extrusionOk="0" h="53957" w="55750">
                        <a:moveTo>
                          <a:pt x="56041" y="37616"/>
                        </a:moveTo>
                        <a:cubicBezTo>
                          <a:pt x="56033" y="37947"/>
                          <a:pt x="56048" y="38279"/>
                          <a:pt x="56084" y="38608"/>
                        </a:cubicBezTo>
                        <a:cubicBezTo>
                          <a:pt x="52542" y="43485"/>
                          <a:pt x="48275" y="47793"/>
                          <a:pt x="43431" y="51382"/>
                        </a:cubicBezTo>
                        <a:cubicBezTo>
                          <a:pt x="37972" y="53175"/>
                          <a:pt x="32247" y="54021"/>
                          <a:pt x="26503" y="53884"/>
                        </a:cubicBezTo>
                        <a:cubicBezTo>
                          <a:pt x="21556" y="54168"/>
                          <a:pt x="16610" y="53327"/>
                          <a:pt x="12036" y="51424"/>
                        </a:cubicBezTo>
                        <a:cubicBezTo>
                          <a:pt x="8965" y="49027"/>
                          <a:pt x="6309" y="46140"/>
                          <a:pt x="4176" y="42880"/>
                        </a:cubicBezTo>
                        <a:lnTo>
                          <a:pt x="4176" y="42319"/>
                        </a:lnTo>
                        <a:lnTo>
                          <a:pt x="3745" y="42319"/>
                        </a:lnTo>
                        <a:cubicBezTo>
                          <a:pt x="2881" y="41197"/>
                          <a:pt x="2103" y="40075"/>
                          <a:pt x="1456" y="39126"/>
                        </a:cubicBezTo>
                        <a:lnTo>
                          <a:pt x="1413" y="39083"/>
                        </a:lnTo>
                        <a:cubicBezTo>
                          <a:pt x="1024" y="38522"/>
                          <a:pt x="679" y="37961"/>
                          <a:pt x="334" y="37529"/>
                        </a:cubicBezTo>
                        <a:lnTo>
                          <a:pt x="1586" y="34853"/>
                        </a:lnTo>
                        <a:lnTo>
                          <a:pt x="1715" y="34552"/>
                        </a:lnTo>
                        <a:lnTo>
                          <a:pt x="1758" y="34120"/>
                        </a:lnTo>
                        <a:cubicBezTo>
                          <a:pt x="1822" y="33909"/>
                          <a:pt x="1865" y="33692"/>
                          <a:pt x="1887" y="33473"/>
                        </a:cubicBezTo>
                        <a:lnTo>
                          <a:pt x="1887" y="29934"/>
                        </a:lnTo>
                        <a:cubicBezTo>
                          <a:pt x="173" y="15205"/>
                          <a:pt x="10732" y="1876"/>
                          <a:pt x="25472" y="163"/>
                        </a:cubicBezTo>
                        <a:cubicBezTo>
                          <a:pt x="40211" y="-1550"/>
                          <a:pt x="53549" y="9002"/>
                          <a:pt x="55263" y="23731"/>
                        </a:cubicBezTo>
                        <a:cubicBezTo>
                          <a:pt x="55503" y="25792"/>
                          <a:pt x="55503" y="27873"/>
                          <a:pt x="55263" y="29934"/>
                        </a:cubicBezTo>
                        <a:lnTo>
                          <a:pt x="55263" y="35069"/>
                        </a:lnTo>
                        <a:lnTo>
                          <a:pt x="55393" y="35372"/>
                        </a:lnTo>
                        <a:cubicBezTo>
                          <a:pt x="55387" y="35531"/>
                          <a:pt x="55401" y="35691"/>
                          <a:pt x="55436" y="35846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49" name="Google Shape;2849;g2d252dde5c4_1_531"/>
                <p:cNvGrpSpPr/>
                <p:nvPr/>
              </p:nvGrpSpPr>
              <p:grpSpPr>
                <a:xfrm>
                  <a:off x="3183513" y="1424112"/>
                  <a:ext cx="381012" cy="256077"/>
                  <a:chOff x="4965588" y="3156037"/>
                  <a:chExt cx="381012" cy="256077"/>
                </a:xfrm>
              </p:grpSpPr>
              <p:sp>
                <p:nvSpPr>
                  <p:cNvPr id="2850" name="Google Shape;2850;g2d252dde5c4_1_531"/>
                  <p:cNvSpPr/>
                  <p:nvPr/>
                </p:nvSpPr>
                <p:spPr>
                  <a:xfrm>
                    <a:off x="4965588" y="3156037"/>
                    <a:ext cx="381012" cy="256077"/>
                  </a:xfrm>
                  <a:custGeom>
                    <a:rect b="b" l="l" r="r" t="t"/>
                    <a:pathLst>
                      <a:path extrusionOk="0" h="256077" w="381012">
                        <a:moveTo>
                          <a:pt x="381347" y="182913"/>
                        </a:moveTo>
                        <a:lnTo>
                          <a:pt x="381347" y="201944"/>
                        </a:lnTo>
                        <a:cubicBezTo>
                          <a:pt x="381348" y="203754"/>
                          <a:pt x="379880" y="205222"/>
                          <a:pt x="378069" y="205223"/>
                        </a:cubicBezTo>
                        <a:cubicBezTo>
                          <a:pt x="378068" y="205223"/>
                          <a:pt x="378067" y="205223"/>
                          <a:pt x="378065" y="205223"/>
                        </a:cubicBezTo>
                        <a:lnTo>
                          <a:pt x="363814" y="205223"/>
                        </a:lnTo>
                        <a:lnTo>
                          <a:pt x="363814" y="247816"/>
                        </a:lnTo>
                        <a:cubicBezTo>
                          <a:pt x="364088" y="248336"/>
                          <a:pt x="364236" y="248912"/>
                          <a:pt x="364246" y="249499"/>
                        </a:cubicBezTo>
                        <a:lnTo>
                          <a:pt x="364246" y="252779"/>
                        </a:lnTo>
                        <a:cubicBezTo>
                          <a:pt x="364247" y="254589"/>
                          <a:pt x="362779" y="256058"/>
                          <a:pt x="360967" y="256059"/>
                        </a:cubicBezTo>
                        <a:cubicBezTo>
                          <a:pt x="360966" y="256059"/>
                          <a:pt x="360965" y="256059"/>
                          <a:pt x="360964" y="256059"/>
                        </a:cubicBezTo>
                        <a:lnTo>
                          <a:pt x="28273" y="256059"/>
                        </a:lnTo>
                        <a:cubicBezTo>
                          <a:pt x="26015" y="255182"/>
                          <a:pt x="24228" y="253397"/>
                          <a:pt x="23351" y="251139"/>
                        </a:cubicBezTo>
                        <a:lnTo>
                          <a:pt x="23351" y="205223"/>
                        </a:lnTo>
                        <a:lnTo>
                          <a:pt x="3616" y="205223"/>
                        </a:lnTo>
                        <a:cubicBezTo>
                          <a:pt x="1804" y="205224"/>
                          <a:pt x="335" y="203758"/>
                          <a:pt x="334" y="201948"/>
                        </a:cubicBezTo>
                        <a:cubicBezTo>
                          <a:pt x="334" y="201946"/>
                          <a:pt x="334" y="201945"/>
                          <a:pt x="334" y="201944"/>
                        </a:cubicBezTo>
                        <a:lnTo>
                          <a:pt x="334" y="182913"/>
                        </a:lnTo>
                        <a:cubicBezTo>
                          <a:pt x="333" y="181102"/>
                          <a:pt x="1801" y="179634"/>
                          <a:pt x="3613" y="179633"/>
                        </a:cubicBezTo>
                        <a:cubicBezTo>
                          <a:pt x="3614" y="179633"/>
                          <a:pt x="3615" y="179633"/>
                          <a:pt x="3616" y="179633"/>
                        </a:cubicBezTo>
                        <a:lnTo>
                          <a:pt x="59021" y="179633"/>
                        </a:lnTo>
                        <a:cubicBezTo>
                          <a:pt x="62660" y="174743"/>
                          <a:pt x="67662" y="171036"/>
                          <a:pt x="73401" y="168974"/>
                        </a:cubicBezTo>
                        <a:lnTo>
                          <a:pt x="73401" y="127029"/>
                        </a:lnTo>
                        <a:cubicBezTo>
                          <a:pt x="70728" y="126393"/>
                          <a:pt x="68166" y="125360"/>
                          <a:pt x="65800" y="123965"/>
                        </a:cubicBezTo>
                        <a:lnTo>
                          <a:pt x="52629" y="123965"/>
                        </a:lnTo>
                        <a:cubicBezTo>
                          <a:pt x="47788" y="123965"/>
                          <a:pt x="43863" y="120043"/>
                          <a:pt x="43863" y="115205"/>
                        </a:cubicBezTo>
                        <a:cubicBezTo>
                          <a:pt x="43863" y="110367"/>
                          <a:pt x="47788" y="106444"/>
                          <a:pt x="52629" y="106444"/>
                        </a:cubicBezTo>
                        <a:lnTo>
                          <a:pt x="57294" y="106444"/>
                        </a:lnTo>
                        <a:cubicBezTo>
                          <a:pt x="58491" y="101995"/>
                          <a:pt x="61412" y="98206"/>
                          <a:pt x="65412" y="95915"/>
                        </a:cubicBezTo>
                        <a:cubicBezTo>
                          <a:pt x="70368" y="92943"/>
                          <a:pt x="76041" y="91376"/>
                          <a:pt x="81822" y="91384"/>
                        </a:cubicBezTo>
                        <a:lnTo>
                          <a:pt x="82298" y="91383"/>
                        </a:lnTo>
                        <a:cubicBezTo>
                          <a:pt x="91924" y="90622"/>
                          <a:pt x="101143" y="95413"/>
                          <a:pt x="106048" y="103725"/>
                        </a:cubicBezTo>
                        <a:lnTo>
                          <a:pt x="136925" y="82623"/>
                        </a:lnTo>
                        <a:cubicBezTo>
                          <a:pt x="137189" y="82463"/>
                          <a:pt x="137463" y="82319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3" y="65901"/>
                          <a:pt x="162339" y="58843"/>
                          <a:pt x="162144" y="51682"/>
                        </a:cubicBezTo>
                        <a:cubicBezTo>
                          <a:pt x="160590" y="49439"/>
                          <a:pt x="159381" y="47669"/>
                          <a:pt x="159078" y="47194"/>
                        </a:cubicBezTo>
                        <a:lnTo>
                          <a:pt x="158819" y="46805"/>
                        </a:lnTo>
                        <a:cubicBezTo>
                          <a:pt x="158500" y="46332"/>
                          <a:pt x="158321" y="45779"/>
                          <a:pt x="158302" y="45209"/>
                        </a:cubicBezTo>
                        <a:lnTo>
                          <a:pt x="158215" y="43828"/>
                        </a:lnTo>
                        <a:cubicBezTo>
                          <a:pt x="158173" y="43283"/>
                          <a:pt x="158262" y="42735"/>
                          <a:pt x="158474" y="42231"/>
                        </a:cubicBezTo>
                        <a:lnTo>
                          <a:pt x="159855" y="39341"/>
                        </a:lnTo>
                        <a:lnTo>
                          <a:pt x="159855" y="36493"/>
                        </a:lnTo>
                        <a:cubicBezTo>
                          <a:pt x="158135" y="18129"/>
                          <a:pt x="171637" y="1848"/>
                          <a:pt x="190013" y="129"/>
                        </a:cubicBezTo>
                        <a:cubicBezTo>
                          <a:pt x="208390" y="-1591"/>
                          <a:pt x="224682" y="11902"/>
                          <a:pt x="226402" y="30265"/>
                        </a:cubicBezTo>
                        <a:cubicBezTo>
                          <a:pt x="226596" y="32337"/>
                          <a:pt x="226596" y="34421"/>
                          <a:pt x="226402" y="36493"/>
                        </a:cubicBezTo>
                        <a:lnTo>
                          <a:pt x="226402" y="40851"/>
                        </a:lnTo>
                        <a:lnTo>
                          <a:pt x="226964" y="42663"/>
                        </a:lnTo>
                        <a:cubicBezTo>
                          <a:pt x="227084" y="42995"/>
                          <a:pt x="227142" y="43346"/>
                          <a:pt x="227136" y="43699"/>
                        </a:cubicBezTo>
                        <a:cubicBezTo>
                          <a:pt x="227122" y="44059"/>
                          <a:pt x="227136" y="44420"/>
                          <a:pt x="227180" y="44778"/>
                        </a:cubicBezTo>
                        <a:lnTo>
                          <a:pt x="227309" y="45511"/>
                        </a:lnTo>
                        <a:cubicBezTo>
                          <a:pt x="227469" y="46413"/>
                          <a:pt x="227233" y="47340"/>
                          <a:pt x="226662" y="48057"/>
                        </a:cubicBezTo>
                        <a:lnTo>
                          <a:pt x="226230" y="48662"/>
                        </a:lnTo>
                        <a:cubicBezTo>
                          <a:pt x="225927" y="49050"/>
                          <a:pt x="224804" y="50474"/>
                          <a:pt x="223293" y="52287"/>
                        </a:cubicBezTo>
                        <a:cubicBezTo>
                          <a:pt x="223047" y="59320"/>
                          <a:pt x="221480" y="66244"/>
                          <a:pt x="218673" y="72698"/>
                        </a:cubicBezTo>
                        <a:lnTo>
                          <a:pt x="222602" y="74424"/>
                        </a:lnTo>
                        <a:lnTo>
                          <a:pt x="244410" y="83271"/>
                        </a:lnTo>
                        <a:lnTo>
                          <a:pt x="254386" y="87112"/>
                        </a:lnTo>
                        <a:cubicBezTo>
                          <a:pt x="255044" y="87381"/>
                          <a:pt x="255603" y="87849"/>
                          <a:pt x="255984" y="88450"/>
                        </a:cubicBezTo>
                        <a:lnTo>
                          <a:pt x="256976" y="90089"/>
                        </a:lnTo>
                        <a:lnTo>
                          <a:pt x="301154" y="133934"/>
                        </a:lnTo>
                        <a:cubicBezTo>
                          <a:pt x="305235" y="132242"/>
                          <a:pt x="309604" y="131348"/>
                          <a:pt x="314023" y="131301"/>
                        </a:cubicBezTo>
                        <a:lnTo>
                          <a:pt x="314498" y="131301"/>
                        </a:lnTo>
                        <a:cubicBezTo>
                          <a:pt x="328058" y="131301"/>
                          <a:pt x="338811" y="138853"/>
                          <a:pt x="339458" y="148563"/>
                        </a:cubicBezTo>
                        <a:lnTo>
                          <a:pt x="345158" y="148563"/>
                        </a:lnTo>
                        <a:cubicBezTo>
                          <a:pt x="350000" y="148563"/>
                          <a:pt x="353925" y="152485"/>
                          <a:pt x="353925" y="157323"/>
                        </a:cubicBezTo>
                        <a:cubicBezTo>
                          <a:pt x="353925" y="162161"/>
                          <a:pt x="350000" y="166083"/>
                          <a:pt x="345158" y="166083"/>
                        </a:cubicBezTo>
                        <a:lnTo>
                          <a:pt x="325251" y="166083"/>
                        </a:lnTo>
                        <a:cubicBezTo>
                          <a:pt x="324991" y="166169"/>
                          <a:pt x="324690" y="166298"/>
                          <a:pt x="324387" y="166385"/>
                        </a:cubicBezTo>
                        <a:lnTo>
                          <a:pt x="324387" y="170442"/>
                        </a:lnTo>
                        <a:cubicBezTo>
                          <a:pt x="329547" y="172270"/>
                          <a:pt x="334124" y="175443"/>
                          <a:pt x="337645" y="179633"/>
                        </a:cubicBezTo>
                        <a:lnTo>
                          <a:pt x="378065" y="179633"/>
                        </a:lnTo>
                        <a:cubicBezTo>
                          <a:pt x="379877" y="179632"/>
                          <a:pt x="381346" y="181100"/>
                          <a:pt x="381346" y="182911"/>
                        </a:cubicBezTo>
                        <a:cubicBezTo>
                          <a:pt x="381346" y="182911"/>
                          <a:pt x="381346" y="182912"/>
                          <a:pt x="381346" y="182913"/>
                        </a:cubicBezTo>
                        <a:close/>
                        <a:moveTo>
                          <a:pt x="374740" y="198664"/>
                        </a:moveTo>
                        <a:lnTo>
                          <a:pt x="374740" y="193831"/>
                        </a:lnTo>
                        <a:lnTo>
                          <a:pt x="6897" y="193831"/>
                        </a:lnTo>
                        <a:lnTo>
                          <a:pt x="6897" y="198664"/>
                        </a:lnTo>
                        <a:lnTo>
                          <a:pt x="374740" y="198664"/>
                        </a:lnTo>
                        <a:close/>
                        <a:moveTo>
                          <a:pt x="374740" y="190551"/>
                        </a:moveTo>
                        <a:lnTo>
                          <a:pt x="374740" y="186193"/>
                        </a:lnTo>
                        <a:lnTo>
                          <a:pt x="6897" y="186193"/>
                        </a:lnTo>
                        <a:lnTo>
                          <a:pt x="6897" y="190551"/>
                        </a:lnTo>
                        <a:close/>
                        <a:moveTo>
                          <a:pt x="353925" y="246220"/>
                        </a:moveTo>
                        <a:lnTo>
                          <a:pt x="353925" y="205223"/>
                        </a:lnTo>
                        <a:lnTo>
                          <a:pt x="33196" y="205223"/>
                        </a:lnTo>
                        <a:lnTo>
                          <a:pt x="33196" y="246220"/>
                        </a:lnTo>
                        <a:close/>
                        <a:moveTo>
                          <a:pt x="347361" y="157323"/>
                        </a:moveTo>
                        <a:cubicBezTo>
                          <a:pt x="347356" y="156109"/>
                          <a:pt x="346373" y="155127"/>
                          <a:pt x="345158" y="155122"/>
                        </a:cubicBezTo>
                        <a:lnTo>
                          <a:pt x="331124" y="155122"/>
                        </a:lnTo>
                        <a:lnTo>
                          <a:pt x="332161" y="152835"/>
                        </a:lnTo>
                        <a:cubicBezTo>
                          <a:pt x="332452" y="152144"/>
                          <a:pt x="332655" y="151419"/>
                          <a:pt x="332764" y="150678"/>
                        </a:cubicBezTo>
                        <a:cubicBezTo>
                          <a:pt x="332808" y="150418"/>
                          <a:pt x="332851" y="150159"/>
                          <a:pt x="332895" y="149857"/>
                        </a:cubicBezTo>
                        <a:lnTo>
                          <a:pt x="332895" y="149382"/>
                        </a:lnTo>
                        <a:cubicBezTo>
                          <a:pt x="332808" y="143039"/>
                          <a:pt x="324560" y="137861"/>
                          <a:pt x="314498" y="137861"/>
                        </a:cubicBezTo>
                        <a:lnTo>
                          <a:pt x="314066" y="137861"/>
                        </a:lnTo>
                        <a:cubicBezTo>
                          <a:pt x="312900" y="137904"/>
                          <a:pt x="311778" y="137989"/>
                          <a:pt x="310655" y="138120"/>
                        </a:cubicBezTo>
                        <a:lnTo>
                          <a:pt x="309359" y="138378"/>
                        </a:lnTo>
                        <a:cubicBezTo>
                          <a:pt x="308704" y="138466"/>
                          <a:pt x="308055" y="138596"/>
                          <a:pt x="307416" y="138766"/>
                        </a:cubicBezTo>
                        <a:cubicBezTo>
                          <a:pt x="306941" y="138896"/>
                          <a:pt x="306466" y="139026"/>
                          <a:pt x="305991" y="139198"/>
                        </a:cubicBezTo>
                        <a:cubicBezTo>
                          <a:pt x="305429" y="139371"/>
                          <a:pt x="304868" y="139543"/>
                          <a:pt x="304350" y="139759"/>
                        </a:cubicBezTo>
                        <a:cubicBezTo>
                          <a:pt x="303918" y="139932"/>
                          <a:pt x="303529" y="140147"/>
                          <a:pt x="303097" y="140320"/>
                        </a:cubicBezTo>
                        <a:cubicBezTo>
                          <a:pt x="302418" y="140631"/>
                          <a:pt x="301755" y="140977"/>
                          <a:pt x="301111" y="141356"/>
                        </a:cubicBezTo>
                        <a:lnTo>
                          <a:pt x="300031" y="142090"/>
                        </a:lnTo>
                        <a:lnTo>
                          <a:pt x="252787" y="95138"/>
                        </a:lnTo>
                        <a:lnTo>
                          <a:pt x="252529" y="95225"/>
                        </a:lnTo>
                        <a:lnTo>
                          <a:pt x="251665" y="93930"/>
                        </a:lnTo>
                        <a:lnTo>
                          <a:pt x="251622" y="93887"/>
                        </a:lnTo>
                        <a:lnTo>
                          <a:pt x="251536" y="93714"/>
                        </a:lnTo>
                        <a:lnTo>
                          <a:pt x="250974" y="92850"/>
                        </a:lnTo>
                        <a:lnTo>
                          <a:pt x="242424" y="89572"/>
                        </a:lnTo>
                        <a:lnTo>
                          <a:pt x="241992" y="89399"/>
                        </a:lnTo>
                        <a:lnTo>
                          <a:pt x="239271" y="88319"/>
                        </a:lnTo>
                        <a:lnTo>
                          <a:pt x="224718" y="148821"/>
                        </a:lnTo>
                        <a:cubicBezTo>
                          <a:pt x="226380" y="152020"/>
                          <a:pt x="227240" y="155574"/>
                          <a:pt x="227223" y="159179"/>
                        </a:cubicBezTo>
                        <a:lnTo>
                          <a:pt x="227223" y="182913"/>
                        </a:lnTo>
                        <a:lnTo>
                          <a:pt x="239746" y="182913"/>
                        </a:lnTo>
                        <a:lnTo>
                          <a:pt x="243935" y="138249"/>
                        </a:lnTo>
                        <a:lnTo>
                          <a:pt x="296965" y="178209"/>
                        </a:lnTo>
                        <a:cubicBezTo>
                          <a:pt x="299432" y="176179"/>
                          <a:pt x="302239" y="174601"/>
                          <a:pt x="305257" y="173548"/>
                        </a:cubicBezTo>
                        <a:cubicBezTo>
                          <a:pt x="305947" y="173290"/>
                          <a:pt x="306681" y="173074"/>
                          <a:pt x="307416" y="172858"/>
                        </a:cubicBezTo>
                        <a:lnTo>
                          <a:pt x="307416" y="164012"/>
                        </a:lnTo>
                        <a:cubicBezTo>
                          <a:pt x="306034" y="163712"/>
                          <a:pt x="304677" y="163308"/>
                          <a:pt x="303357" y="162803"/>
                        </a:cubicBezTo>
                        <a:lnTo>
                          <a:pt x="283362" y="162803"/>
                        </a:lnTo>
                        <a:cubicBezTo>
                          <a:pt x="280333" y="162803"/>
                          <a:pt x="277878" y="160349"/>
                          <a:pt x="277878" y="157323"/>
                        </a:cubicBezTo>
                        <a:cubicBezTo>
                          <a:pt x="277878" y="154295"/>
                          <a:pt x="280333" y="151842"/>
                          <a:pt x="283362" y="151842"/>
                        </a:cubicBezTo>
                        <a:lnTo>
                          <a:pt x="297700" y="152101"/>
                        </a:lnTo>
                        <a:cubicBezTo>
                          <a:pt x="297428" y="151383"/>
                          <a:pt x="297281" y="150624"/>
                          <a:pt x="297268" y="149857"/>
                        </a:cubicBezTo>
                        <a:lnTo>
                          <a:pt x="297268" y="149771"/>
                        </a:lnTo>
                        <a:cubicBezTo>
                          <a:pt x="297570" y="146801"/>
                          <a:pt x="299336" y="144179"/>
                          <a:pt x="301974" y="142780"/>
                        </a:cubicBezTo>
                        <a:cubicBezTo>
                          <a:pt x="305648" y="140611"/>
                          <a:pt x="309842" y="139478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11" y="143945"/>
                          <a:pt x="331253" y="149425"/>
                        </a:cubicBezTo>
                        <a:cubicBezTo>
                          <a:pt x="330980" y="152427"/>
                          <a:pt x="329210" y="155089"/>
                          <a:pt x="326546" y="156503"/>
                        </a:cubicBezTo>
                        <a:cubicBezTo>
                          <a:pt x="322870" y="158662"/>
                          <a:pt x="318675" y="159781"/>
                          <a:pt x="314412" y="159739"/>
                        </a:cubicBezTo>
                        <a:lnTo>
                          <a:pt x="314023" y="159783"/>
                        </a:lnTo>
                        <a:cubicBezTo>
                          <a:pt x="309051" y="159967"/>
                          <a:pt x="304169" y="158427"/>
                          <a:pt x="300203" y="155424"/>
                        </a:cubicBezTo>
                        <a:lnTo>
                          <a:pt x="283319" y="155122"/>
                        </a:lnTo>
                        <a:cubicBezTo>
                          <a:pt x="282103" y="155145"/>
                          <a:pt x="281136" y="156150"/>
                          <a:pt x="281159" y="157365"/>
                        </a:cubicBezTo>
                        <a:cubicBezTo>
                          <a:pt x="281182" y="158564"/>
                          <a:pt x="282162" y="159524"/>
                          <a:pt x="283362" y="159524"/>
                        </a:cubicBezTo>
                        <a:lnTo>
                          <a:pt x="304263" y="159653"/>
                        </a:lnTo>
                        <a:cubicBezTo>
                          <a:pt x="305895" y="160286"/>
                          <a:pt x="307589" y="160749"/>
                          <a:pt x="309316" y="161034"/>
                        </a:cubicBezTo>
                        <a:lnTo>
                          <a:pt x="310697" y="161250"/>
                        </a:lnTo>
                        <a:lnTo>
                          <a:pt x="310697" y="175534"/>
                        </a:lnTo>
                        <a:lnTo>
                          <a:pt x="309402" y="175793"/>
                        </a:lnTo>
                        <a:cubicBezTo>
                          <a:pt x="308358" y="175994"/>
                          <a:pt x="307332" y="176282"/>
                          <a:pt x="306336" y="176655"/>
                        </a:cubicBezTo>
                        <a:cubicBezTo>
                          <a:pt x="302690" y="177929"/>
                          <a:pt x="299413" y="180078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5"/>
                        </a:lnTo>
                        <a:cubicBezTo>
                          <a:pt x="330822" y="181920"/>
                          <a:pt x="330303" y="181532"/>
                          <a:pt x="329785" y="181101"/>
                        </a:cubicBezTo>
                        <a:cubicBezTo>
                          <a:pt x="329388" y="180719"/>
                          <a:pt x="328970" y="180358"/>
                          <a:pt x="328533" y="180021"/>
                        </a:cubicBezTo>
                        <a:cubicBezTo>
                          <a:pt x="327972" y="179633"/>
                          <a:pt x="327367" y="179288"/>
                          <a:pt x="326806" y="178899"/>
                        </a:cubicBezTo>
                        <a:cubicBezTo>
                          <a:pt x="326374" y="178641"/>
                          <a:pt x="325941" y="178339"/>
                          <a:pt x="325510" y="178080"/>
                        </a:cubicBezTo>
                        <a:cubicBezTo>
                          <a:pt x="324540" y="177596"/>
                          <a:pt x="323545" y="177164"/>
                          <a:pt x="322530" y="176785"/>
                        </a:cubicBezTo>
                        <a:lnTo>
                          <a:pt x="322185" y="176656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3"/>
                        </a:cubicBezTo>
                        <a:lnTo>
                          <a:pt x="317823" y="175534"/>
                        </a:lnTo>
                        <a:lnTo>
                          <a:pt x="317823" y="161163"/>
                        </a:lnTo>
                        <a:lnTo>
                          <a:pt x="319162" y="160905"/>
                        </a:lnTo>
                        <a:cubicBezTo>
                          <a:pt x="319723" y="160776"/>
                          <a:pt x="320285" y="160645"/>
                          <a:pt x="320802" y="160516"/>
                        </a:cubicBezTo>
                        <a:cubicBezTo>
                          <a:pt x="321607" y="160332"/>
                          <a:pt x="322400" y="160101"/>
                          <a:pt x="323178" y="159825"/>
                        </a:cubicBezTo>
                        <a:cubicBezTo>
                          <a:pt x="323400" y="159773"/>
                          <a:pt x="323616" y="159702"/>
                          <a:pt x="323825" y="159610"/>
                        </a:cubicBezTo>
                        <a:lnTo>
                          <a:pt x="324387" y="159523"/>
                        </a:lnTo>
                        <a:lnTo>
                          <a:pt x="345158" y="159523"/>
                        </a:lnTo>
                        <a:cubicBezTo>
                          <a:pt x="346372" y="159518"/>
                          <a:pt x="347356" y="158536"/>
                          <a:pt x="347361" y="157323"/>
                        </a:cubicBezTo>
                        <a:close/>
                        <a:moveTo>
                          <a:pt x="324775" y="153741"/>
                        </a:moveTo>
                        <a:cubicBezTo>
                          <a:pt x="325769" y="153137"/>
                          <a:pt x="328014" y="151497"/>
                          <a:pt x="327972" y="149469"/>
                        </a:cubicBezTo>
                        <a:cubicBezTo>
                          <a:pt x="327928" y="146318"/>
                          <a:pt x="322185" y="142780"/>
                          <a:pt x="314498" y="142780"/>
                        </a:cubicBezTo>
                        <a:lnTo>
                          <a:pt x="314152" y="142780"/>
                        </a:lnTo>
                        <a:cubicBezTo>
                          <a:pt x="310499" y="142761"/>
                          <a:pt x="306907" y="143714"/>
                          <a:pt x="303745" y="145542"/>
                        </a:cubicBezTo>
                        <a:cubicBezTo>
                          <a:pt x="302795" y="146146"/>
                          <a:pt x="300507" y="147786"/>
                          <a:pt x="300550" y="149814"/>
                        </a:cubicBezTo>
                        <a:cubicBezTo>
                          <a:pt x="300592" y="152965"/>
                          <a:pt x="306336" y="156459"/>
                          <a:pt x="314023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8" y="182055"/>
                          <a:pt x="293810" y="181233"/>
                          <a:pt x="294547" y="180453"/>
                        </a:cubicBezTo>
                        <a:lnTo>
                          <a:pt x="246656" y="144419"/>
                        </a:lnTo>
                        <a:lnTo>
                          <a:pt x="243029" y="182913"/>
                        </a:lnTo>
                        <a:close/>
                        <a:moveTo>
                          <a:pt x="221220" y="149296"/>
                        </a:moveTo>
                        <a:lnTo>
                          <a:pt x="236205" y="87025"/>
                        </a:lnTo>
                        <a:lnTo>
                          <a:pt x="230030" y="84522"/>
                        </a:lnTo>
                        <a:lnTo>
                          <a:pt x="215736" y="143989"/>
                        </a:lnTo>
                        <a:lnTo>
                          <a:pt x="214095" y="143470"/>
                        </a:lnTo>
                        <a:cubicBezTo>
                          <a:pt x="213071" y="143168"/>
                          <a:pt x="212010" y="143009"/>
                          <a:pt x="210942" y="142996"/>
                        </a:cubicBezTo>
                        <a:lnTo>
                          <a:pt x="169529" y="142996"/>
                        </a:lnTo>
                        <a:lnTo>
                          <a:pt x="155192" y="83271"/>
                        </a:lnTo>
                        <a:lnTo>
                          <a:pt x="148930" y="85386"/>
                        </a:lnTo>
                        <a:lnTo>
                          <a:pt x="163440" y="145715"/>
                        </a:lnTo>
                        <a:lnTo>
                          <a:pt x="162749" y="146361"/>
                        </a:lnTo>
                        <a:cubicBezTo>
                          <a:pt x="159416" y="149786"/>
                          <a:pt x="157596" y="154403"/>
                          <a:pt x="157697" y="159178"/>
                        </a:cubicBezTo>
                        <a:lnTo>
                          <a:pt x="157697" y="182913"/>
                        </a:lnTo>
                        <a:lnTo>
                          <a:pt x="223941" y="182913"/>
                        </a:lnTo>
                        <a:lnTo>
                          <a:pt x="223941" y="159179"/>
                        </a:lnTo>
                        <a:cubicBezTo>
                          <a:pt x="223965" y="155919"/>
                          <a:pt x="223147" y="152708"/>
                          <a:pt x="221565" y="149857"/>
                        </a:cubicBezTo>
                        <a:close/>
                        <a:moveTo>
                          <a:pt x="213360" y="139932"/>
                        </a:moveTo>
                        <a:lnTo>
                          <a:pt x="226920" y="83487"/>
                        </a:lnTo>
                        <a:lnTo>
                          <a:pt x="219968" y="80423"/>
                        </a:lnTo>
                        <a:lnTo>
                          <a:pt x="216470" y="78998"/>
                        </a:lnTo>
                        <a:lnTo>
                          <a:pt x="199066" y="99324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9"/>
                        </a:lnTo>
                        <a:lnTo>
                          <a:pt x="158302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5"/>
                          <a:pt x="213360" y="139932"/>
                        </a:cubicBezTo>
                        <a:close/>
                        <a:moveTo>
                          <a:pt x="220615" y="45166"/>
                        </a:moveTo>
                        <a:cubicBezTo>
                          <a:pt x="220580" y="44836"/>
                          <a:pt x="220566" y="44505"/>
                          <a:pt x="220573" y="44173"/>
                        </a:cubicBezTo>
                        <a:lnTo>
                          <a:pt x="219968" y="42404"/>
                        </a:lnTo>
                        <a:cubicBezTo>
                          <a:pt x="219932" y="42248"/>
                          <a:pt x="219918" y="42089"/>
                          <a:pt x="219925" y="41930"/>
                        </a:cubicBezTo>
                        <a:lnTo>
                          <a:pt x="219796" y="41628"/>
                        </a:lnTo>
                        <a:lnTo>
                          <a:pt x="219796" y="36493"/>
                        </a:lnTo>
                        <a:cubicBezTo>
                          <a:pt x="221510" y="21763"/>
                          <a:pt x="210951" y="8435"/>
                          <a:pt x="196212" y="6722"/>
                        </a:cubicBezTo>
                        <a:cubicBezTo>
                          <a:pt x="181472" y="5009"/>
                          <a:pt x="168134" y="15560"/>
                          <a:pt x="166420" y="30289"/>
                        </a:cubicBezTo>
                        <a:cubicBezTo>
                          <a:pt x="166180" y="32350"/>
                          <a:pt x="166180" y="34432"/>
                          <a:pt x="166420" y="36493"/>
                        </a:cubicBezTo>
                        <a:lnTo>
                          <a:pt x="166420" y="40031"/>
                        </a:lnTo>
                        <a:cubicBezTo>
                          <a:pt x="166397" y="40250"/>
                          <a:pt x="166354" y="40467"/>
                          <a:pt x="166291" y="40679"/>
                        </a:cubicBezTo>
                        <a:lnTo>
                          <a:pt x="166247" y="41109"/>
                        </a:lnTo>
                        <a:lnTo>
                          <a:pt x="166117" y="41412"/>
                        </a:lnTo>
                        <a:lnTo>
                          <a:pt x="164865" y="44087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6" y="46633"/>
                          <a:pt x="167413" y="47755"/>
                          <a:pt x="168276" y="48877"/>
                        </a:cubicBezTo>
                        <a:lnTo>
                          <a:pt x="168709" y="48877"/>
                        </a:lnTo>
                        <a:lnTo>
                          <a:pt x="168709" y="49439"/>
                        </a:lnTo>
                        <a:cubicBezTo>
                          <a:pt x="170842" y="52698"/>
                          <a:pt x="173497" y="55585"/>
                          <a:pt x="176568" y="57983"/>
                        </a:cubicBezTo>
                        <a:cubicBezTo>
                          <a:pt x="181142" y="59886"/>
                          <a:pt x="186089" y="60726"/>
                          <a:pt x="191035" y="60443"/>
                        </a:cubicBezTo>
                        <a:cubicBezTo>
                          <a:pt x="196779" y="60579"/>
                          <a:pt x="202504" y="59732"/>
                          <a:pt x="207963" y="57939"/>
                        </a:cubicBezTo>
                        <a:cubicBezTo>
                          <a:pt x="212806" y="54350"/>
                          <a:pt x="217073" y="50042"/>
                          <a:pt x="220615" y="45166"/>
                        </a:cubicBezTo>
                        <a:close/>
                        <a:moveTo>
                          <a:pt x="198851" y="94534"/>
                        </a:moveTo>
                        <a:lnTo>
                          <a:pt x="213231" y="77704"/>
                        </a:lnTo>
                        <a:lnTo>
                          <a:pt x="212886" y="77531"/>
                        </a:lnTo>
                        <a:lnTo>
                          <a:pt x="212842" y="77531"/>
                        </a:lnTo>
                        <a:lnTo>
                          <a:pt x="212368" y="77359"/>
                        </a:lnTo>
                        <a:cubicBezTo>
                          <a:pt x="208439" y="84154"/>
                          <a:pt x="201482" y="88649"/>
                          <a:pt x="193669" y="89441"/>
                        </a:cubicBezTo>
                        <a:close/>
                        <a:moveTo>
                          <a:pt x="211245" y="72914"/>
                        </a:moveTo>
                        <a:cubicBezTo>
                          <a:pt x="214176" y="67375"/>
                          <a:pt x="215939" y="61294"/>
                          <a:pt x="216427" y="55048"/>
                        </a:cubicBezTo>
                        <a:cubicBezTo>
                          <a:pt x="214401" y="57422"/>
                          <a:pt x="211975" y="59423"/>
                          <a:pt x="209258" y="60960"/>
                        </a:cubicBezTo>
                        <a:cubicBezTo>
                          <a:pt x="203394" y="62947"/>
                          <a:pt x="197225" y="63882"/>
                          <a:pt x="191035" y="63722"/>
                        </a:cubicBezTo>
                        <a:cubicBezTo>
                          <a:pt x="185536" y="63951"/>
                          <a:pt x="180054" y="62979"/>
                          <a:pt x="174970" y="60874"/>
                        </a:cubicBezTo>
                        <a:cubicBezTo>
                          <a:pt x="172695" y="59319"/>
                          <a:pt x="170683" y="57410"/>
                          <a:pt x="169010" y="55221"/>
                        </a:cubicBezTo>
                        <a:cubicBezTo>
                          <a:pt x="169551" y="61375"/>
                          <a:pt x="171313" y="67361"/>
                          <a:pt x="174193" y="72828"/>
                        </a:cubicBezTo>
                        <a:cubicBezTo>
                          <a:pt x="174279" y="72957"/>
                          <a:pt x="174236" y="73043"/>
                          <a:pt x="174279" y="73173"/>
                        </a:cubicBezTo>
                        <a:cubicBezTo>
                          <a:pt x="177884" y="83354"/>
                          <a:pt x="189065" y="88687"/>
                          <a:pt x="199253" y="85085"/>
                        </a:cubicBezTo>
                        <a:cubicBezTo>
                          <a:pt x="204807" y="83121"/>
                          <a:pt x="209180" y="78762"/>
                          <a:pt x="211158" y="73216"/>
                        </a:cubicBezTo>
                        <a:cubicBezTo>
                          <a:pt x="211202" y="73129"/>
                          <a:pt x="211158" y="73000"/>
                          <a:pt x="211245" y="72914"/>
                        </a:cubicBezTo>
                        <a:close/>
                        <a:moveTo>
                          <a:pt x="185119" y="95310"/>
                        </a:moveTo>
                        <a:lnTo>
                          <a:pt x="191812" y="89441"/>
                        </a:lnTo>
                        <a:cubicBezTo>
                          <a:pt x="183964" y="88651"/>
                          <a:pt x="176982" y="84117"/>
                          <a:pt x="173070" y="77272"/>
                        </a:cubicBezTo>
                        <a:lnTo>
                          <a:pt x="171688" y="77747"/>
                        </a:lnTo>
                        <a:close/>
                        <a:moveTo>
                          <a:pt x="159813" y="144679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4"/>
                        </a:lnTo>
                        <a:lnTo>
                          <a:pt x="114426" y="109724"/>
                        </a:lnTo>
                        <a:cubicBezTo>
                          <a:pt x="117455" y="109724"/>
                          <a:pt x="119910" y="112178"/>
                          <a:pt x="119910" y="115205"/>
                        </a:cubicBezTo>
                        <a:cubicBezTo>
                          <a:pt x="119910" y="118231"/>
                          <a:pt x="117455" y="120685"/>
                          <a:pt x="114426" y="120685"/>
                        </a:cubicBezTo>
                        <a:lnTo>
                          <a:pt x="96979" y="120772"/>
                        </a:lnTo>
                        <a:cubicBezTo>
                          <a:pt x="94924" y="122020"/>
                          <a:pt x="92698" y="122965"/>
                          <a:pt x="90372" y="123577"/>
                        </a:cubicBezTo>
                        <a:lnTo>
                          <a:pt x="90372" y="144074"/>
                        </a:lnTo>
                        <a:cubicBezTo>
                          <a:pt x="95900" y="142651"/>
                          <a:pt x="112699" y="137040"/>
                          <a:pt x="128504" y="130697"/>
                        </a:cubicBezTo>
                        <a:cubicBezTo>
                          <a:pt x="130525" y="129697"/>
                          <a:pt x="132891" y="129665"/>
                          <a:pt x="134938" y="130610"/>
                        </a:cubicBezTo>
                        <a:cubicBezTo>
                          <a:pt x="136469" y="131408"/>
                          <a:pt x="137585" y="132822"/>
                          <a:pt x="138005" y="134495"/>
                        </a:cubicBezTo>
                        <a:lnTo>
                          <a:pt x="142108" y="182913"/>
                        </a:lnTo>
                        <a:lnTo>
                          <a:pt x="154415" y="182913"/>
                        </a:lnTo>
                        <a:lnTo>
                          <a:pt x="154415" y="159179"/>
                        </a:lnTo>
                        <a:cubicBezTo>
                          <a:pt x="154328" y="153839"/>
                          <a:pt x="156255" y="148663"/>
                          <a:pt x="159813" y="144679"/>
                        </a:cubicBezTo>
                        <a:close/>
                        <a:moveTo>
                          <a:pt x="138825" y="182913"/>
                        </a:moveTo>
                        <a:lnTo>
                          <a:pt x="134766" y="135056"/>
                        </a:lnTo>
                        <a:cubicBezTo>
                          <a:pt x="134503" y="134391"/>
                          <a:pt x="134013" y="133841"/>
                          <a:pt x="133383" y="133502"/>
                        </a:cubicBezTo>
                        <a:cubicBezTo>
                          <a:pt x="132176" y="133082"/>
                          <a:pt x="130850" y="133175"/>
                          <a:pt x="129714" y="133760"/>
                        </a:cubicBezTo>
                        <a:cubicBezTo>
                          <a:pt x="116886" y="138975"/>
                          <a:pt x="103798" y="143527"/>
                          <a:pt x="90503" y="147398"/>
                        </a:cubicBezTo>
                        <a:lnTo>
                          <a:pt x="90372" y="146793"/>
                        </a:lnTo>
                        <a:lnTo>
                          <a:pt x="90372" y="171391"/>
                        </a:lnTo>
                        <a:cubicBezTo>
                          <a:pt x="91106" y="171607"/>
                          <a:pt x="91840" y="171822"/>
                          <a:pt x="92575" y="172081"/>
                        </a:cubicBezTo>
                        <a:cubicBezTo>
                          <a:pt x="98233" y="174082"/>
                          <a:pt x="103074" y="177888"/>
                          <a:pt x="106350" y="182913"/>
                        </a:cubicBezTo>
                        <a:close/>
                        <a:moveTo>
                          <a:pt x="116628" y="115205"/>
                        </a:moveTo>
                        <a:cubicBezTo>
                          <a:pt x="116623" y="113991"/>
                          <a:pt x="115640" y="113009"/>
                          <a:pt x="114426" y="113004"/>
                        </a:cubicBezTo>
                        <a:lnTo>
                          <a:pt x="100176" y="113004"/>
                        </a:lnTo>
                        <a:lnTo>
                          <a:pt x="100564" y="111062"/>
                        </a:lnTo>
                        <a:cubicBezTo>
                          <a:pt x="100677" y="110537"/>
                          <a:pt x="100735" y="110002"/>
                          <a:pt x="100737" y="109465"/>
                        </a:cubicBezTo>
                        <a:cubicBezTo>
                          <a:pt x="100736" y="109101"/>
                          <a:pt x="100693" y="108739"/>
                          <a:pt x="100607" y="108386"/>
                        </a:cubicBezTo>
                        <a:cubicBezTo>
                          <a:pt x="99657" y="102431"/>
                          <a:pt x="91798" y="97943"/>
                          <a:pt x="82298" y="97943"/>
                        </a:cubicBezTo>
                        <a:lnTo>
                          <a:pt x="81909" y="97986"/>
                        </a:lnTo>
                        <a:cubicBezTo>
                          <a:pt x="81114" y="97999"/>
                          <a:pt x="80321" y="98057"/>
                          <a:pt x="79533" y="98159"/>
                        </a:cubicBezTo>
                        <a:cubicBezTo>
                          <a:pt x="79114" y="98147"/>
                          <a:pt x="78695" y="98175"/>
                          <a:pt x="78281" y="98245"/>
                        </a:cubicBezTo>
                        <a:cubicBezTo>
                          <a:pt x="75112" y="98626"/>
                          <a:pt x="72054" y="99654"/>
                          <a:pt x="69299" y="101266"/>
                        </a:cubicBezTo>
                        <a:cubicBezTo>
                          <a:pt x="69170" y="101353"/>
                          <a:pt x="69039" y="101396"/>
                          <a:pt x="68910" y="101482"/>
                        </a:cubicBezTo>
                        <a:cubicBezTo>
                          <a:pt x="66251" y="102939"/>
                          <a:pt x="64324" y="105443"/>
                          <a:pt x="63599" y="108386"/>
                        </a:cubicBezTo>
                        <a:cubicBezTo>
                          <a:pt x="63484" y="108911"/>
                          <a:pt x="63426" y="109446"/>
                          <a:pt x="63426" y="109983"/>
                        </a:cubicBezTo>
                        <a:cubicBezTo>
                          <a:pt x="63433" y="110358"/>
                          <a:pt x="63462" y="110733"/>
                          <a:pt x="63512" y="111105"/>
                        </a:cubicBezTo>
                        <a:lnTo>
                          <a:pt x="63857" y="113004"/>
                        </a:lnTo>
                        <a:lnTo>
                          <a:pt x="52629" y="113004"/>
                        </a:lnTo>
                        <a:cubicBezTo>
                          <a:pt x="51413" y="113004"/>
                          <a:pt x="50427" y="113990"/>
                          <a:pt x="50427" y="115205"/>
                        </a:cubicBezTo>
                        <a:cubicBezTo>
                          <a:pt x="50427" y="116420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6" y="117664"/>
                        </a:lnTo>
                        <a:cubicBezTo>
                          <a:pt x="68392" y="117837"/>
                          <a:pt x="68607" y="117924"/>
                          <a:pt x="68781" y="118053"/>
                        </a:cubicBezTo>
                        <a:cubicBezTo>
                          <a:pt x="69674" y="118619"/>
                          <a:pt x="70613" y="119109"/>
                          <a:pt x="71588" y="119520"/>
                        </a:cubicBezTo>
                        <a:cubicBezTo>
                          <a:pt x="71691" y="119555"/>
                          <a:pt x="71792" y="119598"/>
                          <a:pt x="71889" y="119650"/>
                        </a:cubicBezTo>
                        <a:cubicBezTo>
                          <a:pt x="73026" y="120098"/>
                          <a:pt x="74196" y="120459"/>
                          <a:pt x="75388" y="120728"/>
                        </a:cubicBezTo>
                        <a:cubicBezTo>
                          <a:pt x="75690" y="120814"/>
                          <a:pt x="75949" y="120858"/>
                          <a:pt x="76251" y="120944"/>
                        </a:cubicBezTo>
                        <a:cubicBezTo>
                          <a:pt x="76510" y="120988"/>
                          <a:pt x="76770" y="121030"/>
                          <a:pt x="77072" y="121073"/>
                        </a:cubicBezTo>
                        <a:cubicBezTo>
                          <a:pt x="77547" y="121160"/>
                          <a:pt x="78022" y="121246"/>
                          <a:pt x="78540" y="121289"/>
                        </a:cubicBezTo>
                        <a:lnTo>
                          <a:pt x="79965" y="121462"/>
                        </a:lnTo>
                        <a:lnTo>
                          <a:pt x="79965" y="174023"/>
                        </a:lnTo>
                        <a:lnTo>
                          <a:pt x="78670" y="174325"/>
                        </a:lnTo>
                        <a:cubicBezTo>
                          <a:pt x="77656" y="174518"/>
                          <a:pt x="76659" y="174792"/>
                          <a:pt x="75690" y="175145"/>
                        </a:cubicBezTo>
                        <a:cubicBezTo>
                          <a:pt x="75642" y="175140"/>
                          <a:pt x="75595" y="175155"/>
                          <a:pt x="75560" y="175189"/>
                        </a:cubicBezTo>
                        <a:lnTo>
                          <a:pt x="75431" y="175232"/>
                        </a:lnTo>
                        <a:cubicBezTo>
                          <a:pt x="74219" y="175657"/>
                          <a:pt x="73048" y="176191"/>
                          <a:pt x="71933" y="176828"/>
                        </a:cubicBezTo>
                        <a:cubicBezTo>
                          <a:pt x="71457" y="177087"/>
                          <a:pt x="70983" y="177476"/>
                          <a:pt x="70507" y="177777"/>
                        </a:cubicBezTo>
                        <a:cubicBezTo>
                          <a:pt x="69860" y="178209"/>
                          <a:pt x="69212" y="178598"/>
                          <a:pt x="68651" y="179030"/>
                        </a:cubicBezTo>
                        <a:cubicBezTo>
                          <a:pt x="68133" y="179418"/>
                          <a:pt x="67744" y="179892"/>
                          <a:pt x="67268" y="180324"/>
                        </a:cubicBezTo>
                        <a:cubicBezTo>
                          <a:pt x="66719" y="180794"/>
                          <a:pt x="66200" y="181298"/>
                          <a:pt x="65715" y="181835"/>
                        </a:cubicBezTo>
                        <a:cubicBezTo>
                          <a:pt x="65412" y="182179"/>
                          <a:pt x="65153" y="182568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1"/>
                          <a:pt x="95704" y="176680"/>
                          <a:pt x="91453" y="175188"/>
                        </a:cubicBezTo>
                        <a:cubicBezTo>
                          <a:pt x="90456" y="174816"/>
                          <a:pt x="89431" y="174527"/>
                          <a:pt x="88386" y="174325"/>
                        </a:cubicBezTo>
                        <a:lnTo>
                          <a:pt x="87090" y="174023"/>
                        </a:lnTo>
                        <a:lnTo>
                          <a:pt x="87090" y="121030"/>
                        </a:lnTo>
                        <a:lnTo>
                          <a:pt x="88343" y="120728"/>
                        </a:lnTo>
                        <a:cubicBezTo>
                          <a:pt x="90762" y="120193"/>
                          <a:pt x="93080" y="119275"/>
                          <a:pt x="95209" y="118009"/>
                        </a:cubicBezTo>
                        <a:lnTo>
                          <a:pt x="96072" y="117405"/>
                        </a:lnTo>
                        <a:lnTo>
                          <a:pt x="114426" y="117405"/>
                        </a:lnTo>
                        <a:cubicBezTo>
                          <a:pt x="115640" y="117400"/>
                          <a:pt x="116623" y="116418"/>
                          <a:pt x="116628" y="11520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51" name="Google Shape;2851;g2d252dde5c4_1_531"/>
                  <p:cNvSpPr/>
                  <p:nvPr/>
                </p:nvSpPr>
                <p:spPr>
                  <a:xfrm>
                    <a:off x="5030321" y="3255639"/>
                    <a:ext cx="34028" cy="20282"/>
                  </a:xfrm>
                  <a:custGeom>
                    <a:rect b="b" l="l" r="r" t="t"/>
                    <a:pathLst>
                      <a:path extrusionOk="0" h="20282" w="34028">
                        <a:moveTo>
                          <a:pt x="34362" y="9907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3"/>
                        </a:cubicBezTo>
                        <a:lnTo>
                          <a:pt x="17089" y="20263"/>
                        </a:lnTo>
                        <a:cubicBezTo>
                          <a:pt x="7934" y="20263"/>
                          <a:pt x="421" y="15819"/>
                          <a:pt x="334" y="10339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6"/>
                          <a:pt x="12954" y="-24"/>
                          <a:pt x="17218" y="25"/>
                        </a:cubicBezTo>
                        <a:lnTo>
                          <a:pt x="17565" y="-19"/>
                        </a:lnTo>
                        <a:cubicBezTo>
                          <a:pt x="26762" y="-19"/>
                          <a:pt x="34277" y="4426"/>
                          <a:pt x="34362" y="9907"/>
                        </a:cubicBezTo>
                        <a:close/>
                        <a:moveTo>
                          <a:pt x="27843" y="14222"/>
                        </a:moveTo>
                        <a:cubicBezTo>
                          <a:pt x="28835" y="13617"/>
                          <a:pt x="31081" y="11978"/>
                          <a:pt x="31081" y="9950"/>
                        </a:cubicBezTo>
                        <a:cubicBezTo>
                          <a:pt x="31038" y="6799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4"/>
                          <a:pt x="9983" y="4184"/>
                          <a:pt x="6811" y="6022"/>
                        </a:cubicBezTo>
                        <a:cubicBezTo>
                          <a:pt x="5861" y="6627"/>
                          <a:pt x="3573" y="8310"/>
                          <a:pt x="3616" y="10295"/>
                        </a:cubicBezTo>
                        <a:cubicBezTo>
                          <a:pt x="3659" y="13445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5"/>
                          <a:pt x="24685" y="16061"/>
                          <a:pt x="27843" y="1422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52" name="Google Shape;2852;g2d252dde5c4_1_531"/>
                <p:cNvGrpSpPr/>
                <p:nvPr/>
              </p:nvGrpSpPr>
              <p:grpSpPr>
                <a:xfrm>
                  <a:off x="3627127" y="1430515"/>
                  <a:ext cx="320728" cy="239680"/>
                  <a:chOff x="5409202" y="3162440"/>
                  <a:chExt cx="320728" cy="239680"/>
                </a:xfrm>
              </p:grpSpPr>
              <p:sp>
                <p:nvSpPr>
                  <p:cNvPr id="2853" name="Google Shape;2853;g2d252dde5c4_1_531"/>
                  <p:cNvSpPr/>
                  <p:nvPr/>
                </p:nvSpPr>
                <p:spPr>
                  <a:xfrm>
                    <a:off x="5409202" y="3361125"/>
                    <a:ext cx="320728" cy="40995"/>
                  </a:xfrm>
                  <a:custGeom>
                    <a:rect b="b" l="l" r="r" t="t"/>
                    <a:pathLst>
                      <a:path extrusionOk="0" h="40995" w="320728">
                        <a:moveTo>
                          <a:pt x="0" y="0"/>
                        </a:moveTo>
                        <a:lnTo>
                          <a:pt x="320728" y="0"/>
                        </a:lnTo>
                        <a:lnTo>
                          <a:pt x="320728" y="40996"/>
                        </a:lnTo>
                        <a:lnTo>
                          <a:pt x="0" y="40996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54" name="Google Shape;2854;g2d252dde5c4_1_531"/>
                  <p:cNvSpPr/>
                  <p:nvPr/>
                </p:nvSpPr>
                <p:spPr>
                  <a:xfrm>
                    <a:off x="5524935" y="3239171"/>
                    <a:ext cx="87275" cy="99642"/>
                  </a:xfrm>
                  <a:custGeom>
                    <a:rect b="b" l="l" r="r" t="t"/>
                    <a:pathLst>
                      <a:path extrusionOk="0" h="99642" w="87275">
                        <a:moveTo>
                          <a:pt x="87609" y="3736"/>
                        </a:moveTo>
                        <a:lnTo>
                          <a:pt x="72623" y="66007"/>
                        </a:lnTo>
                        <a:lnTo>
                          <a:pt x="72970" y="66568"/>
                        </a:lnTo>
                        <a:cubicBezTo>
                          <a:pt x="74550" y="69420"/>
                          <a:pt x="75368" y="72630"/>
                          <a:pt x="75344" y="75890"/>
                        </a:cubicBezTo>
                        <a:lnTo>
                          <a:pt x="75344" y="99624"/>
                        </a:lnTo>
                        <a:lnTo>
                          <a:pt x="9100" y="99624"/>
                        </a:lnTo>
                        <a:lnTo>
                          <a:pt x="9100" y="75889"/>
                        </a:lnTo>
                        <a:cubicBezTo>
                          <a:pt x="9000" y="71113"/>
                          <a:pt x="10819" y="66497"/>
                          <a:pt x="14152" y="63072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7"/>
                        </a:lnTo>
                        <a:lnTo>
                          <a:pt x="62346" y="59707"/>
                        </a:lnTo>
                        <a:cubicBezTo>
                          <a:pt x="63413" y="59720"/>
                          <a:pt x="64474" y="59879"/>
                          <a:pt x="65499" y="60181"/>
                        </a:cubicBezTo>
                        <a:lnTo>
                          <a:pt x="67139" y="60698"/>
                        </a:lnTo>
                        <a:lnTo>
                          <a:pt x="81433" y="1233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55" name="Google Shape;2855;g2d252dde5c4_1_531"/>
                  <p:cNvSpPr/>
                  <p:nvPr/>
                </p:nvSpPr>
                <p:spPr>
                  <a:xfrm>
                    <a:off x="5540869" y="3162440"/>
                    <a:ext cx="55751" cy="53957"/>
                  </a:xfrm>
                  <a:custGeom>
                    <a:rect b="b" l="l" r="r" t="t"/>
                    <a:pathLst>
                      <a:path extrusionOk="0" h="53957" w="55751">
                        <a:moveTo>
                          <a:pt x="56042" y="37616"/>
                        </a:moveTo>
                        <a:cubicBezTo>
                          <a:pt x="56035" y="37947"/>
                          <a:pt x="56049" y="38279"/>
                          <a:pt x="56085" y="38608"/>
                        </a:cubicBezTo>
                        <a:cubicBezTo>
                          <a:pt x="52542" y="43485"/>
                          <a:pt x="48275" y="47792"/>
                          <a:pt x="43432" y="51382"/>
                        </a:cubicBezTo>
                        <a:cubicBezTo>
                          <a:pt x="37973" y="53175"/>
                          <a:pt x="32248" y="54021"/>
                          <a:pt x="26504" y="53884"/>
                        </a:cubicBezTo>
                        <a:cubicBezTo>
                          <a:pt x="21557" y="54169"/>
                          <a:pt x="16611" y="53327"/>
                          <a:pt x="12037" y="51424"/>
                        </a:cubicBezTo>
                        <a:cubicBezTo>
                          <a:pt x="8966" y="49027"/>
                          <a:pt x="6310" y="46140"/>
                          <a:pt x="4177" y="42880"/>
                        </a:cubicBezTo>
                        <a:lnTo>
                          <a:pt x="4177" y="42319"/>
                        </a:lnTo>
                        <a:lnTo>
                          <a:pt x="3745" y="42319"/>
                        </a:lnTo>
                        <a:cubicBezTo>
                          <a:pt x="2882" y="41197"/>
                          <a:pt x="2104" y="40075"/>
                          <a:pt x="1456" y="39126"/>
                        </a:cubicBezTo>
                        <a:lnTo>
                          <a:pt x="1414" y="39083"/>
                        </a:lnTo>
                        <a:cubicBezTo>
                          <a:pt x="1025" y="38522"/>
                          <a:pt x="679" y="37961"/>
                          <a:pt x="334" y="37529"/>
                        </a:cubicBezTo>
                        <a:lnTo>
                          <a:pt x="1587" y="34853"/>
                        </a:lnTo>
                        <a:lnTo>
                          <a:pt x="1716" y="34552"/>
                        </a:lnTo>
                        <a:lnTo>
                          <a:pt x="1759" y="34120"/>
                        </a:lnTo>
                        <a:cubicBezTo>
                          <a:pt x="1823" y="33909"/>
                          <a:pt x="1866" y="33692"/>
                          <a:pt x="1889" y="33473"/>
                        </a:cubicBezTo>
                        <a:lnTo>
                          <a:pt x="1889" y="29934"/>
                        </a:lnTo>
                        <a:cubicBezTo>
                          <a:pt x="174" y="15205"/>
                          <a:pt x="10733" y="1876"/>
                          <a:pt x="25473" y="163"/>
                        </a:cubicBezTo>
                        <a:cubicBezTo>
                          <a:pt x="40212" y="-1550"/>
                          <a:pt x="53550" y="9002"/>
                          <a:pt x="55264" y="23731"/>
                        </a:cubicBezTo>
                        <a:cubicBezTo>
                          <a:pt x="55504" y="25792"/>
                          <a:pt x="55504" y="27873"/>
                          <a:pt x="55264" y="29934"/>
                        </a:cubicBezTo>
                        <a:lnTo>
                          <a:pt x="55264" y="35069"/>
                        </a:lnTo>
                        <a:lnTo>
                          <a:pt x="55393" y="35372"/>
                        </a:lnTo>
                        <a:cubicBezTo>
                          <a:pt x="55386" y="35531"/>
                          <a:pt x="55401" y="35691"/>
                          <a:pt x="55437" y="35846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56" name="Google Shape;2856;g2d252dde5c4_1_531"/>
                <p:cNvGrpSpPr/>
                <p:nvPr/>
              </p:nvGrpSpPr>
              <p:grpSpPr>
                <a:xfrm>
                  <a:off x="3594313" y="1424112"/>
                  <a:ext cx="381012" cy="256077"/>
                  <a:chOff x="5376388" y="3156037"/>
                  <a:chExt cx="381012" cy="256077"/>
                </a:xfrm>
              </p:grpSpPr>
              <p:sp>
                <p:nvSpPr>
                  <p:cNvPr id="2857" name="Google Shape;2857;g2d252dde5c4_1_531"/>
                  <p:cNvSpPr/>
                  <p:nvPr/>
                </p:nvSpPr>
                <p:spPr>
                  <a:xfrm>
                    <a:off x="5376388" y="3156037"/>
                    <a:ext cx="381012" cy="256077"/>
                  </a:xfrm>
                  <a:custGeom>
                    <a:rect b="b" l="l" r="r" t="t"/>
                    <a:pathLst>
                      <a:path extrusionOk="0" h="256077" w="381012">
                        <a:moveTo>
                          <a:pt x="381347" y="182913"/>
                        </a:moveTo>
                        <a:lnTo>
                          <a:pt x="381347" y="201944"/>
                        </a:lnTo>
                        <a:cubicBezTo>
                          <a:pt x="381348" y="203754"/>
                          <a:pt x="379880" y="205222"/>
                          <a:pt x="378068" y="205223"/>
                        </a:cubicBezTo>
                        <a:cubicBezTo>
                          <a:pt x="378067" y="205223"/>
                          <a:pt x="378066" y="205223"/>
                          <a:pt x="378064" y="205223"/>
                        </a:cubicBezTo>
                        <a:lnTo>
                          <a:pt x="363814" y="205223"/>
                        </a:lnTo>
                        <a:lnTo>
                          <a:pt x="363814" y="247816"/>
                        </a:lnTo>
                        <a:cubicBezTo>
                          <a:pt x="364088" y="248336"/>
                          <a:pt x="364236" y="248912"/>
                          <a:pt x="364246" y="249499"/>
                        </a:cubicBezTo>
                        <a:lnTo>
                          <a:pt x="364246" y="252779"/>
                        </a:lnTo>
                        <a:cubicBezTo>
                          <a:pt x="364247" y="254590"/>
                          <a:pt x="362778" y="256058"/>
                          <a:pt x="360966" y="256059"/>
                        </a:cubicBezTo>
                        <a:cubicBezTo>
                          <a:pt x="360965" y="256059"/>
                          <a:pt x="360965" y="256059"/>
                          <a:pt x="360964" y="256059"/>
                        </a:cubicBezTo>
                        <a:lnTo>
                          <a:pt x="28273" y="256059"/>
                        </a:lnTo>
                        <a:cubicBezTo>
                          <a:pt x="26014" y="255182"/>
                          <a:pt x="24228" y="253397"/>
                          <a:pt x="23351" y="251139"/>
                        </a:cubicBezTo>
                        <a:lnTo>
                          <a:pt x="23351" y="205223"/>
                        </a:lnTo>
                        <a:lnTo>
                          <a:pt x="3615" y="205223"/>
                        </a:lnTo>
                        <a:cubicBezTo>
                          <a:pt x="1803" y="205224"/>
                          <a:pt x="334" y="203757"/>
                          <a:pt x="334" y="201947"/>
                        </a:cubicBezTo>
                        <a:cubicBezTo>
                          <a:pt x="334" y="201946"/>
                          <a:pt x="334" y="201945"/>
                          <a:pt x="334" y="201944"/>
                        </a:cubicBezTo>
                        <a:lnTo>
                          <a:pt x="334" y="182913"/>
                        </a:lnTo>
                        <a:cubicBezTo>
                          <a:pt x="333" y="181102"/>
                          <a:pt x="1801" y="179634"/>
                          <a:pt x="3613" y="179633"/>
                        </a:cubicBezTo>
                        <a:cubicBezTo>
                          <a:pt x="3613" y="179633"/>
                          <a:pt x="3614" y="179633"/>
                          <a:pt x="3615" y="179633"/>
                        </a:cubicBezTo>
                        <a:lnTo>
                          <a:pt x="59020" y="179633"/>
                        </a:lnTo>
                        <a:cubicBezTo>
                          <a:pt x="62660" y="174743"/>
                          <a:pt x="67662" y="171036"/>
                          <a:pt x="73401" y="168974"/>
                        </a:cubicBezTo>
                        <a:lnTo>
                          <a:pt x="73401" y="127029"/>
                        </a:lnTo>
                        <a:cubicBezTo>
                          <a:pt x="70728" y="126394"/>
                          <a:pt x="68166" y="125361"/>
                          <a:pt x="65800" y="123965"/>
                        </a:cubicBezTo>
                        <a:lnTo>
                          <a:pt x="52629" y="123965"/>
                        </a:lnTo>
                        <a:cubicBezTo>
                          <a:pt x="47788" y="123965"/>
                          <a:pt x="43863" y="120043"/>
                          <a:pt x="43863" y="115205"/>
                        </a:cubicBezTo>
                        <a:cubicBezTo>
                          <a:pt x="43863" y="110367"/>
                          <a:pt x="47788" y="106444"/>
                          <a:pt x="52629" y="106444"/>
                        </a:cubicBezTo>
                        <a:lnTo>
                          <a:pt x="57293" y="106444"/>
                        </a:lnTo>
                        <a:cubicBezTo>
                          <a:pt x="58490" y="101995"/>
                          <a:pt x="61412" y="98206"/>
                          <a:pt x="65412" y="95915"/>
                        </a:cubicBezTo>
                        <a:cubicBezTo>
                          <a:pt x="70368" y="92943"/>
                          <a:pt x="76041" y="91376"/>
                          <a:pt x="81822" y="91384"/>
                        </a:cubicBezTo>
                        <a:lnTo>
                          <a:pt x="82296" y="91383"/>
                        </a:lnTo>
                        <a:cubicBezTo>
                          <a:pt x="91923" y="90622"/>
                          <a:pt x="101142" y="95412"/>
                          <a:pt x="106047" y="103725"/>
                        </a:cubicBezTo>
                        <a:lnTo>
                          <a:pt x="136924" y="82623"/>
                        </a:lnTo>
                        <a:cubicBezTo>
                          <a:pt x="137189" y="82463"/>
                          <a:pt x="137463" y="82319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2" y="65901"/>
                          <a:pt x="162339" y="58843"/>
                          <a:pt x="162144" y="51682"/>
                        </a:cubicBezTo>
                        <a:cubicBezTo>
                          <a:pt x="160589" y="49439"/>
                          <a:pt x="159380" y="47669"/>
                          <a:pt x="159078" y="47194"/>
                        </a:cubicBezTo>
                        <a:lnTo>
                          <a:pt x="158818" y="46805"/>
                        </a:lnTo>
                        <a:cubicBezTo>
                          <a:pt x="158500" y="46332"/>
                          <a:pt x="158320" y="45779"/>
                          <a:pt x="158301" y="45209"/>
                        </a:cubicBezTo>
                        <a:lnTo>
                          <a:pt x="158215" y="43828"/>
                        </a:lnTo>
                        <a:cubicBezTo>
                          <a:pt x="158173" y="43283"/>
                          <a:pt x="158262" y="42735"/>
                          <a:pt x="158473" y="42231"/>
                        </a:cubicBezTo>
                        <a:lnTo>
                          <a:pt x="159855" y="39341"/>
                        </a:lnTo>
                        <a:lnTo>
                          <a:pt x="159855" y="36493"/>
                        </a:lnTo>
                        <a:cubicBezTo>
                          <a:pt x="158135" y="18129"/>
                          <a:pt x="171637" y="1848"/>
                          <a:pt x="190013" y="129"/>
                        </a:cubicBezTo>
                        <a:cubicBezTo>
                          <a:pt x="208390" y="-1591"/>
                          <a:pt x="224682" y="11902"/>
                          <a:pt x="226402" y="30265"/>
                        </a:cubicBezTo>
                        <a:cubicBezTo>
                          <a:pt x="226596" y="32337"/>
                          <a:pt x="226596" y="34421"/>
                          <a:pt x="226402" y="36493"/>
                        </a:cubicBezTo>
                        <a:lnTo>
                          <a:pt x="226402" y="40851"/>
                        </a:lnTo>
                        <a:lnTo>
                          <a:pt x="226964" y="42663"/>
                        </a:lnTo>
                        <a:cubicBezTo>
                          <a:pt x="227084" y="42995"/>
                          <a:pt x="227142" y="43346"/>
                          <a:pt x="227136" y="43699"/>
                        </a:cubicBezTo>
                        <a:cubicBezTo>
                          <a:pt x="227122" y="44059"/>
                          <a:pt x="227136" y="44420"/>
                          <a:pt x="227179" y="44778"/>
                        </a:cubicBezTo>
                        <a:lnTo>
                          <a:pt x="227309" y="45511"/>
                        </a:lnTo>
                        <a:cubicBezTo>
                          <a:pt x="227468" y="46413"/>
                          <a:pt x="227232" y="47341"/>
                          <a:pt x="226661" y="48057"/>
                        </a:cubicBezTo>
                        <a:lnTo>
                          <a:pt x="226229" y="48662"/>
                        </a:lnTo>
                        <a:cubicBezTo>
                          <a:pt x="225927" y="49050"/>
                          <a:pt x="224804" y="50474"/>
                          <a:pt x="223293" y="52287"/>
                        </a:cubicBezTo>
                        <a:cubicBezTo>
                          <a:pt x="223047" y="59320"/>
                          <a:pt x="221479" y="66244"/>
                          <a:pt x="218672" y="72698"/>
                        </a:cubicBezTo>
                        <a:lnTo>
                          <a:pt x="222602" y="74424"/>
                        </a:lnTo>
                        <a:lnTo>
                          <a:pt x="244410" y="83271"/>
                        </a:lnTo>
                        <a:lnTo>
                          <a:pt x="254386" y="87112"/>
                        </a:lnTo>
                        <a:cubicBezTo>
                          <a:pt x="255044" y="87382"/>
                          <a:pt x="255602" y="87849"/>
                          <a:pt x="255983" y="88450"/>
                        </a:cubicBezTo>
                        <a:lnTo>
                          <a:pt x="256976" y="90089"/>
                        </a:lnTo>
                        <a:lnTo>
                          <a:pt x="301154" y="133934"/>
                        </a:lnTo>
                        <a:cubicBezTo>
                          <a:pt x="305235" y="132242"/>
                          <a:pt x="309603" y="131348"/>
                          <a:pt x="314022" y="131301"/>
                        </a:cubicBezTo>
                        <a:lnTo>
                          <a:pt x="314498" y="131301"/>
                        </a:lnTo>
                        <a:cubicBezTo>
                          <a:pt x="328058" y="131301"/>
                          <a:pt x="338810" y="138853"/>
                          <a:pt x="339458" y="148563"/>
                        </a:cubicBezTo>
                        <a:lnTo>
                          <a:pt x="345158" y="148563"/>
                        </a:lnTo>
                        <a:cubicBezTo>
                          <a:pt x="350000" y="148563"/>
                          <a:pt x="353925" y="152485"/>
                          <a:pt x="353925" y="157323"/>
                        </a:cubicBezTo>
                        <a:cubicBezTo>
                          <a:pt x="353925" y="162161"/>
                          <a:pt x="350000" y="166083"/>
                          <a:pt x="345158" y="166083"/>
                        </a:cubicBezTo>
                        <a:lnTo>
                          <a:pt x="325251" y="166083"/>
                        </a:lnTo>
                        <a:cubicBezTo>
                          <a:pt x="324991" y="166169"/>
                          <a:pt x="324688" y="166298"/>
                          <a:pt x="324387" y="166385"/>
                        </a:cubicBezTo>
                        <a:lnTo>
                          <a:pt x="324387" y="170442"/>
                        </a:lnTo>
                        <a:cubicBezTo>
                          <a:pt x="329547" y="172270"/>
                          <a:pt x="334124" y="175443"/>
                          <a:pt x="337644" y="179633"/>
                        </a:cubicBezTo>
                        <a:lnTo>
                          <a:pt x="378064" y="179633"/>
                        </a:lnTo>
                        <a:cubicBezTo>
                          <a:pt x="379876" y="179632"/>
                          <a:pt x="381346" y="181099"/>
                          <a:pt x="381347" y="182910"/>
                        </a:cubicBezTo>
                        <a:cubicBezTo>
                          <a:pt x="381347" y="182911"/>
                          <a:pt x="381347" y="182912"/>
                          <a:pt x="381347" y="182913"/>
                        </a:cubicBezTo>
                        <a:close/>
                        <a:moveTo>
                          <a:pt x="374740" y="198664"/>
                        </a:moveTo>
                        <a:lnTo>
                          <a:pt x="374740" y="193831"/>
                        </a:lnTo>
                        <a:lnTo>
                          <a:pt x="6897" y="193831"/>
                        </a:lnTo>
                        <a:lnTo>
                          <a:pt x="6897" y="198664"/>
                        </a:lnTo>
                        <a:lnTo>
                          <a:pt x="374740" y="198664"/>
                        </a:lnTo>
                        <a:close/>
                        <a:moveTo>
                          <a:pt x="374740" y="190551"/>
                        </a:moveTo>
                        <a:lnTo>
                          <a:pt x="374740" y="186193"/>
                        </a:lnTo>
                        <a:lnTo>
                          <a:pt x="6897" y="186193"/>
                        </a:lnTo>
                        <a:lnTo>
                          <a:pt x="6897" y="190551"/>
                        </a:lnTo>
                        <a:close/>
                        <a:moveTo>
                          <a:pt x="353925" y="246220"/>
                        </a:moveTo>
                        <a:lnTo>
                          <a:pt x="353925" y="205223"/>
                        </a:lnTo>
                        <a:lnTo>
                          <a:pt x="33196" y="205223"/>
                        </a:lnTo>
                        <a:lnTo>
                          <a:pt x="33196" y="246220"/>
                        </a:lnTo>
                        <a:close/>
                        <a:moveTo>
                          <a:pt x="347360" y="157323"/>
                        </a:moveTo>
                        <a:cubicBezTo>
                          <a:pt x="347356" y="156110"/>
                          <a:pt x="346372" y="155127"/>
                          <a:pt x="345158" y="155122"/>
                        </a:cubicBezTo>
                        <a:lnTo>
                          <a:pt x="331124" y="155122"/>
                        </a:lnTo>
                        <a:lnTo>
                          <a:pt x="332160" y="152835"/>
                        </a:lnTo>
                        <a:cubicBezTo>
                          <a:pt x="332452" y="152144"/>
                          <a:pt x="332655" y="151419"/>
                          <a:pt x="332764" y="150678"/>
                        </a:cubicBezTo>
                        <a:cubicBezTo>
                          <a:pt x="332808" y="150418"/>
                          <a:pt x="332851" y="150159"/>
                          <a:pt x="332893" y="149857"/>
                        </a:cubicBezTo>
                        <a:lnTo>
                          <a:pt x="332893" y="149382"/>
                        </a:lnTo>
                        <a:cubicBezTo>
                          <a:pt x="332808" y="143039"/>
                          <a:pt x="324559" y="137861"/>
                          <a:pt x="314498" y="137861"/>
                        </a:cubicBezTo>
                        <a:lnTo>
                          <a:pt x="314065" y="137861"/>
                        </a:lnTo>
                        <a:cubicBezTo>
                          <a:pt x="312899" y="137904"/>
                          <a:pt x="311777" y="137989"/>
                          <a:pt x="310654" y="138120"/>
                        </a:cubicBezTo>
                        <a:lnTo>
                          <a:pt x="309359" y="138378"/>
                        </a:lnTo>
                        <a:cubicBezTo>
                          <a:pt x="308703" y="138466"/>
                          <a:pt x="308054" y="138596"/>
                          <a:pt x="307415" y="138766"/>
                        </a:cubicBezTo>
                        <a:cubicBezTo>
                          <a:pt x="306941" y="138896"/>
                          <a:pt x="306465" y="139026"/>
                          <a:pt x="305991" y="139198"/>
                        </a:cubicBezTo>
                        <a:cubicBezTo>
                          <a:pt x="305429" y="139371"/>
                          <a:pt x="304868" y="139543"/>
                          <a:pt x="304349" y="139759"/>
                        </a:cubicBezTo>
                        <a:cubicBezTo>
                          <a:pt x="303918" y="139932"/>
                          <a:pt x="303529" y="140147"/>
                          <a:pt x="303097" y="140320"/>
                        </a:cubicBezTo>
                        <a:cubicBezTo>
                          <a:pt x="302417" y="140630"/>
                          <a:pt x="301754" y="140976"/>
                          <a:pt x="301110" y="141356"/>
                        </a:cubicBezTo>
                        <a:lnTo>
                          <a:pt x="300031" y="142090"/>
                        </a:lnTo>
                        <a:lnTo>
                          <a:pt x="252787" y="95138"/>
                        </a:lnTo>
                        <a:lnTo>
                          <a:pt x="252528" y="95225"/>
                        </a:lnTo>
                        <a:lnTo>
                          <a:pt x="251665" y="93930"/>
                        </a:lnTo>
                        <a:lnTo>
                          <a:pt x="251621" y="93887"/>
                        </a:lnTo>
                        <a:lnTo>
                          <a:pt x="251536" y="93714"/>
                        </a:lnTo>
                        <a:lnTo>
                          <a:pt x="250974" y="92850"/>
                        </a:lnTo>
                        <a:lnTo>
                          <a:pt x="242423" y="89572"/>
                        </a:lnTo>
                        <a:lnTo>
                          <a:pt x="241992" y="89399"/>
                        </a:lnTo>
                        <a:lnTo>
                          <a:pt x="239271" y="88319"/>
                        </a:lnTo>
                        <a:lnTo>
                          <a:pt x="224717" y="148821"/>
                        </a:lnTo>
                        <a:cubicBezTo>
                          <a:pt x="226380" y="152020"/>
                          <a:pt x="227239" y="155574"/>
                          <a:pt x="227222" y="159179"/>
                        </a:cubicBezTo>
                        <a:lnTo>
                          <a:pt x="227222" y="182913"/>
                        </a:lnTo>
                        <a:lnTo>
                          <a:pt x="239745" y="182913"/>
                        </a:lnTo>
                        <a:lnTo>
                          <a:pt x="243934" y="138249"/>
                        </a:lnTo>
                        <a:lnTo>
                          <a:pt x="296965" y="178209"/>
                        </a:lnTo>
                        <a:cubicBezTo>
                          <a:pt x="299431" y="176178"/>
                          <a:pt x="302239" y="174601"/>
                          <a:pt x="305257" y="173548"/>
                        </a:cubicBezTo>
                        <a:cubicBezTo>
                          <a:pt x="305947" y="173290"/>
                          <a:pt x="306681" y="173074"/>
                          <a:pt x="307415" y="172858"/>
                        </a:cubicBezTo>
                        <a:lnTo>
                          <a:pt x="307415" y="164012"/>
                        </a:lnTo>
                        <a:cubicBezTo>
                          <a:pt x="306033" y="163712"/>
                          <a:pt x="304676" y="163308"/>
                          <a:pt x="303355" y="162803"/>
                        </a:cubicBezTo>
                        <a:lnTo>
                          <a:pt x="283361" y="162803"/>
                        </a:lnTo>
                        <a:cubicBezTo>
                          <a:pt x="280332" y="162803"/>
                          <a:pt x="277877" y="160349"/>
                          <a:pt x="277877" y="157323"/>
                        </a:cubicBezTo>
                        <a:cubicBezTo>
                          <a:pt x="277877" y="154295"/>
                          <a:pt x="280332" y="151842"/>
                          <a:pt x="283361" y="151842"/>
                        </a:cubicBezTo>
                        <a:lnTo>
                          <a:pt x="297699" y="152101"/>
                        </a:lnTo>
                        <a:cubicBezTo>
                          <a:pt x="297427" y="151383"/>
                          <a:pt x="297281" y="150624"/>
                          <a:pt x="297267" y="149857"/>
                        </a:cubicBezTo>
                        <a:lnTo>
                          <a:pt x="297267" y="149771"/>
                        </a:lnTo>
                        <a:cubicBezTo>
                          <a:pt x="297570" y="146801"/>
                          <a:pt x="299336" y="144179"/>
                          <a:pt x="301974" y="142780"/>
                        </a:cubicBezTo>
                        <a:cubicBezTo>
                          <a:pt x="305648" y="140611"/>
                          <a:pt x="309842" y="139478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09" y="143945"/>
                          <a:pt x="331253" y="149425"/>
                        </a:cubicBezTo>
                        <a:cubicBezTo>
                          <a:pt x="330980" y="152427"/>
                          <a:pt x="329210" y="155089"/>
                          <a:pt x="326546" y="156503"/>
                        </a:cubicBezTo>
                        <a:cubicBezTo>
                          <a:pt x="322870" y="158662"/>
                          <a:pt x="318675" y="159781"/>
                          <a:pt x="314411" y="159739"/>
                        </a:cubicBezTo>
                        <a:lnTo>
                          <a:pt x="314022" y="159783"/>
                        </a:lnTo>
                        <a:cubicBezTo>
                          <a:pt x="309050" y="159967"/>
                          <a:pt x="304168" y="158428"/>
                          <a:pt x="300203" y="155424"/>
                        </a:cubicBezTo>
                        <a:lnTo>
                          <a:pt x="283319" y="155122"/>
                        </a:lnTo>
                        <a:cubicBezTo>
                          <a:pt x="282103" y="155145"/>
                          <a:pt x="281136" y="156150"/>
                          <a:pt x="281159" y="157365"/>
                        </a:cubicBezTo>
                        <a:cubicBezTo>
                          <a:pt x="281182" y="158564"/>
                          <a:pt x="282161" y="159523"/>
                          <a:pt x="283361" y="159524"/>
                        </a:cubicBezTo>
                        <a:lnTo>
                          <a:pt x="304263" y="159653"/>
                        </a:lnTo>
                        <a:cubicBezTo>
                          <a:pt x="305895" y="160286"/>
                          <a:pt x="307588" y="160749"/>
                          <a:pt x="309315" y="161034"/>
                        </a:cubicBezTo>
                        <a:lnTo>
                          <a:pt x="310697" y="161250"/>
                        </a:lnTo>
                        <a:lnTo>
                          <a:pt x="310697" y="175534"/>
                        </a:lnTo>
                        <a:lnTo>
                          <a:pt x="309402" y="175793"/>
                        </a:lnTo>
                        <a:cubicBezTo>
                          <a:pt x="308357" y="175994"/>
                          <a:pt x="307332" y="176282"/>
                          <a:pt x="306336" y="176655"/>
                        </a:cubicBezTo>
                        <a:cubicBezTo>
                          <a:pt x="302690" y="177929"/>
                          <a:pt x="299413" y="180078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5"/>
                        </a:lnTo>
                        <a:cubicBezTo>
                          <a:pt x="330821" y="181920"/>
                          <a:pt x="330303" y="181532"/>
                          <a:pt x="329785" y="181101"/>
                        </a:cubicBezTo>
                        <a:cubicBezTo>
                          <a:pt x="329387" y="180719"/>
                          <a:pt x="328969" y="180358"/>
                          <a:pt x="328532" y="180021"/>
                        </a:cubicBezTo>
                        <a:cubicBezTo>
                          <a:pt x="327971" y="179633"/>
                          <a:pt x="327366" y="179288"/>
                          <a:pt x="326805" y="178899"/>
                        </a:cubicBezTo>
                        <a:cubicBezTo>
                          <a:pt x="326374" y="178641"/>
                          <a:pt x="325941" y="178339"/>
                          <a:pt x="325509" y="178080"/>
                        </a:cubicBezTo>
                        <a:cubicBezTo>
                          <a:pt x="324540" y="177596"/>
                          <a:pt x="323545" y="177164"/>
                          <a:pt x="322530" y="176785"/>
                        </a:cubicBezTo>
                        <a:lnTo>
                          <a:pt x="322185" y="176656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3"/>
                        </a:cubicBezTo>
                        <a:lnTo>
                          <a:pt x="317823" y="175534"/>
                        </a:lnTo>
                        <a:lnTo>
                          <a:pt x="317823" y="161163"/>
                        </a:lnTo>
                        <a:lnTo>
                          <a:pt x="319162" y="160905"/>
                        </a:lnTo>
                        <a:cubicBezTo>
                          <a:pt x="319723" y="160776"/>
                          <a:pt x="320285" y="160645"/>
                          <a:pt x="320802" y="160516"/>
                        </a:cubicBezTo>
                        <a:cubicBezTo>
                          <a:pt x="321607" y="160332"/>
                          <a:pt x="322400" y="160101"/>
                          <a:pt x="323177" y="159825"/>
                        </a:cubicBezTo>
                        <a:cubicBezTo>
                          <a:pt x="323399" y="159773"/>
                          <a:pt x="323616" y="159701"/>
                          <a:pt x="323825" y="159610"/>
                        </a:cubicBezTo>
                        <a:lnTo>
                          <a:pt x="324387" y="159523"/>
                        </a:lnTo>
                        <a:lnTo>
                          <a:pt x="345158" y="159523"/>
                        </a:lnTo>
                        <a:cubicBezTo>
                          <a:pt x="346372" y="159518"/>
                          <a:pt x="347355" y="158536"/>
                          <a:pt x="347360" y="157323"/>
                        </a:cubicBezTo>
                        <a:close/>
                        <a:moveTo>
                          <a:pt x="324775" y="153741"/>
                        </a:moveTo>
                        <a:cubicBezTo>
                          <a:pt x="325769" y="153137"/>
                          <a:pt x="328014" y="151497"/>
                          <a:pt x="327971" y="149469"/>
                        </a:cubicBezTo>
                        <a:cubicBezTo>
                          <a:pt x="327927" y="146318"/>
                          <a:pt x="322185" y="142780"/>
                          <a:pt x="314498" y="142780"/>
                        </a:cubicBezTo>
                        <a:lnTo>
                          <a:pt x="314152" y="142780"/>
                        </a:lnTo>
                        <a:cubicBezTo>
                          <a:pt x="310499" y="142761"/>
                          <a:pt x="306907" y="143714"/>
                          <a:pt x="303744" y="145542"/>
                        </a:cubicBezTo>
                        <a:cubicBezTo>
                          <a:pt x="302794" y="146146"/>
                          <a:pt x="300505" y="147786"/>
                          <a:pt x="300549" y="149814"/>
                        </a:cubicBezTo>
                        <a:cubicBezTo>
                          <a:pt x="300592" y="152965"/>
                          <a:pt x="306336" y="156459"/>
                          <a:pt x="314022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8" y="182054"/>
                          <a:pt x="293810" y="181233"/>
                          <a:pt x="294547" y="180453"/>
                        </a:cubicBezTo>
                        <a:lnTo>
                          <a:pt x="246655" y="144419"/>
                        </a:lnTo>
                        <a:lnTo>
                          <a:pt x="243028" y="182913"/>
                        </a:lnTo>
                        <a:close/>
                        <a:moveTo>
                          <a:pt x="221220" y="149296"/>
                        </a:moveTo>
                        <a:lnTo>
                          <a:pt x="236205" y="87025"/>
                        </a:lnTo>
                        <a:lnTo>
                          <a:pt x="230030" y="84522"/>
                        </a:lnTo>
                        <a:lnTo>
                          <a:pt x="215736" y="143989"/>
                        </a:lnTo>
                        <a:lnTo>
                          <a:pt x="214094" y="143470"/>
                        </a:lnTo>
                        <a:cubicBezTo>
                          <a:pt x="213070" y="143168"/>
                          <a:pt x="212010" y="143009"/>
                          <a:pt x="210942" y="142996"/>
                        </a:cubicBezTo>
                        <a:lnTo>
                          <a:pt x="169528" y="142996"/>
                        </a:lnTo>
                        <a:lnTo>
                          <a:pt x="155191" y="83271"/>
                        </a:lnTo>
                        <a:lnTo>
                          <a:pt x="148929" y="85386"/>
                        </a:lnTo>
                        <a:lnTo>
                          <a:pt x="163439" y="145715"/>
                        </a:lnTo>
                        <a:lnTo>
                          <a:pt x="162749" y="146361"/>
                        </a:lnTo>
                        <a:cubicBezTo>
                          <a:pt x="159416" y="149786"/>
                          <a:pt x="157596" y="154402"/>
                          <a:pt x="157696" y="159178"/>
                        </a:cubicBezTo>
                        <a:lnTo>
                          <a:pt x="157696" y="182913"/>
                        </a:lnTo>
                        <a:lnTo>
                          <a:pt x="223940" y="182913"/>
                        </a:lnTo>
                        <a:lnTo>
                          <a:pt x="223940" y="159179"/>
                        </a:lnTo>
                        <a:cubicBezTo>
                          <a:pt x="223964" y="155919"/>
                          <a:pt x="223146" y="152708"/>
                          <a:pt x="221565" y="149857"/>
                        </a:cubicBezTo>
                        <a:close/>
                        <a:moveTo>
                          <a:pt x="213360" y="139932"/>
                        </a:moveTo>
                        <a:lnTo>
                          <a:pt x="226920" y="83487"/>
                        </a:lnTo>
                        <a:lnTo>
                          <a:pt x="219967" y="80423"/>
                        </a:lnTo>
                        <a:lnTo>
                          <a:pt x="216470" y="78998"/>
                        </a:lnTo>
                        <a:lnTo>
                          <a:pt x="199066" y="99324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9"/>
                        </a:lnTo>
                        <a:lnTo>
                          <a:pt x="158300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5"/>
                          <a:pt x="213360" y="139932"/>
                        </a:cubicBezTo>
                        <a:close/>
                        <a:moveTo>
                          <a:pt x="220615" y="45166"/>
                        </a:moveTo>
                        <a:cubicBezTo>
                          <a:pt x="220579" y="44836"/>
                          <a:pt x="220565" y="44505"/>
                          <a:pt x="220572" y="44173"/>
                        </a:cubicBezTo>
                        <a:lnTo>
                          <a:pt x="219967" y="42404"/>
                        </a:lnTo>
                        <a:cubicBezTo>
                          <a:pt x="219932" y="42248"/>
                          <a:pt x="219918" y="42089"/>
                          <a:pt x="219925" y="41930"/>
                        </a:cubicBezTo>
                        <a:lnTo>
                          <a:pt x="219795" y="41628"/>
                        </a:lnTo>
                        <a:lnTo>
                          <a:pt x="219795" y="36493"/>
                        </a:lnTo>
                        <a:cubicBezTo>
                          <a:pt x="221509" y="21763"/>
                          <a:pt x="210950" y="8435"/>
                          <a:pt x="196210" y="6722"/>
                        </a:cubicBezTo>
                        <a:cubicBezTo>
                          <a:pt x="181471" y="5009"/>
                          <a:pt x="168133" y="15560"/>
                          <a:pt x="166419" y="30289"/>
                        </a:cubicBezTo>
                        <a:cubicBezTo>
                          <a:pt x="166179" y="32350"/>
                          <a:pt x="166179" y="34432"/>
                          <a:pt x="166419" y="36493"/>
                        </a:cubicBezTo>
                        <a:lnTo>
                          <a:pt x="166419" y="40031"/>
                        </a:lnTo>
                        <a:cubicBezTo>
                          <a:pt x="166397" y="40250"/>
                          <a:pt x="166353" y="40467"/>
                          <a:pt x="166290" y="40679"/>
                        </a:cubicBezTo>
                        <a:lnTo>
                          <a:pt x="166246" y="41109"/>
                        </a:lnTo>
                        <a:lnTo>
                          <a:pt x="166117" y="41412"/>
                        </a:lnTo>
                        <a:lnTo>
                          <a:pt x="164865" y="44087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5" y="46633"/>
                          <a:pt x="167412" y="47755"/>
                          <a:pt x="168276" y="48877"/>
                        </a:cubicBezTo>
                        <a:lnTo>
                          <a:pt x="168707" y="48877"/>
                        </a:lnTo>
                        <a:lnTo>
                          <a:pt x="168707" y="49439"/>
                        </a:lnTo>
                        <a:cubicBezTo>
                          <a:pt x="170841" y="52698"/>
                          <a:pt x="173496" y="55585"/>
                          <a:pt x="176567" y="57983"/>
                        </a:cubicBezTo>
                        <a:cubicBezTo>
                          <a:pt x="181141" y="59885"/>
                          <a:pt x="186088" y="60726"/>
                          <a:pt x="191034" y="60443"/>
                        </a:cubicBezTo>
                        <a:cubicBezTo>
                          <a:pt x="196778" y="60579"/>
                          <a:pt x="202503" y="59733"/>
                          <a:pt x="207962" y="57939"/>
                        </a:cubicBezTo>
                        <a:cubicBezTo>
                          <a:pt x="212806" y="54350"/>
                          <a:pt x="217073" y="50042"/>
                          <a:pt x="220615" y="45166"/>
                        </a:cubicBezTo>
                        <a:close/>
                        <a:moveTo>
                          <a:pt x="198850" y="94534"/>
                        </a:moveTo>
                        <a:lnTo>
                          <a:pt x="213231" y="77704"/>
                        </a:lnTo>
                        <a:lnTo>
                          <a:pt x="212886" y="77531"/>
                        </a:lnTo>
                        <a:lnTo>
                          <a:pt x="212842" y="77531"/>
                        </a:lnTo>
                        <a:lnTo>
                          <a:pt x="212367" y="77359"/>
                        </a:lnTo>
                        <a:cubicBezTo>
                          <a:pt x="208438" y="84154"/>
                          <a:pt x="201482" y="88650"/>
                          <a:pt x="193668" y="89441"/>
                        </a:cubicBezTo>
                        <a:close/>
                        <a:moveTo>
                          <a:pt x="211244" y="72914"/>
                        </a:moveTo>
                        <a:cubicBezTo>
                          <a:pt x="214175" y="67375"/>
                          <a:pt x="215939" y="61295"/>
                          <a:pt x="216426" y="55048"/>
                        </a:cubicBezTo>
                        <a:cubicBezTo>
                          <a:pt x="214401" y="57422"/>
                          <a:pt x="211975" y="59423"/>
                          <a:pt x="209258" y="60960"/>
                        </a:cubicBezTo>
                        <a:cubicBezTo>
                          <a:pt x="203394" y="62947"/>
                          <a:pt x="197224" y="63882"/>
                          <a:pt x="191034" y="63722"/>
                        </a:cubicBezTo>
                        <a:cubicBezTo>
                          <a:pt x="185536" y="63951"/>
                          <a:pt x="180054" y="62979"/>
                          <a:pt x="174970" y="60874"/>
                        </a:cubicBezTo>
                        <a:cubicBezTo>
                          <a:pt x="172694" y="59319"/>
                          <a:pt x="170682" y="57411"/>
                          <a:pt x="169010" y="55221"/>
                        </a:cubicBezTo>
                        <a:cubicBezTo>
                          <a:pt x="169550" y="61376"/>
                          <a:pt x="171312" y="67361"/>
                          <a:pt x="174193" y="72828"/>
                        </a:cubicBezTo>
                        <a:cubicBezTo>
                          <a:pt x="174279" y="72957"/>
                          <a:pt x="174235" y="73043"/>
                          <a:pt x="174279" y="73173"/>
                        </a:cubicBezTo>
                        <a:cubicBezTo>
                          <a:pt x="177884" y="83354"/>
                          <a:pt x="189065" y="88687"/>
                          <a:pt x="199254" y="85085"/>
                        </a:cubicBezTo>
                        <a:cubicBezTo>
                          <a:pt x="204807" y="83121"/>
                          <a:pt x="209180" y="78762"/>
                          <a:pt x="211158" y="73216"/>
                        </a:cubicBezTo>
                        <a:cubicBezTo>
                          <a:pt x="211201" y="73129"/>
                          <a:pt x="211158" y="73000"/>
                          <a:pt x="211244" y="72914"/>
                        </a:cubicBezTo>
                        <a:close/>
                        <a:moveTo>
                          <a:pt x="185118" y="95310"/>
                        </a:moveTo>
                        <a:lnTo>
                          <a:pt x="191811" y="89441"/>
                        </a:lnTo>
                        <a:cubicBezTo>
                          <a:pt x="183963" y="88650"/>
                          <a:pt x="176982" y="84117"/>
                          <a:pt x="173070" y="77272"/>
                        </a:cubicBezTo>
                        <a:lnTo>
                          <a:pt x="171688" y="77747"/>
                        </a:lnTo>
                        <a:close/>
                        <a:moveTo>
                          <a:pt x="159812" y="144679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4"/>
                        </a:lnTo>
                        <a:lnTo>
                          <a:pt x="114425" y="109724"/>
                        </a:lnTo>
                        <a:cubicBezTo>
                          <a:pt x="117454" y="109724"/>
                          <a:pt x="119909" y="112178"/>
                          <a:pt x="119909" y="115205"/>
                        </a:cubicBezTo>
                        <a:cubicBezTo>
                          <a:pt x="119909" y="118231"/>
                          <a:pt x="117454" y="120685"/>
                          <a:pt x="114425" y="120685"/>
                        </a:cubicBezTo>
                        <a:lnTo>
                          <a:pt x="96979" y="120772"/>
                        </a:lnTo>
                        <a:cubicBezTo>
                          <a:pt x="94924" y="122020"/>
                          <a:pt x="92698" y="122965"/>
                          <a:pt x="90372" y="123577"/>
                        </a:cubicBezTo>
                        <a:lnTo>
                          <a:pt x="90372" y="144074"/>
                        </a:lnTo>
                        <a:cubicBezTo>
                          <a:pt x="95900" y="142651"/>
                          <a:pt x="112699" y="137040"/>
                          <a:pt x="128504" y="130697"/>
                        </a:cubicBezTo>
                        <a:cubicBezTo>
                          <a:pt x="130525" y="129697"/>
                          <a:pt x="132891" y="129665"/>
                          <a:pt x="134938" y="130610"/>
                        </a:cubicBezTo>
                        <a:cubicBezTo>
                          <a:pt x="136468" y="131408"/>
                          <a:pt x="137584" y="132822"/>
                          <a:pt x="138005" y="134495"/>
                        </a:cubicBezTo>
                        <a:lnTo>
                          <a:pt x="142106" y="182913"/>
                        </a:lnTo>
                        <a:lnTo>
                          <a:pt x="154415" y="182913"/>
                        </a:lnTo>
                        <a:lnTo>
                          <a:pt x="154415" y="159179"/>
                        </a:lnTo>
                        <a:cubicBezTo>
                          <a:pt x="154328" y="153840"/>
                          <a:pt x="156255" y="148663"/>
                          <a:pt x="159812" y="144679"/>
                        </a:cubicBezTo>
                        <a:close/>
                        <a:moveTo>
                          <a:pt x="138824" y="182913"/>
                        </a:moveTo>
                        <a:lnTo>
                          <a:pt x="134766" y="135056"/>
                        </a:lnTo>
                        <a:cubicBezTo>
                          <a:pt x="134503" y="134391"/>
                          <a:pt x="134013" y="133841"/>
                          <a:pt x="133383" y="133502"/>
                        </a:cubicBezTo>
                        <a:cubicBezTo>
                          <a:pt x="132176" y="133082"/>
                          <a:pt x="130849" y="133175"/>
                          <a:pt x="129713" y="133760"/>
                        </a:cubicBezTo>
                        <a:cubicBezTo>
                          <a:pt x="116885" y="138975"/>
                          <a:pt x="103797" y="143527"/>
                          <a:pt x="90501" y="147398"/>
                        </a:cubicBezTo>
                        <a:lnTo>
                          <a:pt x="90372" y="146793"/>
                        </a:lnTo>
                        <a:lnTo>
                          <a:pt x="90372" y="171391"/>
                        </a:lnTo>
                        <a:cubicBezTo>
                          <a:pt x="91106" y="171607"/>
                          <a:pt x="91840" y="171822"/>
                          <a:pt x="92574" y="172081"/>
                        </a:cubicBezTo>
                        <a:cubicBezTo>
                          <a:pt x="98232" y="174082"/>
                          <a:pt x="103074" y="177888"/>
                          <a:pt x="106350" y="182913"/>
                        </a:cubicBezTo>
                        <a:close/>
                        <a:moveTo>
                          <a:pt x="116628" y="115205"/>
                        </a:moveTo>
                        <a:cubicBezTo>
                          <a:pt x="116623" y="113991"/>
                          <a:pt x="115639" y="113009"/>
                          <a:pt x="114425" y="113004"/>
                        </a:cubicBezTo>
                        <a:lnTo>
                          <a:pt x="100175" y="113004"/>
                        </a:lnTo>
                        <a:lnTo>
                          <a:pt x="100563" y="111062"/>
                        </a:lnTo>
                        <a:cubicBezTo>
                          <a:pt x="100676" y="110537"/>
                          <a:pt x="100734" y="110002"/>
                          <a:pt x="100736" y="109465"/>
                        </a:cubicBezTo>
                        <a:cubicBezTo>
                          <a:pt x="100736" y="109101"/>
                          <a:pt x="100692" y="108739"/>
                          <a:pt x="100607" y="108386"/>
                        </a:cubicBezTo>
                        <a:cubicBezTo>
                          <a:pt x="99657" y="102431"/>
                          <a:pt x="91797" y="97943"/>
                          <a:pt x="82296" y="97943"/>
                        </a:cubicBezTo>
                        <a:lnTo>
                          <a:pt x="81908" y="97986"/>
                        </a:lnTo>
                        <a:cubicBezTo>
                          <a:pt x="81114" y="97999"/>
                          <a:pt x="80321" y="98057"/>
                          <a:pt x="79533" y="98159"/>
                        </a:cubicBezTo>
                        <a:cubicBezTo>
                          <a:pt x="79114" y="98147"/>
                          <a:pt x="78694" y="98175"/>
                          <a:pt x="78280" y="98245"/>
                        </a:cubicBezTo>
                        <a:cubicBezTo>
                          <a:pt x="75110" y="98626"/>
                          <a:pt x="72053" y="99654"/>
                          <a:pt x="69298" y="101266"/>
                        </a:cubicBezTo>
                        <a:cubicBezTo>
                          <a:pt x="69169" y="101353"/>
                          <a:pt x="69039" y="101396"/>
                          <a:pt x="68909" y="101482"/>
                        </a:cubicBezTo>
                        <a:cubicBezTo>
                          <a:pt x="66250" y="102940"/>
                          <a:pt x="64324" y="105444"/>
                          <a:pt x="63598" y="108386"/>
                        </a:cubicBezTo>
                        <a:cubicBezTo>
                          <a:pt x="63483" y="108911"/>
                          <a:pt x="63425" y="109446"/>
                          <a:pt x="63425" y="109983"/>
                        </a:cubicBezTo>
                        <a:cubicBezTo>
                          <a:pt x="63432" y="110358"/>
                          <a:pt x="63461" y="110733"/>
                          <a:pt x="63512" y="111105"/>
                        </a:cubicBezTo>
                        <a:lnTo>
                          <a:pt x="63857" y="113004"/>
                        </a:lnTo>
                        <a:lnTo>
                          <a:pt x="52629" y="113004"/>
                        </a:lnTo>
                        <a:cubicBezTo>
                          <a:pt x="51413" y="113004"/>
                          <a:pt x="50427" y="113990"/>
                          <a:pt x="50427" y="115205"/>
                        </a:cubicBezTo>
                        <a:cubicBezTo>
                          <a:pt x="50427" y="116420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5" y="117664"/>
                        </a:lnTo>
                        <a:cubicBezTo>
                          <a:pt x="68391" y="117837"/>
                          <a:pt x="68607" y="117924"/>
                          <a:pt x="68780" y="118053"/>
                        </a:cubicBezTo>
                        <a:cubicBezTo>
                          <a:pt x="69673" y="118618"/>
                          <a:pt x="70612" y="119109"/>
                          <a:pt x="71587" y="119520"/>
                        </a:cubicBezTo>
                        <a:cubicBezTo>
                          <a:pt x="71691" y="119555"/>
                          <a:pt x="71792" y="119598"/>
                          <a:pt x="71889" y="119650"/>
                        </a:cubicBezTo>
                        <a:cubicBezTo>
                          <a:pt x="73026" y="120098"/>
                          <a:pt x="74195" y="120459"/>
                          <a:pt x="75387" y="120728"/>
                        </a:cubicBezTo>
                        <a:cubicBezTo>
                          <a:pt x="75690" y="120814"/>
                          <a:pt x="75949" y="120858"/>
                          <a:pt x="76251" y="120944"/>
                        </a:cubicBezTo>
                        <a:cubicBezTo>
                          <a:pt x="76510" y="120988"/>
                          <a:pt x="76769" y="121030"/>
                          <a:pt x="77072" y="121073"/>
                        </a:cubicBezTo>
                        <a:cubicBezTo>
                          <a:pt x="77546" y="121160"/>
                          <a:pt x="78022" y="121246"/>
                          <a:pt x="78540" y="121289"/>
                        </a:cubicBezTo>
                        <a:lnTo>
                          <a:pt x="79964" y="121462"/>
                        </a:lnTo>
                        <a:lnTo>
                          <a:pt x="79964" y="174023"/>
                        </a:lnTo>
                        <a:lnTo>
                          <a:pt x="78669" y="174325"/>
                        </a:lnTo>
                        <a:cubicBezTo>
                          <a:pt x="77655" y="174518"/>
                          <a:pt x="76659" y="174792"/>
                          <a:pt x="75690" y="175145"/>
                        </a:cubicBezTo>
                        <a:cubicBezTo>
                          <a:pt x="75642" y="175139"/>
                          <a:pt x="75595" y="175155"/>
                          <a:pt x="75561" y="175189"/>
                        </a:cubicBezTo>
                        <a:lnTo>
                          <a:pt x="75430" y="175232"/>
                        </a:lnTo>
                        <a:cubicBezTo>
                          <a:pt x="74218" y="175657"/>
                          <a:pt x="73048" y="176192"/>
                          <a:pt x="71933" y="176828"/>
                        </a:cubicBezTo>
                        <a:cubicBezTo>
                          <a:pt x="71457" y="177087"/>
                          <a:pt x="70983" y="177476"/>
                          <a:pt x="70507" y="177777"/>
                        </a:cubicBezTo>
                        <a:cubicBezTo>
                          <a:pt x="69859" y="178209"/>
                          <a:pt x="69212" y="178598"/>
                          <a:pt x="68651" y="179030"/>
                        </a:cubicBezTo>
                        <a:cubicBezTo>
                          <a:pt x="68133" y="179418"/>
                          <a:pt x="67744" y="179892"/>
                          <a:pt x="67268" y="180324"/>
                        </a:cubicBezTo>
                        <a:cubicBezTo>
                          <a:pt x="66719" y="180794"/>
                          <a:pt x="66199" y="181299"/>
                          <a:pt x="65714" y="181835"/>
                        </a:cubicBezTo>
                        <a:cubicBezTo>
                          <a:pt x="65412" y="182179"/>
                          <a:pt x="65152" y="182568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1"/>
                          <a:pt x="95703" y="176680"/>
                          <a:pt x="91451" y="175188"/>
                        </a:cubicBezTo>
                        <a:cubicBezTo>
                          <a:pt x="90455" y="174816"/>
                          <a:pt x="89430" y="174527"/>
                          <a:pt x="88385" y="174325"/>
                        </a:cubicBezTo>
                        <a:lnTo>
                          <a:pt x="87090" y="174023"/>
                        </a:lnTo>
                        <a:lnTo>
                          <a:pt x="87090" y="121030"/>
                        </a:lnTo>
                        <a:lnTo>
                          <a:pt x="88342" y="120728"/>
                        </a:lnTo>
                        <a:cubicBezTo>
                          <a:pt x="90761" y="120193"/>
                          <a:pt x="93079" y="119275"/>
                          <a:pt x="95208" y="118009"/>
                        </a:cubicBezTo>
                        <a:lnTo>
                          <a:pt x="96072" y="117405"/>
                        </a:lnTo>
                        <a:lnTo>
                          <a:pt x="114425" y="117405"/>
                        </a:lnTo>
                        <a:cubicBezTo>
                          <a:pt x="115639" y="117400"/>
                          <a:pt x="116623" y="116418"/>
                          <a:pt x="116628" y="11520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58" name="Google Shape;2858;g2d252dde5c4_1_531"/>
                  <p:cNvSpPr/>
                  <p:nvPr/>
                </p:nvSpPr>
                <p:spPr>
                  <a:xfrm>
                    <a:off x="5441121" y="3255639"/>
                    <a:ext cx="34028" cy="20282"/>
                  </a:xfrm>
                  <a:custGeom>
                    <a:rect b="b" l="l" r="r" t="t"/>
                    <a:pathLst>
                      <a:path extrusionOk="0" h="20282" w="34028">
                        <a:moveTo>
                          <a:pt x="34362" y="9907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3"/>
                        </a:cubicBezTo>
                        <a:lnTo>
                          <a:pt x="17089" y="20263"/>
                        </a:lnTo>
                        <a:cubicBezTo>
                          <a:pt x="7934" y="20263"/>
                          <a:pt x="420" y="15819"/>
                          <a:pt x="334" y="10339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5"/>
                          <a:pt x="12954" y="-24"/>
                          <a:pt x="17218" y="25"/>
                        </a:cubicBezTo>
                        <a:lnTo>
                          <a:pt x="17564" y="-19"/>
                        </a:lnTo>
                        <a:cubicBezTo>
                          <a:pt x="26762" y="-19"/>
                          <a:pt x="34276" y="4426"/>
                          <a:pt x="34362" y="9907"/>
                        </a:cubicBezTo>
                        <a:close/>
                        <a:moveTo>
                          <a:pt x="27841" y="14222"/>
                        </a:moveTo>
                        <a:cubicBezTo>
                          <a:pt x="28835" y="13617"/>
                          <a:pt x="31080" y="11978"/>
                          <a:pt x="31080" y="9950"/>
                        </a:cubicBezTo>
                        <a:cubicBezTo>
                          <a:pt x="31037" y="6799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4"/>
                          <a:pt x="9983" y="4184"/>
                          <a:pt x="6811" y="6022"/>
                        </a:cubicBezTo>
                        <a:cubicBezTo>
                          <a:pt x="5861" y="6627"/>
                          <a:pt x="3573" y="8310"/>
                          <a:pt x="3615" y="10295"/>
                        </a:cubicBezTo>
                        <a:cubicBezTo>
                          <a:pt x="3658" y="13445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5"/>
                          <a:pt x="24684" y="16061"/>
                          <a:pt x="27841" y="1422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859" name="Google Shape;2859;g2d252dde5c4_1_531"/>
              <p:cNvGrpSpPr/>
              <p:nvPr/>
            </p:nvGrpSpPr>
            <p:grpSpPr>
              <a:xfrm>
                <a:off x="1746939" y="1557959"/>
                <a:ext cx="973533" cy="694258"/>
                <a:chOff x="3183513" y="1115522"/>
                <a:chExt cx="791812" cy="564667"/>
              </a:xfrm>
            </p:grpSpPr>
            <p:grpSp>
              <p:nvGrpSpPr>
                <p:cNvPr id="2860" name="Google Shape;2860;g2d252dde5c4_1_531"/>
                <p:cNvGrpSpPr/>
                <p:nvPr/>
              </p:nvGrpSpPr>
              <p:grpSpPr>
                <a:xfrm>
                  <a:off x="3216327" y="1121924"/>
                  <a:ext cx="320728" cy="239680"/>
                  <a:chOff x="4998402" y="2853849"/>
                  <a:chExt cx="320728" cy="239680"/>
                </a:xfrm>
              </p:grpSpPr>
              <p:sp>
                <p:nvSpPr>
                  <p:cNvPr id="2861" name="Google Shape;2861;g2d252dde5c4_1_531"/>
                  <p:cNvSpPr/>
                  <p:nvPr/>
                </p:nvSpPr>
                <p:spPr>
                  <a:xfrm>
                    <a:off x="4998402" y="3052533"/>
                    <a:ext cx="320728" cy="40996"/>
                  </a:xfrm>
                  <a:custGeom>
                    <a:rect b="b" l="l" r="r" t="t"/>
                    <a:pathLst>
                      <a:path extrusionOk="0" h="40996" w="320728">
                        <a:moveTo>
                          <a:pt x="0" y="0"/>
                        </a:moveTo>
                        <a:lnTo>
                          <a:pt x="320729" y="0"/>
                        </a:lnTo>
                        <a:lnTo>
                          <a:pt x="320729" y="40997"/>
                        </a:lnTo>
                        <a:lnTo>
                          <a:pt x="0" y="40997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2" name="Google Shape;2862;g2d252dde5c4_1_531"/>
                  <p:cNvSpPr/>
                  <p:nvPr/>
                </p:nvSpPr>
                <p:spPr>
                  <a:xfrm>
                    <a:off x="5114135" y="2930581"/>
                    <a:ext cx="87275" cy="99641"/>
                  </a:xfrm>
                  <a:custGeom>
                    <a:rect b="b" l="l" r="r" t="t"/>
                    <a:pathLst>
                      <a:path extrusionOk="0" h="99641" w="87275">
                        <a:moveTo>
                          <a:pt x="87609" y="3735"/>
                        </a:moveTo>
                        <a:lnTo>
                          <a:pt x="72625" y="66006"/>
                        </a:lnTo>
                        <a:lnTo>
                          <a:pt x="72970" y="66567"/>
                        </a:lnTo>
                        <a:cubicBezTo>
                          <a:pt x="74551" y="69418"/>
                          <a:pt x="75368" y="72629"/>
                          <a:pt x="75344" y="75888"/>
                        </a:cubicBezTo>
                        <a:lnTo>
                          <a:pt x="75344" y="99623"/>
                        </a:lnTo>
                        <a:lnTo>
                          <a:pt x="9100" y="99623"/>
                        </a:lnTo>
                        <a:lnTo>
                          <a:pt x="9100" y="75888"/>
                        </a:lnTo>
                        <a:cubicBezTo>
                          <a:pt x="9000" y="71113"/>
                          <a:pt x="10820" y="66496"/>
                          <a:pt x="14153" y="63071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6"/>
                        </a:lnTo>
                        <a:lnTo>
                          <a:pt x="62347" y="59706"/>
                        </a:lnTo>
                        <a:cubicBezTo>
                          <a:pt x="63414" y="59719"/>
                          <a:pt x="64475" y="59878"/>
                          <a:pt x="65499" y="60181"/>
                        </a:cubicBezTo>
                        <a:lnTo>
                          <a:pt x="67140" y="60698"/>
                        </a:lnTo>
                        <a:lnTo>
                          <a:pt x="81433" y="1232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3" name="Google Shape;2863;g2d252dde5c4_1_531"/>
                  <p:cNvSpPr/>
                  <p:nvPr/>
                </p:nvSpPr>
                <p:spPr>
                  <a:xfrm>
                    <a:off x="5130071" y="2853849"/>
                    <a:ext cx="55750" cy="53957"/>
                  </a:xfrm>
                  <a:custGeom>
                    <a:rect b="b" l="l" r="r" t="t"/>
                    <a:pathLst>
                      <a:path extrusionOk="0" h="53957" w="55750">
                        <a:moveTo>
                          <a:pt x="56041" y="37615"/>
                        </a:moveTo>
                        <a:cubicBezTo>
                          <a:pt x="56033" y="37946"/>
                          <a:pt x="56048" y="38278"/>
                          <a:pt x="56084" y="38608"/>
                        </a:cubicBezTo>
                        <a:cubicBezTo>
                          <a:pt x="52542" y="43484"/>
                          <a:pt x="48275" y="47792"/>
                          <a:pt x="43431" y="51381"/>
                        </a:cubicBezTo>
                        <a:cubicBezTo>
                          <a:pt x="37972" y="53174"/>
                          <a:pt x="32247" y="54021"/>
                          <a:pt x="26503" y="53884"/>
                        </a:cubicBezTo>
                        <a:cubicBezTo>
                          <a:pt x="21556" y="54168"/>
                          <a:pt x="16610" y="53327"/>
                          <a:pt x="12036" y="51425"/>
                        </a:cubicBezTo>
                        <a:cubicBezTo>
                          <a:pt x="8965" y="49026"/>
                          <a:pt x="6310" y="46140"/>
                          <a:pt x="4176" y="42880"/>
                        </a:cubicBezTo>
                        <a:lnTo>
                          <a:pt x="4176" y="42319"/>
                        </a:lnTo>
                        <a:lnTo>
                          <a:pt x="3745" y="42319"/>
                        </a:lnTo>
                        <a:cubicBezTo>
                          <a:pt x="2881" y="41196"/>
                          <a:pt x="2103" y="40075"/>
                          <a:pt x="1456" y="39125"/>
                        </a:cubicBezTo>
                        <a:lnTo>
                          <a:pt x="1413" y="39083"/>
                        </a:lnTo>
                        <a:cubicBezTo>
                          <a:pt x="1024" y="38522"/>
                          <a:pt x="679" y="37960"/>
                          <a:pt x="334" y="37529"/>
                        </a:cubicBezTo>
                        <a:lnTo>
                          <a:pt x="1586" y="34854"/>
                        </a:lnTo>
                        <a:lnTo>
                          <a:pt x="1715" y="34551"/>
                        </a:lnTo>
                        <a:lnTo>
                          <a:pt x="1758" y="34120"/>
                        </a:lnTo>
                        <a:cubicBezTo>
                          <a:pt x="1822" y="33909"/>
                          <a:pt x="1865" y="33692"/>
                          <a:pt x="1887" y="33472"/>
                        </a:cubicBezTo>
                        <a:lnTo>
                          <a:pt x="1887" y="29934"/>
                        </a:lnTo>
                        <a:cubicBezTo>
                          <a:pt x="173" y="15205"/>
                          <a:pt x="10732" y="1876"/>
                          <a:pt x="25472" y="163"/>
                        </a:cubicBezTo>
                        <a:cubicBezTo>
                          <a:pt x="40211" y="-1550"/>
                          <a:pt x="53549" y="9002"/>
                          <a:pt x="55263" y="23731"/>
                        </a:cubicBezTo>
                        <a:cubicBezTo>
                          <a:pt x="55503" y="25792"/>
                          <a:pt x="55503" y="27873"/>
                          <a:pt x="55263" y="29934"/>
                        </a:cubicBezTo>
                        <a:lnTo>
                          <a:pt x="55263" y="35069"/>
                        </a:lnTo>
                        <a:lnTo>
                          <a:pt x="55393" y="35371"/>
                        </a:lnTo>
                        <a:cubicBezTo>
                          <a:pt x="55387" y="35531"/>
                          <a:pt x="55401" y="35690"/>
                          <a:pt x="55436" y="35846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64" name="Google Shape;2864;g2d252dde5c4_1_531"/>
                <p:cNvGrpSpPr/>
                <p:nvPr/>
              </p:nvGrpSpPr>
              <p:grpSpPr>
                <a:xfrm>
                  <a:off x="3183513" y="1115522"/>
                  <a:ext cx="381012" cy="256076"/>
                  <a:chOff x="4965588" y="2847447"/>
                  <a:chExt cx="381012" cy="256076"/>
                </a:xfrm>
              </p:grpSpPr>
              <p:sp>
                <p:nvSpPr>
                  <p:cNvPr id="2865" name="Google Shape;2865;g2d252dde5c4_1_531"/>
                  <p:cNvSpPr/>
                  <p:nvPr/>
                </p:nvSpPr>
                <p:spPr>
                  <a:xfrm>
                    <a:off x="4965588" y="2847447"/>
                    <a:ext cx="381012" cy="256076"/>
                  </a:xfrm>
                  <a:custGeom>
                    <a:rect b="b" l="l" r="r" t="t"/>
                    <a:pathLst>
                      <a:path extrusionOk="0" h="256076" w="381012">
                        <a:moveTo>
                          <a:pt x="381347" y="182913"/>
                        </a:moveTo>
                        <a:lnTo>
                          <a:pt x="381347" y="201943"/>
                        </a:lnTo>
                        <a:cubicBezTo>
                          <a:pt x="381347" y="203754"/>
                          <a:pt x="379879" y="205222"/>
                          <a:pt x="378068" y="205222"/>
                        </a:cubicBezTo>
                        <a:cubicBezTo>
                          <a:pt x="378067" y="205222"/>
                          <a:pt x="378066" y="205222"/>
                          <a:pt x="378065" y="205222"/>
                        </a:cubicBezTo>
                        <a:lnTo>
                          <a:pt x="363814" y="205222"/>
                        </a:lnTo>
                        <a:lnTo>
                          <a:pt x="363814" y="247816"/>
                        </a:lnTo>
                        <a:cubicBezTo>
                          <a:pt x="364088" y="248335"/>
                          <a:pt x="364236" y="248912"/>
                          <a:pt x="364246" y="249499"/>
                        </a:cubicBezTo>
                        <a:lnTo>
                          <a:pt x="364246" y="252778"/>
                        </a:lnTo>
                        <a:cubicBezTo>
                          <a:pt x="364247" y="254588"/>
                          <a:pt x="362779" y="256057"/>
                          <a:pt x="360967" y="256058"/>
                        </a:cubicBezTo>
                        <a:cubicBezTo>
                          <a:pt x="360966" y="256058"/>
                          <a:pt x="360965" y="256058"/>
                          <a:pt x="360964" y="256058"/>
                        </a:cubicBezTo>
                        <a:lnTo>
                          <a:pt x="28273" y="256058"/>
                        </a:lnTo>
                        <a:cubicBezTo>
                          <a:pt x="26015" y="255181"/>
                          <a:pt x="24228" y="253396"/>
                          <a:pt x="23351" y="251138"/>
                        </a:cubicBezTo>
                        <a:lnTo>
                          <a:pt x="23351" y="205222"/>
                        </a:lnTo>
                        <a:lnTo>
                          <a:pt x="3616" y="205222"/>
                        </a:lnTo>
                        <a:cubicBezTo>
                          <a:pt x="1804" y="205224"/>
                          <a:pt x="335" y="203757"/>
                          <a:pt x="334" y="201947"/>
                        </a:cubicBezTo>
                        <a:cubicBezTo>
                          <a:pt x="334" y="201946"/>
                          <a:pt x="334" y="201945"/>
                          <a:pt x="334" y="201944"/>
                        </a:cubicBezTo>
                        <a:lnTo>
                          <a:pt x="334" y="182913"/>
                        </a:lnTo>
                        <a:cubicBezTo>
                          <a:pt x="333" y="181102"/>
                          <a:pt x="1800" y="179634"/>
                          <a:pt x="3612" y="179633"/>
                        </a:cubicBezTo>
                        <a:cubicBezTo>
                          <a:pt x="3613" y="179633"/>
                          <a:pt x="3615" y="179633"/>
                          <a:pt x="3616" y="179633"/>
                        </a:cubicBezTo>
                        <a:lnTo>
                          <a:pt x="59021" y="179633"/>
                        </a:lnTo>
                        <a:cubicBezTo>
                          <a:pt x="62660" y="174743"/>
                          <a:pt x="67662" y="171035"/>
                          <a:pt x="73401" y="168974"/>
                        </a:cubicBezTo>
                        <a:lnTo>
                          <a:pt x="73401" y="127028"/>
                        </a:lnTo>
                        <a:cubicBezTo>
                          <a:pt x="70728" y="126392"/>
                          <a:pt x="68166" y="125359"/>
                          <a:pt x="65800" y="123964"/>
                        </a:cubicBezTo>
                        <a:lnTo>
                          <a:pt x="52629" y="123964"/>
                        </a:lnTo>
                        <a:cubicBezTo>
                          <a:pt x="47788" y="123964"/>
                          <a:pt x="43863" y="120042"/>
                          <a:pt x="43863" y="115203"/>
                        </a:cubicBezTo>
                        <a:cubicBezTo>
                          <a:pt x="43863" y="110365"/>
                          <a:pt x="47788" y="106443"/>
                          <a:pt x="52629" y="106443"/>
                        </a:cubicBezTo>
                        <a:lnTo>
                          <a:pt x="57294" y="106443"/>
                        </a:lnTo>
                        <a:cubicBezTo>
                          <a:pt x="58491" y="101994"/>
                          <a:pt x="61412" y="98205"/>
                          <a:pt x="65412" y="95914"/>
                        </a:cubicBezTo>
                        <a:cubicBezTo>
                          <a:pt x="70368" y="92942"/>
                          <a:pt x="76041" y="91376"/>
                          <a:pt x="81822" y="91383"/>
                        </a:cubicBezTo>
                        <a:lnTo>
                          <a:pt x="82298" y="91383"/>
                        </a:lnTo>
                        <a:cubicBezTo>
                          <a:pt x="91924" y="90622"/>
                          <a:pt x="101143" y="95413"/>
                          <a:pt x="106048" y="103725"/>
                        </a:cubicBezTo>
                        <a:lnTo>
                          <a:pt x="136925" y="82623"/>
                        </a:lnTo>
                        <a:cubicBezTo>
                          <a:pt x="137189" y="82462"/>
                          <a:pt x="137463" y="82318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3" y="65900"/>
                          <a:pt x="162339" y="58842"/>
                          <a:pt x="162144" y="51681"/>
                        </a:cubicBezTo>
                        <a:cubicBezTo>
                          <a:pt x="160590" y="49437"/>
                          <a:pt x="159381" y="47668"/>
                          <a:pt x="159078" y="47194"/>
                        </a:cubicBezTo>
                        <a:lnTo>
                          <a:pt x="158819" y="46805"/>
                        </a:lnTo>
                        <a:cubicBezTo>
                          <a:pt x="158501" y="46332"/>
                          <a:pt x="158321" y="45778"/>
                          <a:pt x="158302" y="45208"/>
                        </a:cubicBezTo>
                        <a:lnTo>
                          <a:pt x="158215" y="43827"/>
                        </a:lnTo>
                        <a:cubicBezTo>
                          <a:pt x="158173" y="43282"/>
                          <a:pt x="158262" y="42735"/>
                          <a:pt x="158474" y="42231"/>
                        </a:cubicBezTo>
                        <a:lnTo>
                          <a:pt x="159855" y="39339"/>
                        </a:lnTo>
                        <a:lnTo>
                          <a:pt x="159855" y="36491"/>
                        </a:lnTo>
                        <a:cubicBezTo>
                          <a:pt x="158135" y="18127"/>
                          <a:pt x="171638" y="1848"/>
                          <a:pt x="190014" y="129"/>
                        </a:cubicBezTo>
                        <a:cubicBezTo>
                          <a:pt x="208391" y="-1590"/>
                          <a:pt x="224682" y="11903"/>
                          <a:pt x="226402" y="30266"/>
                        </a:cubicBezTo>
                        <a:cubicBezTo>
                          <a:pt x="226596" y="32337"/>
                          <a:pt x="226596" y="34421"/>
                          <a:pt x="226402" y="36491"/>
                        </a:cubicBezTo>
                        <a:lnTo>
                          <a:pt x="226402" y="40850"/>
                        </a:lnTo>
                        <a:lnTo>
                          <a:pt x="226964" y="42663"/>
                        </a:lnTo>
                        <a:cubicBezTo>
                          <a:pt x="227084" y="42994"/>
                          <a:pt x="227142" y="43345"/>
                          <a:pt x="227136" y="43698"/>
                        </a:cubicBezTo>
                        <a:cubicBezTo>
                          <a:pt x="227122" y="44058"/>
                          <a:pt x="227136" y="44419"/>
                          <a:pt x="227180" y="44776"/>
                        </a:cubicBezTo>
                        <a:lnTo>
                          <a:pt x="227309" y="45511"/>
                        </a:lnTo>
                        <a:cubicBezTo>
                          <a:pt x="227469" y="46413"/>
                          <a:pt x="227233" y="47340"/>
                          <a:pt x="226662" y="48056"/>
                        </a:cubicBezTo>
                        <a:lnTo>
                          <a:pt x="226230" y="48661"/>
                        </a:lnTo>
                        <a:cubicBezTo>
                          <a:pt x="225927" y="49049"/>
                          <a:pt x="224804" y="50473"/>
                          <a:pt x="223293" y="52285"/>
                        </a:cubicBezTo>
                        <a:cubicBezTo>
                          <a:pt x="223047" y="59319"/>
                          <a:pt x="221480" y="66243"/>
                          <a:pt x="218673" y="72698"/>
                        </a:cubicBezTo>
                        <a:lnTo>
                          <a:pt x="222602" y="74424"/>
                        </a:lnTo>
                        <a:lnTo>
                          <a:pt x="244410" y="83270"/>
                        </a:lnTo>
                        <a:lnTo>
                          <a:pt x="254386" y="87111"/>
                        </a:lnTo>
                        <a:cubicBezTo>
                          <a:pt x="255044" y="87381"/>
                          <a:pt x="255602" y="87848"/>
                          <a:pt x="255984" y="88449"/>
                        </a:cubicBezTo>
                        <a:lnTo>
                          <a:pt x="256976" y="90088"/>
                        </a:lnTo>
                        <a:lnTo>
                          <a:pt x="301154" y="133933"/>
                        </a:lnTo>
                        <a:cubicBezTo>
                          <a:pt x="305235" y="132241"/>
                          <a:pt x="309604" y="131347"/>
                          <a:pt x="314023" y="131300"/>
                        </a:cubicBezTo>
                        <a:lnTo>
                          <a:pt x="314498" y="131300"/>
                        </a:lnTo>
                        <a:cubicBezTo>
                          <a:pt x="328058" y="131300"/>
                          <a:pt x="338811" y="138852"/>
                          <a:pt x="339458" y="148562"/>
                        </a:cubicBezTo>
                        <a:lnTo>
                          <a:pt x="345158" y="148562"/>
                        </a:lnTo>
                        <a:cubicBezTo>
                          <a:pt x="350000" y="148562"/>
                          <a:pt x="353925" y="152484"/>
                          <a:pt x="353925" y="157322"/>
                        </a:cubicBezTo>
                        <a:cubicBezTo>
                          <a:pt x="353925" y="162160"/>
                          <a:pt x="350000" y="166082"/>
                          <a:pt x="345158" y="166082"/>
                        </a:cubicBezTo>
                        <a:lnTo>
                          <a:pt x="325251" y="166082"/>
                        </a:lnTo>
                        <a:cubicBezTo>
                          <a:pt x="324991" y="166169"/>
                          <a:pt x="324690" y="166298"/>
                          <a:pt x="324387" y="166384"/>
                        </a:cubicBezTo>
                        <a:lnTo>
                          <a:pt x="324387" y="170441"/>
                        </a:lnTo>
                        <a:cubicBezTo>
                          <a:pt x="329547" y="172269"/>
                          <a:pt x="334124" y="175443"/>
                          <a:pt x="337645" y="179633"/>
                        </a:cubicBezTo>
                        <a:lnTo>
                          <a:pt x="378065" y="179633"/>
                        </a:lnTo>
                        <a:cubicBezTo>
                          <a:pt x="379877" y="179632"/>
                          <a:pt x="381346" y="181099"/>
                          <a:pt x="381346" y="182909"/>
                        </a:cubicBezTo>
                        <a:cubicBezTo>
                          <a:pt x="381346" y="182910"/>
                          <a:pt x="381346" y="182911"/>
                          <a:pt x="381346" y="182912"/>
                        </a:cubicBezTo>
                        <a:close/>
                        <a:moveTo>
                          <a:pt x="374740" y="198663"/>
                        </a:moveTo>
                        <a:lnTo>
                          <a:pt x="374740" y="193830"/>
                        </a:lnTo>
                        <a:lnTo>
                          <a:pt x="6897" y="193830"/>
                        </a:lnTo>
                        <a:lnTo>
                          <a:pt x="6897" y="198663"/>
                        </a:lnTo>
                        <a:lnTo>
                          <a:pt x="374740" y="198663"/>
                        </a:lnTo>
                        <a:close/>
                        <a:moveTo>
                          <a:pt x="374740" y="190550"/>
                        </a:moveTo>
                        <a:lnTo>
                          <a:pt x="374740" y="186192"/>
                        </a:lnTo>
                        <a:lnTo>
                          <a:pt x="6897" y="186192"/>
                        </a:lnTo>
                        <a:lnTo>
                          <a:pt x="6897" y="190550"/>
                        </a:lnTo>
                        <a:close/>
                        <a:moveTo>
                          <a:pt x="353925" y="246219"/>
                        </a:moveTo>
                        <a:lnTo>
                          <a:pt x="353925" y="205222"/>
                        </a:lnTo>
                        <a:lnTo>
                          <a:pt x="33196" y="205222"/>
                        </a:lnTo>
                        <a:lnTo>
                          <a:pt x="33196" y="246219"/>
                        </a:lnTo>
                        <a:close/>
                        <a:moveTo>
                          <a:pt x="347361" y="157322"/>
                        </a:moveTo>
                        <a:cubicBezTo>
                          <a:pt x="347356" y="156108"/>
                          <a:pt x="346373" y="155126"/>
                          <a:pt x="345158" y="155121"/>
                        </a:cubicBezTo>
                        <a:lnTo>
                          <a:pt x="331124" y="155122"/>
                        </a:lnTo>
                        <a:lnTo>
                          <a:pt x="332161" y="152834"/>
                        </a:lnTo>
                        <a:cubicBezTo>
                          <a:pt x="332452" y="152143"/>
                          <a:pt x="332655" y="151418"/>
                          <a:pt x="332764" y="150676"/>
                        </a:cubicBezTo>
                        <a:cubicBezTo>
                          <a:pt x="332808" y="150417"/>
                          <a:pt x="332851" y="150159"/>
                          <a:pt x="332895" y="149856"/>
                        </a:cubicBezTo>
                        <a:lnTo>
                          <a:pt x="332895" y="149382"/>
                        </a:lnTo>
                        <a:cubicBezTo>
                          <a:pt x="332808" y="143038"/>
                          <a:pt x="324560" y="137859"/>
                          <a:pt x="314498" y="137859"/>
                        </a:cubicBezTo>
                        <a:lnTo>
                          <a:pt x="314066" y="137859"/>
                        </a:lnTo>
                        <a:cubicBezTo>
                          <a:pt x="312900" y="137903"/>
                          <a:pt x="311778" y="137989"/>
                          <a:pt x="310655" y="138119"/>
                        </a:cubicBezTo>
                        <a:lnTo>
                          <a:pt x="309359" y="138378"/>
                        </a:lnTo>
                        <a:cubicBezTo>
                          <a:pt x="308703" y="138465"/>
                          <a:pt x="308055" y="138595"/>
                          <a:pt x="307416" y="138766"/>
                        </a:cubicBezTo>
                        <a:cubicBezTo>
                          <a:pt x="306941" y="138895"/>
                          <a:pt x="306466" y="139025"/>
                          <a:pt x="305991" y="139197"/>
                        </a:cubicBezTo>
                        <a:cubicBezTo>
                          <a:pt x="305429" y="139370"/>
                          <a:pt x="304868" y="139542"/>
                          <a:pt x="304350" y="139758"/>
                        </a:cubicBezTo>
                        <a:cubicBezTo>
                          <a:pt x="303918" y="139930"/>
                          <a:pt x="303529" y="140146"/>
                          <a:pt x="303097" y="140319"/>
                        </a:cubicBezTo>
                        <a:cubicBezTo>
                          <a:pt x="302418" y="140630"/>
                          <a:pt x="301755" y="140976"/>
                          <a:pt x="301111" y="141355"/>
                        </a:cubicBezTo>
                        <a:lnTo>
                          <a:pt x="300031" y="142088"/>
                        </a:lnTo>
                        <a:lnTo>
                          <a:pt x="252787" y="95137"/>
                        </a:lnTo>
                        <a:lnTo>
                          <a:pt x="252529" y="95223"/>
                        </a:lnTo>
                        <a:lnTo>
                          <a:pt x="251665" y="93929"/>
                        </a:lnTo>
                        <a:lnTo>
                          <a:pt x="251622" y="93885"/>
                        </a:lnTo>
                        <a:lnTo>
                          <a:pt x="251536" y="93713"/>
                        </a:lnTo>
                        <a:lnTo>
                          <a:pt x="250974" y="92850"/>
                        </a:lnTo>
                        <a:lnTo>
                          <a:pt x="242424" y="89570"/>
                        </a:lnTo>
                        <a:lnTo>
                          <a:pt x="241992" y="89398"/>
                        </a:lnTo>
                        <a:lnTo>
                          <a:pt x="239271" y="88319"/>
                        </a:lnTo>
                        <a:lnTo>
                          <a:pt x="224718" y="148821"/>
                        </a:lnTo>
                        <a:cubicBezTo>
                          <a:pt x="226380" y="152019"/>
                          <a:pt x="227240" y="155573"/>
                          <a:pt x="227223" y="159177"/>
                        </a:cubicBezTo>
                        <a:lnTo>
                          <a:pt x="227223" y="182913"/>
                        </a:lnTo>
                        <a:lnTo>
                          <a:pt x="239746" y="182913"/>
                        </a:lnTo>
                        <a:lnTo>
                          <a:pt x="243935" y="138248"/>
                        </a:lnTo>
                        <a:lnTo>
                          <a:pt x="296965" y="178208"/>
                        </a:lnTo>
                        <a:cubicBezTo>
                          <a:pt x="299431" y="176177"/>
                          <a:pt x="302239" y="174600"/>
                          <a:pt x="305257" y="173548"/>
                        </a:cubicBezTo>
                        <a:cubicBezTo>
                          <a:pt x="305947" y="173289"/>
                          <a:pt x="306681" y="173073"/>
                          <a:pt x="307416" y="172857"/>
                        </a:cubicBezTo>
                        <a:lnTo>
                          <a:pt x="307416" y="164011"/>
                        </a:lnTo>
                        <a:cubicBezTo>
                          <a:pt x="306034" y="163712"/>
                          <a:pt x="304677" y="163307"/>
                          <a:pt x="303357" y="162802"/>
                        </a:cubicBezTo>
                        <a:lnTo>
                          <a:pt x="283362" y="162802"/>
                        </a:lnTo>
                        <a:cubicBezTo>
                          <a:pt x="280334" y="162802"/>
                          <a:pt x="277878" y="160349"/>
                          <a:pt x="277878" y="157322"/>
                        </a:cubicBezTo>
                        <a:cubicBezTo>
                          <a:pt x="277878" y="154295"/>
                          <a:pt x="280334" y="151842"/>
                          <a:pt x="283362" y="151842"/>
                        </a:cubicBezTo>
                        <a:lnTo>
                          <a:pt x="297700" y="152100"/>
                        </a:lnTo>
                        <a:cubicBezTo>
                          <a:pt x="297428" y="151382"/>
                          <a:pt x="297281" y="150623"/>
                          <a:pt x="297268" y="149856"/>
                        </a:cubicBezTo>
                        <a:lnTo>
                          <a:pt x="297268" y="149770"/>
                        </a:lnTo>
                        <a:cubicBezTo>
                          <a:pt x="297570" y="146801"/>
                          <a:pt x="299336" y="144178"/>
                          <a:pt x="301974" y="142779"/>
                        </a:cubicBezTo>
                        <a:cubicBezTo>
                          <a:pt x="305648" y="140610"/>
                          <a:pt x="309842" y="139477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11" y="143944"/>
                          <a:pt x="331253" y="149425"/>
                        </a:cubicBezTo>
                        <a:cubicBezTo>
                          <a:pt x="330980" y="152427"/>
                          <a:pt x="329210" y="155088"/>
                          <a:pt x="326546" y="156502"/>
                        </a:cubicBezTo>
                        <a:cubicBezTo>
                          <a:pt x="322871" y="158662"/>
                          <a:pt x="318676" y="159781"/>
                          <a:pt x="314412" y="159738"/>
                        </a:cubicBezTo>
                        <a:lnTo>
                          <a:pt x="314023" y="159782"/>
                        </a:lnTo>
                        <a:cubicBezTo>
                          <a:pt x="309051" y="159966"/>
                          <a:pt x="304169" y="158426"/>
                          <a:pt x="300203" y="155423"/>
                        </a:cubicBezTo>
                        <a:lnTo>
                          <a:pt x="283319" y="155122"/>
                        </a:lnTo>
                        <a:cubicBezTo>
                          <a:pt x="282103" y="155134"/>
                          <a:pt x="281127" y="156129"/>
                          <a:pt x="281139" y="157344"/>
                        </a:cubicBezTo>
                        <a:cubicBezTo>
                          <a:pt x="281151" y="158559"/>
                          <a:pt x="282146" y="159534"/>
                          <a:pt x="283362" y="159522"/>
                        </a:cubicBezTo>
                        <a:lnTo>
                          <a:pt x="304263" y="159653"/>
                        </a:lnTo>
                        <a:cubicBezTo>
                          <a:pt x="305896" y="160285"/>
                          <a:pt x="307589" y="160748"/>
                          <a:pt x="309316" y="161034"/>
                        </a:cubicBezTo>
                        <a:lnTo>
                          <a:pt x="310697" y="161248"/>
                        </a:lnTo>
                        <a:lnTo>
                          <a:pt x="310697" y="175533"/>
                        </a:lnTo>
                        <a:lnTo>
                          <a:pt x="309402" y="175792"/>
                        </a:lnTo>
                        <a:cubicBezTo>
                          <a:pt x="308358" y="175994"/>
                          <a:pt x="307332" y="176282"/>
                          <a:pt x="306336" y="176654"/>
                        </a:cubicBezTo>
                        <a:cubicBezTo>
                          <a:pt x="302690" y="177929"/>
                          <a:pt x="299413" y="180078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4"/>
                        </a:lnTo>
                        <a:cubicBezTo>
                          <a:pt x="330822" y="181920"/>
                          <a:pt x="330303" y="181531"/>
                          <a:pt x="329785" y="181100"/>
                        </a:cubicBezTo>
                        <a:cubicBezTo>
                          <a:pt x="329388" y="180717"/>
                          <a:pt x="328970" y="180357"/>
                          <a:pt x="328533" y="180021"/>
                        </a:cubicBezTo>
                        <a:cubicBezTo>
                          <a:pt x="327972" y="179633"/>
                          <a:pt x="327367" y="179288"/>
                          <a:pt x="326806" y="178899"/>
                        </a:cubicBezTo>
                        <a:cubicBezTo>
                          <a:pt x="326374" y="178640"/>
                          <a:pt x="325941" y="178338"/>
                          <a:pt x="325510" y="178079"/>
                        </a:cubicBezTo>
                        <a:cubicBezTo>
                          <a:pt x="324540" y="177595"/>
                          <a:pt x="323545" y="177164"/>
                          <a:pt x="322530" y="176785"/>
                        </a:cubicBezTo>
                        <a:lnTo>
                          <a:pt x="322185" y="176654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2"/>
                        </a:cubicBezTo>
                        <a:lnTo>
                          <a:pt x="317823" y="175533"/>
                        </a:lnTo>
                        <a:lnTo>
                          <a:pt x="317823" y="161163"/>
                        </a:lnTo>
                        <a:lnTo>
                          <a:pt x="319162" y="160904"/>
                        </a:lnTo>
                        <a:cubicBezTo>
                          <a:pt x="319723" y="160774"/>
                          <a:pt x="320285" y="160645"/>
                          <a:pt x="320802" y="160515"/>
                        </a:cubicBezTo>
                        <a:cubicBezTo>
                          <a:pt x="321607" y="160331"/>
                          <a:pt x="322400" y="160101"/>
                          <a:pt x="323178" y="159825"/>
                        </a:cubicBezTo>
                        <a:cubicBezTo>
                          <a:pt x="323400" y="159773"/>
                          <a:pt x="323617" y="159701"/>
                          <a:pt x="323825" y="159609"/>
                        </a:cubicBezTo>
                        <a:lnTo>
                          <a:pt x="324387" y="159522"/>
                        </a:lnTo>
                        <a:lnTo>
                          <a:pt x="345158" y="159522"/>
                        </a:lnTo>
                        <a:cubicBezTo>
                          <a:pt x="346372" y="159518"/>
                          <a:pt x="347356" y="158536"/>
                          <a:pt x="347361" y="157322"/>
                        </a:cubicBezTo>
                        <a:close/>
                        <a:moveTo>
                          <a:pt x="324775" y="153740"/>
                        </a:moveTo>
                        <a:cubicBezTo>
                          <a:pt x="325769" y="153136"/>
                          <a:pt x="328014" y="151496"/>
                          <a:pt x="327972" y="149468"/>
                        </a:cubicBezTo>
                        <a:cubicBezTo>
                          <a:pt x="327928" y="146318"/>
                          <a:pt x="322185" y="142779"/>
                          <a:pt x="314498" y="142779"/>
                        </a:cubicBezTo>
                        <a:lnTo>
                          <a:pt x="314152" y="142779"/>
                        </a:lnTo>
                        <a:cubicBezTo>
                          <a:pt x="310499" y="142759"/>
                          <a:pt x="306907" y="143713"/>
                          <a:pt x="303745" y="145541"/>
                        </a:cubicBezTo>
                        <a:cubicBezTo>
                          <a:pt x="302795" y="146145"/>
                          <a:pt x="300507" y="147785"/>
                          <a:pt x="300550" y="149814"/>
                        </a:cubicBezTo>
                        <a:cubicBezTo>
                          <a:pt x="300592" y="152963"/>
                          <a:pt x="306336" y="156459"/>
                          <a:pt x="314023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8" y="182054"/>
                          <a:pt x="293810" y="181233"/>
                          <a:pt x="294547" y="180453"/>
                        </a:cubicBezTo>
                        <a:lnTo>
                          <a:pt x="246656" y="144419"/>
                        </a:lnTo>
                        <a:lnTo>
                          <a:pt x="243029" y="182913"/>
                        </a:lnTo>
                        <a:close/>
                        <a:moveTo>
                          <a:pt x="221220" y="149295"/>
                        </a:moveTo>
                        <a:lnTo>
                          <a:pt x="236205" y="87024"/>
                        </a:lnTo>
                        <a:lnTo>
                          <a:pt x="230030" y="84522"/>
                        </a:lnTo>
                        <a:lnTo>
                          <a:pt x="215736" y="143987"/>
                        </a:lnTo>
                        <a:lnTo>
                          <a:pt x="214095" y="143470"/>
                        </a:lnTo>
                        <a:cubicBezTo>
                          <a:pt x="213071" y="143168"/>
                          <a:pt x="212010" y="143007"/>
                          <a:pt x="210942" y="142995"/>
                        </a:cubicBezTo>
                        <a:lnTo>
                          <a:pt x="169529" y="142995"/>
                        </a:lnTo>
                        <a:lnTo>
                          <a:pt x="155192" y="83270"/>
                        </a:lnTo>
                        <a:lnTo>
                          <a:pt x="148930" y="85385"/>
                        </a:lnTo>
                        <a:lnTo>
                          <a:pt x="163440" y="145714"/>
                        </a:lnTo>
                        <a:lnTo>
                          <a:pt x="162749" y="146361"/>
                        </a:lnTo>
                        <a:cubicBezTo>
                          <a:pt x="159416" y="149785"/>
                          <a:pt x="157596" y="154402"/>
                          <a:pt x="157697" y="159177"/>
                        </a:cubicBezTo>
                        <a:lnTo>
                          <a:pt x="157697" y="182913"/>
                        </a:lnTo>
                        <a:lnTo>
                          <a:pt x="223941" y="182913"/>
                        </a:lnTo>
                        <a:lnTo>
                          <a:pt x="223941" y="159177"/>
                        </a:lnTo>
                        <a:cubicBezTo>
                          <a:pt x="223965" y="155918"/>
                          <a:pt x="223147" y="152707"/>
                          <a:pt x="221565" y="149856"/>
                        </a:cubicBezTo>
                        <a:close/>
                        <a:moveTo>
                          <a:pt x="213360" y="139930"/>
                        </a:moveTo>
                        <a:lnTo>
                          <a:pt x="226920" y="83486"/>
                        </a:lnTo>
                        <a:lnTo>
                          <a:pt x="219968" y="80422"/>
                        </a:lnTo>
                        <a:lnTo>
                          <a:pt x="216470" y="78998"/>
                        </a:lnTo>
                        <a:lnTo>
                          <a:pt x="199066" y="99323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8"/>
                        </a:lnTo>
                        <a:lnTo>
                          <a:pt x="158302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3"/>
                          <a:pt x="213360" y="139931"/>
                        </a:cubicBezTo>
                        <a:close/>
                        <a:moveTo>
                          <a:pt x="220615" y="45165"/>
                        </a:moveTo>
                        <a:cubicBezTo>
                          <a:pt x="220580" y="44836"/>
                          <a:pt x="220566" y="44504"/>
                          <a:pt x="220573" y="44173"/>
                        </a:cubicBezTo>
                        <a:lnTo>
                          <a:pt x="219968" y="42403"/>
                        </a:lnTo>
                        <a:cubicBezTo>
                          <a:pt x="219932" y="42248"/>
                          <a:pt x="219918" y="42088"/>
                          <a:pt x="219925" y="41928"/>
                        </a:cubicBezTo>
                        <a:lnTo>
                          <a:pt x="219796" y="41626"/>
                        </a:lnTo>
                        <a:lnTo>
                          <a:pt x="219796" y="36491"/>
                        </a:lnTo>
                        <a:cubicBezTo>
                          <a:pt x="221510" y="21762"/>
                          <a:pt x="210951" y="8433"/>
                          <a:pt x="196212" y="6720"/>
                        </a:cubicBezTo>
                        <a:cubicBezTo>
                          <a:pt x="181472" y="5007"/>
                          <a:pt x="168134" y="15559"/>
                          <a:pt x="166420" y="30288"/>
                        </a:cubicBezTo>
                        <a:cubicBezTo>
                          <a:pt x="166180" y="32349"/>
                          <a:pt x="166180" y="34430"/>
                          <a:pt x="166420" y="36491"/>
                        </a:cubicBezTo>
                        <a:lnTo>
                          <a:pt x="166420" y="40030"/>
                        </a:lnTo>
                        <a:cubicBezTo>
                          <a:pt x="166397" y="40249"/>
                          <a:pt x="166354" y="40466"/>
                          <a:pt x="166291" y="40677"/>
                        </a:cubicBezTo>
                        <a:lnTo>
                          <a:pt x="166247" y="41109"/>
                        </a:lnTo>
                        <a:lnTo>
                          <a:pt x="166117" y="41411"/>
                        </a:lnTo>
                        <a:lnTo>
                          <a:pt x="164865" y="44086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6" y="46633"/>
                          <a:pt x="167413" y="47755"/>
                          <a:pt x="168276" y="48877"/>
                        </a:cubicBezTo>
                        <a:lnTo>
                          <a:pt x="168709" y="48877"/>
                        </a:lnTo>
                        <a:lnTo>
                          <a:pt x="168709" y="49437"/>
                        </a:lnTo>
                        <a:cubicBezTo>
                          <a:pt x="170842" y="52697"/>
                          <a:pt x="173497" y="55584"/>
                          <a:pt x="176568" y="57982"/>
                        </a:cubicBezTo>
                        <a:cubicBezTo>
                          <a:pt x="181142" y="59885"/>
                          <a:pt x="186089" y="60726"/>
                          <a:pt x="191035" y="60441"/>
                        </a:cubicBezTo>
                        <a:cubicBezTo>
                          <a:pt x="196779" y="60578"/>
                          <a:pt x="202504" y="59731"/>
                          <a:pt x="207963" y="57938"/>
                        </a:cubicBezTo>
                        <a:cubicBezTo>
                          <a:pt x="212807" y="54349"/>
                          <a:pt x="217073" y="50041"/>
                          <a:pt x="220615" y="45165"/>
                        </a:cubicBezTo>
                        <a:close/>
                        <a:moveTo>
                          <a:pt x="198851" y="94533"/>
                        </a:moveTo>
                        <a:lnTo>
                          <a:pt x="213231" y="77703"/>
                        </a:lnTo>
                        <a:lnTo>
                          <a:pt x="212886" y="77530"/>
                        </a:lnTo>
                        <a:lnTo>
                          <a:pt x="212842" y="77530"/>
                        </a:lnTo>
                        <a:lnTo>
                          <a:pt x="212368" y="77358"/>
                        </a:lnTo>
                        <a:cubicBezTo>
                          <a:pt x="208439" y="84154"/>
                          <a:pt x="201483" y="88649"/>
                          <a:pt x="193669" y="89441"/>
                        </a:cubicBezTo>
                        <a:close/>
                        <a:moveTo>
                          <a:pt x="211245" y="72914"/>
                        </a:moveTo>
                        <a:cubicBezTo>
                          <a:pt x="214176" y="67374"/>
                          <a:pt x="215939" y="61294"/>
                          <a:pt x="216427" y="55047"/>
                        </a:cubicBezTo>
                        <a:cubicBezTo>
                          <a:pt x="214402" y="57421"/>
                          <a:pt x="211975" y="59423"/>
                          <a:pt x="209258" y="60959"/>
                        </a:cubicBezTo>
                        <a:cubicBezTo>
                          <a:pt x="203394" y="62946"/>
                          <a:pt x="197225" y="63881"/>
                          <a:pt x="191035" y="63721"/>
                        </a:cubicBezTo>
                        <a:cubicBezTo>
                          <a:pt x="185536" y="63951"/>
                          <a:pt x="180054" y="62979"/>
                          <a:pt x="174970" y="60873"/>
                        </a:cubicBezTo>
                        <a:cubicBezTo>
                          <a:pt x="172695" y="59318"/>
                          <a:pt x="170683" y="57410"/>
                          <a:pt x="169010" y="55220"/>
                        </a:cubicBezTo>
                        <a:cubicBezTo>
                          <a:pt x="169551" y="61375"/>
                          <a:pt x="171313" y="67360"/>
                          <a:pt x="174193" y="72827"/>
                        </a:cubicBezTo>
                        <a:cubicBezTo>
                          <a:pt x="174280" y="72956"/>
                          <a:pt x="174236" y="73043"/>
                          <a:pt x="174280" y="73172"/>
                        </a:cubicBezTo>
                        <a:cubicBezTo>
                          <a:pt x="177883" y="83353"/>
                          <a:pt x="189064" y="88687"/>
                          <a:pt x="199252" y="85085"/>
                        </a:cubicBezTo>
                        <a:cubicBezTo>
                          <a:pt x="204807" y="83122"/>
                          <a:pt x="209180" y="78761"/>
                          <a:pt x="211158" y="73215"/>
                        </a:cubicBezTo>
                        <a:cubicBezTo>
                          <a:pt x="211202" y="73128"/>
                          <a:pt x="211158" y="72999"/>
                          <a:pt x="211245" y="72914"/>
                        </a:cubicBezTo>
                        <a:close/>
                        <a:moveTo>
                          <a:pt x="185119" y="95310"/>
                        </a:moveTo>
                        <a:lnTo>
                          <a:pt x="191812" y="89441"/>
                        </a:lnTo>
                        <a:cubicBezTo>
                          <a:pt x="183964" y="88651"/>
                          <a:pt x="176982" y="84117"/>
                          <a:pt x="173070" y="77272"/>
                        </a:cubicBezTo>
                        <a:lnTo>
                          <a:pt x="171688" y="77746"/>
                        </a:lnTo>
                        <a:close/>
                        <a:moveTo>
                          <a:pt x="159813" y="144677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3"/>
                        </a:lnTo>
                        <a:lnTo>
                          <a:pt x="114426" y="109723"/>
                        </a:lnTo>
                        <a:cubicBezTo>
                          <a:pt x="117455" y="109723"/>
                          <a:pt x="119911" y="112177"/>
                          <a:pt x="119911" y="115204"/>
                        </a:cubicBezTo>
                        <a:cubicBezTo>
                          <a:pt x="119911" y="118231"/>
                          <a:pt x="117455" y="120685"/>
                          <a:pt x="114426" y="120685"/>
                        </a:cubicBezTo>
                        <a:lnTo>
                          <a:pt x="96979" y="120771"/>
                        </a:lnTo>
                        <a:cubicBezTo>
                          <a:pt x="94924" y="122019"/>
                          <a:pt x="92698" y="122964"/>
                          <a:pt x="90372" y="123575"/>
                        </a:cubicBezTo>
                        <a:lnTo>
                          <a:pt x="90372" y="144074"/>
                        </a:lnTo>
                        <a:cubicBezTo>
                          <a:pt x="95900" y="142650"/>
                          <a:pt x="112699" y="137040"/>
                          <a:pt x="128504" y="130696"/>
                        </a:cubicBezTo>
                        <a:cubicBezTo>
                          <a:pt x="130525" y="129695"/>
                          <a:pt x="132891" y="129664"/>
                          <a:pt x="134938" y="130609"/>
                        </a:cubicBezTo>
                        <a:cubicBezTo>
                          <a:pt x="136469" y="131407"/>
                          <a:pt x="137584" y="132821"/>
                          <a:pt x="138005" y="134494"/>
                        </a:cubicBezTo>
                        <a:lnTo>
                          <a:pt x="142108" y="182913"/>
                        </a:lnTo>
                        <a:lnTo>
                          <a:pt x="154415" y="182913"/>
                        </a:lnTo>
                        <a:lnTo>
                          <a:pt x="154415" y="159177"/>
                        </a:lnTo>
                        <a:cubicBezTo>
                          <a:pt x="154328" y="153838"/>
                          <a:pt x="156256" y="148662"/>
                          <a:pt x="159813" y="144677"/>
                        </a:cubicBezTo>
                        <a:close/>
                        <a:moveTo>
                          <a:pt x="138825" y="182913"/>
                        </a:moveTo>
                        <a:lnTo>
                          <a:pt x="134766" y="135054"/>
                        </a:lnTo>
                        <a:cubicBezTo>
                          <a:pt x="134503" y="134390"/>
                          <a:pt x="134013" y="133840"/>
                          <a:pt x="133383" y="133501"/>
                        </a:cubicBezTo>
                        <a:cubicBezTo>
                          <a:pt x="132176" y="133081"/>
                          <a:pt x="130850" y="133174"/>
                          <a:pt x="129714" y="133760"/>
                        </a:cubicBezTo>
                        <a:cubicBezTo>
                          <a:pt x="116886" y="138974"/>
                          <a:pt x="103798" y="143525"/>
                          <a:pt x="90503" y="147396"/>
                        </a:cubicBezTo>
                        <a:lnTo>
                          <a:pt x="90372" y="146792"/>
                        </a:lnTo>
                        <a:lnTo>
                          <a:pt x="90372" y="171390"/>
                        </a:lnTo>
                        <a:cubicBezTo>
                          <a:pt x="91106" y="171606"/>
                          <a:pt x="91840" y="171822"/>
                          <a:pt x="92575" y="172081"/>
                        </a:cubicBezTo>
                        <a:cubicBezTo>
                          <a:pt x="98233" y="174081"/>
                          <a:pt x="103075" y="177887"/>
                          <a:pt x="106350" y="182913"/>
                        </a:cubicBezTo>
                        <a:close/>
                        <a:moveTo>
                          <a:pt x="116628" y="115203"/>
                        </a:moveTo>
                        <a:cubicBezTo>
                          <a:pt x="116623" y="113990"/>
                          <a:pt x="115640" y="113008"/>
                          <a:pt x="114426" y="113003"/>
                        </a:cubicBezTo>
                        <a:lnTo>
                          <a:pt x="100176" y="113003"/>
                        </a:lnTo>
                        <a:lnTo>
                          <a:pt x="100564" y="111061"/>
                        </a:lnTo>
                        <a:cubicBezTo>
                          <a:pt x="100677" y="110536"/>
                          <a:pt x="100735" y="110001"/>
                          <a:pt x="100737" y="109465"/>
                        </a:cubicBezTo>
                        <a:cubicBezTo>
                          <a:pt x="100736" y="109101"/>
                          <a:pt x="100693" y="108739"/>
                          <a:pt x="100607" y="108385"/>
                        </a:cubicBezTo>
                        <a:cubicBezTo>
                          <a:pt x="99657" y="102430"/>
                          <a:pt x="91798" y="97942"/>
                          <a:pt x="82298" y="97942"/>
                        </a:cubicBezTo>
                        <a:lnTo>
                          <a:pt x="81909" y="97986"/>
                        </a:lnTo>
                        <a:cubicBezTo>
                          <a:pt x="81114" y="97998"/>
                          <a:pt x="80321" y="98056"/>
                          <a:pt x="79533" y="98158"/>
                        </a:cubicBezTo>
                        <a:cubicBezTo>
                          <a:pt x="79114" y="98145"/>
                          <a:pt x="78695" y="98174"/>
                          <a:pt x="78281" y="98244"/>
                        </a:cubicBezTo>
                        <a:cubicBezTo>
                          <a:pt x="75112" y="98625"/>
                          <a:pt x="72054" y="99653"/>
                          <a:pt x="69299" y="101266"/>
                        </a:cubicBezTo>
                        <a:cubicBezTo>
                          <a:pt x="69170" y="101351"/>
                          <a:pt x="69039" y="101395"/>
                          <a:pt x="68910" y="101480"/>
                        </a:cubicBezTo>
                        <a:cubicBezTo>
                          <a:pt x="66251" y="102938"/>
                          <a:pt x="64325" y="105443"/>
                          <a:pt x="63599" y="108385"/>
                        </a:cubicBezTo>
                        <a:cubicBezTo>
                          <a:pt x="63484" y="108910"/>
                          <a:pt x="63426" y="109445"/>
                          <a:pt x="63426" y="109982"/>
                        </a:cubicBezTo>
                        <a:cubicBezTo>
                          <a:pt x="63433" y="110358"/>
                          <a:pt x="63462" y="110732"/>
                          <a:pt x="63512" y="111104"/>
                        </a:cubicBezTo>
                        <a:lnTo>
                          <a:pt x="63857" y="113003"/>
                        </a:lnTo>
                        <a:lnTo>
                          <a:pt x="52629" y="113003"/>
                        </a:lnTo>
                        <a:cubicBezTo>
                          <a:pt x="51413" y="113003"/>
                          <a:pt x="50427" y="113988"/>
                          <a:pt x="50427" y="115204"/>
                        </a:cubicBezTo>
                        <a:cubicBezTo>
                          <a:pt x="50427" y="116419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6" y="117663"/>
                        </a:lnTo>
                        <a:cubicBezTo>
                          <a:pt x="68392" y="117837"/>
                          <a:pt x="68607" y="117923"/>
                          <a:pt x="68781" y="118052"/>
                        </a:cubicBezTo>
                        <a:cubicBezTo>
                          <a:pt x="69674" y="118618"/>
                          <a:pt x="70613" y="119109"/>
                          <a:pt x="71588" y="119520"/>
                        </a:cubicBezTo>
                        <a:cubicBezTo>
                          <a:pt x="71691" y="119554"/>
                          <a:pt x="71793" y="119598"/>
                          <a:pt x="71889" y="119649"/>
                        </a:cubicBezTo>
                        <a:cubicBezTo>
                          <a:pt x="73026" y="120098"/>
                          <a:pt x="74196" y="120458"/>
                          <a:pt x="75388" y="120727"/>
                        </a:cubicBezTo>
                        <a:cubicBezTo>
                          <a:pt x="75690" y="120814"/>
                          <a:pt x="75949" y="120857"/>
                          <a:pt x="76251" y="120943"/>
                        </a:cubicBezTo>
                        <a:cubicBezTo>
                          <a:pt x="76510" y="120987"/>
                          <a:pt x="76770" y="121030"/>
                          <a:pt x="77072" y="121073"/>
                        </a:cubicBezTo>
                        <a:cubicBezTo>
                          <a:pt x="77547" y="121159"/>
                          <a:pt x="78022" y="121246"/>
                          <a:pt x="78540" y="121288"/>
                        </a:cubicBezTo>
                        <a:lnTo>
                          <a:pt x="79965" y="121461"/>
                        </a:lnTo>
                        <a:lnTo>
                          <a:pt x="79965" y="174022"/>
                        </a:lnTo>
                        <a:lnTo>
                          <a:pt x="78670" y="174325"/>
                        </a:lnTo>
                        <a:cubicBezTo>
                          <a:pt x="77656" y="174517"/>
                          <a:pt x="76659" y="174791"/>
                          <a:pt x="75690" y="175144"/>
                        </a:cubicBezTo>
                        <a:cubicBezTo>
                          <a:pt x="75642" y="175139"/>
                          <a:pt x="75595" y="175154"/>
                          <a:pt x="75560" y="175188"/>
                        </a:cubicBezTo>
                        <a:lnTo>
                          <a:pt x="75431" y="175231"/>
                        </a:lnTo>
                        <a:cubicBezTo>
                          <a:pt x="74219" y="175657"/>
                          <a:pt x="73048" y="176191"/>
                          <a:pt x="71933" y="176828"/>
                        </a:cubicBezTo>
                        <a:cubicBezTo>
                          <a:pt x="71457" y="177086"/>
                          <a:pt x="70983" y="177475"/>
                          <a:pt x="70507" y="177777"/>
                        </a:cubicBezTo>
                        <a:cubicBezTo>
                          <a:pt x="69860" y="178208"/>
                          <a:pt x="69212" y="178597"/>
                          <a:pt x="68651" y="179028"/>
                        </a:cubicBezTo>
                        <a:cubicBezTo>
                          <a:pt x="68133" y="179417"/>
                          <a:pt x="67744" y="179891"/>
                          <a:pt x="67268" y="180323"/>
                        </a:cubicBezTo>
                        <a:cubicBezTo>
                          <a:pt x="66719" y="180793"/>
                          <a:pt x="66200" y="181297"/>
                          <a:pt x="65715" y="181833"/>
                        </a:cubicBezTo>
                        <a:cubicBezTo>
                          <a:pt x="65412" y="182178"/>
                          <a:pt x="65153" y="182566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0"/>
                          <a:pt x="95704" y="176679"/>
                          <a:pt x="91453" y="175187"/>
                        </a:cubicBezTo>
                        <a:cubicBezTo>
                          <a:pt x="90456" y="174815"/>
                          <a:pt x="89431" y="174526"/>
                          <a:pt x="88386" y="174325"/>
                        </a:cubicBezTo>
                        <a:lnTo>
                          <a:pt x="87090" y="174022"/>
                        </a:lnTo>
                        <a:lnTo>
                          <a:pt x="87090" y="121030"/>
                        </a:lnTo>
                        <a:lnTo>
                          <a:pt x="88343" y="120727"/>
                        </a:lnTo>
                        <a:cubicBezTo>
                          <a:pt x="90762" y="120192"/>
                          <a:pt x="93080" y="119275"/>
                          <a:pt x="95209" y="118009"/>
                        </a:cubicBezTo>
                        <a:lnTo>
                          <a:pt x="96072" y="117405"/>
                        </a:lnTo>
                        <a:lnTo>
                          <a:pt x="114426" y="117405"/>
                        </a:lnTo>
                        <a:cubicBezTo>
                          <a:pt x="115640" y="117400"/>
                          <a:pt x="116623" y="116417"/>
                          <a:pt x="116628" y="11520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6" name="Google Shape;2866;g2d252dde5c4_1_531"/>
                  <p:cNvSpPr/>
                  <p:nvPr/>
                </p:nvSpPr>
                <p:spPr>
                  <a:xfrm>
                    <a:off x="5030321" y="2947048"/>
                    <a:ext cx="34028" cy="20283"/>
                  </a:xfrm>
                  <a:custGeom>
                    <a:rect b="b" l="l" r="r" t="t"/>
                    <a:pathLst>
                      <a:path extrusionOk="0" h="20283" w="34028">
                        <a:moveTo>
                          <a:pt x="34362" y="9906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4"/>
                        </a:cubicBezTo>
                        <a:lnTo>
                          <a:pt x="17089" y="20264"/>
                        </a:lnTo>
                        <a:cubicBezTo>
                          <a:pt x="7934" y="20264"/>
                          <a:pt x="421" y="15819"/>
                          <a:pt x="334" y="10338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6"/>
                          <a:pt x="12954" y="-24"/>
                          <a:pt x="17218" y="24"/>
                        </a:cubicBezTo>
                        <a:lnTo>
                          <a:pt x="17565" y="-19"/>
                        </a:lnTo>
                        <a:cubicBezTo>
                          <a:pt x="26762" y="-19"/>
                          <a:pt x="34277" y="4426"/>
                          <a:pt x="34362" y="9906"/>
                        </a:cubicBezTo>
                        <a:close/>
                        <a:moveTo>
                          <a:pt x="27843" y="14223"/>
                        </a:moveTo>
                        <a:cubicBezTo>
                          <a:pt x="28835" y="13618"/>
                          <a:pt x="31081" y="11978"/>
                          <a:pt x="31081" y="9950"/>
                        </a:cubicBezTo>
                        <a:cubicBezTo>
                          <a:pt x="31038" y="6800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5"/>
                          <a:pt x="9983" y="4185"/>
                          <a:pt x="6811" y="6023"/>
                        </a:cubicBezTo>
                        <a:cubicBezTo>
                          <a:pt x="5861" y="6628"/>
                          <a:pt x="3573" y="8310"/>
                          <a:pt x="3616" y="10295"/>
                        </a:cubicBezTo>
                        <a:cubicBezTo>
                          <a:pt x="3659" y="13446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6"/>
                          <a:pt x="24685" y="16062"/>
                          <a:pt x="27843" y="1422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67" name="Google Shape;2867;g2d252dde5c4_1_531"/>
                <p:cNvGrpSpPr/>
                <p:nvPr/>
              </p:nvGrpSpPr>
              <p:grpSpPr>
                <a:xfrm>
                  <a:off x="3627127" y="1121924"/>
                  <a:ext cx="320728" cy="239680"/>
                  <a:chOff x="5409202" y="2853849"/>
                  <a:chExt cx="320728" cy="239680"/>
                </a:xfrm>
              </p:grpSpPr>
              <p:sp>
                <p:nvSpPr>
                  <p:cNvPr id="2868" name="Google Shape;2868;g2d252dde5c4_1_531"/>
                  <p:cNvSpPr/>
                  <p:nvPr/>
                </p:nvSpPr>
                <p:spPr>
                  <a:xfrm>
                    <a:off x="5409202" y="3052533"/>
                    <a:ext cx="320728" cy="40996"/>
                  </a:xfrm>
                  <a:custGeom>
                    <a:rect b="b" l="l" r="r" t="t"/>
                    <a:pathLst>
                      <a:path extrusionOk="0" h="40996" w="320728">
                        <a:moveTo>
                          <a:pt x="0" y="0"/>
                        </a:moveTo>
                        <a:lnTo>
                          <a:pt x="320728" y="0"/>
                        </a:lnTo>
                        <a:lnTo>
                          <a:pt x="320728" y="40997"/>
                        </a:lnTo>
                        <a:lnTo>
                          <a:pt x="0" y="40997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9" name="Google Shape;2869;g2d252dde5c4_1_531"/>
                  <p:cNvSpPr/>
                  <p:nvPr/>
                </p:nvSpPr>
                <p:spPr>
                  <a:xfrm>
                    <a:off x="5524935" y="2930581"/>
                    <a:ext cx="87275" cy="99641"/>
                  </a:xfrm>
                  <a:custGeom>
                    <a:rect b="b" l="l" r="r" t="t"/>
                    <a:pathLst>
                      <a:path extrusionOk="0" h="99641" w="87275">
                        <a:moveTo>
                          <a:pt x="87609" y="3735"/>
                        </a:moveTo>
                        <a:lnTo>
                          <a:pt x="72623" y="66006"/>
                        </a:lnTo>
                        <a:lnTo>
                          <a:pt x="72970" y="66567"/>
                        </a:lnTo>
                        <a:cubicBezTo>
                          <a:pt x="74550" y="69418"/>
                          <a:pt x="75368" y="72629"/>
                          <a:pt x="75344" y="75888"/>
                        </a:cubicBezTo>
                        <a:lnTo>
                          <a:pt x="75344" y="99623"/>
                        </a:lnTo>
                        <a:lnTo>
                          <a:pt x="9100" y="99623"/>
                        </a:lnTo>
                        <a:lnTo>
                          <a:pt x="9100" y="75888"/>
                        </a:lnTo>
                        <a:cubicBezTo>
                          <a:pt x="9000" y="71113"/>
                          <a:pt x="10820" y="66496"/>
                          <a:pt x="14152" y="63071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6"/>
                        </a:lnTo>
                        <a:lnTo>
                          <a:pt x="62346" y="59706"/>
                        </a:lnTo>
                        <a:cubicBezTo>
                          <a:pt x="63414" y="59719"/>
                          <a:pt x="64474" y="59878"/>
                          <a:pt x="65499" y="60181"/>
                        </a:cubicBezTo>
                        <a:lnTo>
                          <a:pt x="67139" y="60698"/>
                        </a:lnTo>
                        <a:lnTo>
                          <a:pt x="81433" y="1232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70" name="Google Shape;2870;g2d252dde5c4_1_531"/>
                  <p:cNvSpPr/>
                  <p:nvPr/>
                </p:nvSpPr>
                <p:spPr>
                  <a:xfrm>
                    <a:off x="5540869" y="2853849"/>
                    <a:ext cx="55751" cy="53957"/>
                  </a:xfrm>
                  <a:custGeom>
                    <a:rect b="b" l="l" r="r" t="t"/>
                    <a:pathLst>
                      <a:path extrusionOk="0" h="53957" w="55751">
                        <a:moveTo>
                          <a:pt x="56042" y="37615"/>
                        </a:moveTo>
                        <a:cubicBezTo>
                          <a:pt x="56035" y="37946"/>
                          <a:pt x="56049" y="38278"/>
                          <a:pt x="56085" y="38608"/>
                        </a:cubicBezTo>
                        <a:cubicBezTo>
                          <a:pt x="52542" y="43484"/>
                          <a:pt x="48276" y="47792"/>
                          <a:pt x="43432" y="51381"/>
                        </a:cubicBezTo>
                        <a:cubicBezTo>
                          <a:pt x="37973" y="53174"/>
                          <a:pt x="32248" y="54021"/>
                          <a:pt x="26504" y="53884"/>
                        </a:cubicBezTo>
                        <a:cubicBezTo>
                          <a:pt x="21557" y="54168"/>
                          <a:pt x="16611" y="53327"/>
                          <a:pt x="12037" y="51425"/>
                        </a:cubicBezTo>
                        <a:cubicBezTo>
                          <a:pt x="8966" y="49027"/>
                          <a:pt x="6310" y="46140"/>
                          <a:pt x="4177" y="42880"/>
                        </a:cubicBezTo>
                        <a:lnTo>
                          <a:pt x="4177" y="42319"/>
                        </a:lnTo>
                        <a:lnTo>
                          <a:pt x="3745" y="42319"/>
                        </a:lnTo>
                        <a:cubicBezTo>
                          <a:pt x="2882" y="41196"/>
                          <a:pt x="2104" y="40075"/>
                          <a:pt x="1456" y="39125"/>
                        </a:cubicBezTo>
                        <a:lnTo>
                          <a:pt x="1414" y="39083"/>
                        </a:lnTo>
                        <a:cubicBezTo>
                          <a:pt x="1025" y="38522"/>
                          <a:pt x="679" y="37960"/>
                          <a:pt x="334" y="37529"/>
                        </a:cubicBezTo>
                        <a:lnTo>
                          <a:pt x="1587" y="34854"/>
                        </a:lnTo>
                        <a:lnTo>
                          <a:pt x="1716" y="34551"/>
                        </a:lnTo>
                        <a:lnTo>
                          <a:pt x="1759" y="34120"/>
                        </a:lnTo>
                        <a:cubicBezTo>
                          <a:pt x="1823" y="33909"/>
                          <a:pt x="1866" y="33692"/>
                          <a:pt x="1889" y="33472"/>
                        </a:cubicBezTo>
                        <a:lnTo>
                          <a:pt x="1889" y="29934"/>
                        </a:lnTo>
                        <a:cubicBezTo>
                          <a:pt x="174" y="15205"/>
                          <a:pt x="10733" y="1876"/>
                          <a:pt x="25473" y="163"/>
                        </a:cubicBezTo>
                        <a:cubicBezTo>
                          <a:pt x="40212" y="-1550"/>
                          <a:pt x="53550" y="9002"/>
                          <a:pt x="55264" y="23731"/>
                        </a:cubicBezTo>
                        <a:cubicBezTo>
                          <a:pt x="55504" y="25792"/>
                          <a:pt x="55504" y="27873"/>
                          <a:pt x="55264" y="29934"/>
                        </a:cubicBezTo>
                        <a:lnTo>
                          <a:pt x="55264" y="35069"/>
                        </a:lnTo>
                        <a:lnTo>
                          <a:pt x="55393" y="35371"/>
                        </a:lnTo>
                        <a:cubicBezTo>
                          <a:pt x="55386" y="35531"/>
                          <a:pt x="55401" y="35691"/>
                          <a:pt x="55437" y="35846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71" name="Google Shape;2871;g2d252dde5c4_1_531"/>
                <p:cNvGrpSpPr/>
                <p:nvPr/>
              </p:nvGrpSpPr>
              <p:grpSpPr>
                <a:xfrm>
                  <a:off x="3594313" y="1115522"/>
                  <a:ext cx="381012" cy="256076"/>
                  <a:chOff x="5376388" y="2847447"/>
                  <a:chExt cx="381012" cy="256076"/>
                </a:xfrm>
              </p:grpSpPr>
              <p:sp>
                <p:nvSpPr>
                  <p:cNvPr id="2872" name="Google Shape;2872;g2d252dde5c4_1_531"/>
                  <p:cNvSpPr/>
                  <p:nvPr/>
                </p:nvSpPr>
                <p:spPr>
                  <a:xfrm>
                    <a:off x="5376388" y="2847447"/>
                    <a:ext cx="381012" cy="256076"/>
                  </a:xfrm>
                  <a:custGeom>
                    <a:rect b="b" l="l" r="r" t="t"/>
                    <a:pathLst>
                      <a:path extrusionOk="0" h="256076" w="381012">
                        <a:moveTo>
                          <a:pt x="381347" y="182913"/>
                        </a:moveTo>
                        <a:lnTo>
                          <a:pt x="381347" y="201943"/>
                        </a:lnTo>
                        <a:cubicBezTo>
                          <a:pt x="381347" y="203754"/>
                          <a:pt x="379879" y="205222"/>
                          <a:pt x="378068" y="205222"/>
                        </a:cubicBezTo>
                        <a:cubicBezTo>
                          <a:pt x="378067" y="205222"/>
                          <a:pt x="378065" y="205222"/>
                          <a:pt x="378064" y="205222"/>
                        </a:cubicBezTo>
                        <a:lnTo>
                          <a:pt x="363814" y="205222"/>
                        </a:lnTo>
                        <a:lnTo>
                          <a:pt x="363814" y="247816"/>
                        </a:lnTo>
                        <a:cubicBezTo>
                          <a:pt x="364088" y="248335"/>
                          <a:pt x="364236" y="248912"/>
                          <a:pt x="364246" y="249499"/>
                        </a:cubicBezTo>
                        <a:lnTo>
                          <a:pt x="364246" y="252778"/>
                        </a:lnTo>
                        <a:cubicBezTo>
                          <a:pt x="364247" y="254589"/>
                          <a:pt x="362778" y="256057"/>
                          <a:pt x="360966" y="256058"/>
                        </a:cubicBezTo>
                        <a:cubicBezTo>
                          <a:pt x="360965" y="256058"/>
                          <a:pt x="360965" y="256058"/>
                          <a:pt x="360964" y="256058"/>
                        </a:cubicBezTo>
                        <a:lnTo>
                          <a:pt x="28273" y="256058"/>
                        </a:lnTo>
                        <a:cubicBezTo>
                          <a:pt x="26014" y="255181"/>
                          <a:pt x="24228" y="253396"/>
                          <a:pt x="23351" y="251138"/>
                        </a:cubicBezTo>
                        <a:lnTo>
                          <a:pt x="23351" y="205222"/>
                        </a:lnTo>
                        <a:lnTo>
                          <a:pt x="3615" y="205222"/>
                        </a:lnTo>
                        <a:cubicBezTo>
                          <a:pt x="1804" y="205223"/>
                          <a:pt x="334" y="203756"/>
                          <a:pt x="334" y="201946"/>
                        </a:cubicBezTo>
                        <a:cubicBezTo>
                          <a:pt x="334" y="201945"/>
                          <a:pt x="334" y="201944"/>
                          <a:pt x="334" y="201943"/>
                        </a:cubicBezTo>
                        <a:lnTo>
                          <a:pt x="334" y="182913"/>
                        </a:lnTo>
                        <a:cubicBezTo>
                          <a:pt x="332" y="181102"/>
                          <a:pt x="1800" y="179634"/>
                          <a:pt x="3612" y="179633"/>
                        </a:cubicBezTo>
                        <a:cubicBezTo>
                          <a:pt x="3613" y="179633"/>
                          <a:pt x="3614" y="179633"/>
                          <a:pt x="3615" y="179633"/>
                        </a:cubicBezTo>
                        <a:lnTo>
                          <a:pt x="59020" y="179633"/>
                        </a:lnTo>
                        <a:cubicBezTo>
                          <a:pt x="62659" y="174743"/>
                          <a:pt x="67662" y="171035"/>
                          <a:pt x="73401" y="168974"/>
                        </a:cubicBezTo>
                        <a:lnTo>
                          <a:pt x="73401" y="127028"/>
                        </a:lnTo>
                        <a:cubicBezTo>
                          <a:pt x="70728" y="126392"/>
                          <a:pt x="68166" y="125360"/>
                          <a:pt x="65800" y="123964"/>
                        </a:cubicBezTo>
                        <a:lnTo>
                          <a:pt x="52629" y="123964"/>
                        </a:lnTo>
                        <a:cubicBezTo>
                          <a:pt x="47788" y="123964"/>
                          <a:pt x="43863" y="120042"/>
                          <a:pt x="43863" y="115203"/>
                        </a:cubicBezTo>
                        <a:cubicBezTo>
                          <a:pt x="43863" y="110365"/>
                          <a:pt x="47788" y="106443"/>
                          <a:pt x="52629" y="106443"/>
                        </a:cubicBezTo>
                        <a:lnTo>
                          <a:pt x="57293" y="106443"/>
                        </a:lnTo>
                        <a:cubicBezTo>
                          <a:pt x="58490" y="101994"/>
                          <a:pt x="61412" y="98205"/>
                          <a:pt x="65412" y="95914"/>
                        </a:cubicBezTo>
                        <a:cubicBezTo>
                          <a:pt x="70368" y="92942"/>
                          <a:pt x="76041" y="91376"/>
                          <a:pt x="81822" y="91383"/>
                        </a:cubicBezTo>
                        <a:lnTo>
                          <a:pt x="82296" y="91383"/>
                        </a:lnTo>
                        <a:cubicBezTo>
                          <a:pt x="91924" y="90621"/>
                          <a:pt x="101143" y="95412"/>
                          <a:pt x="106047" y="103725"/>
                        </a:cubicBezTo>
                        <a:lnTo>
                          <a:pt x="136924" y="82623"/>
                        </a:lnTo>
                        <a:cubicBezTo>
                          <a:pt x="137188" y="82462"/>
                          <a:pt x="137463" y="82318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2" y="65900"/>
                          <a:pt x="162339" y="58842"/>
                          <a:pt x="162144" y="51681"/>
                        </a:cubicBezTo>
                        <a:cubicBezTo>
                          <a:pt x="160589" y="49437"/>
                          <a:pt x="159380" y="47668"/>
                          <a:pt x="159078" y="47194"/>
                        </a:cubicBezTo>
                        <a:lnTo>
                          <a:pt x="158818" y="46805"/>
                        </a:lnTo>
                        <a:cubicBezTo>
                          <a:pt x="158500" y="46332"/>
                          <a:pt x="158321" y="45778"/>
                          <a:pt x="158301" y="45208"/>
                        </a:cubicBezTo>
                        <a:lnTo>
                          <a:pt x="158215" y="43827"/>
                        </a:lnTo>
                        <a:cubicBezTo>
                          <a:pt x="158173" y="43282"/>
                          <a:pt x="158262" y="42735"/>
                          <a:pt x="158473" y="42231"/>
                        </a:cubicBezTo>
                        <a:lnTo>
                          <a:pt x="159855" y="39339"/>
                        </a:lnTo>
                        <a:lnTo>
                          <a:pt x="159855" y="36491"/>
                        </a:lnTo>
                        <a:cubicBezTo>
                          <a:pt x="158135" y="18127"/>
                          <a:pt x="171638" y="1848"/>
                          <a:pt x="190014" y="129"/>
                        </a:cubicBezTo>
                        <a:cubicBezTo>
                          <a:pt x="208391" y="-1590"/>
                          <a:pt x="224682" y="11903"/>
                          <a:pt x="226402" y="30266"/>
                        </a:cubicBezTo>
                        <a:cubicBezTo>
                          <a:pt x="226596" y="32337"/>
                          <a:pt x="226596" y="34421"/>
                          <a:pt x="226402" y="36491"/>
                        </a:cubicBezTo>
                        <a:lnTo>
                          <a:pt x="226402" y="40850"/>
                        </a:lnTo>
                        <a:lnTo>
                          <a:pt x="226964" y="42663"/>
                        </a:lnTo>
                        <a:cubicBezTo>
                          <a:pt x="227084" y="42994"/>
                          <a:pt x="227142" y="43345"/>
                          <a:pt x="227136" y="43698"/>
                        </a:cubicBezTo>
                        <a:cubicBezTo>
                          <a:pt x="227122" y="44058"/>
                          <a:pt x="227136" y="44419"/>
                          <a:pt x="227179" y="44776"/>
                        </a:cubicBezTo>
                        <a:lnTo>
                          <a:pt x="227309" y="45511"/>
                        </a:lnTo>
                        <a:cubicBezTo>
                          <a:pt x="227468" y="46413"/>
                          <a:pt x="227232" y="47340"/>
                          <a:pt x="226661" y="48056"/>
                        </a:cubicBezTo>
                        <a:lnTo>
                          <a:pt x="226229" y="48661"/>
                        </a:lnTo>
                        <a:cubicBezTo>
                          <a:pt x="225927" y="49049"/>
                          <a:pt x="224804" y="50473"/>
                          <a:pt x="223293" y="52285"/>
                        </a:cubicBezTo>
                        <a:cubicBezTo>
                          <a:pt x="223047" y="59319"/>
                          <a:pt x="221479" y="66243"/>
                          <a:pt x="218672" y="72698"/>
                        </a:cubicBezTo>
                        <a:lnTo>
                          <a:pt x="222602" y="74424"/>
                        </a:lnTo>
                        <a:lnTo>
                          <a:pt x="244410" y="83270"/>
                        </a:lnTo>
                        <a:lnTo>
                          <a:pt x="254386" y="87111"/>
                        </a:lnTo>
                        <a:cubicBezTo>
                          <a:pt x="255044" y="87381"/>
                          <a:pt x="255601" y="87848"/>
                          <a:pt x="255983" y="88449"/>
                        </a:cubicBezTo>
                        <a:lnTo>
                          <a:pt x="256976" y="90088"/>
                        </a:lnTo>
                        <a:lnTo>
                          <a:pt x="301154" y="133933"/>
                        </a:lnTo>
                        <a:cubicBezTo>
                          <a:pt x="305235" y="132241"/>
                          <a:pt x="309603" y="131347"/>
                          <a:pt x="314022" y="131300"/>
                        </a:cubicBezTo>
                        <a:lnTo>
                          <a:pt x="314498" y="131300"/>
                        </a:lnTo>
                        <a:cubicBezTo>
                          <a:pt x="328058" y="131300"/>
                          <a:pt x="338810" y="138852"/>
                          <a:pt x="339458" y="148562"/>
                        </a:cubicBezTo>
                        <a:lnTo>
                          <a:pt x="345158" y="148562"/>
                        </a:lnTo>
                        <a:cubicBezTo>
                          <a:pt x="350000" y="148562"/>
                          <a:pt x="353925" y="152484"/>
                          <a:pt x="353925" y="157322"/>
                        </a:cubicBezTo>
                        <a:cubicBezTo>
                          <a:pt x="353925" y="162160"/>
                          <a:pt x="350000" y="166082"/>
                          <a:pt x="345158" y="166082"/>
                        </a:cubicBezTo>
                        <a:lnTo>
                          <a:pt x="325251" y="166082"/>
                        </a:lnTo>
                        <a:cubicBezTo>
                          <a:pt x="324991" y="166169"/>
                          <a:pt x="324688" y="166298"/>
                          <a:pt x="324387" y="166384"/>
                        </a:cubicBezTo>
                        <a:lnTo>
                          <a:pt x="324387" y="170441"/>
                        </a:lnTo>
                        <a:cubicBezTo>
                          <a:pt x="329547" y="172269"/>
                          <a:pt x="334124" y="175443"/>
                          <a:pt x="337644" y="179633"/>
                        </a:cubicBezTo>
                        <a:lnTo>
                          <a:pt x="378064" y="179633"/>
                        </a:lnTo>
                        <a:cubicBezTo>
                          <a:pt x="379876" y="179632"/>
                          <a:pt x="381345" y="181098"/>
                          <a:pt x="381347" y="182909"/>
                        </a:cubicBezTo>
                        <a:cubicBezTo>
                          <a:pt x="381347" y="182910"/>
                          <a:pt x="381347" y="182911"/>
                          <a:pt x="381347" y="182912"/>
                        </a:cubicBezTo>
                        <a:close/>
                        <a:moveTo>
                          <a:pt x="374740" y="198663"/>
                        </a:moveTo>
                        <a:lnTo>
                          <a:pt x="374740" y="193830"/>
                        </a:lnTo>
                        <a:lnTo>
                          <a:pt x="6897" y="193830"/>
                        </a:lnTo>
                        <a:lnTo>
                          <a:pt x="6897" y="198663"/>
                        </a:lnTo>
                        <a:lnTo>
                          <a:pt x="374740" y="198663"/>
                        </a:lnTo>
                        <a:close/>
                        <a:moveTo>
                          <a:pt x="374740" y="190550"/>
                        </a:moveTo>
                        <a:lnTo>
                          <a:pt x="374740" y="186192"/>
                        </a:lnTo>
                        <a:lnTo>
                          <a:pt x="6897" y="186192"/>
                        </a:lnTo>
                        <a:lnTo>
                          <a:pt x="6897" y="190550"/>
                        </a:lnTo>
                        <a:close/>
                        <a:moveTo>
                          <a:pt x="353925" y="246219"/>
                        </a:moveTo>
                        <a:lnTo>
                          <a:pt x="353925" y="205222"/>
                        </a:lnTo>
                        <a:lnTo>
                          <a:pt x="33196" y="205222"/>
                        </a:lnTo>
                        <a:lnTo>
                          <a:pt x="33196" y="246219"/>
                        </a:lnTo>
                        <a:close/>
                        <a:moveTo>
                          <a:pt x="347360" y="157322"/>
                        </a:moveTo>
                        <a:cubicBezTo>
                          <a:pt x="347356" y="156108"/>
                          <a:pt x="346372" y="155126"/>
                          <a:pt x="345158" y="155121"/>
                        </a:cubicBezTo>
                        <a:lnTo>
                          <a:pt x="331124" y="155122"/>
                        </a:lnTo>
                        <a:lnTo>
                          <a:pt x="332160" y="152834"/>
                        </a:lnTo>
                        <a:cubicBezTo>
                          <a:pt x="332452" y="152144"/>
                          <a:pt x="332655" y="151419"/>
                          <a:pt x="332764" y="150676"/>
                        </a:cubicBezTo>
                        <a:cubicBezTo>
                          <a:pt x="332808" y="150417"/>
                          <a:pt x="332851" y="150159"/>
                          <a:pt x="332893" y="149856"/>
                        </a:cubicBezTo>
                        <a:lnTo>
                          <a:pt x="332893" y="149382"/>
                        </a:lnTo>
                        <a:cubicBezTo>
                          <a:pt x="332808" y="143038"/>
                          <a:pt x="324559" y="137859"/>
                          <a:pt x="314498" y="137859"/>
                        </a:cubicBezTo>
                        <a:lnTo>
                          <a:pt x="314065" y="137859"/>
                        </a:lnTo>
                        <a:cubicBezTo>
                          <a:pt x="312899" y="137903"/>
                          <a:pt x="311777" y="137989"/>
                          <a:pt x="310654" y="138119"/>
                        </a:cubicBezTo>
                        <a:lnTo>
                          <a:pt x="309359" y="138378"/>
                        </a:lnTo>
                        <a:cubicBezTo>
                          <a:pt x="308703" y="138465"/>
                          <a:pt x="308054" y="138595"/>
                          <a:pt x="307415" y="138766"/>
                        </a:cubicBezTo>
                        <a:cubicBezTo>
                          <a:pt x="306941" y="138895"/>
                          <a:pt x="306465" y="139025"/>
                          <a:pt x="305991" y="139197"/>
                        </a:cubicBezTo>
                        <a:cubicBezTo>
                          <a:pt x="305429" y="139370"/>
                          <a:pt x="304868" y="139542"/>
                          <a:pt x="304349" y="139758"/>
                        </a:cubicBezTo>
                        <a:cubicBezTo>
                          <a:pt x="303918" y="139930"/>
                          <a:pt x="303529" y="140146"/>
                          <a:pt x="303097" y="140319"/>
                        </a:cubicBezTo>
                        <a:cubicBezTo>
                          <a:pt x="302417" y="140630"/>
                          <a:pt x="301754" y="140976"/>
                          <a:pt x="301110" y="141355"/>
                        </a:cubicBezTo>
                        <a:lnTo>
                          <a:pt x="300031" y="142088"/>
                        </a:lnTo>
                        <a:lnTo>
                          <a:pt x="252787" y="95137"/>
                        </a:lnTo>
                        <a:lnTo>
                          <a:pt x="252528" y="95223"/>
                        </a:lnTo>
                        <a:lnTo>
                          <a:pt x="251665" y="93929"/>
                        </a:lnTo>
                        <a:lnTo>
                          <a:pt x="251621" y="93885"/>
                        </a:lnTo>
                        <a:lnTo>
                          <a:pt x="251536" y="93713"/>
                        </a:lnTo>
                        <a:lnTo>
                          <a:pt x="250974" y="92850"/>
                        </a:lnTo>
                        <a:lnTo>
                          <a:pt x="242423" y="89570"/>
                        </a:lnTo>
                        <a:lnTo>
                          <a:pt x="241992" y="89398"/>
                        </a:lnTo>
                        <a:lnTo>
                          <a:pt x="239271" y="88319"/>
                        </a:lnTo>
                        <a:lnTo>
                          <a:pt x="224717" y="148821"/>
                        </a:lnTo>
                        <a:cubicBezTo>
                          <a:pt x="226380" y="152019"/>
                          <a:pt x="227239" y="155573"/>
                          <a:pt x="227222" y="159177"/>
                        </a:cubicBezTo>
                        <a:lnTo>
                          <a:pt x="227222" y="182913"/>
                        </a:lnTo>
                        <a:lnTo>
                          <a:pt x="239745" y="182913"/>
                        </a:lnTo>
                        <a:lnTo>
                          <a:pt x="243934" y="138248"/>
                        </a:lnTo>
                        <a:lnTo>
                          <a:pt x="296965" y="178208"/>
                        </a:lnTo>
                        <a:cubicBezTo>
                          <a:pt x="299431" y="176177"/>
                          <a:pt x="302239" y="174599"/>
                          <a:pt x="305257" y="173548"/>
                        </a:cubicBezTo>
                        <a:cubicBezTo>
                          <a:pt x="305947" y="173289"/>
                          <a:pt x="306681" y="173073"/>
                          <a:pt x="307415" y="172857"/>
                        </a:cubicBezTo>
                        <a:lnTo>
                          <a:pt x="307415" y="164011"/>
                        </a:lnTo>
                        <a:cubicBezTo>
                          <a:pt x="306033" y="163711"/>
                          <a:pt x="304676" y="163307"/>
                          <a:pt x="303355" y="162802"/>
                        </a:cubicBezTo>
                        <a:lnTo>
                          <a:pt x="283361" y="162802"/>
                        </a:lnTo>
                        <a:cubicBezTo>
                          <a:pt x="280332" y="162802"/>
                          <a:pt x="277877" y="160349"/>
                          <a:pt x="277877" y="157322"/>
                        </a:cubicBezTo>
                        <a:cubicBezTo>
                          <a:pt x="277877" y="154295"/>
                          <a:pt x="280332" y="151842"/>
                          <a:pt x="283361" y="151842"/>
                        </a:cubicBezTo>
                        <a:lnTo>
                          <a:pt x="297699" y="152100"/>
                        </a:lnTo>
                        <a:cubicBezTo>
                          <a:pt x="297427" y="151382"/>
                          <a:pt x="297281" y="150623"/>
                          <a:pt x="297267" y="149856"/>
                        </a:cubicBezTo>
                        <a:lnTo>
                          <a:pt x="297267" y="149770"/>
                        </a:lnTo>
                        <a:cubicBezTo>
                          <a:pt x="297570" y="146801"/>
                          <a:pt x="299336" y="144178"/>
                          <a:pt x="301974" y="142779"/>
                        </a:cubicBezTo>
                        <a:cubicBezTo>
                          <a:pt x="305648" y="140610"/>
                          <a:pt x="309842" y="139477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09" y="143944"/>
                          <a:pt x="331253" y="149425"/>
                        </a:cubicBezTo>
                        <a:cubicBezTo>
                          <a:pt x="330980" y="152427"/>
                          <a:pt x="329210" y="155088"/>
                          <a:pt x="326546" y="156502"/>
                        </a:cubicBezTo>
                        <a:cubicBezTo>
                          <a:pt x="322870" y="158662"/>
                          <a:pt x="318675" y="159781"/>
                          <a:pt x="314411" y="159738"/>
                        </a:cubicBezTo>
                        <a:lnTo>
                          <a:pt x="314022" y="159782"/>
                        </a:lnTo>
                        <a:cubicBezTo>
                          <a:pt x="309050" y="159966"/>
                          <a:pt x="304168" y="158426"/>
                          <a:pt x="300203" y="155423"/>
                        </a:cubicBezTo>
                        <a:lnTo>
                          <a:pt x="283319" y="155122"/>
                        </a:lnTo>
                        <a:cubicBezTo>
                          <a:pt x="282103" y="155133"/>
                          <a:pt x="281126" y="156128"/>
                          <a:pt x="281138" y="157343"/>
                        </a:cubicBezTo>
                        <a:cubicBezTo>
                          <a:pt x="281150" y="158559"/>
                          <a:pt x="282145" y="159534"/>
                          <a:pt x="283361" y="159522"/>
                        </a:cubicBezTo>
                        <a:lnTo>
                          <a:pt x="304263" y="159653"/>
                        </a:lnTo>
                        <a:cubicBezTo>
                          <a:pt x="305895" y="160285"/>
                          <a:pt x="307588" y="160748"/>
                          <a:pt x="309315" y="161034"/>
                        </a:cubicBezTo>
                        <a:lnTo>
                          <a:pt x="310697" y="161248"/>
                        </a:lnTo>
                        <a:lnTo>
                          <a:pt x="310697" y="175533"/>
                        </a:lnTo>
                        <a:lnTo>
                          <a:pt x="309402" y="175792"/>
                        </a:lnTo>
                        <a:cubicBezTo>
                          <a:pt x="308358" y="175994"/>
                          <a:pt x="307332" y="176282"/>
                          <a:pt x="306336" y="176654"/>
                        </a:cubicBezTo>
                        <a:cubicBezTo>
                          <a:pt x="302690" y="177929"/>
                          <a:pt x="299413" y="180077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4"/>
                        </a:lnTo>
                        <a:cubicBezTo>
                          <a:pt x="330821" y="181920"/>
                          <a:pt x="330303" y="181531"/>
                          <a:pt x="329785" y="181100"/>
                        </a:cubicBezTo>
                        <a:cubicBezTo>
                          <a:pt x="329388" y="180717"/>
                          <a:pt x="328969" y="180357"/>
                          <a:pt x="328532" y="180021"/>
                        </a:cubicBezTo>
                        <a:cubicBezTo>
                          <a:pt x="327971" y="179633"/>
                          <a:pt x="327366" y="179288"/>
                          <a:pt x="326805" y="178899"/>
                        </a:cubicBezTo>
                        <a:cubicBezTo>
                          <a:pt x="326374" y="178640"/>
                          <a:pt x="325941" y="178338"/>
                          <a:pt x="325509" y="178079"/>
                        </a:cubicBezTo>
                        <a:cubicBezTo>
                          <a:pt x="324539" y="177596"/>
                          <a:pt x="323545" y="177164"/>
                          <a:pt x="322530" y="176785"/>
                        </a:cubicBezTo>
                        <a:lnTo>
                          <a:pt x="322185" y="176654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2"/>
                        </a:cubicBezTo>
                        <a:lnTo>
                          <a:pt x="317823" y="175533"/>
                        </a:lnTo>
                        <a:lnTo>
                          <a:pt x="317823" y="161163"/>
                        </a:lnTo>
                        <a:lnTo>
                          <a:pt x="319162" y="160904"/>
                        </a:lnTo>
                        <a:cubicBezTo>
                          <a:pt x="319723" y="160774"/>
                          <a:pt x="320285" y="160645"/>
                          <a:pt x="320802" y="160515"/>
                        </a:cubicBezTo>
                        <a:cubicBezTo>
                          <a:pt x="321607" y="160331"/>
                          <a:pt x="322400" y="160101"/>
                          <a:pt x="323177" y="159825"/>
                        </a:cubicBezTo>
                        <a:cubicBezTo>
                          <a:pt x="323399" y="159773"/>
                          <a:pt x="323616" y="159701"/>
                          <a:pt x="323825" y="159609"/>
                        </a:cubicBezTo>
                        <a:lnTo>
                          <a:pt x="324387" y="159522"/>
                        </a:lnTo>
                        <a:lnTo>
                          <a:pt x="345158" y="159522"/>
                        </a:lnTo>
                        <a:cubicBezTo>
                          <a:pt x="346372" y="159518"/>
                          <a:pt x="347356" y="158535"/>
                          <a:pt x="347360" y="157322"/>
                        </a:cubicBezTo>
                        <a:close/>
                        <a:moveTo>
                          <a:pt x="324775" y="153740"/>
                        </a:moveTo>
                        <a:cubicBezTo>
                          <a:pt x="325769" y="153136"/>
                          <a:pt x="328014" y="151496"/>
                          <a:pt x="327971" y="149468"/>
                        </a:cubicBezTo>
                        <a:cubicBezTo>
                          <a:pt x="327927" y="146318"/>
                          <a:pt x="322185" y="142779"/>
                          <a:pt x="314498" y="142779"/>
                        </a:cubicBezTo>
                        <a:lnTo>
                          <a:pt x="314152" y="142779"/>
                        </a:lnTo>
                        <a:cubicBezTo>
                          <a:pt x="310499" y="142759"/>
                          <a:pt x="306907" y="143713"/>
                          <a:pt x="303744" y="145541"/>
                        </a:cubicBezTo>
                        <a:cubicBezTo>
                          <a:pt x="302794" y="146145"/>
                          <a:pt x="300505" y="147785"/>
                          <a:pt x="300549" y="149814"/>
                        </a:cubicBezTo>
                        <a:cubicBezTo>
                          <a:pt x="300592" y="152963"/>
                          <a:pt x="306336" y="156459"/>
                          <a:pt x="314022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7" y="182054"/>
                          <a:pt x="293809" y="181233"/>
                          <a:pt x="294547" y="180453"/>
                        </a:cubicBezTo>
                        <a:lnTo>
                          <a:pt x="246655" y="144419"/>
                        </a:lnTo>
                        <a:lnTo>
                          <a:pt x="243028" y="182913"/>
                        </a:lnTo>
                        <a:close/>
                        <a:moveTo>
                          <a:pt x="221220" y="149295"/>
                        </a:moveTo>
                        <a:lnTo>
                          <a:pt x="236205" y="87024"/>
                        </a:lnTo>
                        <a:lnTo>
                          <a:pt x="230030" y="84522"/>
                        </a:lnTo>
                        <a:lnTo>
                          <a:pt x="215736" y="143987"/>
                        </a:lnTo>
                        <a:lnTo>
                          <a:pt x="214094" y="143470"/>
                        </a:lnTo>
                        <a:cubicBezTo>
                          <a:pt x="213071" y="143168"/>
                          <a:pt x="212010" y="143007"/>
                          <a:pt x="210942" y="142995"/>
                        </a:cubicBezTo>
                        <a:lnTo>
                          <a:pt x="169528" y="142995"/>
                        </a:lnTo>
                        <a:lnTo>
                          <a:pt x="155191" y="83270"/>
                        </a:lnTo>
                        <a:lnTo>
                          <a:pt x="148929" y="85385"/>
                        </a:lnTo>
                        <a:lnTo>
                          <a:pt x="163439" y="145714"/>
                        </a:lnTo>
                        <a:lnTo>
                          <a:pt x="162749" y="146361"/>
                        </a:lnTo>
                        <a:cubicBezTo>
                          <a:pt x="159416" y="149785"/>
                          <a:pt x="157596" y="154402"/>
                          <a:pt x="157696" y="159177"/>
                        </a:cubicBezTo>
                        <a:lnTo>
                          <a:pt x="157696" y="182913"/>
                        </a:lnTo>
                        <a:lnTo>
                          <a:pt x="223940" y="182913"/>
                        </a:lnTo>
                        <a:lnTo>
                          <a:pt x="223940" y="159177"/>
                        </a:lnTo>
                        <a:cubicBezTo>
                          <a:pt x="223964" y="155918"/>
                          <a:pt x="223146" y="152707"/>
                          <a:pt x="221565" y="149856"/>
                        </a:cubicBezTo>
                        <a:close/>
                        <a:moveTo>
                          <a:pt x="213360" y="139930"/>
                        </a:moveTo>
                        <a:lnTo>
                          <a:pt x="226920" y="83486"/>
                        </a:lnTo>
                        <a:lnTo>
                          <a:pt x="219967" y="80422"/>
                        </a:lnTo>
                        <a:lnTo>
                          <a:pt x="216470" y="78998"/>
                        </a:lnTo>
                        <a:lnTo>
                          <a:pt x="199066" y="99323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8"/>
                        </a:lnTo>
                        <a:lnTo>
                          <a:pt x="158300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4"/>
                          <a:pt x="213360" y="139931"/>
                        </a:cubicBezTo>
                        <a:close/>
                        <a:moveTo>
                          <a:pt x="220615" y="45165"/>
                        </a:moveTo>
                        <a:cubicBezTo>
                          <a:pt x="220579" y="44836"/>
                          <a:pt x="220565" y="44504"/>
                          <a:pt x="220572" y="44173"/>
                        </a:cubicBezTo>
                        <a:lnTo>
                          <a:pt x="219967" y="42403"/>
                        </a:lnTo>
                        <a:cubicBezTo>
                          <a:pt x="219932" y="42248"/>
                          <a:pt x="219918" y="42088"/>
                          <a:pt x="219925" y="41928"/>
                        </a:cubicBezTo>
                        <a:lnTo>
                          <a:pt x="219795" y="41626"/>
                        </a:lnTo>
                        <a:lnTo>
                          <a:pt x="219795" y="36491"/>
                        </a:lnTo>
                        <a:cubicBezTo>
                          <a:pt x="221509" y="21762"/>
                          <a:pt x="210950" y="8433"/>
                          <a:pt x="196210" y="6720"/>
                        </a:cubicBezTo>
                        <a:cubicBezTo>
                          <a:pt x="181471" y="5007"/>
                          <a:pt x="168133" y="15559"/>
                          <a:pt x="166419" y="30288"/>
                        </a:cubicBezTo>
                        <a:cubicBezTo>
                          <a:pt x="166179" y="32349"/>
                          <a:pt x="166179" y="34430"/>
                          <a:pt x="166419" y="36491"/>
                        </a:cubicBezTo>
                        <a:lnTo>
                          <a:pt x="166419" y="40030"/>
                        </a:lnTo>
                        <a:cubicBezTo>
                          <a:pt x="166397" y="40249"/>
                          <a:pt x="166353" y="40466"/>
                          <a:pt x="166290" y="40677"/>
                        </a:cubicBezTo>
                        <a:lnTo>
                          <a:pt x="166246" y="41109"/>
                        </a:lnTo>
                        <a:lnTo>
                          <a:pt x="166117" y="41411"/>
                        </a:lnTo>
                        <a:lnTo>
                          <a:pt x="164865" y="44086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5" y="46633"/>
                          <a:pt x="167412" y="47755"/>
                          <a:pt x="168276" y="48877"/>
                        </a:cubicBezTo>
                        <a:lnTo>
                          <a:pt x="168707" y="48877"/>
                        </a:lnTo>
                        <a:lnTo>
                          <a:pt x="168707" y="49437"/>
                        </a:lnTo>
                        <a:cubicBezTo>
                          <a:pt x="170841" y="52697"/>
                          <a:pt x="173496" y="55584"/>
                          <a:pt x="176567" y="57982"/>
                        </a:cubicBezTo>
                        <a:cubicBezTo>
                          <a:pt x="181141" y="59885"/>
                          <a:pt x="186088" y="60726"/>
                          <a:pt x="191034" y="60441"/>
                        </a:cubicBezTo>
                        <a:cubicBezTo>
                          <a:pt x="196778" y="60578"/>
                          <a:pt x="202503" y="59731"/>
                          <a:pt x="207962" y="57938"/>
                        </a:cubicBezTo>
                        <a:cubicBezTo>
                          <a:pt x="212806" y="54349"/>
                          <a:pt x="217073" y="50042"/>
                          <a:pt x="220615" y="45165"/>
                        </a:cubicBezTo>
                        <a:close/>
                        <a:moveTo>
                          <a:pt x="198850" y="94533"/>
                        </a:moveTo>
                        <a:lnTo>
                          <a:pt x="213231" y="77703"/>
                        </a:lnTo>
                        <a:lnTo>
                          <a:pt x="212886" y="77530"/>
                        </a:lnTo>
                        <a:lnTo>
                          <a:pt x="212842" y="77530"/>
                        </a:lnTo>
                        <a:lnTo>
                          <a:pt x="212367" y="77358"/>
                        </a:lnTo>
                        <a:cubicBezTo>
                          <a:pt x="208439" y="84154"/>
                          <a:pt x="201482" y="88650"/>
                          <a:pt x="193668" y="89441"/>
                        </a:cubicBezTo>
                        <a:close/>
                        <a:moveTo>
                          <a:pt x="211244" y="72914"/>
                        </a:moveTo>
                        <a:cubicBezTo>
                          <a:pt x="214175" y="67374"/>
                          <a:pt x="215939" y="61294"/>
                          <a:pt x="216426" y="55047"/>
                        </a:cubicBezTo>
                        <a:cubicBezTo>
                          <a:pt x="214401" y="57421"/>
                          <a:pt x="211975" y="59422"/>
                          <a:pt x="209258" y="60959"/>
                        </a:cubicBezTo>
                        <a:cubicBezTo>
                          <a:pt x="203394" y="62946"/>
                          <a:pt x="197224" y="63881"/>
                          <a:pt x="191034" y="63721"/>
                        </a:cubicBezTo>
                        <a:cubicBezTo>
                          <a:pt x="185536" y="63951"/>
                          <a:pt x="180054" y="62979"/>
                          <a:pt x="174970" y="60873"/>
                        </a:cubicBezTo>
                        <a:cubicBezTo>
                          <a:pt x="172695" y="59318"/>
                          <a:pt x="170683" y="57410"/>
                          <a:pt x="169010" y="55220"/>
                        </a:cubicBezTo>
                        <a:cubicBezTo>
                          <a:pt x="169550" y="61375"/>
                          <a:pt x="171312" y="67360"/>
                          <a:pt x="174193" y="72827"/>
                        </a:cubicBezTo>
                        <a:cubicBezTo>
                          <a:pt x="174279" y="72956"/>
                          <a:pt x="174235" y="73043"/>
                          <a:pt x="174279" y="73172"/>
                        </a:cubicBezTo>
                        <a:cubicBezTo>
                          <a:pt x="177883" y="83353"/>
                          <a:pt x="189064" y="88687"/>
                          <a:pt x="199252" y="85085"/>
                        </a:cubicBezTo>
                        <a:cubicBezTo>
                          <a:pt x="204807" y="83122"/>
                          <a:pt x="209180" y="78761"/>
                          <a:pt x="211158" y="73215"/>
                        </a:cubicBezTo>
                        <a:cubicBezTo>
                          <a:pt x="211201" y="73128"/>
                          <a:pt x="211158" y="72999"/>
                          <a:pt x="211244" y="72914"/>
                        </a:cubicBezTo>
                        <a:close/>
                        <a:moveTo>
                          <a:pt x="185118" y="95310"/>
                        </a:moveTo>
                        <a:lnTo>
                          <a:pt x="191811" y="89441"/>
                        </a:lnTo>
                        <a:cubicBezTo>
                          <a:pt x="183963" y="88650"/>
                          <a:pt x="176982" y="84117"/>
                          <a:pt x="173070" y="77272"/>
                        </a:cubicBezTo>
                        <a:lnTo>
                          <a:pt x="171688" y="77746"/>
                        </a:lnTo>
                        <a:close/>
                        <a:moveTo>
                          <a:pt x="159812" y="144677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3"/>
                        </a:lnTo>
                        <a:lnTo>
                          <a:pt x="114425" y="109723"/>
                        </a:lnTo>
                        <a:cubicBezTo>
                          <a:pt x="117454" y="109723"/>
                          <a:pt x="119910" y="112177"/>
                          <a:pt x="119910" y="115204"/>
                        </a:cubicBezTo>
                        <a:cubicBezTo>
                          <a:pt x="119910" y="118231"/>
                          <a:pt x="117454" y="120685"/>
                          <a:pt x="114425" y="120685"/>
                        </a:cubicBezTo>
                        <a:lnTo>
                          <a:pt x="96979" y="120771"/>
                        </a:lnTo>
                        <a:cubicBezTo>
                          <a:pt x="94924" y="122019"/>
                          <a:pt x="92698" y="122964"/>
                          <a:pt x="90372" y="123575"/>
                        </a:cubicBezTo>
                        <a:lnTo>
                          <a:pt x="90372" y="144074"/>
                        </a:lnTo>
                        <a:cubicBezTo>
                          <a:pt x="95900" y="142650"/>
                          <a:pt x="112699" y="137040"/>
                          <a:pt x="128504" y="130696"/>
                        </a:cubicBezTo>
                        <a:cubicBezTo>
                          <a:pt x="130525" y="129695"/>
                          <a:pt x="132891" y="129664"/>
                          <a:pt x="134938" y="130609"/>
                        </a:cubicBezTo>
                        <a:cubicBezTo>
                          <a:pt x="136468" y="131408"/>
                          <a:pt x="137584" y="132821"/>
                          <a:pt x="138005" y="134494"/>
                        </a:cubicBezTo>
                        <a:lnTo>
                          <a:pt x="142106" y="182913"/>
                        </a:lnTo>
                        <a:lnTo>
                          <a:pt x="154415" y="182913"/>
                        </a:lnTo>
                        <a:lnTo>
                          <a:pt x="154415" y="159177"/>
                        </a:lnTo>
                        <a:cubicBezTo>
                          <a:pt x="154328" y="153838"/>
                          <a:pt x="156255" y="148662"/>
                          <a:pt x="159812" y="144677"/>
                        </a:cubicBezTo>
                        <a:close/>
                        <a:moveTo>
                          <a:pt x="138824" y="182913"/>
                        </a:moveTo>
                        <a:lnTo>
                          <a:pt x="134766" y="135054"/>
                        </a:lnTo>
                        <a:cubicBezTo>
                          <a:pt x="134503" y="134390"/>
                          <a:pt x="134013" y="133840"/>
                          <a:pt x="133383" y="133501"/>
                        </a:cubicBezTo>
                        <a:cubicBezTo>
                          <a:pt x="132176" y="133081"/>
                          <a:pt x="130849" y="133174"/>
                          <a:pt x="129713" y="133760"/>
                        </a:cubicBezTo>
                        <a:cubicBezTo>
                          <a:pt x="116885" y="138974"/>
                          <a:pt x="103797" y="143525"/>
                          <a:pt x="90501" y="147396"/>
                        </a:cubicBezTo>
                        <a:lnTo>
                          <a:pt x="90372" y="146792"/>
                        </a:lnTo>
                        <a:lnTo>
                          <a:pt x="90372" y="171390"/>
                        </a:lnTo>
                        <a:cubicBezTo>
                          <a:pt x="91106" y="171606"/>
                          <a:pt x="91840" y="171822"/>
                          <a:pt x="92574" y="172081"/>
                        </a:cubicBezTo>
                        <a:cubicBezTo>
                          <a:pt x="98233" y="174081"/>
                          <a:pt x="103074" y="177887"/>
                          <a:pt x="106350" y="182913"/>
                        </a:cubicBezTo>
                        <a:close/>
                        <a:moveTo>
                          <a:pt x="116628" y="115203"/>
                        </a:moveTo>
                        <a:cubicBezTo>
                          <a:pt x="116622" y="113990"/>
                          <a:pt x="115639" y="113008"/>
                          <a:pt x="114425" y="113003"/>
                        </a:cubicBezTo>
                        <a:lnTo>
                          <a:pt x="100175" y="113003"/>
                        </a:lnTo>
                        <a:lnTo>
                          <a:pt x="100563" y="111061"/>
                        </a:lnTo>
                        <a:cubicBezTo>
                          <a:pt x="100676" y="110536"/>
                          <a:pt x="100734" y="110002"/>
                          <a:pt x="100736" y="109465"/>
                        </a:cubicBezTo>
                        <a:cubicBezTo>
                          <a:pt x="100736" y="109101"/>
                          <a:pt x="100692" y="108739"/>
                          <a:pt x="100607" y="108385"/>
                        </a:cubicBezTo>
                        <a:cubicBezTo>
                          <a:pt x="99657" y="102430"/>
                          <a:pt x="91797" y="97942"/>
                          <a:pt x="82296" y="97942"/>
                        </a:cubicBezTo>
                        <a:lnTo>
                          <a:pt x="81908" y="97986"/>
                        </a:lnTo>
                        <a:cubicBezTo>
                          <a:pt x="81114" y="97998"/>
                          <a:pt x="80321" y="98056"/>
                          <a:pt x="79533" y="98158"/>
                        </a:cubicBezTo>
                        <a:cubicBezTo>
                          <a:pt x="79114" y="98145"/>
                          <a:pt x="78694" y="98174"/>
                          <a:pt x="78280" y="98244"/>
                        </a:cubicBezTo>
                        <a:cubicBezTo>
                          <a:pt x="75110" y="98625"/>
                          <a:pt x="72053" y="99653"/>
                          <a:pt x="69298" y="101266"/>
                        </a:cubicBezTo>
                        <a:cubicBezTo>
                          <a:pt x="69169" y="101351"/>
                          <a:pt x="69039" y="101395"/>
                          <a:pt x="68909" y="101480"/>
                        </a:cubicBezTo>
                        <a:cubicBezTo>
                          <a:pt x="66250" y="102939"/>
                          <a:pt x="64324" y="105443"/>
                          <a:pt x="63598" y="108385"/>
                        </a:cubicBezTo>
                        <a:cubicBezTo>
                          <a:pt x="63483" y="108910"/>
                          <a:pt x="63425" y="109445"/>
                          <a:pt x="63425" y="109982"/>
                        </a:cubicBezTo>
                        <a:cubicBezTo>
                          <a:pt x="63432" y="110358"/>
                          <a:pt x="63461" y="110732"/>
                          <a:pt x="63512" y="111104"/>
                        </a:cubicBezTo>
                        <a:lnTo>
                          <a:pt x="63857" y="113003"/>
                        </a:lnTo>
                        <a:lnTo>
                          <a:pt x="52629" y="113003"/>
                        </a:lnTo>
                        <a:cubicBezTo>
                          <a:pt x="51413" y="113003"/>
                          <a:pt x="50427" y="113988"/>
                          <a:pt x="50427" y="115204"/>
                        </a:cubicBezTo>
                        <a:cubicBezTo>
                          <a:pt x="50427" y="116419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5" y="117663"/>
                        </a:lnTo>
                        <a:cubicBezTo>
                          <a:pt x="68391" y="117837"/>
                          <a:pt x="68607" y="117923"/>
                          <a:pt x="68780" y="118052"/>
                        </a:cubicBezTo>
                        <a:cubicBezTo>
                          <a:pt x="69673" y="118617"/>
                          <a:pt x="70612" y="119108"/>
                          <a:pt x="71587" y="119520"/>
                        </a:cubicBezTo>
                        <a:cubicBezTo>
                          <a:pt x="71691" y="119554"/>
                          <a:pt x="71792" y="119598"/>
                          <a:pt x="71889" y="119649"/>
                        </a:cubicBezTo>
                        <a:cubicBezTo>
                          <a:pt x="73026" y="120098"/>
                          <a:pt x="74195" y="120458"/>
                          <a:pt x="75387" y="120727"/>
                        </a:cubicBezTo>
                        <a:cubicBezTo>
                          <a:pt x="75690" y="120814"/>
                          <a:pt x="75949" y="120857"/>
                          <a:pt x="76251" y="120943"/>
                        </a:cubicBezTo>
                        <a:cubicBezTo>
                          <a:pt x="76510" y="120987"/>
                          <a:pt x="76769" y="121030"/>
                          <a:pt x="77072" y="121073"/>
                        </a:cubicBezTo>
                        <a:cubicBezTo>
                          <a:pt x="77546" y="121159"/>
                          <a:pt x="78022" y="121246"/>
                          <a:pt x="78540" y="121288"/>
                        </a:cubicBezTo>
                        <a:lnTo>
                          <a:pt x="79964" y="121461"/>
                        </a:lnTo>
                        <a:lnTo>
                          <a:pt x="79964" y="174022"/>
                        </a:lnTo>
                        <a:lnTo>
                          <a:pt x="78669" y="174325"/>
                        </a:lnTo>
                        <a:cubicBezTo>
                          <a:pt x="77655" y="174517"/>
                          <a:pt x="76659" y="174791"/>
                          <a:pt x="75690" y="175144"/>
                        </a:cubicBezTo>
                        <a:cubicBezTo>
                          <a:pt x="75642" y="175138"/>
                          <a:pt x="75595" y="175154"/>
                          <a:pt x="75561" y="175188"/>
                        </a:cubicBezTo>
                        <a:lnTo>
                          <a:pt x="75430" y="175231"/>
                        </a:lnTo>
                        <a:cubicBezTo>
                          <a:pt x="74218" y="175657"/>
                          <a:pt x="73048" y="176191"/>
                          <a:pt x="71933" y="176828"/>
                        </a:cubicBezTo>
                        <a:cubicBezTo>
                          <a:pt x="71457" y="177086"/>
                          <a:pt x="70983" y="177475"/>
                          <a:pt x="70507" y="177777"/>
                        </a:cubicBezTo>
                        <a:cubicBezTo>
                          <a:pt x="69859" y="178208"/>
                          <a:pt x="69212" y="178597"/>
                          <a:pt x="68651" y="179028"/>
                        </a:cubicBezTo>
                        <a:cubicBezTo>
                          <a:pt x="68133" y="179417"/>
                          <a:pt x="67744" y="179891"/>
                          <a:pt x="67268" y="180323"/>
                        </a:cubicBezTo>
                        <a:cubicBezTo>
                          <a:pt x="66719" y="180793"/>
                          <a:pt x="66200" y="181298"/>
                          <a:pt x="65714" y="181833"/>
                        </a:cubicBezTo>
                        <a:cubicBezTo>
                          <a:pt x="65412" y="182178"/>
                          <a:pt x="65152" y="182566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0"/>
                          <a:pt x="95703" y="176679"/>
                          <a:pt x="91451" y="175187"/>
                        </a:cubicBezTo>
                        <a:cubicBezTo>
                          <a:pt x="90455" y="174815"/>
                          <a:pt x="89430" y="174526"/>
                          <a:pt x="88385" y="174325"/>
                        </a:cubicBezTo>
                        <a:lnTo>
                          <a:pt x="87090" y="174022"/>
                        </a:lnTo>
                        <a:lnTo>
                          <a:pt x="87090" y="121030"/>
                        </a:lnTo>
                        <a:lnTo>
                          <a:pt x="88342" y="120727"/>
                        </a:lnTo>
                        <a:cubicBezTo>
                          <a:pt x="90761" y="120192"/>
                          <a:pt x="93079" y="119275"/>
                          <a:pt x="95208" y="118009"/>
                        </a:cubicBezTo>
                        <a:lnTo>
                          <a:pt x="96072" y="117405"/>
                        </a:lnTo>
                        <a:lnTo>
                          <a:pt x="114425" y="117405"/>
                        </a:lnTo>
                        <a:cubicBezTo>
                          <a:pt x="115640" y="117400"/>
                          <a:pt x="116623" y="116417"/>
                          <a:pt x="116628" y="11520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73" name="Google Shape;2873;g2d252dde5c4_1_531"/>
                  <p:cNvSpPr/>
                  <p:nvPr/>
                </p:nvSpPr>
                <p:spPr>
                  <a:xfrm>
                    <a:off x="5441121" y="2947048"/>
                    <a:ext cx="34028" cy="20283"/>
                  </a:xfrm>
                  <a:custGeom>
                    <a:rect b="b" l="l" r="r" t="t"/>
                    <a:pathLst>
                      <a:path extrusionOk="0" h="20283" w="34028">
                        <a:moveTo>
                          <a:pt x="34362" y="9906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4"/>
                        </a:cubicBezTo>
                        <a:lnTo>
                          <a:pt x="17089" y="20264"/>
                        </a:lnTo>
                        <a:cubicBezTo>
                          <a:pt x="7934" y="20264"/>
                          <a:pt x="420" y="15819"/>
                          <a:pt x="334" y="10338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6"/>
                          <a:pt x="12954" y="-24"/>
                          <a:pt x="17218" y="24"/>
                        </a:cubicBezTo>
                        <a:lnTo>
                          <a:pt x="17564" y="-19"/>
                        </a:lnTo>
                        <a:cubicBezTo>
                          <a:pt x="26762" y="-19"/>
                          <a:pt x="34276" y="4426"/>
                          <a:pt x="34362" y="9906"/>
                        </a:cubicBezTo>
                        <a:close/>
                        <a:moveTo>
                          <a:pt x="27841" y="14223"/>
                        </a:moveTo>
                        <a:cubicBezTo>
                          <a:pt x="28835" y="13618"/>
                          <a:pt x="31080" y="11978"/>
                          <a:pt x="31080" y="9950"/>
                        </a:cubicBezTo>
                        <a:cubicBezTo>
                          <a:pt x="31037" y="6800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5"/>
                          <a:pt x="9983" y="4185"/>
                          <a:pt x="6811" y="6023"/>
                        </a:cubicBezTo>
                        <a:cubicBezTo>
                          <a:pt x="5861" y="6628"/>
                          <a:pt x="3573" y="8310"/>
                          <a:pt x="3615" y="10295"/>
                        </a:cubicBezTo>
                        <a:cubicBezTo>
                          <a:pt x="3658" y="13446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6"/>
                          <a:pt x="24684" y="16062"/>
                          <a:pt x="27841" y="1422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74" name="Google Shape;2874;g2d252dde5c4_1_531"/>
                <p:cNvGrpSpPr/>
                <p:nvPr/>
              </p:nvGrpSpPr>
              <p:grpSpPr>
                <a:xfrm>
                  <a:off x="3216327" y="1430515"/>
                  <a:ext cx="320728" cy="239680"/>
                  <a:chOff x="4998402" y="3162440"/>
                  <a:chExt cx="320728" cy="239680"/>
                </a:xfrm>
              </p:grpSpPr>
              <p:sp>
                <p:nvSpPr>
                  <p:cNvPr id="2875" name="Google Shape;2875;g2d252dde5c4_1_531"/>
                  <p:cNvSpPr/>
                  <p:nvPr/>
                </p:nvSpPr>
                <p:spPr>
                  <a:xfrm>
                    <a:off x="4998402" y="3361125"/>
                    <a:ext cx="320728" cy="40995"/>
                  </a:xfrm>
                  <a:custGeom>
                    <a:rect b="b" l="l" r="r" t="t"/>
                    <a:pathLst>
                      <a:path extrusionOk="0" h="40995" w="320728">
                        <a:moveTo>
                          <a:pt x="0" y="0"/>
                        </a:moveTo>
                        <a:lnTo>
                          <a:pt x="320729" y="0"/>
                        </a:lnTo>
                        <a:lnTo>
                          <a:pt x="320729" y="40996"/>
                        </a:lnTo>
                        <a:lnTo>
                          <a:pt x="0" y="40996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76" name="Google Shape;2876;g2d252dde5c4_1_531"/>
                  <p:cNvSpPr/>
                  <p:nvPr/>
                </p:nvSpPr>
                <p:spPr>
                  <a:xfrm>
                    <a:off x="5114135" y="3239171"/>
                    <a:ext cx="87275" cy="99642"/>
                  </a:xfrm>
                  <a:custGeom>
                    <a:rect b="b" l="l" r="r" t="t"/>
                    <a:pathLst>
                      <a:path extrusionOk="0" h="99642" w="87275">
                        <a:moveTo>
                          <a:pt x="87609" y="3736"/>
                        </a:moveTo>
                        <a:lnTo>
                          <a:pt x="72625" y="66007"/>
                        </a:lnTo>
                        <a:lnTo>
                          <a:pt x="72970" y="66568"/>
                        </a:lnTo>
                        <a:cubicBezTo>
                          <a:pt x="74551" y="69420"/>
                          <a:pt x="75369" y="72630"/>
                          <a:pt x="75344" y="75890"/>
                        </a:cubicBezTo>
                        <a:lnTo>
                          <a:pt x="75344" y="99624"/>
                        </a:lnTo>
                        <a:lnTo>
                          <a:pt x="9100" y="99624"/>
                        </a:lnTo>
                        <a:lnTo>
                          <a:pt x="9100" y="75889"/>
                        </a:lnTo>
                        <a:cubicBezTo>
                          <a:pt x="9000" y="71113"/>
                          <a:pt x="10820" y="66497"/>
                          <a:pt x="14153" y="63072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7"/>
                        </a:lnTo>
                        <a:lnTo>
                          <a:pt x="62347" y="59707"/>
                        </a:lnTo>
                        <a:cubicBezTo>
                          <a:pt x="63414" y="59720"/>
                          <a:pt x="64475" y="59879"/>
                          <a:pt x="65499" y="60181"/>
                        </a:cubicBezTo>
                        <a:lnTo>
                          <a:pt x="67140" y="60698"/>
                        </a:lnTo>
                        <a:lnTo>
                          <a:pt x="81433" y="1233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77" name="Google Shape;2877;g2d252dde5c4_1_531"/>
                  <p:cNvSpPr/>
                  <p:nvPr/>
                </p:nvSpPr>
                <p:spPr>
                  <a:xfrm>
                    <a:off x="5130071" y="3162440"/>
                    <a:ext cx="55750" cy="53957"/>
                  </a:xfrm>
                  <a:custGeom>
                    <a:rect b="b" l="l" r="r" t="t"/>
                    <a:pathLst>
                      <a:path extrusionOk="0" h="53957" w="55750">
                        <a:moveTo>
                          <a:pt x="56041" y="37616"/>
                        </a:moveTo>
                        <a:cubicBezTo>
                          <a:pt x="56033" y="37947"/>
                          <a:pt x="56048" y="38279"/>
                          <a:pt x="56084" y="38608"/>
                        </a:cubicBezTo>
                        <a:cubicBezTo>
                          <a:pt x="52542" y="43485"/>
                          <a:pt x="48275" y="47793"/>
                          <a:pt x="43431" y="51382"/>
                        </a:cubicBezTo>
                        <a:cubicBezTo>
                          <a:pt x="37972" y="53175"/>
                          <a:pt x="32247" y="54021"/>
                          <a:pt x="26503" y="53884"/>
                        </a:cubicBezTo>
                        <a:cubicBezTo>
                          <a:pt x="21556" y="54168"/>
                          <a:pt x="16610" y="53327"/>
                          <a:pt x="12036" y="51424"/>
                        </a:cubicBezTo>
                        <a:cubicBezTo>
                          <a:pt x="8965" y="49027"/>
                          <a:pt x="6309" y="46140"/>
                          <a:pt x="4176" y="42880"/>
                        </a:cubicBezTo>
                        <a:lnTo>
                          <a:pt x="4176" y="42319"/>
                        </a:lnTo>
                        <a:lnTo>
                          <a:pt x="3745" y="42319"/>
                        </a:lnTo>
                        <a:cubicBezTo>
                          <a:pt x="2881" y="41197"/>
                          <a:pt x="2103" y="40075"/>
                          <a:pt x="1456" y="39126"/>
                        </a:cubicBezTo>
                        <a:lnTo>
                          <a:pt x="1413" y="39083"/>
                        </a:lnTo>
                        <a:cubicBezTo>
                          <a:pt x="1024" y="38522"/>
                          <a:pt x="679" y="37961"/>
                          <a:pt x="334" y="37529"/>
                        </a:cubicBezTo>
                        <a:lnTo>
                          <a:pt x="1586" y="34853"/>
                        </a:lnTo>
                        <a:lnTo>
                          <a:pt x="1715" y="34552"/>
                        </a:lnTo>
                        <a:lnTo>
                          <a:pt x="1758" y="34120"/>
                        </a:lnTo>
                        <a:cubicBezTo>
                          <a:pt x="1822" y="33909"/>
                          <a:pt x="1865" y="33692"/>
                          <a:pt x="1887" y="33473"/>
                        </a:cubicBezTo>
                        <a:lnTo>
                          <a:pt x="1887" y="29934"/>
                        </a:lnTo>
                        <a:cubicBezTo>
                          <a:pt x="173" y="15205"/>
                          <a:pt x="10732" y="1876"/>
                          <a:pt x="25472" y="163"/>
                        </a:cubicBezTo>
                        <a:cubicBezTo>
                          <a:pt x="40211" y="-1550"/>
                          <a:pt x="53549" y="9002"/>
                          <a:pt x="55263" y="23731"/>
                        </a:cubicBezTo>
                        <a:cubicBezTo>
                          <a:pt x="55503" y="25792"/>
                          <a:pt x="55503" y="27873"/>
                          <a:pt x="55263" y="29934"/>
                        </a:cubicBezTo>
                        <a:lnTo>
                          <a:pt x="55263" y="35069"/>
                        </a:lnTo>
                        <a:lnTo>
                          <a:pt x="55393" y="35372"/>
                        </a:lnTo>
                        <a:cubicBezTo>
                          <a:pt x="55387" y="35531"/>
                          <a:pt x="55401" y="35691"/>
                          <a:pt x="55436" y="35846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78" name="Google Shape;2878;g2d252dde5c4_1_531"/>
                <p:cNvGrpSpPr/>
                <p:nvPr/>
              </p:nvGrpSpPr>
              <p:grpSpPr>
                <a:xfrm>
                  <a:off x="3183513" y="1424112"/>
                  <a:ext cx="381012" cy="256077"/>
                  <a:chOff x="4965588" y="3156037"/>
                  <a:chExt cx="381012" cy="256077"/>
                </a:xfrm>
              </p:grpSpPr>
              <p:sp>
                <p:nvSpPr>
                  <p:cNvPr id="2879" name="Google Shape;2879;g2d252dde5c4_1_531"/>
                  <p:cNvSpPr/>
                  <p:nvPr/>
                </p:nvSpPr>
                <p:spPr>
                  <a:xfrm>
                    <a:off x="4965588" y="3156037"/>
                    <a:ext cx="381012" cy="256077"/>
                  </a:xfrm>
                  <a:custGeom>
                    <a:rect b="b" l="l" r="r" t="t"/>
                    <a:pathLst>
                      <a:path extrusionOk="0" h="256077" w="381012">
                        <a:moveTo>
                          <a:pt x="381347" y="182913"/>
                        </a:moveTo>
                        <a:lnTo>
                          <a:pt x="381347" y="201944"/>
                        </a:lnTo>
                        <a:cubicBezTo>
                          <a:pt x="381348" y="203754"/>
                          <a:pt x="379880" y="205222"/>
                          <a:pt x="378069" y="205223"/>
                        </a:cubicBezTo>
                        <a:cubicBezTo>
                          <a:pt x="378068" y="205223"/>
                          <a:pt x="378067" y="205223"/>
                          <a:pt x="378065" y="205223"/>
                        </a:cubicBezTo>
                        <a:lnTo>
                          <a:pt x="363814" y="205223"/>
                        </a:lnTo>
                        <a:lnTo>
                          <a:pt x="363814" y="247816"/>
                        </a:lnTo>
                        <a:cubicBezTo>
                          <a:pt x="364088" y="248336"/>
                          <a:pt x="364236" y="248912"/>
                          <a:pt x="364246" y="249499"/>
                        </a:cubicBezTo>
                        <a:lnTo>
                          <a:pt x="364246" y="252779"/>
                        </a:lnTo>
                        <a:cubicBezTo>
                          <a:pt x="364247" y="254589"/>
                          <a:pt x="362779" y="256058"/>
                          <a:pt x="360967" y="256059"/>
                        </a:cubicBezTo>
                        <a:cubicBezTo>
                          <a:pt x="360966" y="256059"/>
                          <a:pt x="360965" y="256059"/>
                          <a:pt x="360964" y="256059"/>
                        </a:cubicBezTo>
                        <a:lnTo>
                          <a:pt x="28273" y="256059"/>
                        </a:lnTo>
                        <a:cubicBezTo>
                          <a:pt x="26015" y="255182"/>
                          <a:pt x="24228" y="253397"/>
                          <a:pt x="23351" y="251139"/>
                        </a:cubicBezTo>
                        <a:lnTo>
                          <a:pt x="23351" y="205223"/>
                        </a:lnTo>
                        <a:lnTo>
                          <a:pt x="3616" y="205223"/>
                        </a:lnTo>
                        <a:cubicBezTo>
                          <a:pt x="1804" y="205224"/>
                          <a:pt x="335" y="203758"/>
                          <a:pt x="334" y="201948"/>
                        </a:cubicBezTo>
                        <a:cubicBezTo>
                          <a:pt x="334" y="201946"/>
                          <a:pt x="334" y="201945"/>
                          <a:pt x="334" y="201944"/>
                        </a:cubicBezTo>
                        <a:lnTo>
                          <a:pt x="334" y="182913"/>
                        </a:lnTo>
                        <a:cubicBezTo>
                          <a:pt x="333" y="181102"/>
                          <a:pt x="1801" y="179634"/>
                          <a:pt x="3613" y="179633"/>
                        </a:cubicBezTo>
                        <a:cubicBezTo>
                          <a:pt x="3614" y="179633"/>
                          <a:pt x="3615" y="179633"/>
                          <a:pt x="3616" y="179633"/>
                        </a:cubicBezTo>
                        <a:lnTo>
                          <a:pt x="59021" y="179633"/>
                        </a:lnTo>
                        <a:cubicBezTo>
                          <a:pt x="62660" y="174743"/>
                          <a:pt x="67662" y="171036"/>
                          <a:pt x="73401" y="168974"/>
                        </a:cubicBezTo>
                        <a:lnTo>
                          <a:pt x="73401" y="127029"/>
                        </a:lnTo>
                        <a:cubicBezTo>
                          <a:pt x="70728" y="126393"/>
                          <a:pt x="68166" y="125360"/>
                          <a:pt x="65800" y="123965"/>
                        </a:cubicBezTo>
                        <a:lnTo>
                          <a:pt x="52629" y="123965"/>
                        </a:lnTo>
                        <a:cubicBezTo>
                          <a:pt x="47788" y="123965"/>
                          <a:pt x="43863" y="120043"/>
                          <a:pt x="43863" y="115205"/>
                        </a:cubicBezTo>
                        <a:cubicBezTo>
                          <a:pt x="43863" y="110367"/>
                          <a:pt x="47788" y="106444"/>
                          <a:pt x="52629" y="106444"/>
                        </a:cubicBezTo>
                        <a:lnTo>
                          <a:pt x="57294" y="106444"/>
                        </a:lnTo>
                        <a:cubicBezTo>
                          <a:pt x="58491" y="101995"/>
                          <a:pt x="61412" y="98206"/>
                          <a:pt x="65412" y="95915"/>
                        </a:cubicBezTo>
                        <a:cubicBezTo>
                          <a:pt x="70368" y="92943"/>
                          <a:pt x="76041" y="91376"/>
                          <a:pt x="81822" y="91384"/>
                        </a:cubicBezTo>
                        <a:lnTo>
                          <a:pt x="82298" y="91383"/>
                        </a:lnTo>
                        <a:cubicBezTo>
                          <a:pt x="91924" y="90622"/>
                          <a:pt x="101143" y="95413"/>
                          <a:pt x="106048" y="103725"/>
                        </a:cubicBezTo>
                        <a:lnTo>
                          <a:pt x="136925" y="82623"/>
                        </a:lnTo>
                        <a:cubicBezTo>
                          <a:pt x="137189" y="82463"/>
                          <a:pt x="137463" y="82319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3" y="65901"/>
                          <a:pt x="162339" y="58843"/>
                          <a:pt x="162144" y="51682"/>
                        </a:cubicBezTo>
                        <a:cubicBezTo>
                          <a:pt x="160590" y="49439"/>
                          <a:pt x="159381" y="47669"/>
                          <a:pt x="159078" y="47194"/>
                        </a:cubicBezTo>
                        <a:lnTo>
                          <a:pt x="158819" y="46805"/>
                        </a:lnTo>
                        <a:cubicBezTo>
                          <a:pt x="158500" y="46332"/>
                          <a:pt x="158321" y="45779"/>
                          <a:pt x="158302" y="45209"/>
                        </a:cubicBezTo>
                        <a:lnTo>
                          <a:pt x="158215" y="43828"/>
                        </a:lnTo>
                        <a:cubicBezTo>
                          <a:pt x="158173" y="43283"/>
                          <a:pt x="158262" y="42735"/>
                          <a:pt x="158474" y="42231"/>
                        </a:cubicBezTo>
                        <a:lnTo>
                          <a:pt x="159855" y="39341"/>
                        </a:lnTo>
                        <a:lnTo>
                          <a:pt x="159855" y="36493"/>
                        </a:lnTo>
                        <a:cubicBezTo>
                          <a:pt x="158135" y="18129"/>
                          <a:pt x="171637" y="1848"/>
                          <a:pt x="190013" y="129"/>
                        </a:cubicBezTo>
                        <a:cubicBezTo>
                          <a:pt x="208390" y="-1591"/>
                          <a:pt x="224682" y="11902"/>
                          <a:pt x="226402" y="30265"/>
                        </a:cubicBezTo>
                        <a:cubicBezTo>
                          <a:pt x="226596" y="32337"/>
                          <a:pt x="226596" y="34421"/>
                          <a:pt x="226402" y="36493"/>
                        </a:cubicBezTo>
                        <a:lnTo>
                          <a:pt x="226402" y="40851"/>
                        </a:lnTo>
                        <a:lnTo>
                          <a:pt x="226964" y="42663"/>
                        </a:lnTo>
                        <a:cubicBezTo>
                          <a:pt x="227084" y="42995"/>
                          <a:pt x="227142" y="43346"/>
                          <a:pt x="227136" y="43699"/>
                        </a:cubicBezTo>
                        <a:cubicBezTo>
                          <a:pt x="227122" y="44059"/>
                          <a:pt x="227136" y="44420"/>
                          <a:pt x="227180" y="44778"/>
                        </a:cubicBezTo>
                        <a:lnTo>
                          <a:pt x="227309" y="45511"/>
                        </a:lnTo>
                        <a:cubicBezTo>
                          <a:pt x="227469" y="46413"/>
                          <a:pt x="227233" y="47340"/>
                          <a:pt x="226662" y="48057"/>
                        </a:cubicBezTo>
                        <a:lnTo>
                          <a:pt x="226230" y="48662"/>
                        </a:lnTo>
                        <a:cubicBezTo>
                          <a:pt x="225927" y="49050"/>
                          <a:pt x="224804" y="50474"/>
                          <a:pt x="223293" y="52287"/>
                        </a:cubicBezTo>
                        <a:cubicBezTo>
                          <a:pt x="223047" y="59320"/>
                          <a:pt x="221480" y="66244"/>
                          <a:pt x="218673" y="72698"/>
                        </a:cubicBezTo>
                        <a:lnTo>
                          <a:pt x="222602" y="74424"/>
                        </a:lnTo>
                        <a:lnTo>
                          <a:pt x="244410" y="83271"/>
                        </a:lnTo>
                        <a:lnTo>
                          <a:pt x="254386" y="87112"/>
                        </a:lnTo>
                        <a:cubicBezTo>
                          <a:pt x="255044" y="87381"/>
                          <a:pt x="255603" y="87849"/>
                          <a:pt x="255984" y="88450"/>
                        </a:cubicBezTo>
                        <a:lnTo>
                          <a:pt x="256976" y="90089"/>
                        </a:lnTo>
                        <a:lnTo>
                          <a:pt x="301154" y="133934"/>
                        </a:lnTo>
                        <a:cubicBezTo>
                          <a:pt x="305235" y="132242"/>
                          <a:pt x="309604" y="131348"/>
                          <a:pt x="314023" y="131301"/>
                        </a:cubicBezTo>
                        <a:lnTo>
                          <a:pt x="314498" y="131301"/>
                        </a:lnTo>
                        <a:cubicBezTo>
                          <a:pt x="328058" y="131301"/>
                          <a:pt x="338811" y="138853"/>
                          <a:pt x="339458" y="148563"/>
                        </a:cubicBezTo>
                        <a:lnTo>
                          <a:pt x="345158" y="148563"/>
                        </a:lnTo>
                        <a:cubicBezTo>
                          <a:pt x="350000" y="148563"/>
                          <a:pt x="353925" y="152485"/>
                          <a:pt x="353925" y="157323"/>
                        </a:cubicBezTo>
                        <a:cubicBezTo>
                          <a:pt x="353925" y="162161"/>
                          <a:pt x="350000" y="166083"/>
                          <a:pt x="345158" y="166083"/>
                        </a:cubicBezTo>
                        <a:lnTo>
                          <a:pt x="325251" y="166083"/>
                        </a:lnTo>
                        <a:cubicBezTo>
                          <a:pt x="324991" y="166169"/>
                          <a:pt x="324690" y="166298"/>
                          <a:pt x="324387" y="166385"/>
                        </a:cubicBezTo>
                        <a:lnTo>
                          <a:pt x="324387" y="170442"/>
                        </a:lnTo>
                        <a:cubicBezTo>
                          <a:pt x="329547" y="172270"/>
                          <a:pt x="334124" y="175443"/>
                          <a:pt x="337645" y="179633"/>
                        </a:cubicBezTo>
                        <a:lnTo>
                          <a:pt x="378065" y="179633"/>
                        </a:lnTo>
                        <a:cubicBezTo>
                          <a:pt x="379877" y="179632"/>
                          <a:pt x="381346" y="181100"/>
                          <a:pt x="381346" y="182911"/>
                        </a:cubicBezTo>
                        <a:cubicBezTo>
                          <a:pt x="381346" y="182911"/>
                          <a:pt x="381346" y="182912"/>
                          <a:pt x="381346" y="182913"/>
                        </a:cubicBezTo>
                        <a:close/>
                        <a:moveTo>
                          <a:pt x="374740" y="198664"/>
                        </a:moveTo>
                        <a:lnTo>
                          <a:pt x="374740" y="193831"/>
                        </a:lnTo>
                        <a:lnTo>
                          <a:pt x="6897" y="193831"/>
                        </a:lnTo>
                        <a:lnTo>
                          <a:pt x="6897" y="198664"/>
                        </a:lnTo>
                        <a:lnTo>
                          <a:pt x="374740" y="198664"/>
                        </a:lnTo>
                        <a:close/>
                        <a:moveTo>
                          <a:pt x="374740" y="190551"/>
                        </a:moveTo>
                        <a:lnTo>
                          <a:pt x="374740" y="186193"/>
                        </a:lnTo>
                        <a:lnTo>
                          <a:pt x="6897" y="186193"/>
                        </a:lnTo>
                        <a:lnTo>
                          <a:pt x="6897" y="190551"/>
                        </a:lnTo>
                        <a:close/>
                        <a:moveTo>
                          <a:pt x="353925" y="246220"/>
                        </a:moveTo>
                        <a:lnTo>
                          <a:pt x="353925" y="205223"/>
                        </a:lnTo>
                        <a:lnTo>
                          <a:pt x="33196" y="205223"/>
                        </a:lnTo>
                        <a:lnTo>
                          <a:pt x="33196" y="246220"/>
                        </a:lnTo>
                        <a:close/>
                        <a:moveTo>
                          <a:pt x="347361" y="157323"/>
                        </a:moveTo>
                        <a:cubicBezTo>
                          <a:pt x="347356" y="156109"/>
                          <a:pt x="346373" y="155127"/>
                          <a:pt x="345158" y="155122"/>
                        </a:cubicBezTo>
                        <a:lnTo>
                          <a:pt x="331124" y="155122"/>
                        </a:lnTo>
                        <a:lnTo>
                          <a:pt x="332161" y="152835"/>
                        </a:lnTo>
                        <a:cubicBezTo>
                          <a:pt x="332452" y="152144"/>
                          <a:pt x="332655" y="151419"/>
                          <a:pt x="332764" y="150678"/>
                        </a:cubicBezTo>
                        <a:cubicBezTo>
                          <a:pt x="332808" y="150418"/>
                          <a:pt x="332851" y="150159"/>
                          <a:pt x="332895" y="149857"/>
                        </a:cubicBezTo>
                        <a:lnTo>
                          <a:pt x="332895" y="149382"/>
                        </a:lnTo>
                        <a:cubicBezTo>
                          <a:pt x="332808" y="143039"/>
                          <a:pt x="324560" y="137861"/>
                          <a:pt x="314498" y="137861"/>
                        </a:cubicBezTo>
                        <a:lnTo>
                          <a:pt x="314066" y="137861"/>
                        </a:lnTo>
                        <a:cubicBezTo>
                          <a:pt x="312900" y="137904"/>
                          <a:pt x="311778" y="137989"/>
                          <a:pt x="310655" y="138120"/>
                        </a:cubicBezTo>
                        <a:lnTo>
                          <a:pt x="309359" y="138378"/>
                        </a:lnTo>
                        <a:cubicBezTo>
                          <a:pt x="308704" y="138466"/>
                          <a:pt x="308055" y="138596"/>
                          <a:pt x="307416" y="138766"/>
                        </a:cubicBezTo>
                        <a:cubicBezTo>
                          <a:pt x="306941" y="138896"/>
                          <a:pt x="306466" y="139026"/>
                          <a:pt x="305991" y="139198"/>
                        </a:cubicBezTo>
                        <a:cubicBezTo>
                          <a:pt x="305429" y="139371"/>
                          <a:pt x="304868" y="139543"/>
                          <a:pt x="304350" y="139759"/>
                        </a:cubicBezTo>
                        <a:cubicBezTo>
                          <a:pt x="303918" y="139932"/>
                          <a:pt x="303529" y="140147"/>
                          <a:pt x="303097" y="140320"/>
                        </a:cubicBezTo>
                        <a:cubicBezTo>
                          <a:pt x="302418" y="140631"/>
                          <a:pt x="301755" y="140977"/>
                          <a:pt x="301111" y="141356"/>
                        </a:cubicBezTo>
                        <a:lnTo>
                          <a:pt x="300031" y="142090"/>
                        </a:lnTo>
                        <a:lnTo>
                          <a:pt x="252787" y="95138"/>
                        </a:lnTo>
                        <a:lnTo>
                          <a:pt x="252529" y="95225"/>
                        </a:lnTo>
                        <a:lnTo>
                          <a:pt x="251665" y="93930"/>
                        </a:lnTo>
                        <a:lnTo>
                          <a:pt x="251622" y="93887"/>
                        </a:lnTo>
                        <a:lnTo>
                          <a:pt x="251536" y="93714"/>
                        </a:lnTo>
                        <a:lnTo>
                          <a:pt x="250974" y="92850"/>
                        </a:lnTo>
                        <a:lnTo>
                          <a:pt x="242424" y="89572"/>
                        </a:lnTo>
                        <a:lnTo>
                          <a:pt x="241992" y="89399"/>
                        </a:lnTo>
                        <a:lnTo>
                          <a:pt x="239271" y="88319"/>
                        </a:lnTo>
                        <a:lnTo>
                          <a:pt x="224718" y="148821"/>
                        </a:lnTo>
                        <a:cubicBezTo>
                          <a:pt x="226380" y="152020"/>
                          <a:pt x="227240" y="155574"/>
                          <a:pt x="227223" y="159179"/>
                        </a:cubicBezTo>
                        <a:lnTo>
                          <a:pt x="227223" y="182913"/>
                        </a:lnTo>
                        <a:lnTo>
                          <a:pt x="239746" y="182913"/>
                        </a:lnTo>
                        <a:lnTo>
                          <a:pt x="243935" y="138249"/>
                        </a:lnTo>
                        <a:lnTo>
                          <a:pt x="296965" y="178209"/>
                        </a:lnTo>
                        <a:cubicBezTo>
                          <a:pt x="299432" y="176179"/>
                          <a:pt x="302239" y="174601"/>
                          <a:pt x="305257" y="173548"/>
                        </a:cubicBezTo>
                        <a:cubicBezTo>
                          <a:pt x="305947" y="173290"/>
                          <a:pt x="306681" y="173074"/>
                          <a:pt x="307416" y="172858"/>
                        </a:cubicBezTo>
                        <a:lnTo>
                          <a:pt x="307416" y="164012"/>
                        </a:lnTo>
                        <a:cubicBezTo>
                          <a:pt x="306034" y="163712"/>
                          <a:pt x="304677" y="163308"/>
                          <a:pt x="303357" y="162803"/>
                        </a:cubicBezTo>
                        <a:lnTo>
                          <a:pt x="283362" y="162803"/>
                        </a:lnTo>
                        <a:cubicBezTo>
                          <a:pt x="280333" y="162803"/>
                          <a:pt x="277878" y="160349"/>
                          <a:pt x="277878" y="157323"/>
                        </a:cubicBezTo>
                        <a:cubicBezTo>
                          <a:pt x="277878" y="154295"/>
                          <a:pt x="280333" y="151842"/>
                          <a:pt x="283362" y="151842"/>
                        </a:cubicBezTo>
                        <a:lnTo>
                          <a:pt x="297700" y="152101"/>
                        </a:lnTo>
                        <a:cubicBezTo>
                          <a:pt x="297428" y="151383"/>
                          <a:pt x="297281" y="150624"/>
                          <a:pt x="297268" y="149857"/>
                        </a:cubicBezTo>
                        <a:lnTo>
                          <a:pt x="297268" y="149771"/>
                        </a:lnTo>
                        <a:cubicBezTo>
                          <a:pt x="297570" y="146801"/>
                          <a:pt x="299336" y="144179"/>
                          <a:pt x="301974" y="142780"/>
                        </a:cubicBezTo>
                        <a:cubicBezTo>
                          <a:pt x="305648" y="140611"/>
                          <a:pt x="309842" y="139478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11" y="143945"/>
                          <a:pt x="331253" y="149425"/>
                        </a:cubicBezTo>
                        <a:cubicBezTo>
                          <a:pt x="330980" y="152427"/>
                          <a:pt x="329210" y="155089"/>
                          <a:pt x="326546" y="156503"/>
                        </a:cubicBezTo>
                        <a:cubicBezTo>
                          <a:pt x="322870" y="158662"/>
                          <a:pt x="318675" y="159781"/>
                          <a:pt x="314412" y="159739"/>
                        </a:cubicBezTo>
                        <a:lnTo>
                          <a:pt x="314023" y="159783"/>
                        </a:lnTo>
                        <a:cubicBezTo>
                          <a:pt x="309051" y="159967"/>
                          <a:pt x="304169" y="158427"/>
                          <a:pt x="300203" y="155424"/>
                        </a:cubicBezTo>
                        <a:lnTo>
                          <a:pt x="283319" y="155122"/>
                        </a:lnTo>
                        <a:cubicBezTo>
                          <a:pt x="282103" y="155145"/>
                          <a:pt x="281136" y="156150"/>
                          <a:pt x="281159" y="157365"/>
                        </a:cubicBezTo>
                        <a:cubicBezTo>
                          <a:pt x="281182" y="158564"/>
                          <a:pt x="282162" y="159524"/>
                          <a:pt x="283362" y="159524"/>
                        </a:cubicBezTo>
                        <a:lnTo>
                          <a:pt x="304263" y="159653"/>
                        </a:lnTo>
                        <a:cubicBezTo>
                          <a:pt x="305895" y="160286"/>
                          <a:pt x="307589" y="160749"/>
                          <a:pt x="309316" y="161034"/>
                        </a:cubicBezTo>
                        <a:lnTo>
                          <a:pt x="310697" y="161250"/>
                        </a:lnTo>
                        <a:lnTo>
                          <a:pt x="310697" y="175534"/>
                        </a:lnTo>
                        <a:lnTo>
                          <a:pt x="309402" y="175793"/>
                        </a:lnTo>
                        <a:cubicBezTo>
                          <a:pt x="308358" y="175994"/>
                          <a:pt x="307332" y="176282"/>
                          <a:pt x="306336" y="176655"/>
                        </a:cubicBezTo>
                        <a:cubicBezTo>
                          <a:pt x="302690" y="177929"/>
                          <a:pt x="299413" y="180078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5"/>
                        </a:lnTo>
                        <a:cubicBezTo>
                          <a:pt x="330822" y="181920"/>
                          <a:pt x="330303" y="181532"/>
                          <a:pt x="329785" y="181101"/>
                        </a:cubicBezTo>
                        <a:cubicBezTo>
                          <a:pt x="329388" y="180719"/>
                          <a:pt x="328970" y="180358"/>
                          <a:pt x="328533" y="180021"/>
                        </a:cubicBezTo>
                        <a:cubicBezTo>
                          <a:pt x="327972" y="179633"/>
                          <a:pt x="327367" y="179288"/>
                          <a:pt x="326806" y="178899"/>
                        </a:cubicBezTo>
                        <a:cubicBezTo>
                          <a:pt x="326374" y="178641"/>
                          <a:pt x="325941" y="178339"/>
                          <a:pt x="325510" y="178080"/>
                        </a:cubicBezTo>
                        <a:cubicBezTo>
                          <a:pt x="324540" y="177596"/>
                          <a:pt x="323545" y="177164"/>
                          <a:pt x="322530" y="176785"/>
                        </a:cubicBezTo>
                        <a:lnTo>
                          <a:pt x="322185" y="176656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3"/>
                        </a:cubicBezTo>
                        <a:lnTo>
                          <a:pt x="317823" y="175534"/>
                        </a:lnTo>
                        <a:lnTo>
                          <a:pt x="317823" y="161163"/>
                        </a:lnTo>
                        <a:lnTo>
                          <a:pt x="319162" y="160905"/>
                        </a:lnTo>
                        <a:cubicBezTo>
                          <a:pt x="319723" y="160776"/>
                          <a:pt x="320285" y="160645"/>
                          <a:pt x="320802" y="160516"/>
                        </a:cubicBezTo>
                        <a:cubicBezTo>
                          <a:pt x="321607" y="160332"/>
                          <a:pt x="322400" y="160101"/>
                          <a:pt x="323178" y="159825"/>
                        </a:cubicBezTo>
                        <a:cubicBezTo>
                          <a:pt x="323400" y="159773"/>
                          <a:pt x="323616" y="159702"/>
                          <a:pt x="323825" y="159610"/>
                        </a:cubicBezTo>
                        <a:lnTo>
                          <a:pt x="324387" y="159523"/>
                        </a:lnTo>
                        <a:lnTo>
                          <a:pt x="345158" y="159523"/>
                        </a:lnTo>
                        <a:cubicBezTo>
                          <a:pt x="346372" y="159518"/>
                          <a:pt x="347356" y="158536"/>
                          <a:pt x="347361" y="157323"/>
                        </a:cubicBezTo>
                        <a:close/>
                        <a:moveTo>
                          <a:pt x="324775" y="153741"/>
                        </a:moveTo>
                        <a:cubicBezTo>
                          <a:pt x="325769" y="153137"/>
                          <a:pt x="328014" y="151497"/>
                          <a:pt x="327972" y="149469"/>
                        </a:cubicBezTo>
                        <a:cubicBezTo>
                          <a:pt x="327928" y="146318"/>
                          <a:pt x="322185" y="142780"/>
                          <a:pt x="314498" y="142780"/>
                        </a:cubicBezTo>
                        <a:lnTo>
                          <a:pt x="314152" y="142780"/>
                        </a:lnTo>
                        <a:cubicBezTo>
                          <a:pt x="310499" y="142761"/>
                          <a:pt x="306907" y="143714"/>
                          <a:pt x="303745" y="145542"/>
                        </a:cubicBezTo>
                        <a:cubicBezTo>
                          <a:pt x="302795" y="146146"/>
                          <a:pt x="300507" y="147786"/>
                          <a:pt x="300550" y="149814"/>
                        </a:cubicBezTo>
                        <a:cubicBezTo>
                          <a:pt x="300592" y="152965"/>
                          <a:pt x="306336" y="156459"/>
                          <a:pt x="314023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8" y="182055"/>
                          <a:pt x="293810" y="181233"/>
                          <a:pt x="294547" y="180453"/>
                        </a:cubicBezTo>
                        <a:lnTo>
                          <a:pt x="246656" y="144419"/>
                        </a:lnTo>
                        <a:lnTo>
                          <a:pt x="243029" y="182913"/>
                        </a:lnTo>
                        <a:close/>
                        <a:moveTo>
                          <a:pt x="221220" y="149296"/>
                        </a:moveTo>
                        <a:lnTo>
                          <a:pt x="236205" y="87025"/>
                        </a:lnTo>
                        <a:lnTo>
                          <a:pt x="230030" y="84522"/>
                        </a:lnTo>
                        <a:lnTo>
                          <a:pt x="215736" y="143989"/>
                        </a:lnTo>
                        <a:lnTo>
                          <a:pt x="214095" y="143470"/>
                        </a:lnTo>
                        <a:cubicBezTo>
                          <a:pt x="213071" y="143168"/>
                          <a:pt x="212010" y="143009"/>
                          <a:pt x="210942" y="142996"/>
                        </a:cubicBezTo>
                        <a:lnTo>
                          <a:pt x="169529" y="142996"/>
                        </a:lnTo>
                        <a:lnTo>
                          <a:pt x="155192" y="83271"/>
                        </a:lnTo>
                        <a:lnTo>
                          <a:pt x="148930" y="85386"/>
                        </a:lnTo>
                        <a:lnTo>
                          <a:pt x="163440" y="145715"/>
                        </a:lnTo>
                        <a:lnTo>
                          <a:pt x="162749" y="146361"/>
                        </a:lnTo>
                        <a:cubicBezTo>
                          <a:pt x="159416" y="149786"/>
                          <a:pt x="157596" y="154403"/>
                          <a:pt x="157697" y="159178"/>
                        </a:cubicBezTo>
                        <a:lnTo>
                          <a:pt x="157697" y="182913"/>
                        </a:lnTo>
                        <a:lnTo>
                          <a:pt x="223941" y="182913"/>
                        </a:lnTo>
                        <a:lnTo>
                          <a:pt x="223941" y="159179"/>
                        </a:lnTo>
                        <a:cubicBezTo>
                          <a:pt x="223965" y="155919"/>
                          <a:pt x="223147" y="152708"/>
                          <a:pt x="221565" y="149857"/>
                        </a:cubicBezTo>
                        <a:close/>
                        <a:moveTo>
                          <a:pt x="213360" y="139932"/>
                        </a:moveTo>
                        <a:lnTo>
                          <a:pt x="226920" y="83487"/>
                        </a:lnTo>
                        <a:lnTo>
                          <a:pt x="219968" y="80423"/>
                        </a:lnTo>
                        <a:lnTo>
                          <a:pt x="216470" y="78998"/>
                        </a:lnTo>
                        <a:lnTo>
                          <a:pt x="199066" y="99324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9"/>
                        </a:lnTo>
                        <a:lnTo>
                          <a:pt x="158302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5"/>
                          <a:pt x="213360" y="139932"/>
                        </a:cubicBezTo>
                        <a:close/>
                        <a:moveTo>
                          <a:pt x="220615" y="45166"/>
                        </a:moveTo>
                        <a:cubicBezTo>
                          <a:pt x="220580" y="44836"/>
                          <a:pt x="220566" y="44505"/>
                          <a:pt x="220573" y="44173"/>
                        </a:cubicBezTo>
                        <a:lnTo>
                          <a:pt x="219968" y="42404"/>
                        </a:lnTo>
                        <a:cubicBezTo>
                          <a:pt x="219932" y="42248"/>
                          <a:pt x="219918" y="42089"/>
                          <a:pt x="219925" y="41930"/>
                        </a:cubicBezTo>
                        <a:lnTo>
                          <a:pt x="219796" y="41628"/>
                        </a:lnTo>
                        <a:lnTo>
                          <a:pt x="219796" y="36493"/>
                        </a:lnTo>
                        <a:cubicBezTo>
                          <a:pt x="221510" y="21763"/>
                          <a:pt x="210951" y="8435"/>
                          <a:pt x="196212" y="6722"/>
                        </a:cubicBezTo>
                        <a:cubicBezTo>
                          <a:pt x="181472" y="5009"/>
                          <a:pt x="168134" y="15560"/>
                          <a:pt x="166420" y="30289"/>
                        </a:cubicBezTo>
                        <a:cubicBezTo>
                          <a:pt x="166180" y="32350"/>
                          <a:pt x="166180" y="34432"/>
                          <a:pt x="166420" y="36493"/>
                        </a:cubicBezTo>
                        <a:lnTo>
                          <a:pt x="166420" y="40031"/>
                        </a:lnTo>
                        <a:cubicBezTo>
                          <a:pt x="166397" y="40250"/>
                          <a:pt x="166354" y="40467"/>
                          <a:pt x="166291" y="40679"/>
                        </a:cubicBezTo>
                        <a:lnTo>
                          <a:pt x="166247" y="41109"/>
                        </a:lnTo>
                        <a:lnTo>
                          <a:pt x="166117" y="41412"/>
                        </a:lnTo>
                        <a:lnTo>
                          <a:pt x="164865" y="44087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6" y="46633"/>
                          <a:pt x="167413" y="47755"/>
                          <a:pt x="168276" y="48877"/>
                        </a:cubicBezTo>
                        <a:lnTo>
                          <a:pt x="168709" y="48877"/>
                        </a:lnTo>
                        <a:lnTo>
                          <a:pt x="168709" y="49439"/>
                        </a:lnTo>
                        <a:cubicBezTo>
                          <a:pt x="170842" y="52698"/>
                          <a:pt x="173497" y="55585"/>
                          <a:pt x="176568" y="57983"/>
                        </a:cubicBezTo>
                        <a:cubicBezTo>
                          <a:pt x="181142" y="59886"/>
                          <a:pt x="186089" y="60726"/>
                          <a:pt x="191035" y="60443"/>
                        </a:cubicBezTo>
                        <a:cubicBezTo>
                          <a:pt x="196779" y="60579"/>
                          <a:pt x="202504" y="59732"/>
                          <a:pt x="207963" y="57939"/>
                        </a:cubicBezTo>
                        <a:cubicBezTo>
                          <a:pt x="212806" y="54350"/>
                          <a:pt x="217073" y="50042"/>
                          <a:pt x="220615" y="45166"/>
                        </a:cubicBezTo>
                        <a:close/>
                        <a:moveTo>
                          <a:pt x="198851" y="94534"/>
                        </a:moveTo>
                        <a:lnTo>
                          <a:pt x="213231" y="77704"/>
                        </a:lnTo>
                        <a:lnTo>
                          <a:pt x="212886" y="77531"/>
                        </a:lnTo>
                        <a:lnTo>
                          <a:pt x="212842" y="77531"/>
                        </a:lnTo>
                        <a:lnTo>
                          <a:pt x="212368" y="77359"/>
                        </a:lnTo>
                        <a:cubicBezTo>
                          <a:pt x="208439" y="84154"/>
                          <a:pt x="201482" y="88649"/>
                          <a:pt x="193669" y="89441"/>
                        </a:cubicBezTo>
                        <a:close/>
                        <a:moveTo>
                          <a:pt x="211245" y="72914"/>
                        </a:moveTo>
                        <a:cubicBezTo>
                          <a:pt x="214176" y="67375"/>
                          <a:pt x="215939" y="61294"/>
                          <a:pt x="216427" y="55048"/>
                        </a:cubicBezTo>
                        <a:cubicBezTo>
                          <a:pt x="214401" y="57422"/>
                          <a:pt x="211975" y="59423"/>
                          <a:pt x="209258" y="60960"/>
                        </a:cubicBezTo>
                        <a:cubicBezTo>
                          <a:pt x="203394" y="62947"/>
                          <a:pt x="197225" y="63882"/>
                          <a:pt x="191035" y="63722"/>
                        </a:cubicBezTo>
                        <a:cubicBezTo>
                          <a:pt x="185536" y="63951"/>
                          <a:pt x="180054" y="62979"/>
                          <a:pt x="174970" y="60874"/>
                        </a:cubicBezTo>
                        <a:cubicBezTo>
                          <a:pt x="172695" y="59319"/>
                          <a:pt x="170683" y="57410"/>
                          <a:pt x="169010" y="55221"/>
                        </a:cubicBezTo>
                        <a:cubicBezTo>
                          <a:pt x="169551" y="61375"/>
                          <a:pt x="171313" y="67361"/>
                          <a:pt x="174193" y="72828"/>
                        </a:cubicBezTo>
                        <a:cubicBezTo>
                          <a:pt x="174279" y="72957"/>
                          <a:pt x="174236" y="73043"/>
                          <a:pt x="174279" y="73173"/>
                        </a:cubicBezTo>
                        <a:cubicBezTo>
                          <a:pt x="177884" y="83354"/>
                          <a:pt x="189065" y="88687"/>
                          <a:pt x="199253" y="85085"/>
                        </a:cubicBezTo>
                        <a:cubicBezTo>
                          <a:pt x="204807" y="83121"/>
                          <a:pt x="209180" y="78762"/>
                          <a:pt x="211158" y="73216"/>
                        </a:cubicBezTo>
                        <a:cubicBezTo>
                          <a:pt x="211202" y="73129"/>
                          <a:pt x="211158" y="73000"/>
                          <a:pt x="211245" y="72914"/>
                        </a:cubicBezTo>
                        <a:close/>
                        <a:moveTo>
                          <a:pt x="185119" y="95310"/>
                        </a:moveTo>
                        <a:lnTo>
                          <a:pt x="191812" y="89441"/>
                        </a:lnTo>
                        <a:cubicBezTo>
                          <a:pt x="183964" y="88651"/>
                          <a:pt x="176982" y="84117"/>
                          <a:pt x="173070" y="77272"/>
                        </a:cubicBezTo>
                        <a:lnTo>
                          <a:pt x="171688" y="77747"/>
                        </a:lnTo>
                        <a:close/>
                        <a:moveTo>
                          <a:pt x="159813" y="144679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4"/>
                        </a:lnTo>
                        <a:lnTo>
                          <a:pt x="114426" y="109724"/>
                        </a:lnTo>
                        <a:cubicBezTo>
                          <a:pt x="117455" y="109724"/>
                          <a:pt x="119910" y="112178"/>
                          <a:pt x="119910" y="115205"/>
                        </a:cubicBezTo>
                        <a:cubicBezTo>
                          <a:pt x="119910" y="118231"/>
                          <a:pt x="117455" y="120685"/>
                          <a:pt x="114426" y="120685"/>
                        </a:cubicBezTo>
                        <a:lnTo>
                          <a:pt x="96979" y="120772"/>
                        </a:lnTo>
                        <a:cubicBezTo>
                          <a:pt x="94924" y="122020"/>
                          <a:pt x="92698" y="122965"/>
                          <a:pt x="90372" y="123577"/>
                        </a:cubicBezTo>
                        <a:lnTo>
                          <a:pt x="90372" y="144074"/>
                        </a:lnTo>
                        <a:cubicBezTo>
                          <a:pt x="95900" y="142651"/>
                          <a:pt x="112699" y="137040"/>
                          <a:pt x="128504" y="130697"/>
                        </a:cubicBezTo>
                        <a:cubicBezTo>
                          <a:pt x="130525" y="129697"/>
                          <a:pt x="132891" y="129665"/>
                          <a:pt x="134938" y="130610"/>
                        </a:cubicBezTo>
                        <a:cubicBezTo>
                          <a:pt x="136469" y="131408"/>
                          <a:pt x="137585" y="132822"/>
                          <a:pt x="138005" y="134495"/>
                        </a:cubicBezTo>
                        <a:lnTo>
                          <a:pt x="142108" y="182913"/>
                        </a:lnTo>
                        <a:lnTo>
                          <a:pt x="154415" y="182913"/>
                        </a:lnTo>
                        <a:lnTo>
                          <a:pt x="154415" y="159179"/>
                        </a:lnTo>
                        <a:cubicBezTo>
                          <a:pt x="154328" y="153839"/>
                          <a:pt x="156255" y="148663"/>
                          <a:pt x="159813" y="144679"/>
                        </a:cubicBezTo>
                        <a:close/>
                        <a:moveTo>
                          <a:pt x="138825" y="182913"/>
                        </a:moveTo>
                        <a:lnTo>
                          <a:pt x="134766" y="135056"/>
                        </a:lnTo>
                        <a:cubicBezTo>
                          <a:pt x="134503" y="134391"/>
                          <a:pt x="134013" y="133841"/>
                          <a:pt x="133383" y="133502"/>
                        </a:cubicBezTo>
                        <a:cubicBezTo>
                          <a:pt x="132176" y="133082"/>
                          <a:pt x="130850" y="133175"/>
                          <a:pt x="129714" y="133760"/>
                        </a:cubicBezTo>
                        <a:cubicBezTo>
                          <a:pt x="116886" y="138975"/>
                          <a:pt x="103798" y="143527"/>
                          <a:pt x="90503" y="147398"/>
                        </a:cubicBezTo>
                        <a:lnTo>
                          <a:pt x="90372" y="146793"/>
                        </a:lnTo>
                        <a:lnTo>
                          <a:pt x="90372" y="171391"/>
                        </a:lnTo>
                        <a:cubicBezTo>
                          <a:pt x="91106" y="171607"/>
                          <a:pt x="91840" y="171822"/>
                          <a:pt x="92575" y="172081"/>
                        </a:cubicBezTo>
                        <a:cubicBezTo>
                          <a:pt x="98233" y="174082"/>
                          <a:pt x="103074" y="177888"/>
                          <a:pt x="106350" y="182913"/>
                        </a:cubicBezTo>
                        <a:close/>
                        <a:moveTo>
                          <a:pt x="116628" y="115205"/>
                        </a:moveTo>
                        <a:cubicBezTo>
                          <a:pt x="116623" y="113991"/>
                          <a:pt x="115640" y="113009"/>
                          <a:pt x="114426" y="113004"/>
                        </a:cubicBezTo>
                        <a:lnTo>
                          <a:pt x="100176" y="113004"/>
                        </a:lnTo>
                        <a:lnTo>
                          <a:pt x="100564" y="111062"/>
                        </a:lnTo>
                        <a:cubicBezTo>
                          <a:pt x="100677" y="110537"/>
                          <a:pt x="100735" y="110002"/>
                          <a:pt x="100737" y="109465"/>
                        </a:cubicBezTo>
                        <a:cubicBezTo>
                          <a:pt x="100736" y="109101"/>
                          <a:pt x="100693" y="108739"/>
                          <a:pt x="100607" y="108386"/>
                        </a:cubicBezTo>
                        <a:cubicBezTo>
                          <a:pt x="99657" y="102431"/>
                          <a:pt x="91798" y="97943"/>
                          <a:pt x="82298" y="97943"/>
                        </a:cubicBezTo>
                        <a:lnTo>
                          <a:pt x="81909" y="97986"/>
                        </a:lnTo>
                        <a:cubicBezTo>
                          <a:pt x="81114" y="97999"/>
                          <a:pt x="80321" y="98057"/>
                          <a:pt x="79533" y="98159"/>
                        </a:cubicBezTo>
                        <a:cubicBezTo>
                          <a:pt x="79114" y="98147"/>
                          <a:pt x="78695" y="98175"/>
                          <a:pt x="78281" y="98245"/>
                        </a:cubicBezTo>
                        <a:cubicBezTo>
                          <a:pt x="75112" y="98626"/>
                          <a:pt x="72054" y="99654"/>
                          <a:pt x="69299" y="101266"/>
                        </a:cubicBezTo>
                        <a:cubicBezTo>
                          <a:pt x="69170" y="101353"/>
                          <a:pt x="69039" y="101396"/>
                          <a:pt x="68910" y="101482"/>
                        </a:cubicBezTo>
                        <a:cubicBezTo>
                          <a:pt x="66251" y="102939"/>
                          <a:pt x="64324" y="105443"/>
                          <a:pt x="63599" y="108386"/>
                        </a:cubicBezTo>
                        <a:cubicBezTo>
                          <a:pt x="63484" y="108911"/>
                          <a:pt x="63426" y="109446"/>
                          <a:pt x="63426" y="109983"/>
                        </a:cubicBezTo>
                        <a:cubicBezTo>
                          <a:pt x="63433" y="110358"/>
                          <a:pt x="63462" y="110733"/>
                          <a:pt x="63512" y="111105"/>
                        </a:cubicBezTo>
                        <a:lnTo>
                          <a:pt x="63857" y="113004"/>
                        </a:lnTo>
                        <a:lnTo>
                          <a:pt x="52629" y="113004"/>
                        </a:lnTo>
                        <a:cubicBezTo>
                          <a:pt x="51413" y="113004"/>
                          <a:pt x="50427" y="113990"/>
                          <a:pt x="50427" y="115205"/>
                        </a:cubicBezTo>
                        <a:cubicBezTo>
                          <a:pt x="50427" y="116420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6" y="117664"/>
                        </a:lnTo>
                        <a:cubicBezTo>
                          <a:pt x="68392" y="117837"/>
                          <a:pt x="68607" y="117924"/>
                          <a:pt x="68781" y="118053"/>
                        </a:cubicBezTo>
                        <a:cubicBezTo>
                          <a:pt x="69674" y="118619"/>
                          <a:pt x="70613" y="119109"/>
                          <a:pt x="71588" y="119520"/>
                        </a:cubicBezTo>
                        <a:cubicBezTo>
                          <a:pt x="71691" y="119555"/>
                          <a:pt x="71792" y="119598"/>
                          <a:pt x="71889" y="119650"/>
                        </a:cubicBezTo>
                        <a:cubicBezTo>
                          <a:pt x="73026" y="120098"/>
                          <a:pt x="74196" y="120459"/>
                          <a:pt x="75388" y="120728"/>
                        </a:cubicBezTo>
                        <a:cubicBezTo>
                          <a:pt x="75690" y="120814"/>
                          <a:pt x="75949" y="120858"/>
                          <a:pt x="76251" y="120944"/>
                        </a:cubicBezTo>
                        <a:cubicBezTo>
                          <a:pt x="76510" y="120988"/>
                          <a:pt x="76770" y="121030"/>
                          <a:pt x="77072" y="121073"/>
                        </a:cubicBezTo>
                        <a:cubicBezTo>
                          <a:pt x="77547" y="121160"/>
                          <a:pt x="78022" y="121246"/>
                          <a:pt x="78540" y="121289"/>
                        </a:cubicBezTo>
                        <a:lnTo>
                          <a:pt x="79965" y="121462"/>
                        </a:lnTo>
                        <a:lnTo>
                          <a:pt x="79965" y="174023"/>
                        </a:lnTo>
                        <a:lnTo>
                          <a:pt x="78670" y="174325"/>
                        </a:lnTo>
                        <a:cubicBezTo>
                          <a:pt x="77656" y="174518"/>
                          <a:pt x="76659" y="174792"/>
                          <a:pt x="75690" y="175145"/>
                        </a:cubicBezTo>
                        <a:cubicBezTo>
                          <a:pt x="75642" y="175140"/>
                          <a:pt x="75595" y="175155"/>
                          <a:pt x="75560" y="175189"/>
                        </a:cubicBezTo>
                        <a:lnTo>
                          <a:pt x="75431" y="175232"/>
                        </a:lnTo>
                        <a:cubicBezTo>
                          <a:pt x="74219" y="175657"/>
                          <a:pt x="73048" y="176191"/>
                          <a:pt x="71933" y="176828"/>
                        </a:cubicBezTo>
                        <a:cubicBezTo>
                          <a:pt x="71457" y="177087"/>
                          <a:pt x="70983" y="177476"/>
                          <a:pt x="70507" y="177777"/>
                        </a:cubicBezTo>
                        <a:cubicBezTo>
                          <a:pt x="69860" y="178209"/>
                          <a:pt x="69212" y="178598"/>
                          <a:pt x="68651" y="179030"/>
                        </a:cubicBezTo>
                        <a:cubicBezTo>
                          <a:pt x="68133" y="179418"/>
                          <a:pt x="67744" y="179892"/>
                          <a:pt x="67268" y="180324"/>
                        </a:cubicBezTo>
                        <a:cubicBezTo>
                          <a:pt x="66719" y="180794"/>
                          <a:pt x="66200" y="181298"/>
                          <a:pt x="65715" y="181835"/>
                        </a:cubicBezTo>
                        <a:cubicBezTo>
                          <a:pt x="65412" y="182179"/>
                          <a:pt x="65153" y="182568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1"/>
                          <a:pt x="95704" y="176680"/>
                          <a:pt x="91453" y="175188"/>
                        </a:cubicBezTo>
                        <a:cubicBezTo>
                          <a:pt x="90456" y="174816"/>
                          <a:pt x="89431" y="174527"/>
                          <a:pt x="88386" y="174325"/>
                        </a:cubicBezTo>
                        <a:lnTo>
                          <a:pt x="87090" y="174023"/>
                        </a:lnTo>
                        <a:lnTo>
                          <a:pt x="87090" y="121030"/>
                        </a:lnTo>
                        <a:lnTo>
                          <a:pt x="88343" y="120728"/>
                        </a:lnTo>
                        <a:cubicBezTo>
                          <a:pt x="90762" y="120193"/>
                          <a:pt x="93080" y="119275"/>
                          <a:pt x="95209" y="118009"/>
                        </a:cubicBezTo>
                        <a:lnTo>
                          <a:pt x="96072" y="117405"/>
                        </a:lnTo>
                        <a:lnTo>
                          <a:pt x="114426" y="117405"/>
                        </a:lnTo>
                        <a:cubicBezTo>
                          <a:pt x="115640" y="117400"/>
                          <a:pt x="116623" y="116418"/>
                          <a:pt x="116628" y="11520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80" name="Google Shape;2880;g2d252dde5c4_1_531"/>
                  <p:cNvSpPr/>
                  <p:nvPr/>
                </p:nvSpPr>
                <p:spPr>
                  <a:xfrm>
                    <a:off x="5030321" y="3255639"/>
                    <a:ext cx="34028" cy="20282"/>
                  </a:xfrm>
                  <a:custGeom>
                    <a:rect b="b" l="l" r="r" t="t"/>
                    <a:pathLst>
                      <a:path extrusionOk="0" h="20282" w="34028">
                        <a:moveTo>
                          <a:pt x="34362" y="9907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3"/>
                        </a:cubicBezTo>
                        <a:lnTo>
                          <a:pt x="17089" y="20263"/>
                        </a:lnTo>
                        <a:cubicBezTo>
                          <a:pt x="7934" y="20263"/>
                          <a:pt x="421" y="15819"/>
                          <a:pt x="334" y="10339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6"/>
                          <a:pt x="12954" y="-24"/>
                          <a:pt x="17218" y="25"/>
                        </a:cubicBezTo>
                        <a:lnTo>
                          <a:pt x="17565" y="-19"/>
                        </a:lnTo>
                        <a:cubicBezTo>
                          <a:pt x="26762" y="-19"/>
                          <a:pt x="34277" y="4426"/>
                          <a:pt x="34362" y="9907"/>
                        </a:cubicBezTo>
                        <a:close/>
                        <a:moveTo>
                          <a:pt x="27843" y="14222"/>
                        </a:moveTo>
                        <a:cubicBezTo>
                          <a:pt x="28835" y="13617"/>
                          <a:pt x="31081" y="11978"/>
                          <a:pt x="31081" y="9950"/>
                        </a:cubicBezTo>
                        <a:cubicBezTo>
                          <a:pt x="31038" y="6799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4"/>
                          <a:pt x="9983" y="4184"/>
                          <a:pt x="6811" y="6022"/>
                        </a:cubicBezTo>
                        <a:cubicBezTo>
                          <a:pt x="5861" y="6627"/>
                          <a:pt x="3573" y="8310"/>
                          <a:pt x="3616" y="10295"/>
                        </a:cubicBezTo>
                        <a:cubicBezTo>
                          <a:pt x="3659" y="13445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5"/>
                          <a:pt x="24685" y="16061"/>
                          <a:pt x="27843" y="1422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81" name="Google Shape;2881;g2d252dde5c4_1_531"/>
                <p:cNvGrpSpPr/>
                <p:nvPr/>
              </p:nvGrpSpPr>
              <p:grpSpPr>
                <a:xfrm>
                  <a:off x="3627127" y="1430515"/>
                  <a:ext cx="320728" cy="239680"/>
                  <a:chOff x="5409202" y="3162440"/>
                  <a:chExt cx="320728" cy="239680"/>
                </a:xfrm>
              </p:grpSpPr>
              <p:sp>
                <p:nvSpPr>
                  <p:cNvPr id="2882" name="Google Shape;2882;g2d252dde5c4_1_531"/>
                  <p:cNvSpPr/>
                  <p:nvPr/>
                </p:nvSpPr>
                <p:spPr>
                  <a:xfrm>
                    <a:off x="5409202" y="3361125"/>
                    <a:ext cx="320728" cy="40995"/>
                  </a:xfrm>
                  <a:custGeom>
                    <a:rect b="b" l="l" r="r" t="t"/>
                    <a:pathLst>
                      <a:path extrusionOk="0" h="40995" w="320728">
                        <a:moveTo>
                          <a:pt x="0" y="0"/>
                        </a:moveTo>
                        <a:lnTo>
                          <a:pt x="320728" y="0"/>
                        </a:lnTo>
                        <a:lnTo>
                          <a:pt x="320728" y="40996"/>
                        </a:lnTo>
                        <a:lnTo>
                          <a:pt x="0" y="40996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83" name="Google Shape;2883;g2d252dde5c4_1_531"/>
                  <p:cNvSpPr/>
                  <p:nvPr/>
                </p:nvSpPr>
                <p:spPr>
                  <a:xfrm>
                    <a:off x="5524935" y="3239171"/>
                    <a:ext cx="87275" cy="99642"/>
                  </a:xfrm>
                  <a:custGeom>
                    <a:rect b="b" l="l" r="r" t="t"/>
                    <a:pathLst>
                      <a:path extrusionOk="0" h="99642" w="87275">
                        <a:moveTo>
                          <a:pt x="87609" y="3736"/>
                        </a:moveTo>
                        <a:lnTo>
                          <a:pt x="72623" y="66007"/>
                        </a:lnTo>
                        <a:lnTo>
                          <a:pt x="72970" y="66568"/>
                        </a:lnTo>
                        <a:cubicBezTo>
                          <a:pt x="74550" y="69420"/>
                          <a:pt x="75368" y="72630"/>
                          <a:pt x="75344" y="75890"/>
                        </a:cubicBezTo>
                        <a:lnTo>
                          <a:pt x="75344" y="99624"/>
                        </a:lnTo>
                        <a:lnTo>
                          <a:pt x="9100" y="99624"/>
                        </a:lnTo>
                        <a:lnTo>
                          <a:pt x="9100" y="75889"/>
                        </a:lnTo>
                        <a:cubicBezTo>
                          <a:pt x="9000" y="71113"/>
                          <a:pt x="10819" y="66497"/>
                          <a:pt x="14152" y="63072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7"/>
                        </a:lnTo>
                        <a:lnTo>
                          <a:pt x="62346" y="59707"/>
                        </a:lnTo>
                        <a:cubicBezTo>
                          <a:pt x="63413" y="59720"/>
                          <a:pt x="64474" y="59879"/>
                          <a:pt x="65499" y="60181"/>
                        </a:cubicBezTo>
                        <a:lnTo>
                          <a:pt x="67139" y="60698"/>
                        </a:lnTo>
                        <a:lnTo>
                          <a:pt x="81433" y="1233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84" name="Google Shape;2884;g2d252dde5c4_1_531"/>
                  <p:cNvSpPr/>
                  <p:nvPr/>
                </p:nvSpPr>
                <p:spPr>
                  <a:xfrm>
                    <a:off x="5540869" y="3162440"/>
                    <a:ext cx="55751" cy="53957"/>
                  </a:xfrm>
                  <a:custGeom>
                    <a:rect b="b" l="l" r="r" t="t"/>
                    <a:pathLst>
                      <a:path extrusionOk="0" h="53957" w="55751">
                        <a:moveTo>
                          <a:pt x="56042" y="37616"/>
                        </a:moveTo>
                        <a:cubicBezTo>
                          <a:pt x="56035" y="37947"/>
                          <a:pt x="56049" y="38279"/>
                          <a:pt x="56085" y="38608"/>
                        </a:cubicBezTo>
                        <a:cubicBezTo>
                          <a:pt x="52542" y="43485"/>
                          <a:pt x="48275" y="47792"/>
                          <a:pt x="43432" y="51382"/>
                        </a:cubicBezTo>
                        <a:cubicBezTo>
                          <a:pt x="37973" y="53175"/>
                          <a:pt x="32248" y="54021"/>
                          <a:pt x="26504" y="53884"/>
                        </a:cubicBezTo>
                        <a:cubicBezTo>
                          <a:pt x="21557" y="54169"/>
                          <a:pt x="16611" y="53327"/>
                          <a:pt x="12037" y="51424"/>
                        </a:cubicBezTo>
                        <a:cubicBezTo>
                          <a:pt x="8966" y="49027"/>
                          <a:pt x="6310" y="46140"/>
                          <a:pt x="4177" y="42880"/>
                        </a:cubicBezTo>
                        <a:lnTo>
                          <a:pt x="4177" y="42319"/>
                        </a:lnTo>
                        <a:lnTo>
                          <a:pt x="3745" y="42319"/>
                        </a:lnTo>
                        <a:cubicBezTo>
                          <a:pt x="2882" y="41197"/>
                          <a:pt x="2104" y="40075"/>
                          <a:pt x="1456" y="39126"/>
                        </a:cubicBezTo>
                        <a:lnTo>
                          <a:pt x="1414" y="39083"/>
                        </a:lnTo>
                        <a:cubicBezTo>
                          <a:pt x="1025" y="38522"/>
                          <a:pt x="679" y="37961"/>
                          <a:pt x="334" y="37529"/>
                        </a:cubicBezTo>
                        <a:lnTo>
                          <a:pt x="1587" y="34853"/>
                        </a:lnTo>
                        <a:lnTo>
                          <a:pt x="1716" y="34552"/>
                        </a:lnTo>
                        <a:lnTo>
                          <a:pt x="1759" y="34120"/>
                        </a:lnTo>
                        <a:cubicBezTo>
                          <a:pt x="1823" y="33909"/>
                          <a:pt x="1866" y="33692"/>
                          <a:pt x="1889" y="33473"/>
                        </a:cubicBezTo>
                        <a:lnTo>
                          <a:pt x="1889" y="29934"/>
                        </a:lnTo>
                        <a:cubicBezTo>
                          <a:pt x="174" y="15205"/>
                          <a:pt x="10733" y="1876"/>
                          <a:pt x="25473" y="163"/>
                        </a:cubicBezTo>
                        <a:cubicBezTo>
                          <a:pt x="40212" y="-1550"/>
                          <a:pt x="53550" y="9002"/>
                          <a:pt x="55264" y="23731"/>
                        </a:cubicBezTo>
                        <a:cubicBezTo>
                          <a:pt x="55504" y="25792"/>
                          <a:pt x="55504" y="27873"/>
                          <a:pt x="55264" y="29934"/>
                        </a:cubicBezTo>
                        <a:lnTo>
                          <a:pt x="55264" y="35069"/>
                        </a:lnTo>
                        <a:lnTo>
                          <a:pt x="55393" y="35372"/>
                        </a:lnTo>
                        <a:cubicBezTo>
                          <a:pt x="55386" y="35531"/>
                          <a:pt x="55401" y="35691"/>
                          <a:pt x="55437" y="35846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85" name="Google Shape;2885;g2d252dde5c4_1_531"/>
                <p:cNvGrpSpPr/>
                <p:nvPr/>
              </p:nvGrpSpPr>
              <p:grpSpPr>
                <a:xfrm>
                  <a:off x="3594313" y="1424112"/>
                  <a:ext cx="381012" cy="256077"/>
                  <a:chOff x="5376388" y="3156037"/>
                  <a:chExt cx="381012" cy="256077"/>
                </a:xfrm>
              </p:grpSpPr>
              <p:sp>
                <p:nvSpPr>
                  <p:cNvPr id="2886" name="Google Shape;2886;g2d252dde5c4_1_531"/>
                  <p:cNvSpPr/>
                  <p:nvPr/>
                </p:nvSpPr>
                <p:spPr>
                  <a:xfrm>
                    <a:off x="5376388" y="3156037"/>
                    <a:ext cx="381012" cy="256077"/>
                  </a:xfrm>
                  <a:custGeom>
                    <a:rect b="b" l="l" r="r" t="t"/>
                    <a:pathLst>
                      <a:path extrusionOk="0" h="256077" w="381012">
                        <a:moveTo>
                          <a:pt x="381347" y="182913"/>
                        </a:moveTo>
                        <a:lnTo>
                          <a:pt x="381347" y="201944"/>
                        </a:lnTo>
                        <a:cubicBezTo>
                          <a:pt x="381348" y="203754"/>
                          <a:pt x="379880" y="205222"/>
                          <a:pt x="378068" y="205223"/>
                        </a:cubicBezTo>
                        <a:cubicBezTo>
                          <a:pt x="378067" y="205223"/>
                          <a:pt x="378066" y="205223"/>
                          <a:pt x="378064" y="205223"/>
                        </a:cubicBezTo>
                        <a:lnTo>
                          <a:pt x="363814" y="205223"/>
                        </a:lnTo>
                        <a:lnTo>
                          <a:pt x="363814" y="247816"/>
                        </a:lnTo>
                        <a:cubicBezTo>
                          <a:pt x="364088" y="248336"/>
                          <a:pt x="364236" y="248912"/>
                          <a:pt x="364246" y="249499"/>
                        </a:cubicBezTo>
                        <a:lnTo>
                          <a:pt x="364246" y="252779"/>
                        </a:lnTo>
                        <a:cubicBezTo>
                          <a:pt x="364247" y="254590"/>
                          <a:pt x="362778" y="256058"/>
                          <a:pt x="360966" y="256059"/>
                        </a:cubicBezTo>
                        <a:cubicBezTo>
                          <a:pt x="360965" y="256059"/>
                          <a:pt x="360965" y="256059"/>
                          <a:pt x="360964" y="256059"/>
                        </a:cubicBezTo>
                        <a:lnTo>
                          <a:pt x="28273" y="256059"/>
                        </a:lnTo>
                        <a:cubicBezTo>
                          <a:pt x="26014" y="255182"/>
                          <a:pt x="24228" y="253397"/>
                          <a:pt x="23351" y="251139"/>
                        </a:cubicBezTo>
                        <a:lnTo>
                          <a:pt x="23351" y="205223"/>
                        </a:lnTo>
                        <a:lnTo>
                          <a:pt x="3615" y="205223"/>
                        </a:lnTo>
                        <a:cubicBezTo>
                          <a:pt x="1803" y="205224"/>
                          <a:pt x="334" y="203757"/>
                          <a:pt x="334" y="201947"/>
                        </a:cubicBezTo>
                        <a:cubicBezTo>
                          <a:pt x="334" y="201946"/>
                          <a:pt x="334" y="201945"/>
                          <a:pt x="334" y="201944"/>
                        </a:cubicBezTo>
                        <a:lnTo>
                          <a:pt x="334" y="182913"/>
                        </a:lnTo>
                        <a:cubicBezTo>
                          <a:pt x="333" y="181102"/>
                          <a:pt x="1801" y="179634"/>
                          <a:pt x="3613" y="179633"/>
                        </a:cubicBezTo>
                        <a:cubicBezTo>
                          <a:pt x="3613" y="179633"/>
                          <a:pt x="3614" y="179633"/>
                          <a:pt x="3615" y="179633"/>
                        </a:cubicBezTo>
                        <a:lnTo>
                          <a:pt x="59020" y="179633"/>
                        </a:lnTo>
                        <a:cubicBezTo>
                          <a:pt x="62660" y="174743"/>
                          <a:pt x="67662" y="171036"/>
                          <a:pt x="73401" y="168974"/>
                        </a:cubicBezTo>
                        <a:lnTo>
                          <a:pt x="73401" y="127029"/>
                        </a:lnTo>
                        <a:cubicBezTo>
                          <a:pt x="70728" y="126394"/>
                          <a:pt x="68166" y="125361"/>
                          <a:pt x="65800" y="123965"/>
                        </a:cubicBezTo>
                        <a:lnTo>
                          <a:pt x="52629" y="123965"/>
                        </a:lnTo>
                        <a:cubicBezTo>
                          <a:pt x="47788" y="123965"/>
                          <a:pt x="43863" y="120043"/>
                          <a:pt x="43863" y="115205"/>
                        </a:cubicBezTo>
                        <a:cubicBezTo>
                          <a:pt x="43863" y="110367"/>
                          <a:pt x="47788" y="106444"/>
                          <a:pt x="52629" y="106444"/>
                        </a:cubicBezTo>
                        <a:lnTo>
                          <a:pt x="57293" y="106444"/>
                        </a:lnTo>
                        <a:cubicBezTo>
                          <a:pt x="58490" y="101995"/>
                          <a:pt x="61412" y="98206"/>
                          <a:pt x="65412" y="95915"/>
                        </a:cubicBezTo>
                        <a:cubicBezTo>
                          <a:pt x="70368" y="92943"/>
                          <a:pt x="76041" y="91376"/>
                          <a:pt x="81822" y="91384"/>
                        </a:cubicBezTo>
                        <a:lnTo>
                          <a:pt x="82296" y="91383"/>
                        </a:lnTo>
                        <a:cubicBezTo>
                          <a:pt x="91923" y="90622"/>
                          <a:pt x="101142" y="95412"/>
                          <a:pt x="106047" y="103725"/>
                        </a:cubicBezTo>
                        <a:lnTo>
                          <a:pt x="136924" y="82623"/>
                        </a:lnTo>
                        <a:cubicBezTo>
                          <a:pt x="137189" y="82463"/>
                          <a:pt x="137463" y="82319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2" y="65901"/>
                          <a:pt x="162339" y="58843"/>
                          <a:pt x="162144" y="51682"/>
                        </a:cubicBezTo>
                        <a:cubicBezTo>
                          <a:pt x="160589" y="49439"/>
                          <a:pt x="159380" y="47669"/>
                          <a:pt x="159078" y="47194"/>
                        </a:cubicBezTo>
                        <a:lnTo>
                          <a:pt x="158818" y="46805"/>
                        </a:lnTo>
                        <a:cubicBezTo>
                          <a:pt x="158500" y="46332"/>
                          <a:pt x="158320" y="45779"/>
                          <a:pt x="158301" y="45209"/>
                        </a:cubicBezTo>
                        <a:lnTo>
                          <a:pt x="158215" y="43828"/>
                        </a:lnTo>
                        <a:cubicBezTo>
                          <a:pt x="158173" y="43283"/>
                          <a:pt x="158262" y="42735"/>
                          <a:pt x="158473" y="42231"/>
                        </a:cubicBezTo>
                        <a:lnTo>
                          <a:pt x="159855" y="39341"/>
                        </a:lnTo>
                        <a:lnTo>
                          <a:pt x="159855" y="36493"/>
                        </a:lnTo>
                        <a:cubicBezTo>
                          <a:pt x="158135" y="18129"/>
                          <a:pt x="171637" y="1848"/>
                          <a:pt x="190013" y="129"/>
                        </a:cubicBezTo>
                        <a:cubicBezTo>
                          <a:pt x="208390" y="-1591"/>
                          <a:pt x="224682" y="11902"/>
                          <a:pt x="226402" y="30265"/>
                        </a:cubicBezTo>
                        <a:cubicBezTo>
                          <a:pt x="226596" y="32337"/>
                          <a:pt x="226596" y="34421"/>
                          <a:pt x="226402" y="36493"/>
                        </a:cubicBezTo>
                        <a:lnTo>
                          <a:pt x="226402" y="40851"/>
                        </a:lnTo>
                        <a:lnTo>
                          <a:pt x="226964" y="42663"/>
                        </a:lnTo>
                        <a:cubicBezTo>
                          <a:pt x="227084" y="42995"/>
                          <a:pt x="227142" y="43346"/>
                          <a:pt x="227136" y="43699"/>
                        </a:cubicBezTo>
                        <a:cubicBezTo>
                          <a:pt x="227122" y="44059"/>
                          <a:pt x="227136" y="44420"/>
                          <a:pt x="227179" y="44778"/>
                        </a:cubicBezTo>
                        <a:lnTo>
                          <a:pt x="227309" y="45511"/>
                        </a:lnTo>
                        <a:cubicBezTo>
                          <a:pt x="227468" y="46413"/>
                          <a:pt x="227232" y="47341"/>
                          <a:pt x="226661" y="48057"/>
                        </a:cubicBezTo>
                        <a:lnTo>
                          <a:pt x="226229" y="48662"/>
                        </a:lnTo>
                        <a:cubicBezTo>
                          <a:pt x="225927" y="49050"/>
                          <a:pt x="224804" y="50474"/>
                          <a:pt x="223293" y="52287"/>
                        </a:cubicBezTo>
                        <a:cubicBezTo>
                          <a:pt x="223047" y="59320"/>
                          <a:pt x="221479" y="66244"/>
                          <a:pt x="218672" y="72698"/>
                        </a:cubicBezTo>
                        <a:lnTo>
                          <a:pt x="222602" y="74424"/>
                        </a:lnTo>
                        <a:lnTo>
                          <a:pt x="244410" y="83271"/>
                        </a:lnTo>
                        <a:lnTo>
                          <a:pt x="254386" y="87112"/>
                        </a:lnTo>
                        <a:cubicBezTo>
                          <a:pt x="255044" y="87382"/>
                          <a:pt x="255602" y="87849"/>
                          <a:pt x="255983" y="88450"/>
                        </a:cubicBezTo>
                        <a:lnTo>
                          <a:pt x="256976" y="90089"/>
                        </a:lnTo>
                        <a:lnTo>
                          <a:pt x="301154" y="133934"/>
                        </a:lnTo>
                        <a:cubicBezTo>
                          <a:pt x="305235" y="132242"/>
                          <a:pt x="309603" y="131348"/>
                          <a:pt x="314022" y="131301"/>
                        </a:cubicBezTo>
                        <a:lnTo>
                          <a:pt x="314498" y="131301"/>
                        </a:lnTo>
                        <a:cubicBezTo>
                          <a:pt x="328058" y="131301"/>
                          <a:pt x="338810" y="138853"/>
                          <a:pt x="339458" y="148563"/>
                        </a:cubicBezTo>
                        <a:lnTo>
                          <a:pt x="345158" y="148563"/>
                        </a:lnTo>
                        <a:cubicBezTo>
                          <a:pt x="350000" y="148563"/>
                          <a:pt x="353925" y="152485"/>
                          <a:pt x="353925" y="157323"/>
                        </a:cubicBezTo>
                        <a:cubicBezTo>
                          <a:pt x="353925" y="162161"/>
                          <a:pt x="350000" y="166083"/>
                          <a:pt x="345158" y="166083"/>
                        </a:cubicBezTo>
                        <a:lnTo>
                          <a:pt x="325251" y="166083"/>
                        </a:lnTo>
                        <a:cubicBezTo>
                          <a:pt x="324991" y="166169"/>
                          <a:pt x="324688" y="166298"/>
                          <a:pt x="324387" y="166385"/>
                        </a:cubicBezTo>
                        <a:lnTo>
                          <a:pt x="324387" y="170442"/>
                        </a:lnTo>
                        <a:cubicBezTo>
                          <a:pt x="329547" y="172270"/>
                          <a:pt x="334124" y="175443"/>
                          <a:pt x="337644" y="179633"/>
                        </a:cubicBezTo>
                        <a:lnTo>
                          <a:pt x="378064" y="179633"/>
                        </a:lnTo>
                        <a:cubicBezTo>
                          <a:pt x="379876" y="179632"/>
                          <a:pt x="381346" y="181099"/>
                          <a:pt x="381347" y="182910"/>
                        </a:cubicBezTo>
                        <a:cubicBezTo>
                          <a:pt x="381347" y="182911"/>
                          <a:pt x="381347" y="182912"/>
                          <a:pt x="381347" y="182913"/>
                        </a:cubicBezTo>
                        <a:close/>
                        <a:moveTo>
                          <a:pt x="374740" y="198664"/>
                        </a:moveTo>
                        <a:lnTo>
                          <a:pt x="374740" y="193831"/>
                        </a:lnTo>
                        <a:lnTo>
                          <a:pt x="6897" y="193831"/>
                        </a:lnTo>
                        <a:lnTo>
                          <a:pt x="6897" y="198664"/>
                        </a:lnTo>
                        <a:lnTo>
                          <a:pt x="374740" y="198664"/>
                        </a:lnTo>
                        <a:close/>
                        <a:moveTo>
                          <a:pt x="374740" y="190551"/>
                        </a:moveTo>
                        <a:lnTo>
                          <a:pt x="374740" y="186193"/>
                        </a:lnTo>
                        <a:lnTo>
                          <a:pt x="6897" y="186193"/>
                        </a:lnTo>
                        <a:lnTo>
                          <a:pt x="6897" y="190551"/>
                        </a:lnTo>
                        <a:close/>
                        <a:moveTo>
                          <a:pt x="353925" y="246220"/>
                        </a:moveTo>
                        <a:lnTo>
                          <a:pt x="353925" y="205223"/>
                        </a:lnTo>
                        <a:lnTo>
                          <a:pt x="33196" y="205223"/>
                        </a:lnTo>
                        <a:lnTo>
                          <a:pt x="33196" y="246220"/>
                        </a:lnTo>
                        <a:close/>
                        <a:moveTo>
                          <a:pt x="347360" y="157323"/>
                        </a:moveTo>
                        <a:cubicBezTo>
                          <a:pt x="347356" y="156110"/>
                          <a:pt x="346372" y="155127"/>
                          <a:pt x="345158" y="155122"/>
                        </a:cubicBezTo>
                        <a:lnTo>
                          <a:pt x="331124" y="155122"/>
                        </a:lnTo>
                        <a:lnTo>
                          <a:pt x="332160" y="152835"/>
                        </a:lnTo>
                        <a:cubicBezTo>
                          <a:pt x="332452" y="152144"/>
                          <a:pt x="332655" y="151419"/>
                          <a:pt x="332764" y="150678"/>
                        </a:cubicBezTo>
                        <a:cubicBezTo>
                          <a:pt x="332808" y="150418"/>
                          <a:pt x="332851" y="150159"/>
                          <a:pt x="332893" y="149857"/>
                        </a:cubicBezTo>
                        <a:lnTo>
                          <a:pt x="332893" y="149382"/>
                        </a:lnTo>
                        <a:cubicBezTo>
                          <a:pt x="332808" y="143039"/>
                          <a:pt x="324559" y="137861"/>
                          <a:pt x="314498" y="137861"/>
                        </a:cubicBezTo>
                        <a:lnTo>
                          <a:pt x="314065" y="137861"/>
                        </a:lnTo>
                        <a:cubicBezTo>
                          <a:pt x="312899" y="137904"/>
                          <a:pt x="311777" y="137989"/>
                          <a:pt x="310654" y="138120"/>
                        </a:cubicBezTo>
                        <a:lnTo>
                          <a:pt x="309359" y="138378"/>
                        </a:lnTo>
                        <a:cubicBezTo>
                          <a:pt x="308703" y="138466"/>
                          <a:pt x="308054" y="138596"/>
                          <a:pt x="307415" y="138766"/>
                        </a:cubicBezTo>
                        <a:cubicBezTo>
                          <a:pt x="306941" y="138896"/>
                          <a:pt x="306465" y="139026"/>
                          <a:pt x="305991" y="139198"/>
                        </a:cubicBezTo>
                        <a:cubicBezTo>
                          <a:pt x="305429" y="139371"/>
                          <a:pt x="304868" y="139543"/>
                          <a:pt x="304349" y="139759"/>
                        </a:cubicBezTo>
                        <a:cubicBezTo>
                          <a:pt x="303918" y="139932"/>
                          <a:pt x="303529" y="140147"/>
                          <a:pt x="303097" y="140320"/>
                        </a:cubicBezTo>
                        <a:cubicBezTo>
                          <a:pt x="302417" y="140630"/>
                          <a:pt x="301754" y="140976"/>
                          <a:pt x="301110" y="141356"/>
                        </a:cubicBezTo>
                        <a:lnTo>
                          <a:pt x="300031" y="142090"/>
                        </a:lnTo>
                        <a:lnTo>
                          <a:pt x="252787" y="95138"/>
                        </a:lnTo>
                        <a:lnTo>
                          <a:pt x="252528" y="95225"/>
                        </a:lnTo>
                        <a:lnTo>
                          <a:pt x="251665" y="93930"/>
                        </a:lnTo>
                        <a:lnTo>
                          <a:pt x="251621" y="93887"/>
                        </a:lnTo>
                        <a:lnTo>
                          <a:pt x="251536" y="93714"/>
                        </a:lnTo>
                        <a:lnTo>
                          <a:pt x="250974" y="92850"/>
                        </a:lnTo>
                        <a:lnTo>
                          <a:pt x="242423" y="89572"/>
                        </a:lnTo>
                        <a:lnTo>
                          <a:pt x="241992" y="89399"/>
                        </a:lnTo>
                        <a:lnTo>
                          <a:pt x="239271" y="88319"/>
                        </a:lnTo>
                        <a:lnTo>
                          <a:pt x="224717" y="148821"/>
                        </a:lnTo>
                        <a:cubicBezTo>
                          <a:pt x="226380" y="152020"/>
                          <a:pt x="227239" y="155574"/>
                          <a:pt x="227222" y="159179"/>
                        </a:cubicBezTo>
                        <a:lnTo>
                          <a:pt x="227222" y="182913"/>
                        </a:lnTo>
                        <a:lnTo>
                          <a:pt x="239745" y="182913"/>
                        </a:lnTo>
                        <a:lnTo>
                          <a:pt x="243934" y="138249"/>
                        </a:lnTo>
                        <a:lnTo>
                          <a:pt x="296965" y="178209"/>
                        </a:lnTo>
                        <a:cubicBezTo>
                          <a:pt x="299431" y="176178"/>
                          <a:pt x="302239" y="174601"/>
                          <a:pt x="305257" y="173548"/>
                        </a:cubicBezTo>
                        <a:cubicBezTo>
                          <a:pt x="305947" y="173290"/>
                          <a:pt x="306681" y="173074"/>
                          <a:pt x="307415" y="172858"/>
                        </a:cubicBezTo>
                        <a:lnTo>
                          <a:pt x="307415" y="164012"/>
                        </a:lnTo>
                        <a:cubicBezTo>
                          <a:pt x="306033" y="163712"/>
                          <a:pt x="304676" y="163308"/>
                          <a:pt x="303355" y="162803"/>
                        </a:cubicBezTo>
                        <a:lnTo>
                          <a:pt x="283361" y="162803"/>
                        </a:lnTo>
                        <a:cubicBezTo>
                          <a:pt x="280332" y="162803"/>
                          <a:pt x="277877" y="160349"/>
                          <a:pt x="277877" y="157323"/>
                        </a:cubicBezTo>
                        <a:cubicBezTo>
                          <a:pt x="277877" y="154295"/>
                          <a:pt x="280332" y="151842"/>
                          <a:pt x="283361" y="151842"/>
                        </a:cubicBezTo>
                        <a:lnTo>
                          <a:pt x="297699" y="152101"/>
                        </a:lnTo>
                        <a:cubicBezTo>
                          <a:pt x="297427" y="151383"/>
                          <a:pt x="297281" y="150624"/>
                          <a:pt x="297267" y="149857"/>
                        </a:cubicBezTo>
                        <a:lnTo>
                          <a:pt x="297267" y="149771"/>
                        </a:lnTo>
                        <a:cubicBezTo>
                          <a:pt x="297570" y="146801"/>
                          <a:pt x="299336" y="144179"/>
                          <a:pt x="301974" y="142780"/>
                        </a:cubicBezTo>
                        <a:cubicBezTo>
                          <a:pt x="305648" y="140611"/>
                          <a:pt x="309842" y="139478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09" y="143945"/>
                          <a:pt x="331253" y="149425"/>
                        </a:cubicBezTo>
                        <a:cubicBezTo>
                          <a:pt x="330980" y="152427"/>
                          <a:pt x="329210" y="155089"/>
                          <a:pt x="326546" y="156503"/>
                        </a:cubicBezTo>
                        <a:cubicBezTo>
                          <a:pt x="322870" y="158662"/>
                          <a:pt x="318675" y="159781"/>
                          <a:pt x="314411" y="159739"/>
                        </a:cubicBezTo>
                        <a:lnTo>
                          <a:pt x="314022" y="159783"/>
                        </a:lnTo>
                        <a:cubicBezTo>
                          <a:pt x="309050" y="159967"/>
                          <a:pt x="304168" y="158428"/>
                          <a:pt x="300203" y="155424"/>
                        </a:cubicBezTo>
                        <a:lnTo>
                          <a:pt x="283319" y="155122"/>
                        </a:lnTo>
                        <a:cubicBezTo>
                          <a:pt x="282103" y="155145"/>
                          <a:pt x="281136" y="156150"/>
                          <a:pt x="281159" y="157365"/>
                        </a:cubicBezTo>
                        <a:cubicBezTo>
                          <a:pt x="281182" y="158564"/>
                          <a:pt x="282161" y="159523"/>
                          <a:pt x="283361" y="159524"/>
                        </a:cubicBezTo>
                        <a:lnTo>
                          <a:pt x="304263" y="159653"/>
                        </a:lnTo>
                        <a:cubicBezTo>
                          <a:pt x="305895" y="160286"/>
                          <a:pt x="307588" y="160749"/>
                          <a:pt x="309315" y="161034"/>
                        </a:cubicBezTo>
                        <a:lnTo>
                          <a:pt x="310697" y="161250"/>
                        </a:lnTo>
                        <a:lnTo>
                          <a:pt x="310697" y="175534"/>
                        </a:lnTo>
                        <a:lnTo>
                          <a:pt x="309402" y="175793"/>
                        </a:lnTo>
                        <a:cubicBezTo>
                          <a:pt x="308357" y="175994"/>
                          <a:pt x="307332" y="176282"/>
                          <a:pt x="306336" y="176655"/>
                        </a:cubicBezTo>
                        <a:cubicBezTo>
                          <a:pt x="302690" y="177929"/>
                          <a:pt x="299413" y="180078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5"/>
                        </a:lnTo>
                        <a:cubicBezTo>
                          <a:pt x="330821" y="181920"/>
                          <a:pt x="330303" y="181532"/>
                          <a:pt x="329785" y="181101"/>
                        </a:cubicBezTo>
                        <a:cubicBezTo>
                          <a:pt x="329387" y="180719"/>
                          <a:pt x="328969" y="180358"/>
                          <a:pt x="328532" y="180021"/>
                        </a:cubicBezTo>
                        <a:cubicBezTo>
                          <a:pt x="327971" y="179633"/>
                          <a:pt x="327366" y="179288"/>
                          <a:pt x="326805" y="178899"/>
                        </a:cubicBezTo>
                        <a:cubicBezTo>
                          <a:pt x="326374" y="178641"/>
                          <a:pt x="325941" y="178339"/>
                          <a:pt x="325509" y="178080"/>
                        </a:cubicBezTo>
                        <a:cubicBezTo>
                          <a:pt x="324540" y="177596"/>
                          <a:pt x="323545" y="177164"/>
                          <a:pt x="322530" y="176785"/>
                        </a:cubicBezTo>
                        <a:lnTo>
                          <a:pt x="322185" y="176656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3"/>
                        </a:cubicBezTo>
                        <a:lnTo>
                          <a:pt x="317823" y="175534"/>
                        </a:lnTo>
                        <a:lnTo>
                          <a:pt x="317823" y="161163"/>
                        </a:lnTo>
                        <a:lnTo>
                          <a:pt x="319162" y="160905"/>
                        </a:lnTo>
                        <a:cubicBezTo>
                          <a:pt x="319723" y="160776"/>
                          <a:pt x="320285" y="160645"/>
                          <a:pt x="320802" y="160516"/>
                        </a:cubicBezTo>
                        <a:cubicBezTo>
                          <a:pt x="321607" y="160332"/>
                          <a:pt x="322400" y="160101"/>
                          <a:pt x="323177" y="159825"/>
                        </a:cubicBezTo>
                        <a:cubicBezTo>
                          <a:pt x="323399" y="159773"/>
                          <a:pt x="323616" y="159701"/>
                          <a:pt x="323825" y="159610"/>
                        </a:cubicBezTo>
                        <a:lnTo>
                          <a:pt x="324387" y="159523"/>
                        </a:lnTo>
                        <a:lnTo>
                          <a:pt x="345158" y="159523"/>
                        </a:lnTo>
                        <a:cubicBezTo>
                          <a:pt x="346372" y="159518"/>
                          <a:pt x="347355" y="158536"/>
                          <a:pt x="347360" y="157323"/>
                        </a:cubicBezTo>
                        <a:close/>
                        <a:moveTo>
                          <a:pt x="324775" y="153741"/>
                        </a:moveTo>
                        <a:cubicBezTo>
                          <a:pt x="325769" y="153137"/>
                          <a:pt x="328014" y="151497"/>
                          <a:pt x="327971" y="149469"/>
                        </a:cubicBezTo>
                        <a:cubicBezTo>
                          <a:pt x="327927" y="146318"/>
                          <a:pt x="322185" y="142780"/>
                          <a:pt x="314498" y="142780"/>
                        </a:cubicBezTo>
                        <a:lnTo>
                          <a:pt x="314152" y="142780"/>
                        </a:lnTo>
                        <a:cubicBezTo>
                          <a:pt x="310499" y="142761"/>
                          <a:pt x="306907" y="143714"/>
                          <a:pt x="303744" y="145542"/>
                        </a:cubicBezTo>
                        <a:cubicBezTo>
                          <a:pt x="302794" y="146146"/>
                          <a:pt x="300505" y="147786"/>
                          <a:pt x="300549" y="149814"/>
                        </a:cubicBezTo>
                        <a:cubicBezTo>
                          <a:pt x="300592" y="152965"/>
                          <a:pt x="306336" y="156459"/>
                          <a:pt x="314022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8" y="182054"/>
                          <a:pt x="293810" y="181233"/>
                          <a:pt x="294547" y="180453"/>
                        </a:cubicBezTo>
                        <a:lnTo>
                          <a:pt x="246655" y="144419"/>
                        </a:lnTo>
                        <a:lnTo>
                          <a:pt x="243028" y="182913"/>
                        </a:lnTo>
                        <a:close/>
                        <a:moveTo>
                          <a:pt x="221220" y="149296"/>
                        </a:moveTo>
                        <a:lnTo>
                          <a:pt x="236205" y="87025"/>
                        </a:lnTo>
                        <a:lnTo>
                          <a:pt x="230030" y="84522"/>
                        </a:lnTo>
                        <a:lnTo>
                          <a:pt x="215736" y="143989"/>
                        </a:lnTo>
                        <a:lnTo>
                          <a:pt x="214094" y="143470"/>
                        </a:lnTo>
                        <a:cubicBezTo>
                          <a:pt x="213070" y="143168"/>
                          <a:pt x="212010" y="143009"/>
                          <a:pt x="210942" y="142996"/>
                        </a:cubicBezTo>
                        <a:lnTo>
                          <a:pt x="169528" y="142996"/>
                        </a:lnTo>
                        <a:lnTo>
                          <a:pt x="155191" y="83271"/>
                        </a:lnTo>
                        <a:lnTo>
                          <a:pt x="148929" y="85386"/>
                        </a:lnTo>
                        <a:lnTo>
                          <a:pt x="163439" y="145715"/>
                        </a:lnTo>
                        <a:lnTo>
                          <a:pt x="162749" y="146361"/>
                        </a:lnTo>
                        <a:cubicBezTo>
                          <a:pt x="159416" y="149786"/>
                          <a:pt x="157596" y="154402"/>
                          <a:pt x="157696" y="159178"/>
                        </a:cubicBezTo>
                        <a:lnTo>
                          <a:pt x="157696" y="182913"/>
                        </a:lnTo>
                        <a:lnTo>
                          <a:pt x="223940" y="182913"/>
                        </a:lnTo>
                        <a:lnTo>
                          <a:pt x="223940" y="159179"/>
                        </a:lnTo>
                        <a:cubicBezTo>
                          <a:pt x="223964" y="155919"/>
                          <a:pt x="223146" y="152708"/>
                          <a:pt x="221565" y="149857"/>
                        </a:cubicBezTo>
                        <a:close/>
                        <a:moveTo>
                          <a:pt x="213360" y="139932"/>
                        </a:moveTo>
                        <a:lnTo>
                          <a:pt x="226920" y="83487"/>
                        </a:lnTo>
                        <a:lnTo>
                          <a:pt x="219967" y="80423"/>
                        </a:lnTo>
                        <a:lnTo>
                          <a:pt x="216470" y="78998"/>
                        </a:lnTo>
                        <a:lnTo>
                          <a:pt x="199066" y="99324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9"/>
                        </a:lnTo>
                        <a:lnTo>
                          <a:pt x="158300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5"/>
                          <a:pt x="213360" y="139932"/>
                        </a:cubicBezTo>
                        <a:close/>
                        <a:moveTo>
                          <a:pt x="220615" y="45166"/>
                        </a:moveTo>
                        <a:cubicBezTo>
                          <a:pt x="220579" y="44836"/>
                          <a:pt x="220565" y="44505"/>
                          <a:pt x="220572" y="44173"/>
                        </a:cubicBezTo>
                        <a:lnTo>
                          <a:pt x="219967" y="42404"/>
                        </a:lnTo>
                        <a:cubicBezTo>
                          <a:pt x="219932" y="42248"/>
                          <a:pt x="219918" y="42089"/>
                          <a:pt x="219925" y="41930"/>
                        </a:cubicBezTo>
                        <a:lnTo>
                          <a:pt x="219795" y="41628"/>
                        </a:lnTo>
                        <a:lnTo>
                          <a:pt x="219795" y="36493"/>
                        </a:lnTo>
                        <a:cubicBezTo>
                          <a:pt x="221509" y="21763"/>
                          <a:pt x="210950" y="8435"/>
                          <a:pt x="196210" y="6722"/>
                        </a:cubicBezTo>
                        <a:cubicBezTo>
                          <a:pt x="181471" y="5009"/>
                          <a:pt x="168133" y="15560"/>
                          <a:pt x="166419" y="30289"/>
                        </a:cubicBezTo>
                        <a:cubicBezTo>
                          <a:pt x="166179" y="32350"/>
                          <a:pt x="166179" y="34432"/>
                          <a:pt x="166419" y="36493"/>
                        </a:cubicBezTo>
                        <a:lnTo>
                          <a:pt x="166419" y="40031"/>
                        </a:lnTo>
                        <a:cubicBezTo>
                          <a:pt x="166397" y="40250"/>
                          <a:pt x="166353" y="40467"/>
                          <a:pt x="166290" y="40679"/>
                        </a:cubicBezTo>
                        <a:lnTo>
                          <a:pt x="166246" y="41109"/>
                        </a:lnTo>
                        <a:lnTo>
                          <a:pt x="166117" y="41412"/>
                        </a:lnTo>
                        <a:lnTo>
                          <a:pt x="164865" y="44087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5" y="46633"/>
                          <a:pt x="167412" y="47755"/>
                          <a:pt x="168276" y="48877"/>
                        </a:cubicBezTo>
                        <a:lnTo>
                          <a:pt x="168707" y="48877"/>
                        </a:lnTo>
                        <a:lnTo>
                          <a:pt x="168707" y="49439"/>
                        </a:lnTo>
                        <a:cubicBezTo>
                          <a:pt x="170841" y="52698"/>
                          <a:pt x="173496" y="55585"/>
                          <a:pt x="176567" y="57983"/>
                        </a:cubicBezTo>
                        <a:cubicBezTo>
                          <a:pt x="181141" y="59885"/>
                          <a:pt x="186088" y="60726"/>
                          <a:pt x="191034" y="60443"/>
                        </a:cubicBezTo>
                        <a:cubicBezTo>
                          <a:pt x="196778" y="60579"/>
                          <a:pt x="202503" y="59733"/>
                          <a:pt x="207962" y="57939"/>
                        </a:cubicBezTo>
                        <a:cubicBezTo>
                          <a:pt x="212806" y="54350"/>
                          <a:pt x="217073" y="50042"/>
                          <a:pt x="220615" y="45166"/>
                        </a:cubicBezTo>
                        <a:close/>
                        <a:moveTo>
                          <a:pt x="198850" y="94534"/>
                        </a:moveTo>
                        <a:lnTo>
                          <a:pt x="213231" y="77704"/>
                        </a:lnTo>
                        <a:lnTo>
                          <a:pt x="212886" y="77531"/>
                        </a:lnTo>
                        <a:lnTo>
                          <a:pt x="212842" y="77531"/>
                        </a:lnTo>
                        <a:lnTo>
                          <a:pt x="212367" y="77359"/>
                        </a:lnTo>
                        <a:cubicBezTo>
                          <a:pt x="208438" y="84154"/>
                          <a:pt x="201482" y="88650"/>
                          <a:pt x="193668" y="89441"/>
                        </a:cubicBezTo>
                        <a:close/>
                        <a:moveTo>
                          <a:pt x="211244" y="72914"/>
                        </a:moveTo>
                        <a:cubicBezTo>
                          <a:pt x="214175" y="67375"/>
                          <a:pt x="215939" y="61295"/>
                          <a:pt x="216426" y="55048"/>
                        </a:cubicBezTo>
                        <a:cubicBezTo>
                          <a:pt x="214401" y="57422"/>
                          <a:pt x="211975" y="59423"/>
                          <a:pt x="209258" y="60960"/>
                        </a:cubicBezTo>
                        <a:cubicBezTo>
                          <a:pt x="203394" y="62947"/>
                          <a:pt x="197224" y="63882"/>
                          <a:pt x="191034" y="63722"/>
                        </a:cubicBezTo>
                        <a:cubicBezTo>
                          <a:pt x="185536" y="63951"/>
                          <a:pt x="180054" y="62979"/>
                          <a:pt x="174970" y="60874"/>
                        </a:cubicBezTo>
                        <a:cubicBezTo>
                          <a:pt x="172694" y="59319"/>
                          <a:pt x="170682" y="57411"/>
                          <a:pt x="169010" y="55221"/>
                        </a:cubicBezTo>
                        <a:cubicBezTo>
                          <a:pt x="169550" y="61376"/>
                          <a:pt x="171312" y="67361"/>
                          <a:pt x="174193" y="72828"/>
                        </a:cubicBezTo>
                        <a:cubicBezTo>
                          <a:pt x="174279" y="72957"/>
                          <a:pt x="174235" y="73043"/>
                          <a:pt x="174279" y="73173"/>
                        </a:cubicBezTo>
                        <a:cubicBezTo>
                          <a:pt x="177884" y="83354"/>
                          <a:pt x="189065" y="88687"/>
                          <a:pt x="199254" y="85085"/>
                        </a:cubicBezTo>
                        <a:cubicBezTo>
                          <a:pt x="204807" y="83121"/>
                          <a:pt x="209180" y="78762"/>
                          <a:pt x="211158" y="73216"/>
                        </a:cubicBezTo>
                        <a:cubicBezTo>
                          <a:pt x="211201" y="73129"/>
                          <a:pt x="211158" y="73000"/>
                          <a:pt x="211244" y="72914"/>
                        </a:cubicBezTo>
                        <a:close/>
                        <a:moveTo>
                          <a:pt x="185118" y="95310"/>
                        </a:moveTo>
                        <a:lnTo>
                          <a:pt x="191811" y="89441"/>
                        </a:lnTo>
                        <a:cubicBezTo>
                          <a:pt x="183963" y="88650"/>
                          <a:pt x="176982" y="84117"/>
                          <a:pt x="173070" y="77272"/>
                        </a:cubicBezTo>
                        <a:lnTo>
                          <a:pt x="171688" y="77747"/>
                        </a:lnTo>
                        <a:close/>
                        <a:moveTo>
                          <a:pt x="159812" y="144679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4"/>
                        </a:lnTo>
                        <a:lnTo>
                          <a:pt x="114425" y="109724"/>
                        </a:lnTo>
                        <a:cubicBezTo>
                          <a:pt x="117454" y="109724"/>
                          <a:pt x="119909" y="112178"/>
                          <a:pt x="119909" y="115205"/>
                        </a:cubicBezTo>
                        <a:cubicBezTo>
                          <a:pt x="119909" y="118231"/>
                          <a:pt x="117454" y="120685"/>
                          <a:pt x="114425" y="120685"/>
                        </a:cubicBezTo>
                        <a:lnTo>
                          <a:pt x="96979" y="120772"/>
                        </a:lnTo>
                        <a:cubicBezTo>
                          <a:pt x="94924" y="122020"/>
                          <a:pt x="92698" y="122965"/>
                          <a:pt x="90372" y="123577"/>
                        </a:cubicBezTo>
                        <a:lnTo>
                          <a:pt x="90372" y="144074"/>
                        </a:lnTo>
                        <a:cubicBezTo>
                          <a:pt x="95900" y="142651"/>
                          <a:pt x="112699" y="137040"/>
                          <a:pt x="128504" y="130697"/>
                        </a:cubicBezTo>
                        <a:cubicBezTo>
                          <a:pt x="130525" y="129697"/>
                          <a:pt x="132891" y="129665"/>
                          <a:pt x="134938" y="130610"/>
                        </a:cubicBezTo>
                        <a:cubicBezTo>
                          <a:pt x="136468" y="131408"/>
                          <a:pt x="137584" y="132822"/>
                          <a:pt x="138005" y="134495"/>
                        </a:cubicBezTo>
                        <a:lnTo>
                          <a:pt x="142106" y="182913"/>
                        </a:lnTo>
                        <a:lnTo>
                          <a:pt x="154415" y="182913"/>
                        </a:lnTo>
                        <a:lnTo>
                          <a:pt x="154415" y="159179"/>
                        </a:lnTo>
                        <a:cubicBezTo>
                          <a:pt x="154328" y="153840"/>
                          <a:pt x="156255" y="148663"/>
                          <a:pt x="159812" y="144679"/>
                        </a:cubicBezTo>
                        <a:close/>
                        <a:moveTo>
                          <a:pt x="138824" y="182913"/>
                        </a:moveTo>
                        <a:lnTo>
                          <a:pt x="134766" y="135056"/>
                        </a:lnTo>
                        <a:cubicBezTo>
                          <a:pt x="134503" y="134391"/>
                          <a:pt x="134013" y="133841"/>
                          <a:pt x="133383" y="133502"/>
                        </a:cubicBezTo>
                        <a:cubicBezTo>
                          <a:pt x="132176" y="133082"/>
                          <a:pt x="130849" y="133175"/>
                          <a:pt x="129713" y="133760"/>
                        </a:cubicBezTo>
                        <a:cubicBezTo>
                          <a:pt x="116885" y="138975"/>
                          <a:pt x="103797" y="143527"/>
                          <a:pt x="90501" y="147398"/>
                        </a:cubicBezTo>
                        <a:lnTo>
                          <a:pt x="90372" y="146793"/>
                        </a:lnTo>
                        <a:lnTo>
                          <a:pt x="90372" y="171391"/>
                        </a:lnTo>
                        <a:cubicBezTo>
                          <a:pt x="91106" y="171607"/>
                          <a:pt x="91840" y="171822"/>
                          <a:pt x="92574" y="172081"/>
                        </a:cubicBezTo>
                        <a:cubicBezTo>
                          <a:pt x="98232" y="174082"/>
                          <a:pt x="103074" y="177888"/>
                          <a:pt x="106350" y="182913"/>
                        </a:cubicBezTo>
                        <a:close/>
                        <a:moveTo>
                          <a:pt x="116628" y="115205"/>
                        </a:moveTo>
                        <a:cubicBezTo>
                          <a:pt x="116623" y="113991"/>
                          <a:pt x="115639" y="113009"/>
                          <a:pt x="114425" y="113004"/>
                        </a:cubicBezTo>
                        <a:lnTo>
                          <a:pt x="100175" y="113004"/>
                        </a:lnTo>
                        <a:lnTo>
                          <a:pt x="100563" y="111062"/>
                        </a:lnTo>
                        <a:cubicBezTo>
                          <a:pt x="100676" y="110537"/>
                          <a:pt x="100734" y="110002"/>
                          <a:pt x="100736" y="109465"/>
                        </a:cubicBezTo>
                        <a:cubicBezTo>
                          <a:pt x="100736" y="109101"/>
                          <a:pt x="100692" y="108739"/>
                          <a:pt x="100607" y="108386"/>
                        </a:cubicBezTo>
                        <a:cubicBezTo>
                          <a:pt x="99657" y="102431"/>
                          <a:pt x="91797" y="97943"/>
                          <a:pt x="82296" y="97943"/>
                        </a:cubicBezTo>
                        <a:lnTo>
                          <a:pt x="81908" y="97986"/>
                        </a:lnTo>
                        <a:cubicBezTo>
                          <a:pt x="81114" y="97999"/>
                          <a:pt x="80321" y="98057"/>
                          <a:pt x="79533" y="98159"/>
                        </a:cubicBezTo>
                        <a:cubicBezTo>
                          <a:pt x="79114" y="98147"/>
                          <a:pt x="78694" y="98175"/>
                          <a:pt x="78280" y="98245"/>
                        </a:cubicBezTo>
                        <a:cubicBezTo>
                          <a:pt x="75110" y="98626"/>
                          <a:pt x="72053" y="99654"/>
                          <a:pt x="69298" y="101266"/>
                        </a:cubicBezTo>
                        <a:cubicBezTo>
                          <a:pt x="69169" y="101353"/>
                          <a:pt x="69039" y="101396"/>
                          <a:pt x="68909" y="101482"/>
                        </a:cubicBezTo>
                        <a:cubicBezTo>
                          <a:pt x="66250" y="102940"/>
                          <a:pt x="64324" y="105444"/>
                          <a:pt x="63598" y="108386"/>
                        </a:cubicBezTo>
                        <a:cubicBezTo>
                          <a:pt x="63483" y="108911"/>
                          <a:pt x="63425" y="109446"/>
                          <a:pt x="63425" y="109983"/>
                        </a:cubicBezTo>
                        <a:cubicBezTo>
                          <a:pt x="63432" y="110358"/>
                          <a:pt x="63461" y="110733"/>
                          <a:pt x="63512" y="111105"/>
                        </a:cubicBezTo>
                        <a:lnTo>
                          <a:pt x="63857" y="113004"/>
                        </a:lnTo>
                        <a:lnTo>
                          <a:pt x="52629" y="113004"/>
                        </a:lnTo>
                        <a:cubicBezTo>
                          <a:pt x="51413" y="113004"/>
                          <a:pt x="50427" y="113990"/>
                          <a:pt x="50427" y="115205"/>
                        </a:cubicBezTo>
                        <a:cubicBezTo>
                          <a:pt x="50427" y="116420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5" y="117664"/>
                        </a:lnTo>
                        <a:cubicBezTo>
                          <a:pt x="68391" y="117837"/>
                          <a:pt x="68607" y="117924"/>
                          <a:pt x="68780" y="118053"/>
                        </a:cubicBezTo>
                        <a:cubicBezTo>
                          <a:pt x="69673" y="118618"/>
                          <a:pt x="70612" y="119109"/>
                          <a:pt x="71587" y="119520"/>
                        </a:cubicBezTo>
                        <a:cubicBezTo>
                          <a:pt x="71691" y="119555"/>
                          <a:pt x="71792" y="119598"/>
                          <a:pt x="71889" y="119650"/>
                        </a:cubicBezTo>
                        <a:cubicBezTo>
                          <a:pt x="73026" y="120098"/>
                          <a:pt x="74195" y="120459"/>
                          <a:pt x="75387" y="120728"/>
                        </a:cubicBezTo>
                        <a:cubicBezTo>
                          <a:pt x="75690" y="120814"/>
                          <a:pt x="75949" y="120858"/>
                          <a:pt x="76251" y="120944"/>
                        </a:cubicBezTo>
                        <a:cubicBezTo>
                          <a:pt x="76510" y="120988"/>
                          <a:pt x="76769" y="121030"/>
                          <a:pt x="77072" y="121073"/>
                        </a:cubicBezTo>
                        <a:cubicBezTo>
                          <a:pt x="77546" y="121160"/>
                          <a:pt x="78022" y="121246"/>
                          <a:pt x="78540" y="121289"/>
                        </a:cubicBezTo>
                        <a:lnTo>
                          <a:pt x="79964" y="121462"/>
                        </a:lnTo>
                        <a:lnTo>
                          <a:pt x="79964" y="174023"/>
                        </a:lnTo>
                        <a:lnTo>
                          <a:pt x="78669" y="174325"/>
                        </a:lnTo>
                        <a:cubicBezTo>
                          <a:pt x="77655" y="174518"/>
                          <a:pt x="76659" y="174792"/>
                          <a:pt x="75690" y="175145"/>
                        </a:cubicBezTo>
                        <a:cubicBezTo>
                          <a:pt x="75642" y="175139"/>
                          <a:pt x="75595" y="175155"/>
                          <a:pt x="75561" y="175189"/>
                        </a:cubicBezTo>
                        <a:lnTo>
                          <a:pt x="75430" y="175232"/>
                        </a:lnTo>
                        <a:cubicBezTo>
                          <a:pt x="74218" y="175657"/>
                          <a:pt x="73048" y="176192"/>
                          <a:pt x="71933" y="176828"/>
                        </a:cubicBezTo>
                        <a:cubicBezTo>
                          <a:pt x="71457" y="177087"/>
                          <a:pt x="70983" y="177476"/>
                          <a:pt x="70507" y="177777"/>
                        </a:cubicBezTo>
                        <a:cubicBezTo>
                          <a:pt x="69859" y="178209"/>
                          <a:pt x="69212" y="178598"/>
                          <a:pt x="68651" y="179030"/>
                        </a:cubicBezTo>
                        <a:cubicBezTo>
                          <a:pt x="68133" y="179418"/>
                          <a:pt x="67744" y="179892"/>
                          <a:pt x="67268" y="180324"/>
                        </a:cubicBezTo>
                        <a:cubicBezTo>
                          <a:pt x="66719" y="180794"/>
                          <a:pt x="66199" y="181299"/>
                          <a:pt x="65714" y="181835"/>
                        </a:cubicBezTo>
                        <a:cubicBezTo>
                          <a:pt x="65412" y="182179"/>
                          <a:pt x="65152" y="182568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1"/>
                          <a:pt x="95703" y="176680"/>
                          <a:pt x="91451" y="175188"/>
                        </a:cubicBezTo>
                        <a:cubicBezTo>
                          <a:pt x="90455" y="174816"/>
                          <a:pt x="89430" y="174527"/>
                          <a:pt x="88385" y="174325"/>
                        </a:cubicBezTo>
                        <a:lnTo>
                          <a:pt x="87090" y="174023"/>
                        </a:lnTo>
                        <a:lnTo>
                          <a:pt x="87090" y="121030"/>
                        </a:lnTo>
                        <a:lnTo>
                          <a:pt x="88342" y="120728"/>
                        </a:lnTo>
                        <a:cubicBezTo>
                          <a:pt x="90761" y="120193"/>
                          <a:pt x="93079" y="119275"/>
                          <a:pt x="95208" y="118009"/>
                        </a:cubicBezTo>
                        <a:lnTo>
                          <a:pt x="96072" y="117405"/>
                        </a:lnTo>
                        <a:lnTo>
                          <a:pt x="114425" y="117405"/>
                        </a:lnTo>
                        <a:cubicBezTo>
                          <a:pt x="115639" y="117400"/>
                          <a:pt x="116623" y="116418"/>
                          <a:pt x="116628" y="11520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87" name="Google Shape;2887;g2d252dde5c4_1_531"/>
                  <p:cNvSpPr/>
                  <p:nvPr/>
                </p:nvSpPr>
                <p:spPr>
                  <a:xfrm>
                    <a:off x="5441121" y="3255639"/>
                    <a:ext cx="34028" cy="20282"/>
                  </a:xfrm>
                  <a:custGeom>
                    <a:rect b="b" l="l" r="r" t="t"/>
                    <a:pathLst>
                      <a:path extrusionOk="0" h="20282" w="34028">
                        <a:moveTo>
                          <a:pt x="34362" y="9907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3"/>
                        </a:cubicBezTo>
                        <a:lnTo>
                          <a:pt x="17089" y="20263"/>
                        </a:lnTo>
                        <a:cubicBezTo>
                          <a:pt x="7934" y="20263"/>
                          <a:pt x="420" y="15819"/>
                          <a:pt x="334" y="10339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5"/>
                          <a:pt x="12954" y="-24"/>
                          <a:pt x="17218" y="25"/>
                        </a:cubicBezTo>
                        <a:lnTo>
                          <a:pt x="17564" y="-19"/>
                        </a:lnTo>
                        <a:cubicBezTo>
                          <a:pt x="26762" y="-19"/>
                          <a:pt x="34276" y="4426"/>
                          <a:pt x="34362" y="9907"/>
                        </a:cubicBezTo>
                        <a:close/>
                        <a:moveTo>
                          <a:pt x="27841" y="14222"/>
                        </a:moveTo>
                        <a:cubicBezTo>
                          <a:pt x="28835" y="13617"/>
                          <a:pt x="31080" y="11978"/>
                          <a:pt x="31080" y="9950"/>
                        </a:cubicBezTo>
                        <a:cubicBezTo>
                          <a:pt x="31037" y="6799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4"/>
                          <a:pt x="9983" y="4184"/>
                          <a:pt x="6811" y="6022"/>
                        </a:cubicBezTo>
                        <a:cubicBezTo>
                          <a:pt x="5861" y="6627"/>
                          <a:pt x="3573" y="8310"/>
                          <a:pt x="3615" y="10295"/>
                        </a:cubicBezTo>
                        <a:cubicBezTo>
                          <a:pt x="3658" y="13445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5"/>
                          <a:pt x="24684" y="16061"/>
                          <a:pt x="27841" y="1422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888" name="Google Shape;2888;g2d252dde5c4_1_531"/>
              <p:cNvGrpSpPr/>
              <p:nvPr/>
            </p:nvGrpSpPr>
            <p:grpSpPr>
              <a:xfrm>
                <a:off x="1746939" y="2374621"/>
                <a:ext cx="973533" cy="694258"/>
                <a:chOff x="3183513" y="1115522"/>
                <a:chExt cx="791812" cy="564667"/>
              </a:xfrm>
            </p:grpSpPr>
            <p:grpSp>
              <p:nvGrpSpPr>
                <p:cNvPr id="2889" name="Google Shape;2889;g2d252dde5c4_1_531"/>
                <p:cNvGrpSpPr/>
                <p:nvPr/>
              </p:nvGrpSpPr>
              <p:grpSpPr>
                <a:xfrm>
                  <a:off x="3216327" y="1121924"/>
                  <a:ext cx="320728" cy="239680"/>
                  <a:chOff x="4998402" y="2853849"/>
                  <a:chExt cx="320728" cy="239680"/>
                </a:xfrm>
              </p:grpSpPr>
              <p:sp>
                <p:nvSpPr>
                  <p:cNvPr id="2890" name="Google Shape;2890;g2d252dde5c4_1_531"/>
                  <p:cNvSpPr/>
                  <p:nvPr/>
                </p:nvSpPr>
                <p:spPr>
                  <a:xfrm>
                    <a:off x="4998402" y="3052533"/>
                    <a:ext cx="320728" cy="40996"/>
                  </a:xfrm>
                  <a:custGeom>
                    <a:rect b="b" l="l" r="r" t="t"/>
                    <a:pathLst>
                      <a:path extrusionOk="0" h="40996" w="320728">
                        <a:moveTo>
                          <a:pt x="0" y="0"/>
                        </a:moveTo>
                        <a:lnTo>
                          <a:pt x="320729" y="0"/>
                        </a:lnTo>
                        <a:lnTo>
                          <a:pt x="320729" y="40997"/>
                        </a:lnTo>
                        <a:lnTo>
                          <a:pt x="0" y="40997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91" name="Google Shape;2891;g2d252dde5c4_1_531"/>
                  <p:cNvSpPr/>
                  <p:nvPr/>
                </p:nvSpPr>
                <p:spPr>
                  <a:xfrm>
                    <a:off x="5114135" y="2930581"/>
                    <a:ext cx="87275" cy="99641"/>
                  </a:xfrm>
                  <a:custGeom>
                    <a:rect b="b" l="l" r="r" t="t"/>
                    <a:pathLst>
                      <a:path extrusionOk="0" h="99641" w="87275">
                        <a:moveTo>
                          <a:pt x="87609" y="3735"/>
                        </a:moveTo>
                        <a:lnTo>
                          <a:pt x="72625" y="66006"/>
                        </a:lnTo>
                        <a:lnTo>
                          <a:pt x="72970" y="66567"/>
                        </a:lnTo>
                        <a:cubicBezTo>
                          <a:pt x="74551" y="69418"/>
                          <a:pt x="75368" y="72629"/>
                          <a:pt x="75344" y="75888"/>
                        </a:cubicBezTo>
                        <a:lnTo>
                          <a:pt x="75344" y="99623"/>
                        </a:lnTo>
                        <a:lnTo>
                          <a:pt x="9100" y="99623"/>
                        </a:lnTo>
                        <a:lnTo>
                          <a:pt x="9100" y="75888"/>
                        </a:lnTo>
                        <a:cubicBezTo>
                          <a:pt x="9000" y="71113"/>
                          <a:pt x="10820" y="66496"/>
                          <a:pt x="14153" y="63071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6"/>
                        </a:lnTo>
                        <a:lnTo>
                          <a:pt x="62347" y="59706"/>
                        </a:lnTo>
                        <a:cubicBezTo>
                          <a:pt x="63414" y="59719"/>
                          <a:pt x="64475" y="59878"/>
                          <a:pt x="65499" y="60181"/>
                        </a:cubicBezTo>
                        <a:lnTo>
                          <a:pt x="67140" y="60698"/>
                        </a:lnTo>
                        <a:lnTo>
                          <a:pt x="81433" y="1232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92" name="Google Shape;2892;g2d252dde5c4_1_531"/>
                  <p:cNvSpPr/>
                  <p:nvPr/>
                </p:nvSpPr>
                <p:spPr>
                  <a:xfrm>
                    <a:off x="5130071" y="2853849"/>
                    <a:ext cx="55750" cy="53957"/>
                  </a:xfrm>
                  <a:custGeom>
                    <a:rect b="b" l="l" r="r" t="t"/>
                    <a:pathLst>
                      <a:path extrusionOk="0" h="53957" w="55750">
                        <a:moveTo>
                          <a:pt x="56041" y="37615"/>
                        </a:moveTo>
                        <a:cubicBezTo>
                          <a:pt x="56033" y="37946"/>
                          <a:pt x="56048" y="38278"/>
                          <a:pt x="56084" y="38608"/>
                        </a:cubicBezTo>
                        <a:cubicBezTo>
                          <a:pt x="52542" y="43484"/>
                          <a:pt x="48275" y="47792"/>
                          <a:pt x="43431" y="51381"/>
                        </a:cubicBezTo>
                        <a:cubicBezTo>
                          <a:pt x="37972" y="53174"/>
                          <a:pt x="32247" y="54021"/>
                          <a:pt x="26503" y="53884"/>
                        </a:cubicBezTo>
                        <a:cubicBezTo>
                          <a:pt x="21556" y="54168"/>
                          <a:pt x="16610" y="53327"/>
                          <a:pt x="12036" y="51425"/>
                        </a:cubicBezTo>
                        <a:cubicBezTo>
                          <a:pt x="8965" y="49026"/>
                          <a:pt x="6310" y="46140"/>
                          <a:pt x="4176" y="42880"/>
                        </a:cubicBezTo>
                        <a:lnTo>
                          <a:pt x="4176" y="42319"/>
                        </a:lnTo>
                        <a:lnTo>
                          <a:pt x="3745" y="42319"/>
                        </a:lnTo>
                        <a:cubicBezTo>
                          <a:pt x="2881" y="41196"/>
                          <a:pt x="2103" y="40075"/>
                          <a:pt x="1456" y="39125"/>
                        </a:cubicBezTo>
                        <a:lnTo>
                          <a:pt x="1413" y="39083"/>
                        </a:lnTo>
                        <a:cubicBezTo>
                          <a:pt x="1024" y="38522"/>
                          <a:pt x="679" y="37960"/>
                          <a:pt x="334" y="37529"/>
                        </a:cubicBezTo>
                        <a:lnTo>
                          <a:pt x="1586" y="34854"/>
                        </a:lnTo>
                        <a:lnTo>
                          <a:pt x="1715" y="34551"/>
                        </a:lnTo>
                        <a:lnTo>
                          <a:pt x="1758" y="34120"/>
                        </a:lnTo>
                        <a:cubicBezTo>
                          <a:pt x="1822" y="33909"/>
                          <a:pt x="1865" y="33692"/>
                          <a:pt x="1887" y="33472"/>
                        </a:cubicBezTo>
                        <a:lnTo>
                          <a:pt x="1887" y="29934"/>
                        </a:lnTo>
                        <a:cubicBezTo>
                          <a:pt x="173" y="15205"/>
                          <a:pt x="10732" y="1876"/>
                          <a:pt x="25472" y="163"/>
                        </a:cubicBezTo>
                        <a:cubicBezTo>
                          <a:pt x="40211" y="-1550"/>
                          <a:pt x="53549" y="9002"/>
                          <a:pt x="55263" y="23731"/>
                        </a:cubicBezTo>
                        <a:cubicBezTo>
                          <a:pt x="55503" y="25792"/>
                          <a:pt x="55503" y="27873"/>
                          <a:pt x="55263" y="29934"/>
                        </a:cubicBezTo>
                        <a:lnTo>
                          <a:pt x="55263" y="35069"/>
                        </a:lnTo>
                        <a:lnTo>
                          <a:pt x="55393" y="35371"/>
                        </a:lnTo>
                        <a:cubicBezTo>
                          <a:pt x="55387" y="35531"/>
                          <a:pt x="55401" y="35690"/>
                          <a:pt x="55436" y="35846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93" name="Google Shape;2893;g2d252dde5c4_1_531"/>
                <p:cNvGrpSpPr/>
                <p:nvPr/>
              </p:nvGrpSpPr>
              <p:grpSpPr>
                <a:xfrm>
                  <a:off x="3183513" y="1115522"/>
                  <a:ext cx="381012" cy="256076"/>
                  <a:chOff x="4965588" y="2847447"/>
                  <a:chExt cx="381012" cy="256076"/>
                </a:xfrm>
              </p:grpSpPr>
              <p:sp>
                <p:nvSpPr>
                  <p:cNvPr id="2894" name="Google Shape;2894;g2d252dde5c4_1_531"/>
                  <p:cNvSpPr/>
                  <p:nvPr/>
                </p:nvSpPr>
                <p:spPr>
                  <a:xfrm>
                    <a:off x="4965588" y="2847447"/>
                    <a:ext cx="381012" cy="256076"/>
                  </a:xfrm>
                  <a:custGeom>
                    <a:rect b="b" l="l" r="r" t="t"/>
                    <a:pathLst>
                      <a:path extrusionOk="0" h="256076" w="381012">
                        <a:moveTo>
                          <a:pt x="381347" y="182913"/>
                        </a:moveTo>
                        <a:lnTo>
                          <a:pt x="381347" y="201943"/>
                        </a:lnTo>
                        <a:cubicBezTo>
                          <a:pt x="381347" y="203754"/>
                          <a:pt x="379879" y="205222"/>
                          <a:pt x="378068" y="205222"/>
                        </a:cubicBezTo>
                        <a:cubicBezTo>
                          <a:pt x="378067" y="205222"/>
                          <a:pt x="378066" y="205222"/>
                          <a:pt x="378065" y="205222"/>
                        </a:cubicBezTo>
                        <a:lnTo>
                          <a:pt x="363814" y="205222"/>
                        </a:lnTo>
                        <a:lnTo>
                          <a:pt x="363814" y="247816"/>
                        </a:lnTo>
                        <a:cubicBezTo>
                          <a:pt x="364088" y="248335"/>
                          <a:pt x="364236" y="248912"/>
                          <a:pt x="364246" y="249499"/>
                        </a:cubicBezTo>
                        <a:lnTo>
                          <a:pt x="364246" y="252778"/>
                        </a:lnTo>
                        <a:cubicBezTo>
                          <a:pt x="364247" y="254588"/>
                          <a:pt x="362779" y="256057"/>
                          <a:pt x="360967" y="256058"/>
                        </a:cubicBezTo>
                        <a:cubicBezTo>
                          <a:pt x="360966" y="256058"/>
                          <a:pt x="360965" y="256058"/>
                          <a:pt x="360964" y="256058"/>
                        </a:cubicBezTo>
                        <a:lnTo>
                          <a:pt x="28273" y="256058"/>
                        </a:lnTo>
                        <a:cubicBezTo>
                          <a:pt x="26015" y="255181"/>
                          <a:pt x="24228" y="253396"/>
                          <a:pt x="23351" y="251138"/>
                        </a:cubicBezTo>
                        <a:lnTo>
                          <a:pt x="23351" y="205222"/>
                        </a:lnTo>
                        <a:lnTo>
                          <a:pt x="3616" y="205222"/>
                        </a:lnTo>
                        <a:cubicBezTo>
                          <a:pt x="1804" y="205224"/>
                          <a:pt x="335" y="203757"/>
                          <a:pt x="334" y="201947"/>
                        </a:cubicBezTo>
                        <a:cubicBezTo>
                          <a:pt x="334" y="201946"/>
                          <a:pt x="334" y="201945"/>
                          <a:pt x="334" y="201944"/>
                        </a:cubicBezTo>
                        <a:lnTo>
                          <a:pt x="334" y="182913"/>
                        </a:lnTo>
                        <a:cubicBezTo>
                          <a:pt x="333" y="181102"/>
                          <a:pt x="1800" y="179634"/>
                          <a:pt x="3612" y="179633"/>
                        </a:cubicBezTo>
                        <a:cubicBezTo>
                          <a:pt x="3613" y="179633"/>
                          <a:pt x="3615" y="179633"/>
                          <a:pt x="3616" y="179633"/>
                        </a:cubicBezTo>
                        <a:lnTo>
                          <a:pt x="59021" y="179633"/>
                        </a:lnTo>
                        <a:cubicBezTo>
                          <a:pt x="62660" y="174743"/>
                          <a:pt x="67662" y="171035"/>
                          <a:pt x="73401" y="168974"/>
                        </a:cubicBezTo>
                        <a:lnTo>
                          <a:pt x="73401" y="127028"/>
                        </a:lnTo>
                        <a:cubicBezTo>
                          <a:pt x="70728" y="126392"/>
                          <a:pt x="68166" y="125359"/>
                          <a:pt x="65800" y="123964"/>
                        </a:cubicBezTo>
                        <a:lnTo>
                          <a:pt x="52629" y="123964"/>
                        </a:lnTo>
                        <a:cubicBezTo>
                          <a:pt x="47788" y="123964"/>
                          <a:pt x="43863" y="120042"/>
                          <a:pt x="43863" y="115203"/>
                        </a:cubicBezTo>
                        <a:cubicBezTo>
                          <a:pt x="43863" y="110365"/>
                          <a:pt x="47788" y="106443"/>
                          <a:pt x="52629" y="106443"/>
                        </a:cubicBezTo>
                        <a:lnTo>
                          <a:pt x="57294" y="106443"/>
                        </a:lnTo>
                        <a:cubicBezTo>
                          <a:pt x="58491" y="101994"/>
                          <a:pt x="61412" y="98205"/>
                          <a:pt x="65412" y="95914"/>
                        </a:cubicBezTo>
                        <a:cubicBezTo>
                          <a:pt x="70368" y="92942"/>
                          <a:pt x="76041" y="91376"/>
                          <a:pt x="81822" y="91383"/>
                        </a:cubicBezTo>
                        <a:lnTo>
                          <a:pt x="82298" y="91383"/>
                        </a:lnTo>
                        <a:cubicBezTo>
                          <a:pt x="91924" y="90622"/>
                          <a:pt x="101143" y="95413"/>
                          <a:pt x="106048" y="103725"/>
                        </a:cubicBezTo>
                        <a:lnTo>
                          <a:pt x="136925" y="82623"/>
                        </a:lnTo>
                        <a:cubicBezTo>
                          <a:pt x="137189" y="82462"/>
                          <a:pt x="137463" y="82318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3" y="65900"/>
                          <a:pt x="162339" y="58842"/>
                          <a:pt x="162144" y="51681"/>
                        </a:cubicBezTo>
                        <a:cubicBezTo>
                          <a:pt x="160590" y="49437"/>
                          <a:pt x="159381" y="47668"/>
                          <a:pt x="159078" y="47194"/>
                        </a:cubicBezTo>
                        <a:lnTo>
                          <a:pt x="158819" y="46805"/>
                        </a:lnTo>
                        <a:cubicBezTo>
                          <a:pt x="158501" y="46332"/>
                          <a:pt x="158321" y="45778"/>
                          <a:pt x="158302" y="45208"/>
                        </a:cubicBezTo>
                        <a:lnTo>
                          <a:pt x="158215" y="43827"/>
                        </a:lnTo>
                        <a:cubicBezTo>
                          <a:pt x="158173" y="43282"/>
                          <a:pt x="158262" y="42735"/>
                          <a:pt x="158474" y="42231"/>
                        </a:cubicBezTo>
                        <a:lnTo>
                          <a:pt x="159855" y="39339"/>
                        </a:lnTo>
                        <a:lnTo>
                          <a:pt x="159855" y="36491"/>
                        </a:lnTo>
                        <a:cubicBezTo>
                          <a:pt x="158135" y="18127"/>
                          <a:pt x="171638" y="1848"/>
                          <a:pt x="190014" y="129"/>
                        </a:cubicBezTo>
                        <a:cubicBezTo>
                          <a:pt x="208391" y="-1590"/>
                          <a:pt x="224682" y="11903"/>
                          <a:pt x="226402" y="30266"/>
                        </a:cubicBezTo>
                        <a:cubicBezTo>
                          <a:pt x="226596" y="32337"/>
                          <a:pt x="226596" y="34421"/>
                          <a:pt x="226402" y="36491"/>
                        </a:cubicBezTo>
                        <a:lnTo>
                          <a:pt x="226402" y="40850"/>
                        </a:lnTo>
                        <a:lnTo>
                          <a:pt x="226964" y="42663"/>
                        </a:lnTo>
                        <a:cubicBezTo>
                          <a:pt x="227084" y="42994"/>
                          <a:pt x="227142" y="43345"/>
                          <a:pt x="227136" y="43698"/>
                        </a:cubicBezTo>
                        <a:cubicBezTo>
                          <a:pt x="227122" y="44058"/>
                          <a:pt x="227136" y="44419"/>
                          <a:pt x="227180" y="44776"/>
                        </a:cubicBezTo>
                        <a:lnTo>
                          <a:pt x="227309" y="45511"/>
                        </a:lnTo>
                        <a:cubicBezTo>
                          <a:pt x="227469" y="46413"/>
                          <a:pt x="227233" y="47340"/>
                          <a:pt x="226662" y="48056"/>
                        </a:cubicBezTo>
                        <a:lnTo>
                          <a:pt x="226230" y="48661"/>
                        </a:lnTo>
                        <a:cubicBezTo>
                          <a:pt x="225927" y="49049"/>
                          <a:pt x="224804" y="50473"/>
                          <a:pt x="223293" y="52285"/>
                        </a:cubicBezTo>
                        <a:cubicBezTo>
                          <a:pt x="223047" y="59319"/>
                          <a:pt x="221480" y="66243"/>
                          <a:pt x="218673" y="72698"/>
                        </a:cubicBezTo>
                        <a:lnTo>
                          <a:pt x="222602" y="74424"/>
                        </a:lnTo>
                        <a:lnTo>
                          <a:pt x="244410" y="83270"/>
                        </a:lnTo>
                        <a:lnTo>
                          <a:pt x="254386" y="87111"/>
                        </a:lnTo>
                        <a:cubicBezTo>
                          <a:pt x="255044" y="87381"/>
                          <a:pt x="255602" y="87848"/>
                          <a:pt x="255984" y="88449"/>
                        </a:cubicBezTo>
                        <a:lnTo>
                          <a:pt x="256976" y="90088"/>
                        </a:lnTo>
                        <a:lnTo>
                          <a:pt x="301154" y="133933"/>
                        </a:lnTo>
                        <a:cubicBezTo>
                          <a:pt x="305235" y="132241"/>
                          <a:pt x="309604" y="131347"/>
                          <a:pt x="314023" y="131300"/>
                        </a:cubicBezTo>
                        <a:lnTo>
                          <a:pt x="314498" y="131300"/>
                        </a:lnTo>
                        <a:cubicBezTo>
                          <a:pt x="328058" y="131300"/>
                          <a:pt x="338811" y="138852"/>
                          <a:pt x="339458" y="148562"/>
                        </a:cubicBezTo>
                        <a:lnTo>
                          <a:pt x="345158" y="148562"/>
                        </a:lnTo>
                        <a:cubicBezTo>
                          <a:pt x="350000" y="148562"/>
                          <a:pt x="353925" y="152484"/>
                          <a:pt x="353925" y="157322"/>
                        </a:cubicBezTo>
                        <a:cubicBezTo>
                          <a:pt x="353925" y="162160"/>
                          <a:pt x="350000" y="166082"/>
                          <a:pt x="345158" y="166082"/>
                        </a:cubicBezTo>
                        <a:lnTo>
                          <a:pt x="325251" y="166082"/>
                        </a:lnTo>
                        <a:cubicBezTo>
                          <a:pt x="324991" y="166169"/>
                          <a:pt x="324690" y="166298"/>
                          <a:pt x="324387" y="166384"/>
                        </a:cubicBezTo>
                        <a:lnTo>
                          <a:pt x="324387" y="170441"/>
                        </a:lnTo>
                        <a:cubicBezTo>
                          <a:pt x="329547" y="172269"/>
                          <a:pt x="334124" y="175443"/>
                          <a:pt x="337645" y="179633"/>
                        </a:cubicBezTo>
                        <a:lnTo>
                          <a:pt x="378065" y="179633"/>
                        </a:lnTo>
                        <a:cubicBezTo>
                          <a:pt x="379877" y="179632"/>
                          <a:pt x="381346" y="181099"/>
                          <a:pt x="381346" y="182909"/>
                        </a:cubicBezTo>
                        <a:cubicBezTo>
                          <a:pt x="381346" y="182910"/>
                          <a:pt x="381346" y="182911"/>
                          <a:pt x="381346" y="182912"/>
                        </a:cubicBezTo>
                        <a:close/>
                        <a:moveTo>
                          <a:pt x="374740" y="198663"/>
                        </a:moveTo>
                        <a:lnTo>
                          <a:pt x="374740" y="193830"/>
                        </a:lnTo>
                        <a:lnTo>
                          <a:pt x="6897" y="193830"/>
                        </a:lnTo>
                        <a:lnTo>
                          <a:pt x="6897" y="198663"/>
                        </a:lnTo>
                        <a:lnTo>
                          <a:pt x="374740" y="198663"/>
                        </a:lnTo>
                        <a:close/>
                        <a:moveTo>
                          <a:pt x="374740" y="190550"/>
                        </a:moveTo>
                        <a:lnTo>
                          <a:pt x="374740" y="186192"/>
                        </a:lnTo>
                        <a:lnTo>
                          <a:pt x="6897" y="186192"/>
                        </a:lnTo>
                        <a:lnTo>
                          <a:pt x="6897" y="190550"/>
                        </a:lnTo>
                        <a:close/>
                        <a:moveTo>
                          <a:pt x="353925" y="246219"/>
                        </a:moveTo>
                        <a:lnTo>
                          <a:pt x="353925" y="205222"/>
                        </a:lnTo>
                        <a:lnTo>
                          <a:pt x="33196" y="205222"/>
                        </a:lnTo>
                        <a:lnTo>
                          <a:pt x="33196" y="246219"/>
                        </a:lnTo>
                        <a:close/>
                        <a:moveTo>
                          <a:pt x="347361" y="157322"/>
                        </a:moveTo>
                        <a:cubicBezTo>
                          <a:pt x="347356" y="156108"/>
                          <a:pt x="346373" y="155126"/>
                          <a:pt x="345158" y="155121"/>
                        </a:cubicBezTo>
                        <a:lnTo>
                          <a:pt x="331124" y="155122"/>
                        </a:lnTo>
                        <a:lnTo>
                          <a:pt x="332161" y="152834"/>
                        </a:lnTo>
                        <a:cubicBezTo>
                          <a:pt x="332452" y="152143"/>
                          <a:pt x="332655" y="151418"/>
                          <a:pt x="332764" y="150676"/>
                        </a:cubicBezTo>
                        <a:cubicBezTo>
                          <a:pt x="332808" y="150417"/>
                          <a:pt x="332851" y="150159"/>
                          <a:pt x="332895" y="149856"/>
                        </a:cubicBezTo>
                        <a:lnTo>
                          <a:pt x="332895" y="149382"/>
                        </a:lnTo>
                        <a:cubicBezTo>
                          <a:pt x="332808" y="143038"/>
                          <a:pt x="324560" y="137859"/>
                          <a:pt x="314498" y="137859"/>
                        </a:cubicBezTo>
                        <a:lnTo>
                          <a:pt x="314066" y="137859"/>
                        </a:lnTo>
                        <a:cubicBezTo>
                          <a:pt x="312900" y="137903"/>
                          <a:pt x="311778" y="137989"/>
                          <a:pt x="310655" y="138119"/>
                        </a:cubicBezTo>
                        <a:lnTo>
                          <a:pt x="309359" y="138378"/>
                        </a:lnTo>
                        <a:cubicBezTo>
                          <a:pt x="308703" y="138465"/>
                          <a:pt x="308055" y="138595"/>
                          <a:pt x="307416" y="138766"/>
                        </a:cubicBezTo>
                        <a:cubicBezTo>
                          <a:pt x="306941" y="138895"/>
                          <a:pt x="306466" y="139025"/>
                          <a:pt x="305991" y="139197"/>
                        </a:cubicBezTo>
                        <a:cubicBezTo>
                          <a:pt x="305429" y="139370"/>
                          <a:pt x="304868" y="139542"/>
                          <a:pt x="304350" y="139758"/>
                        </a:cubicBezTo>
                        <a:cubicBezTo>
                          <a:pt x="303918" y="139930"/>
                          <a:pt x="303529" y="140146"/>
                          <a:pt x="303097" y="140319"/>
                        </a:cubicBezTo>
                        <a:cubicBezTo>
                          <a:pt x="302418" y="140630"/>
                          <a:pt x="301755" y="140976"/>
                          <a:pt x="301111" y="141355"/>
                        </a:cubicBezTo>
                        <a:lnTo>
                          <a:pt x="300031" y="142088"/>
                        </a:lnTo>
                        <a:lnTo>
                          <a:pt x="252787" y="95137"/>
                        </a:lnTo>
                        <a:lnTo>
                          <a:pt x="252529" y="95223"/>
                        </a:lnTo>
                        <a:lnTo>
                          <a:pt x="251665" y="93929"/>
                        </a:lnTo>
                        <a:lnTo>
                          <a:pt x="251622" y="93885"/>
                        </a:lnTo>
                        <a:lnTo>
                          <a:pt x="251536" y="93713"/>
                        </a:lnTo>
                        <a:lnTo>
                          <a:pt x="250974" y="92850"/>
                        </a:lnTo>
                        <a:lnTo>
                          <a:pt x="242424" y="89570"/>
                        </a:lnTo>
                        <a:lnTo>
                          <a:pt x="241992" y="89398"/>
                        </a:lnTo>
                        <a:lnTo>
                          <a:pt x="239271" y="88319"/>
                        </a:lnTo>
                        <a:lnTo>
                          <a:pt x="224718" y="148821"/>
                        </a:lnTo>
                        <a:cubicBezTo>
                          <a:pt x="226380" y="152019"/>
                          <a:pt x="227240" y="155573"/>
                          <a:pt x="227223" y="159177"/>
                        </a:cubicBezTo>
                        <a:lnTo>
                          <a:pt x="227223" y="182913"/>
                        </a:lnTo>
                        <a:lnTo>
                          <a:pt x="239746" y="182913"/>
                        </a:lnTo>
                        <a:lnTo>
                          <a:pt x="243935" y="138248"/>
                        </a:lnTo>
                        <a:lnTo>
                          <a:pt x="296965" y="178208"/>
                        </a:lnTo>
                        <a:cubicBezTo>
                          <a:pt x="299431" y="176177"/>
                          <a:pt x="302239" y="174600"/>
                          <a:pt x="305257" y="173548"/>
                        </a:cubicBezTo>
                        <a:cubicBezTo>
                          <a:pt x="305947" y="173289"/>
                          <a:pt x="306681" y="173073"/>
                          <a:pt x="307416" y="172857"/>
                        </a:cubicBezTo>
                        <a:lnTo>
                          <a:pt x="307416" y="164011"/>
                        </a:lnTo>
                        <a:cubicBezTo>
                          <a:pt x="306034" y="163712"/>
                          <a:pt x="304677" y="163307"/>
                          <a:pt x="303357" y="162802"/>
                        </a:cubicBezTo>
                        <a:lnTo>
                          <a:pt x="283362" y="162802"/>
                        </a:lnTo>
                        <a:cubicBezTo>
                          <a:pt x="280334" y="162802"/>
                          <a:pt x="277878" y="160349"/>
                          <a:pt x="277878" y="157322"/>
                        </a:cubicBezTo>
                        <a:cubicBezTo>
                          <a:pt x="277878" y="154295"/>
                          <a:pt x="280334" y="151842"/>
                          <a:pt x="283362" y="151842"/>
                        </a:cubicBezTo>
                        <a:lnTo>
                          <a:pt x="297700" y="152100"/>
                        </a:lnTo>
                        <a:cubicBezTo>
                          <a:pt x="297428" y="151382"/>
                          <a:pt x="297281" y="150623"/>
                          <a:pt x="297268" y="149856"/>
                        </a:cubicBezTo>
                        <a:lnTo>
                          <a:pt x="297268" y="149770"/>
                        </a:lnTo>
                        <a:cubicBezTo>
                          <a:pt x="297570" y="146801"/>
                          <a:pt x="299336" y="144178"/>
                          <a:pt x="301974" y="142779"/>
                        </a:cubicBezTo>
                        <a:cubicBezTo>
                          <a:pt x="305648" y="140610"/>
                          <a:pt x="309842" y="139477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11" y="143944"/>
                          <a:pt x="331253" y="149425"/>
                        </a:cubicBezTo>
                        <a:cubicBezTo>
                          <a:pt x="330980" y="152427"/>
                          <a:pt x="329210" y="155088"/>
                          <a:pt x="326546" y="156502"/>
                        </a:cubicBezTo>
                        <a:cubicBezTo>
                          <a:pt x="322871" y="158662"/>
                          <a:pt x="318676" y="159781"/>
                          <a:pt x="314412" y="159738"/>
                        </a:cubicBezTo>
                        <a:lnTo>
                          <a:pt x="314023" y="159782"/>
                        </a:lnTo>
                        <a:cubicBezTo>
                          <a:pt x="309051" y="159966"/>
                          <a:pt x="304169" y="158426"/>
                          <a:pt x="300203" y="155423"/>
                        </a:cubicBezTo>
                        <a:lnTo>
                          <a:pt x="283319" y="155122"/>
                        </a:lnTo>
                        <a:cubicBezTo>
                          <a:pt x="282103" y="155134"/>
                          <a:pt x="281127" y="156129"/>
                          <a:pt x="281139" y="157344"/>
                        </a:cubicBezTo>
                        <a:cubicBezTo>
                          <a:pt x="281151" y="158559"/>
                          <a:pt x="282146" y="159534"/>
                          <a:pt x="283362" y="159522"/>
                        </a:cubicBezTo>
                        <a:lnTo>
                          <a:pt x="304263" y="159653"/>
                        </a:lnTo>
                        <a:cubicBezTo>
                          <a:pt x="305896" y="160285"/>
                          <a:pt x="307589" y="160748"/>
                          <a:pt x="309316" y="161034"/>
                        </a:cubicBezTo>
                        <a:lnTo>
                          <a:pt x="310697" y="161248"/>
                        </a:lnTo>
                        <a:lnTo>
                          <a:pt x="310697" y="175533"/>
                        </a:lnTo>
                        <a:lnTo>
                          <a:pt x="309402" y="175792"/>
                        </a:lnTo>
                        <a:cubicBezTo>
                          <a:pt x="308358" y="175994"/>
                          <a:pt x="307332" y="176282"/>
                          <a:pt x="306336" y="176654"/>
                        </a:cubicBezTo>
                        <a:cubicBezTo>
                          <a:pt x="302690" y="177929"/>
                          <a:pt x="299413" y="180078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4"/>
                        </a:lnTo>
                        <a:cubicBezTo>
                          <a:pt x="330822" y="181920"/>
                          <a:pt x="330303" y="181531"/>
                          <a:pt x="329785" y="181100"/>
                        </a:cubicBezTo>
                        <a:cubicBezTo>
                          <a:pt x="329388" y="180717"/>
                          <a:pt x="328970" y="180357"/>
                          <a:pt x="328533" y="180021"/>
                        </a:cubicBezTo>
                        <a:cubicBezTo>
                          <a:pt x="327972" y="179633"/>
                          <a:pt x="327367" y="179288"/>
                          <a:pt x="326806" y="178899"/>
                        </a:cubicBezTo>
                        <a:cubicBezTo>
                          <a:pt x="326374" y="178640"/>
                          <a:pt x="325941" y="178338"/>
                          <a:pt x="325510" y="178079"/>
                        </a:cubicBezTo>
                        <a:cubicBezTo>
                          <a:pt x="324540" y="177595"/>
                          <a:pt x="323545" y="177164"/>
                          <a:pt x="322530" y="176785"/>
                        </a:cubicBezTo>
                        <a:lnTo>
                          <a:pt x="322185" y="176654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2"/>
                        </a:cubicBezTo>
                        <a:lnTo>
                          <a:pt x="317823" y="175533"/>
                        </a:lnTo>
                        <a:lnTo>
                          <a:pt x="317823" y="161163"/>
                        </a:lnTo>
                        <a:lnTo>
                          <a:pt x="319162" y="160904"/>
                        </a:lnTo>
                        <a:cubicBezTo>
                          <a:pt x="319723" y="160774"/>
                          <a:pt x="320285" y="160645"/>
                          <a:pt x="320802" y="160515"/>
                        </a:cubicBezTo>
                        <a:cubicBezTo>
                          <a:pt x="321607" y="160331"/>
                          <a:pt x="322400" y="160101"/>
                          <a:pt x="323178" y="159825"/>
                        </a:cubicBezTo>
                        <a:cubicBezTo>
                          <a:pt x="323400" y="159773"/>
                          <a:pt x="323617" y="159701"/>
                          <a:pt x="323825" y="159609"/>
                        </a:cubicBezTo>
                        <a:lnTo>
                          <a:pt x="324387" y="159522"/>
                        </a:lnTo>
                        <a:lnTo>
                          <a:pt x="345158" y="159522"/>
                        </a:lnTo>
                        <a:cubicBezTo>
                          <a:pt x="346372" y="159518"/>
                          <a:pt x="347356" y="158536"/>
                          <a:pt x="347361" y="157322"/>
                        </a:cubicBezTo>
                        <a:close/>
                        <a:moveTo>
                          <a:pt x="324775" y="153740"/>
                        </a:moveTo>
                        <a:cubicBezTo>
                          <a:pt x="325769" y="153136"/>
                          <a:pt x="328014" y="151496"/>
                          <a:pt x="327972" y="149468"/>
                        </a:cubicBezTo>
                        <a:cubicBezTo>
                          <a:pt x="327928" y="146318"/>
                          <a:pt x="322185" y="142779"/>
                          <a:pt x="314498" y="142779"/>
                        </a:cubicBezTo>
                        <a:lnTo>
                          <a:pt x="314152" y="142779"/>
                        </a:lnTo>
                        <a:cubicBezTo>
                          <a:pt x="310499" y="142759"/>
                          <a:pt x="306907" y="143713"/>
                          <a:pt x="303745" y="145541"/>
                        </a:cubicBezTo>
                        <a:cubicBezTo>
                          <a:pt x="302795" y="146145"/>
                          <a:pt x="300507" y="147785"/>
                          <a:pt x="300550" y="149814"/>
                        </a:cubicBezTo>
                        <a:cubicBezTo>
                          <a:pt x="300592" y="152963"/>
                          <a:pt x="306336" y="156459"/>
                          <a:pt x="314023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8" y="182054"/>
                          <a:pt x="293810" y="181233"/>
                          <a:pt x="294547" y="180453"/>
                        </a:cubicBezTo>
                        <a:lnTo>
                          <a:pt x="246656" y="144419"/>
                        </a:lnTo>
                        <a:lnTo>
                          <a:pt x="243029" y="182913"/>
                        </a:lnTo>
                        <a:close/>
                        <a:moveTo>
                          <a:pt x="221220" y="149295"/>
                        </a:moveTo>
                        <a:lnTo>
                          <a:pt x="236205" y="87024"/>
                        </a:lnTo>
                        <a:lnTo>
                          <a:pt x="230030" y="84522"/>
                        </a:lnTo>
                        <a:lnTo>
                          <a:pt x="215736" y="143987"/>
                        </a:lnTo>
                        <a:lnTo>
                          <a:pt x="214095" y="143470"/>
                        </a:lnTo>
                        <a:cubicBezTo>
                          <a:pt x="213071" y="143168"/>
                          <a:pt x="212010" y="143007"/>
                          <a:pt x="210942" y="142995"/>
                        </a:cubicBezTo>
                        <a:lnTo>
                          <a:pt x="169529" y="142995"/>
                        </a:lnTo>
                        <a:lnTo>
                          <a:pt x="155192" y="83270"/>
                        </a:lnTo>
                        <a:lnTo>
                          <a:pt x="148930" y="85385"/>
                        </a:lnTo>
                        <a:lnTo>
                          <a:pt x="163440" y="145714"/>
                        </a:lnTo>
                        <a:lnTo>
                          <a:pt x="162749" y="146361"/>
                        </a:lnTo>
                        <a:cubicBezTo>
                          <a:pt x="159416" y="149785"/>
                          <a:pt x="157596" y="154402"/>
                          <a:pt x="157697" y="159177"/>
                        </a:cubicBezTo>
                        <a:lnTo>
                          <a:pt x="157697" y="182913"/>
                        </a:lnTo>
                        <a:lnTo>
                          <a:pt x="223941" y="182913"/>
                        </a:lnTo>
                        <a:lnTo>
                          <a:pt x="223941" y="159177"/>
                        </a:lnTo>
                        <a:cubicBezTo>
                          <a:pt x="223965" y="155918"/>
                          <a:pt x="223147" y="152707"/>
                          <a:pt x="221565" y="149856"/>
                        </a:cubicBezTo>
                        <a:close/>
                        <a:moveTo>
                          <a:pt x="213360" y="139930"/>
                        </a:moveTo>
                        <a:lnTo>
                          <a:pt x="226920" y="83486"/>
                        </a:lnTo>
                        <a:lnTo>
                          <a:pt x="219968" y="80422"/>
                        </a:lnTo>
                        <a:lnTo>
                          <a:pt x="216470" y="78998"/>
                        </a:lnTo>
                        <a:lnTo>
                          <a:pt x="199066" y="99323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8"/>
                        </a:lnTo>
                        <a:lnTo>
                          <a:pt x="158302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3"/>
                          <a:pt x="213360" y="139931"/>
                        </a:cubicBezTo>
                        <a:close/>
                        <a:moveTo>
                          <a:pt x="220615" y="45165"/>
                        </a:moveTo>
                        <a:cubicBezTo>
                          <a:pt x="220580" y="44836"/>
                          <a:pt x="220566" y="44504"/>
                          <a:pt x="220573" y="44173"/>
                        </a:cubicBezTo>
                        <a:lnTo>
                          <a:pt x="219968" y="42403"/>
                        </a:lnTo>
                        <a:cubicBezTo>
                          <a:pt x="219932" y="42248"/>
                          <a:pt x="219918" y="42088"/>
                          <a:pt x="219925" y="41928"/>
                        </a:cubicBezTo>
                        <a:lnTo>
                          <a:pt x="219796" y="41626"/>
                        </a:lnTo>
                        <a:lnTo>
                          <a:pt x="219796" y="36491"/>
                        </a:lnTo>
                        <a:cubicBezTo>
                          <a:pt x="221510" y="21762"/>
                          <a:pt x="210951" y="8433"/>
                          <a:pt x="196212" y="6720"/>
                        </a:cubicBezTo>
                        <a:cubicBezTo>
                          <a:pt x="181472" y="5007"/>
                          <a:pt x="168134" y="15559"/>
                          <a:pt x="166420" y="30288"/>
                        </a:cubicBezTo>
                        <a:cubicBezTo>
                          <a:pt x="166180" y="32349"/>
                          <a:pt x="166180" y="34430"/>
                          <a:pt x="166420" y="36491"/>
                        </a:cubicBezTo>
                        <a:lnTo>
                          <a:pt x="166420" y="40030"/>
                        </a:lnTo>
                        <a:cubicBezTo>
                          <a:pt x="166397" y="40249"/>
                          <a:pt x="166354" y="40466"/>
                          <a:pt x="166291" y="40677"/>
                        </a:cubicBezTo>
                        <a:lnTo>
                          <a:pt x="166247" y="41109"/>
                        </a:lnTo>
                        <a:lnTo>
                          <a:pt x="166117" y="41411"/>
                        </a:lnTo>
                        <a:lnTo>
                          <a:pt x="164865" y="44086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6" y="46633"/>
                          <a:pt x="167413" y="47755"/>
                          <a:pt x="168276" y="48877"/>
                        </a:cubicBezTo>
                        <a:lnTo>
                          <a:pt x="168709" y="48877"/>
                        </a:lnTo>
                        <a:lnTo>
                          <a:pt x="168709" y="49437"/>
                        </a:lnTo>
                        <a:cubicBezTo>
                          <a:pt x="170842" y="52697"/>
                          <a:pt x="173497" y="55584"/>
                          <a:pt x="176568" y="57982"/>
                        </a:cubicBezTo>
                        <a:cubicBezTo>
                          <a:pt x="181142" y="59885"/>
                          <a:pt x="186089" y="60726"/>
                          <a:pt x="191035" y="60441"/>
                        </a:cubicBezTo>
                        <a:cubicBezTo>
                          <a:pt x="196779" y="60578"/>
                          <a:pt x="202504" y="59731"/>
                          <a:pt x="207963" y="57938"/>
                        </a:cubicBezTo>
                        <a:cubicBezTo>
                          <a:pt x="212807" y="54349"/>
                          <a:pt x="217073" y="50041"/>
                          <a:pt x="220615" y="45165"/>
                        </a:cubicBezTo>
                        <a:close/>
                        <a:moveTo>
                          <a:pt x="198851" y="94533"/>
                        </a:moveTo>
                        <a:lnTo>
                          <a:pt x="213231" y="77703"/>
                        </a:lnTo>
                        <a:lnTo>
                          <a:pt x="212886" y="77530"/>
                        </a:lnTo>
                        <a:lnTo>
                          <a:pt x="212842" y="77530"/>
                        </a:lnTo>
                        <a:lnTo>
                          <a:pt x="212368" y="77358"/>
                        </a:lnTo>
                        <a:cubicBezTo>
                          <a:pt x="208439" y="84154"/>
                          <a:pt x="201483" y="88649"/>
                          <a:pt x="193669" y="89441"/>
                        </a:cubicBezTo>
                        <a:close/>
                        <a:moveTo>
                          <a:pt x="211245" y="72914"/>
                        </a:moveTo>
                        <a:cubicBezTo>
                          <a:pt x="214176" y="67374"/>
                          <a:pt x="215939" y="61294"/>
                          <a:pt x="216427" y="55047"/>
                        </a:cubicBezTo>
                        <a:cubicBezTo>
                          <a:pt x="214402" y="57421"/>
                          <a:pt x="211975" y="59423"/>
                          <a:pt x="209258" y="60959"/>
                        </a:cubicBezTo>
                        <a:cubicBezTo>
                          <a:pt x="203394" y="62946"/>
                          <a:pt x="197225" y="63881"/>
                          <a:pt x="191035" y="63721"/>
                        </a:cubicBezTo>
                        <a:cubicBezTo>
                          <a:pt x="185536" y="63951"/>
                          <a:pt x="180054" y="62979"/>
                          <a:pt x="174970" y="60873"/>
                        </a:cubicBezTo>
                        <a:cubicBezTo>
                          <a:pt x="172695" y="59318"/>
                          <a:pt x="170683" y="57410"/>
                          <a:pt x="169010" y="55220"/>
                        </a:cubicBezTo>
                        <a:cubicBezTo>
                          <a:pt x="169551" y="61375"/>
                          <a:pt x="171313" y="67360"/>
                          <a:pt x="174193" y="72827"/>
                        </a:cubicBezTo>
                        <a:cubicBezTo>
                          <a:pt x="174280" y="72956"/>
                          <a:pt x="174236" y="73043"/>
                          <a:pt x="174280" y="73172"/>
                        </a:cubicBezTo>
                        <a:cubicBezTo>
                          <a:pt x="177883" y="83353"/>
                          <a:pt x="189064" y="88687"/>
                          <a:pt x="199252" y="85085"/>
                        </a:cubicBezTo>
                        <a:cubicBezTo>
                          <a:pt x="204807" y="83122"/>
                          <a:pt x="209180" y="78761"/>
                          <a:pt x="211158" y="73215"/>
                        </a:cubicBezTo>
                        <a:cubicBezTo>
                          <a:pt x="211202" y="73128"/>
                          <a:pt x="211158" y="72999"/>
                          <a:pt x="211245" y="72914"/>
                        </a:cubicBezTo>
                        <a:close/>
                        <a:moveTo>
                          <a:pt x="185119" y="95310"/>
                        </a:moveTo>
                        <a:lnTo>
                          <a:pt x="191812" y="89441"/>
                        </a:lnTo>
                        <a:cubicBezTo>
                          <a:pt x="183964" y="88651"/>
                          <a:pt x="176982" y="84117"/>
                          <a:pt x="173070" y="77272"/>
                        </a:cubicBezTo>
                        <a:lnTo>
                          <a:pt x="171688" y="77746"/>
                        </a:lnTo>
                        <a:close/>
                        <a:moveTo>
                          <a:pt x="159813" y="144677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3"/>
                        </a:lnTo>
                        <a:lnTo>
                          <a:pt x="114426" y="109723"/>
                        </a:lnTo>
                        <a:cubicBezTo>
                          <a:pt x="117455" y="109723"/>
                          <a:pt x="119911" y="112177"/>
                          <a:pt x="119911" y="115204"/>
                        </a:cubicBezTo>
                        <a:cubicBezTo>
                          <a:pt x="119911" y="118231"/>
                          <a:pt x="117455" y="120685"/>
                          <a:pt x="114426" y="120685"/>
                        </a:cubicBezTo>
                        <a:lnTo>
                          <a:pt x="96979" y="120771"/>
                        </a:lnTo>
                        <a:cubicBezTo>
                          <a:pt x="94924" y="122019"/>
                          <a:pt x="92698" y="122964"/>
                          <a:pt x="90372" y="123575"/>
                        </a:cubicBezTo>
                        <a:lnTo>
                          <a:pt x="90372" y="144074"/>
                        </a:lnTo>
                        <a:cubicBezTo>
                          <a:pt x="95900" y="142650"/>
                          <a:pt x="112699" y="137040"/>
                          <a:pt x="128504" y="130696"/>
                        </a:cubicBezTo>
                        <a:cubicBezTo>
                          <a:pt x="130525" y="129695"/>
                          <a:pt x="132891" y="129664"/>
                          <a:pt x="134938" y="130609"/>
                        </a:cubicBezTo>
                        <a:cubicBezTo>
                          <a:pt x="136469" y="131407"/>
                          <a:pt x="137584" y="132821"/>
                          <a:pt x="138005" y="134494"/>
                        </a:cubicBezTo>
                        <a:lnTo>
                          <a:pt x="142108" y="182913"/>
                        </a:lnTo>
                        <a:lnTo>
                          <a:pt x="154415" y="182913"/>
                        </a:lnTo>
                        <a:lnTo>
                          <a:pt x="154415" y="159177"/>
                        </a:lnTo>
                        <a:cubicBezTo>
                          <a:pt x="154328" y="153838"/>
                          <a:pt x="156256" y="148662"/>
                          <a:pt x="159813" y="144677"/>
                        </a:cubicBezTo>
                        <a:close/>
                        <a:moveTo>
                          <a:pt x="138825" y="182913"/>
                        </a:moveTo>
                        <a:lnTo>
                          <a:pt x="134766" y="135054"/>
                        </a:lnTo>
                        <a:cubicBezTo>
                          <a:pt x="134503" y="134390"/>
                          <a:pt x="134013" y="133840"/>
                          <a:pt x="133383" y="133501"/>
                        </a:cubicBezTo>
                        <a:cubicBezTo>
                          <a:pt x="132176" y="133081"/>
                          <a:pt x="130850" y="133174"/>
                          <a:pt x="129714" y="133760"/>
                        </a:cubicBezTo>
                        <a:cubicBezTo>
                          <a:pt x="116886" y="138974"/>
                          <a:pt x="103798" y="143525"/>
                          <a:pt x="90503" y="147396"/>
                        </a:cubicBezTo>
                        <a:lnTo>
                          <a:pt x="90372" y="146792"/>
                        </a:lnTo>
                        <a:lnTo>
                          <a:pt x="90372" y="171390"/>
                        </a:lnTo>
                        <a:cubicBezTo>
                          <a:pt x="91106" y="171606"/>
                          <a:pt x="91840" y="171822"/>
                          <a:pt x="92575" y="172081"/>
                        </a:cubicBezTo>
                        <a:cubicBezTo>
                          <a:pt x="98233" y="174081"/>
                          <a:pt x="103075" y="177887"/>
                          <a:pt x="106350" y="182913"/>
                        </a:cubicBezTo>
                        <a:close/>
                        <a:moveTo>
                          <a:pt x="116628" y="115203"/>
                        </a:moveTo>
                        <a:cubicBezTo>
                          <a:pt x="116623" y="113990"/>
                          <a:pt x="115640" y="113008"/>
                          <a:pt x="114426" y="113003"/>
                        </a:cubicBezTo>
                        <a:lnTo>
                          <a:pt x="100176" y="113003"/>
                        </a:lnTo>
                        <a:lnTo>
                          <a:pt x="100564" y="111061"/>
                        </a:lnTo>
                        <a:cubicBezTo>
                          <a:pt x="100677" y="110536"/>
                          <a:pt x="100735" y="110001"/>
                          <a:pt x="100737" y="109465"/>
                        </a:cubicBezTo>
                        <a:cubicBezTo>
                          <a:pt x="100736" y="109101"/>
                          <a:pt x="100693" y="108739"/>
                          <a:pt x="100607" y="108385"/>
                        </a:cubicBezTo>
                        <a:cubicBezTo>
                          <a:pt x="99657" y="102430"/>
                          <a:pt x="91798" y="97942"/>
                          <a:pt x="82298" y="97942"/>
                        </a:cubicBezTo>
                        <a:lnTo>
                          <a:pt x="81909" y="97986"/>
                        </a:lnTo>
                        <a:cubicBezTo>
                          <a:pt x="81114" y="97998"/>
                          <a:pt x="80321" y="98056"/>
                          <a:pt x="79533" y="98158"/>
                        </a:cubicBezTo>
                        <a:cubicBezTo>
                          <a:pt x="79114" y="98145"/>
                          <a:pt x="78695" y="98174"/>
                          <a:pt x="78281" y="98244"/>
                        </a:cubicBezTo>
                        <a:cubicBezTo>
                          <a:pt x="75112" y="98625"/>
                          <a:pt x="72054" y="99653"/>
                          <a:pt x="69299" y="101266"/>
                        </a:cubicBezTo>
                        <a:cubicBezTo>
                          <a:pt x="69170" y="101351"/>
                          <a:pt x="69039" y="101395"/>
                          <a:pt x="68910" y="101480"/>
                        </a:cubicBezTo>
                        <a:cubicBezTo>
                          <a:pt x="66251" y="102938"/>
                          <a:pt x="64325" y="105443"/>
                          <a:pt x="63599" y="108385"/>
                        </a:cubicBezTo>
                        <a:cubicBezTo>
                          <a:pt x="63484" y="108910"/>
                          <a:pt x="63426" y="109445"/>
                          <a:pt x="63426" y="109982"/>
                        </a:cubicBezTo>
                        <a:cubicBezTo>
                          <a:pt x="63433" y="110358"/>
                          <a:pt x="63462" y="110732"/>
                          <a:pt x="63512" y="111104"/>
                        </a:cubicBezTo>
                        <a:lnTo>
                          <a:pt x="63857" y="113003"/>
                        </a:lnTo>
                        <a:lnTo>
                          <a:pt x="52629" y="113003"/>
                        </a:lnTo>
                        <a:cubicBezTo>
                          <a:pt x="51413" y="113003"/>
                          <a:pt x="50427" y="113988"/>
                          <a:pt x="50427" y="115204"/>
                        </a:cubicBezTo>
                        <a:cubicBezTo>
                          <a:pt x="50427" y="116419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6" y="117663"/>
                        </a:lnTo>
                        <a:cubicBezTo>
                          <a:pt x="68392" y="117837"/>
                          <a:pt x="68607" y="117923"/>
                          <a:pt x="68781" y="118052"/>
                        </a:cubicBezTo>
                        <a:cubicBezTo>
                          <a:pt x="69674" y="118618"/>
                          <a:pt x="70613" y="119109"/>
                          <a:pt x="71588" y="119520"/>
                        </a:cubicBezTo>
                        <a:cubicBezTo>
                          <a:pt x="71691" y="119554"/>
                          <a:pt x="71793" y="119598"/>
                          <a:pt x="71889" y="119649"/>
                        </a:cubicBezTo>
                        <a:cubicBezTo>
                          <a:pt x="73026" y="120098"/>
                          <a:pt x="74196" y="120458"/>
                          <a:pt x="75388" y="120727"/>
                        </a:cubicBezTo>
                        <a:cubicBezTo>
                          <a:pt x="75690" y="120814"/>
                          <a:pt x="75949" y="120857"/>
                          <a:pt x="76251" y="120943"/>
                        </a:cubicBezTo>
                        <a:cubicBezTo>
                          <a:pt x="76510" y="120987"/>
                          <a:pt x="76770" y="121030"/>
                          <a:pt x="77072" y="121073"/>
                        </a:cubicBezTo>
                        <a:cubicBezTo>
                          <a:pt x="77547" y="121159"/>
                          <a:pt x="78022" y="121246"/>
                          <a:pt x="78540" y="121288"/>
                        </a:cubicBezTo>
                        <a:lnTo>
                          <a:pt x="79965" y="121461"/>
                        </a:lnTo>
                        <a:lnTo>
                          <a:pt x="79965" y="174022"/>
                        </a:lnTo>
                        <a:lnTo>
                          <a:pt x="78670" y="174325"/>
                        </a:lnTo>
                        <a:cubicBezTo>
                          <a:pt x="77656" y="174517"/>
                          <a:pt x="76659" y="174791"/>
                          <a:pt x="75690" y="175144"/>
                        </a:cubicBezTo>
                        <a:cubicBezTo>
                          <a:pt x="75642" y="175139"/>
                          <a:pt x="75595" y="175154"/>
                          <a:pt x="75560" y="175188"/>
                        </a:cubicBezTo>
                        <a:lnTo>
                          <a:pt x="75431" y="175231"/>
                        </a:lnTo>
                        <a:cubicBezTo>
                          <a:pt x="74219" y="175657"/>
                          <a:pt x="73048" y="176191"/>
                          <a:pt x="71933" y="176828"/>
                        </a:cubicBezTo>
                        <a:cubicBezTo>
                          <a:pt x="71457" y="177086"/>
                          <a:pt x="70983" y="177475"/>
                          <a:pt x="70507" y="177777"/>
                        </a:cubicBezTo>
                        <a:cubicBezTo>
                          <a:pt x="69860" y="178208"/>
                          <a:pt x="69212" y="178597"/>
                          <a:pt x="68651" y="179028"/>
                        </a:cubicBezTo>
                        <a:cubicBezTo>
                          <a:pt x="68133" y="179417"/>
                          <a:pt x="67744" y="179891"/>
                          <a:pt x="67268" y="180323"/>
                        </a:cubicBezTo>
                        <a:cubicBezTo>
                          <a:pt x="66719" y="180793"/>
                          <a:pt x="66200" y="181297"/>
                          <a:pt x="65715" y="181833"/>
                        </a:cubicBezTo>
                        <a:cubicBezTo>
                          <a:pt x="65412" y="182178"/>
                          <a:pt x="65153" y="182566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0"/>
                          <a:pt x="95704" y="176679"/>
                          <a:pt x="91453" y="175187"/>
                        </a:cubicBezTo>
                        <a:cubicBezTo>
                          <a:pt x="90456" y="174815"/>
                          <a:pt x="89431" y="174526"/>
                          <a:pt x="88386" y="174325"/>
                        </a:cubicBezTo>
                        <a:lnTo>
                          <a:pt x="87090" y="174022"/>
                        </a:lnTo>
                        <a:lnTo>
                          <a:pt x="87090" y="121030"/>
                        </a:lnTo>
                        <a:lnTo>
                          <a:pt x="88343" y="120727"/>
                        </a:lnTo>
                        <a:cubicBezTo>
                          <a:pt x="90762" y="120192"/>
                          <a:pt x="93080" y="119275"/>
                          <a:pt x="95209" y="118009"/>
                        </a:cubicBezTo>
                        <a:lnTo>
                          <a:pt x="96072" y="117405"/>
                        </a:lnTo>
                        <a:lnTo>
                          <a:pt x="114426" y="117405"/>
                        </a:lnTo>
                        <a:cubicBezTo>
                          <a:pt x="115640" y="117400"/>
                          <a:pt x="116623" y="116417"/>
                          <a:pt x="116628" y="11520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95" name="Google Shape;2895;g2d252dde5c4_1_531"/>
                  <p:cNvSpPr/>
                  <p:nvPr/>
                </p:nvSpPr>
                <p:spPr>
                  <a:xfrm>
                    <a:off x="5030321" y="2947048"/>
                    <a:ext cx="34028" cy="20283"/>
                  </a:xfrm>
                  <a:custGeom>
                    <a:rect b="b" l="l" r="r" t="t"/>
                    <a:pathLst>
                      <a:path extrusionOk="0" h="20283" w="34028">
                        <a:moveTo>
                          <a:pt x="34362" y="9906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4"/>
                        </a:cubicBezTo>
                        <a:lnTo>
                          <a:pt x="17089" y="20264"/>
                        </a:lnTo>
                        <a:cubicBezTo>
                          <a:pt x="7934" y="20264"/>
                          <a:pt x="421" y="15819"/>
                          <a:pt x="334" y="10338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6"/>
                          <a:pt x="12954" y="-24"/>
                          <a:pt x="17218" y="24"/>
                        </a:cubicBezTo>
                        <a:lnTo>
                          <a:pt x="17565" y="-19"/>
                        </a:lnTo>
                        <a:cubicBezTo>
                          <a:pt x="26762" y="-19"/>
                          <a:pt x="34277" y="4426"/>
                          <a:pt x="34362" y="9906"/>
                        </a:cubicBezTo>
                        <a:close/>
                        <a:moveTo>
                          <a:pt x="27843" y="14223"/>
                        </a:moveTo>
                        <a:cubicBezTo>
                          <a:pt x="28835" y="13618"/>
                          <a:pt x="31081" y="11978"/>
                          <a:pt x="31081" y="9950"/>
                        </a:cubicBezTo>
                        <a:cubicBezTo>
                          <a:pt x="31038" y="6800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5"/>
                          <a:pt x="9983" y="4185"/>
                          <a:pt x="6811" y="6023"/>
                        </a:cubicBezTo>
                        <a:cubicBezTo>
                          <a:pt x="5861" y="6628"/>
                          <a:pt x="3573" y="8310"/>
                          <a:pt x="3616" y="10295"/>
                        </a:cubicBezTo>
                        <a:cubicBezTo>
                          <a:pt x="3659" y="13446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6"/>
                          <a:pt x="24685" y="16062"/>
                          <a:pt x="27843" y="1422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96" name="Google Shape;2896;g2d252dde5c4_1_531"/>
                <p:cNvGrpSpPr/>
                <p:nvPr/>
              </p:nvGrpSpPr>
              <p:grpSpPr>
                <a:xfrm>
                  <a:off x="3627127" y="1121924"/>
                  <a:ext cx="320728" cy="239680"/>
                  <a:chOff x="5409202" y="2853849"/>
                  <a:chExt cx="320728" cy="239680"/>
                </a:xfrm>
              </p:grpSpPr>
              <p:sp>
                <p:nvSpPr>
                  <p:cNvPr id="2897" name="Google Shape;2897;g2d252dde5c4_1_531"/>
                  <p:cNvSpPr/>
                  <p:nvPr/>
                </p:nvSpPr>
                <p:spPr>
                  <a:xfrm>
                    <a:off x="5409202" y="3052533"/>
                    <a:ext cx="320728" cy="40996"/>
                  </a:xfrm>
                  <a:custGeom>
                    <a:rect b="b" l="l" r="r" t="t"/>
                    <a:pathLst>
                      <a:path extrusionOk="0" h="40996" w="320728">
                        <a:moveTo>
                          <a:pt x="0" y="0"/>
                        </a:moveTo>
                        <a:lnTo>
                          <a:pt x="320728" y="0"/>
                        </a:lnTo>
                        <a:lnTo>
                          <a:pt x="320728" y="40997"/>
                        </a:lnTo>
                        <a:lnTo>
                          <a:pt x="0" y="40997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98" name="Google Shape;2898;g2d252dde5c4_1_531"/>
                  <p:cNvSpPr/>
                  <p:nvPr/>
                </p:nvSpPr>
                <p:spPr>
                  <a:xfrm>
                    <a:off x="5524935" y="2930581"/>
                    <a:ext cx="87275" cy="99641"/>
                  </a:xfrm>
                  <a:custGeom>
                    <a:rect b="b" l="l" r="r" t="t"/>
                    <a:pathLst>
                      <a:path extrusionOk="0" h="99641" w="87275">
                        <a:moveTo>
                          <a:pt x="87609" y="3735"/>
                        </a:moveTo>
                        <a:lnTo>
                          <a:pt x="72623" y="66006"/>
                        </a:lnTo>
                        <a:lnTo>
                          <a:pt x="72970" y="66567"/>
                        </a:lnTo>
                        <a:cubicBezTo>
                          <a:pt x="74550" y="69418"/>
                          <a:pt x="75368" y="72629"/>
                          <a:pt x="75344" y="75888"/>
                        </a:cubicBezTo>
                        <a:lnTo>
                          <a:pt x="75344" y="99623"/>
                        </a:lnTo>
                        <a:lnTo>
                          <a:pt x="9100" y="99623"/>
                        </a:lnTo>
                        <a:lnTo>
                          <a:pt x="9100" y="75888"/>
                        </a:lnTo>
                        <a:cubicBezTo>
                          <a:pt x="9000" y="71113"/>
                          <a:pt x="10820" y="66496"/>
                          <a:pt x="14152" y="63071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6"/>
                        </a:lnTo>
                        <a:lnTo>
                          <a:pt x="62346" y="59706"/>
                        </a:lnTo>
                        <a:cubicBezTo>
                          <a:pt x="63414" y="59719"/>
                          <a:pt x="64474" y="59878"/>
                          <a:pt x="65499" y="60181"/>
                        </a:cubicBezTo>
                        <a:lnTo>
                          <a:pt x="67139" y="60698"/>
                        </a:lnTo>
                        <a:lnTo>
                          <a:pt x="81433" y="1232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99" name="Google Shape;2899;g2d252dde5c4_1_531"/>
                  <p:cNvSpPr/>
                  <p:nvPr/>
                </p:nvSpPr>
                <p:spPr>
                  <a:xfrm>
                    <a:off x="5540869" y="2853849"/>
                    <a:ext cx="55751" cy="53957"/>
                  </a:xfrm>
                  <a:custGeom>
                    <a:rect b="b" l="l" r="r" t="t"/>
                    <a:pathLst>
                      <a:path extrusionOk="0" h="53957" w="55751">
                        <a:moveTo>
                          <a:pt x="56042" y="37615"/>
                        </a:moveTo>
                        <a:cubicBezTo>
                          <a:pt x="56035" y="37946"/>
                          <a:pt x="56049" y="38278"/>
                          <a:pt x="56085" y="38608"/>
                        </a:cubicBezTo>
                        <a:cubicBezTo>
                          <a:pt x="52542" y="43484"/>
                          <a:pt x="48276" y="47792"/>
                          <a:pt x="43432" y="51381"/>
                        </a:cubicBezTo>
                        <a:cubicBezTo>
                          <a:pt x="37973" y="53174"/>
                          <a:pt x="32248" y="54021"/>
                          <a:pt x="26504" y="53884"/>
                        </a:cubicBezTo>
                        <a:cubicBezTo>
                          <a:pt x="21557" y="54168"/>
                          <a:pt x="16611" y="53327"/>
                          <a:pt x="12037" y="51425"/>
                        </a:cubicBezTo>
                        <a:cubicBezTo>
                          <a:pt x="8966" y="49027"/>
                          <a:pt x="6310" y="46140"/>
                          <a:pt x="4177" y="42880"/>
                        </a:cubicBezTo>
                        <a:lnTo>
                          <a:pt x="4177" y="42319"/>
                        </a:lnTo>
                        <a:lnTo>
                          <a:pt x="3745" y="42319"/>
                        </a:lnTo>
                        <a:cubicBezTo>
                          <a:pt x="2882" y="41196"/>
                          <a:pt x="2104" y="40075"/>
                          <a:pt x="1456" y="39125"/>
                        </a:cubicBezTo>
                        <a:lnTo>
                          <a:pt x="1414" y="39083"/>
                        </a:lnTo>
                        <a:cubicBezTo>
                          <a:pt x="1025" y="38522"/>
                          <a:pt x="679" y="37960"/>
                          <a:pt x="334" y="37529"/>
                        </a:cubicBezTo>
                        <a:lnTo>
                          <a:pt x="1587" y="34854"/>
                        </a:lnTo>
                        <a:lnTo>
                          <a:pt x="1716" y="34551"/>
                        </a:lnTo>
                        <a:lnTo>
                          <a:pt x="1759" y="34120"/>
                        </a:lnTo>
                        <a:cubicBezTo>
                          <a:pt x="1823" y="33909"/>
                          <a:pt x="1866" y="33692"/>
                          <a:pt x="1889" y="33472"/>
                        </a:cubicBezTo>
                        <a:lnTo>
                          <a:pt x="1889" y="29934"/>
                        </a:lnTo>
                        <a:cubicBezTo>
                          <a:pt x="174" y="15205"/>
                          <a:pt x="10733" y="1876"/>
                          <a:pt x="25473" y="163"/>
                        </a:cubicBezTo>
                        <a:cubicBezTo>
                          <a:pt x="40212" y="-1550"/>
                          <a:pt x="53550" y="9002"/>
                          <a:pt x="55264" y="23731"/>
                        </a:cubicBezTo>
                        <a:cubicBezTo>
                          <a:pt x="55504" y="25792"/>
                          <a:pt x="55504" y="27873"/>
                          <a:pt x="55264" y="29934"/>
                        </a:cubicBezTo>
                        <a:lnTo>
                          <a:pt x="55264" y="35069"/>
                        </a:lnTo>
                        <a:lnTo>
                          <a:pt x="55393" y="35371"/>
                        </a:lnTo>
                        <a:cubicBezTo>
                          <a:pt x="55386" y="35531"/>
                          <a:pt x="55401" y="35691"/>
                          <a:pt x="55437" y="35846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00" name="Google Shape;2900;g2d252dde5c4_1_531"/>
                <p:cNvGrpSpPr/>
                <p:nvPr/>
              </p:nvGrpSpPr>
              <p:grpSpPr>
                <a:xfrm>
                  <a:off x="3594313" y="1115522"/>
                  <a:ext cx="381012" cy="256076"/>
                  <a:chOff x="5376388" y="2847447"/>
                  <a:chExt cx="381012" cy="256076"/>
                </a:xfrm>
              </p:grpSpPr>
              <p:sp>
                <p:nvSpPr>
                  <p:cNvPr id="2901" name="Google Shape;2901;g2d252dde5c4_1_531"/>
                  <p:cNvSpPr/>
                  <p:nvPr/>
                </p:nvSpPr>
                <p:spPr>
                  <a:xfrm>
                    <a:off x="5376388" y="2847447"/>
                    <a:ext cx="381012" cy="256076"/>
                  </a:xfrm>
                  <a:custGeom>
                    <a:rect b="b" l="l" r="r" t="t"/>
                    <a:pathLst>
                      <a:path extrusionOk="0" h="256076" w="381012">
                        <a:moveTo>
                          <a:pt x="381347" y="182913"/>
                        </a:moveTo>
                        <a:lnTo>
                          <a:pt x="381347" y="201943"/>
                        </a:lnTo>
                        <a:cubicBezTo>
                          <a:pt x="381347" y="203754"/>
                          <a:pt x="379879" y="205222"/>
                          <a:pt x="378068" y="205222"/>
                        </a:cubicBezTo>
                        <a:cubicBezTo>
                          <a:pt x="378067" y="205222"/>
                          <a:pt x="378065" y="205222"/>
                          <a:pt x="378064" y="205222"/>
                        </a:cubicBezTo>
                        <a:lnTo>
                          <a:pt x="363814" y="205222"/>
                        </a:lnTo>
                        <a:lnTo>
                          <a:pt x="363814" y="247816"/>
                        </a:lnTo>
                        <a:cubicBezTo>
                          <a:pt x="364088" y="248335"/>
                          <a:pt x="364236" y="248912"/>
                          <a:pt x="364246" y="249499"/>
                        </a:cubicBezTo>
                        <a:lnTo>
                          <a:pt x="364246" y="252778"/>
                        </a:lnTo>
                        <a:cubicBezTo>
                          <a:pt x="364247" y="254589"/>
                          <a:pt x="362778" y="256057"/>
                          <a:pt x="360966" y="256058"/>
                        </a:cubicBezTo>
                        <a:cubicBezTo>
                          <a:pt x="360965" y="256058"/>
                          <a:pt x="360965" y="256058"/>
                          <a:pt x="360964" y="256058"/>
                        </a:cubicBezTo>
                        <a:lnTo>
                          <a:pt x="28273" y="256058"/>
                        </a:lnTo>
                        <a:cubicBezTo>
                          <a:pt x="26014" y="255181"/>
                          <a:pt x="24228" y="253396"/>
                          <a:pt x="23351" y="251138"/>
                        </a:cubicBezTo>
                        <a:lnTo>
                          <a:pt x="23351" y="205222"/>
                        </a:lnTo>
                        <a:lnTo>
                          <a:pt x="3615" y="205222"/>
                        </a:lnTo>
                        <a:cubicBezTo>
                          <a:pt x="1804" y="205223"/>
                          <a:pt x="334" y="203756"/>
                          <a:pt x="334" y="201946"/>
                        </a:cubicBezTo>
                        <a:cubicBezTo>
                          <a:pt x="334" y="201945"/>
                          <a:pt x="334" y="201944"/>
                          <a:pt x="334" y="201943"/>
                        </a:cubicBezTo>
                        <a:lnTo>
                          <a:pt x="334" y="182913"/>
                        </a:lnTo>
                        <a:cubicBezTo>
                          <a:pt x="332" y="181102"/>
                          <a:pt x="1800" y="179634"/>
                          <a:pt x="3612" y="179633"/>
                        </a:cubicBezTo>
                        <a:cubicBezTo>
                          <a:pt x="3613" y="179633"/>
                          <a:pt x="3614" y="179633"/>
                          <a:pt x="3615" y="179633"/>
                        </a:cubicBezTo>
                        <a:lnTo>
                          <a:pt x="59020" y="179633"/>
                        </a:lnTo>
                        <a:cubicBezTo>
                          <a:pt x="62659" y="174743"/>
                          <a:pt x="67662" y="171035"/>
                          <a:pt x="73401" y="168974"/>
                        </a:cubicBezTo>
                        <a:lnTo>
                          <a:pt x="73401" y="127028"/>
                        </a:lnTo>
                        <a:cubicBezTo>
                          <a:pt x="70728" y="126392"/>
                          <a:pt x="68166" y="125360"/>
                          <a:pt x="65800" y="123964"/>
                        </a:cubicBezTo>
                        <a:lnTo>
                          <a:pt x="52629" y="123964"/>
                        </a:lnTo>
                        <a:cubicBezTo>
                          <a:pt x="47788" y="123964"/>
                          <a:pt x="43863" y="120042"/>
                          <a:pt x="43863" y="115203"/>
                        </a:cubicBezTo>
                        <a:cubicBezTo>
                          <a:pt x="43863" y="110365"/>
                          <a:pt x="47788" y="106443"/>
                          <a:pt x="52629" y="106443"/>
                        </a:cubicBezTo>
                        <a:lnTo>
                          <a:pt x="57293" y="106443"/>
                        </a:lnTo>
                        <a:cubicBezTo>
                          <a:pt x="58490" y="101994"/>
                          <a:pt x="61412" y="98205"/>
                          <a:pt x="65412" y="95914"/>
                        </a:cubicBezTo>
                        <a:cubicBezTo>
                          <a:pt x="70368" y="92942"/>
                          <a:pt x="76041" y="91376"/>
                          <a:pt x="81822" y="91383"/>
                        </a:cubicBezTo>
                        <a:lnTo>
                          <a:pt x="82296" y="91383"/>
                        </a:lnTo>
                        <a:cubicBezTo>
                          <a:pt x="91924" y="90621"/>
                          <a:pt x="101143" y="95412"/>
                          <a:pt x="106047" y="103725"/>
                        </a:cubicBezTo>
                        <a:lnTo>
                          <a:pt x="136924" y="82623"/>
                        </a:lnTo>
                        <a:cubicBezTo>
                          <a:pt x="137188" y="82462"/>
                          <a:pt x="137463" y="82318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2" y="65900"/>
                          <a:pt x="162339" y="58842"/>
                          <a:pt x="162144" y="51681"/>
                        </a:cubicBezTo>
                        <a:cubicBezTo>
                          <a:pt x="160589" y="49437"/>
                          <a:pt x="159380" y="47668"/>
                          <a:pt x="159078" y="47194"/>
                        </a:cubicBezTo>
                        <a:lnTo>
                          <a:pt x="158818" y="46805"/>
                        </a:lnTo>
                        <a:cubicBezTo>
                          <a:pt x="158500" y="46332"/>
                          <a:pt x="158321" y="45778"/>
                          <a:pt x="158301" y="45208"/>
                        </a:cubicBezTo>
                        <a:lnTo>
                          <a:pt x="158215" y="43827"/>
                        </a:lnTo>
                        <a:cubicBezTo>
                          <a:pt x="158173" y="43282"/>
                          <a:pt x="158262" y="42735"/>
                          <a:pt x="158473" y="42231"/>
                        </a:cubicBezTo>
                        <a:lnTo>
                          <a:pt x="159855" y="39339"/>
                        </a:lnTo>
                        <a:lnTo>
                          <a:pt x="159855" y="36491"/>
                        </a:lnTo>
                        <a:cubicBezTo>
                          <a:pt x="158135" y="18127"/>
                          <a:pt x="171638" y="1848"/>
                          <a:pt x="190014" y="129"/>
                        </a:cubicBezTo>
                        <a:cubicBezTo>
                          <a:pt x="208391" y="-1590"/>
                          <a:pt x="224682" y="11903"/>
                          <a:pt x="226402" y="30266"/>
                        </a:cubicBezTo>
                        <a:cubicBezTo>
                          <a:pt x="226596" y="32337"/>
                          <a:pt x="226596" y="34421"/>
                          <a:pt x="226402" y="36491"/>
                        </a:cubicBezTo>
                        <a:lnTo>
                          <a:pt x="226402" y="40850"/>
                        </a:lnTo>
                        <a:lnTo>
                          <a:pt x="226964" y="42663"/>
                        </a:lnTo>
                        <a:cubicBezTo>
                          <a:pt x="227084" y="42994"/>
                          <a:pt x="227142" y="43345"/>
                          <a:pt x="227136" y="43698"/>
                        </a:cubicBezTo>
                        <a:cubicBezTo>
                          <a:pt x="227122" y="44058"/>
                          <a:pt x="227136" y="44419"/>
                          <a:pt x="227179" y="44776"/>
                        </a:cubicBezTo>
                        <a:lnTo>
                          <a:pt x="227309" y="45511"/>
                        </a:lnTo>
                        <a:cubicBezTo>
                          <a:pt x="227468" y="46413"/>
                          <a:pt x="227232" y="47340"/>
                          <a:pt x="226661" y="48056"/>
                        </a:cubicBezTo>
                        <a:lnTo>
                          <a:pt x="226229" y="48661"/>
                        </a:lnTo>
                        <a:cubicBezTo>
                          <a:pt x="225927" y="49049"/>
                          <a:pt x="224804" y="50473"/>
                          <a:pt x="223293" y="52285"/>
                        </a:cubicBezTo>
                        <a:cubicBezTo>
                          <a:pt x="223047" y="59319"/>
                          <a:pt x="221479" y="66243"/>
                          <a:pt x="218672" y="72698"/>
                        </a:cubicBezTo>
                        <a:lnTo>
                          <a:pt x="222602" y="74424"/>
                        </a:lnTo>
                        <a:lnTo>
                          <a:pt x="244410" y="83270"/>
                        </a:lnTo>
                        <a:lnTo>
                          <a:pt x="254386" y="87111"/>
                        </a:lnTo>
                        <a:cubicBezTo>
                          <a:pt x="255044" y="87381"/>
                          <a:pt x="255601" y="87848"/>
                          <a:pt x="255983" y="88449"/>
                        </a:cubicBezTo>
                        <a:lnTo>
                          <a:pt x="256976" y="90088"/>
                        </a:lnTo>
                        <a:lnTo>
                          <a:pt x="301154" y="133933"/>
                        </a:lnTo>
                        <a:cubicBezTo>
                          <a:pt x="305235" y="132241"/>
                          <a:pt x="309603" y="131347"/>
                          <a:pt x="314022" y="131300"/>
                        </a:cubicBezTo>
                        <a:lnTo>
                          <a:pt x="314498" y="131300"/>
                        </a:lnTo>
                        <a:cubicBezTo>
                          <a:pt x="328058" y="131300"/>
                          <a:pt x="338810" y="138852"/>
                          <a:pt x="339458" y="148562"/>
                        </a:cubicBezTo>
                        <a:lnTo>
                          <a:pt x="345158" y="148562"/>
                        </a:lnTo>
                        <a:cubicBezTo>
                          <a:pt x="350000" y="148562"/>
                          <a:pt x="353925" y="152484"/>
                          <a:pt x="353925" y="157322"/>
                        </a:cubicBezTo>
                        <a:cubicBezTo>
                          <a:pt x="353925" y="162160"/>
                          <a:pt x="350000" y="166082"/>
                          <a:pt x="345158" y="166082"/>
                        </a:cubicBezTo>
                        <a:lnTo>
                          <a:pt x="325251" y="166082"/>
                        </a:lnTo>
                        <a:cubicBezTo>
                          <a:pt x="324991" y="166169"/>
                          <a:pt x="324688" y="166298"/>
                          <a:pt x="324387" y="166384"/>
                        </a:cubicBezTo>
                        <a:lnTo>
                          <a:pt x="324387" y="170441"/>
                        </a:lnTo>
                        <a:cubicBezTo>
                          <a:pt x="329547" y="172269"/>
                          <a:pt x="334124" y="175443"/>
                          <a:pt x="337644" y="179633"/>
                        </a:cubicBezTo>
                        <a:lnTo>
                          <a:pt x="378064" y="179633"/>
                        </a:lnTo>
                        <a:cubicBezTo>
                          <a:pt x="379876" y="179632"/>
                          <a:pt x="381345" y="181098"/>
                          <a:pt x="381347" y="182909"/>
                        </a:cubicBezTo>
                        <a:cubicBezTo>
                          <a:pt x="381347" y="182910"/>
                          <a:pt x="381347" y="182911"/>
                          <a:pt x="381347" y="182912"/>
                        </a:cubicBezTo>
                        <a:close/>
                        <a:moveTo>
                          <a:pt x="374740" y="198663"/>
                        </a:moveTo>
                        <a:lnTo>
                          <a:pt x="374740" y="193830"/>
                        </a:lnTo>
                        <a:lnTo>
                          <a:pt x="6897" y="193830"/>
                        </a:lnTo>
                        <a:lnTo>
                          <a:pt x="6897" y="198663"/>
                        </a:lnTo>
                        <a:lnTo>
                          <a:pt x="374740" y="198663"/>
                        </a:lnTo>
                        <a:close/>
                        <a:moveTo>
                          <a:pt x="374740" y="190550"/>
                        </a:moveTo>
                        <a:lnTo>
                          <a:pt x="374740" y="186192"/>
                        </a:lnTo>
                        <a:lnTo>
                          <a:pt x="6897" y="186192"/>
                        </a:lnTo>
                        <a:lnTo>
                          <a:pt x="6897" y="190550"/>
                        </a:lnTo>
                        <a:close/>
                        <a:moveTo>
                          <a:pt x="353925" y="246219"/>
                        </a:moveTo>
                        <a:lnTo>
                          <a:pt x="353925" y="205222"/>
                        </a:lnTo>
                        <a:lnTo>
                          <a:pt x="33196" y="205222"/>
                        </a:lnTo>
                        <a:lnTo>
                          <a:pt x="33196" y="246219"/>
                        </a:lnTo>
                        <a:close/>
                        <a:moveTo>
                          <a:pt x="347360" y="157322"/>
                        </a:moveTo>
                        <a:cubicBezTo>
                          <a:pt x="347356" y="156108"/>
                          <a:pt x="346372" y="155126"/>
                          <a:pt x="345158" y="155121"/>
                        </a:cubicBezTo>
                        <a:lnTo>
                          <a:pt x="331124" y="155122"/>
                        </a:lnTo>
                        <a:lnTo>
                          <a:pt x="332160" y="152834"/>
                        </a:lnTo>
                        <a:cubicBezTo>
                          <a:pt x="332452" y="152144"/>
                          <a:pt x="332655" y="151419"/>
                          <a:pt x="332764" y="150676"/>
                        </a:cubicBezTo>
                        <a:cubicBezTo>
                          <a:pt x="332808" y="150417"/>
                          <a:pt x="332851" y="150159"/>
                          <a:pt x="332893" y="149856"/>
                        </a:cubicBezTo>
                        <a:lnTo>
                          <a:pt x="332893" y="149382"/>
                        </a:lnTo>
                        <a:cubicBezTo>
                          <a:pt x="332808" y="143038"/>
                          <a:pt x="324559" y="137859"/>
                          <a:pt x="314498" y="137859"/>
                        </a:cubicBezTo>
                        <a:lnTo>
                          <a:pt x="314065" y="137859"/>
                        </a:lnTo>
                        <a:cubicBezTo>
                          <a:pt x="312899" y="137903"/>
                          <a:pt x="311777" y="137989"/>
                          <a:pt x="310654" y="138119"/>
                        </a:cubicBezTo>
                        <a:lnTo>
                          <a:pt x="309359" y="138378"/>
                        </a:lnTo>
                        <a:cubicBezTo>
                          <a:pt x="308703" y="138465"/>
                          <a:pt x="308054" y="138595"/>
                          <a:pt x="307415" y="138766"/>
                        </a:cubicBezTo>
                        <a:cubicBezTo>
                          <a:pt x="306941" y="138895"/>
                          <a:pt x="306465" y="139025"/>
                          <a:pt x="305991" y="139197"/>
                        </a:cubicBezTo>
                        <a:cubicBezTo>
                          <a:pt x="305429" y="139370"/>
                          <a:pt x="304868" y="139542"/>
                          <a:pt x="304349" y="139758"/>
                        </a:cubicBezTo>
                        <a:cubicBezTo>
                          <a:pt x="303918" y="139930"/>
                          <a:pt x="303529" y="140146"/>
                          <a:pt x="303097" y="140319"/>
                        </a:cubicBezTo>
                        <a:cubicBezTo>
                          <a:pt x="302417" y="140630"/>
                          <a:pt x="301754" y="140976"/>
                          <a:pt x="301110" y="141355"/>
                        </a:cubicBezTo>
                        <a:lnTo>
                          <a:pt x="300031" y="142088"/>
                        </a:lnTo>
                        <a:lnTo>
                          <a:pt x="252787" y="95137"/>
                        </a:lnTo>
                        <a:lnTo>
                          <a:pt x="252528" y="95223"/>
                        </a:lnTo>
                        <a:lnTo>
                          <a:pt x="251665" y="93929"/>
                        </a:lnTo>
                        <a:lnTo>
                          <a:pt x="251621" y="93885"/>
                        </a:lnTo>
                        <a:lnTo>
                          <a:pt x="251536" y="93713"/>
                        </a:lnTo>
                        <a:lnTo>
                          <a:pt x="250974" y="92850"/>
                        </a:lnTo>
                        <a:lnTo>
                          <a:pt x="242423" y="89570"/>
                        </a:lnTo>
                        <a:lnTo>
                          <a:pt x="241992" y="89398"/>
                        </a:lnTo>
                        <a:lnTo>
                          <a:pt x="239271" y="88319"/>
                        </a:lnTo>
                        <a:lnTo>
                          <a:pt x="224717" y="148821"/>
                        </a:lnTo>
                        <a:cubicBezTo>
                          <a:pt x="226380" y="152019"/>
                          <a:pt x="227239" y="155573"/>
                          <a:pt x="227222" y="159177"/>
                        </a:cubicBezTo>
                        <a:lnTo>
                          <a:pt x="227222" y="182913"/>
                        </a:lnTo>
                        <a:lnTo>
                          <a:pt x="239745" y="182913"/>
                        </a:lnTo>
                        <a:lnTo>
                          <a:pt x="243934" y="138248"/>
                        </a:lnTo>
                        <a:lnTo>
                          <a:pt x="296965" y="178208"/>
                        </a:lnTo>
                        <a:cubicBezTo>
                          <a:pt x="299431" y="176177"/>
                          <a:pt x="302239" y="174599"/>
                          <a:pt x="305257" y="173548"/>
                        </a:cubicBezTo>
                        <a:cubicBezTo>
                          <a:pt x="305947" y="173289"/>
                          <a:pt x="306681" y="173073"/>
                          <a:pt x="307415" y="172857"/>
                        </a:cubicBezTo>
                        <a:lnTo>
                          <a:pt x="307415" y="164011"/>
                        </a:lnTo>
                        <a:cubicBezTo>
                          <a:pt x="306033" y="163711"/>
                          <a:pt x="304676" y="163307"/>
                          <a:pt x="303355" y="162802"/>
                        </a:cubicBezTo>
                        <a:lnTo>
                          <a:pt x="283361" y="162802"/>
                        </a:lnTo>
                        <a:cubicBezTo>
                          <a:pt x="280332" y="162802"/>
                          <a:pt x="277877" y="160349"/>
                          <a:pt x="277877" y="157322"/>
                        </a:cubicBezTo>
                        <a:cubicBezTo>
                          <a:pt x="277877" y="154295"/>
                          <a:pt x="280332" y="151842"/>
                          <a:pt x="283361" y="151842"/>
                        </a:cubicBezTo>
                        <a:lnTo>
                          <a:pt x="297699" y="152100"/>
                        </a:lnTo>
                        <a:cubicBezTo>
                          <a:pt x="297427" y="151382"/>
                          <a:pt x="297281" y="150623"/>
                          <a:pt x="297267" y="149856"/>
                        </a:cubicBezTo>
                        <a:lnTo>
                          <a:pt x="297267" y="149770"/>
                        </a:lnTo>
                        <a:cubicBezTo>
                          <a:pt x="297570" y="146801"/>
                          <a:pt x="299336" y="144178"/>
                          <a:pt x="301974" y="142779"/>
                        </a:cubicBezTo>
                        <a:cubicBezTo>
                          <a:pt x="305648" y="140610"/>
                          <a:pt x="309842" y="139477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09" y="143944"/>
                          <a:pt x="331253" y="149425"/>
                        </a:cubicBezTo>
                        <a:cubicBezTo>
                          <a:pt x="330980" y="152427"/>
                          <a:pt x="329210" y="155088"/>
                          <a:pt x="326546" y="156502"/>
                        </a:cubicBezTo>
                        <a:cubicBezTo>
                          <a:pt x="322870" y="158662"/>
                          <a:pt x="318675" y="159781"/>
                          <a:pt x="314411" y="159738"/>
                        </a:cubicBezTo>
                        <a:lnTo>
                          <a:pt x="314022" y="159782"/>
                        </a:lnTo>
                        <a:cubicBezTo>
                          <a:pt x="309050" y="159966"/>
                          <a:pt x="304168" y="158426"/>
                          <a:pt x="300203" y="155423"/>
                        </a:cubicBezTo>
                        <a:lnTo>
                          <a:pt x="283319" y="155122"/>
                        </a:lnTo>
                        <a:cubicBezTo>
                          <a:pt x="282103" y="155133"/>
                          <a:pt x="281126" y="156128"/>
                          <a:pt x="281138" y="157343"/>
                        </a:cubicBezTo>
                        <a:cubicBezTo>
                          <a:pt x="281150" y="158559"/>
                          <a:pt x="282145" y="159534"/>
                          <a:pt x="283361" y="159522"/>
                        </a:cubicBezTo>
                        <a:lnTo>
                          <a:pt x="304263" y="159653"/>
                        </a:lnTo>
                        <a:cubicBezTo>
                          <a:pt x="305895" y="160285"/>
                          <a:pt x="307588" y="160748"/>
                          <a:pt x="309315" y="161034"/>
                        </a:cubicBezTo>
                        <a:lnTo>
                          <a:pt x="310697" y="161248"/>
                        </a:lnTo>
                        <a:lnTo>
                          <a:pt x="310697" y="175533"/>
                        </a:lnTo>
                        <a:lnTo>
                          <a:pt x="309402" y="175792"/>
                        </a:lnTo>
                        <a:cubicBezTo>
                          <a:pt x="308358" y="175994"/>
                          <a:pt x="307332" y="176282"/>
                          <a:pt x="306336" y="176654"/>
                        </a:cubicBezTo>
                        <a:cubicBezTo>
                          <a:pt x="302690" y="177929"/>
                          <a:pt x="299413" y="180077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4"/>
                        </a:lnTo>
                        <a:cubicBezTo>
                          <a:pt x="330821" y="181920"/>
                          <a:pt x="330303" y="181531"/>
                          <a:pt x="329785" y="181100"/>
                        </a:cubicBezTo>
                        <a:cubicBezTo>
                          <a:pt x="329388" y="180717"/>
                          <a:pt x="328969" y="180357"/>
                          <a:pt x="328532" y="180021"/>
                        </a:cubicBezTo>
                        <a:cubicBezTo>
                          <a:pt x="327971" y="179633"/>
                          <a:pt x="327366" y="179288"/>
                          <a:pt x="326805" y="178899"/>
                        </a:cubicBezTo>
                        <a:cubicBezTo>
                          <a:pt x="326374" y="178640"/>
                          <a:pt x="325941" y="178338"/>
                          <a:pt x="325509" y="178079"/>
                        </a:cubicBezTo>
                        <a:cubicBezTo>
                          <a:pt x="324539" y="177596"/>
                          <a:pt x="323545" y="177164"/>
                          <a:pt x="322530" y="176785"/>
                        </a:cubicBezTo>
                        <a:lnTo>
                          <a:pt x="322185" y="176654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2"/>
                        </a:cubicBezTo>
                        <a:lnTo>
                          <a:pt x="317823" y="175533"/>
                        </a:lnTo>
                        <a:lnTo>
                          <a:pt x="317823" y="161163"/>
                        </a:lnTo>
                        <a:lnTo>
                          <a:pt x="319162" y="160904"/>
                        </a:lnTo>
                        <a:cubicBezTo>
                          <a:pt x="319723" y="160774"/>
                          <a:pt x="320285" y="160645"/>
                          <a:pt x="320802" y="160515"/>
                        </a:cubicBezTo>
                        <a:cubicBezTo>
                          <a:pt x="321607" y="160331"/>
                          <a:pt x="322400" y="160101"/>
                          <a:pt x="323177" y="159825"/>
                        </a:cubicBezTo>
                        <a:cubicBezTo>
                          <a:pt x="323399" y="159773"/>
                          <a:pt x="323616" y="159701"/>
                          <a:pt x="323825" y="159609"/>
                        </a:cubicBezTo>
                        <a:lnTo>
                          <a:pt x="324387" y="159522"/>
                        </a:lnTo>
                        <a:lnTo>
                          <a:pt x="345158" y="159522"/>
                        </a:lnTo>
                        <a:cubicBezTo>
                          <a:pt x="346372" y="159518"/>
                          <a:pt x="347356" y="158535"/>
                          <a:pt x="347360" y="157322"/>
                        </a:cubicBezTo>
                        <a:close/>
                        <a:moveTo>
                          <a:pt x="324775" y="153740"/>
                        </a:moveTo>
                        <a:cubicBezTo>
                          <a:pt x="325769" y="153136"/>
                          <a:pt x="328014" y="151496"/>
                          <a:pt x="327971" y="149468"/>
                        </a:cubicBezTo>
                        <a:cubicBezTo>
                          <a:pt x="327927" y="146318"/>
                          <a:pt x="322185" y="142779"/>
                          <a:pt x="314498" y="142779"/>
                        </a:cubicBezTo>
                        <a:lnTo>
                          <a:pt x="314152" y="142779"/>
                        </a:lnTo>
                        <a:cubicBezTo>
                          <a:pt x="310499" y="142759"/>
                          <a:pt x="306907" y="143713"/>
                          <a:pt x="303744" y="145541"/>
                        </a:cubicBezTo>
                        <a:cubicBezTo>
                          <a:pt x="302794" y="146145"/>
                          <a:pt x="300505" y="147785"/>
                          <a:pt x="300549" y="149814"/>
                        </a:cubicBezTo>
                        <a:cubicBezTo>
                          <a:pt x="300592" y="152963"/>
                          <a:pt x="306336" y="156459"/>
                          <a:pt x="314022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7" y="182054"/>
                          <a:pt x="293809" y="181233"/>
                          <a:pt x="294547" y="180453"/>
                        </a:cubicBezTo>
                        <a:lnTo>
                          <a:pt x="246655" y="144419"/>
                        </a:lnTo>
                        <a:lnTo>
                          <a:pt x="243028" y="182913"/>
                        </a:lnTo>
                        <a:close/>
                        <a:moveTo>
                          <a:pt x="221220" y="149295"/>
                        </a:moveTo>
                        <a:lnTo>
                          <a:pt x="236205" y="87024"/>
                        </a:lnTo>
                        <a:lnTo>
                          <a:pt x="230030" y="84522"/>
                        </a:lnTo>
                        <a:lnTo>
                          <a:pt x="215736" y="143987"/>
                        </a:lnTo>
                        <a:lnTo>
                          <a:pt x="214094" y="143470"/>
                        </a:lnTo>
                        <a:cubicBezTo>
                          <a:pt x="213071" y="143168"/>
                          <a:pt x="212010" y="143007"/>
                          <a:pt x="210942" y="142995"/>
                        </a:cubicBezTo>
                        <a:lnTo>
                          <a:pt x="169528" y="142995"/>
                        </a:lnTo>
                        <a:lnTo>
                          <a:pt x="155191" y="83270"/>
                        </a:lnTo>
                        <a:lnTo>
                          <a:pt x="148929" y="85385"/>
                        </a:lnTo>
                        <a:lnTo>
                          <a:pt x="163439" y="145714"/>
                        </a:lnTo>
                        <a:lnTo>
                          <a:pt x="162749" y="146361"/>
                        </a:lnTo>
                        <a:cubicBezTo>
                          <a:pt x="159416" y="149785"/>
                          <a:pt x="157596" y="154402"/>
                          <a:pt x="157696" y="159177"/>
                        </a:cubicBezTo>
                        <a:lnTo>
                          <a:pt x="157696" y="182913"/>
                        </a:lnTo>
                        <a:lnTo>
                          <a:pt x="223940" y="182913"/>
                        </a:lnTo>
                        <a:lnTo>
                          <a:pt x="223940" y="159177"/>
                        </a:lnTo>
                        <a:cubicBezTo>
                          <a:pt x="223964" y="155918"/>
                          <a:pt x="223146" y="152707"/>
                          <a:pt x="221565" y="149856"/>
                        </a:cubicBezTo>
                        <a:close/>
                        <a:moveTo>
                          <a:pt x="213360" y="139930"/>
                        </a:moveTo>
                        <a:lnTo>
                          <a:pt x="226920" y="83486"/>
                        </a:lnTo>
                        <a:lnTo>
                          <a:pt x="219967" y="80422"/>
                        </a:lnTo>
                        <a:lnTo>
                          <a:pt x="216470" y="78998"/>
                        </a:lnTo>
                        <a:lnTo>
                          <a:pt x="199066" y="99323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8"/>
                        </a:lnTo>
                        <a:lnTo>
                          <a:pt x="158300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4"/>
                          <a:pt x="213360" y="139931"/>
                        </a:cubicBezTo>
                        <a:close/>
                        <a:moveTo>
                          <a:pt x="220615" y="45165"/>
                        </a:moveTo>
                        <a:cubicBezTo>
                          <a:pt x="220579" y="44836"/>
                          <a:pt x="220565" y="44504"/>
                          <a:pt x="220572" y="44173"/>
                        </a:cubicBezTo>
                        <a:lnTo>
                          <a:pt x="219967" y="42403"/>
                        </a:lnTo>
                        <a:cubicBezTo>
                          <a:pt x="219932" y="42248"/>
                          <a:pt x="219918" y="42088"/>
                          <a:pt x="219925" y="41928"/>
                        </a:cubicBezTo>
                        <a:lnTo>
                          <a:pt x="219795" y="41626"/>
                        </a:lnTo>
                        <a:lnTo>
                          <a:pt x="219795" y="36491"/>
                        </a:lnTo>
                        <a:cubicBezTo>
                          <a:pt x="221509" y="21762"/>
                          <a:pt x="210950" y="8433"/>
                          <a:pt x="196210" y="6720"/>
                        </a:cubicBezTo>
                        <a:cubicBezTo>
                          <a:pt x="181471" y="5007"/>
                          <a:pt x="168133" y="15559"/>
                          <a:pt x="166419" y="30288"/>
                        </a:cubicBezTo>
                        <a:cubicBezTo>
                          <a:pt x="166179" y="32349"/>
                          <a:pt x="166179" y="34430"/>
                          <a:pt x="166419" y="36491"/>
                        </a:cubicBezTo>
                        <a:lnTo>
                          <a:pt x="166419" y="40030"/>
                        </a:lnTo>
                        <a:cubicBezTo>
                          <a:pt x="166397" y="40249"/>
                          <a:pt x="166353" y="40466"/>
                          <a:pt x="166290" y="40677"/>
                        </a:cubicBezTo>
                        <a:lnTo>
                          <a:pt x="166246" y="41109"/>
                        </a:lnTo>
                        <a:lnTo>
                          <a:pt x="166117" y="41411"/>
                        </a:lnTo>
                        <a:lnTo>
                          <a:pt x="164865" y="44086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5" y="46633"/>
                          <a:pt x="167412" y="47755"/>
                          <a:pt x="168276" y="48877"/>
                        </a:cubicBezTo>
                        <a:lnTo>
                          <a:pt x="168707" y="48877"/>
                        </a:lnTo>
                        <a:lnTo>
                          <a:pt x="168707" y="49437"/>
                        </a:lnTo>
                        <a:cubicBezTo>
                          <a:pt x="170841" y="52697"/>
                          <a:pt x="173496" y="55584"/>
                          <a:pt x="176567" y="57982"/>
                        </a:cubicBezTo>
                        <a:cubicBezTo>
                          <a:pt x="181141" y="59885"/>
                          <a:pt x="186088" y="60726"/>
                          <a:pt x="191034" y="60441"/>
                        </a:cubicBezTo>
                        <a:cubicBezTo>
                          <a:pt x="196778" y="60578"/>
                          <a:pt x="202503" y="59731"/>
                          <a:pt x="207962" y="57938"/>
                        </a:cubicBezTo>
                        <a:cubicBezTo>
                          <a:pt x="212806" y="54349"/>
                          <a:pt x="217073" y="50042"/>
                          <a:pt x="220615" y="45165"/>
                        </a:cubicBezTo>
                        <a:close/>
                        <a:moveTo>
                          <a:pt x="198850" y="94533"/>
                        </a:moveTo>
                        <a:lnTo>
                          <a:pt x="213231" y="77703"/>
                        </a:lnTo>
                        <a:lnTo>
                          <a:pt x="212886" y="77530"/>
                        </a:lnTo>
                        <a:lnTo>
                          <a:pt x="212842" y="77530"/>
                        </a:lnTo>
                        <a:lnTo>
                          <a:pt x="212367" y="77358"/>
                        </a:lnTo>
                        <a:cubicBezTo>
                          <a:pt x="208439" y="84154"/>
                          <a:pt x="201482" y="88650"/>
                          <a:pt x="193668" y="89441"/>
                        </a:cubicBezTo>
                        <a:close/>
                        <a:moveTo>
                          <a:pt x="211244" y="72914"/>
                        </a:moveTo>
                        <a:cubicBezTo>
                          <a:pt x="214175" y="67374"/>
                          <a:pt x="215939" y="61294"/>
                          <a:pt x="216426" y="55047"/>
                        </a:cubicBezTo>
                        <a:cubicBezTo>
                          <a:pt x="214401" y="57421"/>
                          <a:pt x="211975" y="59422"/>
                          <a:pt x="209258" y="60959"/>
                        </a:cubicBezTo>
                        <a:cubicBezTo>
                          <a:pt x="203394" y="62946"/>
                          <a:pt x="197224" y="63881"/>
                          <a:pt x="191034" y="63721"/>
                        </a:cubicBezTo>
                        <a:cubicBezTo>
                          <a:pt x="185536" y="63951"/>
                          <a:pt x="180054" y="62979"/>
                          <a:pt x="174970" y="60873"/>
                        </a:cubicBezTo>
                        <a:cubicBezTo>
                          <a:pt x="172695" y="59318"/>
                          <a:pt x="170683" y="57410"/>
                          <a:pt x="169010" y="55220"/>
                        </a:cubicBezTo>
                        <a:cubicBezTo>
                          <a:pt x="169550" y="61375"/>
                          <a:pt x="171312" y="67360"/>
                          <a:pt x="174193" y="72827"/>
                        </a:cubicBezTo>
                        <a:cubicBezTo>
                          <a:pt x="174279" y="72956"/>
                          <a:pt x="174235" y="73043"/>
                          <a:pt x="174279" y="73172"/>
                        </a:cubicBezTo>
                        <a:cubicBezTo>
                          <a:pt x="177883" y="83353"/>
                          <a:pt x="189064" y="88687"/>
                          <a:pt x="199252" y="85085"/>
                        </a:cubicBezTo>
                        <a:cubicBezTo>
                          <a:pt x="204807" y="83122"/>
                          <a:pt x="209180" y="78761"/>
                          <a:pt x="211158" y="73215"/>
                        </a:cubicBezTo>
                        <a:cubicBezTo>
                          <a:pt x="211201" y="73128"/>
                          <a:pt x="211158" y="72999"/>
                          <a:pt x="211244" y="72914"/>
                        </a:cubicBezTo>
                        <a:close/>
                        <a:moveTo>
                          <a:pt x="185118" y="95310"/>
                        </a:moveTo>
                        <a:lnTo>
                          <a:pt x="191811" y="89441"/>
                        </a:lnTo>
                        <a:cubicBezTo>
                          <a:pt x="183963" y="88650"/>
                          <a:pt x="176982" y="84117"/>
                          <a:pt x="173070" y="77272"/>
                        </a:cubicBezTo>
                        <a:lnTo>
                          <a:pt x="171688" y="77746"/>
                        </a:lnTo>
                        <a:close/>
                        <a:moveTo>
                          <a:pt x="159812" y="144677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3"/>
                        </a:lnTo>
                        <a:lnTo>
                          <a:pt x="114425" y="109723"/>
                        </a:lnTo>
                        <a:cubicBezTo>
                          <a:pt x="117454" y="109723"/>
                          <a:pt x="119910" y="112177"/>
                          <a:pt x="119910" y="115204"/>
                        </a:cubicBezTo>
                        <a:cubicBezTo>
                          <a:pt x="119910" y="118231"/>
                          <a:pt x="117454" y="120685"/>
                          <a:pt x="114425" y="120685"/>
                        </a:cubicBezTo>
                        <a:lnTo>
                          <a:pt x="96979" y="120771"/>
                        </a:lnTo>
                        <a:cubicBezTo>
                          <a:pt x="94924" y="122019"/>
                          <a:pt x="92698" y="122964"/>
                          <a:pt x="90372" y="123575"/>
                        </a:cubicBezTo>
                        <a:lnTo>
                          <a:pt x="90372" y="144074"/>
                        </a:lnTo>
                        <a:cubicBezTo>
                          <a:pt x="95900" y="142650"/>
                          <a:pt x="112699" y="137040"/>
                          <a:pt x="128504" y="130696"/>
                        </a:cubicBezTo>
                        <a:cubicBezTo>
                          <a:pt x="130525" y="129695"/>
                          <a:pt x="132891" y="129664"/>
                          <a:pt x="134938" y="130609"/>
                        </a:cubicBezTo>
                        <a:cubicBezTo>
                          <a:pt x="136468" y="131408"/>
                          <a:pt x="137584" y="132821"/>
                          <a:pt x="138005" y="134494"/>
                        </a:cubicBezTo>
                        <a:lnTo>
                          <a:pt x="142106" y="182913"/>
                        </a:lnTo>
                        <a:lnTo>
                          <a:pt x="154415" y="182913"/>
                        </a:lnTo>
                        <a:lnTo>
                          <a:pt x="154415" y="159177"/>
                        </a:lnTo>
                        <a:cubicBezTo>
                          <a:pt x="154328" y="153838"/>
                          <a:pt x="156255" y="148662"/>
                          <a:pt x="159812" y="144677"/>
                        </a:cubicBezTo>
                        <a:close/>
                        <a:moveTo>
                          <a:pt x="138824" y="182913"/>
                        </a:moveTo>
                        <a:lnTo>
                          <a:pt x="134766" y="135054"/>
                        </a:lnTo>
                        <a:cubicBezTo>
                          <a:pt x="134503" y="134390"/>
                          <a:pt x="134013" y="133840"/>
                          <a:pt x="133383" y="133501"/>
                        </a:cubicBezTo>
                        <a:cubicBezTo>
                          <a:pt x="132176" y="133081"/>
                          <a:pt x="130849" y="133174"/>
                          <a:pt x="129713" y="133760"/>
                        </a:cubicBezTo>
                        <a:cubicBezTo>
                          <a:pt x="116885" y="138974"/>
                          <a:pt x="103797" y="143525"/>
                          <a:pt x="90501" y="147396"/>
                        </a:cubicBezTo>
                        <a:lnTo>
                          <a:pt x="90372" y="146792"/>
                        </a:lnTo>
                        <a:lnTo>
                          <a:pt x="90372" y="171390"/>
                        </a:lnTo>
                        <a:cubicBezTo>
                          <a:pt x="91106" y="171606"/>
                          <a:pt x="91840" y="171822"/>
                          <a:pt x="92574" y="172081"/>
                        </a:cubicBezTo>
                        <a:cubicBezTo>
                          <a:pt x="98233" y="174081"/>
                          <a:pt x="103074" y="177887"/>
                          <a:pt x="106350" y="182913"/>
                        </a:cubicBezTo>
                        <a:close/>
                        <a:moveTo>
                          <a:pt x="116628" y="115203"/>
                        </a:moveTo>
                        <a:cubicBezTo>
                          <a:pt x="116622" y="113990"/>
                          <a:pt x="115639" y="113008"/>
                          <a:pt x="114425" y="113003"/>
                        </a:cubicBezTo>
                        <a:lnTo>
                          <a:pt x="100175" y="113003"/>
                        </a:lnTo>
                        <a:lnTo>
                          <a:pt x="100563" y="111061"/>
                        </a:lnTo>
                        <a:cubicBezTo>
                          <a:pt x="100676" y="110536"/>
                          <a:pt x="100734" y="110002"/>
                          <a:pt x="100736" y="109465"/>
                        </a:cubicBezTo>
                        <a:cubicBezTo>
                          <a:pt x="100736" y="109101"/>
                          <a:pt x="100692" y="108739"/>
                          <a:pt x="100607" y="108385"/>
                        </a:cubicBezTo>
                        <a:cubicBezTo>
                          <a:pt x="99657" y="102430"/>
                          <a:pt x="91797" y="97942"/>
                          <a:pt x="82296" y="97942"/>
                        </a:cubicBezTo>
                        <a:lnTo>
                          <a:pt x="81908" y="97986"/>
                        </a:lnTo>
                        <a:cubicBezTo>
                          <a:pt x="81114" y="97998"/>
                          <a:pt x="80321" y="98056"/>
                          <a:pt x="79533" y="98158"/>
                        </a:cubicBezTo>
                        <a:cubicBezTo>
                          <a:pt x="79114" y="98145"/>
                          <a:pt x="78694" y="98174"/>
                          <a:pt x="78280" y="98244"/>
                        </a:cubicBezTo>
                        <a:cubicBezTo>
                          <a:pt x="75110" y="98625"/>
                          <a:pt x="72053" y="99653"/>
                          <a:pt x="69298" y="101266"/>
                        </a:cubicBezTo>
                        <a:cubicBezTo>
                          <a:pt x="69169" y="101351"/>
                          <a:pt x="69039" y="101395"/>
                          <a:pt x="68909" y="101480"/>
                        </a:cubicBezTo>
                        <a:cubicBezTo>
                          <a:pt x="66250" y="102939"/>
                          <a:pt x="64324" y="105443"/>
                          <a:pt x="63598" y="108385"/>
                        </a:cubicBezTo>
                        <a:cubicBezTo>
                          <a:pt x="63483" y="108910"/>
                          <a:pt x="63425" y="109445"/>
                          <a:pt x="63425" y="109982"/>
                        </a:cubicBezTo>
                        <a:cubicBezTo>
                          <a:pt x="63432" y="110358"/>
                          <a:pt x="63461" y="110732"/>
                          <a:pt x="63512" y="111104"/>
                        </a:cubicBezTo>
                        <a:lnTo>
                          <a:pt x="63857" y="113003"/>
                        </a:lnTo>
                        <a:lnTo>
                          <a:pt x="52629" y="113003"/>
                        </a:lnTo>
                        <a:cubicBezTo>
                          <a:pt x="51413" y="113003"/>
                          <a:pt x="50427" y="113988"/>
                          <a:pt x="50427" y="115204"/>
                        </a:cubicBezTo>
                        <a:cubicBezTo>
                          <a:pt x="50427" y="116419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5" y="117663"/>
                        </a:lnTo>
                        <a:cubicBezTo>
                          <a:pt x="68391" y="117837"/>
                          <a:pt x="68607" y="117923"/>
                          <a:pt x="68780" y="118052"/>
                        </a:cubicBezTo>
                        <a:cubicBezTo>
                          <a:pt x="69673" y="118617"/>
                          <a:pt x="70612" y="119108"/>
                          <a:pt x="71587" y="119520"/>
                        </a:cubicBezTo>
                        <a:cubicBezTo>
                          <a:pt x="71691" y="119554"/>
                          <a:pt x="71792" y="119598"/>
                          <a:pt x="71889" y="119649"/>
                        </a:cubicBezTo>
                        <a:cubicBezTo>
                          <a:pt x="73026" y="120098"/>
                          <a:pt x="74195" y="120458"/>
                          <a:pt x="75387" y="120727"/>
                        </a:cubicBezTo>
                        <a:cubicBezTo>
                          <a:pt x="75690" y="120814"/>
                          <a:pt x="75949" y="120857"/>
                          <a:pt x="76251" y="120943"/>
                        </a:cubicBezTo>
                        <a:cubicBezTo>
                          <a:pt x="76510" y="120987"/>
                          <a:pt x="76769" y="121030"/>
                          <a:pt x="77072" y="121073"/>
                        </a:cubicBezTo>
                        <a:cubicBezTo>
                          <a:pt x="77546" y="121159"/>
                          <a:pt x="78022" y="121246"/>
                          <a:pt x="78540" y="121288"/>
                        </a:cubicBezTo>
                        <a:lnTo>
                          <a:pt x="79964" y="121461"/>
                        </a:lnTo>
                        <a:lnTo>
                          <a:pt x="79964" y="174022"/>
                        </a:lnTo>
                        <a:lnTo>
                          <a:pt x="78669" y="174325"/>
                        </a:lnTo>
                        <a:cubicBezTo>
                          <a:pt x="77655" y="174517"/>
                          <a:pt x="76659" y="174791"/>
                          <a:pt x="75690" y="175144"/>
                        </a:cubicBezTo>
                        <a:cubicBezTo>
                          <a:pt x="75642" y="175138"/>
                          <a:pt x="75595" y="175154"/>
                          <a:pt x="75561" y="175188"/>
                        </a:cubicBezTo>
                        <a:lnTo>
                          <a:pt x="75430" y="175231"/>
                        </a:lnTo>
                        <a:cubicBezTo>
                          <a:pt x="74218" y="175657"/>
                          <a:pt x="73048" y="176191"/>
                          <a:pt x="71933" y="176828"/>
                        </a:cubicBezTo>
                        <a:cubicBezTo>
                          <a:pt x="71457" y="177086"/>
                          <a:pt x="70983" y="177475"/>
                          <a:pt x="70507" y="177777"/>
                        </a:cubicBezTo>
                        <a:cubicBezTo>
                          <a:pt x="69859" y="178208"/>
                          <a:pt x="69212" y="178597"/>
                          <a:pt x="68651" y="179028"/>
                        </a:cubicBezTo>
                        <a:cubicBezTo>
                          <a:pt x="68133" y="179417"/>
                          <a:pt x="67744" y="179891"/>
                          <a:pt x="67268" y="180323"/>
                        </a:cubicBezTo>
                        <a:cubicBezTo>
                          <a:pt x="66719" y="180793"/>
                          <a:pt x="66200" y="181298"/>
                          <a:pt x="65714" y="181833"/>
                        </a:cubicBezTo>
                        <a:cubicBezTo>
                          <a:pt x="65412" y="182178"/>
                          <a:pt x="65152" y="182566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0"/>
                          <a:pt x="95703" y="176679"/>
                          <a:pt x="91451" y="175187"/>
                        </a:cubicBezTo>
                        <a:cubicBezTo>
                          <a:pt x="90455" y="174815"/>
                          <a:pt x="89430" y="174526"/>
                          <a:pt x="88385" y="174325"/>
                        </a:cubicBezTo>
                        <a:lnTo>
                          <a:pt x="87090" y="174022"/>
                        </a:lnTo>
                        <a:lnTo>
                          <a:pt x="87090" y="121030"/>
                        </a:lnTo>
                        <a:lnTo>
                          <a:pt x="88342" y="120727"/>
                        </a:lnTo>
                        <a:cubicBezTo>
                          <a:pt x="90761" y="120192"/>
                          <a:pt x="93079" y="119275"/>
                          <a:pt x="95208" y="118009"/>
                        </a:cubicBezTo>
                        <a:lnTo>
                          <a:pt x="96072" y="117405"/>
                        </a:lnTo>
                        <a:lnTo>
                          <a:pt x="114425" y="117405"/>
                        </a:lnTo>
                        <a:cubicBezTo>
                          <a:pt x="115640" y="117400"/>
                          <a:pt x="116623" y="116417"/>
                          <a:pt x="116628" y="11520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02" name="Google Shape;2902;g2d252dde5c4_1_531"/>
                  <p:cNvSpPr/>
                  <p:nvPr/>
                </p:nvSpPr>
                <p:spPr>
                  <a:xfrm>
                    <a:off x="5441121" y="2947048"/>
                    <a:ext cx="34028" cy="20283"/>
                  </a:xfrm>
                  <a:custGeom>
                    <a:rect b="b" l="l" r="r" t="t"/>
                    <a:pathLst>
                      <a:path extrusionOk="0" h="20283" w="34028">
                        <a:moveTo>
                          <a:pt x="34362" y="9906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4"/>
                        </a:cubicBezTo>
                        <a:lnTo>
                          <a:pt x="17089" y="20264"/>
                        </a:lnTo>
                        <a:cubicBezTo>
                          <a:pt x="7934" y="20264"/>
                          <a:pt x="420" y="15819"/>
                          <a:pt x="334" y="10338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6"/>
                          <a:pt x="12954" y="-24"/>
                          <a:pt x="17218" y="24"/>
                        </a:cubicBezTo>
                        <a:lnTo>
                          <a:pt x="17564" y="-19"/>
                        </a:lnTo>
                        <a:cubicBezTo>
                          <a:pt x="26762" y="-19"/>
                          <a:pt x="34276" y="4426"/>
                          <a:pt x="34362" y="9906"/>
                        </a:cubicBezTo>
                        <a:close/>
                        <a:moveTo>
                          <a:pt x="27841" y="14223"/>
                        </a:moveTo>
                        <a:cubicBezTo>
                          <a:pt x="28835" y="13618"/>
                          <a:pt x="31080" y="11978"/>
                          <a:pt x="31080" y="9950"/>
                        </a:cubicBezTo>
                        <a:cubicBezTo>
                          <a:pt x="31037" y="6800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5"/>
                          <a:pt x="9983" y="4185"/>
                          <a:pt x="6811" y="6023"/>
                        </a:cubicBezTo>
                        <a:cubicBezTo>
                          <a:pt x="5861" y="6628"/>
                          <a:pt x="3573" y="8310"/>
                          <a:pt x="3615" y="10295"/>
                        </a:cubicBezTo>
                        <a:cubicBezTo>
                          <a:pt x="3658" y="13446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6"/>
                          <a:pt x="24684" y="16062"/>
                          <a:pt x="27841" y="1422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03" name="Google Shape;2903;g2d252dde5c4_1_531"/>
                <p:cNvGrpSpPr/>
                <p:nvPr/>
              </p:nvGrpSpPr>
              <p:grpSpPr>
                <a:xfrm>
                  <a:off x="3216327" y="1430515"/>
                  <a:ext cx="320728" cy="239680"/>
                  <a:chOff x="4998402" y="3162440"/>
                  <a:chExt cx="320728" cy="239680"/>
                </a:xfrm>
              </p:grpSpPr>
              <p:sp>
                <p:nvSpPr>
                  <p:cNvPr id="2904" name="Google Shape;2904;g2d252dde5c4_1_531"/>
                  <p:cNvSpPr/>
                  <p:nvPr/>
                </p:nvSpPr>
                <p:spPr>
                  <a:xfrm>
                    <a:off x="4998402" y="3361125"/>
                    <a:ext cx="320728" cy="40995"/>
                  </a:xfrm>
                  <a:custGeom>
                    <a:rect b="b" l="l" r="r" t="t"/>
                    <a:pathLst>
                      <a:path extrusionOk="0" h="40995" w="320728">
                        <a:moveTo>
                          <a:pt x="0" y="0"/>
                        </a:moveTo>
                        <a:lnTo>
                          <a:pt x="320729" y="0"/>
                        </a:lnTo>
                        <a:lnTo>
                          <a:pt x="320729" y="40996"/>
                        </a:lnTo>
                        <a:lnTo>
                          <a:pt x="0" y="40996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05" name="Google Shape;2905;g2d252dde5c4_1_531"/>
                  <p:cNvSpPr/>
                  <p:nvPr/>
                </p:nvSpPr>
                <p:spPr>
                  <a:xfrm>
                    <a:off x="5114135" y="3239171"/>
                    <a:ext cx="87275" cy="99642"/>
                  </a:xfrm>
                  <a:custGeom>
                    <a:rect b="b" l="l" r="r" t="t"/>
                    <a:pathLst>
                      <a:path extrusionOk="0" h="99642" w="87275">
                        <a:moveTo>
                          <a:pt x="87609" y="3736"/>
                        </a:moveTo>
                        <a:lnTo>
                          <a:pt x="72625" y="66007"/>
                        </a:lnTo>
                        <a:lnTo>
                          <a:pt x="72970" y="66568"/>
                        </a:lnTo>
                        <a:cubicBezTo>
                          <a:pt x="74551" y="69420"/>
                          <a:pt x="75369" y="72630"/>
                          <a:pt x="75344" y="75890"/>
                        </a:cubicBezTo>
                        <a:lnTo>
                          <a:pt x="75344" y="99624"/>
                        </a:lnTo>
                        <a:lnTo>
                          <a:pt x="9100" y="99624"/>
                        </a:lnTo>
                        <a:lnTo>
                          <a:pt x="9100" y="75889"/>
                        </a:lnTo>
                        <a:cubicBezTo>
                          <a:pt x="9000" y="71113"/>
                          <a:pt x="10820" y="66497"/>
                          <a:pt x="14153" y="63072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7"/>
                        </a:lnTo>
                        <a:lnTo>
                          <a:pt x="62347" y="59707"/>
                        </a:lnTo>
                        <a:cubicBezTo>
                          <a:pt x="63414" y="59720"/>
                          <a:pt x="64475" y="59879"/>
                          <a:pt x="65499" y="60181"/>
                        </a:cubicBezTo>
                        <a:lnTo>
                          <a:pt x="67140" y="60698"/>
                        </a:lnTo>
                        <a:lnTo>
                          <a:pt x="81433" y="1233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06" name="Google Shape;2906;g2d252dde5c4_1_531"/>
                  <p:cNvSpPr/>
                  <p:nvPr/>
                </p:nvSpPr>
                <p:spPr>
                  <a:xfrm>
                    <a:off x="5130071" y="3162440"/>
                    <a:ext cx="55750" cy="53957"/>
                  </a:xfrm>
                  <a:custGeom>
                    <a:rect b="b" l="l" r="r" t="t"/>
                    <a:pathLst>
                      <a:path extrusionOk="0" h="53957" w="55750">
                        <a:moveTo>
                          <a:pt x="56041" y="37616"/>
                        </a:moveTo>
                        <a:cubicBezTo>
                          <a:pt x="56033" y="37947"/>
                          <a:pt x="56048" y="38279"/>
                          <a:pt x="56084" y="38608"/>
                        </a:cubicBezTo>
                        <a:cubicBezTo>
                          <a:pt x="52542" y="43485"/>
                          <a:pt x="48275" y="47793"/>
                          <a:pt x="43431" y="51382"/>
                        </a:cubicBezTo>
                        <a:cubicBezTo>
                          <a:pt x="37972" y="53175"/>
                          <a:pt x="32247" y="54021"/>
                          <a:pt x="26503" y="53884"/>
                        </a:cubicBezTo>
                        <a:cubicBezTo>
                          <a:pt x="21556" y="54168"/>
                          <a:pt x="16610" y="53327"/>
                          <a:pt x="12036" y="51424"/>
                        </a:cubicBezTo>
                        <a:cubicBezTo>
                          <a:pt x="8965" y="49027"/>
                          <a:pt x="6309" y="46140"/>
                          <a:pt x="4176" y="42880"/>
                        </a:cubicBezTo>
                        <a:lnTo>
                          <a:pt x="4176" y="42319"/>
                        </a:lnTo>
                        <a:lnTo>
                          <a:pt x="3745" y="42319"/>
                        </a:lnTo>
                        <a:cubicBezTo>
                          <a:pt x="2881" y="41197"/>
                          <a:pt x="2103" y="40075"/>
                          <a:pt x="1456" y="39126"/>
                        </a:cubicBezTo>
                        <a:lnTo>
                          <a:pt x="1413" y="39083"/>
                        </a:lnTo>
                        <a:cubicBezTo>
                          <a:pt x="1024" y="38522"/>
                          <a:pt x="679" y="37961"/>
                          <a:pt x="334" y="37529"/>
                        </a:cubicBezTo>
                        <a:lnTo>
                          <a:pt x="1586" y="34853"/>
                        </a:lnTo>
                        <a:lnTo>
                          <a:pt x="1715" y="34552"/>
                        </a:lnTo>
                        <a:lnTo>
                          <a:pt x="1758" y="34120"/>
                        </a:lnTo>
                        <a:cubicBezTo>
                          <a:pt x="1822" y="33909"/>
                          <a:pt x="1865" y="33692"/>
                          <a:pt x="1887" y="33473"/>
                        </a:cubicBezTo>
                        <a:lnTo>
                          <a:pt x="1887" y="29934"/>
                        </a:lnTo>
                        <a:cubicBezTo>
                          <a:pt x="173" y="15205"/>
                          <a:pt x="10732" y="1876"/>
                          <a:pt x="25472" y="163"/>
                        </a:cubicBezTo>
                        <a:cubicBezTo>
                          <a:pt x="40211" y="-1550"/>
                          <a:pt x="53549" y="9002"/>
                          <a:pt x="55263" y="23731"/>
                        </a:cubicBezTo>
                        <a:cubicBezTo>
                          <a:pt x="55503" y="25792"/>
                          <a:pt x="55503" y="27873"/>
                          <a:pt x="55263" y="29934"/>
                        </a:cubicBezTo>
                        <a:lnTo>
                          <a:pt x="55263" y="35069"/>
                        </a:lnTo>
                        <a:lnTo>
                          <a:pt x="55393" y="35372"/>
                        </a:lnTo>
                        <a:cubicBezTo>
                          <a:pt x="55387" y="35531"/>
                          <a:pt x="55401" y="35691"/>
                          <a:pt x="55436" y="35846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07" name="Google Shape;2907;g2d252dde5c4_1_531"/>
                <p:cNvGrpSpPr/>
                <p:nvPr/>
              </p:nvGrpSpPr>
              <p:grpSpPr>
                <a:xfrm>
                  <a:off x="3183513" y="1424112"/>
                  <a:ext cx="381012" cy="256077"/>
                  <a:chOff x="4965588" y="3156037"/>
                  <a:chExt cx="381012" cy="256077"/>
                </a:xfrm>
              </p:grpSpPr>
              <p:sp>
                <p:nvSpPr>
                  <p:cNvPr id="2908" name="Google Shape;2908;g2d252dde5c4_1_531"/>
                  <p:cNvSpPr/>
                  <p:nvPr/>
                </p:nvSpPr>
                <p:spPr>
                  <a:xfrm>
                    <a:off x="4965588" y="3156037"/>
                    <a:ext cx="381012" cy="256077"/>
                  </a:xfrm>
                  <a:custGeom>
                    <a:rect b="b" l="l" r="r" t="t"/>
                    <a:pathLst>
                      <a:path extrusionOk="0" h="256077" w="381012">
                        <a:moveTo>
                          <a:pt x="381347" y="182913"/>
                        </a:moveTo>
                        <a:lnTo>
                          <a:pt x="381347" y="201944"/>
                        </a:lnTo>
                        <a:cubicBezTo>
                          <a:pt x="381348" y="203754"/>
                          <a:pt x="379880" y="205222"/>
                          <a:pt x="378069" y="205223"/>
                        </a:cubicBezTo>
                        <a:cubicBezTo>
                          <a:pt x="378068" y="205223"/>
                          <a:pt x="378067" y="205223"/>
                          <a:pt x="378065" y="205223"/>
                        </a:cubicBezTo>
                        <a:lnTo>
                          <a:pt x="363814" y="205223"/>
                        </a:lnTo>
                        <a:lnTo>
                          <a:pt x="363814" y="247816"/>
                        </a:lnTo>
                        <a:cubicBezTo>
                          <a:pt x="364088" y="248336"/>
                          <a:pt x="364236" y="248912"/>
                          <a:pt x="364246" y="249499"/>
                        </a:cubicBezTo>
                        <a:lnTo>
                          <a:pt x="364246" y="252779"/>
                        </a:lnTo>
                        <a:cubicBezTo>
                          <a:pt x="364247" y="254589"/>
                          <a:pt x="362779" y="256058"/>
                          <a:pt x="360967" y="256059"/>
                        </a:cubicBezTo>
                        <a:cubicBezTo>
                          <a:pt x="360966" y="256059"/>
                          <a:pt x="360965" y="256059"/>
                          <a:pt x="360964" y="256059"/>
                        </a:cubicBezTo>
                        <a:lnTo>
                          <a:pt x="28273" y="256059"/>
                        </a:lnTo>
                        <a:cubicBezTo>
                          <a:pt x="26015" y="255182"/>
                          <a:pt x="24228" y="253397"/>
                          <a:pt x="23351" y="251139"/>
                        </a:cubicBezTo>
                        <a:lnTo>
                          <a:pt x="23351" y="205223"/>
                        </a:lnTo>
                        <a:lnTo>
                          <a:pt x="3616" y="205223"/>
                        </a:lnTo>
                        <a:cubicBezTo>
                          <a:pt x="1804" y="205224"/>
                          <a:pt x="335" y="203758"/>
                          <a:pt x="334" y="201948"/>
                        </a:cubicBezTo>
                        <a:cubicBezTo>
                          <a:pt x="334" y="201946"/>
                          <a:pt x="334" y="201945"/>
                          <a:pt x="334" y="201944"/>
                        </a:cubicBezTo>
                        <a:lnTo>
                          <a:pt x="334" y="182913"/>
                        </a:lnTo>
                        <a:cubicBezTo>
                          <a:pt x="333" y="181102"/>
                          <a:pt x="1801" y="179634"/>
                          <a:pt x="3613" y="179633"/>
                        </a:cubicBezTo>
                        <a:cubicBezTo>
                          <a:pt x="3614" y="179633"/>
                          <a:pt x="3615" y="179633"/>
                          <a:pt x="3616" y="179633"/>
                        </a:cubicBezTo>
                        <a:lnTo>
                          <a:pt x="59021" y="179633"/>
                        </a:lnTo>
                        <a:cubicBezTo>
                          <a:pt x="62660" y="174743"/>
                          <a:pt x="67662" y="171036"/>
                          <a:pt x="73401" y="168974"/>
                        </a:cubicBezTo>
                        <a:lnTo>
                          <a:pt x="73401" y="127029"/>
                        </a:lnTo>
                        <a:cubicBezTo>
                          <a:pt x="70728" y="126393"/>
                          <a:pt x="68166" y="125360"/>
                          <a:pt x="65800" y="123965"/>
                        </a:cubicBezTo>
                        <a:lnTo>
                          <a:pt x="52629" y="123965"/>
                        </a:lnTo>
                        <a:cubicBezTo>
                          <a:pt x="47788" y="123965"/>
                          <a:pt x="43863" y="120043"/>
                          <a:pt x="43863" y="115205"/>
                        </a:cubicBezTo>
                        <a:cubicBezTo>
                          <a:pt x="43863" y="110367"/>
                          <a:pt x="47788" y="106444"/>
                          <a:pt x="52629" y="106444"/>
                        </a:cubicBezTo>
                        <a:lnTo>
                          <a:pt x="57294" y="106444"/>
                        </a:lnTo>
                        <a:cubicBezTo>
                          <a:pt x="58491" y="101995"/>
                          <a:pt x="61412" y="98206"/>
                          <a:pt x="65412" y="95915"/>
                        </a:cubicBezTo>
                        <a:cubicBezTo>
                          <a:pt x="70368" y="92943"/>
                          <a:pt x="76041" y="91376"/>
                          <a:pt x="81822" y="91384"/>
                        </a:cubicBezTo>
                        <a:lnTo>
                          <a:pt x="82298" y="91383"/>
                        </a:lnTo>
                        <a:cubicBezTo>
                          <a:pt x="91924" y="90622"/>
                          <a:pt x="101143" y="95413"/>
                          <a:pt x="106048" y="103725"/>
                        </a:cubicBezTo>
                        <a:lnTo>
                          <a:pt x="136925" y="82623"/>
                        </a:lnTo>
                        <a:cubicBezTo>
                          <a:pt x="137189" y="82463"/>
                          <a:pt x="137463" y="82319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3" y="65901"/>
                          <a:pt x="162339" y="58843"/>
                          <a:pt x="162144" y="51682"/>
                        </a:cubicBezTo>
                        <a:cubicBezTo>
                          <a:pt x="160590" y="49439"/>
                          <a:pt x="159381" y="47669"/>
                          <a:pt x="159078" y="47194"/>
                        </a:cubicBezTo>
                        <a:lnTo>
                          <a:pt x="158819" y="46805"/>
                        </a:lnTo>
                        <a:cubicBezTo>
                          <a:pt x="158500" y="46332"/>
                          <a:pt x="158321" y="45779"/>
                          <a:pt x="158302" y="45209"/>
                        </a:cubicBezTo>
                        <a:lnTo>
                          <a:pt x="158215" y="43828"/>
                        </a:lnTo>
                        <a:cubicBezTo>
                          <a:pt x="158173" y="43283"/>
                          <a:pt x="158262" y="42735"/>
                          <a:pt x="158474" y="42231"/>
                        </a:cubicBezTo>
                        <a:lnTo>
                          <a:pt x="159855" y="39341"/>
                        </a:lnTo>
                        <a:lnTo>
                          <a:pt x="159855" y="36493"/>
                        </a:lnTo>
                        <a:cubicBezTo>
                          <a:pt x="158135" y="18129"/>
                          <a:pt x="171637" y="1848"/>
                          <a:pt x="190013" y="129"/>
                        </a:cubicBezTo>
                        <a:cubicBezTo>
                          <a:pt x="208390" y="-1591"/>
                          <a:pt x="224682" y="11902"/>
                          <a:pt x="226402" y="30265"/>
                        </a:cubicBezTo>
                        <a:cubicBezTo>
                          <a:pt x="226596" y="32337"/>
                          <a:pt x="226596" y="34421"/>
                          <a:pt x="226402" y="36493"/>
                        </a:cubicBezTo>
                        <a:lnTo>
                          <a:pt x="226402" y="40851"/>
                        </a:lnTo>
                        <a:lnTo>
                          <a:pt x="226964" y="42663"/>
                        </a:lnTo>
                        <a:cubicBezTo>
                          <a:pt x="227084" y="42995"/>
                          <a:pt x="227142" y="43346"/>
                          <a:pt x="227136" y="43699"/>
                        </a:cubicBezTo>
                        <a:cubicBezTo>
                          <a:pt x="227122" y="44059"/>
                          <a:pt x="227136" y="44420"/>
                          <a:pt x="227180" y="44778"/>
                        </a:cubicBezTo>
                        <a:lnTo>
                          <a:pt x="227309" y="45511"/>
                        </a:lnTo>
                        <a:cubicBezTo>
                          <a:pt x="227469" y="46413"/>
                          <a:pt x="227233" y="47340"/>
                          <a:pt x="226662" y="48057"/>
                        </a:cubicBezTo>
                        <a:lnTo>
                          <a:pt x="226230" y="48662"/>
                        </a:lnTo>
                        <a:cubicBezTo>
                          <a:pt x="225927" y="49050"/>
                          <a:pt x="224804" y="50474"/>
                          <a:pt x="223293" y="52287"/>
                        </a:cubicBezTo>
                        <a:cubicBezTo>
                          <a:pt x="223047" y="59320"/>
                          <a:pt x="221480" y="66244"/>
                          <a:pt x="218673" y="72698"/>
                        </a:cubicBezTo>
                        <a:lnTo>
                          <a:pt x="222602" y="74424"/>
                        </a:lnTo>
                        <a:lnTo>
                          <a:pt x="244410" y="83271"/>
                        </a:lnTo>
                        <a:lnTo>
                          <a:pt x="254386" y="87112"/>
                        </a:lnTo>
                        <a:cubicBezTo>
                          <a:pt x="255044" y="87381"/>
                          <a:pt x="255603" y="87849"/>
                          <a:pt x="255984" y="88450"/>
                        </a:cubicBezTo>
                        <a:lnTo>
                          <a:pt x="256976" y="90089"/>
                        </a:lnTo>
                        <a:lnTo>
                          <a:pt x="301154" y="133934"/>
                        </a:lnTo>
                        <a:cubicBezTo>
                          <a:pt x="305235" y="132242"/>
                          <a:pt x="309604" y="131348"/>
                          <a:pt x="314023" y="131301"/>
                        </a:cubicBezTo>
                        <a:lnTo>
                          <a:pt x="314498" y="131301"/>
                        </a:lnTo>
                        <a:cubicBezTo>
                          <a:pt x="328058" y="131301"/>
                          <a:pt x="338811" y="138853"/>
                          <a:pt x="339458" y="148563"/>
                        </a:cubicBezTo>
                        <a:lnTo>
                          <a:pt x="345158" y="148563"/>
                        </a:lnTo>
                        <a:cubicBezTo>
                          <a:pt x="350000" y="148563"/>
                          <a:pt x="353925" y="152485"/>
                          <a:pt x="353925" y="157323"/>
                        </a:cubicBezTo>
                        <a:cubicBezTo>
                          <a:pt x="353925" y="162161"/>
                          <a:pt x="350000" y="166083"/>
                          <a:pt x="345158" y="166083"/>
                        </a:cubicBezTo>
                        <a:lnTo>
                          <a:pt x="325251" y="166083"/>
                        </a:lnTo>
                        <a:cubicBezTo>
                          <a:pt x="324991" y="166169"/>
                          <a:pt x="324690" y="166298"/>
                          <a:pt x="324387" y="166385"/>
                        </a:cubicBezTo>
                        <a:lnTo>
                          <a:pt x="324387" y="170442"/>
                        </a:lnTo>
                        <a:cubicBezTo>
                          <a:pt x="329547" y="172270"/>
                          <a:pt x="334124" y="175443"/>
                          <a:pt x="337645" y="179633"/>
                        </a:cubicBezTo>
                        <a:lnTo>
                          <a:pt x="378065" y="179633"/>
                        </a:lnTo>
                        <a:cubicBezTo>
                          <a:pt x="379877" y="179632"/>
                          <a:pt x="381346" y="181100"/>
                          <a:pt x="381346" y="182911"/>
                        </a:cubicBezTo>
                        <a:cubicBezTo>
                          <a:pt x="381346" y="182911"/>
                          <a:pt x="381346" y="182912"/>
                          <a:pt x="381346" y="182913"/>
                        </a:cubicBezTo>
                        <a:close/>
                        <a:moveTo>
                          <a:pt x="374740" y="198664"/>
                        </a:moveTo>
                        <a:lnTo>
                          <a:pt x="374740" y="193831"/>
                        </a:lnTo>
                        <a:lnTo>
                          <a:pt x="6897" y="193831"/>
                        </a:lnTo>
                        <a:lnTo>
                          <a:pt x="6897" y="198664"/>
                        </a:lnTo>
                        <a:lnTo>
                          <a:pt x="374740" y="198664"/>
                        </a:lnTo>
                        <a:close/>
                        <a:moveTo>
                          <a:pt x="374740" y="190551"/>
                        </a:moveTo>
                        <a:lnTo>
                          <a:pt x="374740" y="186193"/>
                        </a:lnTo>
                        <a:lnTo>
                          <a:pt x="6897" y="186193"/>
                        </a:lnTo>
                        <a:lnTo>
                          <a:pt x="6897" y="190551"/>
                        </a:lnTo>
                        <a:close/>
                        <a:moveTo>
                          <a:pt x="353925" y="246220"/>
                        </a:moveTo>
                        <a:lnTo>
                          <a:pt x="353925" y="205223"/>
                        </a:lnTo>
                        <a:lnTo>
                          <a:pt x="33196" y="205223"/>
                        </a:lnTo>
                        <a:lnTo>
                          <a:pt x="33196" y="246220"/>
                        </a:lnTo>
                        <a:close/>
                        <a:moveTo>
                          <a:pt x="347361" y="157323"/>
                        </a:moveTo>
                        <a:cubicBezTo>
                          <a:pt x="347356" y="156109"/>
                          <a:pt x="346373" y="155127"/>
                          <a:pt x="345158" y="155122"/>
                        </a:cubicBezTo>
                        <a:lnTo>
                          <a:pt x="331124" y="155122"/>
                        </a:lnTo>
                        <a:lnTo>
                          <a:pt x="332161" y="152835"/>
                        </a:lnTo>
                        <a:cubicBezTo>
                          <a:pt x="332452" y="152144"/>
                          <a:pt x="332655" y="151419"/>
                          <a:pt x="332764" y="150678"/>
                        </a:cubicBezTo>
                        <a:cubicBezTo>
                          <a:pt x="332808" y="150418"/>
                          <a:pt x="332851" y="150159"/>
                          <a:pt x="332895" y="149857"/>
                        </a:cubicBezTo>
                        <a:lnTo>
                          <a:pt x="332895" y="149382"/>
                        </a:lnTo>
                        <a:cubicBezTo>
                          <a:pt x="332808" y="143039"/>
                          <a:pt x="324560" y="137861"/>
                          <a:pt x="314498" y="137861"/>
                        </a:cubicBezTo>
                        <a:lnTo>
                          <a:pt x="314066" y="137861"/>
                        </a:lnTo>
                        <a:cubicBezTo>
                          <a:pt x="312900" y="137904"/>
                          <a:pt x="311778" y="137989"/>
                          <a:pt x="310655" y="138120"/>
                        </a:cubicBezTo>
                        <a:lnTo>
                          <a:pt x="309359" y="138378"/>
                        </a:lnTo>
                        <a:cubicBezTo>
                          <a:pt x="308704" y="138466"/>
                          <a:pt x="308055" y="138596"/>
                          <a:pt x="307416" y="138766"/>
                        </a:cubicBezTo>
                        <a:cubicBezTo>
                          <a:pt x="306941" y="138896"/>
                          <a:pt x="306466" y="139026"/>
                          <a:pt x="305991" y="139198"/>
                        </a:cubicBezTo>
                        <a:cubicBezTo>
                          <a:pt x="305429" y="139371"/>
                          <a:pt x="304868" y="139543"/>
                          <a:pt x="304350" y="139759"/>
                        </a:cubicBezTo>
                        <a:cubicBezTo>
                          <a:pt x="303918" y="139932"/>
                          <a:pt x="303529" y="140147"/>
                          <a:pt x="303097" y="140320"/>
                        </a:cubicBezTo>
                        <a:cubicBezTo>
                          <a:pt x="302418" y="140631"/>
                          <a:pt x="301755" y="140977"/>
                          <a:pt x="301111" y="141356"/>
                        </a:cubicBezTo>
                        <a:lnTo>
                          <a:pt x="300031" y="142090"/>
                        </a:lnTo>
                        <a:lnTo>
                          <a:pt x="252787" y="95138"/>
                        </a:lnTo>
                        <a:lnTo>
                          <a:pt x="252529" y="95225"/>
                        </a:lnTo>
                        <a:lnTo>
                          <a:pt x="251665" y="93930"/>
                        </a:lnTo>
                        <a:lnTo>
                          <a:pt x="251622" y="93887"/>
                        </a:lnTo>
                        <a:lnTo>
                          <a:pt x="251536" y="93714"/>
                        </a:lnTo>
                        <a:lnTo>
                          <a:pt x="250974" y="92850"/>
                        </a:lnTo>
                        <a:lnTo>
                          <a:pt x="242424" y="89572"/>
                        </a:lnTo>
                        <a:lnTo>
                          <a:pt x="241992" y="89399"/>
                        </a:lnTo>
                        <a:lnTo>
                          <a:pt x="239271" y="88319"/>
                        </a:lnTo>
                        <a:lnTo>
                          <a:pt x="224718" y="148821"/>
                        </a:lnTo>
                        <a:cubicBezTo>
                          <a:pt x="226380" y="152020"/>
                          <a:pt x="227240" y="155574"/>
                          <a:pt x="227223" y="159179"/>
                        </a:cubicBezTo>
                        <a:lnTo>
                          <a:pt x="227223" y="182913"/>
                        </a:lnTo>
                        <a:lnTo>
                          <a:pt x="239746" y="182913"/>
                        </a:lnTo>
                        <a:lnTo>
                          <a:pt x="243935" y="138249"/>
                        </a:lnTo>
                        <a:lnTo>
                          <a:pt x="296965" y="178209"/>
                        </a:lnTo>
                        <a:cubicBezTo>
                          <a:pt x="299432" y="176179"/>
                          <a:pt x="302239" y="174601"/>
                          <a:pt x="305257" y="173548"/>
                        </a:cubicBezTo>
                        <a:cubicBezTo>
                          <a:pt x="305947" y="173290"/>
                          <a:pt x="306681" y="173074"/>
                          <a:pt x="307416" y="172858"/>
                        </a:cubicBezTo>
                        <a:lnTo>
                          <a:pt x="307416" y="164012"/>
                        </a:lnTo>
                        <a:cubicBezTo>
                          <a:pt x="306034" y="163712"/>
                          <a:pt x="304677" y="163308"/>
                          <a:pt x="303357" y="162803"/>
                        </a:cubicBezTo>
                        <a:lnTo>
                          <a:pt x="283362" y="162803"/>
                        </a:lnTo>
                        <a:cubicBezTo>
                          <a:pt x="280333" y="162803"/>
                          <a:pt x="277878" y="160349"/>
                          <a:pt x="277878" y="157323"/>
                        </a:cubicBezTo>
                        <a:cubicBezTo>
                          <a:pt x="277878" y="154295"/>
                          <a:pt x="280333" y="151842"/>
                          <a:pt x="283362" y="151842"/>
                        </a:cubicBezTo>
                        <a:lnTo>
                          <a:pt x="297700" y="152101"/>
                        </a:lnTo>
                        <a:cubicBezTo>
                          <a:pt x="297428" y="151383"/>
                          <a:pt x="297281" y="150624"/>
                          <a:pt x="297268" y="149857"/>
                        </a:cubicBezTo>
                        <a:lnTo>
                          <a:pt x="297268" y="149771"/>
                        </a:lnTo>
                        <a:cubicBezTo>
                          <a:pt x="297570" y="146801"/>
                          <a:pt x="299336" y="144179"/>
                          <a:pt x="301974" y="142780"/>
                        </a:cubicBezTo>
                        <a:cubicBezTo>
                          <a:pt x="305648" y="140611"/>
                          <a:pt x="309842" y="139478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11" y="143945"/>
                          <a:pt x="331253" y="149425"/>
                        </a:cubicBezTo>
                        <a:cubicBezTo>
                          <a:pt x="330980" y="152427"/>
                          <a:pt x="329210" y="155089"/>
                          <a:pt x="326546" y="156503"/>
                        </a:cubicBezTo>
                        <a:cubicBezTo>
                          <a:pt x="322870" y="158662"/>
                          <a:pt x="318675" y="159781"/>
                          <a:pt x="314412" y="159739"/>
                        </a:cubicBezTo>
                        <a:lnTo>
                          <a:pt x="314023" y="159783"/>
                        </a:lnTo>
                        <a:cubicBezTo>
                          <a:pt x="309051" y="159967"/>
                          <a:pt x="304169" y="158427"/>
                          <a:pt x="300203" y="155424"/>
                        </a:cubicBezTo>
                        <a:lnTo>
                          <a:pt x="283319" y="155122"/>
                        </a:lnTo>
                        <a:cubicBezTo>
                          <a:pt x="282103" y="155145"/>
                          <a:pt x="281136" y="156150"/>
                          <a:pt x="281159" y="157365"/>
                        </a:cubicBezTo>
                        <a:cubicBezTo>
                          <a:pt x="281182" y="158564"/>
                          <a:pt x="282162" y="159524"/>
                          <a:pt x="283362" y="159524"/>
                        </a:cubicBezTo>
                        <a:lnTo>
                          <a:pt x="304263" y="159653"/>
                        </a:lnTo>
                        <a:cubicBezTo>
                          <a:pt x="305895" y="160286"/>
                          <a:pt x="307589" y="160749"/>
                          <a:pt x="309316" y="161034"/>
                        </a:cubicBezTo>
                        <a:lnTo>
                          <a:pt x="310697" y="161250"/>
                        </a:lnTo>
                        <a:lnTo>
                          <a:pt x="310697" y="175534"/>
                        </a:lnTo>
                        <a:lnTo>
                          <a:pt x="309402" y="175793"/>
                        </a:lnTo>
                        <a:cubicBezTo>
                          <a:pt x="308358" y="175994"/>
                          <a:pt x="307332" y="176282"/>
                          <a:pt x="306336" y="176655"/>
                        </a:cubicBezTo>
                        <a:cubicBezTo>
                          <a:pt x="302690" y="177929"/>
                          <a:pt x="299413" y="180078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5"/>
                        </a:lnTo>
                        <a:cubicBezTo>
                          <a:pt x="330822" y="181920"/>
                          <a:pt x="330303" y="181532"/>
                          <a:pt x="329785" y="181101"/>
                        </a:cubicBezTo>
                        <a:cubicBezTo>
                          <a:pt x="329388" y="180719"/>
                          <a:pt x="328970" y="180358"/>
                          <a:pt x="328533" y="180021"/>
                        </a:cubicBezTo>
                        <a:cubicBezTo>
                          <a:pt x="327972" y="179633"/>
                          <a:pt x="327367" y="179288"/>
                          <a:pt x="326806" y="178899"/>
                        </a:cubicBezTo>
                        <a:cubicBezTo>
                          <a:pt x="326374" y="178641"/>
                          <a:pt x="325941" y="178339"/>
                          <a:pt x="325510" y="178080"/>
                        </a:cubicBezTo>
                        <a:cubicBezTo>
                          <a:pt x="324540" y="177596"/>
                          <a:pt x="323545" y="177164"/>
                          <a:pt x="322530" y="176785"/>
                        </a:cubicBezTo>
                        <a:lnTo>
                          <a:pt x="322185" y="176656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3"/>
                        </a:cubicBezTo>
                        <a:lnTo>
                          <a:pt x="317823" y="175534"/>
                        </a:lnTo>
                        <a:lnTo>
                          <a:pt x="317823" y="161163"/>
                        </a:lnTo>
                        <a:lnTo>
                          <a:pt x="319162" y="160905"/>
                        </a:lnTo>
                        <a:cubicBezTo>
                          <a:pt x="319723" y="160776"/>
                          <a:pt x="320285" y="160645"/>
                          <a:pt x="320802" y="160516"/>
                        </a:cubicBezTo>
                        <a:cubicBezTo>
                          <a:pt x="321607" y="160332"/>
                          <a:pt x="322400" y="160101"/>
                          <a:pt x="323178" y="159825"/>
                        </a:cubicBezTo>
                        <a:cubicBezTo>
                          <a:pt x="323400" y="159773"/>
                          <a:pt x="323616" y="159702"/>
                          <a:pt x="323825" y="159610"/>
                        </a:cubicBezTo>
                        <a:lnTo>
                          <a:pt x="324387" y="159523"/>
                        </a:lnTo>
                        <a:lnTo>
                          <a:pt x="345158" y="159523"/>
                        </a:lnTo>
                        <a:cubicBezTo>
                          <a:pt x="346372" y="159518"/>
                          <a:pt x="347356" y="158536"/>
                          <a:pt x="347361" y="157323"/>
                        </a:cubicBezTo>
                        <a:close/>
                        <a:moveTo>
                          <a:pt x="324775" y="153741"/>
                        </a:moveTo>
                        <a:cubicBezTo>
                          <a:pt x="325769" y="153137"/>
                          <a:pt x="328014" y="151497"/>
                          <a:pt x="327972" y="149469"/>
                        </a:cubicBezTo>
                        <a:cubicBezTo>
                          <a:pt x="327928" y="146318"/>
                          <a:pt x="322185" y="142780"/>
                          <a:pt x="314498" y="142780"/>
                        </a:cubicBezTo>
                        <a:lnTo>
                          <a:pt x="314152" y="142780"/>
                        </a:lnTo>
                        <a:cubicBezTo>
                          <a:pt x="310499" y="142761"/>
                          <a:pt x="306907" y="143714"/>
                          <a:pt x="303745" y="145542"/>
                        </a:cubicBezTo>
                        <a:cubicBezTo>
                          <a:pt x="302795" y="146146"/>
                          <a:pt x="300507" y="147786"/>
                          <a:pt x="300550" y="149814"/>
                        </a:cubicBezTo>
                        <a:cubicBezTo>
                          <a:pt x="300592" y="152965"/>
                          <a:pt x="306336" y="156459"/>
                          <a:pt x="314023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8" y="182055"/>
                          <a:pt x="293810" y="181233"/>
                          <a:pt x="294547" y="180453"/>
                        </a:cubicBezTo>
                        <a:lnTo>
                          <a:pt x="246656" y="144419"/>
                        </a:lnTo>
                        <a:lnTo>
                          <a:pt x="243029" y="182913"/>
                        </a:lnTo>
                        <a:close/>
                        <a:moveTo>
                          <a:pt x="221220" y="149296"/>
                        </a:moveTo>
                        <a:lnTo>
                          <a:pt x="236205" y="87025"/>
                        </a:lnTo>
                        <a:lnTo>
                          <a:pt x="230030" y="84522"/>
                        </a:lnTo>
                        <a:lnTo>
                          <a:pt x="215736" y="143989"/>
                        </a:lnTo>
                        <a:lnTo>
                          <a:pt x="214095" y="143470"/>
                        </a:lnTo>
                        <a:cubicBezTo>
                          <a:pt x="213071" y="143168"/>
                          <a:pt x="212010" y="143009"/>
                          <a:pt x="210942" y="142996"/>
                        </a:cubicBezTo>
                        <a:lnTo>
                          <a:pt x="169529" y="142996"/>
                        </a:lnTo>
                        <a:lnTo>
                          <a:pt x="155192" y="83271"/>
                        </a:lnTo>
                        <a:lnTo>
                          <a:pt x="148930" y="85386"/>
                        </a:lnTo>
                        <a:lnTo>
                          <a:pt x="163440" y="145715"/>
                        </a:lnTo>
                        <a:lnTo>
                          <a:pt x="162749" y="146361"/>
                        </a:lnTo>
                        <a:cubicBezTo>
                          <a:pt x="159416" y="149786"/>
                          <a:pt x="157596" y="154403"/>
                          <a:pt x="157697" y="159178"/>
                        </a:cubicBezTo>
                        <a:lnTo>
                          <a:pt x="157697" y="182913"/>
                        </a:lnTo>
                        <a:lnTo>
                          <a:pt x="223941" y="182913"/>
                        </a:lnTo>
                        <a:lnTo>
                          <a:pt x="223941" y="159179"/>
                        </a:lnTo>
                        <a:cubicBezTo>
                          <a:pt x="223965" y="155919"/>
                          <a:pt x="223147" y="152708"/>
                          <a:pt x="221565" y="149857"/>
                        </a:cubicBezTo>
                        <a:close/>
                        <a:moveTo>
                          <a:pt x="213360" y="139932"/>
                        </a:moveTo>
                        <a:lnTo>
                          <a:pt x="226920" y="83487"/>
                        </a:lnTo>
                        <a:lnTo>
                          <a:pt x="219968" y="80423"/>
                        </a:lnTo>
                        <a:lnTo>
                          <a:pt x="216470" y="78998"/>
                        </a:lnTo>
                        <a:lnTo>
                          <a:pt x="199066" y="99324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9"/>
                        </a:lnTo>
                        <a:lnTo>
                          <a:pt x="158302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5"/>
                          <a:pt x="213360" y="139932"/>
                        </a:cubicBezTo>
                        <a:close/>
                        <a:moveTo>
                          <a:pt x="220615" y="45166"/>
                        </a:moveTo>
                        <a:cubicBezTo>
                          <a:pt x="220580" y="44836"/>
                          <a:pt x="220566" y="44505"/>
                          <a:pt x="220573" y="44173"/>
                        </a:cubicBezTo>
                        <a:lnTo>
                          <a:pt x="219968" y="42404"/>
                        </a:lnTo>
                        <a:cubicBezTo>
                          <a:pt x="219932" y="42248"/>
                          <a:pt x="219918" y="42089"/>
                          <a:pt x="219925" y="41930"/>
                        </a:cubicBezTo>
                        <a:lnTo>
                          <a:pt x="219796" y="41628"/>
                        </a:lnTo>
                        <a:lnTo>
                          <a:pt x="219796" y="36493"/>
                        </a:lnTo>
                        <a:cubicBezTo>
                          <a:pt x="221510" y="21763"/>
                          <a:pt x="210951" y="8435"/>
                          <a:pt x="196212" y="6722"/>
                        </a:cubicBezTo>
                        <a:cubicBezTo>
                          <a:pt x="181472" y="5009"/>
                          <a:pt x="168134" y="15560"/>
                          <a:pt x="166420" y="30289"/>
                        </a:cubicBezTo>
                        <a:cubicBezTo>
                          <a:pt x="166180" y="32350"/>
                          <a:pt x="166180" y="34432"/>
                          <a:pt x="166420" y="36493"/>
                        </a:cubicBezTo>
                        <a:lnTo>
                          <a:pt x="166420" y="40031"/>
                        </a:lnTo>
                        <a:cubicBezTo>
                          <a:pt x="166397" y="40250"/>
                          <a:pt x="166354" y="40467"/>
                          <a:pt x="166291" y="40679"/>
                        </a:cubicBezTo>
                        <a:lnTo>
                          <a:pt x="166247" y="41109"/>
                        </a:lnTo>
                        <a:lnTo>
                          <a:pt x="166117" y="41412"/>
                        </a:lnTo>
                        <a:lnTo>
                          <a:pt x="164865" y="44087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6" y="46633"/>
                          <a:pt x="167413" y="47755"/>
                          <a:pt x="168276" y="48877"/>
                        </a:cubicBezTo>
                        <a:lnTo>
                          <a:pt x="168709" y="48877"/>
                        </a:lnTo>
                        <a:lnTo>
                          <a:pt x="168709" y="49439"/>
                        </a:lnTo>
                        <a:cubicBezTo>
                          <a:pt x="170842" y="52698"/>
                          <a:pt x="173497" y="55585"/>
                          <a:pt x="176568" y="57983"/>
                        </a:cubicBezTo>
                        <a:cubicBezTo>
                          <a:pt x="181142" y="59886"/>
                          <a:pt x="186089" y="60726"/>
                          <a:pt x="191035" y="60443"/>
                        </a:cubicBezTo>
                        <a:cubicBezTo>
                          <a:pt x="196779" y="60579"/>
                          <a:pt x="202504" y="59732"/>
                          <a:pt x="207963" y="57939"/>
                        </a:cubicBezTo>
                        <a:cubicBezTo>
                          <a:pt x="212806" y="54350"/>
                          <a:pt x="217073" y="50042"/>
                          <a:pt x="220615" y="45166"/>
                        </a:cubicBezTo>
                        <a:close/>
                        <a:moveTo>
                          <a:pt x="198851" y="94534"/>
                        </a:moveTo>
                        <a:lnTo>
                          <a:pt x="213231" y="77704"/>
                        </a:lnTo>
                        <a:lnTo>
                          <a:pt x="212886" y="77531"/>
                        </a:lnTo>
                        <a:lnTo>
                          <a:pt x="212842" y="77531"/>
                        </a:lnTo>
                        <a:lnTo>
                          <a:pt x="212368" y="77359"/>
                        </a:lnTo>
                        <a:cubicBezTo>
                          <a:pt x="208439" y="84154"/>
                          <a:pt x="201482" y="88649"/>
                          <a:pt x="193669" y="89441"/>
                        </a:cubicBezTo>
                        <a:close/>
                        <a:moveTo>
                          <a:pt x="211245" y="72914"/>
                        </a:moveTo>
                        <a:cubicBezTo>
                          <a:pt x="214176" y="67375"/>
                          <a:pt x="215939" y="61294"/>
                          <a:pt x="216427" y="55048"/>
                        </a:cubicBezTo>
                        <a:cubicBezTo>
                          <a:pt x="214401" y="57422"/>
                          <a:pt x="211975" y="59423"/>
                          <a:pt x="209258" y="60960"/>
                        </a:cubicBezTo>
                        <a:cubicBezTo>
                          <a:pt x="203394" y="62947"/>
                          <a:pt x="197225" y="63882"/>
                          <a:pt x="191035" y="63722"/>
                        </a:cubicBezTo>
                        <a:cubicBezTo>
                          <a:pt x="185536" y="63951"/>
                          <a:pt x="180054" y="62979"/>
                          <a:pt x="174970" y="60874"/>
                        </a:cubicBezTo>
                        <a:cubicBezTo>
                          <a:pt x="172695" y="59319"/>
                          <a:pt x="170683" y="57410"/>
                          <a:pt x="169010" y="55221"/>
                        </a:cubicBezTo>
                        <a:cubicBezTo>
                          <a:pt x="169551" y="61375"/>
                          <a:pt x="171313" y="67361"/>
                          <a:pt x="174193" y="72828"/>
                        </a:cubicBezTo>
                        <a:cubicBezTo>
                          <a:pt x="174279" y="72957"/>
                          <a:pt x="174236" y="73043"/>
                          <a:pt x="174279" y="73173"/>
                        </a:cubicBezTo>
                        <a:cubicBezTo>
                          <a:pt x="177884" y="83354"/>
                          <a:pt x="189065" y="88687"/>
                          <a:pt x="199253" y="85085"/>
                        </a:cubicBezTo>
                        <a:cubicBezTo>
                          <a:pt x="204807" y="83121"/>
                          <a:pt x="209180" y="78762"/>
                          <a:pt x="211158" y="73216"/>
                        </a:cubicBezTo>
                        <a:cubicBezTo>
                          <a:pt x="211202" y="73129"/>
                          <a:pt x="211158" y="73000"/>
                          <a:pt x="211245" y="72914"/>
                        </a:cubicBezTo>
                        <a:close/>
                        <a:moveTo>
                          <a:pt x="185119" y="95310"/>
                        </a:moveTo>
                        <a:lnTo>
                          <a:pt x="191812" y="89441"/>
                        </a:lnTo>
                        <a:cubicBezTo>
                          <a:pt x="183964" y="88651"/>
                          <a:pt x="176982" y="84117"/>
                          <a:pt x="173070" y="77272"/>
                        </a:cubicBezTo>
                        <a:lnTo>
                          <a:pt x="171688" y="77747"/>
                        </a:lnTo>
                        <a:close/>
                        <a:moveTo>
                          <a:pt x="159813" y="144679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4"/>
                        </a:lnTo>
                        <a:lnTo>
                          <a:pt x="114426" y="109724"/>
                        </a:lnTo>
                        <a:cubicBezTo>
                          <a:pt x="117455" y="109724"/>
                          <a:pt x="119910" y="112178"/>
                          <a:pt x="119910" y="115205"/>
                        </a:cubicBezTo>
                        <a:cubicBezTo>
                          <a:pt x="119910" y="118231"/>
                          <a:pt x="117455" y="120685"/>
                          <a:pt x="114426" y="120685"/>
                        </a:cubicBezTo>
                        <a:lnTo>
                          <a:pt x="96979" y="120772"/>
                        </a:lnTo>
                        <a:cubicBezTo>
                          <a:pt x="94924" y="122020"/>
                          <a:pt x="92698" y="122965"/>
                          <a:pt x="90372" y="123577"/>
                        </a:cubicBezTo>
                        <a:lnTo>
                          <a:pt x="90372" y="144074"/>
                        </a:lnTo>
                        <a:cubicBezTo>
                          <a:pt x="95900" y="142651"/>
                          <a:pt x="112699" y="137040"/>
                          <a:pt x="128504" y="130697"/>
                        </a:cubicBezTo>
                        <a:cubicBezTo>
                          <a:pt x="130525" y="129697"/>
                          <a:pt x="132891" y="129665"/>
                          <a:pt x="134938" y="130610"/>
                        </a:cubicBezTo>
                        <a:cubicBezTo>
                          <a:pt x="136469" y="131408"/>
                          <a:pt x="137585" y="132822"/>
                          <a:pt x="138005" y="134495"/>
                        </a:cubicBezTo>
                        <a:lnTo>
                          <a:pt x="142108" y="182913"/>
                        </a:lnTo>
                        <a:lnTo>
                          <a:pt x="154415" y="182913"/>
                        </a:lnTo>
                        <a:lnTo>
                          <a:pt x="154415" y="159179"/>
                        </a:lnTo>
                        <a:cubicBezTo>
                          <a:pt x="154328" y="153839"/>
                          <a:pt x="156255" y="148663"/>
                          <a:pt x="159813" y="144679"/>
                        </a:cubicBezTo>
                        <a:close/>
                        <a:moveTo>
                          <a:pt x="138825" y="182913"/>
                        </a:moveTo>
                        <a:lnTo>
                          <a:pt x="134766" y="135056"/>
                        </a:lnTo>
                        <a:cubicBezTo>
                          <a:pt x="134503" y="134391"/>
                          <a:pt x="134013" y="133841"/>
                          <a:pt x="133383" y="133502"/>
                        </a:cubicBezTo>
                        <a:cubicBezTo>
                          <a:pt x="132176" y="133082"/>
                          <a:pt x="130850" y="133175"/>
                          <a:pt x="129714" y="133760"/>
                        </a:cubicBezTo>
                        <a:cubicBezTo>
                          <a:pt x="116886" y="138975"/>
                          <a:pt x="103798" y="143527"/>
                          <a:pt x="90503" y="147398"/>
                        </a:cubicBezTo>
                        <a:lnTo>
                          <a:pt x="90372" y="146793"/>
                        </a:lnTo>
                        <a:lnTo>
                          <a:pt x="90372" y="171391"/>
                        </a:lnTo>
                        <a:cubicBezTo>
                          <a:pt x="91106" y="171607"/>
                          <a:pt x="91840" y="171822"/>
                          <a:pt x="92575" y="172081"/>
                        </a:cubicBezTo>
                        <a:cubicBezTo>
                          <a:pt x="98233" y="174082"/>
                          <a:pt x="103074" y="177888"/>
                          <a:pt x="106350" y="182913"/>
                        </a:cubicBezTo>
                        <a:close/>
                        <a:moveTo>
                          <a:pt x="116628" y="115205"/>
                        </a:moveTo>
                        <a:cubicBezTo>
                          <a:pt x="116623" y="113991"/>
                          <a:pt x="115640" y="113009"/>
                          <a:pt x="114426" y="113004"/>
                        </a:cubicBezTo>
                        <a:lnTo>
                          <a:pt x="100176" y="113004"/>
                        </a:lnTo>
                        <a:lnTo>
                          <a:pt x="100564" y="111062"/>
                        </a:lnTo>
                        <a:cubicBezTo>
                          <a:pt x="100677" y="110537"/>
                          <a:pt x="100735" y="110002"/>
                          <a:pt x="100737" y="109465"/>
                        </a:cubicBezTo>
                        <a:cubicBezTo>
                          <a:pt x="100736" y="109101"/>
                          <a:pt x="100693" y="108739"/>
                          <a:pt x="100607" y="108386"/>
                        </a:cubicBezTo>
                        <a:cubicBezTo>
                          <a:pt x="99657" y="102431"/>
                          <a:pt x="91798" y="97943"/>
                          <a:pt x="82298" y="97943"/>
                        </a:cubicBezTo>
                        <a:lnTo>
                          <a:pt x="81909" y="97986"/>
                        </a:lnTo>
                        <a:cubicBezTo>
                          <a:pt x="81114" y="97999"/>
                          <a:pt x="80321" y="98057"/>
                          <a:pt x="79533" y="98159"/>
                        </a:cubicBezTo>
                        <a:cubicBezTo>
                          <a:pt x="79114" y="98147"/>
                          <a:pt x="78695" y="98175"/>
                          <a:pt x="78281" y="98245"/>
                        </a:cubicBezTo>
                        <a:cubicBezTo>
                          <a:pt x="75112" y="98626"/>
                          <a:pt x="72054" y="99654"/>
                          <a:pt x="69299" y="101266"/>
                        </a:cubicBezTo>
                        <a:cubicBezTo>
                          <a:pt x="69170" y="101353"/>
                          <a:pt x="69039" y="101396"/>
                          <a:pt x="68910" y="101482"/>
                        </a:cubicBezTo>
                        <a:cubicBezTo>
                          <a:pt x="66251" y="102939"/>
                          <a:pt x="64324" y="105443"/>
                          <a:pt x="63599" y="108386"/>
                        </a:cubicBezTo>
                        <a:cubicBezTo>
                          <a:pt x="63484" y="108911"/>
                          <a:pt x="63426" y="109446"/>
                          <a:pt x="63426" y="109983"/>
                        </a:cubicBezTo>
                        <a:cubicBezTo>
                          <a:pt x="63433" y="110358"/>
                          <a:pt x="63462" y="110733"/>
                          <a:pt x="63512" y="111105"/>
                        </a:cubicBezTo>
                        <a:lnTo>
                          <a:pt x="63857" y="113004"/>
                        </a:lnTo>
                        <a:lnTo>
                          <a:pt x="52629" y="113004"/>
                        </a:lnTo>
                        <a:cubicBezTo>
                          <a:pt x="51413" y="113004"/>
                          <a:pt x="50427" y="113990"/>
                          <a:pt x="50427" y="115205"/>
                        </a:cubicBezTo>
                        <a:cubicBezTo>
                          <a:pt x="50427" y="116420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6" y="117664"/>
                        </a:lnTo>
                        <a:cubicBezTo>
                          <a:pt x="68392" y="117837"/>
                          <a:pt x="68607" y="117924"/>
                          <a:pt x="68781" y="118053"/>
                        </a:cubicBezTo>
                        <a:cubicBezTo>
                          <a:pt x="69674" y="118619"/>
                          <a:pt x="70613" y="119109"/>
                          <a:pt x="71588" y="119520"/>
                        </a:cubicBezTo>
                        <a:cubicBezTo>
                          <a:pt x="71691" y="119555"/>
                          <a:pt x="71792" y="119598"/>
                          <a:pt x="71889" y="119650"/>
                        </a:cubicBezTo>
                        <a:cubicBezTo>
                          <a:pt x="73026" y="120098"/>
                          <a:pt x="74196" y="120459"/>
                          <a:pt x="75388" y="120728"/>
                        </a:cubicBezTo>
                        <a:cubicBezTo>
                          <a:pt x="75690" y="120814"/>
                          <a:pt x="75949" y="120858"/>
                          <a:pt x="76251" y="120944"/>
                        </a:cubicBezTo>
                        <a:cubicBezTo>
                          <a:pt x="76510" y="120988"/>
                          <a:pt x="76770" y="121030"/>
                          <a:pt x="77072" y="121073"/>
                        </a:cubicBezTo>
                        <a:cubicBezTo>
                          <a:pt x="77547" y="121160"/>
                          <a:pt x="78022" y="121246"/>
                          <a:pt x="78540" y="121289"/>
                        </a:cubicBezTo>
                        <a:lnTo>
                          <a:pt x="79965" y="121462"/>
                        </a:lnTo>
                        <a:lnTo>
                          <a:pt x="79965" y="174023"/>
                        </a:lnTo>
                        <a:lnTo>
                          <a:pt x="78670" y="174325"/>
                        </a:lnTo>
                        <a:cubicBezTo>
                          <a:pt x="77656" y="174518"/>
                          <a:pt x="76659" y="174792"/>
                          <a:pt x="75690" y="175145"/>
                        </a:cubicBezTo>
                        <a:cubicBezTo>
                          <a:pt x="75642" y="175140"/>
                          <a:pt x="75595" y="175155"/>
                          <a:pt x="75560" y="175189"/>
                        </a:cubicBezTo>
                        <a:lnTo>
                          <a:pt x="75431" y="175232"/>
                        </a:lnTo>
                        <a:cubicBezTo>
                          <a:pt x="74219" y="175657"/>
                          <a:pt x="73048" y="176191"/>
                          <a:pt x="71933" y="176828"/>
                        </a:cubicBezTo>
                        <a:cubicBezTo>
                          <a:pt x="71457" y="177087"/>
                          <a:pt x="70983" y="177476"/>
                          <a:pt x="70507" y="177777"/>
                        </a:cubicBezTo>
                        <a:cubicBezTo>
                          <a:pt x="69860" y="178209"/>
                          <a:pt x="69212" y="178598"/>
                          <a:pt x="68651" y="179030"/>
                        </a:cubicBezTo>
                        <a:cubicBezTo>
                          <a:pt x="68133" y="179418"/>
                          <a:pt x="67744" y="179892"/>
                          <a:pt x="67268" y="180324"/>
                        </a:cubicBezTo>
                        <a:cubicBezTo>
                          <a:pt x="66719" y="180794"/>
                          <a:pt x="66200" y="181298"/>
                          <a:pt x="65715" y="181835"/>
                        </a:cubicBezTo>
                        <a:cubicBezTo>
                          <a:pt x="65412" y="182179"/>
                          <a:pt x="65153" y="182568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1"/>
                          <a:pt x="95704" y="176680"/>
                          <a:pt x="91453" y="175188"/>
                        </a:cubicBezTo>
                        <a:cubicBezTo>
                          <a:pt x="90456" y="174816"/>
                          <a:pt x="89431" y="174527"/>
                          <a:pt x="88386" y="174325"/>
                        </a:cubicBezTo>
                        <a:lnTo>
                          <a:pt x="87090" y="174023"/>
                        </a:lnTo>
                        <a:lnTo>
                          <a:pt x="87090" y="121030"/>
                        </a:lnTo>
                        <a:lnTo>
                          <a:pt x="88343" y="120728"/>
                        </a:lnTo>
                        <a:cubicBezTo>
                          <a:pt x="90762" y="120193"/>
                          <a:pt x="93080" y="119275"/>
                          <a:pt x="95209" y="118009"/>
                        </a:cubicBezTo>
                        <a:lnTo>
                          <a:pt x="96072" y="117405"/>
                        </a:lnTo>
                        <a:lnTo>
                          <a:pt x="114426" y="117405"/>
                        </a:lnTo>
                        <a:cubicBezTo>
                          <a:pt x="115640" y="117400"/>
                          <a:pt x="116623" y="116418"/>
                          <a:pt x="116628" y="11520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09" name="Google Shape;2909;g2d252dde5c4_1_531"/>
                  <p:cNvSpPr/>
                  <p:nvPr/>
                </p:nvSpPr>
                <p:spPr>
                  <a:xfrm>
                    <a:off x="5030321" y="3255639"/>
                    <a:ext cx="34028" cy="20282"/>
                  </a:xfrm>
                  <a:custGeom>
                    <a:rect b="b" l="l" r="r" t="t"/>
                    <a:pathLst>
                      <a:path extrusionOk="0" h="20282" w="34028">
                        <a:moveTo>
                          <a:pt x="34362" y="9907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3"/>
                        </a:cubicBezTo>
                        <a:lnTo>
                          <a:pt x="17089" y="20263"/>
                        </a:lnTo>
                        <a:cubicBezTo>
                          <a:pt x="7934" y="20263"/>
                          <a:pt x="421" y="15819"/>
                          <a:pt x="334" y="10339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6"/>
                          <a:pt x="12954" y="-24"/>
                          <a:pt x="17218" y="25"/>
                        </a:cubicBezTo>
                        <a:lnTo>
                          <a:pt x="17565" y="-19"/>
                        </a:lnTo>
                        <a:cubicBezTo>
                          <a:pt x="26762" y="-19"/>
                          <a:pt x="34277" y="4426"/>
                          <a:pt x="34362" y="9907"/>
                        </a:cubicBezTo>
                        <a:close/>
                        <a:moveTo>
                          <a:pt x="27843" y="14222"/>
                        </a:moveTo>
                        <a:cubicBezTo>
                          <a:pt x="28835" y="13617"/>
                          <a:pt x="31081" y="11978"/>
                          <a:pt x="31081" y="9950"/>
                        </a:cubicBezTo>
                        <a:cubicBezTo>
                          <a:pt x="31038" y="6799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4"/>
                          <a:pt x="9983" y="4184"/>
                          <a:pt x="6811" y="6022"/>
                        </a:cubicBezTo>
                        <a:cubicBezTo>
                          <a:pt x="5861" y="6627"/>
                          <a:pt x="3573" y="8310"/>
                          <a:pt x="3616" y="10295"/>
                        </a:cubicBezTo>
                        <a:cubicBezTo>
                          <a:pt x="3659" y="13445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5"/>
                          <a:pt x="24685" y="16061"/>
                          <a:pt x="27843" y="1422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10" name="Google Shape;2910;g2d252dde5c4_1_531"/>
                <p:cNvGrpSpPr/>
                <p:nvPr/>
              </p:nvGrpSpPr>
              <p:grpSpPr>
                <a:xfrm>
                  <a:off x="3627127" y="1430515"/>
                  <a:ext cx="320728" cy="239680"/>
                  <a:chOff x="5409202" y="3162440"/>
                  <a:chExt cx="320728" cy="239680"/>
                </a:xfrm>
              </p:grpSpPr>
              <p:sp>
                <p:nvSpPr>
                  <p:cNvPr id="2911" name="Google Shape;2911;g2d252dde5c4_1_531"/>
                  <p:cNvSpPr/>
                  <p:nvPr/>
                </p:nvSpPr>
                <p:spPr>
                  <a:xfrm>
                    <a:off x="5409202" y="3361125"/>
                    <a:ext cx="320728" cy="40995"/>
                  </a:xfrm>
                  <a:custGeom>
                    <a:rect b="b" l="l" r="r" t="t"/>
                    <a:pathLst>
                      <a:path extrusionOk="0" h="40995" w="320728">
                        <a:moveTo>
                          <a:pt x="0" y="0"/>
                        </a:moveTo>
                        <a:lnTo>
                          <a:pt x="320728" y="0"/>
                        </a:lnTo>
                        <a:lnTo>
                          <a:pt x="320728" y="40996"/>
                        </a:lnTo>
                        <a:lnTo>
                          <a:pt x="0" y="40996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12" name="Google Shape;2912;g2d252dde5c4_1_531"/>
                  <p:cNvSpPr/>
                  <p:nvPr/>
                </p:nvSpPr>
                <p:spPr>
                  <a:xfrm>
                    <a:off x="5524935" y="3239171"/>
                    <a:ext cx="87275" cy="99642"/>
                  </a:xfrm>
                  <a:custGeom>
                    <a:rect b="b" l="l" r="r" t="t"/>
                    <a:pathLst>
                      <a:path extrusionOk="0" h="99642" w="87275">
                        <a:moveTo>
                          <a:pt x="87609" y="3736"/>
                        </a:moveTo>
                        <a:lnTo>
                          <a:pt x="72623" y="66007"/>
                        </a:lnTo>
                        <a:lnTo>
                          <a:pt x="72970" y="66568"/>
                        </a:lnTo>
                        <a:cubicBezTo>
                          <a:pt x="74550" y="69420"/>
                          <a:pt x="75368" y="72630"/>
                          <a:pt x="75344" y="75890"/>
                        </a:cubicBezTo>
                        <a:lnTo>
                          <a:pt x="75344" y="99624"/>
                        </a:lnTo>
                        <a:lnTo>
                          <a:pt x="9100" y="99624"/>
                        </a:lnTo>
                        <a:lnTo>
                          <a:pt x="9100" y="75889"/>
                        </a:lnTo>
                        <a:cubicBezTo>
                          <a:pt x="9000" y="71113"/>
                          <a:pt x="10819" y="66497"/>
                          <a:pt x="14152" y="63072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7"/>
                        </a:lnTo>
                        <a:lnTo>
                          <a:pt x="62346" y="59707"/>
                        </a:lnTo>
                        <a:cubicBezTo>
                          <a:pt x="63413" y="59720"/>
                          <a:pt x="64474" y="59879"/>
                          <a:pt x="65499" y="60181"/>
                        </a:cubicBezTo>
                        <a:lnTo>
                          <a:pt x="67139" y="60698"/>
                        </a:lnTo>
                        <a:lnTo>
                          <a:pt x="81433" y="1233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13" name="Google Shape;2913;g2d252dde5c4_1_531"/>
                  <p:cNvSpPr/>
                  <p:nvPr/>
                </p:nvSpPr>
                <p:spPr>
                  <a:xfrm>
                    <a:off x="5540869" y="3162440"/>
                    <a:ext cx="55751" cy="53957"/>
                  </a:xfrm>
                  <a:custGeom>
                    <a:rect b="b" l="l" r="r" t="t"/>
                    <a:pathLst>
                      <a:path extrusionOk="0" h="53957" w="55751">
                        <a:moveTo>
                          <a:pt x="56042" y="37616"/>
                        </a:moveTo>
                        <a:cubicBezTo>
                          <a:pt x="56035" y="37947"/>
                          <a:pt x="56049" y="38279"/>
                          <a:pt x="56085" y="38608"/>
                        </a:cubicBezTo>
                        <a:cubicBezTo>
                          <a:pt x="52542" y="43485"/>
                          <a:pt x="48275" y="47792"/>
                          <a:pt x="43432" y="51382"/>
                        </a:cubicBezTo>
                        <a:cubicBezTo>
                          <a:pt x="37973" y="53175"/>
                          <a:pt x="32248" y="54021"/>
                          <a:pt x="26504" y="53884"/>
                        </a:cubicBezTo>
                        <a:cubicBezTo>
                          <a:pt x="21557" y="54169"/>
                          <a:pt x="16611" y="53327"/>
                          <a:pt x="12037" y="51424"/>
                        </a:cubicBezTo>
                        <a:cubicBezTo>
                          <a:pt x="8966" y="49027"/>
                          <a:pt x="6310" y="46140"/>
                          <a:pt x="4177" y="42880"/>
                        </a:cubicBezTo>
                        <a:lnTo>
                          <a:pt x="4177" y="42319"/>
                        </a:lnTo>
                        <a:lnTo>
                          <a:pt x="3745" y="42319"/>
                        </a:lnTo>
                        <a:cubicBezTo>
                          <a:pt x="2882" y="41197"/>
                          <a:pt x="2104" y="40075"/>
                          <a:pt x="1456" y="39126"/>
                        </a:cubicBezTo>
                        <a:lnTo>
                          <a:pt x="1414" y="39083"/>
                        </a:lnTo>
                        <a:cubicBezTo>
                          <a:pt x="1025" y="38522"/>
                          <a:pt x="679" y="37961"/>
                          <a:pt x="334" y="37529"/>
                        </a:cubicBezTo>
                        <a:lnTo>
                          <a:pt x="1587" y="34853"/>
                        </a:lnTo>
                        <a:lnTo>
                          <a:pt x="1716" y="34552"/>
                        </a:lnTo>
                        <a:lnTo>
                          <a:pt x="1759" y="34120"/>
                        </a:lnTo>
                        <a:cubicBezTo>
                          <a:pt x="1823" y="33909"/>
                          <a:pt x="1866" y="33692"/>
                          <a:pt x="1889" y="33473"/>
                        </a:cubicBezTo>
                        <a:lnTo>
                          <a:pt x="1889" y="29934"/>
                        </a:lnTo>
                        <a:cubicBezTo>
                          <a:pt x="174" y="15205"/>
                          <a:pt x="10733" y="1876"/>
                          <a:pt x="25473" y="163"/>
                        </a:cubicBezTo>
                        <a:cubicBezTo>
                          <a:pt x="40212" y="-1550"/>
                          <a:pt x="53550" y="9002"/>
                          <a:pt x="55264" y="23731"/>
                        </a:cubicBezTo>
                        <a:cubicBezTo>
                          <a:pt x="55504" y="25792"/>
                          <a:pt x="55504" y="27873"/>
                          <a:pt x="55264" y="29934"/>
                        </a:cubicBezTo>
                        <a:lnTo>
                          <a:pt x="55264" y="35069"/>
                        </a:lnTo>
                        <a:lnTo>
                          <a:pt x="55393" y="35372"/>
                        </a:lnTo>
                        <a:cubicBezTo>
                          <a:pt x="55386" y="35531"/>
                          <a:pt x="55401" y="35691"/>
                          <a:pt x="55437" y="35846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14" name="Google Shape;2914;g2d252dde5c4_1_531"/>
                <p:cNvGrpSpPr/>
                <p:nvPr/>
              </p:nvGrpSpPr>
              <p:grpSpPr>
                <a:xfrm>
                  <a:off x="3594313" y="1424112"/>
                  <a:ext cx="381012" cy="256077"/>
                  <a:chOff x="5376388" y="3156037"/>
                  <a:chExt cx="381012" cy="256077"/>
                </a:xfrm>
              </p:grpSpPr>
              <p:sp>
                <p:nvSpPr>
                  <p:cNvPr id="2915" name="Google Shape;2915;g2d252dde5c4_1_531"/>
                  <p:cNvSpPr/>
                  <p:nvPr/>
                </p:nvSpPr>
                <p:spPr>
                  <a:xfrm>
                    <a:off x="5376388" y="3156037"/>
                    <a:ext cx="381012" cy="256077"/>
                  </a:xfrm>
                  <a:custGeom>
                    <a:rect b="b" l="l" r="r" t="t"/>
                    <a:pathLst>
                      <a:path extrusionOk="0" h="256077" w="381012">
                        <a:moveTo>
                          <a:pt x="381347" y="182913"/>
                        </a:moveTo>
                        <a:lnTo>
                          <a:pt x="381347" y="201944"/>
                        </a:lnTo>
                        <a:cubicBezTo>
                          <a:pt x="381348" y="203754"/>
                          <a:pt x="379880" y="205222"/>
                          <a:pt x="378068" y="205223"/>
                        </a:cubicBezTo>
                        <a:cubicBezTo>
                          <a:pt x="378067" y="205223"/>
                          <a:pt x="378066" y="205223"/>
                          <a:pt x="378064" y="205223"/>
                        </a:cubicBezTo>
                        <a:lnTo>
                          <a:pt x="363814" y="205223"/>
                        </a:lnTo>
                        <a:lnTo>
                          <a:pt x="363814" y="247816"/>
                        </a:lnTo>
                        <a:cubicBezTo>
                          <a:pt x="364088" y="248336"/>
                          <a:pt x="364236" y="248912"/>
                          <a:pt x="364246" y="249499"/>
                        </a:cubicBezTo>
                        <a:lnTo>
                          <a:pt x="364246" y="252779"/>
                        </a:lnTo>
                        <a:cubicBezTo>
                          <a:pt x="364247" y="254590"/>
                          <a:pt x="362778" y="256058"/>
                          <a:pt x="360966" y="256059"/>
                        </a:cubicBezTo>
                        <a:cubicBezTo>
                          <a:pt x="360965" y="256059"/>
                          <a:pt x="360965" y="256059"/>
                          <a:pt x="360964" y="256059"/>
                        </a:cubicBezTo>
                        <a:lnTo>
                          <a:pt x="28273" y="256059"/>
                        </a:lnTo>
                        <a:cubicBezTo>
                          <a:pt x="26014" y="255182"/>
                          <a:pt x="24228" y="253397"/>
                          <a:pt x="23351" y="251139"/>
                        </a:cubicBezTo>
                        <a:lnTo>
                          <a:pt x="23351" y="205223"/>
                        </a:lnTo>
                        <a:lnTo>
                          <a:pt x="3615" y="205223"/>
                        </a:lnTo>
                        <a:cubicBezTo>
                          <a:pt x="1803" y="205224"/>
                          <a:pt x="334" y="203757"/>
                          <a:pt x="334" y="201947"/>
                        </a:cubicBezTo>
                        <a:cubicBezTo>
                          <a:pt x="334" y="201946"/>
                          <a:pt x="334" y="201945"/>
                          <a:pt x="334" y="201944"/>
                        </a:cubicBezTo>
                        <a:lnTo>
                          <a:pt x="334" y="182913"/>
                        </a:lnTo>
                        <a:cubicBezTo>
                          <a:pt x="333" y="181102"/>
                          <a:pt x="1801" y="179634"/>
                          <a:pt x="3613" y="179633"/>
                        </a:cubicBezTo>
                        <a:cubicBezTo>
                          <a:pt x="3613" y="179633"/>
                          <a:pt x="3614" y="179633"/>
                          <a:pt x="3615" y="179633"/>
                        </a:cubicBezTo>
                        <a:lnTo>
                          <a:pt x="59020" y="179633"/>
                        </a:lnTo>
                        <a:cubicBezTo>
                          <a:pt x="62660" y="174743"/>
                          <a:pt x="67662" y="171036"/>
                          <a:pt x="73401" y="168974"/>
                        </a:cubicBezTo>
                        <a:lnTo>
                          <a:pt x="73401" y="127029"/>
                        </a:lnTo>
                        <a:cubicBezTo>
                          <a:pt x="70728" y="126394"/>
                          <a:pt x="68166" y="125361"/>
                          <a:pt x="65800" y="123965"/>
                        </a:cubicBezTo>
                        <a:lnTo>
                          <a:pt x="52629" y="123965"/>
                        </a:lnTo>
                        <a:cubicBezTo>
                          <a:pt x="47788" y="123965"/>
                          <a:pt x="43863" y="120043"/>
                          <a:pt x="43863" y="115205"/>
                        </a:cubicBezTo>
                        <a:cubicBezTo>
                          <a:pt x="43863" y="110367"/>
                          <a:pt x="47788" y="106444"/>
                          <a:pt x="52629" y="106444"/>
                        </a:cubicBezTo>
                        <a:lnTo>
                          <a:pt x="57293" y="106444"/>
                        </a:lnTo>
                        <a:cubicBezTo>
                          <a:pt x="58490" y="101995"/>
                          <a:pt x="61412" y="98206"/>
                          <a:pt x="65412" y="95915"/>
                        </a:cubicBezTo>
                        <a:cubicBezTo>
                          <a:pt x="70368" y="92943"/>
                          <a:pt x="76041" y="91376"/>
                          <a:pt x="81822" y="91384"/>
                        </a:cubicBezTo>
                        <a:lnTo>
                          <a:pt x="82296" y="91383"/>
                        </a:lnTo>
                        <a:cubicBezTo>
                          <a:pt x="91923" y="90622"/>
                          <a:pt x="101142" y="95412"/>
                          <a:pt x="106047" y="103725"/>
                        </a:cubicBezTo>
                        <a:lnTo>
                          <a:pt x="136924" y="82623"/>
                        </a:lnTo>
                        <a:cubicBezTo>
                          <a:pt x="137189" y="82463"/>
                          <a:pt x="137463" y="82319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2" y="65901"/>
                          <a:pt x="162339" y="58843"/>
                          <a:pt x="162144" y="51682"/>
                        </a:cubicBezTo>
                        <a:cubicBezTo>
                          <a:pt x="160589" y="49439"/>
                          <a:pt x="159380" y="47669"/>
                          <a:pt x="159078" y="47194"/>
                        </a:cubicBezTo>
                        <a:lnTo>
                          <a:pt x="158818" y="46805"/>
                        </a:lnTo>
                        <a:cubicBezTo>
                          <a:pt x="158500" y="46332"/>
                          <a:pt x="158320" y="45779"/>
                          <a:pt x="158301" y="45209"/>
                        </a:cubicBezTo>
                        <a:lnTo>
                          <a:pt x="158215" y="43828"/>
                        </a:lnTo>
                        <a:cubicBezTo>
                          <a:pt x="158173" y="43283"/>
                          <a:pt x="158262" y="42735"/>
                          <a:pt x="158473" y="42231"/>
                        </a:cubicBezTo>
                        <a:lnTo>
                          <a:pt x="159855" y="39341"/>
                        </a:lnTo>
                        <a:lnTo>
                          <a:pt x="159855" y="36493"/>
                        </a:lnTo>
                        <a:cubicBezTo>
                          <a:pt x="158135" y="18129"/>
                          <a:pt x="171637" y="1848"/>
                          <a:pt x="190013" y="129"/>
                        </a:cubicBezTo>
                        <a:cubicBezTo>
                          <a:pt x="208390" y="-1591"/>
                          <a:pt x="224682" y="11902"/>
                          <a:pt x="226402" y="30265"/>
                        </a:cubicBezTo>
                        <a:cubicBezTo>
                          <a:pt x="226596" y="32337"/>
                          <a:pt x="226596" y="34421"/>
                          <a:pt x="226402" y="36493"/>
                        </a:cubicBezTo>
                        <a:lnTo>
                          <a:pt x="226402" y="40851"/>
                        </a:lnTo>
                        <a:lnTo>
                          <a:pt x="226964" y="42663"/>
                        </a:lnTo>
                        <a:cubicBezTo>
                          <a:pt x="227084" y="42995"/>
                          <a:pt x="227142" y="43346"/>
                          <a:pt x="227136" y="43699"/>
                        </a:cubicBezTo>
                        <a:cubicBezTo>
                          <a:pt x="227122" y="44059"/>
                          <a:pt x="227136" y="44420"/>
                          <a:pt x="227179" y="44778"/>
                        </a:cubicBezTo>
                        <a:lnTo>
                          <a:pt x="227309" y="45511"/>
                        </a:lnTo>
                        <a:cubicBezTo>
                          <a:pt x="227468" y="46413"/>
                          <a:pt x="227232" y="47341"/>
                          <a:pt x="226661" y="48057"/>
                        </a:cubicBezTo>
                        <a:lnTo>
                          <a:pt x="226229" y="48662"/>
                        </a:lnTo>
                        <a:cubicBezTo>
                          <a:pt x="225927" y="49050"/>
                          <a:pt x="224804" y="50474"/>
                          <a:pt x="223293" y="52287"/>
                        </a:cubicBezTo>
                        <a:cubicBezTo>
                          <a:pt x="223047" y="59320"/>
                          <a:pt x="221479" y="66244"/>
                          <a:pt x="218672" y="72698"/>
                        </a:cubicBezTo>
                        <a:lnTo>
                          <a:pt x="222602" y="74424"/>
                        </a:lnTo>
                        <a:lnTo>
                          <a:pt x="244410" y="83271"/>
                        </a:lnTo>
                        <a:lnTo>
                          <a:pt x="254386" y="87112"/>
                        </a:lnTo>
                        <a:cubicBezTo>
                          <a:pt x="255044" y="87382"/>
                          <a:pt x="255602" y="87849"/>
                          <a:pt x="255983" y="88450"/>
                        </a:cubicBezTo>
                        <a:lnTo>
                          <a:pt x="256976" y="90089"/>
                        </a:lnTo>
                        <a:lnTo>
                          <a:pt x="301154" y="133934"/>
                        </a:lnTo>
                        <a:cubicBezTo>
                          <a:pt x="305235" y="132242"/>
                          <a:pt x="309603" y="131348"/>
                          <a:pt x="314022" y="131301"/>
                        </a:cubicBezTo>
                        <a:lnTo>
                          <a:pt x="314498" y="131301"/>
                        </a:lnTo>
                        <a:cubicBezTo>
                          <a:pt x="328058" y="131301"/>
                          <a:pt x="338810" y="138853"/>
                          <a:pt x="339458" y="148563"/>
                        </a:cubicBezTo>
                        <a:lnTo>
                          <a:pt x="345158" y="148563"/>
                        </a:lnTo>
                        <a:cubicBezTo>
                          <a:pt x="350000" y="148563"/>
                          <a:pt x="353925" y="152485"/>
                          <a:pt x="353925" y="157323"/>
                        </a:cubicBezTo>
                        <a:cubicBezTo>
                          <a:pt x="353925" y="162161"/>
                          <a:pt x="350000" y="166083"/>
                          <a:pt x="345158" y="166083"/>
                        </a:cubicBezTo>
                        <a:lnTo>
                          <a:pt x="325251" y="166083"/>
                        </a:lnTo>
                        <a:cubicBezTo>
                          <a:pt x="324991" y="166169"/>
                          <a:pt x="324688" y="166298"/>
                          <a:pt x="324387" y="166385"/>
                        </a:cubicBezTo>
                        <a:lnTo>
                          <a:pt x="324387" y="170442"/>
                        </a:lnTo>
                        <a:cubicBezTo>
                          <a:pt x="329547" y="172270"/>
                          <a:pt x="334124" y="175443"/>
                          <a:pt x="337644" y="179633"/>
                        </a:cubicBezTo>
                        <a:lnTo>
                          <a:pt x="378064" y="179633"/>
                        </a:lnTo>
                        <a:cubicBezTo>
                          <a:pt x="379876" y="179632"/>
                          <a:pt x="381346" y="181099"/>
                          <a:pt x="381347" y="182910"/>
                        </a:cubicBezTo>
                        <a:cubicBezTo>
                          <a:pt x="381347" y="182911"/>
                          <a:pt x="381347" y="182912"/>
                          <a:pt x="381347" y="182913"/>
                        </a:cubicBezTo>
                        <a:close/>
                        <a:moveTo>
                          <a:pt x="374740" y="198664"/>
                        </a:moveTo>
                        <a:lnTo>
                          <a:pt x="374740" y="193831"/>
                        </a:lnTo>
                        <a:lnTo>
                          <a:pt x="6897" y="193831"/>
                        </a:lnTo>
                        <a:lnTo>
                          <a:pt x="6897" y="198664"/>
                        </a:lnTo>
                        <a:lnTo>
                          <a:pt x="374740" y="198664"/>
                        </a:lnTo>
                        <a:close/>
                        <a:moveTo>
                          <a:pt x="374740" y="190551"/>
                        </a:moveTo>
                        <a:lnTo>
                          <a:pt x="374740" y="186193"/>
                        </a:lnTo>
                        <a:lnTo>
                          <a:pt x="6897" y="186193"/>
                        </a:lnTo>
                        <a:lnTo>
                          <a:pt x="6897" y="190551"/>
                        </a:lnTo>
                        <a:close/>
                        <a:moveTo>
                          <a:pt x="353925" y="246220"/>
                        </a:moveTo>
                        <a:lnTo>
                          <a:pt x="353925" y="205223"/>
                        </a:lnTo>
                        <a:lnTo>
                          <a:pt x="33196" y="205223"/>
                        </a:lnTo>
                        <a:lnTo>
                          <a:pt x="33196" y="246220"/>
                        </a:lnTo>
                        <a:close/>
                        <a:moveTo>
                          <a:pt x="347360" y="157323"/>
                        </a:moveTo>
                        <a:cubicBezTo>
                          <a:pt x="347356" y="156110"/>
                          <a:pt x="346372" y="155127"/>
                          <a:pt x="345158" y="155122"/>
                        </a:cubicBezTo>
                        <a:lnTo>
                          <a:pt x="331124" y="155122"/>
                        </a:lnTo>
                        <a:lnTo>
                          <a:pt x="332160" y="152835"/>
                        </a:lnTo>
                        <a:cubicBezTo>
                          <a:pt x="332452" y="152144"/>
                          <a:pt x="332655" y="151419"/>
                          <a:pt x="332764" y="150678"/>
                        </a:cubicBezTo>
                        <a:cubicBezTo>
                          <a:pt x="332808" y="150418"/>
                          <a:pt x="332851" y="150159"/>
                          <a:pt x="332893" y="149857"/>
                        </a:cubicBezTo>
                        <a:lnTo>
                          <a:pt x="332893" y="149382"/>
                        </a:lnTo>
                        <a:cubicBezTo>
                          <a:pt x="332808" y="143039"/>
                          <a:pt x="324559" y="137861"/>
                          <a:pt x="314498" y="137861"/>
                        </a:cubicBezTo>
                        <a:lnTo>
                          <a:pt x="314065" y="137861"/>
                        </a:lnTo>
                        <a:cubicBezTo>
                          <a:pt x="312899" y="137904"/>
                          <a:pt x="311777" y="137989"/>
                          <a:pt x="310654" y="138120"/>
                        </a:cubicBezTo>
                        <a:lnTo>
                          <a:pt x="309359" y="138378"/>
                        </a:lnTo>
                        <a:cubicBezTo>
                          <a:pt x="308703" y="138466"/>
                          <a:pt x="308054" y="138596"/>
                          <a:pt x="307415" y="138766"/>
                        </a:cubicBezTo>
                        <a:cubicBezTo>
                          <a:pt x="306941" y="138896"/>
                          <a:pt x="306465" y="139026"/>
                          <a:pt x="305991" y="139198"/>
                        </a:cubicBezTo>
                        <a:cubicBezTo>
                          <a:pt x="305429" y="139371"/>
                          <a:pt x="304868" y="139543"/>
                          <a:pt x="304349" y="139759"/>
                        </a:cubicBezTo>
                        <a:cubicBezTo>
                          <a:pt x="303918" y="139932"/>
                          <a:pt x="303529" y="140147"/>
                          <a:pt x="303097" y="140320"/>
                        </a:cubicBezTo>
                        <a:cubicBezTo>
                          <a:pt x="302417" y="140630"/>
                          <a:pt x="301754" y="140976"/>
                          <a:pt x="301110" y="141356"/>
                        </a:cubicBezTo>
                        <a:lnTo>
                          <a:pt x="300031" y="142090"/>
                        </a:lnTo>
                        <a:lnTo>
                          <a:pt x="252787" y="95138"/>
                        </a:lnTo>
                        <a:lnTo>
                          <a:pt x="252528" y="95225"/>
                        </a:lnTo>
                        <a:lnTo>
                          <a:pt x="251665" y="93930"/>
                        </a:lnTo>
                        <a:lnTo>
                          <a:pt x="251621" y="93887"/>
                        </a:lnTo>
                        <a:lnTo>
                          <a:pt x="251536" y="93714"/>
                        </a:lnTo>
                        <a:lnTo>
                          <a:pt x="250974" y="92850"/>
                        </a:lnTo>
                        <a:lnTo>
                          <a:pt x="242423" y="89572"/>
                        </a:lnTo>
                        <a:lnTo>
                          <a:pt x="241992" y="89399"/>
                        </a:lnTo>
                        <a:lnTo>
                          <a:pt x="239271" y="88319"/>
                        </a:lnTo>
                        <a:lnTo>
                          <a:pt x="224717" y="148821"/>
                        </a:lnTo>
                        <a:cubicBezTo>
                          <a:pt x="226380" y="152020"/>
                          <a:pt x="227239" y="155574"/>
                          <a:pt x="227222" y="159179"/>
                        </a:cubicBezTo>
                        <a:lnTo>
                          <a:pt x="227222" y="182913"/>
                        </a:lnTo>
                        <a:lnTo>
                          <a:pt x="239745" y="182913"/>
                        </a:lnTo>
                        <a:lnTo>
                          <a:pt x="243934" y="138249"/>
                        </a:lnTo>
                        <a:lnTo>
                          <a:pt x="296965" y="178209"/>
                        </a:lnTo>
                        <a:cubicBezTo>
                          <a:pt x="299431" y="176178"/>
                          <a:pt x="302239" y="174601"/>
                          <a:pt x="305257" y="173548"/>
                        </a:cubicBezTo>
                        <a:cubicBezTo>
                          <a:pt x="305947" y="173290"/>
                          <a:pt x="306681" y="173074"/>
                          <a:pt x="307415" y="172858"/>
                        </a:cubicBezTo>
                        <a:lnTo>
                          <a:pt x="307415" y="164012"/>
                        </a:lnTo>
                        <a:cubicBezTo>
                          <a:pt x="306033" y="163712"/>
                          <a:pt x="304676" y="163308"/>
                          <a:pt x="303355" y="162803"/>
                        </a:cubicBezTo>
                        <a:lnTo>
                          <a:pt x="283361" y="162803"/>
                        </a:lnTo>
                        <a:cubicBezTo>
                          <a:pt x="280332" y="162803"/>
                          <a:pt x="277877" y="160349"/>
                          <a:pt x="277877" y="157323"/>
                        </a:cubicBezTo>
                        <a:cubicBezTo>
                          <a:pt x="277877" y="154295"/>
                          <a:pt x="280332" y="151842"/>
                          <a:pt x="283361" y="151842"/>
                        </a:cubicBezTo>
                        <a:lnTo>
                          <a:pt x="297699" y="152101"/>
                        </a:lnTo>
                        <a:cubicBezTo>
                          <a:pt x="297427" y="151383"/>
                          <a:pt x="297281" y="150624"/>
                          <a:pt x="297267" y="149857"/>
                        </a:cubicBezTo>
                        <a:lnTo>
                          <a:pt x="297267" y="149771"/>
                        </a:lnTo>
                        <a:cubicBezTo>
                          <a:pt x="297570" y="146801"/>
                          <a:pt x="299336" y="144179"/>
                          <a:pt x="301974" y="142780"/>
                        </a:cubicBezTo>
                        <a:cubicBezTo>
                          <a:pt x="305648" y="140611"/>
                          <a:pt x="309842" y="139478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09" y="143945"/>
                          <a:pt x="331253" y="149425"/>
                        </a:cubicBezTo>
                        <a:cubicBezTo>
                          <a:pt x="330980" y="152427"/>
                          <a:pt x="329210" y="155089"/>
                          <a:pt x="326546" y="156503"/>
                        </a:cubicBezTo>
                        <a:cubicBezTo>
                          <a:pt x="322870" y="158662"/>
                          <a:pt x="318675" y="159781"/>
                          <a:pt x="314411" y="159739"/>
                        </a:cubicBezTo>
                        <a:lnTo>
                          <a:pt x="314022" y="159783"/>
                        </a:lnTo>
                        <a:cubicBezTo>
                          <a:pt x="309050" y="159967"/>
                          <a:pt x="304168" y="158428"/>
                          <a:pt x="300203" y="155424"/>
                        </a:cubicBezTo>
                        <a:lnTo>
                          <a:pt x="283319" y="155122"/>
                        </a:lnTo>
                        <a:cubicBezTo>
                          <a:pt x="282103" y="155145"/>
                          <a:pt x="281136" y="156150"/>
                          <a:pt x="281159" y="157365"/>
                        </a:cubicBezTo>
                        <a:cubicBezTo>
                          <a:pt x="281182" y="158564"/>
                          <a:pt x="282161" y="159523"/>
                          <a:pt x="283361" y="159524"/>
                        </a:cubicBezTo>
                        <a:lnTo>
                          <a:pt x="304263" y="159653"/>
                        </a:lnTo>
                        <a:cubicBezTo>
                          <a:pt x="305895" y="160286"/>
                          <a:pt x="307588" y="160749"/>
                          <a:pt x="309315" y="161034"/>
                        </a:cubicBezTo>
                        <a:lnTo>
                          <a:pt x="310697" y="161250"/>
                        </a:lnTo>
                        <a:lnTo>
                          <a:pt x="310697" y="175534"/>
                        </a:lnTo>
                        <a:lnTo>
                          <a:pt x="309402" y="175793"/>
                        </a:lnTo>
                        <a:cubicBezTo>
                          <a:pt x="308357" y="175994"/>
                          <a:pt x="307332" y="176282"/>
                          <a:pt x="306336" y="176655"/>
                        </a:cubicBezTo>
                        <a:cubicBezTo>
                          <a:pt x="302690" y="177929"/>
                          <a:pt x="299413" y="180078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5"/>
                        </a:lnTo>
                        <a:cubicBezTo>
                          <a:pt x="330821" y="181920"/>
                          <a:pt x="330303" y="181532"/>
                          <a:pt x="329785" y="181101"/>
                        </a:cubicBezTo>
                        <a:cubicBezTo>
                          <a:pt x="329387" y="180719"/>
                          <a:pt x="328969" y="180358"/>
                          <a:pt x="328532" y="180021"/>
                        </a:cubicBezTo>
                        <a:cubicBezTo>
                          <a:pt x="327971" y="179633"/>
                          <a:pt x="327366" y="179288"/>
                          <a:pt x="326805" y="178899"/>
                        </a:cubicBezTo>
                        <a:cubicBezTo>
                          <a:pt x="326374" y="178641"/>
                          <a:pt x="325941" y="178339"/>
                          <a:pt x="325509" y="178080"/>
                        </a:cubicBezTo>
                        <a:cubicBezTo>
                          <a:pt x="324540" y="177596"/>
                          <a:pt x="323545" y="177164"/>
                          <a:pt x="322530" y="176785"/>
                        </a:cubicBezTo>
                        <a:lnTo>
                          <a:pt x="322185" y="176656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3"/>
                        </a:cubicBezTo>
                        <a:lnTo>
                          <a:pt x="317823" y="175534"/>
                        </a:lnTo>
                        <a:lnTo>
                          <a:pt x="317823" y="161163"/>
                        </a:lnTo>
                        <a:lnTo>
                          <a:pt x="319162" y="160905"/>
                        </a:lnTo>
                        <a:cubicBezTo>
                          <a:pt x="319723" y="160776"/>
                          <a:pt x="320285" y="160645"/>
                          <a:pt x="320802" y="160516"/>
                        </a:cubicBezTo>
                        <a:cubicBezTo>
                          <a:pt x="321607" y="160332"/>
                          <a:pt x="322400" y="160101"/>
                          <a:pt x="323177" y="159825"/>
                        </a:cubicBezTo>
                        <a:cubicBezTo>
                          <a:pt x="323399" y="159773"/>
                          <a:pt x="323616" y="159701"/>
                          <a:pt x="323825" y="159610"/>
                        </a:cubicBezTo>
                        <a:lnTo>
                          <a:pt x="324387" y="159523"/>
                        </a:lnTo>
                        <a:lnTo>
                          <a:pt x="345158" y="159523"/>
                        </a:lnTo>
                        <a:cubicBezTo>
                          <a:pt x="346372" y="159518"/>
                          <a:pt x="347355" y="158536"/>
                          <a:pt x="347360" y="157323"/>
                        </a:cubicBezTo>
                        <a:close/>
                        <a:moveTo>
                          <a:pt x="324775" y="153741"/>
                        </a:moveTo>
                        <a:cubicBezTo>
                          <a:pt x="325769" y="153137"/>
                          <a:pt x="328014" y="151497"/>
                          <a:pt x="327971" y="149469"/>
                        </a:cubicBezTo>
                        <a:cubicBezTo>
                          <a:pt x="327927" y="146318"/>
                          <a:pt x="322185" y="142780"/>
                          <a:pt x="314498" y="142780"/>
                        </a:cubicBezTo>
                        <a:lnTo>
                          <a:pt x="314152" y="142780"/>
                        </a:lnTo>
                        <a:cubicBezTo>
                          <a:pt x="310499" y="142761"/>
                          <a:pt x="306907" y="143714"/>
                          <a:pt x="303744" y="145542"/>
                        </a:cubicBezTo>
                        <a:cubicBezTo>
                          <a:pt x="302794" y="146146"/>
                          <a:pt x="300505" y="147786"/>
                          <a:pt x="300549" y="149814"/>
                        </a:cubicBezTo>
                        <a:cubicBezTo>
                          <a:pt x="300592" y="152965"/>
                          <a:pt x="306336" y="156459"/>
                          <a:pt x="314022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8" y="182054"/>
                          <a:pt x="293810" y="181233"/>
                          <a:pt x="294547" y="180453"/>
                        </a:cubicBezTo>
                        <a:lnTo>
                          <a:pt x="246655" y="144419"/>
                        </a:lnTo>
                        <a:lnTo>
                          <a:pt x="243028" y="182913"/>
                        </a:lnTo>
                        <a:close/>
                        <a:moveTo>
                          <a:pt x="221220" y="149296"/>
                        </a:moveTo>
                        <a:lnTo>
                          <a:pt x="236205" y="87025"/>
                        </a:lnTo>
                        <a:lnTo>
                          <a:pt x="230030" y="84522"/>
                        </a:lnTo>
                        <a:lnTo>
                          <a:pt x="215736" y="143989"/>
                        </a:lnTo>
                        <a:lnTo>
                          <a:pt x="214094" y="143470"/>
                        </a:lnTo>
                        <a:cubicBezTo>
                          <a:pt x="213070" y="143168"/>
                          <a:pt x="212010" y="143009"/>
                          <a:pt x="210942" y="142996"/>
                        </a:cubicBezTo>
                        <a:lnTo>
                          <a:pt x="169528" y="142996"/>
                        </a:lnTo>
                        <a:lnTo>
                          <a:pt x="155191" y="83271"/>
                        </a:lnTo>
                        <a:lnTo>
                          <a:pt x="148929" y="85386"/>
                        </a:lnTo>
                        <a:lnTo>
                          <a:pt x="163439" y="145715"/>
                        </a:lnTo>
                        <a:lnTo>
                          <a:pt x="162749" y="146361"/>
                        </a:lnTo>
                        <a:cubicBezTo>
                          <a:pt x="159416" y="149786"/>
                          <a:pt x="157596" y="154402"/>
                          <a:pt x="157696" y="159178"/>
                        </a:cubicBezTo>
                        <a:lnTo>
                          <a:pt x="157696" y="182913"/>
                        </a:lnTo>
                        <a:lnTo>
                          <a:pt x="223940" y="182913"/>
                        </a:lnTo>
                        <a:lnTo>
                          <a:pt x="223940" y="159179"/>
                        </a:lnTo>
                        <a:cubicBezTo>
                          <a:pt x="223964" y="155919"/>
                          <a:pt x="223146" y="152708"/>
                          <a:pt x="221565" y="149857"/>
                        </a:cubicBezTo>
                        <a:close/>
                        <a:moveTo>
                          <a:pt x="213360" y="139932"/>
                        </a:moveTo>
                        <a:lnTo>
                          <a:pt x="226920" y="83487"/>
                        </a:lnTo>
                        <a:lnTo>
                          <a:pt x="219967" y="80423"/>
                        </a:lnTo>
                        <a:lnTo>
                          <a:pt x="216470" y="78998"/>
                        </a:lnTo>
                        <a:lnTo>
                          <a:pt x="199066" y="99324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9"/>
                        </a:lnTo>
                        <a:lnTo>
                          <a:pt x="158300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5"/>
                          <a:pt x="213360" y="139932"/>
                        </a:cubicBezTo>
                        <a:close/>
                        <a:moveTo>
                          <a:pt x="220615" y="45166"/>
                        </a:moveTo>
                        <a:cubicBezTo>
                          <a:pt x="220579" y="44836"/>
                          <a:pt x="220565" y="44505"/>
                          <a:pt x="220572" y="44173"/>
                        </a:cubicBezTo>
                        <a:lnTo>
                          <a:pt x="219967" y="42404"/>
                        </a:lnTo>
                        <a:cubicBezTo>
                          <a:pt x="219932" y="42248"/>
                          <a:pt x="219918" y="42089"/>
                          <a:pt x="219925" y="41930"/>
                        </a:cubicBezTo>
                        <a:lnTo>
                          <a:pt x="219795" y="41628"/>
                        </a:lnTo>
                        <a:lnTo>
                          <a:pt x="219795" y="36493"/>
                        </a:lnTo>
                        <a:cubicBezTo>
                          <a:pt x="221509" y="21763"/>
                          <a:pt x="210950" y="8435"/>
                          <a:pt x="196210" y="6722"/>
                        </a:cubicBezTo>
                        <a:cubicBezTo>
                          <a:pt x="181471" y="5009"/>
                          <a:pt x="168133" y="15560"/>
                          <a:pt x="166419" y="30289"/>
                        </a:cubicBezTo>
                        <a:cubicBezTo>
                          <a:pt x="166179" y="32350"/>
                          <a:pt x="166179" y="34432"/>
                          <a:pt x="166419" y="36493"/>
                        </a:cubicBezTo>
                        <a:lnTo>
                          <a:pt x="166419" y="40031"/>
                        </a:lnTo>
                        <a:cubicBezTo>
                          <a:pt x="166397" y="40250"/>
                          <a:pt x="166353" y="40467"/>
                          <a:pt x="166290" y="40679"/>
                        </a:cubicBezTo>
                        <a:lnTo>
                          <a:pt x="166246" y="41109"/>
                        </a:lnTo>
                        <a:lnTo>
                          <a:pt x="166117" y="41412"/>
                        </a:lnTo>
                        <a:lnTo>
                          <a:pt x="164865" y="44087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5" y="46633"/>
                          <a:pt x="167412" y="47755"/>
                          <a:pt x="168276" y="48877"/>
                        </a:cubicBezTo>
                        <a:lnTo>
                          <a:pt x="168707" y="48877"/>
                        </a:lnTo>
                        <a:lnTo>
                          <a:pt x="168707" y="49439"/>
                        </a:lnTo>
                        <a:cubicBezTo>
                          <a:pt x="170841" y="52698"/>
                          <a:pt x="173496" y="55585"/>
                          <a:pt x="176567" y="57983"/>
                        </a:cubicBezTo>
                        <a:cubicBezTo>
                          <a:pt x="181141" y="59885"/>
                          <a:pt x="186088" y="60726"/>
                          <a:pt x="191034" y="60443"/>
                        </a:cubicBezTo>
                        <a:cubicBezTo>
                          <a:pt x="196778" y="60579"/>
                          <a:pt x="202503" y="59733"/>
                          <a:pt x="207962" y="57939"/>
                        </a:cubicBezTo>
                        <a:cubicBezTo>
                          <a:pt x="212806" y="54350"/>
                          <a:pt x="217073" y="50042"/>
                          <a:pt x="220615" y="45166"/>
                        </a:cubicBezTo>
                        <a:close/>
                        <a:moveTo>
                          <a:pt x="198850" y="94534"/>
                        </a:moveTo>
                        <a:lnTo>
                          <a:pt x="213231" y="77704"/>
                        </a:lnTo>
                        <a:lnTo>
                          <a:pt x="212886" y="77531"/>
                        </a:lnTo>
                        <a:lnTo>
                          <a:pt x="212842" y="77531"/>
                        </a:lnTo>
                        <a:lnTo>
                          <a:pt x="212367" y="77359"/>
                        </a:lnTo>
                        <a:cubicBezTo>
                          <a:pt x="208438" y="84154"/>
                          <a:pt x="201482" y="88650"/>
                          <a:pt x="193668" y="89441"/>
                        </a:cubicBezTo>
                        <a:close/>
                        <a:moveTo>
                          <a:pt x="211244" y="72914"/>
                        </a:moveTo>
                        <a:cubicBezTo>
                          <a:pt x="214175" y="67375"/>
                          <a:pt x="215939" y="61295"/>
                          <a:pt x="216426" y="55048"/>
                        </a:cubicBezTo>
                        <a:cubicBezTo>
                          <a:pt x="214401" y="57422"/>
                          <a:pt x="211975" y="59423"/>
                          <a:pt x="209258" y="60960"/>
                        </a:cubicBezTo>
                        <a:cubicBezTo>
                          <a:pt x="203394" y="62947"/>
                          <a:pt x="197224" y="63882"/>
                          <a:pt x="191034" y="63722"/>
                        </a:cubicBezTo>
                        <a:cubicBezTo>
                          <a:pt x="185536" y="63951"/>
                          <a:pt x="180054" y="62979"/>
                          <a:pt x="174970" y="60874"/>
                        </a:cubicBezTo>
                        <a:cubicBezTo>
                          <a:pt x="172694" y="59319"/>
                          <a:pt x="170682" y="57411"/>
                          <a:pt x="169010" y="55221"/>
                        </a:cubicBezTo>
                        <a:cubicBezTo>
                          <a:pt x="169550" y="61376"/>
                          <a:pt x="171312" y="67361"/>
                          <a:pt x="174193" y="72828"/>
                        </a:cubicBezTo>
                        <a:cubicBezTo>
                          <a:pt x="174279" y="72957"/>
                          <a:pt x="174235" y="73043"/>
                          <a:pt x="174279" y="73173"/>
                        </a:cubicBezTo>
                        <a:cubicBezTo>
                          <a:pt x="177884" y="83354"/>
                          <a:pt x="189065" y="88687"/>
                          <a:pt x="199254" y="85085"/>
                        </a:cubicBezTo>
                        <a:cubicBezTo>
                          <a:pt x="204807" y="83121"/>
                          <a:pt x="209180" y="78762"/>
                          <a:pt x="211158" y="73216"/>
                        </a:cubicBezTo>
                        <a:cubicBezTo>
                          <a:pt x="211201" y="73129"/>
                          <a:pt x="211158" y="73000"/>
                          <a:pt x="211244" y="72914"/>
                        </a:cubicBezTo>
                        <a:close/>
                        <a:moveTo>
                          <a:pt x="185118" y="95310"/>
                        </a:moveTo>
                        <a:lnTo>
                          <a:pt x="191811" y="89441"/>
                        </a:lnTo>
                        <a:cubicBezTo>
                          <a:pt x="183963" y="88650"/>
                          <a:pt x="176982" y="84117"/>
                          <a:pt x="173070" y="77272"/>
                        </a:cubicBezTo>
                        <a:lnTo>
                          <a:pt x="171688" y="77747"/>
                        </a:lnTo>
                        <a:close/>
                        <a:moveTo>
                          <a:pt x="159812" y="144679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4"/>
                        </a:lnTo>
                        <a:lnTo>
                          <a:pt x="114425" y="109724"/>
                        </a:lnTo>
                        <a:cubicBezTo>
                          <a:pt x="117454" y="109724"/>
                          <a:pt x="119909" y="112178"/>
                          <a:pt x="119909" y="115205"/>
                        </a:cubicBezTo>
                        <a:cubicBezTo>
                          <a:pt x="119909" y="118231"/>
                          <a:pt x="117454" y="120685"/>
                          <a:pt x="114425" y="120685"/>
                        </a:cubicBezTo>
                        <a:lnTo>
                          <a:pt x="96979" y="120772"/>
                        </a:lnTo>
                        <a:cubicBezTo>
                          <a:pt x="94924" y="122020"/>
                          <a:pt x="92698" y="122965"/>
                          <a:pt x="90372" y="123577"/>
                        </a:cubicBezTo>
                        <a:lnTo>
                          <a:pt x="90372" y="144074"/>
                        </a:lnTo>
                        <a:cubicBezTo>
                          <a:pt x="95900" y="142651"/>
                          <a:pt x="112699" y="137040"/>
                          <a:pt x="128504" y="130697"/>
                        </a:cubicBezTo>
                        <a:cubicBezTo>
                          <a:pt x="130525" y="129697"/>
                          <a:pt x="132891" y="129665"/>
                          <a:pt x="134938" y="130610"/>
                        </a:cubicBezTo>
                        <a:cubicBezTo>
                          <a:pt x="136468" y="131408"/>
                          <a:pt x="137584" y="132822"/>
                          <a:pt x="138005" y="134495"/>
                        </a:cubicBezTo>
                        <a:lnTo>
                          <a:pt x="142106" y="182913"/>
                        </a:lnTo>
                        <a:lnTo>
                          <a:pt x="154415" y="182913"/>
                        </a:lnTo>
                        <a:lnTo>
                          <a:pt x="154415" y="159179"/>
                        </a:lnTo>
                        <a:cubicBezTo>
                          <a:pt x="154328" y="153840"/>
                          <a:pt x="156255" y="148663"/>
                          <a:pt x="159812" y="144679"/>
                        </a:cubicBezTo>
                        <a:close/>
                        <a:moveTo>
                          <a:pt x="138824" y="182913"/>
                        </a:moveTo>
                        <a:lnTo>
                          <a:pt x="134766" y="135056"/>
                        </a:lnTo>
                        <a:cubicBezTo>
                          <a:pt x="134503" y="134391"/>
                          <a:pt x="134013" y="133841"/>
                          <a:pt x="133383" y="133502"/>
                        </a:cubicBezTo>
                        <a:cubicBezTo>
                          <a:pt x="132176" y="133082"/>
                          <a:pt x="130849" y="133175"/>
                          <a:pt x="129713" y="133760"/>
                        </a:cubicBezTo>
                        <a:cubicBezTo>
                          <a:pt x="116885" y="138975"/>
                          <a:pt x="103797" y="143527"/>
                          <a:pt x="90501" y="147398"/>
                        </a:cubicBezTo>
                        <a:lnTo>
                          <a:pt x="90372" y="146793"/>
                        </a:lnTo>
                        <a:lnTo>
                          <a:pt x="90372" y="171391"/>
                        </a:lnTo>
                        <a:cubicBezTo>
                          <a:pt x="91106" y="171607"/>
                          <a:pt x="91840" y="171822"/>
                          <a:pt x="92574" y="172081"/>
                        </a:cubicBezTo>
                        <a:cubicBezTo>
                          <a:pt x="98232" y="174082"/>
                          <a:pt x="103074" y="177888"/>
                          <a:pt x="106350" y="182913"/>
                        </a:cubicBezTo>
                        <a:close/>
                        <a:moveTo>
                          <a:pt x="116628" y="115205"/>
                        </a:moveTo>
                        <a:cubicBezTo>
                          <a:pt x="116623" y="113991"/>
                          <a:pt x="115639" y="113009"/>
                          <a:pt x="114425" y="113004"/>
                        </a:cubicBezTo>
                        <a:lnTo>
                          <a:pt x="100175" y="113004"/>
                        </a:lnTo>
                        <a:lnTo>
                          <a:pt x="100563" y="111062"/>
                        </a:lnTo>
                        <a:cubicBezTo>
                          <a:pt x="100676" y="110537"/>
                          <a:pt x="100734" y="110002"/>
                          <a:pt x="100736" y="109465"/>
                        </a:cubicBezTo>
                        <a:cubicBezTo>
                          <a:pt x="100736" y="109101"/>
                          <a:pt x="100692" y="108739"/>
                          <a:pt x="100607" y="108386"/>
                        </a:cubicBezTo>
                        <a:cubicBezTo>
                          <a:pt x="99657" y="102431"/>
                          <a:pt x="91797" y="97943"/>
                          <a:pt x="82296" y="97943"/>
                        </a:cubicBezTo>
                        <a:lnTo>
                          <a:pt x="81908" y="97986"/>
                        </a:lnTo>
                        <a:cubicBezTo>
                          <a:pt x="81114" y="97999"/>
                          <a:pt x="80321" y="98057"/>
                          <a:pt x="79533" y="98159"/>
                        </a:cubicBezTo>
                        <a:cubicBezTo>
                          <a:pt x="79114" y="98147"/>
                          <a:pt x="78694" y="98175"/>
                          <a:pt x="78280" y="98245"/>
                        </a:cubicBezTo>
                        <a:cubicBezTo>
                          <a:pt x="75110" y="98626"/>
                          <a:pt x="72053" y="99654"/>
                          <a:pt x="69298" y="101266"/>
                        </a:cubicBezTo>
                        <a:cubicBezTo>
                          <a:pt x="69169" y="101353"/>
                          <a:pt x="69039" y="101396"/>
                          <a:pt x="68909" y="101482"/>
                        </a:cubicBezTo>
                        <a:cubicBezTo>
                          <a:pt x="66250" y="102940"/>
                          <a:pt x="64324" y="105444"/>
                          <a:pt x="63598" y="108386"/>
                        </a:cubicBezTo>
                        <a:cubicBezTo>
                          <a:pt x="63483" y="108911"/>
                          <a:pt x="63425" y="109446"/>
                          <a:pt x="63425" y="109983"/>
                        </a:cubicBezTo>
                        <a:cubicBezTo>
                          <a:pt x="63432" y="110358"/>
                          <a:pt x="63461" y="110733"/>
                          <a:pt x="63512" y="111105"/>
                        </a:cubicBezTo>
                        <a:lnTo>
                          <a:pt x="63857" y="113004"/>
                        </a:lnTo>
                        <a:lnTo>
                          <a:pt x="52629" y="113004"/>
                        </a:lnTo>
                        <a:cubicBezTo>
                          <a:pt x="51413" y="113004"/>
                          <a:pt x="50427" y="113990"/>
                          <a:pt x="50427" y="115205"/>
                        </a:cubicBezTo>
                        <a:cubicBezTo>
                          <a:pt x="50427" y="116420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5" y="117664"/>
                        </a:lnTo>
                        <a:cubicBezTo>
                          <a:pt x="68391" y="117837"/>
                          <a:pt x="68607" y="117924"/>
                          <a:pt x="68780" y="118053"/>
                        </a:cubicBezTo>
                        <a:cubicBezTo>
                          <a:pt x="69673" y="118618"/>
                          <a:pt x="70612" y="119109"/>
                          <a:pt x="71587" y="119520"/>
                        </a:cubicBezTo>
                        <a:cubicBezTo>
                          <a:pt x="71691" y="119555"/>
                          <a:pt x="71792" y="119598"/>
                          <a:pt x="71889" y="119650"/>
                        </a:cubicBezTo>
                        <a:cubicBezTo>
                          <a:pt x="73026" y="120098"/>
                          <a:pt x="74195" y="120459"/>
                          <a:pt x="75387" y="120728"/>
                        </a:cubicBezTo>
                        <a:cubicBezTo>
                          <a:pt x="75690" y="120814"/>
                          <a:pt x="75949" y="120858"/>
                          <a:pt x="76251" y="120944"/>
                        </a:cubicBezTo>
                        <a:cubicBezTo>
                          <a:pt x="76510" y="120988"/>
                          <a:pt x="76769" y="121030"/>
                          <a:pt x="77072" y="121073"/>
                        </a:cubicBezTo>
                        <a:cubicBezTo>
                          <a:pt x="77546" y="121160"/>
                          <a:pt x="78022" y="121246"/>
                          <a:pt x="78540" y="121289"/>
                        </a:cubicBezTo>
                        <a:lnTo>
                          <a:pt x="79964" y="121462"/>
                        </a:lnTo>
                        <a:lnTo>
                          <a:pt x="79964" y="174023"/>
                        </a:lnTo>
                        <a:lnTo>
                          <a:pt x="78669" y="174325"/>
                        </a:lnTo>
                        <a:cubicBezTo>
                          <a:pt x="77655" y="174518"/>
                          <a:pt x="76659" y="174792"/>
                          <a:pt x="75690" y="175145"/>
                        </a:cubicBezTo>
                        <a:cubicBezTo>
                          <a:pt x="75642" y="175139"/>
                          <a:pt x="75595" y="175155"/>
                          <a:pt x="75561" y="175189"/>
                        </a:cubicBezTo>
                        <a:lnTo>
                          <a:pt x="75430" y="175232"/>
                        </a:lnTo>
                        <a:cubicBezTo>
                          <a:pt x="74218" y="175657"/>
                          <a:pt x="73048" y="176192"/>
                          <a:pt x="71933" y="176828"/>
                        </a:cubicBezTo>
                        <a:cubicBezTo>
                          <a:pt x="71457" y="177087"/>
                          <a:pt x="70983" y="177476"/>
                          <a:pt x="70507" y="177777"/>
                        </a:cubicBezTo>
                        <a:cubicBezTo>
                          <a:pt x="69859" y="178209"/>
                          <a:pt x="69212" y="178598"/>
                          <a:pt x="68651" y="179030"/>
                        </a:cubicBezTo>
                        <a:cubicBezTo>
                          <a:pt x="68133" y="179418"/>
                          <a:pt x="67744" y="179892"/>
                          <a:pt x="67268" y="180324"/>
                        </a:cubicBezTo>
                        <a:cubicBezTo>
                          <a:pt x="66719" y="180794"/>
                          <a:pt x="66199" y="181299"/>
                          <a:pt x="65714" y="181835"/>
                        </a:cubicBezTo>
                        <a:cubicBezTo>
                          <a:pt x="65412" y="182179"/>
                          <a:pt x="65152" y="182568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1"/>
                          <a:pt x="95703" y="176680"/>
                          <a:pt x="91451" y="175188"/>
                        </a:cubicBezTo>
                        <a:cubicBezTo>
                          <a:pt x="90455" y="174816"/>
                          <a:pt x="89430" y="174527"/>
                          <a:pt x="88385" y="174325"/>
                        </a:cubicBezTo>
                        <a:lnTo>
                          <a:pt x="87090" y="174023"/>
                        </a:lnTo>
                        <a:lnTo>
                          <a:pt x="87090" y="121030"/>
                        </a:lnTo>
                        <a:lnTo>
                          <a:pt x="88342" y="120728"/>
                        </a:lnTo>
                        <a:cubicBezTo>
                          <a:pt x="90761" y="120193"/>
                          <a:pt x="93079" y="119275"/>
                          <a:pt x="95208" y="118009"/>
                        </a:cubicBezTo>
                        <a:lnTo>
                          <a:pt x="96072" y="117405"/>
                        </a:lnTo>
                        <a:lnTo>
                          <a:pt x="114425" y="117405"/>
                        </a:lnTo>
                        <a:cubicBezTo>
                          <a:pt x="115639" y="117400"/>
                          <a:pt x="116623" y="116418"/>
                          <a:pt x="116628" y="11520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16" name="Google Shape;2916;g2d252dde5c4_1_531"/>
                  <p:cNvSpPr/>
                  <p:nvPr/>
                </p:nvSpPr>
                <p:spPr>
                  <a:xfrm>
                    <a:off x="5441121" y="3255639"/>
                    <a:ext cx="34028" cy="20282"/>
                  </a:xfrm>
                  <a:custGeom>
                    <a:rect b="b" l="l" r="r" t="t"/>
                    <a:pathLst>
                      <a:path extrusionOk="0" h="20282" w="34028">
                        <a:moveTo>
                          <a:pt x="34362" y="9907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3"/>
                        </a:cubicBezTo>
                        <a:lnTo>
                          <a:pt x="17089" y="20263"/>
                        </a:lnTo>
                        <a:cubicBezTo>
                          <a:pt x="7934" y="20263"/>
                          <a:pt x="420" y="15819"/>
                          <a:pt x="334" y="10339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5"/>
                          <a:pt x="12954" y="-24"/>
                          <a:pt x="17218" y="25"/>
                        </a:cubicBezTo>
                        <a:lnTo>
                          <a:pt x="17564" y="-19"/>
                        </a:lnTo>
                        <a:cubicBezTo>
                          <a:pt x="26762" y="-19"/>
                          <a:pt x="34276" y="4426"/>
                          <a:pt x="34362" y="9907"/>
                        </a:cubicBezTo>
                        <a:close/>
                        <a:moveTo>
                          <a:pt x="27841" y="14222"/>
                        </a:moveTo>
                        <a:cubicBezTo>
                          <a:pt x="28835" y="13617"/>
                          <a:pt x="31080" y="11978"/>
                          <a:pt x="31080" y="9950"/>
                        </a:cubicBezTo>
                        <a:cubicBezTo>
                          <a:pt x="31037" y="6799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4"/>
                          <a:pt x="9983" y="4184"/>
                          <a:pt x="6811" y="6022"/>
                        </a:cubicBezTo>
                        <a:cubicBezTo>
                          <a:pt x="5861" y="6627"/>
                          <a:pt x="3573" y="8310"/>
                          <a:pt x="3615" y="10295"/>
                        </a:cubicBezTo>
                        <a:cubicBezTo>
                          <a:pt x="3658" y="13445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5"/>
                          <a:pt x="24684" y="16061"/>
                          <a:pt x="27841" y="1422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  <p:sp>
        <p:nvSpPr>
          <p:cNvPr id="2917" name="Google Shape;2917;g2d252dde5c4_1_531"/>
          <p:cNvSpPr txBox="1"/>
          <p:nvPr>
            <p:ph type="title"/>
          </p:nvPr>
        </p:nvSpPr>
        <p:spPr>
          <a:xfrm>
            <a:off x="3634950" y="2741125"/>
            <a:ext cx="49743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3200"/>
              <a:t>Qual è il ruolo della GERD nel promuovere l’innovazione attraverso la R&amp;S?</a:t>
            </a:r>
            <a:endParaRPr sz="32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1" name="Shape 2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2" name="Google Shape;2922;g27103d2d19d_3_0"/>
          <p:cNvSpPr txBox="1"/>
          <p:nvPr>
            <p:ph type="title"/>
          </p:nvPr>
        </p:nvSpPr>
        <p:spPr>
          <a:xfrm>
            <a:off x="6191250" y="708875"/>
            <a:ext cx="2447100" cy="364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600">
                <a:latin typeface="Instrument Sans"/>
                <a:ea typeface="Instrument Sans"/>
                <a:cs typeface="Instrument Sans"/>
                <a:sym typeface="Instrument Sans"/>
              </a:rPr>
              <a:t>La </a:t>
            </a:r>
            <a:r>
              <a:rPr lang="en" sz="1600">
                <a:latin typeface="Instrument Sans"/>
                <a:ea typeface="Instrument Sans"/>
                <a:cs typeface="Instrument Sans"/>
                <a:sym typeface="Instrument Sans"/>
              </a:rPr>
              <a:t>GERD</a:t>
            </a:r>
            <a:r>
              <a:rPr b="0" lang="en" sz="1600">
                <a:latin typeface="Instrument Sans"/>
                <a:ea typeface="Instrument Sans"/>
                <a:cs typeface="Instrument Sans"/>
                <a:sym typeface="Instrument Sans"/>
              </a:rPr>
              <a:t> (</a:t>
            </a:r>
            <a:r>
              <a:rPr b="0" i="1" lang="en" sz="1600">
                <a:latin typeface="Instrument Sans"/>
                <a:ea typeface="Instrument Sans"/>
                <a:cs typeface="Instrument Sans"/>
                <a:sym typeface="Instrument Sans"/>
              </a:rPr>
              <a:t>Gross Expenditure on Research and Development</a:t>
            </a:r>
            <a:r>
              <a:rPr b="0" lang="en" sz="1600">
                <a:latin typeface="Instrument Sans"/>
                <a:ea typeface="Instrument Sans"/>
                <a:cs typeface="Instrument Sans"/>
                <a:sym typeface="Instrument Sans"/>
              </a:rPr>
              <a:t>) rappresenta un indicatore fondamentale per valutare </a:t>
            </a:r>
            <a:r>
              <a:rPr lang="en" sz="1600" u="sng">
                <a:latin typeface="Instrument Sans"/>
                <a:ea typeface="Instrument Sans"/>
                <a:cs typeface="Instrument Sans"/>
                <a:sym typeface="Instrument Sans"/>
              </a:rPr>
              <a:t>l’impegno di un paese nella ricerca e nello sviluppo</a:t>
            </a:r>
            <a:r>
              <a:rPr b="0" lang="en" sz="1600">
                <a:latin typeface="Instrument Sans"/>
                <a:ea typeface="Instrument Sans"/>
                <a:cs typeface="Instrument Sans"/>
                <a:sym typeface="Instrument Sans"/>
              </a:rPr>
              <a:t>. Rappresenta la spesa totale, sia pubblica che privata, dedicata alla ricerca scientifica e tecnologica e allo sviluppo di nuove tecnologie e prodotti.</a:t>
            </a:r>
            <a:endParaRPr b="0" sz="1600"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2923" name="Google Shape;2923;g27103d2d19d_3_0"/>
          <p:cNvSpPr txBox="1"/>
          <p:nvPr>
            <p:ph idx="2" type="title"/>
          </p:nvPr>
        </p:nvSpPr>
        <p:spPr>
          <a:xfrm>
            <a:off x="302300" y="342550"/>
            <a:ext cx="8391000" cy="412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La spesa in R&amp;S nei diversi paesi europei</a:t>
            </a:r>
            <a:endParaRPr sz="3200"/>
          </a:p>
        </p:txBody>
      </p:sp>
      <p:pic>
        <p:nvPicPr>
          <p:cNvPr id="2924" name="Google Shape;2924;g27103d2d19d_3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625" y="974150"/>
            <a:ext cx="5719189" cy="3468299"/>
          </a:xfrm>
          <a:prstGeom prst="rect">
            <a:avLst/>
          </a:prstGeom>
          <a:noFill/>
          <a:ln>
            <a:noFill/>
          </a:ln>
        </p:spPr>
      </p:pic>
      <p:sp>
        <p:nvSpPr>
          <p:cNvPr id="2925" name="Google Shape;2925;g27103d2d19d_3_0"/>
          <p:cNvSpPr txBox="1"/>
          <p:nvPr/>
        </p:nvSpPr>
        <p:spPr>
          <a:xfrm>
            <a:off x="1570325" y="4557800"/>
            <a:ext cx="354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E9E9E"/>
                </a:solidFill>
                <a:uFill>
                  <a:noFill/>
                </a:uFill>
                <a:latin typeface="Instrument Sans"/>
                <a:ea typeface="Instrument Sans"/>
                <a:cs typeface="Instrument Sans"/>
                <a:sym typeface="Instrument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Fonte: </a:t>
            </a:r>
            <a:r>
              <a:rPr lang="en">
                <a:solidFill>
                  <a:srgbClr val="9E9E9E"/>
                </a:solidFill>
                <a:uFill>
                  <a:noFill/>
                </a:uFill>
                <a:latin typeface="Instrument Sans"/>
                <a:ea typeface="Instrument Sans"/>
                <a:cs typeface="Instrument Sans"/>
                <a:sym typeface="Instrument Sa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www.ec.europa.eu/eurostat</a:t>
            </a:r>
            <a:r>
              <a:rPr lang="en">
                <a:solidFill>
                  <a:srgbClr val="9E9E9E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 </a:t>
            </a:r>
            <a:endParaRPr>
              <a:solidFill>
                <a:srgbClr val="9E9E9E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" name="Google Shape;447;p4"/>
          <p:cNvPicPr preferRelativeResize="0"/>
          <p:nvPr/>
        </p:nvPicPr>
        <p:blipFill rotWithShape="1">
          <a:blip r:embed="rId3">
            <a:alphaModFix/>
          </a:blip>
          <a:srcRect b="0" l="0" r="30468" t="0"/>
          <a:stretch/>
        </p:blipFill>
        <p:spPr>
          <a:xfrm>
            <a:off x="6969254" y="3271900"/>
            <a:ext cx="1951073" cy="1871601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4"/>
          <p:cNvSpPr txBox="1"/>
          <p:nvPr>
            <p:ph type="title"/>
          </p:nvPr>
        </p:nvSpPr>
        <p:spPr>
          <a:xfrm>
            <a:off x="3301057" y="2621500"/>
            <a:ext cx="47538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"/>
              <a:t>Introduzione</a:t>
            </a:r>
            <a:endParaRPr/>
          </a:p>
        </p:txBody>
      </p:sp>
      <p:sp>
        <p:nvSpPr>
          <p:cNvPr id="449" name="Google Shape;449;p4"/>
          <p:cNvSpPr txBox="1"/>
          <p:nvPr>
            <p:ph idx="2" type="title"/>
          </p:nvPr>
        </p:nvSpPr>
        <p:spPr>
          <a:xfrm>
            <a:off x="6801626" y="1680200"/>
            <a:ext cx="1253100" cy="912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/>
              <a:t>00</a:t>
            </a:r>
            <a:endParaRPr/>
          </a:p>
        </p:txBody>
      </p:sp>
      <p:grpSp>
        <p:nvGrpSpPr>
          <p:cNvPr id="450" name="Google Shape;450;p4"/>
          <p:cNvGrpSpPr/>
          <p:nvPr/>
        </p:nvGrpSpPr>
        <p:grpSpPr>
          <a:xfrm>
            <a:off x="4" y="1998208"/>
            <a:ext cx="1399756" cy="2618833"/>
            <a:chOff x="4" y="1998208"/>
            <a:chExt cx="1399756" cy="2618833"/>
          </a:xfrm>
        </p:grpSpPr>
        <p:sp>
          <p:nvSpPr>
            <p:cNvPr id="451" name="Google Shape;451;p4"/>
            <p:cNvSpPr/>
            <p:nvPr/>
          </p:nvSpPr>
          <p:spPr>
            <a:xfrm>
              <a:off x="4" y="1998208"/>
              <a:ext cx="1399047" cy="2617668"/>
            </a:xfrm>
            <a:custGeom>
              <a:rect b="b" l="l" r="r" t="t"/>
              <a:pathLst>
                <a:path extrusionOk="0" h="1783760" w="953354">
                  <a:moveTo>
                    <a:pt x="0" y="0"/>
                  </a:moveTo>
                  <a:lnTo>
                    <a:pt x="953354" y="0"/>
                  </a:lnTo>
                  <a:lnTo>
                    <a:pt x="953354" y="1783760"/>
                  </a:lnTo>
                  <a:lnTo>
                    <a:pt x="0" y="17837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52" name="Google Shape;452;p4"/>
            <p:cNvGrpSpPr/>
            <p:nvPr/>
          </p:nvGrpSpPr>
          <p:grpSpPr>
            <a:xfrm>
              <a:off x="66835" y="2055105"/>
              <a:ext cx="973503" cy="737765"/>
              <a:chOff x="3853857" y="2757216"/>
              <a:chExt cx="663059" cy="502496"/>
            </a:xfrm>
          </p:grpSpPr>
          <p:sp>
            <p:nvSpPr>
              <p:cNvPr id="453" name="Google Shape;453;p4"/>
              <p:cNvSpPr/>
              <p:nvPr/>
            </p:nvSpPr>
            <p:spPr>
              <a:xfrm>
                <a:off x="4388237" y="2770504"/>
                <a:ext cx="128679" cy="329110"/>
              </a:xfrm>
              <a:custGeom>
                <a:rect b="b" l="l" r="r" t="t"/>
                <a:pathLst>
                  <a:path extrusionOk="0" h="329110" w="128679">
                    <a:moveTo>
                      <a:pt x="129013" y="17805"/>
                    </a:moveTo>
                    <a:lnTo>
                      <a:pt x="129013" y="311267"/>
                    </a:lnTo>
                    <a:cubicBezTo>
                      <a:pt x="129029" y="321095"/>
                      <a:pt x="121069" y="329075"/>
                      <a:pt x="111234" y="329091"/>
                    </a:cubicBezTo>
                    <a:cubicBezTo>
                      <a:pt x="111214" y="329091"/>
                      <a:pt x="111195" y="329091"/>
                      <a:pt x="111176" y="329091"/>
                    </a:cubicBezTo>
                    <a:lnTo>
                      <a:pt x="334" y="329091"/>
                    </a:lnTo>
                    <a:lnTo>
                      <a:pt x="334" y="-19"/>
                    </a:lnTo>
                    <a:lnTo>
                      <a:pt x="111176" y="-19"/>
                    </a:lnTo>
                    <a:cubicBezTo>
                      <a:pt x="121022" y="-7"/>
                      <a:pt x="129001" y="7966"/>
                      <a:pt x="129013" y="17805"/>
                    </a:cubicBezTo>
                    <a:close/>
                    <a:moveTo>
                      <a:pt x="120094" y="311267"/>
                    </a:moveTo>
                    <a:lnTo>
                      <a:pt x="120094" y="17805"/>
                    </a:lnTo>
                    <a:cubicBezTo>
                      <a:pt x="120074" y="12892"/>
                      <a:pt x="116093" y="8914"/>
                      <a:pt x="111176" y="8893"/>
                    </a:cubicBezTo>
                    <a:lnTo>
                      <a:pt x="9252" y="8893"/>
                    </a:lnTo>
                    <a:lnTo>
                      <a:pt x="9252" y="320179"/>
                    </a:lnTo>
                    <a:lnTo>
                      <a:pt x="111176" y="320179"/>
                    </a:lnTo>
                    <a:cubicBezTo>
                      <a:pt x="116094" y="320187"/>
                      <a:pt x="120087" y="316209"/>
                      <a:pt x="120094" y="311294"/>
                    </a:cubicBezTo>
                    <a:cubicBezTo>
                      <a:pt x="120094" y="311285"/>
                      <a:pt x="120094" y="311276"/>
                      <a:pt x="120094" y="31126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4" name="Google Shape;454;p4"/>
              <p:cNvSpPr/>
              <p:nvPr/>
            </p:nvSpPr>
            <p:spPr>
              <a:xfrm>
                <a:off x="3880611" y="3104388"/>
                <a:ext cx="609629" cy="155324"/>
              </a:xfrm>
              <a:custGeom>
                <a:rect b="b" l="l" r="r" t="t"/>
                <a:pathLst>
                  <a:path extrusionOk="0" h="155324" w="609629">
                    <a:moveTo>
                      <a:pt x="609963" y="-19"/>
                    </a:moveTo>
                    <a:lnTo>
                      <a:pt x="609963" y="155305"/>
                    </a:lnTo>
                    <a:lnTo>
                      <a:pt x="495697" y="155305"/>
                    </a:lnTo>
                    <a:lnTo>
                      <a:pt x="468942" y="88624"/>
                    </a:lnTo>
                    <a:lnTo>
                      <a:pt x="208003" y="88624"/>
                    </a:lnTo>
                    <a:lnTo>
                      <a:pt x="181328" y="155305"/>
                    </a:lnTo>
                    <a:lnTo>
                      <a:pt x="334" y="155305"/>
                    </a:lnTo>
                    <a:lnTo>
                      <a:pt x="334" y="-19"/>
                    </a:lnTo>
                    <a:lnTo>
                      <a:pt x="170976" y="-19"/>
                    </a:lnTo>
                    <a:lnTo>
                      <a:pt x="172250" y="2209"/>
                    </a:lnTo>
                    <a:cubicBezTo>
                      <a:pt x="176318" y="9076"/>
                      <a:pt x="183694" y="13305"/>
                      <a:pt x="191679" y="13350"/>
                    </a:cubicBezTo>
                    <a:lnTo>
                      <a:pt x="485346" y="13350"/>
                    </a:lnTo>
                    <a:cubicBezTo>
                      <a:pt x="493315" y="13323"/>
                      <a:pt x="500675" y="9085"/>
                      <a:pt x="504695" y="2209"/>
                    </a:cubicBezTo>
                    <a:lnTo>
                      <a:pt x="506050" y="-19"/>
                    </a:lnTo>
                    <a:close/>
                    <a:moveTo>
                      <a:pt x="601045" y="146393"/>
                    </a:moveTo>
                    <a:lnTo>
                      <a:pt x="601045" y="8893"/>
                    </a:lnTo>
                    <a:lnTo>
                      <a:pt x="510986" y="8893"/>
                    </a:lnTo>
                    <a:cubicBezTo>
                      <a:pt x="505146" y="17277"/>
                      <a:pt x="495568" y="22271"/>
                      <a:pt x="485346" y="22262"/>
                    </a:cubicBezTo>
                    <a:lnTo>
                      <a:pt x="191679" y="22262"/>
                    </a:lnTo>
                    <a:cubicBezTo>
                      <a:pt x="181448" y="22307"/>
                      <a:pt x="171854" y="17305"/>
                      <a:pt x="166039" y="8893"/>
                    </a:cubicBezTo>
                    <a:lnTo>
                      <a:pt x="9252" y="8893"/>
                    </a:lnTo>
                    <a:lnTo>
                      <a:pt x="9252" y="146393"/>
                    </a:lnTo>
                    <a:lnTo>
                      <a:pt x="175276" y="146393"/>
                    </a:lnTo>
                    <a:lnTo>
                      <a:pt x="201952" y="79632"/>
                    </a:lnTo>
                    <a:lnTo>
                      <a:pt x="474994" y="79632"/>
                    </a:lnTo>
                    <a:lnTo>
                      <a:pt x="501749" y="14639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5" name="Google Shape;455;p4"/>
              <p:cNvSpPr/>
              <p:nvPr/>
            </p:nvSpPr>
            <p:spPr>
              <a:xfrm>
                <a:off x="4054120" y="2757216"/>
                <a:ext cx="329340" cy="355765"/>
              </a:xfrm>
              <a:custGeom>
                <a:rect b="b" l="l" r="r" t="t"/>
                <a:pathLst>
                  <a:path extrusionOk="0" h="355765" w="329340">
                    <a:moveTo>
                      <a:pt x="329674" y="17726"/>
                    </a:moveTo>
                    <a:lnTo>
                      <a:pt x="329674" y="337922"/>
                    </a:lnTo>
                    <a:cubicBezTo>
                      <a:pt x="329634" y="347750"/>
                      <a:pt x="321672" y="355706"/>
                      <a:pt x="311838" y="355747"/>
                    </a:cubicBezTo>
                    <a:lnTo>
                      <a:pt x="18170" y="355747"/>
                    </a:lnTo>
                    <a:cubicBezTo>
                      <a:pt x="8325" y="355735"/>
                      <a:pt x="346" y="347761"/>
                      <a:pt x="334" y="337922"/>
                    </a:cubicBezTo>
                    <a:lnTo>
                      <a:pt x="334" y="17726"/>
                    </a:lnTo>
                    <a:cubicBezTo>
                      <a:pt x="352" y="7907"/>
                      <a:pt x="8333" y="-38"/>
                      <a:pt x="18159" y="-19"/>
                    </a:cubicBezTo>
                    <a:cubicBezTo>
                      <a:pt x="18163" y="-19"/>
                      <a:pt x="18167" y="-19"/>
                      <a:pt x="18170" y="-19"/>
                    </a:cubicBezTo>
                    <a:lnTo>
                      <a:pt x="311838" y="-19"/>
                    </a:lnTo>
                    <a:cubicBezTo>
                      <a:pt x="321656" y="-16"/>
                      <a:pt x="329628" y="7914"/>
                      <a:pt x="329674" y="17726"/>
                    </a:cubicBezTo>
                    <a:close/>
                    <a:moveTo>
                      <a:pt x="320756" y="337922"/>
                    </a:moveTo>
                    <a:lnTo>
                      <a:pt x="320756" y="17726"/>
                    </a:lnTo>
                    <a:cubicBezTo>
                      <a:pt x="320701" y="12839"/>
                      <a:pt x="316728" y="8904"/>
                      <a:pt x="311838" y="8893"/>
                    </a:cubicBezTo>
                    <a:lnTo>
                      <a:pt x="18170" y="8893"/>
                    </a:lnTo>
                    <a:cubicBezTo>
                      <a:pt x="13269" y="8876"/>
                      <a:pt x="9279" y="12827"/>
                      <a:pt x="9252" y="17725"/>
                    </a:cubicBezTo>
                    <a:lnTo>
                      <a:pt x="9252" y="337922"/>
                    </a:lnTo>
                    <a:cubicBezTo>
                      <a:pt x="9279" y="342821"/>
                      <a:pt x="13269" y="346772"/>
                      <a:pt x="18170" y="346755"/>
                    </a:cubicBezTo>
                    <a:lnTo>
                      <a:pt x="311838" y="346755"/>
                    </a:lnTo>
                    <a:cubicBezTo>
                      <a:pt x="316728" y="346744"/>
                      <a:pt x="320701" y="342809"/>
                      <a:pt x="320756" y="33792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6" name="Google Shape;456;p4"/>
              <p:cNvSpPr/>
              <p:nvPr/>
            </p:nvSpPr>
            <p:spPr>
              <a:xfrm>
                <a:off x="4321111" y="2997286"/>
                <a:ext cx="22295" cy="62303"/>
              </a:xfrm>
              <a:custGeom>
                <a:rect b="b" l="l" r="r" t="t"/>
                <a:pathLst>
                  <a:path extrusionOk="0" h="62303" w="22295">
                    <a:moveTo>
                      <a:pt x="22629" y="11121"/>
                    </a:moveTo>
                    <a:lnTo>
                      <a:pt x="22629" y="51145"/>
                    </a:lnTo>
                    <a:cubicBezTo>
                      <a:pt x="22629" y="57297"/>
                      <a:pt x="17638" y="62285"/>
                      <a:pt x="11481" y="62285"/>
                    </a:cubicBezTo>
                    <a:cubicBezTo>
                      <a:pt x="5325" y="62285"/>
                      <a:pt x="334" y="57297"/>
                      <a:pt x="334" y="51145"/>
                    </a:cubicBezTo>
                    <a:lnTo>
                      <a:pt x="334" y="11121"/>
                    </a:lnTo>
                    <a:cubicBezTo>
                      <a:pt x="334" y="4968"/>
                      <a:pt x="5325" y="-19"/>
                      <a:pt x="11481" y="-19"/>
                    </a:cubicBezTo>
                    <a:cubicBezTo>
                      <a:pt x="17638" y="-19"/>
                      <a:pt x="22629" y="4968"/>
                      <a:pt x="22629" y="11121"/>
                    </a:cubicBezTo>
                    <a:close/>
                    <a:moveTo>
                      <a:pt x="13712" y="51145"/>
                    </a:moveTo>
                    <a:lnTo>
                      <a:pt x="13712" y="11121"/>
                    </a:lnTo>
                    <a:cubicBezTo>
                      <a:pt x="13679" y="9917"/>
                      <a:pt x="12687" y="8961"/>
                      <a:pt x="11482" y="8972"/>
                    </a:cubicBezTo>
                    <a:cubicBezTo>
                      <a:pt x="10290" y="8933"/>
                      <a:pt x="9292" y="9867"/>
                      <a:pt x="9253" y="11059"/>
                    </a:cubicBezTo>
                    <a:cubicBezTo>
                      <a:pt x="9252" y="11079"/>
                      <a:pt x="9252" y="11100"/>
                      <a:pt x="9252" y="11121"/>
                    </a:cubicBezTo>
                    <a:lnTo>
                      <a:pt x="9252" y="51145"/>
                    </a:lnTo>
                    <a:cubicBezTo>
                      <a:pt x="9250" y="52374"/>
                      <a:pt x="10245" y="53371"/>
                      <a:pt x="11474" y="53373"/>
                    </a:cubicBezTo>
                    <a:cubicBezTo>
                      <a:pt x="11477" y="53373"/>
                      <a:pt x="11479" y="53373"/>
                      <a:pt x="11482" y="53373"/>
                    </a:cubicBezTo>
                    <a:cubicBezTo>
                      <a:pt x="12702" y="53347"/>
                      <a:pt x="13685" y="52365"/>
                      <a:pt x="13712" y="511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7" name="Google Shape;457;p4"/>
              <p:cNvSpPr/>
              <p:nvPr/>
            </p:nvSpPr>
            <p:spPr>
              <a:xfrm>
                <a:off x="4094173" y="2810530"/>
                <a:ext cx="249233" cy="142353"/>
              </a:xfrm>
              <a:custGeom>
                <a:rect b="b" l="l" r="r" t="t"/>
                <a:pathLst>
                  <a:path extrusionOk="0" h="142353" w="249233">
                    <a:moveTo>
                      <a:pt x="249567" y="17804"/>
                    </a:moveTo>
                    <a:lnTo>
                      <a:pt x="249567" y="124511"/>
                    </a:lnTo>
                    <a:cubicBezTo>
                      <a:pt x="249555" y="134350"/>
                      <a:pt x="241577" y="142322"/>
                      <a:pt x="231731" y="142334"/>
                    </a:cubicBezTo>
                    <a:lnTo>
                      <a:pt x="18169" y="142334"/>
                    </a:lnTo>
                    <a:cubicBezTo>
                      <a:pt x="8335" y="142351"/>
                      <a:pt x="350" y="134397"/>
                      <a:pt x="334" y="124570"/>
                    </a:cubicBezTo>
                    <a:cubicBezTo>
                      <a:pt x="334" y="124550"/>
                      <a:pt x="334" y="124531"/>
                      <a:pt x="334" y="124511"/>
                    </a:cubicBezTo>
                    <a:lnTo>
                      <a:pt x="334" y="17804"/>
                    </a:lnTo>
                    <a:cubicBezTo>
                      <a:pt x="345" y="7965"/>
                      <a:pt x="8324" y="-7"/>
                      <a:pt x="18169" y="-19"/>
                    </a:cubicBezTo>
                    <a:lnTo>
                      <a:pt x="231732" y="-19"/>
                    </a:lnTo>
                    <a:cubicBezTo>
                      <a:pt x="241565" y="21"/>
                      <a:pt x="249527" y="7977"/>
                      <a:pt x="249567" y="17804"/>
                    </a:cubicBezTo>
                    <a:close/>
                    <a:moveTo>
                      <a:pt x="240650" y="124511"/>
                    </a:moveTo>
                    <a:lnTo>
                      <a:pt x="240650" y="17804"/>
                    </a:lnTo>
                    <a:cubicBezTo>
                      <a:pt x="240629" y="12891"/>
                      <a:pt x="236648" y="8912"/>
                      <a:pt x="231731" y="8892"/>
                    </a:cubicBezTo>
                    <a:lnTo>
                      <a:pt x="18169" y="8892"/>
                    </a:lnTo>
                    <a:cubicBezTo>
                      <a:pt x="13252" y="8912"/>
                      <a:pt x="9271" y="12891"/>
                      <a:pt x="9251" y="17804"/>
                    </a:cubicBezTo>
                    <a:lnTo>
                      <a:pt x="9251" y="124511"/>
                    </a:lnTo>
                    <a:cubicBezTo>
                      <a:pt x="9243" y="129425"/>
                      <a:pt x="13224" y="133415"/>
                      <a:pt x="18141" y="133422"/>
                    </a:cubicBezTo>
                    <a:cubicBezTo>
                      <a:pt x="18150" y="133422"/>
                      <a:pt x="18160" y="133422"/>
                      <a:pt x="18169" y="133422"/>
                    </a:cubicBezTo>
                    <a:lnTo>
                      <a:pt x="231732" y="133422"/>
                    </a:lnTo>
                    <a:cubicBezTo>
                      <a:pt x="236649" y="133430"/>
                      <a:pt x="240642" y="129453"/>
                      <a:pt x="240650" y="124539"/>
                    </a:cubicBezTo>
                    <a:cubicBezTo>
                      <a:pt x="240650" y="124530"/>
                      <a:pt x="240650" y="124520"/>
                      <a:pt x="240650" y="12451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" name="Google Shape;458;p4"/>
              <p:cNvSpPr/>
              <p:nvPr/>
            </p:nvSpPr>
            <p:spPr>
              <a:xfrm>
                <a:off x="4094173" y="2997286"/>
                <a:ext cx="22295" cy="62303"/>
              </a:xfrm>
              <a:custGeom>
                <a:rect b="b" l="l" r="r" t="t"/>
                <a:pathLst>
                  <a:path extrusionOk="0" h="62303" w="22295">
                    <a:moveTo>
                      <a:pt x="22629" y="11121"/>
                    </a:moveTo>
                    <a:lnTo>
                      <a:pt x="22629" y="51145"/>
                    </a:lnTo>
                    <a:cubicBezTo>
                      <a:pt x="22629" y="57297"/>
                      <a:pt x="17638" y="62285"/>
                      <a:pt x="11481" y="62285"/>
                    </a:cubicBezTo>
                    <a:cubicBezTo>
                      <a:pt x="5325" y="62285"/>
                      <a:pt x="334" y="57297"/>
                      <a:pt x="334" y="51145"/>
                    </a:cubicBezTo>
                    <a:lnTo>
                      <a:pt x="334" y="11121"/>
                    </a:lnTo>
                    <a:cubicBezTo>
                      <a:pt x="334" y="4968"/>
                      <a:pt x="5325" y="-19"/>
                      <a:pt x="11481" y="-19"/>
                    </a:cubicBezTo>
                    <a:cubicBezTo>
                      <a:pt x="17638" y="-19"/>
                      <a:pt x="22629" y="4968"/>
                      <a:pt x="22629" y="11121"/>
                    </a:cubicBezTo>
                    <a:close/>
                    <a:moveTo>
                      <a:pt x="13711" y="51145"/>
                    </a:moveTo>
                    <a:lnTo>
                      <a:pt x="13711" y="11121"/>
                    </a:lnTo>
                    <a:cubicBezTo>
                      <a:pt x="13666" y="9890"/>
                      <a:pt x="12632" y="8928"/>
                      <a:pt x="11401" y="8973"/>
                    </a:cubicBezTo>
                    <a:cubicBezTo>
                      <a:pt x="10231" y="9015"/>
                      <a:pt x="9293" y="9952"/>
                      <a:pt x="9251" y="11121"/>
                    </a:cubicBezTo>
                    <a:lnTo>
                      <a:pt x="9251" y="51145"/>
                    </a:lnTo>
                    <a:cubicBezTo>
                      <a:pt x="9251" y="52376"/>
                      <a:pt x="10249" y="53373"/>
                      <a:pt x="11481" y="53373"/>
                    </a:cubicBezTo>
                    <a:cubicBezTo>
                      <a:pt x="12712" y="53373"/>
                      <a:pt x="13711" y="52376"/>
                      <a:pt x="13711" y="511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" name="Google Shape;459;p4"/>
              <p:cNvSpPr/>
              <p:nvPr/>
            </p:nvSpPr>
            <p:spPr>
              <a:xfrm>
                <a:off x="3853857" y="2770504"/>
                <a:ext cx="195485" cy="329110"/>
              </a:xfrm>
              <a:custGeom>
                <a:rect b="b" l="l" r="r" t="t"/>
                <a:pathLst>
                  <a:path extrusionOk="0" h="329110" w="195485">
                    <a:moveTo>
                      <a:pt x="195819" y="-19"/>
                    </a:moveTo>
                    <a:lnTo>
                      <a:pt x="195819" y="329091"/>
                    </a:lnTo>
                    <a:lnTo>
                      <a:pt x="18169" y="329091"/>
                    </a:lnTo>
                    <a:cubicBezTo>
                      <a:pt x="8324" y="329079"/>
                      <a:pt x="345" y="321106"/>
                      <a:pt x="334" y="311267"/>
                    </a:cubicBezTo>
                    <a:lnTo>
                      <a:pt x="334" y="17805"/>
                    </a:lnTo>
                    <a:cubicBezTo>
                      <a:pt x="373" y="7978"/>
                      <a:pt x="8335" y="21"/>
                      <a:pt x="18169" y="-19"/>
                    </a:cubicBezTo>
                    <a:close/>
                    <a:moveTo>
                      <a:pt x="186901" y="320179"/>
                    </a:moveTo>
                    <a:lnTo>
                      <a:pt x="186901" y="8893"/>
                    </a:lnTo>
                    <a:lnTo>
                      <a:pt x="18169" y="8893"/>
                    </a:lnTo>
                    <a:cubicBezTo>
                      <a:pt x="13264" y="8942"/>
                      <a:pt x="9300" y="12903"/>
                      <a:pt x="9251" y="17805"/>
                    </a:cubicBezTo>
                    <a:lnTo>
                      <a:pt x="9251" y="311267"/>
                    </a:lnTo>
                    <a:cubicBezTo>
                      <a:pt x="9271" y="316181"/>
                      <a:pt x="13252" y="320159"/>
                      <a:pt x="18169" y="32017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0" name="Google Shape;460;p4"/>
              <p:cNvSpPr/>
              <p:nvPr/>
            </p:nvSpPr>
            <p:spPr>
              <a:xfrm>
                <a:off x="3960622" y="3006436"/>
                <a:ext cx="66583" cy="66536"/>
              </a:xfrm>
              <a:custGeom>
                <a:rect b="b" l="l" r="r" t="t"/>
                <a:pathLst>
                  <a:path extrusionOk="0" h="66536" w="66583">
                    <a:moveTo>
                      <a:pt x="66918" y="-19"/>
                    </a:moveTo>
                    <a:lnTo>
                      <a:pt x="59591" y="22022"/>
                    </a:lnTo>
                    <a:cubicBezTo>
                      <a:pt x="66982" y="37538"/>
                      <a:pt x="60387" y="56104"/>
                      <a:pt x="44860" y="63489"/>
                    </a:cubicBezTo>
                    <a:cubicBezTo>
                      <a:pt x="29333" y="70875"/>
                      <a:pt x="10755" y="64284"/>
                      <a:pt x="3364" y="48768"/>
                    </a:cubicBezTo>
                    <a:cubicBezTo>
                      <a:pt x="-4027" y="33252"/>
                      <a:pt x="2568" y="14687"/>
                      <a:pt x="18095" y="7301"/>
                    </a:cubicBezTo>
                    <a:cubicBezTo>
                      <a:pt x="26562" y="3274"/>
                      <a:pt x="36394" y="3274"/>
                      <a:pt x="44860" y="7301"/>
                    </a:cubicBezTo>
                    <a:close/>
                    <a:moveTo>
                      <a:pt x="49877" y="22819"/>
                    </a:moveTo>
                    <a:lnTo>
                      <a:pt x="52823" y="14066"/>
                    </a:lnTo>
                    <a:lnTo>
                      <a:pt x="44064" y="17010"/>
                    </a:lnTo>
                    <a:lnTo>
                      <a:pt x="42312" y="16054"/>
                    </a:lnTo>
                    <a:cubicBezTo>
                      <a:pt x="33670" y="11171"/>
                      <a:pt x="22832" y="12635"/>
                      <a:pt x="15797" y="19634"/>
                    </a:cubicBezTo>
                    <a:cubicBezTo>
                      <a:pt x="7123" y="28326"/>
                      <a:pt x="7144" y="42398"/>
                      <a:pt x="15842" y="51065"/>
                    </a:cubicBezTo>
                    <a:cubicBezTo>
                      <a:pt x="24522" y="59715"/>
                      <a:pt x="38569" y="59715"/>
                      <a:pt x="47249" y="51066"/>
                    </a:cubicBezTo>
                    <a:cubicBezTo>
                      <a:pt x="54246" y="44031"/>
                      <a:pt x="55710" y="33206"/>
                      <a:pt x="50832" y="245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1" name="Google Shape;461;p4"/>
              <p:cNvSpPr/>
              <p:nvPr/>
            </p:nvSpPr>
            <p:spPr>
              <a:xfrm>
                <a:off x="3920585" y="3124202"/>
                <a:ext cx="102400" cy="22279"/>
              </a:xfrm>
              <a:custGeom>
                <a:rect b="b" l="l" r="r" t="t"/>
                <a:pathLst>
                  <a:path extrusionOk="0" h="22279" w="102400">
                    <a:moveTo>
                      <a:pt x="91586" y="-19"/>
                    </a:moveTo>
                    <a:cubicBezTo>
                      <a:pt x="97743" y="-19"/>
                      <a:pt x="102734" y="4968"/>
                      <a:pt x="102734" y="11121"/>
                    </a:cubicBezTo>
                    <a:cubicBezTo>
                      <a:pt x="102734" y="17273"/>
                      <a:pt x="97743" y="22261"/>
                      <a:pt x="91586" y="22261"/>
                    </a:cubicBezTo>
                    <a:lnTo>
                      <a:pt x="11481" y="22261"/>
                    </a:lnTo>
                    <a:cubicBezTo>
                      <a:pt x="5325" y="22261"/>
                      <a:pt x="334" y="17273"/>
                      <a:pt x="334" y="11121"/>
                    </a:cubicBezTo>
                    <a:cubicBezTo>
                      <a:pt x="334" y="4968"/>
                      <a:pt x="5325" y="-19"/>
                      <a:pt x="11481" y="-19"/>
                    </a:cubicBezTo>
                    <a:close/>
                    <a:moveTo>
                      <a:pt x="93816" y="11120"/>
                    </a:moveTo>
                    <a:cubicBezTo>
                      <a:pt x="93818" y="9892"/>
                      <a:pt x="92824" y="8895"/>
                      <a:pt x="91595" y="8893"/>
                    </a:cubicBezTo>
                    <a:cubicBezTo>
                      <a:pt x="91592" y="8893"/>
                      <a:pt x="91589" y="8893"/>
                      <a:pt x="91586" y="8893"/>
                    </a:cubicBezTo>
                    <a:lnTo>
                      <a:pt x="11481" y="8893"/>
                    </a:lnTo>
                    <a:cubicBezTo>
                      <a:pt x="10277" y="8926"/>
                      <a:pt x="9320" y="9916"/>
                      <a:pt x="9331" y="11120"/>
                    </a:cubicBezTo>
                    <a:cubicBezTo>
                      <a:pt x="9293" y="12312"/>
                      <a:pt x="10229" y="13309"/>
                      <a:pt x="11421" y="13348"/>
                    </a:cubicBezTo>
                    <a:cubicBezTo>
                      <a:pt x="11441" y="13348"/>
                      <a:pt x="11461" y="13349"/>
                      <a:pt x="11481" y="13349"/>
                    </a:cubicBezTo>
                    <a:lnTo>
                      <a:pt x="91586" y="13348"/>
                    </a:lnTo>
                    <a:cubicBezTo>
                      <a:pt x="92788" y="13378"/>
                      <a:pt x="93787" y="12428"/>
                      <a:pt x="93816" y="11227"/>
                    </a:cubicBezTo>
                    <a:cubicBezTo>
                      <a:pt x="93817" y="11192"/>
                      <a:pt x="93817" y="11156"/>
                      <a:pt x="93816" y="111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2" name="Google Shape;462;p4"/>
              <p:cNvSpPr/>
              <p:nvPr/>
            </p:nvSpPr>
            <p:spPr>
              <a:xfrm>
                <a:off x="3920576" y="3150938"/>
                <a:ext cx="102416" cy="22200"/>
              </a:xfrm>
              <a:custGeom>
                <a:rect b="b" l="l" r="r" t="t"/>
                <a:pathLst>
                  <a:path extrusionOk="0" h="22200" w="102416">
                    <a:moveTo>
                      <a:pt x="91595" y="-19"/>
                    </a:moveTo>
                    <a:cubicBezTo>
                      <a:pt x="97729" y="-45"/>
                      <a:pt x="102724" y="4903"/>
                      <a:pt x="102750" y="11033"/>
                    </a:cubicBezTo>
                    <a:cubicBezTo>
                      <a:pt x="102777" y="17164"/>
                      <a:pt x="97825" y="22155"/>
                      <a:pt x="91690" y="22181"/>
                    </a:cubicBezTo>
                    <a:cubicBezTo>
                      <a:pt x="91659" y="22181"/>
                      <a:pt x="91627" y="22181"/>
                      <a:pt x="91595" y="22181"/>
                    </a:cubicBezTo>
                    <a:lnTo>
                      <a:pt x="11490" y="22181"/>
                    </a:lnTo>
                    <a:cubicBezTo>
                      <a:pt x="5355" y="22208"/>
                      <a:pt x="360" y="17260"/>
                      <a:pt x="334" y="11129"/>
                    </a:cubicBezTo>
                    <a:cubicBezTo>
                      <a:pt x="307" y="4999"/>
                      <a:pt x="5259" y="8"/>
                      <a:pt x="11394" y="-19"/>
                    </a:cubicBezTo>
                    <a:cubicBezTo>
                      <a:pt x="11426" y="-19"/>
                      <a:pt x="11458" y="-19"/>
                      <a:pt x="11490" y="-19"/>
                    </a:cubicBezTo>
                    <a:close/>
                    <a:moveTo>
                      <a:pt x="93824" y="11121"/>
                    </a:moveTo>
                    <a:cubicBezTo>
                      <a:pt x="93854" y="9919"/>
                      <a:pt x="92903" y="8922"/>
                      <a:pt x="91701" y="8892"/>
                    </a:cubicBezTo>
                    <a:cubicBezTo>
                      <a:pt x="91665" y="8891"/>
                      <a:pt x="91630" y="8891"/>
                      <a:pt x="91595" y="8892"/>
                    </a:cubicBezTo>
                    <a:lnTo>
                      <a:pt x="11490" y="8892"/>
                    </a:lnTo>
                    <a:cubicBezTo>
                      <a:pt x="10280" y="8913"/>
                      <a:pt x="9316" y="9909"/>
                      <a:pt x="9336" y="11118"/>
                    </a:cubicBezTo>
                    <a:cubicBezTo>
                      <a:pt x="9356" y="12298"/>
                      <a:pt x="10309" y="13249"/>
                      <a:pt x="11490" y="13269"/>
                    </a:cubicBezTo>
                    <a:lnTo>
                      <a:pt x="91595" y="13269"/>
                    </a:lnTo>
                    <a:cubicBezTo>
                      <a:pt x="92787" y="13308"/>
                      <a:pt x="93785" y="12374"/>
                      <a:pt x="93823" y="11183"/>
                    </a:cubicBezTo>
                    <a:cubicBezTo>
                      <a:pt x="93824" y="11162"/>
                      <a:pt x="93824" y="11141"/>
                      <a:pt x="93824" y="1112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3" name="Google Shape;463;p4"/>
              <p:cNvSpPr/>
              <p:nvPr/>
            </p:nvSpPr>
            <p:spPr>
              <a:xfrm>
                <a:off x="3920584" y="3177594"/>
                <a:ext cx="102401" cy="22280"/>
              </a:xfrm>
              <a:custGeom>
                <a:rect b="b" l="l" r="r" t="t"/>
                <a:pathLst>
                  <a:path extrusionOk="0" h="22280" w="102401">
                    <a:moveTo>
                      <a:pt x="91587" y="-19"/>
                    </a:moveTo>
                    <a:cubicBezTo>
                      <a:pt x="97744" y="-19"/>
                      <a:pt x="102735" y="4969"/>
                      <a:pt x="102735" y="11121"/>
                    </a:cubicBezTo>
                    <a:cubicBezTo>
                      <a:pt x="102735" y="17274"/>
                      <a:pt x="97744" y="22262"/>
                      <a:pt x="91587" y="22262"/>
                    </a:cubicBezTo>
                    <a:lnTo>
                      <a:pt x="11482" y="22262"/>
                    </a:lnTo>
                    <a:cubicBezTo>
                      <a:pt x="5325" y="22262"/>
                      <a:pt x="334" y="17274"/>
                      <a:pt x="334" y="11121"/>
                    </a:cubicBezTo>
                    <a:cubicBezTo>
                      <a:pt x="334" y="4969"/>
                      <a:pt x="5325" y="-19"/>
                      <a:pt x="11482" y="-19"/>
                    </a:cubicBezTo>
                    <a:close/>
                    <a:moveTo>
                      <a:pt x="93817" y="11121"/>
                    </a:moveTo>
                    <a:cubicBezTo>
                      <a:pt x="93846" y="9920"/>
                      <a:pt x="92895" y="8922"/>
                      <a:pt x="91693" y="8893"/>
                    </a:cubicBezTo>
                    <a:cubicBezTo>
                      <a:pt x="91658" y="8892"/>
                      <a:pt x="91622" y="8892"/>
                      <a:pt x="91587" y="8893"/>
                    </a:cubicBezTo>
                    <a:lnTo>
                      <a:pt x="11482" y="8893"/>
                    </a:lnTo>
                    <a:cubicBezTo>
                      <a:pt x="10289" y="8898"/>
                      <a:pt x="9325" y="9869"/>
                      <a:pt x="9331" y="11061"/>
                    </a:cubicBezTo>
                    <a:cubicBezTo>
                      <a:pt x="9331" y="11081"/>
                      <a:pt x="9331" y="11101"/>
                      <a:pt x="9332" y="11121"/>
                    </a:cubicBezTo>
                    <a:cubicBezTo>
                      <a:pt x="9321" y="12326"/>
                      <a:pt x="10277" y="13317"/>
                      <a:pt x="11482" y="13350"/>
                    </a:cubicBezTo>
                    <a:lnTo>
                      <a:pt x="91587" y="13350"/>
                    </a:lnTo>
                    <a:cubicBezTo>
                      <a:pt x="92816" y="13352"/>
                      <a:pt x="93815" y="12357"/>
                      <a:pt x="93817" y="11129"/>
                    </a:cubicBezTo>
                    <a:cubicBezTo>
                      <a:pt x="93817" y="11126"/>
                      <a:pt x="93817" y="11124"/>
                      <a:pt x="93817" y="1112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4" name="Google Shape;464;p4"/>
              <p:cNvSpPr/>
              <p:nvPr/>
            </p:nvSpPr>
            <p:spPr>
              <a:xfrm>
                <a:off x="3893910" y="2810530"/>
                <a:ext cx="115778" cy="48936"/>
              </a:xfrm>
              <a:custGeom>
                <a:rect b="b" l="l" r="r" t="t"/>
                <a:pathLst>
                  <a:path extrusionOk="0" h="48936" w="115778">
                    <a:moveTo>
                      <a:pt x="116112" y="-19"/>
                    </a:moveTo>
                    <a:lnTo>
                      <a:pt x="116112" y="48917"/>
                    </a:lnTo>
                    <a:lnTo>
                      <a:pt x="334" y="48917"/>
                    </a:lnTo>
                    <a:lnTo>
                      <a:pt x="334" y="-19"/>
                    </a:lnTo>
                    <a:close/>
                    <a:moveTo>
                      <a:pt x="107114" y="40005"/>
                    </a:moveTo>
                    <a:lnTo>
                      <a:pt x="107114" y="8892"/>
                    </a:lnTo>
                    <a:lnTo>
                      <a:pt x="9252" y="8892"/>
                    </a:lnTo>
                    <a:lnTo>
                      <a:pt x="9252" y="4000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5" name="Google Shape;465;p4"/>
              <p:cNvSpPr/>
              <p:nvPr/>
            </p:nvSpPr>
            <p:spPr>
              <a:xfrm>
                <a:off x="3974015" y="2877291"/>
                <a:ext cx="35592" cy="35567"/>
              </a:xfrm>
              <a:custGeom>
                <a:rect b="b" l="l" r="r" t="t"/>
                <a:pathLst>
                  <a:path extrusionOk="0" h="35567" w="35592">
                    <a:moveTo>
                      <a:pt x="18170" y="-19"/>
                    </a:moveTo>
                    <a:cubicBezTo>
                      <a:pt x="27999" y="3"/>
                      <a:pt x="35949" y="7983"/>
                      <a:pt x="35926" y="17805"/>
                    </a:cubicBezTo>
                    <a:cubicBezTo>
                      <a:pt x="35904" y="27627"/>
                      <a:pt x="27918" y="35571"/>
                      <a:pt x="18090" y="35549"/>
                    </a:cubicBezTo>
                    <a:cubicBezTo>
                      <a:pt x="8261" y="35527"/>
                      <a:pt x="311" y="27546"/>
                      <a:pt x="334" y="17725"/>
                    </a:cubicBezTo>
                    <a:cubicBezTo>
                      <a:pt x="381" y="7913"/>
                      <a:pt x="8352" y="-17"/>
                      <a:pt x="18170" y="-19"/>
                    </a:cubicBezTo>
                    <a:close/>
                    <a:moveTo>
                      <a:pt x="27009" y="17725"/>
                    </a:moveTo>
                    <a:cubicBezTo>
                      <a:pt x="26987" y="12825"/>
                      <a:pt x="22994" y="8870"/>
                      <a:pt x="18091" y="8892"/>
                    </a:cubicBezTo>
                    <a:cubicBezTo>
                      <a:pt x="13187" y="8914"/>
                      <a:pt x="9230" y="12904"/>
                      <a:pt x="9252" y="17804"/>
                    </a:cubicBezTo>
                    <a:cubicBezTo>
                      <a:pt x="9274" y="22704"/>
                      <a:pt x="13267" y="26659"/>
                      <a:pt x="18170" y="26637"/>
                    </a:cubicBezTo>
                    <a:cubicBezTo>
                      <a:pt x="23070" y="26619"/>
                      <a:pt x="27027" y="22636"/>
                      <a:pt x="27009" y="17740"/>
                    </a:cubicBezTo>
                    <a:cubicBezTo>
                      <a:pt x="27009" y="17735"/>
                      <a:pt x="27009" y="17730"/>
                      <a:pt x="27009" y="1772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6" name="Google Shape;466;p4"/>
              <p:cNvSpPr/>
              <p:nvPr/>
            </p:nvSpPr>
            <p:spPr>
              <a:xfrm>
                <a:off x="3974015" y="2957340"/>
                <a:ext cx="35593" cy="35568"/>
              </a:xfrm>
              <a:custGeom>
                <a:rect b="b" l="l" r="r" t="t"/>
                <a:pathLst>
                  <a:path extrusionOk="0" h="35568" w="35593">
                    <a:moveTo>
                      <a:pt x="18170" y="-19"/>
                    </a:moveTo>
                    <a:cubicBezTo>
                      <a:pt x="27999" y="3"/>
                      <a:pt x="35950" y="7983"/>
                      <a:pt x="35928" y="17805"/>
                    </a:cubicBezTo>
                    <a:cubicBezTo>
                      <a:pt x="35906" y="27627"/>
                      <a:pt x="27920" y="35572"/>
                      <a:pt x="18091" y="35550"/>
                    </a:cubicBezTo>
                    <a:cubicBezTo>
                      <a:pt x="8262" y="35528"/>
                      <a:pt x="312" y="27548"/>
                      <a:pt x="334" y="17726"/>
                    </a:cubicBezTo>
                    <a:cubicBezTo>
                      <a:pt x="380" y="7914"/>
                      <a:pt x="8352" y="-17"/>
                      <a:pt x="18170" y="-19"/>
                    </a:cubicBezTo>
                    <a:close/>
                    <a:moveTo>
                      <a:pt x="27009" y="17726"/>
                    </a:moveTo>
                    <a:cubicBezTo>
                      <a:pt x="26987" y="12826"/>
                      <a:pt x="22994" y="8871"/>
                      <a:pt x="18091" y="8893"/>
                    </a:cubicBezTo>
                    <a:cubicBezTo>
                      <a:pt x="13187" y="8915"/>
                      <a:pt x="9230" y="12905"/>
                      <a:pt x="9252" y="17805"/>
                    </a:cubicBezTo>
                    <a:cubicBezTo>
                      <a:pt x="9274" y="22705"/>
                      <a:pt x="13267" y="26660"/>
                      <a:pt x="18170" y="26638"/>
                    </a:cubicBezTo>
                    <a:cubicBezTo>
                      <a:pt x="23069" y="26621"/>
                      <a:pt x="27026" y="22639"/>
                      <a:pt x="27009" y="17744"/>
                    </a:cubicBezTo>
                    <a:cubicBezTo>
                      <a:pt x="27009" y="17738"/>
                      <a:pt x="27009" y="17732"/>
                      <a:pt x="27009" y="1772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7" name="Google Shape;467;p4"/>
              <p:cNvSpPr/>
              <p:nvPr/>
            </p:nvSpPr>
            <p:spPr>
              <a:xfrm>
                <a:off x="3973565" y="3024180"/>
                <a:ext cx="36572" cy="36547"/>
              </a:xfrm>
              <a:custGeom>
                <a:rect b="b" l="l" r="r" t="t"/>
                <a:pathLst>
                  <a:path extrusionOk="0" h="36547" w="36572">
                    <a:moveTo>
                      <a:pt x="31201" y="4994"/>
                    </a:moveTo>
                    <a:cubicBezTo>
                      <a:pt x="38530" y="11937"/>
                      <a:pt x="38838" y="23503"/>
                      <a:pt x="31890" y="30827"/>
                    </a:cubicBezTo>
                    <a:cubicBezTo>
                      <a:pt x="24942" y="38151"/>
                      <a:pt x="13368" y="38459"/>
                      <a:pt x="6039" y="31516"/>
                    </a:cubicBezTo>
                    <a:cubicBezTo>
                      <a:pt x="-1290" y="24573"/>
                      <a:pt x="-1599" y="13007"/>
                      <a:pt x="5350" y="5683"/>
                    </a:cubicBezTo>
                    <a:cubicBezTo>
                      <a:pt x="8803" y="2043"/>
                      <a:pt x="13601" y="-18"/>
                      <a:pt x="18620" y="-18"/>
                    </a:cubicBezTo>
                    <a:cubicBezTo>
                      <a:pt x="23308" y="-56"/>
                      <a:pt x="27824" y="1744"/>
                      <a:pt x="31201" y="4994"/>
                    </a:cubicBezTo>
                    <a:close/>
                    <a:moveTo>
                      <a:pt x="24910" y="23853"/>
                    </a:moveTo>
                    <a:cubicBezTo>
                      <a:pt x="28334" y="20392"/>
                      <a:pt x="28334" y="14822"/>
                      <a:pt x="24910" y="11361"/>
                    </a:cubicBezTo>
                    <a:cubicBezTo>
                      <a:pt x="21416" y="7938"/>
                      <a:pt x="15824" y="7938"/>
                      <a:pt x="12329" y="11361"/>
                    </a:cubicBezTo>
                    <a:cubicBezTo>
                      <a:pt x="8877" y="14833"/>
                      <a:pt x="8895" y="20444"/>
                      <a:pt x="12369" y="23893"/>
                    </a:cubicBezTo>
                    <a:cubicBezTo>
                      <a:pt x="15843" y="27343"/>
                      <a:pt x="21458" y="27325"/>
                      <a:pt x="24910" y="2385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8" name="Google Shape;468;p4"/>
              <p:cNvSpPr/>
              <p:nvPr/>
            </p:nvSpPr>
            <p:spPr>
              <a:xfrm>
                <a:off x="3974015" y="2917236"/>
                <a:ext cx="35672" cy="35647"/>
              </a:xfrm>
              <a:custGeom>
                <a:rect b="b" l="l" r="r" t="t"/>
                <a:pathLst>
                  <a:path extrusionOk="0" h="35647" w="35672">
                    <a:moveTo>
                      <a:pt x="18170" y="-19"/>
                    </a:moveTo>
                    <a:cubicBezTo>
                      <a:pt x="28021" y="-19"/>
                      <a:pt x="36006" y="7961"/>
                      <a:pt x="36006" y="17805"/>
                    </a:cubicBezTo>
                    <a:cubicBezTo>
                      <a:pt x="36006" y="27649"/>
                      <a:pt x="28020" y="35629"/>
                      <a:pt x="18169" y="35628"/>
                    </a:cubicBezTo>
                    <a:cubicBezTo>
                      <a:pt x="8319" y="35628"/>
                      <a:pt x="334" y="27648"/>
                      <a:pt x="334" y="17805"/>
                    </a:cubicBezTo>
                    <a:cubicBezTo>
                      <a:pt x="336" y="7962"/>
                      <a:pt x="8321" y="-17"/>
                      <a:pt x="18170" y="-19"/>
                    </a:cubicBezTo>
                    <a:close/>
                    <a:moveTo>
                      <a:pt x="27009" y="17805"/>
                    </a:moveTo>
                    <a:cubicBezTo>
                      <a:pt x="26988" y="12905"/>
                      <a:pt x="22995" y="8950"/>
                      <a:pt x="18092" y="8972"/>
                    </a:cubicBezTo>
                    <a:cubicBezTo>
                      <a:pt x="13188" y="8993"/>
                      <a:pt x="9231" y="12983"/>
                      <a:pt x="9252" y="17883"/>
                    </a:cubicBezTo>
                    <a:cubicBezTo>
                      <a:pt x="9273" y="22783"/>
                      <a:pt x="13266" y="26738"/>
                      <a:pt x="18169" y="26716"/>
                    </a:cubicBezTo>
                    <a:cubicBezTo>
                      <a:pt x="18170" y="26716"/>
                      <a:pt x="18170" y="26716"/>
                      <a:pt x="18171" y="26716"/>
                    </a:cubicBezTo>
                    <a:cubicBezTo>
                      <a:pt x="23069" y="26699"/>
                      <a:pt x="27026" y="22717"/>
                      <a:pt x="27009" y="17822"/>
                    </a:cubicBezTo>
                    <a:cubicBezTo>
                      <a:pt x="27009" y="17816"/>
                      <a:pt x="27009" y="17811"/>
                      <a:pt x="27009" y="178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9" name="Google Shape;469;p4"/>
              <p:cNvSpPr/>
              <p:nvPr/>
            </p:nvSpPr>
            <p:spPr>
              <a:xfrm>
                <a:off x="3933962" y="2877291"/>
                <a:ext cx="35592" cy="35567"/>
              </a:xfrm>
              <a:custGeom>
                <a:rect b="b" l="l" r="r" t="t"/>
                <a:pathLst>
                  <a:path extrusionOk="0" h="35567" w="35592">
                    <a:moveTo>
                      <a:pt x="18170" y="-19"/>
                    </a:moveTo>
                    <a:cubicBezTo>
                      <a:pt x="27999" y="3"/>
                      <a:pt x="35949" y="7983"/>
                      <a:pt x="35926" y="17805"/>
                    </a:cubicBezTo>
                    <a:cubicBezTo>
                      <a:pt x="35904" y="27627"/>
                      <a:pt x="27918" y="35571"/>
                      <a:pt x="18090" y="35549"/>
                    </a:cubicBezTo>
                    <a:cubicBezTo>
                      <a:pt x="8261" y="35527"/>
                      <a:pt x="311" y="27546"/>
                      <a:pt x="334" y="17725"/>
                    </a:cubicBezTo>
                    <a:cubicBezTo>
                      <a:pt x="381" y="7913"/>
                      <a:pt x="8352" y="-17"/>
                      <a:pt x="18170" y="-19"/>
                    </a:cubicBezTo>
                    <a:close/>
                    <a:moveTo>
                      <a:pt x="27089" y="17725"/>
                    </a:moveTo>
                    <a:cubicBezTo>
                      <a:pt x="27089" y="12803"/>
                      <a:pt x="23096" y="8813"/>
                      <a:pt x="18170" y="8813"/>
                    </a:cubicBezTo>
                    <a:cubicBezTo>
                      <a:pt x="13245" y="8813"/>
                      <a:pt x="9252" y="12803"/>
                      <a:pt x="9252" y="17725"/>
                    </a:cubicBezTo>
                    <a:cubicBezTo>
                      <a:pt x="9252" y="22647"/>
                      <a:pt x="13245" y="26637"/>
                      <a:pt x="18170" y="26637"/>
                    </a:cubicBezTo>
                    <a:cubicBezTo>
                      <a:pt x="23079" y="26654"/>
                      <a:pt x="27072" y="22691"/>
                      <a:pt x="27089" y="17786"/>
                    </a:cubicBezTo>
                    <a:cubicBezTo>
                      <a:pt x="27089" y="17765"/>
                      <a:pt x="27089" y="17745"/>
                      <a:pt x="27089" y="1772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0" name="Google Shape;470;p4"/>
              <p:cNvSpPr/>
              <p:nvPr/>
            </p:nvSpPr>
            <p:spPr>
              <a:xfrm>
                <a:off x="3933962" y="2917236"/>
                <a:ext cx="35672" cy="35647"/>
              </a:xfrm>
              <a:custGeom>
                <a:rect b="b" l="l" r="r" t="t"/>
                <a:pathLst>
                  <a:path extrusionOk="0" h="35647" w="35672">
                    <a:moveTo>
                      <a:pt x="18170" y="-19"/>
                    </a:moveTo>
                    <a:cubicBezTo>
                      <a:pt x="28021" y="-19"/>
                      <a:pt x="36006" y="7961"/>
                      <a:pt x="36006" y="17805"/>
                    </a:cubicBezTo>
                    <a:cubicBezTo>
                      <a:pt x="36006" y="27649"/>
                      <a:pt x="28020" y="35629"/>
                      <a:pt x="18170" y="35629"/>
                    </a:cubicBezTo>
                    <a:cubicBezTo>
                      <a:pt x="8319" y="35628"/>
                      <a:pt x="334" y="27649"/>
                      <a:pt x="334" y="17805"/>
                    </a:cubicBezTo>
                    <a:cubicBezTo>
                      <a:pt x="374" y="7978"/>
                      <a:pt x="8336" y="21"/>
                      <a:pt x="18170" y="-19"/>
                    </a:cubicBezTo>
                    <a:close/>
                    <a:moveTo>
                      <a:pt x="27009" y="17805"/>
                    </a:moveTo>
                    <a:cubicBezTo>
                      <a:pt x="26988" y="12905"/>
                      <a:pt x="22995" y="8950"/>
                      <a:pt x="18092" y="8972"/>
                    </a:cubicBezTo>
                    <a:cubicBezTo>
                      <a:pt x="13188" y="8993"/>
                      <a:pt x="9230" y="12983"/>
                      <a:pt x="9252" y="17883"/>
                    </a:cubicBezTo>
                    <a:cubicBezTo>
                      <a:pt x="9273" y="22783"/>
                      <a:pt x="13266" y="26738"/>
                      <a:pt x="18169" y="26716"/>
                    </a:cubicBezTo>
                    <a:cubicBezTo>
                      <a:pt x="18170" y="26716"/>
                      <a:pt x="18170" y="26716"/>
                      <a:pt x="18170" y="26716"/>
                    </a:cubicBezTo>
                    <a:cubicBezTo>
                      <a:pt x="23069" y="26699"/>
                      <a:pt x="27026" y="22717"/>
                      <a:pt x="27009" y="17822"/>
                    </a:cubicBezTo>
                    <a:cubicBezTo>
                      <a:pt x="27009" y="17816"/>
                      <a:pt x="27009" y="17811"/>
                      <a:pt x="27009" y="178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1" name="Google Shape;471;p4"/>
              <p:cNvSpPr/>
              <p:nvPr/>
            </p:nvSpPr>
            <p:spPr>
              <a:xfrm>
                <a:off x="3933962" y="2957340"/>
                <a:ext cx="35593" cy="35568"/>
              </a:xfrm>
              <a:custGeom>
                <a:rect b="b" l="l" r="r" t="t"/>
                <a:pathLst>
                  <a:path extrusionOk="0" h="35568" w="35593">
                    <a:moveTo>
                      <a:pt x="18170" y="-19"/>
                    </a:moveTo>
                    <a:cubicBezTo>
                      <a:pt x="27999" y="3"/>
                      <a:pt x="35950" y="7983"/>
                      <a:pt x="35928" y="17805"/>
                    </a:cubicBezTo>
                    <a:cubicBezTo>
                      <a:pt x="35906" y="27627"/>
                      <a:pt x="27920" y="35572"/>
                      <a:pt x="18091" y="35550"/>
                    </a:cubicBezTo>
                    <a:cubicBezTo>
                      <a:pt x="8262" y="35528"/>
                      <a:pt x="312" y="27548"/>
                      <a:pt x="334" y="17726"/>
                    </a:cubicBezTo>
                    <a:cubicBezTo>
                      <a:pt x="380" y="7914"/>
                      <a:pt x="8352" y="-17"/>
                      <a:pt x="18170" y="-19"/>
                    </a:cubicBezTo>
                    <a:close/>
                    <a:moveTo>
                      <a:pt x="27089" y="17726"/>
                    </a:moveTo>
                    <a:cubicBezTo>
                      <a:pt x="27089" y="12804"/>
                      <a:pt x="23096" y="8814"/>
                      <a:pt x="18170" y="8814"/>
                    </a:cubicBezTo>
                    <a:cubicBezTo>
                      <a:pt x="13245" y="8814"/>
                      <a:pt x="9252" y="12804"/>
                      <a:pt x="9252" y="17726"/>
                    </a:cubicBezTo>
                    <a:cubicBezTo>
                      <a:pt x="9252" y="22648"/>
                      <a:pt x="13245" y="26638"/>
                      <a:pt x="18170" y="26638"/>
                    </a:cubicBezTo>
                    <a:cubicBezTo>
                      <a:pt x="23079" y="26655"/>
                      <a:pt x="27072" y="22693"/>
                      <a:pt x="27089" y="17788"/>
                    </a:cubicBezTo>
                    <a:cubicBezTo>
                      <a:pt x="27089" y="17767"/>
                      <a:pt x="27089" y="17747"/>
                      <a:pt x="27089" y="1772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2" name="Google Shape;472;p4"/>
              <p:cNvSpPr/>
              <p:nvPr/>
            </p:nvSpPr>
            <p:spPr>
              <a:xfrm>
                <a:off x="3880583" y="3006436"/>
                <a:ext cx="66517" cy="66397"/>
              </a:xfrm>
              <a:custGeom>
                <a:rect b="b" l="l" r="r" t="t"/>
                <a:pathLst>
                  <a:path extrusionOk="0" h="66397" w="66517">
                    <a:moveTo>
                      <a:pt x="66851" y="-19"/>
                    </a:moveTo>
                    <a:lnTo>
                      <a:pt x="59526" y="22022"/>
                    </a:lnTo>
                    <a:cubicBezTo>
                      <a:pt x="66868" y="37530"/>
                      <a:pt x="60240" y="56049"/>
                      <a:pt x="44722" y="63387"/>
                    </a:cubicBezTo>
                    <a:cubicBezTo>
                      <a:pt x="29203" y="70725"/>
                      <a:pt x="10670" y="64101"/>
                      <a:pt x="3328" y="48594"/>
                    </a:cubicBezTo>
                    <a:cubicBezTo>
                      <a:pt x="-4015" y="33086"/>
                      <a:pt x="2613" y="14566"/>
                      <a:pt x="18131" y="7229"/>
                    </a:cubicBezTo>
                    <a:cubicBezTo>
                      <a:pt x="26601" y="3224"/>
                      <a:pt x="36426" y="3251"/>
                      <a:pt x="44874" y="7301"/>
                    </a:cubicBezTo>
                    <a:close/>
                    <a:moveTo>
                      <a:pt x="49811" y="22819"/>
                    </a:moveTo>
                    <a:lnTo>
                      <a:pt x="52757" y="14066"/>
                    </a:lnTo>
                    <a:lnTo>
                      <a:pt x="43998" y="17010"/>
                    </a:lnTo>
                    <a:lnTo>
                      <a:pt x="42326" y="16054"/>
                    </a:lnTo>
                    <a:cubicBezTo>
                      <a:pt x="38991" y="14192"/>
                      <a:pt x="35237" y="13206"/>
                      <a:pt x="31417" y="13189"/>
                    </a:cubicBezTo>
                    <a:cubicBezTo>
                      <a:pt x="19122" y="13147"/>
                      <a:pt x="9121" y="23073"/>
                      <a:pt x="9079" y="35360"/>
                    </a:cubicBezTo>
                    <a:cubicBezTo>
                      <a:pt x="9036" y="47646"/>
                      <a:pt x="18970" y="57640"/>
                      <a:pt x="31265" y="57683"/>
                    </a:cubicBezTo>
                    <a:cubicBezTo>
                      <a:pt x="43560" y="57725"/>
                      <a:pt x="53561" y="47799"/>
                      <a:pt x="53603" y="35512"/>
                    </a:cubicBezTo>
                    <a:cubicBezTo>
                      <a:pt x="53617" y="31681"/>
                      <a:pt x="52639" y="27911"/>
                      <a:pt x="50766" y="245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3" name="Google Shape;473;p4"/>
              <p:cNvSpPr/>
              <p:nvPr/>
            </p:nvSpPr>
            <p:spPr>
              <a:xfrm>
                <a:off x="3893910" y="2877291"/>
                <a:ext cx="35592" cy="35567"/>
              </a:xfrm>
              <a:custGeom>
                <a:rect b="b" l="l" r="r" t="t"/>
                <a:pathLst>
                  <a:path extrusionOk="0" h="35567" w="35592">
                    <a:moveTo>
                      <a:pt x="18170" y="-19"/>
                    </a:moveTo>
                    <a:cubicBezTo>
                      <a:pt x="27999" y="3"/>
                      <a:pt x="35949" y="7983"/>
                      <a:pt x="35926" y="17805"/>
                    </a:cubicBezTo>
                    <a:cubicBezTo>
                      <a:pt x="35904" y="27627"/>
                      <a:pt x="27918" y="35571"/>
                      <a:pt x="18090" y="35549"/>
                    </a:cubicBezTo>
                    <a:cubicBezTo>
                      <a:pt x="8261" y="35527"/>
                      <a:pt x="311" y="27546"/>
                      <a:pt x="334" y="17725"/>
                    </a:cubicBezTo>
                    <a:cubicBezTo>
                      <a:pt x="380" y="7913"/>
                      <a:pt x="8352" y="-17"/>
                      <a:pt x="18170" y="-19"/>
                    </a:cubicBezTo>
                    <a:close/>
                    <a:moveTo>
                      <a:pt x="27088" y="17725"/>
                    </a:moveTo>
                    <a:cubicBezTo>
                      <a:pt x="27088" y="12803"/>
                      <a:pt x="23095" y="8813"/>
                      <a:pt x="18169" y="8814"/>
                    </a:cubicBezTo>
                    <a:cubicBezTo>
                      <a:pt x="13244" y="8814"/>
                      <a:pt x="9252" y="12804"/>
                      <a:pt x="9252" y="17726"/>
                    </a:cubicBezTo>
                    <a:cubicBezTo>
                      <a:pt x="9252" y="22647"/>
                      <a:pt x="13245" y="26637"/>
                      <a:pt x="18170" y="26637"/>
                    </a:cubicBezTo>
                    <a:cubicBezTo>
                      <a:pt x="23079" y="26654"/>
                      <a:pt x="27071" y="22691"/>
                      <a:pt x="27088" y="17786"/>
                    </a:cubicBezTo>
                    <a:cubicBezTo>
                      <a:pt x="27088" y="17766"/>
                      <a:pt x="27088" y="17745"/>
                      <a:pt x="27088" y="1772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4" name="Google Shape;474;p4"/>
              <p:cNvSpPr/>
              <p:nvPr/>
            </p:nvSpPr>
            <p:spPr>
              <a:xfrm>
                <a:off x="3893910" y="2917236"/>
                <a:ext cx="35672" cy="35647"/>
              </a:xfrm>
              <a:custGeom>
                <a:rect b="b" l="l" r="r" t="t"/>
                <a:pathLst>
                  <a:path extrusionOk="0" h="35647" w="35672">
                    <a:moveTo>
                      <a:pt x="18170" y="-19"/>
                    </a:moveTo>
                    <a:cubicBezTo>
                      <a:pt x="28021" y="-19"/>
                      <a:pt x="36006" y="7961"/>
                      <a:pt x="36006" y="17805"/>
                    </a:cubicBezTo>
                    <a:cubicBezTo>
                      <a:pt x="36006" y="27649"/>
                      <a:pt x="28020" y="35629"/>
                      <a:pt x="18169" y="35628"/>
                    </a:cubicBezTo>
                    <a:cubicBezTo>
                      <a:pt x="8319" y="35628"/>
                      <a:pt x="334" y="27648"/>
                      <a:pt x="334" y="17805"/>
                    </a:cubicBezTo>
                    <a:cubicBezTo>
                      <a:pt x="373" y="7978"/>
                      <a:pt x="8336" y="20"/>
                      <a:pt x="18170" y="-19"/>
                    </a:cubicBezTo>
                    <a:close/>
                    <a:moveTo>
                      <a:pt x="27008" y="17805"/>
                    </a:moveTo>
                    <a:cubicBezTo>
                      <a:pt x="26986" y="12905"/>
                      <a:pt x="22994" y="8951"/>
                      <a:pt x="18091" y="8973"/>
                    </a:cubicBezTo>
                    <a:cubicBezTo>
                      <a:pt x="13188" y="8994"/>
                      <a:pt x="9230" y="12984"/>
                      <a:pt x="9252" y="17884"/>
                    </a:cubicBezTo>
                    <a:cubicBezTo>
                      <a:pt x="9274" y="22784"/>
                      <a:pt x="13266" y="26738"/>
                      <a:pt x="18169" y="26716"/>
                    </a:cubicBezTo>
                    <a:cubicBezTo>
                      <a:pt x="18170" y="26716"/>
                      <a:pt x="18170" y="26716"/>
                      <a:pt x="18170" y="26716"/>
                    </a:cubicBezTo>
                    <a:cubicBezTo>
                      <a:pt x="23069" y="26699"/>
                      <a:pt x="27025" y="22717"/>
                      <a:pt x="27008" y="17822"/>
                    </a:cubicBezTo>
                    <a:cubicBezTo>
                      <a:pt x="27008" y="17816"/>
                      <a:pt x="27008" y="17811"/>
                      <a:pt x="27008" y="178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5" name="Google Shape;475;p4"/>
              <p:cNvSpPr/>
              <p:nvPr/>
            </p:nvSpPr>
            <p:spPr>
              <a:xfrm>
                <a:off x="3893910" y="2957340"/>
                <a:ext cx="35593" cy="35568"/>
              </a:xfrm>
              <a:custGeom>
                <a:rect b="b" l="l" r="r" t="t"/>
                <a:pathLst>
                  <a:path extrusionOk="0" h="35568" w="35593">
                    <a:moveTo>
                      <a:pt x="18170" y="-19"/>
                    </a:moveTo>
                    <a:cubicBezTo>
                      <a:pt x="27999" y="3"/>
                      <a:pt x="35950" y="7983"/>
                      <a:pt x="35928" y="17805"/>
                    </a:cubicBezTo>
                    <a:cubicBezTo>
                      <a:pt x="35906" y="27627"/>
                      <a:pt x="27920" y="35572"/>
                      <a:pt x="18091" y="35550"/>
                    </a:cubicBezTo>
                    <a:cubicBezTo>
                      <a:pt x="8262" y="35528"/>
                      <a:pt x="312" y="27548"/>
                      <a:pt x="334" y="17726"/>
                    </a:cubicBezTo>
                    <a:cubicBezTo>
                      <a:pt x="380" y="7914"/>
                      <a:pt x="8351" y="-17"/>
                      <a:pt x="18170" y="-19"/>
                    </a:cubicBezTo>
                    <a:close/>
                    <a:moveTo>
                      <a:pt x="27088" y="17726"/>
                    </a:moveTo>
                    <a:cubicBezTo>
                      <a:pt x="27088" y="12804"/>
                      <a:pt x="23095" y="8814"/>
                      <a:pt x="18169" y="8815"/>
                    </a:cubicBezTo>
                    <a:cubicBezTo>
                      <a:pt x="13244" y="8815"/>
                      <a:pt x="9252" y="12805"/>
                      <a:pt x="9252" y="17727"/>
                    </a:cubicBezTo>
                    <a:cubicBezTo>
                      <a:pt x="9252" y="22649"/>
                      <a:pt x="13245" y="26638"/>
                      <a:pt x="18170" y="26638"/>
                    </a:cubicBezTo>
                    <a:cubicBezTo>
                      <a:pt x="23078" y="26655"/>
                      <a:pt x="27071" y="22693"/>
                      <a:pt x="27088" y="17789"/>
                    </a:cubicBezTo>
                    <a:cubicBezTo>
                      <a:pt x="27088" y="17768"/>
                      <a:pt x="27088" y="17747"/>
                      <a:pt x="27088" y="1772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6" name="Google Shape;476;p4"/>
              <p:cNvSpPr/>
              <p:nvPr/>
            </p:nvSpPr>
            <p:spPr>
              <a:xfrm>
                <a:off x="3893925" y="3024180"/>
                <a:ext cx="35642" cy="35433"/>
              </a:xfrm>
              <a:custGeom>
                <a:rect b="b" l="l" r="r" t="t"/>
                <a:pathLst>
                  <a:path extrusionOk="0" h="35433" w="35642">
                    <a:moveTo>
                      <a:pt x="30736" y="4993"/>
                    </a:moveTo>
                    <a:cubicBezTo>
                      <a:pt x="37707" y="11937"/>
                      <a:pt x="37725" y="23213"/>
                      <a:pt x="30776" y="30179"/>
                    </a:cubicBezTo>
                    <a:cubicBezTo>
                      <a:pt x="23827" y="37144"/>
                      <a:pt x="12544" y="37162"/>
                      <a:pt x="5573" y="30218"/>
                    </a:cubicBezTo>
                    <a:cubicBezTo>
                      <a:pt x="-1397" y="23275"/>
                      <a:pt x="-1415" y="11999"/>
                      <a:pt x="5533" y="5033"/>
                    </a:cubicBezTo>
                    <a:cubicBezTo>
                      <a:pt x="5547" y="5020"/>
                      <a:pt x="5560" y="5007"/>
                      <a:pt x="5573" y="4993"/>
                    </a:cubicBezTo>
                    <a:cubicBezTo>
                      <a:pt x="12628" y="-1690"/>
                      <a:pt x="23682" y="-1690"/>
                      <a:pt x="30736" y="4993"/>
                    </a:cubicBezTo>
                    <a:close/>
                    <a:moveTo>
                      <a:pt x="24446" y="23853"/>
                    </a:moveTo>
                    <a:cubicBezTo>
                      <a:pt x="27870" y="20391"/>
                      <a:pt x="27870" y="14822"/>
                      <a:pt x="24446" y="11360"/>
                    </a:cubicBezTo>
                    <a:cubicBezTo>
                      <a:pt x="20951" y="7938"/>
                      <a:pt x="15358" y="7938"/>
                      <a:pt x="11864" y="11360"/>
                    </a:cubicBezTo>
                    <a:cubicBezTo>
                      <a:pt x="8422" y="14842"/>
                      <a:pt x="8456" y="20454"/>
                      <a:pt x="11940" y="23893"/>
                    </a:cubicBezTo>
                    <a:cubicBezTo>
                      <a:pt x="15411" y="27319"/>
                      <a:pt x="20998" y="27301"/>
                      <a:pt x="24446" y="2385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7" name="Google Shape;477;p4"/>
            <p:cNvGrpSpPr/>
            <p:nvPr/>
          </p:nvGrpSpPr>
          <p:grpSpPr>
            <a:xfrm>
              <a:off x="817409" y="2875981"/>
              <a:ext cx="582351" cy="1197473"/>
              <a:chOff x="4365078" y="3316320"/>
              <a:chExt cx="396643" cy="815606"/>
            </a:xfrm>
          </p:grpSpPr>
          <p:sp>
            <p:nvSpPr>
              <p:cNvPr id="478" name="Google Shape;478;p4"/>
              <p:cNvSpPr/>
              <p:nvPr/>
            </p:nvSpPr>
            <p:spPr>
              <a:xfrm>
                <a:off x="4365078" y="3688604"/>
                <a:ext cx="396638" cy="56404"/>
              </a:xfrm>
              <a:custGeom>
                <a:rect b="b" l="l" r="r" t="t"/>
                <a:pathLst>
                  <a:path extrusionOk="0" h="56404" w="396638">
                    <a:moveTo>
                      <a:pt x="13439" y="42975"/>
                    </a:moveTo>
                    <a:lnTo>
                      <a:pt x="13439" y="13430"/>
                    </a:lnTo>
                    <a:lnTo>
                      <a:pt x="396638" y="13430"/>
                    </a:lnTo>
                    <a:lnTo>
                      <a:pt x="396638" y="0"/>
                    </a:lnTo>
                    <a:lnTo>
                      <a:pt x="122192" y="0"/>
                    </a:lnTo>
                    <a:lnTo>
                      <a:pt x="0" y="0"/>
                    </a:lnTo>
                    <a:lnTo>
                      <a:pt x="0" y="56404"/>
                    </a:lnTo>
                    <a:lnTo>
                      <a:pt x="396638" y="56404"/>
                    </a:lnTo>
                    <a:lnTo>
                      <a:pt x="396638" y="42975"/>
                    </a:lnTo>
                    <a:lnTo>
                      <a:pt x="13439" y="4297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9" name="Google Shape;479;p4"/>
              <p:cNvSpPr/>
              <p:nvPr/>
            </p:nvSpPr>
            <p:spPr>
              <a:xfrm>
                <a:off x="4429583" y="3753030"/>
                <a:ext cx="332137" cy="378896"/>
              </a:xfrm>
              <a:custGeom>
                <a:rect b="b" l="l" r="r" t="t"/>
                <a:pathLst>
                  <a:path extrusionOk="0" h="378896" w="332137">
                    <a:moveTo>
                      <a:pt x="28556" y="365408"/>
                    </a:moveTo>
                    <a:cubicBezTo>
                      <a:pt x="21351" y="366035"/>
                      <a:pt x="14890" y="360979"/>
                      <a:pt x="13773" y="353838"/>
                    </a:cubicBezTo>
                    <a:lnTo>
                      <a:pt x="13773" y="25019"/>
                    </a:lnTo>
                    <a:cubicBezTo>
                      <a:pt x="14890" y="17878"/>
                      <a:pt x="21350" y="12822"/>
                      <a:pt x="28556" y="13449"/>
                    </a:cubicBezTo>
                    <a:lnTo>
                      <a:pt x="332472" y="13449"/>
                    </a:lnTo>
                    <a:lnTo>
                      <a:pt x="332472" y="19"/>
                    </a:lnTo>
                    <a:lnTo>
                      <a:pt x="28556" y="19"/>
                    </a:lnTo>
                    <a:cubicBezTo>
                      <a:pt x="13891" y="-757"/>
                      <a:pt x="1321" y="10378"/>
                      <a:pt x="334" y="25019"/>
                    </a:cubicBezTo>
                    <a:lnTo>
                      <a:pt x="334" y="353839"/>
                    </a:lnTo>
                    <a:cubicBezTo>
                      <a:pt x="1321" y="368480"/>
                      <a:pt x="13892" y="379615"/>
                      <a:pt x="28556" y="378839"/>
                    </a:cubicBezTo>
                    <a:lnTo>
                      <a:pt x="332472" y="378839"/>
                    </a:lnTo>
                    <a:lnTo>
                      <a:pt x="332472" y="36541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0" name="Google Shape;480;p4"/>
              <p:cNvSpPr/>
              <p:nvPr/>
            </p:nvSpPr>
            <p:spPr>
              <a:xfrm>
                <a:off x="4687561" y="3839017"/>
                <a:ext cx="74160" cy="99484"/>
              </a:xfrm>
              <a:custGeom>
                <a:rect b="b" l="l" r="r" t="t"/>
                <a:pathLst>
                  <a:path extrusionOk="0" h="99484" w="74160">
                    <a:moveTo>
                      <a:pt x="50111" y="86035"/>
                    </a:moveTo>
                    <a:cubicBezTo>
                      <a:pt x="30042" y="86035"/>
                      <a:pt x="13774" y="69777"/>
                      <a:pt x="13774" y="49723"/>
                    </a:cubicBezTo>
                    <a:cubicBezTo>
                      <a:pt x="13774" y="29669"/>
                      <a:pt x="30042" y="13411"/>
                      <a:pt x="50111" y="13411"/>
                    </a:cubicBezTo>
                    <a:cubicBezTo>
                      <a:pt x="56564" y="13455"/>
                      <a:pt x="62886" y="15240"/>
                      <a:pt x="68409" y="18576"/>
                    </a:cubicBezTo>
                    <a:lnTo>
                      <a:pt x="72854" y="21263"/>
                    </a:lnTo>
                    <a:lnTo>
                      <a:pt x="74494" y="19623"/>
                    </a:lnTo>
                    <a:lnTo>
                      <a:pt x="74494" y="614"/>
                    </a:lnTo>
                    <a:lnTo>
                      <a:pt x="70579" y="4527"/>
                    </a:lnTo>
                    <a:cubicBezTo>
                      <a:pt x="64166" y="1548"/>
                      <a:pt x="57182" y="-3"/>
                      <a:pt x="50111" y="-19"/>
                    </a:cubicBezTo>
                    <a:cubicBezTo>
                      <a:pt x="22620" y="-19"/>
                      <a:pt x="334" y="22251"/>
                      <a:pt x="334" y="49723"/>
                    </a:cubicBezTo>
                    <a:cubicBezTo>
                      <a:pt x="334" y="77195"/>
                      <a:pt x="22620" y="99465"/>
                      <a:pt x="50111" y="99465"/>
                    </a:cubicBezTo>
                    <a:cubicBezTo>
                      <a:pt x="58681" y="99409"/>
                      <a:pt x="67088" y="97112"/>
                      <a:pt x="74494" y="92802"/>
                    </a:cubicBezTo>
                    <a:lnTo>
                      <a:pt x="74494" y="76438"/>
                    </a:lnTo>
                    <a:cubicBezTo>
                      <a:pt x="67861" y="82585"/>
                      <a:pt x="59156" y="86011"/>
                      <a:pt x="50111" y="860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1" name="Google Shape;481;p4"/>
              <p:cNvSpPr/>
              <p:nvPr/>
            </p:nvSpPr>
            <p:spPr>
              <a:xfrm>
                <a:off x="4666101" y="3968046"/>
                <a:ext cx="95619" cy="34815"/>
              </a:xfrm>
              <a:custGeom>
                <a:rect b="b" l="l" r="r" t="t"/>
                <a:pathLst>
                  <a:path extrusionOk="0" h="34815" w="95619">
                    <a:moveTo>
                      <a:pt x="17814" y="21365"/>
                    </a:moveTo>
                    <a:cubicBezTo>
                      <a:pt x="15620" y="21399"/>
                      <a:pt x="13815" y="19649"/>
                      <a:pt x="13782" y="17457"/>
                    </a:cubicBezTo>
                    <a:cubicBezTo>
                      <a:pt x="13781" y="17417"/>
                      <a:pt x="13781" y="17377"/>
                      <a:pt x="13782" y="17336"/>
                    </a:cubicBezTo>
                    <a:cubicBezTo>
                      <a:pt x="13830" y="15148"/>
                      <a:pt x="15623" y="13402"/>
                      <a:pt x="17814" y="13411"/>
                    </a:cubicBezTo>
                    <a:lnTo>
                      <a:pt x="95954" y="13411"/>
                    </a:lnTo>
                    <a:lnTo>
                      <a:pt x="95954" y="-19"/>
                    </a:lnTo>
                    <a:lnTo>
                      <a:pt x="17814" y="-19"/>
                    </a:lnTo>
                    <a:cubicBezTo>
                      <a:pt x="8193" y="-52"/>
                      <a:pt x="367" y="7715"/>
                      <a:pt x="334" y="17329"/>
                    </a:cubicBezTo>
                    <a:cubicBezTo>
                      <a:pt x="301" y="26943"/>
                      <a:pt x="8073" y="34763"/>
                      <a:pt x="17694" y="34796"/>
                    </a:cubicBezTo>
                    <a:cubicBezTo>
                      <a:pt x="17734" y="34796"/>
                      <a:pt x="17774" y="34796"/>
                      <a:pt x="17814" y="34796"/>
                    </a:cubicBezTo>
                    <a:lnTo>
                      <a:pt x="95954" y="34796"/>
                    </a:lnTo>
                    <a:lnTo>
                      <a:pt x="95954" y="2136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2" name="Google Shape;482;p4"/>
              <p:cNvSpPr/>
              <p:nvPr/>
            </p:nvSpPr>
            <p:spPr>
              <a:xfrm>
                <a:off x="4666068" y="4010918"/>
                <a:ext cx="95652" cy="34915"/>
              </a:xfrm>
              <a:custGeom>
                <a:rect b="b" l="l" r="r" t="t"/>
                <a:pathLst>
                  <a:path extrusionOk="0" h="34915" w="95652">
                    <a:moveTo>
                      <a:pt x="17847" y="21468"/>
                    </a:moveTo>
                    <a:cubicBezTo>
                      <a:pt x="15653" y="21501"/>
                      <a:pt x="13848" y="19750"/>
                      <a:pt x="13815" y="17558"/>
                    </a:cubicBezTo>
                    <a:cubicBezTo>
                      <a:pt x="13814" y="17518"/>
                      <a:pt x="13814" y="17479"/>
                      <a:pt x="13815" y="17439"/>
                    </a:cubicBezTo>
                    <a:cubicBezTo>
                      <a:pt x="13854" y="15230"/>
                      <a:pt x="15636" y="13449"/>
                      <a:pt x="17847" y="13410"/>
                    </a:cubicBezTo>
                    <a:lnTo>
                      <a:pt x="95987" y="13410"/>
                    </a:lnTo>
                    <a:lnTo>
                      <a:pt x="95987" y="-19"/>
                    </a:lnTo>
                    <a:lnTo>
                      <a:pt x="17847" y="-19"/>
                    </a:lnTo>
                    <a:cubicBezTo>
                      <a:pt x="8198" y="-42"/>
                      <a:pt x="357" y="7755"/>
                      <a:pt x="334" y="17396"/>
                    </a:cubicBezTo>
                    <a:cubicBezTo>
                      <a:pt x="310" y="27038"/>
                      <a:pt x="8113" y="34873"/>
                      <a:pt x="17761" y="34897"/>
                    </a:cubicBezTo>
                    <a:cubicBezTo>
                      <a:pt x="17790" y="34897"/>
                      <a:pt x="17818" y="34897"/>
                      <a:pt x="17847" y="34897"/>
                    </a:cubicBezTo>
                    <a:lnTo>
                      <a:pt x="95987" y="34897"/>
                    </a:lnTo>
                    <a:lnTo>
                      <a:pt x="95987" y="2146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3" name="Google Shape;483;p4"/>
              <p:cNvSpPr/>
              <p:nvPr/>
            </p:nvSpPr>
            <p:spPr>
              <a:xfrm>
                <a:off x="4666110" y="4053893"/>
                <a:ext cx="95610" cy="34917"/>
              </a:xfrm>
              <a:custGeom>
                <a:rect b="b" l="l" r="r" t="t"/>
                <a:pathLst>
                  <a:path extrusionOk="0" h="34917" w="95610">
                    <a:moveTo>
                      <a:pt x="17804" y="21469"/>
                    </a:moveTo>
                    <a:cubicBezTo>
                      <a:pt x="15614" y="21477"/>
                      <a:pt x="13820" y="19731"/>
                      <a:pt x="13773" y="17542"/>
                    </a:cubicBezTo>
                    <a:cubicBezTo>
                      <a:pt x="13768" y="15298"/>
                      <a:pt x="15560" y="13462"/>
                      <a:pt x="17804" y="13410"/>
                    </a:cubicBezTo>
                    <a:lnTo>
                      <a:pt x="95945" y="13410"/>
                    </a:lnTo>
                    <a:lnTo>
                      <a:pt x="95945" y="-19"/>
                    </a:lnTo>
                    <a:lnTo>
                      <a:pt x="17804" y="-19"/>
                    </a:lnTo>
                    <a:cubicBezTo>
                      <a:pt x="8156" y="-19"/>
                      <a:pt x="334" y="7798"/>
                      <a:pt x="334" y="17440"/>
                    </a:cubicBezTo>
                    <a:cubicBezTo>
                      <a:pt x="334" y="27081"/>
                      <a:pt x="8156" y="34898"/>
                      <a:pt x="17804" y="34898"/>
                    </a:cubicBezTo>
                    <a:lnTo>
                      <a:pt x="95945" y="34898"/>
                    </a:lnTo>
                    <a:lnTo>
                      <a:pt x="95945" y="2146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4" name="Google Shape;484;p4"/>
              <p:cNvSpPr/>
              <p:nvPr/>
            </p:nvSpPr>
            <p:spPr>
              <a:xfrm>
                <a:off x="4487268" y="3316320"/>
                <a:ext cx="274453" cy="366914"/>
              </a:xfrm>
              <a:custGeom>
                <a:rect b="b" l="l" r="r" t="t"/>
                <a:pathLst>
                  <a:path extrusionOk="0" h="366914" w="274453">
                    <a:moveTo>
                      <a:pt x="164394" y="28571"/>
                    </a:moveTo>
                    <a:cubicBezTo>
                      <a:pt x="158811" y="28571"/>
                      <a:pt x="28659" y="28881"/>
                      <a:pt x="28659" y="61732"/>
                    </a:cubicBezTo>
                    <a:lnTo>
                      <a:pt x="28659" y="353466"/>
                    </a:lnTo>
                    <a:lnTo>
                      <a:pt x="13773" y="353466"/>
                    </a:lnTo>
                    <a:lnTo>
                      <a:pt x="13773" y="61732"/>
                    </a:lnTo>
                    <a:cubicBezTo>
                      <a:pt x="13773" y="30225"/>
                      <a:pt x="65875" y="13592"/>
                      <a:pt x="164394" y="13592"/>
                    </a:cubicBezTo>
                    <a:cubicBezTo>
                      <a:pt x="201557" y="12354"/>
                      <a:pt x="238711" y="16293"/>
                      <a:pt x="274787" y="25295"/>
                    </a:cubicBezTo>
                    <a:lnTo>
                      <a:pt x="274787" y="11266"/>
                    </a:lnTo>
                    <a:cubicBezTo>
                      <a:pt x="238624" y="2816"/>
                      <a:pt x="201517" y="-916"/>
                      <a:pt x="164394" y="162"/>
                    </a:cubicBezTo>
                    <a:cubicBezTo>
                      <a:pt x="53987" y="162"/>
                      <a:pt x="334" y="20308"/>
                      <a:pt x="334" y="61733"/>
                    </a:cubicBezTo>
                    <a:lnTo>
                      <a:pt x="334" y="366895"/>
                    </a:lnTo>
                    <a:lnTo>
                      <a:pt x="42098" y="366895"/>
                    </a:lnTo>
                    <a:lnTo>
                      <a:pt x="42098" y="61940"/>
                    </a:lnTo>
                    <a:cubicBezTo>
                      <a:pt x="45303" y="54708"/>
                      <a:pt x="88618" y="42002"/>
                      <a:pt x="164394" y="42002"/>
                    </a:cubicBezTo>
                    <a:cubicBezTo>
                      <a:pt x="201632" y="40730"/>
                      <a:pt x="238849" y="45083"/>
                      <a:pt x="274787" y="54914"/>
                    </a:cubicBezTo>
                    <a:lnTo>
                      <a:pt x="274787" y="40984"/>
                    </a:lnTo>
                    <a:cubicBezTo>
                      <a:pt x="236627" y="28732"/>
                      <a:pt x="168402" y="28571"/>
                      <a:pt x="164394" y="285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5" name="Google Shape;485;p4"/>
              <p:cNvSpPr/>
              <p:nvPr/>
            </p:nvSpPr>
            <p:spPr>
              <a:xfrm>
                <a:off x="4558598" y="3626830"/>
                <a:ext cx="185459" cy="56404"/>
              </a:xfrm>
              <a:custGeom>
                <a:rect b="b" l="l" r="r" t="t"/>
                <a:pathLst>
                  <a:path extrusionOk="0" h="56404" w="185459">
                    <a:moveTo>
                      <a:pt x="185793" y="-19"/>
                    </a:moveTo>
                    <a:lnTo>
                      <a:pt x="185793" y="56385"/>
                    </a:lnTo>
                    <a:lnTo>
                      <a:pt x="334" y="56385"/>
                    </a:lnTo>
                    <a:lnTo>
                      <a:pt x="334" y="-19"/>
                    </a:lnTo>
                    <a:close/>
                    <a:moveTo>
                      <a:pt x="172354" y="42956"/>
                    </a:moveTo>
                    <a:lnTo>
                      <a:pt x="172354" y="13410"/>
                    </a:lnTo>
                    <a:lnTo>
                      <a:pt x="13773" y="13410"/>
                    </a:lnTo>
                    <a:lnTo>
                      <a:pt x="13773" y="4295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6" name="Google Shape;486;p4"/>
              <p:cNvSpPr/>
              <p:nvPr/>
            </p:nvSpPr>
            <p:spPr>
              <a:xfrm>
                <a:off x="4558598" y="3414538"/>
                <a:ext cx="185459" cy="99379"/>
              </a:xfrm>
              <a:custGeom>
                <a:rect b="b" l="l" r="r" t="t"/>
                <a:pathLst>
                  <a:path extrusionOk="0" h="99379" w="185459">
                    <a:moveTo>
                      <a:pt x="185793" y="92646"/>
                    </a:moveTo>
                    <a:lnTo>
                      <a:pt x="185793" y="99361"/>
                    </a:lnTo>
                    <a:lnTo>
                      <a:pt x="334" y="99361"/>
                    </a:lnTo>
                    <a:lnTo>
                      <a:pt x="334" y="92646"/>
                    </a:lnTo>
                    <a:cubicBezTo>
                      <a:pt x="334" y="41468"/>
                      <a:pt x="41850" y="-19"/>
                      <a:pt x="93063" y="-19"/>
                    </a:cubicBezTo>
                    <a:cubicBezTo>
                      <a:pt x="144276" y="-19"/>
                      <a:pt x="185793" y="41468"/>
                      <a:pt x="185793" y="92646"/>
                    </a:cubicBezTo>
                    <a:close/>
                    <a:moveTo>
                      <a:pt x="14083" y="85931"/>
                    </a:moveTo>
                    <a:lnTo>
                      <a:pt x="172044" y="85931"/>
                    </a:lnTo>
                    <a:cubicBezTo>
                      <a:pt x="168347" y="42342"/>
                      <a:pt x="129990" y="10000"/>
                      <a:pt x="86371" y="13694"/>
                    </a:cubicBezTo>
                    <a:cubicBezTo>
                      <a:pt x="47879" y="16953"/>
                      <a:pt x="17345" y="47466"/>
                      <a:pt x="14083" y="859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7" name="Google Shape;487;p4"/>
              <p:cNvSpPr/>
              <p:nvPr/>
            </p:nvSpPr>
            <p:spPr>
              <a:xfrm>
                <a:off x="4580101" y="3519393"/>
                <a:ext cx="142454" cy="77892"/>
              </a:xfrm>
              <a:custGeom>
                <a:rect b="b" l="l" r="r" t="t"/>
                <a:pathLst>
                  <a:path extrusionOk="0" h="77892" w="142454">
                    <a:moveTo>
                      <a:pt x="142788" y="-19"/>
                    </a:moveTo>
                    <a:lnTo>
                      <a:pt x="142788" y="6696"/>
                    </a:lnTo>
                    <a:cubicBezTo>
                      <a:pt x="142788" y="46006"/>
                      <a:pt x="110898" y="77873"/>
                      <a:pt x="71561" y="77873"/>
                    </a:cubicBezTo>
                    <a:cubicBezTo>
                      <a:pt x="32223" y="77873"/>
                      <a:pt x="334" y="46006"/>
                      <a:pt x="334" y="6696"/>
                    </a:cubicBezTo>
                    <a:lnTo>
                      <a:pt x="334" y="-19"/>
                    </a:lnTo>
                    <a:lnTo>
                      <a:pt x="46026" y="-19"/>
                    </a:lnTo>
                    <a:lnTo>
                      <a:pt x="46026" y="6696"/>
                    </a:lnTo>
                    <a:cubicBezTo>
                      <a:pt x="46026" y="20788"/>
                      <a:pt x="57458" y="32212"/>
                      <a:pt x="71561" y="32212"/>
                    </a:cubicBezTo>
                    <a:cubicBezTo>
                      <a:pt x="85663" y="32212"/>
                      <a:pt x="97095" y="20788"/>
                      <a:pt x="97095" y="6696"/>
                    </a:cubicBezTo>
                    <a:lnTo>
                      <a:pt x="97095" y="-19"/>
                    </a:lnTo>
                    <a:close/>
                    <a:moveTo>
                      <a:pt x="128935" y="13410"/>
                    </a:moveTo>
                    <a:lnTo>
                      <a:pt x="109914" y="13410"/>
                    </a:lnTo>
                    <a:cubicBezTo>
                      <a:pt x="106227" y="34577"/>
                      <a:pt x="86066" y="48750"/>
                      <a:pt x="64884" y="45065"/>
                    </a:cubicBezTo>
                    <a:cubicBezTo>
                      <a:pt x="48699" y="42250"/>
                      <a:pt x="36025" y="29584"/>
                      <a:pt x="33208" y="13410"/>
                    </a:cubicBezTo>
                    <a:lnTo>
                      <a:pt x="14186" y="13410"/>
                    </a:lnTo>
                    <a:cubicBezTo>
                      <a:pt x="17884" y="45075"/>
                      <a:pt x="46569" y="67749"/>
                      <a:pt x="78256" y="64054"/>
                    </a:cubicBezTo>
                    <a:cubicBezTo>
                      <a:pt x="104854" y="60953"/>
                      <a:pt x="125831" y="39990"/>
                      <a:pt x="128935" y="134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8" name="Google Shape;488;p4"/>
              <p:cNvSpPr/>
              <p:nvPr/>
            </p:nvSpPr>
            <p:spPr>
              <a:xfrm>
                <a:off x="4580101" y="3968046"/>
                <a:ext cx="56340" cy="56301"/>
              </a:xfrm>
              <a:custGeom>
                <a:rect b="b" l="l" r="r" t="t"/>
                <a:pathLst>
                  <a:path extrusionOk="0" h="56301" w="56340">
                    <a:moveTo>
                      <a:pt x="28556" y="-19"/>
                    </a:moveTo>
                    <a:cubicBezTo>
                      <a:pt x="44114" y="10"/>
                      <a:pt x="56703" y="12636"/>
                      <a:pt x="56674" y="28183"/>
                    </a:cubicBezTo>
                    <a:cubicBezTo>
                      <a:pt x="56646" y="43730"/>
                      <a:pt x="44010" y="56311"/>
                      <a:pt x="28452" y="56282"/>
                    </a:cubicBezTo>
                    <a:cubicBezTo>
                      <a:pt x="12894" y="56254"/>
                      <a:pt x="305" y="43627"/>
                      <a:pt x="334" y="28080"/>
                    </a:cubicBezTo>
                    <a:cubicBezTo>
                      <a:pt x="399" y="12548"/>
                      <a:pt x="13013" y="-11"/>
                      <a:pt x="28556" y="-19"/>
                    </a:cubicBezTo>
                    <a:close/>
                    <a:moveTo>
                      <a:pt x="43339" y="28080"/>
                    </a:moveTo>
                    <a:cubicBezTo>
                      <a:pt x="43339" y="19921"/>
                      <a:pt x="36720" y="13307"/>
                      <a:pt x="28556" y="13307"/>
                    </a:cubicBezTo>
                    <a:cubicBezTo>
                      <a:pt x="20391" y="13307"/>
                      <a:pt x="13773" y="19921"/>
                      <a:pt x="13773" y="28080"/>
                    </a:cubicBezTo>
                    <a:cubicBezTo>
                      <a:pt x="13773" y="36239"/>
                      <a:pt x="20391" y="42852"/>
                      <a:pt x="28556" y="42852"/>
                    </a:cubicBezTo>
                    <a:cubicBezTo>
                      <a:pt x="36707" y="42866"/>
                      <a:pt x="43325" y="36274"/>
                      <a:pt x="43339" y="28129"/>
                    </a:cubicBezTo>
                    <a:cubicBezTo>
                      <a:pt x="43339" y="28113"/>
                      <a:pt x="43339" y="28096"/>
                      <a:pt x="43339" y="2808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9" name="Google Shape;489;p4"/>
              <p:cNvSpPr/>
              <p:nvPr/>
            </p:nvSpPr>
            <p:spPr>
              <a:xfrm>
                <a:off x="4493939" y="3796146"/>
                <a:ext cx="142758" cy="142658"/>
              </a:xfrm>
              <a:custGeom>
                <a:rect b="b" l="l" r="r" t="t"/>
                <a:pathLst>
                  <a:path extrusionOk="0" h="142658" w="142758">
                    <a:moveTo>
                      <a:pt x="122058" y="20745"/>
                    </a:moveTo>
                    <a:cubicBezTo>
                      <a:pt x="150003" y="48531"/>
                      <a:pt x="150118" y="93693"/>
                      <a:pt x="122313" y="121620"/>
                    </a:cubicBezTo>
                    <a:cubicBezTo>
                      <a:pt x="94509" y="149546"/>
                      <a:pt x="49314" y="149661"/>
                      <a:pt x="21368" y="121875"/>
                    </a:cubicBezTo>
                    <a:cubicBezTo>
                      <a:pt x="-6578" y="94090"/>
                      <a:pt x="-6692" y="48927"/>
                      <a:pt x="21112" y="21001"/>
                    </a:cubicBezTo>
                    <a:cubicBezTo>
                      <a:pt x="34509" y="7546"/>
                      <a:pt x="52719" y="-19"/>
                      <a:pt x="71713" y="-19"/>
                    </a:cubicBezTo>
                    <a:cubicBezTo>
                      <a:pt x="90583" y="-26"/>
                      <a:pt x="108686" y="7441"/>
                      <a:pt x="122058" y="20745"/>
                    </a:cubicBezTo>
                    <a:close/>
                    <a:moveTo>
                      <a:pt x="129397" y="71158"/>
                    </a:moveTo>
                    <a:cubicBezTo>
                      <a:pt x="129313" y="39407"/>
                      <a:pt x="103487" y="13735"/>
                      <a:pt x="71713" y="13819"/>
                    </a:cubicBezTo>
                    <a:cubicBezTo>
                      <a:pt x="39939" y="13904"/>
                      <a:pt x="14249" y="39712"/>
                      <a:pt x="14334" y="71464"/>
                    </a:cubicBezTo>
                    <a:cubicBezTo>
                      <a:pt x="14418" y="103215"/>
                      <a:pt x="40245" y="128887"/>
                      <a:pt x="72018" y="128803"/>
                    </a:cubicBezTo>
                    <a:cubicBezTo>
                      <a:pt x="87224" y="128762"/>
                      <a:pt x="101795" y="122708"/>
                      <a:pt x="112547" y="111964"/>
                    </a:cubicBezTo>
                    <a:cubicBezTo>
                      <a:pt x="123370" y="101142"/>
                      <a:pt x="129433" y="86458"/>
                      <a:pt x="129397" y="711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0" name="Google Shape;490;p4"/>
              <p:cNvSpPr/>
              <p:nvPr/>
            </p:nvSpPr>
            <p:spPr>
              <a:xfrm>
                <a:off x="4532754" y="3817672"/>
                <a:ext cx="82227" cy="82192"/>
              </a:xfrm>
              <a:custGeom>
                <a:rect b="b" l="l" r="r" t="t"/>
                <a:pathLst>
                  <a:path extrusionOk="0" h="82192" w="82227">
                    <a:moveTo>
                      <a:pt x="68046" y="14509"/>
                    </a:moveTo>
                    <a:cubicBezTo>
                      <a:pt x="84075" y="30485"/>
                      <a:pt x="87185" y="55304"/>
                      <a:pt x="75592" y="74736"/>
                    </a:cubicBezTo>
                    <a:lnTo>
                      <a:pt x="71251" y="82174"/>
                    </a:lnTo>
                    <a:lnTo>
                      <a:pt x="46130" y="57071"/>
                    </a:lnTo>
                    <a:lnTo>
                      <a:pt x="47060" y="53352"/>
                    </a:lnTo>
                    <a:cubicBezTo>
                      <a:pt x="48457" y="48277"/>
                      <a:pt x="47038" y="42842"/>
                      <a:pt x="43339" y="39096"/>
                    </a:cubicBezTo>
                    <a:cubicBezTo>
                      <a:pt x="39631" y="35401"/>
                      <a:pt x="34223" y="33981"/>
                      <a:pt x="29176" y="35377"/>
                    </a:cubicBezTo>
                    <a:lnTo>
                      <a:pt x="25351" y="36410"/>
                    </a:lnTo>
                    <a:lnTo>
                      <a:pt x="334" y="11307"/>
                    </a:lnTo>
                    <a:lnTo>
                      <a:pt x="7777" y="6865"/>
                    </a:lnTo>
                    <a:cubicBezTo>
                      <a:pt x="27258" y="-4633"/>
                      <a:pt x="52058" y="-1488"/>
                      <a:pt x="68046" y="14509"/>
                    </a:cubicBezTo>
                    <a:close/>
                    <a:moveTo>
                      <a:pt x="67632" y="59654"/>
                    </a:moveTo>
                    <a:cubicBezTo>
                      <a:pt x="73234" y="40502"/>
                      <a:pt x="62238" y="20440"/>
                      <a:pt x="43073" y="14843"/>
                    </a:cubicBezTo>
                    <a:cubicBezTo>
                      <a:pt x="36478" y="12916"/>
                      <a:pt x="29470" y="12908"/>
                      <a:pt x="22870" y="14819"/>
                    </a:cubicBezTo>
                    <a:lnTo>
                      <a:pt x="29693" y="21637"/>
                    </a:lnTo>
                    <a:cubicBezTo>
                      <a:pt x="38214" y="20695"/>
                      <a:pt x="46709" y="23613"/>
                      <a:pt x="52849" y="29592"/>
                    </a:cubicBezTo>
                    <a:cubicBezTo>
                      <a:pt x="58935" y="35707"/>
                      <a:pt x="61870" y="44277"/>
                      <a:pt x="60810" y="528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1" name="Google Shape;491;p4"/>
              <p:cNvSpPr/>
              <p:nvPr/>
            </p:nvSpPr>
            <p:spPr>
              <a:xfrm>
                <a:off x="4515692" y="3834679"/>
                <a:ext cx="82189" cy="82204"/>
              </a:xfrm>
              <a:custGeom>
                <a:rect b="b" l="l" r="r" t="t"/>
                <a:pathLst>
                  <a:path extrusionOk="0" h="82204" w="82189">
                    <a:moveTo>
                      <a:pt x="82523" y="70848"/>
                    </a:moveTo>
                    <a:lnTo>
                      <a:pt x="75080" y="75290"/>
                    </a:lnTo>
                    <a:cubicBezTo>
                      <a:pt x="51527" y="89202"/>
                      <a:pt x="21147" y="81399"/>
                      <a:pt x="7226" y="57862"/>
                    </a:cubicBezTo>
                    <a:cubicBezTo>
                      <a:pt x="-1977" y="42302"/>
                      <a:pt x="-1963" y="22965"/>
                      <a:pt x="7264" y="7419"/>
                    </a:cubicBezTo>
                    <a:lnTo>
                      <a:pt x="11606" y="-19"/>
                    </a:lnTo>
                    <a:lnTo>
                      <a:pt x="36727" y="25084"/>
                    </a:lnTo>
                    <a:lnTo>
                      <a:pt x="35797" y="28803"/>
                    </a:lnTo>
                    <a:cubicBezTo>
                      <a:pt x="34334" y="33846"/>
                      <a:pt x="35764" y="39283"/>
                      <a:pt x="39518" y="42956"/>
                    </a:cubicBezTo>
                    <a:lnTo>
                      <a:pt x="39518" y="43059"/>
                    </a:lnTo>
                    <a:cubicBezTo>
                      <a:pt x="43252" y="46709"/>
                      <a:pt x="48634" y="48122"/>
                      <a:pt x="53681" y="46778"/>
                    </a:cubicBezTo>
                    <a:lnTo>
                      <a:pt x="57403" y="45745"/>
                    </a:lnTo>
                    <a:close/>
                    <a:moveTo>
                      <a:pt x="59987" y="67336"/>
                    </a:moveTo>
                    <a:lnTo>
                      <a:pt x="53164" y="60518"/>
                    </a:lnTo>
                    <a:cubicBezTo>
                      <a:pt x="37789" y="62332"/>
                      <a:pt x="23852" y="51348"/>
                      <a:pt x="22036" y="35983"/>
                    </a:cubicBezTo>
                    <a:cubicBezTo>
                      <a:pt x="21775" y="33769"/>
                      <a:pt x="21779" y="31532"/>
                      <a:pt x="22047" y="29319"/>
                    </a:cubicBezTo>
                    <a:lnTo>
                      <a:pt x="15225" y="22605"/>
                    </a:lnTo>
                    <a:cubicBezTo>
                      <a:pt x="9663" y="41752"/>
                      <a:pt x="20687" y="61779"/>
                      <a:pt x="39848" y="67336"/>
                    </a:cubicBezTo>
                    <a:cubicBezTo>
                      <a:pt x="46425" y="69243"/>
                      <a:pt x="53409" y="69243"/>
                      <a:pt x="59987" y="6733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2" name="Google Shape;492;p4"/>
              <p:cNvSpPr/>
              <p:nvPr/>
            </p:nvSpPr>
            <p:spPr>
              <a:xfrm>
                <a:off x="4515593" y="3968046"/>
                <a:ext cx="56340" cy="56301"/>
              </a:xfrm>
              <a:custGeom>
                <a:rect b="b" l="l" r="r" t="t"/>
                <a:pathLst>
                  <a:path extrusionOk="0" h="56301" w="56340">
                    <a:moveTo>
                      <a:pt x="28556" y="-19"/>
                    </a:moveTo>
                    <a:cubicBezTo>
                      <a:pt x="44114" y="10"/>
                      <a:pt x="56703" y="12636"/>
                      <a:pt x="56674" y="28183"/>
                    </a:cubicBezTo>
                    <a:cubicBezTo>
                      <a:pt x="56646" y="43730"/>
                      <a:pt x="44010" y="56311"/>
                      <a:pt x="28452" y="56282"/>
                    </a:cubicBezTo>
                    <a:cubicBezTo>
                      <a:pt x="12894" y="56254"/>
                      <a:pt x="305" y="43627"/>
                      <a:pt x="334" y="28080"/>
                    </a:cubicBezTo>
                    <a:cubicBezTo>
                      <a:pt x="399" y="12548"/>
                      <a:pt x="13013" y="-11"/>
                      <a:pt x="28556" y="-19"/>
                    </a:cubicBezTo>
                    <a:close/>
                    <a:moveTo>
                      <a:pt x="43339" y="28080"/>
                    </a:moveTo>
                    <a:cubicBezTo>
                      <a:pt x="43339" y="19921"/>
                      <a:pt x="36720" y="13307"/>
                      <a:pt x="28556" y="13307"/>
                    </a:cubicBezTo>
                    <a:cubicBezTo>
                      <a:pt x="20391" y="13307"/>
                      <a:pt x="13773" y="19921"/>
                      <a:pt x="13773" y="28080"/>
                    </a:cubicBezTo>
                    <a:cubicBezTo>
                      <a:pt x="13773" y="36239"/>
                      <a:pt x="20391" y="42852"/>
                      <a:pt x="28556" y="42852"/>
                    </a:cubicBezTo>
                    <a:cubicBezTo>
                      <a:pt x="36707" y="42866"/>
                      <a:pt x="43325" y="36274"/>
                      <a:pt x="43339" y="28129"/>
                    </a:cubicBezTo>
                    <a:cubicBezTo>
                      <a:pt x="43339" y="28113"/>
                      <a:pt x="43339" y="28096"/>
                      <a:pt x="43339" y="2808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3" name="Google Shape;493;p4"/>
            <p:cNvGrpSpPr/>
            <p:nvPr/>
          </p:nvGrpSpPr>
          <p:grpSpPr>
            <a:xfrm>
              <a:off x="154358" y="3800110"/>
              <a:ext cx="693886" cy="816931"/>
              <a:chOff x="3913470" y="3945750"/>
              <a:chExt cx="472610" cy="556417"/>
            </a:xfrm>
          </p:grpSpPr>
          <p:sp>
            <p:nvSpPr>
              <p:cNvPr id="494" name="Google Shape;494;p4"/>
              <p:cNvSpPr/>
              <p:nvPr/>
            </p:nvSpPr>
            <p:spPr>
              <a:xfrm>
                <a:off x="4210871" y="4325867"/>
                <a:ext cx="43657" cy="176299"/>
              </a:xfrm>
              <a:custGeom>
                <a:rect b="b" l="l" r="r" t="t"/>
                <a:pathLst>
                  <a:path extrusionOk="0" h="176299" w="43657">
                    <a:moveTo>
                      <a:pt x="24620" y="2126"/>
                    </a:moveTo>
                    <a:cubicBezTo>
                      <a:pt x="24450" y="783"/>
                      <a:pt x="23223" y="-169"/>
                      <a:pt x="21878" y="1"/>
                    </a:cubicBezTo>
                    <a:cubicBezTo>
                      <a:pt x="20766" y="141"/>
                      <a:pt x="19891" y="1016"/>
                      <a:pt x="19750" y="2126"/>
                    </a:cubicBezTo>
                    <a:lnTo>
                      <a:pt x="334" y="176281"/>
                    </a:lnTo>
                    <a:lnTo>
                      <a:pt x="10205" y="176281"/>
                    </a:lnTo>
                    <a:lnTo>
                      <a:pt x="22143" y="69026"/>
                    </a:lnTo>
                    <a:lnTo>
                      <a:pt x="34069" y="176281"/>
                    </a:lnTo>
                    <a:lnTo>
                      <a:pt x="43992" y="17628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5" name="Google Shape;495;p4"/>
              <p:cNvSpPr/>
              <p:nvPr/>
            </p:nvSpPr>
            <p:spPr>
              <a:xfrm>
                <a:off x="3913470" y="3945750"/>
                <a:ext cx="472610" cy="556417"/>
              </a:xfrm>
              <a:custGeom>
                <a:rect b="b" l="l" r="r" t="t"/>
                <a:pathLst>
                  <a:path extrusionOk="0" h="556417" w="472610">
                    <a:moveTo>
                      <a:pt x="259284" y="351970"/>
                    </a:moveTo>
                    <a:lnTo>
                      <a:pt x="287764" y="322686"/>
                    </a:lnTo>
                    <a:cubicBezTo>
                      <a:pt x="288698" y="321682"/>
                      <a:pt x="288640" y="320113"/>
                      <a:pt x="287637" y="319180"/>
                    </a:cubicBezTo>
                    <a:cubicBezTo>
                      <a:pt x="286667" y="318280"/>
                      <a:pt x="285161" y="318298"/>
                      <a:pt x="284214" y="319221"/>
                    </a:cubicBezTo>
                    <a:lnTo>
                      <a:pt x="259038" y="345125"/>
                    </a:lnTo>
                    <a:lnTo>
                      <a:pt x="255158" y="267667"/>
                    </a:lnTo>
                    <a:lnTo>
                      <a:pt x="255075" y="266346"/>
                    </a:lnTo>
                    <a:cubicBezTo>
                      <a:pt x="255075" y="266346"/>
                      <a:pt x="271750" y="251416"/>
                      <a:pt x="272328" y="250920"/>
                    </a:cubicBezTo>
                    <a:lnTo>
                      <a:pt x="273070" y="250260"/>
                    </a:lnTo>
                    <a:cubicBezTo>
                      <a:pt x="274062" y="249354"/>
                      <a:pt x="252434" y="127021"/>
                      <a:pt x="252434" y="127021"/>
                    </a:cubicBezTo>
                    <a:cubicBezTo>
                      <a:pt x="252351" y="126855"/>
                      <a:pt x="252351" y="126774"/>
                      <a:pt x="252269" y="126692"/>
                    </a:cubicBezTo>
                    <a:lnTo>
                      <a:pt x="256726" y="124959"/>
                    </a:lnTo>
                    <a:lnTo>
                      <a:pt x="265476" y="121494"/>
                    </a:lnTo>
                    <a:lnTo>
                      <a:pt x="284545" y="214213"/>
                    </a:lnTo>
                    <a:cubicBezTo>
                      <a:pt x="284545" y="214294"/>
                      <a:pt x="284626" y="214377"/>
                      <a:pt x="284626" y="214461"/>
                    </a:cubicBezTo>
                    <a:cubicBezTo>
                      <a:pt x="284647" y="214585"/>
                      <a:pt x="284705" y="214700"/>
                      <a:pt x="284792" y="214791"/>
                    </a:cubicBezTo>
                    <a:cubicBezTo>
                      <a:pt x="284856" y="214939"/>
                      <a:pt x="284939" y="215077"/>
                      <a:pt x="285040" y="215202"/>
                    </a:cubicBezTo>
                    <a:lnTo>
                      <a:pt x="285287" y="215449"/>
                    </a:lnTo>
                    <a:cubicBezTo>
                      <a:pt x="285431" y="215588"/>
                      <a:pt x="285599" y="215700"/>
                      <a:pt x="285782" y="215780"/>
                    </a:cubicBezTo>
                    <a:cubicBezTo>
                      <a:pt x="285865" y="215863"/>
                      <a:pt x="285947" y="215945"/>
                      <a:pt x="286030" y="215945"/>
                    </a:cubicBezTo>
                    <a:cubicBezTo>
                      <a:pt x="286322" y="216047"/>
                      <a:pt x="286629" y="216103"/>
                      <a:pt x="286938" y="216110"/>
                    </a:cubicBezTo>
                    <a:lnTo>
                      <a:pt x="349096" y="216110"/>
                    </a:lnTo>
                    <a:cubicBezTo>
                      <a:pt x="349569" y="216113"/>
                      <a:pt x="350030" y="215968"/>
                      <a:pt x="350417" y="215698"/>
                    </a:cubicBezTo>
                    <a:cubicBezTo>
                      <a:pt x="350500" y="215616"/>
                      <a:pt x="350582" y="215616"/>
                      <a:pt x="350665" y="215533"/>
                    </a:cubicBezTo>
                    <a:cubicBezTo>
                      <a:pt x="351002" y="215247"/>
                      <a:pt x="351259" y="214877"/>
                      <a:pt x="351408" y="214461"/>
                    </a:cubicBezTo>
                    <a:cubicBezTo>
                      <a:pt x="351408" y="214378"/>
                      <a:pt x="351491" y="214378"/>
                      <a:pt x="351491" y="214294"/>
                    </a:cubicBezTo>
                    <a:lnTo>
                      <a:pt x="376502" y="123392"/>
                    </a:lnTo>
                    <a:lnTo>
                      <a:pt x="392930" y="129002"/>
                    </a:lnTo>
                    <a:lnTo>
                      <a:pt x="365028" y="252489"/>
                    </a:lnTo>
                    <a:lnTo>
                      <a:pt x="365028" y="253314"/>
                    </a:lnTo>
                    <a:cubicBezTo>
                      <a:pt x="365028" y="253478"/>
                      <a:pt x="365111" y="253561"/>
                      <a:pt x="365111" y="253725"/>
                    </a:cubicBezTo>
                    <a:cubicBezTo>
                      <a:pt x="365194" y="253891"/>
                      <a:pt x="365194" y="254056"/>
                      <a:pt x="365276" y="254138"/>
                    </a:cubicBezTo>
                    <a:cubicBezTo>
                      <a:pt x="365339" y="254286"/>
                      <a:pt x="365423" y="254425"/>
                      <a:pt x="365524" y="254551"/>
                    </a:cubicBezTo>
                    <a:lnTo>
                      <a:pt x="365854" y="254880"/>
                    </a:lnTo>
                    <a:cubicBezTo>
                      <a:pt x="366018" y="254963"/>
                      <a:pt x="366101" y="255046"/>
                      <a:pt x="366267" y="255127"/>
                    </a:cubicBezTo>
                    <a:cubicBezTo>
                      <a:pt x="366350" y="255209"/>
                      <a:pt x="366432" y="255293"/>
                      <a:pt x="366514" y="255293"/>
                    </a:cubicBezTo>
                    <a:lnTo>
                      <a:pt x="395901" y="267089"/>
                    </a:lnTo>
                    <a:lnTo>
                      <a:pt x="385583" y="350651"/>
                    </a:lnTo>
                    <a:lnTo>
                      <a:pt x="348849" y="319140"/>
                    </a:lnTo>
                    <a:cubicBezTo>
                      <a:pt x="347867" y="318249"/>
                      <a:pt x="346348" y="318322"/>
                      <a:pt x="345456" y="319303"/>
                    </a:cubicBezTo>
                    <a:cubicBezTo>
                      <a:pt x="345431" y="319331"/>
                      <a:pt x="345406" y="319359"/>
                      <a:pt x="345383" y="319387"/>
                    </a:cubicBezTo>
                    <a:cubicBezTo>
                      <a:pt x="344529" y="320439"/>
                      <a:pt x="344676" y="321980"/>
                      <a:pt x="345712" y="322853"/>
                    </a:cubicBezTo>
                    <a:lnTo>
                      <a:pt x="385005" y="356674"/>
                    </a:lnTo>
                    <a:lnTo>
                      <a:pt x="389401" y="556399"/>
                    </a:lnTo>
                    <a:lnTo>
                      <a:pt x="399178" y="556399"/>
                    </a:lnTo>
                    <a:lnTo>
                      <a:pt x="394828" y="356096"/>
                    </a:lnTo>
                    <a:lnTo>
                      <a:pt x="403578" y="285237"/>
                    </a:lnTo>
                    <a:lnTo>
                      <a:pt x="417199" y="335307"/>
                    </a:lnTo>
                    <a:cubicBezTo>
                      <a:pt x="417602" y="336558"/>
                      <a:pt x="418455" y="337616"/>
                      <a:pt x="419592" y="338278"/>
                    </a:cubicBezTo>
                    <a:cubicBezTo>
                      <a:pt x="420219" y="338656"/>
                      <a:pt x="420926" y="338882"/>
                      <a:pt x="421656" y="338937"/>
                    </a:cubicBezTo>
                    <a:cubicBezTo>
                      <a:pt x="421626" y="344270"/>
                      <a:pt x="422377" y="349578"/>
                      <a:pt x="423885" y="354693"/>
                    </a:cubicBezTo>
                    <a:lnTo>
                      <a:pt x="424215" y="356342"/>
                    </a:lnTo>
                    <a:cubicBezTo>
                      <a:pt x="424716" y="359169"/>
                      <a:pt x="426138" y="361750"/>
                      <a:pt x="428260" y="363684"/>
                    </a:cubicBezTo>
                    <a:lnTo>
                      <a:pt x="428919" y="364262"/>
                    </a:lnTo>
                    <a:cubicBezTo>
                      <a:pt x="429798" y="365002"/>
                      <a:pt x="430908" y="365410"/>
                      <a:pt x="432057" y="365417"/>
                    </a:cubicBezTo>
                    <a:lnTo>
                      <a:pt x="432964" y="365417"/>
                    </a:lnTo>
                    <a:cubicBezTo>
                      <a:pt x="435527" y="365363"/>
                      <a:pt x="437926" y="364149"/>
                      <a:pt x="439486" y="362117"/>
                    </a:cubicBezTo>
                    <a:cubicBezTo>
                      <a:pt x="441865" y="367172"/>
                      <a:pt x="445647" y="371439"/>
                      <a:pt x="450383" y="374409"/>
                    </a:cubicBezTo>
                    <a:cubicBezTo>
                      <a:pt x="453597" y="376445"/>
                      <a:pt x="457507" y="377071"/>
                      <a:pt x="461196" y="376139"/>
                    </a:cubicBezTo>
                    <a:cubicBezTo>
                      <a:pt x="471184" y="373418"/>
                      <a:pt x="475559" y="359230"/>
                      <a:pt x="471350" y="343144"/>
                    </a:cubicBezTo>
                    <a:cubicBezTo>
                      <a:pt x="471101" y="342237"/>
                      <a:pt x="470854" y="341082"/>
                      <a:pt x="470441" y="339515"/>
                    </a:cubicBezTo>
                    <a:cubicBezTo>
                      <a:pt x="469537" y="335018"/>
                      <a:pt x="468351" y="330583"/>
                      <a:pt x="466892" y="326234"/>
                    </a:cubicBezTo>
                    <a:lnTo>
                      <a:pt x="469038" y="325657"/>
                    </a:lnTo>
                    <a:cubicBezTo>
                      <a:pt x="471596" y="324877"/>
                      <a:pt x="473087" y="322223"/>
                      <a:pt x="472423" y="319634"/>
                    </a:cubicBezTo>
                    <a:lnTo>
                      <a:pt x="424050" y="142447"/>
                    </a:lnTo>
                    <a:lnTo>
                      <a:pt x="421656" y="130980"/>
                    </a:lnTo>
                    <a:cubicBezTo>
                      <a:pt x="421318" y="129277"/>
                      <a:pt x="420087" y="127890"/>
                      <a:pt x="418436" y="127351"/>
                    </a:cubicBezTo>
                    <a:lnTo>
                      <a:pt x="359993" y="107388"/>
                    </a:lnTo>
                    <a:cubicBezTo>
                      <a:pt x="360324" y="106976"/>
                      <a:pt x="360571" y="106562"/>
                      <a:pt x="360901" y="106151"/>
                    </a:cubicBezTo>
                    <a:cubicBezTo>
                      <a:pt x="364160" y="101252"/>
                      <a:pt x="367110" y="96155"/>
                      <a:pt x="369734" y="90890"/>
                    </a:cubicBezTo>
                    <a:cubicBezTo>
                      <a:pt x="370146" y="91137"/>
                      <a:pt x="370642" y="91384"/>
                      <a:pt x="371054" y="91631"/>
                    </a:cubicBezTo>
                    <a:lnTo>
                      <a:pt x="373531" y="93035"/>
                    </a:lnTo>
                    <a:cubicBezTo>
                      <a:pt x="374799" y="93720"/>
                      <a:pt x="376297" y="93839"/>
                      <a:pt x="377658" y="93364"/>
                    </a:cubicBezTo>
                    <a:cubicBezTo>
                      <a:pt x="378989" y="92859"/>
                      <a:pt x="380041" y="91809"/>
                      <a:pt x="380547" y="90479"/>
                    </a:cubicBezTo>
                    <a:lnTo>
                      <a:pt x="383189" y="83548"/>
                    </a:lnTo>
                    <a:cubicBezTo>
                      <a:pt x="390563" y="67009"/>
                      <a:pt x="390563" y="48119"/>
                      <a:pt x="383189" y="31580"/>
                    </a:cubicBezTo>
                    <a:cubicBezTo>
                      <a:pt x="375959" y="17865"/>
                      <a:pt x="363532" y="7615"/>
                      <a:pt x="348685" y="3121"/>
                    </a:cubicBezTo>
                    <a:cubicBezTo>
                      <a:pt x="323217" y="-5451"/>
                      <a:pt x="295152" y="3953"/>
                      <a:pt x="280005" y="26135"/>
                    </a:cubicBezTo>
                    <a:cubicBezTo>
                      <a:pt x="272975" y="25701"/>
                      <a:pt x="266432" y="29730"/>
                      <a:pt x="263660" y="36200"/>
                    </a:cubicBezTo>
                    <a:cubicBezTo>
                      <a:pt x="260440" y="44860"/>
                      <a:pt x="265724" y="53109"/>
                      <a:pt x="279179" y="60781"/>
                    </a:cubicBezTo>
                    <a:cubicBezTo>
                      <a:pt x="278677" y="68332"/>
                      <a:pt x="278567" y="75903"/>
                      <a:pt x="278849" y="83465"/>
                    </a:cubicBezTo>
                    <a:cubicBezTo>
                      <a:pt x="279519" y="90416"/>
                      <a:pt x="281390" y="97198"/>
                      <a:pt x="284379" y="103510"/>
                    </a:cubicBezTo>
                    <a:lnTo>
                      <a:pt x="241785" y="120257"/>
                    </a:lnTo>
                    <a:lnTo>
                      <a:pt x="192338" y="137332"/>
                    </a:lnTo>
                    <a:lnTo>
                      <a:pt x="140911" y="119596"/>
                    </a:lnTo>
                    <a:cubicBezTo>
                      <a:pt x="155217" y="115369"/>
                      <a:pt x="163384" y="100354"/>
                      <a:pt x="159154" y="86059"/>
                    </a:cubicBezTo>
                    <a:cubicBezTo>
                      <a:pt x="154925" y="71764"/>
                      <a:pt x="139899" y="63601"/>
                      <a:pt x="125593" y="67828"/>
                    </a:cubicBezTo>
                    <a:cubicBezTo>
                      <a:pt x="114123" y="71218"/>
                      <a:pt x="106250" y="81742"/>
                      <a:pt x="106242" y="93695"/>
                    </a:cubicBezTo>
                    <a:cubicBezTo>
                      <a:pt x="106225" y="95580"/>
                      <a:pt x="106419" y="97462"/>
                      <a:pt x="106820" y="99304"/>
                    </a:cubicBezTo>
                    <a:cubicBezTo>
                      <a:pt x="103722" y="99158"/>
                      <a:pt x="100629" y="99664"/>
                      <a:pt x="97740" y="100790"/>
                    </a:cubicBezTo>
                    <a:cubicBezTo>
                      <a:pt x="91549" y="103166"/>
                      <a:pt x="86126" y="107188"/>
                      <a:pt x="82055" y="112420"/>
                    </a:cubicBezTo>
                    <a:lnTo>
                      <a:pt x="81477" y="113163"/>
                    </a:lnTo>
                    <a:cubicBezTo>
                      <a:pt x="74817" y="120908"/>
                      <a:pt x="72548" y="131501"/>
                      <a:pt x="75452" y="141292"/>
                    </a:cubicBezTo>
                    <a:lnTo>
                      <a:pt x="53741" y="167277"/>
                    </a:lnTo>
                    <a:lnTo>
                      <a:pt x="53741" y="35704"/>
                    </a:lnTo>
                    <a:cubicBezTo>
                      <a:pt x="53736" y="33019"/>
                      <a:pt x="51558" y="30844"/>
                      <a:pt x="48871" y="30839"/>
                    </a:cubicBezTo>
                    <a:lnTo>
                      <a:pt x="5287" y="30839"/>
                    </a:lnTo>
                    <a:cubicBezTo>
                      <a:pt x="2583" y="30837"/>
                      <a:pt x="378" y="33003"/>
                      <a:pt x="334" y="35704"/>
                    </a:cubicBezTo>
                    <a:lnTo>
                      <a:pt x="334" y="401628"/>
                    </a:lnTo>
                    <a:cubicBezTo>
                      <a:pt x="348" y="404330"/>
                      <a:pt x="2552" y="406510"/>
                      <a:pt x="5256" y="406495"/>
                    </a:cubicBezTo>
                    <a:cubicBezTo>
                      <a:pt x="5266" y="406495"/>
                      <a:pt x="5277" y="406495"/>
                      <a:pt x="5287" y="406495"/>
                    </a:cubicBezTo>
                    <a:lnTo>
                      <a:pt x="48871" y="406495"/>
                    </a:lnTo>
                    <a:cubicBezTo>
                      <a:pt x="51537" y="406519"/>
                      <a:pt x="53717" y="404380"/>
                      <a:pt x="53742" y="401716"/>
                    </a:cubicBezTo>
                    <a:cubicBezTo>
                      <a:pt x="53742" y="401687"/>
                      <a:pt x="53742" y="401658"/>
                      <a:pt x="53742" y="401629"/>
                    </a:cubicBezTo>
                    <a:lnTo>
                      <a:pt x="53742" y="389503"/>
                    </a:lnTo>
                    <a:cubicBezTo>
                      <a:pt x="62973" y="389330"/>
                      <a:pt x="70538" y="382129"/>
                      <a:pt x="71159" y="372923"/>
                    </a:cubicBezTo>
                    <a:lnTo>
                      <a:pt x="71159" y="335554"/>
                    </a:lnTo>
                    <a:lnTo>
                      <a:pt x="93117" y="317737"/>
                    </a:lnTo>
                    <a:cubicBezTo>
                      <a:pt x="94258" y="316806"/>
                      <a:pt x="94924" y="315414"/>
                      <a:pt x="94933" y="313941"/>
                    </a:cubicBezTo>
                    <a:lnTo>
                      <a:pt x="94933" y="298269"/>
                    </a:lnTo>
                    <a:cubicBezTo>
                      <a:pt x="94904" y="296377"/>
                      <a:pt x="93821" y="294658"/>
                      <a:pt x="92126" y="293815"/>
                    </a:cubicBezTo>
                    <a:cubicBezTo>
                      <a:pt x="90416" y="292980"/>
                      <a:pt x="88373" y="293239"/>
                      <a:pt x="86925" y="294474"/>
                    </a:cubicBezTo>
                    <a:lnTo>
                      <a:pt x="71159" y="307260"/>
                    </a:lnTo>
                    <a:lnTo>
                      <a:pt x="71159" y="273933"/>
                    </a:lnTo>
                    <a:lnTo>
                      <a:pt x="93117" y="256117"/>
                    </a:lnTo>
                    <a:cubicBezTo>
                      <a:pt x="94272" y="255197"/>
                      <a:pt x="94942" y="253799"/>
                      <a:pt x="94932" y="252323"/>
                    </a:cubicBezTo>
                    <a:lnTo>
                      <a:pt x="94932" y="235577"/>
                    </a:lnTo>
                    <a:cubicBezTo>
                      <a:pt x="94904" y="233684"/>
                      <a:pt x="93821" y="231966"/>
                      <a:pt x="92126" y="231123"/>
                    </a:cubicBezTo>
                    <a:cubicBezTo>
                      <a:pt x="90425" y="230302"/>
                      <a:pt x="88404" y="230527"/>
                      <a:pt x="86925" y="231700"/>
                    </a:cubicBezTo>
                    <a:lnTo>
                      <a:pt x="71159" y="244485"/>
                    </a:lnTo>
                    <a:lnTo>
                      <a:pt x="71159" y="218502"/>
                    </a:lnTo>
                    <a:cubicBezTo>
                      <a:pt x="70770" y="210892"/>
                      <a:pt x="65380" y="204462"/>
                      <a:pt x="57952" y="202745"/>
                    </a:cubicBezTo>
                    <a:lnTo>
                      <a:pt x="98069" y="154653"/>
                    </a:lnTo>
                    <a:lnTo>
                      <a:pt x="97657" y="156469"/>
                    </a:lnTo>
                    <a:cubicBezTo>
                      <a:pt x="97247" y="158644"/>
                      <a:pt x="98323" y="160829"/>
                      <a:pt x="100298" y="161830"/>
                    </a:cubicBezTo>
                    <a:lnTo>
                      <a:pt x="191348" y="206705"/>
                    </a:lnTo>
                    <a:cubicBezTo>
                      <a:pt x="192312" y="207208"/>
                      <a:pt x="193423" y="207354"/>
                      <a:pt x="194485" y="207117"/>
                    </a:cubicBezTo>
                    <a:lnTo>
                      <a:pt x="241867" y="197795"/>
                    </a:lnTo>
                    <a:lnTo>
                      <a:pt x="245086" y="262138"/>
                    </a:lnTo>
                    <a:cubicBezTo>
                      <a:pt x="244095" y="262991"/>
                      <a:pt x="243498" y="264214"/>
                      <a:pt x="243435" y="265520"/>
                    </a:cubicBezTo>
                    <a:cubicBezTo>
                      <a:pt x="243390" y="266815"/>
                      <a:pt x="243832" y="268081"/>
                      <a:pt x="244674" y="269067"/>
                    </a:cubicBezTo>
                    <a:lnTo>
                      <a:pt x="245498" y="269892"/>
                    </a:lnTo>
                    <a:lnTo>
                      <a:pt x="249543" y="350566"/>
                    </a:lnTo>
                    <a:lnTo>
                      <a:pt x="240331" y="556397"/>
                    </a:lnTo>
                    <a:lnTo>
                      <a:pt x="250166" y="556397"/>
                    </a:lnTo>
                    <a:close/>
                    <a:moveTo>
                      <a:pt x="462104" y="347021"/>
                    </a:moveTo>
                    <a:cubicBezTo>
                      <a:pt x="464498" y="357662"/>
                      <a:pt x="461691" y="365828"/>
                      <a:pt x="458555" y="366735"/>
                    </a:cubicBezTo>
                    <a:cubicBezTo>
                      <a:pt x="457391" y="366863"/>
                      <a:pt x="456220" y="366571"/>
                      <a:pt x="455253" y="365912"/>
                    </a:cubicBezTo>
                    <a:cubicBezTo>
                      <a:pt x="454794" y="365637"/>
                      <a:pt x="454353" y="365334"/>
                      <a:pt x="453932" y="365004"/>
                    </a:cubicBezTo>
                    <a:cubicBezTo>
                      <a:pt x="453685" y="364757"/>
                      <a:pt x="453354" y="364508"/>
                      <a:pt x="453107" y="364261"/>
                    </a:cubicBezTo>
                    <a:cubicBezTo>
                      <a:pt x="452941" y="364096"/>
                      <a:pt x="452776" y="364013"/>
                      <a:pt x="452612" y="363849"/>
                    </a:cubicBezTo>
                    <a:cubicBezTo>
                      <a:pt x="452281" y="363518"/>
                      <a:pt x="451951" y="363106"/>
                      <a:pt x="451620" y="362777"/>
                    </a:cubicBezTo>
                    <a:cubicBezTo>
                      <a:pt x="451509" y="362592"/>
                      <a:pt x="451370" y="362425"/>
                      <a:pt x="451208" y="362282"/>
                    </a:cubicBezTo>
                    <a:cubicBezTo>
                      <a:pt x="450961" y="361952"/>
                      <a:pt x="450630" y="361539"/>
                      <a:pt x="450383" y="361127"/>
                    </a:cubicBezTo>
                    <a:cubicBezTo>
                      <a:pt x="450171" y="360866"/>
                      <a:pt x="449978" y="360590"/>
                      <a:pt x="449805" y="360301"/>
                    </a:cubicBezTo>
                    <a:cubicBezTo>
                      <a:pt x="449640" y="359973"/>
                      <a:pt x="449392" y="359642"/>
                      <a:pt x="449227" y="359311"/>
                    </a:cubicBezTo>
                    <a:lnTo>
                      <a:pt x="448484" y="358074"/>
                    </a:lnTo>
                    <a:cubicBezTo>
                      <a:pt x="448328" y="357781"/>
                      <a:pt x="448190" y="357478"/>
                      <a:pt x="448071" y="357168"/>
                    </a:cubicBezTo>
                    <a:lnTo>
                      <a:pt x="447328" y="355682"/>
                    </a:lnTo>
                    <a:cubicBezTo>
                      <a:pt x="447162" y="355270"/>
                      <a:pt x="447081" y="354857"/>
                      <a:pt x="446916" y="354527"/>
                    </a:cubicBezTo>
                    <a:cubicBezTo>
                      <a:pt x="446750" y="354033"/>
                      <a:pt x="446503" y="353537"/>
                      <a:pt x="446338" y="353042"/>
                    </a:cubicBezTo>
                    <a:cubicBezTo>
                      <a:pt x="446090" y="352218"/>
                      <a:pt x="445760" y="351310"/>
                      <a:pt x="445512" y="350404"/>
                    </a:cubicBezTo>
                    <a:lnTo>
                      <a:pt x="445512" y="350237"/>
                    </a:lnTo>
                    <a:lnTo>
                      <a:pt x="445099" y="348588"/>
                    </a:lnTo>
                    <a:lnTo>
                      <a:pt x="443036" y="340916"/>
                    </a:lnTo>
                    <a:cubicBezTo>
                      <a:pt x="442813" y="339863"/>
                      <a:pt x="441885" y="339107"/>
                      <a:pt x="440807" y="339102"/>
                    </a:cubicBezTo>
                    <a:lnTo>
                      <a:pt x="440641" y="339102"/>
                    </a:lnTo>
                    <a:cubicBezTo>
                      <a:pt x="439609" y="339137"/>
                      <a:pt x="438699" y="339787"/>
                      <a:pt x="438330" y="340751"/>
                    </a:cubicBezTo>
                    <a:lnTo>
                      <a:pt x="435689" y="348176"/>
                    </a:lnTo>
                    <a:lnTo>
                      <a:pt x="435111" y="349743"/>
                    </a:lnTo>
                    <a:cubicBezTo>
                      <a:pt x="434715" y="350964"/>
                      <a:pt x="434218" y="352151"/>
                      <a:pt x="433625" y="353290"/>
                    </a:cubicBezTo>
                    <a:lnTo>
                      <a:pt x="433377" y="352382"/>
                    </a:lnTo>
                    <a:cubicBezTo>
                      <a:pt x="433213" y="351722"/>
                      <a:pt x="433048" y="350981"/>
                      <a:pt x="432882" y="350237"/>
                    </a:cubicBezTo>
                    <a:cubicBezTo>
                      <a:pt x="432799" y="349908"/>
                      <a:pt x="432718" y="349660"/>
                      <a:pt x="432635" y="349331"/>
                    </a:cubicBezTo>
                    <a:cubicBezTo>
                      <a:pt x="432552" y="348836"/>
                      <a:pt x="432470" y="348424"/>
                      <a:pt x="432387" y="347927"/>
                    </a:cubicBezTo>
                    <a:cubicBezTo>
                      <a:pt x="432304" y="347516"/>
                      <a:pt x="432221" y="347021"/>
                      <a:pt x="432140" y="346608"/>
                    </a:cubicBezTo>
                    <a:cubicBezTo>
                      <a:pt x="432057" y="346197"/>
                      <a:pt x="431974" y="345866"/>
                      <a:pt x="431891" y="345452"/>
                    </a:cubicBezTo>
                    <a:cubicBezTo>
                      <a:pt x="431795" y="344964"/>
                      <a:pt x="431740" y="344468"/>
                      <a:pt x="431726" y="343969"/>
                    </a:cubicBezTo>
                    <a:cubicBezTo>
                      <a:pt x="431644" y="343557"/>
                      <a:pt x="431644" y="343226"/>
                      <a:pt x="431561" y="342896"/>
                    </a:cubicBezTo>
                    <a:cubicBezTo>
                      <a:pt x="431561" y="342320"/>
                      <a:pt x="431479" y="341824"/>
                      <a:pt x="431479" y="341329"/>
                    </a:cubicBezTo>
                    <a:lnTo>
                      <a:pt x="431479" y="339927"/>
                    </a:lnTo>
                    <a:cubicBezTo>
                      <a:pt x="431479" y="339349"/>
                      <a:pt x="431561" y="338771"/>
                      <a:pt x="431561" y="338194"/>
                    </a:cubicBezTo>
                    <a:cubicBezTo>
                      <a:pt x="431624" y="337500"/>
                      <a:pt x="431735" y="336811"/>
                      <a:pt x="431891" y="336132"/>
                    </a:cubicBezTo>
                    <a:cubicBezTo>
                      <a:pt x="431898" y="335849"/>
                      <a:pt x="431954" y="335569"/>
                      <a:pt x="432057" y="335306"/>
                    </a:cubicBezTo>
                    <a:cubicBezTo>
                      <a:pt x="432451" y="333600"/>
                      <a:pt x="433149" y="331980"/>
                      <a:pt x="434120" y="330523"/>
                    </a:cubicBezTo>
                    <a:lnTo>
                      <a:pt x="455335" y="324418"/>
                    </a:lnTo>
                    <a:cubicBezTo>
                      <a:pt x="455582" y="324830"/>
                      <a:pt x="455748" y="325243"/>
                      <a:pt x="455995" y="325573"/>
                    </a:cubicBezTo>
                    <a:cubicBezTo>
                      <a:pt x="456491" y="326563"/>
                      <a:pt x="456903" y="327635"/>
                      <a:pt x="457316" y="328708"/>
                    </a:cubicBezTo>
                    <a:cubicBezTo>
                      <a:pt x="457375" y="329001"/>
                      <a:pt x="457487" y="329280"/>
                      <a:pt x="457646" y="329533"/>
                    </a:cubicBezTo>
                    <a:cubicBezTo>
                      <a:pt x="457976" y="330688"/>
                      <a:pt x="458389" y="331760"/>
                      <a:pt x="458720" y="332998"/>
                    </a:cubicBezTo>
                    <a:cubicBezTo>
                      <a:pt x="458801" y="333327"/>
                      <a:pt x="458884" y="333656"/>
                      <a:pt x="458967" y="333905"/>
                    </a:cubicBezTo>
                    <a:lnTo>
                      <a:pt x="459957" y="337616"/>
                    </a:lnTo>
                    <a:cubicBezTo>
                      <a:pt x="459944" y="337759"/>
                      <a:pt x="459973" y="337902"/>
                      <a:pt x="460040" y="338028"/>
                    </a:cubicBezTo>
                    <a:cubicBezTo>
                      <a:pt x="460371" y="339349"/>
                      <a:pt x="460618" y="340669"/>
                      <a:pt x="460949" y="341906"/>
                    </a:cubicBezTo>
                    <a:cubicBezTo>
                      <a:pt x="460945" y="342022"/>
                      <a:pt x="460973" y="342136"/>
                      <a:pt x="461030" y="342237"/>
                    </a:cubicBezTo>
                    <a:cubicBezTo>
                      <a:pt x="461113" y="342814"/>
                      <a:pt x="461279" y="343392"/>
                      <a:pt x="461361" y="343886"/>
                    </a:cubicBezTo>
                    <a:cubicBezTo>
                      <a:pt x="461525" y="344547"/>
                      <a:pt x="461690" y="345125"/>
                      <a:pt x="461855" y="345619"/>
                    </a:cubicBezTo>
                    <a:cubicBezTo>
                      <a:pt x="461940" y="346113"/>
                      <a:pt x="462022" y="346526"/>
                      <a:pt x="462104" y="347021"/>
                    </a:cubicBezTo>
                    <a:close/>
                    <a:moveTo>
                      <a:pt x="412163" y="135517"/>
                    </a:moveTo>
                    <a:cubicBezTo>
                      <a:pt x="412150" y="135822"/>
                      <a:pt x="412178" y="136127"/>
                      <a:pt x="412246" y="136424"/>
                    </a:cubicBezTo>
                    <a:lnTo>
                      <a:pt x="414475" y="144674"/>
                    </a:lnTo>
                    <a:lnTo>
                      <a:pt x="414475" y="144756"/>
                    </a:lnTo>
                    <a:lnTo>
                      <a:pt x="461691" y="317571"/>
                    </a:lnTo>
                    <a:lnTo>
                      <a:pt x="458802" y="318315"/>
                    </a:lnTo>
                    <a:lnTo>
                      <a:pt x="431975" y="326067"/>
                    </a:lnTo>
                    <a:lnTo>
                      <a:pt x="426444" y="327635"/>
                    </a:lnTo>
                    <a:lnTo>
                      <a:pt x="425371" y="327966"/>
                    </a:lnTo>
                    <a:lnTo>
                      <a:pt x="403166" y="246465"/>
                    </a:lnTo>
                    <a:cubicBezTo>
                      <a:pt x="402880" y="245347"/>
                      <a:pt x="401843" y="244587"/>
                      <a:pt x="400690" y="244651"/>
                    </a:cubicBezTo>
                    <a:cubicBezTo>
                      <a:pt x="399489" y="244753"/>
                      <a:pt x="398525" y="245683"/>
                      <a:pt x="398379" y="246878"/>
                    </a:cubicBezTo>
                    <a:lnTo>
                      <a:pt x="396892" y="259169"/>
                    </a:lnTo>
                    <a:lnTo>
                      <a:pt x="396892" y="259252"/>
                    </a:lnTo>
                    <a:lnTo>
                      <a:pt x="396479" y="262057"/>
                    </a:lnTo>
                    <a:lnTo>
                      <a:pt x="370311" y="251580"/>
                    </a:lnTo>
                    <a:lnTo>
                      <a:pt x="397635" y="130567"/>
                    </a:lnTo>
                    <a:close/>
                    <a:moveTo>
                      <a:pt x="362799" y="82229"/>
                    </a:moveTo>
                    <a:lnTo>
                      <a:pt x="362799" y="82311"/>
                    </a:lnTo>
                    <a:cubicBezTo>
                      <a:pt x="361314" y="85812"/>
                      <a:pt x="359633" y="89227"/>
                      <a:pt x="357764" y="92539"/>
                    </a:cubicBezTo>
                    <a:lnTo>
                      <a:pt x="357517" y="93035"/>
                    </a:lnTo>
                    <a:lnTo>
                      <a:pt x="356526" y="94768"/>
                    </a:lnTo>
                    <a:cubicBezTo>
                      <a:pt x="356138" y="95326"/>
                      <a:pt x="355780" y="95904"/>
                      <a:pt x="355452" y="96499"/>
                    </a:cubicBezTo>
                    <a:cubicBezTo>
                      <a:pt x="355288" y="96830"/>
                      <a:pt x="355040" y="97077"/>
                      <a:pt x="354874" y="97407"/>
                    </a:cubicBezTo>
                    <a:cubicBezTo>
                      <a:pt x="354297" y="98396"/>
                      <a:pt x="353637" y="99387"/>
                      <a:pt x="352976" y="100459"/>
                    </a:cubicBezTo>
                    <a:cubicBezTo>
                      <a:pt x="352681" y="100742"/>
                      <a:pt x="352405" y="101046"/>
                      <a:pt x="352150" y="101367"/>
                    </a:cubicBezTo>
                    <a:cubicBezTo>
                      <a:pt x="351491" y="102192"/>
                      <a:pt x="350830" y="102933"/>
                      <a:pt x="350170" y="103677"/>
                    </a:cubicBezTo>
                    <a:cubicBezTo>
                      <a:pt x="349509" y="104502"/>
                      <a:pt x="348685" y="105327"/>
                      <a:pt x="347859" y="106233"/>
                    </a:cubicBezTo>
                    <a:cubicBezTo>
                      <a:pt x="340644" y="114673"/>
                      <a:pt x="330497" y="120067"/>
                      <a:pt x="319461" y="121329"/>
                    </a:cubicBezTo>
                    <a:cubicBezTo>
                      <a:pt x="308649" y="119960"/>
                      <a:pt x="299377" y="112956"/>
                      <a:pt x="295111" y="102933"/>
                    </a:cubicBezTo>
                    <a:cubicBezTo>
                      <a:pt x="294297" y="101555"/>
                      <a:pt x="293579" y="100122"/>
                      <a:pt x="292964" y="98644"/>
                    </a:cubicBezTo>
                    <a:cubicBezTo>
                      <a:pt x="292882" y="98479"/>
                      <a:pt x="292799" y="98232"/>
                      <a:pt x="292717" y="98068"/>
                    </a:cubicBezTo>
                    <a:cubicBezTo>
                      <a:pt x="292139" y="96665"/>
                      <a:pt x="291561" y="95180"/>
                      <a:pt x="291066" y="93778"/>
                    </a:cubicBezTo>
                    <a:cubicBezTo>
                      <a:pt x="290983" y="93447"/>
                      <a:pt x="290818" y="93117"/>
                      <a:pt x="290735" y="92787"/>
                    </a:cubicBezTo>
                    <a:cubicBezTo>
                      <a:pt x="290246" y="91325"/>
                      <a:pt x="289833" y="89838"/>
                      <a:pt x="289497" y="88333"/>
                    </a:cubicBezTo>
                    <a:cubicBezTo>
                      <a:pt x="289483" y="87997"/>
                      <a:pt x="289427" y="87665"/>
                      <a:pt x="289332" y="87343"/>
                    </a:cubicBezTo>
                    <a:cubicBezTo>
                      <a:pt x="289084" y="85859"/>
                      <a:pt x="288837" y="84374"/>
                      <a:pt x="288671" y="82889"/>
                    </a:cubicBezTo>
                    <a:lnTo>
                      <a:pt x="288671" y="81982"/>
                    </a:lnTo>
                    <a:cubicBezTo>
                      <a:pt x="288600" y="81463"/>
                      <a:pt x="288573" y="80939"/>
                      <a:pt x="288589" y="80415"/>
                    </a:cubicBezTo>
                    <a:cubicBezTo>
                      <a:pt x="288394" y="73756"/>
                      <a:pt x="288559" y="67092"/>
                      <a:pt x="289084" y="60451"/>
                    </a:cubicBezTo>
                    <a:cubicBezTo>
                      <a:pt x="289127" y="60499"/>
                      <a:pt x="289186" y="60528"/>
                      <a:pt x="289249" y="60534"/>
                    </a:cubicBezTo>
                    <a:lnTo>
                      <a:pt x="290488" y="61029"/>
                    </a:lnTo>
                    <a:cubicBezTo>
                      <a:pt x="290753" y="61124"/>
                      <a:pt x="291031" y="61180"/>
                      <a:pt x="291312" y="61195"/>
                    </a:cubicBezTo>
                    <a:cubicBezTo>
                      <a:pt x="291567" y="61210"/>
                      <a:pt x="291818" y="61265"/>
                      <a:pt x="292056" y="61359"/>
                    </a:cubicBezTo>
                    <a:cubicBezTo>
                      <a:pt x="294836" y="62140"/>
                      <a:pt x="297543" y="63161"/>
                      <a:pt x="300145" y="64411"/>
                    </a:cubicBezTo>
                    <a:lnTo>
                      <a:pt x="305016" y="66061"/>
                    </a:lnTo>
                    <a:cubicBezTo>
                      <a:pt x="305250" y="66180"/>
                      <a:pt x="305500" y="66263"/>
                      <a:pt x="305758" y="66307"/>
                    </a:cubicBezTo>
                    <a:cubicBezTo>
                      <a:pt x="314938" y="70132"/>
                      <a:pt x="325222" y="70368"/>
                      <a:pt x="334568" y="66968"/>
                    </a:cubicBezTo>
                    <a:lnTo>
                      <a:pt x="352233" y="76207"/>
                    </a:lnTo>
                    <a:cubicBezTo>
                      <a:pt x="352976" y="76704"/>
                      <a:pt x="353884" y="77279"/>
                      <a:pt x="355205" y="78023"/>
                    </a:cubicBezTo>
                    <a:cubicBezTo>
                      <a:pt x="356195" y="78601"/>
                      <a:pt x="357103" y="79095"/>
                      <a:pt x="357681" y="79425"/>
                    </a:cubicBezTo>
                    <a:cubicBezTo>
                      <a:pt x="358046" y="79875"/>
                      <a:pt x="358588" y="80145"/>
                      <a:pt x="359168" y="80167"/>
                    </a:cubicBezTo>
                    <a:cubicBezTo>
                      <a:pt x="360474" y="80617"/>
                      <a:pt x="361744" y="81169"/>
                      <a:pt x="362965" y="81816"/>
                    </a:cubicBezTo>
                    <a:cubicBezTo>
                      <a:pt x="362882" y="81982"/>
                      <a:pt x="362882" y="82146"/>
                      <a:pt x="362799" y="82229"/>
                    </a:cubicBezTo>
                    <a:close/>
                    <a:moveTo>
                      <a:pt x="347693" y="113244"/>
                    </a:moveTo>
                    <a:lnTo>
                      <a:pt x="337623" y="138322"/>
                    </a:lnTo>
                    <a:lnTo>
                      <a:pt x="324828" y="125701"/>
                    </a:lnTo>
                    <a:cubicBezTo>
                      <a:pt x="333415" y="123636"/>
                      <a:pt x="341303" y="119338"/>
                      <a:pt x="347693" y="113244"/>
                    </a:cubicBezTo>
                    <a:close/>
                    <a:moveTo>
                      <a:pt x="313436" y="125453"/>
                    </a:moveTo>
                    <a:lnTo>
                      <a:pt x="301137" y="135105"/>
                    </a:lnTo>
                    <a:lnTo>
                      <a:pt x="298413" y="115967"/>
                    </a:lnTo>
                    <a:cubicBezTo>
                      <a:pt x="302409" y="120501"/>
                      <a:pt x="307623" y="123793"/>
                      <a:pt x="313436" y="125453"/>
                    </a:cubicBezTo>
                    <a:close/>
                    <a:moveTo>
                      <a:pt x="276125" y="46758"/>
                    </a:moveTo>
                    <a:cubicBezTo>
                      <a:pt x="275712" y="46264"/>
                      <a:pt x="275217" y="45850"/>
                      <a:pt x="274886" y="45356"/>
                    </a:cubicBezTo>
                    <a:lnTo>
                      <a:pt x="274391" y="44860"/>
                    </a:lnTo>
                    <a:cubicBezTo>
                      <a:pt x="274005" y="44358"/>
                      <a:pt x="273647" y="43835"/>
                      <a:pt x="273318" y="43293"/>
                    </a:cubicBezTo>
                    <a:cubicBezTo>
                      <a:pt x="273318" y="43129"/>
                      <a:pt x="273236" y="43046"/>
                      <a:pt x="273236" y="42963"/>
                    </a:cubicBezTo>
                    <a:cubicBezTo>
                      <a:pt x="272996" y="42467"/>
                      <a:pt x="272830" y="41939"/>
                      <a:pt x="272740" y="41396"/>
                    </a:cubicBezTo>
                    <a:lnTo>
                      <a:pt x="272740" y="41149"/>
                    </a:lnTo>
                    <a:cubicBezTo>
                      <a:pt x="272667" y="40621"/>
                      <a:pt x="272724" y="40083"/>
                      <a:pt x="272906" y="39581"/>
                    </a:cubicBezTo>
                    <a:cubicBezTo>
                      <a:pt x="273534" y="38170"/>
                      <a:pt x="274786" y="37133"/>
                      <a:pt x="276290" y="36777"/>
                    </a:cubicBezTo>
                    <a:cubicBezTo>
                      <a:pt x="276505" y="36681"/>
                      <a:pt x="276725" y="36598"/>
                      <a:pt x="276949" y="36529"/>
                    </a:cubicBezTo>
                    <a:cubicBezTo>
                      <a:pt x="277654" y="36337"/>
                      <a:pt x="278371" y="36200"/>
                      <a:pt x="279097" y="36118"/>
                    </a:cubicBezTo>
                    <a:cubicBezTo>
                      <a:pt x="279509" y="36118"/>
                      <a:pt x="279922" y="36035"/>
                      <a:pt x="280417" y="36035"/>
                    </a:cubicBezTo>
                    <a:cubicBezTo>
                      <a:pt x="281624" y="35920"/>
                      <a:pt x="282838" y="35892"/>
                      <a:pt x="284050" y="35951"/>
                    </a:cubicBezTo>
                    <a:cubicBezTo>
                      <a:pt x="284952" y="35936"/>
                      <a:pt x="285788" y="35473"/>
                      <a:pt x="286278" y="34716"/>
                    </a:cubicBezTo>
                    <a:cubicBezTo>
                      <a:pt x="286953" y="33545"/>
                      <a:pt x="287697" y="32416"/>
                      <a:pt x="288506" y="31333"/>
                    </a:cubicBezTo>
                    <a:cubicBezTo>
                      <a:pt x="289064" y="30448"/>
                      <a:pt x="289671" y="29594"/>
                      <a:pt x="290323" y="28776"/>
                    </a:cubicBezTo>
                    <a:cubicBezTo>
                      <a:pt x="290938" y="27969"/>
                      <a:pt x="291600" y="27197"/>
                      <a:pt x="292305" y="26466"/>
                    </a:cubicBezTo>
                    <a:cubicBezTo>
                      <a:pt x="293047" y="25641"/>
                      <a:pt x="293790" y="24733"/>
                      <a:pt x="294615" y="23908"/>
                    </a:cubicBezTo>
                    <a:cubicBezTo>
                      <a:pt x="295193" y="23331"/>
                      <a:pt x="295853" y="22837"/>
                      <a:pt x="296431" y="22342"/>
                    </a:cubicBezTo>
                    <a:cubicBezTo>
                      <a:pt x="297504" y="21434"/>
                      <a:pt x="298494" y="20526"/>
                      <a:pt x="299568" y="19702"/>
                    </a:cubicBezTo>
                    <a:cubicBezTo>
                      <a:pt x="300064" y="19371"/>
                      <a:pt x="300559" y="19124"/>
                      <a:pt x="301054" y="18794"/>
                    </a:cubicBezTo>
                    <a:cubicBezTo>
                      <a:pt x="302296" y="17866"/>
                      <a:pt x="303592" y="17013"/>
                      <a:pt x="304934" y="16237"/>
                    </a:cubicBezTo>
                    <a:cubicBezTo>
                      <a:pt x="305347" y="16072"/>
                      <a:pt x="305676" y="15908"/>
                      <a:pt x="306007" y="15742"/>
                    </a:cubicBezTo>
                    <a:cubicBezTo>
                      <a:pt x="307575" y="14917"/>
                      <a:pt x="309143" y="14174"/>
                      <a:pt x="310712" y="13515"/>
                    </a:cubicBezTo>
                    <a:cubicBezTo>
                      <a:pt x="311043" y="13349"/>
                      <a:pt x="311455" y="13267"/>
                      <a:pt x="311785" y="13103"/>
                    </a:cubicBezTo>
                    <a:cubicBezTo>
                      <a:pt x="313436" y="12526"/>
                      <a:pt x="315087" y="11948"/>
                      <a:pt x="316737" y="11453"/>
                    </a:cubicBezTo>
                    <a:cubicBezTo>
                      <a:pt x="317391" y="11302"/>
                      <a:pt x="318053" y="11192"/>
                      <a:pt x="318719" y="11122"/>
                    </a:cubicBezTo>
                    <a:cubicBezTo>
                      <a:pt x="320122" y="10793"/>
                      <a:pt x="321609" y="10462"/>
                      <a:pt x="323094" y="10215"/>
                    </a:cubicBezTo>
                    <a:cubicBezTo>
                      <a:pt x="325258" y="9952"/>
                      <a:pt x="327436" y="9814"/>
                      <a:pt x="329615" y="9803"/>
                    </a:cubicBezTo>
                    <a:cubicBezTo>
                      <a:pt x="335027" y="9820"/>
                      <a:pt x="340402" y="10683"/>
                      <a:pt x="345547" y="12359"/>
                    </a:cubicBezTo>
                    <a:cubicBezTo>
                      <a:pt x="350023" y="13856"/>
                      <a:pt x="354293" y="15907"/>
                      <a:pt x="358259" y="18464"/>
                    </a:cubicBezTo>
                    <a:cubicBezTo>
                      <a:pt x="358508" y="18629"/>
                      <a:pt x="358837" y="18711"/>
                      <a:pt x="359085" y="18876"/>
                    </a:cubicBezTo>
                    <a:cubicBezTo>
                      <a:pt x="359249" y="19042"/>
                      <a:pt x="359415" y="19123"/>
                      <a:pt x="359580" y="19287"/>
                    </a:cubicBezTo>
                    <a:cubicBezTo>
                      <a:pt x="365855" y="23482"/>
                      <a:pt x="370943" y="29221"/>
                      <a:pt x="374356" y="35950"/>
                    </a:cubicBezTo>
                    <a:cubicBezTo>
                      <a:pt x="378521" y="44762"/>
                      <a:pt x="379876" y="54640"/>
                      <a:pt x="378236" y="64246"/>
                    </a:cubicBezTo>
                    <a:cubicBezTo>
                      <a:pt x="377412" y="69636"/>
                      <a:pt x="376001" y="74919"/>
                      <a:pt x="374026" y="80001"/>
                    </a:cubicBezTo>
                    <a:lnTo>
                      <a:pt x="373365" y="81732"/>
                    </a:lnTo>
                    <a:cubicBezTo>
                      <a:pt x="369251" y="79296"/>
                      <a:pt x="364944" y="77199"/>
                      <a:pt x="360488" y="75464"/>
                    </a:cubicBezTo>
                    <a:cubicBezTo>
                      <a:pt x="359827" y="75051"/>
                      <a:pt x="358919" y="74474"/>
                      <a:pt x="357681" y="73731"/>
                    </a:cubicBezTo>
                    <a:cubicBezTo>
                      <a:pt x="356526" y="73154"/>
                      <a:pt x="355452" y="72494"/>
                      <a:pt x="355040" y="72247"/>
                    </a:cubicBezTo>
                    <a:cubicBezTo>
                      <a:pt x="354896" y="72109"/>
                      <a:pt x="354728" y="71997"/>
                      <a:pt x="354545" y="71916"/>
                    </a:cubicBezTo>
                    <a:lnTo>
                      <a:pt x="335476" y="61935"/>
                    </a:lnTo>
                    <a:cubicBezTo>
                      <a:pt x="334562" y="61455"/>
                      <a:pt x="333447" y="61587"/>
                      <a:pt x="332670" y="62266"/>
                    </a:cubicBezTo>
                    <a:cubicBezTo>
                      <a:pt x="329450" y="65317"/>
                      <a:pt x="319215" y="64987"/>
                      <a:pt x="307163" y="61605"/>
                    </a:cubicBezTo>
                    <a:cubicBezTo>
                      <a:pt x="307080" y="61605"/>
                      <a:pt x="306502" y="61357"/>
                      <a:pt x="306419" y="61357"/>
                    </a:cubicBezTo>
                    <a:lnTo>
                      <a:pt x="301962" y="59872"/>
                    </a:lnTo>
                    <a:cubicBezTo>
                      <a:pt x="299224" y="58562"/>
                      <a:pt x="296380" y="57486"/>
                      <a:pt x="293460" y="56656"/>
                    </a:cubicBezTo>
                    <a:cubicBezTo>
                      <a:pt x="292953" y="56480"/>
                      <a:pt x="292426" y="56369"/>
                      <a:pt x="291891" y="56326"/>
                    </a:cubicBezTo>
                    <a:lnTo>
                      <a:pt x="291809" y="56244"/>
                    </a:lnTo>
                    <a:cubicBezTo>
                      <a:pt x="291561" y="56078"/>
                      <a:pt x="291396" y="55995"/>
                      <a:pt x="291149" y="55831"/>
                    </a:cubicBezTo>
                    <a:cubicBezTo>
                      <a:pt x="290735" y="55667"/>
                      <a:pt x="290323" y="55418"/>
                      <a:pt x="289827" y="55253"/>
                    </a:cubicBezTo>
                    <a:cubicBezTo>
                      <a:pt x="289827" y="55253"/>
                      <a:pt x="285782" y="52779"/>
                      <a:pt x="285618" y="53108"/>
                    </a:cubicBezTo>
                    <a:cubicBezTo>
                      <a:pt x="282227" y="51350"/>
                      <a:pt x="279043" y="49221"/>
                      <a:pt x="276125" y="46758"/>
                    </a:cubicBezTo>
                    <a:close/>
                    <a:moveTo>
                      <a:pt x="292717" y="110770"/>
                    </a:moveTo>
                    <a:lnTo>
                      <a:pt x="296844" y="139972"/>
                    </a:lnTo>
                    <a:cubicBezTo>
                      <a:pt x="296923" y="140860"/>
                      <a:pt x="297499" y="141627"/>
                      <a:pt x="298331" y="141951"/>
                    </a:cubicBezTo>
                    <a:cubicBezTo>
                      <a:pt x="299159" y="142259"/>
                      <a:pt x="300087" y="142135"/>
                      <a:pt x="300807" y="141622"/>
                    </a:cubicBezTo>
                    <a:lnTo>
                      <a:pt x="319298" y="127102"/>
                    </a:lnTo>
                    <a:lnTo>
                      <a:pt x="336797" y="144426"/>
                    </a:lnTo>
                    <a:cubicBezTo>
                      <a:pt x="337388" y="144997"/>
                      <a:pt x="338220" y="145243"/>
                      <a:pt x="339026" y="145086"/>
                    </a:cubicBezTo>
                    <a:cubicBezTo>
                      <a:pt x="339851" y="144944"/>
                      <a:pt x="340540" y="144380"/>
                      <a:pt x="340842" y="143600"/>
                    </a:cubicBezTo>
                    <a:lnTo>
                      <a:pt x="352233" y="115059"/>
                    </a:lnTo>
                    <a:lnTo>
                      <a:pt x="360488" y="117864"/>
                    </a:lnTo>
                    <a:lnTo>
                      <a:pt x="371880" y="121823"/>
                    </a:lnTo>
                    <a:lnTo>
                      <a:pt x="347281" y="211242"/>
                    </a:lnTo>
                    <a:lnTo>
                      <a:pt x="288920" y="211242"/>
                    </a:lnTo>
                    <a:lnTo>
                      <a:pt x="270099" y="119680"/>
                    </a:lnTo>
                    <a:close/>
                    <a:moveTo>
                      <a:pt x="43919" y="396679"/>
                    </a:moveTo>
                    <a:lnTo>
                      <a:pt x="10156" y="396679"/>
                    </a:lnTo>
                    <a:lnTo>
                      <a:pt x="10156" y="40655"/>
                    </a:lnTo>
                    <a:lnTo>
                      <a:pt x="43919" y="40655"/>
                    </a:lnTo>
                    <a:close/>
                    <a:moveTo>
                      <a:pt x="70664" y="257520"/>
                    </a:moveTo>
                    <a:lnTo>
                      <a:pt x="85109" y="245888"/>
                    </a:lnTo>
                    <a:lnTo>
                      <a:pt x="85109" y="249931"/>
                    </a:lnTo>
                    <a:lnTo>
                      <a:pt x="75286" y="257931"/>
                    </a:lnTo>
                    <a:lnTo>
                      <a:pt x="70664" y="261643"/>
                    </a:lnTo>
                    <a:close/>
                    <a:moveTo>
                      <a:pt x="70664" y="320295"/>
                    </a:moveTo>
                    <a:lnTo>
                      <a:pt x="85109" y="308581"/>
                    </a:lnTo>
                    <a:lnTo>
                      <a:pt x="85109" y="311550"/>
                    </a:lnTo>
                    <a:lnTo>
                      <a:pt x="75286" y="319552"/>
                    </a:lnTo>
                    <a:lnTo>
                      <a:pt x="70664" y="323263"/>
                    </a:lnTo>
                    <a:close/>
                    <a:moveTo>
                      <a:pt x="61335" y="218503"/>
                    </a:moveTo>
                    <a:lnTo>
                      <a:pt x="61335" y="372923"/>
                    </a:lnTo>
                    <a:cubicBezTo>
                      <a:pt x="60885" y="376257"/>
                      <a:pt x="58303" y="378904"/>
                      <a:pt x="54979" y="379439"/>
                    </a:cubicBezTo>
                    <a:lnTo>
                      <a:pt x="54979" y="212066"/>
                    </a:lnTo>
                    <a:cubicBezTo>
                      <a:pt x="58291" y="212568"/>
                      <a:pt x="60878" y="215187"/>
                      <a:pt x="61335" y="218503"/>
                    </a:cubicBezTo>
                    <a:close/>
                    <a:moveTo>
                      <a:pt x="106985" y="135188"/>
                    </a:moveTo>
                    <a:cubicBezTo>
                      <a:pt x="106242" y="135929"/>
                      <a:pt x="105499" y="136672"/>
                      <a:pt x="104756" y="137415"/>
                    </a:cubicBezTo>
                    <a:cubicBezTo>
                      <a:pt x="104673" y="137415"/>
                      <a:pt x="104590" y="137496"/>
                      <a:pt x="104508" y="137579"/>
                    </a:cubicBezTo>
                    <a:cubicBezTo>
                      <a:pt x="103848" y="138156"/>
                      <a:pt x="103188" y="138651"/>
                      <a:pt x="102527" y="139147"/>
                    </a:cubicBezTo>
                    <a:cubicBezTo>
                      <a:pt x="101866" y="139642"/>
                      <a:pt x="101123" y="140054"/>
                      <a:pt x="100464" y="140467"/>
                    </a:cubicBezTo>
                    <a:lnTo>
                      <a:pt x="99968" y="140714"/>
                    </a:lnTo>
                    <a:cubicBezTo>
                      <a:pt x="98958" y="141314"/>
                      <a:pt x="97876" y="141785"/>
                      <a:pt x="96748" y="142116"/>
                    </a:cubicBezTo>
                    <a:cubicBezTo>
                      <a:pt x="96540" y="142210"/>
                      <a:pt x="96317" y="142266"/>
                      <a:pt x="96089" y="142281"/>
                    </a:cubicBezTo>
                    <a:cubicBezTo>
                      <a:pt x="95602" y="142426"/>
                      <a:pt x="95171" y="142714"/>
                      <a:pt x="94850" y="143106"/>
                    </a:cubicBezTo>
                    <a:lnTo>
                      <a:pt x="57374" y="188146"/>
                    </a:lnTo>
                    <a:lnTo>
                      <a:pt x="57374" y="178330"/>
                    </a:lnTo>
                    <a:lnTo>
                      <a:pt x="75122" y="157047"/>
                    </a:lnTo>
                    <a:lnTo>
                      <a:pt x="86347" y="143600"/>
                    </a:lnTo>
                    <a:cubicBezTo>
                      <a:pt x="87110" y="142652"/>
                      <a:pt x="87075" y="141291"/>
                      <a:pt x="86265" y="140383"/>
                    </a:cubicBezTo>
                    <a:cubicBezTo>
                      <a:pt x="85861" y="139895"/>
                      <a:pt x="85502" y="139371"/>
                      <a:pt x="85192" y="138817"/>
                    </a:cubicBezTo>
                    <a:cubicBezTo>
                      <a:pt x="85006" y="138539"/>
                      <a:pt x="84866" y="138232"/>
                      <a:pt x="84779" y="137909"/>
                    </a:cubicBezTo>
                    <a:lnTo>
                      <a:pt x="84284" y="136673"/>
                    </a:lnTo>
                    <a:cubicBezTo>
                      <a:pt x="84189" y="136379"/>
                      <a:pt x="84134" y="136074"/>
                      <a:pt x="84119" y="135766"/>
                    </a:cubicBezTo>
                    <a:cubicBezTo>
                      <a:pt x="84036" y="135269"/>
                      <a:pt x="83955" y="134693"/>
                      <a:pt x="83872" y="134197"/>
                    </a:cubicBezTo>
                    <a:lnTo>
                      <a:pt x="83872" y="133289"/>
                    </a:lnTo>
                    <a:cubicBezTo>
                      <a:pt x="83872" y="132713"/>
                      <a:pt x="83955" y="132053"/>
                      <a:pt x="83955" y="131393"/>
                    </a:cubicBezTo>
                    <a:cubicBezTo>
                      <a:pt x="84022" y="131151"/>
                      <a:pt x="84050" y="130901"/>
                      <a:pt x="84036" y="130651"/>
                    </a:cubicBezTo>
                    <a:cubicBezTo>
                      <a:pt x="84202" y="129990"/>
                      <a:pt x="84367" y="129247"/>
                      <a:pt x="84532" y="128506"/>
                    </a:cubicBezTo>
                    <a:cubicBezTo>
                      <a:pt x="84614" y="128258"/>
                      <a:pt x="84614" y="128093"/>
                      <a:pt x="84697" y="127846"/>
                    </a:cubicBezTo>
                    <a:cubicBezTo>
                      <a:pt x="84945" y="127102"/>
                      <a:pt x="85275" y="126279"/>
                      <a:pt x="85606" y="125536"/>
                    </a:cubicBezTo>
                    <a:cubicBezTo>
                      <a:pt x="85649" y="125340"/>
                      <a:pt x="85704" y="125147"/>
                      <a:pt x="85770" y="124958"/>
                    </a:cubicBezTo>
                    <a:lnTo>
                      <a:pt x="87008" y="122484"/>
                    </a:lnTo>
                    <a:cubicBezTo>
                      <a:pt x="87174" y="122319"/>
                      <a:pt x="87174" y="122154"/>
                      <a:pt x="87338" y="121990"/>
                    </a:cubicBezTo>
                    <a:cubicBezTo>
                      <a:pt x="87913" y="121017"/>
                      <a:pt x="88548" y="120081"/>
                      <a:pt x="89237" y="119185"/>
                    </a:cubicBezTo>
                    <a:lnTo>
                      <a:pt x="89320" y="119019"/>
                    </a:lnTo>
                    <a:lnTo>
                      <a:pt x="89733" y="118524"/>
                    </a:lnTo>
                    <a:cubicBezTo>
                      <a:pt x="90521" y="117533"/>
                      <a:pt x="91376" y="116596"/>
                      <a:pt x="92291" y="115720"/>
                    </a:cubicBezTo>
                    <a:cubicBezTo>
                      <a:pt x="93836" y="114204"/>
                      <a:pt x="95553" y="112875"/>
                      <a:pt x="97409" y="111760"/>
                    </a:cubicBezTo>
                    <a:cubicBezTo>
                      <a:pt x="97632" y="111671"/>
                      <a:pt x="97830" y="111530"/>
                      <a:pt x="97987" y="111348"/>
                    </a:cubicBezTo>
                    <a:cubicBezTo>
                      <a:pt x="98078" y="111359"/>
                      <a:pt x="98169" y="111329"/>
                      <a:pt x="98235" y="111266"/>
                    </a:cubicBezTo>
                    <a:cubicBezTo>
                      <a:pt x="99139" y="110784"/>
                      <a:pt x="100077" y="110371"/>
                      <a:pt x="101042" y="110028"/>
                    </a:cubicBezTo>
                    <a:cubicBezTo>
                      <a:pt x="101864" y="109702"/>
                      <a:pt x="102724" y="109480"/>
                      <a:pt x="103601" y="109366"/>
                    </a:cubicBezTo>
                    <a:cubicBezTo>
                      <a:pt x="103930" y="109286"/>
                      <a:pt x="104262" y="109286"/>
                      <a:pt x="104591" y="109203"/>
                    </a:cubicBezTo>
                    <a:cubicBezTo>
                      <a:pt x="105086" y="109203"/>
                      <a:pt x="105499" y="109119"/>
                      <a:pt x="105995" y="109119"/>
                    </a:cubicBezTo>
                    <a:cubicBezTo>
                      <a:pt x="106325" y="109119"/>
                      <a:pt x="106655" y="109203"/>
                      <a:pt x="106985" y="109203"/>
                    </a:cubicBezTo>
                    <a:cubicBezTo>
                      <a:pt x="107481" y="109286"/>
                      <a:pt x="107893" y="109366"/>
                      <a:pt x="108305" y="109450"/>
                    </a:cubicBezTo>
                    <a:cubicBezTo>
                      <a:pt x="108594" y="109524"/>
                      <a:pt x="108871" y="109635"/>
                      <a:pt x="109131" y="109780"/>
                    </a:cubicBezTo>
                    <a:cubicBezTo>
                      <a:pt x="109740" y="109987"/>
                      <a:pt x="110322" y="110263"/>
                      <a:pt x="110865" y="110605"/>
                    </a:cubicBezTo>
                    <a:cubicBezTo>
                      <a:pt x="111904" y="111352"/>
                      <a:pt x="113344" y="111172"/>
                      <a:pt x="114167" y="110193"/>
                    </a:cubicBezTo>
                    <a:lnTo>
                      <a:pt x="115406" y="108625"/>
                    </a:lnTo>
                    <a:lnTo>
                      <a:pt x="117221" y="106481"/>
                    </a:lnTo>
                    <a:lnTo>
                      <a:pt x="118294" y="105160"/>
                    </a:lnTo>
                    <a:cubicBezTo>
                      <a:pt x="118965" y="104365"/>
                      <a:pt x="119032" y="103223"/>
                      <a:pt x="118459" y="102355"/>
                    </a:cubicBezTo>
                    <a:lnTo>
                      <a:pt x="117716" y="100872"/>
                    </a:lnTo>
                    <a:cubicBezTo>
                      <a:pt x="117210" y="99847"/>
                      <a:pt x="116822" y="98767"/>
                      <a:pt x="116561" y="97654"/>
                    </a:cubicBezTo>
                    <a:cubicBezTo>
                      <a:pt x="116494" y="97527"/>
                      <a:pt x="116465" y="97383"/>
                      <a:pt x="116478" y="97241"/>
                    </a:cubicBezTo>
                    <a:cubicBezTo>
                      <a:pt x="114531" y="87980"/>
                      <a:pt x="120466" y="78895"/>
                      <a:pt x="129733" y="76950"/>
                    </a:cubicBezTo>
                    <a:cubicBezTo>
                      <a:pt x="139001" y="75004"/>
                      <a:pt x="148092" y="80935"/>
                      <a:pt x="150039" y="90195"/>
                    </a:cubicBezTo>
                    <a:cubicBezTo>
                      <a:pt x="151985" y="99456"/>
                      <a:pt x="146051" y="108541"/>
                      <a:pt x="136784" y="110486"/>
                    </a:cubicBezTo>
                    <a:cubicBezTo>
                      <a:pt x="135617" y="110731"/>
                      <a:pt x="134427" y="110854"/>
                      <a:pt x="133235" y="110852"/>
                    </a:cubicBezTo>
                    <a:cubicBezTo>
                      <a:pt x="132068" y="110838"/>
                      <a:pt x="130906" y="110699"/>
                      <a:pt x="129769" y="110440"/>
                    </a:cubicBezTo>
                    <a:cubicBezTo>
                      <a:pt x="129374" y="110369"/>
                      <a:pt x="128987" y="110258"/>
                      <a:pt x="128613" y="110111"/>
                    </a:cubicBezTo>
                    <a:cubicBezTo>
                      <a:pt x="127586" y="109864"/>
                      <a:pt x="126589" y="109504"/>
                      <a:pt x="125641" y="109038"/>
                    </a:cubicBezTo>
                    <a:cubicBezTo>
                      <a:pt x="124618" y="108536"/>
                      <a:pt x="123383" y="108810"/>
                      <a:pt x="122669" y="109697"/>
                    </a:cubicBezTo>
                    <a:lnTo>
                      <a:pt x="120605" y="112172"/>
                    </a:lnTo>
                    <a:lnTo>
                      <a:pt x="118130" y="115143"/>
                    </a:lnTo>
                    <a:lnTo>
                      <a:pt x="114828" y="119102"/>
                    </a:lnTo>
                    <a:cubicBezTo>
                      <a:pt x="114531" y="119481"/>
                      <a:pt x="114358" y="119941"/>
                      <a:pt x="114332" y="120421"/>
                    </a:cubicBezTo>
                    <a:cubicBezTo>
                      <a:pt x="113660" y="124955"/>
                      <a:pt x="111842" y="129242"/>
                      <a:pt x="109048" y="132878"/>
                    </a:cubicBezTo>
                    <a:lnTo>
                      <a:pt x="108553" y="133539"/>
                    </a:lnTo>
                    <a:cubicBezTo>
                      <a:pt x="108058" y="134116"/>
                      <a:pt x="107563" y="134611"/>
                      <a:pt x="107068" y="135105"/>
                    </a:cubicBezTo>
                    <a:close/>
                    <a:moveTo>
                      <a:pt x="248306" y="186578"/>
                    </a:moveTo>
                    <a:lnTo>
                      <a:pt x="245499" y="187072"/>
                    </a:lnTo>
                    <a:lnTo>
                      <a:pt x="231962" y="189796"/>
                    </a:lnTo>
                    <a:lnTo>
                      <a:pt x="194237" y="197136"/>
                    </a:lnTo>
                    <a:lnTo>
                      <a:pt x="108224" y="154737"/>
                    </a:lnTo>
                    <a:cubicBezTo>
                      <a:pt x="108380" y="154229"/>
                      <a:pt x="108573" y="153733"/>
                      <a:pt x="108801" y="153253"/>
                    </a:cubicBezTo>
                    <a:lnTo>
                      <a:pt x="108801" y="153171"/>
                    </a:lnTo>
                    <a:cubicBezTo>
                      <a:pt x="108966" y="152840"/>
                      <a:pt x="109131" y="152427"/>
                      <a:pt x="109296" y="152098"/>
                    </a:cubicBezTo>
                    <a:cubicBezTo>
                      <a:pt x="109379" y="151850"/>
                      <a:pt x="109544" y="151520"/>
                      <a:pt x="109626" y="151274"/>
                    </a:cubicBezTo>
                    <a:cubicBezTo>
                      <a:pt x="109770" y="151043"/>
                      <a:pt x="109881" y="150792"/>
                      <a:pt x="109956" y="150530"/>
                    </a:cubicBezTo>
                    <a:lnTo>
                      <a:pt x="110700" y="149046"/>
                    </a:lnTo>
                    <a:cubicBezTo>
                      <a:pt x="110700" y="148964"/>
                      <a:pt x="110782" y="148881"/>
                      <a:pt x="110782" y="148798"/>
                    </a:cubicBezTo>
                    <a:cubicBezTo>
                      <a:pt x="111855" y="146654"/>
                      <a:pt x="113093" y="144344"/>
                      <a:pt x="114332" y="141952"/>
                    </a:cubicBezTo>
                    <a:cubicBezTo>
                      <a:pt x="114428" y="141752"/>
                      <a:pt x="114538" y="141558"/>
                      <a:pt x="114662" y="141374"/>
                    </a:cubicBezTo>
                    <a:cubicBezTo>
                      <a:pt x="115405" y="139973"/>
                      <a:pt x="116147" y="138571"/>
                      <a:pt x="116891" y="137249"/>
                    </a:cubicBezTo>
                    <a:cubicBezTo>
                      <a:pt x="119697" y="131971"/>
                      <a:pt x="122256" y="127270"/>
                      <a:pt x="123577" y="124051"/>
                    </a:cubicBezTo>
                    <a:lnTo>
                      <a:pt x="190688" y="147149"/>
                    </a:lnTo>
                    <a:lnTo>
                      <a:pt x="191514" y="147396"/>
                    </a:lnTo>
                    <a:cubicBezTo>
                      <a:pt x="192023" y="147560"/>
                      <a:pt x="192572" y="147560"/>
                      <a:pt x="193082" y="147396"/>
                    </a:cubicBezTo>
                    <a:lnTo>
                      <a:pt x="245087" y="129496"/>
                    </a:lnTo>
                    <a:lnTo>
                      <a:pt x="245170" y="129496"/>
                    </a:lnTo>
                    <a:lnTo>
                      <a:pt x="247646" y="128506"/>
                    </a:lnTo>
                    <a:lnTo>
                      <a:pt x="267044" y="249023"/>
                    </a:lnTo>
                    <a:lnTo>
                      <a:pt x="254827" y="259994"/>
                    </a:lnTo>
                    <a:lnTo>
                      <a:pt x="252681" y="218008"/>
                    </a:lnTo>
                    <a:lnTo>
                      <a:pt x="251278" y="188805"/>
                    </a:lnTo>
                    <a:cubicBezTo>
                      <a:pt x="251185" y="188099"/>
                      <a:pt x="250832" y="187452"/>
                      <a:pt x="250288" y="186991"/>
                    </a:cubicBezTo>
                    <a:cubicBezTo>
                      <a:pt x="249721" y="186567"/>
                      <a:pt x="248995" y="186416"/>
                      <a:pt x="248306" y="18657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6" name="Google Shape;496;p4"/>
              <p:cNvSpPr/>
              <p:nvPr/>
            </p:nvSpPr>
            <p:spPr>
              <a:xfrm>
                <a:off x="4034072" y="4027172"/>
                <a:ext cx="24598" cy="24581"/>
              </a:xfrm>
              <a:custGeom>
                <a:rect b="b" l="l" r="r" t="t"/>
                <a:pathLst>
                  <a:path extrusionOk="0" h="24581" w="24598">
                    <a:moveTo>
                      <a:pt x="12632" y="-19"/>
                    </a:moveTo>
                    <a:cubicBezTo>
                      <a:pt x="19425" y="-19"/>
                      <a:pt x="24932" y="5483"/>
                      <a:pt x="24932" y="12271"/>
                    </a:cubicBezTo>
                    <a:cubicBezTo>
                      <a:pt x="24933" y="19059"/>
                      <a:pt x="19426" y="24562"/>
                      <a:pt x="12633" y="24562"/>
                    </a:cubicBezTo>
                    <a:cubicBezTo>
                      <a:pt x="5841" y="24563"/>
                      <a:pt x="334" y="19060"/>
                      <a:pt x="334" y="12272"/>
                    </a:cubicBezTo>
                    <a:cubicBezTo>
                      <a:pt x="351" y="5491"/>
                      <a:pt x="5847" y="-2"/>
                      <a:pt x="12632" y="-19"/>
                    </a:cubicBezTo>
                    <a:close/>
                    <a:moveTo>
                      <a:pt x="19979" y="12272"/>
                    </a:moveTo>
                    <a:cubicBezTo>
                      <a:pt x="19980" y="8218"/>
                      <a:pt x="16691" y="4931"/>
                      <a:pt x="12633" y="4931"/>
                    </a:cubicBezTo>
                    <a:cubicBezTo>
                      <a:pt x="8576" y="4930"/>
                      <a:pt x="5287" y="8217"/>
                      <a:pt x="5286" y="12271"/>
                    </a:cubicBezTo>
                    <a:cubicBezTo>
                      <a:pt x="5286" y="16326"/>
                      <a:pt x="8575" y="19613"/>
                      <a:pt x="12632" y="19613"/>
                    </a:cubicBezTo>
                    <a:cubicBezTo>
                      <a:pt x="16686" y="19604"/>
                      <a:pt x="19970" y="16323"/>
                      <a:pt x="19979" y="1227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97" name="Google Shape;497;p4"/>
            <p:cNvSpPr/>
            <p:nvPr/>
          </p:nvSpPr>
          <p:spPr>
            <a:xfrm>
              <a:off x="404381" y="2876261"/>
              <a:ext cx="417289" cy="416996"/>
            </a:xfrm>
            <a:custGeom>
              <a:rect b="b" l="l" r="r" t="t"/>
              <a:pathLst>
                <a:path extrusionOk="0" h="284154" w="284354">
                  <a:moveTo>
                    <a:pt x="334" y="142057"/>
                  </a:moveTo>
                  <a:cubicBezTo>
                    <a:pt x="335" y="63590"/>
                    <a:pt x="63990" y="-20"/>
                    <a:pt x="142513" y="-19"/>
                  </a:cubicBezTo>
                  <a:cubicBezTo>
                    <a:pt x="221035" y="-18"/>
                    <a:pt x="284689" y="63593"/>
                    <a:pt x="284688" y="142060"/>
                  </a:cubicBezTo>
                  <a:cubicBezTo>
                    <a:pt x="284687" y="220527"/>
                    <a:pt x="221032" y="284137"/>
                    <a:pt x="142510" y="284136"/>
                  </a:cubicBezTo>
                  <a:cubicBezTo>
                    <a:pt x="104798" y="284135"/>
                    <a:pt x="68631" y="269163"/>
                    <a:pt x="41967" y="242513"/>
                  </a:cubicBezTo>
                  <a:cubicBezTo>
                    <a:pt x="15224" y="215925"/>
                    <a:pt x="233" y="179754"/>
                    <a:pt x="334" y="142057"/>
                  </a:cubicBezTo>
                  <a:close/>
                  <a:moveTo>
                    <a:pt x="275802" y="142057"/>
                  </a:moveTo>
                  <a:cubicBezTo>
                    <a:pt x="275814" y="68494"/>
                    <a:pt x="216147" y="8851"/>
                    <a:pt x="142533" y="8839"/>
                  </a:cubicBezTo>
                  <a:cubicBezTo>
                    <a:pt x="68919" y="8827"/>
                    <a:pt x="9233" y="68451"/>
                    <a:pt x="9222" y="142014"/>
                  </a:cubicBezTo>
                  <a:cubicBezTo>
                    <a:pt x="9210" y="215577"/>
                    <a:pt x="68876" y="275220"/>
                    <a:pt x="142490" y="275232"/>
                  </a:cubicBezTo>
                  <a:cubicBezTo>
                    <a:pt x="177843" y="275238"/>
                    <a:pt x="211750" y="261208"/>
                    <a:pt x="236751" y="236231"/>
                  </a:cubicBezTo>
                  <a:lnTo>
                    <a:pt x="236751" y="236231"/>
                  </a:lnTo>
                  <a:cubicBezTo>
                    <a:pt x="261840" y="211316"/>
                    <a:pt x="275903" y="177402"/>
                    <a:pt x="275802" y="142057"/>
                  </a:cubicBezTo>
                  <a:close/>
                  <a:moveTo>
                    <a:pt x="42081" y="141787"/>
                  </a:moveTo>
                  <a:cubicBezTo>
                    <a:pt x="42079" y="86492"/>
                    <a:pt x="86935" y="41665"/>
                    <a:pt x="142269" y="41663"/>
                  </a:cubicBezTo>
                  <a:cubicBezTo>
                    <a:pt x="160255" y="41662"/>
                    <a:pt x="177909" y="46500"/>
                    <a:pt x="193379" y="55668"/>
                  </a:cubicBezTo>
                  <a:lnTo>
                    <a:pt x="212805" y="67086"/>
                  </a:lnTo>
                  <a:lnTo>
                    <a:pt x="158381" y="121516"/>
                  </a:lnTo>
                  <a:lnTo>
                    <a:pt x="148667" y="118934"/>
                  </a:lnTo>
                  <a:cubicBezTo>
                    <a:pt x="136012" y="115427"/>
                    <a:pt x="122908" y="122836"/>
                    <a:pt x="119399" y="135482"/>
                  </a:cubicBezTo>
                  <a:cubicBezTo>
                    <a:pt x="118246" y="139637"/>
                    <a:pt x="118246" y="144028"/>
                    <a:pt x="119399" y="148183"/>
                  </a:cubicBezTo>
                  <a:lnTo>
                    <a:pt x="121981" y="157880"/>
                  </a:lnTo>
                  <a:lnTo>
                    <a:pt x="67532" y="212300"/>
                  </a:lnTo>
                  <a:lnTo>
                    <a:pt x="56089" y="192931"/>
                  </a:lnTo>
                  <a:cubicBezTo>
                    <a:pt x="46926" y="177442"/>
                    <a:pt x="42089" y="159780"/>
                    <a:pt x="42081" y="141787"/>
                  </a:cubicBezTo>
                  <a:close/>
                  <a:moveTo>
                    <a:pt x="198370" y="68928"/>
                  </a:moveTo>
                  <a:lnTo>
                    <a:pt x="188857" y="63332"/>
                  </a:lnTo>
                  <a:cubicBezTo>
                    <a:pt x="145456" y="37647"/>
                    <a:pt x="89436" y="51984"/>
                    <a:pt x="63732" y="95355"/>
                  </a:cubicBezTo>
                  <a:cubicBezTo>
                    <a:pt x="46726" y="124050"/>
                    <a:pt x="46737" y="159729"/>
                    <a:pt x="63758" y="188414"/>
                  </a:cubicBezTo>
                  <a:lnTo>
                    <a:pt x="69358" y="197893"/>
                  </a:lnTo>
                  <a:lnTo>
                    <a:pt x="112052" y="155221"/>
                  </a:lnTo>
                  <a:lnTo>
                    <a:pt x="110791" y="150476"/>
                  </a:lnTo>
                  <a:cubicBezTo>
                    <a:pt x="106013" y="133082"/>
                    <a:pt x="116250" y="115110"/>
                    <a:pt x="133657" y="110336"/>
                  </a:cubicBezTo>
                  <a:cubicBezTo>
                    <a:pt x="139315" y="108784"/>
                    <a:pt x="145287" y="108783"/>
                    <a:pt x="150946" y="110332"/>
                  </a:cubicBezTo>
                  <a:lnTo>
                    <a:pt x="155702" y="111592"/>
                  </a:lnTo>
                  <a:close/>
                  <a:moveTo>
                    <a:pt x="72236" y="217010"/>
                  </a:moveTo>
                  <a:lnTo>
                    <a:pt x="126694" y="162641"/>
                  </a:lnTo>
                  <a:lnTo>
                    <a:pt x="136373" y="165187"/>
                  </a:lnTo>
                  <a:cubicBezTo>
                    <a:pt x="149020" y="168727"/>
                    <a:pt x="162145" y="161352"/>
                    <a:pt x="165689" y="148714"/>
                  </a:cubicBezTo>
                  <a:cubicBezTo>
                    <a:pt x="166860" y="144536"/>
                    <a:pt x="166864" y="140119"/>
                    <a:pt x="165702" y="135939"/>
                  </a:cubicBezTo>
                  <a:lnTo>
                    <a:pt x="163145" y="126234"/>
                  </a:lnTo>
                  <a:lnTo>
                    <a:pt x="217578" y="71856"/>
                  </a:lnTo>
                  <a:lnTo>
                    <a:pt x="229004" y="91250"/>
                  </a:lnTo>
                  <a:cubicBezTo>
                    <a:pt x="257229" y="138836"/>
                    <a:pt x="241508" y="200276"/>
                    <a:pt x="193889" y="228481"/>
                  </a:cubicBezTo>
                  <a:cubicBezTo>
                    <a:pt x="162367" y="247153"/>
                    <a:pt x="123160" y="247145"/>
                    <a:pt x="91644" y="228462"/>
                  </a:cubicBezTo>
                  <a:close/>
                  <a:moveTo>
                    <a:pt x="129373" y="172547"/>
                  </a:moveTo>
                  <a:lnTo>
                    <a:pt x="86653" y="215185"/>
                  </a:lnTo>
                  <a:lnTo>
                    <a:pt x="96165" y="220798"/>
                  </a:lnTo>
                  <a:cubicBezTo>
                    <a:pt x="139537" y="246526"/>
                    <a:pt x="195569" y="232247"/>
                    <a:pt x="221315" y="188905"/>
                  </a:cubicBezTo>
                  <a:cubicBezTo>
                    <a:pt x="238366" y="160200"/>
                    <a:pt x="238374" y="124482"/>
                    <a:pt x="221334" y="95769"/>
                  </a:cubicBezTo>
                  <a:lnTo>
                    <a:pt x="215734" y="86280"/>
                  </a:lnTo>
                  <a:lnTo>
                    <a:pt x="173058" y="128910"/>
                  </a:lnTo>
                  <a:lnTo>
                    <a:pt x="174310" y="133663"/>
                  </a:lnTo>
                  <a:cubicBezTo>
                    <a:pt x="179084" y="151059"/>
                    <a:pt x="168842" y="169029"/>
                    <a:pt x="151434" y="173799"/>
                  </a:cubicBezTo>
                  <a:cubicBezTo>
                    <a:pt x="145764" y="175353"/>
                    <a:pt x="139780" y="175350"/>
                    <a:pt x="134112" y="1737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4"/>
            <p:cNvSpPr/>
            <p:nvPr/>
          </p:nvSpPr>
          <p:spPr>
            <a:xfrm>
              <a:off x="440124" y="3468761"/>
              <a:ext cx="223690" cy="223531"/>
            </a:xfrm>
            <a:custGeom>
              <a:rect b="b" l="l" r="r" t="t"/>
              <a:pathLst>
                <a:path extrusionOk="0" h="152321" w="152429">
                  <a:moveTo>
                    <a:pt x="334" y="76142"/>
                  </a:moveTo>
                  <a:cubicBezTo>
                    <a:pt x="334" y="34079"/>
                    <a:pt x="34457" y="-19"/>
                    <a:pt x="76549" y="-19"/>
                  </a:cubicBezTo>
                  <a:cubicBezTo>
                    <a:pt x="118641" y="-19"/>
                    <a:pt x="152763" y="34080"/>
                    <a:pt x="152763" y="76142"/>
                  </a:cubicBezTo>
                  <a:cubicBezTo>
                    <a:pt x="152763" y="118205"/>
                    <a:pt x="118640" y="152303"/>
                    <a:pt x="76548" y="152303"/>
                  </a:cubicBezTo>
                  <a:cubicBezTo>
                    <a:pt x="56332" y="152303"/>
                    <a:pt x="36944" y="144277"/>
                    <a:pt x="22651" y="129990"/>
                  </a:cubicBezTo>
                  <a:cubicBezTo>
                    <a:pt x="8316" y="115738"/>
                    <a:pt x="280" y="96349"/>
                    <a:pt x="334" y="76142"/>
                  </a:cubicBezTo>
                  <a:close/>
                  <a:moveTo>
                    <a:pt x="147999" y="76142"/>
                  </a:moveTo>
                  <a:cubicBezTo>
                    <a:pt x="148006" y="36708"/>
                    <a:pt x="116022" y="4735"/>
                    <a:pt x="76561" y="4728"/>
                  </a:cubicBezTo>
                  <a:cubicBezTo>
                    <a:pt x="37099" y="4722"/>
                    <a:pt x="5104" y="36683"/>
                    <a:pt x="5097" y="76117"/>
                  </a:cubicBezTo>
                  <a:cubicBezTo>
                    <a:pt x="5091" y="115551"/>
                    <a:pt x="37075" y="147523"/>
                    <a:pt x="76536" y="147530"/>
                  </a:cubicBezTo>
                  <a:cubicBezTo>
                    <a:pt x="95487" y="147533"/>
                    <a:pt x="113663" y="140013"/>
                    <a:pt x="127065" y="126624"/>
                  </a:cubicBezTo>
                  <a:lnTo>
                    <a:pt x="127065" y="126624"/>
                  </a:lnTo>
                  <a:cubicBezTo>
                    <a:pt x="140514" y="113269"/>
                    <a:pt x="148053" y="95089"/>
                    <a:pt x="147999" y="76142"/>
                  </a:cubicBezTo>
                  <a:close/>
                  <a:moveTo>
                    <a:pt x="22712" y="75997"/>
                  </a:moveTo>
                  <a:cubicBezTo>
                    <a:pt x="22711" y="46355"/>
                    <a:pt x="46757" y="22326"/>
                    <a:pt x="76419" y="22325"/>
                  </a:cubicBezTo>
                  <a:cubicBezTo>
                    <a:pt x="86060" y="22325"/>
                    <a:pt x="95523" y="24918"/>
                    <a:pt x="103816" y="29832"/>
                  </a:cubicBezTo>
                  <a:lnTo>
                    <a:pt x="114229" y="35953"/>
                  </a:lnTo>
                  <a:lnTo>
                    <a:pt x="85055" y="65130"/>
                  </a:lnTo>
                  <a:lnTo>
                    <a:pt x="79849" y="63746"/>
                  </a:lnTo>
                  <a:cubicBezTo>
                    <a:pt x="73064" y="61867"/>
                    <a:pt x="66040" y="65839"/>
                    <a:pt x="64159" y="72619"/>
                  </a:cubicBezTo>
                  <a:cubicBezTo>
                    <a:pt x="63541" y="74845"/>
                    <a:pt x="63541" y="77198"/>
                    <a:pt x="64159" y="79425"/>
                  </a:cubicBezTo>
                  <a:lnTo>
                    <a:pt x="65543" y="84623"/>
                  </a:lnTo>
                  <a:lnTo>
                    <a:pt x="36356" y="113795"/>
                  </a:lnTo>
                  <a:lnTo>
                    <a:pt x="30221" y="103413"/>
                  </a:lnTo>
                  <a:cubicBezTo>
                    <a:pt x="25310" y="95110"/>
                    <a:pt x="22716" y="85642"/>
                    <a:pt x="22712" y="75997"/>
                  </a:cubicBezTo>
                  <a:close/>
                  <a:moveTo>
                    <a:pt x="106491" y="36940"/>
                  </a:moveTo>
                  <a:lnTo>
                    <a:pt x="101392" y="33941"/>
                  </a:lnTo>
                  <a:cubicBezTo>
                    <a:pt x="78128" y="20171"/>
                    <a:pt x="48098" y="27856"/>
                    <a:pt x="34319" y="51104"/>
                  </a:cubicBezTo>
                  <a:cubicBezTo>
                    <a:pt x="25202" y="66487"/>
                    <a:pt x="25207" y="85614"/>
                    <a:pt x="34333" y="100991"/>
                  </a:cubicBezTo>
                  <a:lnTo>
                    <a:pt x="37334" y="106072"/>
                  </a:lnTo>
                  <a:lnTo>
                    <a:pt x="60220" y="83197"/>
                  </a:lnTo>
                  <a:lnTo>
                    <a:pt x="59544" y="80655"/>
                  </a:lnTo>
                  <a:cubicBezTo>
                    <a:pt x="56983" y="71331"/>
                    <a:pt x="62470" y="61697"/>
                    <a:pt x="71801" y="59137"/>
                  </a:cubicBezTo>
                  <a:cubicBezTo>
                    <a:pt x="74834" y="58305"/>
                    <a:pt x="78036" y="58304"/>
                    <a:pt x="81070" y="59135"/>
                  </a:cubicBezTo>
                  <a:lnTo>
                    <a:pt x="83619" y="59810"/>
                  </a:lnTo>
                  <a:close/>
                  <a:moveTo>
                    <a:pt x="38877" y="116320"/>
                  </a:moveTo>
                  <a:lnTo>
                    <a:pt x="68070" y="87176"/>
                  </a:lnTo>
                  <a:lnTo>
                    <a:pt x="73257" y="88540"/>
                  </a:lnTo>
                  <a:cubicBezTo>
                    <a:pt x="80037" y="90438"/>
                    <a:pt x="87073" y="86485"/>
                    <a:pt x="88972" y="79710"/>
                  </a:cubicBezTo>
                  <a:cubicBezTo>
                    <a:pt x="89600" y="77471"/>
                    <a:pt x="89602" y="75102"/>
                    <a:pt x="88979" y="72862"/>
                  </a:cubicBezTo>
                  <a:lnTo>
                    <a:pt x="87609" y="67659"/>
                  </a:lnTo>
                  <a:lnTo>
                    <a:pt x="116787" y="38510"/>
                  </a:lnTo>
                  <a:lnTo>
                    <a:pt x="122913" y="48906"/>
                  </a:lnTo>
                  <a:cubicBezTo>
                    <a:pt x="138043" y="74415"/>
                    <a:pt x="129616" y="107350"/>
                    <a:pt x="104090" y="122470"/>
                  </a:cubicBezTo>
                  <a:cubicBezTo>
                    <a:pt x="87192" y="132479"/>
                    <a:pt x="66175" y="132475"/>
                    <a:pt x="49281" y="122460"/>
                  </a:cubicBezTo>
                  <a:close/>
                  <a:moveTo>
                    <a:pt x="69505" y="92485"/>
                  </a:moveTo>
                  <a:lnTo>
                    <a:pt x="46605" y="115342"/>
                  </a:lnTo>
                  <a:lnTo>
                    <a:pt x="51704" y="118351"/>
                  </a:lnTo>
                  <a:cubicBezTo>
                    <a:pt x="74954" y="132143"/>
                    <a:pt x="104990" y="124489"/>
                    <a:pt x="118791" y="101255"/>
                  </a:cubicBezTo>
                  <a:cubicBezTo>
                    <a:pt x="127932" y="85868"/>
                    <a:pt x="127936" y="66721"/>
                    <a:pt x="118801" y="51329"/>
                  </a:cubicBezTo>
                  <a:lnTo>
                    <a:pt x="115799" y="46242"/>
                  </a:lnTo>
                  <a:lnTo>
                    <a:pt x="92923" y="69094"/>
                  </a:lnTo>
                  <a:lnTo>
                    <a:pt x="93594" y="71642"/>
                  </a:lnTo>
                  <a:cubicBezTo>
                    <a:pt x="96153" y="80967"/>
                    <a:pt x="90663" y="90599"/>
                    <a:pt x="81331" y="93157"/>
                  </a:cubicBezTo>
                  <a:cubicBezTo>
                    <a:pt x="78292" y="93990"/>
                    <a:pt x="75084" y="93988"/>
                    <a:pt x="72046" y="931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4"/>
            <p:cNvSpPr/>
            <p:nvPr/>
          </p:nvSpPr>
          <p:spPr>
            <a:xfrm>
              <a:off x="4" y="3474057"/>
              <a:ext cx="139484" cy="196918"/>
            </a:xfrm>
            <a:custGeom>
              <a:rect b="b" l="l" r="r" t="t"/>
              <a:pathLst>
                <a:path extrusionOk="0" h="134186" w="95049">
                  <a:moveTo>
                    <a:pt x="95383" y="92746"/>
                  </a:moveTo>
                  <a:lnTo>
                    <a:pt x="2538" y="-19"/>
                  </a:lnTo>
                  <a:lnTo>
                    <a:pt x="334" y="567"/>
                  </a:lnTo>
                  <a:lnTo>
                    <a:pt x="334" y="19230"/>
                  </a:lnTo>
                  <a:lnTo>
                    <a:pt x="70804" y="89636"/>
                  </a:lnTo>
                  <a:lnTo>
                    <a:pt x="54630" y="99175"/>
                  </a:lnTo>
                  <a:cubicBezTo>
                    <a:pt x="37905" y="109021"/>
                    <a:pt x="19493" y="115673"/>
                    <a:pt x="334" y="118792"/>
                  </a:cubicBezTo>
                  <a:lnTo>
                    <a:pt x="334" y="134168"/>
                  </a:lnTo>
                  <a:cubicBezTo>
                    <a:pt x="22223" y="130921"/>
                    <a:pt x="43278" y="123475"/>
                    <a:pt x="62339" y="1122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4"/>
            <p:cNvSpPr/>
            <p:nvPr/>
          </p:nvSpPr>
          <p:spPr>
            <a:xfrm>
              <a:off x="4" y="3174073"/>
              <a:ext cx="215159" cy="424209"/>
            </a:xfrm>
            <a:custGeom>
              <a:rect b="b" l="l" r="r" t="t"/>
              <a:pathLst>
                <a:path extrusionOk="0" h="289069" w="146616">
                  <a:moveTo>
                    <a:pt x="15005" y="179781"/>
                  </a:moveTo>
                  <a:lnTo>
                    <a:pt x="10660" y="196271"/>
                  </a:lnTo>
                  <a:lnTo>
                    <a:pt x="103417" y="289051"/>
                  </a:lnTo>
                  <a:lnTo>
                    <a:pt x="122955" y="255985"/>
                  </a:lnTo>
                  <a:cubicBezTo>
                    <a:pt x="171124" y="175019"/>
                    <a:pt x="144491" y="70362"/>
                    <a:pt x="63469" y="22226"/>
                  </a:cubicBezTo>
                  <a:cubicBezTo>
                    <a:pt x="44100" y="10719"/>
                    <a:pt x="22642" y="3158"/>
                    <a:pt x="334" y="-19"/>
                  </a:cubicBezTo>
                  <a:lnTo>
                    <a:pt x="334" y="15353"/>
                  </a:lnTo>
                  <a:cubicBezTo>
                    <a:pt x="85150" y="28607"/>
                    <a:pt x="143156" y="108061"/>
                    <a:pt x="129892" y="192818"/>
                  </a:cubicBezTo>
                  <a:cubicBezTo>
                    <a:pt x="126826" y="212413"/>
                    <a:pt x="120033" y="231239"/>
                    <a:pt x="109880" y="248281"/>
                  </a:cubicBezTo>
                  <a:lnTo>
                    <a:pt x="100303" y="264488"/>
                  </a:lnTo>
                  <a:lnTo>
                    <a:pt x="27561" y="191707"/>
                  </a:lnTo>
                  <a:lnTo>
                    <a:pt x="29680" y="183634"/>
                  </a:lnTo>
                  <a:cubicBezTo>
                    <a:pt x="36893" y="157788"/>
                    <a:pt x="24528" y="130494"/>
                    <a:pt x="334" y="118857"/>
                  </a:cubicBezTo>
                  <a:lnTo>
                    <a:pt x="334" y="136482"/>
                  </a:lnTo>
                  <a:cubicBezTo>
                    <a:pt x="13703" y="146502"/>
                    <a:pt x="19532" y="163705"/>
                    <a:pt x="15005" y="1797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4"/>
            <p:cNvSpPr/>
            <p:nvPr/>
          </p:nvSpPr>
          <p:spPr>
            <a:xfrm>
              <a:off x="4" y="3068870"/>
              <a:ext cx="319353" cy="707276"/>
            </a:xfrm>
            <a:custGeom>
              <a:rect b="b" l="l" r="r" t="t"/>
              <a:pathLst>
                <a:path extrusionOk="0" h="481960" w="217617">
                  <a:moveTo>
                    <a:pt x="146941" y="69695"/>
                  </a:moveTo>
                  <a:cubicBezTo>
                    <a:pt x="107640" y="30173"/>
                    <a:pt x="55814" y="5529"/>
                    <a:pt x="334" y="-19"/>
                  </a:cubicBezTo>
                  <a:lnTo>
                    <a:pt x="334" y="15318"/>
                  </a:lnTo>
                  <a:cubicBezTo>
                    <a:pt x="125040" y="28937"/>
                    <a:pt x="215087" y="141001"/>
                    <a:pt x="201458" y="265621"/>
                  </a:cubicBezTo>
                  <a:cubicBezTo>
                    <a:pt x="189883" y="371460"/>
                    <a:pt x="106248" y="455037"/>
                    <a:pt x="334" y="466604"/>
                  </a:cubicBezTo>
                  <a:lnTo>
                    <a:pt x="334" y="481942"/>
                  </a:lnTo>
                  <a:cubicBezTo>
                    <a:pt x="133509" y="468250"/>
                    <a:pt x="230361" y="349266"/>
                    <a:pt x="216660" y="216184"/>
                  </a:cubicBezTo>
                  <a:cubicBezTo>
                    <a:pt x="210957" y="160799"/>
                    <a:pt x="186337" y="109067"/>
                    <a:pt x="146941" y="696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4"/>
            <p:cNvSpPr/>
            <p:nvPr/>
          </p:nvSpPr>
          <p:spPr>
            <a:xfrm>
              <a:off x="1347465" y="2215543"/>
              <a:ext cx="52218" cy="82717"/>
            </a:xfrm>
            <a:custGeom>
              <a:rect b="b" l="l" r="r" t="t"/>
              <a:pathLst>
                <a:path extrusionOk="0" h="56366" w="35583">
                  <a:moveTo>
                    <a:pt x="24941" y="23917"/>
                  </a:moveTo>
                  <a:lnTo>
                    <a:pt x="35917" y="17449"/>
                  </a:lnTo>
                  <a:lnTo>
                    <a:pt x="35917" y="-19"/>
                  </a:lnTo>
                  <a:cubicBezTo>
                    <a:pt x="35093" y="447"/>
                    <a:pt x="34241" y="829"/>
                    <a:pt x="33422" y="1310"/>
                  </a:cubicBezTo>
                  <a:lnTo>
                    <a:pt x="334" y="20777"/>
                  </a:lnTo>
                  <a:lnTo>
                    <a:pt x="35917" y="56347"/>
                  </a:lnTo>
                  <a:lnTo>
                    <a:pt x="35917" y="3488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4"/>
            <p:cNvSpPr/>
            <p:nvPr/>
          </p:nvSpPr>
          <p:spPr>
            <a:xfrm>
              <a:off x="1167386" y="2100180"/>
              <a:ext cx="232213" cy="666970"/>
            </a:xfrm>
            <a:custGeom>
              <a:rect b="b" l="l" r="r" t="t"/>
              <a:pathLst>
                <a:path extrusionOk="0" h="454494" w="158237">
                  <a:moveTo>
                    <a:pt x="82086" y="387809"/>
                  </a:moveTo>
                  <a:cubicBezTo>
                    <a:pt x="-6652" y="299106"/>
                    <a:pt x="-6630" y="155313"/>
                    <a:pt x="82134" y="66638"/>
                  </a:cubicBezTo>
                  <a:cubicBezTo>
                    <a:pt x="103934" y="44859"/>
                    <a:pt x="129941" y="27740"/>
                    <a:pt x="158571" y="16322"/>
                  </a:cubicBezTo>
                  <a:lnTo>
                    <a:pt x="158571" y="-19"/>
                  </a:lnTo>
                  <a:cubicBezTo>
                    <a:pt x="32978" y="46554"/>
                    <a:pt x="-31054" y="186051"/>
                    <a:pt x="15552" y="311556"/>
                  </a:cubicBezTo>
                  <a:cubicBezTo>
                    <a:pt x="40127" y="377733"/>
                    <a:pt x="92348" y="429918"/>
                    <a:pt x="158571" y="454475"/>
                  </a:cubicBezTo>
                  <a:lnTo>
                    <a:pt x="158571" y="438134"/>
                  </a:lnTo>
                  <a:cubicBezTo>
                    <a:pt x="129915" y="426735"/>
                    <a:pt x="103889" y="409610"/>
                    <a:pt x="82086" y="3878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4"/>
            <p:cNvSpPr/>
            <p:nvPr/>
          </p:nvSpPr>
          <p:spPr>
            <a:xfrm>
              <a:off x="1271730" y="2258016"/>
              <a:ext cx="127918" cy="394608"/>
            </a:xfrm>
            <a:custGeom>
              <a:rect b="b" l="l" r="r" t="t"/>
              <a:pathLst>
                <a:path extrusionOk="0" h="268898" w="87167">
                  <a:moveTo>
                    <a:pt x="61182" y="230102"/>
                  </a:moveTo>
                  <a:cubicBezTo>
                    <a:pt x="10929" y="179824"/>
                    <a:pt x="1133" y="101918"/>
                    <a:pt x="37375" y="40778"/>
                  </a:cubicBezTo>
                  <a:lnTo>
                    <a:pt x="46921" y="24571"/>
                  </a:lnTo>
                  <a:lnTo>
                    <a:pt x="87501" y="65099"/>
                  </a:lnTo>
                  <a:lnTo>
                    <a:pt x="87501" y="43637"/>
                  </a:lnTo>
                  <a:lnTo>
                    <a:pt x="43779" y="-19"/>
                  </a:lnTo>
                  <a:lnTo>
                    <a:pt x="24299" y="33076"/>
                  </a:lnTo>
                  <a:cubicBezTo>
                    <a:pt x="-23837" y="114037"/>
                    <a:pt x="2819" y="218663"/>
                    <a:pt x="83836" y="266765"/>
                  </a:cubicBezTo>
                  <a:cubicBezTo>
                    <a:pt x="85049" y="267485"/>
                    <a:pt x="86271" y="268190"/>
                    <a:pt x="87501" y="268880"/>
                  </a:cubicBezTo>
                  <a:lnTo>
                    <a:pt x="87501" y="251189"/>
                  </a:lnTo>
                  <a:cubicBezTo>
                    <a:pt x="77991" y="245131"/>
                    <a:pt x="69167" y="238061"/>
                    <a:pt x="61182" y="230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4"/>
            <p:cNvSpPr/>
            <p:nvPr/>
          </p:nvSpPr>
          <p:spPr>
            <a:xfrm>
              <a:off x="1070159" y="4331966"/>
              <a:ext cx="329395" cy="285069"/>
            </a:xfrm>
            <a:custGeom>
              <a:rect b="b" l="l" r="r" t="t"/>
              <a:pathLst>
                <a:path extrusionOk="0" h="194255" w="224460">
                  <a:moveTo>
                    <a:pt x="37232" y="40780"/>
                  </a:moveTo>
                  <a:lnTo>
                    <a:pt x="46778" y="24571"/>
                  </a:lnTo>
                  <a:lnTo>
                    <a:pt x="119565" y="97264"/>
                  </a:lnTo>
                  <a:lnTo>
                    <a:pt x="117416" y="105368"/>
                  </a:lnTo>
                  <a:cubicBezTo>
                    <a:pt x="109283" y="135027"/>
                    <a:pt x="126749" y="165658"/>
                    <a:pt x="156428" y="173786"/>
                  </a:cubicBezTo>
                  <a:cubicBezTo>
                    <a:pt x="166076" y="176428"/>
                    <a:pt x="176258" y="176426"/>
                    <a:pt x="185905" y="173780"/>
                  </a:cubicBezTo>
                  <a:lnTo>
                    <a:pt x="194000" y="171631"/>
                  </a:lnTo>
                  <a:lnTo>
                    <a:pt x="216626" y="194237"/>
                  </a:lnTo>
                  <a:lnTo>
                    <a:pt x="224794" y="194237"/>
                  </a:lnTo>
                  <a:lnTo>
                    <a:pt x="224794" y="180948"/>
                  </a:lnTo>
                  <a:lnTo>
                    <a:pt x="198536" y="154713"/>
                  </a:lnTo>
                  <a:lnTo>
                    <a:pt x="181991" y="159114"/>
                  </a:lnTo>
                  <a:cubicBezTo>
                    <a:pt x="160416" y="165092"/>
                    <a:pt x="138076" y="152461"/>
                    <a:pt x="132093" y="130901"/>
                  </a:cubicBezTo>
                  <a:cubicBezTo>
                    <a:pt x="130127" y="123817"/>
                    <a:pt x="130128" y="116333"/>
                    <a:pt x="132093" y="109249"/>
                  </a:cubicBezTo>
                  <a:lnTo>
                    <a:pt x="136496" y="92702"/>
                  </a:lnTo>
                  <a:lnTo>
                    <a:pt x="43637" y="-19"/>
                  </a:lnTo>
                  <a:lnTo>
                    <a:pt x="24157" y="33076"/>
                  </a:lnTo>
                  <a:cubicBezTo>
                    <a:pt x="-4922" y="82271"/>
                    <a:pt x="-7539" y="142716"/>
                    <a:pt x="17179" y="194236"/>
                  </a:cubicBezTo>
                  <a:lnTo>
                    <a:pt x="34362" y="194236"/>
                  </a:lnTo>
                  <a:cubicBezTo>
                    <a:pt x="8320" y="146122"/>
                    <a:pt x="9409" y="87889"/>
                    <a:pt x="37232" y="407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4"/>
            <p:cNvSpPr/>
            <p:nvPr/>
          </p:nvSpPr>
          <p:spPr>
            <a:xfrm>
              <a:off x="1145683" y="4256620"/>
              <a:ext cx="253905" cy="317215"/>
            </a:xfrm>
            <a:custGeom>
              <a:rect b="b" l="l" r="r" t="t"/>
              <a:pathLst>
                <a:path extrusionOk="0" h="216160" w="173019">
                  <a:moveTo>
                    <a:pt x="172119" y="193439"/>
                  </a:moveTo>
                  <a:lnTo>
                    <a:pt x="173353" y="188739"/>
                  </a:lnTo>
                  <a:lnTo>
                    <a:pt x="173353" y="153262"/>
                  </a:lnTo>
                  <a:cubicBezTo>
                    <a:pt x="164243" y="124983"/>
                    <a:pt x="134424" y="108928"/>
                    <a:pt x="105779" y="116880"/>
                  </a:cubicBezTo>
                  <a:lnTo>
                    <a:pt x="97671" y="119013"/>
                  </a:lnTo>
                  <a:lnTo>
                    <a:pt x="24942" y="46306"/>
                  </a:lnTo>
                  <a:lnTo>
                    <a:pt x="41130" y="36765"/>
                  </a:lnTo>
                  <a:cubicBezTo>
                    <a:pt x="81171" y="13207"/>
                    <a:pt x="129618" y="8652"/>
                    <a:pt x="173353" y="24333"/>
                  </a:cubicBezTo>
                  <a:lnTo>
                    <a:pt x="173353" y="8317"/>
                  </a:lnTo>
                  <a:cubicBezTo>
                    <a:pt x="126654" y="-6789"/>
                    <a:pt x="75717" y="-1190"/>
                    <a:pt x="33422" y="23699"/>
                  </a:cubicBezTo>
                  <a:lnTo>
                    <a:pt x="334" y="43166"/>
                  </a:lnTo>
                  <a:lnTo>
                    <a:pt x="93105" y="135901"/>
                  </a:lnTo>
                  <a:lnTo>
                    <a:pt x="109664" y="131545"/>
                  </a:lnTo>
                  <a:cubicBezTo>
                    <a:pt x="131240" y="125555"/>
                    <a:pt x="153591" y="138178"/>
                    <a:pt x="159585" y="159740"/>
                  </a:cubicBezTo>
                  <a:cubicBezTo>
                    <a:pt x="161566" y="166864"/>
                    <a:pt x="161558" y="174393"/>
                    <a:pt x="159563" y="181513"/>
                  </a:cubicBezTo>
                  <a:lnTo>
                    <a:pt x="155219" y="198003"/>
                  </a:lnTo>
                  <a:lnTo>
                    <a:pt x="173353" y="216142"/>
                  </a:lnTo>
                  <a:lnTo>
                    <a:pt x="173353" y="1946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4"/>
            <p:cNvSpPr/>
            <p:nvPr/>
          </p:nvSpPr>
          <p:spPr>
            <a:xfrm>
              <a:off x="965795" y="4152112"/>
              <a:ext cx="433709" cy="464834"/>
            </a:xfrm>
            <a:custGeom>
              <a:rect b="b" l="l" r="r" t="t"/>
              <a:pathLst>
                <a:path extrusionOk="0" h="316752" w="295543">
                  <a:moveTo>
                    <a:pt x="15515" y="242233"/>
                  </a:moveTo>
                  <a:cubicBezTo>
                    <a:pt x="15423" y="116910"/>
                    <a:pt x="117014" y="15242"/>
                    <a:pt x="242425" y="15150"/>
                  </a:cubicBezTo>
                  <a:cubicBezTo>
                    <a:pt x="242492" y="15150"/>
                    <a:pt x="242558" y="15150"/>
                    <a:pt x="242624" y="15150"/>
                  </a:cubicBezTo>
                  <a:cubicBezTo>
                    <a:pt x="260569" y="15219"/>
                    <a:pt x="278443" y="17401"/>
                    <a:pt x="295877" y="21651"/>
                  </a:cubicBezTo>
                  <a:lnTo>
                    <a:pt x="295877" y="5885"/>
                  </a:lnTo>
                  <a:cubicBezTo>
                    <a:pt x="278397" y="1972"/>
                    <a:pt x="260538" y="-8"/>
                    <a:pt x="242624" y="-19"/>
                  </a:cubicBezTo>
                  <a:cubicBezTo>
                    <a:pt x="108826" y="-34"/>
                    <a:pt x="349" y="108343"/>
                    <a:pt x="334" y="242048"/>
                  </a:cubicBezTo>
                  <a:cubicBezTo>
                    <a:pt x="334" y="242110"/>
                    <a:pt x="334" y="242172"/>
                    <a:pt x="334" y="242233"/>
                  </a:cubicBezTo>
                  <a:cubicBezTo>
                    <a:pt x="322" y="267521"/>
                    <a:pt x="4255" y="292656"/>
                    <a:pt x="11990" y="316733"/>
                  </a:cubicBezTo>
                  <a:lnTo>
                    <a:pt x="28206" y="316733"/>
                  </a:lnTo>
                  <a:cubicBezTo>
                    <a:pt x="19850" y="292780"/>
                    <a:pt x="15560" y="267600"/>
                    <a:pt x="15515" y="242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8" name="Google Shape;508;p4"/>
          <p:cNvSpPr/>
          <p:nvPr/>
        </p:nvSpPr>
        <p:spPr>
          <a:xfrm>
            <a:off x="1399708" y="4481673"/>
            <a:ext cx="4094" cy="52062"/>
          </a:xfrm>
          <a:custGeom>
            <a:rect b="b" l="l" r="r" t="t"/>
            <a:pathLst>
              <a:path extrusionOk="0" h="35477" w="2790">
                <a:moveTo>
                  <a:pt x="334" y="-19"/>
                </a:moveTo>
                <a:lnTo>
                  <a:pt x="334" y="35458"/>
                </a:lnTo>
                <a:lnTo>
                  <a:pt x="1220" y="32085"/>
                </a:lnTo>
                <a:cubicBezTo>
                  <a:pt x="4031" y="21522"/>
                  <a:pt x="3724" y="10373"/>
                  <a:pt x="334" y="-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" name="Google Shape;509;p4"/>
          <p:cNvSpPr/>
          <p:nvPr/>
        </p:nvSpPr>
        <p:spPr>
          <a:xfrm>
            <a:off x="-5750" y="541900"/>
            <a:ext cx="1403814" cy="1275511"/>
          </a:xfrm>
          <a:custGeom>
            <a:rect b="b" l="l" r="r" t="t"/>
            <a:pathLst>
              <a:path extrusionOk="0" h="837774" w="953354">
                <a:moveTo>
                  <a:pt x="0" y="0"/>
                </a:moveTo>
                <a:lnTo>
                  <a:pt x="953355" y="0"/>
                </a:lnTo>
                <a:lnTo>
                  <a:pt x="953355" y="837775"/>
                </a:lnTo>
                <a:lnTo>
                  <a:pt x="0" y="8377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10" name="Google Shape;510;p4"/>
          <p:cNvGrpSpPr/>
          <p:nvPr/>
        </p:nvGrpSpPr>
        <p:grpSpPr>
          <a:xfrm>
            <a:off x="1583725" y="3455378"/>
            <a:ext cx="1322784" cy="1162411"/>
            <a:chOff x="1583725" y="3455378"/>
            <a:chExt cx="1322784" cy="1162411"/>
          </a:xfrm>
        </p:grpSpPr>
        <p:sp>
          <p:nvSpPr>
            <p:cNvPr id="511" name="Google Shape;511;p4"/>
            <p:cNvSpPr/>
            <p:nvPr/>
          </p:nvSpPr>
          <p:spPr>
            <a:xfrm>
              <a:off x="1583728" y="3455380"/>
              <a:ext cx="1322781" cy="1162409"/>
            </a:xfrm>
            <a:custGeom>
              <a:rect b="b" l="l" r="r" t="t"/>
              <a:pathLst>
                <a:path extrusionOk="0" h="837772" w="953356">
                  <a:moveTo>
                    <a:pt x="953357" y="274275"/>
                  </a:moveTo>
                  <a:lnTo>
                    <a:pt x="953357" y="0"/>
                  </a:lnTo>
                  <a:lnTo>
                    <a:pt x="0" y="0"/>
                  </a:lnTo>
                  <a:lnTo>
                    <a:pt x="0" y="837773"/>
                  </a:lnTo>
                  <a:lnTo>
                    <a:pt x="953201" y="837773"/>
                  </a:lnTo>
                  <a:lnTo>
                    <a:pt x="953201" y="274275"/>
                  </a:lnTo>
                  <a:lnTo>
                    <a:pt x="953357" y="2742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4"/>
            <p:cNvSpPr/>
            <p:nvPr/>
          </p:nvSpPr>
          <p:spPr>
            <a:xfrm>
              <a:off x="2905092" y="3835593"/>
              <a:ext cx="211" cy="781855"/>
            </a:xfrm>
            <a:custGeom>
              <a:rect b="b" l="l" r="r" t="t"/>
              <a:pathLst>
                <a:path extrusionOk="0" h="563499" w="152">
                  <a:moveTo>
                    <a:pt x="0" y="0"/>
                  </a:moveTo>
                  <a:lnTo>
                    <a:pt x="152" y="0"/>
                  </a:lnTo>
                  <a:lnTo>
                    <a:pt x="152" y="563499"/>
                  </a:lnTo>
                  <a:lnTo>
                    <a:pt x="0" y="56349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13" name="Google Shape;513;p4"/>
            <p:cNvGrpSpPr/>
            <p:nvPr/>
          </p:nvGrpSpPr>
          <p:grpSpPr>
            <a:xfrm>
              <a:off x="2175767" y="3640729"/>
              <a:ext cx="729669" cy="976511"/>
              <a:chOff x="5306939" y="5312964"/>
              <a:chExt cx="526343" cy="704401"/>
            </a:xfrm>
          </p:grpSpPr>
          <p:sp>
            <p:nvSpPr>
              <p:cNvPr id="514" name="Google Shape;514;p4"/>
              <p:cNvSpPr/>
              <p:nvPr/>
            </p:nvSpPr>
            <p:spPr>
              <a:xfrm>
                <a:off x="5306939" y="5312964"/>
                <a:ext cx="526343" cy="704401"/>
              </a:xfrm>
              <a:custGeom>
                <a:rect b="b" l="l" r="r" t="t"/>
                <a:pathLst>
                  <a:path extrusionOk="0" h="704401" w="526343">
                    <a:moveTo>
                      <a:pt x="13773" y="581589"/>
                    </a:moveTo>
                    <a:lnTo>
                      <a:pt x="84586" y="510412"/>
                    </a:lnTo>
                    <a:lnTo>
                      <a:pt x="92236" y="124878"/>
                    </a:lnTo>
                    <a:lnTo>
                      <a:pt x="145993" y="124878"/>
                    </a:lnTo>
                    <a:lnTo>
                      <a:pt x="151885" y="442645"/>
                    </a:lnTo>
                    <a:lnTo>
                      <a:pt x="174421" y="420020"/>
                    </a:lnTo>
                    <a:lnTo>
                      <a:pt x="198301" y="443883"/>
                    </a:lnTo>
                    <a:lnTo>
                      <a:pt x="205538" y="13411"/>
                    </a:lnTo>
                    <a:lnTo>
                      <a:pt x="259294" y="13411"/>
                    </a:lnTo>
                    <a:lnTo>
                      <a:pt x="264980" y="283554"/>
                    </a:lnTo>
                    <a:lnTo>
                      <a:pt x="278626" y="283554"/>
                    </a:lnTo>
                    <a:cubicBezTo>
                      <a:pt x="299544" y="283519"/>
                      <a:pt x="316530" y="300437"/>
                      <a:pt x="316565" y="321341"/>
                    </a:cubicBezTo>
                    <a:cubicBezTo>
                      <a:pt x="316565" y="321349"/>
                      <a:pt x="316565" y="321356"/>
                      <a:pt x="316565" y="321364"/>
                    </a:cubicBezTo>
                    <a:lnTo>
                      <a:pt x="316565" y="421776"/>
                    </a:lnTo>
                    <a:lnTo>
                      <a:pt x="349956" y="455041"/>
                    </a:lnTo>
                    <a:lnTo>
                      <a:pt x="385001" y="420020"/>
                    </a:lnTo>
                    <a:lnTo>
                      <a:pt x="420563" y="455454"/>
                    </a:lnTo>
                    <a:lnTo>
                      <a:pt x="420563" y="339236"/>
                    </a:lnTo>
                    <a:cubicBezTo>
                      <a:pt x="420564" y="318338"/>
                      <a:pt x="437487" y="301382"/>
                      <a:pt x="458399" y="301323"/>
                    </a:cubicBezTo>
                    <a:lnTo>
                      <a:pt x="471941" y="301323"/>
                    </a:lnTo>
                    <a:lnTo>
                      <a:pt x="472975" y="296054"/>
                    </a:lnTo>
                    <a:cubicBezTo>
                      <a:pt x="477636" y="274714"/>
                      <a:pt x="496500" y="259470"/>
                      <a:pt x="518358" y="259382"/>
                    </a:cubicBezTo>
                    <a:lnTo>
                      <a:pt x="526677" y="259627"/>
                    </a:lnTo>
                    <a:lnTo>
                      <a:pt x="526677" y="251303"/>
                    </a:lnTo>
                    <a:lnTo>
                      <a:pt x="525387" y="249361"/>
                    </a:lnTo>
                    <a:lnTo>
                      <a:pt x="524767" y="237582"/>
                    </a:lnTo>
                    <a:lnTo>
                      <a:pt x="526677" y="237510"/>
                    </a:lnTo>
                    <a:lnTo>
                      <a:pt x="526677" y="224153"/>
                    </a:lnTo>
                    <a:lnTo>
                      <a:pt x="524767" y="224153"/>
                    </a:lnTo>
                    <a:cubicBezTo>
                      <a:pt x="517737" y="224103"/>
                      <a:pt x="511998" y="229758"/>
                      <a:pt x="511949" y="236783"/>
                    </a:cubicBezTo>
                    <a:cubicBezTo>
                      <a:pt x="511948" y="236808"/>
                      <a:pt x="511948" y="236834"/>
                      <a:pt x="511948" y="236860"/>
                    </a:cubicBezTo>
                    <a:lnTo>
                      <a:pt x="511948" y="246364"/>
                    </a:lnTo>
                    <a:cubicBezTo>
                      <a:pt x="488344" y="249009"/>
                      <a:pt x="468502" y="265276"/>
                      <a:pt x="461294" y="287892"/>
                    </a:cubicBezTo>
                    <a:lnTo>
                      <a:pt x="458399" y="287893"/>
                    </a:lnTo>
                    <a:cubicBezTo>
                      <a:pt x="430073" y="287973"/>
                      <a:pt x="407147" y="310929"/>
                      <a:pt x="407124" y="339235"/>
                    </a:cubicBezTo>
                    <a:lnTo>
                      <a:pt x="407124" y="423016"/>
                    </a:lnTo>
                    <a:lnTo>
                      <a:pt x="385001" y="401012"/>
                    </a:lnTo>
                    <a:lnTo>
                      <a:pt x="349956" y="436134"/>
                    </a:lnTo>
                    <a:lnTo>
                      <a:pt x="330004" y="416197"/>
                    </a:lnTo>
                    <a:lnTo>
                      <a:pt x="330004" y="321365"/>
                    </a:lnTo>
                    <a:cubicBezTo>
                      <a:pt x="329924" y="293059"/>
                      <a:pt x="306951" y="270148"/>
                      <a:pt x="278626" y="270125"/>
                    </a:cubicBezTo>
                    <a:lnTo>
                      <a:pt x="278109" y="270125"/>
                    </a:lnTo>
                    <a:lnTo>
                      <a:pt x="272423" y="-19"/>
                    </a:lnTo>
                    <a:lnTo>
                      <a:pt x="192306" y="-19"/>
                    </a:lnTo>
                    <a:lnTo>
                      <a:pt x="185379" y="411963"/>
                    </a:lnTo>
                    <a:lnTo>
                      <a:pt x="174318" y="401012"/>
                    </a:lnTo>
                    <a:lnTo>
                      <a:pt x="164704" y="410618"/>
                    </a:lnTo>
                    <a:lnTo>
                      <a:pt x="159225" y="111447"/>
                    </a:lnTo>
                    <a:lnTo>
                      <a:pt x="79107" y="111447"/>
                    </a:lnTo>
                    <a:lnTo>
                      <a:pt x="71251" y="504730"/>
                    </a:lnTo>
                    <a:lnTo>
                      <a:pt x="334" y="576009"/>
                    </a:lnTo>
                    <a:lnTo>
                      <a:pt x="334" y="704382"/>
                    </a:lnTo>
                    <a:lnTo>
                      <a:pt x="13773" y="70438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5" name="Google Shape;515;p4"/>
              <p:cNvSpPr/>
              <p:nvPr/>
            </p:nvSpPr>
            <p:spPr>
              <a:xfrm>
                <a:off x="5731614" y="5693851"/>
                <a:ext cx="46933" cy="113842"/>
              </a:xfrm>
              <a:custGeom>
                <a:rect b="b" l="l" r="r" t="t"/>
                <a:pathLst>
                  <a:path extrusionOk="0" h="113842" w="46933">
                    <a:moveTo>
                      <a:pt x="47267" y="-19"/>
                    </a:moveTo>
                    <a:lnTo>
                      <a:pt x="47267" y="113823"/>
                    </a:lnTo>
                    <a:lnTo>
                      <a:pt x="35172" y="113823"/>
                    </a:lnTo>
                    <a:lnTo>
                      <a:pt x="334" y="79010"/>
                    </a:lnTo>
                    <a:lnTo>
                      <a:pt x="334" y="33452"/>
                    </a:lnTo>
                    <a:cubicBezTo>
                      <a:pt x="317" y="15001"/>
                      <a:pt x="15260" y="22"/>
                      <a:pt x="33725" y="-18"/>
                    </a:cubicBezTo>
                    <a:close/>
                    <a:moveTo>
                      <a:pt x="33828" y="93575"/>
                    </a:moveTo>
                    <a:lnTo>
                      <a:pt x="33725" y="13411"/>
                    </a:lnTo>
                    <a:cubicBezTo>
                      <a:pt x="22688" y="13467"/>
                      <a:pt x="13771" y="22423"/>
                      <a:pt x="13773" y="33452"/>
                    </a:cubicBezTo>
                    <a:lnTo>
                      <a:pt x="13773" y="7343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6" name="Google Shape;516;p4"/>
              <p:cNvSpPr/>
              <p:nvPr/>
            </p:nvSpPr>
            <p:spPr>
              <a:xfrm>
                <a:off x="5731614" y="5618748"/>
                <a:ext cx="46933" cy="86569"/>
              </a:xfrm>
              <a:custGeom>
                <a:rect b="b" l="l" r="r" t="t"/>
                <a:pathLst>
                  <a:path extrusionOk="0" h="86569" w="46933">
                    <a:moveTo>
                      <a:pt x="47267" y="-19"/>
                    </a:moveTo>
                    <a:lnTo>
                      <a:pt x="47267" y="70642"/>
                    </a:lnTo>
                    <a:lnTo>
                      <a:pt x="33725" y="70642"/>
                    </a:lnTo>
                    <a:cubicBezTo>
                      <a:pt x="25534" y="70683"/>
                      <a:pt x="17582" y="73404"/>
                      <a:pt x="11085" y="78389"/>
                    </a:cubicBezTo>
                    <a:lnTo>
                      <a:pt x="334" y="86551"/>
                    </a:lnTo>
                    <a:lnTo>
                      <a:pt x="334" y="33452"/>
                    </a:lnTo>
                    <a:cubicBezTo>
                      <a:pt x="317" y="15000"/>
                      <a:pt x="15260" y="22"/>
                      <a:pt x="33725" y="-19"/>
                    </a:cubicBezTo>
                    <a:close/>
                    <a:moveTo>
                      <a:pt x="33828" y="57212"/>
                    </a:moveTo>
                    <a:lnTo>
                      <a:pt x="33725" y="13411"/>
                    </a:lnTo>
                    <a:cubicBezTo>
                      <a:pt x="22688" y="13466"/>
                      <a:pt x="13771" y="22423"/>
                      <a:pt x="13773" y="33452"/>
                    </a:cubicBezTo>
                    <a:lnTo>
                      <a:pt x="13773" y="61344"/>
                    </a:lnTo>
                    <a:cubicBezTo>
                      <a:pt x="20075" y="58632"/>
                      <a:pt x="26862" y="57227"/>
                      <a:pt x="33724" y="572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7" name="Google Shape;517;p4"/>
              <p:cNvSpPr/>
              <p:nvPr/>
            </p:nvSpPr>
            <p:spPr>
              <a:xfrm>
                <a:off x="5616968" y="5900771"/>
                <a:ext cx="116299" cy="35226"/>
              </a:xfrm>
              <a:custGeom>
                <a:rect b="b" l="l" r="r" t="t"/>
                <a:pathLst>
                  <a:path extrusionOk="0" h="35226" w="116299">
                    <a:moveTo>
                      <a:pt x="116633" y="-19"/>
                    </a:moveTo>
                    <a:lnTo>
                      <a:pt x="116633" y="35208"/>
                    </a:lnTo>
                    <a:lnTo>
                      <a:pt x="334" y="35208"/>
                    </a:lnTo>
                    <a:lnTo>
                      <a:pt x="334" y="-19"/>
                    </a:lnTo>
                    <a:close/>
                    <a:moveTo>
                      <a:pt x="103194" y="21882"/>
                    </a:moveTo>
                    <a:lnTo>
                      <a:pt x="103194" y="13410"/>
                    </a:lnTo>
                    <a:lnTo>
                      <a:pt x="13773" y="13410"/>
                    </a:lnTo>
                    <a:lnTo>
                      <a:pt x="13773" y="2188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8" name="Google Shape;518;p4"/>
              <p:cNvSpPr/>
              <p:nvPr/>
            </p:nvSpPr>
            <p:spPr>
              <a:xfrm>
                <a:off x="5571689" y="5600877"/>
                <a:ext cx="47036" cy="167147"/>
              </a:xfrm>
              <a:custGeom>
                <a:rect b="b" l="l" r="r" t="t"/>
                <a:pathLst>
                  <a:path extrusionOk="0" h="167147" w="47036">
                    <a:moveTo>
                      <a:pt x="47370" y="33452"/>
                    </a:moveTo>
                    <a:lnTo>
                      <a:pt x="47370" y="134691"/>
                    </a:lnTo>
                    <a:lnTo>
                      <a:pt x="14910" y="167128"/>
                    </a:lnTo>
                    <a:lnTo>
                      <a:pt x="3642" y="155868"/>
                    </a:lnTo>
                    <a:lnTo>
                      <a:pt x="334" y="-19"/>
                    </a:lnTo>
                    <a:lnTo>
                      <a:pt x="13876" y="-19"/>
                    </a:lnTo>
                    <a:cubicBezTo>
                      <a:pt x="32361" y="13"/>
                      <a:pt x="47338" y="14980"/>
                      <a:pt x="47370" y="33452"/>
                    </a:cubicBezTo>
                    <a:close/>
                    <a:moveTo>
                      <a:pt x="33931" y="129112"/>
                    </a:moveTo>
                    <a:lnTo>
                      <a:pt x="33931" y="33452"/>
                    </a:lnTo>
                    <a:cubicBezTo>
                      <a:pt x="33909" y="22473"/>
                      <a:pt x="25068" y="13547"/>
                      <a:pt x="14083" y="13411"/>
                    </a:cubicBezTo>
                    <a:lnTo>
                      <a:pt x="16874" y="14626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9" name="Google Shape;519;p4"/>
              <p:cNvSpPr/>
              <p:nvPr/>
            </p:nvSpPr>
            <p:spPr>
              <a:xfrm>
                <a:off x="5474824" y="5900771"/>
                <a:ext cx="116196" cy="35226"/>
              </a:xfrm>
              <a:custGeom>
                <a:rect b="b" l="l" r="r" t="t"/>
                <a:pathLst>
                  <a:path extrusionOk="0" h="35226" w="116196">
                    <a:moveTo>
                      <a:pt x="116530" y="-19"/>
                    </a:moveTo>
                    <a:lnTo>
                      <a:pt x="116530" y="35208"/>
                    </a:lnTo>
                    <a:lnTo>
                      <a:pt x="334" y="35208"/>
                    </a:lnTo>
                    <a:lnTo>
                      <a:pt x="334" y="-19"/>
                    </a:lnTo>
                    <a:close/>
                    <a:moveTo>
                      <a:pt x="103091" y="21882"/>
                    </a:moveTo>
                    <a:lnTo>
                      <a:pt x="103091" y="13410"/>
                    </a:lnTo>
                    <a:lnTo>
                      <a:pt x="13773" y="13410"/>
                    </a:lnTo>
                    <a:lnTo>
                      <a:pt x="13773" y="2188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0" name="Google Shape;520;p4"/>
              <p:cNvSpPr/>
              <p:nvPr/>
            </p:nvSpPr>
            <p:spPr>
              <a:xfrm>
                <a:off x="5332577" y="5900771"/>
                <a:ext cx="116299" cy="35226"/>
              </a:xfrm>
              <a:custGeom>
                <a:rect b="b" l="l" r="r" t="t"/>
                <a:pathLst>
                  <a:path extrusionOk="0" h="35226" w="116299">
                    <a:moveTo>
                      <a:pt x="116633" y="-19"/>
                    </a:moveTo>
                    <a:lnTo>
                      <a:pt x="116633" y="35208"/>
                    </a:lnTo>
                    <a:lnTo>
                      <a:pt x="334" y="35208"/>
                    </a:lnTo>
                    <a:lnTo>
                      <a:pt x="334" y="-19"/>
                    </a:lnTo>
                    <a:close/>
                    <a:moveTo>
                      <a:pt x="103194" y="21882"/>
                    </a:moveTo>
                    <a:lnTo>
                      <a:pt x="103194" y="13410"/>
                    </a:lnTo>
                    <a:lnTo>
                      <a:pt x="13773" y="13410"/>
                    </a:lnTo>
                    <a:lnTo>
                      <a:pt x="13773" y="2188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21" name="Google Shape;521;p4"/>
            <p:cNvSpPr/>
            <p:nvPr/>
          </p:nvSpPr>
          <p:spPr>
            <a:xfrm>
              <a:off x="1819107" y="3455378"/>
              <a:ext cx="338311" cy="284836"/>
            </a:xfrm>
            <a:custGeom>
              <a:rect b="b" l="l" r="r" t="t"/>
              <a:pathLst>
                <a:path extrusionOk="0" h="205287" w="243828">
                  <a:moveTo>
                    <a:pt x="190289" y="900"/>
                  </a:moveTo>
                  <a:cubicBezTo>
                    <a:pt x="234888" y="45585"/>
                    <a:pt x="243564" y="114771"/>
                    <a:pt x="211376" y="169070"/>
                  </a:cubicBezTo>
                  <a:lnTo>
                    <a:pt x="202873" y="183459"/>
                  </a:lnTo>
                  <a:lnTo>
                    <a:pt x="138282" y="118835"/>
                  </a:lnTo>
                  <a:lnTo>
                    <a:pt x="140164" y="111666"/>
                  </a:lnTo>
                  <a:cubicBezTo>
                    <a:pt x="147421" y="85341"/>
                    <a:pt x="131948" y="58122"/>
                    <a:pt x="105604" y="50871"/>
                  </a:cubicBezTo>
                  <a:cubicBezTo>
                    <a:pt x="97023" y="48509"/>
                    <a:pt x="87962" y="48504"/>
                    <a:pt x="79379" y="50857"/>
                  </a:cubicBezTo>
                  <a:lnTo>
                    <a:pt x="72179" y="52751"/>
                  </a:lnTo>
                  <a:lnTo>
                    <a:pt x="19393" y="-19"/>
                  </a:lnTo>
                  <a:lnTo>
                    <a:pt x="334" y="-19"/>
                  </a:lnTo>
                  <a:lnTo>
                    <a:pt x="68124" y="67746"/>
                  </a:lnTo>
                  <a:lnTo>
                    <a:pt x="82827" y="63878"/>
                  </a:lnTo>
                  <a:cubicBezTo>
                    <a:pt x="101986" y="58559"/>
                    <a:pt x="121831" y="69767"/>
                    <a:pt x="127154" y="88912"/>
                  </a:cubicBezTo>
                  <a:cubicBezTo>
                    <a:pt x="128913" y="95238"/>
                    <a:pt x="128906" y="101924"/>
                    <a:pt x="127134" y="108247"/>
                  </a:cubicBezTo>
                  <a:lnTo>
                    <a:pt x="123277" y="122886"/>
                  </a:lnTo>
                  <a:lnTo>
                    <a:pt x="205637" y="205268"/>
                  </a:lnTo>
                  <a:lnTo>
                    <a:pt x="222986" y="175910"/>
                  </a:lnTo>
                  <a:cubicBezTo>
                    <a:pt x="256069" y="120041"/>
                    <a:pt x="249941" y="49334"/>
                    <a:pt x="207739" y="-19"/>
                  </a:cubicBezTo>
                  <a:lnTo>
                    <a:pt x="189293" y="-19"/>
                  </a:lnTo>
                  <a:cubicBezTo>
                    <a:pt x="189616" y="300"/>
                    <a:pt x="189968" y="577"/>
                    <a:pt x="190289" y="9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4"/>
            <p:cNvSpPr/>
            <p:nvPr/>
          </p:nvSpPr>
          <p:spPr>
            <a:xfrm>
              <a:off x="1735524" y="3455379"/>
              <a:ext cx="358617" cy="348127"/>
            </a:xfrm>
            <a:custGeom>
              <a:rect b="b" l="l" r="r" t="t"/>
              <a:pathLst>
                <a:path extrusionOk="0" h="250902" w="258463">
                  <a:moveTo>
                    <a:pt x="21522" y="22010"/>
                  </a:moveTo>
                  <a:cubicBezTo>
                    <a:pt x="-21168" y="94072"/>
                    <a:pt x="2683" y="187073"/>
                    <a:pt x="74795" y="229734"/>
                  </a:cubicBezTo>
                  <a:cubicBezTo>
                    <a:pt x="122488" y="257948"/>
                    <a:pt x="181780" y="257933"/>
                    <a:pt x="229458" y="229695"/>
                  </a:cubicBezTo>
                  <a:lnTo>
                    <a:pt x="258797" y="212384"/>
                  </a:lnTo>
                  <a:lnTo>
                    <a:pt x="176358" y="130015"/>
                  </a:lnTo>
                  <a:lnTo>
                    <a:pt x="161668" y="133922"/>
                  </a:lnTo>
                  <a:cubicBezTo>
                    <a:pt x="142512" y="139231"/>
                    <a:pt x="122675" y="128017"/>
                    <a:pt x="117362" y="108874"/>
                  </a:cubicBezTo>
                  <a:cubicBezTo>
                    <a:pt x="115616" y="102584"/>
                    <a:pt x="115616" y="95937"/>
                    <a:pt x="117362" y="89646"/>
                  </a:cubicBezTo>
                  <a:lnTo>
                    <a:pt x="121271" y="74954"/>
                  </a:lnTo>
                  <a:lnTo>
                    <a:pt x="46185" y="-19"/>
                  </a:lnTo>
                  <a:lnTo>
                    <a:pt x="34489" y="-19"/>
                  </a:lnTo>
                  <a:close/>
                  <a:moveTo>
                    <a:pt x="117085" y="134252"/>
                  </a:moveTo>
                  <a:cubicBezTo>
                    <a:pt x="129631" y="146852"/>
                    <a:pt x="148006" y="151705"/>
                    <a:pt x="165143" y="146945"/>
                  </a:cubicBezTo>
                  <a:lnTo>
                    <a:pt x="172330" y="145037"/>
                  </a:lnTo>
                  <a:lnTo>
                    <a:pt x="236973" y="209623"/>
                  </a:lnTo>
                  <a:lnTo>
                    <a:pt x="222613" y="218092"/>
                  </a:lnTo>
                  <a:cubicBezTo>
                    <a:pt x="201222" y="230729"/>
                    <a:pt x="176830" y="237402"/>
                    <a:pt x="151981" y="237416"/>
                  </a:cubicBezTo>
                  <a:cubicBezTo>
                    <a:pt x="75648" y="237399"/>
                    <a:pt x="13783" y="175549"/>
                    <a:pt x="13800" y="99270"/>
                  </a:cubicBezTo>
                  <a:cubicBezTo>
                    <a:pt x="13805" y="74489"/>
                    <a:pt x="20483" y="50165"/>
                    <a:pt x="33133" y="28850"/>
                  </a:cubicBezTo>
                  <a:lnTo>
                    <a:pt x="41610" y="14460"/>
                  </a:lnTo>
                  <a:lnTo>
                    <a:pt x="106239" y="79005"/>
                  </a:lnTo>
                  <a:lnTo>
                    <a:pt x="104331" y="86200"/>
                  </a:lnTo>
                  <a:cubicBezTo>
                    <a:pt x="99597" y="103344"/>
                    <a:pt x="104471" y="121706"/>
                    <a:pt x="117085" y="1342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4"/>
            <p:cNvSpPr/>
            <p:nvPr/>
          </p:nvSpPr>
          <p:spPr>
            <a:xfrm>
              <a:off x="1647912" y="3455379"/>
              <a:ext cx="597265" cy="435830"/>
            </a:xfrm>
            <a:custGeom>
              <a:rect b="b" l="l" r="r" t="t"/>
              <a:pathLst>
                <a:path extrusionOk="0" h="314112" w="430461">
                  <a:moveTo>
                    <a:pt x="358236" y="241532"/>
                  </a:moveTo>
                  <a:cubicBezTo>
                    <a:pt x="279464" y="320238"/>
                    <a:pt x="151759" y="320229"/>
                    <a:pt x="72998" y="241512"/>
                  </a:cubicBezTo>
                  <a:cubicBezTo>
                    <a:pt x="8987" y="177537"/>
                    <a:pt x="-4524" y="78778"/>
                    <a:pt x="39953" y="-19"/>
                  </a:cubicBezTo>
                  <a:lnTo>
                    <a:pt x="24542" y="-19"/>
                  </a:lnTo>
                  <a:cubicBezTo>
                    <a:pt x="-30178" y="105418"/>
                    <a:pt x="10997" y="235220"/>
                    <a:pt x="116507" y="289901"/>
                  </a:cubicBezTo>
                  <a:cubicBezTo>
                    <a:pt x="222018" y="344583"/>
                    <a:pt x="351911" y="303438"/>
                    <a:pt x="406631" y="198001"/>
                  </a:cubicBezTo>
                  <a:cubicBezTo>
                    <a:pt x="438850" y="135920"/>
                    <a:pt x="438850" y="62061"/>
                    <a:pt x="406631" y="-19"/>
                  </a:cubicBezTo>
                  <a:lnTo>
                    <a:pt x="391138" y="-19"/>
                  </a:lnTo>
                  <a:cubicBezTo>
                    <a:pt x="435560" y="78772"/>
                    <a:pt x="422116" y="177472"/>
                    <a:pt x="358237" y="24153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4"/>
            <p:cNvSpPr/>
            <p:nvPr/>
          </p:nvSpPr>
          <p:spPr>
            <a:xfrm>
              <a:off x="2667876" y="3455379"/>
              <a:ext cx="237659" cy="128670"/>
            </a:xfrm>
            <a:custGeom>
              <a:rect b="b" l="l" r="r" t="t"/>
              <a:pathLst>
                <a:path extrusionOk="0" h="92735" w="171286">
                  <a:moveTo>
                    <a:pt x="32402" y="46292"/>
                  </a:moveTo>
                  <a:cubicBezTo>
                    <a:pt x="68799" y="82855"/>
                    <a:pt x="120803" y="99294"/>
                    <a:pt x="171621" y="90302"/>
                  </a:cubicBezTo>
                  <a:lnTo>
                    <a:pt x="171621" y="76025"/>
                  </a:lnTo>
                  <a:cubicBezTo>
                    <a:pt x="162700" y="77739"/>
                    <a:pt x="153637" y="78611"/>
                    <a:pt x="144553" y="78629"/>
                  </a:cubicBezTo>
                  <a:cubicBezTo>
                    <a:pt x="90303" y="78664"/>
                    <a:pt x="40623" y="48275"/>
                    <a:pt x="15978" y="-19"/>
                  </a:cubicBezTo>
                  <a:lnTo>
                    <a:pt x="334" y="-19"/>
                  </a:lnTo>
                  <a:cubicBezTo>
                    <a:pt x="8145" y="17222"/>
                    <a:pt x="19009" y="32911"/>
                    <a:pt x="32402" y="4629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4"/>
            <p:cNvSpPr/>
            <p:nvPr/>
          </p:nvSpPr>
          <p:spPr>
            <a:xfrm>
              <a:off x="2570172" y="3455379"/>
              <a:ext cx="335453" cy="220292"/>
            </a:xfrm>
            <a:custGeom>
              <a:rect b="b" l="l" r="r" t="t"/>
              <a:pathLst>
                <a:path extrusionOk="0" h="158769" w="241768">
                  <a:moveTo>
                    <a:pt x="56317" y="92893"/>
                  </a:moveTo>
                  <a:cubicBezTo>
                    <a:pt x="98437" y="135200"/>
                    <a:pt x="155741" y="158914"/>
                    <a:pt x="215461" y="158750"/>
                  </a:cubicBezTo>
                  <a:cubicBezTo>
                    <a:pt x="224367" y="158697"/>
                    <a:pt x="233262" y="158123"/>
                    <a:pt x="242102" y="157032"/>
                  </a:cubicBezTo>
                  <a:lnTo>
                    <a:pt x="242101" y="142807"/>
                  </a:lnTo>
                  <a:cubicBezTo>
                    <a:pt x="233269" y="143981"/>
                    <a:pt x="224371" y="144601"/>
                    <a:pt x="215460" y="144665"/>
                  </a:cubicBezTo>
                  <a:cubicBezTo>
                    <a:pt x="124448" y="144767"/>
                    <a:pt x="43684" y="86390"/>
                    <a:pt x="15291" y="-19"/>
                  </a:cubicBezTo>
                  <a:lnTo>
                    <a:pt x="334" y="-19"/>
                  </a:lnTo>
                  <a:cubicBezTo>
                    <a:pt x="11074" y="35077"/>
                    <a:pt x="30301" y="66988"/>
                    <a:pt x="56317" y="9289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4"/>
            <p:cNvSpPr/>
            <p:nvPr/>
          </p:nvSpPr>
          <p:spPr>
            <a:xfrm>
              <a:off x="1583725" y="4250526"/>
              <a:ext cx="218904" cy="366544"/>
            </a:xfrm>
            <a:custGeom>
              <a:rect b="b" l="l" r="r" t="t"/>
              <a:pathLst>
                <a:path extrusionOk="0" h="264176" w="157769">
                  <a:moveTo>
                    <a:pt x="105073" y="51573"/>
                  </a:moveTo>
                  <a:cubicBezTo>
                    <a:pt x="76842" y="23257"/>
                    <a:pt x="40002" y="5110"/>
                    <a:pt x="334" y="-19"/>
                  </a:cubicBezTo>
                  <a:lnTo>
                    <a:pt x="334" y="16327"/>
                  </a:lnTo>
                  <a:cubicBezTo>
                    <a:pt x="90713" y="29307"/>
                    <a:pt x="153450" y="113044"/>
                    <a:pt x="140462" y="203360"/>
                  </a:cubicBezTo>
                  <a:cubicBezTo>
                    <a:pt x="137373" y="224837"/>
                    <a:pt x="130081" y="245496"/>
                    <a:pt x="119001" y="264157"/>
                  </a:cubicBezTo>
                  <a:lnTo>
                    <a:pt x="137286" y="264157"/>
                  </a:lnTo>
                  <a:cubicBezTo>
                    <a:pt x="174197" y="193876"/>
                    <a:pt x="161151" y="107783"/>
                    <a:pt x="105073" y="515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4"/>
            <p:cNvSpPr/>
            <p:nvPr/>
          </p:nvSpPr>
          <p:spPr>
            <a:xfrm>
              <a:off x="1583725" y="4145131"/>
              <a:ext cx="323805" cy="472033"/>
            </a:xfrm>
            <a:custGeom>
              <a:rect b="b" l="l" r="r" t="t"/>
              <a:pathLst>
                <a:path extrusionOk="0" h="340204" w="233373">
                  <a:moveTo>
                    <a:pt x="158305" y="74297"/>
                  </a:moveTo>
                  <a:cubicBezTo>
                    <a:pt x="116008" y="31766"/>
                    <a:pt x="60087" y="5458"/>
                    <a:pt x="334" y="-19"/>
                  </a:cubicBezTo>
                  <a:lnTo>
                    <a:pt x="334" y="16163"/>
                  </a:lnTo>
                  <a:cubicBezTo>
                    <a:pt x="132969" y="29535"/>
                    <a:pt x="229644" y="147823"/>
                    <a:pt x="216262" y="280366"/>
                  </a:cubicBezTo>
                  <a:cubicBezTo>
                    <a:pt x="214197" y="300816"/>
                    <a:pt x="209525" y="320919"/>
                    <a:pt x="202360" y="340185"/>
                  </a:cubicBezTo>
                  <a:lnTo>
                    <a:pt x="219714" y="340185"/>
                  </a:lnTo>
                  <a:cubicBezTo>
                    <a:pt x="251697" y="247107"/>
                    <a:pt x="227873" y="143953"/>
                    <a:pt x="158305" y="7429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528;p4"/>
            <p:cNvSpPr/>
            <p:nvPr/>
          </p:nvSpPr>
          <p:spPr>
            <a:xfrm>
              <a:off x="1844895" y="3941711"/>
              <a:ext cx="365631" cy="365375"/>
            </a:xfrm>
            <a:custGeom>
              <a:rect b="b" l="l" r="r" t="t"/>
              <a:pathLst>
                <a:path extrusionOk="0" h="263333" w="263518">
                  <a:moveTo>
                    <a:pt x="334" y="131646"/>
                  </a:moveTo>
                  <a:cubicBezTo>
                    <a:pt x="335" y="58929"/>
                    <a:pt x="59326" y="-20"/>
                    <a:pt x="132095" y="-19"/>
                  </a:cubicBezTo>
                  <a:cubicBezTo>
                    <a:pt x="204863" y="-18"/>
                    <a:pt x="263853" y="58932"/>
                    <a:pt x="263852" y="131649"/>
                  </a:cubicBezTo>
                  <a:cubicBezTo>
                    <a:pt x="263851" y="204367"/>
                    <a:pt x="204860" y="263315"/>
                    <a:pt x="132092" y="263315"/>
                  </a:cubicBezTo>
                  <a:cubicBezTo>
                    <a:pt x="97143" y="263314"/>
                    <a:pt x="63627" y="249439"/>
                    <a:pt x="38917" y="224742"/>
                  </a:cubicBezTo>
                  <a:cubicBezTo>
                    <a:pt x="14133" y="200102"/>
                    <a:pt x="241" y="166581"/>
                    <a:pt x="334" y="131646"/>
                  </a:cubicBezTo>
                  <a:close/>
                  <a:moveTo>
                    <a:pt x="255617" y="131646"/>
                  </a:moveTo>
                  <a:cubicBezTo>
                    <a:pt x="255628" y="63474"/>
                    <a:pt x="200334" y="8200"/>
                    <a:pt x="132114" y="8189"/>
                  </a:cubicBezTo>
                  <a:cubicBezTo>
                    <a:pt x="63894" y="8178"/>
                    <a:pt x="8581" y="63434"/>
                    <a:pt x="8570" y="131606"/>
                  </a:cubicBezTo>
                  <a:cubicBezTo>
                    <a:pt x="8559" y="199778"/>
                    <a:pt x="63853" y="255052"/>
                    <a:pt x="132073" y="255063"/>
                  </a:cubicBezTo>
                  <a:cubicBezTo>
                    <a:pt x="164836" y="255068"/>
                    <a:pt x="196259" y="242067"/>
                    <a:pt x="219428" y="218920"/>
                  </a:cubicBezTo>
                  <a:lnTo>
                    <a:pt x="219428" y="218920"/>
                  </a:lnTo>
                  <a:cubicBezTo>
                    <a:pt x="242679" y="195831"/>
                    <a:pt x="255711" y="164402"/>
                    <a:pt x="255617" y="131646"/>
                  </a:cubicBezTo>
                  <a:close/>
                  <a:moveTo>
                    <a:pt x="39022" y="131397"/>
                  </a:moveTo>
                  <a:cubicBezTo>
                    <a:pt x="39021" y="80153"/>
                    <a:pt x="80591" y="38611"/>
                    <a:pt x="131870" y="38610"/>
                  </a:cubicBezTo>
                  <a:cubicBezTo>
                    <a:pt x="148538" y="38609"/>
                    <a:pt x="164898" y="43092"/>
                    <a:pt x="179234" y="51588"/>
                  </a:cubicBezTo>
                  <a:lnTo>
                    <a:pt x="197236" y="62169"/>
                  </a:lnTo>
                  <a:lnTo>
                    <a:pt x="146800" y="112610"/>
                  </a:lnTo>
                  <a:lnTo>
                    <a:pt x="137799" y="110218"/>
                  </a:lnTo>
                  <a:cubicBezTo>
                    <a:pt x="126071" y="106968"/>
                    <a:pt x="113927" y="113835"/>
                    <a:pt x="110675" y="125554"/>
                  </a:cubicBezTo>
                  <a:cubicBezTo>
                    <a:pt x="109607" y="129404"/>
                    <a:pt x="109607" y="133473"/>
                    <a:pt x="110675" y="137323"/>
                  </a:cubicBezTo>
                  <a:lnTo>
                    <a:pt x="113068" y="146310"/>
                  </a:lnTo>
                  <a:lnTo>
                    <a:pt x="62609" y="196743"/>
                  </a:lnTo>
                  <a:lnTo>
                    <a:pt x="52003" y="178794"/>
                  </a:lnTo>
                  <a:cubicBezTo>
                    <a:pt x="43512" y="164439"/>
                    <a:pt x="39029" y="148071"/>
                    <a:pt x="39022" y="131397"/>
                  </a:cubicBezTo>
                  <a:close/>
                  <a:moveTo>
                    <a:pt x="183859" y="63876"/>
                  </a:moveTo>
                  <a:lnTo>
                    <a:pt x="175044" y="58690"/>
                  </a:lnTo>
                  <a:cubicBezTo>
                    <a:pt x="134823" y="34886"/>
                    <a:pt x="82908" y="48172"/>
                    <a:pt x="59087" y="88364"/>
                  </a:cubicBezTo>
                  <a:cubicBezTo>
                    <a:pt x="43327" y="114956"/>
                    <a:pt x="43336" y="148022"/>
                    <a:pt x="59111" y="174606"/>
                  </a:cubicBezTo>
                  <a:lnTo>
                    <a:pt x="64300" y="183392"/>
                  </a:lnTo>
                  <a:lnTo>
                    <a:pt x="103865" y="143846"/>
                  </a:lnTo>
                  <a:lnTo>
                    <a:pt x="102697" y="139449"/>
                  </a:lnTo>
                  <a:cubicBezTo>
                    <a:pt x="98269" y="123329"/>
                    <a:pt x="107756" y="106674"/>
                    <a:pt x="123888" y="102249"/>
                  </a:cubicBezTo>
                  <a:cubicBezTo>
                    <a:pt x="129131" y="100811"/>
                    <a:pt x="134666" y="100810"/>
                    <a:pt x="139910" y="102246"/>
                  </a:cubicBezTo>
                  <a:lnTo>
                    <a:pt x="144318" y="103414"/>
                  </a:lnTo>
                  <a:close/>
                  <a:moveTo>
                    <a:pt x="66968" y="201107"/>
                  </a:moveTo>
                  <a:lnTo>
                    <a:pt x="117436" y="150723"/>
                  </a:lnTo>
                  <a:lnTo>
                    <a:pt x="126405" y="153082"/>
                  </a:lnTo>
                  <a:cubicBezTo>
                    <a:pt x="138126" y="156363"/>
                    <a:pt x="150290" y="149527"/>
                    <a:pt x="153573" y="137814"/>
                  </a:cubicBezTo>
                  <a:cubicBezTo>
                    <a:pt x="154658" y="133943"/>
                    <a:pt x="154662" y="129850"/>
                    <a:pt x="153585" y="125977"/>
                  </a:cubicBezTo>
                  <a:lnTo>
                    <a:pt x="151216" y="116982"/>
                  </a:lnTo>
                  <a:lnTo>
                    <a:pt x="201659" y="66590"/>
                  </a:lnTo>
                  <a:lnTo>
                    <a:pt x="212248" y="84563"/>
                  </a:lnTo>
                  <a:cubicBezTo>
                    <a:pt x="238406" y="128661"/>
                    <a:pt x="223837" y="185600"/>
                    <a:pt x="179708" y="211739"/>
                  </a:cubicBezTo>
                  <a:cubicBezTo>
                    <a:pt x="150495" y="229043"/>
                    <a:pt x="114160" y="229036"/>
                    <a:pt x="84954" y="211720"/>
                  </a:cubicBezTo>
                  <a:close/>
                  <a:moveTo>
                    <a:pt x="119918" y="159903"/>
                  </a:moveTo>
                  <a:lnTo>
                    <a:pt x="80329" y="199416"/>
                  </a:lnTo>
                  <a:lnTo>
                    <a:pt x="89143" y="204618"/>
                  </a:lnTo>
                  <a:cubicBezTo>
                    <a:pt x="129338" y="228460"/>
                    <a:pt x="181264" y="215227"/>
                    <a:pt x="205123" y="175060"/>
                  </a:cubicBezTo>
                  <a:cubicBezTo>
                    <a:pt x="220924" y="148458"/>
                    <a:pt x="220931" y="115358"/>
                    <a:pt x="205141" y="88750"/>
                  </a:cubicBezTo>
                  <a:lnTo>
                    <a:pt x="199952" y="79957"/>
                  </a:lnTo>
                  <a:lnTo>
                    <a:pt x="160403" y="119463"/>
                  </a:lnTo>
                  <a:lnTo>
                    <a:pt x="161563" y="123868"/>
                  </a:lnTo>
                  <a:cubicBezTo>
                    <a:pt x="165987" y="139989"/>
                    <a:pt x="156496" y="156642"/>
                    <a:pt x="140363" y="161063"/>
                  </a:cubicBezTo>
                  <a:cubicBezTo>
                    <a:pt x="135109" y="162503"/>
                    <a:pt x="129563" y="162500"/>
                    <a:pt x="124309" y="1610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4"/>
            <p:cNvSpPr/>
            <p:nvPr/>
          </p:nvSpPr>
          <p:spPr>
            <a:xfrm>
              <a:off x="2639459" y="3724485"/>
              <a:ext cx="211108" cy="210961"/>
            </a:xfrm>
            <a:custGeom>
              <a:rect b="b" l="l" r="r" t="t"/>
              <a:pathLst>
                <a:path extrusionOk="0" h="152044" w="152150">
                  <a:moveTo>
                    <a:pt x="76407" y="152025"/>
                  </a:moveTo>
                  <a:cubicBezTo>
                    <a:pt x="34392" y="152024"/>
                    <a:pt x="333" y="117987"/>
                    <a:pt x="334" y="76001"/>
                  </a:cubicBezTo>
                  <a:cubicBezTo>
                    <a:pt x="335" y="34015"/>
                    <a:pt x="34396" y="-20"/>
                    <a:pt x="76411" y="-19"/>
                  </a:cubicBezTo>
                  <a:cubicBezTo>
                    <a:pt x="118427" y="-18"/>
                    <a:pt x="152486" y="34019"/>
                    <a:pt x="152485" y="76005"/>
                  </a:cubicBezTo>
                  <a:cubicBezTo>
                    <a:pt x="152484" y="96169"/>
                    <a:pt x="144467" y="115507"/>
                    <a:pt x="130197" y="129764"/>
                  </a:cubicBezTo>
                  <a:cubicBezTo>
                    <a:pt x="115961" y="144064"/>
                    <a:pt x="96592" y="152079"/>
                    <a:pt x="76407" y="152025"/>
                  </a:cubicBezTo>
                  <a:close/>
                  <a:moveTo>
                    <a:pt x="76407" y="4731"/>
                  </a:moveTo>
                  <a:cubicBezTo>
                    <a:pt x="37017" y="4724"/>
                    <a:pt x="5081" y="36629"/>
                    <a:pt x="5074" y="75991"/>
                  </a:cubicBezTo>
                  <a:cubicBezTo>
                    <a:pt x="5068" y="115353"/>
                    <a:pt x="36995" y="147267"/>
                    <a:pt x="76384" y="147273"/>
                  </a:cubicBezTo>
                  <a:cubicBezTo>
                    <a:pt x="115774" y="147279"/>
                    <a:pt x="147710" y="115375"/>
                    <a:pt x="147716" y="76013"/>
                  </a:cubicBezTo>
                  <a:cubicBezTo>
                    <a:pt x="147720" y="57110"/>
                    <a:pt x="140207" y="38980"/>
                    <a:pt x="126833" y="25612"/>
                  </a:cubicBezTo>
                  <a:lnTo>
                    <a:pt x="126833" y="25612"/>
                  </a:lnTo>
                  <a:cubicBezTo>
                    <a:pt x="113493" y="12196"/>
                    <a:pt x="95333" y="4676"/>
                    <a:pt x="76407" y="4731"/>
                  </a:cubicBezTo>
                  <a:close/>
                  <a:moveTo>
                    <a:pt x="76263" y="129703"/>
                  </a:moveTo>
                  <a:cubicBezTo>
                    <a:pt x="46654" y="129703"/>
                    <a:pt x="22652" y="105717"/>
                    <a:pt x="22651" y="76129"/>
                  </a:cubicBezTo>
                  <a:cubicBezTo>
                    <a:pt x="22651" y="66513"/>
                    <a:pt x="25241" y="57074"/>
                    <a:pt x="30150" y="48802"/>
                  </a:cubicBezTo>
                  <a:lnTo>
                    <a:pt x="36263" y="38416"/>
                  </a:lnTo>
                  <a:lnTo>
                    <a:pt x="65409" y="67516"/>
                  </a:lnTo>
                  <a:lnTo>
                    <a:pt x="64026" y="72711"/>
                  </a:lnTo>
                  <a:cubicBezTo>
                    <a:pt x="62148" y="79477"/>
                    <a:pt x="66115" y="86483"/>
                    <a:pt x="72886" y="88360"/>
                  </a:cubicBezTo>
                  <a:cubicBezTo>
                    <a:pt x="75111" y="88977"/>
                    <a:pt x="77462" y="88977"/>
                    <a:pt x="79687" y="88360"/>
                  </a:cubicBezTo>
                  <a:lnTo>
                    <a:pt x="84880" y="86979"/>
                  </a:lnTo>
                  <a:lnTo>
                    <a:pt x="114020" y="116094"/>
                  </a:lnTo>
                  <a:lnTo>
                    <a:pt x="103649" y="122213"/>
                  </a:lnTo>
                  <a:cubicBezTo>
                    <a:pt x="95355" y="127112"/>
                    <a:pt x="85898" y="129699"/>
                    <a:pt x="76263" y="129703"/>
                  </a:cubicBezTo>
                  <a:close/>
                  <a:moveTo>
                    <a:pt x="37250" y="46134"/>
                  </a:moveTo>
                  <a:lnTo>
                    <a:pt x="34254" y="51221"/>
                  </a:lnTo>
                  <a:cubicBezTo>
                    <a:pt x="20501" y="74428"/>
                    <a:pt x="28178" y="104382"/>
                    <a:pt x="51401" y="118126"/>
                  </a:cubicBezTo>
                  <a:cubicBezTo>
                    <a:pt x="66766" y="127218"/>
                    <a:pt x="85870" y="127213"/>
                    <a:pt x="101229" y="118112"/>
                  </a:cubicBezTo>
                  <a:lnTo>
                    <a:pt x="106306" y="115117"/>
                  </a:lnTo>
                  <a:lnTo>
                    <a:pt x="83456" y="92289"/>
                  </a:lnTo>
                  <a:lnTo>
                    <a:pt x="80915" y="92963"/>
                  </a:lnTo>
                  <a:cubicBezTo>
                    <a:pt x="71602" y="95519"/>
                    <a:pt x="61979" y="90045"/>
                    <a:pt x="59422" y="80738"/>
                  </a:cubicBezTo>
                  <a:cubicBezTo>
                    <a:pt x="58591" y="77712"/>
                    <a:pt x="58590" y="74519"/>
                    <a:pt x="59420" y="71492"/>
                  </a:cubicBezTo>
                  <a:lnTo>
                    <a:pt x="60095" y="68949"/>
                  </a:lnTo>
                  <a:close/>
                  <a:moveTo>
                    <a:pt x="116541" y="113579"/>
                  </a:moveTo>
                  <a:lnTo>
                    <a:pt x="87429" y="84459"/>
                  </a:lnTo>
                  <a:lnTo>
                    <a:pt x="88793" y="79285"/>
                  </a:lnTo>
                  <a:cubicBezTo>
                    <a:pt x="90688" y="72522"/>
                    <a:pt x="86739" y="65503"/>
                    <a:pt x="79971" y="63609"/>
                  </a:cubicBezTo>
                  <a:cubicBezTo>
                    <a:pt x="77735" y="62984"/>
                    <a:pt x="75370" y="62981"/>
                    <a:pt x="73132" y="63602"/>
                  </a:cubicBezTo>
                  <a:lnTo>
                    <a:pt x="67934" y="64969"/>
                  </a:lnTo>
                  <a:lnTo>
                    <a:pt x="38818" y="35864"/>
                  </a:lnTo>
                  <a:lnTo>
                    <a:pt x="49203" y="29754"/>
                  </a:lnTo>
                  <a:cubicBezTo>
                    <a:pt x="74683" y="14662"/>
                    <a:pt x="107582" y="23069"/>
                    <a:pt x="122684" y="48532"/>
                  </a:cubicBezTo>
                  <a:cubicBezTo>
                    <a:pt x="132681" y="65387"/>
                    <a:pt x="132677" y="86350"/>
                    <a:pt x="122673" y="103201"/>
                  </a:cubicBezTo>
                  <a:close/>
                  <a:moveTo>
                    <a:pt x="92733" y="83028"/>
                  </a:moveTo>
                  <a:lnTo>
                    <a:pt x="115564" y="105870"/>
                  </a:lnTo>
                  <a:lnTo>
                    <a:pt x="118569" y="100784"/>
                  </a:lnTo>
                  <a:cubicBezTo>
                    <a:pt x="132346" y="77592"/>
                    <a:pt x="124699" y="47632"/>
                    <a:pt x="101492" y="33865"/>
                  </a:cubicBezTo>
                  <a:cubicBezTo>
                    <a:pt x="86121" y="24748"/>
                    <a:pt x="66996" y="24744"/>
                    <a:pt x="51622" y="33855"/>
                  </a:cubicBezTo>
                  <a:lnTo>
                    <a:pt x="46541" y="36849"/>
                  </a:lnTo>
                  <a:lnTo>
                    <a:pt x="69368" y="59668"/>
                  </a:lnTo>
                  <a:lnTo>
                    <a:pt x="71913" y="58999"/>
                  </a:lnTo>
                  <a:cubicBezTo>
                    <a:pt x="81228" y="56446"/>
                    <a:pt x="90850" y="61923"/>
                    <a:pt x="93404" y="71231"/>
                  </a:cubicBezTo>
                  <a:cubicBezTo>
                    <a:pt x="94236" y="74263"/>
                    <a:pt x="94235" y="77463"/>
                    <a:pt x="93399" y="804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4"/>
            <p:cNvSpPr/>
            <p:nvPr/>
          </p:nvSpPr>
          <p:spPr>
            <a:xfrm>
              <a:off x="2905092" y="3835593"/>
              <a:ext cx="211" cy="781855"/>
            </a:xfrm>
            <a:custGeom>
              <a:rect b="b" l="l" r="r" t="t"/>
              <a:pathLst>
                <a:path extrusionOk="0" h="563499" w="152">
                  <a:moveTo>
                    <a:pt x="0" y="0"/>
                  </a:moveTo>
                  <a:lnTo>
                    <a:pt x="152" y="0"/>
                  </a:lnTo>
                  <a:lnTo>
                    <a:pt x="152" y="563499"/>
                  </a:lnTo>
                  <a:lnTo>
                    <a:pt x="0" y="56349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1" name="Google Shape;531;p4"/>
          <p:cNvGrpSpPr/>
          <p:nvPr/>
        </p:nvGrpSpPr>
        <p:grpSpPr>
          <a:xfrm>
            <a:off x="1579275" y="533092"/>
            <a:ext cx="1321588" cy="2738808"/>
            <a:chOff x="1579275" y="533092"/>
            <a:chExt cx="1321588" cy="2738808"/>
          </a:xfrm>
        </p:grpSpPr>
        <p:sp>
          <p:nvSpPr>
            <p:cNvPr id="532" name="Google Shape;532;p4"/>
            <p:cNvSpPr/>
            <p:nvPr/>
          </p:nvSpPr>
          <p:spPr>
            <a:xfrm rot="-5400000">
              <a:off x="870665" y="1241702"/>
              <a:ext cx="2738808" cy="1321588"/>
            </a:xfrm>
            <a:custGeom>
              <a:rect b="b" l="l" r="r" t="t"/>
              <a:pathLst>
                <a:path extrusionOk="0" h="837774" w="3103465">
                  <a:moveTo>
                    <a:pt x="0" y="0"/>
                  </a:moveTo>
                  <a:lnTo>
                    <a:pt x="3103465" y="0"/>
                  </a:lnTo>
                  <a:lnTo>
                    <a:pt x="3103465" y="837775"/>
                  </a:lnTo>
                  <a:lnTo>
                    <a:pt x="0" y="8377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33" name="Google Shape;533;p4"/>
            <p:cNvGrpSpPr/>
            <p:nvPr/>
          </p:nvGrpSpPr>
          <p:grpSpPr>
            <a:xfrm>
              <a:off x="1753303" y="741296"/>
              <a:ext cx="973533" cy="2327583"/>
              <a:chOff x="1746940" y="741296"/>
              <a:chExt cx="973533" cy="2327583"/>
            </a:xfrm>
          </p:grpSpPr>
          <p:grpSp>
            <p:nvGrpSpPr>
              <p:cNvPr id="534" name="Google Shape;534;p4"/>
              <p:cNvGrpSpPr/>
              <p:nvPr/>
            </p:nvGrpSpPr>
            <p:grpSpPr>
              <a:xfrm>
                <a:off x="1746940" y="741296"/>
                <a:ext cx="973533" cy="694258"/>
                <a:chOff x="3183513" y="1115522"/>
                <a:chExt cx="791812" cy="564667"/>
              </a:xfrm>
            </p:grpSpPr>
            <p:grpSp>
              <p:nvGrpSpPr>
                <p:cNvPr id="535" name="Google Shape;535;p4"/>
                <p:cNvGrpSpPr/>
                <p:nvPr/>
              </p:nvGrpSpPr>
              <p:grpSpPr>
                <a:xfrm>
                  <a:off x="3216327" y="1121924"/>
                  <a:ext cx="320728" cy="239680"/>
                  <a:chOff x="4998402" y="2853849"/>
                  <a:chExt cx="320728" cy="239680"/>
                </a:xfrm>
              </p:grpSpPr>
              <p:sp>
                <p:nvSpPr>
                  <p:cNvPr id="536" name="Google Shape;536;p4"/>
                  <p:cNvSpPr/>
                  <p:nvPr/>
                </p:nvSpPr>
                <p:spPr>
                  <a:xfrm>
                    <a:off x="4998402" y="3052533"/>
                    <a:ext cx="320728" cy="40996"/>
                  </a:xfrm>
                  <a:custGeom>
                    <a:rect b="b" l="l" r="r" t="t"/>
                    <a:pathLst>
                      <a:path extrusionOk="0" h="40996" w="320728">
                        <a:moveTo>
                          <a:pt x="0" y="0"/>
                        </a:moveTo>
                        <a:lnTo>
                          <a:pt x="320729" y="0"/>
                        </a:lnTo>
                        <a:lnTo>
                          <a:pt x="320729" y="40997"/>
                        </a:lnTo>
                        <a:lnTo>
                          <a:pt x="0" y="40997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7" name="Google Shape;537;p4"/>
                  <p:cNvSpPr/>
                  <p:nvPr/>
                </p:nvSpPr>
                <p:spPr>
                  <a:xfrm>
                    <a:off x="5114135" y="2930581"/>
                    <a:ext cx="87275" cy="99641"/>
                  </a:xfrm>
                  <a:custGeom>
                    <a:rect b="b" l="l" r="r" t="t"/>
                    <a:pathLst>
                      <a:path extrusionOk="0" h="99641" w="87275">
                        <a:moveTo>
                          <a:pt x="87609" y="3735"/>
                        </a:moveTo>
                        <a:lnTo>
                          <a:pt x="72625" y="66006"/>
                        </a:lnTo>
                        <a:lnTo>
                          <a:pt x="72970" y="66567"/>
                        </a:lnTo>
                        <a:cubicBezTo>
                          <a:pt x="74551" y="69418"/>
                          <a:pt x="75368" y="72629"/>
                          <a:pt x="75344" y="75888"/>
                        </a:cubicBezTo>
                        <a:lnTo>
                          <a:pt x="75344" y="99623"/>
                        </a:lnTo>
                        <a:lnTo>
                          <a:pt x="9100" y="99623"/>
                        </a:lnTo>
                        <a:lnTo>
                          <a:pt x="9100" y="75888"/>
                        </a:lnTo>
                        <a:cubicBezTo>
                          <a:pt x="9000" y="71113"/>
                          <a:pt x="10820" y="66496"/>
                          <a:pt x="14153" y="63071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6"/>
                        </a:lnTo>
                        <a:lnTo>
                          <a:pt x="62347" y="59706"/>
                        </a:lnTo>
                        <a:cubicBezTo>
                          <a:pt x="63414" y="59719"/>
                          <a:pt x="64475" y="59878"/>
                          <a:pt x="65499" y="60181"/>
                        </a:cubicBezTo>
                        <a:lnTo>
                          <a:pt x="67140" y="60698"/>
                        </a:lnTo>
                        <a:lnTo>
                          <a:pt x="81433" y="1232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8" name="Google Shape;538;p4"/>
                  <p:cNvSpPr/>
                  <p:nvPr/>
                </p:nvSpPr>
                <p:spPr>
                  <a:xfrm>
                    <a:off x="5130071" y="2853849"/>
                    <a:ext cx="55750" cy="53957"/>
                  </a:xfrm>
                  <a:custGeom>
                    <a:rect b="b" l="l" r="r" t="t"/>
                    <a:pathLst>
                      <a:path extrusionOk="0" h="53957" w="55750">
                        <a:moveTo>
                          <a:pt x="56041" y="37615"/>
                        </a:moveTo>
                        <a:cubicBezTo>
                          <a:pt x="56033" y="37946"/>
                          <a:pt x="56048" y="38278"/>
                          <a:pt x="56084" y="38608"/>
                        </a:cubicBezTo>
                        <a:cubicBezTo>
                          <a:pt x="52542" y="43484"/>
                          <a:pt x="48275" y="47792"/>
                          <a:pt x="43431" y="51381"/>
                        </a:cubicBezTo>
                        <a:cubicBezTo>
                          <a:pt x="37972" y="53174"/>
                          <a:pt x="32247" y="54021"/>
                          <a:pt x="26503" y="53884"/>
                        </a:cubicBezTo>
                        <a:cubicBezTo>
                          <a:pt x="21556" y="54168"/>
                          <a:pt x="16610" y="53327"/>
                          <a:pt x="12036" y="51425"/>
                        </a:cubicBezTo>
                        <a:cubicBezTo>
                          <a:pt x="8965" y="49026"/>
                          <a:pt x="6310" y="46140"/>
                          <a:pt x="4176" y="42880"/>
                        </a:cubicBezTo>
                        <a:lnTo>
                          <a:pt x="4176" y="42319"/>
                        </a:lnTo>
                        <a:lnTo>
                          <a:pt x="3745" y="42319"/>
                        </a:lnTo>
                        <a:cubicBezTo>
                          <a:pt x="2881" y="41196"/>
                          <a:pt x="2103" y="40075"/>
                          <a:pt x="1456" y="39125"/>
                        </a:cubicBezTo>
                        <a:lnTo>
                          <a:pt x="1413" y="39083"/>
                        </a:lnTo>
                        <a:cubicBezTo>
                          <a:pt x="1024" y="38522"/>
                          <a:pt x="679" y="37960"/>
                          <a:pt x="334" y="37529"/>
                        </a:cubicBezTo>
                        <a:lnTo>
                          <a:pt x="1586" y="34854"/>
                        </a:lnTo>
                        <a:lnTo>
                          <a:pt x="1715" y="34551"/>
                        </a:lnTo>
                        <a:lnTo>
                          <a:pt x="1758" y="34120"/>
                        </a:lnTo>
                        <a:cubicBezTo>
                          <a:pt x="1822" y="33909"/>
                          <a:pt x="1865" y="33692"/>
                          <a:pt x="1887" y="33472"/>
                        </a:cubicBezTo>
                        <a:lnTo>
                          <a:pt x="1887" y="29934"/>
                        </a:lnTo>
                        <a:cubicBezTo>
                          <a:pt x="173" y="15205"/>
                          <a:pt x="10732" y="1876"/>
                          <a:pt x="25472" y="163"/>
                        </a:cubicBezTo>
                        <a:cubicBezTo>
                          <a:pt x="40211" y="-1550"/>
                          <a:pt x="53549" y="9002"/>
                          <a:pt x="55263" y="23731"/>
                        </a:cubicBezTo>
                        <a:cubicBezTo>
                          <a:pt x="55503" y="25792"/>
                          <a:pt x="55503" y="27873"/>
                          <a:pt x="55263" y="29934"/>
                        </a:cubicBezTo>
                        <a:lnTo>
                          <a:pt x="55263" y="35069"/>
                        </a:lnTo>
                        <a:lnTo>
                          <a:pt x="55393" y="35371"/>
                        </a:lnTo>
                        <a:cubicBezTo>
                          <a:pt x="55387" y="35531"/>
                          <a:pt x="55401" y="35690"/>
                          <a:pt x="55436" y="35846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9" name="Google Shape;539;p4"/>
                <p:cNvGrpSpPr/>
                <p:nvPr/>
              </p:nvGrpSpPr>
              <p:grpSpPr>
                <a:xfrm>
                  <a:off x="3183513" y="1115522"/>
                  <a:ext cx="381012" cy="256076"/>
                  <a:chOff x="4965588" y="2847447"/>
                  <a:chExt cx="381012" cy="256076"/>
                </a:xfrm>
              </p:grpSpPr>
              <p:sp>
                <p:nvSpPr>
                  <p:cNvPr id="540" name="Google Shape;540;p4"/>
                  <p:cNvSpPr/>
                  <p:nvPr/>
                </p:nvSpPr>
                <p:spPr>
                  <a:xfrm>
                    <a:off x="4965588" y="2847447"/>
                    <a:ext cx="381012" cy="256076"/>
                  </a:xfrm>
                  <a:custGeom>
                    <a:rect b="b" l="l" r="r" t="t"/>
                    <a:pathLst>
                      <a:path extrusionOk="0" h="256076" w="381012">
                        <a:moveTo>
                          <a:pt x="381347" y="182913"/>
                        </a:moveTo>
                        <a:lnTo>
                          <a:pt x="381347" y="201943"/>
                        </a:lnTo>
                        <a:cubicBezTo>
                          <a:pt x="381347" y="203754"/>
                          <a:pt x="379879" y="205222"/>
                          <a:pt x="378068" y="205222"/>
                        </a:cubicBezTo>
                        <a:cubicBezTo>
                          <a:pt x="378067" y="205222"/>
                          <a:pt x="378066" y="205222"/>
                          <a:pt x="378065" y="205222"/>
                        </a:cubicBezTo>
                        <a:lnTo>
                          <a:pt x="363814" y="205222"/>
                        </a:lnTo>
                        <a:lnTo>
                          <a:pt x="363814" y="247816"/>
                        </a:lnTo>
                        <a:cubicBezTo>
                          <a:pt x="364088" y="248335"/>
                          <a:pt x="364236" y="248912"/>
                          <a:pt x="364246" y="249499"/>
                        </a:cubicBezTo>
                        <a:lnTo>
                          <a:pt x="364246" y="252778"/>
                        </a:lnTo>
                        <a:cubicBezTo>
                          <a:pt x="364247" y="254588"/>
                          <a:pt x="362779" y="256057"/>
                          <a:pt x="360967" y="256058"/>
                        </a:cubicBezTo>
                        <a:cubicBezTo>
                          <a:pt x="360966" y="256058"/>
                          <a:pt x="360965" y="256058"/>
                          <a:pt x="360964" y="256058"/>
                        </a:cubicBezTo>
                        <a:lnTo>
                          <a:pt x="28273" y="256058"/>
                        </a:lnTo>
                        <a:cubicBezTo>
                          <a:pt x="26015" y="255181"/>
                          <a:pt x="24228" y="253396"/>
                          <a:pt x="23351" y="251138"/>
                        </a:cubicBezTo>
                        <a:lnTo>
                          <a:pt x="23351" y="205222"/>
                        </a:lnTo>
                        <a:lnTo>
                          <a:pt x="3616" y="205222"/>
                        </a:lnTo>
                        <a:cubicBezTo>
                          <a:pt x="1804" y="205224"/>
                          <a:pt x="335" y="203757"/>
                          <a:pt x="334" y="201947"/>
                        </a:cubicBezTo>
                        <a:cubicBezTo>
                          <a:pt x="334" y="201946"/>
                          <a:pt x="334" y="201945"/>
                          <a:pt x="334" y="201944"/>
                        </a:cubicBezTo>
                        <a:lnTo>
                          <a:pt x="334" y="182913"/>
                        </a:lnTo>
                        <a:cubicBezTo>
                          <a:pt x="333" y="181102"/>
                          <a:pt x="1800" y="179634"/>
                          <a:pt x="3612" y="179633"/>
                        </a:cubicBezTo>
                        <a:cubicBezTo>
                          <a:pt x="3613" y="179633"/>
                          <a:pt x="3615" y="179633"/>
                          <a:pt x="3616" y="179633"/>
                        </a:cubicBezTo>
                        <a:lnTo>
                          <a:pt x="59021" y="179633"/>
                        </a:lnTo>
                        <a:cubicBezTo>
                          <a:pt x="62660" y="174743"/>
                          <a:pt x="67662" y="171035"/>
                          <a:pt x="73401" y="168974"/>
                        </a:cubicBezTo>
                        <a:lnTo>
                          <a:pt x="73401" y="127028"/>
                        </a:lnTo>
                        <a:cubicBezTo>
                          <a:pt x="70728" y="126392"/>
                          <a:pt x="68166" y="125359"/>
                          <a:pt x="65800" y="123964"/>
                        </a:cubicBezTo>
                        <a:lnTo>
                          <a:pt x="52629" y="123964"/>
                        </a:lnTo>
                        <a:cubicBezTo>
                          <a:pt x="47788" y="123964"/>
                          <a:pt x="43863" y="120042"/>
                          <a:pt x="43863" y="115203"/>
                        </a:cubicBezTo>
                        <a:cubicBezTo>
                          <a:pt x="43863" y="110365"/>
                          <a:pt x="47788" y="106443"/>
                          <a:pt x="52629" y="106443"/>
                        </a:cubicBezTo>
                        <a:lnTo>
                          <a:pt x="57294" y="106443"/>
                        </a:lnTo>
                        <a:cubicBezTo>
                          <a:pt x="58491" y="101994"/>
                          <a:pt x="61412" y="98205"/>
                          <a:pt x="65412" y="95914"/>
                        </a:cubicBezTo>
                        <a:cubicBezTo>
                          <a:pt x="70368" y="92942"/>
                          <a:pt x="76041" y="91376"/>
                          <a:pt x="81822" y="91383"/>
                        </a:cubicBezTo>
                        <a:lnTo>
                          <a:pt x="82298" y="91383"/>
                        </a:lnTo>
                        <a:cubicBezTo>
                          <a:pt x="91924" y="90622"/>
                          <a:pt x="101143" y="95413"/>
                          <a:pt x="106048" y="103725"/>
                        </a:cubicBezTo>
                        <a:lnTo>
                          <a:pt x="136925" y="82623"/>
                        </a:lnTo>
                        <a:cubicBezTo>
                          <a:pt x="137189" y="82462"/>
                          <a:pt x="137463" y="82318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3" y="65900"/>
                          <a:pt x="162339" y="58842"/>
                          <a:pt x="162144" y="51681"/>
                        </a:cubicBezTo>
                        <a:cubicBezTo>
                          <a:pt x="160590" y="49437"/>
                          <a:pt x="159381" y="47668"/>
                          <a:pt x="159078" y="47194"/>
                        </a:cubicBezTo>
                        <a:lnTo>
                          <a:pt x="158819" y="46805"/>
                        </a:lnTo>
                        <a:cubicBezTo>
                          <a:pt x="158501" y="46332"/>
                          <a:pt x="158321" y="45778"/>
                          <a:pt x="158302" y="45208"/>
                        </a:cubicBezTo>
                        <a:lnTo>
                          <a:pt x="158215" y="43827"/>
                        </a:lnTo>
                        <a:cubicBezTo>
                          <a:pt x="158173" y="43282"/>
                          <a:pt x="158262" y="42735"/>
                          <a:pt x="158474" y="42231"/>
                        </a:cubicBezTo>
                        <a:lnTo>
                          <a:pt x="159855" y="39339"/>
                        </a:lnTo>
                        <a:lnTo>
                          <a:pt x="159855" y="36491"/>
                        </a:lnTo>
                        <a:cubicBezTo>
                          <a:pt x="158135" y="18127"/>
                          <a:pt x="171638" y="1848"/>
                          <a:pt x="190014" y="129"/>
                        </a:cubicBezTo>
                        <a:cubicBezTo>
                          <a:pt x="208391" y="-1590"/>
                          <a:pt x="224682" y="11903"/>
                          <a:pt x="226402" y="30266"/>
                        </a:cubicBezTo>
                        <a:cubicBezTo>
                          <a:pt x="226596" y="32337"/>
                          <a:pt x="226596" y="34421"/>
                          <a:pt x="226402" y="36491"/>
                        </a:cubicBezTo>
                        <a:lnTo>
                          <a:pt x="226402" y="40850"/>
                        </a:lnTo>
                        <a:lnTo>
                          <a:pt x="226964" y="42663"/>
                        </a:lnTo>
                        <a:cubicBezTo>
                          <a:pt x="227084" y="42994"/>
                          <a:pt x="227142" y="43345"/>
                          <a:pt x="227136" y="43698"/>
                        </a:cubicBezTo>
                        <a:cubicBezTo>
                          <a:pt x="227122" y="44058"/>
                          <a:pt x="227136" y="44419"/>
                          <a:pt x="227180" y="44776"/>
                        </a:cubicBezTo>
                        <a:lnTo>
                          <a:pt x="227309" y="45511"/>
                        </a:lnTo>
                        <a:cubicBezTo>
                          <a:pt x="227469" y="46413"/>
                          <a:pt x="227233" y="47340"/>
                          <a:pt x="226662" y="48056"/>
                        </a:cubicBezTo>
                        <a:lnTo>
                          <a:pt x="226230" y="48661"/>
                        </a:lnTo>
                        <a:cubicBezTo>
                          <a:pt x="225927" y="49049"/>
                          <a:pt x="224804" y="50473"/>
                          <a:pt x="223293" y="52285"/>
                        </a:cubicBezTo>
                        <a:cubicBezTo>
                          <a:pt x="223047" y="59319"/>
                          <a:pt x="221480" y="66243"/>
                          <a:pt x="218673" y="72698"/>
                        </a:cubicBezTo>
                        <a:lnTo>
                          <a:pt x="222602" y="74424"/>
                        </a:lnTo>
                        <a:lnTo>
                          <a:pt x="244410" y="83270"/>
                        </a:lnTo>
                        <a:lnTo>
                          <a:pt x="254386" y="87111"/>
                        </a:lnTo>
                        <a:cubicBezTo>
                          <a:pt x="255044" y="87381"/>
                          <a:pt x="255602" y="87848"/>
                          <a:pt x="255984" y="88449"/>
                        </a:cubicBezTo>
                        <a:lnTo>
                          <a:pt x="256976" y="90088"/>
                        </a:lnTo>
                        <a:lnTo>
                          <a:pt x="301154" y="133933"/>
                        </a:lnTo>
                        <a:cubicBezTo>
                          <a:pt x="305235" y="132241"/>
                          <a:pt x="309604" y="131347"/>
                          <a:pt x="314023" y="131300"/>
                        </a:cubicBezTo>
                        <a:lnTo>
                          <a:pt x="314498" y="131300"/>
                        </a:lnTo>
                        <a:cubicBezTo>
                          <a:pt x="328058" y="131300"/>
                          <a:pt x="338811" y="138852"/>
                          <a:pt x="339458" y="148562"/>
                        </a:cubicBezTo>
                        <a:lnTo>
                          <a:pt x="345158" y="148562"/>
                        </a:lnTo>
                        <a:cubicBezTo>
                          <a:pt x="350000" y="148562"/>
                          <a:pt x="353925" y="152484"/>
                          <a:pt x="353925" y="157322"/>
                        </a:cubicBezTo>
                        <a:cubicBezTo>
                          <a:pt x="353925" y="162160"/>
                          <a:pt x="350000" y="166082"/>
                          <a:pt x="345158" y="166082"/>
                        </a:cubicBezTo>
                        <a:lnTo>
                          <a:pt x="325251" y="166082"/>
                        </a:lnTo>
                        <a:cubicBezTo>
                          <a:pt x="324991" y="166169"/>
                          <a:pt x="324690" y="166298"/>
                          <a:pt x="324387" y="166384"/>
                        </a:cubicBezTo>
                        <a:lnTo>
                          <a:pt x="324387" y="170441"/>
                        </a:lnTo>
                        <a:cubicBezTo>
                          <a:pt x="329547" y="172269"/>
                          <a:pt x="334124" y="175443"/>
                          <a:pt x="337645" y="179633"/>
                        </a:cubicBezTo>
                        <a:lnTo>
                          <a:pt x="378065" y="179633"/>
                        </a:lnTo>
                        <a:cubicBezTo>
                          <a:pt x="379877" y="179632"/>
                          <a:pt x="381346" y="181099"/>
                          <a:pt x="381346" y="182909"/>
                        </a:cubicBezTo>
                        <a:cubicBezTo>
                          <a:pt x="381346" y="182910"/>
                          <a:pt x="381346" y="182911"/>
                          <a:pt x="381346" y="182912"/>
                        </a:cubicBezTo>
                        <a:close/>
                        <a:moveTo>
                          <a:pt x="374740" y="198663"/>
                        </a:moveTo>
                        <a:lnTo>
                          <a:pt x="374740" y="193830"/>
                        </a:lnTo>
                        <a:lnTo>
                          <a:pt x="6897" y="193830"/>
                        </a:lnTo>
                        <a:lnTo>
                          <a:pt x="6897" y="198663"/>
                        </a:lnTo>
                        <a:lnTo>
                          <a:pt x="374740" y="198663"/>
                        </a:lnTo>
                        <a:close/>
                        <a:moveTo>
                          <a:pt x="374740" y="190550"/>
                        </a:moveTo>
                        <a:lnTo>
                          <a:pt x="374740" y="186192"/>
                        </a:lnTo>
                        <a:lnTo>
                          <a:pt x="6897" y="186192"/>
                        </a:lnTo>
                        <a:lnTo>
                          <a:pt x="6897" y="190550"/>
                        </a:lnTo>
                        <a:close/>
                        <a:moveTo>
                          <a:pt x="353925" y="246219"/>
                        </a:moveTo>
                        <a:lnTo>
                          <a:pt x="353925" y="205222"/>
                        </a:lnTo>
                        <a:lnTo>
                          <a:pt x="33196" y="205222"/>
                        </a:lnTo>
                        <a:lnTo>
                          <a:pt x="33196" y="246219"/>
                        </a:lnTo>
                        <a:close/>
                        <a:moveTo>
                          <a:pt x="347361" y="157322"/>
                        </a:moveTo>
                        <a:cubicBezTo>
                          <a:pt x="347356" y="156108"/>
                          <a:pt x="346373" y="155126"/>
                          <a:pt x="345158" y="155121"/>
                        </a:cubicBezTo>
                        <a:lnTo>
                          <a:pt x="331124" y="155122"/>
                        </a:lnTo>
                        <a:lnTo>
                          <a:pt x="332161" y="152834"/>
                        </a:lnTo>
                        <a:cubicBezTo>
                          <a:pt x="332452" y="152143"/>
                          <a:pt x="332655" y="151418"/>
                          <a:pt x="332764" y="150676"/>
                        </a:cubicBezTo>
                        <a:cubicBezTo>
                          <a:pt x="332808" y="150417"/>
                          <a:pt x="332851" y="150159"/>
                          <a:pt x="332895" y="149856"/>
                        </a:cubicBezTo>
                        <a:lnTo>
                          <a:pt x="332895" y="149382"/>
                        </a:lnTo>
                        <a:cubicBezTo>
                          <a:pt x="332808" y="143038"/>
                          <a:pt x="324560" y="137859"/>
                          <a:pt x="314498" y="137859"/>
                        </a:cubicBezTo>
                        <a:lnTo>
                          <a:pt x="314066" y="137859"/>
                        </a:lnTo>
                        <a:cubicBezTo>
                          <a:pt x="312900" y="137903"/>
                          <a:pt x="311778" y="137989"/>
                          <a:pt x="310655" y="138119"/>
                        </a:cubicBezTo>
                        <a:lnTo>
                          <a:pt x="309359" y="138378"/>
                        </a:lnTo>
                        <a:cubicBezTo>
                          <a:pt x="308703" y="138465"/>
                          <a:pt x="308055" y="138595"/>
                          <a:pt x="307416" y="138766"/>
                        </a:cubicBezTo>
                        <a:cubicBezTo>
                          <a:pt x="306941" y="138895"/>
                          <a:pt x="306466" y="139025"/>
                          <a:pt x="305991" y="139197"/>
                        </a:cubicBezTo>
                        <a:cubicBezTo>
                          <a:pt x="305429" y="139370"/>
                          <a:pt x="304868" y="139542"/>
                          <a:pt x="304350" y="139758"/>
                        </a:cubicBezTo>
                        <a:cubicBezTo>
                          <a:pt x="303918" y="139930"/>
                          <a:pt x="303529" y="140146"/>
                          <a:pt x="303097" y="140319"/>
                        </a:cubicBezTo>
                        <a:cubicBezTo>
                          <a:pt x="302418" y="140630"/>
                          <a:pt x="301755" y="140976"/>
                          <a:pt x="301111" y="141355"/>
                        </a:cubicBezTo>
                        <a:lnTo>
                          <a:pt x="300031" y="142088"/>
                        </a:lnTo>
                        <a:lnTo>
                          <a:pt x="252787" y="95137"/>
                        </a:lnTo>
                        <a:lnTo>
                          <a:pt x="252529" y="95223"/>
                        </a:lnTo>
                        <a:lnTo>
                          <a:pt x="251665" y="93929"/>
                        </a:lnTo>
                        <a:lnTo>
                          <a:pt x="251622" y="93885"/>
                        </a:lnTo>
                        <a:lnTo>
                          <a:pt x="251536" y="93713"/>
                        </a:lnTo>
                        <a:lnTo>
                          <a:pt x="250974" y="92850"/>
                        </a:lnTo>
                        <a:lnTo>
                          <a:pt x="242424" y="89570"/>
                        </a:lnTo>
                        <a:lnTo>
                          <a:pt x="241992" y="89398"/>
                        </a:lnTo>
                        <a:lnTo>
                          <a:pt x="239271" y="88319"/>
                        </a:lnTo>
                        <a:lnTo>
                          <a:pt x="224718" y="148821"/>
                        </a:lnTo>
                        <a:cubicBezTo>
                          <a:pt x="226380" y="152019"/>
                          <a:pt x="227240" y="155573"/>
                          <a:pt x="227223" y="159177"/>
                        </a:cubicBezTo>
                        <a:lnTo>
                          <a:pt x="227223" y="182913"/>
                        </a:lnTo>
                        <a:lnTo>
                          <a:pt x="239746" y="182913"/>
                        </a:lnTo>
                        <a:lnTo>
                          <a:pt x="243935" y="138248"/>
                        </a:lnTo>
                        <a:lnTo>
                          <a:pt x="296965" y="178208"/>
                        </a:lnTo>
                        <a:cubicBezTo>
                          <a:pt x="299431" y="176177"/>
                          <a:pt x="302239" y="174600"/>
                          <a:pt x="305257" y="173548"/>
                        </a:cubicBezTo>
                        <a:cubicBezTo>
                          <a:pt x="305947" y="173289"/>
                          <a:pt x="306681" y="173073"/>
                          <a:pt x="307416" y="172857"/>
                        </a:cubicBezTo>
                        <a:lnTo>
                          <a:pt x="307416" y="164011"/>
                        </a:lnTo>
                        <a:cubicBezTo>
                          <a:pt x="306034" y="163712"/>
                          <a:pt x="304677" y="163307"/>
                          <a:pt x="303357" y="162802"/>
                        </a:cubicBezTo>
                        <a:lnTo>
                          <a:pt x="283362" y="162802"/>
                        </a:lnTo>
                        <a:cubicBezTo>
                          <a:pt x="280334" y="162802"/>
                          <a:pt x="277878" y="160349"/>
                          <a:pt x="277878" y="157322"/>
                        </a:cubicBezTo>
                        <a:cubicBezTo>
                          <a:pt x="277878" y="154295"/>
                          <a:pt x="280334" y="151842"/>
                          <a:pt x="283362" y="151842"/>
                        </a:cubicBezTo>
                        <a:lnTo>
                          <a:pt x="297700" y="152100"/>
                        </a:lnTo>
                        <a:cubicBezTo>
                          <a:pt x="297428" y="151382"/>
                          <a:pt x="297281" y="150623"/>
                          <a:pt x="297268" y="149856"/>
                        </a:cubicBezTo>
                        <a:lnTo>
                          <a:pt x="297268" y="149770"/>
                        </a:lnTo>
                        <a:cubicBezTo>
                          <a:pt x="297570" y="146801"/>
                          <a:pt x="299336" y="144178"/>
                          <a:pt x="301974" y="142779"/>
                        </a:cubicBezTo>
                        <a:cubicBezTo>
                          <a:pt x="305648" y="140610"/>
                          <a:pt x="309842" y="139477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11" y="143944"/>
                          <a:pt x="331253" y="149425"/>
                        </a:cubicBezTo>
                        <a:cubicBezTo>
                          <a:pt x="330980" y="152427"/>
                          <a:pt x="329210" y="155088"/>
                          <a:pt x="326546" y="156502"/>
                        </a:cubicBezTo>
                        <a:cubicBezTo>
                          <a:pt x="322871" y="158662"/>
                          <a:pt x="318676" y="159781"/>
                          <a:pt x="314412" y="159738"/>
                        </a:cubicBezTo>
                        <a:lnTo>
                          <a:pt x="314023" y="159782"/>
                        </a:lnTo>
                        <a:cubicBezTo>
                          <a:pt x="309051" y="159966"/>
                          <a:pt x="304169" y="158426"/>
                          <a:pt x="300203" y="155423"/>
                        </a:cubicBezTo>
                        <a:lnTo>
                          <a:pt x="283319" y="155122"/>
                        </a:lnTo>
                        <a:cubicBezTo>
                          <a:pt x="282103" y="155134"/>
                          <a:pt x="281127" y="156129"/>
                          <a:pt x="281139" y="157344"/>
                        </a:cubicBezTo>
                        <a:cubicBezTo>
                          <a:pt x="281151" y="158559"/>
                          <a:pt x="282146" y="159534"/>
                          <a:pt x="283362" y="159522"/>
                        </a:cubicBezTo>
                        <a:lnTo>
                          <a:pt x="304263" y="159653"/>
                        </a:lnTo>
                        <a:cubicBezTo>
                          <a:pt x="305896" y="160285"/>
                          <a:pt x="307589" y="160748"/>
                          <a:pt x="309316" y="161034"/>
                        </a:cubicBezTo>
                        <a:lnTo>
                          <a:pt x="310697" y="161248"/>
                        </a:lnTo>
                        <a:lnTo>
                          <a:pt x="310697" y="175533"/>
                        </a:lnTo>
                        <a:lnTo>
                          <a:pt x="309402" y="175792"/>
                        </a:lnTo>
                        <a:cubicBezTo>
                          <a:pt x="308358" y="175994"/>
                          <a:pt x="307332" y="176282"/>
                          <a:pt x="306336" y="176654"/>
                        </a:cubicBezTo>
                        <a:cubicBezTo>
                          <a:pt x="302690" y="177929"/>
                          <a:pt x="299413" y="180078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4"/>
                        </a:lnTo>
                        <a:cubicBezTo>
                          <a:pt x="330822" y="181920"/>
                          <a:pt x="330303" y="181531"/>
                          <a:pt x="329785" y="181100"/>
                        </a:cubicBezTo>
                        <a:cubicBezTo>
                          <a:pt x="329388" y="180717"/>
                          <a:pt x="328970" y="180357"/>
                          <a:pt x="328533" y="180021"/>
                        </a:cubicBezTo>
                        <a:cubicBezTo>
                          <a:pt x="327972" y="179633"/>
                          <a:pt x="327367" y="179288"/>
                          <a:pt x="326806" y="178899"/>
                        </a:cubicBezTo>
                        <a:cubicBezTo>
                          <a:pt x="326374" y="178640"/>
                          <a:pt x="325941" y="178338"/>
                          <a:pt x="325510" y="178079"/>
                        </a:cubicBezTo>
                        <a:cubicBezTo>
                          <a:pt x="324540" y="177595"/>
                          <a:pt x="323545" y="177164"/>
                          <a:pt x="322530" y="176785"/>
                        </a:cubicBezTo>
                        <a:lnTo>
                          <a:pt x="322185" y="176654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2"/>
                        </a:cubicBezTo>
                        <a:lnTo>
                          <a:pt x="317823" y="175533"/>
                        </a:lnTo>
                        <a:lnTo>
                          <a:pt x="317823" y="161163"/>
                        </a:lnTo>
                        <a:lnTo>
                          <a:pt x="319162" y="160904"/>
                        </a:lnTo>
                        <a:cubicBezTo>
                          <a:pt x="319723" y="160774"/>
                          <a:pt x="320285" y="160645"/>
                          <a:pt x="320802" y="160515"/>
                        </a:cubicBezTo>
                        <a:cubicBezTo>
                          <a:pt x="321607" y="160331"/>
                          <a:pt x="322400" y="160101"/>
                          <a:pt x="323178" y="159825"/>
                        </a:cubicBezTo>
                        <a:cubicBezTo>
                          <a:pt x="323400" y="159773"/>
                          <a:pt x="323617" y="159701"/>
                          <a:pt x="323825" y="159609"/>
                        </a:cubicBezTo>
                        <a:lnTo>
                          <a:pt x="324387" y="159522"/>
                        </a:lnTo>
                        <a:lnTo>
                          <a:pt x="345158" y="159522"/>
                        </a:lnTo>
                        <a:cubicBezTo>
                          <a:pt x="346372" y="159518"/>
                          <a:pt x="347356" y="158536"/>
                          <a:pt x="347361" y="157322"/>
                        </a:cubicBezTo>
                        <a:close/>
                        <a:moveTo>
                          <a:pt x="324775" y="153740"/>
                        </a:moveTo>
                        <a:cubicBezTo>
                          <a:pt x="325769" y="153136"/>
                          <a:pt x="328014" y="151496"/>
                          <a:pt x="327972" y="149468"/>
                        </a:cubicBezTo>
                        <a:cubicBezTo>
                          <a:pt x="327928" y="146318"/>
                          <a:pt x="322185" y="142779"/>
                          <a:pt x="314498" y="142779"/>
                        </a:cubicBezTo>
                        <a:lnTo>
                          <a:pt x="314152" y="142779"/>
                        </a:lnTo>
                        <a:cubicBezTo>
                          <a:pt x="310499" y="142759"/>
                          <a:pt x="306907" y="143713"/>
                          <a:pt x="303745" y="145541"/>
                        </a:cubicBezTo>
                        <a:cubicBezTo>
                          <a:pt x="302795" y="146145"/>
                          <a:pt x="300507" y="147785"/>
                          <a:pt x="300550" y="149814"/>
                        </a:cubicBezTo>
                        <a:cubicBezTo>
                          <a:pt x="300592" y="152963"/>
                          <a:pt x="306336" y="156459"/>
                          <a:pt x="314023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8" y="182054"/>
                          <a:pt x="293810" y="181233"/>
                          <a:pt x="294547" y="180453"/>
                        </a:cubicBezTo>
                        <a:lnTo>
                          <a:pt x="246656" y="144419"/>
                        </a:lnTo>
                        <a:lnTo>
                          <a:pt x="243029" y="182913"/>
                        </a:lnTo>
                        <a:close/>
                        <a:moveTo>
                          <a:pt x="221220" y="149295"/>
                        </a:moveTo>
                        <a:lnTo>
                          <a:pt x="236205" y="87024"/>
                        </a:lnTo>
                        <a:lnTo>
                          <a:pt x="230030" y="84522"/>
                        </a:lnTo>
                        <a:lnTo>
                          <a:pt x="215736" y="143987"/>
                        </a:lnTo>
                        <a:lnTo>
                          <a:pt x="214095" y="143470"/>
                        </a:lnTo>
                        <a:cubicBezTo>
                          <a:pt x="213071" y="143168"/>
                          <a:pt x="212010" y="143007"/>
                          <a:pt x="210942" y="142995"/>
                        </a:cubicBezTo>
                        <a:lnTo>
                          <a:pt x="169529" y="142995"/>
                        </a:lnTo>
                        <a:lnTo>
                          <a:pt x="155192" y="83270"/>
                        </a:lnTo>
                        <a:lnTo>
                          <a:pt x="148930" y="85385"/>
                        </a:lnTo>
                        <a:lnTo>
                          <a:pt x="163440" y="145714"/>
                        </a:lnTo>
                        <a:lnTo>
                          <a:pt x="162749" y="146361"/>
                        </a:lnTo>
                        <a:cubicBezTo>
                          <a:pt x="159416" y="149785"/>
                          <a:pt x="157596" y="154402"/>
                          <a:pt x="157697" y="159177"/>
                        </a:cubicBezTo>
                        <a:lnTo>
                          <a:pt x="157697" y="182913"/>
                        </a:lnTo>
                        <a:lnTo>
                          <a:pt x="223941" y="182913"/>
                        </a:lnTo>
                        <a:lnTo>
                          <a:pt x="223941" y="159177"/>
                        </a:lnTo>
                        <a:cubicBezTo>
                          <a:pt x="223965" y="155918"/>
                          <a:pt x="223147" y="152707"/>
                          <a:pt x="221565" y="149856"/>
                        </a:cubicBezTo>
                        <a:close/>
                        <a:moveTo>
                          <a:pt x="213360" y="139930"/>
                        </a:moveTo>
                        <a:lnTo>
                          <a:pt x="226920" y="83486"/>
                        </a:lnTo>
                        <a:lnTo>
                          <a:pt x="219968" y="80422"/>
                        </a:lnTo>
                        <a:lnTo>
                          <a:pt x="216470" y="78998"/>
                        </a:lnTo>
                        <a:lnTo>
                          <a:pt x="199066" y="99323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8"/>
                        </a:lnTo>
                        <a:lnTo>
                          <a:pt x="158302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3"/>
                          <a:pt x="213360" y="139931"/>
                        </a:cubicBezTo>
                        <a:close/>
                        <a:moveTo>
                          <a:pt x="220615" y="45165"/>
                        </a:moveTo>
                        <a:cubicBezTo>
                          <a:pt x="220580" y="44836"/>
                          <a:pt x="220566" y="44504"/>
                          <a:pt x="220573" y="44173"/>
                        </a:cubicBezTo>
                        <a:lnTo>
                          <a:pt x="219968" y="42403"/>
                        </a:lnTo>
                        <a:cubicBezTo>
                          <a:pt x="219932" y="42248"/>
                          <a:pt x="219918" y="42088"/>
                          <a:pt x="219925" y="41928"/>
                        </a:cubicBezTo>
                        <a:lnTo>
                          <a:pt x="219796" y="41626"/>
                        </a:lnTo>
                        <a:lnTo>
                          <a:pt x="219796" y="36491"/>
                        </a:lnTo>
                        <a:cubicBezTo>
                          <a:pt x="221510" y="21762"/>
                          <a:pt x="210951" y="8433"/>
                          <a:pt x="196212" y="6720"/>
                        </a:cubicBezTo>
                        <a:cubicBezTo>
                          <a:pt x="181472" y="5007"/>
                          <a:pt x="168134" y="15559"/>
                          <a:pt x="166420" y="30288"/>
                        </a:cubicBezTo>
                        <a:cubicBezTo>
                          <a:pt x="166180" y="32349"/>
                          <a:pt x="166180" y="34430"/>
                          <a:pt x="166420" y="36491"/>
                        </a:cubicBezTo>
                        <a:lnTo>
                          <a:pt x="166420" y="40030"/>
                        </a:lnTo>
                        <a:cubicBezTo>
                          <a:pt x="166397" y="40249"/>
                          <a:pt x="166354" y="40466"/>
                          <a:pt x="166291" y="40677"/>
                        </a:cubicBezTo>
                        <a:lnTo>
                          <a:pt x="166247" y="41109"/>
                        </a:lnTo>
                        <a:lnTo>
                          <a:pt x="166117" y="41411"/>
                        </a:lnTo>
                        <a:lnTo>
                          <a:pt x="164865" y="44086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6" y="46633"/>
                          <a:pt x="167413" y="47755"/>
                          <a:pt x="168276" y="48877"/>
                        </a:cubicBezTo>
                        <a:lnTo>
                          <a:pt x="168709" y="48877"/>
                        </a:lnTo>
                        <a:lnTo>
                          <a:pt x="168709" y="49437"/>
                        </a:lnTo>
                        <a:cubicBezTo>
                          <a:pt x="170842" y="52697"/>
                          <a:pt x="173497" y="55584"/>
                          <a:pt x="176568" y="57982"/>
                        </a:cubicBezTo>
                        <a:cubicBezTo>
                          <a:pt x="181142" y="59885"/>
                          <a:pt x="186089" y="60726"/>
                          <a:pt x="191035" y="60441"/>
                        </a:cubicBezTo>
                        <a:cubicBezTo>
                          <a:pt x="196779" y="60578"/>
                          <a:pt x="202504" y="59731"/>
                          <a:pt x="207963" y="57938"/>
                        </a:cubicBezTo>
                        <a:cubicBezTo>
                          <a:pt x="212807" y="54349"/>
                          <a:pt x="217073" y="50041"/>
                          <a:pt x="220615" y="45165"/>
                        </a:cubicBezTo>
                        <a:close/>
                        <a:moveTo>
                          <a:pt x="198851" y="94533"/>
                        </a:moveTo>
                        <a:lnTo>
                          <a:pt x="213231" y="77703"/>
                        </a:lnTo>
                        <a:lnTo>
                          <a:pt x="212886" y="77530"/>
                        </a:lnTo>
                        <a:lnTo>
                          <a:pt x="212842" y="77530"/>
                        </a:lnTo>
                        <a:lnTo>
                          <a:pt x="212368" y="77358"/>
                        </a:lnTo>
                        <a:cubicBezTo>
                          <a:pt x="208439" y="84154"/>
                          <a:pt x="201483" y="88649"/>
                          <a:pt x="193669" y="89441"/>
                        </a:cubicBezTo>
                        <a:close/>
                        <a:moveTo>
                          <a:pt x="211245" y="72914"/>
                        </a:moveTo>
                        <a:cubicBezTo>
                          <a:pt x="214176" y="67374"/>
                          <a:pt x="215939" y="61294"/>
                          <a:pt x="216427" y="55047"/>
                        </a:cubicBezTo>
                        <a:cubicBezTo>
                          <a:pt x="214402" y="57421"/>
                          <a:pt x="211975" y="59423"/>
                          <a:pt x="209258" y="60959"/>
                        </a:cubicBezTo>
                        <a:cubicBezTo>
                          <a:pt x="203394" y="62946"/>
                          <a:pt x="197225" y="63881"/>
                          <a:pt x="191035" y="63721"/>
                        </a:cubicBezTo>
                        <a:cubicBezTo>
                          <a:pt x="185536" y="63951"/>
                          <a:pt x="180054" y="62979"/>
                          <a:pt x="174970" y="60873"/>
                        </a:cubicBezTo>
                        <a:cubicBezTo>
                          <a:pt x="172695" y="59318"/>
                          <a:pt x="170683" y="57410"/>
                          <a:pt x="169010" y="55220"/>
                        </a:cubicBezTo>
                        <a:cubicBezTo>
                          <a:pt x="169551" y="61375"/>
                          <a:pt x="171313" y="67360"/>
                          <a:pt x="174193" y="72827"/>
                        </a:cubicBezTo>
                        <a:cubicBezTo>
                          <a:pt x="174280" y="72956"/>
                          <a:pt x="174236" y="73043"/>
                          <a:pt x="174280" y="73172"/>
                        </a:cubicBezTo>
                        <a:cubicBezTo>
                          <a:pt x="177883" y="83353"/>
                          <a:pt x="189064" y="88687"/>
                          <a:pt x="199252" y="85085"/>
                        </a:cubicBezTo>
                        <a:cubicBezTo>
                          <a:pt x="204807" y="83122"/>
                          <a:pt x="209180" y="78761"/>
                          <a:pt x="211158" y="73215"/>
                        </a:cubicBezTo>
                        <a:cubicBezTo>
                          <a:pt x="211202" y="73128"/>
                          <a:pt x="211158" y="72999"/>
                          <a:pt x="211245" y="72914"/>
                        </a:cubicBezTo>
                        <a:close/>
                        <a:moveTo>
                          <a:pt x="185119" y="95310"/>
                        </a:moveTo>
                        <a:lnTo>
                          <a:pt x="191812" y="89441"/>
                        </a:lnTo>
                        <a:cubicBezTo>
                          <a:pt x="183964" y="88651"/>
                          <a:pt x="176982" y="84117"/>
                          <a:pt x="173070" y="77272"/>
                        </a:cubicBezTo>
                        <a:lnTo>
                          <a:pt x="171688" y="77746"/>
                        </a:lnTo>
                        <a:close/>
                        <a:moveTo>
                          <a:pt x="159813" y="144677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3"/>
                        </a:lnTo>
                        <a:lnTo>
                          <a:pt x="114426" y="109723"/>
                        </a:lnTo>
                        <a:cubicBezTo>
                          <a:pt x="117455" y="109723"/>
                          <a:pt x="119911" y="112177"/>
                          <a:pt x="119911" y="115204"/>
                        </a:cubicBezTo>
                        <a:cubicBezTo>
                          <a:pt x="119911" y="118231"/>
                          <a:pt x="117455" y="120685"/>
                          <a:pt x="114426" y="120685"/>
                        </a:cubicBezTo>
                        <a:lnTo>
                          <a:pt x="96979" y="120771"/>
                        </a:lnTo>
                        <a:cubicBezTo>
                          <a:pt x="94924" y="122019"/>
                          <a:pt x="92698" y="122964"/>
                          <a:pt x="90372" y="123575"/>
                        </a:cubicBezTo>
                        <a:lnTo>
                          <a:pt x="90372" y="144074"/>
                        </a:lnTo>
                        <a:cubicBezTo>
                          <a:pt x="95900" y="142650"/>
                          <a:pt x="112699" y="137040"/>
                          <a:pt x="128504" y="130696"/>
                        </a:cubicBezTo>
                        <a:cubicBezTo>
                          <a:pt x="130525" y="129695"/>
                          <a:pt x="132891" y="129664"/>
                          <a:pt x="134938" y="130609"/>
                        </a:cubicBezTo>
                        <a:cubicBezTo>
                          <a:pt x="136469" y="131407"/>
                          <a:pt x="137584" y="132821"/>
                          <a:pt x="138005" y="134494"/>
                        </a:cubicBezTo>
                        <a:lnTo>
                          <a:pt x="142108" y="182913"/>
                        </a:lnTo>
                        <a:lnTo>
                          <a:pt x="154415" y="182913"/>
                        </a:lnTo>
                        <a:lnTo>
                          <a:pt x="154415" y="159177"/>
                        </a:lnTo>
                        <a:cubicBezTo>
                          <a:pt x="154328" y="153838"/>
                          <a:pt x="156256" y="148662"/>
                          <a:pt x="159813" y="144677"/>
                        </a:cubicBezTo>
                        <a:close/>
                        <a:moveTo>
                          <a:pt x="138825" y="182913"/>
                        </a:moveTo>
                        <a:lnTo>
                          <a:pt x="134766" y="135054"/>
                        </a:lnTo>
                        <a:cubicBezTo>
                          <a:pt x="134503" y="134390"/>
                          <a:pt x="134013" y="133840"/>
                          <a:pt x="133383" y="133501"/>
                        </a:cubicBezTo>
                        <a:cubicBezTo>
                          <a:pt x="132176" y="133081"/>
                          <a:pt x="130850" y="133174"/>
                          <a:pt x="129714" y="133760"/>
                        </a:cubicBezTo>
                        <a:cubicBezTo>
                          <a:pt x="116886" y="138974"/>
                          <a:pt x="103798" y="143525"/>
                          <a:pt x="90503" y="147396"/>
                        </a:cubicBezTo>
                        <a:lnTo>
                          <a:pt x="90372" y="146792"/>
                        </a:lnTo>
                        <a:lnTo>
                          <a:pt x="90372" y="171390"/>
                        </a:lnTo>
                        <a:cubicBezTo>
                          <a:pt x="91106" y="171606"/>
                          <a:pt x="91840" y="171822"/>
                          <a:pt x="92575" y="172081"/>
                        </a:cubicBezTo>
                        <a:cubicBezTo>
                          <a:pt x="98233" y="174081"/>
                          <a:pt x="103075" y="177887"/>
                          <a:pt x="106350" y="182913"/>
                        </a:cubicBezTo>
                        <a:close/>
                        <a:moveTo>
                          <a:pt x="116628" y="115203"/>
                        </a:moveTo>
                        <a:cubicBezTo>
                          <a:pt x="116623" y="113990"/>
                          <a:pt x="115640" y="113008"/>
                          <a:pt x="114426" y="113003"/>
                        </a:cubicBezTo>
                        <a:lnTo>
                          <a:pt x="100176" y="113003"/>
                        </a:lnTo>
                        <a:lnTo>
                          <a:pt x="100564" y="111061"/>
                        </a:lnTo>
                        <a:cubicBezTo>
                          <a:pt x="100677" y="110536"/>
                          <a:pt x="100735" y="110001"/>
                          <a:pt x="100737" y="109465"/>
                        </a:cubicBezTo>
                        <a:cubicBezTo>
                          <a:pt x="100736" y="109101"/>
                          <a:pt x="100693" y="108739"/>
                          <a:pt x="100607" y="108385"/>
                        </a:cubicBezTo>
                        <a:cubicBezTo>
                          <a:pt x="99657" y="102430"/>
                          <a:pt x="91798" y="97942"/>
                          <a:pt x="82298" y="97942"/>
                        </a:cubicBezTo>
                        <a:lnTo>
                          <a:pt x="81909" y="97986"/>
                        </a:lnTo>
                        <a:cubicBezTo>
                          <a:pt x="81114" y="97998"/>
                          <a:pt x="80321" y="98056"/>
                          <a:pt x="79533" y="98158"/>
                        </a:cubicBezTo>
                        <a:cubicBezTo>
                          <a:pt x="79114" y="98145"/>
                          <a:pt x="78695" y="98174"/>
                          <a:pt x="78281" y="98244"/>
                        </a:cubicBezTo>
                        <a:cubicBezTo>
                          <a:pt x="75112" y="98625"/>
                          <a:pt x="72054" y="99653"/>
                          <a:pt x="69299" y="101266"/>
                        </a:cubicBezTo>
                        <a:cubicBezTo>
                          <a:pt x="69170" y="101351"/>
                          <a:pt x="69039" y="101395"/>
                          <a:pt x="68910" y="101480"/>
                        </a:cubicBezTo>
                        <a:cubicBezTo>
                          <a:pt x="66251" y="102938"/>
                          <a:pt x="64325" y="105443"/>
                          <a:pt x="63599" y="108385"/>
                        </a:cubicBezTo>
                        <a:cubicBezTo>
                          <a:pt x="63484" y="108910"/>
                          <a:pt x="63426" y="109445"/>
                          <a:pt x="63426" y="109982"/>
                        </a:cubicBezTo>
                        <a:cubicBezTo>
                          <a:pt x="63433" y="110358"/>
                          <a:pt x="63462" y="110732"/>
                          <a:pt x="63512" y="111104"/>
                        </a:cubicBezTo>
                        <a:lnTo>
                          <a:pt x="63857" y="113003"/>
                        </a:lnTo>
                        <a:lnTo>
                          <a:pt x="52629" y="113003"/>
                        </a:lnTo>
                        <a:cubicBezTo>
                          <a:pt x="51413" y="113003"/>
                          <a:pt x="50427" y="113988"/>
                          <a:pt x="50427" y="115204"/>
                        </a:cubicBezTo>
                        <a:cubicBezTo>
                          <a:pt x="50427" y="116419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6" y="117663"/>
                        </a:lnTo>
                        <a:cubicBezTo>
                          <a:pt x="68392" y="117837"/>
                          <a:pt x="68607" y="117923"/>
                          <a:pt x="68781" y="118052"/>
                        </a:cubicBezTo>
                        <a:cubicBezTo>
                          <a:pt x="69674" y="118618"/>
                          <a:pt x="70613" y="119109"/>
                          <a:pt x="71588" y="119520"/>
                        </a:cubicBezTo>
                        <a:cubicBezTo>
                          <a:pt x="71691" y="119554"/>
                          <a:pt x="71793" y="119598"/>
                          <a:pt x="71889" y="119649"/>
                        </a:cubicBezTo>
                        <a:cubicBezTo>
                          <a:pt x="73026" y="120098"/>
                          <a:pt x="74196" y="120458"/>
                          <a:pt x="75388" y="120727"/>
                        </a:cubicBezTo>
                        <a:cubicBezTo>
                          <a:pt x="75690" y="120814"/>
                          <a:pt x="75949" y="120857"/>
                          <a:pt x="76251" y="120943"/>
                        </a:cubicBezTo>
                        <a:cubicBezTo>
                          <a:pt x="76510" y="120987"/>
                          <a:pt x="76770" y="121030"/>
                          <a:pt x="77072" y="121073"/>
                        </a:cubicBezTo>
                        <a:cubicBezTo>
                          <a:pt x="77547" y="121159"/>
                          <a:pt x="78022" y="121246"/>
                          <a:pt x="78540" y="121288"/>
                        </a:cubicBezTo>
                        <a:lnTo>
                          <a:pt x="79965" y="121461"/>
                        </a:lnTo>
                        <a:lnTo>
                          <a:pt x="79965" y="174022"/>
                        </a:lnTo>
                        <a:lnTo>
                          <a:pt x="78670" y="174325"/>
                        </a:lnTo>
                        <a:cubicBezTo>
                          <a:pt x="77656" y="174517"/>
                          <a:pt x="76659" y="174791"/>
                          <a:pt x="75690" y="175144"/>
                        </a:cubicBezTo>
                        <a:cubicBezTo>
                          <a:pt x="75642" y="175139"/>
                          <a:pt x="75595" y="175154"/>
                          <a:pt x="75560" y="175188"/>
                        </a:cubicBezTo>
                        <a:lnTo>
                          <a:pt x="75431" y="175231"/>
                        </a:lnTo>
                        <a:cubicBezTo>
                          <a:pt x="74219" y="175657"/>
                          <a:pt x="73048" y="176191"/>
                          <a:pt x="71933" y="176828"/>
                        </a:cubicBezTo>
                        <a:cubicBezTo>
                          <a:pt x="71457" y="177086"/>
                          <a:pt x="70983" y="177475"/>
                          <a:pt x="70507" y="177777"/>
                        </a:cubicBezTo>
                        <a:cubicBezTo>
                          <a:pt x="69860" y="178208"/>
                          <a:pt x="69212" y="178597"/>
                          <a:pt x="68651" y="179028"/>
                        </a:cubicBezTo>
                        <a:cubicBezTo>
                          <a:pt x="68133" y="179417"/>
                          <a:pt x="67744" y="179891"/>
                          <a:pt x="67268" y="180323"/>
                        </a:cubicBezTo>
                        <a:cubicBezTo>
                          <a:pt x="66719" y="180793"/>
                          <a:pt x="66200" y="181297"/>
                          <a:pt x="65715" y="181833"/>
                        </a:cubicBezTo>
                        <a:cubicBezTo>
                          <a:pt x="65412" y="182178"/>
                          <a:pt x="65153" y="182566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0"/>
                          <a:pt x="95704" y="176679"/>
                          <a:pt x="91453" y="175187"/>
                        </a:cubicBezTo>
                        <a:cubicBezTo>
                          <a:pt x="90456" y="174815"/>
                          <a:pt x="89431" y="174526"/>
                          <a:pt x="88386" y="174325"/>
                        </a:cubicBezTo>
                        <a:lnTo>
                          <a:pt x="87090" y="174022"/>
                        </a:lnTo>
                        <a:lnTo>
                          <a:pt x="87090" y="121030"/>
                        </a:lnTo>
                        <a:lnTo>
                          <a:pt x="88343" y="120727"/>
                        </a:lnTo>
                        <a:cubicBezTo>
                          <a:pt x="90762" y="120192"/>
                          <a:pt x="93080" y="119275"/>
                          <a:pt x="95209" y="118009"/>
                        </a:cubicBezTo>
                        <a:lnTo>
                          <a:pt x="96072" y="117405"/>
                        </a:lnTo>
                        <a:lnTo>
                          <a:pt x="114426" y="117405"/>
                        </a:lnTo>
                        <a:cubicBezTo>
                          <a:pt x="115640" y="117400"/>
                          <a:pt x="116623" y="116417"/>
                          <a:pt x="116628" y="11520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1" name="Google Shape;541;p4"/>
                  <p:cNvSpPr/>
                  <p:nvPr/>
                </p:nvSpPr>
                <p:spPr>
                  <a:xfrm>
                    <a:off x="5030321" y="2947048"/>
                    <a:ext cx="34028" cy="20283"/>
                  </a:xfrm>
                  <a:custGeom>
                    <a:rect b="b" l="l" r="r" t="t"/>
                    <a:pathLst>
                      <a:path extrusionOk="0" h="20283" w="34028">
                        <a:moveTo>
                          <a:pt x="34362" y="9906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4"/>
                        </a:cubicBezTo>
                        <a:lnTo>
                          <a:pt x="17089" y="20264"/>
                        </a:lnTo>
                        <a:cubicBezTo>
                          <a:pt x="7934" y="20264"/>
                          <a:pt x="421" y="15819"/>
                          <a:pt x="334" y="10338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6"/>
                          <a:pt x="12954" y="-24"/>
                          <a:pt x="17218" y="24"/>
                        </a:cubicBezTo>
                        <a:lnTo>
                          <a:pt x="17565" y="-19"/>
                        </a:lnTo>
                        <a:cubicBezTo>
                          <a:pt x="26762" y="-19"/>
                          <a:pt x="34277" y="4426"/>
                          <a:pt x="34362" y="9906"/>
                        </a:cubicBezTo>
                        <a:close/>
                        <a:moveTo>
                          <a:pt x="27843" y="14223"/>
                        </a:moveTo>
                        <a:cubicBezTo>
                          <a:pt x="28835" y="13618"/>
                          <a:pt x="31081" y="11978"/>
                          <a:pt x="31081" y="9950"/>
                        </a:cubicBezTo>
                        <a:cubicBezTo>
                          <a:pt x="31038" y="6800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5"/>
                          <a:pt x="9983" y="4185"/>
                          <a:pt x="6811" y="6023"/>
                        </a:cubicBezTo>
                        <a:cubicBezTo>
                          <a:pt x="5861" y="6628"/>
                          <a:pt x="3573" y="8310"/>
                          <a:pt x="3616" y="10295"/>
                        </a:cubicBezTo>
                        <a:cubicBezTo>
                          <a:pt x="3659" y="13446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6"/>
                          <a:pt x="24685" y="16062"/>
                          <a:pt x="27843" y="1422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42" name="Google Shape;542;p4"/>
                <p:cNvGrpSpPr/>
                <p:nvPr/>
              </p:nvGrpSpPr>
              <p:grpSpPr>
                <a:xfrm>
                  <a:off x="3627127" y="1121924"/>
                  <a:ext cx="320728" cy="239680"/>
                  <a:chOff x="5409202" y="2853849"/>
                  <a:chExt cx="320728" cy="239680"/>
                </a:xfrm>
              </p:grpSpPr>
              <p:sp>
                <p:nvSpPr>
                  <p:cNvPr id="543" name="Google Shape;543;p4"/>
                  <p:cNvSpPr/>
                  <p:nvPr/>
                </p:nvSpPr>
                <p:spPr>
                  <a:xfrm>
                    <a:off x="5409202" y="3052533"/>
                    <a:ext cx="320728" cy="40996"/>
                  </a:xfrm>
                  <a:custGeom>
                    <a:rect b="b" l="l" r="r" t="t"/>
                    <a:pathLst>
                      <a:path extrusionOk="0" h="40996" w="320728">
                        <a:moveTo>
                          <a:pt x="0" y="0"/>
                        </a:moveTo>
                        <a:lnTo>
                          <a:pt x="320728" y="0"/>
                        </a:lnTo>
                        <a:lnTo>
                          <a:pt x="320728" y="40997"/>
                        </a:lnTo>
                        <a:lnTo>
                          <a:pt x="0" y="40997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4" name="Google Shape;544;p4"/>
                  <p:cNvSpPr/>
                  <p:nvPr/>
                </p:nvSpPr>
                <p:spPr>
                  <a:xfrm>
                    <a:off x="5524935" y="2930581"/>
                    <a:ext cx="87275" cy="99641"/>
                  </a:xfrm>
                  <a:custGeom>
                    <a:rect b="b" l="l" r="r" t="t"/>
                    <a:pathLst>
                      <a:path extrusionOk="0" h="99641" w="87275">
                        <a:moveTo>
                          <a:pt x="87609" y="3735"/>
                        </a:moveTo>
                        <a:lnTo>
                          <a:pt x="72623" y="66006"/>
                        </a:lnTo>
                        <a:lnTo>
                          <a:pt x="72970" y="66567"/>
                        </a:lnTo>
                        <a:cubicBezTo>
                          <a:pt x="74550" y="69418"/>
                          <a:pt x="75368" y="72629"/>
                          <a:pt x="75344" y="75888"/>
                        </a:cubicBezTo>
                        <a:lnTo>
                          <a:pt x="75344" y="99623"/>
                        </a:lnTo>
                        <a:lnTo>
                          <a:pt x="9100" y="99623"/>
                        </a:lnTo>
                        <a:lnTo>
                          <a:pt x="9100" y="75888"/>
                        </a:lnTo>
                        <a:cubicBezTo>
                          <a:pt x="9000" y="71113"/>
                          <a:pt x="10820" y="66496"/>
                          <a:pt x="14152" y="63071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6"/>
                        </a:lnTo>
                        <a:lnTo>
                          <a:pt x="62346" y="59706"/>
                        </a:lnTo>
                        <a:cubicBezTo>
                          <a:pt x="63414" y="59719"/>
                          <a:pt x="64474" y="59878"/>
                          <a:pt x="65499" y="60181"/>
                        </a:cubicBezTo>
                        <a:lnTo>
                          <a:pt x="67139" y="60698"/>
                        </a:lnTo>
                        <a:lnTo>
                          <a:pt x="81433" y="1232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5" name="Google Shape;545;p4"/>
                  <p:cNvSpPr/>
                  <p:nvPr/>
                </p:nvSpPr>
                <p:spPr>
                  <a:xfrm>
                    <a:off x="5540869" y="2853849"/>
                    <a:ext cx="55751" cy="53957"/>
                  </a:xfrm>
                  <a:custGeom>
                    <a:rect b="b" l="l" r="r" t="t"/>
                    <a:pathLst>
                      <a:path extrusionOk="0" h="53957" w="55751">
                        <a:moveTo>
                          <a:pt x="56042" y="37615"/>
                        </a:moveTo>
                        <a:cubicBezTo>
                          <a:pt x="56035" y="37946"/>
                          <a:pt x="56049" y="38278"/>
                          <a:pt x="56085" y="38608"/>
                        </a:cubicBezTo>
                        <a:cubicBezTo>
                          <a:pt x="52542" y="43484"/>
                          <a:pt x="48276" y="47792"/>
                          <a:pt x="43432" y="51381"/>
                        </a:cubicBezTo>
                        <a:cubicBezTo>
                          <a:pt x="37973" y="53174"/>
                          <a:pt x="32248" y="54021"/>
                          <a:pt x="26504" y="53884"/>
                        </a:cubicBezTo>
                        <a:cubicBezTo>
                          <a:pt x="21557" y="54168"/>
                          <a:pt x="16611" y="53327"/>
                          <a:pt x="12037" y="51425"/>
                        </a:cubicBezTo>
                        <a:cubicBezTo>
                          <a:pt x="8966" y="49027"/>
                          <a:pt x="6310" y="46140"/>
                          <a:pt x="4177" y="42880"/>
                        </a:cubicBezTo>
                        <a:lnTo>
                          <a:pt x="4177" y="42319"/>
                        </a:lnTo>
                        <a:lnTo>
                          <a:pt x="3745" y="42319"/>
                        </a:lnTo>
                        <a:cubicBezTo>
                          <a:pt x="2882" y="41196"/>
                          <a:pt x="2104" y="40075"/>
                          <a:pt x="1456" y="39125"/>
                        </a:cubicBezTo>
                        <a:lnTo>
                          <a:pt x="1414" y="39083"/>
                        </a:lnTo>
                        <a:cubicBezTo>
                          <a:pt x="1025" y="38522"/>
                          <a:pt x="679" y="37960"/>
                          <a:pt x="334" y="37529"/>
                        </a:cubicBezTo>
                        <a:lnTo>
                          <a:pt x="1587" y="34854"/>
                        </a:lnTo>
                        <a:lnTo>
                          <a:pt x="1716" y="34551"/>
                        </a:lnTo>
                        <a:lnTo>
                          <a:pt x="1759" y="34120"/>
                        </a:lnTo>
                        <a:cubicBezTo>
                          <a:pt x="1823" y="33909"/>
                          <a:pt x="1866" y="33692"/>
                          <a:pt x="1889" y="33472"/>
                        </a:cubicBezTo>
                        <a:lnTo>
                          <a:pt x="1889" y="29934"/>
                        </a:lnTo>
                        <a:cubicBezTo>
                          <a:pt x="174" y="15205"/>
                          <a:pt x="10733" y="1876"/>
                          <a:pt x="25473" y="163"/>
                        </a:cubicBezTo>
                        <a:cubicBezTo>
                          <a:pt x="40212" y="-1550"/>
                          <a:pt x="53550" y="9002"/>
                          <a:pt x="55264" y="23731"/>
                        </a:cubicBezTo>
                        <a:cubicBezTo>
                          <a:pt x="55504" y="25792"/>
                          <a:pt x="55504" y="27873"/>
                          <a:pt x="55264" y="29934"/>
                        </a:cubicBezTo>
                        <a:lnTo>
                          <a:pt x="55264" y="35069"/>
                        </a:lnTo>
                        <a:lnTo>
                          <a:pt x="55393" y="35371"/>
                        </a:lnTo>
                        <a:cubicBezTo>
                          <a:pt x="55386" y="35531"/>
                          <a:pt x="55401" y="35691"/>
                          <a:pt x="55437" y="35846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46" name="Google Shape;546;p4"/>
                <p:cNvGrpSpPr/>
                <p:nvPr/>
              </p:nvGrpSpPr>
              <p:grpSpPr>
                <a:xfrm>
                  <a:off x="3594313" y="1115522"/>
                  <a:ext cx="381012" cy="256076"/>
                  <a:chOff x="5376388" y="2847447"/>
                  <a:chExt cx="381012" cy="256076"/>
                </a:xfrm>
              </p:grpSpPr>
              <p:sp>
                <p:nvSpPr>
                  <p:cNvPr id="547" name="Google Shape;547;p4"/>
                  <p:cNvSpPr/>
                  <p:nvPr/>
                </p:nvSpPr>
                <p:spPr>
                  <a:xfrm>
                    <a:off x="5376388" y="2847447"/>
                    <a:ext cx="381012" cy="256076"/>
                  </a:xfrm>
                  <a:custGeom>
                    <a:rect b="b" l="l" r="r" t="t"/>
                    <a:pathLst>
                      <a:path extrusionOk="0" h="256076" w="381012">
                        <a:moveTo>
                          <a:pt x="381347" y="182913"/>
                        </a:moveTo>
                        <a:lnTo>
                          <a:pt x="381347" y="201943"/>
                        </a:lnTo>
                        <a:cubicBezTo>
                          <a:pt x="381347" y="203754"/>
                          <a:pt x="379879" y="205222"/>
                          <a:pt x="378068" y="205222"/>
                        </a:cubicBezTo>
                        <a:cubicBezTo>
                          <a:pt x="378067" y="205222"/>
                          <a:pt x="378065" y="205222"/>
                          <a:pt x="378064" y="205222"/>
                        </a:cubicBezTo>
                        <a:lnTo>
                          <a:pt x="363814" y="205222"/>
                        </a:lnTo>
                        <a:lnTo>
                          <a:pt x="363814" y="247816"/>
                        </a:lnTo>
                        <a:cubicBezTo>
                          <a:pt x="364088" y="248335"/>
                          <a:pt x="364236" y="248912"/>
                          <a:pt x="364246" y="249499"/>
                        </a:cubicBezTo>
                        <a:lnTo>
                          <a:pt x="364246" y="252778"/>
                        </a:lnTo>
                        <a:cubicBezTo>
                          <a:pt x="364247" y="254589"/>
                          <a:pt x="362778" y="256057"/>
                          <a:pt x="360966" y="256058"/>
                        </a:cubicBezTo>
                        <a:cubicBezTo>
                          <a:pt x="360965" y="256058"/>
                          <a:pt x="360965" y="256058"/>
                          <a:pt x="360964" y="256058"/>
                        </a:cubicBezTo>
                        <a:lnTo>
                          <a:pt x="28273" y="256058"/>
                        </a:lnTo>
                        <a:cubicBezTo>
                          <a:pt x="26014" y="255181"/>
                          <a:pt x="24228" y="253396"/>
                          <a:pt x="23351" y="251138"/>
                        </a:cubicBezTo>
                        <a:lnTo>
                          <a:pt x="23351" y="205222"/>
                        </a:lnTo>
                        <a:lnTo>
                          <a:pt x="3615" y="205222"/>
                        </a:lnTo>
                        <a:cubicBezTo>
                          <a:pt x="1804" y="205223"/>
                          <a:pt x="334" y="203756"/>
                          <a:pt x="334" y="201946"/>
                        </a:cubicBezTo>
                        <a:cubicBezTo>
                          <a:pt x="334" y="201945"/>
                          <a:pt x="334" y="201944"/>
                          <a:pt x="334" y="201943"/>
                        </a:cubicBezTo>
                        <a:lnTo>
                          <a:pt x="334" y="182913"/>
                        </a:lnTo>
                        <a:cubicBezTo>
                          <a:pt x="332" y="181102"/>
                          <a:pt x="1800" y="179634"/>
                          <a:pt x="3612" y="179633"/>
                        </a:cubicBezTo>
                        <a:cubicBezTo>
                          <a:pt x="3613" y="179633"/>
                          <a:pt x="3614" y="179633"/>
                          <a:pt x="3615" y="179633"/>
                        </a:cubicBezTo>
                        <a:lnTo>
                          <a:pt x="59020" y="179633"/>
                        </a:lnTo>
                        <a:cubicBezTo>
                          <a:pt x="62659" y="174743"/>
                          <a:pt x="67662" y="171035"/>
                          <a:pt x="73401" y="168974"/>
                        </a:cubicBezTo>
                        <a:lnTo>
                          <a:pt x="73401" y="127028"/>
                        </a:lnTo>
                        <a:cubicBezTo>
                          <a:pt x="70728" y="126392"/>
                          <a:pt x="68166" y="125360"/>
                          <a:pt x="65800" y="123964"/>
                        </a:cubicBezTo>
                        <a:lnTo>
                          <a:pt x="52629" y="123964"/>
                        </a:lnTo>
                        <a:cubicBezTo>
                          <a:pt x="47788" y="123964"/>
                          <a:pt x="43863" y="120042"/>
                          <a:pt x="43863" y="115203"/>
                        </a:cubicBezTo>
                        <a:cubicBezTo>
                          <a:pt x="43863" y="110365"/>
                          <a:pt x="47788" y="106443"/>
                          <a:pt x="52629" y="106443"/>
                        </a:cubicBezTo>
                        <a:lnTo>
                          <a:pt x="57293" y="106443"/>
                        </a:lnTo>
                        <a:cubicBezTo>
                          <a:pt x="58490" y="101994"/>
                          <a:pt x="61412" y="98205"/>
                          <a:pt x="65412" y="95914"/>
                        </a:cubicBezTo>
                        <a:cubicBezTo>
                          <a:pt x="70368" y="92942"/>
                          <a:pt x="76041" y="91376"/>
                          <a:pt x="81822" y="91383"/>
                        </a:cubicBezTo>
                        <a:lnTo>
                          <a:pt x="82296" y="91383"/>
                        </a:lnTo>
                        <a:cubicBezTo>
                          <a:pt x="91924" y="90621"/>
                          <a:pt x="101143" y="95412"/>
                          <a:pt x="106047" y="103725"/>
                        </a:cubicBezTo>
                        <a:lnTo>
                          <a:pt x="136924" y="82623"/>
                        </a:lnTo>
                        <a:cubicBezTo>
                          <a:pt x="137188" y="82462"/>
                          <a:pt x="137463" y="82318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2" y="65900"/>
                          <a:pt x="162339" y="58842"/>
                          <a:pt x="162144" y="51681"/>
                        </a:cubicBezTo>
                        <a:cubicBezTo>
                          <a:pt x="160589" y="49437"/>
                          <a:pt x="159380" y="47668"/>
                          <a:pt x="159078" y="47194"/>
                        </a:cubicBezTo>
                        <a:lnTo>
                          <a:pt x="158818" y="46805"/>
                        </a:lnTo>
                        <a:cubicBezTo>
                          <a:pt x="158500" y="46332"/>
                          <a:pt x="158321" y="45778"/>
                          <a:pt x="158301" y="45208"/>
                        </a:cubicBezTo>
                        <a:lnTo>
                          <a:pt x="158215" y="43827"/>
                        </a:lnTo>
                        <a:cubicBezTo>
                          <a:pt x="158173" y="43282"/>
                          <a:pt x="158262" y="42735"/>
                          <a:pt x="158473" y="42231"/>
                        </a:cubicBezTo>
                        <a:lnTo>
                          <a:pt x="159855" y="39339"/>
                        </a:lnTo>
                        <a:lnTo>
                          <a:pt x="159855" y="36491"/>
                        </a:lnTo>
                        <a:cubicBezTo>
                          <a:pt x="158135" y="18127"/>
                          <a:pt x="171638" y="1848"/>
                          <a:pt x="190014" y="129"/>
                        </a:cubicBezTo>
                        <a:cubicBezTo>
                          <a:pt x="208391" y="-1590"/>
                          <a:pt x="224682" y="11903"/>
                          <a:pt x="226402" y="30266"/>
                        </a:cubicBezTo>
                        <a:cubicBezTo>
                          <a:pt x="226596" y="32337"/>
                          <a:pt x="226596" y="34421"/>
                          <a:pt x="226402" y="36491"/>
                        </a:cubicBezTo>
                        <a:lnTo>
                          <a:pt x="226402" y="40850"/>
                        </a:lnTo>
                        <a:lnTo>
                          <a:pt x="226964" y="42663"/>
                        </a:lnTo>
                        <a:cubicBezTo>
                          <a:pt x="227084" y="42994"/>
                          <a:pt x="227142" y="43345"/>
                          <a:pt x="227136" y="43698"/>
                        </a:cubicBezTo>
                        <a:cubicBezTo>
                          <a:pt x="227122" y="44058"/>
                          <a:pt x="227136" y="44419"/>
                          <a:pt x="227179" y="44776"/>
                        </a:cubicBezTo>
                        <a:lnTo>
                          <a:pt x="227309" y="45511"/>
                        </a:lnTo>
                        <a:cubicBezTo>
                          <a:pt x="227468" y="46413"/>
                          <a:pt x="227232" y="47340"/>
                          <a:pt x="226661" y="48056"/>
                        </a:cubicBezTo>
                        <a:lnTo>
                          <a:pt x="226229" y="48661"/>
                        </a:lnTo>
                        <a:cubicBezTo>
                          <a:pt x="225927" y="49049"/>
                          <a:pt x="224804" y="50473"/>
                          <a:pt x="223293" y="52285"/>
                        </a:cubicBezTo>
                        <a:cubicBezTo>
                          <a:pt x="223047" y="59319"/>
                          <a:pt x="221479" y="66243"/>
                          <a:pt x="218672" y="72698"/>
                        </a:cubicBezTo>
                        <a:lnTo>
                          <a:pt x="222602" y="74424"/>
                        </a:lnTo>
                        <a:lnTo>
                          <a:pt x="244410" y="83270"/>
                        </a:lnTo>
                        <a:lnTo>
                          <a:pt x="254386" y="87111"/>
                        </a:lnTo>
                        <a:cubicBezTo>
                          <a:pt x="255044" y="87381"/>
                          <a:pt x="255601" y="87848"/>
                          <a:pt x="255983" y="88449"/>
                        </a:cubicBezTo>
                        <a:lnTo>
                          <a:pt x="256976" y="90088"/>
                        </a:lnTo>
                        <a:lnTo>
                          <a:pt x="301154" y="133933"/>
                        </a:lnTo>
                        <a:cubicBezTo>
                          <a:pt x="305235" y="132241"/>
                          <a:pt x="309603" y="131347"/>
                          <a:pt x="314022" y="131300"/>
                        </a:cubicBezTo>
                        <a:lnTo>
                          <a:pt x="314498" y="131300"/>
                        </a:lnTo>
                        <a:cubicBezTo>
                          <a:pt x="328058" y="131300"/>
                          <a:pt x="338810" y="138852"/>
                          <a:pt x="339458" y="148562"/>
                        </a:cubicBezTo>
                        <a:lnTo>
                          <a:pt x="345158" y="148562"/>
                        </a:lnTo>
                        <a:cubicBezTo>
                          <a:pt x="350000" y="148562"/>
                          <a:pt x="353925" y="152484"/>
                          <a:pt x="353925" y="157322"/>
                        </a:cubicBezTo>
                        <a:cubicBezTo>
                          <a:pt x="353925" y="162160"/>
                          <a:pt x="350000" y="166082"/>
                          <a:pt x="345158" y="166082"/>
                        </a:cubicBezTo>
                        <a:lnTo>
                          <a:pt x="325251" y="166082"/>
                        </a:lnTo>
                        <a:cubicBezTo>
                          <a:pt x="324991" y="166169"/>
                          <a:pt x="324688" y="166298"/>
                          <a:pt x="324387" y="166384"/>
                        </a:cubicBezTo>
                        <a:lnTo>
                          <a:pt x="324387" y="170441"/>
                        </a:lnTo>
                        <a:cubicBezTo>
                          <a:pt x="329547" y="172269"/>
                          <a:pt x="334124" y="175443"/>
                          <a:pt x="337644" y="179633"/>
                        </a:cubicBezTo>
                        <a:lnTo>
                          <a:pt x="378064" y="179633"/>
                        </a:lnTo>
                        <a:cubicBezTo>
                          <a:pt x="379876" y="179632"/>
                          <a:pt x="381345" y="181098"/>
                          <a:pt x="381347" y="182909"/>
                        </a:cubicBezTo>
                        <a:cubicBezTo>
                          <a:pt x="381347" y="182910"/>
                          <a:pt x="381347" y="182911"/>
                          <a:pt x="381347" y="182912"/>
                        </a:cubicBezTo>
                        <a:close/>
                        <a:moveTo>
                          <a:pt x="374740" y="198663"/>
                        </a:moveTo>
                        <a:lnTo>
                          <a:pt x="374740" y="193830"/>
                        </a:lnTo>
                        <a:lnTo>
                          <a:pt x="6897" y="193830"/>
                        </a:lnTo>
                        <a:lnTo>
                          <a:pt x="6897" y="198663"/>
                        </a:lnTo>
                        <a:lnTo>
                          <a:pt x="374740" y="198663"/>
                        </a:lnTo>
                        <a:close/>
                        <a:moveTo>
                          <a:pt x="374740" y="190550"/>
                        </a:moveTo>
                        <a:lnTo>
                          <a:pt x="374740" y="186192"/>
                        </a:lnTo>
                        <a:lnTo>
                          <a:pt x="6897" y="186192"/>
                        </a:lnTo>
                        <a:lnTo>
                          <a:pt x="6897" y="190550"/>
                        </a:lnTo>
                        <a:close/>
                        <a:moveTo>
                          <a:pt x="353925" y="246219"/>
                        </a:moveTo>
                        <a:lnTo>
                          <a:pt x="353925" y="205222"/>
                        </a:lnTo>
                        <a:lnTo>
                          <a:pt x="33196" y="205222"/>
                        </a:lnTo>
                        <a:lnTo>
                          <a:pt x="33196" y="246219"/>
                        </a:lnTo>
                        <a:close/>
                        <a:moveTo>
                          <a:pt x="347360" y="157322"/>
                        </a:moveTo>
                        <a:cubicBezTo>
                          <a:pt x="347356" y="156108"/>
                          <a:pt x="346372" y="155126"/>
                          <a:pt x="345158" y="155121"/>
                        </a:cubicBezTo>
                        <a:lnTo>
                          <a:pt x="331124" y="155122"/>
                        </a:lnTo>
                        <a:lnTo>
                          <a:pt x="332160" y="152834"/>
                        </a:lnTo>
                        <a:cubicBezTo>
                          <a:pt x="332452" y="152144"/>
                          <a:pt x="332655" y="151419"/>
                          <a:pt x="332764" y="150676"/>
                        </a:cubicBezTo>
                        <a:cubicBezTo>
                          <a:pt x="332808" y="150417"/>
                          <a:pt x="332851" y="150159"/>
                          <a:pt x="332893" y="149856"/>
                        </a:cubicBezTo>
                        <a:lnTo>
                          <a:pt x="332893" y="149382"/>
                        </a:lnTo>
                        <a:cubicBezTo>
                          <a:pt x="332808" y="143038"/>
                          <a:pt x="324559" y="137859"/>
                          <a:pt x="314498" y="137859"/>
                        </a:cubicBezTo>
                        <a:lnTo>
                          <a:pt x="314065" y="137859"/>
                        </a:lnTo>
                        <a:cubicBezTo>
                          <a:pt x="312899" y="137903"/>
                          <a:pt x="311777" y="137989"/>
                          <a:pt x="310654" y="138119"/>
                        </a:cubicBezTo>
                        <a:lnTo>
                          <a:pt x="309359" y="138378"/>
                        </a:lnTo>
                        <a:cubicBezTo>
                          <a:pt x="308703" y="138465"/>
                          <a:pt x="308054" y="138595"/>
                          <a:pt x="307415" y="138766"/>
                        </a:cubicBezTo>
                        <a:cubicBezTo>
                          <a:pt x="306941" y="138895"/>
                          <a:pt x="306465" y="139025"/>
                          <a:pt x="305991" y="139197"/>
                        </a:cubicBezTo>
                        <a:cubicBezTo>
                          <a:pt x="305429" y="139370"/>
                          <a:pt x="304868" y="139542"/>
                          <a:pt x="304349" y="139758"/>
                        </a:cubicBezTo>
                        <a:cubicBezTo>
                          <a:pt x="303918" y="139930"/>
                          <a:pt x="303529" y="140146"/>
                          <a:pt x="303097" y="140319"/>
                        </a:cubicBezTo>
                        <a:cubicBezTo>
                          <a:pt x="302417" y="140630"/>
                          <a:pt x="301754" y="140976"/>
                          <a:pt x="301110" y="141355"/>
                        </a:cubicBezTo>
                        <a:lnTo>
                          <a:pt x="300031" y="142088"/>
                        </a:lnTo>
                        <a:lnTo>
                          <a:pt x="252787" y="95137"/>
                        </a:lnTo>
                        <a:lnTo>
                          <a:pt x="252528" y="95223"/>
                        </a:lnTo>
                        <a:lnTo>
                          <a:pt x="251665" y="93929"/>
                        </a:lnTo>
                        <a:lnTo>
                          <a:pt x="251621" y="93885"/>
                        </a:lnTo>
                        <a:lnTo>
                          <a:pt x="251536" y="93713"/>
                        </a:lnTo>
                        <a:lnTo>
                          <a:pt x="250974" y="92850"/>
                        </a:lnTo>
                        <a:lnTo>
                          <a:pt x="242423" y="89570"/>
                        </a:lnTo>
                        <a:lnTo>
                          <a:pt x="241992" y="89398"/>
                        </a:lnTo>
                        <a:lnTo>
                          <a:pt x="239271" y="88319"/>
                        </a:lnTo>
                        <a:lnTo>
                          <a:pt x="224717" y="148821"/>
                        </a:lnTo>
                        <a:cubicBezTo>
                          <a:pt x="226380" y="152019"/>
                          <a:pt x="227239" y="155573"/>
                          <a:pt x="227222" y="159177"/>
                        </a:cubicBezTo>
                        <a:lnTo>
                          <a:pt x="227222" y="182913"/>
                        </a:lnTo>
                        <a:lnTo>
                          <a:pt x="239745" y="182913"/>
                        </a:lnTo>
                        <a:lnTo>
                          <a:pt x="243934" y="138248"/>
                        </a:lnTo>
                        <a:lnTo>
                          <a:pt x="296965" y="178208"/>
                        </a:lnTo>
                        <a:cubicBezTo>
                          <a:pt x="299431" y="176177"/>
                          <a:pt x="302239" y="174599"/>
                          <a:pt x="305257" y="173548"/>
                        </a:cubicBezTo>
                        <a:cubicBezTo>
                          <a:pt x="305947" y="173289"/>
                          <a:pt x="306681" y="173073"/>
                          <a:pt x="307415" y="172857"/>
                        </a:cubicBezTo>
                        <a:lnTo>
                          <a:pt x="307415" y="164011"/>
                        </a:lnTo>
                        <a:cubicBezTo>
                          <a:pt x="306033" y="163711"/>
                          <a:pt x="304676" y="163307"/>
                          <a:pt x="303355" y="162802"/>
                        </a:cubicBezTo>
                        <a:lnTo>
                          <a:pt x="283361" y="162802"/>
                        </a:lnTo>
                        <a:cubicBezTo>
                          <a:pt x="280332" y="162802"/>
                          <a:pt x="277877" y="160349"/>
                          <a:pt x="277877" y="157322"/>
                        </a:cubicBezTo>
                        <a:cubicBezTo>
                          <a:pt x="277877" y="154295"/>
                          <a:pt x="280332" y="151842"/>
                          <a:pt x="283361" y="151842"/>
                        </a:cubicBezTo>
                        <a:lnTo>
                          <a:pt x="297699" y="152100"/>
                        </a:lnTo>
                        <a:cubicBezTo>
                          <a:pt x="297427" y="151382"/>
                          <a:pt x="297281" y="150623"/>
                          <a:pt x="297267" y="149856"/>
                        </a:cubicBezTo>
                        <a:lnTo>
                          <a:pt x="297267" y="149770"/>
                        </a:lnTo>
                        <a:cubicBezTo>
                          <a:pt x="297570" y="146801"/>
                          <a:pt x="299336" y="144178"/>
                          <a:pt x="301974" y="142779"/>
                        </a:cubicBezTo>
                        <a:cubicBezTo>
                          <a:pt x="305648" y="140610"/>
                          <a:pt x="309842" y="139477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09" y="143944"/>
                          <a:pt x="331253" y="149425"/>
                        </a:cubicBezTo>
                        <a:cubicBezTo>
                          <a:pt x="330980" y="152427"/>
                          <a:pt x="329210" y="155088"/>
                          <a:pt x="326546" y="156502"/>
                        </a:cubicBezTo>
                        <a:cubicBezTo>
                          <a:pt x="322870" y="158662"/>
                          <a:pt x="318675" y="159781"/>
                          <a:pt x="314411" y="159738"/>
                        </a:cubicBezTo>
                        <a:lnTo>
                          <a:pt x="314022" y="159782"/>
                        </a:lnTo>
                        <a:cubicBezTo>
                          <a:pt x="309050" y="159966"/>
                          <a:pt x="304168" y="158426"/>
                          <a:pt x="300203" y="155423"/>
                        </a:cubicBezTo>
                        <a:lnTo>
                          <a:pt x="283319" y="155122"/>
                        </a:lnTo>
                        <a:cubicBezTo>
                          <a:pt x="282103" y="155133"/>
                          <a:pt x="281126" y="156128"/>
                          <a:pt x="281138" y="157343"/>
                        </a:cubicBezTo>
                        <a:cubicBezTo>
                          <a:pt x="281150" y="158559"/>
                          <a:pt x="282145" y="159534"/>
                          <a:pt x="283361" y="159522"/>
                        </a:cubicBezTo>
                        <a:lnTo>
                          <a:pt x="304263" y="159653"/>
                        </a:lnTo>
                        <a:cubicBezTo>
                          <a:pt x="305895" y="160285"/>
                          <a:pt x="307588" y="160748"/>
                          <a:pt x="309315" y="161034"/>
                        </a:cubicBezTo>
                        <a:lnTo>
                          <a:pt x="310697" y="161248"/>
                        </a:lnTo>
                        <a:lnTo>
                          <a:pt x="310697" y="175533"/>
                        </a:lnTo>
                        <a:lnTo>
                          <a:pt x="309402" y="175792"/>
                        </a:lnTo>
                        <a:cubicBezTo>
                          <a:pt x="308358" y="175994"/>
                          <a:pt x="307332" y="176282"/>
                          <a:pt x="306336" y="176654"/>
                        </a:cubicBezTo>
                        <a:cubicBezTo>
                          <a:pt x="302690" y="177929"/>
                          <a:pt x="299413" y="180077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4"/>
                        </a:lnTo>
                        <a:cubicBezTo>
                          <a:pt x="330821" y="181920"/>
                          <a:pt x="330303" y="181531"/>
                          <a:pt x="329785" y="181100"/>
                        </a:cubicBezTo>
                        <a:cubicBezTo>
                          <a:pt x="329388" y="180717"/>
                          <a:pt x="328969" y="180357"/>
                          <a:pt x="328532" y="180021"/>
                        </a:cubicBezTo>
                        <a:cubicBezTo>
                          <a:pt x="327971" y="179633"/>
                          <a:pt x="327366" y="179288"/>
                          <a:pt x="326805" y="178899"/>
                        </a:cubicBezTo>
                        <a:cubicBezTo>
                          <a:pt x="326374" y="178640"/>
                          <a:pt x="325941" y="178338"/>
                          <a:pt x="325509" y="178079"/>
                        </a:cubicBezTo>
                        <a:cubicBezTo>
                          <a:pt x="324539" y="177596"/>
                          <a:pt x="323545" y="177164"/>
                          <a:pt x="322530" y="176785"/>
                        </a:cubicBezTo>
                        <a:lnTo>
                          <a:pt x="322185" y="176654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2"/>
                        </a:cubicBezTo>
                        <a:lnTo>
                          <a:pt x="317823" y="175533"/>
                        </a:lnTo>
                        <a:lnTo>
                          <a:pt x="317823" y="161163"/>
                        </a:lnTo>
                        <a:lnTo>
                          <a:pt x="319162" y="160904"/>
                        </a:lnTo>
                        <a:cubicBezTo>
                          <a:pt x="319723" y="160774"/>
                          <a:pt x="320285" y="160645"/>
                          <a:pt x="320802" y="160515"/>
                        </a:cubicBezTo>
                        <a:cubicBezTo>
                          <a:pt x="321607" y="160331"/>
                          <a:pt x="322400" y="160101"/>
                          <a:pt x="323177" y="159825"/>
                        </a:cubicBezTo>
                        <a:cubicBezTo>
                          <a:pt x="323399" y="159773"/>
                          <a:pt x="323616" y="159701"/>
                          <a:pt x="323825" y="159609"/>
                        </a:cubicBezTo>
                        <a:lnTo>
                          <a:pt x="324387" y="159522"/>
                        </a:lnTo>
                        <a:lnTo>
                          <a:pt x="345158" y="159522"/>
                        </a:lnTo>
                        <a:cubicBezTo>
                          <a:pt x="346372" y="159518"/>
                          <a:pt x="347356" y="158535"/>
                          <a:pt x="347360" y="157322"/>
                        </a:cubicBezTo>
                        <a:close/>
                        <a:moveTo>
                          <a:pt x="324775" y="153740"/>
                        </a:moveTo>
                        <a:cubicBezTo>
                          <a:pt x="325769" y="153136"/>
                          <a:pt x="328014" y="151496"/>
                          <a:pt x="327971" y="149468"/>
                        </a:cubicBezTo>
                        <a:cubicBezTo>
                          <a:pt x="327927" y="146318"/>
                          <a:pt x="322185" y="142779"/>
                          <a:pt x="314498" y="142779"/>
                        </a:cubicBezTo>
                        <a:lnTo>
                          <a:pt x="314152" y="142779"/>
                        </a:lnTo>
                        <a:cubicBezTo>
                          <a:pt x="310499" y="142759"/>
                          <a:pt x="306907" y="143713"/>
                          <a:pt x="303744" y="145541"/>
                        </a:cubicBezTo>
                        <a:cubicBezTo>
                          <a:pt x="302794" y="146145"/>
                          <a:pt x="300505" y="147785"/>
                          <a:pt x="300549" y="149814"/>
                        </a:cubicBezTo>
                        <a:cubicBezTo>
                          <a:pt x="300592" y="152963"/>
                          <a:pt x="306336" y="156459"/>
                          <a:pt x="314022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7" y="182054"/>
                          <a:pt x="293809" y="181233"/>
                          <a:pt x="294547" y="180453"/>
                        </a:cubicBezTo>
                        <a:lnTo>
                          <a:pt x="246655" y="144419"/>
                        </a:lnTo>
                        <a:lnTo>
                          <a:pt x="243028" y="182913"/>
                        </a:lnTo>
                        <a:close/>
                        <a:moveTo>
                          <a:pt x="221220" y="149295"/>
                        </a:moveTo>
                        <a:lnTo>
                          <a:pt x="236205" y="87024"/>
                        </a:lnTo>
                        <a:lnTo>
                          <a:pt x="230030" y="84522"/>
                        </a:lnTo>
                        <a:lnTo>
                          <a:pt x="215736" y="143987"/>
                        </a:lnTo>
                        <a:lnTo>
                          <a:pt x="214094" y="143470"/>
                        </a:lnTo>
                        <a:cubicBezTo>
                          <a:pt x="213071" y="143168"/>
                          <a:pt x="212010" y="143007"/>
                          <a:pt x="210942" y="142995"/>
                        </a:cubicBezTo>
                        <a:lnTo>
                          <a:pt x="169528" y="142995"/>
                        </a:lnTo>
                        <a:lnTo>
                          <a:pt x="155191" y="83270"/>
                        </a:lnTo>
                        <a:lnTo>
                          <a:pt x="148929" y="85385"/>
                        </a:lnTo>
                        <a:lnTo>
                          <a:pt x="163439" y="145714"/>
                        </a:lnTo>
                        <a:lnTo>
                          <a:pt x="162749" y="146361"/>
                        </a:lnTo>
                        <a:cubicBezTo>
                          <a:pt x="159416" y="149785"/>
                          <a:pt x="157596" y="154402"/>
                          <a:pt x="157696" y="159177"/>
                        </a:cubicBezTo>
                        <a:lnTo>
                          <a:pt x="157696" y="182913"/>
                        </a:lnTo>
                        <a:lnTo>
                          <a:pt x="223940" y="182913"/>
                        </a:lnTo>
                        <a:lnTo>
                          <a:pt x="223940" y="159177"/>
                        </a:lnTo>
                        <a:cubicBezTo>
                          <a:pt x="223964" y="155918"/>
                          <a:pt x="223146" y="152707"/>
                          <a:pt x="221565" y="149856"/>
                        </a:cubicBezTo>
                        <a:close/>
                        <a:moveTo>
                          <a:pt x="213360" y="139930"/>
                        </a:moveTo>
                        <a:lnTo>
                          <a:pt x="226920" y="83486"/>
                        </a:lnTo>
                        <a:lnTo>
                          <a:pt x="219967" y="80422"/>
                        </a:lnTo>
                        <a:lnTo>
                          <a:pt x="216470" y="78998"/>
                        </a:lnTo>
                        <a:lnTo>
                          <a:pt x="199066" y="99323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8"/>
                        </a:lnTo>
                        <a:lnTo>
                          <a:pt x="158300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4"/>
                          <a:pt x="213360" y="139931"/>
                        </a:cubicBezTo>
                        <a:close/>
                        <a:moveTo>
                          <a:pt x="220615" y="45165"/>
                        </a:moveTo>
                        <a:cubicBezTo>
                          <a:pt x="220579" y="44836"/>
                          <a:pt x="220565" y="44504"/>
                          <a:pt x="220572" y="44173"/>
                        </a:cubicBezTo>
                        <a:lnTo>
                          <a:pt x="219967" y="42403"/>
                        </a:lnTo>
                        <a:cubicBezTo>
                          <a:pt x="219932" y="42248"/>
                          <a:pt x="219918" y="42088"/>
                          <a:pt x="219925" y="41928"/>
                        </a:cubicBezTo>
                        <a:lnTo>
                          <a:pt x="219795" y="41626"/>
                        </a:lnTo>
                        <a:lnTo>
                          <a:pt x="219795" y="36491"/>
                        </a:lnTo>
                        <a:cubicBezTo>
                          <a:pt x="221509" y="21762"/>
                          <a:pt x="210950" y="8433"/>
                          <a:pt x="196210" y="6720"/>
                        </a:cubicBezTo>
                        <a:cubicBezTo>
                          <a:pt x="181471" y="5007"/>
                          <a:pt x="168133" y="15559"/>
                          <a:pt x="166419" y="30288"/>
                        </a:cubicBezTo>
                        <a:cubicBezTo>
                          <a:pt x="166179" y="32349"/>
                          <a:pt x="166179" y="34430"/>
                          <a:pt x="166419" y="36491"/>
                        </a:cubicBezTo>
                        <a:lnTo>
                          <a:pt x="166419" y="40030"/>
                        </a:lnTo>
                        <a:cubicBezTo>
                          <a:pt x="166397" y="40249"/>
                          <a:pt x="166353" y="40466"/>
                          <a:pt x="166290" y="40677"/>
                        </a:cubicBezTo>
                        <a:lnTo>
                          <a:pt x="166246" y="41109"/>
                        </a:lnTo>
                        <a:lnTo>
                          <a:pt x="166117" y="41411"/>
                        </a:lnTo>
                        <a:lnTo>
                          <a:pt x="164865" y="44086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5" y="46633"/>
                          <a:pt x="167412" y="47755"/>
                          <a:pt x="168276" y="48877"/>
                        </a:cubicBezTo>
                        <a:lnTo>
                          <a:pt x="168707" y="48877"/>
                        </a:lnTo>
                        <a:lnTo>
                          <a:pt x="168707" y="49437"/>
                        </a:lnTo>
                        <a:cubicBezTo>
                          <a:pt x="170841" y="52697"/>
                          <a:pt x="173496" y="55584"/>
                          <a:pt x="176567" y="57982"/>
                        </a:cubicBezTo>
                        <a:cubicBezTo>
                          <a:pt x="181141" y="59885"/>
                          <a:pt x="186088" y="60726"/>
                          <a:pt x="191034" y="60441"/>
                        </a:cubicBezTo>
                        <a:cubicBezTo>
                          <a:pt x="196778" y="60578"/>
                          <a:pt x="202503" y="59731"/>
                          <a:pt x="207962" y="57938"/>
                        </a:cubicBezTo>
                        <a:cubicBezTo>
                          <a:pt x="212806" y="54349"/>
                          <a:pt x="217073" y="50042"/>
                          <a:pt x="220615" y="45165"/>
                        </a:cubicBezTo>
                        <a:close/>
                        <a:moveTo>
                          <a:pt x="198850" y="94533"/>
                        </a:moveTo>
                        <a:lnTo>
                          <a:pt x="213231" y="77703"/>
                        </a:lnTo>
                        <a:lnTo>
                          <a:pt x="212886" y="77530"/>
                        </a:lnTo>
                        <a:lnTo>
                          <a:pt x="212842" y="77530"/>
                        </a:lnTo>
                        <a:lnTo>
                          <a:pt x="212367" y="77358"/>
                        </a:lnTo>
                        <a:cubicBezTo>
                          <a:pt x="208439" y="84154"/>
                          <a:pt x="201482" y="88650"/>
                          <a:pt x="193668" y="89441"/>
                        </a:cubicBezTo>
                        <a:close/>
                        <a:moveTo>
                          <a:pt x="211244" y="72914"/>
                        </a:moveTo>
                        <a:cubicBezTo>
                          <a:pt x="214175" y="67374"/>
                          <a:pt x="215939" y="61294"/>
                          <a:pt x="216426" y="55047"/>
                        </a:cubicBezTo>
                        <a:cubicBezTo>
                          <a:pt x="214401" y="57421"/>
                          <a:pt x="211975" y="59422"/>
                          <a:pt x="209258" y="60959"/>
                        </a:cubicBezTo>
                        <a:cubicBezTo>
                          <a:pt x="203394" y="62946"/>
                          <a:pt x="197224" y="63881"/>
                          <a:pt x="191034" y="63721"/>
                        </a:cubicBezTo>
                        <a:cubicBezTo>
                          <a:pt x="185536" y="63951"/>
                          <a:pt x="180054" y="62979"/>
                          <a:pt x="174970" y="60873"/>
                        </a:cubicBezTo>
                        <a:cubicBezTo>
                          <a:pt x="172695" y="59318"/>
                          <a:pt x="170683" y="57410"/>
                          <a:pt x="169010" y="55220"/>
                        </a:cubicBezTo>
                        <a:cubicBezTo>
                          <a:pt x="169550" y="61375"/>
                          <a:pt x="171312" y="67360"/>
                          <a:pt x="174193" y="72827"/>
                        </a:cubicBezTo>
                        <a:cubicBezTo>
                          <a:pt x="174279" y="72956"/>
                          <a:pt x="174235" y="73043"/>
                          <a:pt x="174279" y="73172"/>
                        </a:cubicBezTo>
                        <a:cubicBezTo>
                          <a:pt x="177883" y="83353"/>
                          <a:pt x="189064" y="88687"/>
                          <a:pt x="199252" y="85085"/>
                        </a:cubicBezTo>
                        <a:cubicBezTo>
                          <a:pt x="204807" y="83122"/>
                          <a:pt x="209180" y="78761"/>
                          <a:pt x="211158" y="73215"/>
                        </a:cubicBezTo>
                        <a:cubicBezTo>
                          <a:pt x="211201" y="73128"/>
                          <a:pt x="211158" y="72999"/>
                          <a:pt x="211244" y="72914"/>
                        </a:cubicBezTo>
                        <a:close/>
                        <a:moveTo>
                          <a:pt x="185118" y="95310"/>
                        </a:moveTo>
                        <a:lnTo>
                          <a:pt x="191811" y="89441"/>
                        </a:lnTo>
                        <a:cubicBezTo>
                          <a:pt x="183963" y="88650"/>
                          <a:pt x="176982" y="84117"/>
                          <a:pt x="173070" y="77272"/>
                        </a:cubicBezTo>
                        <a:lnTo>
                          <a:pt x="171688" y="77746"/>
                        </a:lnTo>
                        <a:close/>
                        <a:moveTo>
                          <a:pt x="159812" y="144677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3"/>
                        </a:lnTo>
                        <a:lnTo>
                          <a:pt x="114425" y="109723"/>
                        </a:lnTo>
                        <a:cubicBezTo>
                          <a:pt x="117454" y="109723"/>
                          <a:pt x="119910" y="112177"/>
                          <a:pt x="119910" y="115204"/>
                        </a:cubicBezTo>
                        <a:cubicBezTo>
                          <a:pt x="119910" y="118231"/>
                          <a:pt x="117454" y="120685"/>
                          <a:pt x="114425" y="120685"/>
                        </a:cubicBezTo>
                        <a:lnTo>
                          <a:pt x="96979" y="120771"/>
                        </a:lnTo>
                        <a:cubicBezTo>
                          <a:pt x="94924" y="122019"/>
                          <a:pt x="92698" y="122964"/>
                          <a:pt x="90372" y="123575"/>
                        </a:cubicBezTo>
                        <a:lnTo>
                          <a:pt x="90372" y="144074"/>
                        </a:lnTo>
                        <a:cubicBezTo>
                          <a:pt x="95900" y="142650"/>
                          <a:pt x="112699" y="137040"/>
                          <a:pt x="128504" y="130696"/>
                        </a:cubicBezTo>
                        <a:cubicBezTo>
                          <a:pt x="130525" y="129695"/>
                          <a:pt x="132891" y="129664"/>
                          <a:pt x="134938" y="130609"/>
                        </a:cubicBezTo>
                        <a:cubicBezTo>
                          <a:pt x="136468" y="131408"/>
                          <a:pt x="137584" y="132821"/>
                          <a:pt x="138005" y="134494"/>
                        </a:cubicBezTo>
                        <a:lnTo>
                          <a:pt x="142106" y="182913"/>
                        </a:lnTo>
                        <a:lnTo>
                          <a:pt x="154415" y="182913"/>
                        </a:lnTo>
                        <a:lnTo>
                          <a:pt x="154415" y="159177"/>
                        </a:lnTo>
                        <a:cubicBezTo>
                          <a:pt x="154328" y="153838"/>
                          <a:pt x="156255" y="148662"/>
                          <a:pt x="159812" y="144677"/>
                        </a:cubicBezTo>
                        <a:close/>
                        <a:moveTo>
                          <a:pt x="138824" y="182913"/>
                        </a:moveTo>
                        <a:lnTo>
                          <a:pt x="134766" y="135054"/>
                        </a:lnTo>
                        <a:cubicBezTo>
                          <a:pt x="134503" y="134390"/>
                          <a:pt x="134013" y="133840"/>
                          <a:pt x="133383" y="133501"/>
                        </a:cubicBezTo>
                        <a:cubicBezTo>
                          <a:pt x="132176" y="133081"/>
                          <a:pt x="130849" y="133174"/>
                          <a:pt x="129713" y="133760"/>
                        </a:cubicBezTo>
                        <a:cubicBezTo>
                          <a:pt x="116885" y="138974"/>
                          <a:pt x="103797" y="143525"/>
                          <a:pt x="90501" y="147396"/>
                        </a:cubicBezTo>
                        <a:lnTo>
                          <a:pt x="90372" y="146792"/>
                        </a:lnTo>
                        <a:lnTo>
                          <a:pt x="90372" y="171390"/>
                        </a:lnTo>
                        <a:cubicBezTo>
                          <a:pt x="91106" y="171606"/>
                          <a:pt x="91840" y="171822"/>
                          <a:pt x="92574" y="172081"/>
                        </a:cubicBezTo>
                        <a:cubicBezTo>
                          <a:pt x="98233" y="174081"/>
                          <a:pt x="103074" y="177887"/>
                          <a:pt x="106350" y="182913"/>
                        </a:cubicBezTo>
                        <a:close/>
                        <a:moveTo>
                          <a:pt x="116628" y="115203"/>
                        </a:moveTo>
                        <a:cubicBezTo>
                          <a:pt x="116622" y="113990"/>
                          <a:pt x="115639" y="113008"/>
                          <a:pt x="114425" y="113003"/>
                        </a:cubicBezTo>
                        <a:lnTo>
                          <a:pt x="100175" y="113003"/>
                        </a:lnTo>
                        <a:lnTo>
                          <a:pt x="100563" y="111061"/>
                        </a:lnTo>
                        <a:cubicBezTo>
                          <a:pt x="100676" y="110536"/>
                          <a:pt x="100734" y="110002"/>
                          <a:pt x="100736" y="109465"/>
                        </a:cubicBezTo>
                        <a:cubicBezTo>
                          <a:pt x="100736" y="109101"/>
                          <a:pt x="100692" y="108739"/>
                          <a:pt x="100607" y="108385"/>
                        </a:cubicBezTo>
                        <a:cubicBezTo>
                          <a:pt x="99657" y="102430"/>
                          <a:pt x="91797" y="97942"/>
                          <a:pt x="82296" y="97942"/>
                        </a:cubicBezTo>
                        <a:lnTo>
                          <a:pt x="81908" y="97986"/>
                        </a:lnTo>
                        <a:cubicBezTo>
                          <a:pt x="81114" y="97998"/>
                          <a:pt x="80321" y="98056"/>
                          <a:pt x="79533" y="98158"/>
                        </a:cubicBezTo>
                        <a:cubicBezTo>
                          <a:pt x="79114" y="98145"/>
                          <a:pt x="78694" y="98174"/>
                          <a:pt x="78280" y="98244"/>
                        </a:cubicBezTo>
                        <a:cubicBezTo>
                          <a:pt x="75110" y="98625"/>
                          <a:pt x="72053" y="99653"/>
                          <a:pt x="69298" y="101266"/>
                        </a:cubicBezTo>
                        <a:cubicBezTo>
                          <a:pt x="69169" y="101351"/>
                          <a:pt x="69039" y="101395"/>
                          <a:pt x="68909" y="101480"/>
                        </a:cubicBezTo>
                        <a:cubicBezTo>
                          <a:pt x="66250" y="102939"/>
                          <a:pt x="64324" y="105443"/>
                          <a:pt x="63598" y="108385"/>
                        </a:cubicBezTo>
                        <a:cubicBezTo>
                          <a:pt x="63483" y="108910"/>
                          <a:pt x="63425" y="109445"/>
                          <a:pt x="63425" y="109982"/>
                        </a:cubicBezTo>
                        <a:cubicBezTo>
                          <a:pt x="63432" y="110358"/>
                          <a:pt x="63461" y="110732"/>
                          <a:pt x="63512" y="111104"/>
                        </a:cubicBezTo>
                        <a:lnTo>
                          <a:pt x="63857" y="113003"/>
                        </a:lnTo>
                        <a:lnTo>
                          <a:pt x="52629" y="113003"/>
                        </a:lnTo>
                        <a:cubicBezTo>
                          <a:pt x="51413" y="113003"/>
                          <a:pt x="50427" y="113988"/>
                          <a:pt x="50427" y="115204"/>
                        </a:cubicBezTo>
                        <a:cubicBezTo>
                          <a:pt x="50427" y="116419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5" y="117663"/>
                        </a:lnTo>
                        <a:cubicBezTo>
                          <a:pt x="68391" y="117837"/>
                          <a:pt x="68607" y="117923"/>
                          <a:pt x="68780" y="118052"/>
                        </a:cubicBezTo>
                        <a:cubicBezTo>
                          <a:pt x="69673" y="118617"/>
                          <a:pt x="70612" y="119108"/>
                          <a:pt x="71587" y="119520"/>
                        </a:cubicBezTo>
                        <a:cubicBezTo>
                          <a:pt x="71691" y="119554"/>
                          <a:pt x="71792" y="119598"/>
                          <a:pt x="71889" y="119649"/>
                        </a:cubicBezTo>
                        <a:cubicBezTo>
                          <a:pt x="73026" y="120098"/>
                          <a:pt x="74195" y="120458"/>
                          <a:pt x="75387" y="120727"/>
                        </a:cubicBezTo>
                        <a:cubicBezTo>
                          <a:pt x="75690" y="120814"/>
                          <a:pt x="75949" y="120857"/>
                          <a:pt x="76251" y="120943"/>
                        </a:cubicBezTo>
                        <a:cubicBezTo>
                          <a:pt x="76510" y="120987"/>
                          <a:pt x="76769" y="121030"/>
                          <a:pt x="77072" y="121073"/>
                        </a:cubicBezTo>
                        <a:cubicBezTo>
                          <a:pt x="77546" y="121159"/>
                          <a:pt x="78022" y="121246"/>
                          <a:pt x="78540" y="121288"/>
                        </a:cubicBezTo>
                        <a:lnTo>
                          <a:pt x="79964" y="121461"/>
                        </a:lnTo>
                        <a:lnTo>
                          <a:pt x="79964" y="174022"/>
                        </a:lnTo>
                        <a:lnTo>
                          <a:pt x="78669" y="174325"/>
                        </a:lnTo>
                        <a:cubicBezTo>
                          <a:pt x="77655" y="174517"/>
                          <a:pt x="76659" y="174791"/>
                          <a:pt x="75690" y="175144"/>
                        </a:cubicBezTo>
                        <a:cubicBezTo>
                          <a:pt x="75642" y="175138"/>
                          <a:pt x="75595" y="175154"/>
                          <a:pt x="75561" y="175188"/>
                        </a:cubicBezTo>
                        <a:lnTo>
                          <a:pt x="75430" y="175231"/>
                        </a:lnTo>
                        <a:cubicBezTo>
                          <a:pt x="74218" y="175657"/>
                          <a:pt x="73048" y="176191"/>
                          <a:pt x="71933" y="176828"/>
                        </a:cubicBezTo>
                        <a:cubicBezTo>
                          <a:pt x="71457" y="177086"/>
                          <a:pt x="70983" y="177475"/>
                          <a:pt x="70507" y="177777"/>
                        </a:cubicBezTo>
                        <a:cubicBezTo>
                          <a:pt x="69859" y="178208"/>
                          <a:pt x="69212" y="178597"/>
                          <a:pt x="68651" y="179028"/>
                        </a:cubicBezTo>
                        <a:cubicBezTo>
                          <a:pt x="68133" y="179417"/>
                          <a:pt x="67744" y="179891"/>
                          <a:pt x="67268" y="180323"/>
                        </a:cubicBezTo>
                        <a:cubicBezTo>
                          <a:pt x="66719" y="180793"/>
                          <a:pt x="66200" y="181298"/>
                          <a:pt x="65714" y="181833"/>
                        </a:cubicBezTo>
                        <a:cubicBezTo>
                          <a:pt x="65412" y="182178"/>
                          <a:pt x="65152" y="182566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0"/>
                          <a:pt x="95703" y="176679"/>
                          <a:pt x="91451" y="175187"/>
                        </a:cubicBezTo>
                        <a:cubicBezTo>
                          <a:pt x="90455" y="174815"/>
                          <a:pt x="89430" y="174526"/>
                          <a:pt x="88385" y="174325"/>
                        </a:cubicBezTo>
                        <a:lnTo>
                          <a:pt x="87090" y="174022"/>
                        </a:lnTo>
                        <a:lnTo>
                          <a:pt x="87090" y="121030"/>
                        </a:lnTo>
                        <a:lnTo>
                          <a:pt x="88342" y="120727"/>
                        </a:lnTo>
                        <a:cubicBezTo>
                          <a:pt x="90761" y="120192"/>
                          <a:pt x="93079" y="119275"/>
                          <a:pt x="95208" y="118009"/>
                        </a:cubicBezTo>
                        <a:lnTo>
                          <a:pt x="96072" y="117405"/>
                        </a:lnTo>
                        <a:lnTo>
                          <a:pt x="114425" y="117405"/>
                        </a:lnTo>
                        <a:cubicBezTo>
                          <a:pt x="115640" y="117400"/>
                          <a:pt x="116623" y="116417"/>
                          <a:pt x="116628" y="11520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8" name="Google Shape;548;p4"/>
                  <p:cNvSpPr/>
                  <p:nvPr/>
                </p:nvSpPr>
                <p:spPr>
                  <a:xfrm>
                    <a:off x="5441121" y="2947048"/>
                    <a:ext cx="34028" cy="20283"/>
                  </a:xfrm>
                  <a:custGeom>
                    <a:rect b="b" l="l" r="r" t="t"/>
                    <a:pathLst>
                      <a:path extrusionOk="0" h="20283" w="34028">
                        <a:moveTo>
                          <a:pt x="34362" y="9906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4"/>
                        </a:cubicBezTo>
                        <a:lnTo>
                          <a:pt x="17089" y="20264"/>
                        </a:lnTo>
                        <a:cubicBezTo>
                          <a:pt x="7934" y="20264"/>
                          <a:pt x="420" y="15819"/>
                          <a:pt x="334" y="10338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6"/>
                          <a:pt x="12954" y="-24"/>
                          <a:pt x="17218" y="24"/>
                        </a:cubicBezTo>
                        <a:lnTo>
                          <a:pt x="17564" y="-19"/>
                        </a:lnTo>
                        <a:cubicBezTo>
                          <a:pt x="26762" y="-19"/>
                          <a:pt x="34276" y="4426"/>
                          <a:pt x="34362" y="9906"/>
                        </a:cubicBezTo>
                        <a:close/>
                        <a:moveTo>
                          <a:pt x="27841" y="14223"/>
                        </a:moveTo>
                        <a:cubicBezTo>
                          <a:pt x="28835" y="13618"/>
                          <a:pt x="31080" y="11978"/>
                          <a:pt x="31080" y="9950"/>
                        </a:cubicBezTo>
                        <a:cubicBezTo>
                          <a:pt x="31037" y="6800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5"/>
                          <a:pt x="9983" y="4185"/>
                          <a:pt x="6811" y="6023"/>
                        </a:cubicBezTo>
                        <a:cubicBezTo>
                          <a:pt x="5861" y="6628"/>
                          <a:pt x="3573" y="8310"/>
                          <a:pt x="3615" y="10295"/>
                        </a:cubicBezTo>
                        <a:cubicBezTo>
                          <a:pt x="3658" y="13446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6"/>
                          <a:pt x="24684" y="16062"/>
                          <a:pt x="27841" y="1422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49" name="Google Shape;549;p4"/>
                <p:cNvGrpSpPr/>
                <p:nvPr/>
              </p:nvGrpSpPr>
              <p:grpSpPr>
                <a:xfrm>
                  <a:off x="3216327" y="1430515"/>
                  <a:ext cx="320728" cy="239680"/>
                  <a:chOff x="4998402" y="3162440"/>
                  <a:chExt cx="320728" cy="239680"/>
                </a:xfrm>
              </p:grpSpPr>
              <p:sp>
                <p:nvSpPr>
                  <p:cNvPr id="550" name="Google Shape;550;p4"/>
                  <p:cNvSpPr/>
                  <p:nvPr/>
                </p:nvSpPr>
                <p:spPr>
                  <a:xfrm>
                    <a:off x="4998402" y="3361125"/>
                    <a:ext cx="320728" cy="40995"/>
                  </a:xfrm>
                  <a:custGeom>
                    <a:rect b="b" l="l" r="r" t="t"/>
                    <a:pathLst>
                      <a:path extrusionOk="0" h="40995" w="320728">
                        <a:moveTo>
                          <a:pt x="0" y="0"/>
                        </a:moveTo>
                        <a:lnTo>
                          <a:pt x="320729" y="0"/>
                        </a:lnTo>
                        <a:lnTo>
                          <a:pt x="320729" y="40996"/>
                        </a:lnTo>
                        <a:lnTo>
                          <a:pt x="0" y="40996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51" name="Google Shape;551;p4"/>
                  <p:cNvSpPr/>
                  <p:nvPr/>
                </p:nvSpPr>
                <p:spPr>
                  <a:xfrm>
                    <a:off x="5114135" y="3239171"/>
                    <a:ext cx="87275" cy="99642"/>
                  </a:xfrm>
                  <a:custGeom>
                    <a:rect b="b" l="l" r="r" t="t"/>
                    <a:pathLst>
                      <a:path extrusionOk="0" h="99642" w="87275">
                        <a:moveTo>
                          <a:pt x="87609" y="3736"/>
                        </a:moveTo>
                        <a:lnTo>
                          <a:pt x="72625" y="66007"/>
                        </a:lnTo>
                        <a:lnTo>
                          <a:pt x="72970" y="66568"/>
                        </a:lnTo>
                        <a:cubicBezTo>
                          <a:pt x="74551" y="69420"/>
                          <a:pt x="75369" y="72630"/>
                          <a:pt x="75344" y="75890"/>
                        </a:cubicBezTo>
                        <a:lnTo>
                          <a:pt x="75344" y="99624"/>
                        </a:lnTo>
                        <a:lnTo>
                          <a:pt x="9100" y="99624"/>
                        </a:lnTo>
                        <a:lnTo>
                          <a:pt x="9100" y="75889"/>
                        </a:lnTo>
                        <a:cubicBezTo>
                          <a:pt x="9000" y="71113"/>
                          <a:pt x="10820" y="66497"/>
                          <a:pt x="14153" y="63072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7"/>
                        </a:lnTo>
                        <a:lnTo>
                          <a:pt x="62347" y="59707"/>
                        </a:lnTo>
                        <a:cubicBezTo>
                          <a:pt x="63414" y="59720"/>
                          <a:pt x="64475" y="59879"/>
                          <a:pt x="65499" y="60181"/>
                        </a:cubicBezTo>
                        <a:lnTo>
                          <a:pt x="67140" y="60698"/>
                        </a:lnTo>
                        <a:lnTo>
                          <a:pt x="81433" y="1233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52" name="Google Shape;552;p4"/>
                  <p:cNvSpPr/>
                  <p:nvPr/>
                </p:nvSpPr>
                <p:spPr>
                  <a:xfrm>
                    <a:off x="5130071" y="3162440"/>
                    <a:ext cx="55750" cy="53957"/>
                  </a:xfrm>
                  <a:custGeom>
                    <a:rect b="b" l="l" r="r" t="t"/>
                    <a:pathLst>
                      <a:path extrusionOk="0" h="53957" w="55750">
                        <a:moveTo>
                          <a:pt x="56041" y="37616"/>
                        </a:moveTo>
                        <a:cubicBezTo>
                          <a:pt x="56033" y="37947"/>
                          <a:pt x="56048" y="38279"/>
                          <a:pt x="56084" y="38608"/>
                        </a:cubicBezTo>
                        <a:cubicBezTo>
                          <a:pt x="52542" y="43485"/>
                          <a:pt x="48275" y="47793"/>
                          <a:pt x="43431" y="51382"/>
                        </a:cubicBezTo>
                        <a:cubicBezTo>
                          <a:pt x="37972" y="53175"/>
                          <a:pt x="32247" y="54021"/>
                          <a:pt x="26503" y="53884"/>
                        </a:cubicBezTo>
                        <a:cubicBezTo>
                          <a:pt x="21556" y="54168"/>
                          <a:pt x="16610" y="53327"/>
                          <a:pt x="12036" y="51424"/>
                        </a:cubicBezTo>
                        <a:cubicBezTo>
                          <a:pt x="8965" y="49027"/>
                          <a:pt x="6309" y="46140"/>
                          <a:pt x="4176" y="42880"/>
                        </a:cubicBezTo>
                        <a:lnTo>
                          <a:pt x="4176" y="42319"/>
                        </a:lnTo>
                        <a:lnTo>
                          <a:pt x="3745" y="42319"/>
                        </a:lnTo>
                        <a:cubicBezTo>
                          <a:pt x="2881" y="41197"/>
                          <a:pt x="2103" y="40075"/>
                          <a:pt x="1456" y="39126"/>
                        </a:cubicBezTo>
                        <a:lnTo>
                          <a:pt x="1413" y="39083"/>
                        </a:lnTo>
                        <a:cubicBezTo>
                          <a:pt x="1024" y="38522"/>
                          <a:pt x="679" y="37961"/>
                          <a:pt x="334" y="37529"/>
                        </a:cubicBezTo>
                        <a:lnTo>
                          <a:pt x="1586" y="34853"/>
                        </a:lnTo>
                        <a:lnTo>
                          <a:pt x="1715" y="34552"/>
                        </a:lnTo>
                        <a:lnTo>
                          <a:pt x="1758" y="34120"/>
                        </a:lnTo>
                        <a:cubicBezTo>
                          <a:pt x="1822" y="33909"/>
                          <a:pt x="1865" y="33692"/>
                          <a:pt x="1887" y="33473"/>
                        </a:cubicBezTo>
                        <a:lnTo>
                          <a:pt x="1887" y="29934"/>
                        </a:lnTo>
                        <a:cubicBezTo>
                          <a:pt x="173" y="15205"/>
                          <a:pt x="10732" y="1876"/>
                          <a:pt x="25472" y="163"/>
                        </a:cubicBezTo>
                        <a:cubicBezTo>
                          <a:pt x="40211" y="-1550"/>
                          <a:pt x="53549" y="9002"/>
                          <a:pt x="55263" y="23731"/>
                        </a:cubicBezTo>
                        <a:cubicBezTo>
                          <a:pt x="55503" y="25792"/>
                          <a:pt x="55503" y="27873"/>
                          <a:pt x="55263" y="29934"/>
                        </a:cubicBezTo>
                        <a:lnTo>
                          <a:pt x="55263" y="35069"/>
                        </a:lnTo>
                        <a:lnTo>
                          <a:pt x="55393" y="35372"/>
                        </a:lnTo>
                        <a:cubicBezTo>
                          <a:pt x="55387" y="35531"/>
                          <a:pt x="55401" y="35691"/>
                          <a:pt x="55436" y="35846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53" name="Google Shape;553;p4"/>
                <p:cNvGrpSpPr/>
                <p:nvPr/>
              </p:nvGrpSpPr>
              <p:grpSpPr>
                <a:xfrm>
                  <a:off x="3183513" y="1424112"/>
                  <a:ext cx="381012" cy="256077"/>
                  <a:chOff x="4965588" y="3156037"/>
                  <a:chExt cx="381012" cy="256077"/>
                </a:xfrm>
              </p:grpSpPr>
              <p:sp>
                <p:nvSpPr>
                  <p:cNvPr id="554" name="Google Shape;554;p4"/>
                  <p:cNvSpPr/>
                  <p:nvPr/>
                </p:nvSpPr>
                <p:spPr>
                  <a:xfrm>
                    <a:off x="4965588" y="3156037"/>
                    <a:ext cx="381012" cy="256077"/>
                  </a:xfrm>
                  <a:custGeom>
                    <a:rect b="b" l="l" r="r" t="t"/>
                    <a:pathLst>
                      <a:path extrusionOk="0" h="256077" w="381012">
                        <a:moveTo>
                          <a:pt x="381347" y="182913"/>
                        </a:moveTo>
                        <a:lnTo>
                          <a:pt x="381347" y="201944"/>
                        </a:lnTo>
                        <a:cubicBezTo>
                          <a:pt x="381348" y="203754"/>
                          <a:pt x="379880" y="205222"/>
                          <a:pt x="378069" y="205223"/>
                        </a:cubicBezTo>
                        <a:cubicBezTo>
                          <a:pt x="378068" y="205223"/>
                          <a:pt x="378067" y="205223"/>
                          <a:pt x="378065" y="205223"/>
                        </a:cubicBezTo>
                        <a:lnTo>
                          <a:pt x="363814" y="205223"/>
                        </a:lnTo>
                        <a:lnTo>
                          <a:pt x="363814" y="247816"/>
                        </a:lnTo>
                        <a:cubicBezTo>
                          <a:pt x="364088" y="248336"/>
                          <a:pt x="364236" y="248912"/>
                          <a:pt x="364246" y="249499"/>
                        </a:cubicBezTo>
                        <a:lnTo>
                          <a:pt x="364246" y="252779"/>
                        </a:lnTo>
                        <a:cubicBezTo>
                          <a:pt x="364247" y="254589"/>
                          <a:pt x="362779" y="256058"/>
                          <a:pt x="360967" y="256059"/>
                        </a:cubicBezTo>
                        <a:cubicBezTo>
                          <a:pt x="360966" y="256059"/>
                          <a:pt x="360965" y="256059"/>
                          <a:pt x="360964" y="256059"/>
                        </a:cubicBezTo>
                        <a:lnTo>
                          <a:pt x="28273" y="256059"/>
                        </a:lnTo>
                        <a:cubicBezTo>
                          <a:pt x="26015" y="255182"/>
                          <a:pt x="24228" y="253397"/>
                          <a:pt x="23351" y="251139"/>
                        </a:cubicBezTo>
                        <a:lnTo>
                          <a:pt x="23351" y="205223"/>
                        </a:lnTo>
                        <a:lnTo>
                          <a:pt x="3616" y="205223"/>
                        </a:lnTo>
                        <a:cubicBezTo>
                          <a:pt x="1804" y="205224"/>
                          <a:pt x="335" y="203758"/>
                          <a:pt x="334" y="201948"/>
                        </a:cubicBezTo>
                        <a:cubicBezTo>
                          <a:pt x="334" y="201946"/>
                          <a:pt x="334" y="201945"/>
                          <a:pt x="334" y="201944"/>
                        </a:cubicBezTo>
                        <a:lnTo>
                          <a:pt x="334" y="182913"/>
                        </a:lnTo>
                        <a:cubicBezTo>
                          <a:pt x="333" y="181102"/>
                          <a:pt x="1801" y="179634"/>
                          <a:pt x="3613" y="179633"/>
                        </a:cubicBezTo>
                        <a:cubicBezTo>
                          <a:pt x="3614" y="179633"/>
                          <a:pt x="3615" y="179633"/>
                          <a:pt x="3616" y="179633"/>
                        </a:cubicBezTo>
                        <a:lnTo>
                          <a:pt x="59021" y="179633"/>
                        </a:lnTo>
                        <a:cubicBezTo>
                          <a:pt x="62660" y="174743"/>
                          <a:pt x="67662" y="171036"/>
                          <a:pt x="73401" y="168974"/>
                        </a:cubicBezTo>
                        <a:lnTo>
                          <a:pt x="73401" y="127029"/>
                        </a:lnTo>
                        <a:cubicBezTo>
                          <a:pt x="70728" y="126393"/>
                          <a:pt x="68166" y="125360"/>
                          <a:pt x="65800" y="123965"/>
                        </a:cubicBezTo>
                        <a:lnTo>
                          <a:pt x="52629" y="123965"/>
                        </a:lnTo>
                        <a:cubicBezTo>
                          <a:pt x="47788" y="123965"/>
                          <a:pt x="43863" y="120043"/>
                          <a:pt x="43863" y="115205"/>
                        </a:cubicBezTo>
                        <a:cubicBezTo>
                          <a:pt x="43863" y="110367"/>
                          <a:pt x="47788" y="106444"/>
                          <a:pt x="52629" y="106444"/>
                        </a:cubicBezTo>
                        <a:lnTo>
                          <a:pt x="57294" y="106444"/>
                        </a:lnTo>
                        <a:cubicBezTo>
                          <a:pt x="58491" y="101995"/>
                          <a:pt x="61412" y="98206"/>
                          <a:pt x="65412" y="95915"/>
                        </a:cubicBezTo>
                        <a:cubicBezTo>
                          <a:pt x="70368" y="92943"/>
                          <a:pt x="76041" y="91376"/>
                          <a:pt x="81822" y="91384"/>
                        </a:cubicBezTo>
                        <a:lnTo>
                          <a:pt x="82298" y="91383"/>
                        </a:lnTo>
                        <a:cubicBezTo>
                          <a:pt x="91924" y="90622"/>
                          <a:pt x="101143" y="95413"/>
                          <a:pt x="106048" y="103725"/>
                        </a:cubicBezTo>
                        <a:lnTo>
                          <a:pt x="136925" y="82623"/>
                        </a:lnTo>
                        <a:cubicBezTo>
                          <a:pt x="137189" y="82463"/>
                          <a:pt x="137463" y="82319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3" y="65901"/>
                          <a:pt x="162339" y="58843"/>
                          <a:pt x="162144" y="51682"/>
                        </a:cubicBezTo>
                        <a:cubicBezTo>
                          <a:pt x="160590" y="49439"/>
                          <a:pt x="159381" y="47669"/>
                          <a:pt x="159078" y="47194"/>
                        </a:cubicBezTo>
                        <a:lnTo>
                          <a:pt x="158819" y="46805"/>
                        </a:lnTo>
                        <a:cubicBezTo>
                          <a:pt x="158500" y="46332"/>
                          <a:pt x="158321" y="45779"/>
                          <a:pt x="158302" y="45209"/>
                        </a:cubicBezTo>
                        <a:lnTo>
                          <a:pt x="158215" y="43828"/>
                        </a:lnTo>
                        <a:cubicBezTo>
                          <a:pt x="158173" y="43283"/>
                          <a:pt x="158262" y="42735"/>
                          <a:pt x="158474" y="42231"/>
                        </a:cubicBezTo>
                        <a:lnTo>
                          <a:pt x="159855" y="39341"/>
                        </a:lnTo>
                        <a:lnTo>
                          <a:pt x="159855" y="36493"/>
                        </a:lnTo>
                        <a:cubicBezTo>
                          <a:pt x="158135" y="18129"/>
                          <a:pt x="171637" y="1848"/>
                          <a:pt x="190013" y="129"/>
                        </a:cubicBezTo>
                        <a:cubicBezTo>
                          <a:pt x="208390" y="-1591"/>
                          <a:pt x="224682" y="11902"/>
                          <a:pt x="226402" y="30265"/>
                        </a:cubicBezTo>
                        <a:cubicBezTo>
                          <a:pt x="226596" y="32337"/>
                          <a:pt x="226596" y="34421"/>
                          <a:pt x="226402" y="36493"/>
                        </a:cubicBezTo>
                        <a:lnTo>
                          <a:pt x="226402" y="40851"/>
                        </a:lnTo>
                        <a:lnTo>
                          <a:pt x="226964" y="42663"/>
                        </a:lnTo>
                        <a:cubicBezTo>
                          <a:pt x="227084" y="42995"/>
                          <a:pt x="227142" y="43346"/>
                          <a:pt x="227136" y="43699"/>
                        </a:cubicBezTo>
                        <a:cubicBezTo>
                          <a:pt x="227122" y="44059"/>
                          <a:pt x="227136" y="44420"/>
                          <a:pt x="227180" y="44778"/>
                        </a:cubicBezTo>
                        <a:lnTo>
                          <a:pt x="227309" y="45511"/>
                        </a:lnTo>
                        <a:cubicBezTo>
                          <a:pt x="227469" y="46413"/>
                          <a:pt x="227233" y="47340"/>
                          <a:pt x="226662" y="48057"/>
                        </a:cubicBezTo>
                        <a:lnTo>
                          <a:pt x="226230" y="48662"/>
                        </a:lnTo>
                        <a:cubicBezTo>
                          <a:pt x="225927" y="49050"/>
                          <a:pt x="224804" y="50474"/>
                          <a:pt x="223293" y="52287"/>
                        </a:cubicBezTo>
                        <a:cubicBezTo>
                          <a:pt x="223047" y="59320"/>
                          <a:pt x="221480" y="66244"/>
                          <a:pt x="218673" y="72698"/>
                        </a:cubicBezTo>
                        <a:lnTo>
                          <a:pt x="222602" y="74424"/>
                        </a:lnTo>
                        <a:lnTo>
                          <a:pt x="244410" y="83271"/>
                        </a:lnTo>
                        <a:lnTo>
                          <a:pt x="254386" y="87112"/>
                        </a:lnTo>
                        <a:cubicBezTo>
                          <a:pt x="255044" y="87381"/>
                          <a:pt x="255603" y="87849"/>
                          <a:pt x="255984" y="88450"/>
                        </a:cubicBezTo>
                        <a:lnTo>
                          <a:pt x="256976" y="90089"/>
                        </a:lnTo>
                        <a:lnTo>
                          <a:pt x="301154" y="133934"/>
                        </a:lnTo>
                        <a:cubicBezTo>
                          <a:pt x="305235" y="132242"/>
                          <a:pt x="309604" y="131348"/>
                          <a:pt x="314023" y="131301"/>
                        </a:cubicBezTo>
                        <a:lnTo>
                          <a:pt x="314498" y="131301"/>
                        </a:lnTo>
                        <a:cubicBezTo>
                          <a:pt x="328058" y="131301"/>
                          <a:pt x="338811" y="138853"/>
                          <a:pt x="339458" y="148563"/>
                        </a:cubicBezTo>
                        <a:lnTo>
                          <a:pt x="345158" y="148563"/>
                        </a:lnTo>
                        <a:cubicBezTo>
                          <a:pt x="350000" y="148563"/>
                          <a:pt x="353925" y="152485"/>
                          <a:pt x="353925" y="157323"/>
                        </a:cubicBezTo>
                        <a:cubicBezTo>
                          <a:pt x="353925" y="162161"/>
                          <a:pt x="350000" y="166083"/>
                          <a:pt x="345158" y="166083"/>
                        </a:cubicBezTo>
                        <a:lnTo>
                          <a:pt x="325251" y="166083"/>
                        </a:lnTo>
                        <a:cubicBezTo>
                          <a:pt x="324991" y="166169"/>
                          <a:pt x="324690" y="166298"/>
                          <a:pt x="324387" y="166385"/>
                        </a:cubicBezTo>
                        <a:lnTo>
                          <a:pt x="324387" y="170442"/>
                        </a:lnTo>
                        <a:cubicBezTo>
                          <a:pt x="329547" y="172270"/>
                          <a:pt x="334124" y="175443"/>
                          <a:pt x="337645" y="179633"/>
                        </a:cubicBezTo>
                        <a:lnTo>
                          <a:pt x="378065" y="179633"/>
                        </a:lnTo>
                        <a:cubicBezTo>
                          <a:pt x="379877" y="179632"/>
                          <a:pt x="381346" y="181100"/>
                          <a:pt x="381346" y="182911"/>
                        </a:cubicBezTo>
                        <a:cubicBezTo>
                          <a:pt x="381346" y="182911"/>
                          <a:pt x="381346" y="182912"/>
                          <a:pt x="381346" y="182913"/>
                        </a:cubicBezTo>
                        <a:close/>
                        <a:moveTo>
                          <a:pt x="374740" y="198664"/>
                        </a:moveTo>
                        <a:lnTo>
                          <a:pt x="374740" y="193831"/>
                        </a:lnTo>
                        <a:lnTo>
                          <a:pt x="6897" y="193831"/>
                        </a:lnTo>
                        <a:lnTo>
                          <a:pt x="6897" y="198664"/>
                        </a:lnTo>
                        <a:lnTo>
                          <a:pt x="374740" y="198664"/>
                        </a:lnTo>
                        <a:close/>
                        <a:moveTo>
                          <a:pt x="374740" y="190551"/>
                        </a:moveTo>
                        <a:lnTo>
                          <a:pt x="374740" y="186193"/>
                        </a:lnTo>
                        <a:lnTo>
                          <a:pt x="6897" y="186193"/>
                        </a:lnTo>
                        <a:lnTo>
                          <a:pt x="6897" y="190551"/>
                        </a:lnTo>
                        <a:close/>
                        <a:moveTo>
                          <a:pt x="353925" y="246220"/>
                        </a:moveTo>
                        <a:lnTo>
                          <a:pt x="353925" y="205223"/>
                        </a:lnTo>
                        <a:lnTo>
                          <a:pt x="33196" y="205223"/>
                        </a:lnTo>
                        <a:lnTo>
                          <a:pt x="33196" y="246220"/>
                        </a:lnTo>
                        <a:close/>
                        <a:moveTo>
                          <a:pt x="347361" y="157323"/>
                        </a:moveTo>
                        <a:cubicBezTo>
                          <a:pt x="347356" y="156109"/>
                          <a:pt x="346373" y="155127"/>
                          <a:pt x="345158" y="155122"/>
                        </a:cubicBezTo>
                        <a:lnTo>
                          <a:pt x="331124" y="155122"/>
                        </a:lnTo>
                        <a:lnTo>
                          <a:pt x="332161" y="152835"/>
                        </a:lnTo>
                        <a:cubicBezTo>
                          <a:pt x="332452" y="152144"/>
                          <a:pt x="332655" y="151419"/>
                          <a:pt x="332764" y="150678"/>
                        </a:cubicBezTo>
                        <a:cubicBezTo>
                          <a:pt x="332808" y="150418"/>
                          <a:pt x="332851" y="150159"/>
                          <a:pt x="332895" y="149857"/>
                        </a:cubicBezTo>
                        <a:lnTo>
                          <a:pt x="332895" y="149382"/>
                        </a:lnTo>
                        <a:cubicBezTo>
                          <a:pt x="332808" y="143039"/>
                          <a:pt x="324560" y="137861"/>
                          <a:pt x="314498" y="137861"/>
                        </a:cubicBezTo>
                        <a:lnTo>
                          <a:pt x="314066" y="137861"/>
                        </a:lnTo>
                        <a:cubicBezTo>
                          <a:pt x="312900" y="137904"/>
                          <a:pt x="311778" y="137989"/>
                          <a:pt x="310655" y="138120"/>
                        </a:cubicBezTo>
                        <a:lnTo>
                          <a:pt x="309359" y="138378"/>
                        </a:lnTo>
                        <a:cubicBezTo>
                          <a:pt x="308704" y="138466"/>
                          <a:pt x="308055" y="138596"/>
                          <a:pt x="307416" y="138766"/>
                        </a:cubicBezTo>
                        <a:cubicBezTo>
                          <a:pt x="306941" y="138896"/>
                          <a:pt x="306466" y="139026"/>
                          <a:pt x="305991" y="139198"/>
                        </a:cubicBezTo>
                        <a:cubicBezTo>
                          <a:pt x="305429" y="139371"/>
                          <a:pt x="304868" y="139543"/>
                          <a:pt x="304350" y="139759"/>
                        </a:cubicBezTo>
                        <a:cubicBezTo>
                          <a:pt x="303918" y="139932"/>
                          <a:pt x="303529" y="140147"/>
                          <a:pt x="303097" y="140320"/>
                        </a:cubicBezTo>
                        <a:cubicBezTo>
                          <a:pt x="302418" y="140631"/>
                          <a:pt x="301755" y="140977"/>
                          <a:pt x="301111" y="141356"/>
                        </a:cubicBezTo>
                        <a:lnTo>
                          <a:pt x="300031" y="142090"/>
                        </a:lnTo>
                        <a:lnTo>
                          <a:pt x="252787" y="95138"/>
                        </a:lnTo>
                        <a:lnTo>
                          <a:pt x="252529" y="95225"/>
                        </a:lnTo>
                        <a:lnTo>
                          <a:pt x="251665" y="93930"/>
                        </a:lnTo>
                        <a:lnTo>
                          <a:pt x="251622" y="93887"/>
                        </a:lnTo>
                        <a:lnTo>
                          <a:pt x="251536" y="93714"/>
                        </a:lnTo>
                        <a:lnTo>
                          <a:pt x="250974" y="92850"/>
                        </a:lnTo>
                        <a:lnTo>
                          <a:pt x="242424" y="89572"/>
                        </a:lnTo>
                        <a:lnTo>
                          <a:pt x="241992" y="89399"/>
                        </a:lnTo>
                        <a:lnTo>
                          <a:pt x="239271" y="88319"/>
                        </a:lnTo>
                        <a:lnTo>
                          <a:pt x="224718" y="148821"/>
                        </a:lnTo>
                        <a:cubicBezTo>
                          <a:pt x="226380" y="152020"/>
                          <a:pt x="227240" y="155574"/>
                          <a:pt x="227223" y="159179"/>
                        </a:cubicBezTo>
                        <a:lnTo>
                          <a:pt x="227223" y="182913"/>
                        </a:lnTo>
                        <a:lnTo>
                          <a:pt x="239746" y="182913"/>
                        </a:lnTo>
                        <a:lnTo>
                          <a:pt x="243935" y="138249"/>
                        </a:lnTo>
                        <a:lnTo>
                          <a:pt x="296965" y="178209"/>
                        </a:lnTo>
                        <a:cubicBezTo>
                          <a:pt x="299432" y="176179"/>
                          <a:pt x="302239" y="174601"/>
                          <a:pt x="305257" y="173548"/>
                        </a:cubicBezTo>
                        <a:cubicBezTo>
                          <a:pt x="305947" y="173290"/>
                          <a:pt x="306681" y="173074"/>
                          <a:pt x="307416" y="172858"/>
                        </a:cubicBezTo>
                        <a:lnTo>
                          <a:pt x="307416" y="164012"/>
                        </a:lnTo>
                        <a:cubicBezTo>
                          <a:pt x="306034" y="163712"/>
                          <a:pt x="304677" y="163308"/>
                          <a:pt x="303357" y="162803"/>
                        </a:cubicBezTo>
                        <a:lnTo>
                          <a:pt x="283362" y="162803"/>
                        </a:lnTo>
                        <a:cubicBezTo>
                          <a:pt x="280333" y="162803"/>
                          <a:pt x="277878" y="160349"/>
                          <a:pt x="277878" y="157323"/>
                        </a:cubicBezTo>
                        <a:cubicBezTo>
                          <a:pt x="277878" y="154295"/>
                          <a:pt x="280333" y="151842"/>
                          <a:pt x="283362" y="151842"/>
                        </a:cubicBezTo>
                        <a:lnTo>
                          <a:pt x="297700" y="152101"/>
                        </a:lnTo>
                        <a:cubicBezTo>
                          <a:pt x="297428" y="151383"/>
                          <a:pt x="297281" y="150624"/>
                          <a:pt x="297268" y="149857"/>
                        </a:cubicBezTo>
                        <a:lnTo>
                          <a:pt x="297268" y="149771"/>
                        </a:lnTo>
                        <a:cubicBezTo>
                          <a:pt x="297570" y="146801"/>
                          <a:pt x="299336" y="144179"/>
                          <a:pt x="301974" y="142780"/>
                        </a:cubicBezTo>
                        <a:cubicBezTo>
                          <a:pt x="305648" y="140611"/>
                          <a:pt x="309842" y="139478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11" y="143945"/>
                          <a:pt x="331253" y="149425"/>
                        </a:cubicBezTo>
                        <a:cubicBezTo>
                          <a:pt x="330980" y="152427"/>
                          <a:pt x="329210" y="155089"/>
                          <a:pt x="326546" y="156503"/>
                        </a:cubicBezTo>
                        <a:cubicBezTo>
                          <a:pt x="322870" y="158662"/>
                          <a:pt x="318675" y="159781"/>
                          <a:pt x="314412" y="159739"/>
                        </a:cubicBezTo>
                        <a:lnTo>
                          <a:pt x="314023" y="159783"/>
                        </a:lnTo>
                        <a:cubicBezTo>
                          <a:pt x="309051" y="159967"/>
                          <a:pt x="304169" y="158427"/>
                          <a:pt x="300203" y="155424"/>
                        </a:cubicBezTo>
                        <a:lnTo>
                          <a:pt x="283319" y="155122"/>
                        </a:lnTo>
                        <a:cubicBezTo>
                          <a:pt x="282103" y="155145"/>
                          <a:pt x="281136" y="156150"/>
                          <a:pt x="281159" y="157365"/>
                        </a:cubicBezTo>
                        <a:cubicBezTo>
                          <a:pt x="281182" y="158564"/>
                          <a:pt x="282162" y="159524"/>
                          <a:pt x="283362" y="159524"/>
                        </a:cubicBezTo>
                        <a:lnTo>
                          <a:pt x="304263" y="159653"/>
                        </a:lnTo>
                        <a:cubicBezTo>
                          <a:pt x="305895" y="160286"/>
                          <a:pt x="307589" y="160749"/>
                          <a:pt x="309316" y="161034"/>
                        </a:cubicBezTo>
                        <a:lnTo>
                          <a:pt x="310697" y="161250"/>
                        </a:lnTo>
                        <a:lnTo>
                          <a:pt x="310697" y="175534"/>
                        </a:lnTo>
                        <a:lnTo>
                          <a:pt x="309402" y="175793"/>
                        </a:lnTo>
                        <a:cubicBezTo>
                          <a:pt x="308358" y="175994"/>
                          <a:pt x="307332" y="176282"/>
                          <a:pt x="306336" y="176655"/>
                        </a:cubicBezTo>
                        <a:cubicBezTo>
                          <a:pt x="302690" y="177929"/>
                          <a:pt x="299413" y="180078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5"/>
                        </a:lnTo>
                        <a:cubicBezTo>
                          <a:pt x="330822" y="181920"/>
                          <a:pt x="330303" y="181532"/>
                          <a:pt x="329785" y="181101"/>
                        </a:cubicBezTo>
                        <a:cubicBezTo>
                          <a:pt x="329388" y="180719"/>
                          <a:pt x="328970" y="180358"/>
                          <a:pt x="328533" y="180021"/>
                        </a:cubicBezTo>
                        <a:cubicBezTo>
                          <a:pt x="327972" y="179633"/>
                          <a:pt x="327367" y="179288"/>
                          <a:pt x="326806" y="178899"/>
                        </a:cubicBezTo>
                        <a:cubicBezTo>
                          <a:pt x="326374" y="178641"/>
                          <a:pt x="325941" y="178339"/>
                          <a:pt x="325510" y="178080"/>
                        </a:cubicBezTo>
                        <a:cubicBezTo>
                          <a:pt x="324540" y="177596"/>
                          <a:pt x="323545" y="177164"/>
                          <a:pt x="322530" y="176785"/>
                        </a:cubicBezTo>
                        <a:lnTo>
                          <a:pt x="322185" y="176656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3"/>
                        </a:cubicBezTo>
                        <a:lnTo>
                          <a:pt x="317823" y="175534"/>
                        </a:lnTo>
                        <a:lnTo>
                          <a:pt x="317823" y="161163"/>
                        </a:lnTo>
                        <a:lnTo>
                          <a:pt x="319162" y="160905"/>
                        </a:lnTo>
                        <a:cubicBezTo>
                          <a:pt x="319723" y="160776"/>
                          <a:pt x="320285" y="160645"/>
                          <a:pt x="320802" y="160516"/>
                        </a:cubicBezTo>
                        <a:cubicBezTo>
                          <a:pt x="321607" y="160332"/>
                          <a:pt x="322400" y="160101"/>
                          <a:pt x="323178" y="159825"/>
                        </a:cubicBezTo>
                        <a:cubicBezTo>
                          <a:pt x="323400" y="159773"/>
                          <a:pt x="323616" y="159702"/>
                          <a:pt x="323825" y="159610"/>
                        </a:cubicBezTo>
                        <a:lnTo>
                          <a:pt x="324387" y="159523"/>
                        </a:lnTo>
                        <a:lnTo>
                          <a:pt x="345158" y="159523"/>
                        </a:lnTo>
                        <a:cubicBezTo>
                          <a:pt x="346372" y="159518"/>
                          <a:pt x="347356" y="158536"/>
                          <a:pt x="347361" y="157323"/>
                        </a:cubicBezTo>
                        <a:close/>
                        <a:moveTo>
                          <a:pt x="324775" y="153741"/>
                        </a:moveTo>
                        <a:cubicBezTo>
                          <a:pt x="325769" y="153137"/>
                          <a:pt x="328014" y="151497"/>
                          <a:pt x="327972" y="149469"/>
                        </a:cubicBezTo>
                        <a:cubicBezTo>
                          <a:pt x="327928" y="146318"/>
                          <a:pt x="322185" y="142780"/>
                          <a:pt x="314498" y="142780"/>
                        </a:cubicBezTo>
                        <a:lnTo>
                          <a:pt x="314152" y="142780"/>
                        </a:lnTo>
                        <a:cubicBezTo>
                          <a:pt x="310499" y="142761"/>
                          <a:pt x="306907" y="143714"/>
                          <a:pt x="303745" y="145542"/>
                        </a:cubicBezTo>
                        <a:cubicBezTo>
                          <a:pt x="302795" y="146146"/>
                          <a:pt x="300507" y="147786"/>
                          <a:pt x="300550" y="149814"/>
                        </a:cubicBezTo>
                        <a:cubicBezTo>
                          <a:pt x="300592" y="152965"/>
                          <a:pt x="306336" y="156459"/>
                          <a:pt x="314023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8" y="182055"/>
                          <a:pt x="293810" y="181233"/>
                          <a:pt x="294547" y="180453"/>
                        </a:cubicBezTo>
                        <a:lnTo>
                          <a:pt x="246656" y="144419"/>
                        </a:lnTo>
                        <a:lnTo>
                          <a:pt x="243029" y="182913"/>
                        </a:lnTo>
                        <a:close/>
                        <a:moveTo>
                          <a:pt x="221220" y="149296"/>
                        </a:moveTo>
                        <a:lnTo>
                          <a:pt x="236205" y="87025"/>
                        </a:lnTo>
                        <a:lnTo>
                          <a:pt x="230030" y="84522"/>
                        </a:lnTo>
                        <a:lnTo>
                          <a:pt x="215736" y="143989"/>
                        </a:lnTo>
                        <a:lnTo>
                          <a:pt x="214095" y="143470"/>
                        </a:lnTo>
                        <a:cubicBezTo>
                          <a:pt x="213071" y="143168"/>
                          <a:pt x="212010" y="143009"/>
                          <a:pt x="210942" y="142996"/>
                        </a:cubicBezTo>
                        <a:lnTo>
                          <a:pt x="169529" y="142996"/>
                        </a:lnTo>
                        <a:lnTo>
                          <a:pt x="155192" y="83271"/>
                        </a:lnTo>
                        <a:lnTo>
                          <a:pt x="148930" y="85386"/>
                        </a:lnTo>
                        <a:lnTo>
                          <a:pt x="163440" y="145715"/>
                        </a:lnTo>
                        <a:lnTo>
                          <a:pt x="162749" y="146361"/>
                        </a:lnTo>
                        <a:cubicBezTo>
                          <a:pt x="159416" y="149786"/>
                          <a:pt x="157596" y="154403"/>
                          <a:pt x="157697" y="159178"/>
                        </a:cubicBezTo>
                        <a:lnTo>
                          <a:pt x="157697" y="182913"/>
                        </a:lnTo>
                        <a:lnTo>
                          <a:pt x="223941" y="182913"/>
                        </a:lnTo>
                        <a:lnTo>
                          <a:pt x="223941" y="159179"/>
                        </a:lnTo>
                        <a:cubicBezTo>
                          <a:pt x="223965" y="155919"/>
                          <a:pt x="223147" y="152708"/>
                          <a:pt x="221565" y="149857"/>
                        </a:cubicBezTo>
                        <a:close/>
                        <a:moveTo>
                          <a:pt x="213360" y="139932"/>
                        </a:moveTo>
                        <a:lnTo>
                          <a:pt x="226920" y="83487"/>
                        </a:lnTo>
                        <a:lnTo>
                          <a:pt x="219968" y="80423"/>
                        </a:lnTo>
                        <a:lnTo>
                          <a:pt x="216470" y="78998"/>
                        </a:lnTo>
                        <a:lnTo>
                          <a:pt x="199066" y="99324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9"/>
                        </a:lnTo>
                        <a:lnTo>
                          <a:pt x="158302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5"/>
                          <a:pt x="213360" y="139932"/>
                        </a:cubicBezTo>
                        <a:close/>
                        <a:moveTo>
                          <a:pt x="220615" y="45166"/>
                        </a:moveTo>
                        <a:cubicBezTo>
                          <a:pt x="220580" y="44836"/>
                          <a:pt x="220566" y="44505"/>
                          <a:pt x="220573" y="44173"/>
                        </a:cubicBezTo>
                        <a:lnTo>
                          <a:pt x="219968" y="42404"/>
                        </a:lnTo>
                        <a:cubicBezTo>
                          <a:pt x="219932" y="42248"/>
                          <a:pt x="219918" y="42089"/>
                          <a:pt x="219925" y="41930"/>
                        </a:cubicBezTo>
                        <a:lnTo>
                          <a:pt x="219796" y="41628"/>
                        </a:lnTo>
                        <a:lnTo>
                          <a:pt x="219796" y="36493"/>
                        </a:lnTo>
                        <a:cubicBezTo>
                          <a:pt x="221510" y="21763"/>
                          <a:pt x="210951" y="8435"/>
                          <a:pt x="196212" y="6722"/>
                        </a:cubicBezTo>
                        <a:cubicBezTo>
                          <a:pt x="181472" y="5009"/>
                          <a:pt x="168134" y="15560"/>
                          <a:pt x="166420" y="30289"/>
                        </a:cubicBezTo>
                        <a:cubicBezTo>
                          <a:pt x="166180" y="32350"/>
                          <a:pt x="166180" y="34432"/>
                          <a:pt x="166420" y="36493"/>
                        </a:cubicBezTo>
                        <a:lnTo>
                          <a:pt x="166420" y="40031"/>
                        </a:lnTo>
                        <a:cubicBezTo>
                          <a:pt x="166397" y="40250"/>
                          <a:pt x="166354" y="40467"/>
                          <a:pt x="166291" y="40679"/>
                        </a:cubicBezTo>
                        <a:lnTo>
                          <a:pt x="166247" y="41109"/>
                        </a:lnTo>
                        <a:lnTo>
                          <a:pt x="166117" y="41412"/>
                        </a:lnTo>
                        <a:lnTo>
                          <a:pt x="164865" y="44087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6" y="46633"/>
                          <a:pt x="167413" y="47755"/>
                          <a:pt x="168276" y="48877"/>
                        </a:cubicBezTo>
                        <a:lnTo>
                          <a:pt x="168709" y="48877"/>
                        </a:lnTo>
                        <a:lnTo>
                          <a:pt x="168709" y="49439"/>
                        </a:lnTo>
                        <a:cubicBezTo>
                          <a:pt x="170842" y="52698"/>
                          <a:pt x="173497" y="55585"/>
                          <a:pt x="176568" y="57983"/>
                        </a:cubicBezTo>
                        <a:cubicBezTo>
                          <a:pt x="181142" y="59886"/>
                          <a:pt x="186089" y="60726"/>
                          <a:pt x="191035" y="60443"/>
                        </a:cubicBezTo>
                        <a:cubicBezTo>
                          <a:pt x="196779" y="60579"/>
                          <a:pt x="202504" y="59732"/>
                          <a:pt x="207963" y="57939"/>
                        </a:cubicBezTo>
                        <a:cubicBezTo>
                          <a:pt x="212806" y="54350"/>
                          <a:pt x="217073" y="50042"/>
                          <a:pt x="220615" y="45166"/>
                        </a:cubicBezTo>
                        <a:close/>
                        <a:moveTo>
                          <a:pt x="198851" y="94534"/>
                        </a:moveTo>
                        <a:lnTo>
                          <a:pt x="213231" y="77704"/>
                        </a:lnTo>
                        <a:lnTo>
                          <a:pt x="212886" y="77531"/>
                        </a:lnTo>
                        <a:lnTo>
                          <a:pt x="212842" y="77531"/>
                        </a:lnTo>
                        <a:lnTo>
                          <a:pt x="212368" y="77359"/>
                        </a:lnTo>
                        <a:cubicBezTo>
                          <a:pt x="208439" y="84154"/>
                          <a:pt x="201482" y="88649"/>
                          <a:pt x="193669" y="89441"/>
                        </a:cubicBezTo>
                        <a:close/>
                        <a:moveTo>
                          <a:pt x="211245" y="72914"/>
                        </a:moveTo>
                        <a:cubicBezTo>
                          <a:pt x="214176" y="67375"/>
                          <a:pt x="215939" y="61294"/>
                          <a:pt x="216427" y="55048"/>
                        </a:cubicBezTo>
                        <a:cubicBezTo>
                          <a:pt x="214401" y="57422"/>
                          <a:pt x="211975" y="59423"/>
                          <a:pt x="209258" y="60960"/>
                        </a:cubicBezTo>
                        <a:cubicBezTo>
                          <a:pt x="203394" y="62947"/>
                          <a:pt x="197225" y="63882"/>
                          <a:pt x="191035" y="63722"/>
                        </a:cubicBezTo>
                        <a:cubicBezTo>
                          <a:pt x="185536" y="63951"/>
                          <a:pt x="180054" y="62979"/>
                          <a:pt x="174970" y="60874"/>
                        </a:cubicBezTo>
                        <a:cubicBezTo>
                          <a:pt x="172695" y="59319"/>
                          <a:pt x="170683" y="57410"/>
                          <a:pt x="169010" y="55221"/>
                        </a:cubicBezTo>
                        <a:cubicBezTo>
                          <a:pt x="169551" y="61375"/>
                          <a:pt x="171313" y="67361"/>
                          <a:pt x="174193" y="72828"/>
                        </a:cubicBezTo>
                        <a:cubicBezTo>
                          <a:pt x="174279" y="72957"/>
                          <a:pt x="174236" y="73043"/>
                          <a:pt x="174279" y="73173"/>
                        </a:cubicBezTo>
                        <a:cubicBezTo>
                          <a:pt x="177884" y="83354"/>
                          <a:pt x="189065" y="88687"/>
                          <a:pt x="199253" y="85085"/>
                        </a:cubicBezTo>
                        <a:cubicBezTo>
                          <a:pt x="204807" y="83121"/>
                          <a:pt x="209180" y="78762"/>
                          <a:pt x="211158" y="73216"/>
                        </a:cubicBezTo>
                        <a:cubicBezTo>
                          <a:pt x="211202" y="73129"/>
                          <a:pt x="211158" y="73000"/>
                          <a:pt x="211245" y="72914"/>
                        </a:cubicBezTo>
                        <a:close/>
                        <a:moveTo>
                          <a:pt x="185119" y="95310"/>
                        </a:moveTo>
                        <a:lnTo>
                          <a:pt x="191812" y="89441"/>
                        </a:lnTo>
                        <a:cubicBezTo>
                          <a:pt x="183964" y="88651"/>
                          <a:pt x="176982" y="84117"/>
                          <a:pt x="173070" y="77272"/>
                        </a:cubicBezTo>
                        <a:lnTo>
                          <a:pt x="171688" y="77747"/>
                        </a:lnTo>
                        <a:close/>
                        <a:moveTo>
                          <a:pt x="159813" y="144679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4"/>
                        </a:lnTo>
                        <a:lnTo>
                          <a:pt x="114426" y="109724"/>
                        </a:lnTo>
                        <a:cubicBezTo>
                          <a:pt x="117455" y="109724"/>
                          <a:pt x="119910" y="112178"/>
                          <a:pt x="119910" y="115205"/>
                        </a:cubicBezTo>
                        <a:cubicBezTo>
                          <a:pt x="119910" y="118231"/>
                          <a:pt x="117455" y="120685"/>
                          <a:pt x="114426" y="120685"/>
                        </a:cubicBezTo>
                        <a:lnTo>
                          <a:pt x="96979" y="120772"/>
                        </a:lnTo>
                        <a:cubicBezTo>
                          <a:pt x="94924" y="122020"/>
                          <a:pt x="92698" y="122965"/>
                          <a:pt x="90372" y="123577"/>
                        </a:cubicBezTo>
                        <a:lnTo>
                          <a:pt x="90372" y="144074"/>
                        </a:lnTo>
                        <a:cubicBezTo>
                          <a:pt x="95900" y="142651"/>
                          <a:pt x="112699" y="137040"/>
                          <a:pt x="128504" y="130697"/>
                        </a:cubicBezTo>
                        <a:cubicBezTo>
                          <a:pt x="130525" y="129697"/>
                          <a:pt x="132891" y="129665"/>
                          <a:pt x="134938" y="130610"/>
                        </a:cubicBezTo>
                        <a:cubicBezTo>
                          <a:pt x="136469" y="131408"/>
                          <a:pt x="137585" y="132822"/>
                          <a:pt x="138005" y="134495"/>
                        </a:cubicBezTo>
                        <a:lnTo>
                          <a:pt x="142108" y="182913"/>
                        </a:lnTo>
                        <a:lnTo>
                          <a:pt x="154415" y="182913"/>
                        </a:lnTo>
                        <a:lnTo>
                          <a:pt x="154415" y="159179"/>
                        </a:lnTo>
                        <a:cubicBezTo>
                          <a:pt x="154328" y="153839"/>
                          <a:pt x="156255" y="148663"/>
                          <a:pt x="159813" y="144679"/>
                        </a:cubicBezTo>
                        <a:close/>
                        <a:moveTo>
                          <a:pt x="138825" y="182913"/>
                        </a:moveTo>
                        <a:lnTo>
                          <a:pt x="134766" y="135056"/>
                        </a:lnTo>
                        <a:cubicBezTo>
                          <a:pt x="134503" y="134391"/>
                          <a:pt x="134013" y="133841"/>
                          <a:pt x="133383" y="133502"/>
                        </a:cubicBezTo>
                        <a:cubicBezTo>
                          <a:pt x="132176" y="133082"/>
                          <a:pt x="130850" y="133175"/>
                          <a:pt x="129714" y="133760"/>
                        </a:cubicBezTo>
                        <a:cubicBezTo>
                          <a:pt x="116886" y="138975"/>
                          <a:pt x="103798" y="143527"/>
                          <a:pt x="90503" y="147398"/>
                        </a:cubicBezTo>
                        <a:lnTo>
                          <a:pt x="90372" y="146793"/>
                        </a:lnTo>
                        <a:lnTo>
                          <a:pt x="90372" y="171391"/>
                        </a:lnTo>
                        <a:cubicBezTo>
                          <a:pt x="91106" y="171607"/>
                          <a:pt x="91840" y="171822"/>
                          <a:pt x="92575" y="172081"/>
                        </a:cubicBezTo>
                        <a:cubicBezTo>
                          <a:pt x="98233" y="174082"/>
                          <a:pt x="103074" y="177888"/>
                          <a:pt x="106350" y="182913"/>
                        </a:cubicBezTo>
                        <a:close/>
                        <a:moveTo>
                          <a:pt x="116628" y="115205"/>
                        </a:moveTo>
                        <a:cubicBezTo>
                          <a:pt x="116623" y="113991"/>
                          <a:pt x="115640" y="113009"/>
                          <a:pt x="114426" y="113004"/>
                        </a:cubicBezTo>
                        <a:lnTo>
                          <a:pt x="100176" y="113004"/>
                        </a:lnTo>
                        <a:lnTo>
                          <a:pt x="100564" y="111062"/>
                        </a:lnTo>
                        <a:cubicBezTo>
                          <a:pt x="100677" y="110537"/>
                          <a:pt x="100735" y="110002"/>
                          <a:pt x="100737" y="109465"/>
                        </a:cubicBezTo>
                        <a:cubicBezTo>
                          <a:pt x="100736" y="109101"/>
                          <a:pt x="100693" y="108739"/>
                          <a:pt x="100607" y="108386"/>
                        </a:cubicBezTo>
                        <a:cubicBezTo>
                          <a:pt x="99657" y="102431"/>
                          <a:pt x="91798" y="97943"/>
                          <a:pt x="82298" y="97943"/>
                        </a:cubicBezTo>
                        <a:lnTo>
                          <a:pt x="81909" y="97986"/>
                        </a:lnTo>
                        <a:cubicBezTo>
                          <a:pt x="81114" y="97999"/>
                          <a:pt x="80321" y="98057"/>
                          <a:pt x="79533" y="98159"/>
                        </a:cubicBezTo>
                        <a:cubicBezTo>
                          <a:pt x="79114" y="98147"/>
                          <a:pt x="78695" y="98175"/>
                          <a:pt x="78281" y="98245"/>
                        </a:cubicBezTo>
                        <a:cubicBezTo>
                          <a:pt x="75112" y="98626"/>
                          <a:pt x="72054" y="99654"/>
                          <a:pt x="69299" y="101266"/>
                        </a:cubicBezTo>
                        <a:cubicBezTo>
                          <a:pt x="69170" y="101353"/>
                          <a:pt x="69039" y="101396"/>
                          <a:pt x="68910" y="101482"/>
                        </a:cubicBezTo>
                        <a:cubicBezTo>
                          <a:pt x="66251" y="102939"/>
                          <a:pt x="64324" y="105443"/>
                          <a:pt x="63599" y="108386"/>
                        </a:cubicBezTo>
                        <a:cubicBezTo>
                          <a:pt x="63484" y="108911"/>
                          <a:pt x="63426" y="109446"/>
                          <a:pt x="63426" y="109983"/>
                        </a:cubicBezTo>
                        <a:cubicBezTo>
                          <a:pt x="63433" y="110358"/>
                          <a:pt x="63462" y="110733"/>
                          <a:pt x="63512" y="111105"/>
                        </a:cubicBezTo>
                        <a:lnTo>
                          <a:pt x="63857" y="113004"/>
                        </a:lnTo>
                        <a:lnTo>
                          <a:pt x="52629" y="113004"/>
                        </a:lnTo>
                        <a:cubicBezTo>
                          <a:pt x="51413" y="113004"/>
                          <a:pt x="50427" y="113990"/>
                          <a:pt x="50427" y="115205"/>
                        </a:cubicBezTo>
                        <a:cubicBezTo>
                          <a:pt x="50427" y="116420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6" y="117664"/>
                        </a:lnTo>
                        <a:cubicBezTo>
                          <a:pt x="68392" y="117837"/>
                          <a:pt x="68607" y="117924"/>
                          <a:pt x="68781" y="118053"/>
                        </a:cubicBezTo>
                        <a:cubicBezTo>
                          <a:pt x="69674" y="118619"/>
                          <a:pt x="70613" y="119109"/>
                          <a:pt x="71588" y="119520"/>
                        </a:cubicBezTo>
                        <a:cubicBezTo>
                          <a:pt x="71691" y="119555"/>
                          <a:pt x="71792" y="119598"/>
                          <a:pt x="71889" y="119650"/>
                        </a:cubicBezTo>
                        <a:cubicBezTo>
                          <a:pt x="73026" y="120098"/>
                          <a:pt x="74196" y="120459"/>
                          <a:pt x="75388" y="120728"/>
                        </a:cubicBezTo>
                        <a:cubicBezTo>
                          <a:pt x="75690" y="120814"/>
                          <a:pt x="75949" y="120858"/>
                          <a:pt x="76251" y="120944"/>
                        </a:cubicBezTo>
                        <a:cubicBezTo>
                          <a:pt x="76510" y="120988"/>
                          <a:pt x="76770" y="121030"/>
                          <a:pt x="77072" y="121073"/>
                        </a:cubicBezTo>
                        <a:cubicBezTo>
                          <a:pt x="77547" y="121160"/>
                          <a:pt x="78022" y="121246"/>
                          <a:pt x="78540" y="121289"/>
                        </a:cubicBezTo>
                        <a:lnTo>
                          <a:pt x="79965" y="121462"/>
                        </a:lnTo>
                        <a:lnTo>
                          <a:pt x="79965" y="174023"/>
                        </a:lnTo>
                        <a:lnTo>
                          <a:pt x="78670" y="174325"/>
                        </a:lnTo>
                        <a:cubicBezTo>
                          <a:pt x="77656" y="174518"/>
                          <a:pt x="76659" y="174792"/>
                          <a:pt x="75690" y="175145"/>
                        </a:cubicBezTo>
                        <a:cubicBezTo>
                          <a:pt x="75642" y="175140"/>
                          <a:pt x="75595" y="175155"/>
                          <a:pt x="75560" y="175189"/>
                        </a:cubicBezTo>
                        <a:lnTo>
                          <a:pt x="75431" y="175232"/>
                        </a:lnTo>
                        <a:cubicBezTo>
                          <a:pt x="74219" y="175657"/>
                          <a:pt x="73048" y="176191"/>
                          <a:pt x="71933" y="176828"/>
                        </a:cubicBezTo>
                        <a:cubicBezTo>
                          <a:pt x="71457" y="177087"/>
                          <a:pt x="70983" y="177476"/>
                          <a:pt x="70507" y="177777"/>
                        </a:cubicBezTo>
                        <a:cubicBezTo>
                          <a:pt x="69860" y="178209"/>
                          <a:pt x="69212" y="178598"/>
                          <a:pt x="68651" y="179030"/>
                        </a:cubicBezTo>
                        <a:cubicBezTo>
                          <a:pt x="68133" y="179418"/>
                          <a:pt x="67744" y="179892"/>
                          <a:pt x="67268" y="180324"/>
                        </a:cubicBezTo>
                        <a:cubicBezTo>
                          <a:pt x="66719" y="180794"/>
                          <a:pt x="66200" y="181298"/>
                          <a:pt x="65715" y="181835"/>
                        </a:cubicBezTo>
                        <a:cubicBezTo>
                          <a:pt x="65412" y="182179"/>
                          <a:pt x="65153" y="182568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1"/>
                          <a:pt x="95704" y="176680"/>
                          <a:pt x="91453" y="175188"/>
                        </a:cubicBezTo>
                        <a:cubicBezTo>
                          <a:pt x="90456" y="174816"/>
                          <a:pt x="89431" y="174527"/>
                          <a:pt x="88386" y="174325"/>
                        </a:cubicBezTo>
                        <a:lnTo>
                          <a:pt x="87090" y="174023"/>
                        </a:lnTo>
                        <a:lnTo>
                          <a:pt x="87090" y="121030"/>
                        </a:lnTo>
                        <a:lnTo>
                          <a:pt x="88343" y="120728"/>
                        </a:lnTo>
                        <a:cubicBezTo>
                          <a:pt x="90762" y="120193"/>
                          <a:pt x="93080" y="119275"/>
                          <a:pt x="95209" y="118009"/>
                        </a:cubicBezTo>
                        <a:lnTo>
                          <a:pt x="96072" y="117405"/>
                        </a:lnTo>
                        <a:lnTo>
                          <a:pt x="114426" y="117405"/>
                        </a:lnTo>
                        <a:cubicBezTo>
                          <a:pt x="115640" y="117400"/>
                          <a:pt x="116623" y="116418"/>
                          <a:pt x="116628" y="11520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55" name="Google Shape;555;p4"/>
                  <p:cNvSpPr/>
                  <p:nvPr/>
                </p:nvSpPr>
                <p:spPr>
                  <a:xfrm>
                    <a:off x="5030321" y="3255639"/>
                    <a:ext cx="34028" cy="20282"/>
                  </a:xfrm>
                  <a:custGeom>
                    <a:rect b="b" l="l" r="r" t="t"/>
                    <a:pathLst>
                      <a:path extrusionOk="0" h="20282" w="34028">
                        <a:moveTo>
                          <a:pt x="34362" y="9907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3"/>
                        </a:cubicBezTo>
                        <a:lnTo>
                          <a:pt x="17089" y="20263"/>
                        </a:lnTo>
                        <a:cubicBezTo>
                          <a:pt x="7934" y="20263"/>
                          <a:pt x="421" y="15819"/>
                          <a:pt x="334" y="10339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6"/>
                          <a:pt x="12954" y="-24"/>
                          <a:pt x="17218" y="25"/>
                        </a:cubicBezTo>
                        <a:lnTo>
                          <a:pt x="17565" y="-19"/>
                        </a:lnTo>
                        <a:cubicBezTo>
                          <a:pt x="26762" y="-19"/>
                          <a:pt x="34277" y="4426"/>
                          <a:pt x="34362" y="9907"/>
                        </a:cubicBezTo>
                        <a:close/>
                        <a:moveTo>
                          <a:pt x="27843" y="14222"/>
                        </a:moveTo>
                        <a:cubicBezTo>
                          <a:pt x="28835" y="13617"/>
                          <a:pt x="31081" y="11978"/>
                          <a:pt x="31081" y="9950"/>
                        </a:cubicBezTo>
                        <a:cubicBezTo>
                          <a:pt x="31038" y="6799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4"/>
                          <a:pt x="9983" y="4184"/>
                          <a:pt x="6811" y="6022"/>
                        </a:cubicBezTo>
                        <a:cubicBezTo>
                          <a:pt x="5861" y="6627"/>
                          <a:pt x="3573" y="8310"/>
                          <a:pt x="3616" y="10295"/>
                        </a:cubicBezTo>
                        <a:cubicBezTo>
                          <a:pt x="3659" y="13445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5"/>
                          <a:pt x="24685" y="16061"/>
                          <a:pt x="27843" y="1422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56" name="Google Shape;556;p4"/>
                <p:cNvGrpSpPr/>
                <p:nvPr/>
              </p:nvGrpSpPr>
              <p:grpSpPr>
                <a:xfrm>
                  <a:off x="3627127" y="1430515"/>
                  <a:ext cx="320728" cy="239680"/>
                  <a:chOff x="5409202" y="3162440"/>
                  <a:chExt cx="320728" cy="239680"/>
                </a:xfrm>
              </p:grpSpPr>
              <p:sp>
                <p:nvSpPr>
                  <p:cNvPr id="557" name="Google Shape;557;p4"/>
                  <p:cNvSpPr/>
                  <p:nvPr/>
                </p:nvSpPr>
                <p:spPr>
                  <a:xfrm>
                    <a:off x="5409202" y="3361125"/>
                    <a:ext cx="320728" cy="40995"/>
                  </a:xfrm>
                  <a:custGeom>
                    <a:rect b="b" l="l" r="r" t="t"/>
                    <a:pathLst>
                      <a:path extrusionOk="0" h="40995" w="320728">
                        <a:moveTo>
                          <a:pt x="0" y="0"/>
                        </a:moveTo>
                        <a:lnTo>
                          <a:pt x="320728" y="0"/>
                        </a:lnTo>
                        <a:lnTo>
                          <a:pt x="320728" y="40996"/>
                        </a:lnTo>
                        <a:lnTo>
                          <a:pt x="0" y="40996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58" name="Google Shape;558;p4"/>
                  <p:cNvSpPr/>
                  <p:nvPr/>
                </p:nvSpPr>
                <p:spPr>
                  <a:xfrm>
                    <a:off x="5524935" y="3239171"/>
                    <a:ext cx="87275" cy="99642"/>
                  </a:xfrm>
                  <a:custGeom>
                    <a:rect b="b" l="l" r="r" t="t"/>
                    <a:pathLst>
                      <a:path extrusionOk="0" h="99642" w="87275">
                        <a:moveTo>
                          <a:pt x="87609" y="3736"/>
                        </a:moveTo>
                        <a:lnTo>
                          <a:pt x="72623" y="66007"/>
                        </a:lnTo>
                        <a:lnTo>
                          <a:pt x="72970" y="66568"/>
                        </a:lnTo>
                        <a:cubicBezTo>
                          <a:pt x="74550" y="69420"/>
                          <a:pt x="75368" y="72630"/>
                          <a:pt x="75344" y="75890"/>
                        </a:cubicBezTo>
                        <a:lnTo>
                          <a:pt x="75344" y="99624"/>
                        </a:lnTo>
                        <a:lnTo>
                          <a:pt x="9100" y="99624"/>
                        </a:lnTo>
                        <a:lnTo>
                          <a:pt x="9100" y="75889"/>
                        </a:lnTo>
                        <a:cubicBezTo>
                          <a:pt x="9000" y="71113"/>
                          <a:pt x="10819" y="66497"/>
                          <a:pt x="14152" y="63072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7"/>
                        </a:lnTo>
                        <a:lnTo>
                          <a:pt x="62346" y="59707"/>
                        </a:lnTo>
                        <a:cubicBezTo>
                          <a:pt x="63413" y="59720"/>
                          <a:pt x="64474" y="59879"/>
                          <a:pt x="65499" y="60181"/>
                        </a:cubicBezTo>
                        <a:lnTo>
                          <a:pt x="67139" y="60698"/>
                        </a:lnTo>
                        <a:lnTo>
                          <a:pt x="81433" y="1233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59" name="Google Shape;559;p4"/>
                  <p:cNvSpPr/>
                  <p:nvPr/>
                </p:nvSpPr>
                <p:spPr>
                  <a:xfrm>
                    <a:off x="5540869" y="3162440"/>
                    <a:ext cx="55751" cy="53957"/>
                  </a:xfrm>
                  <a:custGeom>
                    <a:rect b="b" l="l" r="r" t="t"/>
                    <a:pathLst>
                      <a:path extrusionOk="0" h="53957" w="55751">
                        <a:moveTo>
                          <a:pt x="56042" y="37616"/>
                        </a:moveTo>
                        <a:cubicBezTo>
                          <a:pt x="56035" y="37947"/>
                          <a:pt x="56049" y="38279"/>
                          <a:pt x="56085" y="38608"/>
                        </a:cubicBezTo>
                        <a:cubicBezTo>
                          <a:pt x="52542" y="43485"/>
                          <a:pt x="48275" y="47792"/>
                          <a:pt x="43432" y="51382"/>
                        </a:cubicBezTo>
                        <a:cubicBezTo>
                          <a:pt x="37973" y="53175"/>
                          <a:pt x="32248" y="54021"/>
                          <a:pt x="26504" y="53884"/>
                        </a:cubicBezTo>
                        <a:cubicBezTo>
                          <a:pt x="21557" y="54169"/>
                          <a:pt x="16611" y="53327"/>
                          <a:pt x="12037" y="51424"/>
                        </a:cubicBezTo>
                        <a:cubicBezTo>
                          <a:pt x="8966" y="49027"/>
                          <a:pt x="6310" y="46140"/>
                          <a:pt x="4177" y="42880"/>
                        </a:cubicBezTo>
                        <a:lnTo>
                          <a:pt x="4177" y="42319"/>
                        </a:lnTo>
                        <a:lnTo>
                          <a:pt x="3745" y="42319"/>
                        </a:lnTo>
                        <a:cubicBezTo>
                          <a:pt x="2882" y="41197"/>
                          <a:pt x="2104" y="40075"/>
                          <a:pt x="1456" y="39126"/>
                        </a:cubicBezTo>
                        <a:lnTo>
                          <a:pt x="1414" y="39083"/>
                        </a:lnTo>
                        <a:cubicBezTo>
                          <a:pt x="1025" y="38522"/>
                          <a:pt x="679" y="37961"/>
                          <a:pt x="334" y="37529"/>
                        </a:cubicBezTo>
                        <a:lnTo>
                          <a:pt x="1587" y="34853"/>
                        </a:lnTo>
                        <a:lnTo>
                          <a:pt x="1716" y="34552"/>
                        </a:lnTo>
                        <a:lnTo>
                          <a:pt x="1759" y="34120"/>
                        </a:lnTo>
                        <a:cubicBezTo>
                          <a:pt x="1823" y="33909"/>
                          <a:pt x="1866" y="33692"/>
                          <a:pt x="1889" y="33473"/>
                        </a:cubicBezTo>
                        <a:lnTo>
                          <a:pt x="1889" y="29934"/>
                        </a:lnTo>
                        <a:cubicBezTo>
                          <a:pt x="174" y="15205"/>
                          <a:pt x="10733" y="1876"/>
                          <a:pt x="25473" y="163"/>
                        </a:cubicBezTo>
                        <a:cubicBezTo>
                          <a:pt x="40212" y="-1550"/>
                          <a:pt x="53550" y="9002"/>
                          <a:pt x="55264" y="23731"/>
                        </a:cubicBezTo>
                        <a:cubicBezTo>
                          <a:pt x="55504" y="25792"/>
                          <a:pt x="55504" y="27873"/>
                          <a:pt x="55264" y="29934"/>
                        </a:cubicBezTo>
                        <a:lnTo>
                          <a:pt x="55264" y="35069"/>
                        </a:lnTo>
                        <a:lnTo>
                          <a:pt x="55393" y="35372"/>
                        </a:lnTo>
                        <a:cubicBezTo>
                          <a:pt x="55386" y="35531"/>
                          <a:pt x="55401" y="35691"/>
                          <a:pt x="55437" y="35846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60" name="Google Shape;560;p4"/>
                <p:cNvGrpSpPr/>
                <p:nvPr/>
              </p:nvGrpSpPr>
              <p:grpSpPr>
                <a:xfrm>
                  <a:off x="3594313" y="1424112"/>
                  <a:ext cx="381012" cy="256077"/>
                  <a:chOff x="5376388" y="3156037"/>
                  <a:chExt cx="381012" cy="256077"/>
                </a:xfrm>
              </p:grpSpPr>
              <p:sp>
                <p:nvSpPr>
                  <p:cNvPr id="561" name="Google Shape;561;p4"/>
                  <p:cNvSpPr/>
                  <p:nvPr/>
                </p:nvSpPr>
                <p:spPr>
                  <a:xfrm>
                    <a:off x="5376388" y="3156037"/>
                    <a:ext cx="381012" cy="256077"/>
                  </a:xfrm>
                  <a:custGeom>
                    <a:rect b="b" l="l" r="r" t="t"/>
                    <a:pathLst>
                      <a:path extrusionOk="0" h="256077" w="381012">
                        <a:moveTo>
                          <a:pt x="381347" y="182913"/>
                        </a:moveTo>
                        <a:lnTo>
                          <a:pt x="381347" y="201944"/>
                        </a:lnTo>
                        <a:cubicBezTo>
                          <a:pt x="381348" y="203754"/>
                          <a:pt x="379880" y="205222"/>
                          <a:pt x="378068" y="205223"/>
                        </a:cubicBezTo>
                        <a:cubicBezTo>
                          <a:pt x="378067" y="205223"/>
                          <a:pt x="378066" y="205223"/>
                          <a:pt x="378064" y="205223"/>
                        </a:cubicBezTo>
                        <a:lnTo>
                          <a:pt x="363814" y="205223"/>
                        </a:lnTo>
                        <a:lnTo>
                          <a:pt x="363814" y="247816"/>
                        </a:lnTo>
                        <a:cubicBezTo>
                          <a:pt x="364088" y="248336"/>
                          <a:pt x="364236" y="248912"/>
                          <a:pt x="364246" y="249499"/>
                        </a:cubicBezTo>
                        <a:lnTo>
                          <a:pt x="364246" y="252779"/>
                        </a:lnTo>
                        <a:cubicBezTo>
                          <a:pt x="364247" y="254590"/>
                          <a:pt x="362778" y="256058"/>
                          <a:pt x="360966" y="256059"/>
                        </a:cubicBezTo>
                        <a:cubicBezTo>
                          <a:pt x="360965" y="256059"/>
                          <a:pt x="360965" y="256059"/>
                          <a:pt x="360964" y="256059"/>
                        </a:cubicBezTo>
                        <a:lnTo>
                          <a:pt x="28273" y="256059"/>
                        </a:lnTo>
                        <a:cubicBezTo>
                          <a:pt x="26014" y="255182"/>
                          <a:pt x="24228" y="253397"/>
                          <a:pt x="23351" y="251139"/>
                        </a:cubicBezTo>
                        <a:lnTo>
                          <a:pt x="23351" y="205223"/>
                        </a:lnTo>
                        <a:lnTo>
                          <a:pt x="3615" y="205223"/>
                        </a:lnTo>
                        <a:cubicBezTo>
                          <a:pt x="1803" y="205224"/>
                          <a:pt x="334" y="203757"/>
                          <a:pt x="334" y="201947"/>
                        </a:cubicBezTo>
                        <a:cubicBezTo>
                          <a:pt x="334" y="201946"/>
                          <a:pt x="334" y="201945"/>
                          <a:pt x="334" y="201944"/>
                        </a:cubicBezTo>
                        <a:lnTo>
                          <a:pt x="334" y="182913"/>
                        </a:lnTo>
                        <a:cubicBezTo>
                          <a:pt x="333" y="181102"/>
                          <a:pt x="1801" y="179634"/>
                          <a:pt x="3613" y="179633"/>
                        </a:cubicBezTo>
                        <a:cubicBezTo>
                          <a:pt x="3613" y="179633"/>
                          <a:pt x="3614" y="179633"/>
                          <a:pt x="3615" y="179633"/>
                        </a:cubicBezTo>
                        <a:lnTo>
                          <a:pt x="59020" y="179633"/>
                        </a:lnTo>
                        <a:cubicBezTo>
                          <a:pt x="62660" y="174743"/>
                          <a:pt x="67662" y="171036"/>
                          <a:pt x="73401" y="168974"/>
                        </a:cubicBezTo>
                        <a:lnTo>
                          <a:pt x="73401" y="127029"/>
                        </a:lnTo>
                        <a:cubicBezTo>
                          <a:pt x="70728" y="126394"/>
                          <a:pt x="68166" y="125361"/>
                          <a:pt x="65800" y="123965"/>
                        </a:cubicBezTo>
                        <a:lnTo>
                          <a:pt x="52629" y="123965"/>
                        </a:lnTo>
                        <a:cubicBezTo>
                          <a:pt x="47788" y="123965"/>
                          <a:pt x="43863" y="120043"/>
                          <a:pt x="43863" y="115205"/>
                        </a:cubicBezTo>
                        <a:cubicBezTo>
                          <a:pt x="43863" y="110367"/>
                          <a:pt x="47788" y="106444"/>
                          <a:pt x="52629" y="106444"/>
                        </a:cubicBezTo>
                        <a:lnTo>
                          <a:pt x="57293" y="106444"/>
                        </a:lnTo>
                        <a:cubicBezTo>
                          <a:pt x="58490" y="101995"/>
                          <a:pt x="61412" y="98206"/>
                          <a:pt x="65412" y="95915"/>
                        </a:cubicBezTo>
                        <a:cubicBezTo>
                          <a:pt x="70368" y="92943"/>
                          <a:pt x="76041" y="91376"/>
                          <a:pt x="81822" y="91384"/>
                        </a:cubicBezTo>
                        <a:lnTo>
                          <a:pt x="82296" y="91383"/>
                        </a:lnTo>
                        <a:cubicBezTo>
                          <a:pt x="91923" y="90622"/>
                          <a:pt x="101142" y="95412"/>
                          <a:pt x="106047" y="103725"/>
                        </a:cubicBezTo>
                        <a:lnTo>
                          <a:pt x="136924" y="82623"/>
                        </a:lnTo>
                        <a:cubicBezTo>
                          <a:pt x="137189" y="82463"/>
                          <a:pt x="137463" y="82319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2" y="65901"/>
                          <a:pt x="162339" y="58843"/>
                          <a:pt x="162144" y="51682"/>
                        </a:cubicBezTo>
                        <a:cubicBezTo>
                          <a:pt x="160589" y="49439"/>
                          <a:pt x="159380" y="47669"/>
                          <a:pt x="159078" y="47194"/>
                        </a:cubicBezTo>
                        <a:lnTo>
                          <a:pt x="158818" y="46805"/>
                        </a:lnTo>
                        <a:cubicBezTo>
                          <a:pt x="158500" y="46332"/>
                          <a:pt x="158320" y="45779"/>
                          <a:pt x="158301" y="45209"/>
                        </a:cubicBezTo>
                        <a:lnTo>
                          <a:pt x="158215" y="43828"/>
                        </a:lnTo>
                        <a:cubicBezTo>
                          <a:pt x="158173" y="43283"/>
                          <a:pt x="158262" y="42735"/>
                          <a:pt x="158473" y="42231"/>
                        </a:cubicBezTo>
                        <a:lnTo>
                          <a:pt x="159855" y="39341"/>
                        </a:lnTo>
                        <a:lnTo>
                          <a:pt x="159855" y="36493"/>
                        </a:lnTo>
                        <a:cubicBezTo>
                          <a:pt x="158135" y="18129"/>
                          <a:pt x="171637" y="1848"/>
                          <a:pt x="190013" y="129"/>
                        </a:cubicBezTo>
                        <a:cubicBezTo>
                          <a:pt x="208390" y="-1591"/>
                          <a:pt x="224682" y="11902"/>
                          <a:pt x="226402" y="30265"/>
                        </a:cubicBezTo>
                        <a:cubicBezTo>
                          <a:pt x="226596" y="32337"/>
                          <a:pt x="226596" y="34421"/>
                          <a:pt x="226402" y="36493"/>
                        </a:cubicBezTo>
                        <a:lnTo>
                          <a:pt x="226402" y="40851"/>
                        </a:lnTo>
                        <a:lnTo>
                          <a:pt x="226964" y="42663"/>
                        </a:lnTo>
                        <a:cubicBezTo>
                          <a:pt x="227084" y="42995"/>
                          <a:pt x="227142" y="43346"/>
                          <a:pt x="227136" y="43699"/>
                        </a:cubicBezTo>
                        <a:cubicBezTo>
                          <a:pt x="227122" y="44059"/>
                          <a:pt x="227136" y="44420"/>
                          <a:pt x="227179" y="44778"/>
                        </a:cubicBezTo>
                        <a:lnTo>
                          <a:pt x="227309" y="45511"/>
                        </a:lnTo>
                        <a:cubicBezTo>
                          <a:pt x="227468" y="46413"/>
                          <a:pt x="227232" y="47341"/>
                          <a:pt x="226661" y="48057"/>
                        </a:cubicBezTo>
                        <a:lnTo>
                          <a:pt x="226229" y="48662"/>
                        </a:lnTo>
                        <a:cubicBezTo>
                          <a:pt x="225927" y="49050"/>
                          <a:pt x="224804" y="50474"/>
                          <a:pt x="223293" y="52287"/>
                        </a:cubicBezTo>
                        <a:cubicBezTo>
                          <a:pt x="223047" y="59320"/>
                          <a:pt x="221479" y="66244"/>
                          <a:pt x="218672" y="72698"/>
                        </a:cubicBezTo>
                        <a:lnTo>
                          <a:pt x="222602" y="74424"/>
                        </a:lnTo>
                        <a:lnTo>
                          <a:pt x="244410" y="83271"/>
                        </a:lnTo>
                        <a:lnTo>
                          <a:pt x="254386" y="87112"/>
                        </a:lnTo>
                        <a:cubicBezTo>
                          <a:pt x="255044" y="87382"/>
                          <a:pt x="255602" y="87849"/>
                          <a:pt x="255983" y="88450"/>
                        </a:cubicBezTo>
                        <a:lnTo>
                          <a:pt x="256976" y="90089"/>
                        </a:lnTo>
                        <a:lnTo>
                          <a:pt x="301154" y="133934"/>
                        </a:lnTo>
                        <a:cubicBezTo>
                          <a:pt x="305235" y="132242"/>
                          <a:pt x="309603" y="131348"/>
                          <a:pt x="314022" y="131301"/>
                        </a:cubicBezTo>
                        <a:lnTo>
                          <a:pt x="314498" y="131301"/>
                        </a:lnTo>
                        <a:cubicBezTo>
                          <a:pt x="328058" y="131301"/>
                          <a:pt x="338810" y="138853"/>
                          <a:pt x="339458" y="148563"/>
                        </a:cubicBezTo>
                        <a:lnTo>
                          <a:pt x="345158" y="148563"/>
                        </a:lnTo>
                        <a:cubicBezTo>
                          <a:pt x="350000" y="148563"/>
                          <a:pt x="353925" y="152485"/>
                          <a:pt x="353925" y="157323"/>
                        </a:cubicBezTo>
                        <a:cubicBezTo>
                          <a:pt x="353925" y="162161"/>
                          <a:pt x="350000" y="166083"/>
                          <a:pt x="345158" y="166083"/>
                        </a:cubicBezTo>
                        <a:lnTo>
                          <a:pt x="325251" y="166083"/>
                        </a:lnTo>
                        <a:cubicBezTo>
                          <a:pt x="324991" y="166169"/>
                          <a:pt x="324688" y="166298"/>
                          <a:pt x="324387" y="166385"/>
                        </a:cubicBezTo>
                        <a:lnTo>
                          <a:pt x="324387" y="170442"/>
                        </a:lnTo>
                        <a:cubicBezTo>
                          <a:pt x="329547" y="172270"/>
                          <a:pt x="334124" y="175443"/>
                          <a:pt x="337644" y="179633"/>
                        </a:cubicBezTo>
                        <a:lnTo>
                          <a:pt x="378064" y="179633"/>
                        </a:lnTo>
                        <a:cubicBezTo>
                          <a:pt x="379876" y="179632"/>
                          <a:pt x="381346" y="181099"/>
                          <a:pt x="381347" y="182910"/>
                        </a:cubicBezTo>
                        <a:cubicBezTo>
                          <a:pt x="381347" y="182911"/>
                          <a:pt x="381347" y="182912"/>
                          <a:pt x="381347" y="182913"/>
                        </a:cubicBezTo>
                        <a:close/>
                        <a:moveTo>
                          <a:pt x="374740" y="198664"/>
                        </a:moveTo>
                        <a:lnTo>
                          <a:pt x="374740" y="193831"/>
                        </a:lnTo>
                        <a:lnTo>
                          <a:pt x="6897" y="193831"/>
                        </a:lnTo>
                        <a:lnTo>
                          <a:pt x="6897" y="198664"/>
                        </a:lnTo>
                        <a:lnTo>
                          <a:pt x="374740" y="198664"/>
                        </a:lnTo>
                        <a:close/>
                        <a:moveTo>
                          <a:pt x="374740" y="190551"/>
                        </a:moveTo>
                        <a:lnTo>
                          <a:pt x="374740" y="186193"/>
                        </a:lnTo>
                        <a:lnTo>
                          <a:pt x="6897" y="186193"/>
                        </a:lnTo>
                        <a:lnTo>
                          <a:pt x="6897" y="190551"/>
                        </a:lnTo>
                        <a:close/>
                        <a:moveTo>
                          <a:pt x="353925" y="246220"/>
                        </a:moveTo>
                        <a:lnTo>
                          <a:pt x="353925" y="205223"/>
                        </a:lnTo>
                        <a:lnTo>
                          <a:pt x="33196" y="205223"/>
                        </a:lnTo>
                        <a:lnTo>
                          <a:pt x="33196" y="246220"/>
                        </a:lnTo>
                        <a:close/>
                        <a:moveTo>
                          <a:pt x="347360" y="157323"/>
                        </a:moveTo>
                        <a:cubicBezTo>
                          <a:pt x="347356" y="156110"/>
                          <a:pt x="346372" y="155127"/>
                          <a:pt x="345158" y="155122"/>
                        </a:cubicBezTo>
                        <a:lnTo>
                          <a:pt x="331124" y="155122"/>
                        </a:lnTo>
                        <a:lnTo>
                          <a:pt x="332160" y="152835"/>
                        </a:lnTo>
                        <a:cubicBezTo>
                          <a:pt x="332452" y="152144"/>
                          <a:pt x="332655" y="151419"/>
                          <a:pt x="332764" y="150678"/>
                        </a:cubicBezTo>
                        <a:cubicBezTo>
                          <a:pt x="332808" y="150418"/>
                          <a:pt x="332851" y="150159"/>
                          <a:pt x="332893" y="149857"/>
                        </a:cubicBezTo>
                        <a:lnTo>
                          <a:pt x="332893" y="149382"/>
                        </a:lnTo>
                        <a:cubicBezTo>
                          <a:pt x="332808" y="143039"/>
                          <a:pt x="324559" y="137861"/>
                          <a:pt x="314498" y="137861"/>
                        </a:cubicBezTo>
                        <a:lnTo>
                          <a:pt x="314065" y="137861"/>
                        </a:lnTo>
                        <a:cubicBezTo>
                          <a:pt x="312899" y="137904"/>
                          <a:pt x="311777" y="137989"/>
                          <a:pt x="310654" y="138120"/>
                        </a:cubicBezTo>
                        <a:lnTo>
                          <a:pt x="309359" y="138378"/>
                        </a:lnTo>
                        <a:cubicBezTo>
                          <a:pt x="308703" y="138466"/>
                          <a:pt x="308054" y="138596"/>
                          <a:pt x="307415" y="138766"/>
                        </a:cubicBezTo>
                        <a:cubicBezTo>
                          <a:pt x="306941" y="138896"/>
                          <a:pt x="306465" y="139026"/>
                          <a:pt x="305991" y="139198"/>
                        </a:cubicBezTo>
                        <a:cubicBezTo>
                          <a:pt x="305429" y="139371"/>
                          <a:pt x="304868" y="139543"/>
                          <a:pt x="304349" y="139759"/>
                        </a:cubicBezTo>
                        <a:cubicBezTo>
                          <a:pt x="303918" y="139932"/>
                          <a:pt x="303529" y="140147"/>
                          <a:pt x="303097" y="140320"/>
                        </a:cubicBezTo>
                        <a:cubicBezTo>
                          <a:pt x="302417" y="140630"/>
                          <a:pt x="301754" y="140976"/>
                          <a:pt x="301110" y="141356"/>
                        </a:cubicBezTo>
                        <a:lnTo>
                          <a:pt x="300031" y="142090"/>
                        </a:lnTo>
                        <a:lnTo>
                          <a:pt x="252787" y="95138"/>
                        </a:lnTo>
                        <a:lnTo>
                          <a:pt x="252528" y="95225"/>
                        </a:lnTo>
                        <a:lnTo>
                          <a:pt x="251665" y="93930"/>
                        </a:lnTo>
                        <a:lnTo>
                          <a:pt x="251621" y="93887"/>
                        </a:lnTo>
                        <a:lnTo>
                          <a:pt x="251536" y="93714"/>
                        </a:lnTo>
                        <a:lnTo>
                          <a:pt x="250974" y="92850"/>
                        </a:lnTo>
                        <a:lnTo>
                          <a:pt x="242423" y="89572"/>
                        </a:lnTo>
                        <a:lnTo>
                          <a:pt x="241992" y="89399"/>
                        </a:lnTo>
                        <a:lnTo>
                          <a:pt x="239271" y="88319"/>
                        </a:lnTo>
                        <a:lnTo>
                          <a:pt x="224717" y="148821"/>
                        </a:lnTo>
                        <a:cubicBezTo>
                          <a:pt x="226380" y="152020"/>
                          <a:pt x="227239" y="155574"/>
                          <a:pt x="227222" y="159179"/>
                        </a:cubicBezTo>
                        <a:lnTo>
                          <a:pt x="227222" y="182913"/>
                        </a:lnTo>
                        <a:lnTo>
                          <a:pt x="239745" y="182913"/>
                        </a:lnTo>
                        <a:lnTo>
                          <a:pt x="243934" y="138249"/>
                        </a:lnTo>
                        <a:lnTo>
                          <a:pt x="296965" y="178209"/>
                        </a:lnTo>
                        <a:cubicBezTo>
                          <a:pt x="299431" y="176178"/>
                          <a:pt x="302239" y="174601"/>
                          <a:pt x="305257" y="173548"/>
                        </a:cubicBezTo>
                        <a:cubicBezTo>
                          <a:pt x="305947" y="173290"/>
                          <a:pt x="306681" y="173074"/>
                          <a:pt x="307415" y="172858"/>
                        </a:cubicBezTo>
                        <a:lnTo>
                          <a:pt x="307415" y="164012"/>
                        </a:lnTo>
                        <a:cubicBezTo>
                          <a:pt x="306033" y="163712"/>
                          <a:pt x="304676" y="163308"/>
                          <a:pt x="303355" y="162803"/>
                        </a:cubicBezTo>
                        <a:lnTo>
                          <a:pt x="283361" y="162803"/>
                        </a:lnTo>
                        <a:cubicBezTo>
                          <a:pt x="280332" y="162803"/>
                          <a:pt x="277877" y="160349"/>
                          <a:pt x="277877" y="157323"/>
                        </a:cubicBezTo>
                        <a:cubicBezTo>
                          <a:pt x="277877" y="154295"/>
                          <a:pt x="280332" y="151842"/>
                          <a:pt x="283361" y="151842"/>
                        </a:cubicBezTo>
                        <a:lnTo>
                          <a:pt x="297699" y="152101"/>
                        </a:lnTo>
                        <a:cubicBezTo>
                          <a:pt x="297427" y="151383"/>
                          <a:pt x="297281" y="150624"/>
                          <a:pt x="297267" y="149857"/>
                        </a:cubicBezTo>
                        <a:lnTo>
                          <a:pt x="297267" y="149771"/>
                        </a:lnTo>
                        <a:cubicBezTo>
                          <a:pt x="297570" y="146801"/>
                          <a:pt x="299336" y="144179"/>
                          <a:pt x="301974" y="142780"/>
                        </a:cubicBezTo>
                        <a:cubicBezTo>
                          <a:pt x="305648" y="140611"/>
                          <a:pt x="309842" y="139478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09" y="143945"/>
                          <a:pt x="331253" y="149425"/>
                        </a:cubicBezTo>
                        <a:cubicBezTo>
                          <a:pt x="330980" y="152427"/>
                          <a:pt x="329210" y="155089"/>
                          <a:pt x="326546" y="156503"/>
                        </a:cubicBezTo>
                        <a:cubicBezTo>
                          <a:pt x="322870" y="158662"/>
                          <a:pt x="318675" y="159781"/>
                          <a:pt x="314411" y="159739"/>
                        </a:cubicBezTo>
                        <a:lnTo>
                          <a:pt x="314022" y="159783"/>
                        </a:lnTo>
                        <a:cubicBezTo>
                          <a:pt x="309050" y="159967"/>
                          <a:pt x="304168" y="158428"/>
                          <a:pt x="300203" y="155424"/>
                        </a:cubicBezTo>
                        <a:lnTo>
                          <a:pt x="283319" y="155122"/>
                        </a:lnTo>
                        <a:cubicBezTo>
                          <a:pt x="282103" y="155145"/>
                          <a:pt x="281136" y="156150"/>
                          <a:pt x="281159" y="157365"/>
                        </a:cubicBezTo>
                        <a:cubicBezTo>
                          <a:pt x="281182" y="158564"/>
                          <a:pt x="282161" y="159523"/>
                          <a:pt x="283361" y="159524"/>
                        </a:cubicBezTo>
                        <a:lnTo>
                          <a:pt x="304263" y="159653"/>
                        </a:lnTo>
                        <a:cubicBezTo>
                          <a:pt x="305895" y="160286"/>
                          <a:pt x="307588" y="160749"/>
                          <a:pt x="309315" y="161034"/>
                        </a:cubicBezTo>
                        <a:lnTo>
                          <a:pt x="310697" y="161250"/>
                        </a:lnTo>
                        <a:lnTo>
                          <a:pt x="310697" y="175534"/>
                        </a:lnTo>
                        <a:lnTo>
                          <a:pt x="309402" y="175793"/>
                        </a:lnTo>
                        <a:cubicBezTo>
                          <a:pt x="308357" y="175994"/>
                          <a:pt x="307332" y="176282"/>
                          <a:pt x="306336" y="176655"/>
                        </a:cubicBezTo>
                        <a:cubicBezTo>
                          <a:pt x="302690" y="177929"/>
                          <a:pt x="299413" y="180078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5"/>
                        </a:lnTo>
                        <a:cubicBezTo>
                          <a:pt x="330821" y="181920"/>
                          <a:pt x="330303" y="181532"/>
                          <a:pt x="329785" y="181101"/>
                        </a:cubicBezTo>
                        <a:cubicBezTo>
                          <a:pt x="329387" y="180719"/>
                          <a:pt x="328969" y="180358"/>
                          <a:pt x="328532" y="180021"/>
                        </a:cubicBezTo>
                        <a:cubicBezTo>
                          <a:pt x="327971" y="179633"/>
                          <a:pt x="327366" y="179288"/>
                          <a:pt x="326805" y="178899"/>
                        </a:cubicBezTo>
                        <a:cubicBezTo>
                          <a:pt x="326374" y="178641"/>
                          <a:pt x="325941" y="178339"/>
                          <a:pt x="325509" y="178080"/>
                        </a:cubicBezTo>
                        <a:cubicBezTo>
                          <a:pt x="324540" y="177596"/>
                          <a:pt x="323545" y="177164"/>
                          <a:pt x="322530" y="176785"/>
                        </a:cubicBezTo>
                        <a:lnTo>
                          <a:pt x="322185" y="176656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3"/>
                        </a:cubicBezTo>
                        <a:lnTo>
                          <a:pt x="317823" y="175534"/>
                        </a:lnTo>
                        <a:lnTo>
                          <a:pt x="317823" y="161163"/>
                        </a:lnTo>
                        <a:lnTo>
                          <a:pt x="319162" y="160905"/>
                        </a:lnTo>
                        <a:cubicBezTo>
                          <a:pt x="319723" y="160776"/>
                          <a:pt x="320285" y="160645"/>
                          <a:pt x="320802" y="160516"/>
                        </a:cubicBezTo>
                        <a:cubicBezTo>
                          <a:pt x="321607" y="160332"/>
                          <a:pt x="322400" y="160101"/>
                          <a:pt x="323177" y="159825"/>
                        </a:cubicBezTo>
                        <a:cubicBezTo>
                          <a:pt x="323399" y="159773"/>
                          <a:pt x="323616" y="159701"/>
                          <a:pt x="323825" y="159610"/>
                        </a:cubicBezTo>
                        <a:lnTo>
                          <a:pt x="324387" y="159523"/>
                        </a:lnTo>
                        <a:lnTo>
                          <a:pt x="345158" y="159523"/>
                        </a:lnTo>
                        <a:cubicBezTo>
                          <a:pt x="346372" y="159518"/>
                          <a:pt x="347355" y="158536"/>
                          <a:pt x="347360" y="157323"/>
                        </a:cubicBezTo>
                        <a:close/>
                        <a:moveTo>
                          <a:pt x="324775" y="153741"/>
                        </a:moveTo>
                        <a:cubicBezTo>
                          <a:pt x="325769" y="153137"/>
                          <a:pt x="328014" y="151497"/>
                          <a:pt x="327971" y="149469"/>
                        </a:cubicBezTo>
                        <a:cubicBezTo>
                          <a:pt x="327927" y="146318"/>
                          <a:pt x="322185" y="142780"/>
                          <a:pt x="314498" y="142780"/>
                        </a:cubicBezTo>
                        <a:lnTo>
                          <a:pt x="314152" y="142780"/>
                        </a:lnTo>
                        <a:cubicBezTo>
                          <a:pt x="310499" y="142761"/>
                          <a:pt x="306907" y="143714"/>
                          <a:pt x="303744" y="145542"/>
                        </a:cubicBezTo>
                        <a:cubicBezTo>
                          <a:pt x="302794" y="146146"/>
                          <a:pt x="300505" y="147786"/>
                          <a:pt x="300549" y="149814"/>
                        </a:cubicBezTo>
                        <a:cubicBezTo>
                          <a:pt x="300592" y="152965"/>
                          <a:pt x="306336" y="156459"/>
                          <a:pt x="314022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8" y="182054"/>
                          <a:pt x="293810" y="181233"/>
                          <a:pt x="294547" y="180453"/>
                        </a:cubicBezTo>
                        <a:lnTo>
                          <a:pt x="246655" y="144419"/>
                        </a:lnTo>
                        <a:lnTo>
                          <a:pt x="243028" y="182913"/>
                        </a:lnTo>
                        <a:close/>
                        <a:moveTo>
                          <a:pt x="221220" y="149296"/>
                        </a:moveTo>
                        <a:lnTo>
                          <a:pt x="236205" y="87025"/>
                        </a:lnTo>
                        <a:lnTo>
                          <a:pt x="230030" y="84522"/>
                        </a:lnTo>
                        <a:lnTo>
                          <a:pt x="215736" y="143989"/>
                        </a:lnTo>
                        <a:lnTo>
                          <a:pt x="214094" y="143470"/>
                        </a:lnTo>
                        <a:cubicBezTo>
                          <a:pt x="213070" y="143168"/>
                          <a:pt x="212010" y="143009"/>
                          <a:pt x="210942" y="142996"/>
                        </a:cubicBezTo>
                        <a:lnTo>
                          <a:pt x="169528" y="142996"/>
                        </a:lnTo>
                        <a:lnTo>
                          <a:pt x="155191" y="83271"/>
                        </a:lnTo>
                        <a:lnTo>
                          <a:pt x="148929" y="85386"/>
                        </a:lnTo>
                        <a:lnTo>
                          <a:pt x="163439" y="145715"/>
                        </a:lnTo>
                        <a:lnTo>
                          <a:pt x="162749" y="146361"/>
                        </a:lnTo>
                        <a:cubicBezTo>
                          <a:pt x="159416" y="149786"/>
                          <a:pt x="157596" y="154402"/>
                          <a:pt x="157696" y="159178"/>
                        </a:cubicBezTo>
                        <a:lnTo>
                          <a:pt x="157696" y="182913"/>
                        </a:lnTo>
                        <a:lnTo>
                          <a:pt x="223940" y="182913"/>
                        </a:lnTo>
                        <a:lnTo>
                          <a:pt x="223940" y="159179"/>
                        </a:lnTo>
                        <a:cubicBezTo>
                          <a:pt x="223964" y="155919"/>
                          <a:pt x="223146" y="152708"/>
                          <a:pt x="221565" y="149857"/>
                        </a:cubicBezTo>
                        <a:close/>
                        <a:moveTo>
                          <a:pt x="213360" y="139932"/>
                        </a:moveTo>
                        <a:lnTo>
                          <a:pt x="226920" y="83487"/>
                        </a:lnTo>
                        <a:lnTo>
                          <a:pt x="219967" y="80423"/>
                        </a:lnTo>
                        <a:lnTo>
                          <a:pt x="216470" y="78998"/>
                        </a:lnTo>
                        <a:lnTo>
                          <a:pt x="199066" y="99324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9"/>
                        </a:lnTo>
                        <a:lnTo>
                          <a:pt x="158300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5"/>
                          <a:pt x="213360" y="139932"/>
                        </a:cubicBezTo>
                        <a:close/>
                        <a:moveTo>
                          <a:pt x="220615" y="45166"/>
                        </a:moveTo>
                        <a:cubicBezTo>
                          <a:pt x="220579" y="44836"/>
                          <a:pt x="220565" y="44505"/>
                          <a:pt x="220572" y="44173"/>
                        </a:cubicBezTo>
                        <a:lnTo>
                          <a:pt x="219967" y="42404"/>
                        </a:lnTo>
                        <a:cubicBezTo>
                          <a:pt x="219932" y="42248"/>
                          <a:pt x="219918" y="42089"/>
                          <a:pt x="219925" y="41930"/>
                        </a:cubicBezTo>
                        <a:lnTo>
                          <a:pt x="219795" y="41628"/>
                        </a:lnTo>
                        <a:lnTo>
                          <a:pt x="219795" y="36493"/>
                        </a:lnTo>
                        <a:cubicBezTo>
                          <a:pt x="221509" y="21763"/>
                          <a:pt x="210950" y="8435"/>
                          <a:pt x="196210" y="6722"/>
                        </a:cubicBezTo>
                        <a:cubicBezTo>
                          <a:pt x="181471" y="5009"/>
                          <a:pt x="168133" y="15560"/>
                          <a:pt x="166419" y="30289"/>
                        </a:cubicBezTo>
                        <a:cubicBezTo>
                          <a:pt x="166179" y="32350"/>
                          <a:pt x="166179" y="34432"/>
                          <a:pt x="166419" y="36493"/>
                        </a:cubicBezTo>
                        <a:lnTo>
                          <a:pt x="166419" y="40031"/>
                        </a:lnTo>
                        <a:cubicBezTo>
                          <a:pt x="166397" y="40250"/>
                          <a:pt x="166353" y="40467"/>
                          <a:pt x="166290" y="40679"/>
                        </a:cubicBezTo>
                        <a:lnTo>
                          <a:pt x="166246" y="41109"/>
                        </a:lnTo>
                        <a:lnTo>
                          <a:pt x="166117" y="41412"/>
                        </a:lnTo>
                        <a:lnTo>
                          <a:pt x="164865" y="44087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5" y="46633"/>
                          <a:pt x="167412" y="47755"/>
                          <a:pt x="168276" y="48877"/>
                        </a:cubicBezTo>
                        <a:lnTo>
                          <a:pt x="168707" y="48877"/>
                        </a:lnTo>
                        <a:lnTo>
                          <a:pt x="168707" y="49439"/>
                        </a:lnTo>
                        <a:cubicBezTo>
                          <a:pt x="170841" y="52698"/>
                          <a:pt x="173496" y="55585"/>
                          <a:pt x="176567" y="57983"/>
                        </a:cubicBezTo>
                        <a:cubicBezTo>
                          <a:pt x="181141" y="59885"/>
                          <a:pt x="186088" y="60726"/>
                          <a:pt x="191034" y="60443"/>
                        </a:cubicBezTo>
                        <a:cubicBezTo>
                          <a:pt x="196778" y="60579"/>
                          <a:pt x="202503" y="59733"/>
                          <a:pt x="207962" y="57939"/>
                        </a:cubicBezTo>
                        <a:cubicBezTo>
                          <a:pt x="212806" y="54350"/>
                          <a:pt x="217073" y="50042"/>
                          <a:pt x="220615" y="45166"/>
                        </a:cubicBezTo>
                        <a:close/>
                        <a:moveTo>
                          <a:pt x="198850" y="94534"/>
                        </a:moveTo>
                        <a:lnTo>
                          <a:pt x="213231" y="77704"/>
                        </a:lnTo>
                        <a:lnTo>
                          <a:pt x="212886" y="77531"/>
                        </a:lnTo>
                        <a:lnTo>
                          <a:pt x="212842" y="77531"/>
                        </a:lnTo>
                        <a:lnTo>
                          <a:pt x="212367" y="77359"/>
                        </a:lnTo>
                        <a:cubicBezTo>
                          <a:pt x="208438" y="84154"/>
                          <a:pt x="201482" y="88650"/>
                          <a:pt x="193668" y="89441"/>
                        </a:cubicBezTo>
                        <a:close/>
                        <a:moveTo>
                          <a:pt x="211244" y="72914"/>
                        </a:moveTo>
                        <a:cubicBezTo>
                          <a:pt x="214175" y="67375"/>
                          <a:pt x="215939" y="61295"/>
                          <a:pt x="216426" y="55048"/>
                        </a:cubicBezTo>
                        <a:cubicBezTo>
                          <a:pt x="214401" y="57422"/>
                          <a:pt x="211975" y="59423"/>
                          <a:pt x="209258" y="60960"/>
                        </a:cubicBezTo>
                        <a:cubicBezTo>
                          <a:pt x="203394" y="62947"/>
                          <a:pt x="197224" y="63882"/>
                          <a:pt x="191034" y="63722"/>
                        </a:cubicBezTo>
                        <a:cubicBezTo>
                          <a:pt x="185536" y="63951"/>
                          <a:pt x="180054" y="62979"/>
                          <a:pt x="174970" y="60874"/>
                        </a:cubicBezTo>
                        <a:cubicBezTo>
                          <a:pt x="172694" y="59319"/>
                          <a:pt x="170682" y="57411"/>
                          <a:pt x="169010" y="55221"/>
                        </a:cubicBezTo>
                        <a:cubicBezTo>
                          <a:pt x="169550" y="61376"/>
                          <a:pt x="171312" y="67361"/>
                          <a:pt x="174193" y="72828"/>
                        </a:cubicBezTo>
                        <a:cubicBezTo>
                          <a:pt x="174279" y="72957"/>
                          <a:pt x="174235" y="73043"/>
                          <a:pt x="174279" y="73173"/>
                        </a:cubicBezTo>
                        <a:cubicBezTo>
                          <a:pt x="177884" y="83354"/>
                          <a:pt x="189065" y="88687"/>
                          <a:pt x="199254" y="85085"/>
                        </a:cubicBezTo>
                        <a:cubicBezTo>
                          <a:pt x="204807" y="83121"/>
                          <a:pt x="209180" y="78762"/>
                          <a:pt x="211158" y="73216"/>
                        </a:cubicBezTo>
                        <a:cubicBezTo>
                          <a:pt x="211201" y="73129"/>
                          <a:pt x="211158" y="73000"/>
                          <a:pt x="211244" y="72914"/>
                        </a:cubicBezTo>
                        <a:close/>
                        <a:moveTo>
                          <a:pt x="185118" y="95310"/>
                        </a:moveTo>
                        <a:lnTo>
                          <a:pt x="191811" y="89441"/>
                        </a:lnTo>
                        <a:cubicBezTo>
                          <a:pt x="183963" y="88650"/>
                          <a:pt x="176982" y="84117"/>
                          <a:pt x="173070" y="77272"/>
                        </a:cubicBezTo>
                        <a:lnTo>
                          <a:pt x="171688" y="77747"/>
                        </a:lnTo>
                        <a:close/>
                        <a:moveTo>
                          <a:pt x="159812" y="144679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4"/>
                        </a:lnTo>
                        <a:lnTo>
                          <a:pt x="114425" y="109724"/>
                        </a:lnTo>
                        <a:cubicBezTo>
                          <a:pt x="117454" y="109724"/>
                          <a:pt x="119909" y="112178"/>
                          <a:pt x="119909" y="115205"/>
                        </a:cubicBezTo>
                        <a:cubicBezTo>
                          <a:pt x="119909" y="118231"/>
                          <a:pt x="117454" y="120685"/>
                          <a:pt x="114425" y="120685"/>
                        </a:cubicBezTo>
                        <a:lnTo>
                          <a:pt x="96979" y="120772"/>
                        </a:lnTo>
                        <a:cubicBezTo>
                          <a:pt x="94924" y="122020"/>
                          <a:pt x="92698" y="122965"/>
                          <a:pt x="90372" y="123577"/>
                        </a:cubicBezTo>
                        <a:lnTo>
                          <a:pt x="90372" y="144074"/>
                        </a:lnTo>
                        <a:cubicBezTo>
                          <a:pt x="95900" y="142651"/>
                          <a:pt x="112699" y="137040"/>
                          <a:pt x="128504" y="130697"/>
                        </a:cubicBezTo>
                        <a:cubicBezTo>
                          <a:pt x="130525" y="129697"/>
                          <a:pt x="132891" y="129665"/>
                          <a:pt x="134938" y="130610"/>
                        </a:cubicBezTo>
                        <a:cubicBezTo>
                          <a:pt x="136468" y="131408"/>
                          <a:pt x="137584" y="132822"/>
                          <a:pt x="138005" y="134495"/>
                        </a:cubicBezTo>
                        <a:lnTo>
                          <a:pt x="142106" y="182913"/>
                        </a:lnTo>
                        <a:lnTo>
                          <a:pt x="154415" y="182913"/>
                        </a:lnTo>
                        <a:lnTo>
                          <a:pt x="154415" y="159179"/>
                        </a:lnTo>
                        <a:cubicBezTo>
                          <a:pt x="154328" y="153840"/>
                          <a:pt x="156255" y="148663"/>
                          <a:pt x="159812" y="144679"/>
                        </a:cubicBezTo>
                        <a:close/>
                        <a:moveTo>
                          <a:pt x="138824" y="182913"/>
                        </a:moveTo>
                        <a:lnTo>
                          <a:pt x="134766" y="135056"/>
                        </a:lnTo>
                        <a:cubicBezTo>
                          <a:pt x="134503" y="134391"/>
                          <a:pt x="134013" y="133841"/>
                          <a:pt x="133383" y="133502"/>
                        </a:cubicBezTo>
                        <a:cubicBezTo>
                          <a:pt x="132176" y="133082"/>
                          <a:pt x="130849" y="133175"/>
                          <a:pt x="129713" y="133760"/>
                        </a:cubicBezTo>
                        <a:cubicBezTo>
                          <a:pt x="116885" y="138975"/>
                          <a:pt x="103797" y="143527"/>
                          <a:pt x="90501" y="147398"/>
                        </a:cubicBezTo>
                        <a:lnTo>
                          <a:pt x="90372" y="146793"/>
                        </a:lnTo>
                        <a:lnTo>
                          <a:pt x="90372" y="171391"/>
                        </a:lnTo>
                        <a:cubicBezTo>
                          <a:pt x="91106" y="171607"/>
                          <a:pt x="91840" y="171822"/>
                          <a:pt x="92574" y="172081"/>
                        </a:cubicBezTo>
                        <a:cubicBezTo>
                          <a:pt x="98232" y="174082"/>
                          <a:pt x="103074" y="177888"/>
                          <a:pt x="106350" y="182913"/>
                        </a:cubicBezTo>
                        <a:close/>
                        <a:moveTo>
                          <a:pt x="116628" y="115205"/>
                        </a:moveTo>
                        <a:cubicBezTo>
                          <a:pt x="116623" y="113991"/>
                          <a:pt x="115639" y="113009"/>
                          <a:pt x="114425" y="113004"/>
                        </a:cubicBezTo>
                        <a:lnTo>
                          <a:pt x="100175" y="113004"/>
                        </a:lnTo>
                        <a:lnTo>
                          <a:pt x="100563" y="111062"/>
                        </a:lnTo>
                        <a:cubicBezTo>
                          <a:pt x="100676" y="110537"/>
                          <a:pt x="100734" y="110002"/>
                          <a:pt x="100736" y="109465"/>
                        </a:cubicBezTo>
                        <a:cubicBezTo>
                          <a:pt x="100736" y="109101"/>
                          <a:pt x="100692" y="108739"/>
                          <a:pt x="100607" y="108386"/>
                        </a:cubicBezTo>
                        <a:cubicBezTo>
                          <a:pt x="99657" y="102431"/>
                          <a:pt x="91797" y="97943"/>
                          <a:pt x="82296" y="97943"/>
                        </a:cubicBezTo>
                        <a:lnTo>
                          <a:pt x="81908" y="97986"/>
                        </a:lnTo>
                        <a:cubicBezTo>
                          <a:pt x="81114" y="97999"/>
                          <a:pt x="80321" y="98057"/>
                          <a:pt x="79533" y="98159"/>
                        </a:cubicBezTo>
                        <a:cubicBezTo>
                          <a:pt x="79114" y="98147"/>
                          <a:pt x="78694" y="98175"/>
                          <a:pt x="78280" y="98245"/>
                        </a:cubicBezTo>
                        <a:cubicBezTo>
                          <a:pt x="75110" y="98626"/>
                          <a:pt x="72053" y="99654"/>
                          <a:pt x="69298" y="101266"/>
                        </a:cubicBezTo>
                        <a:cubicBezTo>
                          <a:pt x="69169" y="101353"/>
                          <a:pt x="69039" y="101396"/>
                          <a:pt x="68909" y="101482"/>
                        </a:cubicBezTo>
                        <a:cubicBezTo>
                          <a:pt x="66250" y="102940"/>
                          <a:pt x="64324" y="105444"/>
                          <a:pt x="63598" y="108386"/>
                        </a:cubicBezTo>
                        <a:cubicBezTo>
                          <a:pt x="63483" y="108911"/>
                          <a:pt x="63425" y="109446"/>
                          <a:pt x="63425" y="109983"/>
                        </a:cubicBezTo>
                        <a:cubicBezTo>
                          <a:pt x="63432" y="110358"/>
                          <a:pt x="63461" y="110733"/>
                          <a:pt x="63512" y="111105"/>
                        </a:cubicBezTo>
                        <a:lnTo>
                          <a:pt x="63857" y="113004"/>
                        </a:lnTo>
                        <a:lnTo>
                          <a:pt x="52629" y="113004"/>
                        </a:lnTo>
                        <a:cubicBezTo>
                          <a:pt x="51413" y="113004"/>
                          <a:pt x="50427" y="113990"/>
                          <a:pt x="50427" y="115205"/>
                        </a:cubicBezTo>
                        <a:cubicBezTo>
                          <a:pt x="50427" y="116420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5" y="117664"/>
                        </a:lnTo>
                        <a:cubicBezTo>
                          <a:pt x="68391" y="117837"/>
                          <a:pt x="68607" y="117924"/>
                          <a:pt x="68780" y="118053"/>
                        </a:cubicBezTo>
                        <a:cubicBezTo>
                          <a:pt x="69673" y="118618"/>
                          <a:pt x="70612" y="119109"/>
                          <a:pt x="71587" y="119520"/>
                        </a:cubicBezTo>
                        <a:cubicBezTo>
                          <a:pt x="71691" y="119555"/>
                          <a:pt x="71792" y="119598"/>
                          <a:pt x="71889" y="119650"/>
                        </a:cubicBezTo>
                        <a:cubicBezTo>
                          <a:pt x="73026" y="120098"/>
                          <a:pt x="74195" y="120459"/>
                          <a:pt x="75387" y="120728"/>
                        </a:cubicBezTo>
                        <a:cubicBezTo>
                          <a:pt x="75690" y="120814"/>
                          <a:pt x="75949" y="120858"/>
                          <a:pt x="76251" y="120944"/>
                        </a:cubicBezTo>
                        <a:cubicBezTo>
                          <a:pt x="76510" y="120988"/>
                          <a:pt x="76769" y="121030"/>
                          <a:pt x="77072" y="121073"/>
                        </a:cubicBezTo>
                        <a:cubicBezTo>
                          <a:pt x="77546" y="121160"/>
                          <a:pt x="78022" y="121246"/>
                          <a:pt x="78540" y="121289"/>
                        </a:cubicBezTo>
                        <a:lnTo>
                          <a:pt x="79964" y="121462"/>
                        </a:lnTo>
                        <a:lnTo>
                          <a:pt x="79964" y="174023"/>
                        </a:lnTo>
                        <a:lnTo>
                          <a:pt x="78669" y="174325"/>
                        </a:lnTo>
                        <a:cubicBezTo>
                          <a:pt x="77655" y="174518"/>
                          <a:pt x="76659" y="174792"/>
                          <a:pt x="75690" y="175145"/>
                        </a:cubicBezTo>
                        <a:cubicBezTo>
                          <a:pt x="75642" y="175139"/>
                          <a:pt x="75595" y="175155"/>
                          <a:pt x="75561" y="175189"/>
                        </a:cubicBezTo>
                        <a:lnTo>
                          <a:pt x="75430" y="175232"/>
                        </a:lnTo>
                        <a:cubicBezTo>
                          <a:pt x="74218" y="175657"/>
                          <a:pt x="73048" y="176192"/>
                          <a:pt x="71933" y="176828"/>
                        </a:cubicBezTo>
                        <a:cubicBezTo>
                          <a:pt x="71457" y="177087"/>
                          <a:pt x="70983" y="177476"/>
                          <a:pt x="70507" y="177777"/>
                        </a:cubicBezTo>
                        <a:cubicBezTo>
                          <a:pt x="69859" y="178209"/>
                          <a:pt x="69212" y="178598"/>
                          <a:pt x="68651" y="179030"/>
                        </a:cubicBezTo>
                        <a:cubicBezTo>
                          <a:pt x="68133" y="179418"/>
                          <a:pt x="67744" y="179892"/>
                          <a:pt x="67268" y="180324"/>
                        </a:cubicBezTo>
                        <a:cubicBezTo>
                          <a:pt x="66719" y="180794"/>
                          <a:pt x="66199" y="181299"/>
                          <a:pt x="65714" y="181835"/>
                        </a:cubicBezTo>
                        <a:cubicBezTo>
                          <a:pt x="65412" y="182179"/>
                          <a:pt x="65152" y="182568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1"/>
                          <a:pt x="95703" y="176680"/>
                          <a:pt x="91451" y="175188"/>
                        </a:cubicBezTo>
                        <a:cubicBezTo>
                          <a:pt x="90455" y="174816"/>
                          <a:pt x="89430" y="174527"/>
                          <a:pt x="88385" y="174325"/>
                        </a:cubicBezTo>
                        <a:lnTo>
                          <a:pt x="87090" y="174023"/>
                        </a:lnTo>
                        <a:lnTo>
                          <a:pt x="87090" y="121030"/>
                        </a:lnTo>
                        <a:lnTo>
                          <a:pt x="88342" y="120728"/>
                        </a:lnTo>
                        <a:cubicBezTo>
                          <a:pt x="90761" y="120193"/>
                          <a:pt x="93079" y="119275"/>
                          <a:pt x="95208" y="118009"/>
                        </a:cubicBezTo>
                        <a:lnTo>
                          <a:pt x="96072" y="117405"/>
                        </a:lnTo>
                        <a:lnTo>
                          <a:pt x="114425" y="117405"/>
                        </a:lnTo>
                        <a:cubicBezTo>
                          <a:pt x="115639" y="117400"/>
                          <a:pt x="116623" y="116418"/>
                          <a:pt x="116628" y="11520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2" name="Google Shape;562;p4"/>
                  <p:cNvSpPr/>
                  <p:nvPr/>
                </p:nvSpPr>
                <p:spPr>
                  <a:xfrm>
                    <a:off x="5441121" y="3255639"/>
                    <a:ext cx="34028" cy="20282"/>
                  </a:xfrm>
                  <a:custGeom>
                    <a:rect b="b" l="l" r="r" t="t"/>
                    <a:pathLst>
                      <a:path extrusionOk="0" h="20282" w="34028">
                        <a:moveTo>
                          <a:pt x="34362" y="9907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3"/>
                        </a:cubicBezTo>
                        <a:lnTo>
                          <a:pt x="17089" y="20263"/>
                        </a:lnTo>
                        <a:cubicBezTo>
                          <a:pt x="7934" y="20263"/>
                          <a:pt x="420" y="15819"/>
                          <a:pt x="334" y="10339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5"/>
                          <a:pt x="12954" y="-24"/>
                          <a:pt x="17218" y="25"/>
                        </a:cubicBezTo>
                        <a:lnTo>
                          <a:pt x="17564" y="-19"/>
                        </a:lnTo>
                        <a:cubicBezTo>
                          <a:pt x="26762" y="-19"/>
                          <a:pt x="34276" y="4426"/>
                          <a:pt x="34362" y="9907"/>
                        </a:cubicBezTo>
                        <a:close/>
                        <a:moveTo>
                          <a:pt x="27841" y="14222"/>
                        </a:moveTo>
                        <a:cubicBezTo>
                          <a:pt x="28835" y="13617"/>
                          <a:pt x="31080" y="11978"/>
                          <a:pt x="31080" y="9950"/>
                        </a:cubicBezTo>
                        <a:cubicBezTo>
                          <a:pt x="31037" y="6799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4"/>
                          <a:pt x="9983" y="4184"/>
                          <a:pt x="6811" y="6022"/>
                        </a:cubicBezTo>
                        <a:cubicBezTo>
                          <a:pt x="5861" y="6627"/>
                          <a:pt x="3573" y="8310"/>
                          <a:pt x="3615" y="10295"/>
                        </a:cubicBezTo>
                        <a:cubicBezTo>
                          <a:pt x="3658" y="13445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5"/>
                          <a:pt x="24684" y="16061"/>
                          <a:pt x="27841" y="1422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563" name="Google Shape;563;p4"/>
              <p:cNvGrpSpPr/>
              <p:nvPr/>
            </p:nvGrpSpPr>
            <p:grpSpPr>
              <a:xfrm>
                <a:off x="1746940" y="1557959"/>
                <a:ext cx="973533" cy="694258"/>
                <a:chOff x="3183513" y="1115522"/>
                <a:chExt cx="791812" cy="564667"/>
              </a:xfrm>
            </p:grpSpPr>
            <p:grpSp>
              <p:nvGrpSpPr>
                <p:cNvPr id="564" name="Google Shape;564;p4"/>
                <p:cNvGrpSpPr/>
                <p:nvPr/>
              </p:nvGrpSpPr>
              <p:grpSpPr>
                <a:xfrm>
                  <a:off x="3216327" y="1121924"/>
                  <a:ext cx="320728" cy="239680"/>
                  <a:chOff x="4998402" y="2853849"/>
                  <a:chExt cx="320728" cy="239680"/>
                </a:xfrm>
              </p:grpSpPr>
              <p:sp>
                <p:nvSpPr>
                  <p:cNvPr id="565" name="Google Shape;565;p4"/>
                  <p:cNvSpPr/>
                  <p:nvPr/>
                </p:nvSpPr>
                <p:spPr>
                  <a:xfrm>
                    <a:off x="4998402" y="3052533"/>
                    <a:ext cx="320728" cy="40996"/>
                  </a:xfrm>
                  <a:custGeom>
                    <a:rect b="b" l="l" r="r" t="t"/>
                    <a:pathLst>
                      <a:path extrusionOk="0" h="40996" w="320728">
                        <a:moveTo>
                          <a:pt x="0" y="0"/>
                        </a:moveTo>
                        <a:lnTo>
                          <a:pt x="320729" y="0"/>
                        </a:lnTo>
                        <a:lnTo>
                          <a:pt x="320729" y="40997"/>
                        </a:lnTo>
                        <a:lnTo>
                          <a:pt x="0" y="40997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6" name="Google Shape;566;p4"/>
                  <p:cNvSpPr/>
                  <p:nvPr/>
                </p:nvSpPr>
                <p:spPr>
                  <a:xfrm>
                    <a:off x="5114135" y="2930581"/>
                    <a:ext cx="87275" cy="99641"/>
                  </a:xfrm>
                  <a:custGeom>
                    <a:rect b="b" l="l" r="r" t="t"/>
                    <a:pathLst>
                      <a:path extrusionOk="0" h="99641" w="87275">
                        <a:moveTo>
                          <a:pt x="87609" y="3735"/>
                        </a:moveTo>
                        <a:lnTo>
                          <a:pt x="72625" y="66006"/>
                        </a:lnTo>
                        <a:lnTo>
                          <a:pt x="72970" y="66567"/>
                        </a:lnTo>
                        <a:cubicBezTo>
                          <a:pt x="74551" y="69418"/>
                          <a:pt x="75368" y="72629"/>
                          <a:pt x="75344" y="75888"/>
                        </a:cubicBezTo>
                        <a:lnTo>
                          <a:pt x="75344" y="99623"/>
                        </a:lnTo>
                        <a:lnTo>
                          <a:pt x="9100" y="99623"/>
                        </a:lnTo>
                        <a:lnTo>
                          <a:pt x="9100" y="75888"/>
                        </a:lnTo>
                        <a:cubicBezTo>
                          <a:pt x="9000" y="71113"/>
                          <a:pt x="10820" y="66496"/>
                          <a:pt x="14153" y="63071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6"/>
                        </a:lnTo>
                        <a:lnTo>
                          <a:pt x="62347" y="59706"/>
                        </a:lnTo>
                        <a:cubicBezTo>
                          <a:pt x="63414" y="59719"/>
                          <a:pt x="64475" y="59878"/>
                          <a:pt x="65499" y="60181"/>
                        </a:cubicBezTo>
                        <a:lnTo>
                          <a:pt x="67140" y="60698"/>
                        </a:lnTo>
                        <a:lnTo>
                          <a:pt x="81433" y="1232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7" name="Google Shape;567;p4"/>
                  <p:cNvSpPr/>
                  <p:nvPr/>
                </p:nvSpPr>
                <p:spPr>
                  <a:xfrm>
                    <a:off x="5130071" y="2853849"/>
                    <a:ext cx="55750" cy="53957"/>
                  </a:xfrm>
                  <a:custGeom>
                    <a:rect b="b" l="l" r="r" t="t"/>
                    <a:pathLst>
                      <a:path extrusionOk="0" h="53957" w="55750">
                        <a:moveTo>
                          <a:pt x="56041" y="37615"/>
                        </a:moveTo>
                        <a:cubicBezTo>
                          <a:pt x="56033" y="37946"/>
                          <a:pt x="56048" y="38278"/>
                          <a:pt x="56084" y="38608"/>
                        </a:cubicBezTo>
                        <a:cubicBezTo>
                          <a:pt x="52542" y="43484"/>
                          <a:pt x="48275" y="47792"/>
                          <a:pt x="43431" y="51381"/>
                        </a:cubicBezTo>
                        <a:cubicBezTo>
                          <a:pt x="37972" y="53174"/>
                          <a:pt x="32247" y="54021"/>
                          <a:pt x="26503" y="53884"/>
                        </a:cubicBezTo>
                        <a:cubicBezTo>
                          <a:pt x="21556" y="54168"/>
                          <a:pt x="16610" y="53327"/>
                          <a:pt x="12036" y="51425"/>
                        </a:cubicBezTo>
                        <a:cubicBezTo>
                          <a:pt x="8965" y="49026"/>
                          <a:pt x="6310" y="46140"/>
                          <a:pt x="4176" y="42880"/>
                        </a:cubicBezTo>
                        <a:lnTo>
                          <a:pt x="4176" y="42319"/>
                        </a:lnTo>
                        <a:lnTo>
                          <a:pt x="3745" y="42319"/>
                        </a:lnTo>
                        <a:cubicBezTo>
                          <a:pt x="2881" y="41196"/>
                          <a:pt x="2103" y="40075"/>
                          <a:pt x="1456" y="39125"/>
                        </a:cubicBezTo>
                        <a:lnTo>
                          <a:pt x="1413" y="39083"/>
                        </a:lnTo>
                        <a:cubicBezTo>
                          <a:pt x="1024" y="38522"/>
                          <a:pt x="679" y="37960"/>
                          <a:pt x="334" y="37529"/>
                        </a:cubicBezTo>
                        <a:lnTo>
                          <a:pt x="1586" y="34854"/>
                        </a:lnTo>
                        <a:lnTo>
                          <a:pt x="1715" y="34551"/>
                        </a:lnTo>
                        <a:lnTo>
                          <a:pt x="1758" y="34120"/>
                        </a:lnTo>
                        <a:cubicBezTo>
                          <a:pt x="1822" y="33909"/>
                          <a:pt x="1865" y="33692"/>
                          <a:pt x="1887" y="33472"/>
                        </a:cubicBezTo>
                        <a:lnTo>
                          <a:pt x="1887" y="29934"/>
                        </a:lnTo>
                        <a:cubicBezTo>
                          <a:pt x="173" y="15205"/>
                          <a:pt x="10732" y="1876"/>
                          <a:pt x="25472" y="163"/>
                        </a:cubicBezTo>
                        <a:cubicBezTo>
                          <a:pt x="40211" y="-1550"/>
                          <a:pt x="53549" y="9002"/>
                          <a:pt x="55263" y="23731"/>
                        </a:cubicBezTo>
                        <a:cubicBezTo>
                          <a:pt x="55503" y="25792"/>
                          <a:pt x="55503" y="27873"/>
                          <a:pt x="55263" y="29934"/>
                        </a:cubicBezTo>
                        <a:lnTo>
                          <a:pt x="55263" y="35069"/>
                        </a:lnTo>
                        <a:lnTo>
                          <a:pt x="55393" y="35371"/>
                        </a:lnTo>
                        <a:cubicBezTo>
                          <a:pt x="55387" y="35531"/>
                          <a:pt x="55401" y="35690"/>
                          <a:pt x="55436" y="35846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68" name="Google Shape;568;p4"/>
                <p:cNvGrpSpPr/>
                <p:nvPr/>
              </p:nvGrpSpPr>
              <p:grpSpPr>
                <a:xfrm>
                  <a:off x="3183513" y="1115522"/>
                  <a:ext cx="381012" cy="256076"/>
                  <a:chOff x="4965588" y="2847447"/>
                  <a:chExt cx="381012" cy="256076"/>
                </a:xfrm>
              </p:grpSpPr>
              <p:sp>
                <p:nvSpPr>
                  <p:cNvPr id="569" name="Google Shape;569;p4"/>
                  <p:cNvSpPr/>
                  <p:nvPr/>
                </p:nvSpPr>
                <p:spPr>
                  <a:xfrm>
                    <a:off x="4965588" y="2847447"/>
                    <a:ext cx="381012" cy="256076"/>
                  </a:xfrm>
                  <a:custGeom>
                    <a:rect b="b" l="l" r="r" t="t"/>
                    <a:pathLst>
                      <a:path extrusionOk="0" h="256076" w="381012">
                        <a:moveTo>
                          <a:pt x="381347" y="182913"/>
                        </a:moveTo>
                        <a:lnTo>
                          <a:pt x="381347" y="201943"/>
                        </a:lnTo>
                        <a:cubicBezTo>
                          <a:pt x="381347" y="203754"/>
                          <a:pt x="379879" y="205222"/>
                          <a:pt x="378068" y="205222"/>
                        </a:cubicBezTo>
                        <a:cubicBezTo>
                          <a:pt x="378067" y="205222"/>
                          <a:pt x="378066" y="205222"/>
                          <a:pt x="378065" y="205222"/>
                        </a:cubicBezTo>
                        <a:lnTo>
                          <a:pt x="363814" y="205222"/>
                        </a:lnTo>
                        <a:lnTo>
                          <a:pt x="363814" y="247816"/>
                        </a:lnTo>
                        <a:cubicBezTo>
                          <a:pt x="364088" y="248335"/>
                          <a:pt x="364236" y="248912"/>
                          <a:pt x="364246" y="249499"/>
                        </a:cubicBezTo>
                        <a:lnTo>
                          <a:pt x="364246" y="252778"/>
                        </a:lnTo>
                        <a:cubicBezTo>
                          <a:pt x="364247" y="254588"/>
                          <a:pt x="362779" y="256057"/>
                          <a:pt x="360967" y="256058"/>
                        </a:cubicBezTo>
                        <a:cubicBezTo>
                          <a:pt x="360966" y="256058"/>
                          <a:pt x="360965" y="256058"/>
                          <a:pt x="360964" y="256058"/>
                        </a:cubicBezTo>
                        <a:lnTo>
                          <a:pt x="28273" y="256058"/>
                        </a:lnTo>
                        <a:cubicBezTo>
                          <a:pt x="26015" y="255181"/>
                          <a:pt x="24228" y="253396"/>
                          <a:pt x="23351" y="251138"/>
                        </a:cubicBezTo>
                        <a:lnTo>
                          <a:pt x="23351" y="205222"/>
                        </a:lnTo>
                        <a:lnTo>
                          <a:pt x="3616" y="205222"/>
                        </a:lnTo>
                        <a:cubicBezTo>
                          <a:pt x="1804" y="205224"/>
                          <a:pt x="335" y="203757"/>
                          <a:pt x="334" y="201947"/>
                        </a:cubicBezTo>
                        <a:cubicBezTo>
                          <a:pt x="334" y="201946"/>
                          <a:pt x="334" y="201945"/>
                          <a:pt x="334" y="201944"/>
                        </a:cubicBezTo>
                        <a:lnTo>
                          <a:pt x="334" y="182913"/>
                        </a:lnTo>
                        <a:cubicBezTo>
                          <a:pt x="333" y="181102"/>
                          <a:pt x="1800" y="179634"/>
                          <a:pt x="3612" y="179633"/>
                        </a:cubicBezTo>
                        <a:cubicBezTo>
                          <a:pt x="3613" y="179633"/>
                          <a:pt x="3615" y="179633"/>
                          <a:pt x="3616" y="179633"/>
                        </a:cubicBezTo>
                        <a:lnTo>
                          <a:pt x="59021" y="179633"/>
                        </a:lnTo>
                        <a:cubicBezTo>
                          <a:pt x="62660" y="174743"/>
                          <a:pt x="67662" y="171035"/>
                          <a:pt x="73401" y="168974"/>
                        </a:cubicBezTo>
                        <a:lnTo>
                          <a:pt x="73401" y="127028"/>
                        </a:lnTo>
                        <a:cubicBezTo>
                          <a:pt x="70728" y="126392"/>
                          <a:pt x="68166" y="125359"/>
                          <a:pt x="65800" y="123964"/>
                        </a:cubicBezTo>
                        <a:lnTo>
                          <a:pt x="52629" y="123964"/>
                        </a:lnTo>
                        <a:cubicBezTo>
                          <a:pt x="47788" y="123964"/>
                          <a:pt x="43863" y="120042"/>
                          <a:pt x="43863" y="115203"/>
                        </a:cubicBezTo>
                        <a:cubicBezTo>
                          <a:pt x="43863" y="110365"/>
                          <a:pt x="47788" y="106443"/>
                          <a:pt x="52629" y="106443"/>
                        </a:cubicBezTo>
                        <a:lnTo>
                          <a:pt x="57294" y="106443"/>
                        </a:lnTo>
                        <a:cubicBezTo>
                          <a:pt x="58491" y="101994"/>
                          <a:pt x="61412" y="98205"/>
                          <a:pt x="65412" y="95914"/>
                        </a:cubicBezTo>
                        <a:cubicBezTo>
                          <a:pt x="70368" y="92942"/>
                          <a:pt x="76041" y="91376"/>
                          <a:pt x="81822" y="91383"/>
                        </a:cubicBezTo>
                        <a:lnTo>
                          <a:pt x="82298" y="91383"/>
                        </a:lnTo>
                        <a:cubicBezTo>
                          <a:pt x="91924" y="90622"/>
                          <a:pt x="101143" y="95413"/>
                          <a:pt x="106048" y="103725"/>
                        </a:cubicBezTo>
                        <a:lnTo>
                          <a:pt x="136925" y="82623"/>
                        </a:lnTo>
                        <a:cubicBezTo>
                          <a:pt x="137189" y="82462"/>
                          <a:pt x="137463" y="82318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3" y="65900"/>
                          <a:pt x="162339" y="58842"/>
                          <a:pt x="162144" y="51681"/>
                        </a:cubicBezTo>
                        <a:cubicBezTo>
                          <a:pt x="160590" y="49437"/>
                          <a:pt x="159381" y="47668"/>
                          <a:pt x="159078" y="47194"/>
                        </a:cubicBezTo>
                        <a:lnTo>
                          <a:pt x="158819" y="46805"/>
                        </a:lnTo>
                        <a:cubicBezTo>
                          <a:pt x="158501" y="46332"/>
                          <a:pt x="158321" y="45778"/>
                          <a:pt x="158302" y="45208"/>
                        </a:cubicBezTo>
                        <a:lnTo>
                          <a:pt x="158215" y="43827"/>
                        </a:lnTo>
                        <a:cubicBezTo>
                          <a:pt x="158173" y="43282"/>
                          <a:pt x="158262" y="42735"/>
                          <a:pt x="158474" y="42231"/>
                        </a:cubicBezTo>
                        <a:lnTo>
                          <a:pt x="159855" y="39339"/>
                        </a:lnTo>
                        <a:lnTo>
                          <a:pt x="159855" y="36491"/>
                        </a:lnTo>
                        <a:cubicBezTo>
                          <a:pt x="158135" y="18127"/>
                          <a:pt x="171638" y="1848"/>
                          <a:pt x="190014" y="129"/>
                        </a:cubicBezTo>
                        <a:cubicBezTo>
                          <a:pt x="208391" y="-1590"/>
                          <a:pt x="224682" y="11903"/>
                          <a:pt x="226402" y="30266"/>
                        </a:cubicBezTo>
                        <a:cubicBezTo>
                          <a:pt x="226596" y="32337"/>
                          <a:pt x="226596" y="34421"/>
                          <a:pt x="226402" y="36491"/>
                        </a:cubicBezTo>
                        <a:lnTo>
                          <a:pt x="226402" y="40850"/>
                        </a:lnTo>
                        <a:lnTo>
                          <a:pt x="226964" y="42663"/>
                        </a:lnTo>
                        <a:cubicBezTo>
                          <a:pt x="227084" y="42994"/>
                          <a:pt x="227142" y="43345"/>
                          <a:pt x="227136" y="43698"/>
                        </a:cubicBezTo>
                        <a:cubicBezTo>
                          <a:pt x="227122" y="44058"/>
                          <a:pt x="227136" y="44419"/>
                          <a:pt x="227180" y="44776"/>
                        </a:cubicBezTo>
                        <a:lnTo>
                          <a:pt x="227309" y="45511"/>
                        </a:lnTo>
                        <a:cubicBezTo>
                          <a:pt x="227469" y="46413"/>
                          <a:pt x="227233" y="47340"/>
                          <a:pt x="226662" y="48056"/>
                        </a:cubicBezTo>
                        <a:lnTo>
                          <a:pt x="226230" y="48661"/>
                        </a:lnTo>
                        <a:cubicBezTo>
                          <a:pt x="225927" y="49049"/>
                          <a:pt x="224804" y="50473"/>
                          <a:pt x="223293" y="52285"/>
                        </a:cubicBezTo>
                        <a:cubicBezTo>
                          <a:pt x="223047" y="59319"/>
                          <a:pt x="221480" y="66243"/>
                          <a:pt x="218673" y="72698"/>
                        </a:cubicBezTo>
                        <a:lnTo>
                          <a:pt x="222602" y="74424"/>
                        </a:lnTo>
                        <a:lnTo>
                          <a:pt x="244410" y="83270"/>
                        </a:lnTo>
                        <a:lnTo>
                          <a:pt x="254386" y="87111"/>
                        </a:lnTo>
                        <a:cubicBezTo>
                          <a:pt x="255044" y="87381"/>
                          <a:pt x="255602" y="87848"/>
                          <a:pt x="255984" y="88449"/>
                        </a:cubicBezTo>
                        <a:lnTo>
                          <a:pt x="256976" y="90088"/>
                        </a:lnTo>
                        <a:lnTo>
                          <a:pt x="301154" y="133933"/>
                        </a:lnTo>
                        <a:cubicBezTo>
                          <a:pt x="305235" y="132241"/>
                          <a:pt x="309604" y="131347"/>
                          <a:pt x="314023" y="131300"/>
                        </a:cubicBezTo>
                        <a:lnTo>
                          <a:pt x="314498" y="131300"/>
                        </a:lnTo>
                        <a:cubicBezTo>
                          <a:pt x="328058" y="131300"/>
                          <a:pt x="338811" y="138852"/>
                          <a:pt x="339458" y="148562"/>
                        </a:cubicBezTo>
                        <a:lnTo>
                          <a:pt x="345158" y="148562"/>
                        </a:lnTo>
                        <a:cubicBezTo>
                          <a:pt x="350000" y="148562"/>
                          <a:pt x="353925" y="152484"/>
                          <a:pt x="353925" y="157322"/>
                        </a:cubicBezTo>
                        <a:cubicBezTo>
                          <a:pt x="353925" y="162160"/>
                          <a:pt x="350000" y="166082"/>
                          <a:pt x="345158" y="166082"/>
                        </a:cubicBezTo>
                        <a:lnTo>
                          <a:pt x="325251" y="166082"/>
                        </a:lnTo>
                        <a:cubicBezTo>
                          <a:pt x="324991" y="166169"/>
                          <a:pt x="324690" y="166298"/>
                          <a:pt x="324387" y="166384"/>
                        </a:cubicBezTo>
                        <a:lnTo>
                          <a:pt x="324387" y="170441"/>
                        </a:lnTo>
                        <a:cubicBezTo>
                          <a:pt x="329547" y="172269"/>
                          <a:pt x="334124" y="175443"/>
                          <a:pt x="337645" y="179633"/>
                        </a:cubicBezTo>
                        <a:lnTo>
                          <a:pt x="378065" y="179633"/>
                        </a:lnTo>
                        <a:cubicBezTo>
                          <a:pt x="379877" y="179632"/>
                          <a:pt x="381346" y="181099"/>
                          <a:pt x="381346" y="182909"/>
                        </a:cubicBezTo>
                        <a:cubicBezTo>
                          <a:pt x="381346" y="182910"/>
                          <a:pt x="381346" y="182911"/>
                          <a:pt x="381346" y="182912"/>
                        </a:cubicBezTo>
                        <a:close/>
                        <a:moveTo>
                          <a:pt x="374740" y="198663"/>
                        </a:moveTo>
                        <a:lnTo>
                          <a:pt x="374740" y="193830"/>
                        </a:lnTo>
                        <a:lnTo>
                          <a:pt x="6897" y="193830"/>
                        </a:lnTo>
                        <a:lnTo>
                          <a:pt x="6897" y="198663"/>
                        </a:lnTo>
                        <a:lnTo>
                          <a:pt x="374740" y="198663"/>
                        </a:lnTo>
                        <a:close/>
                        <a:moveTo>
                          <a:pt x="374740" y="190550"/>
                        </a:moveTo>
                        <a:lnTo>
                          <a:pt x="374740" y="186192"/>
                        </a:lnTo>
                        <a:lnTo>
                          <a:pt x="6897" y="186192"/>
                        </a:lnTo>
                        <a:lnTo>
                          <a:pt x="6897" y="190550"/>
                        </a:lnTo>
                        <a:close/>
                        <a:moveTo>
                          <a:pt x="353925" y="246219"/>
                        </a:moveTo>
                        <a:lnTo>
                          <a:pt x="353925" y="205222"/>
                        </a:lnTo>
                        <a:lnTo>
                          <a:pt x="33196" y="205222"/>
                        </a:lnTo>
                        <a:lnTo>
                          <a:pt x="33196" y="246219"/>
                        </a:lnTo>
                        <a:close/>
                        <a:moveTo>
                          <a:pt x="347361" y="157322"/>
                        </a:moveTo>
                        <a:cubicBezTo>
                          <a:pt x="347356" y="156108"/>
                          <a:pt x="346373" y="155126"/>
                          <a:pt x="345158" y="155121"/>
                        </a:cubicBezTo>
                        <a:lnTo>
                          <a:pt x="331124" y="155122"/>
                        </a:lnTo>
                        <a:lnTo>
                          <a:pt x="332161" y="152834"/>
                        </a:lnTo>
                        <a:cubicBezTo>
                          <a:pt x="332452" y="152143"/>
                          <a:pt x="332655" y="151418"/>
                          <a:pt x="332764" y="150676"/>
                        </a:cubicBezTo>
                        <a:cubicBezTo>
                          <a:pt x="332808" y="150417"/>
                          <a:pt x="332851" y="150159"/>
                          <a:pt x="332895" y="149856"/>
                        </a:cubicBezTo>
                        <a:lnTo>
                          <a:pt x="332895" y="149382"/>
                        </a:lnTo>
                        <a:cubicBezTo>
                          <a:pt x="332808" y="143038"/>
                          <a:pt x="324560" y="137859"/>
                          <a:pt x="314498" y="137859"/>
                        </a:cubicBezTo>
                        <a:lnTo>
                          <a:pt x="314066" y="137859"/>
                        </a:lnTo>
                        <a:cubicBezTo>
                          <a:pt x="312900" y="137903"/>
                          <a:pt x="311778" y="137989"/>
                          <a:pt x="310655" y="138119"/>
                        </a:cubicBezTo>
                        <a:lnTo>
                          <a:pt x="309359" y="138378"/>
                        </a:lnTo>
                        <a:cubicBezTo>
                          <a:pt x="308703" y="138465"/>
                          <a:pt x="308055" y="138595"/>
                          <a:pt x="307416" y="138766"/>
                        </a:cubicBezTo>
                        <a:cubicBezTo>
                          <a:pt x="306941" y="138895"/>
                          <a:pt x="306466" y="139025"/>
                          <a:pt x="305991" y="139197"/>
                        </a:cubicBezTo>
                        <a:cubicBezTo>
                          <a:pt x="305429" y="139370"/>
                          <a:pt x="304868" y="139542"/>
                          <a:pt x="304350" y="139758"/>
                        </a:cubicBezTo>
                        <a:cubicBezTo>
                          <a:pt x="303918" y="139930"/>
                          <a:pt x="303529" y="140146"/>
                          <a:pt x="303097" y="140319"/>
                        </a:cubicBezTo>
                        <a:cubicBezTo>
                          <a:pt x="302418" y="140630"/>
                          <a:pt x="301755" y="140976"/>
                          <a:pt x="301111" y="141355"/>
                        </a:cubicBezTo>
                        <a:lnTo>
                          <a:pt x="300031" y="142088"/>
                        </a:lnTo>
                        <a:lnTo>
                          <a:pt x="252787" y="95137"/>
                        </a:lnTo>
                        <a:lnTo>
                          <a:pt x="252529" y="95223"/>
                        </a:lnTo>
                        <a:lnTo>
                          <a:pt x="251665" y="93929"/>
                        </a:lnTo>
                        <a:lnTo>
                          <a:pt x="251622" y="93885"/>
                        </a:lnTo>
                        <a:lnTo>
                          <a:pt x="251536" y="93713"/>
                        </a:lnTo>
                        <a:lnTo>
                          <a:pt x="250974" y="92850"/>
                        </a:lnTo>
                        <a:lnTo>
                          <a:pt x="242424" y="89570"/>
                        </a:lnTo>
                        <a:lnTo>
                          <a:pt x="241992" y="89398"/>
                        </a:lnTo>
                        <a:lnTo>
                          <a:pt x="239271" y="88319"/>
                        </a:lnTo>
                        <a:lnTo>
                          <a:pt x="224718" y="148821"/>
                        </a:lnTo>
                        <a:cubicBezTo>
                          <a:pt x="226380" y="152019"/>
                          <a:pt x="227240" y="155573"/>
                          <a:pt x="227223" y="159177"/>
                        </a:cubicBezTo>
                        <a:lnTo>
                          <a:pt x="227223" y="182913"/>
                        </a:lnTo>
                        <a:lnTo>
                          <a:pt x="239746" y="182913"/>
                        </a:lnTo>
                        <a:lnTo>
                          <a:pt x="243935" y="138248"/>
                        </a:lnTo>
                        <a:lnTo>
                          <a:pt x="296965" y="178208"/>
                        </a:lnTo>
                        <a:cubicBezTo>
                          <a:pt x="299431" y="176177"/>
                          <a:pt x="302239" y="174600"/>
                          <a:pt x="305257" y="173548"/>
                        </a:cubicBezTo>
                        <a:cubicBezTo>
                          <a:pt x="305947" y="173289"/>
                          <a:pt x="306681" y="173073"/>
                          <a:pt x="307416" y="172857"/>
                        </a:cubicBezTo>
                        <a:lnTo>
                          <a:pt x="307416" y="164011"/>
                        </a:lnTo>
                        <a:cubicBezTo>
                          <a:pt x="306034" y="163712"/>
                          <a:pt x="304677" y="163307"/>
                          <a:pt x="303357" y="162802"/>
                        </a:cubicBezTo>
                        <a:lnTo>
                          <a:pt x="283362" y="162802"/>
                        </a:lnTo>
                        <a:cubicBezTo>
                          <a:pt x="280334" y="162802"/>
                          <a:pt x="277878" y="160349"/>
                          <a:pt x="277878" y="157322"/>
                        </a:cubicBezTo>
                        <a:cubicBezTo>
                          <a:pt x="277878" y="154295"/>
                          <a:pt x="280334" y="151842"/>
                          <a:pt x="283362" y="151842"/>
                        </a:cubicBezTo>
                        <a:lnTo>
                          <a:pt x="297700" y="152100"/>
                        </a:lnTo>
                        <a:cubicBezTo>
                          <a:pt x="297428" y="151382"/>
                          <a:pt x="297281" y="150623"/>
                          <a:pt x="297268" y="149856"/>
                        </a:cubicBezTo>
                        <a:lnTo>
                          <a:pt x="297268" y="149770"/>
                        </a:lnTo>
                        <a:cubicBezTo>
                          <a:pt x="297570" y="146801"/>
                          <a:pt x="299336" y="144178"/>
                          <a:pt x="301974" y="142779"/>
                        </a:cubicBezTo>
                        <a:cubicBezTo>
                          <a:pt x="305648" y="140610"/>
                          <a:pt x="309842" y="139477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11" y="143944"/>
                          <a:pt x="331253" y="149425"/>
                        </a:cubicBezTo>
                        <a:cubicBezTo>
                          <a:pt x="330980" y="152427"/>
                          <a:pt x="329210" y="155088"/>
                          <a:pt x="326546" y="156502"/>
                        </a:cubicBezTo>
                        <a:cubicBezTo>
                          <a:pt x="322871" y="158662"/>
                          <a:pt x="318676" y="159781"/>
                          <a:pt x="314412" y="159738"/>
                        </a:cubicBezTo>
                        <a:lnTo>
                          <a:pt x="314023" y="159782"/>
                        </a:lnTo>
                        <a:cubicBezTo>
                          <a:pt x="309051" y="159966"/>
                          <a:pt x="304169" y="158426"/>
                          <a:pt x="300203" y="155423"/>
                        </a:cubicBezTo>
                        <a:lnTo>
                          <a:pt x="283319" y="155122"/>
                        </a:lnTo>
                        <a:cubicBezTo>
                          <a:pt x="282103" y="155134"/>
                          <a:pt x="281127" y="156129"/>
                          <a:pt x="281139" y="157344"/>
                        </a:cubicBezTo>
                        <a:cubicBezTo>
                          <a:pt x="281151" y="158559"/>
                          <a:pt x="282146" y="159534"/>
                          <a:pt x="283362" y="159522"/>
                        </a:cubicBezTo>
                        <a:lnTo>
                          <a:pt x="304263" y="159653"/>
                        </a:lnTo>
                        <a:cubicBezTo>
                          <a:pt x="305896" y="160285"/>
                          <a:pt x="307589" y="160748"/>
                          <a:pt x="309316" y="161034"/>
                        </a:cubicBezTo>
                        <a:lnTo>
                          <a:pt x="310697" y="161248"/>
                        </a:lnTo>
                        <a:lnTo>
                          <a:pt x="310697" y="175533"/>
                        </a:lnTo>
                        <a:lnTo>
                          <a:pt x="309402" y="175792"/>
                        </a:lnTo>
                        <a:cubicBezTo>
                          <a:pt x="308358" y="175994"/>
                          <a:pt x="307332" y="176282"/>
                          <a:pt x="306336" y="176654"/>
                        </a:cubicBezTo>
                        <a:cubicBezTo>
                          <a:pt x="302690" y="177929"/>
                          <a:pt x="299413" y="180078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4"/>
                        </a:lnTo>
                        <a:cubicBezTo>
                          <a:pt x="330822" y="181920"/>
                          <a:pt x="330303" y="181531"/>
                          <a:pt x="329785" y="181100"/>
                        </a:cubicBezTo>
                        <a:cubicBezTo>
                          <a:pt x="329388" y="180717"/>
                          <a:pt x="328970" y="180357"/>
                          <a:pt x="328533" y="180021"/>
                        </a:cubicBezTo>
                        <a:cubicBezTo>
                          <a:pt x="327972" y="179633"/>
                          <a:pt x="327367" y="179288"/>
                          <a:pt x="326806" y="178899"/>
                        </a:cubicBezTo>
                        <a:cubicBezTo>
                          <a:pt x="326374" y="178640"/>
                          <a:pt x="325941" y="178338"/>
                          <a:pt x="325510" y="178079"/>
                        </a:cubicBezTo>
                        <a:cubicBezTo>
                          <a:pt x="324540" y="177595"/>
                          <a:pt x="323545" y="177164"/>
                          <a:pt x="322530" y="176785"/>
                        </a:cubicBezTo>
                        <a:lnTo>
                          <a:pt x="322185" y="176654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2"/>
                        </a:cubicBezTo>
                        <a:lnTo>
                          <a:pt x="317823" y="175533"/>
                        </a:lnTo>
                        <a:lnTo>
                          <a:pt x="317823" y="161163"/>
                        </a:lnTo>
                        <a:lnTo>
                          <a:pt x="319162" y="160904"/>
                        </a:lnTo>
                        <a:cubicBezTo>
                          <a:pt x="319723" y="160774"/>
                          <a:pt x="320285" y="160645"/>
                          <a:pt x="320802" y="160515"/>
                        </a:cubicBezTo>
                        <a:cubicBezTo>
                          <a:pt x="321607" y="160331"/>
                          <a:pt x="322400" y="160101"/>
                          <a:pt x="323178" y="159825"/>
                        </a:cubicBezTo>
                        <a:cubicBezTo>
                          <a:pt x="323400" y="159773"/>
                          <a:pt x="323617" y="159701"/>
                          <a:pt x="323825" y="159609"/>
                        </a:cubicBezTo>
                        <a:lnTo>
                          <a:pt x="324387" y="159522"/>
                        </a:lnTo>
                        <a:lnTo>
                          <a:pt x="345158" y="159522"/>
                        </a:lnTo>
                        <a:cubicBezTo>
                          <a:pt x="346372" y="159518"/>
                          <a:pt x="347356" y="158536"/>
                          <a:pt x="347361" y="157322"/>
                        </a:cubicBezTo>
                        <a:close/>
                        <a:moveTo>
                          <a:pt x="324775" y="153740"/>
                        </a:moveTo>
                        <a:cubicBezTo>
                          <a:pt x="325769" y="153136"/>
                          <a:pt x="328014" y="151496"/>
                          <a:pt x="327972" y="149468"/>
                        </a:cubicBezTo>
                        <a:cubicBezTo>
                          <a:pt x="327928" y="146318"/>
                          <a:pt x="322185" y="142779"/>
                          <a:pt x="314498" y="142779"/>
                        </a:cubicBezTo>
                        <a:lnTo>
                          <a:pt x="314152" y="142779"/>
                        </a:lnTo>
                        <a:cubicBezTo>
                          <a:pt x="310499" y="142759"/>
                          <a:pt x="306907" y="143713"/>
                          <a:pt x="303745" y="145541"/>
                        </a:cubicBezTo>
                        <a:cubicBezTo>
                          <a:pt x="302795" y="146145"/>
                          <a:pt x="300507" y="147785"/>
                          <a:pt x="300550" y="149814"/>
                        </a:cubicBezTo>
                        <a:cubicBezTo>
                          <a:pt x="300592" y="152963"/>
                          <a:pt x="306336" y="156459"/>
                          <a:pt x="314023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8" y="182054"/>
                          <a:pt x="293810" y="181233"/>
                          <a:pt x="294547" y="180453"/>
                        </a:cubicBezTo>
                        <a:lnTo>
                          <a:pt x="246656" y="144419"/>
                        </a:lnTo>
                        <a:lnTo>
                          <a:pt x="243029" y="182913"/>
                        </a:lnTo>
                        <a:close/>
                        <a:moveTo>
                          <a:pt x="221220" y="149295"/>
                        </a:moveTo>
                        <a:lnTo>
                          <a:pt x="236205" y="87024"/>
                        </a:lnTo>
                        <a:lnTo>
                          <a:pt x="230030" y="84522"/>
                        </a:lnTo>
                        <a:lnTo>
                          <a:pt x="215736" y="143987"/>
                        </a:lnTo>
                        <a:lnTo>
                          <a:pt x="214095" y="143470"/>
                        </a:lnTo>
                        <a:cubicBezTo>
                          <a:pt x="213071" y="143168"/>
                          <a:pt x="212010" y="143007"/>
                          <a:pt x="210942" y="142995"/>
                        </a:cubicBezTo>
                        <a:lnTo>
                          <a:pt x="169529" y="142995"/>
                        </a:lnTo>
                        <a:lnTo>
                          <a:pt x="155192" y="83270"/>
                        </a:lnTo>
                        <a:lnTo>
                          <a:pt x="148930" y="85385"/>
                        </a:lnTo>
                        <a:lnTo>
                          <a:pt x="163440" y="145714"/>
                        </a:lnTo>
                        <a:lnTo>
                          <a:pt x="162749" y="146361"/>
                        </a:lnTo>
                        <a:cubicBezTo>
                          <a:pt x="159416" y="149785"/>
                          <a:pt x="157596" y="154402"/>
                          <a:pt x="157697" y="159177"/>
                        </a:cubicBezTo>
                        <a:lnTo>
                          <a:pt x="157697" y="182913"/>
                        </a:lnTo>
                        <a:lnTo>
                          <a:pt x="223941" y="182913"/>
                        </a:lnTo>
                        <a:lnTo>
                          <a:pt x="223941" y="159177"/>
                        </a:lnTo>
                        <a:cubicBezTo>
                          <a:pt x="223965" y="155918"/>
                          <a:pt x="223147" y="152707"/>
                          <a:pt x="221565" y="149856"/>
                        </a:cubicBezTo>
                        <a:close/>
                        <a:moveTo>
                          <a:pt x="213360" y="139930"/>
                        </a:moveTo>
                        <a:lnTo>
                          <a:pt x="226920" y="83486"/>
                        </a:lnTo>
                        <a:lnTo>
                          <a:pt x="219968" y="80422"/>
                        </a:lnTo>
                        <a:lnTo>
                          <a:pt x="216470" y="78998"/>
                        </a:lnTo>
                        <a:lnTo>
                          <a:pt x="199066" y="99323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8"/>
                        </a:lnTo>
                        <a:lnTo>
                          <a:pt x="158302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3"/>
                          <a:pt x="213360" y="139931"/>
                        </a:cubicBezTo>
                        <a:close/>
                        <a:moveTo>
                          <a:pt x="220615" y="45165"/>
                        </a:moveTo>
                        <a:cubicBezTo>
                          <a:pt x="220580" y="44836"/>
                          <a:pt x="220566" y="44504"/>
                          <a:pt x="220573" y="44173"/>
                        </a:cubicBezTo>
                        <a:lnTo>
                          <a:pt x="219968" y="42403"/>
                        </a:lnTo>
                        <a:cubicBezTo>
                          <a:pt x="219932" y="42248"/>
                          <a:pt x="219918" y="42088"/>
                          <a:pt x="219925" y="41928"/>
                        </a:cubicBezTo>
                        <a:lnTo>
                          <a:pt x="219796" y="41626"/>
                        </a:lnTo>
                        <a:lnTo>
                          <a:pt x="219796" y="36491"/>
                        </a:lnTo>
                        <a:cubicBezTo>
                          <a:pt x="221510" y="21762"/>
                          <a:pt x="210951" y="8433"/>
                          <a:pt x="196212" y="6720"/>
                        </a:cubicBezTo>
                        <a:cubicBezTo>
                          <a:pt x="181472" y="5007"/>
                          <a:pt x="168134" y="15559"/>
                          <a:pt x="166420" y="30288"/>
                        </a:cubicBezTo>
                        <a:cubicBezTo>
                          <a:pt x="166180" y="32349"/>
                          <a:pt x="166180" y="34430"/>
                          <a:pt x="166420" y="36491"/>
                        </a:cubicBezTo>
                        <a:lnTo>
                          <a:pt x="166420" y="40030"/>
                        </a:lnTo>
                        <a:cubicBezTo>
                          <a:pt x="166397" y="40249"/>
                          <a:pt x="166354" y="40466"/>
                          <a:pt x="166291" y="40677"/>
                        </a:cubicBezTo>
                        <a:lnTo>
                          <a:pt x="166247" y="41109"/>
                        </a:lnTo>
                        <a:lnTo>
                          <a:pt x="166117" y="41411"/>
                        </a:lnTo>
                        <a:lnTo>
                          <a:pt x="164865" y="44086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6" y="46633"/>
                          <a:pt x="167413" y="47755"/>
                          <a:pt x="168276" y="48877"/>
                        </a:cubicBezTo>
                        <a:lnTo>
                          <a:pt x="168709" y="48877"/>
                        </a:lnTo>
                        <a:lnTo>
                          <a:pt x="168709" y="49437"/>
                        </a:lnTo>
                        <a:cubicBezTo>
                          <a:pt x="170842" y="52697"/>
                          <a:pt x="173497" y="55584"/>
                          <a:pt x="176568" y="57982"/>
                        </a:cubicBezTo>
                        <a:cubicBezTo>
                          <a:pt x="181142" y="59885"/>
                          <a:pt x="186089" y="60726"/>
                          <a:pt x="191035" y="60441"/>
                        </a:cubicBezTo>
                        <a:cubicBezTo>
                          <a:pt x="196779" y="60578"/>
                          <a:pt x="202504" y="59731"/>
                          <a:pt x="207963" y="57938"/>
                        </a:cubicBezTo>
                        <a:cubicBezTo>
                          <a:pt x="212807" y="54349"/>
                          <a:pt x="217073" y="50041"/>
                          <a:pt x="220615" y="45165"/>
                        </a:cubicBezTo>
                        <a:close/>
                        <a:moveTo>
                          <a:pt x="198851" y="94533"/>
                        </a:moveTo>
                        <a:lnTo>
                          <a:pt x="213231" y="77703"/>
                        </a:lnTo>
                        <a:lnTo>
                          <a:pt x="212886" y="77530"/>
                        </a:lnTo>
                        <a:lnTo>
                          <a:pt x="212842" y="77530"/>
                        </a:lnTo>
                        <a:lnTo>
                          <a:pt x="212368" y="77358"/>
                        </a:lnTo>
                        <a:cubicBezTo>
                          <a:pt x="208439" y="84154"/>
                          <a:pt x="201483" y="88649"/>
                          <a:pt x="193669" y="89441"/>
                        </a:cubicBezTo>
                        <a:close/>
                        <a:moveTo>
                          <a:pt x="211245" y="72914"/>
                        </a:moveTo>
                        <a:cubicBezTo>
                          <a:pt x="214176" y="67374"/>
                          <a:pt x="215939" y="61294"/>
                          <a:pt x="216427" y="55047"/>
                        </a:cubicBezTo>
                        <a:cubicBezTo>
                          <a:pt x="214402" y="57421"/>
                          <a:pt x="211975" y="59423"/>
                          <a:pt x="209258" y="60959"/>
                        </a:cubicBezTo>
                        <a:cubicBezTo>
                          <a:pt x="203394" y="62946"/>
                          <a:pt x="197225" y="63881"/>
                          <a:pt x="191035" y="63721"/>
                        </a:cubicBezTo>
                        <a:cubicBezTo>
                          <a:pt x="185536" y="63951"/>
                          <a:pt x="180054" y="62979"/>
                          <a:pt x="174970" y="60873"/>
                        </a:cubicBezTo>
                        <a:cubicBezTo>
                          <a:pt x="172695" y="59318"/>
                          <a:pt x="170683" y="57410"/>
                          <a:pt x="169010" y="55220"/>
                        </a:cubicBezTo>
                        <a:cubicBezTo>
                          <a:pt x="169551" y="61375"/>
                          <a:pt x="171313" y="67360"/>
                          <a:pt x="174193" y="72827"/>
                        </a:cubicBezTo>
                        <a:cubicBezTo>
                          <a:pt x="174280" y="72956"/>
                          <a:pt x="174236" y="73043"/>
                          <a:pt x="174280" y="73172"/>
                        </a:cubicBezTo>
                        <a:cubicBezTo>
                          <a:pt x="177883" y="83353"/>
                          <a:pt x="189064" y="88687"/>
                          <a:pt x="199252" y="85085"/>
                        </a:cubicBezTo>
                        <a:cubicBezTo>
                          <a:pt x="204807" y="83122"/>
                          <a:pt x="209180" y="78761"/>
                          <a:pt x="211158" y="73215"/>
                        </a:cubicBezTo>
                        <a:cubicBezTo>
                          <a:pt x="211202" y="73128"/>
                          <a:pt x="211158" y="72999"/>
                          <a:pt x="211245" y="72914"/>
                        </a:cubicBezTo>
                        <a:close/>
                        <a:moveTo>
                          <a:pt x="185119" y="95310"/>
                        </a:moveTo>
                        <a:lnTo>
                          <a:pt x="191812" y="89441"/>
                        </a:lnTo>
                        <a:cubicBezTo>
                          <a:pt x="183964" y="88651"/>
                          <a:pt x="176982" y="84117"/>
                          <a:pt x="173070" y="77272"/>
                        </a:cubicBezTo>
                        <a:lnTo>
                          <a:pt x="171688" y="77746"/>
                        </a:lnTo>
                        <a:close/>
                        <a:moveTo>
                          <a:pt x="159813" y="144677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3"/>
                        </a:lnTo>
                        <a:lnTo>
                          <a:pt x="114426" y="109723"/>
                        </a:lnTo>
                        <a:cubicBezTo>
                          <a:pt x="117455" y="109723"/>
                          <a:pt x="119911" y="112177"/>
                          <a:pt x="119911" y="115204"/>
                        </a:cubicBezTo>
                        <a:cubicBezTo>
                          <a:pt x="119911" y="118231"/>
                          <a:pt x="117455" y="120685"/>
                          <a:pt x="114426" y="120685"/>
                        </a:cubicBezTo>
                        <a:lnTo>
                          <a:pt x="96979" y="120771"/>
                        </a:lnTo>
                        <a:cubicBezTo>
                          <a:pt x="94924" y="122019"/>
                          <a:pt x="92698" y="122964"/>
                          <a:pt x="90372" y="123575"/>
                        </a:cubicBezTo>
                        <a:lnTo>
                          <a:pt x="90372" y="144074"/>
                        </a:lnTo>
                        <a:cubicBezTo>
                          <a:pt x="95900" y="142650"/>
                          <a:pt x="112699" y="137040"/>
                          <a:pt x="128504" y="130696"/>
                        </a:cubicBezTo>
                        <a:cubicBezTo>
                          <a:pt x="130525" y="129695"/>
                          <a:pt x="132891" y="129664"/>
                          <a:pt x="134938" y="130609"/>
                        </a:cubicBezTo>
                        <a:cubicBezTo>
                          <a:pt x="136469" y="131407"/>
                          <a:pt x="137584" y="132821"/>
                          <a:pt x="138005" y="134494"/>
                        </a:cubicBezTo>
                        <a:lnTo>
                          <a:pt x="142108" y="182913"/>
                        </a:lnTo>
                        <a:lnTo>
                          <a:pt x="154415" y="182913"/>
                        </a:lnTo>
                        <a:lnTo>
                          <a:pt x="154415" y="159177"/>
                        </a:lnTo>
                        <a:cubicBezTo>
                          <a:pt x="154328" y="153838"/>
                          <a:pt x="156256" y="148662"/>
                          <a:pt x="159813" y="144677"/>
                        </a:cubicBezTo>
                        <a:close/>
                        <a:moveTo>
                          <a:pt x="138825" y="182913"/>
                        </a:moveTo>
                        <a:lnTo>
                          <a:pt x="134766" y="135054"/>
                        </a:lnTo>
                        <a:cubicBezTo>
                          <a:pt x="134503" y="134390"/>
                          <a:pt x="134013" y="133840"/>
                          <a:pt x="133383" y="133501"/>
                        </a:cubicBezTo>
                        <a:cubicBezTo>
                          <a:pt x="132176" y="133081"/>
                          <a:pt x="130850" y="133174"/>
                          <a:pt x="129714" y="133760"/>
                        </a:cubicBezTo>
                        <a:cubicBezTo>
                          <a:pt x="116886" y="138974"/>
                          <a:pt x="103798" y="143525"/>
                          <a:pt x="90503" y="147396"/>
                        </a:cubicBezTo>
                        <a:lnTo>
                          <a:pt x="90372" y="146792"/>
                        </a:lnTo>
                        <a:lnTo>
                          <a:pt x="90372" y="171390"/>
                        </a:lnTo>
                        <a:cubicBezTo>
                          <a:pt x="91106" y="171606"/>
                          <a:pt x="91840" y="171822"/>
                          <a:pt x="92575" y="172081"/>
                        </a:cubicBezTo>
                        <a:cubicBezTo>
                          <a:pt x="98233" y="174081"/>
                          <a:pt x="103075" y="177887"/>
                          <a:pt x="106350" y="182913"/>
                        </a:cubicBezTo>
                        <a:close/>
                        <a:moveTo>
                          <a:pt x="116628" y="115203"/>
                        </a:moveTo>
                        <a:cubicBezTo>
                          <a:pt x="116623" y="113990"/>
                          <a:pt x="115640" y="113008"/>
                          <a:pt x="114426" y="113003"/>
                        </a:cubicBezTo>
                        <a:lnTo>
                          <a:pt x="100176" y="113003"/>
                        </a:lnTo>
                        <a:lnTo>
                          <a:pt x="100564" y="111061"/>
                        </a:lnTo>
                        <a:cubicBezTo>
                          <a:pt x="100677" y="110536"/>
                          <a:pt x="100735" y="110001"/>
                          <a:pt x="100737" y="109465"/>
                        </a:cubicBezTo>
                        <a:cubicBezTo>
                          <a:pt x="100736" y="109101"/>
                          <a:pt x="100693" y="108739"/>
                          <a:pt x="100607" y="108385"/>
                        </a:cubicBezTo>
                        <a:cubicBezTo>
                          <a:pt x="99657" y="102430"/>
                          <a:pt x="91798" y="97942"/>
                          <a:pt x="82298" y="97942"/>
                        </a:cubicBezTo>
                        <a:lnTo>
                          <a:pt x="81909" y="97986"/>
                        </a:lnTo>
                        <a:cubicBezTo>
                          <a:pt x="81114" y="97998"/>
                          <a:pt x="80321" y="98056"/>
                          <a:pt x="79533" y="98158"/>
                        </a:cubicBezTo>
                        <a:cubicBezTo>
                          <a:pt x="79114" y="98145"/>
                          <a:pt x="78695" y="98174"/>
                          <a:pt x="78281" y="98244"/>
                        </a:cubicBezTo>
                        <a:cubicBezTo>
                          <a:pt x="75112" y="98625"/>
                          <a:pt x="72054" y="99653"/>
                          <a:pt x="69299" y="101266"/>
                        </a:cubicBezTo>
                        <a:cubicBezTo>
                          <a:pt x="69170" y="101351"/>
                          <a:pt x="69039" y="101395"/>
                          <a:pt x="68910" y="101480"/>
                        </a:cubicBezTo>
                        <a:cubicBezTo>
                          <a:pt x="66251" y="102938"/>
                          <a:pt x="64325" y="105443"/>
                          <a:pt x="63599" y="108385"/>
                        </a:cubicBezTo>
                        <a:cubicBezTo>
                          <a:pt x="63484" y="108910"/>
                          <a:pt x="63426" y="109445"/>
                          <a:pt x="63426" y="109982"/>
                        </a:cubicBezTo>
                        <a:cubicBezTo>
                          <a:pt x="63433" y="110358"/>
                          <a:pt x="63462" y="110732"/>
                          <a:pt x="63512" y="111104"/>
                        </a:cubicBezTo>
                        <a:lnTo>
                          <a:pt x="63857" y="113003"/>
                        </a:lnTo>
                        <a:lnTo>
                          <a:pt x="52629" y="113003"/>
                        </a:lnTo>
                        <a:cubicBezTo>
                          <a:pt x="51413" y="113003"/>
                          <a:pt x="50427" y="113988"/>
                          <a:pt x="50427" y="115204"/>
                        </a:cubicBezTo>
                        <a:cubicBezTo>
                          <a:pt x="50427" y="116419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6" y="117663"/>
                        </a:lnTo>
                        <a:cubicBezTo>
                          <a:pt x="68392" y="117837"/>
                          <a:pt x="68607" y="117923"/>
                          <a:pt x="68781" y="118052"/>
                        </a:cubicBezTo>
                        <a:cubicBezTo>
                          <a:pt x="69674" y="118618"/>
                          <a:pt x="70613" y="119109"/>
                          <a:pt x="71588" y="119520"/>
                        </a:cubicBezTo>
                        <a:cubicBezTo>
                          <a:pt x="71691" y="119554"/>
                          <a:pt x="71793" y="119598"/>
                          <a:pt x="71889" y="119649"/>
                        </a:cubicBezTo>
                        <a:cubicBezTo>
                          <a:pt x="73026" y="120098"/>
                          <a:pt x="74196" y="120458"/>
                          <a:pt x="75388" y="120727"/>
                        </a:cubicBezTo>
                        <a:cubicBezTo>
                          <a:pt x="75690" y="120814"/>
                          <a:pt x="75949" y="120857"/>
                          <a:pt x="76251" y="120943"/>
                        </a:cubicBezTo>
                        <a:cubicBezTo>
                          <a:pt x="76510" y="120987"/>
                          <a:pt x="76770" y="121030"/>
                          <a:pt x="77072" y="121073"/>
                        </a:cubicBezTo>
                        <a:cubicBezTo>
                          <a:pt x="77547" y="121159"/>
                          <a:pt x="78022" y="121246"/>
                          <a:pt x="78540" y="121288"/>
                        </a:cubicBezTo>
                        <a:lnTo>
                          <a:pt x="79965" y="121461"/>
                        </a:lnTo>
                        <a:lnTo>
                          <a:pt x="79965" y="174022"/>
                        </a:lnTo>
                        <a:lnTo>
                          <a:pt x="78670" y="174325"/>
                        </a:lnTo>
                        <a:cubicBezTo>
                          <a:pt x="77656" y="174517"/>
                          <a:pt x="76659" y="174791"/>
                          <a:pt x="75690" y="175144"/>
                        </a:cubicBezTo>
                        <a:cubicBezTo>
                          <a:pt x="75642" y="175139"/>
                          <a:pt x="75595" y="175154"/>
                          <a:pt x="75560" y="175188"/>
                        </a:cubicBezTo>
                        <a:lnTo>
                          <a:pt x="75431" y="175231"/>
                        </a:lnTo>
                        <a:cubicBezTo>
                          <a:pt x="74219" y="175657"/>
                          <a:pt x="73048" y="176191"/>
                          <a:pt x="71933" y="176828"/>
                        </a:cubicBezTo>
                        <a:cubicBezTo>
                          <a:pt x="71457" y="177086"/>
                          <a:pt x="70983" y="177475"/>
                          <a:pt x="70507" y="177777"/>
                        </a:cubicBezTo>
                        <a:cubicBezTo>
                          <a:pt x="69860" y="178208"/>
                          <a:pt x="69212" y="178597"/>
                          <a:pt x="68651" y="179028"/>
                        </a:cubicBezTo>
                        <a:cubicBezTo>
                          <a:pt x="68133" y="179417"/>
                          <a:pt x="67744" y="179891"/>
                          <a:pt x="67268" y="180323"/>
                        </a:cubicBezTo>
                        <a:cubicBezTo>
                          <a:pt x="66719" y="180793"/>
                          <a:pt x="66200" y="181297"/>
                          <a:pt x="65715" y="181833"/>
                        </a:cubicBezTo>
                        <a:cubicBezTo>
                          <a:pt x="65412" y="182178"/>
                          <a:pt x="65153" y="182566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0"/>
                          <a:pt x="95704" y="176679"/>
                          <a:pt x="91453" y="175187"/>
                        </a:cubicBezTo>
                        <a:cubicBezTo>
                          <a:pt x="90456" y="174815"/>
                          <a:pt x="89431" y="174526"/>
                          <a:pt x="88386" y="174325"/>
                        </a:cubicBezTo>
                        <a:lnTo>
                          <a:pt x="87090" y="174022"/>
                        </a:lnTo>
                        <a:lnTo>
                          <a:pt x="87090" y="121030"/>
                        </a:lnTo>
                        <a:lnTo>
                          <a:pt x="88343" y="120727"/>
                        </a:lnTo>
                        <a:cubicBezTo>
                          <a:pt x="90762" y="120192"/>
                          <a:pt x="93080" y="119275"/>
                          <a:pt x="95209" y="118009"/>
                        </a:cubicBezTo>
                        <a:lnTo>
                          <a:pt x="96072" y="117405"/>
                        </a:lnTo>
                        <a:lnTo>
                          <a:pt x="114426" y="117405"/>
                        </a:lnTo>
                        <a:cubicBezTo>
                          <a:pt x="115640" y="117400"/>
                          <a:pt x="116623" y="116417"/>
                          <a:pt x="116628" y="11520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70" name="Google Shape;570;p4"/>
                  <p:cNvSpPr/>
                  <p:nvPr/>
                </p:nvSpPr>
                <p:spPr>
                  <a:xfrm>
                    <a:off x="5030321" y="2947048"/>
                    <a:ext cx="34028" cy="20283"/>
                  </a:xfrm>
                  <a:custGeom>
                    <a:rect b="b" l="l" r="r" t="t"/>
                    <a:pathLst>
                      <a:path extrusionOk="0" h="20283" w="34028">
                        <a:moveTo>
                          <a:pt x="34362" y="9906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4"/>
                        </a:cubicBezTo>
                        <a:lnTo>
                          <a:pt x="17089" y="20264"/>
                        </a:lnTo>
                        <a:cubicBezTo>
                          <a:pt x="7934" y="20264"/>
                          <a:pt x="421" y="15819"/>
                          <a:pt x="334" y="10338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6"/>
                          <a:pt x="12954" y="-24"/>
                          <a:pt x="17218" y="24"/>
                        </a:cubicBezTo>
                        <a:lnTo>
                          <a:pt x="17565" y="-19"/>
                        </a:lnTo>
                        <a:cubicBezTo>
                          <a:pt x="26762" y="-19"/>
                          <a:pt x="34277" y="4426"/>
                          <a:pt x="34362" y="9906"/>
                        </a:cubicBezTo>
                        <a:close/>
                        <a:moveTo>
                          <a:pt x="27843" y="14223"/>
                        </a:moveTo>
                        <a:cubicBezTo>
                          <a:pt x="28835" y="13618"/>
                          <a:pt x="31081" y="11978"/>
                          <a:pt x="31081" y="9950"/>
                        </a:cubicBezTo>
                        <a:cubicBezTo>
                          <a:pt x="31038" y="6800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5"/>
                          <a:pt x="9983" y="4185"/>
                          <a:pt x="6811" y="6023"/>
                        </a:cubicBezTo>
                        <a:cubicBezTo>
                          <a:pt x="5861" y="6628"/>
                          <a:pt x="3573" y="8310"/>
                          <a:pt x="3616" y="10295"/>
                        </a:cubicBezTo>
                        <a:cubicBezTo>
                          <a:pt x="3659" y="13446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6"/>
                          <a:pt x="24685" y="16062"/>
                          <a:pt x="27843" y="1422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71" name="Google Shape;571;p4"/>
                <p:cNvGrpSpPr/>
                <p:nvPr/>
              </p:nvGrpSpPr>
              <p:grpSpPr>
                <a:xfrm>
                  <a:off x="3627127" y="1121924"/>
                  <a:ext cx="320728" cy="239680"/>
                  <a:chOff x="5409202" y="2853849"/>
                  <a:chExt cx="320728" cy="239680"/>
                </a:xfrm>
              </p:grpSpPr>
              <p:sp>
                <p:nvSpPr>
                  <p:cNvPr id="572" name="Google Shape;572;p4"/>
                  <p:cNvSpPr/>
                  <p:nvPr/>
                </p:nvSpPr>
                <p:spPr>
                  <a:xfrm>
                    <a:off x="5409202" y="3052533"/>
                    <a:ext cx="320728" cy="40996"/>
                  </a:xfrm>
                  <a:custGeom>
                    <a:rect b="b" l="l" r="r" t="t"/>
                    <a:pathLst>
                      <a:path extrusionOk="0" h="40996" w="320728">
                        <a:moveTo>
                          <a:pt x="0" y="0"/>
                        </a:moveTo>
                        <a:lnTo>
                          <a:pt x="320728" y="0"/>
                        </a:lnTo>
                        <a:lnTo>
                          <a:pt x="320728" y="40997"/>
                        </a:lnTo>
                        <a:lnTo>
                          <a:pt x="0" y="40997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73" name="Google Shape;573;p4"/>
                  <p:cNvSpPr/>
                  <p:nvPr/>
                </p:nvSpPr>
                <p:spPr>
                  <a:xfrm>
                    <a:off x="5524935" y="2930581"/>
                    <a:ext cx="87275" cy="99641"/>
                  </a:xfrm>
                  <a:custGeom>
                    <a:rect b="b" l="l" r="r" t="t"/>
                    <a:pathLst>
                      <a:path extrusionOk="0" h="99641" w="87275">
                        <a:moveTo>
                          <a:pt x="87609" y="3735"/>
                        </a:moveTo>
                        <a:lnTo>
                          <a:pt x="72623" y="66006"/>
                        </a:lnTo>
                        <a:lnTo>
                          <a:pt x="72970" y="66567"/>
                        </a:lnTo>
                        <a:cubicBezTo>
                          <a:pt x="74550" y="69418"/>
                          <a:pt x="75368" y="72629"/>
                          <a:pt x="75344" y="75888"/>
                        </a:cubicBezTo>
                        <a:lnTo>
                          <a:pt x="75344" y="99623"/>
                        </a:lnTo>
                        <a:lnTo>
                          <a:pt x="9100" y="99623"/>
                        </a:lnTo>
                        <a:lnTo>
                          <a:pt x="9100" y="75888"/>
                        </a:lnTo>
                        <a:cubicBezTo>
                          <a:pt x="9000" y="71113"/>
                          <a:pt x="10820" y="66496"/>
                          <a:pt x="14152" y="63071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6"/>
                        </a:lnTo>
                        <a:lnTo>
                          <a:pt x="62346" y="59706"/>
                        </a:lnTo>
                        <a:cubicBezTo>
                          <a:pt x="63414" y="59719"/>
                          <a:pt x="64474" y="59878"/>
                          <a:pt x="65499" y="60181"/>
                        </a:cubicBezTo>
                        <a:lnTo>
                          <a:pt x="67139" y="60698"/>
                        </a:lnTo>
                        <a:lnTo>
                          <a:pt x="81433" y="1232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74" name="Google Shape;574;p4"/>
                  <p:cNvSpPr/>
                  <p:nvPr/>
                </p:nvSpPr>
                <p:spPr>
                  <a:xfrm>
                    <a:off x="5540869" y="2853849"/>
                    <a:ext cx="55751" cy="53957"/>
                  </a:xfrm>
                  <a:custGeom>
                    <a:rect b="b" l="l" r="r" t="t"/>
                    <a:pathLst>
                      <a:path extrusionOk="0" h="53957" w="55751">
                        <a:moveTo>
                          <a:pt x="56042" y="37615"/>
                        </a:moveTo>
                        <a:cubicBezTo>
                          <a:pt x="56035" y="37946"/>
                          <a:pt x="56049" y="38278"/>
                          <a:pt x="56085" y="38608"/>
                        </a:cubicBezTo>
                        <a:cubicBezTo>
                          <a:pt x="52542" y="43484"/>
                          <a:pt x="48276" y="47792"/>
                          <a:pt x="43432" y="51381"/>
                        </a:cubicBezTo>
                        <a:cubicBezTo>
                          <a:pt x="37973" y="53174"/>
                          <a:pt x="32248" y="54021"/>
                          <a:pt x="26504" y="53884"/>
                        </a:cubicBezTo>
                        <a:cubicBezTo>
                          <a:pt x="21557" y="54168"/>
                          <a:pt x="16611" y="53327"/>
                          <a:pt x="12037" y="51425"/>
                        </a:cubicBezTo>
                        <a:cubicBezTo>
                          <a:pt x="8966" y="49027"/>
                          <a:pt x="6310" y="46140"/>
                          <a:pt x="4177" y="42880"/>
                        </a:cubicBezTo>
                        <a:lnTo>
                          <a:pt x="4177" y="42319"/>
                        </a:lnTo>
                        <a:lnTo>
                          <a:pt x="3745" y="42319"/>
                        </a:lnTo>
                        <a:cubicBezTo>
                          <a:pt x="2882" y="41196"/>
                          <a:pt x="2104" y="40075"/>
                          <a:pt x="1456" y="39125"/>
                        </a:cubicBezTo>
                        <a:lnTo>
                          <a:pt x="1414" y="39083"/>
                        </a:lnTo>
                        <a:cubicBezTo>
                          <a:pt x="1025" y="38522"/>
                          <a:pt x="679" y="37960"/>
                          <a:pt x="334" y="37529"/>
                        </a:cubicBezTo>
                        <a:lnTo>
                          <a:pt x="1587" y="34854"/>
                        </a:lnTo>
                        <a:lnTo>
                          <a:pt x="1716" y="34551"/>
                        </a:lnTo>
                        <a:lnTo>
                          <a:pt x="1759" y="34120"/>
                        </a:lnTo>
                        <a:cubicBezTo>
                          <a:pt x="1823" y="33909"/>
                          <a:pt x="1866" y="33692"/>
                          <a:pt x="1889" y="33472"/>
                        </a:cubicBezTo>
                        <a:lnTo>
                          <a:pt x="1889" y="29934"/>
                        </a:lnTo>
                        <a:cubicBezTo>
                          <a:pt x="174" y="15205"/>
                          <a:pt x="10733" y="1876"/>
                          <a:pt x="25473" y="163"/>
                        </a:cubicBezTo>
                        <a:cubicBezTo>
                          <a:pt x="40212" y="-1550"/>
                          <a:pt x="53550" y="9002"/>
                          <a:pt x="55264" y="23731"/>
                        </a:cubicBezTo>
                        <a:cubicBezTo>
                          <a:pt x="55504" y="25792"/>
                          <a:pt x="55504" y="27873"/>
                          <a:pt x="55264" y="29934"/>
                        </a:cubicBezTo>
                        <a:lnTo>
                          <a:pt x="55264" y="35069"/>
                        </a:lnTo>
                        <a:lnTo>
                          <a:pt x="55393" y="35371"/>
                        </a:lnTo>
                        <a:cubicBezTo>
                          <a:pt x="55386" y="35531"/>
                          <a:pt x="55401" y="35691"/>
                          <a:pt x="55437" y="35846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75" name="Google Shape;575;p4"/>
                <p:cNvGrpSpPr/>
                <p:nvPr/>
              </p:nvGrpSpPr>
              <p:grpSpPr>
                <a:xfrm>
                  <a:off x="3594313" y="1115522"/>
                  <a:ext cx="381012" cy="256076"/>
                  <a:chOff x="5376388" y="2847447"/>
                  <a:chExt cx="381012" cy="256076"/>
                </a:xfrm>
              </p:grpSpPr>
              <p:sp>
                <p:nvSpPr>
                  <p:cNvPr id="576" name="Google Shape;576;p4"/>
                  <p:cNvSpPr/>
                  <p:nvPr/>
                </p:nvSpPr>
                <p:spPr>
                  <a:xfrm>
                    <a:off x="5376388" y="2847447"/>
                    <a:ext cx="381012" cy="256076"/>
                  </a:xfrm>
                  <a:custGeom>
                    <a:rect b="b" l="l" r="r" t="t"/>
                    <a:pathLst>
                      <a:path extrusionOk="0" h="256076" w="381012">
                        <a:moveTo>
                          <a:pt x="381347" y="182913"/>
                        </a:moveTo>
                        <a:lnTo>
                          <a:pt x="381347" y="201943"/>
                        </a:lnTo>
                        <a:cubicBezTo>
                          <a:pt x="381347" y="203754"/>
                          <a:pt x="379879" y="205222"/>
                          <a:pt x="378068" y="205222"/>
                        </a:cubicBezTo>
                        <a:cubicBezTo>
                          <a:pt x="378067" y="205222"/>
                          <a:pt x="378065" y="205222"/>
                          <a:pt x="378064" y="205222"/>
                        </a:cubicBezTo>
                        <a:lnTo>
                          <a:pt x="363814" y="205222"/>
                        </a:lnTo>
                        <a:lnTo>
                          <a:pt x="363814" y="247816"/>
                        </a:lnTo>
                        <a:cubicBezTo>
                          <a:pt x="364088" y="248335"/>
                          <a:pt x="364236" y="248912"/>
                          <a:pt x="364246" y="249499"/>
                        </a:cubicBezTo>
                        <a:lnTo>
                          <a:pt x="364246" y="252778"/>
                        </a:lnTo>
                        <a:cubicBezTo>
                          <a:pt x="364247" y="254589"/>
                          <a:pt x="362778" y="256057"/>
                          <a:pt x="360966" y="256058"/>
                        </a:cubicBezTo>
                        <a:cubicBezTo>
                          <a:pt x="360965" y="256058"/>
                          <a:pt x="360965" y="256058"/>
                          <a:pt x="360964" y="256058"/>
                        </a:cubicBezTo>
                        <a:lnTo>
                          <a:pt x="28273" y="256058"/>
                        </a:lnTo>
                        <a:cubicBezTo>
                          <a:pt x="26014" y="255181"/>
                          <a:pt x="24228" y="253396"/>
                          <a:pt x="23351" y="251138"/>
                        </a:cubicBezTo>
                        <a:lnTo>
                          <a:pt x="23351" y="205222"/>
                        </a:lnTo>
                        <a:lnTo>
                          <a:pt x="3615" y="205222"/>
                        </a:lnTo>
                        <a:cubicBezTo>
                          <a:pt x="1804" y="205223"/>
                          <a:pt x="334" y="203756"/>
                          <a:pt x="334" y="201946"/>
                        </a:cubicBezTo>
                        <a:cubicBezTo>
                          <a:pt x="334" y="201945"/>
                          <a:pt x="334" y="201944"/>
                          <a:pt x="334" y="201943"/>
                        </a:cubicBezTo>
                        <a:lnTo>
                          <a:pt x="334" y="182913"/>
                        </a:lnTo>
                        <a:cubicBezTo>
                          <a:pt x="332" y="181102"/>
                          <a:pt x="1800" y="179634"/>
                          <a:pt x="3612" y="179633"/>
                        </a:cubicBezTo>
                        <a:cubicBezTo>
                          <a:pt x="3613" y="179633"/>
                          <a:pt x="3614" y="179633"/>
                          <a:pt x="3615" y="179633"/>
                        </a:cubicBezTo>
                        <a:lnTo>
                          <a:pt x="59020" y="179633"/>
                        </a:lnTo>
                        <a:cubicBezTo>
                          <a:pt x="62659" y="174743"/>
                          <a:pt x="67662" y="171035"/>
                          <a:pt x="73401" y="168974"/>
                        </a:cubicBezTo>
                        <a:lnTo>
                          <a:pt x="73401" y="127028"/>
                        </a:lnTo>
                        <a:cubicBezTo>
                          <a:pt x="70728" y="126392"/>
                          <a:pt x="68166" y="125360"/>
                          <a:pt x="65800" y="123964"/>
                        </a:cubicBezTo>
                        <a:lnTo>
                          <a:pt x="52629" y="123964"/>
                        </a:lnTo>
                        <a:cubicBezTo>
                          <a:pt x="47788" y="123964"/>
                          <a:pt x="43863" y="120042"/>
                          <a:pt x="43863" y="115203"/>
                        </a:cubicBezTo>
                        <a:cubicBezTo>
                          <a:pt x="43863" y="110365"/>
                          <a:pt x="47788" y="106443"/>
                          <a:pt x="52629" y="106443"/>
                        </a:cubicBezTo>
                        <a:lnTo>
                          <a:pt x="57293" y="106443"/>
                        </a:lnTo>
                        <a:cubicBezTo>
                          <a:pt x="58490" y="101994"/>
                          <a:pt x="61412" y="98205"/>
                          <a:pt x="65412" y="95914"/>
                        </a:cubicBezTo>
                        <a:cubicBezTo>
                          <a:pt x="70368" y="92942"/>
                          <a:pt x="76041" y="91376"/>
                          <a:pt x="81822" y="91383"/>
                        </a:cubicBezTo>
                        <a:lnTo>
                          <a:pt x="82296" y="91383"/>
                        </a:lnTo>
                        <a:cubicBezTo>
                          <a:pt x="91924" y="90621"/>
                          <a:pt x="101143" y="95412"/>
                          <a:pt x="106047" y="103725"/>
                        </a:cubicBezTo>
                        <a:lnTo>
                          <a:pt x="136924" y="82623"/>
                        </a:lnTo>
                        <a:cubicBezTo>
                          <a:pt x="137188" y="82462"/>
                          <a:pt x="137463" y="82318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2" y="65900"/>
                          <a:pt x="162339" y="58842"/>
                          <a:pt x="162144" y="51681"/>
                        </a:cubicBezTo>
                        <a:cubicBezTo>
                          <a:pt x="160589" y="49437"/>
                          <a:pt x="159380" y="47668"/>
                          <a:pt x="159078" y="47194"/>
                        </a:cubicBezTo>
                        <a:lnTo>
                          <a:pt x="158818" y="46805"/>
                        </a:lnTo>
                        <a:cubicBezTo>
                          <a:pt x="158500" y="46332"/>
                          <a:pt x="158321" y="45778"/>
                          <a:pt x="158301" y="45208"/>
                        </a:cubicBezTo>
                        <a:lnTo>
                          <a:pt x="158215" y="43827"/>
                        </a:lnTo>
                        <a:cubicBezTo>
                          <a:pt x="158173" y="43282"/>
                          <a:pt x="158262" y="42735"/>
                          <a:pt x="158473" y="42231"/>
                        </a:cubicBezTo>
                        <a:lnTo>
                          <a:pt x="159855" y="39339"/>
                        </a:lnTo>
                        <a:lnTo>
                          <a:pt x="159855" y="36491"/>
                        </a:lnTo>
                        <a:cubicBezTo>
                          <a:pt x="158135" y="18127"/>
                          <a:pt x="171638" y="1848"/>
                          <a:pt x="190014" y="129"/>
                        </a:cubicBezTo>
                        <a:cubicBezTo>
                          <a:pt x="208391" y="-1590"/>
                          <a:pt x="224682" y="11903"/>
                          <a:pt x="226402" y="30266"/>
                        </a:cubicBezTo>
                        <a:cubicBezTo>
                          <a:pt x="226596" y="32337"/>
                          <a:pt x="226596" y="34421"/>
                          <a:pt x="226402" y="36491"/>
                        </a:cubicBezTo>
                        <a:lnTo>
                          <a:pt x="226402" y="40850"/>
                        </a:lnTo>
                        <a:lnTo>
                          <a:pt x="226964" y="42663"/>
                        </a:lnTo>
                        <a:cubicBezTo>
                          <a:pt x="227084" y="42994"/>
                          <a:pt x="227142" y="43345"/>
                          <a:pt x="227136" y="43698"/>
                        </a:cubicBezTo>
                        <a:cubicBezTo>
                          <a:pt x="227122" y="44058"/>
                          <a:pt x="227136" y="44419"/>
                          <a:pt x="227179" y="44776"/>
                        </a:cubicBezTo>
                        <a:lnTo>
                          <a:pt x="227309" y="45511"/>
                        </a:lnTo>
                        <a:cubicBezTo>
                          <a:pt x="227468" y="46413"/>
                          <a:pt x="227232" y="47340"/>
                          <a:pt x="226661" y="48056"/>
                        </a:cubicBezTo>
                        <a:lnTo>
                          <a:pt x="226229" y="48661"/>
                        </a:lnTo>
                        <a:cubicBezTo>
                          <a:pt x="225927" y="49049"/>
                          <a:pt x="224804" y="50473"/>
                          <a:pt x="223293" y="52285"/>
                        </a:cubicBezTo>
                        <a:cubicBezTo>
                          <a:pt x="223047" y="59319"/>
                          <a:pt x="221479" y="66243"/>
                          <a:pt x="218672" y="72698"/>
                        </a:cubicBezTo>
                        <a:lnTo>
                          <a:pt x="222602" y="74424"/>
                        </a:lnTo>
                        <a:lnTo>
                          <a:pt x="244410" y="83270"/>
                        </a:lnTo>
                        <a:lnTo>
                          <a:pt x="254386" y="87111"/>
                        </a:lnTo>
                        <a:cubicBezTo>
                          <a:pt x="255044" y="87381"/>
                          <a:pt x="255601" y="87848"/>
                          <a:pt x="255983" y="88449"/>
                        </a:cubicBezTo>
                        <a:lnTo>
                          <a:pt x="256976" y="90088"/>
                        </a:lnTo>
                        <a:lnTo>
                          <a:pt x="301154" y="133933"/>
                        </a:lnTo>
                        <a:cubicBezTo>
                          <a:pt x="305235" y="132241"/>
                          <a:pt x="309603" y="131347"/>
                          <a:pt x="314022" y="131300"/>
                        </a:cubicBezTo>
                        <a:lnTo>
                          <a:pt x="314498" y="131300"/>
                        </a:lnTo>
                        <a:cubicBezTo>
                          <a:pt x="328058" y="131300"/>
                          <a:pt x="338810" y="138852"/>
                          <a:pt x="339458" y="148562"/>
                        </a:cubicBezTo>
                        <a:lnTo>
                          <a:pt x="345158" y="148562"/>
                        </a:lnTo>
                        <a:cubicBezTo>
                          <a:pt x="350000" y="148562"/>
                          <a:pt x="353925" y="152484"/>
                          <a:pt x="353925" y="157322"/>
                        </a:cubicBezTo>
                        <a:cubicBezTo>
                          <a:pt x="353925" y="162160"/>
                          <a:pt x="350000" y="166082"/>
                          <a:pt x="345158" y="166082"/>
                        </a:cubicBezTo>
                        <a:lnTo>
                          <a:pt x="325251" y="166082"/>
                        </a:lnTo>
                        <a:cubicBezTo>
                          <a:pt x="324991" y="166169"/>
                          <a:pt x="324688" y="166298"/>
                          <a:pt x="324387" y="166384"/>
                        </a:cubicBezTo>
                        <a:lnTo>
                          <a:pt x="324387" y="170441"/>
                        </a:lnTo>
                        <a:cubicBezTo>
                          <a:pt x="329547" y="172269"/>
                          <a:pt x="334124" y="175443"/>
                          <a:pt x="337644" y="179633"/>
                        </a:cubicBezTo>
                        <a:lnTo>
                          <a:pt x="378064" y="179633"/>
                        </a:lnTo>
                        <a:cubicBezTo>
                          <a:pt x="379876" y="179632"/>
                          <a:pt x="381345" y="181098"/>
                          <a:pt x="381347" y="182909"/>
                        </a:cubicBezTo>
                        <a:cubicBezTo>
                          <a:pt x="381347" y="182910"/>
                          <a:pt x="381347" y="182911"/>
                          <a:pt x="381347" y="182912"/>
                        </a:cubicBezTo>
                        <a:close/>
                        <a:moveTo>
                          <a:pt x="374740" y="198663"/>
                        </a:moveTo>
                        <a:lnTo>
                          <a:pt x="374740" y="193830"/>
                        </a:lnTo>
                        <a:lnTo>
                          <a:pt x="6897" y="193830"/>
                        </a:lnTo>
                        <a:lnTo>
                          <a:pt x="6897" y="198663"/>
                        </a:lnTo>
                        <a:lnTo>
                          <a:pt x="374740" y="198663"/>
                        </a:lnTo>
                        <a:close/>
                        <a:moveTo>
                          <a:pt x="374740" y="190550"/>
                        </a:moveTo>
                        <a:lnTo>
                          <a:pt x="374740" y="186192"/>
                        </a:lnTo>
                        <a:lnTo>
                          <a:pt x="6897" y="186192"/>
                        </a:lnTo>
                        <a:lnTo>
                          <a:pt x="6897" y="190550"/>
                        </a:lnTo>
                        <a:close/>
                        <a:moveTo>
                          <a:pt x="353925" y="246219"/>
                        </a:moveTo>
                        <a:lnTo>
                          <a:pt x="353925" y="205222"/>
                        </a:lnTo>
                        <a:lnTo>
                          <a:pt x="33196" y="205222"/>
                        </a:lnTo>
                        <a:lnTo>
                          <a:pt x="33196" y="246219"/>
                        </a:lnTo>
                        <a:close/>
                        <a:moveTo>
                          <a:pt x="347360" y="157322"/>
                        </a:moveTo>
                        <a:cubicBezTo>
                          <a:pt x="347356" y="156108"/>
                          <a:pt x="346372" y="155126"/>
                          <a:pt x="345158" y="155121"/>
                        </a:cubicBezTo>
                        <a:lnTo>
                          <a:pt x="331124" y="155122"/>
                        </a:lnTo>
                        <a:lnTo>
                          <a:pt x="332160" y="152834"/>
                        </a:lnTo>
                        <a:cubicBezTo>
                          <a:pt x="332452" y="152144"/>
                          <a:pt x="332655" y="151419"/>
                          <a:pt x="332764" y="150676"/>
                        </a:cubicBezTo>
                        <a:cubicBezTo>
                          <a:pt x="332808" y="150417"/>
                          <a:pt x="332851" y="150159"/>
                          <a:pt x="332893" y="149856"/>
                        </a:cubicBezTo>
                        <a:lnTo>
                          <a:pt x="332893" y="149382"/>
                        </a:lnTo>
                        <a:cubicBezTo>
                          <a:pt x="332808" y="143038"/>
                          <a:pt x="324559" y="137859"/>
                          <a:pt x="314498" y="137859"/>
                        </a:cubicBezTo>
                        <a:lnTo>
                          <a:pt x="314065" y="137859"/>
                        </a:lnTo>
                        <a:cubicBezTo>
                          <a:pt x="312899" y="137903"/>
                          <a:pt x="311777" y="137989"/>
                          <a:pt x="310654" y="138119"/>
                        </a:cubicBezTo>
                        <a:lnTo>
                          <a:pt x="309359" y="138378"/>
                        </a:lnTo>
                        <a:cubicBezTo>
                          <a:pt x="308703" y="138465"/>
                          <a:pt x="308054" y="138595"/>
                          <a:pt x="307415" y="138766"/>
                        </a:cubicBezTo>
                        <a:cubicBezTo>
                          <a:pt x="306941" y="138895"/>
                          <a:pt x="306465" y="139025"/>
                          <a:pt x="305991" y="139197"/>
                        </a:cubicBezTo>
                        <a:cubicBezTo>
                          <a:pt x="305429" y="139370"/>
                          <a:pt x="304868" y="139542"/>
                          <a:pt x="304349" y="139758"/>
                        </a:cubicBezTo>
                        <a:cubicBezTo>
                          <a:pt x="303918" y="139930"/>
                          <a:pt x="303529" y="140146"/>
                          <a:pt x="303097" y="140319"/>
                        </a:cubicBezTo>
                        <a:cubicBezTo>
                          <a:pt x="302417" y="140630"/>
                          <a:pt x="301754" y="140976"/>
                          <a:pt x="301110" y="141355"/>
                        </a:cubicBezTo>
                        <a:lnTo>
                          <a:pt x="300031" y="142088"/>
                        </a:lnTo>
                        <a:lnTo>
                          <a:pt x="252787" y="95137"/>
                        </a:lnTo>
                        <a:lnTo>
                          <a:pt x="252528" y="95223"/>
                        </a:lnTo>
                        <a:lnTo>
                          <a:pt x="251665" y="93929"/>
                        </a:lnTo>
                        <a:lnTo>
                          <a:pt x="251621" y="93885"/>
                        </a:lnTo>
                        <a:lnTo>
                          <a:pt x="251536" y="93713"/>
                        </a:lnTo>
                        <a:lnTo>
                          <a:pt x="250974" y="92850"/>
                        </a:lnTo>
                        <a:lnTo>
                          <a:pt x="242423" y="89570"/>
                        </a:lnTo>
                        <a:lnTo>
                          <a:pt x="241992" y="89398"/>
                        </a:lnTo>
                        <a:lnTo>
                          <a:pt x="239271" y="88319"/>
                        </a:lnTo>
                        <a:lnTo>
                          <a:pt x="224717" y="148821"/>
                        </a:lnTo>
                        <a:cubicBezTo>
                          <a:pt x="226380" y="152019"/>
                          <a:pt x="227239" y="155573"/>
                          <a:pt x="227222" y="159177"/>
                        </a:cubicBezTo>
                        <a:lnTo>
                          <a:pt x="227222" y="182913"/>
                        </a:lnTo>
                        <a:lnTo>
                          <a:pt x="239745" y="182913"/>
                        </a:lnTo>
                        <a:lnTo>
                          <a:pt x="243934" y="138248"/>
                        </a:lnTo>
                        <a:lnTo>
                          <a:pt x="296965" y="178208"/>
                        </a:lnTo>
                        <a:cubicBezTo>
                          <a:pt x="299431" y="176177"/>
                          <a:pt x="302239" y="174599"/>
                          <a:pt x="305257" y="173548"/>
                        </a:cubicBezTo>
                        <a:cubicBezTo>
                          <a:pt x="305947" y="173289"/>
                          <a:pt x="306681" y="173073"/>
                          <a:pt x="307415" y="172857"/>
                        </a:cubicBezTo>
                        <a:lnTo>
                          <a:pt x="307415" y="164011"/>
                        </a:lnTo>
                        <a:cubicBezTo>
                          <a:pt x="306033" y="163711"/>
                          <a:pt x="304676" y="163307"/>
                          <a:pt x="303355" y="162802"/>
                        </a:cubicBezTo>
                        <a:lnTo>
                          <a:pt x="283361" y="162802"/>
                        </a:lnTo>
                        <a:cubicBezTo>
                          <a:pt x="280332" y="162802"/>
                          <a:pt x="277877" y="160349"/>
                          <a:pt x="277877" y="157322"/>
                        </a:cubicBezTo>
                        <a:cubicBezTo>
                          <a:pt x="277877" y="154295"/>
                          <a:pt x="280332" y="151842"/>
                          <a:pt x="283361" y="151842"/>
                        </a:cubicBezTo>
                        <a:lnTo>
                          <a:pt x="297699" y="152100"/>
                        </a:lnTo>
                        <a:cubicBezTo>
                          <a:pt x="297427" y="151382"/>
                          <a:pt x="297281" y="150623"/>
                          <a:pt x="297267" y="149856"/>
                        </a:cubicBezTo>
                        <a:lnTo>
                          <a:pt x="297267" y="149770"/>
                        </a:lnTo>
                        <a:cubicBezTo>
                          <a:pt x="297570" y="146801"/>
                          <a:pt x="299336" y="144178"/>
                          <a:pt x="301974" y="142779"/>
                        </a:cubicBezTo>
                        <a:cubicBezTo>
                          <a:pt x="305648" y="140610"/>
                          <a:pt x="309842" y="139477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09" y="143944"/>
                          <a:pt x="331253" y="149425"/>
                        </a:cubicBezTo>
                        <a:cubicBezTo>
                          <a:pt x="330980" y="152427"/>
                          <a:pt x="329210" y="155088"/>
                          <a:pt x="326546" y="156502"/>
                        </a:cubicBezTo>
                        <a:cubicBezTo>
                          <a:pt x="322870" y="158662"/>
                          <a:pt x="318675" y="159781"/>
                          <a:pt x="314411" y="159738"/>
                        </a:cubicBezTo>
                        <a:lnTo>
                          <a:pt x="314022" y="159782"/>
                        </a:lnTo>
                        <a:cubicBezTo>
                          <a:pt x="309050" y="159966"/>
                          <a:pt x="304168" y="158426"/>
                          <a:pt x="300203" y="155423"/>
                        </a:cubicBezTo>
                        <a:lnTo>
                          <a:pt x="283319" y="155122"/>
                        </a:lnTo>
                        <a:cubicBezTo>
                          <a:pt x="282103" y="155133"/>
                          <a:pt x="281126" y="156128"/>
                          <a:pt x="281138" y="157343"/>
                        </a:cubicBezTo>
                        <a:cubicBezTo>
                          <a:pt x="281150" y="158559"/>
                          <a:pt x="282145" y="159534"/>
                          <a:pt x="283361" y="159522"/>
                        </a:cubicBezTo>
                        <a:lnTo>
                          <a:pt x="304263" y="159653"/>
                        </a:lnTo>
                        <a:cubicBezTo>
                          <a:pt x="305895" y="160285"/>
                          <a:pt x="307588" y="160748"/>
                          <a:pt x="309315" y="161034"/>
                        </a:cubicBezTo>
                        <a:lnTo>
                          <a:pt x="310697" y="161248"/>
                        </a:lnTo>
                        <a:lnTo>
                          <a:pt x="310697" y="175533"/>
                        </a:lnTo>
                        <a:lnTo>
                          <a:pt x="309402" y="175792"/>
                        </a:lnTo>
                        <a:cubicBezTo>
                          <a:pt x="308358" y="175994"/>
                          <a:pt x="307332" y="176282"/>
                          <a:pt x="306336" y="176654"/>
                        </a:cubicBezTo>
                        <a:cubicBezTo>
                          <a:pt x="302690" y="177929"/>
                          <a:pt x="299413" y="180077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4"/>
                        </a:lnTo>
                        <a:cubicBezTo>
                          <a:pt x="330821" y="181920"/>
                          <a:pt x="330303" y="181531"/>
                          <a:pt x="329785" y="181100"/>
                        </a:cubicBezTo>
                        <a:cubicBezTo>
                          <a:pt x="329388" y="180717"/>
                          <a:pt x="328969" y="180357"/>
                          <a:pt x="328532" y="180021"/>
                        </a:cubicBezTo>
                        <a:cubicBezTo>
                          <a:pt x="327971" y="179633"/>
                          <a:pt x="327366" y="179288"/>
                          <a:pt x="326805" y="178899"/>
                        </a:cubicBezTo>
                        <a:cubicBezTo>
                          <a:pt x="326374" y="178640"/>
                          <a:pt x="325941" y="178338"/>
                          <a:pt x="325509" y="178079"/>
                        </a:cubicBezTo>
                        <a:cubicBezTo>
                          <a:pt x="324539" y="177596"/>
                          <a:pt x="323545" y="177164"/>
                          <a:pt x="322530" y="176785"/>
                        </a:cubicBezTo>
                        <a:lnTo>
                          <a:pt x="322185" y="176654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2"/>
                        </a:cubicBezTo>
                        <a:lnTo>
                          <a:pt x="317823" y="175533"/>
                        </a:lnTo>
                        <a:lnTo>
                          <a:pt x="317823" y="161163"/>
                        </a:lnTo>
                        <a:lnTo>
                          <a:pt x="319162" y="160904"/>
                        </a:lnTo>
                        <a:cubicBezTo>
                          <a:pt x="319723" y="160774"/>
                          <a:pt x="320285" y="160645"/>
                          <a:pt x="320802" y="160515"/>
                        </a:cubicBezTo>
                        <a:cubicBezTo>
                          <a:pt x="321607" y="160331"/>
                          <a:pt x="322400" y="160101"/>
                          <a:pt x="323177" y="159825"/>
                        </a:cubicBezTo>
                        <a:cubicBezTo>
                          <a:pt x="323399" y="159773"/>
                          <a:pt x="323616" y="159701"/>
                          <a:pt x="323825" y="159609"/>
                        </a:cubicBezTo>
                        <a:lnTo>
                          <a:pt x="324387" y="159522"/>
                        </a:lnTo>
                        <a:lnTo>
                          <a:pt x="345158" y="159522"/>
                        </a:lnTo>
                        <a:cubicBezTo>
                          <a:pt x="346372" y="159518"/>
                          <a:pt x="347356" y="158535"/>
                          <a:pt x="347360" y="157322"/>
                        </a:cubicBezTo>
                        <a:close/>
                        <a:moveTo>
                          <a:pt x="324775" y="153740"/>
                        </a:moveTo>
                        <a:cubicBezTo>
                          <a:pt x="325769" y="153136"/>
                          <a:pt x="328014" y="151496"/>
                          <a:pt x="327971" y="149468"/>
                        </a:cubicBezTo>
                        <a:cubicBezTo>
                          <a:pt x="327927" y="146318"/>
                          <a:pt x="322185" y="142779"/>
                          <a:pt x="314498" y="142779"/>
                        </a:cubicBezTo>
                        <a:lnTo>
                          <a:pt x="314152" y="142779"/>
                        </a:lnTo>
                        <a:cubicBezTo>
                          <a:pt x="310499" y="142759"/>
                          <a:pt x="306907" y="143713"/>
                          <a:pt x="303744" y="145541"/>
                        </a:cubicBezTo>
                        <a:cubicBezTo>
                          <a:pt x="302794" y="146145"/>
                          <a:pt x="300505" y="147785"/>
                          <a:pt x="300549" y="149814"/>
                        </a:cubicBezTo>
                        <a:cubicBezTo>
                          <a:pt x="300592" y="152963"/>
                          <a:pt x="306336" y="156459"/>
                          <a:pt x="314022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7" y="182054"/>
                          <a:pt x="293809" y="181233"/>
                          <a:pt x="294547" y="180453"/>
                        </a:cubicBezTo>
                        <a:lnTo>
                          <a:pt x="246655" y="144419"/>
                        </a:lnTo>
                        <a:lnTo>
                          <a:pt x="243028" y="182913"/>
                        </a:lnTo>
                        <a:close/>
                        <a:moveTo>
                          <a:pt x="221220" y="149295"/>
                        </a:moveTo>
                        <a:lnTo>
                          <a:pt x="236205" y="87024"/>
                        </a:lnTo>
                        <a:lnTo>
                          <a:pt x="230030" y="84522"/>
                        </a:lnTo>
                        <a:lnTo>
                          <a:pt x="215736" y="143987"/>
                        </a:lnTo>
                        <a:lnTo>
                          <a:pt x="214094" y="143470"/>
                        </a:lnTo>
                        <a:cubicBezTo>
                          <a:pt x="213071" y="143168"/>
                          <a:pt x="212010" y="143007"/>
                          <a:pt x="210942" y="142995"/>
                        </a:cubicBezTo>
                        <a:lnTo>
                          <a:pt x="169528" y="142995"/>
                        </a:lnTo>
                        <a:lnTo>
                          <a:pt x="155191" y="83270"/>
                        </a:lnTo>
                        <a:lnTo>
                          <a:pt x="148929" y="85385"/>
                        </a:lnTo>
                        <a:lnTo>
                          <a:pt x="163439" y="145714"/>
                        </a:lnTo>
                        <a:lnTo>
                          <a:pt x="162749" y="146361"/>
                        </a:lnTo>
                        <a:cubicBezTo>
                          <a:pt x="159416" y="149785"/>
                          <a:pt x="157596" y="154402"/>
                          <a:pt x="157696" y="159177"/>
                        </a:cubicBezTo>
                        <a:lnTo>
                          <a:pt x="157696" y="182913"/>
                        </a:lnTo>
                        <a:lnTo>
                          <a:pt x="223940" y="182913"/>
                        </a:lnTo>
                        <a:lnTo>
                          <a:pt x="223940" y="159177"/>
                        </a:lnTo>
                        <a:cubicBezTo>
                          <a:pt x="223964" y="155918"/>
                          <a:pt x="223146" y="152707"/>
                          <a:pt x="221565" y="149856"/>
                        </a:cubicBezTo>
                        <a:close/>
                        <a:moveTo>
                          <a:pt x="213360" y="139930"/>
                        </a:moveTo>
                        <a:lnTo>
                          <a:pt x="226920" y="83486"/>
                        </a:lnTo>
                        <a:lnTo>
                          <a:pt x="219967" y="80422"/>
                        </a:lnTo>
                        <a:lnTo>
                          <a:pt x="216470" y="78998"/>
                        </a:lnTo>
                        <a:lnTo>
                          <a:pt x="199066" y="99323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8"/>
                        </a:lnTo>
                        <a:lnTo>
                          <a:pt x="158300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4"/>
                          <a:pt x="213360" y="139931"/>
                        </a:cubicBezTo>
                        <a:close/>
                        <a:moveTo>
                          <a:pt x="220615" y="45165"/>
                        </a:moveTo>
                        <a:cubicBezTo>
                          <a:pt x="220579" y="44836"/>
                          <a:pt x="220565" y="44504"/>
                          <a:pt x="220572" y="44173"/>
                        </a:cubicBezTo>
                        <a:lnTo>
                          <a:pt x="219967" y="42403"/>
                        </a:lnTo>
                        <a:cubicBezTo>
                          <a:pt x="219932" y="42248"/>
                          <a:pt x="219918" y="42088"/>
                          <a:pt x="219925" y="41928"/>
                        </a:cubicBezTo>
                        <a:lnTo>
                          <a:pt x="219795" y="41626"/>
                        </a:lnTo>
                        <a:lnTo>
                          <a:pt x="219795" y="36491"/>
                        </a:lnTo>
                        <a:cubicBezTo>
                          <a:pt x="221509" y="21762"/>
                          <a:pt x="210950" y="8433"/>
                          <a:pt x="196210" y="6720"/>
                        </a:cubicBezTo>
                        <a:cubicBezTo>
                          <a:pt x="181471" y="5007"/>
                          <a:pt x="168133" y="15559"/>
                          <a:pt x="166419" y="30288"/>
                        </a:cubicBezTo>
                        <a:cubicBezTo>
                          <a:pt x="166179" y="32349"/>
                          <a:pt x="166179" y="34430"/>
                          <a:pt x="166419" y="36491"/>
                        </a:cubicBezTo>
                        <a:lnTo>
                          <a:pt x="166419" y="40030"/>
                        </a:lnTo>
                        <a:cubicBezTo>
                          <a:pt x="166397" y="40249"/>
                          <a:pt x="166353" y="40466"/>
                          <a:pt x="166290" y="40677"/>
                        </a:cubicBezTo>
                        <a:lnTo>
                          <a:pt x="166246" y="41109"/>
                        </a:lnTo>
                        <a:lnTo>
                          <a:pt x="166117" y="41411"/>
                        </a:lnTo>
                        <a:lnTo>
                          <a:pt x="164865" y="44086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5" y="46633"/>
                          <a:pt x="167412" y="47755"/>
                          <a:pt x="168276" y="48877"/>
                        </a:cubicBezTo>
                        <a:lnTo>
                          <a:pt x="168707" y="48877"/>
                        </a:lnTo>
                        <a:lnTo>
                          <a:pt x="168707" y="49437"/>
                        </a:lnTo>
                        <a:cubicBezTo>
                          <a:pt x="170841" y="52697"/>
                          <a:pt x="173496" y="55584"/>
                          <a:pt x="176567" y="57982"/>
                        </a:cubicBezTo>
                        <a:cubicBezTo>
                          <a:pt x="181141" y="59885"/>
                          <a:pt x="186088" y="60726"/>
                          <a:pt x="191034" y="60441"/>
                        </a:cubicBezTo>
                        <a:cubicBezTo>
                          <a:pt x="196778" y="60578"/>
                          <a:pt x="202503" y="59731"/>
                          <a:pt x="207962" y="57938"/>
                        </a:cubicBezTo>
                        <a:cubicBezTo>
                          <a:pt x="212806" y="54349"/>
                          <a:pt x="217073" y="50042"/>
                          <a:pt x="220615" y="45165"/>
                        </a:cubicBezTo>
                        <a:close/>
                        <a:moveTo>
                          <a:pt x="198850" y="94533"/>
                        </a:moveTo>
                        <a:lnTo>
                          <a:pt x="213231" y="77703"/>
                        </a:lnTo>
                        <a:lnTo>
                          <a:pt x="212886" y="77530"/>
                        </a:lnTo>
                        <a:lnTo>
                          <a:pt x="212842" y="77530"/>
                        </a:lnTo>
                        <a:lnTo>
                          <a:pt x="212367" y="77358"/>
                        </a:lnTo>
                        <a:cubicBezTo>
                          <a:pt x="208439" y="84154"/>
                          <a:pt x="201482" y="88650"/>
                          <a:pt x="193668" y="89441"/>
                        </a:cubicBezTo>
                        <a:close/>
                        <a:moveTo>
                          <a:pt x="211244" y="72914"/>
                        </a:moveTo>
                        <a:cubicBezTo>
                          <a:pt x="214175" y="67374"/>
                          <a:pt x="215939" y="61294"/>
                          <a:pt x="216426" y="55047"/>
                        </a:cubicBezTo>
                        <a:cubicBezTo>
                          <a:pt x="214401" y="57421"/>
                          <a:pt x="211975" y="59422"/>
                          <a:pt x="209258" y="60959"/>
                        </a:cubicBezTo>
                        <a:cubicBezTo>
                          <a:pt x="203394" y="62946"/>
                          <a:pt x="197224" y="63881"/>
                          <a:pt x="191034" y="63721"/>
                        </a:cubicBezTo>
                        <a:cubicBezTo>
                          <a:pt x="185536" y="63951"/>
                          <a:pt x="180054" y="62979"/>
                          <a:pt x="174970" y="60873"/>
                        </a:cubicBezTo>
                        <a:cubicBezTo>
                          <a:pt x="172695" y="59318"/>
                          <a:pt x="170683" y="57410"/>
                          <a:pt x="169010" y="55220"/>
                        </a:cubicBezTo>
                        <a:cubicBezTo>
                          <a:pt x="169550" y="61375"/>
                          <a:pt x="171312" y="67360"/>
                          <a:pt x="174193" y="72827"/>
                        </a:cubicBezTo>
                        <a:cubicBezTo>
                          <a:pt x="174279" y="72956"/>
                          <a:pt x="174235" y="73043"/>
                          <a:pt x="174279" y="73172"/>
                        </a:cubicBezTo>
                        <a:cubicBezTo>
                          <a:pt x="177883" y="83353"/>
                          <a:pt x="189064" y="88687"/>
                          <a:pt x="199252" y="85085"/>
                        </a:cubicBezTo>
                        <a:cubicBezTo>
                          <a:pt x="204807" y="83122"/>
                          <a:pt x="209180" y="78761"/>
                          <a:pt x="211158" y="73215"/>
                        </a:cubicBezTo>
                        <a:cubicBezTo>
                          <a:pt x="211201" y="73128"/>
                          <a:pt x="211158" y="72999"/>
                          <a:pt x="211244" y="72914"/>
                        </a:cubicBezTo>
                        <a:close/>
                        <a:moveTo>
                          <a:pt x="185118" y="95310"/>
                        </a:moveTo>
                        <a:lnTo>
                          <a:pt x="191811" y="89441"/>
                        </a:lnTo>
                        <a:cubicBezTo>
                          <a:pt x="183963" y="88650"/>
                          <a:pt x="176982" y="84117"/>
                          <a:pt x="173070" y="77272"/>
                        </a:cubicBezTo>
                        <a:lnTo>
                          <a:pt x="171688" y="77746"/>
                        </a:lnTo>
                        <a:close/>
                        <a:moveTo>
                          <a:pt x="159812" y="144677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3"/>
                        </a:lnTo>
                        <a:lnTo>
                          <a:pt x="114425" y="109723"/>
                        </a:lnTo>
                        <a:cubicBezTo>
                          <a:pt x="117454" y="109723"/>
                          <a:pt x="119910" y="112177"/>
                          <a:pt x="119910" y="115204"/>
                        </a:cubicBezTo>
                        <a:cubicBezTo>
                          <a:pt x="119910" y="118231"/>
                          <a:pt x="117454" y="120685"/>
                          <a:pt x="114425" y="120685"/>
                        </a:cubicBezTo>
                        <a:lnTo>
                          <a:pt x="96979" y="120771"/>
                        </a:lnTo>
                        <a:cubicBezTo>
                          <a:pt x="94924" y="122019"/>
                          <a:pt x="92698" y="122964"/>
                          <a:pt x="90372" y="123575"/>
                        </a:cubicBezTo>
                        <a:lnTo>
                          <a:pt x="90372" y="144074"/>
                        </a:lnTo>
                        <a:cubicBezTo>
                          <a:pt x="95900" y="142650"/>
                          <a:pt x="112699" y="137040"/>
                          <a:pt x="128504" y="130696"/>
                        </a:cubicBezTo>
                        <a:cubicBezTo>
                          <a:pt x="130525" y="129695"/>
                          <a:pt x="132891" y="129664"/>
                          <a:pt x="134938" y="130609"/>
                        </a:cubicBezTo>
                        <a:cubicBezTo>
                          <a:pt x="136468" y="131408"/>
                          <a:pt x="137584" y="132821"/>
                          <a:pt x="138005" y="134494"/>
                        </a:cubicBezTo>
                        <a:lnTo>
                          <a:pt x="142106" y="182913"/>
                        </a:lnTo>
                        <a:lnTo>
                          <a:pt x="154415" y="182913"/>
                        </a:lnTo>
                        <a:lnTo>
                          <a:pt x="154415" y="159177"/>
                        </a:lnTo>
                        <a:cubicBezTo>
                          <a:pt x="154328" y="153838"/>
                          <a:pt x="156255" y="148662"/>
                          <a:pt x="159812" y="144677"/>
                        </a:cubicBezTo>
                        <a:close/>
                        <a:moveTo>
                          <a:pt x="138824" y="182913"/>
                        </a:moveTo>
                        <a:lnTo>
                          <a:pt x="134766" y="135054"/>
                        </a:lnTo>
                        <a:cubicBezTo>
                          <a:pt x="134503" y="134390"/>
                          <a:pt x="134013" y="133840"/>
                          <a:pt x="133383" y="133501"/>
                        </a:cubicBezTo>
                        <a:cubicBezTo>
                          <a:pt x="132176" y="133081"/>
                          <a:pt x="130849" y="133174"/>
                          <a:pt x="129713" y="133760"/>
                        </a:cubicBezTo>
                        <a:cubicBezTo>
                          <a:pt x="116885" y="138974"/>
                          <a:pt x="103797" y="143525"/>
                          <a:pt x="90501" y="147396"/>
                        </a:cubicBezTo>
                        <a:lnTo>
                          <a:pt x="90372" y="146792"/>
                        </a:lnTo>
                        <a:lnTo>
                          <a:pt x="90372" y="171390"/>
                        </a:lnTo>
                        <a:cubicBezTo>
                          <a:pt x="91106" y="171606"/>
                          <a:pt x="91840" y="171822"/>
                          <a:pt x="92574" y="172081"/>
                        </a:cubicBezTo>
                        <a:cubicBezTo>
                          <a:pt x="98233" y="174081"/>
                          <a:pt x="103074" y="177887"/>
                          <a:pt x="106350" y="182913"/>
                        </a:cubicBezTo>
                        <a:close/>
                        <a:moveTo>
                          <a:pt x="116628" y="115203"/>
                        </a:moveTo>
                        <a:cubicBezTo>
                          <a:pt x="116622" y="113990"/>
                          <a:pt x="115639" y="113008"/>
                          <a:pt x="114425" y="113003"/>
                        </a:cubicBezTo>
                        <a:lnTo>
                          <a:pt x="100175" y="113003"/>
                        </a:lnTo>
                        <a:lnTo>
                          <a:pt x="100563" y="111061"/>
                        </a:lnTo>
                        <a:cubicBezTo>
                          <a:pt x="100676" y="110536"/>
                          <a:pt x="100734" y="110002"/>
                          <a:pt x="100736" y="109465"/>
                        </a:cubicBezTo>
                        <a:cubicBezTo>
                          <a:pt x="100736" y="109101"/>
                          <a:pt x="100692" y="108739"/>
                          <a:pt x="100607" y="108385"/>
                        </a:cubicBezTo>
                        <a:cubicBezTo>
                          <a:pt x="99657" y="102430"/>
                          <a:pt x="91797" y="97942"/>
                          <a:pt x="82296" y="97942"/>
                        </a:cubicBezTo>
                        <a:lnTo>
                          <a:pt x="81908" y="97986"/>
                        </a:lnTo>
                        <a:cubicBezTo>
                          <a:pt x="81114" y="97998"/>
                          <a:pt x="80321" y="98056"/>
                          <a:pt x="79533" y="98158"/>
                        </a:cubicBezTo>
                        <a:cubicBezTo>
                          <a:pt x="79114" y="98145"/>
                          <a:pt x="78694" y="98174"/>
                          <a:pt x="78280" y="98244"/>
                        </a:cubicBezTo>
                        <a:cubicBezTo>
                          <a:pt x="75110" y="98625"/>
                          <a:pt x="72053" y="99653"/>
                          <a:pt x="69298" y="101266"/>
                        </a:cubicBezTo>
                        <a:cubicBezTo>
                          <a:pt x="69169" y="101351"/>
                          <a:pt x="69039" y="101395"/>
                          <a:pt x="68909" y="101480"/>
                        </a:cubicBezTo>
                        <a:cubicBezTo>
                          <a:pt x="66250" y="102939"/>
                          <a:pt x="64324" y="105443"/>
                          <a:pt x="63598" y="108385"/>
                        </a:cubicBezTo>
                        <a:cubicBezTo>
                          <a:pt x="63483" y="108910"/>
                          <a:pt x="63425" y="109445"/>
                          <a:pt x="63425" y="109982"/>
                        </a:cubicBezTo>
                        <a:cubicBezTo>
                          <a:pt x="63432" y="110358"/>
                          <a:pt x="63461" y="110732"/>
                          <a:pt x="63512" y="111104"/>
                        </a:cubicBezTo>
                        <a:lnTo>
                          <a:pt x="63857" y="113003"/>
                        </a:lnTo>
                        <a:lnTo>
                          <a:pt x="52629" y="113003"/>
                        </a:lnTo>
                        <a:cubicBezTo>
                          <a:pt x="51413" y="113003"/>
                          <a:pt x="50427" y="113988"/>
                          <a:pt x="50427" y="115204"/>
                        </a:cubicBezTo>
                        <a:cubicBezTo>
                          <a:pt x="50427" y="116419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5" y="117663"/>
                        </a:lnTo>
                        <a:cubicBezTo>
                          <a:pt x="68391" y="117837"/>
                          <a:pt x="68607" y="117923"/>
                          <a:pt x="68780" y="118052"/>
                        </a:cubicBezTo>
                        <a:cubicBezTo>
                          <a:pt x="69673" y="118617"/>
                          <a:pt x="70612" y="119108"/>
                          <a:pt x="71587" y="119520"/>
                        </a:cubicBezTo>
                        <a:cubicBezTo>
                          <a:pt x="71691" y="119554"/>
                          <a:pt x="71792" y="119598"/>
                          <a:pt x="71889" y="119649"/>
                        </a:cubicBezTo>
                        <a:cubicBezTo>
                          <a:pt x="73026" y="120098"/>
                          <a:pt x="74195" y="120458"/>
                          <a:pt x="75387" y="120727"/>
                        </a:cubicBezTo>
                        <a:cubicBezTo>
                          <a:pt x="75690" y="120814"/>
                          <a:pt x="75949" y="120857"/>
                          <a:pt x="76251" y="120943"/>
                        </a:cubicBezTo>
                        <a:cubicBezTo>
                          <a:pt x="76510" y="120987"/>
                          <a:pt x="76769" y="121030"/>
                          <a:pt x="77072" y="121073"/>
                        </a:cubicBezTo>
                        <a:cubicBezTo>
                          <a:pt x="77546" y="121159"/>
                          <a:pt x="78022" y="121246"/>
                          <a:pt x="78540" y="121288"/>
                        </a:cubicBezTo>
                        <a:lnTo>
                          <a:pt x="79964" y="121461"/>
                        </a:lnTo>
                        <a:lnTo>
                          <a:pt x="79964" y="174022"/>
                        </a:lnTo>
                        <a:lnTo>
                          <a:pt x="78669" y="174325"/>
                        </a:lnTo>
                        <a:cubicBezTo>
                          <a:pt x="77655" y="174517"/>
                          <a:pt x="76659" y="174791"/>
                          <a:pt x="75690" y="175144"/>
                        </a:cubicBezTo>
                        <a:cubicBezTo>
                          <a:pt x="75642" y="175138"/>
                          <a:pt x="75595" y="175154"/>
                          <a:pt x="75561" y="175188"/>
                        </a:cubicBezTo>
                        <a:lnTo>
                          <a:pt x="75430" y="175231"/>
                        </a:lnTo>
                        <a:cubicBezTo>
                          <a:pt x="74218" y="175657"/>
                          <a:pt x="73048" y="176191"/>
                          <a:pt x="71933" y="176828"/>
                        </a:cubicBezTo>
                        <a:cubicBezTo>
                          <a:pt x="71457" y="177086"/>
                          <a:pt x="70983" y="177475"/>
                          <a:pt x="70507" y="177777"/>
                        </a:cubicBezTo>
                        <a:cubicBezTo>
                          <a:pt x="69859" y="178208"/>
                          <a:pt x="69212" y="178597"/>
                          <a:pt x="68651" y="179028"/>
                        </a:cubicBezTo>
                        <a:cubicBezTo>
                          <a:pt x="68133" y="179417"/>
                          <a:pt x="67744" y="179891"/>
                          <a:pt x="67268" y="180323"/>
                        </a:cubicBezTo>
                        <a:cubicBezTo>
                          <a:pt x="66719" y="180793"/>
                          <a:pt x="66200" y="181298"/>
                          <a:pt x="65714" y="181833"/>
                        </a:cubicBezTo>
                        <a:cubicBezTo>
                          <a:pt x="65412" y="182178"/>
                          <a:pt x="65152" y="182566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0"/>
                          <a:pt x="95703" y="176679"/>
                          <a:pt x="91451" y="175187"/>
                        </a:cubicBezTo>
                        <a:cubicBezTo>
                          <a:pt x="90455" y="174815"/>
                          <a:pt x="89430" y="174526"/>
                          <a:pt x="88385" y="174325"/>
                        </a:cubicBezTo>
                        <a:lnTo>
                          <a:pt x="87090" y="174022"/>
                        </a:lnTo>
                        <a:lnTo>
                          <a:pt x="87090" y="121030"/>
                        </a:lnTo>
                        <a:lnTo>
                          <a:pt x="88342" y="120727"/>
                        </a:lnTo>
                        <a:cubicBezTo>
                          <a:pt x="90761" y="120192"/>
                          <a:pt x="93079" y="119275"/>
                          <a:pt x="95208" y="118009"/>
                        </a:cubicBezTo>
                        <a:lnTo>
                          <a:pt x="96072" y="117405"/>
                        </a:lnTo>
                        <a:lnTo>
                          <a:pt x="114425" y="117405"/>
                        </a:lnTo>
                        <a:cubicBezTo>
                          <a:pt x="115640" y="117400"/>
                          <a:pt x="116623" y="116417"/>
                          <a:pt x="116628" y="11520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77" name="Google Shape;577;p4"/>
                  <p:cNvSpPr/>
                  <p:nvPr/>
                </p:nvSpPr>
                <p:spPr>
                  <a:xfrm>
                    <a:off x="5441121" y="2947048"/>
                    <a:ext cx="34028" cy="20283"/>
                  </a:xfrm>
                  <a:custGeom>
                    <a:rect b="b" l="l" r="r" t="t"/>
                    <a:pathLst>
                      <a:path extrusionOk="0" h="20283" w="34028">
                        <a:moveTo>
                          <a:pt x="34362" y="9906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4"/>
                        </a:cubicBezTo>
                        <a:lnTo>
                          <a:pt x="17089" y="20264"/>
                        </a:lnTo>
                        <a:cubicBezTo>
                          <a:pt x="7934" y="20264"/>
                          <a:pt x="420" y="15819"/>
                          <a:pt x="334" y="10338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6"/>
                          <a:pt x="12954" y="-24"/>
                          <a:pt x="17218" y="24"/>
                        </a:cubicBezTo>
                        <a:lnTo>
                          <a:pt x="17564" y="-19"/>
                        </a:lnTo>
                        <a:cubicBezTo>
                          <a:pt x="26762" y="-19"/>
                          <a:pt x="34276" y="4426"/>
                          <a:pt x="34362" y="9906"/>
                        </a:cubicBezTo>
                        <a:close/>
                        <a:moveTo>
                          <a:pt x="27841" y="14223"/>
                        </a:moveTo>
                        <a:cubicBezTo>
                          <a:pt x="28835" y="13618"/>
                          <a:pt x="31080" y="11978"/>
                          <a:pt x="31080" y="9950"/>
                        </a:cubicBezTo>
                        <a:cubicBezTo>
                          <a:pt x="31037" y="6800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5"/>
                          <a:pt x="9983" y="4185"/>
                          <a:pt x="6811" y="6023"/>
                        </a:cubicBezTo>
                        <a:cubicBezTo>
                          <a:pt x="5861" y="6628"/>
                          <a:pt x="3573" y="8310"/>
                          <a:pt x="3615" y="10295"/>
                        </a:cubicBezTo>
                        <a:cubicBezTo>
                          <a:pt x="3658" y="13446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6"/>
                          <a:pt x="24684" y="16062"/>
                          <a:pt x="27841" y="1422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78" name="Google Shape;578;p4"/>
                <p:cNvGrpSpPr/>
                <p:nvPr/>
              </p:nvGrpSpPr>
              <p:grpSpPr>
                <a:xfrm>
                  <a:off x="3216327" y="1430515"/>
                  <a:ext cx="320728" cy="239680"/>
                  <a:chOff x="4998402" y="3162440"/>
                  <a:chExt cx="320728" cy="239680"/>
                </a:xfrm>
              </p:grpSpPr>
              <p:sp>
                <p:nvSpPr>
                  <p:cNvPr id="579" name="Google Shape;579;p4"/>
                  <p:cNvSpPr/>
                  <p:nvPr/>
                </p:nvSpPr>
                <p:spPr>
                  <a:xfrm>
                    <a:off x="4998402" y="3361125"/>
                    <a:ext cx="320728" cy="40995"/>
                  </a:xfrm>
                  <a:custGeom>
                    <a:rect b="b" l="l" r="r" t="t"/>
                    <a:pathLst>
                      <a:path extrusionOk="0" h="40995" w="320728">
                        <a:moveTo>
                          <a:pt x="0" y="0"/>
                        </a:moveTo>
                        <a:lnTo>
                          <a:pt x="320729" y="0"/>
                        </a:lnTo>
                        <a:lnTo>
                          <a:pt x="320729" y="40996"/>
                        </a:lnTo>
                        <a:lnTo>
                          <a:pt x="0" y="40996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80" name="Google Shape;580;p4"/>
                  <p:cNvSpPr/>
                  <p:nvPr/>
                </p:nvSpPr>
                <p:spPr>
                  <a:xfrm>
                    <a:off x="5114135" y="3239171"/>
                    <a:ext cx="87275" cy="99642"/>
                  </a:xfrm>
                  <a:custGeom>
                    <a:rect b="b" l="l" r="r" t="t"/>
                    <a:pathLst>
                      <a:path extrusionOk="0" h="99642" w="87275">
                        <a:moveTo>
                          <a:pt x="87609" y="3736"/>
                        </a:moveTo>
                        <a:lnTo>
                          <a:pt x="72625" y="66007"/>
                        </a:lnTo>
                        <a:lnTo>
                          <a:pt x="72970" y="66568"/>
                        </a:lnTo>
                        <a:cubicBezTo>
                          <a:pt x="74551" y="69420"/>
                          <a:pt x="75369" y="72630"/>
                          <a:pt x="75344" y="75890"/>
                        </a:cubicBezTo>
                        <a:lnTo>
                          <a:pt x="75344" y="99624"/>
                        </a:lnTo>
                        <a:lnTo>
                          <a:pt x="9100" y="99624"/>
                        </a:lnTo>
                        <a:lnTo>
                          <a:pt x="9100" y="75889"/>
                        </a:lnTo>
                        <a:cubicBezTo>
                          <a:pt x="9000" y="71113"/>
                          <a:pt x="10820" y="66497"/>
                          <a:pt x="14153" y="63072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7"/>
                        </a:lnTo>
                        <a:lnTo>
                          <a:pt x="62347" y="59707"/>
                        </a:lnTo>
                        <a:cubicBezTo>
                          <a:pt x="63414" y="59720"/>
                          <a:pt x="64475" y="59879"/>
                          <a:pt x="65499" y="60181"/>
                        </a:cubicBezTo>
                        <a:lnTo>
                          <a:pt x="67140" y="60698"/>
                        </a:lnTo>
                        <a:lnTo>
                          <a:pt x="81433" y="1233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81" name="Google Shape;581;p4"/>
                  <p:cNvSpPr/>
                  <p:nvPr/>
                </p:nvSpPr>
                <p:spPr>
                  <a:xfrm>
                    <a:off x="5130071" y="3162440"/>
                    <a:ext cx="55750" cy="53957"/>
                  </a:xfrm>
                  <a:custGeom>
                    <a:rect b="b" l="l" r="r" t="t"/>
                    <a:pathLst>
                      <a:path extrusionOk="0" h="53957" w="55750">
                        <a:moveTo>
                          <a:pt x="56041" y="37616"/>
                        </a:moveTo>
                        <a:cubicBezTo>
                          <a:pt x="56033" y="37947"/>
                          <a:pt x="56048" y="38279"/>
                          <a:pt x="56084" y="38608"/>
                        </a:cubicBezTo>
                        <a:cubicBezTo>
                          <a:pt x="52542" y="43485"/>
                          <a:pt x="48275" y="47793"/>
                          <a:pt x="43431" y="51382"/>
                        </a:cubicBezTo>
                        <a:cubicBezTo>
                          <a:pt x="37972" y="53175"/>
                          <a:pt x="32247" y="54021"/>
                          <a:pt x="26503" y="53884"/>
                        </a:cubicBezTo>
                        <a:cubicBezTo>
                          <a:pt x="21556" y="54168"/>
                          <a:pt x="16610" y="53327"/>
                          <a:pt x="12036" y="51424"/>
                        </a:cubicBezTo>
                        <a:cubicBezTo>
                          <a:pt x="8965" y="49027"/>
                          <a:pt x="6309" y="46140"/>
                          <a:pt x="4176" y="42880"/>
                        </a:cubicBezTo>
                        <a:lnTo>
                          <a:pt x="4176" y="42319"/>
                        </a:lnTo>
                        <a:lnTo>
                          <a:pt x="3745" y="42319"/>
                        </a:lnTo>
                        <a:cubicBezTo>
                          <a:pt x="2881" y="41197"/>
                          <a:pt x="2103" y="40075"/>
                          <a:pt x="1456" y="39126"/>
                        </a:cubicBezTo>
                        <a:lnTo>
                          <a:pt x="1413" y="39083"/>
                        </a:lnTo>
                        <a:cubicBezTo>
                          <a:pt x="1024" y="38522"/>
                          <a:pt x="679" y="37961"/>
                          <a:pt x="334" y="37529"/>
                        </a:cubicBezTo>
                        <a:lnTo>
                          <a:pt x="1586" y="34853"/>
                        </a:lnTo>
                        <a:lnTo>
                          <a:pt x="1715" y="34552"/>
                        </a:lnTo>
                        <a:lnTo>
                          <a:pt x="1758" y="34120"/>
                        </a:lnTo>
                        <a:cubicBezTo>
                          <a:pt x="1822" y="33909"/>
                          <a:pt x="1865" y="33692"/>
                          <a:pt x="1887" y="33473"/>
                        </a:cubicBezTo>
                        <a:lnTo>
                          <a:pt x="1887" y="29934"/>
                        </a:lnTo>
                        <a:cubicBezTo>
                          <a:pt x="173" y="15205"/>
                          <a:pt x="10732" y="1876"/>
                          <a:pt x="25472" y="163"/>
                        </a:cubicBezTo>
                        <a:cubicBezTo>
                          <a:pt x="40211" y="-1550"/>
                          <a:pt x="53549" y="9002"/>
                          <a:pt x="55263" y="23731"/>
                        </a:cubicBezTo>
                        <a:cubicBezTo>
                          <a:pt x="55503" y="25792"/>
                          <a:pt x="55503" y="27873"/>
                          <a:pt x="55263" y="29934"/>
                        </a:cubicBezTo>
                        <a:lnTo>
                          <a:pt x="55263" y="35069"/>
                        </a:lnTo>
                        <a:lnTo>
                          <a:pt x="55393" y="35372"/>
                        </a:lnTo>
                        <a:cubicBezTo>
                          <a:pt x="55387" y="35531"/>
                          <a:pt x="55401" y="35691"/>
                          <a:pt x="55436" y="35846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82" name="Google Shape;582;p4"/>
                <p:cNvGrpSpPr/>
                <p:nvPr/>
              </p:nvGrpSpPr>
              <p:grpSpPr>
                <a:xfrm>
                  <a:off x="3183513" y="1424112"/>
                  <a:ext cx="381012" cy="256077"/>
                  <a:chOff x="4965588" y="3156037"/>
                  <a:chExt cx="381012" cy="256077"/>
                </a:xfrm>
              </p:grpSpPr>
              <p:sp>
                <p:nvSpPr>
                  <p:cNvPr id="583" name="Google Shape;583;p4"/>
                  <p:cNvSpPr/>
                  <p:nvPr/>
                </p:nvSpPr>
                <p:spPr>
                  <a:xfrm>
                    <a:off x="4965588" y="3156037"/>
                    <a:ext cx="381012" cy="256077"/>
                  </a:xfrm>
                  <a:custGeom>
                    <a:rect b="b" l="l" r="r" t="t"/>
                    <a:pathLst>
                      <a:path extrusionOk="0" h="256077" w="381012">
                        <a:moveTo>
                          <a:pt x="381347" y="182913"/>
                        </a:moveTo>
                        <a:lnTo>
                          <a:pt x="381347" y="201944"/>
                        </a:lnTo>
                        <a:cubicBezTo>
                          <a:pt x="381348" y="203754"/>
                          <a:pt x="379880" y="205222"/>
                          <a:pt x="378069" y="205223"/>
                        </a:cubicBezTo>
                        <a:cubicBezTo>
                          <a:pt x="378068" y="205223"/>
                          <a:pt x="378067" y="205223"/>
                          <a:pt x="378065" y="205223"/>
                        </a:cubicBezTo>
                        <a:lnTo>
                          <a:pt x="363814" y="205223"/>
                        </a:lnTo>
                        <a:lnTo>
                          <a:pt x="363814" y="247816"/>
                        </a:lnTo>
                        <a:cubicBezTo>
                          <a:pt x="364088" y="248336"/>
                          <a:pt x="364236" y="248912"/>
                          <a:pt x="364246" y="249499"/>
                        </a:cubicBezTo>
                        <a:lnTo>
                          <a:pt x="364246" y="252779"/>
                        </a:lnTo>
                        <a:cubicBezTo>
                          <a:pt x="364247" y="254589"/>
                          <a:pt x="362779" y="256058"/>
                          <a:pt x="360967" y="256059"/>
                        </a:cubicBezTo>
                        <a:cubicBezTo>
                          <a:pt x="360966" y="256059"/>
                          <a:pt x="360965" y="256059"/>
                          <a:pt x="360964" y="256059"/>
                        </a:cubicBezTo>
                        <a:lnTo>
                          <a:pt x="28273" y="256059"/>
                        </a:lnTo>
                        <a:cubicBezTo>
                          <a:pt x="26015" y="255182"/>
                          <a:pt x="24228" y="253397"/>
                          <a:pt x="23351" y="251139"/>
                        </a:cubicBezTo>
                        <a:lnTo>
                          <a:pt x="23351" y="205223"/>
                        </a:lnTo>
                        <a:lnTo>
                          <a:pt x="3616" y="205223"/>
                        </a:lnTo>
                        <a:cubicBezTo>
                          <a:pt x="1804" y="205224"/>
                          <a:pt x="335" y="203758"/>
                          <a:pt x="334" y="201948"/>
                        </a:cubicBezTo>
                        <a:cubicBezTo>
                          <a:pt x="334" y="201946"/>
                          <a:pt x="334" y="201945"/>
                          <a:pt x="334" y="201944"/>
                        </a:cubicBezTo>
                        <a:lnTo>
                          <a:pt x="334" y="182913"/>
                        </a:lnTo>
                        <a:cubicBezTo>
                          <a:pt x="333" y="181102"/>
                          <a:pt x="1801" y="179634"/>
                          <a:pt x="3613" y="179633"/>
                        </a:cubicBezTo>
                        <a:cubicBezTo>
                          <a:pt x="3614" y="179633"/>
                          <a:pt x="3615" y="179633"/>
                          <a:pt x="3616" y="179633"/>
                        </a:cubicBezTo>
                        <a:lnTo>
                          <a:pt x="59021" y="179633"/>
                        </a:lnTo>
                        <a:cubicBezTo>
                          <a:pt x="62660" y="174743"/>
                          <a:pt x="67662" y="171036"/>
                          <a:pt x="73401" y="168974"/>
                        </a:cubicBezTo>
                        <a:lnTo>
                          <a:pt x="73401" y="127029"/>
                        </a:lnTo>
                        <a:cubicBezTo>
                          <a:pt x="70728" y="126393"/>
                          <a:pt x="68166" y="125360"/>
                          <a:pt x="65800" y="123965"/>
                        </a:cubicBezTo>
                        <a:lnTo>
                          <a:pt x="52629" y="123965"/>
                        </a:lnTo>
                        <a:cubicBezTo>
                          <a:pt x="47788" y="123965"/>
                          <a:pt x="43863" y="120043"/>
                          <a:pt x="43863" y="115205"/>
                        </a:cubicBezTo>
                        <a:cubicBezTo>
                          <a:pt x="43863" y="110367"/>
                          <a:pt x="47788" y="106444"/>
                          <a:pt x="52629" y="106444"/>
                        </a:cubicBezTo>
                        <a:lnTo>
                          <a:pt x="57294" y="106444"/>
                        </a:lnTo>
                        <a:cubicBezTo>
                          <a:pt x="58491" y="101995"/>
                          <a:pt x="61412" y="98206"/>
                          <a:pt x="65412" y="95915"/>
                        </a:cubicBezTo>
                        <a:cubicBezTo>
                          <a:pt x="70368" y="92943"/>
                          <a:pt x="76041" y="91376"/>
                          <a:pt x="81822" y="91384"/>
                        </a:cubicBezTo>
                        <a:lnTo>
                          <a:pt x="82298" y="91383"/>
                        </a:lnTo>
                        <a:cubicBezTo>
                          <a:pt x="91924" y="90622"/>
                          <a:pt x="101143" y="95413"/>
                          <a:pt x="106048" y="103725"/>
                        </a:cubicBezTo>
                        <a:lnTo>
                          <a:pt x="136925" y="82623"/>
                        </a:lnTo>
                        <a:cubicBezTo>
                          <a:pt x="137189" y="82463"/>
                          <a:pt x="137463" y="82319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3" y="65901"/>
                          <a:pt x="162339" y="58843"/>
                          <a:pt x="162144" y="51682"/>
                        </a:cubicBezTo>
                        <a:cubicBezTo>
                          <a:pt x="160590" y="49439"/>
                          <a:pt x="159381" y="47669"/>
                          <a:pt x="159078" y="47194"/>
                        </a:cubicBezTo>
                        <a:lnTo>
                          <a:pt x="158819" y="46805"/>
                        </a:lnTo>
                        <a:cubicBezTo>
                          <a:pt x="158500" y="46332"/>
                          <a:pt x="158321" y="45779"/>
                          <a:pt x="158302" y="45209"/>
                        </a:cubicBezTo>
                        <a:lnTo>
                          <a:pt x="158215" y="43828"/>
                        </a:lnTo>
                        <a:cubicBezTo>
                          <a:pt x="158173" y="43283"/>
                          <a:pt x="158262" y="42735"/>
                          <a:pt x="158474" y="42231"/>
                        </a:cubicBezTo>
                        <a:lnTo>
                          <a:pt x="159855" y="39341"/>
                        </a:lnTo>
                        <a:lnTo>
                          <a:pt x="159855" y="36493"/>
                        </a:lnTo>
                        <a:cubicBezTo>
                          <a:pt x="158135" y="18129"/>
                          <a:pt x="171637" y="1848"/>
                          <a:pt x="190013" y="129"/>
                        </a:cubicBezTo>
                        <a:cubicBezTo>
                          <a:pt x="208390" y="-1591"/>
                          <a:pt x="224682" y="11902"/>
                          <a:pt x="226402" y="30265"/>
                        </a:cubicBezTo>
                        <a:cubicBezTo>
                          <a:pt x="226596" y="32337"/>
                          <a:pt x="226596" y="34421"/>
                          <a:pt x="226402" y="36493"/>
                        </a:cubicBezTo>
                        <a:lnTo>
                          <a:pt x="226402" y="40851"/>
                        </a:lnTo>
                        <a:lnTo>
                          <a:pt x="226964" y="42663"/>
                        </a:lnTo>
                        <a:cubicBezTo>
                          <a:pt x="227084" y="42995"/>
                          <a:pt x="227142" y="43346"/>
                          <a:pt x="227136" y="43699"/>
                        </a:cubicBezTo>
                        <a:cubicBezTo>
                          <a:pt x="227122" y="44059"/>
                          <a:pt x="227136" y="44420"/>
                          <a:pt x="227180" y="44778"/>
                        </a:cubicBezTo>
                        <a:lnTo>
                          <a:pt x="227309" y="45511"/>
                        </a:lnTo>
                        <a:cubicBezTo>
                          <a:pt x="227469" y="46413"/>
                          <a:pt x="227233" y="47340"/>
                          <a:pt x="226662" y="48057"/>
                        </a:cubicBezTo>
                        <a:lnTo>
                          <a:pt x="226230" y="48662"/>
                        </a:lnTo>
                        <a:cubicBezTo>
                          <a:pt x="225927" y="49050"/>
                          <a:pt x="224804" y="50474"/>
                          <a:pt x="223293" y="52287"/>
                        </a:cubicBezTo>
                        <a:cubicBezTo>
                          <a:pt x="223047" y="59320"/>
                          <a:pt x="221480" y="66244"/>
                          <a:pt x="218673" y="72698"/>
                        </a:cubicBezTo>
                        <a:lnTo>
                          <a:pt x="222602" y="74424"/>
                        </a:lnTo>
                        <a:lnTo>
                          <a:pt x="244410" y="83271"/>
                        </a:lnTo>
                        <a:lnTo>
                          <a:pt x="254386" y="87112"/>
                        </a:lnTo>
                        <a:cubicBezTo>
                          <a:pt x="255044" y="87381"/>
                          <a:pt x="255603" y="87849"/>
                          <a:pt x="255984" y="88450"/>
                        </a:cubicBezTo>
                        <a:lnTo>
                          <a:pt x="256976" y="90089"/>
                        </a:lnTo>
                        <a:lnTo>
                          <a:pt x="301154" y="133934"/>
                        </a:lnTo>
                        <a:cubicBezTo>
                          <a:pt x="305235" y="132242"/>
                          <a:pt x="309604" y="131348"/>
                          <a:pt x="314023" y="131301"/>
                        </a:cubicBezTo>
                        <a:lnTo>
                          <a:pt x="314498" y="131301"/>
                        </a:lnTo>
                        <a:cubicBezTo>
                          <a:pt x="328058" y="131301"/>
                          <a:pt x="338811" y="138853"/>
                          <a:pt x="339458" y="148563"/>
                        </a:cubicBezTo>
                        <a:lnTo>
                          <a:pt x="345158" y="148563"/>
                        </a:lnTo>
                        <a:cubicBezTo>
                          <a:pt x="350000" y="148563"/>
                          <a:pt x="353925" y="152485"/>
                          <a:pt x="353925" y="157323"/>
                        </a:cubicBezTo>
                        <a:cubicBezTo>
                          <a:pt x="353925" y="162161"/>
                          <a:pt x="350000" y="166083"/>
                          <a:pt x="345158" y="166083"/>
                        </a:cubicBezTo>
                        <a:lnTo>
                          <a:pt x="325251" y="166083"/>
                        </a:lnTo>
                        <a:cubicBezTo>
                          <a:pt x="324991" y="166169"/>
                          <a:pt x="324690" y="166298"/>
                          <a:pt x="324387" y="166385"/>
                        </a:cubicBezTo>
                        <a:lnTo>
                          <a:pt x="324387" y="170442"/>
                        </a:lnTo>
                        <a:cubicBezTo>
                          <a:pt x="329547" y="172270"/>
                          <a:pt x="334124" y="175443"/>
                          <a:pt x="337645" y="179633"/>
                        </a:cubicBezTo>
                        <a:lnTo>
                          <a:pt x="378065" y="179633"/>
                        </a:lnTo>
                        <a:cubicBezTo>
                          <a:pt x="379877" y="179632"/>
                          <a:pt x="381346" y="181100"/>
                          <a:pt x="381346" y="182911"/>
                        </a:cubicBezTo>
                        <a:cubicBezTo>
                          <a:pt x="381346" y="182911"/>
                          <a:pt x="381346" y="182912"/>
                          <a:pt x="381346" y="182913"/>
                        </a:cubicBezTo>
                        <a:close/>
                        <a:moveTo>
                          <a:pt x="374740" y="198664"/>
                        </a:moveTo>
                        <a:lnTo>
                          <a:pt x="374740" y="193831"/>
                        </a:lnTo>
                        <a:lnTo>
                          <a:pt x="6897" y="193831"/>
                        </a:lnTo>
                        <a:lnTo>
                          <a:pt x="6897" y="198664"/>
                        </a:lnTo>
                        <a:lnTo>
                          <a:pt x="374740" y="198664"/>
                        </a:lnTo>
                        <a:close/>
                        <a:moveTo>
                          <a:pt x="374740" y="190551"/>
                        </a:moveTo>
                        <a:lnTo>
                          <a:pt x="374740" y="186193"/>
                        </a:lnTo>
                        <a:lnTo>
                          <a:pt x="6897" y="186193"/>
                        </a:lnTo>
                        <a:lnTo>
                          <a:pt x="6897" y="190551"/>
                        </a:lnTo>
                        <a:close/>
                        <a:moveTo>
                          <a:pt x="353925" y="246220"/>
                        </a:moveTo>
                        <a:lnTo>
                          <a:pt x="353925" y="205223"/>
                        </a:lnTo>
                        <a:lnTo>
                          <a:pt x="33196" y="205223"/>
                        </a:lnTo>
                        <a:lnTo>
                          <a:pt x="33196" y="246220"/>
                        </a:lnTo>
                        <a:close/>
                        <a:moveTo>
                          <a:pt x="347361" y="157323"/>
                        </a:moveTo>
                        <a:cubicBezTo>
                          <a:pt x="347356" y="156109"/>
                          <a:pt x="346373" y="155127"/>
                          <a:pt x="345158" y="155122"/>
                        </a:cubicBezTo>
                        <a:lnTo>
                          <a:pt x="331124" y="155122"/>
                        </a:lnTo>
                        <a:lnTo>
                          <a:pt x="332161" y="152835"/>
                        </a:lnTo>
                        <a:cubicBezTo>
                          <a:pt x="332452" y="152144"/>
                          <a:pt x="332655" y="151419"/>
                          <a:pt x="332764" y="150678"/>
                        </a:cubicBezTo>
                        <a:cubicBezTo>
                          <a:pt x="332808" y="150418"/>
                          <a:pt x="332851" y="150159"/>
                          <a:pt x="332895" y="149857"/>
                        </a:cubicBezTo>
                        <a:lnTo>
                          <a:pt x="332895" y="149382"/>
                        </a:lnTo>
                        <a:cubicBezTo>
                          <a:pt x="332808" y="143039"/>
                          <a:pt x="324560" y="137861"/>
                          <a:pt x="314498" y="137861"/>
                        </a:cubicBezTo>
                        <a:lnTo>
                          <a:pt x="314066" y="137861"/>
                        </a:lnTo>
                        <a:cubicBezTo>
                          <a:pt x="312900" y="137904"/>
                          <a:pt x="311778" y="137989"/>
                          <a:pt x="310655" y="138120"/>
                        </a:cubicBezTo>
                        <a:lnTo>
                          <a:pt x="309359" y="138378"/>
                        </a:lnTo>
                        <a:cubicBezTo>
                          <a:pt x="308704" y="138466"/>
                          <a:pt x="308055" y="138596"/>
                          <a:pt x="307416" y="138766"/>
                        </a:cubicBezTo>
                        <a:cubicBezTo>
                          <a:pt x="306941" y="138896"/>
                          <a:pt x="306466" y="139026"/>
                          <a:pt x="305991" y="139198"/>
                        </a:cubicBezTo>
                        <a:cubicBezTo>
                          <a:pt x="305429" y="139371"/>
                          <a:pt x="304868" y="139543"/>
                          <a:pt x="304350" y="139759"/>
                        </a:cubicBezTo>
                        <a:cubicBezTo>
                          <a:pt x="303918" y="139932"/>
                          <a:pt x="303529" y="140147"/>
                          <a:pt x="303097" y="140320"/>
                        </a:cubicBezTo>
                        <a:cubicBezTo>
                          <a:pt x="302418" y="140631"/>
                          <a:pt x="301755" y="140977"/>
                          <a:pt x="301111" y="141356"/>
                        </a:cubicBezTo>
                        <a:lnTo>
                          <a:pt x="300031" y="142090"/>
                        </a:lnTo>
                        <a:lnTo>
                          <a:pt x="252787" y="95138"/>
                        </a:lnTo>
                        <a:lnTo>
                          <a:pt x="252529" y="95225"/>
                        </a:lnTo>
                        <a:lnTo>
                          <a:pt x="251665" y="93930"/>
                        </a:lnTo>
                        <a:lnTo>
                          <a:pt x="251622" y="93887"/>
                        </a:lnTo>
                        <a:lnTo>
                          <a:pt x="251536" y="93714"/>
                        </a:lnTo>
                        <a:lnTo>
                          <a:pt x="250974" y="92850"/>
                        </a:lnTo>
                        <a:lnTo>
                          <a:pt x="242424" y="89572"/>
                        </a:lnTo>
                        <a:lnTo>
                          <a:pt x="241992" y="89399"/>
                        </a:lnTo>
                        <a:lnTo>
                          <a:pt x="239271" y="88319"/>
                        </a:lnTo>
                        <a:lnTo>
                          <a:pt x="224718" y="148821"/>
                        </a:lnTo>
                        <a:cubicBezTo>
                          <a:pt x="226380" y="152020"/>
                          <a:pt x="227240" y="155574"/>
                          <a:pt x="227223" y="159179"/>
                        </a:cubicBezTo>
                        <a:lnTo>
                          <a:pt x="227223" y="182913"/>
                        </a:lnTo>
                        <a:lnTo>
                          <a:pt x="239746" y="182913"/>
                        </a:lnTo>
                        <a:lnTo>
                          <a:pt x="243935" y="138249"/>
                        </a:lnTo>
                        <a:lnTo>
                          <a:pt x="296965" y="178209"/>
                        </a:lnTo>
                        <a:cubicBezTo>
                          <a:pt x="299432" y="176179"/>
                          <a:pt x="302239" y="174601"/>
                          <a:pt x="305257" y="173548"/>
                        </a:cubicBezTo>
                        <a:cubicBezTo>
                          <a:pt x="305947" y="173290"/>
                          <a:pt x="306681" y="173074"/>
                          <a:pt x="307416" y="172858"/>
                        </a:cubicBezTo>
                        <a:lnTo>
                          <a:pt x="307416" y="164012"/>
                        </a:lnTo>
                        <a:cubicBezTo>
                          <a:pt x="306034" y="163712"/>
                          <a:pt x="304677" y="163308"/>
                          <a:pt x="303357" y="162803"/>
                        </a:cubicBezTo>
                        <a:lnTo>
                          <a:pt x="283362" y="162803"/>
                        </a:lnTo>
                        <a:cubicBezTo>
                          <a:pt x="280333" y="162803"/>
                          <a:pt x="277878" y="160349"/>
                          <a:pt x="277878" y="157323"/>
                        </a:cubicBezTo>
                        <a:cubicBezTo>
                          <a:pt x="277878" y="154295"/>
                          <a:pt x="280333" y="151842"/>
                          <a:pt x="283362" y="151842"/>
                        </a:cubicBezTo>
                        <a:lnTo>
                          <a:pt x="297700" y="152101"/>
                        </a:lnTo>
                        <a:cubicBezTo>
                          <a:pt x="297428" y="151383"/>
                          <a:pt x="297281" y="150624"/>
                          <a:pt x="297268" y="149857"/>
                        </a:cubicBezTo>
                        <a:lnTo>
                          <a:pt x="297268" y="149771"/>
                        </a:lnTo>
                        <a:cubicBezTo>
                          <a:pt x="297570" y="146801"/>
                          <a:pt x="299336" y="144179"/>
                          <a:pt x="301974" y="142780"/>
                        </a:cubicBezTo>
                        <a:cubicBezTo>
                          <a:pt x="305648" y="140611"/>
                          <a:pt x="309842" y="139478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11" y="143945"/>
                          <a:pt x="331253" y="149425"/>
                        </a:cubicBezTo>
                        <a:cubicBezTo>
                          <a:pt x="330980" y="152427"/>
                          <a:pt x="329210" y="155089"/>
                          <a:pt x="326546" y="156503"/>
                        </a:cubicBezTo>
                        <a:cubicBezTo>
                          <a:pt x="322870" y="158662"/>
                          <a:pt x="318675" y="159781"/>
                          <a:pt x="314412" y="159739"/>
                        </a:cubicBezTo>
                        <a:lnTo>
                          <a:pt x="314023" y="159783"/>
                        </a:lnTo>
                        <a:cubicBezTo>
                          <a:pt x="309051" y="159967"/>
                          <a:pt x="304169" y="158427"/>
                          <a:pt x="300203" y="155424"/>
                        </a:cubicBezTo>
                        <a:lnTo>
                          <a:pt x="283319" y="155122"/>
                        </a:lnTo>
                        <a:cubicBezTo>
                          <a:pt x="282103" y="155145"/>
                          <a:pt x="281136" y="156150"/>
                          <a:pt x="281159" y="157365"/>
                        </a:cubicBezTo>
                        <a:cubicBezTo>
                          <a:pt x="281182" y="158564"/>
                          <a:pt x="282162" y="159524"/>
                          <a:pt x="283362" y="159524"/>
                        </a:cubicBezTo>
                        <a:lnTo>
                          <a:pt x="304263" y="159653"/>
                        </a:lnTo>
                        <a:cubicBezTo>
                          <a:pt x="305895" y="160286"/>
                          <a:pt x="307589" y="160749"/>
                          <a:pt x="309316" y="161034"/>
                        </a:cubicBezTo>
                        <a:lnTo>
                          <a:pt x="310697" y="161250"/>
                        </a:lnTo>
                        <a:lnTo>
                          <a:pt x="310697" y="175534"/>
                        </a:lnTo>
                        <a:lnTo>
                          <a:pt x="309402" y="175793"/>
                        </a:lnTo>
                        <a:cubicBezTo>
                          <a:pt x="308358" y="175994"/>
                          <a:pt x="307332" y="176282"/>
                          <a:pt x="306336" y="176655"/>
                        </a:cubicBezTo>
                        <a:cubicBezTo>
                          <a:pt x="302690" y="177929"/>
                          <a:pt x="299413" y="180078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5"/>
                        </a:lnTo>
                        <a:cubicBezTo>
                          <a:pt x="330822" y="181920"/>
                          <a:pt x="330303" y="181532"/>
                          <a:pt x="329785" y="181101"/>
                        </a:cubicBezTo>
                        <a:cubicBezTo>
                          <a:pt x="329388" y="180719"/>
                          <a:pt x="328970" y="180358"/>
                          <a:pt x="328533" y="180021"/>
                        </a:cubicBezTo>
                        <a:cubicBezTo>
                          <a:pt x="327972" y="179633"/>
                          <a:pt x="327367" y="179288"/>
                          <a:pt x="326806" y="178899"/>
                        </a:cubicBezTo>
                        <a:cubicBezTo>
                          <a:pt x="326374" y="178641"/>
                          <a:pt x="325941" y="178339"/>
                          <a:pt x="325510" y="178080"/>
                        </a:cubicBezTo>
                        <a:cubicBezTo>
                          <a:pt x="324540" y="177596"/>
                          <a:pt x="323545" y="177164"/>
                          <a:pt x="322530" y="176785"/>
                        </a:cubicBezTo>
                        <a:lnTo>
                          <a:pt x="322185" y="176656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3"/>
                        </a:cubicBezTo>
                        <a:lnTo>
                          <a:pt x="317823" y="175534"/>
                        </a:lnTo>
                        <a:lnTo>
                          <a:pt x="317823" y="161163"/>
                        </a:lnTo>
                        <a:lnTo>
                          <a:pt x="319162" y="160905"/>
                        </a:lnTo>
                        <a:cubicBezTo>
                          <a:pt x="319723" y="160776"/>
                          <a:pt x="320285" y="160645"/>
                          <a:pt x="320802" y="160516"/>
                        </a:cubicBezTo>
                        <a:cubicBezTo>
                          <a:pt x="321607" y="160332"/>
                          <a:pt x="322400" y="160101"/>
                          <a:pt x="323178" y="159825"/>
                        </a:cubicBezTo>
                        <a:cubicBezTo>
                          <a:pt x="323400" y="159773"/>
                          <a:pt x="323616" y="159702"/>
                          <a:pt x="323825" y="159610"/>
                        </a:cubicBezTo>
                        <a:lnTo>
                          <a:pt x="324387" y="159523"/>
                        </a:lnTo>
                        <a:lnTo>
                          <a:pt x="345158" y="159523"/>
                        </a:lnTo>
                        <a:cubicBezTo>
                          <a:pt x="346372" y="159518"/>
                          <a:pt x="347356" y="158536"/>
                          <a:pt x="347361" y="157323"/>
                        </a:cubicBezTo>
                        <a:close/>
                        <a:moveTo>
                          <a:pt x="324775" y="153741"/>
                        </a:moveTo>
                        <a:cubicBezTo>
                          <a:pt x="325769" y="153137"/>
                          <a:pt x="328014" y="151497"/>
                          <a:pt x="327972" y="149469"/>
                        </a:cubicBezTo>
                        <a:cubicBezTo>
                          <a:pt x="327928" y="146318"/>
                          <a:pt x="322185" y="142780"/>
                          <a:pt x="314498" y="142780"/>
                        </a:cubicBezTo>
                        <a:lnTo>
                          <a:pt x="314152" y="142780"/>
                        </a:lnTo>
                        <a:cubicBezTo>
                          <a:pt x="310499" y="142761"/>
                          <a:pt x="306907" y="143714"/>
                          <a:pt x="303745" y="145542"/>
                        </a:cubicBezTo>
                        <a:cubicBezTo>
                          <a:pt x="302795" y="146146"/>
                          <a:pt x="300507" y="147786"/>
                          <a:pt x="300550" y="149814"/>
                        </a:cubicBezTo>
                        <a:cubicBezTo>
                          <a:pt x="300592" y="152965"/>
                          <a:pt x="306336" y="156459"/>
                          <a:pt x="314023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8" y="182055"/>
                          <a:pt x="293810" y="181233"/>
                          <a:pt x="294547" y="180453"/>
                        </a:cubicBezTo>
                        <a:lnTo>
                          <a:pt x="246656" y="144419"/>
                        </a:lnTo>
                        <a:lnTo>
                          <a:pt x="243029" y="182913"/>
                        </a:lnTo>
                        <a:close/>
                        <a:moveTo>
                          <a:pt x="221220" y="149296"/>
                        </a:moveTo>
                        <a:lnTo>
                          <a:pt x="236205" y="87025"/>
                        </a:lnTo>
                        <a:lnTo>
                          <a:pt x="230030" y="84522"/>
                        </a:lnTo>
                        <a:lnTo>
                          <a:pt x="215736" y="143989"/>
                        </a:lnTo>
                        <a:lnTo>
                          <a:pt x="214095" y="143470"/>
                        </a:lnTo>
                        <a:cubicBezTo>
                          <a:pt x="213071" y="143168"/>
                          <a:pt x="212010" y="143009"/>
                          <a:pt x="210942" y="142996"/>
                        </a:cubicBezTo>
                        <a:lnTo>
                          <a:pt x="169529" y="142996"/>
                        </a:lnTo>
                        <a:lnTo>
                          <a:pt x="155192" y="83271"/>
                        </a:lnTo>
                        <a:lnTo>
                          <a:pt x="148930" y="85386"/>
                        </a:lnTo>
                        <a:lnTo>
                          <a:pt x="163440" y="145715"/>
                        </a:lnTo>
                        <a:lnTo>
                          <a:pt x="162749" y="146361"/>
                        </a:lnTo>
                        <a:cubicBezTo>
                          <a:pt x="159416" y="149786"/>
                          <a:pt x="157596" y="154403"/>
                          <a:pt x="157697" y="159178"/>
                        </a:cubicBezTo>
                        <a:lnTo>
                          <a:pt x="157697" y="182913"/>
                        </a:lnTo>
                        <a:lnTo>
                          <a:pt x="223941" y="182913"/>
                        </a:lnTo>
                        <a:lnTo>
                          <a:pt x="223941" y="159179"/>
                        </a:lnTo>
                        <a:cubicBezTo>
                          <a:pt x="223965" y="155919"/>
                          <a:pt x="223147" y="152708"/>
                          <a:pt x="221565" y="149857"/>
                        </a:cubicBezTo>
                        <a:close/>
                        <a:moveTo>
                          <a:pt x="213360" y="139932"/>
                        </a:moveTo>
                        <a:lnTo>
                          <a:pt x="226920" y="83487"/>
                        </a:lnTo>
                        <a:lnTo>
                          <a:pt x="219968" y="80423"/>
                        </a:lnTo>
                        <a:lnTo>
                          <a:pt x="216470" y="78998"/>
                        </a:lnTo>
                        <a:lnTo>
                          <a:pt x="199066" y="99324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9"/>
                        </a:lnTo>
                        <a:lnTo>
                          <a:pt x="158302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5"/>
                          <a:pt x="213360" y="139932"/>
                        </a:cubicBezTo>
                        <a:close/>
                        <a:moveTo>
                          <a:pt x="220615" y="45166"/>
                        </a:moveTo>
                        <a:cubicBezTo>
                          <a:pt x="220580" y="44836"/>
                          <a:pt x="220566" y="44505"/>
                          <a:pt x="220573" y="44173"/>
                        </a:cubicBezTo>
                        <a:lnTo>
                          <a:pt x="219968" y="42404"/>
                        </a:lnTo>
                        <a:cubicBezTo>
                          <a:pt x="219932" y="42248"/>
                          <a:pt x="219918" y="42089"/>
                          <a:pt x="219925" y="41930"/>
                        </a:cubicBezTo>
                        <a:lnTo>
                          <a:pt x="219796" y="41628"/>
                        </a:lnTo>
                        <a:lnTo>
                          <a:pt x="219796" y="36493"/>
                        </a:lnTo>
                        <a:cubicBezTo>
                          <a:pt x="221510" y="21763"/>
                          <a:pt x="210951" y="8435"/>
                          <a:pt x="196212" y="6722"/>
                        </a:cubicBezTo>
                        <a:cubicBezTo>
                          <a:pt x="181472" y="5009"/>
                          <a:pt x="168134" y="15560"/>
                          <a:pt x="166420" y="30289"/>
                        </a:cubicBezTo>
                        <a:cubicBezTo>
                          <a:pt x="166180" y="32350"/>
                          <a:pt x="166180" y="34432"/>
                          <a:pt x="166420" y="36493"/>
                        </a:cubicBezTo>
                        <a:lnTo>
                          <a:pt x="166420" y="40031"/>
                        </a:lnTo>
                        <a:cubicBezTo>
                          <a:pt x="166397" y="40250"/>
                          <a:pt x="166354" y="40467"/>
                          <a:pt x="166291" y="40679"/>
                        </a:cubicBezTo>
                        <a:lnTo>
                          <a:pt x="166247" y="41109"/>
                        </a:lnTo>
                        <a:lnTo>
                          <a:pt x="166117" y="41412"/>
                        </a:lnTo>
                        <a:lnTo>
                          <a:pt x="164865" y="44087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6" y="46633"/>
                          <a:pt x="167413" y="47755"/>
                          <a:pt x="168276" y="48877"/>
                        </a:cubicBezTo>
                        <a:lnTo>
                          <a:pt x="168709" y="48877"/>
                        </a:lnTo>
                        <a:lnTo>
                          <a:pt x="168709" y="49439"/>
                        </a:lnTo>
                        <a:cubicBezTo>
                          <a:pt x="170842" y="52698"/>
                          <a:pt x="173497" y="55585"/>
                          <a:pt x="176568" y="57983"/>
                        </a:cubicBezTo>
                        <a:cubicBezTo>
                          <a:pt x="181142" y="59886"/>
                          <a:pt x="186089" y="60726"/>
                          <a:pt x="191035" y="60443"/>
                        </a:cubicBezTo>
                        <a:cubicBezTo>
                          <a:pt x="196779" y="60579"/>
                          <a:pt x="202504" y="59732"/>
                          <a:pt x="207963" y="57939"/>
                        </a:cubicBezTo>
                        <a:cubicBezTo>
                          <a:pt x="212806" y="54350"/>
                          <a:pt x="217073" y="50042"/>
                          <a:pt x="220615" y="45166"/>
                        </a:cubicBezTo>
                        <a:close/>
                        <a:moveTo>
                          <a:pt x="198851" y="94534"/>
                        </a:moveTo>
                        <a:lnTo>
                          <a:pt x="213231" y="77704"/>
                        </a:lnTo>
                        <a:lnTo>
                          <a:pt x="212886" y="77531"/>
                        </a:lnTo>
                        <a:lnTo>
                          <a:pt x="212842" y="77531"/>
                        </a:lnTo>
                        <a:lnTo>
                          <a:pt x="212368" y="77359"/>
                        </a:lnTo>
                        <a:cubicBezTo>
                          <a:pt x="208439" y="84154"/>
                          <a:pt x="201482" y="88649"/>
                          <a:pt x="193669" y="89441"/>
                        </a:cubicBezTo>
                        <a:close/>
                        <a:moveTo>
                          <a:pt x="211245" y="72914"/>
                        </a:moveTo>
                        <a:cubicBezTo>
                          <a:pt x="214176" y="67375"/>
                          <a:pt x="215939" y="61294"/>
                          <a:pt x="216427" y="55048"/>
                        </a:cubicBezTo>
                        <a:cubicBezTo>
                          <a:pt x="214401" y="57422"/>
                          <a:pt x="211975" y="59423"/>
                          <a:pt x="209258" y="60960"/>
                        </a:cubicBezTo>
                        <a:cubicBezTo>
                          <a:pt x="203394" y="62947"/>
                          <a:pt x="197225" y="63882"/>
                          <a:pt x="191035" y="63722"/>
                        </a:cubicBezTo>
                        <a:cubicBezTo>
                          <a:pt x="185536" y="63951"/>
                          <a:pt x="180054" y="62979"/>
                          <a:pt x="174970" y="60874"/>
                        </a:cubicBezTo>
                        <a:cubicBezTo>
                          <a:pt x="172695" y="59319"/>
                          <a:pt x="170683" y="57410"/>
                          <a:pt x="169010" y="55221"/>
                        </a:cubicBezTo>
                        <a:cubicBezTo>
                          <a:pt x="169551" y="61375"/>
                          <a:pt x="171313" y="67361"/>
                          <a:pt x="174193" y="72828"/>
                        </a:cubicBezTo>
                        <a:cubicBezTo>
                          <a:pt x="174279" y="72957"/>
                          <a:pt x="174236" y="73043"/>
                          <a:pt x="174279" y="73173"/>
                        </a:cubicBezTo>
                        <a:cubicBezTo>
                          <a:pt x="177884" y="83354"/>
                          <a:pt x="189065" y="88687"/>
                          <a:pt x="199253" y="85085"/>
                        </a:cubicBezTo>
                        <a:cubicBezTo>
                          <a:pt x="204807" y="83121"/>
                          <a:pt x="209180" y="78762"/>
                          <a:pt x="211158" y="73216"/>
                        </a:cubicBezTo>
                        <a:cubicBezTo>
                          <a:pt x="211202" y="73129"/>
                          <a:pt x="211158" y="73000"/>
                          <a:pt x="211245" y="72914"/>
                        </a:cubicBezTo>
                        <a:close/>
                        <a:moveTo>
                          <a:pt x="185119" y="95310"/>
                        </a:moveTo>
                        <a:lnTo>
                          <a:pt x="191812" y="89441"/>
                        </a:lnTo>
                        <a:cubicBezTo>
                          <a:pt x="183964" y="88651"/>
                          <a:pt x="176982" y="84117"/>
                          <a:pt x="173070" y="77272"/>
                        </a:cubicBezTo>
                        <a:lnTo>
                          <a:pt x="171688" y="77747"/>
                        </a:lnTo>
                        <a:close/>
                        <a:moveTo>
                          <a:pt x="159813" y="144679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4"/>
                        </a:lnTo>
                        <a:lnTo>
                          <a:pt x="114426" y="109724"/>
                        </a:lnTo>
                        <a:cubicBezTo>
                          <a:pt x="117455" y="109724"/>
                          <a:pt x="119910" y="112178"/>
                          <a:pt x="119910" y="115205"/>
                        </a:cubicBezTo>
                        <a:cubicBezTo>
                          <a:pt x="119910" y="118231"/>
                          <a:pt x="117455" y="120685"/>
                          <a:pt x="114426" y="120685"/>
                        </a:cubicBezTo>
                        <a:lnTo>
                          <a:pt x="96979" y="120772"/>
                        </a:lnTo>
                        <a:cubicBezTo>
                          <a:pt x="94924" y="122020"/>
                          <a:pt x="92698" y="122965"/>
                          <a:pt x="90372" y="123577"/>
                        </a:cubicBezTo>
                        <a:lnTo>
                          <a:pt x="90372" y="144074"/>
                        </a:lnTo>
                        <a:cubicBezTo>
                          <a:pt x="95900" y="142651"/>
                          <a:pt x="112699" y="137040"/>
                          <a:pt x="128504" y="130697"/>
                        </a:cubicBezTo>
                        <a:cubicBezTo>
                          <a:pt x="130525" y="129697"/>
                          <a:pt x="132891" y="129665"/>
                          <a:pt x="134938" y="130610"/>
                        </a:cubicBezTo>
                        <a:cubicBezTo>
                          <a:pt x="136469" y="131408"/>
                          <a:pt x="137585" y="132822"/>
                          <a:pt x="138005" y="134495"/>
                        </a:cubicBezTo>
                        <a:lnTo>
                          <a:pt x="142108" y="182913"/>
                        </a:lnTo>
                        <a:lnTo>
                          <a:pt x="154415" y="182913"/>
                        </a:lnTo>
                        <a:lnTo>
                          <a:pt x="154415" y="159179"/>
                        </a:lnTo>
                        <a:cubicBezTo>
                          <a:pt x="154328" y="153839"/>
                          <a:pt x="156255" y="148663"/>
                          <a:pt x="159813" y="144679"/>
                        </a:cubicBezTo>
                        <a:close/>
                        <a:moveTo>
                          <a:pt x="138825" y="182913"/>
                        </a:moveTo>
                        <a:lnTo>
                          <a:pt x="134766" y="135056"/>
                        </a:lnTo>
                        <a:cubicBezTo>
                          <a:pt x="134503" y="134391"/>
                          <a:pt x="134013" y="133841"/>
                          <a:pt x="133383" y="133502"/>
                        </a:cubicBezTo>
                        <a:cubicBezTo>
                          <a:pt x="132176" y="133082"/>
                          <a:pt x="130850" y="133175"/>
                          <a:pt x="129714" y="133760"/>
                        </a:cubicBezTo>
                        <a:cubicBezTo>
                          <a:pt x="116886" y="138975"/>
                          <a:pt x="103798" y="143527"/>
                          <a:pt x="90503" y="147398"/>
                        </a:cubicBezTo>
                        <a:lnTo>
                          <a:pt x="90372" y="146793"/>
                        </a:lnTo>
                        <a:lnTo>
                          <a:pt x="90372" y="171391"/>
                        </a:lnTo>
                        <a:cubicBezTo>
                          <a:pt x="91106" y="171607"/>
                          <a:pt x="91840" y="171822"/>
                          <a:pt x="92575" y="172081"/>
                        </a:cubicBezTo>
                        <a:cubicBezTo>
                          <a:pt x="98233" y="174082"/>
                          <a:pt x="103074" y="177888"/>
                          <a:pt x="106350" y="182913"/>
                        </a:cubicBezTo>
                        <a:close/>
                        <a:moveTo>
                          <a:pt x="116628" y="115205"/>
                        </a:moveTo>
                        <a:cubicBezTo>
                          <a:pt x="116623" y="113991"/>
                          <a:pt x="115640" y="113009"/>
                          <a:pt x="114426" y="113004"/>
                        </a:cubicBezTo>
                        <a:lnTo>
                          <a:pt x="100176" y="113004"/>
                        </a:lnTo>
                        <a:lnTo>
                          <a:pt x="100564" y="111062"/>
                        </a:lnTo>
                        <a:cubicBezTo>
                          <a:pt x="100677" y="110537"/>
                          <a:pt x="100735" y="110002"/>
                          <a:pt x="100737" y="109465"/>
                        </a:cubicBezTo>
                        <a:cubicBezTo>
                          <a:pt x="100736" y="109101"/>
                          <a:pt x="100693" y="108739"/>
                          <a:pt x="100607" y="108386"/>
                        </a:cubicBezTo>
                        <a:cubicBezTo>
                          <a:pt x="99657" y="102431"/>
                          <a:pt x="91798" y="97943"/>
                          <a:pt x="82298" y="97943"/>
                        </a:cubicBezTo>
                        <a:lnTo>
                          <a:pt x="81909" y="97986"/>
                        </a:lnTo>
                        <a:cubicBezTo>
                          <a:pt x="81114" y="97999"/>
                          <a:pt x="80321" y="98057"/>
                          <a:pt x="79533" y="98159"/>
                        </a:cubicBezTo>
                        <a:cubicBezTo>
                          <a:pt x="79114" y="98147"/>
                          <a:pt x="78695" y="98175"/>
                          <a:pt x="78281" y="98245"/>
                        </a:cubicBezTo>
                        <a:cubicBezTo>
                          <a:pt x="75112" y="98626"/>
                          <a:pt x="72054" y="99654"/>
                          <a:pt x="69299" y="101266"/>
                        </a:cubicBezTo>
                        <a:cubicBezTo>
                          <a:pt x="69170" y="101353"/>
                          <a:pt x="69039" y="101396"/>
                          <a:pt x="68910" y="101482"/>
                        </a:cubicBezTo>
                        <a:cubicBezTo>
                          <a:pt x="66251" y="102939"/>
                          <a:pt x="64324" y="105443"/>
                          <a:pt x="63599" y="108386"/>
                        </a:cubicBezTo>
                        <a:cubicBezTo>
                          <a:pt x="63484" y="108911"/>
                          <a:pt x="63426" y="109446"/>
                          <a:pt x="63426" y="109983"/>
                        </a:cubicBezTo>
                        <a:cubicBezTo>
                          <a:pt x="63433" y="110358"/>
                          <a:pt x="63462" y="110733"/>
                          <a:pt x="63512" y="111105"/>
                        </a:cubicBezTo>
                        <a:lnTo>
                          <a:pt x="63857" y="113004"/>
                        </a:lnTo>
                        <a:lnTo>
                          <a:pt x="52629" y="113004"/>
                        </a:lnTo>
                        <a:cubicBezTo>
                          <a:pt x="51413" y="113004"/>
                          <a:pt x="50427" y="113990"/>
                          <a:pt x="50427" y="115205"/>
                        </a:cubicBezTo>
                        <a:cubicBezTo>
                          <a:pt x="50427" y="116420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6" y="117664"/>
                        </a:lnTo>
                        <a:cubicBezTo>
                          <a:pt x="68392" y="117837"/>
                          <a:pt x="68607" y="117924"/>
                          <a:pt x="68781" y="118053"/>
                        </a:cubicBezTo>
                        <a:cubicBezTo>
                          <a:pt x="69674" y="118619"/>
                          <a:pt x="70613" y="119109"/>
                          <a:pt x="71588" y="119520"/>
                        </a:cubicBezTo>
                        <a:cubicBezTo>
                          <a:pt x="71691" y="119555"/>
                          <a:pt x="71792" y="119598"/>
                          <a:pt x="71889" y="119650"/>
                        </a:cubicBezTo>
                        <a:cubicBezTo>
                          <a:pt x="73026" y="120098"/>
                          <a:pt x="74196" y="120459"/>
                          <a:pt x="75388" y="120728"/>
                        </a:cubicBezTo>
                        <a:cubicBezTo>
                          <a:pt x="75690" y="120814"/>
                          <a:pt x="75949" y="120858"/>
                          <a:pt x="76251" y="120944"/>
                        </a:cubicBezTo>
                        <a:cubicBezTo>
                          <a:pt x="76510" y="120988"/>
                          <a:pt x="76770" y="121030"/>
                          <a:pt x="77072" y="121073"/>
                        </a:cubicBezTo>
                        <a:cubicBezTo>
                          <a:pt x="77547" y="121160"/>
                          <a:pt x="78022" y="121246"/>
                          <a:pt x="78540" y="121289"/>
                        </a:cubicBezTo>
                        <a:lnTo>
                          <a:pt x="79965" y="121462"/>
                        </a:lnTo>
                        <a:lnTo>
                          <a:pt x="79965" y="174023"/>
                        </a:lnTo>
                        <a:lnTo>
                          <a:pt x="78670" y="174325"/>
                        </a:lnTo>
                        <a:cubicBezTo>
                          <a:pt x="77656" y="174518"/>
                          <a:pt x="76659" y="174792"/>
                          <a:pt x="75690" y="175145"/>
                        </a:cubicBezTo>
                        <a:cubicBezTo>
                          <a:pt x="75642" y="175140"/>
                          <a:pt x="75595" y="175155"/>
                          <a:pt x="75560" y="175189"/>
                        </a:cubicBezTo>
                        <a:lnTo>
                          <a:pt x="75431" y="175232"/>
                        </a:lnTo>
                        <a:cubicBezTo>
                          <a:pt x="74219" y="175657"/>
                          <a:pt x="73048" y="176191"/>
                          <a:pt x="71933" y="176828"/>
                        </a:cubicBezTo>
                        <a:cubicBezTo>
                          <a:pt x="71457" y="177087"/>
                          <a:pt x="70983" y="177476"/>
                          <a:pt x="70507" y="177777"/>
                        </a:cubicBezTo>
                        <a:cubicBezTo>
                          <a:pt x="69860" y="178209"/>
                          <a:pt x="69212" y="178598"/>
                          <a:pt x="68651" y="179030"/>
                        </a:cubicBezTo>
                        <a:cubicBezTo>
                          <a:pt x="68133" y="179418"/>
                          <a:pt x="67744" y="179892"/>
                          <a:pt x="67268" y="180324"/>
                        </a:cubicBezTo>
                        <a:cubicBezTo>
                          <a:pt x="66719" y="180794"/>
                          <a:pt x="66200" y="181298"/>
                          <a:pt x="65715" y="181835"/>
                        </a:cubicBezTo>
                        <a:cubicBezTo>
                          <a:pt x="65412" y="182179"/>
                          <a:pt x="65153" y="182568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1"/>
                          <a:pt x="95704" y="176680"/>
                          <a:pt x="91453" y="175188"/>
                        </a:cubicBezTo>
                        <a:cubicBezTo>
                          <a:pt x="90456" y="174816"/>
                          <a:pt x="89431" y="174527"/>
                          <a:pt x="88386" y="174325"/>
                        </a:cubicBezTo>
                        <a:lnTo>
                          <a:pt x="87090" y="174023"/>
                        </a:lnTo>
                        <a:lnTo>
                          <a:pt x="87090" y="121030"/>
                        </a:lnTo>
                        <a:lnTo>
                          <a:pt x="88343" y="120728"/>
                        </a:lnTo>
                        <a:cubicBezTo>
                          <a:pt x="90762" y="120193"/>
                          <a:pt x="93080" y="119275"/>
                          <a:pt x="95209" y="118009"/>
                        </a:cubicBezTo>
                        <a:lnTo>
                          <a:pt x="96072" y="117405"/>
                        </a:lnTo>
                        <a:lnTo>
                          <a:pt x="114426" y="117405"/>
                        </a:lnTo>
                        <a:cubicBezTo>
                          <a:pt x="115640" y="117400"/>
                          <a:pt x="116623" y="116418"/>
                          <a:pt x="116628" y="11520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84" name="Google Shape;584;p4"/>
                  <p:cNvSpPr/>
                  <p:nvPr/>
                </p:nvSpPr>
                <p:spPr>
                  <a:xfrm>
                    <a:off x="5030321" y="3255639"/>
                    <a:ext cx="34028" cy="20282"/>
                  </a:xfrm>
                  <a:custGeom>
                    <a:rect b="b" l="l" r="r" t="t"/>
                    <a:pathLst>
                      <a:path extrusionOk="0" h="20282" w="34028">
                        <a:moveTo>
                          <a:pt x="34362" y="9907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3"/>
                        </a:cubicBezTo>
                        <a:lnTo>
                          <a:pt x="17089" y="20263"/>
                        </a:lnTo>
                        <a:cubicBezTo>
                          <a:pt x="7934" y="20263"/>
                          <a:pt x="421" y="15819"/>
                          <a:pt x="334" y="10339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6"/>
                          <a:pt x="12954" y="-24"/>
                          <a:pt x="17218" y="25"/>
                        </a:cubicBezTo>
                        <a:lnTo>
                          <a:pt x="17565" y="-19"/>
                        </a:lnTo>
                        <a:cubicBezTo>
                          <a:pt x="26762" y="-19"/>
                          <a:pt x="34277" y="4426"/>
                          <a:pt x="34362" y="9907"/>
                        </a:cubicBezTo>
                        <a:close/>
                        <a:moveTo>
                          <a:pt x="27843" y="14222"/>
                        </a:moveTo>
                        <a:cubicBezTo>
                          <a:pt x="28835" y="13617"/>
                          <a:pt x="31081" y="11978"/>
                          <a:pt x="31081" y="9950"/>
                        </a:cubicBezTo>
                        <a:cubicBezTo>
                          <a:pt x="31038" y="6799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4"/>
                          <a:pt x="9983" y="4184"/>
                          <a:pt x="6811" y="6022"/>
                        </a:cubicBezTo>
                        <a:cubicBezTo>
                          <a:pt x="5861" y="6627"/>
                          <a:pt x="3573" y="8310"/>
                          <a:pt x="3616" y="10295"/>
                        </a:cubicBezTo>
                        <a:cubicBezTo>
                          <a:pt x="3659" y="13445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5"/>
                          <a:pt x="24685" y="16061"/>
                          <a:pt x="27843" y="1422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85" name="Google Shape;585;p4"/>
                <p:cNvGrpSpPr/>
                <p:nvPr/>
              </p:nvGrpSpPr>
              <p:grpSpPr>
                <a:xfrm>
                  <a:off x="3627127" y="1430515"/>
                  <a:ext cx="320728" cy="239680"/>
                  <a:chOff x="5409202" y="3162440"/>
                  <a:chExt cx="320728" cy="239680"/>
                </a:xfrm>
              </p:grpSpPr>
              <p:sp>
                <p:nvSpPr>
                  <p:cNvPr id="586" name="Google Shape;586;p4"/>
                  <p:cNvSpPr/>
                  <p:nvPr/>
                </p:nvSpPr>
                <p:spPr>
                  <a:xfrm>
                    <a:off x="5409202" y="3361125"/>
                    <a:ext cx="320728" cy="40995"/>
                  </a:xfrm>
                  <a:custGeom>
                    <a:rect b="b" l="l" r="r" t="t"/>
                    <a:pathLst>
                      <a:path extrusionOk="0" h="40995" w="320728">
                        <a:moveTo>
                          <a:pt x="0" y="0"/>
                        </a:moveTo>
                        <a:lnTo>
                          <a:pt x="320728" y="0"/>
                        </a:lnTo>
                        <a:lnTo>
                          <a:pt x="320728" y="40996"/>
                        </a:lnTo>
                        <a:lnTo>
                          <a:pt x="0" y="40996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87" name="Google Shape;587;p4"/>
                  <p:cNvSpPr/>
                  <p:nvPr/>
                </p:nvSpPr>
                <p:spPr>
                  <a:xfrm>
                    <a:off x="5524935" y="3239171"/>
                    <a:ext cx="87275" cy="99642"/>
                  </a:xfrm>
                  <a:custGeom>
                    <a:rect b="b" l="l" r="r" t="t"/>
                    <a:pathLst>
                      <a:path extrusionOk="0" h="99642" w="87275">
                        <a:moveTo>
                          <a:pt x="87609" y="3736"/>
                        </a:moveTo>
                        <a:lnTo>
                          <a:pt x="72623" y="66007"/>
                        </a:lnTo>
                        <a:lnTo>
                          <a:pt x="72970" y="66568"/>
                        </a:lnTo>
                        <a:cubicBezTo>
                          <a:pt x="74550" y="69420"/>
                          <a:pt x="75368" y="72630"/>
                          <a:pt x="75344" y="75890"/>
                        </a:cubicBezTo>
                        <a:lnTo>
                          <a:pt x="75344" y="99624"/>
                        </a:lnTo>
                        <a:lnTo>
                          <a:pt x="9100" y="99624"/>
                        </a:lnTo>
                        <a:lnTo>
                          <a:pt x="9100" y="75889"/>
                        </a:lnTo>
                        <a:cubicBezTo>
                          <a:pt x="9000" y="71113"/>
                          <a:pt x="10819" y="66497"/>
                          <a:pt x="14152" y="63072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7"/>
                        </a:lnTo>
                        <a:lnTo>
                          <a:pt x="62346" y="59707"/>
                        </a:lnTo>
                        <a:cubicBezTo>
                          <a:pt x="63413" y="59720"/>
                          <a:pt x="64474" y="59879"/>
                          <a:pt x="65499" y="60181"/>
                        </a:cubicBezTo>
                        <a:lnTo>
                          <a:pt x="67139" y="60698"/>
                        </a:lnTo>
                        <a:lnTo>
                          <a:pt x="81433" y="1233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88" name="Google Shape;588;p4"/>
                  <p:cNvSpPr/>
                  <p:nvPr/>
                </p:nvSpPr>
                <p:spPr>
                  <a:xfrm>
                    <a:off x="5540869" y="3162440"/>
                    <a:ext cx="55751" cy="53957"/>
                  </a:xfrm>
                  <a:custGeom>
                    <a:rect b="b" l="l" r="r" t="t"/>
                    <a:pathLst>
                      <a:path extrusionOk="0" h="53957" w="55751">
                        <a:moveTo>
                          <a:pt x="56042" y="37616"/>
                        </a:moveTo>
                        <a:cubicBezTo>
                          <a:pt x="56035" y="37947"/>
                          <a:pt x="56049" y="38279"/>
                          <a:pt x="56085" y="38608"/>
                        </a:cubicBezTo>
                        <a:cubicBezTo>
                          <a:pt x="52542" y="43485"/>
                          <a:pt x="48275" y="47792"/>
                          <a:pt x="43432" y="51382"/>
                        </a:cubicBezTo>
                        <a:cubicBezTo>
                          <a:pt x="37973" y="53175"/>
                          <a:pt x="32248" y="54021"/>
                          <a:pt x="26504" y="53884"/>
                        </a:cubicBezTo>
                        <a:cubicBezTo>
                          <a:pt x="21557" y="54169"/>
                          <a:pt x="16611" y="53327"/>
                          <a:pt x="12037" y="51424"/>
                        </a:cubicBezTo>
                        <a:cubicBezTo>
                          <a:pt x="8966" y="49027"/>
                          <a:pt x="6310" y="46140"/>
                          <a:pt x="4177" y="42880"/>
                        </a:cubicBezTo>
                        <a:lnTo>
                          <a:pt x="4177" y="42319"/>
                        </a:lnTo>
                        <a:lnTo>
                          <a:pt x="3745" y="42319"/>
                        </a:lnTo>
                        <a:cubicBezTo>
                          <a:pt x="2882" y="41197"/>
                          <a:pt x="2104" y="40075"/>
                          <a:pt x="1456" y="39126"/>
                        </a:cubicBezTo>
                        <a:lnTo>
                          <a:pt x="1414" y="39083"/>
                        </a:lnTo>
                        <a:cubicBezTo>
                          <a:pt x="1025" y="38522"/>
                          <a:pt x="679" y="37961"/>
                          <a:pt x="334" y="37529"/>
                        </a:cubicBezTo>
                        <a:lnTo>
                          <a:pt x="1587" y="34853"/>
                        </a:lnTo>
                        <a:lnTo>
                          <a:pt x="1716" y="34552"/>
                        </a:lnTo>
                        <a:lnTo>
                          <a:pt x="1759" y="34120"/>
                        </a:lnTo>
                        <a:cubicBezTo>
                          <a:pt x="1823" y="33909"/>
                          <a:pt x="1866" y="33692"/>
                          <a:pt x="1889" y="33473"/>
                        </a:cubicBezTo>
                        <a:lnTo>
                          <a:pt x="1889" y="29934"/>
                        </a:lnTo>
                        <a:cubicBezTo>
                          <a:pt x="174" y="15205"/>
                          <a:pt x="10733" y="1876"/>
                          <a:pt x="25473" y="163"/>
                        </a:cubicBezTo>
                        <a:cubicBezTo>
                          <a:pt x="40212" y="-1550"/>
                          <a:pt x="53550" y="9002"/>
                          <a:pt x="55264" y="23731"/>
                        </a:cubicBezTo>
                        <a:cubicBezTo>
                          <a:pt x="55504" y="25792"/>
                          <a:pt x="55504" y="27873"/>
                          <a:pt x="55264" y="29934"/>
                        </a:cubicBezTo>
                        <a:lnTo>
                          <a:pt x="55264" y="35069"/>
                        </a:lnTo>
                        <a:lnTo>
                          <a:pt x="55393" y="35372"/>
                        </a:lnTo>
                        <a:cubicBezTo>
                          <a:pt x="55386" y="35531"/>
                          <a:pt x="55401" y="35691"/>
                          <a:pt x="55437" y="35846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89" name="Google Shape;589;p4"/>
                <p:cNvGrpSpPr/>
                <p:nvPr/>
              </p:nvGrpSpPr>
              <p:grpSpPr>
                <a:xfrm>
                  <a:off x="3594313" y="1424112"/>
                  <a:ext cx="381012" cy="256077"/>
                  <a:chOff x="5376388" y="3156037"/>
                  <a:chExt cx="381012" cy="256077"/>
                </a:xfrm>
              </p:grpSpPr>
              <p:sp>
                <p:nvSpPr>
                  <p:cNvPr id="590" name="Google Shape;590;p4"/>
                  <p:cNvSpPr/>
                  <p:nvPr/>
                </p:nvSpPr>
                <p:spPr>
                  <a:xfrm>
                    <a:off x="5376388" y="3156037"/>
                    <a:ext cx="381012" cy="256077"/>
                  </a:xfrm>
                  <a:custGeom>
                    <a:rect b="b" l="l" r="r" t="t"/>
                    <a:pathLst>
                      <a:path extrusionOk="0" h="256077" w="381012">
                        <a:moveTo>
                          <a:pt x="381347" y="182913"/>
                        </a:moveTo>
                        <a:lnTo>
                          <a:pt x="381347" y="201944"/>
                        </a:lnTo>
                        <a:cubicBezTo>
                          <a:pt x="381348" y="203754"/>
                          <a:pt x="379880" y="205222"/>
                          <a:pt x="378068" y="205223"/>
                        </a:cubicBezTo>
                        <a:cubicBezTo>
                          <a:pt x="378067" y="205223"/>
                          <a:pt x="378066" y="205223"/>
                          <a:pt x="378064" y="205223"/>
                        </a:cubicBezTo>
                        <a:lnTo>
                          <a:pt x="363814" y="205223"/>
                        </a:lnTo>
                        <a:lnTo>
                          <a:pt x="363814" y="247816"/>
                        </a:lnTo>
                        <a:cubicBezTo>
                          <a:pt x="364088" y="248336"/>
                          <a:pt x="364236" y="248912"/>
                          <a:pt x="364246" y="249499"/>
                        </a:cubicBezTo>
                        <a:lnTo>
                          <a:pt x="364246" y="252779"/>
                        </a:lnTo>
                        <a:cubicBezTo>
                          <a:pt x="364247" y="254590"/>
                          <a:pt x="362778" y="256058"/>
                          <a:pt x="360966" y="256059"/>
                        </a:cubicBezTo>
                        <a:cubicBezTo>
                          <a:pt x="360965" y="256059"/>
                          <a:pt x="360965" y="256059"/>
                          <a:pt x="360964" y="256059"/>
                        </a:cubicBezTo>
                        <a:lnTo>
                          <a:pt x="28273" y="256059"/>
                        </a:lnTo>
                        <a:cubicBezTo>
                          <a:pt x="26014" y="255182"/>
                          <a:pt x="24228" y="253397"/>
                          <a:pt x="23351" y="251139"/>
                        </a:cubicBezTo>
                        <a:lnTo>
                          <a:pt x="23351" y="205223"/>
                        </a:lnTo>
                        <a:lnTo>
                          <a:pt x="3615" y="205223"/>
                        </a:lnTo>
                        <a:cubicBezTo>
                          <a:pt x="1803" y="205224"/>
                          <a:pt x="334" y="203757"/>
                          <a:pt x="334" y="201947"/>
                        </a:cubicBezTo>
                        <a:cubicBezTo>
                          <a:pt x="334" y="201946"/>
                          <a:pt x="334" y="201945"/>
                          <a:pt x="334" y="201944"/>
                        </a:cubicBezTo>
                        <a:lnTo>
                          <a:pt x="334" y="182913"/>
                        </a:lnTo>
                        <a:cubicBezTo>
                          <a:pt x="333" y="181102"/>
                          <a:pt x="1801" y="179634"/>
                          <a:pt x="3613" y="179633"/>
                        </a:cubicBezTo>
                        <a:cubicBezTo>
                          <a:pt x="3613" y="179633"/>
                          <a:pt x="3614" y="179633"/>
                          <a:pt x="3615" y="179633"/>
                        </a:cubicBezTo>
                        <a:lnTo>
                          <a:pt x="59020" y="179633"/>
                        </a:lnTo>
                        <a:cubicBezTo>
                          <a:pt x="62660" y="174743"/>
                          <a:pt x="67662" y="171036"/>
                          <a:pt x="73401" y="168974"/>
                        </a:cubicBezTo>
                        <a:lnTo>
                          <a:pt x="73401" y="127029"/>
                        </a:lnTo>
                        <a:cubicBezTo>
                          <a:pt x="70728" y="126394"/>
                          <a:pt x="68166" y="125361"/>
                          <a:pt x="65800" y="123965"/>
                        </a:cubicBezTo>
                        <a:lnTo>
                          <a:pt x="52629" y="123965"/>
                        </a:lnTo>
                        <a:cubicBezTo>
                          <a:pt x="47788" y="123965"/>
                          <a:pt x="43863" y="120043"/>
                          <a:pt x="43863" y="115205"/>
                        </a:cubicBezTo>
                        <a:cubicBezTo>
                          <a:pt x="43863" y="110367"/>
                          <a:pt x="47788" y="106444"/>
                          <a:pt x="52629" y="106444"/>
                        </a:cubicBezTo>
                        <a:lnTo>
                          <a:pt x="57293" y="106444"/>
                        </a:lnTo>
                        <a:cubicBezTo>
                          <a:pt x="58490" y="101995"/>
                          <a:pt x="61412" y="98206"/>
                          <a:pt x="65412" y="95915"/>
                        </a:cubicBezTo>
                        <a:cubicBezTo>
                          <a:pt x="70368" y="92943"/>
                          <a:pt x="76041" y="91376"/>
                          <a:pt x="81822" y="91384"/>
                        </a:cubicBezTo>
                        <a:lnTo>
                          <a:pt x="82296" y="91383"/>
                        </a:lnTo>
                        <a:cubicBezTo>
                          <a:pt x="91923" y="90622"/>
                          <a:pt x="101142" y="95412"/>
                          <a:pt x="106047" y="103725"/>
                        </a:cubicBezTo>
                        <a:lnTo>
                          <a:pt x="136924" y="82623"/>
                        </a:lnTo>
                        <a:cubicBezTo>
                          <a:pt x="137189" y="82463"/>
                          <a:pt x="137463" y="82319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2" y="65901"/>
                          <a:pt x="162339" y="58843"/>
                          <a:pt x="162144" y="51682"/>
                        </a:cubicBezTo>
                        <a:cubicBezTo>
                          <a:pt x="160589" y="49439"/>
                          <a:pt x="159380" y="47669"/>
                          <a:pt x="159078" y="47194"/>
                        </a:cubicBezTo>
                        <a:lnTo>
                          <a:pt x="158818" y="46805"/>
                        </a:lnTo>
                        <a:cubicBezTo>
                          <a:pt x="158500" y="46332"/>
                          <a:pt x="158320" y="45779"/>
                          <a:pt x="158301" y="45209"/>
                        </a:cubicBezTo>
                        <a:lnTo>
                          <a:pt x="158215" y="43828"/>
                        </a:lnTo>
                        <a:cubicBezTo>
                          <a:pt x="158173" y="43283"/>
                          <a:pt x="158262" y="42735"/>
                          <a:pt x="158473" y="42231"/>
                        </a:cubicBezTo>
                        <a:lnTo>
                          <a:pt x="159855" y="39341"/>
                        </a:lnTo>
                        <a:lnTo>
                          <a:pt x="159855" y="36493"/>
                        </a:lnTo>
                        <a:cubicBezTo>
                          <a:pt x="158135" y="18129"/>
                          <a:pt x="171637" y="1848"/>
                          <a:pt x="190013" y="129"/>
                        </a:cubicBezTo>
                        <a:cubicBezTo>
                          <a:pt x="208390" y="-1591"/>
                          <a:pt x="224682" y="11902"/>
                          <a:pt x="226402" y="30265"/>
                        </a:cubicBezTo>
                        <a:cubicBezTo>
                          <a:pt x="226596" y="32337"/>
                          <a:pt x="226596" y="34421"/>
                          <a:pt x="226402" y="36493"/>
                        </a:cubicBezTo>
                        <a:lnTo>
                          <a:pt x="226402" y="40851"/>
                        </a:lnTo>
                        <a:lnTo>
                          <a:pt x="226964" y="42663"/>
                        </a:lnTo>
                        <a:cubicBezTo>
                          <a:pt x="227084" y="42995"/>
                          <a:pt x="227142" y="43346"/>
                          <a:pt x="227136" y="43699"/>
                        </a:cubicBezTo>
                        <a:cubicBezTo>
                          <a:pt x="227122" y="44059"/>
                          <a:pt x="227136" y="44420"/>
                          <a:pt x="227179" y="44778"/>
                        </a:cubicBezTo>
                        <a:lnTo>
                          <a:pt x="227309" y="45511"/>
                        </a:lnTo>
                        <a:cubicBezTo>
                          <a:pt x="227468" y="46413"/>
                          <a:pt x="227232" y="47341"/>
                          <a:pt x="226661" y="48057"/>
                        </a:cubicBezTo>
                        <a:lnTo>
                          <a:pt x="226229" y="48662"/>
                        </a:lnTo>
                        <a:cubicBezTo>
                          <a:pt x="225927" y="49050"/>
                          <a:pt x="224804" y="50474"/>
                          <a:pt x="223293" y="52287"/>
                        </a:cubicBezTo>
                        <a:cubicBezTo>
                          <a:pt x="223047" y="59320"/>
                          <a:pt x="221479" y="66244"/>
                          <a:pt x="218672" y="72698"/>
                        </a:cubicBezTo>
                        <a:lnTo>
                          <a:pt x="222602" y="74424"/>
                        </a:lnTo>
                        <a:lnTo>
                          <a:pt x="244410" y="83271"/>
                        </a:lnTo>
                        <a:lnTo>
                          <a:pt x="254386" y="87112"/>
                        </a:lnTo>
                        <a:cubicBezTo>
                          <a:pt x="255044" y="87382"/>
                          <a:pt x="255602" y="87849"/>
                          <a:pt x="255983" y="88450"/>
                        </a:cubicBezTo>
                        <a:lnTo>
                          <a:pt x="256976" y="90089"/>
                        </a:lnTo>
                        <a:lnTo>
                          <a:pt x="301154" y="133934"/>
                        </a:lnTo>
                        <a:cubicBezTo>
                          <a:pt x="305235" y="132242"/>
                          <a:pt x="309603" y="131348"/>
                          <a:pt x="314022" y="131301"/>
                        </a:cubicBezTo>
                        <a:lnTo>
                          <a:pt x="314498" y="131301"/>
                        </a:lnTo>
                        <a:cubicBezTo>
                          <a:pt x="328058" y="131301"/>
                          <a:pt x="338810" y="138853"/>
                          <a:pt x="339458" y="148563"/>
                        </a:cubicBezTo>
                        <a:lnTo>
                          <a:pt x="345158" y="148563"/>
                        </a:lnTo>
                        <a:cubicBezTo>
                          <a:pt x="350000" y="148563"/>
                          <a:pt x="353925" y="152485"/>
                          <a:pt x="353925" y="157323"/>
                        </a:cubicBezTo>
                        <a:cubicBezTo>
                          <a:pt x="353925" y="162161"/>
                          <a:pt x="350000" y="166083"/>
                          <a:pt x="345158" y="166083"/>
                        </a:cubicBezTo>
                        <a:lnTo>
                          <a:pt x="325251" y="166083"/>
                        </a:lnTo>
                        <a:cubicBezTo>
                          <a:pt x="324991" y="166169"/>
                          <a:pt x="324688" y="166298"/>
                          <a:pt x="324387" y="166385"/>
                        </a:cubicBezTo>
                        <a:lnTo>
                          <a:pt x="324387" y="170442"/>
                        </a:lnTo>
                        <a:cubicBezTo>
                          <a:pt x="329547" y="172270"/>
                          <a:pt x="334124" y="175443"/>
                          <a:pt x="337644" y="179633"/>
                        </a:cubicBezTo>
                        <a:lnTo>
                          <a:pt x="378064" y="179633"/>
                        </a:lnTo>
                        <a:cubicBezTo>
                          <a:pt x="379876" y="179632"/>
                          <a:pt x="381346" y="181099"/>
                          <a:pt x="381347" y="182910"/>
                        </a:cubicBezTo>
                        <a:cubicBezTo>
                          <a:pt x="381347" y="182911"/>
                          <a:pt x="381347" y="182912"/>
                          <a:pt x="381347" y="182913"/>
                        </a:cubicBezTo>
                        <a:close/>
                        <a:moveTo>
                          <a:pt x="374740" y="198664"/>
                        </a:moveTo>
                        <a:lnTo>
                          <a:pt x="374740" y="193831"/>
                        </a:lnTo>
                        <a:lnTo>
                          <a:pt x="6897" y="193831"/>
                        </a:lnTo>
                        <a:lnTo>
                          <a:pt x="6897" y="198664"/>
                        </a:lnTo>
                        <a:lnTo>
                          <a:pt x="374740" y="198664"/>
                        </a:lnTo>
                        <a:close/>
                        <a:moveTo>
                          <a:pt x="374740" y="190551"/>
                        </a:moveTo>
                        <a:lnTo>
                          <a:pt x="374740" y="186193"/>
                        </a:lnTo>
                        <a:lnTo>
                          <a:pt x="6897" y="186193"/>
                        </a:lnTo>
                        <a:lnTo>
                          <a:pt x="6897" y="190551"/>
                        </a:lnTo>
                        <a:close/>
                        <a:moveTo>
                          <a:pt x="353925" y="246220"/>
                        </a:moveTo>
                        <a:lnTo>
                          <a:pt x="353925" y="205223"/>
                        </a:lnTo>
                        <a:lnTo>
                          <a:pt x="33196" y="205223"/>
                        </a:lnTo>
                        <a:lnTo>
                          <a:pt x="33196" y="246220"/>
                        </a:lnTo>
                        <a:close/>
                        <a:moveTo>
                          <a:pt x="347360" y="157323"/>
                        </a:moveTo>
                        <a:cubicBezTo>
                          <a:pt x="347356" y="156110"/>
                          <a:pt x="346372" y="155127"/>
                          <a:pt x="345158" y="155122"/>
                        </a:cubicBezTo>
                        <a:lnTo>
                          <a:pt x="331124" y="155122"/>
                        </a:lnTo>
                        <a:lnTo>
                          <a:pt x="332160" y="152835"/>
                        </a:lnTo>
                        <a:cubicBezTo>
                          <a:pt x="332452" y="152144"/>
                          <a:pt x="332655" y="151419"/>
                          <a:pt x="332764" y="150678"/>
                        </a:cubicBezTo>
                        <a:cubicBezTo>
                          <a:pt x="332808" y="150418"/>
                          <a:pt x="332851" y="150159"/>
                          <a:pt x="332893" y="149857"/>
                        </a:cubicBezTo>
                        <a:lnTo>
                          <a:pt x="332893" y="149382"/>
                        </a:lnTo>
                        <a:cubicBezTo>
                          <a:pt x="332808" y="143039"/>
                          <a:pt x="324559" y="137861"/>
                          <a:pt x="314498" y="137861"/>
                        </a:cubicBezTo>
                        <a:lnTo>
                          <a:pt x="314065" y="137861"/>
                        </a:lnTo>
                        <a:cubicBezTo>
                          <a:pt x="312899" y="137904"/>
                          <a:pt x="311777" y="137989"/>
                          <a:pt x="310654" y="138120"/>
                        </a:cubicBezTo>
                        <a:lnTo>
                          <a:pt x="309359" y="138378"/>
                        </a:lnTo>
                        <a:cubicBezTo>
                          <a:pt x="308703" y="138466"/>
                          <a:pt x="308054" y="138596"/>
                          <a:pt x="307415" y="138766"/>
                        </a:cubicBezTo>
                        <a:cubicBezTo>
                          <a:pt x="306941" y="138896"/>
                          <a:pt x="306465" y="139026"/>
                          <a:pt x="305991" y="139198"/>
                        </a:cubicBezTo>
                        <a:cubicBezTo>
                          <a:pt x="305429" y="139371"/>
                          <a:pt x="304868" y="139543"/>
                          <a:pt x="304349" y="139759"/>
                        </a:cubicBezTo>
                        <a:cubicBezTo>
                          <a:pt x="303918" y="139932"/>
                          <a:pt x="303529" y="140147"/>
                          <a:pt x="303097" y="140320"/>
                        </a:cubicBezTo>
                        <a:cubicBezTo>
                          <a:pt x="302417" y="140630"/>
                          <a:pt x="301754" y="140976"/>
                          <a:pt x="301110" y="141356"/>
                        </a:cubicBezTo>
                        <a:lnTo>
                          <a:pt x="300031" y="142090"/>
                        </a:lnTo>
                        <a:lnTo>
                          <a:pt x="252787" y="95138"/>
                        </a:lnTo>
                        <a:lnTo>
                          <a:pt x="252528" y="95225"/>
                        </a:lnTo>
                        <a:lnTo>
                          <a:pt x="251665" y="93930"/>
                        </a:lnTo>
                        <a:lnTo>
                          <a:pt x="251621" y="93887"/>
                        </a:lnTo>
                        <a:lnTo>
                          <a:pt x="251536" y="93714"/>
                        </a:lnTo>
                        <a:lnTo>
                          <a:pt x="250974" y="92850"/>
                        </a:lnTo>
                        <a:lnTo>
                          <a:pt x="242423" y="89572"/>
                        </a:lnTo>
                        <a:lnTo>
                          <a:pt x="241992" y="89399"/>
                        </a:lnTo>
                        <a:lnTo>
                          <a:pt x="239271" y="88319"/>
                        </a:lnTo>
                        <a:lnTo>
                          <a:pt x="224717" y="148821"/>
                        </a:lnTo>
                        <a:cubicBezTo>
                          <a:pt x="226380" y="152020"/>
                          <a:pt x="227239" y="155574"/>
                          <a:pt x="227222" y="159179"/>
                        </a:cubicBezTo>
                        <a:lnTo>
                          <a:pt x="227222" y="182913"/>
                        </a:lnTo>
                        <a:lnTo>
                          <a:pt x="239745" y="182913"/>
                        </a:lnTo>
                        <a:lnTo>
                          <a:pt x="243934" y="138249"/>
                        </a:lnTo>
                        <a:lnTo>
                          <a:pt x="296965" y="178209"/>
                        </a:lnTo>
                        <a:cubicBezTo>
                          <a:pt x="299431" y="176178"/>
                          <a:pt x="302239" y="174601"/>
                          <a:pt x="305257" y="173548"/>
                        </a:cubicBezTo>
                        <a:cubicBezTo>
                          <a:pt x="305947" y="173290"/>
                          <a:pt x="306681" y="173074"/>
                          <a:pt x="307415" y="172858"/>
                        </a:cubicBezTo>
                        <a:lnTo>
                          <a:pt x="307415" y="164012"/>
                        </a:lnTo>
                        <a:cubicBezTo>
                          <a:pt x="306033" y="163712"/>
                          <a:pt x="304676" y="163308"/>
                          <a:pt x="303355" y="162803"/>
                        </a:cubicBezTo>
                        <a:lnTo>
                          <a:pt x="283361" y="162803"/>
                        </a:lnTo>
                        <a:cubicBezTo>
                          <a:pt x="280332" y="162803"/>
                          <a:pt x="277877" y="160349"/>
                          <a:pt x="277877" y="157323"/>
                        </a:cubicBezTo>
                        <a:cubicBezTo>
                          <a:pt x="277877" y="154295"/>
                          <a:pt x="280332" y="151842"/>
                          <a:pt x="283361" y="151842"/>
                        </a:cubicBezTo>
                        <a:lnTo>
                          <a:pt x="297699" y="152101"/>
                        </a:lnTo>
                        <a:cubicBezTo>
                          <a:pt x="297427" y="151383"/>
                          <a:pt x="297281" y="150624"/>
                          <a:pt x="297267" y="149857"/>
                        </a:cubicBezTo>
                        <a:lnTo>
                          <a:pt x="297267" y="149771"/>
                        </a:lnTo>
                        <a:cubicBezTo>
                          <a:pt x="297570" y="146801"/>
                          <a:pt x="299336" y="144179"/>
                          <a:pt x="301974" y="142780"/>
                        </a:cubicBezTo>
                        <a:cubicBezTo>
                          <a:pt x="305648" y="140611"/>
                          <a:pt x="309842" y="139478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09" y="143945"/>
                          <a:pt x="331253" y="149425"/>
                        </a:cubicBezTo>
                        <a:cubicBezTo>
                          <a:pt x="330980" y="152427"/>
                          <a:pt x="329210" y="155089"/>
                          <a:pt x="326546" y="156503"/>
                        </a:cubicBezTo>
                        <a:cubicBezTo>
                          <a:pt x="322870" y="158662"/>
                          <a:pt x="318675" y="159781"/>
                          <a:pt x="314411" y="159739"/>
                        </a:cubicBezTo>
                        <a:lnTo>
                          <a:pt x="314022" y="159783"/>
                        </a:lnTo>
                        <a:cubicBezTo>
                          <a:pt x="309050" y="159967"/>
                          <a:pt x="304168" y="158428"/>
                          <a:pt x="300203" y="155424"/>
                        </a:cubicBezTo>
                        <a:lnTo>
                          <a:pt x="283319" y="155122"/>
                        </a:lnTo>
                        <a:cubicBezTo>
                          <a:pt x="282103" y="155145"/>
                          <a:pt x="281136" y="156150"/>
                          <a:pt x="281159" y="157365"/>
                        </a:cubicBezTo>
                        <a:cubicBezTo>
                          <a:pt x="281182" y="158564"/>
                          <a:pt x="282161" y="159523"/>
                          <a:pt x="283361" y="159524"/>
                        </a:cubicBezTo>
                        <a:lnTo>
                          <a:pt x="304263" y="159653"/>
                        </a:lnTo>
                        <a:cubicBezTo>
                          <a:pt x="305895" y="160286"/>
                          <a:pt x="307588" y="160749"/>
                          <a:pt x="309315" y="161034"/>
                        </a:cubicBezTo>
                        <a:lnTo>
                          <a:pt x="310697" y="161250"/>
                        </a:lnTo>
                        <a:lnTo>
                          <a:pt x="310697" y="175534"/>
                        </a:lnTo>
                        <a:lnTo>
                          <a:pt x="309402" y="175793"/>
                        </a:lnTo>
                        <a:cubicBezTo>
                          <a:pt x="308357" y="175994"/>
                          <a:pt x="307332" y="176282"/>
                          <a:pt x="306336" y="176655"/>
                        </a:cubicBezTo>
                        <a:cubicBezTo>
                          <a:pt x="302690" y="177929"/>
                          <a:pt x="299413" y="180078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5"/>
                        </a:lnTo>
                        <a:cubicBezTo>
                          <a:pt x="330821" y="181920"/>
                          <a:pt x="330303" y="181532"/>
                          <a:pt x="329785" y="181101"/>
                        </a:cubicBezTo>
                        <a:cubicBezTo>
                          <a:pt x="329387" y="180719"/>
                          <a:pt x="328969" y="180358"/>
                          <a:pt x="328532" y="180021"/>
                        </a:cubicBezTo>
                        <a:cubicBezTo>
                          <a:pt x="327971" y="179633"/>
                          <a:pt x="327366" y="179288"/>
                          <a:pt x="326805" y="178899"/>
                        </a:cubicBezTo>
                        <a:cubicBezTo>
                          <a:pt x="326374" y="178641"/>
                          <a:pt x="325941" y="178339"/>
                          <a:pt x="325509" y="178080"/>
                        </a:cubicBezTo>
                        <a:cubicBezTo>
                          <a:pt x="324540" y="177596"/>
                          <a:pt x="323545" y="177164"/>
                          <a:pt x="322530" y="176785"/>
                        </a:cubicBezTo>
                        <a:lnTo>
                          <a:pt x="322185" y="176656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3"/>
                        </a:cubicBezTo>
                        <a:lnTo>
                          <a:pt x="317823" y="175534"/>
                        </a:lnTo>
                        <a:lnTo>
                          <a:pt x="317823" y="161163"/>
                        </a:lnTo>
                        <a:lnTo>
                          <a:pt x="319162" y="160905"/>
                        </a:lnTo>
                        <a:cubicBezTo>
                          <a:pt x="319723" y="160776"/>
                          <a:pt x="320285" y="160645"/>
                          <a:pt x="320802" y="160516"/>
                        </a:cubicBezTo>
                        <a:cubicBezTo>
                          <a:pt x="321607" y="160332"/>
                          <a:pt x="322400" y="160101"/>
                          <a:pt x="323177" y="159825"/>
                        </a:cubicBezTo>
                        <a:cubicBezTo>
                          <a:pt x="323399" y="159773"/>
                          <a:pt x="323616" y="159701"/>
                          <a:pt x="323825" y="159610"/>
                        </a:cubicBezTo>
                        <a:lnTo>
                          <a:pt x="324387" y="159523"/>
                        </a:lnTo>
                        <a:lnTo>
                          <a:pt x="345158" y="159523"/>
                        </a:lnTo>
                        <a:cubicBezTo>
                          <a:pt x="346372" y="159518"/>
                          <a:pt x="347355" y="158536"/>
                          <a:pt x="347360" y="157323"/>
                        </a:cubicBezTo>
                        <a:close/>
                        <a:moveTo>
                          <a:pt x="324775" y="153741"/>
                        </a:moveTo>
                        <a:cubicBezTo>
                          <a:pt x="325769" y="153137"/>
                          <a:pt x="328014" y="151497"/>
                          <a:pt x="327971" y="149469"/>
                        </a:cubicBezTo>
                        <a:cubicBezTo>
                          <a:pt x="327927" y="146318"/>
                          <a:pt x="322185" y="142780"/>
                          <a:pt x="314498" y="142780"/>
                        </a:cubicBezTo>
                        <a:lnTo>
                          <a:pt x="314152" y="142780"/>
                        </a:lnTo>
                        <a:cubicBezTo>
                          <a:pt x="310499" y="142761"/>
                          <a:pt x="306907" y="143714"/>
                          <a:pt x="303744" y="145542"/>
                        </a:cubicBezTo>
                        <a:cubicBezTo>
                          <a:pt x="302794" y="146146"/>
                          <a:pt x="300505" y="147786"/>
                          <a:pt x="300549" y="149814"/>
                        </a:cubicBezTo>
                        <a:cubicBezTo>
                          <a:pt x="300592" y="152965"/>
                          <a:pt x="306336" y="156459"/>
                          <a:pt x="314022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8" y="182054"/>
                          <a:pt x="293810" y="181233"/>
                          <a:pt x="294547" y="180453"/>
                        </a:cubicBezTo>
                        <a:lnTo>
                          <a:pt x="246655" y="144419"/>
                        </a:lnTo>
                        <a:lnTo>
                          <a:pt x="243028" y="182913"/>
                        </a:lnTo>
                        <a:close/>
                        <a:moveTo>
                          <a:pt x="221220" y="149296"/>
                        </a:moveTo>
                        <a:lnTo>
                          <a:pt x="236205" y="87025"/>
                        </a:lnTo>
                        <a:lnTo>
                          <a:pt x="230030" y="84522"/>
                        </a:lnTo>
                        <a:lnTo>
                          <a:pt x="215736" y="143989"/>
                        </a:lnTo>
                        <a:lnTo>
                          <a:pt x="214094" y="143470"/>
                        </a:lnTo>
                        <a:cubicBezTo>
                          <a:pt x="213070" y="143168"/>
                          <a:pt x="212010" y="143009"/>
                          <a:pt x="210942" y="142996"/>
                        </a:cubicBezTo>
                        <a:lnTo>
                          <a:pt x="169528" y="142996"/>
                        </a:lnTo>
                        <a:lnTo>
                          <a:pt x="155191" y="83271"/>
                        </a:lnTo>
                        <a:lnTo>
                          <a:pt x="148929" y="85386"/>
                        </a:lnTo>
                        <a:lnTo>
                          <a:pt x="163439" y="145715"/>
                        </a:lnTo>
                        <a:lnTo>
                          <a:pt x="162749" y="146361"/>
                        </a:lnTo>
                        <a:cubicBezTo>
                          <a:pt x="159416" y="149786"/>
                          <a:pt x="157596" y="154402"/>
                          <a:pt x="157696" y="159178"/>
                        </a:cubicBezTo>
                        <a:lnTo>
                          <a:pt x="157696" y="182913"/>
                        </a:lnTo>
                        <a:lnTo>
                          <a:pt x="223940" y="182913"/>
                        </a:lnTo>
                        <a:lnTo>
                          <a:pt x="223940" y="159179"/>
                        </a:lnTo>
                        <a:cubicBezTo>
                          <a:pt x="223964" y="155919"/>
                          <a:pt x="223146" y="152708"/>
                          <a:pt x="221565" y="149857"/>
                        </a:cubicBezTo>
                        <a:close/>
                        <a:moveTo>
                          <a:pt x="213360" y="139932"/>
                        </a:moveTo>
                        <a:lnTo>
                          <a:pt x="226920" y="83487"/>
                        </a:lnTo>
                        <a:lnTo>
                          <a:pt x="219967" y="80423"/>
                        </a:lnTo>
                        <a:lnTo>
                          <a:pt x="216470" y="78998"/>
                        </a:lnTo>
                        <a:lnTo>
                          <a:pt x="199066" y="99324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9"/>
                        </a:lnTo>
                        <a:lnTo>
                          <a:pt x="158300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5"/>
                          <a:pt x="213360" y="139932"/>
                        </a:cubicBezTo>
                        <a:close/>
                        <a:moveTo>
                          <a:pt x="220615" y="45166"/>
                        </a:moveTo>
                        <a:cubicBezTo>
                          <a:pt x="220579" y="44836"/>
                          <a:pt x="220565" y="44505"/>
                          <a:pt x="220572" y="44173"/>
                        </a:cubicBezTo>
                        <a:lnTo>
                          <a:pt x="219967" y="42404"/>
                        </a:lnTo>
                        <a:cubicBezTo>
                          <a:pt x="219932" y="42248"/>
                          <a:pt x="219918" y="42089"/>
                          <a:pt x="219925" y="41930"/>
                        </a:cubicBezTo>
                        <a:lnTo>
                          <a:pt x="219795" y="41628"/>
                        </a:lnTo>
                        <a:lnTo>
                          <a:pt x="219795" y="36493"/>
                        </a:lnTo>
                        <a:cubicBezTo>
                          <a:pt x="221509" y="21763"/>
                          <a:pt x="210950" y="8435"/>
                          <a:pt x="196210" y="6722"/>
                        </a:cubicBezTo>
                        <a:cubicBezTo>
                          <a:pt x="181471" y="5009"/>
                          <a:pt x="168133" y="15560"/>
                          <a:pt x="166419" y="30289"/>
                        </a:cubicBezTo>
                        <a:cubicBezTo>
                          <a:pt x="166179" y="32350"/>
                          <a:pt x="166179" y="34432"/>
                          <a:pt x="166419" y="36493"/>
                        </a:cubicBezTo>
                        <a:lnTo>
                          <a:pt x="166419" y="40031"/>
                        </a:lnTo>
                        <a:cubicBezTo>
                          <a:pt x="166397" y="40250"/>
                          <a:pt x="166353" y="40467"/>
                          <a:pt x="166290" y="40679"/>
                        </a:cubicBezTo>
                        <a:lnTo>
                          <a:pt x="166246" y="41109"/>
                        </a:lnTo>
                        <a:lnTo>
                          <a:pt x="166117" y="41412"/>
                        </a:lnTo>
                        <a:lnTo>
                          <a:pt x="164865" y="44087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5" y="46633"/>
                          <a:pt x="167412" y="47755"/>
                          <a:pt x="168276" y="48877"/>
                        </a:cubicBezTo>
                        <a:lnTo>
                          <a:pt x="168707" y="48877"/>
                        </a:lnTo>
                        <a:lnTo>
                          <a:pt x="168707" y="49439"/>
                        </a:lnTo>
                        <a:cubicBezTo>
                          <a:pt x="170841" y="52698"/>
                          <a:pt x="173496" y="55585"/>
                          <a:pt x="176567" y="57983"/>
                        </a:cubicBezTo>
                        <a:cubicBezTo>
                          <a:pt x="181141" y="59885"/>
                          <a:pt x="186088" y="60726"/>
                          <a:pt x="191034" y="60443"/>
                        </a:cubicBezTo>
                        <a:cubicBezTo>
                          <a:pt x="196778" y="60579"/>
                          <a:pt x="202503" y="59733"/>
                          <a:pt x="207962" y="57939"/>
                        </a:cubicBezTo>
                        <a:cubicBezTo>
                          <a:pt x="212806" y="54350"/>
                          <a:pt x="217073" y="50042"/>
                          <a:pt x="220615" y="45166"/>
                        </a:cubicBezTo>
                        <a:close/>
                        <a:moveTo>
                          <a:pt x="198850" y="94534"/>
                        </a:moveTo>
                        <a:lnTo>
                          <a:pt x="213231" y="77704"/>
                        </a:lnTo>
                        <a:lnTo>
                          <a:pt x="212886" y="77531"/>
                        </a:lnTo>
                        <a:lnTo>
                          <a:pt x="212842" y="77531"/>
                        </a:lnTo>
                        <a:lnTo>
                          <a:pt x="212367" y="77359"/>
                        </a:lnTo>
                        <a:cubicBezTo>
                          <a:pt x="208438" y="84154"/>
                          <a:pt x="201482" y="88650"/>
                          <a:pt x="193668" y="89441"/>
                        </a:cubicBezTo>
                        <a:close/>
                        <a:moveTo>
                          <a:pt x="211244" y="72914"/>
                        </a:moveTo>
                        <a:cubicBezTo>
                          <a:pt x="214175" y="67375"/>
                          <a:pt x="215939" y="61295"/>
                          <a:pt x="216426" y="55048"/>
                        </a:cubicBezTo>
                        <a:cubicBezTo>
                          <a:pt x="214401" y="57422"/>
                          <a:pt x="211975" y="59423"/>
                          <a:pt x="209258" y="60960"/>
                        </a:cubicBezTo>
                        <a:cubicBezTo>
                          <a:pt x="203394" y="62947"/>
                          <a:pt x="197224" y="63882"/>
                          <a:pt x="191034" y="63722"/>
                        </a:cubicBezTo>
                        <a:cubicBezTo>
                          <a:pt x="185536" y="63951"/>
                          <a:pt x="180054" y="62979"/>
                          <a:pt x="174970" y="60874"/>
                        </a:cubicBezTo>
                        <a:cubicBezTo>
                          <a:pt x="172694" y="59319"/>
                          <a:pt x="170682" y="57411"/>
                          <a:pt x="169010" y="55221"/>
                        </a:cubicBezTo>
                        <a:cubicBezTo>
                          <a:pt x="169550" y="61376"/>
                          <a:pt x="171312" y="67361"/>
                          <a:pt x="174193" y="72828"/>
                        </a:cubicBezTo>
                        <a:cubicBezTo>
                          <a:pt x="174279" y="72957"/>
                          <a:pt x="174235" y="73043"/>
                          <a:pt x="174279" y="73173"/>
                        </a:cubicBezTo>
                        <a:cubicBezTo>
                          <a:pt x="177884" y="83354"/>
                          <a:pt x="189065" y="88687"/>
                          <a:pt x="199254" y="85085"/>
                        </a:cubicBezTo>
                        <a:cubicBezTo>
                          <a:pt x="204807" y="83121"/>
                          <a:pt x="209180" y="78762"/>
                          <a:pt x="211158" y="73216"/>
                        </a:cubicBezTo>
                        <a:cubicBezTo>
                          <a:pt x="211201" y="73129"/>
                          <a:pt x="211158" y="73000"/>
                          <a:pt x="211244" y="72914"/>
                        </a:cubicBezTo>
                        <a:close/>
                        <a:moveTo>
                          <a:pt x="185118" y="95310"/>
                        </a:moveTo>
                        <a:lnTo>
                          <a:pt x="191811" y="89441"/>
                        </a:lnTo>
                        <a:cubicBezTo>
                          <a:pt x="183963" y="88650"/>
                          <a:pt x="176982" y="84117"/>
                          <a:pt x="173070" y="77272"/>
                        </a:cubicBezTo>
                        <a:lnTo>
                          <a:pt x="171688" y="77747"/>
                        </a:lnTo>
                        <a:close/>
                        <a:moveTo>
                          <a:pt x="159812" y="144679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4"/>
                        </a:lnTo>
                        <a:lnTo>
                          <a:pt x="114425" y="109724"/>
                        </a:lnTo>
                        <a:cubicBezTo>
                          <a:pt x="117454" y="109724"/>
                          <a:pt x="119909" y="112178"/>
                          <a:pt x="119909" y="115205"/>
                        </a:cubicBezTo>
                        <a:cubicBezTo>
                          <a:pt x="119909" y="118231"/>
                          <a:pt x="117454" y="120685"/>
                          <a:pt x="114425" y="120685"/>
                        </a:cubicBezTo>
                        <a:lnTo>
                          <a:pt x="96979" y="120772"/>
                        </a:lnTo>
                        <a:cubicBezTo>
                          <a:pt x="94924" y="122020"/>
                          <a:pt x="92698" y="122965"/>
                          <a:pt x="90372" y="123577"/>
                        </a:cubicBezTo>
                        <a:lnTo>
                          <a:pt x="90372" y="144074"/>
                        </a:lnTo>
                        <a:cubicBezTo>
                          <a:pt x="95900" y="142651"/>
                          <a:pt x="112699" y="137040"/>
                          <a:pt x="128504" y="130697"/>
                        </a:cubicBezTo>
                        <a:cubicBezTo>
                          <a:pt x="130525" y="129697"/>
                          <a:pt x="132891" y="129665"/>
                          <a:pt x="134938" y="130610"/>
                        </a:cubicBezTo>
                        <a:cubicBezTo>
                          <a:pt x="136468" y="131408"/>
                          <a:pt x="137584" y="132822"/>
                          <a:pt x="138005" y="134495"/>
                        </a:cubicBezTo>
                        <a:lnTo>
                          <a:pt x="142106" y="182913"/>
                        </a:lnTo>
                        <a:lnTo>
                          <a:pt x="154415" y="182913"/>
                        </a:lnTo>
                        <a:lnTo>
                          <a:pt x="154415" y="159179"/>
                        </a:lnTo>
                        <a:cubicBezTo>
                          <a:pt x="154328" y="153840"/>
                          <a:pt x="156255" y="148663"/>
                          <a:pt x="159812" y="144679"/>
                        </a:cubicBezTo>
                        <a:close/>
                        <a:moveTo>
                          <a:pt x="138824" y="182913"/>
                        </a:moveTo>
                        <a:lnTo>
                          <a:pt x="134766" y="135056"/>
                        </a:lnTo>
                        <a:cubicBezTo>
                          <a:pt x="134503" y="134391"/>
                          <a:pt x="134013" y="133841"/>
                          <a:pt x="133383" y="133502"/>
                        </a:cubicBezTo>
                        <a:cubicBezTo>
                          <a:pt x="132176" y="133082"/>
                          <a:pt x="130849" y="133175"/>
                          <a:pt x="129713" y="133760"/>
                        </a:cubicBezTo>
                        <a:cubicBezTo>
                          <a:pt x="116885" y="138975"/>
                          <a:pt x="103797" y="143527"/>
                          <a:pt x="90501" y="147398"/>
                        </a:cubicBezTo>
                        <a:lnTo>
                          <a:pt x="90372" y="146793"/>
                        </a:lnTo>
                        <a:lnTo>
                          <a:pt x="90372" y="171391"/>
                        </a:lnTo>
                        <a:cubicBezTo>
                          <a:pt x="91106" y="171607"/>
                          <a:pt x="91840" y="171822"/>
                          <a:pt x="92574" y="172081"/>
                        </a:cubicBezTo>
                        <a:cubicBezTo>
                          <a:pt x="98232" y="174082"/>
                          <a:pt x="103074" y="177888"/>
                          <a:pt x="106350" y="182913"/>
                        </a:cubicBezTo>
                        <a:close/>
                        <a:moveTo>
                          <a:pt x="116628" y="115205"/>
                        </a:moveTo>
                        <a:cubicBezTo>
                          <a:pt x="116623" y="113991"/>
                          <a:pt x="115639" y="113009"/>
                          <a:pt x="114425" y="113004"/>
                        </a:cubicBezTo>
                        <a:lnTo>
                          <a:pt x="100175" y="113004"/>
                        </a:lnTo>
                        <a:lnTo>
                          <a:pt x="100563" y="111062"/>
                        </a:lnTo>
                        <a:cubicBezTo>
                          <a:pt x="100676" y="110537"/>
                          <a:pt x="100734" y="110002"/>
                          <a:pt x="100736" y="109465"/>
                        </a:cubicBezTo>
                        <a:cubicBezTo>
                          <a:pt x="100736" y="109101"/>
                          <a:pt x="100692" y="108739"/>
                          <a:pt x="100607" y="108386"/>
                        </a:cubicBezTo>
                        <a:cubicBezTo>
                          <a:pt x="99657" y="102431"/>
                          <a:pt x="91797" y="97943"/>
                          <a:pt x="82296" y="97943"/>
                        </a:cubicBezTo>
                        <a:lnTo>
                          <a:pt x="81908" y="97986"/>
                        </a:lnTo>
                        <a:cubicBezTo>
                          <a:pt x="81114" y="97999"/>
                          <a:pt x="80321" y="98057"/>
                          <a:pt x="79533" y="98159"/>
                        </a:cubicBezTo>
                        <a:cubicBezTo>
                          <a:pt x="79114" y="98147"/>
                          <a:pt x="78694" y="98175"/>
                          <a:pt x="78280" y="98245"/>
                        </a:cubicBezTo>
                        <a:cubicBezTo>
                          <a:pt x="75110" y="98626"/>
                          <a:pt x="72053" y="99654"/>
                          <a:pt x="69298" y="101266"/>
                        </a:cubicBezTo>
                        <a:cubicBezTo>
                          <a:pt x="69169" y="101353"/>
                          <a:pt x="69039" y="101396"/>
                          <a:pt x="68909" y="101482"/>
                        </a:cubicBezTo>
                        <a:cubicBezTo>
                          <a:pt x="66250" y="102940"/>
                          <a:pt x="64324" y="105444"/>
                          <a:pt x="63598" y="108386"/>
                        </a:cubicBezTo>
                        <a:cubicBezTo>
                          <a:pt x="63483" y="108911"/>
                          <a:pt x="63425" y="109446"/>
                          <a:pt x="63425" y="109983"/>
                        </a:cubicBezTo>
                        <a:cubicBezTo>
                          <a:pt x="63432" y="110358"/>
                          <a:pt x="63461" y="110733"/>
                          <a:pt x="63512" y="111105"/>
                        </a:cubicBezTo>
                        <a:lnTo>
                          <a:pt x="63857" y="113004"/>
                        </a:lnTo>
                        <a:lnTo>
                          <a:pt x="52629" y="113004"/>
                        </a:lnTo>
                        <a:cubicBezTo>
                          <a:pt x="51413" y="113004"/>
                          <a:pt x="50427" y="113990"/>
                          <a:pt x="50427" y="115205"/>
                        </a:cubicBezTo>
                        <a:cubicBezTo>
                          <a:pt x="50427" y="116420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5" y="117664"/>
                        </a:lnTo>
                        <a:cubicBezTo>
                          <a:pt x="68391" y="117837"/>
                          <a:pt x="68607" y="117924"/>
                          <a:pt x="68780" y="118053"/>
                        </a:cubicBezTo>
                        <a:cubicBezTo>
                          <a:pt x="69673" y="118618"/>
                          <a:pt x="70612" y="119109"/>
                          <a:pt x="71587" y="119520"/>
                        </a:cubicBezTo>
                        <a:cubicBezTo>
                          <a:pt x="71691" y="119555"/>
                          <a:pt x="71792" y="119598"/>
                          <a:pt x="71889" y="119650"/>
                        </a:cubicBezTo>
                        <a:cubicBezTo>
                          <a:pt x="73026" y="120098"/>
                          <a:pt x="74195" y="120459"/>
                          <a:pt x="75387" y="120728"/>
                        </a:cubicBezTo>
                        <a:cubicBezTo>
                          <a:pt x="75690" y="120814"/>
                          <a:pt x="75949" y="120858"/>
                          <a:pt x="76251" y="120944"/>
                        </a:cubicBezTo>
                        <a:cubicBezTo>
                          <a:pt x="76510" y="120988"/>
                          <a:pt x="76769" y="121030"/>
                          <a:pt x="77072" y="121073"/>
                        </a:cubicBezTo>
                        <a:cubicBezTo>
                          <a:pt x="77546" y="121160"/>
                          <a:pt x="78022" y="121246"/>
                          <a:pt x="78540" y="121289"/>
                        </a:cubicBezTo>
                        <a:lnTo>
                          <a:pt x="79964" y="121462"/>
                        </a:lnTo>
                        <a:lnTo>
                          <a:pt x="79964" y="174023"/>
                        </a:lnTo>
                        <a:lnTo>
                          <a:pt x="78669" y="174325"/>
                        </a:lnTo>
                        <a:cubicBezTo>
                          <a:pt x="77655" y="174518"/>
                          <a:pt x="76659" y="174792"/>
                          <a:pt x="75690" y="175145"/>
                        </a:cubicBezTo>
                        <a:cubicBezTo>
                          <a:pt x="75642" y="175139"/>
                          <a:pt x="75595" y="175155"/>
                          <a:pt x="75561" y="175189"/>
                        </a:cubicBezTo>
                        <a:lnTo>
                          <a:pt x="75430" y="175232"/>
                        </a:lnTo>
                        <a:cubicBezTo>
                          <a:pt x="74218" y="175657"/>
                          <a:pt x="73048" y="176192"/>
                          <a:pt x="71933" y="176828"/>
                        </a:cubicBezTo>
                        <a:cubicBezTo>
                          <a:pt x="71457" y="177087"/>
                          <a:pt x="70983" y="177476"/>
                          <a:pt x="70507" y="177777"/>
                        </a:cubicBezTo>
                        <a:cubicBezTo>
                          <a:pt x="69859" y="178209"/>
                          <a:pt x="69212" y="178598"/>
                          <a:pt x="68651" y="179030"/>
                        </a:cubicBezTo>
                        <a:cubicBezTo>
                          <a:pt x="68133" y="179418"/>
                          <a:pt x="67744" y="179892"/>
                          <a:pt x="67268" y="180324"/>
                        </a:cubicBezTo>
                        <a:cubicBezTo>
                          <a:pt x="66719" y="180794"/>
                          <a:pt x="66199" y="181299"/>
                          <a:pt x="65714" y="181835"/>
                        </a:cubicBezTo>
                        <a:cubicBezTo>
                          <a:pt x="65412" y="182179"/>
                          <a:pt x="65152" y="182568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1"/>
                          <a:pt x="95703" y="176680"/>
                          <a:pt x="91451" y="175188"/>
                        </a:cubicBezTo>
                        <a:cubicBezTo>
                          <a:pt x="90455" y="174816"/>
                          <a:pt x="89430" y="174527"/>
                          <a:pt x="88385" y="174325"/>
                        </a:cubicBezTo>
                        <a:lnTo>
                          <a:pt x="87090" y="174023"/>
                        </a:lnTo>
                        <a:lnTo>
                          <a:pt x="87090" y="121030"/>
                        </a:lnTo>
                        <a:lnTo>
                          <a:pt x="88342" y="120728"/>
                        </a:lnTo>
                        <a:cubicBezTo>
                          <a:pt x="90761" y="120193"/>
                          <a:pt x="93079" y="119275"/>
                          <a:pt x="95208" y="118009"/>
                        </a:cubicBezTo>
                        <a:lnTo>
                          <a:pt x="96072" y="117405"/>
                        </a:lnTo>
                        <a:lnTo>
                          <a:pt x="114425" y="117405"/>
                        </a:lnTo>
                        <a:cubicBezTo>
                          <a:pt x="115639" y="117400"/>
                          <a:pt x="116623" y="116418"/>
                          <a:pt x="116628" y="11520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1" name="Google Shape;591;p4"/>
                  <p:cNvSpPr/>
                  <p:nvPr/>
                </p:nvSpPr>
                <p:spPr>
                  <a:xfrm>
                    <a:off x="5441121" y="3255639"/>
                    <a:ext cx="34028" cy="20282"/>
                  </a:xfrm>
                  <a:custGeom>
                    <a:rect b="b" l="l" r="r" t="t"/>
                    <a:pathLst>
                      <a:path extrusionOk="0" h="20282" w="34028">
                        <a:moveTo>
                          <a:pt x="34362" y="9907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3"/>
                        </a:cubicBezTo>
                        <a:lnTo>
                          <a:pt x="17089" y="20263"/>
                        </a:lnTo>
                        <a:cubicBezTo>
                          <a:pt x="7934" y="20263"/>
                          <a:pt x="420" y="15819"/>
                          <a:pt x="334" y="10339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5"/>
                          <a:pt x="12954" y="-24"/>
                          <a:pt x="17218" y="25"/>
                        </a:cubicBezTo>
                        <a:lnTo>
                          <a:pt x="17564" y="-19"/>
                        </a:lnTo>
                        <a:cubicBezTo>
                          <a:pt x="26762" y="-19"/>
                          <a:pt x="34276" y="4426"/>
                          <a:pt x="34362" y="9907"/>
                        </a:cubicBezTo>
                        <a:close/>
                        <a:moveTo>
                          <a:pt x="27841" y="14222"/>
                        </a:moveTo>
                        <a:cubicBezTo>
                          <a:pt x="28835" y="13617"/>
                          <a:pt x="31080" y="11978"/>
                          <a:pt x="31080" y="9950"/>
                        </a:cubicBezTo>
                        <a:cubicBezTo>
                          <a:pt x="31037" y="6799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4"/>
                          <a:pt x="9983" y="4184"/>
                          <a:pt x="6811" y="6022"/>
                        </a:cubicBezTo>
                        <a:cubicBezTo>
                          <a:pt x="5861" y="6627"/>
                          <a:pt x="3573" y="8310"/>
                          <a:pt x="3615" y="10295"/>
                        </a:cubicBezTo>
                        <a:cubicBezTo>
                          <a:pt x="3658" y="13445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5"/>
                          <a:pt x="24684" y="16061"/>
                          <a:pt x="27841" y="1422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592" name="Google Shape;592;p4"/>
              <p:cNvGrpSpPr/>
              <p:nvPr/>
            </p:nvGrpSpPr>
            <p:grpSpPr>
              <a:xfrm>
                <a:off x="1746940" y="2374621"/>
                <a:ext cx="973533" cy="694258"/>
                <a:chOff x="3183513" y="1115522"/>
                <a:chExt cx="791812" cy="564667"/>
              </a:xfrm>
            </p:grpSpPr>
            <p:grpSp>
              <p:nvGrpSpPr>
                <p:cNvPr id="593" name="Google Shape;593;p4"/>
                <p:cNvGrpSpPr/>
                <p:nvPr/>
              </p:nvGrpSpPr>
              <p:grpSpPr>
                <a:xfrm>
                  <a:off x="3216327" y="1121924"/>
                  <a:ext cx="320728" cy="239680"/>
                  <a:chOff x="4998402" y="2853849"/>
                  <a:chExt cx="320728" cy="239680"/>
                </a:xfrm>
              </p:grpSpPr>
              <p:sp>
                <p:nvSpPr>
                  <p:cNvPr id="594" name="Google Shape;594;p4"/>
                  <p:cNvSpPr/>
                  <p:nvPr/>
                </p:nvSpPr>
                <p:spPr>
                  <a:xfrm>
                    <a:off x="4998402" y="3052533"/>
                    <a:ext cx="320728" cy="40996"/>
                  </a:xfrm>
                  <a:custGeom>
                    <a:rect b="b" l="l" r="r" t="t"/>
                    <a:pathLst>
                      <a:path extrusionOk="0" h="40996" w="320728">
                        <a:moveTo>
                          <a:pt x="0" y="0"/>
                        </a:moveTo>
                        <a:lnTo>
                          <a:pt x="320729" y="0"/>
                        </a:lnTo>
                        <a:lnTo>
                          <a:pt x="320729" y="40997"/>
                        </a:lnTo>
                        <a:lnTo>
                          <a:pt x="0" y="40997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5" name="Google Shape;595;p4"/>
                  <p:cNvSpPr/>
                  <p:nvPr/>
                </p:nvSpPr>
                <p:spPr>
                  <a:xfrm>
                    <a:off x="5114135" y="2930581"/>
                    <a:ext cx="87275" cy="99641"/>
                  </a:xfrm>
                  <a:custGeom>
                    <a:rect b="b" l="l" r="r" t="t"/>
                    <a:pathLst>
                      <a:path extrusionOk="0" h="99641" w="87275">
                        <a:moveTo>
                          <a:pt x="87609" y="3735"/>
                        </a:moveTo>
                        <a:lnTo>
                          <a:pt x="72625" y="66006"/>
                        </a:lnTo>
                        <a:lnTo>
                          <a:pt x="72970" y="66567"/>
                        </a:lnTo>
                        <a:cubicBezTo>
                          <a:pt x="74551" y="69418"/>
                          <a:pt x="75368" y="72629"/>
                          <a:pt x="75344" y="75888"/>
                        </a:cubicBezTo>
                        <a:lnTo>
                          <a:pt x="75344" y="99623"/>
                        </a:lnTo>
                        <a:lnTo>
                          <a:pt x="9100" y="99623"/>
                        </a:lnTo>
                        <a:lnTo>
                          <a:pt x="9100" y="75888"/>
                        </a:lnTo>
                        <a:cubicBezTo>
                          <a:pt x="9000" y="71113"/>
                          <a:pt x="10820" y="66496"/>
                          <a:pt x="14153" y="63071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6"/>
                        </a:lnTo>
                        <a:lnTo>
                          <a:pt x="62347" y="59706"/>
                        </a:lnTo>
                        <a:cubicBezTo>
                          <a:pt x="63414" y="59719"/>
                          <a:pt x="64475" y="59878"/>
                          <a:pt x="65499" y="60181"/>
                        </a:cubicBezTo>
                        <a:lnTo>
                          <a:pt x="67140" y="60698"/>
                        </a:lnTo>
                        <a:lnTo>
                          <a:pt x="81433" y="1232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6" name="Google Shape;596;p4"/>
                  <p:cNvSpPr/>
                  <p:nvPr/>
                </p:nvSpPr>
                <p:spPr>
                  <a:xfrm>
                    <a:off x="5130071" y="2853849"/>
                    <a:ext cx="55750" cy="53957"/>
                  </a:xfrm>
                  <a:custGeom>
                    <a:rect b="b" l="l" r="r" t="t"/>
                    <a:pathLst>
                      <a:path extrusionOk="0" h="53957" w="55750">
                        <a:moveTo>
                          <a:pt x="56041" y="37615"/>
                        </a:moveTo>
                        <a:cubicBezTo>
                          <a:pt x="56033" y="37946"/>
                          <a:pt x="56048" y="38278"/>
                          <a:pt x="56084" y="38608"/>
                        </a:cubicBezTo>
                        <a:cubicBezTo>
                          <a:pt x="52542" y="43484"/>
                          <a:pt x="48275" y="47792"/>
                          <a:pt x="43431" y="51381"/>
                        </a:cubicBezTo>
                        <a:cubicBezTo>
                          <a:pt x="37972" y="53174"/>
                          <a:pt x="32247" y="54021"/>
                          <a:pt x="26503" y="53884"/>
                        </a:cubicBezTo>
                        <a:cubicBezTo>
                          <a:pt x="21556" y="54168"/>
                          <a:pt x="16610" y="53327"/>
                          <a:pt x="12036" y="51425"/>
                        </a:cubicBezTo>
                        <a:cubicBezTo>
                          <a:pt x="8965" y="49026"/>
                          <a:pt x="6310" y="46140"/>
                          <a:pt x="4176" y="42880"/>
                        </a:cubicBezTo>
                        <a:lnTo>
                          <a:pt x="4176" y="42319"/>
                        </a:lnTo>
                        <a:lnTo>
                          <a:pt x="3745" y="42319"/>
                        </a:lnTo>
                        <a:cubicBezTo>
                          <a:pt x="2881" y="41196"/>
                          <a:pt x="2103" y="40075"/>
                          <a:pt x="1456" y="39125"/>
                        </a:cubicBezTo>
                        <a:lnTo>
                          <a:pt x="1413" y="39083"/>
                        </a:lnTo>
                        <a:cubicBezTo>
                          <a:pt x="1024" y="38522"/>
                          <a:pt x="679" y="37960"/>
                          <a:pt x="334" y="37529"/>
                        </a:cubicBezTo>
                        <a:lnTo>
                          <a:pt x="1586" y="34854"/>
                        </a:lnTo>
                        <a:lnTo>
                          <a:pt x="1715" y="34551"/>
                        </a:lnTo>
                        <a:lnTo>
                          <a:pt x="1758" y="34120"/>
                        </a:lnTo>
                        <a:cubicBezTo>
                          <a:pt x="1822" y="33909"/>
                          <a:pt x="1865" y="33692"/>
                          <a:pt x="1887" y="33472"/>
                        </a:cubicBezTo>
                        <a:lnTo>
                          <a:pt x="1887" y="29934"/>
                        </a:lnTo>
                        <a:cubicBezTo>
                          <a:pt x="173" y="15205"/>
                          <a:pt x="10732" y="1876"/>
                          <a:pt x="25472" y="163"/>
                        </a:cubicBezTo>
                        <a:cubicBezTo>
                          <a:pt x="40211" y="-1550"/>
                          <a:pt x="53549" y="9002"/>
                          <a:pt x="55263" y="23731"/>
                        </a:cubicBezTo>
                        <a:cubicBezTo>
                          <a:pt x="55503" y="25792"/>
                          <a:pt x="55503" y="27873"/>
                          <a:pt x="55263" y="29934"/>
                        </a:cubicBezTo>
                        <a:lnTo>
                          <a:pt x="55263" y="35069"/>
                        </a:lnTo>
                        <a:lnTo>
                          <a:pt x="55393" y="35371"/>
                        </a:lnTo>
                        <a:cubicBezTo>
                          <a:pt x="55387" y="35531"/>
                          <a:pt x="55401" y="35690"/>
                          <a:pt x="55436" y="35846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97" name="Google Shape;597;p4"/>
                <p:cNvGrpSpPr/>
                <p:nvPr/>
              </p:nvGrpSpPr>
              <p:grpSpPr>
                <a:xfrm>
                  <a:off x="3183513" y="1115522"/>
                  <a:ext cx="381012" cy="256076"/>
                  <a:chOff x="4965588" y="2847447"/>
                  <a:chExt cx="381012" cy="256076"/>
                </a:xfrm>
              </p:grpSpPr>
              <p:sp>
                <p:nvSpPr>
                  <p:cNvPr id="598" name="Google Shape;598;p4"/>
                  <p:cNvSpPr/>
                  <p:nvPr/>
                </p:nvSpPr>
                <p:spPr>
                  <a:xfrm>
                    <a:off x="4965588" y="2847447"/>
                    <a:ext cx="381012" cy="256076"/>
                  </a:xfrm>
                  <a:custGeom>
                    <a:rect b="b" l="l" r="r" t="t"/>
                    <a:pathLst>
                      <a:path extrusionOk="0" h="256076" w="381012">
                        <a:moveTo>
                          <a:pt x="381347" y="182913"/>
                        </a:moveTo>
                        <a:lnTo>
                          <a:pt x="381347" y="201943"/>
                        </a:lnTo>
                        <a:cubicBezTo>
                          <a:pt x="381347" y="203754"/>
                          <a:pt x="379879" y="205222"/>
                          <a:pt x="378068" y="205222"/>
                        </a:cubicBezTo>
                        <a:cubicBezTo>
                          <a:pt x="378067" y="205222"/>
                          <a:pt x="378066" y="205222"/>
                          <a:pt x="378065" y="205222"/>
                        </a:cubicBezTo>
                        <a:lnTo>
                          <a:pt x="363814" y="205222"/>
                        </a:lnTo>
                        <a:lnTo>
                          <a:pt x="363814" y="247816"/>
                        </a:lnTo>
                        <a:cubicBezTo>
                          <a:pt x="364088" y="248335"/>
                          <a:pt x="364236" y="248912"/>
                          <a:pt x="364246" y="249499"/>
                        </a:cubicBezTo>
                        <a:lnTo>
                          <a:pt x="364246" y="252778"/>
                        </a:lnTo>
                        <a:cubicBezTo>
                          <a:pt x="364247" y="254588"/>
                          <a:pt x="362779" y="256057"/>
                          <a:pt x="360967" y="256058"/>
                        </a:cubicBezTo>
                        <a:cubicBezTo>
                          <a:pt x="360966" y="256058"/>
                          <a:pt x="360965" y="256058"/>
                          <a:pt x="360964" y="256058"/>
                        </a:cubicBezTo>
                        <a:lnTo>
                          <a:pt x="28273" y="256058"/>
                        </a:lnTo>
                        <a:cubicBezTo>
                          <a:pt x="26015" y="255181"/>
                          <a:pt x="24228" y="253396"/>
                          <a:pt x="23351" y="251138"/>
                        </a:cubicBezTo>
                        <a:lnTo>
                          <a:pt x="23351" y="205222"/>
                        </a:lnTo>
                        <a:lnTo>
                          <a:pt x="3616" y="205222"/>
                        </a:lnTo>
                        <a:cubicBezTo>
                          <a:pt x="1804" y="205224"/>
                          <a:pt x="335" y="203757"/>
                          <a:pt x="334" y="201947"/>
                        </a:cubicBezTo>
                        <a:cubicBezTo>
                          <a:pt x="334" y="201946"/>
                          <a:pt x="334" y="201945"/>
                          <a:pt x="334" y="201944"/>
                        </a:cubicBezTo>
                        <a:lnTo>
                          <a:pt x="334" y="182913"/>
                        </a:lnTo>
                        <a:cubicBezTo>
                          <a:pt x="333" y="181102"/>
                          <a:pt x="1800" y="179634"/>
                          <a:pt x="3612" y="179633"/>
                        </a:cubicBezTo>
                        <a:cubicBezTo>
                          <a:pt x="3613" y="179633"/>
                          <a:pt x="3615" y="179633"/>
                          <a:pt x="3616" y="179633"/>
                        </a:cubicBezTo>
                        <a:lnTo>
                          <a:pt x="59021" y="179633"/>
                        </a:lnTo>
                        <a:cubicBezTo>
                          <a:pt x="62660" y="174743"/>
                          <a:pt x="67662" y="171035"/>
                          <a:pt x="73401" y="168974"/>
                        </a:cubicBezTo>
                        <a:lnTo>
                          <a:pt x="73401" y="127028"/>
                        </a:lnTo>
                        <a:cubicBezTo>
                          <a:pt x="70728" y="126392"/>
                          <a:pt x="68166" y="125359"/>
                          <a:pt x="65800" y="123964"/>
                        </a:cubicBezTo>
                        <a:lnTo>
                          <a:pt x="52629" y="123964"/>
                        </a:lnTo>
                        <a:cubicBezTo>
                          <a:pt x="47788" y="123964"/>
                          <a:pt x="43863" y="120042"/>
                          <a:pt x="43863" y="115203"/>
                        </a:cubicBezTo>
                        <a:cubicBezTo>
                          <a:pt x="43863" y="110365"/>
                          <a:pt x="47788" y="106443"/>
                          <a:pt x="52629" y="106443"/>
                        </a:cubicBezTo>
                        <a:lnTo>
                          <a:pt x="57294" y="106443"/>
                        </a:lnTo>
                        <a:cubicBezTo>
                          <a:pt x="58491" y="101994"/>
                          <a:pt x="61412" y="98205"/>
                          <a:pt x="65412" y="95914"/>
                        </a:cubicBezTo>
                        <a:cubicBezTo>
                          <a:pt x="70368" y="92942"/>
                          <a:pt x="76041" y="91376"/>
                          <a:pt x="81822" y="91383"/>
                        </a:cubicBezTo>
                        <a:lnTo>
                          <a:pt x="82298" y="91383"/>
                        </a:lnTo>
                        <a:cubicBezTo>
                          <a:pt x="91924" y="90622"/>
                          <a:pt x="101143" y="95413"/>
                          <a:pt x="106048" y="103725"/>
                        </a:cubicBezTo>
                        <a:lnTo>
                          <a:pt x="136925" y="82623"/>
                        </a:lnTo>
                        <a:cubicBezTo>
                          <a:pt x="137189" y="82462"/>
                          <a:pt x="137463" y="82318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3" y="65900"/>
                          <a:pt x="162339" y="58842"/>
                          <a:pt x="162144" y="51681"/>
                        </a:cubicBezTo>
                        <a:cubicBezTo>
                          <a:pt x="160590" y="49437"/>
                          <a:pt x="159381" y="47668"/>
                          <a:pt x="159078" y="47194"/>
                        </a:cubicBezTo>
                        <a:lnTo>
                          <a:pt x="158819" y="46805"/>
                        </a:lnTo>
                        <a:cubicBezTo>
                          <a:pt x="158501" y="46332"/>
                          <a:pt x="158321" y="45778"/>
                          <a:pt x="158302" y="45208"/>
                        </a:cubicBezTo>
                        <a:lnTo>
                          <a:pt x="158215" y="43827"/>
                        </a:lnTo>
                        <a:cubicBezTo>
                          <a:pt x="158173" y="43282"/>
                          <a:pt x="158262" y="42735"/>
                          <a:pt x="158474" y="42231"/>
                        </a:cubicBezTo>
                        <a:lnTo>
                          <a:pt x="159855" y="39339"/>
                        </a:lnTo>
                        <a:lnTo>
                          <a:pt x="159855" y="36491"/>
                        </a:lnTo>
                        <a:cubicBezTo>
                          <a:pt x="158135" y="18127"/>
                          <a:pt x="171638" y="1848"/>
                          <a:pt x="190014" y="129"/>
                        </a:cubicBezTo>
                        <a:cubicBezTo>
                          <a:pt x="208391" y="-1590"/>
                          <a:pt x="224682" y="11903"/>
                          <a:pt x="226402" y="30266"/>
                        </a:cubicBezTo>
                        <a:cubicBezTo>
                          <a:pt x="226596" y="32337"/>
                          <a:pt x="226596" y="34421"/>
                          <a:pt x="226402" y="36491"/>
                        </a:cubicBezTo>
                        <a:lnTo>
                          <a:pt x="226402" y="40850"/>
                        </a:lnTo>
                        <a:lnTo>
                          <a:pt x="226964" y="42663"/>
                        </a:lnTo>
                        <a:cubicBezTo>
                          <a:pt x="227084" y="42994"/>
                          <a:pt x="227142" y="43345"/>
                          <a:pt x="227136" y="43698"/>
                        </a:cubicBezTo>
                        <a:cubicBezTo>
                          <a:pt x="227122" y="44058"/>
                          <a:pt x="227136" y="44419"/>
                          <a:pt x="227180" y="44776"/>
                        </a:cubicBezTo>
                        <a:lnTo>
                          <a:pt x="227309" y="45511"/>
                        </a:lnTo>
                        <a:cubicBezTo>
                          <a:pt x="227469" y="46413"/>
                          <a:pt x="227233" y="47340"/>
                          <a:pt x="226662" y="48056"/>
                        </a:cubicBezTo>
                        <a:lnTo>
                          <a:pt x="226230" y="48661"/>
                        </a:lnTo>
                        <a:cubicBezTo>
                          <a:pt x="225927" y="49049"/>
                          <a:pt x="224804" y="50473"/>
                          <a:pt x="223293" y="52285"/>
                        </a:cubicBezTo>
                        <a:cubicBezTo>
                          <a:pt x="223047" y="59319"/>
                          <a:pt x="221480" y="66243"/>
                          <a:pt x="218673" y="72698"/>
                        </a:cubicBezTo>
                        <a:lnTo>
                          <a:pt x="222602" y="74424"/>
                        </a:lnTo>
                        <a:lnTo>
                          <a:pt x="244410" y="83270"/>
                        </a:lnTo>
                        <a:lnTo>
                          <a:pt x="254386" y="87111"/>
                        </a:lnTo>
                        <a:cubicBezTo>
                          <a:pt x="255044" y="87381"/>
                          <a:pt x="255602" y="87848"/>
                          <a:pt x="255984" y="88449"/>
                        </a:cubicBezTo>
                        <a:lnTo>
                          <a:pt x="256976" y="90088"/>
                        </a:lnTo>
                        <a:lnTo>
                          <a:pt x="301154" y="133933"/>
                        </a:lnTo>
                        <a:cubicBezTo>
                          <a:pt x="305235" y="132241"/>
                          <a:pt x="309604" y="131347"/>
                          <a:pt x="314023" y="131300"/>
                        </a:cubicBezTo>
                        <a:lnTo>
                          <a:pt x="314498" y="131300"/>
                        </a:lnTo>
                        <a:cubicBezTo>
                          <a:pt x="328058" y="131300"/>
                          <a:pt x="338811" y="138852"/>
                          <a:pt x="339458" y="148562"/>
                        </a:cubicBezTo>
                        <a:lnTo>
                          <a:pt x="345158" y="148562"/>
                        </a:lnTo>
                        <a:cubicBezTo>
                          <a:pt x="350000" y="148562"/>
                          <a:pt x="353925" y="152484"/>
                          <a:pt x="353925" y="157322"/>
                        </a:cubicBezTo>
                        <a:cubicBezTo>
                          <a:pt x="353925" y="162160"/>
                          <a:pt x="350000" y="166082"/>
                          <a:pt x="345158" y="166082"/>
                        </a:cubicBezTo>
                        <a:lnTo>
                          <a:pt x="325251" y="166082"/>
                        </a:lnTo>
                        <a:cubicBezTo>
                          <a:pt x="324991" y="166169"/>
                          <a:pt x="324690" y="166298"/>
                          <a:pt x="324387" y="166384"/>
                        </a:cubicBezTo>
                        <a:lnTo>
                          <a:pt x="324387" y="170441"/>
                        </a:lnTo>
                        <a:cubicBezTo>
                          <a:pt x="329547" y="172269"/>
                          <a:pt x="334124" y="175443"/>
                          <a:pt x="337645" y="179633"/>
                        </a:cubicBezTo>
                        <a:lnTo>
                          <a:pt x="378065" y="179633"/>
                        </a:lnTo>
                        <a:cubicBezTo>
                          <a:pt x="379877" y="179632"/>
                          <a:pt x="381346" y="181099"/>
                          <a:pt x="381346" y="182909"/>
                        </a:cubicBezTo>
                        <a:cubicBezTo>
                          <a:pt x="381346" y="182910"/>
                          <a:pt x="381346" y="182911"/>
                          <a:pt x="381346" y="182912"/>
                        </a:cubicBezTo>
                        <a:close/>
                        <a:moveTo>
                          <a:pt x="374740" y="198663"/>
                        </a:moveTo>
                        <a:lnTo>
                          <a:pt x="374740" y="193830"/>
                        </a:lnTo>
                        <a:lnTo>
                          <a:pt x="6897" y="193830"/>
                        </a:lnTo>
                        <a:lnTo>
                          <a:pt x="6897" y="198663"/>
                        </a:lnTo>
                        <a:lnTo>
                          <a:pt x="374740" y="198663"/>
                        </a:lnTo>
                        <a:close/>
                        <a:moveTo>
                          <a:pt x="374740" y="190550"/>
                        </a:moveTo>
                        <a:lnTo>
                          <a:pt x="374740" y="186192"/>
                        </a:lnTo>
                        <a:lnTo>
                          <a:pt x="6897" y="186192"/>
                        </a:lnTo>
                        <a:lnTo>
                          <a:pt x="6897" y="190550"/>
                        </a:lnTo>
                        <a:close/>
                        <a:moveTo>
                          <a:pt x="353925" y="246219"/>
                        </a:moveTo>
                        <a:lnTo>
                          <a:pt x="353925" y="205222"/>
                        </a:lnTo>
                        <a:lnTo>
                          <a:pt x="33196" y="205222"/>
                        </a:lnTo>
                        <a:lnTo>
                          <a:pt x="33196" y="246219"/>
                        </a:lnTo>
                        <a:close/>
                        <a:moveTo>
                          <a:pt x="347361" y="157322"/>
                        </a:moveTo>
                        <a:cubicBezTo>
                          <a:pt x="347356" y="156108"/>
                          <a:pt x="346373" y="155126"/>
                          <a:pt x="345158" y="155121"/>
                        </a:cubicBezTo>
                        <a:lnTo>
                          <a:pt x="331124" y="155122"/>
                        </a:lnTo>
                        <a:lnTo>
                          <a:pt x="332161" y="152834"/>
                        </a:lnTo>
                        <a:cubicBezTo>
                          <a:pt x="332452" y="152143"/>
                          <a:pt x="332655" y="151418"/>
                          <a:pt x="332764" y="150676"/>
                        </a:cubicBezTo>
                        <a:cubicBezTo>
                          <a:pt x="332808" y="150417"/>
                          <a:pt x="332851" y="150159"/>
                          <a:pt x="332895" y="149856"/>
                        </a:cubicBezTo>
                        <a:lnTo>
                          <a:pt x="332895" y="149382"/>
                        </a:lnTo>
                        <a:cubicBezTo>
                          <a:pt x="332808" y="143038"/>
                          <a:pt x="324560" y="137859"/>
                          <a:pt x="314498" y="137859"/>
                        </a:cubicBezTo>
                        <a:lnTo>
                          <a:pt x="314066" y="137859"/>
                        </a:lnTo>
                        <a:cubicBezTo>
                          <a:pt x="312900" y="137903"/>
                          <a:pt x="311778" y="137989"/>
                          <a:pt x="310655" y="138119"/>
                        </a:cubicBezTo>
                        <a:lnTo>
                          <a:pt x="309359" y="138378"/>
                        </a:lnTo>
                        <a:cubicBezTo>
                          <a:pt x="308703" y="138465"/>
                          <a:pt x="308055" y="138595"/>
                          <a:pt x="307416" y="138766"/>
                        </a:cubicBezTo>
                        <a:cubicBezTo>
                          <a:pt x="306941" y="138895"/>
                          <a:pt x="306466" y="139025"/>
                          <a:pt x="305991" y="139197"/>
                        </a:cubicBezTo>
                        <a:cubicBezTo>
                          <a:pt x="305429" y="139370"/>
                          <a:pt x="304868" y="139542"/>
                          <a:pt x="304350" y="139758"/>
                        </a:cubicBezTo>
                        <a:cubicBezTo>
                          <a:pt x="303918" y="139930"/>
                          <a:pt x="303529" y="140146"/>
                          <a:pt x="303097" y="140319"/>
                        </a:cubicBezTo>
                        <a:cubicBezTo>
                          <a:pt x="302418" y="140630"/>
                          <a:pt x="301755" y="140976"/>
                          <a:pt x="301111" y="141355"/>
                        </a:cubicBezTo>
                        <a:lnTo>
                          <a:pt x="300031" y="142088"/>
                        </a:lnTo>
                        <a:lnTo>
                          <a:pt x="252787" y="95137"/>
                        </a:lnTo>
                        <a:lnTo>
                          <a:pt x="252529" y="95223"/>
                        </a:lnTo>
                        <a:lnTo>
                          <a:pt x="251665" y="93929"/>
                        </a:lnTo>
                        <a:lnTo>
                          <a:pt x="251622" y="93885"/>
                        </a:lnTo>
                        <a:lnTo>
                          <a:pt x="251536" y="93713"/>
                        </a:lnTo>
                        <a:lnTo>
                          <a:pt x="250974" y="92850"/>
                        </a:lnTo>
                        <a:lnTo>
                          <a:pt x="242424" y="89570"/>
                        </a:lnTo>
                        <a:lnTo>
                          <a:pt x="241992" y="89398"/>
                        </a:lnTo>
                        <a:lnTo>
                          <a:pt x="239271" y="88319"/>
                        </a:lnTo>
                        <a:lnTo>
                          <a:pt x="224718" y="148821"/>
                        </a:lnTo>
                        <a:cubicBezTo>
                          <a:pt x="226380" y="152019"/>
                          <a:pt x="227240" y="155573"/>
                          <a:pt x="227223" y="159177"/>
                        </a:cubicBezTo>
                        <a:lnTo>
                          <a:pt x="227223" y="182913"/>
                        </a:lnTo>
                        <a:lnTo>
                          <a:pt x="239746" y="182913"/>
                        </a:lnTo>
                        <a:lnTo>
                          <a:pt x="243935" y="138248"/>
                        </a:lnTo>
                        <a:lnTo>
                          <a:pt x="296965" y="178208"/>
                        </a:lnTo>
                        <a:cubicBezTo>
                          <a:pt x="299431" y="176177"/>
                          <a:pt x="302239" y="174600"/>
                          <a:pt x="305257" y="173548"/>
                        </a:cubicBezTo>
                        <a:cubicBezTo>
                          <a:pt x="305947" y="173289"/>
                          <a:pt x="306681" y="173073"/>
                          <a:pt x="307416" y="172857"/>
                        </a:cubicBezTo>
                        <a:lnTo>
                          <a:pt x="307416" y="164011"/>
                        </a:lnTo>
                        <a:cubicBezTo>
                          <a:pt x="306034" y="163712"/>
                          <a:pt x="304677" y="163307"/>
                          <a:pt x="303357" y="162802"/>
                        </a:cubicBezTo>
                        <a:lnTo>
                          <a:pt x="283362" y="162802"/>
                        </a:lnTo>
                        <a:cubicBezTo>
                          <a:pt x="280334" y="162802"/>
                          <a:pt x="277878" y="160349"/>
                          <a:pt x="277878" y="157322"/>
                        </a:cubicBezTo>
                        <a:cubicBezTo>
                          <a:pt x="277878" y="154295"/>
                          <a:pt x="280334" y="151842"/>
                          <a:pt x="283362" y="151842"/>
                        </a:cubicBezTo>
                        <a:lnTo>
                          <a:pt x="297700" y="152100"/>
                        </a:lnTo>
                        <a:cubicBezTo>
                          <a:pt x="297428" y="151382"/>
                          <a:pt x="297281" y="150623"/>
                          <a:pt x="297268" y="149856"/>
                        </a:cubicBezTo>
                        <a:lnTo>
                          <a:pt x="297268" y="149770"/>
                        </a:lnTo>
                        <a:cubicBezTo>
                          <a:pt x="297570" y="146801"/>
                          <a:pt x="299336" y="144178"/>
                          <a:pt x="301974" y="142779"/>
                        </a:cubicBezTo>
                        <a:cubicBezTo>
                          <a:pt x="305648" y="140610"/>
                          <a:pt x="309842" y="139477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11" y="143944"/>
                          <a:pt x="331253" y="149425"/>
                        </a:cubicBezTo>
                        <a:cubicBezTo>
                          <a:pt x="330980" y="152427"/>
                          <a:pt x="329210" y="155088"/>
                          <a:pt x="326546" y="156502"/>
                        </a:cubicBezTo>
                        <a:cubicBezTo>
                          <a:pt x="322871" y="158662"/>
                          <a:pt x="318676" y="159781"/>
                          <a:pt x="314412" y="159738"/>
                        </a:cubicBezTo>
                        <a:lnTo>
                          <a:pt x="314023" y="159782"/>
                        </a:lnTo>
                        <a:cubicBezTo>
                          <a:pt x="309051" y="159966"/>
                          <a:pt x="304169" y="158426"/>
                          <a:pt x="300203" y="155423"/>
                        </a:cubicBezTo>
                        <a:lnTo>
                          <a:pt x="283319" y="155122"/>
                        </a:lnTo>
                        <a:cubicBezTo>
                          <a:pt x="282103" y="155134"/>
                          <a:pt x="281127" y="156129"/>
                          <a:pt x="281139" y="157344"/>
                        </a:cubicBezTo>
                        <a:cubicBezTo>
                          <a:pt x="281151" y="158559"/>
                          <a:pt x="282146" y="159534"/>
                          <a:pt x="283362" y="159522"/>
                        </a:cubicBezTo>
                        <a:lnTo>
                          <a:pt x="304263" y="159653"/>
                        </a:lnTo>
                        <a:cubicBezTo>
                          <a:pt x="305896" y="160285"/>
                          <a:pt x="307589" y="160748"/>
                          <a:pt x="309316" y="161034"/>
                        </a:cubicBezTo>
                        <a:lnTo>
                          <a:pt x="310697" y="161248"/>
                        </a:lnTo>
                        <a:lnTo>
                          <a:pt x="310697" y="175533"/>
                        </a:lnTo>
                        <a:lnTo>
                          <a:pt x="309402" y="175792"/>
                        </a:lnTo>
                        <a:cubicBezTo>
                          <a:pt x="308358" y="175994"/>
                          <a:pt x="307332" y="176282"/>
                          <a:pt x="306336" y="176654"/>
                        </a:cubicBezTo>
                        <a:cubicBezTo>
                          <a:pt x="302690" y="177929"/>
                          <a:pt x="299413" y="180078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4"/>
                        </a:lnTo>
                        <a:cubicBezTo>
                          <a:pt x="330822" y="181920"/>
                          <a:pt x="330303" y="181531"/>
                          <a:pt x="329785" y="181100"/>
                        </a:cubicBezTo>
                        <a:cubicBezTo>
                          <a:pt x="329388" y="180717"/>
                          <a:pt x="328970" y="180357"/>
                          <a:pt x="328533" y="180021"/>
                        </a:cubicBezTo>
                        <a:cubicBezTo>
                          <a:pt x="327972" y="179633"/>
                          <a:pt x="327367" y="179288"/>
                          <a:pt x="326806" y="178899"/>
                        </a:cubicBezTo>
                        <a:cubicBezTo>
                          <a:pt x="326374" y="178640"/>
                          <a:pt x="325941" y="178338"/>
                          <a:pt x="325510" y="178079"/>
                        </a:cubicBezTo>
                        <a:cubicBezTo>
                          <a:pt x="324540" y="177595"/>
                          <a:pt x="323545" y="177164"/>
                          <a:pt x="322530" y="176785"/>
                        </a:cubicBezTo>
                        <a:lnTo>
                          <a:pt x="322185" y="176654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2"/>
                        </a:cubicBezTo>
                        <a:lnTo>
                          <a:pt x="317823" y="175533"/>
                        </a:lnTo>
                        <a:lnTo>
                          <a:pt x="317823" y="161163"/>
                        </a:lnTo>
                        <a:lnTo>
                          <a:pt x="319162" y="160904"/>
                        </a:lnTo>
                        <a:cubicBezTo>
                          <a:pt x="319723" y="160774"/>
                          <a:pt x="320285" y="160645"/>
                          <a:pt x="320802" y="160515"/>
                        </a:cubicBezTo>
                        <a:cubicBezTo>
                          <a:pt x="321607" y="160331"/>
                          <a:pt x="322400" y="160101"/>
                          <a:pt x="323178" y="159825"/>
                        </a:cubicBezTo>
                        <a:cubicBezTo>
                          <a:pt x="323400" y="159773"/>
                          <a:pt x="323617" y="159701"/>
                          <a:pt x="323825" y="159609"/>
                        </a:cubicBezTo>
                        <a:lnTo>
                          <a:pt x="324387" y="159522"/>
                        </a:lnTo>
                        <a:lnTo>
                          <a:pt x="345158" y="159522"/>
                        </a:lnTo>
                        <a:cubicBezTo>
                          <a:pt x="346372" y="159518"/>
                          <a:pt x="347356" y="158536"/>
                          <a:pt x="347361" y="157322"/>
                        </a:cubicBezTo>
                        <a:close/>
                        <a:moveTo>
                          <a:pt x="324775" y="153740"/>
                        </a:moveTo>
                        <a:cubicBezTo>
                          <a:pt x="325769" y="153136"/>
                          <a:pt x="328014" y="151496"/>
                          <a:pt x="327972" y="149468"/>
                        </a:cubicBezTo>
                        <a:cubicBezTo>
                          <a:pt x="327928" y="146318"/>
                          <a:pt x="322185" y="142779"/>
                          <a:pt x="314498" y="142779"/>
                        </a:cubicBezTo>
                        <a:lnTo>
                          <a:pt x="314152" y="142779"/>
                        </a:lnTo>
                        <a:cubicBezTo>
                          <a:pt x="310499" y="142759"/>
                          <a:pt x="306907" y="143713"/>
                          <a:pt x="303745" y="145541"/>
                        </a:cubicBezTo>
                        <a:cubicBezTo>
                          <a:pt x="302795" y="146145"/>
                          <a:pt x="300507" y="147785"/>
                          <a:pt x="300550" y="149814"/>
                        </a:cubicBezTo>
                        <a:cubicBezTo>
                          <a:pt x="300592" y="152963"/>
                          <a:pt x="306336" y="156459"/>
                          <a:pt x="314023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8" y="182054"/>
                          <a:pt x="293810" y="181233"/>
                          <a:pt x="294547" y="180453"/>
                        </a:cubicBezTo>
                        <a:lnTo>
                          <a:pt x="246656" y="144419"/>
                        </a:lnTo>
                        <a:lnTo>
                          <a:pt x="243029" y="182913"/>
                        </a:lnTo>
                        <a:close/>
                        <a:moveTo>
                          <a:pt x="221220" y="149295"/>
                        </a:moveTo>
                        <a:lnTo>
                          <a:pt x="236205" y="87024"/>
                        </a:lnTo>
                        <a:lnTo>
                          <a:pt x="230030" y="84522"/>
                        </a:lnTo>
                        <a:lnTo>
                          <a:pt x="215736" y="143987"/>
                        </a:lnTo>
                        <a:lnTo>
                          <a:pt x="214095" y="143470"/>
                        </a:lnTo>
                        <a:cubicBezTo>
                          <a:pt x="213071" y="143168"/>
                          <a:pt x="212010" y="143007"/>
                          <a:pt x="210942" y="142995"/>
                        </a:cubicBezTo>
                        <a:lnTo>
                          <a:pt x="169529" y="142995"/>
                        </a:lnTo>
                        <a:lnTo>
                          <a:pt x="155192" y="83270"/>
                        </a:lnTo>
                        <a:lnTo>
                          <a:pt x="148930" y="85385"/>
                        </a:lnTo>
                        <a:lnTo>
                          <a:pt x="163440" y="145714"/>
                        </a:lnTo>
                        <a:lnTo>
                          <a:pt x="162749" y="146361"/>
                        </a:lnTo>
                        <a:cubicBezTo>
                          <a:pt x="159416" y="149785"/>
                          <a:pt x="157596" y="154402"/>
                          <a:pt x="157697" y="159177"/>
                        </a:cubicBezTo>
                        <a:lnTo>
                          <a:pt x="157697" y="182913"/>
                        </a:lnTo>
                        <a:lnTo>
                          <a:pt x="223941" y="182913"/>
                        </a:lnTo>
                        <a:lnTo>
                          <a:pt x="223941" y="159177"/>
                        </a:lnTo>
                        <a:cubicBezTo>
                          <a:pt x="223965" y="155918"/>
                          <a:pt x="223147" y="152707"/>
                          <a:pt x="221565" y="149856"/>
                        </a:cubicBezTo>
                        <a:close/>
                        <a:moveTo>
                          <a:pt x="213360" y="139930"/>
                        </a:moveTo>
                        <a:lnTo>
                          <a:pt x="226920" y="83486"/>
                        </a:lnTo>
                        <a:lnTo>
                          <a:pt x="219968" y="80422"/>
                        </a:lnTo>
                        <a:lnTo>
                          <a:pt x="216470" y="78998"/>
                        </a:lnTo>
                        <a:lnTo>
                          <a:pt x="199066" y="99323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8"/>
                        </a:lnTo>
                        <a:lnTo>
                          <a:pt x="158302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3"/>
                          <a:pt x="213360" y="139931"/>
                        </a:cubicBezTo>
                        <a:close/>
                        <a:moveTo>
                          <a:pt x="220615" y="45165"/>
                        </a:moveTo>
                        <a:cubicBezTo>
                          <a:pt x="220580" y="44836"/>
                          <a:pt x="220566" y="44504"/>
                          <a:pt x="220573" y="44173"/>
                        </a:cubicBezTo>
                        <a:lnTo>
                          <a:pt x="219968" y="42403"/>
                        </a:lnTo>
                        <a:cubicBezTo>
                          <a:pt x="219932" y="42248"/>
                          <a:pt x="219918" y="42088"/>
                          <a:pt x="219925" y="41928"/>
                        </a:cubicBezTo>
                        <a:lnTo>
                          <a:pt x="219796" y="41626"/>
                        </a:lnTo>
                        <a:lnTo>
                          <a:pt x="219796" y="36491"/>
                        </a:lnTo>
                        <a:cubicBezTo>
                          <a:pt x="221510" y="21762"/>
                          <a:pt x="210951" y="8433"/>
                          <a:pt x="196212" y="6720"/>
                        </a:cubicBezTo>
                        <a:cubicBezTo>
                          <a:pt x="181472" y="5007"/>
                          <a:pt x="168134" y="15559"/>
                          <a:pt x="166420" y="30288"/>
                        </a:cubicBezTo>
                        <a:cubicBezTo>
                          <a:pt x="166180" y="32349"/>
                          <a:pt x="166180" y="34430"/>
                          <a:pt x="166420" y="36491"/>
                        </a:cubicBezTo>
                        <a:lnTo>
                          <a:pt x="166420" y="40030"/>
                        </a:lnTo>
                        <a:cubicBezTo>
                          <a:pt x="166397" y="40249"/>
                          <a:pt x="166354" y="40466"/>
                          <a:pt x="166291" y="40677"/>
                        </a:cubicBezTo>
                        <a:lnTo>
                          <a:pt x="166247" y="41109"/>
                        </a:lnTo>
                        <a:lnTo>
                          <a:pt x="166117" y="41411"/>
                        </a:lnTo>
                        <a:lnTo>
                          <a:pt x="164865" y="44086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6" y="46633"/>
                          <a:pt x="167413" y="47755"/>
                          <a:pt x="168276" y="48877"/>
                        </a:cubicBezTo>
                        <a:lnTo>
                          <a:pt x="168709" y="48877"/>
                        </a:lnTo>
                        <a:lnTo>
                          <a:pt x="168709" y="49437"/>
                        </a:lnTo>
                        <a:cubicBezTo>
                          <a:pt x="170842" y="52697"/>
                          <a:pt x="173497" y="55584"/>
                          <a:pt x="176568" y="57982"/>
                        </a:cubicBezTo>
                        <a:cubicBezTo>
                          <a:pt x="181142" y="59885"/>
                          <a:pt x="186089" y="60726"/>
                          <a:pt x="191035" y="60441"/>
                        </a:cubicBezTo>
                        <a:cubicBezTo>
                          <a:pt x="196779" y="60578"/>
                          <a:pt x="202504" y="59731"/>
                          <a:pt x="207963" y="57938"/>
                        </a:cubicBezTo>
                        <a:cubicBezTo>
                          <a:pt x="212807" y="54349"/>
                          <a:pt x="217073" y="50041"/>
                          <a:pt x="220615" y="45165"/>
                        </a:cubicBezTo>
                        <a:close/>
                        <a:moveTo>
                          <a:pt x="198851" y="94533"/>
                        </a:moveTo>
                        <a:lnTo>
                          <a:pt x="213231" y="77703"/>
                        </a:lnTo>
                        <a:lnTo>
                          <a:pt x="212886" y="77530"/>
                        </a:lnTo>
                        <a:lnTo>
                          <a:pt x="212842" y="77530"/>
                        </a:lnTo>
                        <a:lnTo>
                          <a:pt x="212368" y="77358"/>
                        </a:lnTo>
                        <a:cubicBezTo>
                          <a:pt x="208439" y="84154"/>
                          <a:pt x="201483" y="88649"/>
                          <a:pt x="193669" y="89441"/>
                        </a:cubicBezTo>
                        <a:close/>
                        <a:moveTo>
                          <a:pt x="211245" y="72914"/>
                        </a:moveTo>
                        <a:cubicBezTo>
                          <a:pt x="214176" y="67374"/>
                          <a:pt x="215939" y="61294"/>
                          <a:pt x="216427" y="55047"/>
                        </a:cubicBezTo>
                        <a:cubicBezTo>
                          <a:pt x="214402" y="57421"/>
                          <a:pt x="211975" y="59423"/>
                          <a:pt x="209258" y="60959"/>
                        </a:cubicBezTo>
                        <a:cubicBezTo>
                          <a:pt x="203394" y="62946"/>
                          <a:pt x="197225" y="63881"/>
                          <a:pt x="191035" y="63721"/>
                        </a:cubicBezTo>
                        <a:cubicBezTo>
                          <a:pt x="185536" y="63951"/>
                          <a:pt x="180054" y="62979"/>
                          <a:pt x="174970" y="60873"/>
                        </a:cubicBezTo>
                        <a:cubicBezTo>
                          <a:pt x="172695" y="59318"/>
                          <a:pt x="170683" y="57410"/>
                          <a:pt x="169010" y="55220"/>
                        </a:cubicBezTo>
                        <a:cubicBezTo>
                          <a:pt x="169551" y="61375"/>
                          <a:pt x="171313" y="67360"/>
                          <a:pt x="174193" y="72827"/>
                        </a:cubicBezTo>
                        <a:cubicBezTo>
                          <a:pt x="174280" y="72956"/>
                          <a:pt x="174236" y="73043"/>
                          <a:pt x="174280" y="73172"/>
                        </a:cubicBezTo>
                        <a:cubicBezTo>
                          <a:pt x="177883" y="83353"/>
                          <a:pt x="189064" y="88687"/>
                          <a:pt x="199252" y="85085"/>
                        </a:cubicBezTo>
                        <a:cubicBezTo>
                          <a:pt x="204807" y="83122"/>
                          <a:pt x="209180" y="78761"/>
                          <a:pt x="211158" y="73215"/>
                        </a:cubicBezTo>
                        <a:cubicBezTo>
                          <a:pt x="211202" y="73128"/>
                          <a:pt x="211158" y="72999"/>
                          <a:pt x="211245" y="72914"/>
                        </a:cubicBezTo>
                        <a:close/>
                        <a:moveTo>
                          <a:pt x="185119" y="95310"/>
                        </a:moveTo>
                        <a:lnTo>
                          <a:pt x="191812" y="89441"/>
                        </a:lnTo>
                        <a:cubicBezTo>
                          <a:pt x="183964" y="88651"/>
                          <a:pt x="176982" y="84117"/>
                          <a:pt x="173070" y="77272"/>
                        </a:cubicBezTo>
                        <a:lnTo>
                          <a:pt x="171688" y="77746"/>
                        </a:lnTo>
                        <a:close/>
                        <a:moveTo>
                          <a:pt x="159813" y="144677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3"/>
                        </a:lnTo>
                        <a:lnTo>
                          <a:pt x="114426" y="109723"/>
                        </a:lnTo>
                        <a:cubicBezTo>
                          <a:pt x="117455" y="109723"/>
                          <a:pt x="119911" y="112177"/>
                          <a:pt x="119911" y="115204"/>
                        </a:cubicBezTo>
                        <a:cubicBezTo>
                          <a:pt x="119911" y="118231"/>
                          <a:pt x="117455" y="120685"/>
                          <a:pt x="114426" y="120685"/>
                        </a:cubicBezTo>
                        <a:lnTo>
                          <a:pt x="96979" y="120771"/>
                        </a:lnTo>
                        <a:cubicBezTo>
                          <a:pt x="94924" y="122019"/>
                          <a:pt x="92698" y="122964"/>
                          <a:pt x="90372" y="123575"/>
                        </a:cubicBezTo>
                        <a:lnTo>
                          <a:pt x="90372" y="144074"/>
                        </a:lnTo>
                        <a:cubicBezTo>
                          <a:pt x="95900" y="142650"/>
                          <a:pt x="112699" y="137040"/>
                          <a:pt x="128504" y="130696"/>
                        </a:cubicBezTo>
                        <a:cubicBezTo>
                          <a:pt x="130525" y="129695"/>
                          <a:pt x="132891" y="129664"/>
                          <a:pt x="134938" y="130609"/>
                        </a:cubicBezTo>
                        <a:cubicBezTo>
                          <a:pt x="136469" y="131407"/>
                          <a:pt x="137584" y="132821"/>
                          <a:pt x="138005" y="134494"/>
                        </a:cubicBezTo>
                        <a:lnTo>
                          <a:pt x="142108" y="182913"/>
                        </a:lnTo>
                        <a:lnTo>
                          <a:pt x="154415" y="182913"/>
                        </a:lnTo>
                        <a:lnTo>
                          <a:pt x="154415" y="159177"/>
                        </a:lnTo>
                        <a:cubicBezTo>
                          <a:pt x="154328" y="153838"/>
                          <a:pt x="156256" y="148662"/>
                          <a:pt x="159813" y="144677"/>
                        </a:cubicBezTo>
                        <a:close/>
                        <a:moveTo>
                          <a:pt x="138825" y="182913"/>
                        </a:moveTo>
                        <a:lnTo>
                          <a:pt x="134766" y="135054"/>
                        </a:lnTo>
                        <a:cubicBezTo>
                          <a:pt x="134503" y="134390"/>
                          <a:pt x="134013" y="133840"/>
                          <a:pt x="133383" y="133501"/>
                        </a:cubicBezTo>
                        <a:cubicBezTo>
                          <a:pt x="132176" y="133081"/>
                          <a:pt x="130850" y="133174"/>
                          <a:pt x="129714" y="133760"/>
                        </a:cubicBezTo>
                        <a:cubicBezTo>
                          <a:pt x="116886" y="138974"/>
                          <a:pt x="103798" y="143525"/>
                          <a:pt x="90503" y="147396"/>
                        </a:cubicBezTo>
                        <a:lnTo>
                          <a:pt x="90372" y="146792"/>
                        </a:lnTo>
                        <a:lnTo>
                          <a:pt x="90372" y="171390"/>
                        </a:lnTo>
                        <a:cubicBezTo>
                          <a:pt x="91106" y="171606"/>
                          <a:pt x="91840" y="171822"/>
                          <a:pt x="92575" y="172081"/>
                        </a:cubicBezTo>
                        <a:cubicBezTo>
                          <a:pt x="98233" y="174081"/>
                          <a:pt x="103075" y="177887"/>
                          <a:pt x="106350" y="182913"/>
                        </a:cubicBezTo>
                        <a:close/>
                        <a:moveTo>
                          <a:pt x="116628" y="115203"/>
                        </a:moveTo>
                        <a:cubicBezTo>
                          <a:pt x="116623" y="113990"/>
                          <a:pt x="115640" y="113008"/>
                          <a:pt x="114426" y="113003"/>
                        </a:cubicBezTo>
                        <a:lnTo>
                          <a:pt x="100176" y="113003"/>
                        </a:lnTo>
                        <a:lnTo>
                          <a:pt x="100564" y="111061"/>
                        </a:lnTo>
                        <a:cubicBezTo>
                          <a:pt x="100677" y="110536"/>
                          <a:pt x="100735" y="110001"/>
                          <a:pt x="100737" y="109465"/>
                        </a:cubicBezTo>
                        <a:cubicBezTo>
                          <a:pt x="100736" y="109101"/>
                          <a:pt x="100693" y="108739"/>
                          <a:pt x="100607" y="108385"/>
                        </a:cubicBezTo>
                        <a:cubicBezTo>
                          <a:pt x="99657" y="102430"/>
                          <a:pt x="91798" y="97942"/>
                          <a:pt x="82298" y="97942"/>
                        </a:cubicBezTo>
                        <a:lnTo>
                          <a:pt x="81909" y="97986"/>
                        </a:lnTo>
                        <a:cubicBezTo>
                          <a:pt x="81114" y="97998"/>
                          <a:pt x="80321" y="98056"/>
                          <a:pt x="79533" y="98158"/>
                        </a:cubicBezTo>
                        <a:cubicBezTo>
                          <a:pt x="79114" y="98145"/>
                          <a:pt x="78695" y="98174"/>
                          <a:pt x="78281" y="98244"/>
                        </a:cubicBezTo>
                        <a:cubicBezTo>
                          <a:pt x="75112" y="98625"/>
                          <a:pt x="72054" y="99653"/>
                          <a:pt x="69299" y="101266"/>
                        </a:cubicBezTo>
                        <a:cubicBezTo>
                          <a:pt x="69170" y="101351"/>
                          <a:pt x="69039" y="101395"/>
                          <a:pt x="68910" y="101480"/>
                        </a:cubicBezTo>
                        <a:cubicBezTo>
                          <a:pt x="66251" y="102938"/>
                          <a:pt x="64325" y="105443"/>
                          <a:pt x="63599" y="108385"/>
                        </a:cubicBezTo>
                        <a:cubicBezTo>
                          <a:pt x="63484" y="108910"/>
                          <a:pt x="63426" y="109445"/>
                          <a:pt x="63426" y="109982"/>
                        </a:cubicBezTo>
                        <a:cubicBezTo>
                          <a:pt x="63433" y="110358"/>
                          <a:pt x="63462" y="110732"/>
                          <a:pt x="63512" y="111104"/>
                        </a:cubicBezTo>
                        <a:lnTo>
                          <a:pt x="63857" y="113003"/>
                        </a:lnTo>
                        <a:lnTo>
                          <a:pt x="52629" y="113003"/>
                        </a:lnTo>
                        <a:cubicBezTo>
                          <a:pt x="51413" y="113003"/>
                          <a:pt x="50427" y="113988"/>
                          <a:pt x="50427" y="115204"/>
                        </a:cubicBezTo>
                        <a:cubicBezTo>
                          <a:pt x="50427" y="116419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6" y="117663"/>
                        </a:lnTo>
                        <a:cubicBezTo>
                          <a:pt x="68392" y="117837"/>
                          <a:pt x="68607" y="117923"/>
                          <a:pt x="68781" y="118052"/>
                        </a:cubicBezTo>
                        <a:cubicBezTo>
                          <a:pt x="69674" y="118618"/>
                          <a:pt x="70613" y="119109"/>
                          <a:pt x="71588" y="119520"/>
                        </a:cubicBezTo>
                        <a:cubicBezTo>
                          <a:pt x="71691" y="119554"/>
                          <a:pt x="71793" y="119598"/>
                          <a:pt x="71889" y="119649"/>
                        </a:cubicBezTo>
                        <a:cubicBezTo>
                          <a:pt x="73026" y="120098"/>
                          <a:pt x="74196" y="120458"/>
                          <a:pt x="75388" y="120727"/>
                        </a:cubicBezTo>
                        <a:cubicBezTo>
                          <a:pt x="75690" y="120814"/>
                          <a:pt x="75949" y="120857"/>
                          <a:pt x="76251" y="120943"/>
                        </a:cubicBezTo>
                        <a:cubicBezTo>
                          <a:pt x="76510" y="120987"/>
                          <a:pt x="76770" y="121030"/>
                          <a:pt x="77072" y="121073"/>
                        </a:cubicBezTo>
                        <a:cubicBezTo>
                          <a:pt x="77547" y="121159"/>
                          <a:pt x="78022" y="121246"/>
                          <a:pt x="78540" y="121288"/>
                        </a:cubicBezTo>
                        <a:lnTo>
                          <a:pt x="79965" y="121461"/>
                        </a:lnTo>
                        <a:lnTo>
                          <a:pt x="79965" y="174022"/>
                        </a:lnTo>
                        <a:lnTo>
                          <a:pt x="78670" y="174325"/>
                        </a:lnTo>
                        <a:cubicBezTo>
                          <a:pt x="77656" y="174517"/>
                          <a:pt x="76659" y="174791"/>
                          <a:pt x="75690" y="175144"/>
                        </a:cubicBezTo>
                        <a:cubicBezTo>
                          <a:pt x="75642" y="175139"/>
                          <a:pt x="75595" y="175154"/>
                          <a:pt x="75560" y="175188"/>
                        </a:cubicBezTo>
                        <a:lnTo>
                          <a:pt x="75431" y="175231"/>
                        </a:lnTo>
                        <a:cubicBezTo>
                          <a:pt x="74219" y="175657"/>
                          <a:pt x="73048" y="176191"/>
                          <a:pt x="71933" y="176828"/>
                        </a:cubicBezTo>
                        <a:cubicBezTo>
                          <a:pt x="71457" y="177086"/>
                          <a:pt x="70983" y="177475"/>
                          <a:pt x="70507" y="177777"/>
                        </a:cubicBezTo>
                        <a:cubicBezTo>
                          <a:pt x="69860" y="178208"/>
                          <a:pt x="69212" y="178597"/>
                          <a:pt x="68651" y="179028"/>
                        </a:cubicBezTo>
                        <a:cubicBezTo>
                          <a:pt x="68133" y="179417"/>
                          <a:pt x="67744" y="179891"/>
                          <a:pt x="67268" y="180323"/>
                        </a:cubicBezTo>
                        <a:cubicBezTo>
                          <a:pt x="66719" y="180793"/>
                          <a:pt x="66200" y="181297"/>
                          <a:pt x="65715" y="181833"/>
                        </a:cubicBezTo>
                        <a:cubicBezTo>
                          <a:pt x="65412" y="182178"/>
                          <a:pt x="65153" y="182566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0"/>
                          <a:pt x="95704" y="176679"/>
                          <a:pt x="91453" y="175187"/>
                        </a:cubicBezTo>
                        <a:cubicBezTo>
                          <a:pt x="90456" y="174815"/>
                          <a:pt x="89431" y="174526"/>
                          <a:pt x="88386" y="174325"/>
                        </a:cubicBezTo>
                        <a:lnTo>
                          <a:pt x="87090" y="174022"/>
                        </a:lnTo>
                        <a:lnTo>
                          <a:pt x="87090" y="121030"/>
                        </a:lnTo>
                        <a:lnTo>
                          <a:pt x="88343" y="120727"/>
                        </a:lnTo>
                        <a:cubicBezTo>
                          <a:pt x="90762" y="120192"/>
                          <a:pt x="93080" y="119275"/>
                          <a:pt x="95209" y="118009"/>
                        </a:cubicBezTo>
                        <a:lnTo>
                          <a:pt x="96072" y="117405"/>
                        </a:lnTo>
                        <a:lnTo>
                          <a:pt x="114426" y="117405"/>
                        </a:lnTo>
                        <a:cubicBezTo>
                          <a:pt x="115640" y="117400"/>
                          <a:pt x="116623" y="116417"/>
                          <a:pt x="116628" y="11520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9" name="Google Shape;599;p4"/>
                  <p:cNvSpPr/>
                  <p:nvPr/>
                </p:nvSpPr>
                <p:spPr>
                  <a:xfrm>
                    <a:off x="5030321" y="2947048"/>
                    <a:ext cx="34028" cy="20283"/>
                  </a:xfrm>
                  <a:custGeom>
                    <a:rect b="b" l="l" r="r" t="t"/>
                    <a:pathLst>
                      <a:path extrusionOk="0" h="20283" w="34028">
                        <a:moveTo>
                          <a:pt x="34362" y="9906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4"/>
                        </a:cubicBezTo>
                        <a:lnTo>
                          <a:pt x="17089" y="20264"/>
                        </a:lnTo>
                        <a:cubicBezTo>
                          <a:pt x="7934" y="20264"/>
                          <a:pt x="421" y="15819"/>
                          <a:pt x="334" y="10338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6"/>
                          <a:pt x="12954" y="-24"/>
                          <a:pt x="17218" y="24"/>
                        </a:cubicBezTo>
                        <a:lnTo>
                          <a:pt x="17565" y="-19"/>
                        </a:lnTo>
                        <a:cubicBezTo>
                          <a:pt x="26762" y="-19"/>
                          <a:pt x="34277" y="4426"/>
                          <a:pt x="34362" y="9906"/>
                        </a:cubicBezTo>
                        <a:close/>
                        <a:moveTo>
                          <a:pt x="27843" y="14223"/>
                        </a:moveTo>
                        <a:cubicBezTo>
                          <a:pt x="28835" y="13618"/>
                          <a:pt x="31081" y="11978"/>
                          <a:pt x="31081" y="9950"/>
                        </a:cubicBezTo>
                        <a:cubicBezTo>
                          <a:pt x="31038" y="6800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5"/>
                          <a:pt x="9983" y="4185"/>
                          <a:pt x="6811" y="6023"/>
                        </a:cubicBezTo>
                        <a:cubicBezTo>
                          <a:pt x="5861" y="6628"/>
                          <a:pt x="3573" y="8310"/>
                          <a:pt x="3616" y="10295"/>
                        </a:cubicBezTo>
                        <a:cubicBezTo>
                          <a:pt x="3659" y="13446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6"/>
                          <a:pt x="24685" y="16062"/>
                          <a:pt x="27843" y="1422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00" name="Google Shape;600;p4"/>
                <p:cNvGrpSpPr/>
                <p:nvPr/>
              </p:nvGrpSpPr>
              <p:grpSpPr>
                <a:xfrm>
                  <a:off x="3627127" y="1121924"/>
                  <a:ext cx="320728" cy="239680"/>
                  <a:chOff x="5409202" y="2853849"/>
                  <a:chExt cx="320728" cy="239680"/>
                </a:xfrm>
              </p:grpSpPr>
              <p:sp>
                <p:nvSpPr>
                  <p:cNvPr id="601" name="Google Shape;601;p4"/>
                  <p:cNvSpPr/>
                  <p:nvPr/>
                </p:nvSpPr>
                <p:spPr>
                  <a:xfrm>
                    <a:off x="5409202" y="3052533"/>
                    <a:ext cx="320728" cy="40996"/>
                  </a:xfrm>
                  <a:custGeom>
                    <a:rect b="b" l="l" r="r" t="t"/>
                    <a:pathLst>
                      <a:path extrusionOk="0" h="40996" w="320728">
                        <a:moveTo>
                          <a:pt x="0" y="0"/>
                        </a:moveTo>
                        <a:lnTo>
                          <a:pt x="320728" y="0"/>
                        </a:lnTo>
                        <a:lnTo>
                          <a:pt x="320728" y="40997"/>
                        </a:lnTo>
                        <a:lnTo>
                          <a:pt x="0" y="40997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02" name="Google Shape;602;p4"/>
                  <p:cNvSpPr/>
                  <p:nvPr/>
                </p:nvSpPr>
                <p:spPr>
                  <a:xfrm>
                    <a:off x="5524935" y="2930581"/>
                    <a:ext cx="87275" cy="99641"/>
                  </a:xfrm>
                  <a:custGeom>
                    <a:rect b="b" l="l" r="r" t="t"/>
                    <a:pathLst>
                      <a:path extrusionOk="0" h="99641" w="87275">
                        <a:moveTo>
                          <a:pt x="87609" y="3735"/>
                        </a:moveTo>
                        <a:lnTo>
                          <a:pt x="72623" y="66006"/>
                        </a:lnTo>
                        <a:lnTo>
                          <a:pt x="72970" y="66567"/>
                        </a:lnTo>
                        <a:cubicBezTo>
                          <a:pt x="74550" y="69418"/>
                          <a:pt x="75368" y="72629"/>
                          <a:pt x="75344" y="75888"/>
                        </a:cubicBezTo>
                        <a:lnTo>
                          <a:pt x="75344" y="99623"/>
                        </a:lnTo>
                        <a:lnTo>
                          <a:pt x="9100" y="99623"/>
                        </a:lnTo>
                        <a:lnTo>
                          <a:pt x="9100" y="75888"/>
                        </a:lnTo>
                        <a:cubicBezTo>
                          <a:pt x="9000" y="71113"/>
                          <a:pt x="10820" y="66496"/>
                          <a:pt x="14152" y="63071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6"/>
                        </a:lnTo>
                        <a:lnTo>
                          <a:pt x="62346" y="59706"/>
                        </a:lnTo>
                        <a:cubicBezTo>
                          <a:pt x="63414" y="59719"/>
                          <a:pt x="64474" y="59878"/>
                          <a:pt x="65499" y="60181"/>
                        </a:cubicBezTo>
                        <a:lnTo>
                          <a:pt x="67139" y="60698"/>
                        </a:lnTo>
                        <a:lnTo>
                          <a:pt x="81433" y="1232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03" name="Google Shape;603;p4"/>
                  <p:cNvSpPr/>
                  <p:nvPr/>
                </p:nvSpPr>
                <p:spPr>
                  <a:xfrm>
                    <a:off x="5540869" y="2853849"/>
                    <a:ext cx="55751" cy="53957"/>
                  </a:xfrm>
                  <a:custGeom>
                    <a:rect b="b" l="l" r="r" t="t"/>
                    <a:pathLst>
                      <a:path extrusionOk="0" h="53957" w="55751">
                        <a:moveTo>
                          <a:pt x="56042" y="37615"/>
                        </a:moveTo>
                        <a:cubicBezTo>
                          <a:pt x="56035" y="37946"/>
                          <a:pt x="56049" y="38278"/>
                          <a:pt x="56085" y="38608"/>
                        </a:cubicBezTo>
                        <a:cubicBezTo>
                          <a:pt x="52542" y="43484"/>
                          <a:pt x="48276" y="47792"/>
                          <a:pt x="43432" y="51381"/>
                        </a:cubicBezTo>
                        <a:cubicBezTo>
                          <a:pt x="37973" y="53174"/>
                          <a:pt x="32248" y="54021"/>
                          <a:pt x="26504" y="53884"/>
                        </a:cubicBezTo>
                        <a:cubicBezTo>
                          <a:pt x="21557" y="54168"/>
                          <a:pt x="16611" y="53327"/>
                          <a:pt x="12037" y="51425"/>
                        </a:cubicBezTo>
                        <a:cubicBezTo>
                          <a:pt x="8966" y="49027"/>
                          <a:pt x="6310" y="46140"/>
                          <a:pt x="4177" y="42880"/>
                        </a:cubicBezTo>
                        <a:lnTo>
                          <a:pt x="4177" y="42319"/>
                        </a:lnTo>
                        <a:lnTo>
                          <a:pt x="3745" y="42319"/>
                        </a:lnTo>
                        <a:cubicBezTo>
                          <a:pt x="2882" y="41196"/>
                          <a:pt x="2104" y="40075"/>
                          <a:pt x="1456" y="39125"/>
                        </a:cubicBezTo>
                        <a:lnTo>
                          <a:pt x="1414" y="39083"/>
                        </a:lnTo>
                        <a:cubicBezTo>
                          <a:pt x="1025" y="38522"/>
                          <a:pt x="679" y="37960"/>
                          <a:pt x="334" y="37529"/>
                        </a:cubicBezTo>
                        <a:lnTo>
                          <a:pt x="1587" y="34854"/>
                        </a:lnTo>
                        <a:lnTo>
                          <a:pt x="1716" y="34551"/>
                        </a:lnTo>
                        <a:lnTo>
                          <a:pt x="1759" y="34120"/>
                        </a:lnTo>
                        <a:cubicBezTo>
                          <a:pt x="1823" y="33909"/>
                          <a:pt x="1866" y="33692"/>
                          <a:pt x="1889" y="33472"/>
                        </a:cubicBezTo>
                        <a:lnTo>
                          <a:pt x="1889" y="29934"/>
                        </a:lnTo>
                        <a:cubicBezTo>
                          <a:pt x="174" y="15205"/>
                          <a:pt x="10733" y="1876"/>
                          <a:pt x="25473" y="163"/>
                        </a:cubicBezTo>
                        <a:cubicBezTo>
                          <a:pt x="40212" y="-1550"/>
                          <a:pt x="53550" y="9002"/>
                          <a:pt x="55264" y="23731"/>
                        </a:cubicBezTo>
                        <a:cubicBezTo>
                          <a:pt x="55504" y="25792"/>
                          <a:pt x="55504" y="27873"/>
                          <a:pt x="55264" y="29934"/>
                        </a:cubicBezTo>
                        <a:lnTo>
                          <a:pt x="55264" y="35069"/>
                        </a:lnTo>
                        <a:lnTo>
                          <a:pt x="55393" y="35371"/>
                        </a:lnTo>
                        <a:cubicBezTo>
                          <a:pt x="55386" y="35531"/>
                          <a:pt x="55401" y="35691"/>
                          <a:pt x="55437" y="35846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04" name="Google Shape;604;p4"/>
                <p:cNvGrpSpPr/>
                <p:nvPr/>
              </p:nvGrpSpPr>
              <p:grpSpPr>
                <a:xfrm>
                  <a:off x="3594313" y="1115522"/>
                  <a:ext cx="381012" cy="256076"/>
                  <a:chOff x="5376388" y="2847447"/>
                  <a:chExt cx="381012" cy="256076"/>
                </a:xfrm>
              </p:grpSpPr>
              <p:sp>
                <p:nvSpPr>
                  <p:cNvPr id="605" name="Google Shape;605;p4"/>
                  <p:cNvSpPr/>
                  <p:nvPr/>
                </p:nvSpPr>
                <p:spPr>
                  <a:xfrm>
                    <a:off x="5376388" y="2847447"/>
                    <a:ext cx="381012" cy="256076"/>
                  </a:xfrm>
                  <a:custGeom>
                    <a:rect b="b" l="l" r="r" t="t"/>
                    <a:pathLst>
                      <a:path extrusionOk="0" h="256076" w="381012">
                        <a:moveTo>
                          <a:pt x="381347" y="182913"/>
                        </a:moveTo>
                        <a:lnTo>
                          <a:pt x="381347" y="201943"/>
                        </a:lnTo>
                        <a:cubicBezTo>
                          <a:pt x="381347" y="203754"/>
                          <a:pt x="379879" y="205222"/>
                          <a:pt x="378068" y="205222"/>
                        </a:cubicBezTo>
                        <a:cubicBezTo>
                          <a:pt x="378067" y="205222"/>
                          <a:pt x="378065" y="205222"/>
                          <a:pt x="378064" y="205222"/>
                        </a:cubicBezTo>
                        <a:lnTo>
                          <a:pt x="363814" y="205222"/>
                        </a:lnTo>
                        <a:lnTo>
                          <a:pt x="363814" y="247816"/>
                        </a:lnTo>
                        <a:cubicBezTo>
                          <a:pt x="364088" y="248335"/>
                          <a:pt x="364236" y="248912"/>
                          <a:pt x="364246" y="249499"/>
                        </a:cubicBezTo>
                        <a:lnTo>
                          <a:pt x="364246" y="252778"/>
                        </a:lnTo>
                        <a:cubicBezTo>
                          <a:pt x="364247" y="254589"/>
                          <a:pt x="362778" y="256057"/>
                          <a:pt x="360966" y="256058"/>
                        </a:cubicBezTo>
                        <a:cubicBezTo>
                          <a:pt x="360965" y="256058"/>
                          <a:pt x="360965" y="256058"/>
                          <a:pt x="360964" y="256058"/>
                        </a:cubicBezTo>
                        <a:lnTo>
                          <a:pt x="28273" y="256058"/>
                        </a:lnTo>
                        <a:cubicBezTo>
                          <a:pt x="26014" y="255181"/>
                          <a:pt x="24228" y="253396"/>
                          <a:pt x="23351" y="251138"/>
                        </a:cubicBezTo>
                        <a:lnTo>
                          <a:pt x="23351" y="205222"/>
                        </a:lnTo>
                        <a:lnTo>
                          <a:pt x="3615" y="205222"/>
                        </a:lnTo>
                        <a:cubicBezTo>
                          <a:pt x="1804" y="205223"/>
                          <a:pt x="334" y="203756"/>
                          <a:pt x="334" y="201946"/>
                        </a:cubicBezTo>
                        <a:cubicBezTo>
                          <a:pt x="334" y="201945"/>
                          <a:pt x="334" y="201944"/>
                          <a:pt x="334" y="201943"/>
                        </a:cubicBezTo>
                        <a:lnTo>
                          <a:pt x="334" y="182913"/>
                        </a:lnTo>
                        <a:cubicBezTo>
                          <a:pt x="332" y="181102"/>
                          <a:pt x="1800" y="179634"/>
                          <a:pt x="3612" y="179633"/>
                        </a:cubicBezTo>
                        <a:cubicBezTo>
                          <a:pt x="3613" y="179633"/>
                          <a:pt x="3614" y="179633"/>
                          <a:pt x="3615" y="179633"/>
                        </a:cubicBezTo>
                        <a:lnTo>
                          <a:pt x="59020" y="179633"/>
                        </a:lnTo>
                        <a:cubicBezTo>
                          <a:pt x="62659" y="174743"/>
                          <a:pt x="67662" y="171035"/>
                          <a:pt x="73401" y="168974"/>
                        </a:cubicBezTo>
                        <a:lnTo>
                          <a:pt x="73401" y="127028"/>
                        </a:lnTo>
                        <a:cubicBezTo>
                          <a:pt x="70728" y="126392"/>
                          <a:pt x="68166" y="125360"/>
                          <a:pt x="65800" y="123964"/>
                        </a:cubicBezTo>
                        <a:lnTo>
                          <a:pt x="52629" y="123964"/>
                        </a:lnTo>
                        <a:cubicBezTo>
                          <a:pt x="47788" y="123964"/>
                          <a:pt x="43863" y="120042"/>
                          <a:pt x="43863" y="115203"/>
                        </a:cubicBezTo>
                        <a:cubicBezTo>
                          <a:pt x="43863" y="110365"/>
                          <a:pt x="47788" y="106443"/>
                          <a:pt x="52629" y="106443"/>
                        </a:cubicBezTo>
                        <a:lnTo>
                          <a:pt x="57293" y="106443"/>
                        </a:lnTo>
                        <a:cubicBezTo>
                          <a:pt x="58490" y="101994"/>
                          <a:pt x="61412" y="98205"/>
                          <a:pt x="65412" y="95914"/>
                        </a:cubicBezTo>
                        <a:cubicBezTo>
                          <a:pt x="70368" y="92942"/>
                          <a:pt x="76041" y="91376"/>
                          <a:pt x="81822" y="91383"/>
                        </a:cubicBezTo>
                        <a:lnTo>
                          <a:pt x="82296" y="91383"/>
                        </a:lnTo>
                        <a:cubicBezTo>
                          <a:pt x="91924" y="90621"/>
                          <a:pt x="101143" y="95412"/>
                          <a:pt x="106047" y="103725"/>
                        </a:cubicBezTo>
                        <a:lnTo>
                          <a:pt x="136924" y="82623"/>
                        </a:lnTo>
                        <a:cubicBezTo>
                          <a:pt x="137188" y="82462"/>
                          <a:pt x="137463" y="82318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2" y="65900"/>
                          <a:pt x="162339" y="58842"/>
                          <a:pt x="162144" y="51681"/>
                        </a:cubicBezTo>
                        <a:cubicBezTo>
                          <a:pt x="160589" y="49437"/>
                          <a:pt x="159380" y="47668"/>
                          <a:pt x="159078" y="47194"/>
                        </a:cubicBezTo>
                        <a:lnTo>
                          <a:pt x="158818" y="46805"/>
                        </a:lnTo>
                        <a:cubicBezTo>
                          <a:pt x="158500" y="46332"/>
                          <a:pt x="158321" y="45778"/>
                          <a:pt x="158301" y="45208"/>
                        </a:cubicBezTo>
                        <a:lnTo>
                          <a:pt x="158215" y="43827"/>
                        </a:lnTo>
                        <a:cubicBezTo>
                          <a:pt x="158173" y="43282"/>
                          <a:pt x="158262" y="42735"/>
                          <a:pt x="158473" y="42231"/>
                        </a:cubicBezTo>
                        <a:lnTo>
                          <a:pt x="159855" y="39339"/>
                        </a:lnTo>
                        <a:lnTo>
                          <a:pt x="159855" y="36491"/>
                        </a:lnTo>
                        <a:cubicBezTo>
                          <a:pt x="158135" y="18127"/>
                          <a:pt x="171638" y="1848"/>
                          <a:pt x="190014" y="129"/>
                        </a:cubicBezTo>
                        <a:cubicBezTo>
                          <a:pt x="208391" y="-1590"/>
                          <a:pt x="224682" y="11903"/>
                          <a:pt x="226402" y="30266"/>
                        </a:cubicBezTo>
                        <a:cubicBezTo>
                          <a:pt x="226596" y="32337"/>
                          <a:pt x="226596" y="34421"/>
                          <a:pt x="226402" y="36491"/>
                        </a:cubicBezTo>
                        <a:lnTo>
                          <a:pt x="226402" y="40850"/>
                        </a:lnTo>
                        <a:lnTo>
                          <a:pt x="226964" y="42663"/>
                        </a:lnTo>
                        <a:cubicBezTo>
                          <a:pt x="227084" y="42994"/>
                          <a:pt x="227142" y="43345"/>
                          <a:pt x="227136" y="43698"/>
                        </a:cubicBezTo>
                        <a:cubicBezTo>
                          <a:pt x="227122" y="44058"/>
                          <a:pt x="227136" y="44419"/>
                          <a:pt x="227179" y="44776"/>
                        </a:cubicBezTo>
                        <a:lnTo>
                          <a:pt x="227309" y="45511"/>
                        </a:lnTo>
                        <a:cubicBezTo>
                          <a:pt x="227468" y="46413"/>
                          <a:pt x="227232" y="47340"/>
                          <a:pt x="226661" y="48056"/>
                        </a:cubicBezTo>
                        <a:lnTo>
                          <a:pt x="226229" y="48661"/>
                        </a:lnTo>
                        <a:cubicBezTo>
                          <a:pt x="225927" y="49049"/>
                          <a:pt x="224804" y="50473"/>
                          <a:pt x="223293" y="52285"/>
                        </a:cubicBezTo>
                        <a:cubicBezTo>
                          <a:pt x="223047" y="59319"/>
                          <a:pt x="221479" y="66243"/>
                          <a:pt x="218672" y="72698"/>
                        </a:cubicBezTo>
                        <a:lnTo>
                          <a:pt x="222602" y="74424"/>
                        </a:lnTo>
                        <a:lnTo>
                          <a:pt x="244410" y="83270"/>
                        </a:lnTo>
                        <a:lnTo>
                          <a:pt x="254386" y="87111"/>
                        </a:lnTo>
                        <a:cubicBezTo>
                          <a:pt x="255044" y="87381"/>
                          <a:pt x="255601" y="87848"/>
                          <a:pt x="255983" y="88449"/>
                        </a:cubicBezTo>
                        <a:lnTo>
                          <a:pt x="256976" y="90088"/>
                        </a:lnTo>
                        <a:lnTo>
                          <a:pt x="301154" y="133933"/>
                        </a:lnTo>
                        <a:cubicBezTo>
                          <a:pt x="305235" y="132241"/>
                          <a:pt x="309603" y="131347"/>
                          <a:pt x="314022" y="131300"/>
                        </a:cubicBezTo>
                        <a:lnTo>
                          <a:pt x="314498" y="131300"/>
                        </a:lnTo>
                        <a:cubicBezTo>
                          <a:pt x="328058" y="131300"/>
                          <a:pt x="338810" y="138852"/>
                          <a:pt x="339458" y="148562"/>
                        </a:cubicBezTo>
                        <a:lnTo>
                          <a:pt x="345158" y="148562"/>
                        </a:lnTo>
                        <a:cubicBezTo>
                          <a:pt x="350000" y="148562"/>
                          <a:pt x="353925" y="152484"/>
                          <a:pt x="353925" y="157322"/>
                        </a:cubicBezTo>
                        <a:cubicBezTo>
                          <a:pt x="353925" y="162160"/>
                          <a:pt x="350000" y="166082"/>
                          <a:pt x="345158" y="166082"/>
                        </a:cubicBezTo>
                        <a:lnTo>
                          <a:pt x="325251" y="166082"/>
                        </a:lnTo>
                        <a:cubicBezTo>
                          <a:pt x="324991" y="166169"/>
                          <a:pt x="324688" y="166298"/>
                          <a:pt x="324387" y="166384"/>
                        </a:cubicBezTo>
                        <a:lnTo>
                          <a:pt x="324387" y="170441"/>
                        </a:lnTo>
                        <a:cubicBezTo>
                          <a:pt x="329547" y="172269"/>
                          <a:pt x="334124" y="175443"/>
                          <a:pt x="337644" y="179633"/>
                        </a:cubicBezTo>
                        <a:lnTo>
                          <a:pt x="378064" y="179633"/>
                        </a:lnTo>
                        <a:cubicBezTo>
                          <a:pt x="379876" y="179632"/>
                          <a:pt x="381345" y="181098"/>
                          <a:pt x="381347" y="182909"/>
                        </a:cubicBezTo>
                        <a:cubicBezTo>
                          <a:pt x="381347" y="182910"/>
                          <a:pt x="381347" y="182911"/>
                          <a:pt x="381347" y="182912"/>
                        </a:cubicBezTo>
                        <a:close/>
                        <a:moveTo>
                          <a:pt x="374740" y="198663"/>
                        </a:moveTo>
                        <a:lnTo>
                          <a:pt x="374740" y="193830"/>
                        </a:lnTo>
                        <a:lnTo>
                          <a:pt x="6897" y="193830"/>
                        </a:lnTo>
                        <a:lnTo>
                          <a:pt x="6897" y="198663"/>
                        </a:lnTo>
                        <a:lnTo>
                          <a:pt x="374740" y="198663"/>
                        </a:lnTo>
                        <a:close/>
                        <a:moveTo>
                          <a:pt x="374740" y="190550"/>
                        </a:moveTo>
                        <a:lnTo>
                          <a:pt x="374740" y="186192"/>
                        </a:lnTo>
                        <a:lnTo>
                          <a:pt x="6897" y="186192"/>
                        </a:lnTo>
                        <a:lnTo>
                          <a:pt x="6897" y="190550"/>
                        </a:lnTo>
                        <a:close/>
                        <a:moveTo>
                          <a:pt x="353925" y="246219"/>
                        </a:moveTo>
                        <a:lnTo>
                          <a:pt x="353925" y="205222"/>
                        </a:lnTo>
                        <a:lnTo>
                          <a:pt x="33196" y="205222"/>
                        </a:lnTo>
                        <a:lnTo>
                          <a:pt x="33196" y="246219"/>
                        </a:lnTo>
                        <a:close/>
                        <a:moveTo>
                          <a:pt x="347360" y="157322"/>
                        </a:moveTo>
                        <a:cubicBezTo>
                          <a:pt x="347356" y="156108"/>
                          <a:pt x="346372" y="155126"/>
                          <a:pt x="345158" y="155121"/>
                        </a:cubicBezTo>
                        <a:lnTo>
                          <a:pt x="331124" y="155122"/>
                        </a:lnTo>
                        <a:lnTo>
                          <a:pt x="332160" y="152834"/>
                        </a:lnTo>
                        <a:cubicBezTo>
                          <a:pt x="332452" y="152144"/>
                          <a:pt x="332655" y="151419"/>
                          <a:pt x="332764" y="150676"/>
                        </a:cubicBezTo>
                        <a:cubicBezTo>
                          <a:pt x="332808" y="150417"/>
                          <a:pt x="332851" y="150159"/>
                          <a:pt x="332893" y="149856"/>
                        </a:cubicBezTo>
                        <a:lnTo>
                          <a:pt x="332893" y="149382"/>
                        </a:lnTo>
                        <a:cubicBezTo>
                          <a:pt x="332808" y="143038"/>
                          <a:pt x="324559" y="137859"/>
                          <a:pt x="314498" y="137859"/>
                        </a:cubicBezTo>
                        <a:lnTo>
                          <a:pt x="314065" y="137859"/>
                        </a:lnTo>
                        <a:cubicBezTo>
                          <a:pt x="312899" y="137903"/>
                          <a:pt x="311777" y="137989"/>
                          <a:pt x="310654" y="138119"/>
                        </a:cubicBezTo>
                        <a:lnTo>
                          <a:pt x="309359" y="138378"/>
                        </a:lnTo>
                        <a:cubicBezTo>
                          <a:pt x="308703" y="138465"/>
                          <a:pt x="308054" y="138595"/>
                          <a:pt x="307415" y="138766"/>
                        </a:cubicBezTo>
                        <a:cubicBezTo>
                          <a:pt x="306941" y="138895"/>
                          <a:pt x="306465" y="139025"/>
                          <a:pt x="305991" y="139197"/>
                        </a:cubicBezTo>
                        <a:cubicBezTo>
                          <a:pt x="305429" y="139370"/>
                          <a:pt x="304868" y="139542"/>
                          <a:pt x="304349" y="139758"/>
                        </a:cubicBezTo>
                        <a:cubicBezTo>
                          <a:pt x="303918" y="139930"/>
                          <a:pt x="303529" y="140146"/>
                          <a:pt x="303097" y="140319"/>
                        </a:cubicBezTo>
                        <a:cubicBezTo>
                          <a:pt x="302417" y="140630"/>
                          <a:pt x="301754" y="140976"/>
                          <a:pt x="301110" y="141355"/>
                        </a:cubicBezTo>
                        <a:lnTo>
                          <a:pt x="300031" y="142088"/>
                        </a:lnTo>
                        <a:lnTo>
                          <a:pt x="252787" y="95137"/>
                        </a:lnTo>
                        <a:lnTo>
                          <a:pt x="252528" y="95223"/>
                        </a:lnTo>
                        <a:lnTo>
                          <a:pt x="251665" y="93929"/>
                        </a:lnTo>
                        <a:lnTo>
                          <a:pt x="251621" y="93885"/>
                        </a:lnTo>
                        <a:lnTo>
                          <a:pt x="251536" y="93713"/>
                        </a:lnTo>
                        <a:lnTo>
                          <a:pt x="250974" y="92850"/>
                        </a:lnTo>
                        <a:lnTo>
                          <a:pt x="242423" y="89570"/>
                        </a:lnTo>
                        <a:lnTo>
                          <a:pt x="241992" y="89398"/>
                        </a:lnTo>
                        <a:lnTo>
                          <a:pt x="239271" y="88319"/>
                        </a:lnTo>
                        <a:lnTo>
                          <a:pt x="224717" y="148821"/>
                        </a:lnTo>
                        <a:cubicBezTo>
                          <a:pt x="226380" y="152019"/>
                          <a:pt x="227239" y="155573"/>
                          <a:pt x="227222" y="159177"/>
                        </a:cubicBezTo>
                        <a:lnTo>
                          <a:pt x="227222" y="182913"/>
                        </a:lnTo>
                        <a:lnTo>
                          <a:pt x="239745" y="182913"/>
                        </a:lnTo>
                        <a:lnTo>
                          <a:pt x="243934" y="138248"/>
                        </a:lnTo>
                        <a:lnTo>
                          <a:pt x="296965" y="178208"/>
                        </a:lnTo>
                        <a:cubicBezTo>
                          <a:pt x="299431" y="176177"/>
                          <a:pt x="302239" y="174599"/>
                          <a:pt x="305257" y="173548"/>
                        </a:cubicBezTo>
                        <a:cubicBezTo>
                          <a:pt x="305947" y="173289"/>
                          <a:pt x="306681" y="173073"/>
                          <a:pt x="307415" y="172857"/>
                        </a:cubicBezTo>
                        <a:lnTo>
                          <a:pt x="307415" y="164011"/>
                        </a:lnTo>
                        <a:cubicBezTo>
                          <a:pt x="306033" y="163711"/>
                          <a:pt x="304676" y="163307"/>
                          <a:pt x="303355" y="162802"/>
                        </a:cubicBezTo>
                        <a:lnTo>
                          <a:pt x="283361" y="162802"/>
                        </a:lnTo>
                        <a:cubicBezTo>
                          <a:pt x="280332" y="162802"/>
                          <a:pt x="277877" y="160349"/>
                          <a:pt x="277877" y="157322"/>
                        </a:cubicBezTo>
                        <a:cubicBezTo>
                          <a:pt x="277877" y="154295"/>
                          <a:pt x="280332" y="151842"/>
                          <a:pt x="283361" y="151842"/>
                        </a:cubicBezTo>
                        <a:lnTo>
                          <a:pt x="297699" y="152100"/>
                        </a:lnTo>
                        <a:cubicBezTo>
                          <a:pt x="297427" y="151382"/>
                          <a:pt x="297281" y="150623"/>
                          <a:pt x="297267" y="149856"/>
                        </a:cubicBezTo>
                        <a:lnTo>
                          <a:pt x="297267" y="149770"/>
                        </a:lnTo>
                        <a:cubicBezTo>
                          <a:pt x="297570" y="146801"/>
                          <a:pt x="299336" y="144178"/>
                          <a:pt x="301974" y="142779"/>
                        </a:cubicBezTo>
                        <a:cubicBezTo>
                          <a:pt x="305648" y="140610"/>
                          <a:pt x="309842" y="139477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09" y="143944"/>
                          <a:pt x="331253" y="149425"/>
                        </a:cubicBezTo>
                        <a:cubicBezTo>
                          <a:pt x="330980" y="152427"/>
                          <a:pt x="329210" y="155088"/>
                          <a:pt x="326546" y="156502"/>
                        </a:cubicBezTo>
                        <a:cubicBezTo>
                          <a:pt x="322870" y="158662"/>
                          <a:pt x="318675" y="159781"/>
                          <a:pt x="314411" y="159738"/>
                        </a:cubicBezTo>
                        <a:lnTo>
                          <a:pt x="314022" y="159782"/>
                        </a:lnTo>
                        <a:cubicBezTo>
                          <a:pt x="309050" y="159966"/>
                          <a:pt x="304168" y="158426"/>
                          <a:pt x="300203" y="155423"/>
                        </a:cubicBezTo>
                        <a:lnTo>
                          <a:pt x="283319" y="155122"/>
                        </a:lnTo>
                        <a:cubicBezTo>
                          <a:pt x="282103" y="155133"/>
                          <a:pt x="281126" y="156128"/>
                          <a:pt x="281138" y="157343"/>
                        </a:cubicBezTo>
                        <a:cubicBezTo>
                          <a:pt x="281150" y="158559"/>
                          <a:pt x="282145" y="159534"/>
                          <a:pt x="283361" y="159522"/>
                        </a:cubicBezTo>
                        <a:lnTo>
                          <a:pt x="304263" y="159653"/>
                        </a:lnTo>
                        <a:cubicBezTo>
                          <a:pt x="305895" y="160285"/>
                          <a:pt x="307588" y="160748"/>
                          <a:pt x="309315" y="161034"/>
                        </a:cubicBezTo>
                        <a:lnTo>
                          <a:pt x="310697" y="161248"/>
                        </a:lnTo>
                        <a:lnTo>
                          <a:pt x="310697" y="175533"/>
                        </a:lnTo>
                        <a:lnTo>
                          <a:pt x="309402" y="175792"/>
                        </a:lnTo>
                        <a:cubicBezTo>
                          <a:pt x="308358" y="175994"/>
                          <a:pt x="307332" y="176282"/>
                          <a:pt x="306336" y="176654"/>
                        </a:cubicBezTo>
                        <a:cubicBezTo>
                          <a:pt x="302690" y="177929"/>
                          <a:pt x="299413" y="180077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4"/>
                        </a:lnTo>
                        <a:cubicBezTo>
                          <a:pt x="330821" y="181920"/>
                          <a:pt x="330303" y="181531"/>
                          <a:pt x="329785" y="181100"/>
                        </a:cubicBezTo>
                        <a:cubicBezTo>
                          <a:pt x="329388" y="180717"/>
                          <a:pt x="328969" y="180357"/>
                          <a:pt x="328532" y="180021"/>
                        </a:cubicBezTo>
                        <a:cubicBezTo>
                          <a:pt x="327971" y="179633"/>
                          <a:pt x="327366" y="179288"/>
                          <a:pt x="326805" y="178899"/>
                        </a:cubicBezTo>
                        <a:cubicBezTo>
                          <a:pt x="326374" y="178640"/>
                          <a:pt x="325941" y="178338"/>
                          <a:pt x="325509" y="178079"/>
                        </a:cubicBezTo>
                        <a:cubicBezTo>
                          <a:pt x="324539" y="177596"/>
                          <a:pt x="323545" y="177164"/>
                          <a:pt x="322530" y="176785"/>
                        </a:cubicBezTo>
                        <a:lnTo>
                          <a:pt x="322185" y="176654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2"/>
                        </a:cubicBezTo>
                        <a:lnTo>
                          <a:pt x="317823" y="175533"/>
                        </a:lnTo>
                        <a:lnTo>
                          <a:pt x="317823" y="161163"/>
                        </a:lnTo>
                        <a:lnTo>
                          <a:pt x="319162" y="160904"/>
                        </a:lnTo>
                        <a:cubicBezTo>
                          <a:pt x="319723" y="160774"/>
                          <a:pt x="320285" y="160645"/>
                          <a:pt x="320802" y="160515"/>
                        </a:cubicBezTo>
                        <a:cubicBezTo>
                          <a:pt x="321607" y="160331"/>
                          <a:pt x="322400" y="160101"/>
                          <a:pt x="323177" y="159825"/>
                        </a:cubicBezTo>
                        <a:cubicBezTo>
                          <a:pt x="323399" y="159773"/>
                          <a:pt x="323616" y="159701"/>
                          <a:pt x="323825" y="159609"/>
                        </a:cubicBezTo>
                        <a:lnTo>
                          <a:pt x="324387" y="159522"/>
                        </a:lnTo>
                        <a:lnTo>
                          <a:pt x="345158" y="159522"/>
                        </a:lnTo>
                        <a:cubicBezTo>
                          <a:pt x="346372" y="159518"/>
                          <a:pt x="347356" y="158535"/>
                          <a:pt x="347360" y="157322"/>
                        </a:cubicBezTo>
                        <a:close/>
                        <a:moveTo>
                          <a:pt x="324775" y="153740"/>
                        </a:moveTo>
                        <a:cubicBezTo>
                          <a:pt x="325769" y="153136"/>
                          <a:pt x="328014" y="151496"/>
                          <a:pt x="327971" y="149468"/>
                        </a:cubicBezTo>
                        <a:cubicBezTo>
                          <a:pt x="327927" y="146318"/>
                          <a:pt x="322185" y="142779"/>
                          <a:pt x="314498" y="142779"/>
                        </a:cubicBezTo>
                        <a:lnTo>
                          <a:pt x="314152" y="142779"/>
                        </a:lnTo>
                        <a:cubicBezTo>
                          <a:pt x="310499" y="142759"/>
                          <a:pt x="306907" y="143713"/>
                          <a:pt x="303744" y="145541"/>
                        </a:cubicBezTo>
                        <a:cubicBezTo>
                          <a:pt x="302794" y="146145"/>
                          <a:pt x="300505" y="147785"/>
                          <a:pt x="300549" y="149814"/>
                        </a:cubicBezTo>
                        <a:cubicBezTo>
                          <a:pt x="300592" y="152963"/>
                          <a:pt x="306336" y="156459"/>
                          <a:pt x="314022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7" y="182054"/>
                          <a:pt x="293809" y="181233"/>
                          <a:pt x="294547" y="180453"/>
                        </a:cubicBezTo>
                        <a:lnTo>
                          <a:pt x="246655" y="144419"/>
                        </a:lnTo>
                        <a:lnTo>
                          <a:pt x="243028" y="182913"/>
                        </a:lnTo>
                        <a:close/>
                        <a:moveTo>
                          <a:pt x="221220" y="149295"/>
                        </a:moveTo>
                        <a:lnTo>
                          <a:pt x="236205" y="87024"/>
                        </a:lnTo>
                        <a:lnTo>
                          <a:pt x="230030" y="84522"/>
                        </a:lnTo>
                        <a:lnTo>
                          <a:pt x="215736" y="143987"/>
                        </a:lnTo>
                        <a:lnTo>
                          <a:pt x="214094" y="143470"/>
                        </a:lnTo>
                        <a:cubicBezTo>
                          <a:pt x="213071" y="143168"/>
                          <a:pt x="212010" y="143007"/>
                          <a:pt x="210942" y="142995"/>
                        </a:cubicBezTo>
                        <a:lnTo>
                          <a:pt x="169528" y="142995"/>
                        </a:lnTo>
                        <a:lnTo>
                          <a:pt x="155191" y="83270"/>
                        </a:lnTo>
                        <a:lnTo>
                          <a:pt x="148929" y="85385"/>
                        </a:lnTo>
                        <a:lnTo>
                          <a:pt x="163439" y="145714"/>
                        </a:lnTo>
                        <a:lnTo>
                          <a:pt x="162749" y="146361"/>
                        </a:lnTo>
                        <a:cubicBezTo>
                          <a:pt x="159416" y="149785"/>
                          <a:pt x="157596" y="154402"/>
                          <a:pt x="157696" y="159177"/>
                        </a:cubicBezTo>
                        <a:lnTo>
                          <a:pt x="157696" y="182913"/>
                        </a:lnTo>
                        <a:lnTo>
                          <a:pt x="223940" y="182913"/>
                        </a:lnTo>
                        <a:lnTo>
                          <a:pt x="223940" y="159177"/>
                        </a:lnTo>
                        <a:cubicBezTo>
                          <a:pt x="223964" y="155918"/>
                          <a:pt x="223146" y="152707"/>
                          <a:pt x="221565" y="149856"/>
                        </a:cubicBezTo>
                        <a:close/>
                        <a:moveTo>
                          <a:pt x="213360" y="139930"/>
                        </a:moveTo>
                        <a:lnTo>
                          <a:pt x="226920" y="83486"/>
                        </a:lnTo>
                        <a:lnTo>
                          <a:pt x="219967" y="80422"/>
                        </a:lnTo>
                        <a:lnTo>
                          <a:pt x="216470" y="78998"/>
                        </a:lnTo>
                        <a:lnTo>
                          <a:pt x="199066" y="99323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8"/>
                        </a:lnTo>
                        <a:lnTo>
                          <a:pt x="158300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4"/>
                          <a:pt x="213360" y="139931"/>
                        </a:cubicBezTo>
                        <a:close/>
                        <a:moveTo>
                          <a:pt x="220615" y="45165"/>
                        </a:moveTo>
                        <a:cubicBezTo>
                          <a:pt x="220579" y="44836"/>
                          <a:pt x="220565" y="44504"/>
                          <a:pt x="220572" y="44173"/>
                        </a:cubicBezTo>
                        <a:lnTo>
                          <a:pt x="219967" y="42403"/>
                        </a:lnTo>
                        <a:cubicBezTo>
                          <a:pt x="219932" y="42248"/>
                          <a:pt x="219918" y="42088"/>
                          <a:pt x="219925" y="41928"/>
                        </a:cubicBezTo>
                        <a:lnTo>
                          <a:pt x="219795" y="41626"/>
                        </a:lnTo>
                        <a:lnTo>
                          <a:pt x="219795" y="36491"/>
                        </a:lnTo>
                        <a:cubicBezTo>
                          <a:pt x="221509" y="21762"/>
                          <a:pt x="210950" y="8433"/>
                          <a:pt x="196210" y="6720"/>
                        </a:cubicBezTo>
                        <a:cubicBezTo>
                          <a:pt x="181471" y="5007"/>
                          <a:pt x="168133" y="15559"/>
                          <a:pt x="166419" y="30288"/>
                        </a:cubicBezTo>
                        <a:cubicBezTo>
                          <a:pt x="166179" y="32349"/>
                          <a:pt x="166179" y="34430"/>
                          <a:pt x="166419" y="36491"/>
                        </a:cubicBezTo>
                        <a:lnTo>
                          <a:pt x="166419" y="40030"/>
                        </a:lnTo>
                        <a:cubicBezTo>
                          <a:pt x="166397" y="40249"/>
                          <a:pt x="166353" y="40466"/>
                          <a:pt x="166290" y="40677"/>
                        </a:cubicBezTo>
                        <a:lnTo>
                          <a:pt x="166246" y="41109"/>
                        </a:lnTo>
                        <a:lnTo>
                          <a:pt x="166117" y="41411"/>
                        </a:lnTo>
                        <a:lnTo>
                          <a:pt x="164865" y="44086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5" y="46633"/>
                          <a:pt x="167412" y="47755"/>
                          <a:pt x="168276" y="48877"/>
                        </a:cubicBezTo>
                        <a:lnTo>
                          <a:pt x="168707" y="48877"/>
                        </a:lnTo>
                        <a:lnTo>
                          <a:pt x="168707" y="49437"/>
                        </a:lnTo>
                        <a:cubicBezTo>
                          <a:pt x="170841" y="52697"/>
                          <a:pt x="173496" y="55584"/>
                          <a:pt x="176567" y="57982"/>
                        </a:cubicBezTo>
                        <a:cubicBezTo>
                          <a:pt x="181141" y="59885"/>
                          <a:pt x="186088" y="60726"/>
                          <a:pt x="191034" y="60441"/>
                        </a:cubicBezTo>
                        <a:cubicBezTo>
                          <a:pt x="196778" y="60578"/>
                          <a:pt x="202503" y="59731"/>
                          <a:pt x="207962" y="57938"/>
                        </a:cubicBezTo>
                        <a:cubicBezTo>
                          <a:pt x="212806" y="54349"/>
                          <a:pt x="217073" y="50042"/>
                          <a:pt x="220615" y="45165"/>
                        </a:cubicBezTo>
                        <a:close/>
                        <a:moveTo>
                          <a:pt x="198850" y="94533"/>
                        </a:moveTo>
                        <a:lnTo>
                          <a:pt x="213231" y="77703"/>
                        </a:lnTo>
                        <a:lnTo>
                          <a:pt x="212886" y="77530"/>
                        </a:lnTo>
                        <a:lnTo>
                          <a:pt x="212842" y="77530"/>
                        </a:lnTo>
                        <a:lnTo>
                          <a:pt x="212367" y="77358"/>
                        </a:lnTo>
                        <a:cubicBezTo>
                          <a:pt x="208439" y="84154"/>
                          <a:pt x="201482" y="88650"/>
                          <a:pt x="193668" y="89441"/>
                        </a:cubicBezTo>
                        <a:close/>
                        <a:moveTo>
                          <a:pt x="211244" y="72914"/>
                        </a:moveTo>
                        <a:cubicBezTo>
                          <a:pt x="214175" y="67374"/>
                          <a:pt x="215939" y="61294"/>
                          <a:pt x="216426" y="55047"/>
                        </a:cubicBezTo>
                        <a:cubicBezTo>
                          <a:pt x="214401" y="57421"/>
                          <a:pt x="211975" y="59422"/>
                          <a:pt x="209258" y="60959"/>
                        </a:cubicBezTo>
                        <a:cubicBezTo>
                          <a:pt x="203394" y="62946"/>
                          <a:pt x="197224" y="63881"/>
                          <a:pt x="191034" y="63721"/>
                        </a:cubicBezTo>
                        <a:cubicBezTo>
                          <a:pt x="185536" y="63951"/>
                          <a:pt x="180054" y="62979"/>
                          <a:pt x="174970" y="60873"/>
                        </a:cubicBezTo>
                        <a:cubicBezTo>
                          <a:pt x="172695" y="59318"/>
                          <a:pt x="170683" y="57410"/>
                          <a:pt x="169010" y="55220"/>
                        </a:cubicBezTo>
                        <a:cubicBezTo>
                          <a:pt x="169550" y="61375"/>
                          <a:pt x="171312" y="67360"/>
                          <a:pt x="174193" y="72827"/>
                        </a:cubicBezTo>
                        <a:cubicBezTo>
                          <a:pt x="174279" y="72956"/>
                          <a:pt x="174235" y="73043"/>
                          <a:pt x="174279" y="73172"/>
                        </a:cubicBezTo>
                        <a:cubicBezTo>
                          <a:pt x="177883" y="83353"/>
                          <a:pt x="189064" y="88687"/>
                          <a:pt x="199252" y="85085"/>
                        </a:cubicBezTo>
                        <a:cubicBezTo>
                          <a:pt x="204807" y="83122"/>
                          <a:pt x="209180" y="78761"/>
                          <a:pt x="211158" y="73215"/>
                        </a:cubicBezTo>
                        <a:cubicBezTo>
                          <a:pt x="211201" y="73128"/>
                          <a:pt x="211158" y="72999"/>
                          <a:pt x="211244" y="72914"/>
                        </a:cubicBezTo>
                        <a:close/>
                        <a:moveTo>
                          <a:pt x="185118" y="95310"/>
                        </a:moveTo>
                        <a:lnTo>
                          <a:pt x="191811" y="89441"/>
                        </a:lnTo>
                        <a:cubicBezTo>
                          <a:pt x="183963" y="88650"/>
                          <a:pt x="176982" y="84117"/>
                          <a:pt x="173070" y="77272"/>
                        </a:cubicBezTo>
                        <a:lnTo>
                          <a:pt x="171688" y="77746"/>
                        </a:lnTo>
                        <a:close/>
                        <a:moveTo>
                          <a:pt x="159812" y="144677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3"/>
                        </a:lnTo>
                        <a:lnTo>
                          <a:pt x="114425" y="109723"/>
                        </a:lnTo>
                        <a:cubicBezTo>
                          <a:pt x="117454" y="109723"/>
                          <a:pt x="119910" y="112177"/>
                          <a:pt x="119910" y="115204"/>
                        </a:cubicBezTo>
                        <a:cubicBezTo>
                          <a:pt x="119910" y="118231"/>
                          <a:pt x="117454" y="120685"/>
                          <a:pt x="114425" y="120685"/>
                        </a:cubicBezTo>
                        <a:lnTo>
                          <a:pt x="96979" y="120771"/>
                        </a:lnTo>
                        <a:cubicBezTo>
                          <a:pt x="94924" y="122019"/>
                          <a:pt x="92698" y="122964"/>
                          <a:pt x="90372" y="123575"/>
                        </a:cubicBezTo>
                        <a:lnTo>
                          <a:pt x="90372" y="144074"/>
                        </a:lnTo>
                        <a:cubicBezTo>
                          <a:pt x="95900" y="142650"/>
                          <a:pt x="112699" y="137040"/>
                          <a:pt x="128504" y="130696"/>
                        </a:cubicBezTo>
                        <a:cubicBezTo>
                          <a:pt x="130525" y="129695"/>
                          <a:pt x="132891" y="129664"/>
                          <a:pt x="134938" y="130609"/>
                        </a:cubicBezTo>
                        <a:cubicBezTo>
                          <a:pt x="136468" y="131408"/>
                          <a:pt x="137584" y="132821"/>
                          <a:pt x="138005" y="134494"/>
                        </a:cubicBezTo>
                        <a:lnTo>
                          <a:pt x="142106" y="182913"/>
                        </a:lnTo>
                        <a:lnTo>
                          <a:pt x="154415" y="182913"/>
                        </a:lnTo>
                        <a:lnTo>
                          <a:pt x="154415" y="159177"/>
                        </a:lnTo>
                        <a:cubicBezTo>
                          <a:pt x="154328" y="153838"/>
                          <a:pt x="156255" y="148662"/>
                          <a:pt x="159812" y="144677"/>
                        </a:cubicBezTo>
                        <a:close/>
                        <a:moveTo>
                          <a:pt x="138824" y="182913"/>
                        </a:moveTo>
                        <a:lnTo>
                          <a:pt x="134766" y="135054"/>
                        </a:lnTo>
                        <a:cubicBezTo>
                          <a:pt x="134503" y="134390"/>
                          <a:pt x="134013" y="133840"/>
                          <a:pt x="133383" y="133501"/>
                        </a:cubicBezTo>
                        <a:cubicBezTo>
                          <a:pt x="132176" y="133081"/>
                          <a:pt x="130849" y="133174"/>
                          <a:pt x="129713" y="133760"/>
                        </a:cubicBezTo>
                        <a:cubicBezTo>
                          <a:pt x="116885" y="138974"/>
                          <a:pt x="103797" y="143525"/>
                          <a:pt x="90501" y="147396"/>
                        </a:cubicBezTo>
                        <a:lnTo>
                          <a:pt x="90372" y="146792"/>
                        </a:lnTo>
                        <a:lnTo>
                          <a:pt x="90372" y="171390"/>
                        </a:lnTo>
                        <a:cubicBezTo>
                          <a:pt x="91106" y="171606"/>
                          <a:pt x="91840" y="171822"/>
                          <a:pt x="92574" y="172081"/>
                        </a:cubicBezTo>
                        <a:cubicBezTo>
                          <a:pt x="98233" y="174081"/>
                          <a:pt x="103074" y="177887"/>
                          <a:pt x="106350" y="182913"/>
                        </a:cubicBezTo>
                        <a:close/>
                        <a:moveTo>
                          <a:pt x="116628" y="115203"/>
                        </a:moveTo>
                        <a:cubicBezTo>
                          <a:pt x="116622" y="113990"/>
                          <a:pt x="115639" y="113008"/>
                          <a:pt x="114425" y="113003"/>
                        </a:cubicBezTo>
                        <a:lnTo>
                          <a:pt x="100175" y="113003"/>
                        </a:lnTo>
                        <a:lnTo>
                          <a:pt x="100563" y="111061"/>
                        </a:lnTo>
                        <a:cubicBezTo>
                          <a:pt x="100676" y="110536"/>
                          <a:pt x="100734" y="110002"/>
                          <a:pt x="100736" y="109465"/>
                        </a:cubicBezTo>
                        <a:cubicBezTo>
                          <a:pt x="100736" y="109101"/>
                          <a:pt x="100692" y="108739"/>
                          <a:pt x="100607" y="108385"/>
                        </a:cubicBezTo>
                        <a:cubicBezTo>
                          <a:pt x="99657" y="102430"/>
                          <a:pt x="91797" y="97942"/>
                          <a:pt x="82296" y="97942"/>
                        </a:cubicBezTo>
                        <a:lnTo>
                          <a:pt x="81908" y="97986"/>
                        </a:lnTo>
                        <a:cubicBezTo>
                          <a:pt x="81114" y="97998"/>
                          <a:pt x="80321" y="98056"/>
                          <a:pt x="79533" y="98158"/>
                        </a:cubicBezTo>
                        <a:cubicBezTo>
                          <a:pt x="79114" y="98145"/>
                          <a:pt x="78694" y="98174"/>
                          <a:pt x="78280" y="98244"/>
                        </a:cubicBezTo>
                        <a:cubicBezTo>
                          <a:pt x="75110" y="98625"/>
                          <a:pt x="72053" y="99653"/>
                          <a:pt x="69298" y="101266"/>
                        </a:cubicBezTo>
                        <a:cubicBezTo>
                          <a:pt x="69169" y="101351"/>
                          <a:pt x="69039" y="101395"/>
                          <a:pt x="68909" y="101480"/>
                        </a:cubicBezTo>
                        <a:cubicBezTo>
                          <a:pt x="66250" y="102939"/>
                          <a:pt x="64324" y="105443"/>
                          <a:pt x="63598" y="108385"/>
                        </a:cubicBezTo>
                        <a:cubicBezTo>
                          <a:pt x="63483" y="108910"/>
                          <a:pt x="63425" y="109445"/>
                          <a:pt x="63425" y="109982"/>
                        </a:cubicBezTo>
                        <a:cubicBezTo>
                          <a:pt x="63432" y="110358"/>
                          <a:pt x="63461" y="110732"/>
                          <a:pt x="63512" y="111104"/>
                        </a:cubicBezTo>
                        <a:lnTo>
                          <a:pt x="63857" y="113003"/>
                        </a:lnTo>
                        <a:lnTo>
                          <a:pt x="52629" y="113003"/>
                        </a:lnTo>
                        <a:cubicBezTo>
                          <a:pt x="51413" y="113003"/>
                          <a:pt x="50427" y="113988"/>
                          <a:pt x="50427" y="115204"/>
                        </a:cubicBezTo>
                        <a:cubicBezTo>
                          <a:pt x="50427" y="116419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5" y="117663"/>
                        </a:lnTo>
                        <a:cubicBezTo>
                          <a:pt x="68391" y="117837"/>
                          <a:pt x="68607" y="117923"/>
                          <a:pt x="68780" y="118052"/>
                        </a:cubicBezTo>
                        <a:cubicBezTo>
                          <a:pt x="69673" y="118617"/>
                          <a:pt x="70612" y="119108"/>
                          <a:pt x="71587" y="119520"/>
                        </a:cubicBezTo>
                        <a:cubicBezTo>
                          <a:pt x="71691" y="119554"/>
                          <a:pt x="71792" y="119598"/>
                          <a:pt x="71889" y="119649"/>
                        </a:cubicBezTo>
                        <a:cubicBezTo>
                          <a:pt x="73026" y="120098"/>
                          <a:pt x="74195" y="120458"/>
                          <a:pt x="75387" y="120727"/>
                        </a:cubicBezTo>
                        <a:cubicBezTo>
                          <a:pt x="75690" y="120814"/>
                          <a:pt x="75949" y="120857"/>
                          <a:pt x="76251" y="120943"/>
                        </a:cubicBezTo>
                        <a:cubicBezTo>
                          <a:pt x="76510" y="120987"/>
                          <a:pt x="76769" y="121030"/>
                          <a:pt x="77072" y="121073"/>
                        </a:cubicBezTo>
                        <a:cubicBezTo>
                          <a:pt x="77546" y="121159"/>
                          <a:pt x="78022" y="121246"/>
                          <a:pt x="78540" y="121288"/>
                        </a:cubicBezTo>
                        <a:lnTo>
                          <a:pt x="79964" y="121461"/>
                        </a:lnTo>
                        <a:lnTo>
                          <a:pt x="79964" y="174022"/>
                        </a:lnTo>
                        <a:lnTo>
                          <a:pt x="78669" y="174325"/>
                        </a:lnTo>
                        <a:cubicBezTo>
                          <a:pt x="77655" y="174517"/>
                          <a:pt x="76659" y="174791"/>
                          <a:pt x="75690" y="175144"/>
                        </a:cubicBezTo>
                        <a:cubicBezTo>
                          <a:pt x="75642" y="175138"/>
                          <a:pt x="75595" y="175154"/>
                          <a:pt x="75561" y="175188"/>
                        </a:cubicBezTo>
                        <a:lnTo>
                          <a:pt x="75430" y="175231"/>
                        </a:lnTo>
                        <a:cubicBezTo>
                          <a:pt x="74218" y="175657"/>
                          <a:pt x="73048" y="176191"/>
                          <a:pt x="71933" y="176828"/>
                        </a:cubicBezTo>
                        <a:cubicBezTo>
                          <a:pt x="71457" y="177086"/>
                          <a:pt x="70983" y="177475"/>
                          <a:pt x="70507" y="177777"/>
                        </a:cubicBezTo>
                        <a:cubicBezTo>
                          <a:pt x="69859" y="178208"/>
                          <a:pt x="69212" y="178597"/>
                          <a:pt x="68651" y="179028"/>
                        </a:cubicBezTo>
                        <a:cubicBezTo>
                          <a:pt x="68133" y="179417"/>
                          <a:pt x="67744" y="179891"/>
                          <a:pt x="67268" y="180323"/>
                        </a:cubicBezTo>
                        <a:cubicBezTo>
                          <a:pt x="66719" y="180793"/>
                          <a:pt x="66200" y="181298"/>
                          <a:pt x="65714" y="181833"/>
                        </a:cubicBezTo>
                        <a:cubicBezTo>
                          <a:pt x="65412" y="182178"/>
                          <a:pt x="65152" y="182566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0"/>
                          <a:pt x="95703" y="176679"/>
                          <a:pt x="91451" y="175187"/>
                        </a:cubicBezTo>
                        <a:cubicBezTo>
                          <a:pt x="90455" y="174815"/>
                          <a:pt x="89430" y="174526"/>
                          <a:pt x="88385" y="174325"/>
                        </a:cubicBezTo>
                        <a:lnTo>
                          <a:pt x="87090" y="174022"/>
                        </a:lnTo>
                        <a:lnTo>
                          <a:pt x="87090" y="121030"/>
                        </a:lnTo>
                        <a:lnTo>
                          <a:pt x="88342" y="120727"/>
                        </a:lnTo>
                        <a:cubicBezTo>
                          <a:pt x="90761" y="120192"/>
                          <a:pt x="93079" y="119275"/>
                          <a:pt x="95208" y="118009"/>
                        </a:cubicBezTo>
                        <a:lnTo>
                          <a:pt x="96072" y="117405"/>
                        </a:lnTo>
                        <a:lnTo>
                          <a:pt x="114425" y="117405"/>
                        </a:lnTo>
                        <a:cubicBezTo>
                          <a:pt x="115640" y="117400"/>
                          <a:pt x="116623" y="116417"/>
                          <a:pt x="116628" y="11520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06" name="Google Shape;606;p4"/>
                  <p:cNvSpPr/>
                  <p:nvPr/>
                </p:nvSpPr>
                <p:spPr>
                  <a:xfrm>
                    <a:off x="5441121" y="2947048"/>
                    <a:ext cx="34028" cy="20283"/>
                  </a:xfrm>
                  <a:custGeom>
                    <a:rect b="b" l="l" r="r" t="t"/>
                    <a:pathLst>
                      <a:path extrusionOk="0" h="20283" w="34028">
                        <a:moveTo>
                          <a:pt x="34362" y="9906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4"/>
                        </a:cubicBezTo>
                        <a:lnTo>
                          <a:pt x="17089" y="20264"/>
                        </a:lnTo>
                        <a:cubicBezTo>
                          <a:pt x="7934" y="20264"/>
                          <a:pt x="420" y="15819"/>
                          <a:pt x="334" y="10338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6"/>
                          <a:pt x="12954" y="-24"/>
                          <a:pt x="17218" y="24"/>
                        </a:cubicBezTo>
                        <a:lnTo>
                          <a:pt x="17564" y="-19"/>
                        </a:lnTo>
                        <a:cubicBezTo>
                          <a:pt x="26762" y="-19"/>
                          <a:pt x="34276" y="4426"/>
                          <a:pt x="34362" y="9906"/>
                        </a:cubicBezTo>
                        <a:close/>
                        <a:moveTo>
                          <a:pt x="27841" y="14223"/>
                        </a:moveTo>
                        <a:cubicBezTo>
                          <a:pt x="28835" y="13618"/>
                          <a:pt x="31080" y="11978"/>
                          <a:pt x="31080" y="9950"/>
                        </a:cubicBezTo>
                        <a:cubicBezTo>
                          <a:pt x="31037" y="6800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5"/>
                          <a:pt x="9983" y="4185"/>
                          <a:pt x="6811" y="6023"/>
                        </a:cubicBezTo>
                        <a:cubicBezTo>
                          <a:pt x="5861" y="6628"/>
                          <a:pt x="3573" y="8310"/>
                          <a:pt x="3615" y="10295"/>
                        </a:cubicBezTo>
                        <a:cubicBezTo>
                          <a:pt x="3658" y="13446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6"/>
                          <a:pt x="24684" y="16062"/>
                          <a:pt x="27841" y="1422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07" name="Google Shape;607;p4"/>
                <p:cNvGrpSpPr/>
                <p:nvPr/>
              </p:nvGrpSpPr>
              <p:grpSpPr>
                <a:xfrm>
                  <a:off x="3216327" y="1430515"/>
                  <a:ext cx="320728" cy="239680"/>
                  <a:chOff x="4998402" y="3162440"/>
                  <a:chExt cx="320728" cy="239680"/>
                </a:xfrm>
              </p:grpSpPr>
              <p:sp>
                <p:nvSpPr>
                  <p:cNvPr id="608" name="Google Shape;608;p4"/>
                  <p:cNvSpPr/>
                  <p:nvPr/>
                </p:nvSpPr>
                <p:spPr>
                  <a:xfrm>
                    <a:off x="4998402" y="3361125"/>
                    <a:ext cx="320728" cy="40995"/>
                  </a:xfrm>
                  <a:custGeom>
                    <a:rect b="b" l="l" r="r" t="t"/>
                    <a:pathLst>
                      <a:path extrusionOk="0" h="40995" w="320728">
                        <a:moveTo>
                          <a:pt x="0" y="0"/>
                        </a:moveTo>
                        <a:lnTo>
                          <a:pt x="320729" y="0"/>
                        </a:lnTo>
                        <a:lnTo>
                          <a:pt x="320729" y="40996"/>
                        </a:lnTo>
                        <a:lnTo>
                          <a:pt x="0" y="40996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09" name="Google Shape;609;p4"/>
                  <p:cNvSpPr/>
                  <p:nvPr/>
                </p:nvSpPr>
                <p:spPr>
                  <a:xfrm>
                    <a:off x="5114135" y="3239171"/>
                    <a:ext cx="87275" cy="99642"/>
                  </a:xfrm>
                  <a:custGeom>
                    <a:rect b="b" l="l" r="r" t="t"/>
                    <a:pathLst>
                      <a:path extrusionOk="0" h="99642" w="87275">
                        <a:moveTo>
                          <a:pt x="87609" y="3736"/>
                        </a:moveTo>
                        <a:lnTo>
                          <a:pt x="72625" y="66007"/>
                        </a:lnTo>
                        <a:lnTo>
                          <a:pt x="72970" y="66568"/>
                        </a:lnTo>
                        <a:cubicBezTo>
                          <a:pt x="74551" y="69420"/>
                          <a:pt x="75369" y="72630"/>
                          <a:pt x="75344" y="75890"/>
                        </a:cubicBezTo>
                        <a:lnTo>
                          <a:pt x="75344" y="99624"/>
                        </a:lnTo>
                        <a:lnTo>
                          <a:pt x="9100" y="99624"/>
                        </a:lnTo>
                        <a:lnTo>
                          <a:pt x="9100" y="75889"/>
                        </a:lnTo>
                        <a:cubicBezTo>
                          <a:pt x="9000" y="71113"/>
                          <a:pt x="10820" y="66497"/>
                          <a:pt x="14153" y="63072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7"/>
                        </a:lnTo>
                        <a:lnTo>
                          <a:pt x="62347" y="59707"/>
                        </a:lnTo>
                        <a:cubicBezTo>
                          <a:pt x="63414" y="59720"/>
                          <a:pt x="64475" y="59879"/>
                          <a:pt x="65499" y="60181"/>
                        </a:cubicBezTo>
                        <a:lnTo>
                          <a:pt x="67140" y="60698"/>
                        </a:lnTo>
                        <a:lnTo>
                          <a:pt x="81433" y="1233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0" name="Google Shape;610;p4"/>
                  <p:cNvSpPr/>
                  <p:nvPr/>
                </p:nvSpPr>
                <p:spPr>
                  <a:xfrm>
                    <a:off x="5130071" y="3162440"/>
                    <a:ext cx="55750" cy="53957"/>
                  </a:xfrm>
                  <a:custGeom>
                    <a:rect b="b" l="l" r="r" t="t"/>
                    <a:pathLst>
                      <a:path extrusionOk="0" h="53957" w="55750">
                        <a:moveTo>
                          <a:pt x="56041" y="37616"/>
                        </a:moveTo>
                        <a:cubicBezTo>
                          <a:pt x="56033" y="37947"/>
                          <a:pt x="56048" y="38279"/>
                          <a:pt x="56084" y="38608"/>
                        </a:cubicBezTo>
                        <a:cubicBezTo>
                          <a:pt x="52542" y="43485"/>
                          <a:pt x="48275" y="47793"/>
                          <a:pt x="43431" y="51382"/>
                        </a:cubicBezTo>
                        <a:cubicBezTo>
                          <a:pt x="37972" y="53175"/>
                          <a:pt x="32247" y="54021"/>
                          <a:pt x="26503" y="53884"/>
                        </a:cubicBezTo>
                        <a:cubicBezTo>
                          <a:pt x="21556" y="54168"/>
                          <a:pt x="16610" y="53327"/>
                          <a:pt x="12036" y="51424"/>
                        </a:cubicBezTo>
                        <a:cubicBezTo>
                          <a:pt x="8965" y="49027"/>
                          <a:pt x="6309" y="46140"/>
                          <a:pt x="4176" y="42880"/>
                        </a:cubicBezTo>
                        <a:lnTo>
                          <a:pt x="4176" y="42319"/>
                        </a:lnTo>
                        <a:lnTo>
                          <a:pt x="3745" y="42319"/>
                        </a:lnTo>
                        <a:cubicBezTo>
                          <a:pt x="2881" y="41197"/>
                          <a:pt x="2103" y="40075"/>
                          <a:pt x="1456" y="39126"/>
                        </a:cubicBezTo>
                        <a:lnTo>
                          <a:pt x="1413" y="39083"/>
                        </a:lnTo>
                        <a:cubicBezTo>
                          <a:pt x="1024" y="38522"/>
                          <a:pt x="679" y="37961"/>
                          <a:pt x="334" y="37529"/>
                        </a:cubicBezTo>
                        <a:lnTo>
                          <a:pt x="1586" y="34853"/>
                        </a:lnTo>
                        <a:lnTo>
                          <a:pt x="1715" y="34552"/>
                        </a:lnTo>
                        <a:lnTo>
                          <a:pt x="1758" y="34120"/>
                        </a:lnTo>
                        <a:cubicBezTo>
                          <a:pt x="1822" y="33909"/>
                          <a:pt x="1865" y="33692"/>
                          <a:pt x="1887" y="33473"/>
                        </a:cubicBezTo>
                        <a:lnTo>
                          <a:pt x="1887" y="29934"/>
                        </a:lnTo>
                        <a:cubicBezTo>
                          <a:pt x="173" y="15205"/>
                          <a:pt x="10732" y="1876"/>
                          <a:pt x="25472" y="163"/>
                        </a:cubicBezTo>
                        <a:cubicBezTo>
                          <a:pt x="40211" y="-1550"/>
                          <a:pt x="53549" y="9002"/>
                          <a:pt x="55263" y="23731"/>
                        </a:cubicBezTo>
                        <a:cubicBezTo>
                          <a:pt x="55503" y="25792"/>
                          <a:pt x="55503" y="27873"/>
                          <a:pt x="55263" y="29934"/>
                        </a:cubicBezTo>
                        <a:lnTo>
                          <a:pt x="55263" y="35069"/>
                        </a:lnTo>
                        <a:lnTo>
                          <a:pt x="55393" y="35372"/>
                        </a:lnTo>
                        <a:cubicBezTo>
                          <a:pt x="55387" y="35531"/>
                          <a:pt x="55401" y="35691"/>
                          <a:pt x="55436" y="35846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1" name="Google Shape;611;p4"/>
                <p:cNvGrpSpPr/>
                <p:nvPr/>
              </p:nvGrpSpPr>
              <p:grpSpPr>
                <a:xfrm>
                  <a:off x="3183513" y="1424112"/>
                  <a:ext cx="381012" cy="256077"/>
                  <a:chOff x="4965588" y="3156037"/>
                  <a:chExt cx="381012" cy="256077"/>
                </a:xfrm>
              </p:grpSpPr>
              <p:sp>
                <p:nvSpPr>
                  <p:cNvPr id="612" name="Google Shape;612;p4"/>
                  <p:cNvSpPr/>
                  <p:nvPr/>
                </p:nvSpPr>
                <p:spPr>
                  <a:xfrm>
                    <a:off x="4965588" y="3156037"/>
                    <a:ext cx="381012" cy="256077"/>
                  </a:xfrm>
                  <a:custGeom>
                    <a:rect b="b" l="l" r="r" t="t"/>
                    <a:pathLst>
                      <a:path extrusionOk="0" h="256077" w="381012">
                        <a:moveTo>
                          <a:pt x="381347" y="182913"/>
                        </a:moveTo>
                        <a:lnTo>
                          <a:pt x="381347" y="201944"/>
                        </a:lnTo>
                        <a:cubicBezTo>
                          <a:pt x="381348" y="203754"/>
                          <a:pt x="379880" y="205222"/>
                          <a:pt x="378069" y="205223"/>
                        </a:cubicBezTo>
                        <a:cubicBezTo>
                          <a:pt x="378068" y="205223"/>
                          <a:pt x="378067" y="205223"/>
                          <a:pt x="378065" y="205223"/>
                        </a:cubicBezTo>
                        <a:lnTo>
                          <a:pt x="363814" y="205223"/>
                        </a:lnTo>
                        <a:lnTo>
                          <a:pt x="363814" y="247816"/>
                        </a:lnTo>
                        <a:cubicBezTo>
                          <a:pt x="364088" y="248336"/>
                          <a:pt x="364236" y="248912"/>
                          <a:pt x="364246" y="249499"/>
                        </a:cubicBezTo>
                        <a:lnTo>
                          <a:pt x="364246" y="252779"/>
                        </a:lnTo>
                        <a:cubicBezTo>
                          <a:pt x="364247" y="254589"/>
                          <a:pt x="362779" y="256058"/>
                          <a:pt x="360967" y="256059"/>
                        </a:cubicBezTo>
                        <a:cubicBezTo>
                          <a:pt x="360966" y="256059"/>
                          <a:pt x="360965" y="256059"/>
                          <a:pt x="360964" y="256059"/>
                        </a:cubicBezTo>
                        <a:lnTo>
                          <a:pt x="28273" y="256059"/>
                        </a:lnTo>
                        <a:cubicBezTo>
                          <a:pt x="26015" y="255182"/>
                          <a:pt x="24228" y="253397"/>
                          <a:pt x="23351" y="251139"/>
                        </a:cubicBezTo>
                        <a:lnTo>
                          <a:pt x="23351" y="205223"/>
                        </a:lnTo>
                        <a:lnTo>
                          <a:pt x="3616" y="205223"/>
                        </a:lnTo>
                        <a:cubicBezTo>
                          <a:pt x="1804" y="205224"/>
                          <a:pt x="335" y="203758"/>
                          <a:pt x="334" y="201948"/>
                        </a:cubicBezTo>
                        <a:cubicBezTo>
                          <a:pt x="334" y="201946"/>
                          <a:pt x="334" y="201945"/>
                          <a:pt x="334" y="201944"/>
                        </a:cubicBezTo>
                        <a:lnTo>
                          <a:pt x="334" y="182913"/>
                        </a:lnTo>
                        <a:cubicBezTo>
                          <a:pt x="333" y="181102"/>
                          <a:pt x="1801" y="179634"/>
                          <a:pt x="3613" y="179633"/>
                        </a:cubicBezTo>
                        <a:cubicBezTo>
                          <a:pt x="3614" y="179633"/>
                          <a:pt x="3615" y="179633"/>
                          <a:pt x="3616" y="179633"/>
                        </a:cubicBezTo>
                        <a:lnTo>
                          <a:pt x="59021" y="179633"/>
                        </a:lnTo>
                        <a:cubicBezTo>
                          <a:pt x="62660" y="174743"/>
                          <a:pt x="67662" y="171036"/>
                          <a:pt x="73401" y="168974"/>
                        </a:cubicBezTo>
                        <a:lnTo>
                          <a:pt x="73401" y="127029"/>
                        </a:lnTo>
                        <a:cubicBezTo>
                          <a:pt x="70728" y="126393"/>
                          <a:pt x="68166" y="125360"/>
                          <a:pt x="65800" y="123965"/>
                        </a:cubicBezTo>
                        <a:lnTo>
                          <a:pt x="52629" y="123965"/>
                        </a:lnTo>
                        <a:cubicBezTo>
                          <a:pt x="47788" y="123965"/>
                          <a:pt x="43863" y="120043"/>
                          <a:pt x="43863" y="115205"/>
                        </a:cubicBezTo>
                        <a:cubicBezTo>
                          <a:pt x="43863" y="110367"/>
                          <a:pt x="47788" y="106444"/>
                          <a:pt x="52629" y="106444"/>
                        </a:cubicBezTo>
                        <a:lnTo>
                          <a:pt x="57294" y="106444"/>
                        </a:lnTo>
                        <a:cubicBezTo>
                          <a:pt x="58491" y="101995"/>
                          <a:pt x="61412" y="98206"/>
                          <a:pt x="65412" y="95915"/>
                        </a:cubicBezTo>
                        <a:cubicBezTo>
                          <a:pt x="70368" y="92943"/>
                          <a:pt x="76041" y="91376"/>
                          <a:pt x="81822" y="91384"/>
                        </a:cubicBezTo>
                        <a:lnTo>
                          <a:pt x="82298" y="91383"/>
                        </a:lnTo>
                        <a:cubicBezTo>
                          <a:pt x="91924" y="90622"/>
                          <a:pt x="101143" y="95413"/>
                          <a:pt x="106048" y="103725"/>
                        </a:cubicBezTo>
                        <a:lnTo>
                          <a:pt x="136925" y="82623"/>
                        </a:lnTo>
                        <a:cubicBezTo>
                          <a:pt x="137189" y="82463"/>
                          <a:pt x="137463" y="82319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3" y="65901"/>
                          <a:pt x="162339" y="58843"/>
                          <a:pt x="162144" y="51682"/>
                        </a:cubicBezTo>
                        <a:cubicBezTo>
                          <a:pt x="160590" y="49439"/>
                          <a:pt x="159381" y="47669"/>
                          <a:pt x="159078" y="47194"/>
                        </a:cubicBezTo>
                        <a:lnTo>
                          <a:pt x="158819" y="46805"/>
                        </a:lnTo>
                        <a:cubicBezTo>
                          <a:pt x="158500" y="46332"/>
                          <a:pt x="158321" y="45779"/>
                          <a:pt x="158302" y="45209"/>
                        </a:cubicBezTo>
                        <a:lnTo>
                          <a:pt x="158215" y="43828"/>
                        </a:lnTo>
                        <a:cubicBezTo>
                          <a:pt x="158173" y="43283"/>
                          <a:pt x="158262" y="42735"/>
                          <a:pt x="158474" y="42231"/>
                        </a:cubicBezTo>
                        <a:lnTo>
                          <a:pt x="159855" y="39341"/>
                        </a:lnTo>
                        <a:lnTo>
                          <a:pt x="159855" y="36493"/>
                        </a:lnTo>
                        <a:cubicBezTo>
                          <a:pt x="158135" y="18129"/>
                          <a:pt x="171637" y="1848"/>
                          <a:pt x="190013" y="129"/>
                        </a:cubicBezTo>
                        <a:cubicBezTo>
                          <a:pt x="208390" y="-1591"/>
                          <a:pt x="224682" y="11902"/>
                          <a:pt x="226402" y="30265"/>
                        </a:cubicBezTo>
                        <a:cubicBezTo>
                          <a:pt x="226596" y="32337"/>
                          <a:pt x="226596" y="34421"/>
                          <a:pt x="226402" y="36493"/>
                        </a:cubicBezTo>
                        <a:lnTo>
                          <a:pt x="226402" y="40851"/>
                        </a:lnTo>
                        <a:lnTo>
                          <a:pt x="226964" y="42663"/>
                        </a:lnTo>
                        <a:cubicBezTo>
                          <a:pt x="227084" y="42995"/>
                          <a:pt x="227142" y="43346"/>
                          <a:pt x="227136" y="43699"/>
                        </a:cubicBezTo>
                        <a:cubicBezTo>
                          <a:pt x="227122" y="44059"/>
                          <a:pt x="227136" y="44420"/>
                          <a:pt x="227180" y="44778"/>
                        </a:cubicBezTo>
                        <a:lnTo>
                          <a:pt x="227309" y="45511"/>
                        </a:lnTo>
                        <a:cubicBezTo>
                          <a:pt x="227469" y="46413"/>
                          <a:pt x="227233" y="47340"/>
                          <a:pt x="226662" y="48057"/>
                        </a:cubicBezTo>
                        <a:lnTo>
                          <a:pt x="226230" y="48662"/>
                        </a:lnTo>
                        <a:cubicBezTo>
                          <a:pt x="225927" y="49050"/>
                          <a:pt x="224804" y="50474"/>
                          <a:pt x="223293" y="52287"/>
                        </a:cubicBezTo>
                        <a:cubicBezTo>
                          <a:pt x="223047" y="59320"/>
                          <a:pt x="221480" y="66244"/>
                          <a:pt x="218673" y="72698"/>
                        </a:cubicBezTo>
                        <a:lnTo>
                          <a:pt x="222602" y="74424"/>
                        </a:lnTo>
                        <a:lnTo>
                          <a:pt x="244410" y="83271"/>
                        </a:lnTo>
                        <a:lnTo>
                          <a:pt x="254386" y="87112"/>
                        </a:lnTo>
                        <a:cubicBezTo>
                          <a:pt x="255044" y="87381"/>
                          <a:pt x="255603" y="87849"/>
                          <a:pt x="255984" y="88450"/>
                        </a:cubicBezTo>
                        <a:lnTo>
                          <a:pt x="256976" y="90089"/>
                        </a:lnTo>
                        <a:lnTo>
                          <a:pt x="301154" y="133934"/>
                        </a:lnTo>
                        <a:cubicBezTo>
                          <a:pt x="305235" y="132242"/>
                          <a:pt x="309604" y="131348"/>
                          <a:pt x="314023" y="131301"/>
                        </a:cubicBezTo>
                        <a:lnTo>
                          <a:pt x="314498" y="131301"/>
                        </a:lnTo>
                        <a:cubicBezTo>
                          <a:pt x="328058" y="131301"/>
                          <a:pt x="338811" y="138853"/>
                          <a:pt x="339458" y="148563"/>
                        </a:cubicBezTo>
                        <a:lnTo>
                          <a:pt x="345158" y="148563"/>
                        </a:lnTo>
                        <a:cubicBezTo>
                          <a:pt x="350000" y="148563"/>
                          <a:pt x="353925" y="152485"/>
                          <a:pt x="353925" y="157323"/>
                        </a:cubicBezTo>
                        <a:cubicBezTo>
                          <a:pt x="353925" y="162161"/>
                          <a:pt x="350000" y="166083"/>
                          <a:pt x="345158" y="166083"/>
                        </a:cubicBezTo>
                        <a:lnTo>
                          <a:pt x="325251" y="166083"/>
                        </a:lnTo>
                        <a:cubicBezTo>
                          <a:pt x="324991" y="166169"/>
                          <a:pt x="324690" y="166298"/>
                          <a:pt x="324387" y="166385"/>
                        </a:cubicBezTo>
                        <a:lnTo>
                          <a:pt x="324387" y="170442"/>
                        </a:lnTo>
                        <a:cubicBezTo>
                          <a:pt x="329547" y="172270"/>
                          <a:pt x="334124" y="175443"/>
                          <a:pt x="337645" y="179633"/>
                        </a:cubicBezTo>
                        <a:lnTo>
                          <a:pt x="378065" y="179633"/>
                        </a:lnTo>
                        <a:cubicBezTo>
                          <a:pt x="379877" y="179632"/>
                          <a:pt x="381346" y="181100"/>
                          <a:pt x="381346" y="182911"/>
                        </a:cubicBezTo>
                        <a:cubicBezTo>
                          <a:pt x="381346" y="182911"/>
                          <a:pt x="381346" y="182912"/>
                          <a:pt x="381346" y="182913"/>
                        </a:cubicBezTo>
                        <a:close/>
                        <a:moveTo>
                          <a:pt x="374740" y="198664"/>
                        </a:moveTo>
                        <a:lnTo>
                          <a:pt x="374740" y="193831"/>
                        </a:lnTo>
                        <a:lnTo>
                          <a:pt x="6897" y="193831"/>
                        </a:lnTo>
                        <a:lnTo>
                          <a:pt x="6897" y="198664"/>
                        </a:lnTo>
                        <a:lnTo>
                          <a:pt x="374740" y="198664"/>
                        </a:lnTo>
                        <a:close/>
                        <a:moveTo>
                          <a:pt x="374740" y="190551"/>
                        </a:moveTo>
                        <a:lnTo>
                          <a:pt x="374740" y="186193"/>
                        </a:lnTo>
                        <a:lnTo>
                          <a:pt x="6897" y="186193"/>
                        </a:lnTo>
                        <a:lnTo>
                          <a:pt x="6897" y="190551"/>
                        </a:lnTo>
                        <a:close/>
                        <a:moveTo>
                          <a:pt x="353925" y="246220"/>
                        </a:moveTo>
                        <a:lnTo>
                          <a:pt x="353925" y="205223"/>
                        </a:lnTo>
                        <a:lnTo>
                          <a:pt x="33196" y="205223"/>
                        </a:lnTo>
                        <a:lnTo>
                          <a:pt x="33196" y="246220"/>
                        </a:lnTo>
                        <a:close/>
                        <a:moveTo>
                          <a:pt x="347361" y="157323"/>
                        </a:moveTo>
                        <a:cubicBezTo>
                          <a:pt x="347356" y="156109"/>
                          <a:pt x="346373" y="155127"/>
                          <a:pt x="345158" y="155122"/>
                        </a:cubicBezTo>
                        <a:lnTo>
                          <a:pt x="331124" y="155122"/>
                        </a:lnTo>
                        <a:lnTo>
                          <a:pt x="332161" y="152835"/>
                        </a:lnTo>
                        <a:cubicBezTo>
                          <a:pt x="332452" y="152144"/>
                          <a:pt x="332655" y="151419"/>
                          <a:pt x="332764" y="150678"/>
                        </a:cubicBezTo>
                        <a:cubicBezTo>
                          <a:pt x="332808" y="150418"/>
                          <a:pt x="332851" y="150159"/>
                          <a:pt x="332895" y="149857"/>
                        </a:cubicBezTo>
                        <a:lnTo>
                          <a:pt x="332895" y="149382"/>
                        </a:lnTo>
                        <a:cubicBezTo>
                          <a:pt x="332808" y="143039"/>
                          <a:pt x="324560" y="137861"/>
                          <a:pt x="314498" y="137861"/>
                        </a:cubicBezTo>
                        <a:lnTo>
                          <a:pt x="314066" y="137861"/>
                        </a:lnTo>
                        <a:cubicBezTo>
                          <a:pt x="312900" y="137904"/>
                          <a:pt x="311778" y="137989"/>
                          <a:pt x="310655" y="138120"/>
                        </a:cubicBezTo>
                        <a:lnTo>
                          <a:pt x="309359" y="138378"/>
                        </a:lnTo>
                        <a:cubicBezTo>
                          <a:pt x="308704" y="138466"/>
                          <a:pt x="308055" y="138596"/>
                          <a:pt x="307416" y="138766"/>
                        </a:cubicBezTo>
                        <a:cubicBezTo>
                          <a:pt x="306941" y="138896"/>
                          <a:pt x="306466" y="139026"/>
                          <a:pt x="305991" y="139198"/>
                        </a:cubicBezTo>
                        <a:cubicBezTo>
                          <a:pt x="305429" y="139371"/>
                          <a:pt x="304868" y="139543"/>
                          <a:pt x="304350" y="139759"/>
                        </a:cubicBezTo>
                        <a:cubicBezTo>
                          <a:pt x="303918" y="139932"/>
                          <a:pt x="303529" y="140147"/>
                          <a:pt x="303097" y="140320"/>
                        </a:cubicBezTo>
                        <a:cubicBezTo>
                          <a:pt x="302418" y="140631"/>
                          <a:pt x="301755" y="140977"/>
                          <a:pt x="301111" y="141356"/>
                        </a:cubicBezTo>
                        <a:lnTo>
                          <a:pt x="300031" y="142090"/>
                        </a:lnTo>
                        <a:lnTo>
                          <a:pt x="252787" y="95138"/>
                        </a:lnTo>
                        <a:lnTo>
                          <a:pt x="252529" y="95225"/>
                        </a:lnTo>
                        <a:lnTo>
                          <a:pt x="251665" y="93930"/>
                        </a:lnTo>
                        <a:lnTo>
                          <a:pt x="251622" y="93887"/>
                        </a:lnTo>
                        <a:lnTo>
                          <a:pt x="251536" y="93714"/>
                        </a:lnTo>
                        <a:lnTo>
                          <a:pt x="250974" y="92850"/>
                        </a:lnTo>
                        <a:lnTo>
                          <a:pt x="242424" y="89572"/>
                        </a:lnTo>
                        <a:lnTo>
                          <a:pt x="241992" y="89399"/>
                        </a:lnTo>
                        <a:lnTo>
                          <a:pt x="239271" y="88319"/>
                        </a:lnTo>
                        <a:lnTo>
                          <a:pt x="224718" y="148821"/>
                        </a:lnTo>
                        <a:cubicBezTo>
                          <a:pt x="226380" y="152020"/>
                          <a:pt x="227240" y="155574"/>
                          <a:pt x="227223" y="159179"/>
                        </a:cubicBezTo>
                        <a:lnTo>
                          <a:pt x="227223" y="182913"/>
                        </a:lnTo>
                        <a:lnTo>
                          <a:pt x="239746" y="182913"/>
                        </a:lnTo>
                        <a:lnTo>
                          <a:pt x="243935" y="138249"/>
                        </a:lnTo>
                        <a:lnTo>
                          <a:pt x="296965" y="178209"/>
                        </a:lnTo>
                        <a:cubicBezTo>
                          <a:pt x="299432" y="176179"/>
                          <a:pt x="302239" y="174601"/>
                          <a:pt x="305257" y="173548"/>
                        </a:cubicBezTo>
                        <a:cubicBezTo>
                          <a:pt x="305947" y="173290"/>
                          <a:pt x="306681" y="173074"/>
                          <a:pt x="307416" y="172858"/>
                        </a:cubicBezTo>
                        <a:lnTo>
                          <a:pt x="307416" y="164012"/>
                        </a:lnTo>
                        <a:cubicBezTo>
                          <a:pt x="306034" y="163712"/>
                          <a:pt x="304677" y="163308"/>
                          <a:pt x="303357" y="162803"/>
                        </a:cubicBezTo>
                        <a:lnTo>
                          <a:pt x="283362" y="162803"/>
                        </a:lnTo>
                        <a:cubicBezTo>
                          <a:pt x="280333" y="162803"/>
                          <a:pt x="277878" y="160349"/>
                          <a:pt x="277878" y="157323"/>
                        </a:cubicBezTo>
                        <a:cubicBezTo>
                          <a:pt x="277878" y="154295"/>
                          <a:pt x="280333" y="151842"/>
                          <a:pt x="283362" y="151842"/>
                        </a:cubicBezTo>
                        <a:lnTo>
                          <a:pt x="297700" y="152101"/>
                        </a:lnTo>
                        <a:cubicBezTo>
                          <a:pt x="297428" y="151383"/>
                          <a:pt x="297281" y="150624"/>
                          <a:pt x="297268" y="149857"/>
                        </a:cubicBezTo>
                        <a:lnTo>
                          <a:pt x="297268" y="149771"/>
                        </a:lnTo>
                        <a:cubicBezTo>
                          <a:pt x="297570" y="146801"/>
                          <a:pt x="299336" y="144179"/>
                          <a:pt x="301974" y="142780"/>
                        </a:cubicBezTo>
                        <a:cubicBezTo>
                          <a:pt x="305648" y="140611"/>
                          <a:pt x="309842" y="139478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11" y="143945"/>
                          <a:pt x="331253" y="149425"/>
                        </a:cubicBezTo>
                        <a:cubicBezTo>
                          <a:pt x="330980" y="152427"/>
                          <a:pt x="329210" y="155089"/>
                          <a:pt x="326546" y="156503"/>
                        </a:cubicBezTo>
                        <a:cubicBezTo>
                          <a:pt x="322870" y="158662"/>
                          <a:pt x="318675" y="159781"/>
                          <a:pt x="314412" y="159739"/>
                        </a:cubicBezTo>
                        <a:lnTo>
                          <a:pt x="314023" y="159783"/>
                        </a:lnTo>
                        <a:cubicBezTo>
                          <a:pt x="309051" y="159967"/>
                          <a:pt x="304169" y="158427"/>
                          <a:pt x="300203" y="155424"/>
                        </a:cubicBezTo>
                        <a:lnTo>
                          <a:pt x="283319" y="155122"/>
                        </a:lnTo>
                        <a:cubicBezTo>
                          <a:pt x="282103" y="155145"/>
                          <a:pt x="281136" y="156150"/>
                          <a:pt x="281159" y="157365"/>
                        </a:cubicBezTo>
                        <a:cubicBezTo>
                          <a:pt x="281182" y="158564"/>
                          <a:pt x="282162" y="159524"/>
                          <a:pt x="283362" y="159524"/>
                        </a:cubicBezTo>
                        <a:lnTo>
                          <a:pt x="304263" y="159653"/>
                        </a:lnTo>
                        <a:cubicBezTo>
                          <a:pt x="305895" y="160286"/>
                          <a:pt x="307589" y="160749"/>
                          <a:pt x="309316" y="161034"/>
                        </a:cubicBezTo>
                        <a:lnTo>
                          <a:pt x="310697" y="161250"/>
                        </a:lnTo>
                        <a:lnTo>
                          <a:pt x="310697" y="175534"/>
                        </a:lnTo>
                        <a:lnTo>
                          <a:pt x="309402" y="175793"/>
                        </a:lnTo>
                        <a:cubicBezTo>
                          <a:pt x="308358" y="175994"/>
                          <a:pt x="307332" y="176282"/>
                          <a:pt x="306336" y="176655"/>
                        </a:cubicBezTo>
                        <a:cubicBezTo>
                          <a:pt x="302690" y="177929"/>
                          <a:pt x="299413" y="180078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5"/>
                        </a:lnTo>
                        <a:cubicBezTo>
                          <a:pt x="330822" y="181920"/>
                          <a:pt x="330303" y="181532"/>
                          <a:pt x="329785" y="181101"/>
                        </a:cubicBezTo>
                        <a:cubicBezTo>
                          <a:pt x="329388" y="180719"/>
                          <a:pt x="328970" y="180358"/>
                          <a:pt x="328533" y="180021"/>
                        </a:cubicBezTo>
                        <a:cubicBezTo>
                          <a:pt x="327972" y="179633"/>
                          <a:pt x="327367" y="179288"/>
                          <a:pt x="326806" y="178899"/>
                        </a:cubicBezTo>
                        <a:cubicBezTo>
                          <a:pt x="326374" y="178641"/>
                          <a:pt x="325941" y="178339"/>
                          <a:pt x="325510" y="178080"/>
                        </a:cubicBezTo>
                        <a:cubicBezTo>
                          <a:pt x="324540" y="177596"/>
                          <a:pt x="323545" y="177164"/>
                          <a:pt x="322530" y="176785"/>
                        </a:cubicBezTo>
                        <a:lnTo>
                          <a:pt x="322185" y="176656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3"/>
                        </a:cubicBezTo>
                        <a:lnTo>
                          <a:pt x="317823" y="175534"/>
                        </a:lnTo>
                        <a:lnTo>
                          <a:pt x="317823" y="161163"/>
                        </a:lnTo>
                        <a:lnTo>
                          <a:pt x="319162" y="160905"/>
                        </a:lnTo>
                        <a:cubicBezTo>
                          <a:pt x="319723" y="160776"/>
                          <a:pt x="320285" y="160645"/>
                          <a:pt x="320802" y="160516"/>
                        </a:cubicBezTo>
                        <a:cubicBezTo>
                          <a:pt x="321607" y="160332"/>
                          <a:pt x="322400" y="160101"/>
                          <a:pt x="323178" y="159825"/>
                        </a:cubicBezTo>
                        <a:cubicBezTo>
                          <a:pt x="323400" y="159773"/>
                          <a:pt x="323616" y="159702"/>
                          <a:pt x="323825" y="159610"/>
                        </a:cubicBezTo>
                        <a:lnTo>
                          <a:pt x="324387" y="159523"/>
                        </a:lnTo>
                        <a:lnTo>
                          <a:pt x="345158" y="159523"/>
                        </a:lnTo>
                        <a:cubicBezTo>
                          <a:pt x="346372" y="159518"/>
                          <a:pt x="347356" y="158536"/>
                          <a:pt x="347361" y="157323"/>
                        </a:cubicBezTo>
                        <a:close/>
                        <a:moveTo>
                          <a:pt x="324775" y="153741"/>
                        </a:moveTo>
                        <a:cubicBezTo>
                          <a:pt x="325769" y="153137"/>
                          <a:pt x="328014" y="151497"/>
                          <a:pt x="327972" y="149469"/>
                        </a:cubicBezTo>
                        <a:cubicBezTo>
                          <a:pt x="327928" y="146318"/>
                          <a:pt x="322185" y="142780"/>
                          <a:pt x="314498" y="142780"/>
                        </a:cubicBezTo>
                        <a:lnTo>
                          <a:pt x="314152" y="142780"/>
                        </a:lnTo>
                        <a:cubicBezTo>
                          <a:pt x="310499" y="142761"/>
                          <a:pt x="306907" y="143714"/>
                          <a:pt x="303745" y="145542"/>
                        </a:cubicBezTo>
                        <a:cubicBezTo>
                          <a:pt x="302795" y="146146"/>
                          <a:pt x="300507" y="147786"/>
                          <a:pt x="300550" y="149814"/>
                        </a:cubicBezTo>
                        <a:cubicBezTo>
                          <a:pt x="300592" y="152965"/>
                          <a:pt x="306336" y="156459"/>
                          <a:pt x="314023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8" y="182055"/>
                          <a:pt x="293810" y="181233"/>
                          <a:pt x="294547" y="180453"/>
                        </a:cubicBezTo>
                        <a:lnTo>
                          <a:pt x="246656" y="144419"/>
                        </a:lnTo>
                        <a:lnTo>
                          <a:pt x="243029" y="182913"/>
                        </a:lnTo>
                        <a:close/>
                        <a:moveTo>
                          <a:pt x="221220" y="149296"/>
                        </a:moveTo>
                        <a:lnTo>
                          <a:pt x="236205" y="87025"/>
                        </a:lnTo>
                        <a:lnTo>
                          <a:pt x="230030" y="84522"/>
                        </a:lnTo>
                        <a:lnTo>
                          <a:pt x="215736" y="143989"/>
                        </a:lnTo>
                        <a:lnTo>
                          <a:pt x="214095" y="143470"/>
                        </a:lnTo>
                        <a:cubicBezTo>
                          <a:pt x="213071" y="143168"/>
                          <a:pt x="212010" y="143009"/>
                          <a:pt x="210942" y="142996"/>
                        </a:cubicBezTo>
                        <a:lnTo>
                          <a:pt x="169529" y="142996"/>
                        </a:lnTo>
                        <a:lnTo>
                          <a:pt x="155192" y="83271"/>
                        </a:lnTo>
                        <a:lnTo>
                          <a:pt x="148930" y="85386"/>
                        </a:lnTo>
                        <a:lnTo>
                          <a:pt x="163440" y="145715"/>
                        </a:lnTo>
                        <a:lnTo>
                          <a:pt x="162749" y="146361"/>
                        </a:lnTo>
                        <a:cubicBezTo>
                          <a:pt x="159416" y="149786"/>
                          <a:pt x="157596" y="154403"/>
                          <a:pt x="157697" y="159178"/>
                        </a:cubicBezTo>
                        <a:lnTo>
                          <a:pt x="157697" y="182913"/>
                        </a:lnTo>
                        <a:lnTo>
                          <a:pt x="223941" y="182913"/>
                        </a:lnTo>
                        <a:lnTo>
                          <a:pt x="223941" y="159179"/>
                        </a:lnTo>
                        <a:cubicBezTo>
                          <a:pt x="223965" y="155919"/>
                          <a:pt x="223147" y="152708"/>
                          <a:pt x="221565" y="149857"/>
                        </a:cubicBezTo>
                        <a:close/>
                        <a:moveTo>
                          <a:pt x="213360" y="139932"/>
                        </a:moveTo>
                        <a:lnTo>
                          <a:pt x="226920" y="83487"/>
                        </a:lnTo>
                        <a:lnTo>
                          <a:pt x="219968" y="80423"/>
                        </a:lnTo>
                        <a:lnTo>
                          <a:pt x="216470" y="78998"/>
                        </a:lnTo>
                        <a:lnTo>
                          <a:pt x="199066" y="99324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9"/>
                        </a:lnTo>
                        <a:lnTo>
                          <a:pt x="158302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5"/>
                          <a:pt x="213360" y="139932"/>
                        </a:cubicBezTo>
                        <a:close/>
                        <a:moveTo>
                          <a:pt x="220615" y="45166"/>
                        </a:moveTo>
                        <a:cubicBezTo>
                          <a:pt x="220580" y="44836"/>
                          <a:pt x="220566" y="44505"/>
                          <a:pt x="220573" y="44173"/>
                        </a:cubicBezTo>
                        <a:lnTo>
                          <a:pt x="219968" y="42404"/>
                        </a:lnTo>
                        <a:cubicBezTo>
                          <a:pt x="219932" y="42248"/>
                          <a:pt x="219918" y="42089"/>
                          <a:pt x="219925" y="41930"/>
                        </a:cubicBezTo>
                        <a:lnTo>
                          <a:pt x="219796" y="41628"/>
                        </a:lnTo>
                        <a:lnTo>
                          <a:pt x="219796" y="36493"/>
                        </a:lnTo>
                        <a:cubicBezTo>
                          <a:pt x="221510" y="21763"/>
                          <a:pt x="210951" y="8435"/>
                          <a:pt x="196212" y="6722"/>
                        </a:cubicBezTo>
                        <a:cubicBezTo>
                          <a:pt x="181472" y="5009"/>
                          <a:pt x="168134" y="15560"/>
                          <a:pt x="166420" y="30289"/>
                        </a:cubicBezTo>
                        <a:cubicBezTo>
                          <a:pt x="166180" y="32350"/>
                          <a:pt x="166180" y="34432"/>
                          <a:pt x="166420" y="36493"/>
                        </a:cubicBezTo>
                        <a:lnTo>
                          <a:pt x="166420" y="40031"/>
                        </a:lnTo>
                        <a:cubicBezTo>
                          <a:pt x="166397" y="40250"/>
                          <a:pt x="166354" y="40467"/>
                          <a:pt x="166291" y="40679"/>
                        </a:cubicBezTo>
                        <a:lnTo>
                          <a:pt x="166247" y="41109"/>
                        </a:lnTo>
                        <a:lnTo>
                          <a:pt x="166117" y="41412"/>
                        </a:lnTo>
                        <a:lnTo>
                          <a:pt x="164865" y="44087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6" y="46633"/>
                          <a:pt x="167413" y="47755"/>
                          <a:pt x="168276" y="48877"/>
                        </a:cubicBezTo>
                        <a:lnTo>
                          <a:pt x="168709" y="48877"/>
                        </a:lnTo>
                        <a:lnTo>
                          <a:pt x="168709" y="49439"/>
                        </a:lnTo>
                        <a:cubicBezTo>
                          <a:pt x="170842" y="52698"/>
                          <a:pt x="173497" y="55585"/>
                          <a:pt x="176568" y="57983"/>
                        </a:cubicBezTo>
                        <a:cubicBezTo>
                          <a:pt x="181142" y="59886"/>
                          <a:pt x="186089" y="60726"/>
                          <a:pt x="191035" y="60443"/>
                        </a:cubicBezTo>
                        <a:cubicBezTo>
                          <a:pt x="196779" y="60579"/>
                          <a:pt x="202504" y="59732"/>
                          <a:pt x="207963" y="57939"/>
                        </a:cubicBezTo>
                        <a:cubicBezTo>
                          <a:pt x="212806" y="54350"/>
                          <a:pt x="217073" y="50042"/>
                          <a:pt x="220615" y="45166"/>
                        </a:cubicBezTo>
                        <a:close/>
                        <a:moveTo>
                          <a:pt x="198851" y="94534"/>
                        </a:moveTo>
                        <a:lnTo>
                          <a:pt x="213231" y="77704"/>
                        </a:lnTo>
                        <a:lnTo>
                          <a:pt x="212886" y="77531"/>
                        </a:lnTo>
                        <a:lnTo>
                          <a:pt x="212842" y="77531"/>
                        </a:lnTo>
                        <a:lnTo>
                          <a:pt x="212368" y="77359"/>
                        </a:lnTo>
                        <a:cubicBezTo>
                          <a:pt x="208439" y="84154"/>
                          <a:pt x="201482" y="88649"/>
                          <a:pt x="193669" y="89441"/>
                        </a:cubicBezTo>
                        <a:close/>
                        <a:moveTo>
                          <a:pt x="211245" y="72914"/>
                        </a:moveTo>
                        <a:cubicBezTo>
                          <a:pt x="214176" y="67375"/>
                          <a:pt x="215939" y="61294"/>
                          <a:pt x="216427" y="55048"/>
                        </a:cubicBezTo>
                        <a:cubicBezTo>
                          <a:pt x="214401" y="57422"/>
                          <a:pt x="211975" y="59423"/>
                          <a:pt x="209258" y="60960"/>
                        </a:cubicBezTo>
                        <a:cubicBezTo>
                          <a:pt x="203394" y="62947"/>
                          <a:pt x="197225" y="63882"/>
                          <a:pt x="191035" y="63722"/>
                        </a:cubicBezTo>
                        <a:cubicBezTo>
                          <a:pt x="185536" y="63951"/>
                          <a:pt x="180054" y="62979"/>
                          <a:pt x="174970" y="60874"/>
                        </a:cubicBezTo>
                        <a:cubicBezTo>
                          <a:pt x="172695" y="59319"/>
                          <a:pt x="170683" y="57410"/>
                          <a:pt x="169010" y="55221"/>
                        </a:cubicBezTo>
                        <a:cubicBezTo>
                          <a:pt x="169551" y="61375"/>
                          <a:pt x="171313" y="67361"/>
                          <a:pt x="174193" y="72828"/>
                        </a:cubicBezTo>
                        <a:cubicBezTo>
                          <a:pt x="174279" y="72957"/>
                          <a:pt x="174236" y="73043"/>
                          <a:pt x="174279" y="73173"/>
                        </a:cubicBezTo>
                        <a:cubicBezTo>
                          <a:pt x="177884" y="83354"/>
                          <a:pt x="189065" y="88687"/>
                          <a:pt x="199253" y="85085"/>
                        </a:cubicBezTo>
                        <a:cubicBezTo>
                          <a:pt x="204807" y="83121"/>
                          <a:pt x="209180" y="78762"/>
                          <a:pt x="211158" y="73216"/>
                        </a:cubicBezTo>
                        <a:cubicBezTo>
                          <a:pt x="211202" y="73129"/>
                          <a:pt x="211158" y="73000"/>
                          <a:pt x="211245" y="72914"/>
                        </a:cubicBezTo>
                        <a:close/>
                        <a:moveTo>
                          <a:pt x="185119" y="95310"/>
                        </a:moveTo>
                        <a:lnTo>
                          <a:pt x="191812" y="89441"/>
                        </a:lnTo>
                        <a:cubicBezTo>
                          <a:pt x="183964" y="88651"/>
                          <a:pt x="176982" y="84117"/>
                          <a:pt x="173070" y="77272"/>
                        </a:cubicBezTo>
                        <a:lnTo>
                          <a:pt x="171688" y="77747"/>
                        </a:lnTo>
                        <a:close/>
                        <a:moveTo>
                          <a:pt x="159813" y="144679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4"/>
                        </a:lnTo>
                        <a:lnTo>
                          <a:pt x="114426" y="109724"/>
                        </a:lnTo>
                        <a:cubicBezTo>
                          <a:pt x="117455" y="109724"/>
                          <a:pt x="119910" y="112178"/>
                          <a:pt x="119910" y="115205"/>
                        </a:cubicBezTo>
                        <a:cubicBezTo>
                          <a:pt x="119910" y="118231"/>
                          <a:pt x="117455" y="120685"/>
                          <a:pt x="114426" y="120685"/>
                        </a:cubicBezTo>
                        <a:lnTo>
                          <a:pt x="96979" y="120772"/>
                        </a:lnTo>
                        <a:cubicBezTo>
                          <a:pt x="94924" y="122020"/>
                          <a:pt x="92698" y="122965"/>
                          <a:pt x="90372" y="123577"/>
                        </a:cubicBezTo>
                        <a:lnTo>
                          <a:pt x="90372" y="144074"/>
                        </a:lnTo>
                        <a:cubicBezTo>
                          <a:pt x="95900" y="142651"/>
                          <a:pt x="112699" y="137040"/>
                          <a:pt x="128504" y="130697"/>
                        </a:cubicBezTo>
                        <a:cubicBezTo>
                          <a:pt x="130525" y="129697"/>
                          <a:pt x="132891" y="129665"/>
                          <a:pt x="134938" y="130610"/>
                        </a:cubicBezTo>
                        <a:cubicBezTo>
                          <a:pt x="136469" y="131408"/>
                          <a:pt x="137585" y="132822"/>
                          <a:pt x="138005" y="134495"/>
                        </a:cubicBezTo>
                        <a:lnTo>
                          <a:pt x="142108" y="182913"/>
                        </a:lnTo>
                        <a:lnTo>
                          <a:pt x="154415" y="182913"/>
                        </a:lnTo>
                        <a:lnTo>
                          <a:pt x="154415" y="159179"/>
                        </a:lnTo>
                        <a:cubicBezTo>
                          <a:pt x="154328" y="153839"/>
                          <a:pt x="156255" y="148663"/>
                          <a:pt x="159813" y="144679"/>
                        </a:cubicBezTo>
                        <a:close/>
                        <a:moveTo>
                          <a:pt x="138825" y="182913"/>
                        </a:moveTo>
                        <a:lnTo>
                          <a:pt x="134766" y="135056"/>
                        </a:lnTo>
                        <a:cubicBezTo>
                          <a:pt x="134503" y="134391"/>
                          <a:pt x="134013" y="133841"/>
                          <a:pt x="133383" y="133502"/>
                        </a:cubicBezTo>
                        <a:cubicBezTo>
                          <a:pt x="132176" y="133082"/>
                          <a:pt x="130850" y="133175"/>
                          <a:pt x="129714" y="133760"/>
                        </a:cubicBezTo>
                        <a:cubicBezTo>
                          <a:pt x="116886" y="138975"/>
                          <a:pt x="103798" y="143527"/>
                          <a:pt x="90503" y="147398"/>
                        </a:cubicBezTo>
                        <a:lnTo>
                          <a:pt x="90372" y="146793"/>
                        </a:lnTo>
                        <a:lnTo>
                          <a:pt x="90372" y="171391"/>
                        </a:lnTo>
                        <a:cubicBezTo>
                          <a:pt x="91106" y="171607"/>
                          <a:pt x="91840" y="171822"/>
                          <a:pt x="92575" y="172081"/>
                        </a:cubicBezTo>
                        <a:cubicBezTo>
                          <a:pt x="98233" y="174082"/>
                          <a:pt x="103074" y="177888"/>
                          <a:pt x="106350" y="182913"/>
                        </a:cubicBezTo>
                        <a:close/>
                        <a:moveTo>
                          <a:pt x="116628" y="115205"/>
                        </a:moveTo>
                        <a:cubicBezTo>
                          <a:pt x="116623" y="113991"/>
                          <a:pt x="115640" y="113009"/>
                          <a:pt x="114426" y="113004"/>
                        </a:cubicBezTo>
                        <a:lnTo>
                          <a:pt x="100176" y="113004"/>
                        </a:lnTo>
                        <a:lnTo>
                          <a:pt x="100564" y="111062"/>
                        </a:lnTo>
                        <a:cubicBezTo>
                          <a:pt x="100677" y="110537"/>
                          <a:pt x="100735" y="110002"/>
                          <a:pt x="100737" y="109465"/>
                        </a:cubicBezTo>
                        <a:cubicBezTo>
                          <a:pt x="100736" y="109101"/>
                          <a:pt x="100693" y="108739"/>
                          <a:pt x="100607" y="108386"/>
                        </a:cubicBezTo>
                        <a:cubicBezTo>
                          <a:pt x="99657" y="102431"/>
                          <a:pt x="91798" y="97943"/>
                          <a:pt x="82298" y="97943"/>
                        </a:cubicBezTo>
                        <a:lnTo>
                          <a:pt x="81909" y="97986"/>
                        </a:lnTo>
                        <a:cubicBezTo>
                          <a:pt x="81114" y="97999"/>
                          <a:pt x="80321" y="98057"/>
                          <a:pt x="79533" y="98159"/>
                        </a:cubicBezTo>
                        <a:cubicBezTo>
                          <a:pt x="79114" y="98147"/>
                          <a:pt x="78695" y="98175"/>
                          <a:pt x="78281" y="98245"/>
                        </a:cubicBezTo>
                        <a:cubicBezTo>
                          <a:pt x="75112" y="98626"/>
                          <a:pt x="72054" y="99654"/>
                          <a:pt x="69299" y="101266"/>
                        </a:cubicBezTo>
                        <a:cubicBezTo>
                          <a:pt x="69170" y="101353"/>
                          <a:pt x="69039" y="101396"/>
                          <a:pt x="68910" y="101482"/>
                        </a:cubicBezTo>
                        <a:cubicBezTo>
                          <a:pt x="66251" y="102939"/>
                          <a:pt x="64324" y="105443"/>
                          <a:pt x="63599" y="108386"/>
                        </a:cubicBezTo>
                        <a:cubicBezTo>
                          <a:pt x="63484" y="108911"/>
                          <a:pt x="63426" y="109446"/>
                          <a:pt x="63426" y="109983"/>
                        </a:cubicBezTo>
                        <a:cubicBezTo>
                          <a:pt x="63433" y="110358"/>
                          <a:pt x="63462" y="110733"/>
                          <a:pt x="63512" y="111105"/>
                        </a:cubicBezTo>
                        <a:lnTo>
                          <a:pt x="63857" y="113004"/>
                        </a:lnTo>
                        <a:lnTo>
                          <a:pt x="52629" y="113004"/>
                        </a:lnTo>
                        <a:cubicBezTo>
                          <a:pt x="51413" y="113004"/>
                          <a:pt x="50427" y="113990"/>
                          <a:pt x="50427" y="115205"/>
                        </a:cubicBezTo>
                        <a:cubicBezTo>
                          <a:pt x="50427" y="116420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6" y="117664"/>
                        </a:lnTo>
                        <a:cubicBezTo>
                          <a:pt x="68392" y="117837"/>
                          <a:pt x="68607" y="117924"/>
                          <a:pt x="68781" y="118053"/>
                        </a:cubicBezTo>
                        <a:cubicBezTo>
                          <a:pt x="69674" y="118619"/>
                          <a:pt x="70613" y="119109"/>
                          <a:pt x="71588" y="119520"/>
                        </a:cubicBezTo>
                        <a:cubicBezTo>
                          <a:pt x="71691" y="119555"/>
                          <a:pt x="71792" y="119598"/>
                          <a:pt x="71889" y="119650"/>
                        </a:cubicBezTo>
                        <a:cubicBezTo>
                          <a:pt x="73026" y="120098"/>
                          <a:pt x="74196" y="120459"/>
                          <a:pt x="75388" y="120728"/>
                        </a:cubicBezTo>
                        <a:cubicBezTo>
                          <a:pt x="75690" y="120814"/>
                          <a:pt x="75949" y="120858"/>
                          <a:pt x="76251" y="120944"/>
                        </a:cubicBezTo>
                        <a:cubicBezTo>
                          <a:pt x="76510" y="120988"/>
                          <a:pt x="76770" y="121030"/>
                          <a:pt x="77072" y="121073"/>
                        </a:cubicBezTo>
                        <a:cubicBezTo>
                          <a:pt x="77547" y="121160"/>
                          <a:pt x="78022" y="121246"/>
                          <a:pt x="78540" y="121289"/>
                        </a:cubicBezTo>
                        <a:lnTo>
                          <a:pt x="79965" y="121462"/>
                        </a:lnTo>
                        <a:lnTo>
                          <a:pt x="79965" y="174023"/>
                        </a:lnTo>
                        <a:lnTo>
                          <a:pt x="78670" y="174325"/>
                        </a:lnTo>
                        <a:cubicBezTo>
                          <a:pt x="77656" y="174518"/>
                          <a:pt x="76659" y="174792"/>
                          <a:pt x="75690" y="175145"/>
                        </a:cubicBezTo>
                        <a:cubicBezTo>
                          <a:pt x="75642" y="175140"/>
                          <a:pt x="75595" y="175155"/>
                          <a:pt x="75560" y="175189"/>
                        </a:cubicBezTo>
                        <a:lnTo>
                          <a:pt x="75431" y="175232"/>
                        </a:lnTo>
                        <a:cubicBezTo>
                          <a:pt x="74219" y="175657"/>
                          <a:pt x="73048" y="176191"/>
                          <a:pt x="71933" y="176828"/>
                        </a:cubicBezTo>
                        <a:cubicBezTo>
                          <a:pt x="71457" y="177087"/>
                          <a:pt x="70983" y="177476"/>
                          <a:pt x="70507" y="177777"/>
                        </a:cubicBezTo>
                        <a:cubicBezTo>
                          <a:pt x="69860" y="178209"/>
                          <a:pt x="69212" y="178598"/>
                          <a:pt x="68651" y="179030"/>
                        </a:cubicBezTo>
                        <a:cubicBezTo>
                          <a:pt x="68133" y="179418"/>
                          <a:pt x="67744" y="179892"/>
                          <a:pt x="67268" y="180324"/>
                        </a:cubicBezTo>
                        <a:cubicBezTo>
                          <a:pt x="66719" y="180794"/>
                          <a:pt x="66200" y="181298"/>
                          <a:pt x="65715" y="181835"/>
                        </a:cubicBezTo>
                        <a:cubicBezTo>
                          <a:pt x="65412" y="182179"/>
                          <a:pt x="65153" y="182568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1"/>
                          <a:pt x="95704" y="176680"/>
                          <a:pt x="91453" y="175188"/>
                        </a:cubicBezTo>
                        <a:cubicBezTo>
                          <a:pt x="90456" y="174816"/>
                          <a:pt x="89431" y="174527"/>
                          <a:pt x="88386" y="174325"/>
                        </a:cubicBezTo>
                        <a:lnTo>
                          <a:pt x="87090" y="174023"/>
                        </a:lnTo>
                        <a:lnTo>
                          <a:pt x="87090" y="121030"/>
                        </a:lnTo>
                        <a:lnTo>
                          <a:pt x="88343" y="120728"/>
                        </a:lnTo>
                        <a:cubicBezTo>
                          <a:pt x="90762" y="120193"/>
                          <a:pt x="93080" y="119275"/>
                          <a:pt x="95209" y="118009"/>
                        </a:cubicBezTo>
                        <a:lnTo>
                          <a:pt x="96072" y="117405"/>
                        </a:lnTo>
                        <a:lnTo>
                          <a:pt x="114426" y="117405"/>
                        </a:lnTo>
                        <a:cubicBezTo>
                          <a:pt x="115640" y="117400"/>
                          <a:pt x="116623" y="116418"/>
                          <a:pt x="116628" y="11520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3" name="Google Shape;613;p4"/>
                  <p:cNvSpPr/>
                  <p:nvPr/>
                </p:nvSpPr>
                <p:spPr>
                  <a:xfrm>
                    <a:off x="5030321" y="3255639"/>
                    <a:ext cx="34028" cy="20282"/>
                  </a:xfrm>
                  <a:custGeom>
                    <a:rect b="b" l="l" r="r" t="t"/>
                    <a:pathLst>
                      <a:path extrusionOk="0" h="20282" w="34028">
                        <a:moveTo>
                          <a:pt x="34362" y="9907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3"/>
                        </a:cubicBezTo>
                        <a:lnTo>
                          <a:pt x="17089" y="20263"/>
                        </a:lnTo>
                        <a:cubicBezTo>
                          <a:pt x="7934" y="20263"/>
                          <a:pt x="421" y="15819"/>
                          <a:pt x="334" y="10339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6"/>
                          <a:pt x="12954" y="-24"/>
                          <a:pt x="17218" y="25"/>
                        </a:cubicBezTo>
                        <a:lnTo>
                          <a:pt x="17565" y="-19"/>
                        </a:lnTo>
                        <a:cubicBezTo>
                          <a:pt x="26762" y="-19"/>
                          <a:pt x="34277" y="4426"/>
                          <a:pt x="34362" y="9907"/>
                        </a:cubicBezTo>
                        <a:close/>
                        <a:moveTo>
                          <a:pt x="27843" y="14222"/>
                        </a:moveTo>
                        <a:cubicBezTo>
                          <a:pt x="28835" y="13617"/>
                          <a:pt x="31081" y="11978"/>
                          <a:pt x="31081" y="9950"/>
                        </a:cubicBezTo>
                        <a:cubicBezTo>
                          <a:pt x="31038" y="6799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4"/>
                          <a:pt x="9983" y="4184"/>
                          <a:pt x="6811" y="6022"/>
                        </a:cubicBezTo>
                        <a:cubicBezTo>
                          <a:pt x="5861" y="6627"/>
                          <a:pt x="3573" y="8310"/>
                          <a:pt x="3616" y="10295"/>
                        </a:cubicBezTo>
                        <a:cubicBezTo>
                          <a:pt x="3659" y="13445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5"/>
                          <a:pt x="24685" y="16061"/>
                          <a:pt x="27843" y="1422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4" name="Google Shape;614;p4"/>
                <p:cNvGrpSpPr/>
                <p:nvPr/>
              </p:nvGrpSpPr>
              <p:grpSpPr>
                <a:xfrm>
                  <a:off x="3627127" y="1430515"/>
                  <a:ext cx="320728" cy="239680"/>
                  <a:chOff x="5409202" y="3162440"/>
                  <a:chExt cx="320728" cy="239680"/>
                </a:xfrm>
              </p:grpSpPr>
              <p:sp>
                <p:nvSpPr>
                  <p:cNvPr id="615" name="Google Shape;615;p4"/>
                  <p:cNvSpPr/>
                  <p:nvPr/>
                </p:nvSpPr>
                <p:spPr>
                  <a:xfrm>
                    <a:off x="5409202" y="3361125"/>
                    <a:ext cx="320728" cy="40995"/>
                  </a:xfrm>
                  <a:custGeom>
                    <a:rect b="b" l="l" r="r" t="t"/>
                    <a:pathLst>
                      <a:path extrusionOk="0" h="40995" w="320728">
                        <a:moveTo>
                          <a:pt x="0" y="0"/>
                        </a:moveTo>
                        <a:lnTo>
                          <a:pt x="320728" y="0"/>
                        </a:lnTo>
                        <a:lnTo>
                          <a:pt x="320728" y="40996"/>
                        </a:lnTo>
                        <a:lnTo>
                          <a:pt x="0" y="40996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6" name="Google Shape;616;p4"/>
                  <p:cNvSpPr/>
                  <p:nvPr/>
                </p:nvSpPr>
                <p:spPr>
                  <a:xfrm>
                    <a:off x="5524935" y="3239171"/>
                    <a:ext cx="87275" cy="99642"/>
                  </a:xfrm>
                  <a:custGeom>
                    <a:rect b="b" l="l" r="r" t="t"/>
                    <a:pathLst>
                      <a:path extrusionOk="0" h="99642" w="87275">
                        <a:moveTo>
                          <a:pt x="87609" y="3736"/>
                        </a:moveTo>
                        <a:lnTo>
                          <a:pt x="72623" y="66007"/>
                        </a:lnTo>
                        <a:lnTo>
                          <a:pt x="72970" y="66568"/>
                        </a:lnTo>
                        <a:cubicBezTo>
                          <a:pt x="74550" y="69420"/>
                          <a:pt x="75368" y="72630"/>
                          <a:pt x="75344" y="75890"/>
                        </a:cubicBezTo>
                        <a:lnTo>
                          <a:pt x="75344" y="99624"/>
                        </a:lnTo>
                        <a:lnTo>
                          <a:pt x="9100" y="99624"/>
                        </a:lnTo>
                        <a:lnTo>
                          <a:pt x="9100" y="75889"/>
                        </a:lnTo>
                        <a:cubicBezTo>
                          <a:pt x="9000" y="71113"/>
                          <a:pt x="10819" y="66497"/>
                          <a:pt x="14152" y="63072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7"/>
                        </a:lnTo>
                        <a:lnTo>
                          <a:pt x="62346" y="59707"/>
                        </a:lnTo>
                        <a:cubicBezTo>
                          <a:pt x="63413" y="59720"/>
                          <a:pt x="64474" y="59879"/>
                          <a:pt x="65499" y="60181"/>
                        </a:cubicBezTo>
                        <a:lnTo>
                          <a:pt x="67139" y="60698"/>
                        </a:lnTo>
                        <a:lnTo>
                          <a:pt x="81433" y="1233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7" name="Google Shape;617;p4"/>
                  <p:cNvSpPr/>
                  <p:nvPr/>
                </p:nvSpPr>
                <p:spPr>
                  <a:xfrm>
                    <a:off x="5540869" y="3162440"/>
                    <a:ext cx="55751" cy="53957"/>
                  </a:xfrm>
                  <a:custGeom>
                    <a:rect b="b" l="l" r="r" t="t"/>
                    <a:pathLst>
                      <a:path extrusionOk="0" h="53957" w="55751">
                        <a:moveTo>
                          <a:pt x="56042" y="37616"/>
                        </a:moveTo>
                        <a:cubicBezTo>
                          <a:pt x="56035" y="37947"/>
                          <a:pt x="56049" y="38279"/>
                          <a:pt x="56085" y="38608"/>
                        </a:cubicBezTo>
                        <a:cubicBezTo>
                          <a:pt x="52542" y="43485"/>
                          <a:pt x="48275" y="47792"/>
                          <a:pt x="43432" y="51382"/>
                        </a:cubicBezTo>
                        <a:cubicBezTo>
                          <a:pt x="37973" y="53175"/>
                          <a:pt x="32248" y="54021"/>
                          <a:pt x="26504" y="53884"/>
                        </a:cubicBezTo>
                        <a:cubicBezTo>
                          <a:pt x="21557" y="54169"/>
                          <a:pt x="16611" y="53327"/>
                          <a:pt x="12037" y="51424"/>
                        </a:cubicBezTo>
                        <a:cubicBezTo>
                          <a:pt x="8966" y="49027"/>
                          <a:pt x="6310" y="46140"/>
                          <a:pt x="4177" y="42880"/>
                        </a:cubicBezTo>
                        <a:lnTo>
                          <a:pt x="4177" y="42319"/>
                        </a:lnTo>
                        <a:lnTo>
                          <a:pt x="3745" y="42319"/>
                        </a:lnTo>
                        <a:cubicBezTo>
                          <a:pt x="2882" y="41197"/>
                          <a:pt x="2104" y="40075"/>
                          <a:pt x="1456" y="39126"/>
                        </a:cubicBezTo>
                        <a:lnTo>
                          <a:pt x="1414" y="39083"/>
                        </a:lnTo>
                        <a:cubicBezTo>
                          <a:pt x="1025" y="38522"/>
                          <a:pt x="679" y="37961"/>
                          <a:pt x="334" y="37529"/>
                        </a:cubicBezTo>
                        <a:lnTo>
                          <a:pt x="1587" y="34853"/>
                        </a:lnTo>
                        <a:lnTo>
                          <a:pt x="1716" y="34552"/>
                        </a:lnTo>
                        <a:lnTo>
                          <a:pt x="1759" y="34120"/>
                        </a:lnTo>
                        <a:cubicBezTo>
                          <a:pt x="1823" y="33909"/>
                          <a:pt x="1866" y="33692"/>
                          <a:pt x="1889" y="33473"/>
                        </a:cubicBezTo>
                        <a:lnTo>
                          <a:pt x="1889" y="29934"/>
                        </a:lnTo>
                        <a:cubicBezTo>
                          <a:pt x="174" y="15205"/>
                          <a:pt x="10733" y="1876"/>
                          <a:pt x="25473" y="163"/>
                        </a:cubicBezTo>
                        <a:cubicBezTo>
                          <a:pt x="40212" y="-1550"/>
                          <a:pt x="53550" y="9002"/>
                          <a:pt x="55264" y="23731"/>
                        </a:cubicBezTo>
                        <a:cubicBezTo>
                          <a:pt x="55504" y="25792"/>
                          <a:pt x="55504" y="27873"/>
                          <a:pt x="55264" y="29934"/>
                        </a:cubicBezTo>
                        <a:lnTo>
                          <a:pt x="55264" y="35069"/>
                        </a:lnTo>
                        <a:lnTo>
                          <a:pt x="55393" y="35372"/>
                        </a:lnTo>
                        <a:cubicBezTo>
                          <a:pt x="55386" y="35531"/>
                          <a:pt x="55401" y="35691"/>
                          <a:pt x="55437" y="35846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8" name="Google Shape;618;p4"/>
                <p:cNvGrpSpPr/>
                <p:nvPr/>
              </p:nvGrpSpPr>
              <p:grpSpPr>
                <a:xfrm>
                  <a:off x="3594313" y="1424112"/>
                  <a:ext cx="381012" cy="256077"/>
                  <a:chOff x="5376388" y="3156037"/>
                  <a:chExt cx="381012" cy="256077"/>
                </a:xfrm>
              </p:grpSpPr>
              <p:sp>
                <p:nvSpPr>
                  <p:cNvPr id="619" name="Google Shape;619;p4"/>
                  <p:cNvSpPr/>
                  <p:nvPr/>
                </p:nvSpPr>
                <p:spPr>
                  <a:xfrm>
                    <a:off x="5376388" y="3156037"/>
                    <a:ext cx="381012" cy="256077"/>
                  </a:xfrm>
                  <a:custGeom>
                    <a:rect b="b" l="l" r="r" t="t"/>
                    <a:pathLst>
                      <a:path extrusionOk="0" h="256077" w="381012">
                        <a:moveTo>
                          <a:pt x="381347" y="182913"/>
                        </a:moveTo>
                        <a:lnTo>
                          <a:pt x="381347" y="201944"/>
                        </a:lnTo>
                        <a:cubicBezTo>
                          <a:pt x="381348" y="203754"/>
                          <a:pt x="379880" y="205222"/>
                          <a:pt x="378068" y="205223"/>
                        </a:cubicBezTo>
                        <a:cubicBezTo>
                          <a:pt x="378067" y="205223"/>
                          <a:pt x="378066" y="205223"/>
                          <a:pt x="378064" y="205223"/>
                        </a:cubicBezTo>
                        <a:lnTo>
                          <a:pt x="363814" y="205223"/>
                        </a:lnTo>
                        <a:lnTo>
                          <a:pt x="363814" y="247816"/>
                        </a:lnTo>
                        <a:cubicBezTo>
                          <a:pt x="364088" y="248336"/>
                          <a:pt x="364236" y="248912"/>
                          <a:pt x="364246" y="249499"/>
                        </a:cubicBezTo>
                        <a:lnTo>
                          <a:pt x="364246" y="252779"/>
                        </a:lnTo>
                        <a:cubicBezTo>
                          <a:pt x="364247" y="254590"/>
                          <a:pt x="362778" y="256058"/>
                          <a:pt x="360966" y="256059"/>
                        </a:cubicBezTo>
                        <a:cubicBezTo>
                          <a:pt x="360965" y="256059"/>
                          <a:pt x="360965" y="256059"/>
                          <a:pt x="360964" y="256059"/>
                        </a:cubicBezTo>
                        <a:lnTo>
                          <a:pt x="28273" y="256059"/>
                        </a:lnTo>
                        <a:cubicBezTo>
                          <a:pt x="26014" y="255182"/>
                          <a:pt x="24228" y="253397"/>
                          <a:pt x="23351" y="251139"/>
                        </a:cubicBezTo>
                        <a:lnTo>
                          <a:pt x="23351" y="205223"/>
                        </a:lnTo>
                        <a:lnTo>
                          <a:pt x="3615" y="205223"/>
                        </a:lnTo>
                        <a:cubicBezTo>
                          <a:pt x="1803" y="205224"/>
                          <a:pt x="334" y="203757"/>
                          <a:pt x="334" y="201947"/>
                        </a:cubicBezTo>
                        <a:cubicBezTo>
                          <a:pt x="334" y="201946"/>
                          <a:pt x="334" y="201945"/>
                          <a:pt x="334" y="201944"/>
                        </a:cubicBezTo>
                        <a:lnTo>
                          <a:pt x="334" y="182913"/>
                        </a:lnTo>
                        <a:cubicBezTo>
                          <a:pt x="333" y="181102"/>
                          <a:pt x="1801" y="179634"/>
                          <a:pt x="3613" y="179633"/>
                        </a:cubicBezTo>
                        <a:cubicBezTo>
                          <a:pt x="3613" y="179633"/>
                          <a:pt x="3614" y="179633"/>
                          <a:pt x="3615" y="179633"/>
                        </a:cubicBezTo>
                        <a:lnTo>
                          <a:pt x="59020" y="179633"/>
                        </a:lnTo>
                        <a:cubicBezTo>
                          <a:pt x="62660" y="174743"/>
                          <a:pt x="67662" y="171036"/>
                          <a:pt x="73401" y="168974"/>
                        </a:cubicBezTo>
                        <a:lnTo>
                          <a:pt x="73401" y="127029"/>
                        </a:lnTo>
                        <a:cubicBezTo>
                          <a:pt x="70728" y="126394"/>
                          <a:pt x="68166" y="125361"/>
                          <a:pt x="65800" y="123965"/>
                        </a:cubicBezTo>
                        <a:lnTo>
                          <a:pt x="52629" y="123965"/>
                        </a:lnTo>
                        <a:cubicBezTo>
                          <a:pt x="47788" y="123965"/>
                          <a:pt x="43863" y="120043"/>
                          <a:pt x="43863" y="115205"/>
                        </a:cubicBezTo>
                        <a:cubicBezTo>
                          <a:pt x="43863" y="110367"/>
                          <a:pt x="47788" y="106444"/>
                          <a:pt x="52629" y="106444"/>
                        </a:cubicBezTo>
                        <a:lnTo>
                          <a:pt x="57293" y="106444"/>
                        </a:lnTo>
                        <a:cubicBezTo>
                          <a:pt x="58490" y="101995"/>
                          <a:pt x="61412" y="98206"/>
                          <a:pt x="65412" y="95915"/>
                        </a:cubicBezTo>
                        <a:cubicBezTo>
                          <a:pt x="70368" y="92943"/>
                          <a:pt x="76041" y="91376"/>
                          <a:pt x="81822" y="91384"/>
                        </a:cubicBezTo>
                        <a:lnTo>
                          <a:pt x="82296" y="91383"/>
                        </a:lnTo>
                        <a:cubicBezTo>
                          <a:pt x="91923" y="90622"/>
                          <a:pt x="101142" y="95412"/>
                          <a:pt x="106047" y="103725"/>
                        </a:cubicBezTo>
                        <a:lnTo>
                          <a:pt x="136924" y="82623"/>
                        </a:lnTo>
                        <a:cubicBezTo>
                          <a:pt x="137189" y="82463"/>
                          <a:pt x="137463" y="82319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2" y="65901"/>
                          <a:pt x="162339" y="58843"/>
                          <a:pt x="162144" y="51682"/>
                        </a:cubicBezTo>
                        <a:cubicBezTo>
                          <a:pt x="160589" y="49439"/>
                          <a:pt x="159380" y="47669"/>
                          <a:pt x="159078" y="47194"/>
                        </a:cubicBezTo>
                        <a:lnTo>
                          <a:pt x="158818" y="46805"/>
                        </a:lnTo>
                        <a:cubicBezTo>
                          <a:pt x="158500" y="46332"/>
                          <a:pt x="158320" y="45779"/>
                          <a:pt x="158301" y="45209"/>
                        </a:cubicBezTo>
                        <a:lnTo>
                          <a:pt x="158215" y="43828"/>
                        </a:lnTo>
                        <a:cubicBezTo>
                          <a:pt x="158173" y="43283"/>
                          <a:pt x="158262" y="42735"/>
                          <a:pt x="158473" y="42231"/>
                        </a:cubicBezTo>
                        <a:lnTo>
                          <a:pt x="159855" y="39341"/>
                        </a:lnTo>
                        <a:lnTo>
                          <a:pt x="159855" y="36493"/>
                        </a:lnTo>
                        <a:cubicBezTo>
                          <a:pt x="158135" y="18129"/>
                          <a:pt x="171637" y="1848"/>
                          <a:pt x="190013" y="129"/>
                        </a:cubicBezTo>
                        <a:cubicBezTo>
                          <a:pt x="208390" y="-1591"/>
                          <a:pt x="224682" y="11902"/>
                          <a:pt x="226402" y="30265"/>
                        </a:cubicBezTo>
                        <a:cubicBezTo>
                          <a:pt x="226596" y="32337"/>
                          <a:pt x="226596" y="34421"/>
                          <a:pt x="226402" y="36493"/>
                        </a:cubicBezTo>
                        <a:lnTo>
                          <a:pt x="226402" y="40851"/>
                        </a:lnTo>
                        <a:lnTo>
                          <a:pt x="226964" y="42663"/>
                        </a:lnTo>
                        <a:cubicBezTo>
                          <a:pt x="227084" y="42995"/>
                          <a:pt x="227142" y="43346"/>
                          <a:pt x="227136" y="43699"/>
                        </a:cubicBezTo>
                        <a:cubicBezTo>
                          <a:pt x="227122" y="44059"/>
                          <a:pt x="227136" y="44420"/>
                          <a:pt x="227179" y="44778"/>
                        </a:cubicBezTo>
                        <a:lnTo>
                          <a:pt x="227309" y="45511"/>
                        </a:lnTo>
                        <a:cubicBezTo>
                          <a:pt x="227468" y="46413"/>
                          <a:pt x="227232" y="47341"/>
                          <a:pt x="226661" y="48057"/>
                        </a:cubicBezTo>
                        <a:lnTo>
                          <a:pt x="226229" y="48662"/>
                        </a:lnTo>
                        <a:cubicBezTo>
                          <a:pt x="225927" y="49050"/>
                          <a:pt x="224804" y="50474"/>
                          <a:pt x="223293" y="52287"/>
                        </a:cubicBezTo>
                        <a:cubicBezTo>
                          <a:pt x="223047" y="59320"/>
                          <a:pt x="221479" y="66244"/>
                          <a:pt x="218672" y="72698"/>
                        </a:cubicBezTo>
                        <a:lnTo>
                          <a:pt x="222602" y="74424"/>
                        </a:lnTo>
                        <a:lnTo>
                          <a:pt x="244410" y="83271"/>
                        </a:lnTo>
                        <a:lnTo>
                          <a:pt x="254386" y="87112"/>
                        </a:lnTo>
                        <a:cubicBezTo>
                          <a:pt x="255044" y="87382"/>
                          <a:pt x="255602" y="87849"/>
                          <a:pt x="255983" y="88450"/>
                        </a:cubicBezTo>
                        <a:lnTo>
                          <a:pt x="256976" y="90089"/>
                        </a:lnTo>
                        <a:lnTo>
                          <a:pt x="301154" y="133934"/>
                        </a:lnTo>
                        <a:cubicBezTo>
                          <a:pt x="305235" y="132242"/>
                          <a:pt x="309603" y="131348"/>
                          <a:pt x="314022" y="131301"/>
                        </a:cubicBezTo>
                        <a:lnTo>
                          <a:pt x="314498" y="131301"/>
                        </a:lnTo>
                        <a:cubicBezTo>
                          <a:pt x="328058" y="131301"/>
                          <a:pt x="338810" y="138853"/>
                          <a:pt x="339458" y="148563"/>
                        </a:cubicBezTo>
                        <a:lnTo>
                          <a:pt x="345158" y="148563"/>
                        </a:lnTo>
                        <a:cubicBezTo>
                          <a:pt x="350000" y="148563"/>
                          <a:pt x="353925" y="152485"/>
                          <a:pt x="353925" y="157323"/>
                        </a:cubicBezTo>
                        <a:cubicBezTo>
                          <a:pt x="353925" y="162161"/>
                          <a:pt x="350000" y="166083"/>
                          <a:pt x="345158" y="166083"/>
                        </a:cubicBezTo>
                        <a:lnTo>
                          <a:pt x="325251" y="166083"/>
                        </a:lnTo>
                        <a:cubicBezTo>
                          <a:pt x="324991" y="166169"/>
                          <a:pt x="324688" y="166298"/>
                          <a:pt x="324387" y="166385"/>
                        </a:cubicBezTo>
                        <a:lnTo>
                          <a:pt x="324387" y="170442"/>
                        </a:lnTo>
                        <a:cubicBezTo>
                          <a:pt x="329547" y="172270"/>
                          <a:pt x="334124" y="175443"/>
                          <a:pt x="337644" y="179633"/>
                        </a:cubicBezTo>
                        <a:lnTo>
                          <a:pt x="378064" y="179633"/>
                        </a:lnTo>
                        <a:cubicBezTo>
                          <a:pt x="379876" y="179632"/>
                          <a:pt x="381346" y="181099"/>
                          <a:pt x="381347" y="182910"/>
                        </a:cubicBezTo>
                        <a:cubicBezTo>
                          <a:pt x="381347" y="182911"/>
                          <a:pt x="381347" y="182912"/>
                          <a:pt x="381347" y="182913"/>
                        </a:cubicBezTo>
                        <a:close/>
                        <a:moveTo>
                          <a:pt x="374740" y="198664"/>
                        </a:moveTo>
                        <a:lnTo>
                          <a:pt x="374740" y="193831"/>
                        </a:lnTo>
                        <a:lnTo>
                          <a:pt x="6897" y="193831"/>
                        </a:lnTo>
                        <a:lnTo>
                          <a:pt x="6897" y="198664"/>
                        </a:lnTo>
                        <a:lnTo>
                          <a:pt x="374740" y="198664"/>
                        </a:lnTo>
                        <a:close/>
                        <a:moveTo>
                          <a:pt x="374740" y="190551"/>
                        </a:moveTo>
                        <a:lnTo>
                          <a:pt x="374740" y="186193"/>
                        </a:lnTo>
                        <a:lnTo>
                          <a:pt x="6897" y="186193"/>
                        </a:lnTo>
                        <a:lnTo>
                          <a:pt x="6897" y="190551"/>
                        </a:lnTo>
                        <a:close/>
                        <a:moveTo>
                          <a:pt x="353925" y="246220"/>
                        </a:moveTo>
                        <a:lnTo>
                          <a:pt x="353925" y="205223"/>
                        </a:lnTo>
                        <a:lnTo>
                          <a:pt x="33196" y="205223"/>
                        </a:lnTo>
                        <a:lnTo>
                          <a:pt x="33196" y="246220"/>
                        </a:lnTo>
                        <a:close/>
                        <a:moveTo>
                          <a:pt x="347360" y="157323"/>
                        </a:moveTo>
                        <a:cubicBezTo>
                          <a:pt x="347356" y="156110"/>
                          <a:pt x="346372" y="155127"/>
                          <a:pt x="345158" y="155122"/>
                        </a:cubicBezTo>
                        <a:lnTo>
                          <a:pt x="331124" y="155122"/>
                        </a:lnTo>
                        <a:lnTo>
                          <a:pt x="332160" y="152835"/>
                        </a:lnTo>
                        <a:cubicBezTo>
                          <a:pt x="332452" y="152144"/>
                          <a:pt x="332655" y="151419"/>
                          <a:pt x="332764" y="150678"/>
                        </a:cubicBezTo>
                        <a:cubicBezTo>
                          <a:pt x="332808" y="150418"/>
                          <a:pt x="332851" y="150159"/>
                          <a:pt x="332893" y="149857"/>
                        </a:cubicBezTo>
                        <a:lnTo>
                          <a:pt x="332893" y="149382"/>
                        </a:lnTo>
                        <a:cubicBezTo>
                          <a:pt x="332808" y="143039"/>
                          <a:pt x="324559" y="137861"/>
                          <a:pt x="314498" y="137861"/>
                        </a:cubicBezTo>
                        <a:lnTo>
                          <a:pt x="314065" y="137861"/>
                        </a:lnTo>
                        <a:cubicBezTo>
                          <a:pt x="312899" y="137904"/>
                          <a:pt x="311777" y="137989"/>
                          <a:pt x="310654" y="138120"/>
                        </a:cubicBezTo>
                        <a:lnTo>
                          <a:pt x="309359" y="138378"/>
                        </a:lnTo>
                        <a:cubicBezTo>
                          <a:pt x="308703" y="138466"/>
                          <a:pt x="308054" y="138596"/>
                          <a:pt x="307415" y="138766"/>
                        </a:cubicBezTo>
                        <a:cubicBezTo>
                          <a:pt x="306941" y="138896"/>
                          <a:pt x="306465" y="139026"/>
                          <a:pt x="305991" y="139198"/>
                        </a:cubicBezTo>
                        <a:cubicBezTo>
                          <a:pt x="305429" y="139371"/>
                          <a:pt x="304868" y="139543"/>
                          <a:pt x="304349" y="139759"/>
                        </a:cubicBezTo>
                        <a:cubicBezTo>
                          <a:pt x="303918" y="139932"/>
                          <a:pt x="303529" y="140147"/>
                          <a:pt x="303097" y="140320"/>
                        </a:cubicBezTo>
                        <a:cubicBezTo>
                          <a:pt x="302417" y="140630"/>
                          <a:pt x="301754" y="140976"/>
                          <a:pt x="301110" y="141356"/>
                        </a:cubicBezTo>
                        <a:lnTo>
                          <a:pt x="300031" y="142090"/>
                        </a:lnTo>
                        <a:lnTo>
                          <a:pt x="252787" y="95138"/>
                        </a:lnTo>
                        <a:lnTo>
                          <a:pt x="252528" y="95225"/>
                        </a:lnTo>
                        <a:lnTo>
                          <a:pt x="251665" y="93930"/>
                        </a:lnTo>
                        <a:lnTo>
                          <a:pt x="251621" y="93887"/>
                        </a:lnTo>
                        <a:lnTo>
                          <a:pt x="251536" y="93714"/>
                        </a:lnTo>
                        <a:lnTo>
                          <a:pt x="250974" y="92850"/>
                        </a:lnTo>
                        <a:lnTo>
                          <a:pt x="242423" y="89572"/>
                        </a:lnTo>
                        <a:lnTo>
                          <a:pt x="241992" y="89399"/>
                        </a:lnTo>
                        <a:lnTo>
                          <a:pt x="239271" y="88319"/>
                        </a:lnTo>
                        <a:lnTo>
                          <a:pt x="224717" y="148821"/>
                        </a:lnTo>
                        <a:cubicBezTo>
                          <a:pt x="226380" y="152020"/>
                          <a:pt x="227239" y="155574"/>
                          <a:pt x="227222" y="159179"/>
                        </a:cubicBezTo>
                        <a:lnTo>
                          <a:pt x="227222" y="182913"/>
                        </a:lnTo>
                        <a:lnTo>
                          <a:pt x="239745" y="182913"/>
                        </a:lnTo>
                        <a:lnTo>
                          <a:pt x="243934" y="138249"/>
                        </a:lnTo>
                        <a:lnTo>
                          <a:pt x="296965" y="178209"/>
                        </a:lnTo>
                        <a:cubicBezTo>
                          <a:pt x="299431" y="176178"/>
                          <a:pt x="302239" y="174601"/>
                          <a:pt x="305257" y="173548"/>
                        </a:cubicBezTo>
                        <a:cubicBezTo>
                          <a:pt x="305947" y="173290"/>
                          <a:pt x="306681" y="173074"/>
                          <a:pt x="307415" y="172858"/>
                        </a:cubicBezTo>
                        <a:lnTo>
                          <a:pt x="307415" y="164012"/>
                        </a:lnTo>
                        <a:cubicBezTo>
                          <a:pt x="306033" y="163712"/>
                          <a:pt x="304676" y="163308"/>
                          <a:pt x="303355" y="162803"/>
                        </a:cubicBezTo>
                        <a:lnTo>
                          <a:pt x="283361" y="162803"/>
                        </a:lnTo>
                        <a:cubicBezTo>
                          <a:pt x="280332" y="162803"/>
                          <a:pt x="277877" y="160349"/>
                          <a:pt x="277877" y="157323"/>
                        </a:cubicBezTo>
                        <a:cubicBezTo>
                          <a:pt x="277877" y="154295"/>
                          <a:pt x="280332" y="151842"/>
                          <a:pt x="283361" y="151842"/>
                        </a:cubicBezTo>
                        <a:lnTo>
                          <a:pt x="297699" y="152101"/>
                        </a:lnTo>
                        <a:cubicBezTo>
                          <a:pt x="297427" y="151383"/>
                          <a:pt x="297281" y="150624"/>
                          <a:pt x="297267" y="149857"/>
                        </a:cubicBezTo>
                        <a:lnTo>
                          <a:pt x="297267" y="149771"/>
                        </a:lnTo>
                        <a:cubicBezTo>
                          <a:pt x="297570" y="146801"/>
                          <a:pt x="299336" y="144179"/>
                          <a:pt x="301974" y="142780"/>
                        </a:cubicBezTo>
                        <a:cubicBezTo>
                          <a:pt x="305648" y="140611"/>
                          <a:pt x="309842" y="139478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09" y="143945"/>
                          <a:pt x="331253" y="149425"/>
                        </a:cubicBezTo>
                        <a:cubicBezTo>
                          <a:pt x="330980" y="152427"/>
                          <a:pt x="329210" y="155089"/>
                          <a:pt x="326546" y="156503"/>
                        </a:cubicBezTo>
                        <a:cubicBezTo>
                          <a:pt x="322870" y="158662"/>
                          <a:pt x="318675" y="159781"/>
                          <a:pt x="314411" y="159739"/>
                        </a:cubicBezTo>
                        <a:lnTo>
                          <a:pt x="314022" y="159783"/>
                        </a:lnTo>
                        <a:cubicBezTo>
                          <a:pt x="309050" y="159967"/>
                          <a:pt x="304168" y="158428"/>
                          <a:pt x="300203" y="155424"/>
                        </a:cubicBezTo>
                        <a:lnTo>
                          <a:pt x="283319" y="155122"/>
                        </a:lnTo>
                        <a:cubicBezTo>
                          <a:pt x="282103" y="155145"/>
                          <a:pt x="281136" y="156150"/>
                          <a:pt x="281159" y="157365"/>
                        </a:cubicBezTo>
                        <a:cubicBezTo>
                          <a:pt x="281182" y="158564"/>
                          <a:pt x="282161" y="159523"/>
                          <a:pt x="283361" y="159524"/>
                        </a:cubicBezTo>
                        <a:lnTo>
                          <a:pt x="304263" y="159653"/>
                        </a:lnTo>
                        <a:cubicBezTo>
                          <a:pt x="305895" y="160286"/>
                          <a:pt x="307588" y="160749"/>
                          <a:pt x="309315" y="161034"/>
                        </a:cubicBezTo>
                        <a:lnTo>
                          <a:pt x="310697" y="161250"/>
                        </a:lnTo>
                        <a:lnTo>
                          <a:pt x="310697" y="175534"/>
                        </a:lnTo>
                        <a:lnTo>
                          <a:pt x="309402" y="175793"/>
                        </a:lnTo>
                        <a:cubicBezTo>
                          <a:pt x="308357" y="175994"/>
                          <a:pt x="307332" y="176282"/>
                          <a:pt x="306336" y="176655"/>
                        </a:cubicBezTo>
                        <a:cubicBezTo>
                          <a:pt x="302690" y="177929"/>
                          <a:pt x="299413" y="180078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5"/>
                        </a:lnTo>
                        <a:cubicBezTo>
                          <a:pt x="330821" y="181920"/>
                          <a:pt x="330303" y="181532"/>
                          <a:pt x="329785" y="181101"/>
                        </a:cubicBezTo>
                        <a:cubicBezTo>
                          <a:pt x="329387" y="180719"/>
                          <a:pt x="328969" y="180358"/>
                          <a:pt x="328532" y="180021"/>
                        </a:cubicBezTo>
                        <a:cubicBezTo>
                          <a:pt x="327971" y="179633"/>
                          <a:pt x="327366" y="179288"/>
                          <a:pt x="326805" y="178899"/>
                        </a:cubicBezTo>
                        <a:cubicBezTo>
                          <a:pt x="326374" y="178641"/>
                          <a:pt x="325941" y="178339"/>
                          <a:pt x="325509" y="178080"/>
                        </a:cubicBezTo>
                        <a:cubicBezTo>
                          <a:pt x="324540" y="177596"/>
                          <a:pt x="323545" y="177164"/>
                          <a:pt x="322530" y="176785"/>
                        </a:cubicBezTo>
                        <a:lnTo>
                          <a:pt x="322185" y="176656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3"/>
                        </a:cubicBezTo>
                        <a:lnTo>
                          <a:pt x="317823" y="175534"/>
                        </a:lnTo>
                        <a:lnTo>
                          <a:pt x="317823" y="161163"/>
                        </a:lnTo>
                        <a:lnTo>
                          <a:pt x="319162" y="160905"/>
                        </a:lnTo>
                        <a:cubicBezTo>
                          <a:pt x="319723" y="160776"/>
                          <a:pt x="320285" y="160645"/>
                          <a:pt x="320802" y="160516"/>
                        </a:cubicBezTo>
                        <a:cubicBezTo>
                          <a:pt x="321607" y="160332"/>
                          <a:pt x="322400" y="160101"/>
                          <a:pt x="323177" y="159825"/>
                        </a:cubicBezTo>
                        <a:cubicBezTo>
                          <a:pt x="323399" y="159773"/>
                          <a:pt x="323616" y="159701"/>
                          <a:pt x="323825" y="159610"/>
                        </a:cubicBezTo>
                        <a:lnTo>
                          <a:pt x="324387" y="159523"/>
                        </a:lnTo>
                        <a:lnTo>
                          <a:pt x="345158" y="159523"/>
                        </a:lnTo>
                        <a:cubicBezTo>
                          <a:pt x="346372" y="159518"/>
                          <a:pt x="347355" y="158536"/>
                          <a:pt x="347360" y="157323"/>
                        </a:cubicBezTo>
                        <a:close/>
                        <a:moveTo>
                          <a:pt x="324775" y="153741"/>
                        </a:moveTo>
                        <a:cubicBezTo>
                          <a:pt x="325769" y="153137"/>
                          <a:pt x="328014" y="151497"/>
                          <a:pt x="327971" y="149469"/>
                        </a:cubicBezTo>
                        <a:cubicBezTo>
                          <a:pt x="327927" y="146318"/>
                          <a:pt x="322185" y="142780"/>
                          <a:pt x="314498" y="142780"/>
                        </a:cubicBezTo>
                        <a:lnTo>
                          <a:pt x="314152" y="142780"/>
                        </a:lnTo>
                        <a:cubicBezTo>
                          <a:pt x="310499" y="142761"/>
                          <a:pt x="306907" y="143714"/>
                          <a:pt x="303744" y="145542"/>
                        </a:cubicBezTo>
                        <a:cubicBezTo>
                          <a:pt x="302794" y="146146"/>
                          <a:pt x="300505" y="147786"/>
                          <a:pt x="300549" y="149814"/>
                        </a:cubicBezTo>
                        <a:cubicBezTo>
                          <a:pt x="300592" y="152965"/>
                          <a:pt x="306336" y="156459"/>
                          <a:pt x="314022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8" y="182054"/>
                          <a:pt x="293810" y="181233"/>
                          <a:pt x="294547" y="180453"/>
                        </a:cubicBezTo>
                        <a:lnTo>
                          <a:pt x="246655" y="144419"/>
                        </a:lnTo>
                        <a:lnTo>
                          <a:pt x="243028" y="182913"/>
                        </a:lnTo>
                        <a:close/>
                        <a:moveTo>
                          <a:pt x="221220" y="149296"/>
                        </a:moveTo>
                        <a:lnTo>
                          <a:pt x="236205" y="87025"/>
                        </a:lnTo>
                        <a:lnTo>
                          <a:pt x="230030" y="84522"/>
                        </a:lnTo>
                        <a:lnTo>
                          <a:pt x="215736" y="143989"/>
                        </a:lnTo>
                        <a:lnTo>
                          <a:pt x="214094" y="143470"/>
                        </a:lnTo>
                        <a:cubicBezTo>
                          <a:pt x="213070" y="143168"/>
                          <a:pt x="212010" y="143009"/>
                          <a:pt x="210942" y="142996"/>
                        </a:cubicBezTo>
                        <a:lnTo>
                          <a:pt x="169528" y="142996"/>
                        </a:lnTo>
                        <a:lnTo>
                          <a:pt x="155191" y="83271"/>
                        </a:lnTo>
                        <a:lnTo>
                          <a:pt x="148929" y="85386"/>
                        </a:lnTo>
                        <a:lnTo>
                          <a:pt x="163439" y="145715"/>
                        </a:lnTo>
                        <a:lnTo>
                          <a:pt x="162749" y="146361"/>
                        </a:lnTo>
                        <a:cubicBezTo>
                          <a:pt x="159416" y="149786"/>
                          <a:pt x="157596" y="154402"/>
                          <a:pt x="157696" y="159178"/>
                        </a:cubicBezTo>
                        <a:lnTo>
                          <a:pt x="157696" y="182913"/>
                        </a:lnTo>
                        <a:lnTo>
                          <a:pt x="223940" y="182913"/>
                        </a:lnTo>
                        <a:lnTo>
                          <a:pt x="223940" y="159179"/>
                        </a:lnTo>
                        <a:cubicBezTo>
                          <a:pt x="223964" y="155919"/>
                          <a:pt x="223146" y="152708"/>
                          <a:pt x="221565" y="149857"/>
                        </a:cubicBezTo>
                        <a:close/>
                        <a:moveTo>
                          <a:pt x="213360" y="139932"/>
                        </a:moveTo>
                        <a:lnTo>
                          <a:pt x="226920" y="83487"/>
                        </a:lnTo>
                        <a:lnTo>
                          <a:pt x="219967" y="80423"/>
                        </a:lnTo>
                        <a:lnTo>
                          <a:pt x="216470" y="78998"/>
                        </a:lnTo>
                        <a:lnTo>
                          <a:pt x="199066" y="99324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9"/>
                        </a:lnTo>
                        <a:lnTo>
                          <a:pt x="158300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5"/>
                          <a:pt x="213360" y="139932"/>
                        </a:cubicBezTo>
                        <a:close/>
                        <a:moveTo>
                          <a:pt x="220615" y="45166"/>
                        </a:moveTo>
                        <a:cubicBezTo>
                          <a:pt x="220579" y="44836"/>
                          <a:pt x="220565" y="44505"/>
                          <a:pt x="220572" y="44173"/>
                        </a:cubicBezTo>
                        <a:lnTo>
                          <a:pt x="219967" y="42404"/>
                        </a:lnTo>
                        <a:cubicBezTo>
                          <a:pt x="219932" y="42248"/>
                          <a:pt x="219918" y="42089"/>
                          <a:pt x="219925" y="41930"/>
                        </a:cubicBezTo>
                        <a:lnTo>
                          <a:pt x="219795" y="41628"/>
                        </a:lnTo>
                        <a:lnTo>
                          <a:pt x="219795" y="36493"/>
                        </a:lnTo>
                        <a:cubicBezTo>
                          <a:pt x="221509" y="21763"/>
                          <a:pt x="210950" y="8435"/>
                          <a:pt x="196210" y="6722"/>
                        </a:cubicBezTo>
                        <a:cubicBezTo>
                          <a:pt x="181471" y="5009"/>
                          <a:pt x="168133" y="15560"/>
                          <a:pt x="166419" y="30289"/>
                        </a:cubicBezTo>
                        <a:cubicBezTo>
                          <a:pt x="166179" y="32350"/>
                          <a:pt x="166179" y="34432"/>
                          <a:pt x="166419" y="36493"/>
                        </a:cubicBezTo>
                        <a:lnTo>
                          <a:pt x="166419" y="40031"/>
                        </a:lnTo>
                        <a:cubicBezTo>
                          <a:pt x="166397" y="40250"/>
                          <a:pt x="166353" y="40467"/>
                          <a:pt x="166290" y="40679"/>
                        </a:cubicBezTo>
                        <a:lnTo>
                          <a:pt x="166246" y="41109"/>
                        </a:lnTo>
                        <a:lnTo>
                          <a:pt x="166117" y="41412"/>
                        </a:lnTo>
                        <a:lnTo>
                          <a:pt x="164865" y="44087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5" y="46633"/>
                          <a:pt x="167412" y="47755"/>
                          <a:pt x="168276" y="48877"/>
                        </a:cubicBezTo>
                        <a:lnTo>
                          <a:pt x="168707" y="48877"/>
                        </a:lnTo>
                        <a:lnTo>
                          <a:pt x="168707" y="49439"/>
                        </a:lnTo>
                        <a:cubicBezTo>
                          <a:pt x="170841" y="52698"/>
                          <a:pt x="173496" y="55585"/>
                          <a:pt x="176567" y="57983"/>
                        </a:cubicBezTo>
                        <a:cubicBezTo>
                          <a:pt x="181141" y="59885"/>
                          <a:pt x="186088" y="60726"/>
                          <a:pt x="191034" y="60443"/>
                        </a:cubicBezTo>
                        <a:cubicBezTo>
                          <a:pt x="196778" y="60579"/>
                          <a:pt x="202503" y="59733"/>
                          <a:pt x="207962" y="57939"/>
                        </a:cubicBezTo>
                        <a:cubicBezTo>
                          <a:pt x="212806" y="54350"/>
                          <a:pt x="217073" y="50042"/>
                          <a:pt x="220615" y="45166"/>
                        </a:cubicBezTo>
                        <a:close/>
                        <a:moveTo>
                          <a:pt x="198850" y="94534"/>
                        </a:moveTo>
                        <a:lnTo>
                          <a:pt x="213231" y="77704"/>
                        </a:lnTo>
                        <a:lnTo>
                          <a:pt x="212886" y="77531"/>
                        </a:lnTo>
                        <a:lnTo>
                          <a:pt x="212842" y="77531"/>
                        </a:lnTo>
                        <a:lnTo>
                          <a:pt x="212367" y="77359"/>
                        </a:lnTo>
                        <a:cubicBezTo>
                          <a:pt x="208438" y="84154"/>
                          <a:pt x="201482" y="88650"/>
                          <a:pt x="193668" y="89441"/>
                        </a:cubicBezTo>
                        <a:close/>
                        <a:moveTo>
                          <a:pt x="211244" y="72914"/>
                        </a:moveTo>
                        <a:cubicBezTo>
                          <a:pt x="214175" y="67375"/>
                          <a:pt x="215939" y="61295"/>
                          <a:pt x="216426" y="55048"/>
                        </a:cubicBezTo>
                        <a:cubicBezTo>
                          <a:pt x="214401" y="57422"/>
                          <a:pt x="211975" y="59423"/>
                          <a:pt x="209258" y="60960"/>
                        </a:cubicBezTo>
                        <a:cubicBezTo>
                          <a:pt x="203394" y="62947"/>
                          <a:pt x="197224" y="63882"/>
                          <a:pt x="191034" y="63722"/>
                        </a:cubicBezTo>
                        <a:cubicBezTo>
                          <a:pt x="185536" y="63951"/>
                          <a:pt x="180054" y="62979"/>
                          <a:pt x="174970" y="60874"/>
                        </a:cubicBezTo>
                        <a:cubicBezTo>
                          <a:pt x="172694" y="59319"/>
                          <a:pt x="170682" y="57411"/>
                          <a:pt x="169010" y="55221"/>
                        </a:cubicBezTo>
                        <a:cubicBezTo>
                          <a:pt x="169550" y="61376"/>
                          <a:pt x="171312" y="67361"/>
                          <a:pt x="174193" y="72828"/>
                        </a:cubicBezTo>
                        <a:cubicBezTo>
                          <a:pt x="174279" y="72957"/>
                          <a:pt x="174235" y="73043"/>
                          <a:pt x="174279" y="73173"/>
                        </a:cubicBezTo>
                        <a:cubicBezTo>
                          <a:pt x="177884" y="83354"/>
                          <a:pt x="189065" y="88687"/>
                          <a:pt x="199254" y="85085"/>
                        </a:cubicBezTo>
                        <a:cubicBezTo>
                          <a:pt x="204807" y="83121"/>
                          <a:pt x="209180" y="78762"/>
                          <a:pt x="211158" y="73216"/>
                        </a:cubicBezTo>
                        <a:cubicBezTo>
                          <a:pt x="211201" y="73129"/>
                          <a:pt x="211158" y="73000"/>
                          <a:pt x="211244" y="72914"/>
                        </a:cubicBezTo>
                        <a:close/>
                        <a:moveTo>
                          <a:pt x="185118" y="95310"/>
                        </a:moveTo>
                        <a:lnTo>
                          <a:pt x="191811" y="89441"/>
                        </a:lnTo>
                        <a:cubicBezTo>
                          <a:pt x="183963" y="88650"/>
                          <a:pt x="176982" y="84117"/>
                          <a:pt x="173070" y="77272"/>
                        </a:cubicBezTo>
                        <a:lnTo>
                          <a:pt x="171688" y="77747"/>
                        </a:lnTo>
                        <a:close/>
                        <a:moveTo>
                          <a:pt x="159812" y="144679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4"/>
                        </a:lnTo>
                        <a:lnTo>
                          <a:pt x="114425" y="109724"/>
                        </a:lnTo>
                        <a:cubicBezTo>
                          <a:pt x="117454" y="109724"/>
                          <a:pt x="119909" y="112178"/>
                          <a:pt x="119909" y="115205"/>
                        </a:cubicBezTo>
                        <a:cubicBezTo>
                          <a:pt x="119909" y="118231"/>
                          <a:pt x="117454" y="120685"/>
                          <a:pt x="114425" y="120685"/>
                        </a:cubicBezTo>
                        <a:lnTo>
                          <a:pt x="96979" y="120772"/>
                        </a:lnTo>
                        <a:cubicBezTo>
                          <a:pt x="94924" y="122020"/>
                          <a:pt x="92698" y="122965"/>
                          <a:pt x="90372" y="123577"/>
                        </a:cubicBezTo>
                        <a:lnTo>
                          <a:pt x="90372" y="144074"/>
                        </a:lnTo>
                        <a:cubicBezTo>
                          <a:pt x="95900" y="142651"/>
                          <a:pt x="112699" y="137040"/>
                          <a:pt x="128504" y="130697"/>
                        </a:cubicBezTo>
                        <a:cubicBezTo>
                          <a:pt x="130525" y="129697"/>
                          <a:pt x="132891" y="129665"/>
                          <a:pt x="134938" y="130610"/>
                        </a:cubicBezTo>
                        <a:cubicBezTo>
                          <a:pt x="136468" y="131408"/>
                          <a:pt x="137584" y="132822"/>
                          <a:pt x="138005" y="134495"/>
                        </a:cubicBezTo>
                        <a:lnTo>
                          <a:pt x="142106" y="182913"/>
                        </a:lnTo>
                        <a:lnTo>
                          <a:pt x="154415" y="182913"/>
                        </a:lnTo>
                        <a:lnTo>
                          <a:pt x="154415" y="159179"/>
                        </a:lnTo>
                        <a:cubicBezTo>
                          <a:pt x="154328" y="153840"/>
                          <a:pt x="156255" y="148663"/>
                          <a:pt x="159812" y="144679"/>
                        </a:cubicBezTo>
                        <a:close/>
                        <a:moveTo>
                          <a:pt x="138824" y="182913"/>
                        </a:moveTo>
                        <a:lnTo>
                          <a:pt x="134766" y="135056"/>
                        </a:lnTo>
                        <a:cubicBezTo>
                          <a:pt x="134503" y="134391"/>
                          <a:pt x="134013" y="133841"/>
                          <a:pt x="133383" y="133502"/>
                        </a:cubicBezTo>
                        <a:cubicBezTo>
                          <a:pt x="132176" y="133082"/>
                          <a:pt x="130849" y="133175"/>
                          <a:pt x="129713" y="133760"/>
                        </a:cubicBezTo>
                        <a:cubicBezTo>
                          <a:pt x="116885" y="138975"/>
                          <a:pt x="103797" y="143527"/>
                          <a:pt x="90501" y="147398"/>
                        </a:cubicBezTo>
                        <a:lnTo>
                          <a:pt x="90372" y="146793"/>
                        </a:lnTo>
                        <a:lnTo>
                          <a:pt x="90372" y="171391"/>
                        </a:lnTo>
                        <a:cubicBezTo>
                          <a:pt x="91106" y="171607"/>
                          <a:pt x="91840" y="171822"/>
                          <a:pt x="92574" y="172081"/>
                        </a:cubicBezTo>
                        <a:cubicBezTo>
                          <a:pt x="98232" y="174082"/>
                          <a:pt x="103074" y="177888"/>
                          <a:pt x="106350" y="182913"/>
                        </a:cubicBezTo>
                        <a:close/>
                        <a:moveTo>
                          <a:pt x="116628" y="115205"/>
                        </a:moveTo>
                        <a:cubicBezTo>
                          <a:pt x="116623" y="113991"/>
                          <a:pt x="115639" y="113009"/>
                          <a:pt x="114425" y="113004"/>
                        </a:cubicBezTo>
                        <a:lnTo>
                          <a:pt x="100175" y="113004"/>
                        </a:lnTo>
                        <a:lnTo>
                          <a:pt x="100563" y="111062"/>
                        </a:lnTo>
                        <a:cubicBezTo>
                          <a:pt x="100676" y="110537"/>
                          <a:pt x="100734" y="110002"/>
                          <a:pt x="100736" y="109465"/>
                        </a:cubicBezTo>
                        <a:cubicBezTo>
                          <a:pt x="100736" y="109101"/>
                          <a:pt x="100692" y="108739"/>
                          <a:pt x="100607" y="108386"/>
                        </a:cubicBezTo>
                        <a:cubicBezTo>
                          <a:pt x="99657" y="102431"/>
                          <a:pt x="91797" y="97943"/>
                          <a:pt x="82296" y="97943"/>
                        </a:cubicBezTo>
                        <a:lnTo>
                          <a:pt x="81908" y="97986"/>
                        </a:lnTo>
                        <a:cubicBezTo>
                          <a:pt x="81114" y="97999"/>
                          <a:pt x="80321" y="98057"/>
                          <a:pt x="79533" y="98159"/>
                        </a:cubicBezTo>
                        <a:cubicBezTo>
                          <a:pt x="79114" y="98147"/>
                          <a:pt x="78694" y="98175"/>
                          <a:pt x="78280" y="98245"/>
                        </a:cubicBezTo>
                        <a:cubicBezTo>
                          <a:pt x="75110" y="98626"/>
                          <a:pt x="72053" y="99654"/>
                          <a:pt x="69298" y="101266"/>
                        </a:cubicBezTo>
                        <a:cubicBezTo>
                          <a:pt x="69169" y="101353"/>
                          <a:pt x="69039" y="101396"/>
                          <a:pt x="68909" y="101482"/>
                        </a:cubicBezTo>
                        <a:cubicBezTo>
                          <a:pt x="66250" y="102940"/>
                          <a:pt x="64324" y="105444"/>
                          <a:pt x="63598" y="108386"/>
                        </a:cubicBezTo>
                        <a:cubicBezTo>
                          <a:pt x="63483" y="108911"/>
                          <a:pt x="63425" y="109446"/>
                          <a:pt x="63425" y="109983"/>
                        </a:cubicBezTo>
                        <a:cubicBezTo>
                          <a:pt x="63432" y="110358"/>
                          <a:pt x="63461" y="110733"/>
                          <a:pt x="63512" y="111105"/>
                        </a:cubicBezTo>
                        <a:lnTo>
                          <a:pt x="63857" y="113004"/>
                        </a:lnTo>
                        <a:lnTo>
                          <a:pt x="52629" y="113004"/>
                        </a:lnTo>
                        <a:cubicBezTo>
                          <a:pt x="51413" y="113004"/>
                          <a:pt x="50427" y="113990"/>
                          <a:pt x="50427" y="115205"/>
                        </a:cubicBezTo>
                        <a:cubicBezTo>
                          <a:pt x="50427" y="116420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5" y="117664"/>
                        </a:lnTo>
                        <a:cubicBezTo>
                          <a:pt x="68391" y="117837"/>
                          <a:pt x="68607" y="117924"/>
                          <a:pt x="68780" y="118053"/>
                        </a:cubicBezTo>
                        <a:cubicBezTo>
                          <a:pt x="69673" y="118618"/>
                          <a:pt x="70612" y="119109"/>
                          <a:pt x="71587" y="119520"/>
                        </a:cubicBezTo>
                        <a:cubicBezTo>
                          <a:pt x="71691" y="119555"/>
                          <a:pt x="71792" y="119598"/>
                          <a:pt x="71889" y="119650"/>
                        </a:cubicBezTo>
                        <a:cubicBezTo>
                          <a:pt x="73026" y="120098"/>
                          <a:pt x="74195" y="120459"/>
                          <a:pt x="75387" y="120728"/>
                        </a:cubicBezTo>
                        <a:cubicBezTo>
                          <a:pt x="75690" y="120814"/>
                          <a:pt x="75949" y="120858"/>
                          <a:pt x="76251" y="120944"/>
                        </a:cubicBezTo>
                        <a:cubicBezTo>
                          <a:pt x="76510" y="120988"/>
                          <a:pt x="76769" y="121030"/>
                          <a:pt x="77072" y="121073"/>
                        </a:cubicBezTo>
                        <a:cubicBezTo>
                          <a:pt x="77546" y="121160"/>
                          <a:pt x="78022" y="121246"/>
                          <a:pt x="78540" y="121289"/>
                        </a:cubicBezTo>
                        <a:lnTo>
                          <a:pt x="79964" y="121462"/>
                        </a:lnTo>
                        <a:lnTo>
                          <a:pt x="79964" y="174023"/>
                        </a:lnTo>
                        <a:lnTo>
                          <a:pt x="78669" y="174325"/>
                        </a:lnTo>
                        <a:cubicBezTo>
                          <a:pt x="77655" y="174518"/>
                          <a:pt x="76659" y="174792"/>
                          <a:pt x="75690" y="175145"/>
                        </a:cubicBezTo>
                        <a:cubicBezTo>
                          <a:pt x="75642" y="175139"/>
                          <a:pt x="75595" y="175155"/>
                          <a:pt x="75561" y="175189"/>
                        </a:cubicBezTo>
                        <a:lnTo>
                          <a:pt x="75430" y="175232"/>
                        </a:lnTo>
                        <a:cubicBezTo>
                          <a:pt x="74218" y="175657"/>
                          <a:pt x="73048" y="176192"/>
                          <a:pt x="71933" y="176828"/>
                        </a:cubicBezTo>
                        <a:cubicBezTo>
                          <a:pt x="71457" y="177087"/>
                          <a:pt x="70983" y="177476"/>
                          <a:pt x="70507" y="177777"/>
                        </a:cubicBezTo>
                        <a:cubicBezTo>
                          <a:pt x="69859" y="178209"/>
                          <a:pt x="69212" y="178598"/>
                          <a:pt x="68651" y="179030"/>
                        </a:cubicBezTo>
                        <a:cubicBezTo>
                          <a:pt x="68133" y="179418"/>
                          <a:pt x="67744" y="179892"/>
                          <a:pt x="67268" y="180324"/>
                        </a:cubicBezTo>
                        <a:cubicBezTo>
                          <a:pt x="66719" y="180794"/>
                          <a:pt x="66199" y="181299"/>
                          <a:pt x="65714" y="181835"/>
                        </a:cubicBezTo>
                        <a:cubicBezTo>
                          <a:pt x="65412" y="182179"/>
                          <a:pt x="65152" y="182568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1"/>
                          <a:pt x="95703" y="176680"/>
                          <a:pt x="91451" y="175188"/>
                        </a:cubicBezTo>
                        <a:cubicBezTo>
                          <a:pt x="90455" y="174816"/>
                          <a:pt x="89430" y="174527"/>
                          <a:pt x="88385" y="174325"/>
                        </a:cubicBezTo>
                        <a:lnTo>
                          <a:pt x="87090" y="174023"/>
                        </a:lnTo>
                        <a:lnTo>
                          <a:pt x="87090" y="121030"/>
                        </a:lnTo>
                        <a:lnTo>
                          <a:pt x="88342" y="120728"/>
                        </a:lnTo>
                        <a:cubicBezTo>
                          <a:pt x="90761" y="120193"/>
                          <a:pt x="93079" y="119275"/>
                          <a:pt x="95208" y="118009"/>
                        </a:cubicBezTo>
                        <a:lnTo>
                          <a:pt x="96072" y="117405"/>
                        </a:lnTo>
                        <a:lnTo>
                          <a:pt x="114425" y="117405"/>
                        </a:lnTo>
                        <a:cubicBezTo>
                          <a:pt x="115639" y="117400"/>
                          <a:pt x="116623" y="116418"/>
                          <a:pt x="116628" y="11520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0" name="Google Shape;620;p4"/>
                  <p:cNvSpPr/>
                  <p:nvPr/>
                </p:nvSpPr>
                <p:spPr>
                  <a:xfrm>
                    <a:off x="5441121" y="3255639"/>
                    <a:ext cx="34028" cy="20282"/>
                  </a:xfrm>
                  <a:custGeom>
                    <a:rect b="b" l="l" r="r" t="t"/>
                    <a:pathLst>
                      <a:path extrusionOk="0" h="20282" w="34028">
                        <a:moveTo>
                          <a:pt x="34362" y="9907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3"/>
                        </a:cubicBezTo>
                        <a:lnTo>
                          <a:pt x="17089" y="20263"/>
                        </a:lnTo>
                        <a:cubicBezTo>
                          <a:pt x="7934" y="20263"/>
                          <a:pt x="420" y="15819"/>
                          <a:pt x="334" y="10339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5"/>
                          <a:pt x="12954" y="-24"/>
                          <a:pt x="17218" y="25"/>
                        </a:cubicBezTo>
                        <a:lnTo>
                          <a:pt x="17564" y="-19"/>
                        </a:lnTo>
                        <a:cubicBezTo>
                          <a:pt x="26762" y="-19"/>
                          <a:pt x="34276" y="4426"/>
                          <a:pt x="34362" y="9907"/>
                        </a:cubicBezTo>
                        <a:close/>
                        <a:moveTo>
                          <a:pt x="27841" y="14222"/>
                        </a:moveTo>
                        <a:cubicBezTo>
                          <a:pt x="28835" y="13617"/>
                          <a:pt x="31080" y="11978"/>
                          <a:pt x="31080" y="9950"/>
                        </a:cubicBezTo>
                        <a:cubicBezTo>
                          <a:pt x="31037" y="6799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4"/>
                          <a:pt x="9983" y="4184"/>
                          <a:pt x="6811" y="6022"/>
                        </a:cubicBezTo>
                        <a:cubicBezTo>
                          <a:pt x="5861" y="6627"/>
                          <a:pt x="3573" y="8310"/>
                          <a:pt x="3615" y="10295"/>
                        </a:cubicBezTo>
                        <a:cubicBezTo>
                          <a:pt x="3658" y="13445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5"/>
                          <a:pt x="24684" y="16061"/>
                          <a:pt x="27841" y="1422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9" name="Shape 2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0" name="Google Shape;2930;g27103d2d19d_3_267"/>
          <p:cNvSpPr txBox="1"/>
          <p:nvPr/>
        </p:nvSpPr>
        <p:spPr>
          <a:xfrm>
            <a:off x="5574800" y="1631300"/>
            <a:ext cx="3118500" cy="21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latin typeface="Instrument Sans"/>
                <a:ea typeface="Instrument Sans"/>
                <a:cs typeface="Instrument Sans"/>
                <a:sym typeface="Instrument Sans"/>
              </a:rPr>
              <a:t>Più della metà dell’investimento totale all’interno dell’Unione Europea nel 2021 è stato effettuato dalle imprese, rappresentando il </a:t>
            </a:r>
            <a:r>
              <a:rPr b="1" lang="en">
                <a:latin typeface="Instrument Sans"/>
                <a:ea typeface="Instrument Sans"/>
                <a:cs typeface="Instrument Sans"/>
                <a:sym typeface="Instrument Sans"/>
              </a:rPr>
              <a:t>50,5% </a:t>
            </a:r>
            <a:r>
              <a:rPr lang="en">
                <a:latin typeface="Instrument Sans"/>
                <a:ea typeface="Instrument Sans"/>
                <a:cs typeface="Instrument Sans"/>
                <a:sym typeface="Instrument Sans"/>
              </a:rPr>
              <a:t>del totale. Circa </a:t>
            </a:r>
            <a:r>
              <a:rPr b="1" lang="en">
                <a:latin typeface="Instrument Sans"/>
                <a:ea typeface="Instrument Sans"/>
                <a:cs typeface="Instrument Sans"/>
                <a:sym typeface="Instrument Sans"/>
              </a:rPr>
              <a:t>un terzo </a:t>
            </a:r>
            <a:r>
              <a:rPr lang="en">
                <a:latin typeface="Instrument Sans"/>
                <a:ea typeface="Instrument Sans"/>
                <a:cs typeface="Instrument Sans"/>
                <a:sym typeface="Instrument Sans"/>
              </a:rPr>
              <a:t>della spesa complessiva </a:t>
            </a:r>
            <a:r>
              <a:rPr b="1" lang="en">
                <a:latin typeface="Instrument Sans"/>
                <a:ea typeface="Instrument Sans"/>
                <a:cs typeface="Instrument Sans"/>
                <a:sym typeface="Instrument Sans"/>
              </a:rPr>
              <a:t>(30,3%)</a:t>
            </a:r>
            <a:r>
              <a:rPr lang="en">
                <a:latin typeface="Instrument Sans"/>
                <a:ea typeface="Instrument Sans"/>
                <a:cs typeface="Instrument Sans"/>
                <a:sym typeface="Instrument Sans"/>
              </a:rPr>
              <a:t>, è stato coperto dal governo, mentre il </a:t>
            </a:r>
            <a:r>
              <a:rPr b="1" lang="en">
                <a:latin typeface="Instrument Sans"/>
                <a:ea typeface="Instrument Sans"/>
                <a:cs typeface="Instrument Sans"/>
                <a:sym typeface="Instrument Sans"/>
              </a:rPr>
              <a:t>9,7% </a:t>
            </a:r>
            <a:r>
              <a:rPr lang="en">
                <a:latin typeface="Instrument Sans"/>
                <a:ea typeface="Instrument Sans"/>
                <a:cs typeface="Instrument Sans"/>
                <a:sym typeface="Instrument Sans"/>
              </a:rPr>
              <a:t>proviene dal resto del mondo.</a:t>
            </a:r>
            <a:endParaRPr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2931" name="Google Shape;2931;g27103d2d19d_3_267"/>
          <p:cNvSpPr txBox="1"/>
          <p:nvPr>
            <p:ph idx="2" type="title"/>
          </p:nvPr>
        </p:nvSpPr>
        <p:spPr>
          <a:xfrm>
            <a:off x="302300" y="342550"/>
            <a:ext cx="8391000" cy="412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Chi finanzia queste attività?</a:t>
            </a:r>
            <a:endParaRPr sz="3200"/>
          </a:p>
        </p:txBody>
      </p:sp>
      <p:pic>
        <p:nvPicPr>
          <p:cNvPr id="2932" name="Google Shape;2932;g27103d2d19d_3_267"/>
          <p:cNvPicPr preferRelativeResize="0"/>
          <p:nvPr/>
        </p:nvPicPr>
        <p:blipFill rotWithShape="1">
          <a:blip r:embed="rId3">
            <a:alphaModFix/>
          </a:blip>
          <a:srcRect b="0" l="1494" r="20678" t="3138"/>
          <a:stretch/>
        </p:blipFill>
        <p:spPr>
          <a:xfrm>
            <a:off x="302300" y="1241425"/>
            <a:ext cx="4234775" cy="2749674"/>
          </a:xfrm>
          <a:prstGeom prst="rect">
            <a:avLst/>
          </a:prstGeom>
          <a:noFill/>
          <a:ln>
            <a:noFill/>
          </a:ln>
        </p:spPr>
      </p:pic>
      <p:sp>
        <p:nvSpPr>
          <p:cNvPr id="2933" name="Google Shape;2933;g27103d2d19d_3_267"/>
          <p:cNvSpPr txBox="1"/>
          <p:nvPr/>
        </p:nvSpPr>
        <p:spPr>
          <a:xfrm>
            <a:off x="1169725" y="4311300"/>
            <a:ext cx="3167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E9E9E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Fonte: </a:t>
            </a:r>
            <a:r>
              <a:rPr lang="en">
                <a:solidFill>
                  <a:srgbClr val="9E9E9E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www.ec.europa.eu/eurostat</a:t>
            </a:r>
            <a:r>
              <a:rPr lang="en">
                <a:solidFill>
                  <a:srgbClr val="9E9E9E"/>
                </a:solidFill>
              </a:rPr>
              <a:t> </a:t>
            </a:r>
            <a:endParaRPr sz="1600">
              <a:solidFill>
                <a:srgbClr val="9E9E9E"/>
              </a:solidFill>
            </a:endParaRPr>
          </a:p>
        </p:txBody>
      </p:sp>
      <p:sp>
        <p:nvSpPr>
          <p:cNvPr id="2934" name="Google Shape;2934;g27103d2d19d_3_267"/>
          <p:cNvSpPr/>
          <p:nvPr/>
        </p:nvSpPr>
        <p:spPr>
          <a:xfrm>
            <a:off x="4337050" y="2559050"/>
            <a:ext cx="1114500" cy="1140300"/>
          </a:xfrm>
          <a:prstGeom prst="diagStripe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8" name="Shape 2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9" name="Google Shape;2939;g2db7ae8c4ba_1_11"/>
          <p:cNvGrpSpPr/>
          <p:nvPr/>
        </p:nvGrpSpPr>
        <p:grpSpPr>
          <a:xfrm>
            <a:off x="4" y="1998208"/>
            <a:ext cx="1399759" cy="2618837"/>
            <a:chOff x="4" y="1998208"/>
            <a:chExt cx="1399759" cy="2618837"/>
          </a:xfrm>
        </p:grpSpPr>
        <p:sp>
          <p:nvSpPr>
            <p:cNvPr id="2940" name="Google Shape;2940;g2db7ae8c4ba_1_11"/>
            <p:cNvSpPr/>
            <p:nvPr/>
          </p:nvSpPr>
          <p:spPr>
            <a:xfrm>
              <a:off x="4" y="1998208"/>
              <a:ext cx="1399047" cy="2617668"/>
            </a:xfrm>
            <a:custGeom>
              <a:rect b="b" l="l" r="r" t="t"/>
              <a:pathLst>
                <a:path extrusionOk="0" h="1783760" w="953354">
                  <a:moveTo>
                    <a:pt x="0" y="0"/>
                  </a:moveTo>
                  <a:lnTo>
                    <a:pt x="953354" y="0"/>
                  </a:lnTo>
                  <a:lnTo>
                    <a:pt x="953354" y="1783760"/>
                  </a:lnTo>
                  <a:lnTo>
                    <a:pt x="0" y="17837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941" name="Google Shape;2941;g2db7ae8c4ba_1_11"/>
            <p:cNvGrpSpPr/>
            <p:nvPr/>
          </p:nvGrpSpPr>
          <p:grpSpPr>
            <a:xfrm>
              <a:off x="66836" y="2055103"/>
              <a:ext cx="973503" cy="737765"/>
              <a:chOff x="3853857" y="2757216"/>
              <a:chExt cx="663059" cy="502496"/>
            </a:xfrm>
          </p:grpSpPr>
          <p:sp>
            <p:nvSpPr>
              <p:cNvPr id="2942" name="Google Shape;2942;g2db7ae8c4ba_1_11"/>
              <p:cNvSpPr/>
              <p:nvPr/>
            </p:nvSpPr>
            <p:spPr>
              <a:xfrm>
                <a:off x="4388237" y="2770504"/>
                <a:ext cx="128679" cy="329110"/>
              </a:xfrm>
              <a:custGeom>
                <a:rect b="b" l="l" r="r" t="t"/>
                <a:pathLst>
                  <a:path extrusionOk="0" h="329110" w="128679">
                    <a:moveTo>
                      <a:pt x="129013" y="17805"/>
                    </a:moveTo>
                    <a:lnTo>
                      <a:pt x="129013" y="311267"/>
                    </a:lnTo>
                    <a:cubicBezTo>
                      <a:pt x="129029" y="321095"/>
                      <a:pt x="121069" y="329075"/>
                      <a:pt x="111234" y="329091"/>
                    </a:cubicBezTo>
                    <a:cubicBezTo>
                      <a:pt x="111214" y="329091"/>
                      <a:pt x="111195" y="329091"/>
                      <a:pt x="111176" y="329091"/>
                    </a:cubicBezTo>
                    <a:lnTo>
                      <a:pt x="334" y="329091"/>
                    </a:lnTo>
                    <a:lnTo>
                      <a:pt x="334" y="-19"/>
                    </a:lnTo>
                    <a:lnTo>
                      <a:pt x="111176" y="-19"/>
                    </a:lnTo>
                    <a:cubicBezTo>
                      <a:pt x="121022" y="-7"/>
                      <a:pt x="129001" y="7966"/>
                      <a:pt x="129013" y="17805"/>
                    </a:cubicBezTo>
                    <a:close/>
                    <a:moveTo>
                      <a:pt x="120094" y="311267"/>
                    </a:moveTo>
                    <a:lnTo>
                      <a:pt x="120094" y="17805"/>
                    </a:lnTo>
                    <a:cubicBezTo>
                      <a:pt x="120074" y="12892"/>
                      <a:pt x="116093" y="8914"/>
                      <a:pt x="111176" y="8893"/>
                    </a:cubicBezTo>
                    <a:lnTo>
                      <a:pt x="9252" y="8893"/>
                    </a:lnTo>
                    <a:lnTo>
                      <a:pt x="9252" y="320179"/>
                    </a:lnTo>
                    <a:lnTo>
                      <a:pt x="111176" y="320179"/>
                    </a:lnTo>
                    <a:cubicBezTo>
                      <a:pt x="116094" y="320187"/>
                      <a:pt x="120087" y="316209"/>
                      <a:pt x="120094" y="311294"/>
                    </a:cubicBezTo>
                    <a:cubicBezTo>
                      <a:pt x="120094" y="311285"/>
                      <a:pt x="120094" y="311276"/>
                      <a:pt x="120094" y="31126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3" name="Google Shape;2943;g2db7ae8c4ba_1_11"/>
              <p:cNvSpPr/>
              <p:nvPr/>
            </p:nvSpPr>
            <p:spPr>
              <a:xfrm>
                <a:off x="3880611" y="3104388"/>
                <a:ext cx="609629" cy="155324"/>
              </a:xfrm>
              <a:custGeom>
                <a:rect b="b" l="l" r="r" t="t"/>
                <a:pathLst>
                  <a:path extrusionOk="0" h="155324" w="609629">
                    <a:moveTo>
                      <a:pt x="609963" y="-19"/>
                    </a:moveTo>
                    <a:lnTo>
                      <a:pt x="609963" y="155305"/>
                    </a:lnTo>
                    <a:lnTo>
                      <a:pt x="495697" y="155305"/>
                    </a:lnTo>
                    <a:lnTo>
                      <a:pt x="468942" y="88624"/>
                    </a:lnTo>
                    <a:lnTo>
                      <a:pt x="208003" y="88624"/>
                    </a:lnTo>
                    <a:lnTo>
                      <a:pt x="181328" y="155305"/>
                    </a:lnTo>
                    <a:lnTo>
                      <a:pt x="334" y="155305"/>
                    </a:lnTo>
                    <a:lnTo>
                      <a:pt x="334" y="-19"/>
                    </a:lnTo>
                    <a:lnTo>
                      <a:pt x="170976" y="-19"/>
                    </a:lnTo>
                    <a:lnTo>
                      <a:pt x="172250" y="2209"/>
                    </a:lnTo>
                    <a:cubicBezTo>
                      <a:pt x="176318" y="9076"/>
                      <a:pt x="183694" y="13305"/>
                      <a:pt x="191679" y="13350"/>
                    </a:cubicBezTo>
                    <a:lnTo>
                      <a:pt x="485346" y="13350"/>
                    </a:lnTo>
                    <a:cubicBezTo>
                      <a:pt x="493315" y="13323"/>
                      <a:pt x="500675" y="9085"/>
                      <a:pt x="504695" y="2209"/>
                    </a:cubicBezTo>
                    <a:lnTo>
                      <a:pt x="506050" y="-19"/>
                    </a:lnTo>
                    <a:close/>
                    <a:moveTo>
                      <a:pt x="601045" y="146393"/>
                    </a:moveTo>
                    <a:lnTo>
                      <a:pt x="601045" y="8893"/>
                    </a:lnTo>
                    <a:lnTo>
                      <a:pt x="510986" y="8893"/>
                    </a:lnTo>
                    <a:cubicBezTo>
                      <a:pt x="505146" y="17277"/>
                      <a:pt x="495568" y="22271"/>
                      <a:pt x="485346" y="22262"/>
                    </a:cubicBezTo>
                    <a:lnTo>
                      <a:pt x="191679" y="22262"/>
                    </a:lnTo>
                    <a:cubicBezTo>
                      <a:pt x="181448" y="22307"/>
                      <a:pt x="171854" y="17305"/>
                      <a:pt x="166039" y="8893"/>
                    </a:cubicBezTo>
                    <a:lnTo>
                      <a:pt x="9252" y="8893"/>
                    </a:lnTo>
                    <a:lnTo>
                      <a:pt x="9252" y="146393"/>
                    </a:lnTo>
                    <a:lnTo>
                      <a:pt x="175276" y="146393"/>
                    </a:lnTo>
                    <a:lnTo>
                      <a:pt x="201952" y="79632"/>
                    </a:lnTo>
                    <a:lnTo>
                      <a:pt x="474994" y="79632"/>
                    </a:lnTo>
                    <a:lnTo>
                      <a:pt x="501749" y="14639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4" name="Google Shape;2944;g2db7ae8c4ba_1_11"/>
              <p:cNvSpPr/>
              <p:nvPr/>
            </p:nvSpPr>
            <p:spPr>
              <a:xfrm>
                <a:off x="4054120" y="2757216"/>
                <a:ext cx="329340" cy="355765"/>
              </a:xfrm>
              <a:custGeom>
                <a:rect b="b" l="l" r="r" t="t"/>
                <a:pathLst>
                  <a:path extrusionOk="0" h="355765" w="329340">
                    <a:moveTo>
                      <a:pt x="329674" y="17726"/>
                    </a:moveTo>
                    <a:lnTo>
                      <a:pt x="329674" y="337922"/>
                    </a:lnTo>
                    <a:cubicBezTo>
                      <a:pt x="329634" y="347750"/>
                      <a:pt x="321672" y="355706"/>
                      <a:pt x="311838" y="355747"/>
                    </a:cubicBezTo>
                    <a:lnTo>
                      <a:pt x="18170" y="355747"/>
                    </a:lnTo>
                    <a:cubicBezTo>
                      <a:pt x="8325" y="355735"/>
                      <a:pt x="346" y="347761"/>
                      <a:pt x="334" y="337922"/>
                    </a:cubicBezTo>
                    <a:lnTo>
                      <a:pt x="334" y="17726"/>
                    </a:lnTo>
                    <a:cubicBezTo>
                      <a:pt x="352" y="7907"/>
                      <a:pt x="8333" y="-38"/>
                      <a:pt x="18159" y="-19"/>
                    </a:cubicBezTo>
                    <a:cubicBezTo>
                      <a:pt x="18163" y="-19"/>
                      <a:pt x="18167" y="-19"/>
                      <a:pt x="18170" y="-19"/>
                    </a:cubicBezTo>
                    <a:lnTo>
                      <a:pt x="311838" y="-19"/>
                    </a:lnTo>
                    <a:cubicBezTo>
                      <a:pt x="321656" y="-16"/>
                      <a:pt x="329628" y="7914"/>
                      <a:pt x="329674" y="17726"/>
                    </a:cubicBezTo>
                    <a:close/>
                    <a:moveTo>
                      <a:pt x="320756" y="337922"/>
                    </a:moveTo>
                    <a:lnTo>
                      <a:pt x="320756" y="17726"/>
                    </a:lnTo>
                    <a:cubicBezTo>
                      <a:pt x="320701" y="12839"/>
                      <a:pt x="316728" y="8904"/>
                      <a:pt x="311838" y="8893"/>
                    </a:cubicBezTo>
                    <a:lnTo>
                      <a:pt x="18170" y="8893"/>
                    </a:lnTo>
                    <a:cubicBezTo>
                      <a:pt x="13269" y="8876"/>
                      <a:pt x="9279" y="12827"/>
                      <a:pt x="9252" y="17725"/>
                    </a:cubicBezTo>
                    <a:lnTo>
                      <a:pt x="9252" y="337922"/>
                    </a:lnTo>
                    <a:cubicBezTo>
                      <a:pt x="9279" y="342821"/>
                      <a:pt x="13269" y="346772"/>
                      <a:pt x="18170" y="346755"/>
                    </a:cubicBezTo>
                    <a:lnTo>
                      <a:pt x="311838" y="346755"/>
                    </a:lnTo>
                    <a:cubicBezTo>
                      <a:pt x="316728" y="346744"/>
                      <a:pt x="320701" y="342809"/>
                      <a:pt x="320756" y="33792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5" name="Google Shape;2945;g2db7ae8c4ba_1_11"/>
              <p:cNvSpPr/>
              <p:nvPr/>
            </p:nvSpPr>
            <p:spPr>
              <a:xfrm>
                <a:off x="4321111" y="2997286"/>
                <a:ext cx="22295" cy="62303"/>
              </a:xfrm>
              <a:custGeom>
                <a:rect b="b" l="l" r="r" t="t"/>
                <a:pathLst>
                  <a:path extrusionOk="0" h="62303" w="22295">
                    <a:moveTo>
                      <a:pt x="22629" y="11121"/>
                    </a:moveTo>
                    <a:lnTo>
                      <a:pt x="22629" y="51145"/>
                    </a:lnTo>
                    <a:cubicBezTo>
                      <a:pt x="22629" y="57297"/>
                      <a:pt x="17638" y="62285"/>
                      <a:pt x="11481" y="62285"/>
                    </a:cubicBezTo>
                    <a:cubicBezTo>
                      <a:pt x="5325" y="62285"/>
                      <a:pt x="334" y="57297"/>
                      <a:pt x="334" y="51145"/>
                    </a:cubicBezTo>
                    <a:lnTo>
                      <a:pt x="334" y="11121"/>
                    </a:lnTo>
                    <a:cubicBezTo>
                      <a:pt x="334" y="4968"/>
                      <a:pt x="5325" y="-19"/>
                      <a:pt x="11481" y="-19"/>
                    </a:cubicBezTo>
                    <a:cubicBezTo>
                      <a:pt x="17638" y="-19"/>
                      <a:pt x="22629" y="4968"/>
                      <a:pt x="22629" y="11121"/>
                    </a:cubicBezTo>
                    <a:close/>
                    <a:moveTo>
                      <a:pt x="13712" y="51145"/>
                    </a:moveTo>
                    <a:lnTo>
                      <a:pt x="13712" y="11121"/>
                    </a:lnTo>
                    <a:cubicBezTo>
                      <a:pt x="13679" y="9917"/>
                      <a:pt x="12687" y="8961"/>
                      <a:pt x="11482" y="8972"/>
                    </a:cubicBezTo>
                    <a:cubicBezTo>
                      <a:pt x="10290" y="8933"/>
                      <a:pt x="9292" y="9867"/>
                      <a:pt x="9253" y="11059"/>
                    </a:cubicBezTo>
                    <a:cubicBezTo>
                      <a:pt x="9252" y="11079"/>
                      <a:pt x="9252" y="11100"/>
                      <a:pt x="9252" y="11121"/>
                    </a:cubicBezTo>
                    <a:lnTo>
                      <a:pt x="9252" y="51145"/>
                    </a:lnTo>
                    <a:cubicBezTo>
                      <a:pt x="9250" y="52374"/>
                      <a:pt x="10245" y="53371"/>
                      <a:pt x="11474" y="53373"/>
                    </a:cubicBezTo>
                    <a:cubicBezTo>
                      <a:pt x="11477" y="53373"/>
                      <a:pt x="11479" y="53373"/>
                      <a:pt x="11482" y="53373"/>
                    </a:cubicBezTo>
                    <a:cubicBezTo>
                      <a:pt x="12702" y="53347"/>
                      <a:pt x="13685" y="52365"/>
                      <a:pt x="13712" y="511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6" name="Google Shape;2946;g2db7ae8c4ba_1_11"/>
              <p:cNvSpPr/>
              <p:nvPr/>
            </p:nvSpPr>
            <p:spPr>
              <a:xfrm>
                <a:off x="4094173" y="2810530"/>
                <a:ext cx="249233" cy="142353"/>
              </a:xfrm>
              <a:custGeom>
                <a:rect b="b" l="l" r="r" t="t"/>
                <a:pathLst>
                  <a:path extrusionOk="0" h="142353" w="249233">
                    <a:moveTo>
                      <a:pt x="249567" y="17804"/>
                    </a:moveTo>
                    <a:lnTo>
                      <a:pt x="249567" y="124511"/>
                    </a:lnTo>
                    <a:cubicBezTo>
                      <a:pt x="249555" y="134350"/>
                      <a:pt x="241577" y="142322"/>
                      <a:pt x="231731" y="142334"/>
                    </a:cubicBezTo>
                    <a:lnTo>
                      <a:pt x="18169" y="142334"/>
                    </a:lnTo>
                    <a:cubicBezTo>
                      <a:pt x="8335" y="142351"/>
                      <a:pt x="350" y="134397"/>
                      <a:pt x="334" y="124570"/>
                    </a:cubicBezTo>
                    <a:cubicBezTo>
                      <a:pt x="334" y="124550"/>
                      <a:pt x="334" y="124531"/>
                      <a:pt x="334" y="124511"/>
                    </a:cubicBezTo>
                    <a:lnTo>
                      <a:pt x="334" y="17804"/>
                    </a:lnTo>
                    <a:cubicBezTo>
                      <a:pt x="345" y="7965"/>
                      <a:pt x="8324" y="-7"/>
                      <a:pt x="18169" y="-19"/>
                    </a:cubicBezTo>
                    <a:lnTo>
                      <a:pt x="231732" y="-19"/>
                    </a:lnTo>
                    <a:cubicBezTo>
                      <a:pt x="241565" y="21"/>
                      <a:pt x="249527" y="7977"/>
                      <a:pt x="249567" y="17804"/>
                    </a:cubicBezTo>
                    <a:close/>
                    <a:moveTo>
                      <a:pt x="240650" y="124511"/>
                    </a:moveTo>
                    <a:lnTo>
                      <a:pt x="240650" y="17804"/>
                    </a:lnTo>
                    <a:cubicBezTo>
                      <a:pt x="240629" y="12891"/>
                      <a:pt x="236648" y="8912"/>
                      <a:pt x="231731" y="8892"/>
                    </a:cubicBezTo>
                    <a:lnTo>
                      <a:pt x="18169" y="8892"/>
                    </a:lnTo>
                    <a:cubicBezTo>
                      <a:pt x="13252" y="8912"/>
                      <a:pt x="9271" y="12891"/>
                      <a:pt x="9251" y="17804"/>
                    </a:cubicBezTo>
                    <a:lnTo>
                      <a:pt x="9251" y="124511"/>
                    </a:lnTo>
                    <a:cubicBezTo>
                      <a:pt x="9243" y="129425"/>
                      <a:pt x="13224" y="133415"/>
                      <a:pt x="18141" y="133422"/>
                    </a:cubicBezTo>
                    <a:cubicBezTo>
                      <a:pt x="18150" y="133422"/>
                      <a:pt x="18160" y="133422"/>
                      <a:pt x="18169" y="133422"/>
                    </a:cubicBezTo>
                    <a:lnTo>
                      <a:pt x="231732" y="133422"/>
                    </a:lnTo>
                    <a:cubicBezTo>
                      <a:pt x="236649" y="133430"/>
                      <a:pt x="240642" y="129453"/>
                      <a:pt x="240650" y="124539"/>
                    </a:cubicBezTo>
                    <a:cubicBezTo>
                      <a:pt x="240650" y="124530"/>
                      <a:pt x="240650" y="124520"/>
                      <a:pt x="240650" y="12451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7" name="Google Shape;2947;g2db7ae8c4ba_1_11"/>
              <p:cNvSpPr/>
              <p:nvPr/>
            </p:nvSpPr>
            <p:spPr>
              <a:xfrm>
                <a:off x="4094173" y="2997286"/>
                <a:ext cx="22295" cy="62303"/>
              </a:xfrm>
              <a:custGeom>
                <a:rect b="b" l="l" r="r" t="t"/>
                <a:pathLst>
                  <a:path extrusionOk="0" h="62303" w="22295">
                    <a:moveTo>
                      <a:pt x="22629" y="11121"/>
                    </a:moveTo>
                    <a:lnTo>
                      <a:pt x="22629" y="51145"/>
                    </a:lnTo>
                    <a:cubicBezTo>
                      <a:pt x="22629" y="57297"/>
                      <a:pt x="17638" y="62285"/>
                      <a:pt x="11481" y="62285"/>
                    </a:cubicBezTo>
                    <a:cubicBezTo>
                      <a:pt x="5325" y="62285"/>
                      <a:pt x="334" y="57297"/>
                      <a:pt x="334" y="51145"/>
                    </a:cubicBezTo>
                    <a:lnTo>
                      <a:pt x="334" y="11121"/>
                    </a:lnTo>
                    <a:cubicBezTo>
                      <a:pt x="334" y="4968"/>
                      <a:pt x="5325" y="-19"/>
                      <a:pt x="11481" y="-19"/>
                    </a:cubicBezTo>
                    <a:cubicBezTo>
                      <a:pt x="17638" y="-19"/>
                      <a:pt x="22629" y="4968"/>
                      <a:pt x="22629" y="11121"/>
                    </a:cubicBezTo>
                    <a:close/>
                    <a:moveTo>
                      <a:pt x="13711" y="51145"/>
                    </a:moveTo>
                    <a:lnTo>
                      <a:pt x="13711" y="11121"/>
                    </a:lnTo>
                    <a:cubicBezTo>
                      <a:pt x="13666" y="9890"/>
                      <a:pt x="12632" y="8928"/>
                      <a:pt x="11401" y="8973"/>
                    </a:cubicBezTo>
                    <a:cubicBezTo>
                      <a:pt x="10231" y="9015"/>
                      <a:pt x="9293" y="9952"/>
                      <a:pt x="9251" y="11121"/>
                    </a:cubicBezTo>
                    <a:lnTo>
                      <a:pt x="9251" y="51145"/>
                    </a:lnTo>
                    <a:cubicBezTo>
                      <a:pt x="9251" y="52376"/>
                      <a:pt x="10249" y="53373"/>
                      <a:pt x="11481" y="53373"/>
                    </a:cubicBezTo>
                    <a:cubicBezTo>
                      <a:pt x="12712" y="53373"/>
                      <a:pt x="13711" y="52376"/>
                      <a:pt x="13711" y="511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8" name="Google Shape;2948;g2db7ae8c4ba_1_11"/>
              <p:cNvSpPr/>
              <p:nvPr/>
            </p:nvSpPr>
            <p:spPr>
              <a:xfrm>
                <a:off x="3853857" y="2770504"/>
                <a:ext cx="195485" cy="329110"/>
              </a:xfrm>
              <a:custGeom>
                <a:rect b="b" l="l" r="r" t="t"/>
                <a:pathLst>
                  <a:path extrusionOk="0" h="329110" w="195485">
                    <a:moveTo>
                      <a:pt x="195819" y="-19"/>
                    </a:moveTo>
                    <a:lnTo>
                      <a:pt x="195819" y="329091"/>
                    </a:lnTo>
                    <a:lnTo>
                      <a:pt x="18169" y="329091"/>
                    </a:lnTo>
                    <a:cubicBezTo>
                      <a:pt x="8324" y="329079"/>
                      <a:pt x="345" y="321106"/>
                      <a:pt x="334" y="311267"/>
                    </a:cubicBezTo>
                    <a:lnTo>
                      <a:pt x="334" y="17805"/>
                    </a:lnTo>
                    <a:cubicBezTo>
                      <a:pt x="373" y="7978"/>
                      <a:pt x="8335" y="21"/>
                      <a:pt x="18169" y="-19"/>
                    </a:cubicBezTo>
                    <a:close/>
                    <a:moveTo>
                      <a:pt x="186901" y="320179"/>
                    </a:moveTo>
                    <a:lnTo>
                      <a:pt x="186901" y="8893"/>
                    </a:lnTo>
                    <a:lnTo>
                      <a:pt x="18169" y="8893"/>
                    </a:lnTo>
                    <a:cubicBezTo>
                      <a:pt x="13264" y="8942"/>
                      <a:pt x="9300" y="12903"/>
                      <a:pt x="9251" y="17805"/>
                    </a:cubicBezTo>
                    <a:lnTo>
                      <a:pt x="9251" y="311267"/>
                    </a:lnTo>
                    <a:cubicBezTo>
                      <a:pt x="9271" y="316181"/>
                      <a:pt x="13252" y="320159"/>
                      <a:pt x="18169" y="32017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9" name="Google Shape;2949;g2db7ae8c4ba_1_11"/>
              <p:cNvSpPr/>
              <p:nvPr/>
            </p:nvSpPr>
            <p:spPr>
              <a:xfrm>
                <a:off x="3960622" y="3006436"/>
                <a:ext cx="66583" cy="66536"/>
              </a:xfrm>
              <a:custGeom>
                <a:rect b="b" l="l" r="r" t="t"/>
                <a:pathLst>
                  <a:path extrusionOk="0" h="66536" w="66583">
                    <a:moveTo>
                      <a:pt x="66918" y="-19"/>
                    </a:moveTo>
                    <a:lnTo>
                      <a:pt x="59591" y="22022"/>
                    </a:lnTo>
                    <a:cubicBezTo>
                      <a:pt x="66982" y="37538"/>
                      <a:pt x="60387" y="56104"/>
                      <a:pt x="44860" y="63489"/>
                    </a:cubicBezTo>
                    <a:cubicBezTo>
                      <a:pt x="29333" y="70875"/>
                      <a:pt x="10755" y="64284"/>
                      <a:pt x="3364" y="48768"/>
                    </a:cubicBezTo>
                    <a:cubicBezTo>
                      <a:pt x="-4027" y="33252"/>
                      <a:pt x="2568" y="14687"/>
                      <a:pt x="18095" y="7301"/>
                    </a:cubicBezTo>
                    <a:cubicBezTo>
                      <a:pt x="26562" y="3274"/>
                      <a:pt x="36394" y="3274"/>
                      <a:pt x="44860" y="7301"/>
                    </a:cubicBezTo>
                    <a:close/>
                    <a:moveTo>
                      <a:pt x="49877" y="22819"/>
                    </a:moveTo>
                    <a:lnTo>
                      <a:pt x="52823" y="14066"/>
                    </a:lnTo>
                    <a:lnTo>
                      <a:pt x="44064" y="17010"/>
                    </a:lnTo>
                    <a:lnTo>
                      <a:pt x="42312" y="16054"/>
                    </a:lnTo>
                    <a:cubicBezTo>
                      <a:pt x="33670" y="11171"/>
                      <a:pt x="22832" y="12635"/>
                      <a:pt x="15797" y="19634"/>
                    </a:cubicBezTo>
                    <a:cubicBezTo>
                      <a:pt x="7123" y="28326"/>
                      <a:pt x="7144" y="42398"/>
                      <a:pt x="15842" y="51065"/>
                    </a:cubicBezTo>
                    <a:cubicBezTo>
                      <a:pt x="24522" y="59715"/>
                      <a:pt x="38569" y="59715"/>
                      <a:pt x="47249" y="51066"/>
                    </a:cubicBezTo>
                    <a:cubicBezTo>
                      <a:pt x="54246" y="44031"/>
                      <a:pt x="55710" y="33206"/>
                      <a:pt x="50832" y="245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0" name="Google Shape;2950;g2db7ae8c4ba_1_11"/>
              <p:cNvSpPr/>
              <p:nvPr/>
            </p:nvSpPr>
            <p:spPr>
              <a:xfrm>
                <a:off x="3920585" y="3124202"/>
                <a:ext cx="102400" cy="22279"/>
              </a:xfrm>
              <a:custGeom>
                <a:rect b="b" l="l" r="r" t="t"/>
                <a:pathLst>
                  <a:path extrusionOk="0" h="22279" w="102400">
                    <a:moveTo>
                      <a:pt x="91586" y="-19"/>
                    </a:moveTo>
                    <a:cubicBezTo>
                      <a:pt x="97743" y="-19"/>
                      <a:pt x="102734" y="4968"/>
                      <a:pt x="102734" y="11121"/>
                    </a:cubicBezTo>
                    <a:cubicBezTo>
                      <a:pt x="102734" y="17273"/>
                      <a:pt x="97743" y="22261"/>
                      <a:pt x="91586" y="22261"/>
                    </a:cubicBezTo>
                    <a:lnTo>
                      <a:pt x="11481" y="22261"/>
                    </a:lnTo>
                    <a:cubicBezTo>
                      <a:pt x="5325" y="22261"/>
                      <a:pt x="334" y="17273"/>
                      <a:pt x="334" y="11121"/>
                    </a:cubicBezTo>
                    <a:cubicBezTo>
                      <a:pt x="334" y="4968"/>
                      <a:pt x="5325" y="-19"/>
                      <a:pt x="11481" y="-19"/>
                    </a:cubicBezTo>
                    <a:close/>
                    <a:moveTo>
                      <a:pt x="93816" y="11120"/>
                    </a:moveTo>
                    <a:cubicBezTo>
                      <a:pt x="93818" y="9892"/>
                      <a:pt x="92824" y="8895"/>
                      <a:pt x="91595" y="8893"/>
                    </a:cubicBezTo>
                    <a:cubicBezTo>
                      <a:pt x="91592" y="8893"/>
                      <a:pt x="91589" y="8893"/>
                      <a:pt x="91586" y="8893"/>
                    </a:cubicBezTo>
                    <a:lnTo>
                      <a:pt x="11481" y="8893"/>
                    </a:lnTo>
                    <a:cubicBezTo>
                      <a:pt x="10277" y="8926"/>
                      <a:pt x="9320" y="9916"/>
                      <a:pt x="9331" y="11120"/>
                    </a:cubicBezTo>
                    <a:cubicBezTo>
                      <a:pt x="9293" y="12312"/>
                      <a:pt x="10229" y="13309"/>
                      <a:pt x="11421" y="13348"/>
                    </a:cubicBezTo>
                    <a:cubicBezTo>
                      <a:pt x="11441" y="13348"/>
                      <a:pt x="11461" y="13349"/>
                      <a:pt x="11481" y="13349"/>
                    </a:cubicBezTo>
                    <a:lnTo>
                      <a:pt x="91586" y="13348"/>
                    </a:lnTo>
                    <a:cubicBezTo>
                      <a:pt x="92788" y="13378"/>
                      <a:pt x="93787" y="12428"/>
                      <a:pt x="93816" y="11227"/>
                    </a:cubicBezTo>
                    <a:cubicBezTo>
                      <a:pt x="93817" y="11192"/>
                      <a:pt x="93817" y="11156"/>
                      <a:pt x="93816" y="111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1" name="Google Shape;2951;g2db7ae8c4ba_1_11"/>
              <p:cNvSpPr/>
              <p:nvPr/>
            </p:nvSpPr>
            <p:spPr>
              <a:xfrm>
                <a:off x="3920576" y="3150938"/>
                <a:ext cx="102416" cy="22200"/>
              </a:xfrm>
              <a:custGeom>
                <a:rect b="b" l="l" r="r" t="t"/>
                <a:pathLst>
                  <a:path extrusionOk="0" h="22200" w="102416">
                    <a:moveTo>
                      <a:pt x="91595" y="-19"/>
                    </a:moveTo>
                    <a:cubicBezTo>
                      <a:pt x="97729" y="-45"/>
                      <a:pt x="102724" y="4903"/>
                      <a:pt x="102750" y="11033"/>
                    </a:cubicBezTo>
                    <a:cubicBezTo>
                      <a:pt x="102777" y="17164"/>
                      <a:pt x="97825" y="22155"/>
                      <a:pt x="91690" y="22181"/>
                    </a:cubicBezTo>
                    <a:cubicBezTo>
                      <a:pt x="91659" y="22181"/>
                      <a:pt x="91627" y="22181"/>
                      <a:pt x="91595" y="22181"/>
                    </a:cubicBezTo>
                    <a:lnTo>
                      <a:pt x="11490" y="22181"/>
                    </a:lnTo>
                    <a:cubicBezTo>
                      <a:pt x="5355" y="22208"/>
                      <a:pt x="360" y="17260"/>
                      <a:pt x="334" y="11129"/>
                    </a:cubicBezTo>
                    <a:cubicBezTo>
                      <a:pt x="307" y="4999"/>
                      <a:pt x="5259" y="8"/>
                      <a:pt x="11394" y="-19"/>
                    </a:cubicBezTo>
                    <a:cubicBezTo>
                      <a:pt x="11426" y="-19"/>
                      <a:pt x="11458" y="-19"/>
                      <a:pt x="11490" y="-19"/>
                    </a:cubicBezTo>
                    <a:close/>
                    <a:moveTo>
                      <a:pt x="93824" y="11121"/>
                    </a:moveTo>
                    <a:cubicBezTo>
                      <a:pt x="93854" y="9919"/>
                      <a:pt x="92903" y="8922"/>
                      <a:pt x="91701" y="8892"/>
                    </a:cubicBezTo>
                    <a:cubicBezTo>
                      <a:pt x="91665" y="8891"/>
                      <a:pt x="91630" y="8891"/>
                      <a:pt x="91595" y="8892"/>
                    </a:cubicBezTo>
                    <a:lnTo>
                      <a:pt x="11490" y="8892"/>
                    </a:lnTo>
                    <a:cubicBezTo>
                      <a:pt x="10280" y="8913"/>
                      <a:pt x="9316" y="9909"/>
                      <a:pt x="9336" y="11118"/>
                    </a:cubicBezTo>
                    <a:cubicBezTo>
                      <a:pt x="9356" y="12298"/>
                      <a:pt x="10309" y="13249"/>
                      <a:pt x="11490" y="13269"/>
                    </a:cubicBezTo>
                    <a:lnTo>
                      <a:pt x="91595" y="13269"/>
                    </a:lnTo>
                    <a:cubicBezTo>
                      <a:pt x="92787" y="13308"/>
                      <a:pt x="93785" y="12374"/>
                      <a:pt x="93823" y="11183"/>
                    </a:cubicBezTo>
                    <a:cubicBezTo>
                      <a:pt x="93824" y="11162"/>
                      <a:pt x="93824" y="11141"/>
                      <a:pt x="93824" y="1112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2" name="Google Shape;2952;g2db7ae8c4ba_1_11"/>
              <p:cNvSpPr/>
              <p:nvPr/>
            </p:nvSpPr>
            <p:spPr>
              <a:xfrm>
                <a:off x="3920584" y="3177594"/>
                <a:ext cx="102401" cy="22280"/>
              </a:xfrm>
              <a:custGeom>
                <a:rect b="b" l="l" r="r" t="t"/>
                <a:pathLst>
                  <a:path extrusionOk="0" h="22280" w="102401">
                    <a:moveTo>
                      <a:pt x="91587" y="-19"/>
                    </a:moveTo>
                    <a:cubicBezTo>
                      <a:pt x="97744" y="-19"/>
                      <a:pt x="102735" y="4969"/>
                      <a:pt x="102735" y="11121"/>
                    </a:cubicBezTo>
                    <a:cubicBezTo>
                      <a:pt x="102735" y="17274"/>
                      <a:pt x="97744" y="22262"/>
                      <a:pt x="91587" y="22262"/>
                    </a:cubicBezTo>
                    <a:lnTo>
                      <a:pt x="11482" y="22262"/>
                    </a:lnTo>
                    <a:cubicBezTo>
                      <a:pt x="5325" y="22262"/>
                      <a:pt x="334" y="17274"/>
                      <a:pt x="334" y="11121"/>
                    </a:cubicBezTo>
                    <a:cubicBezTo>
                      <a:pt x="334" y="4969"/>
                      <a:pt x="5325" y="-19"/>
                      <a:pt x="11482" y="-19"/>
                    </a:cubicBezTo>
                    <a:close/>
                    <a:moveTo>
                      <a:pt x="93817" y="11121"/>
                    </a:moveTo>
                    <a:cubicBezTo>
                      <a:pt x="93846" y="9920"/>
                      <a:pt x="92895" y="8922"/>
                      <a:pt x="91693" y="8893"/>
                    </a:cubicBezTo>
                    <a:cubicBezTo>
                      <a:pt x="91658" y="8892"/>
                      <a:pt x="91622" y="8892"/>
                      <a:pt x="91587" y="8893"/>
                    </a:cubicBezTo>
                    <a:lnTo>
                      <a:pt x="11482" y="8893"/>
                    </a:lnTo>
                    <a:cubicBezTo>
                      <a:pt x="10289" y="8898"/>
                      <a:pt x="9325" y="9869"/>
                      <a:pt x="9331" y="11061"/>
                    </a:cubicBezTo>
                    <a:cubicBezTo>
                      <a:pt x="9331" y="11081"/>
                      <a:pt x="9331" y="11101"/>
                      <a:pt x="9332" y="11121"/>
                    </a:cubicBezTo>
                    <a:cubicBezTo>
                      <a:pt x="9321" y="12326"/>
                      <a:pt x="10277" y="13317"/>
                      <a:pt x="11482" y="13350"/>
                    </a:cubicBezTo>
                    <a:lnTo>
                      <a:pt x="91587" y="13350"/>
                    </a:lnTo>
                    <a:cubicBezTo>
                      <a:pt x="92816" y="13352"/>
                      <a:pt x="93815" y="12357"/>
                      <a:pt x="93817" y="11129"/>
                    </a:cubicBezTo>
                    <a:cubicBezTo>
                      <a:pt x="93817" y="11126"/>
                      <a:pt x="93817" y="11124"/>
                      <a:pt x="93817" y="1112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3" name="Google Shape;2953;g2db7ae8c4ba_1_11"/>
              <p:cNvSpPr/>
              <p:nvPr/>
            </p:nvSpPr>
            <p:spPr>
              <a:xfrm>
                <a:off x="3893910" y="2810530"/>
                <a:ext cx="115778" cy="48936"/>
              </a:xfrm>
              <a:custGeom>
                <a:rect b="b" l="l" r="r" t="t"/>
                <a:pathLst>
                  <a:path extrusionOk="0" h="48936" w="115778">
                    <a:moveTo>
                      <a:pt x="116112" y="-19"/>
                    </a:moveTo>
                    <a:lnTo>
                      <a:pt x="116112" y="48917"/>
                    </a:lnTo>
                    <a:lnTo>
                      <a:pt x="334" y="48917"/>
                    </a:lnTo>
                    <a:lnTo>
                      <a:pt x="334" y="-19"/>
                    </a:lnTo>
                    <a:close/>
                    <a:moveTo>
                      <a:pt x="107114" y="40005"/>
                    </a:moveTo>
                    <a:lnTo>
                      <a:pt x="107114" y="8892"/>
                    </a:lnTo>
                    <a:lnTo>
                      <a:pt x="9252" y="8892"/>
                    </a:lnTo>
                    <a:lnTo>
                      <a:pt x="9252" y="4000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4" name="Google Shape;2954;g2db7ae8c4ba_1_11"/>
              <p:cNvSpPr/>
              <p:nvPr/>
            </p:nvSpPr>
            <p:spPr>
              <a:xfrm>
                <a:off x="3974015" y="2877291"/>
                <a:ext cx="35592" cy="35567"/>
              </a:xfrm>
              <a:custGeom>
                <a:rect b="b" l="l" r="r" t="t"/>
                <a:pathLst>
                  <a:path extrusionOk="0" h="35567" w="35592">
                    <a:moveTo>
                      <a:pt x="18170" y="-19"/>
                    </a:moveTo>
                    <a:cubicBezTo>
                      <a:pt x="27999" y="3"/>
                      <a:pt x="35949" y="7983"/>
                      <a:pt x="35926" y="17805"/>
                    </a:cubicBezTo>
                    <a:cubicBezTo>
                      <a:pt x="35904" y="27627"/>
                      <a:pt x="27918" y="35571"/>
                      <a:pt x="18090" y="35549"/>
                    </a:cubicBezTo>
                    <a:cubicBezTo>
                      <a:pt x="8261" y="35527"/>
                      <a:pt x="311" y="27546"/>
                      <a:pt x="334" y="17725"/>
                    </a:cubicBezTo>
                    <a:cubicBezTo>
                      <a:pt x="381" y="7913"/>
                      <a:pt x="8352" y="-17"/>
                      <a:pt x="18170" y="-19"/>
                    </a:cubicBezTo>
                    <a:close/>
                    <a:moveTo>
                      <a:pt x="27009" y="17725"/>
                    </a:moveTo>
                    <a:cubicBezTo>
                      <a:pt x="26987" y="12825"/>
                      <a:pt x="22994" y="8870"/>
                      <a:pt x="18091" y="8892"/>
                    </a:cubicBezTo>
                    <a:cubicBezTo>
                      <a:pt x="13187" y="8914"/>
                      <a:pt x="9230" y="12904"/>
                      <a:pt x="9252" y="17804"/>
                    </a:cubicBezTo>
                    <a:cubicBezTo>
                      <a:pt x="9274" y="22704"/>
                      <a:pt x="13267" y="26659"/>
                      <a:pt x="18170" y="26637"/>
                    </a:cubicBezTo>
                    <a:cubicBezTo>
                      <a:pt x="23070" y="26619"/>
                      <a:pt x="27027" y="22636"/>
                      <a:pt x="27009" y="17740"/>
                    </a:cubicBezTo>
                    <a:cubicBezTo>
                      <a:pt x="27009" y="17735"/>
                      <a:pt x="27009" y="17730"/>
                      <a:pt x="27009" y="1772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5" name="Google Shape;2955;g2db7ae8c4ba_1_11"/>
              <p:cNvSpPr/>
              <p:nvPr/>
            </p:nvSpPr>
            <p:spPr>
              <a:xfrm>
                <a:off x="3974015" y="2957340"/>
                <a:ext cx="35593" cy="35568"/>
              </a:xfrm>
              <a:custGeom>
                <a:rect b="b" l="l" r="r" t="t"/>
                <a:pathLst>
                  <a:path extrusionOk="0" h="35568" w="35593">
                    <a:moveTo>
                      <a:pt x="18170" y="-19"/>
                    </a:moveTo>
                    <a:cubicBezTo>
                      <a:pt x="27999" y="3"/>
                      <a:pt x="35950" y="7983"/>
                      <a:pt x="35928" y="17805"/>
                    </a:cubicBezTo>
                    <a:cubicBezTo>
                      <a:pt x="35906" y="27627"/>
                      <a:pt x="27920" y="35572"/>
                      <a:pt x="18091" y="35550"/>
                    </a:cubicBezTo>
                    <a:cubicBezTo>
                      <a:pt x="8262" y="35528"/>
                      <a:pt x="312" y="27548"/>
                      <a:pt x="334" y="17726"/>
                    </a:cubicBezTo>
                    <a:cubicBezTo>
                      <a:pt x="380" y="7914"/>
                      <a:pt x="8352" y="-17"/>
                      <a:pt x="18170" y="-19"/>
                    </a:cubicBezTo>
                    <a:close/>
                    <a:moveTo>
                      <a:pt x="27009" y="17726"/>
                    </a:moveTo>
                    <a:cubicBezTo>
                      <a:pt x="26987" y="12826"/>
                      <a:pt x="22994" y="8871"/>
                      <a:pt x="18091" y="8893"/>
                    </a:cubicBezTo>
                    <a:cubicBezTo>
                      <a:pt x="13187" y="8915"/>
                      <a:pt x="9230" y="12905"/>
                      <a:pt x="9252" y="17805"/>
                    </a:cubicBezTo>
                    <a:cubicBezTo>
                      <a:pt x="9274" y="22705"/>
                      <a:pt x="13267" y="26660"/>
                      <a:pt x="18170" y="26638"/>
                    </a:cubicBezTo>
                    <a:cubicBezTo>
                      <a:pt x="23069" y="26621"/>
                      <a:pt x="27026" y="22639"/>
                      <a:pt x="27009" y="17744"/>
                    </a:cubicBezTo>
                    <a:cubicBezTo>
                      <a:pt x="27009" y="17738"/>
                      <a:pt x="27009" y="17732"/>
                      <a:pt x="27009" y="1772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6" name="Google Shape;2956;g2db7ae8c4ba_1_11"/>
              <p:cNvSpPr/>
              <p:nvPr/>
            </p:nvSpPr>
            <p:spPr>
              <a:xfrm>
                <a:off x="3973565" y="3024180"/>
                <a:ext cx="36572" cy="36547"/>
              </a:xfrm>
              <a:custGeom>
                <a:rect b="b" l="l" r="r" t="t"/>
                <a:pathLst>
                  <a:path extrusionOk="0" h="36547" w="36572">
                    <a:moveTo>
                      <a:pt x="31201" y="4994"/>
                    </a:moveTo>
                    <a:cubicBezTo>
                      <a:pt x="38530" y="11937"/>
                      <a:pt x="38838" y="23503"/>
                      <a:pt x="31890" y="30827"/>
                    </a:cubicBezTo>
                    <a:cubicBezTo>
                      <a:pt x="24942" y="38151"/>
                      <a:pt x="13368" y="38459"/>
                      <a:pt x="6039" y="31516"/>
                    </a:cubicBezTo>
                    <a:cubicBezTo>
                      <a:pt x="-1290" y="24573"/>
                      <a:pt x="-1599" y="13007"/>
                      <a:pt x="5350" y="5683"/>
                    </a:cubicBezTo>
                    <a:cubicBezTo>
                      <a:pt x="8803" y="2043"/>
                      <a:pt x="13601" y="-18"/>
                      <a:pt x="18620" y="-18"/>
                    </a:cubicBezTo>
                    <a:cubicBezTo>
                      <a:pt x="23308" y="-56"/>
                      <a:pt x="27824" y="1744"/>
                      <a:pt x="31201" y="4994"/>
                    </a:cubicBezTo>
                    <a:close/>
                    <a:moveTo>
                      <a:pt x="24910" y="23853"/>
                    </a:moveTo>
                    <a:cubicBezTo>
                      <a:pt x="28334" y="20392"/>
                      <a:pt x="28334" y="14822"/>
                      <a:pt x="24910" y="11361"/>
                    </a:cubicBezTo>
                    <a:cubicBezTo>
                      <a:pt x="21416" y="7938"/>
                      <a:pt x="15824" y="7938"/>
                      <a:pt x="12329" y="11361"/>
                    </a:cubicBezTo>
                    <a:cubicBezTo>
                      <a:pt x="8877" y="14833"/>
                      <a:pt x="8895" y="20444"/>
                      <a:pt x="12369" y="23893"/>
                    </a:cubicBezTo>
                    <a:cubicBezTo>
                      <a:pt x="15843" y="27343"/>
                      <a:pt x="21458" y="27325"/>
                      <a:pt x="24910" y="2385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7" name="Google Shape;2957;g2db7ae8c4ba_1_11"/>
              <p:cNvSpPr/>
              <p:nvPr/>
            </p:nvSpPr>
            <p:spPr>
              <a:xfrm>
                <a:off x="3974015" y="2917236"/>
                <a:ext cx="35672" cy="35647"/>
              </a:xfrm>
              <a:custGeom>
                <a:rect b="b" l="l" r="r" t="t"/>
                <a:pathLst>
                  <a:path extrusionOk="0" h="35647" w="35672">
                    <a:moveTo>
                      <a:pt x="18170" y="-19"/>
                    </a:moveTo>
                    <a:cubicBezTo>
                      <a:pt x="28021" y="-19"/>
                      <a:pt x="36006" y="7961"/>
                      <a:pt x="36006" y="17805"/>
                    </a:cubicBezTo>
                    <a:cubicBezTo>
                      <a:pt x="36006" y="27649"/>
                      <a:pt x="28020" y="35629"/>
                      <a:pt x="18169" y="35628"/>
                    </a:cubicBezTo>
                    <a:cubicBezTo>
                      <a:pt x="8319" y="35628"/>
                      <a:pt x="334" y="27648"/>
                      <a:pt x="334" y="17805"/>
                    </a:cubicBezTo>
                    <a:cubicBezTo>
                      <a:pt x="336" y="7962"/>
                      <a:pt x="8321" y="-17"/>
                      <a:pt x="18170" y="-19"/>
                    </a:cubicBezTo>
                    <a:close/>
                    <a:moveTo>
                      <a:pt x="27009" y="17805"/>
                    </a:moveTo>
                    <a:cubicBezTo>
                      <a:pt x="26988" y="12905"/>
                      <a:pt x="22995" y="8950"/>
                      <a:pt x="18092" y="8972"/>
                    </a:cubicBezTo>
                    <a:cubicBezTo>
                      <a:pt x="13188" y="8993"/>
                      <a:pt x="9231" y="12983"/>
                      <a:pt x="9252" y="17883"/>
                    </a:cubicBezTo>
                    <a:cubicBezTo>
                      <a:pt x="9273" y="22783"/>
                      <a:pt x="13266" y="26738"/>
                      <a:pt x="18169" y="26716"/>
                    </a:cubicBezTo>
                    <a:cubicBezTo>
                      <a:pt x="18170" y="26716"/>
                      <a:pt x="18170" y="26716"/>
                      <a:pt x="18171" y="26716"/>
                    </a:cubicBezTo>
                    <a:cubicBezTo>
                      <a:pt x="23069" y="26699"/>
                      <a:pt x="27026" y="22717"/>
                      <a:pt x="27009" y="17822"/>
                    </a:cubicBezTo>
                    <a:cubicBezTo>
                      <a:pt x="27009" y="17816"/>
                      <a:pt x="27009" y="17811"/>
                      <a:pt x="27009" y="178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8" name="Google Shape;2958;g2db7ae8c4ba_1_11"/>
              <p:cNvSpPr/>
              <p:nvPr/>
            </p:nvSpPr>
            <p:spPr>
              <a:xfrm>
                <a:off x="3933962" y="2877291"/>
                <a:ext cx="35592" cy="35567"/>
              </a:xfrm>
              <a:custGeom>
                <a:rect b="b" l="l" r="r" t="t"/>
                <a:pathLst>
                  <a:path extrusionOk="0" h="35567" w="35592">
                    <a:moveTo>
                      <a:pt x="18170" y="-19"/>
                    </a:moveTo>
                    <a:cubicBezTo>
                      <a:pt x="27999" y="3"/>
                      <a:pt x="35949" y="7983"/>
                      <a:pt x="35926" y="17805"/>
                    </a:cubicBezTo>
                    <a:cubicBezTo>
                      <a:pt x="35904" y="27627"/>
                      <a:pt x="27918" y="35571"/>
                      <a:pt x="18090" y="35549"/>
                    </a:cubicBezTo>
                    <a:cubicBezTo>
                      <a:pt x="8261" y="35527"/>
                      <a:pt x="311" y="27546"/>
                      <a:pt x="334" y="17725"/>
                    </a:cubicBezTo>
                    <a:cubicBezTo>
                      <a:pt x="381" y="7913"/>
                      <a:pt x="8352" y="-17"/>
                      <a:pt x="18170" y="-19"/>
                    </a:cubicBezTo>
                    <a:close/>
                    <a:moveTo>
                      <a:pt x="27089" y="17725"/>
                    </a:moveTo>
                    <a:cubicBezTo>
                      <a:pt x="27089" y="12803"/>
                      <a:pt x="23096" y="8813"/>
                      <a:pt x="18170" y="8813"/>
                    </a:cubicBezTo>
                    <a:cubicBezTo>
                      <a:pt x="13245" y="8813"/>
                      <a:pt x="9252" y="12803"/>
                      <a:pt x="9252" y="17725"/>
                    </a:cubicBezTo>
                    <a:cubicBezTo>
                      <a:pt x="9252" y="22647"/>
                      <a:pt x="13245" y="26637"/>
                      <a:pt x="18170" y="26637"/>
                    </a:cubicBezTo>
                    <a:cubicBezTo>
                      <a:pt x="23079" y="26654"/>
                      <a:pt x="27072" y="22691"/>
                      <a:pt x="27089" y="17786"/>
                    </a:cubicBezTo>
                    <a:cubicBezTo>
                      <a:pt x="27089" y="17765"/>
                      <a:pt x="27089" y="17745"/>
                      <a:pt x="27089" y="1772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9" name="Google Shape;2959;g2db7ae8c4ba_1_11"/>
              <p:cNvSpPr/>
              <p:nvPr/>
            </p:nvSpPr>
            <p:spPr>
              <a:xfrm>
                <a:off x="3933962" y="2917236"/>
                <a:ext cx="35672" cy="35647"/>
              </a:xfrm>
              <a:custGeom>
                <a:rect b="b" l="l" r="r" t="t"/>
                <a:pathLst>
                  <a:path extrusionOk="0" h="35647" w="35672">
                    <a:moveTo>
                      <a:pt x="18170" y="-19"/>
                    </a:moveTo>
                    <a:cubicBezTo>
                      <a:pt x="28021" y="-19"/>
                      <a:pt x="36006" y="7961"/>
                      <a:pt x="36006" y="17805"/>
                    </a:cubicBezTo>
                    <a:cubicBezTo>
                      <a:pt x="36006" y="27649"/>
                      <a:pt x="28020" y="35629"/>
                      <a:pt x="18170" y="35629"/>
                    </a:cubicBezTo>
                    <a:cubicBezTo>
                      <a:pt x="8319" y="35628"/>
                      <a:pt x="334" y="27649"/>
                      <a:pt x="334" y="17805"/>
                    </a:cubicBezTo>
                    <a:cubicBezTo>
                      <a:pt x="374" y="7978"/>
                      <a:pt x="8336" y="21"/>
                      <a:pt x="18170" y="-19"/>
                    </a:cubicBezTo>
                    <a:close/>
                    <a:moveTo>
                      <a:pt x="27009" y="17805"/>
                    </a:moveTo>
                    <a:cubicBezTo>
                      <a:pt x="26988" y="12905"/>
                      <a:pt x="22995" y="8950"/>
                      <a:pt x="18092" y="8972"/>
                    </a:cubicBezTo>
                    <a:cubicBezTo>
                      <a:pt x="13188" y="8993"/>
                      <a:pt x="9230" y="12983"/>
                      <a:pt x="9252" y="17883"/>
                    </a:cubicBezTo>
                    <a:cubicBezTo>
                      <a:pt x="9273" y="22783"/>
                      <a:pt x="13266" y="26738"/>
                      <a:pt x="18169" y="26716"/>
                    </a:cubicBezTo>
                    <a:cubicBezTo>
                      <a:pt x="18170" y="26716"/>
                      <a:pt x="18170" y="26716"/>
                      <a:pt x="18170" y="26716"/>
                    </a:cubicBezTo>
                    <a:cubicBezTo>
                      <a:pt x="23069" y="26699"/>
                      <a:pt x="27026" y="22717"/>
                      <a:pt x="27009" y="17822"/>
                    </a:cubicBezTo>
                    <a:cubicBezTo>
                      <a:pt x="27009" y="17816"/>
                      <a:pt x="27009" y="17811"/>
                      <a:pt x="27009" y="178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0" name="Google Shape;2960;g2db7ae8c4ba_1_11"/>
              <p:cNvSpPr/>
              <p:nvPr/>
            </p:nvSpPr>
            <p:spPr>
              <a:xfrm>
                <a:off x="3933962" y="2957340"/>
                <a:ext cx="35593" cy="35568"/>
              </a:xfrm>
              <a:custGeom>
                <a:rect b="b" l="l" r="r" t="t"/>
                <a:pathLst>
                  <a:path extrusionOk="0" h="35568" w="35593">
                    <a:moveTo>
                      <a:pt x="18170" y="-19"/>
                    </a:moveTo>
                    <a:cubicBezTo>
                      <a:pt x="27999" y="3"/>
                      <a:pt x="35950" y="7983"/>
                      <a:pt x="35928" y="17805"/>
                    </a:cubicBezTo>
                    <a:cubicBezTo>
                      <a:pt x="35906" y="27627"/>
                      <a:pt x="27920" y="35572"/>
                      <a:pt x="18091" y="35550"/>
                    </a:cubicBezTo>
                    <a:cubicBezTo>
                      <a:pt x="8262" y="35528"/>
                      <a:pt x="312" y="27548"/>
                      <a:pt x="334" y="17726"/>
                    </a:cubicBezTo>
                    <a:cubicBezTo>
                      <a:pt x="380" y="7914"/>
                      <a:pt x="8352" y="-17"/>
                      <a:pt x="18170" y="-19"/>
                    </a:cubicBezTo>
                    <a:close/>
                    <a:moveTo>
                      <a:pt x="27089" y="17726"/>
                    </a:moveTo>
                    <a:cubicBezTo>
                      <a:pt x="27089" y="12804"/>
                      <a:pt x="23096" y="8814"/>
                      <a:pt x="18170" y="8814"/>
                    </a:cubicBezTo>
                    <a:cubicBezTo>
                      <a:pt x="13245" y="8814"/>
                      <a:pt x="9252" y="12804"/>
                      <a:pt x="9252" y="17726"/>
                    </a:cubicBezTo>
                    <a:cubicBezTo>
                      <a:pt x="9252" y="22648"/>
                      <a:pt x="13245" y="26638"/>
                      <a:pt x="18170" y="26638"/>
                    </a:cubicBezTo>
                    <a:cubicBezTo>
                      <a:pt x="23079" y="26655"/>
                      <a:pt x="27072" y="22693"/>
                      <a:pt x="27089" y="17788"/>
                    </a:cubicBezTo>
                    <a:cubicBezTo>
                      <a:pt x="27089" y="17767"/>
                      <a:pt x="27089" y="17747"/>
                      <a:pt x="27089" y="1772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1" name="Google Shape;2961;g2db7ae8c4ba_1_11"/>
              <p:cNvSpPr/>
              <p:nvPr/>
            </p:nvSpPr>
            <p:spPr>
              <a:xfrm>
                <a:off x="3880583" y="3006436"/>
                <a:ext cx="66517" cy="66397"/>
              </a:xfrm>
              <a:custGeom>
                <a:rect b="b" l="l" r="r" t="t"/>
                <a:pathLst>
                  <a:path extrusionOk="0" h="66397" w="66517">
                    <a:moveTo>
                      <a:pt x="66851" y="-19"/>
                    </a:moveTo>
                    <a:lnTo>
                      <a:pt x="59526" y="22022"/>
                    </a:lnTo>
                    <a:cubicBezTo>
                      <a:pt x="66868" y="37530"/>
                      <a:pt x="60240" y="56049"/>
                      <a:pt x="44722" y="63387"/>
                    </a:cubicBezTo>
                    <a:cubicBezTo>
                      <a:pt x="29203" y="70725"/>
                      <a:pt x="10670" y="64101"/>
                      <a:pt x="3328" y="48594"/>
                    </a:cubicBezTo>
                    <a:cubicBezTo>
                      <a:pt x="-4015" y="33086"/>
                      <a:pt x="2613" y="14566"/>
                      <a:pt x="18131" y="7229"/>
                    </a:cubicBezTo>
                    <a:cubicBezTo>
                      <a:pt x="26601" y="3224"/>
                      <a:pt x="36426" y="3251"/>
                      <a:pt x="44874" y="7301"/>
                    </a:cubicBezTo>
                    <a:close/>
                    <a:moveTo>
                      <a:pt x="49811" y="22819"/>
                    </a:moveTo>
                    <a:lnTo>
                      <a:pt x="52757" y="14066"/>
                    </a:lnTo>
                    <a:lnTo>
                      <a:pt x="43998" y="17010"/>
                    </a:lnTo>
                    <a:lnTo>
                      <a:pt x="42326" y="16054"/>
                    </a:lnTo>
                    <a:cubicBezTo>
                      <a:pt x="38991" y="14192"/>
                      <a:pt x="35237" y="13206"/>
                      <a:pt x="31417" y="13189"/>
                    </a:cubicBezTo>
                    <a:cubicBezTo>
                      <a:pt x="19122" y="13147"/>
                      <a:pt x="9121" y="23073"/>
                      <a:pt x="9079" y="35360"/>
                    </a:cubicBezTo>
                    <a:cubicBezTo>
                      <a:pt x="9036" y="47646"/>
                      <a:pt x="18970" y="57640"/>
                      <a:pt x="31265" y="57683"/>
                    </a:cubicBezTo>
                    <a:cubicBezTo>
                      <a:pt x="43560" y="57725"/>
                      <a:pt x="53561" y="47799"/>
                      <a:pt x="53603" y="35512"/>
                    </a:cubicBezTo>
                    <a:cubicBezTo>
                      <a:pt x="53617" y="31681"/>
                      <a:pt x="52639" y="27911"/>
                      <a:pt x="50766" y="245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2" name="Google Shape;2962;g2db7ae8c4ba_1_11"/>
              <p:cNvSpPr/>
              <p:nvPr/>
            </p:nvSpPr>
            <p:spPr>
              <a:xfrm>
                <a:off x="3893910" y="2877291"/>
                <a:ext cx="35592" cy="35567"/>
              </a:xfrm>
              <a:custGeom>
                <a:rect b="b" l="l" r="r" t="t"/>
                <a:pathLst>
                  <a:path extrusionOk="0" h="35567" w="35592">
                    <a:moveTo>
                      <a:pt x="18170" y="-19"/>
                    </a:moveTo>
                    <a:cubicBezTo>
                      <a:pt x="27999" y="3"/>
                      <a:pt x="35949" y="7983"/>
                      <a:pt x="35926" y="17805"/>
                    </a:cubicBezTo>
                    <a:cubicBezTo>
                      <a:pt x="35904" y="27627"/>
                      <a:pt x="27918" y="35571"/>
                      <a:pt x="18090" y="35549"/>
                    </a:cubicBezTo>
                    <a:cubicBezTo>
                      <a:pt x="8261" y="35527"/>
                      <a:pt x="311" y="27546"/>
                      <a:pt x="334" y="17725"/>
                    </a:cubicBezTo>
                    <a:cubicBezTo>
                      <a:pt x="380" y="7913"/>
                      <a:pt x="8352" y="-17"/>
                      <a:pt x="18170" y="-19"/>
                    </a:cubicBezTo>
                    <a:close/>
                    <a:moveTo>
                      <a:pt x="27088" y="17725"/>
                    </a:moveTo>
                    <a:cubicBezTo>
                      <a:pt x="27088" y="12803"/>
                      <a:pt x="23095" y="8813"/>
                      <a:pt x="18169" y="8814"/>
                    </a:cubicBezTo>
                    <a:cubicBezTo>
                      <a:pt x="13244" y="8814"/>
                      <a:pt x="9252" y="12804"/>
                      <a:pt x="9252" y="17726"/>
                    </a:cubicBezTo>
                    <a:cubicBezTo>
                      <a:pt x="9252" y="22647"/>
                      <a:pt x="13245" y="26637"/>
                      <a:pt x="18170" y="26637"/>
                    </a:cubicBezTo>
                    <a:cubicBezTo>
                      <a:pt x="23079" y="26654"/>
                      <a:pt x="27071" y="22691"/>
                      <a:pt x="27088" y="17786"/>
                    </a:cubicBezTo>
                    <a:cubicBezTo>
                      <a:pt x="27088" y="17766"/>
                      <a:pt x="27088" y="17745"/>
                      <a:pt x="27088" y="1772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3" name="Google Shape;2963;g2db7ae8c4ba_1_11"/>
              <p:cNvSpPr/>
              <p:nvPr/>
            </p:nvSpPr>
            <p:spPr>
              <a:xfrm>
                <a:off x="3893910" y="2917236"/>
                <a:ext cx="35672" cy="35647"/>
              </a:xfrm>
              <a:custGeom>
                <a:rect b="b" l="l" r="r" t="t"/>
                <a:pathLst>
                  <a:path extrusionOk="0" h="35647" w="35672">
                    <a:moveTo>
                      <a:pt x="18170" y="-19"/>
                    </a:moveTo>
                    <a:cubicBezTo>
                      <a:pt x="28021" y="-19"/>
                      <a:pt x="36006" y="7961"/>
                      <a:pt x="36006" y="17805"/>
                    </a:cubicBezTo>
                    <a:cubicBezTo>
                      <a:pt x="36006" y="27649"/>
                      <a:pt x="28020" y="35629"/>
                      <a:pt x="18169" y="35628"/>
                    </a:cubicBezTo>
                    <a:cubicBezTo>
                      <a:pt x="8319" y="35628"/>
                      <a:pt x="334" y="27648"/>
                      <a:pt x="334" y="17805"/>
                    </a:cubicBezTo>
                    <a:cubicBezTo>
                      <a:pt x="373" y="7978"/>
                      <a:pt x="8336" y="20"/>
                      <a:pt x="18170" y="-19"/>
                    </a:cubicBezTo>
                    <a:close/>
                    <a:moveTo>
                      <a:pt x="27008" y="17805"/>
                    </a:moveTo>
                    <a:cubicBezTo>
                      <a:pt x="26986" y="12905"/>
                      <a:pt x="22994" y="8951"/>
                      <a:pt x="18091" y="8973"/>
                    </a:cubicBezTo>
                    <a:cubicBezTo>
                      <a:pt x="13188" y="8994"/>
                      <a:pt x="9230" y="12984"/>
                      <a:pt x="9252" y="17884"/>
                    </a:cubicBezTo>
                    <a:cubicBezTo>
                      <a:pt x="9274" y="22784"/>
                      <a:pt x="13266" y="26738"/>
                      <a:pt x="18169" y="26716"/>
                    </a:cubicBezTo>
                    <a:cubicBezTo>
                      <a:pt x="18170" y="26716"/>
                      <a:pt x="18170" y="26716"/>
                      <a:pt x="18170" y="26716"/>
                    </a:cubicBezTo>
                    <a:cubicBezTo>
                      <a:pt x="23069" y="26699"/>
                      <a:pt x="27025" y="22717"/>
                      <a:pt x="27008" y="17822"/>
                    </a:cubicBezTo>
                    <a:cubicBezTo>
                      <a:pt x="27008" y="17816"/>
                      <a:pt x="27008" y="17811"/>
                      <a:pt x="27008" y="178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4" name="Google Shape;2964;g2db7ae8c4ba_1_11"/>
              <p:cNvSpPr/>
              <p:nvPr/>
            </p:nvSpPr>
            <p:spPr>
              <a:xfrm>
                <a:off x="3893910" y="2957340"/>
                <a:ext cx="35593" cy="35568"/>
              </a:xfrm>
              <a:custGeom>
                <a:rect b="b" l="l" r="r" t="t"/>
                <a:pathLst>
                  <a:path extrusionOk="0" h="35568" w="35593">
                    <a:moveTo>
                      <a:pt x="18170" y="-19"/>
                    </a:moveTo>
                    <a:cubicBezTo>
                      <a:pt x="27999" y="3"/>
                      <a:pt x="35950" y="7983"/>
                      <a:pt x="35928" y="17805"/>
                    </a:cubicBezTo>
                    <a:cubicBezTo>
                      <a:pt x="35906" y="27627"/>
                      <a:pt x="27920" y="35572"/>
                      <a:pt x="18091" y="35550"/>
                    </a:cubicBezTo>
                    <a:cubicBezTo>
                      <a:pt x="8262" y="35528"/>
                      <a:pt x="312" y="27548"/>
                      <a:pt x="334" y="17726"/>
                    </a:cubicBezTo>
                    <a:cubicBezTo>
                      <a:pt x="380" y="7914"/>
                      <a:pt x="8351" y="-17"/>
                      <a:pt x="18170" y="-19"/>
                    </a:cubicBezTo>
                    <a:close/>
                    <a:moveTo>
                      <a:pt x="27088" y="17726"/>
                    </a:moveTo>
                    <a:cubicBezTo>
                      <a:pt x="27088" y="12804"/>
                      <a:pt x="23095" y="8814"/>
                      <a:pt x="18169" y="8815"/>
                    </a:cubicBezTo>
                    <a:cubicBezTo>
                      <a:pt x="13244" y="8815"/>
                      <a:pt x="9252" y="12805"/>
                      <a:pt x="9252" y="17727"/>
                    </a:cubicBezTo>
                    <a:cubicBezTo>
                      <a:pt x="9252" y="22649"/>
                      <a:pt x="13245" y="26638"/>
                      <a:pt x="18170" y="26638"/>
                    </a:cubicBezTo>
                    <a:cubicBezTo>
                      <a:pt x="23078" y="26655"/>
                      <a:pt x="27071" y="22693"/>
                      <a:pt x="27088" y="17789"/>
                    </a:cubicBezTo>
                    <a:cubicBezTo>
                      <a:pt x="27088" y="17768"/>
                      <a:pt x="27088" y="17747"/>
                      <a:pt x="27088" y="1772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5" name="Google Shape;2965;g2db7ae8c4ba_1_11"/>
              <p:cNvSpPr/>
              <p:nvPr/>
            </p:nvSpPr>
            <p:spPr>
              <a:xfrm>
                <a:off x="3893925" y="3024180"/>
                <a:ext cx="35642" cy="35433"/>
              </a:xfrm>
              <a:custGeom>
                <a:rect b="b" l="l" r="r" t="t"/>
                <a:pathLst>
                  <a:path extrusionOk="0" h="35433" w="35642">
                    <a:moveTo>
                      <a:pt x="30736" y="4993"/>
                    </a:moveTo>
                    <a:cubicBezTo>
                      <a:pt x="37707" y="11937"/>
                      <a:pt x="37725" y="23213"/>
                      <a:pt x="30776" y="30179"/>
                    </a:cubicBezTo>
                    <a:cubicBezTo>
                      <a:pt x="23827" y="37144"/>
                      <a:pt x="12544" y="37162"/>
                      <a:pt x="5573" y="30218"/>
                    </a:cubicBezTo>
                    <a:cubicBezTo>
                      <a:pt x="-1397" y="23275"/>
                      <a:pt x="-1415" y="11999"/>
                      <a:pt x="5533" y="5033"/>
                    </a:cubicBezTo>
                    <a:cubicBezTo>
                      <a:pt x="5547" y="5020"/>
                      <a:pt x="5560" y="5007"/>
                      <a:pt x="5573" y="4993"/>
                    </a:cubicBezTo>
                    <a:cubicBezTo>
                      <a:pt x="12628" y="-1690"/>
                      <a:pt x="23682" y="-1690"/>
                      <a:pt x="30736" y="4993"/>
                    </a:cubicBezTo>
                    <a:close/>
                    <a:moveTo>
                      <a:pt x="24446" y="23853"/>
                    </a:moveTo>
                    <a:cubicBezTo>
                      <a:pt x="27870" y="20391"/>
                      <a:pt x="27870" y="14822"/>
                      <a:pt x="24446" y="11360"/>
                    </a:cubicBezTo>
                    <a:cubicBezTo>
                      <a:pt x="20951" y="7938"/>
                      <a:pt x="15358" y="7938"/>
                      <a:pt x="11864" y="11360"/>
                    </a:cubicBezTo>
                    <a:cubicBezTo>
                      <a:pt x="8422" y="14842"/>
                      <a:pt x="8456" y="20454"/>
                      <a:pt x="11940" y="23893"/>
                    </a:cubicBezTo>
                    <a:cubicBezTo>
                      <a:pt x="15411" y="27319"/>
                      <a:pt x="20998" y="27301"/>
                      <a:pt x="24446" y="2385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66" name="Google Shape;2966;g2db7ae8c4ba_1_11"/>
            <p:cNvGrpSpPr/>
            <p:nvPr/>
          </p:nvGrpSpPr>
          <p:grpSpPr>
            <a:xfrm>
              <a:off x="817412" y="2875980"/>
              <a:ext cx="582351" cy="1197473"/>
              <a:chOff x="4365078" y="3316320"/>
              <a:chExt cx="396643" cy="815606"/>
            </a:xfrm>
          </p:grpSpPr>
          <p:sp>
            <p:nvSpPr>
              <p:cNvPr id="2967" name="Google Shape;2967;g2db7ae8c4ba_1_11"/>
              <p:cNvSpPr/>
              <p:nvPr/>
            </p:nvSpPr>
            <p:spPr>
              <a:xfrm>
                <a:off x="4365078" y="3688604"/>
                <a:ext cx="396638" cy="56404"/>
              </a:xfrm>
              <a:custGeom>
                <a:rect b="b" l="l" r="r" t="t"/>
                <a:pathLst>
                  <a:path extrusionOk="0" h="56404" w="396638">
                    <a:moveTo>
                      <a:pt x="13439" y="42975"/>
                    </a:moveTo>
                    <a:lnTo>
                      <a:pt x="13439" y="13430"/>
                    </a:lnTo>
                    <a:lnTo>
                      <a:pt x="396638" y="13430"/>
                    </a:lnTo>
                    <a:lnTo>
                      <a:pt x="396638" y="0"/>
                    </a:lnTo>
                    <a:lnTo>
                      <a:pt x="122192" y="0"/>
                    </a:lnTo>
                    <a:lnTo>
                      <a:pt x="0" y="0"/>
                    </a:lnTo>
                    <a:lnTo>
                      <a:pt x="0" y="56404"/>
                    </a:lnTo>
                    <a:lnTo>
                      <a:pt x="396638" y="56404"/>
                    </a:lnTo>
                    <a:lnTo>
                      <a:pt x="396638" y="42975"/>
                    </a:lnTo>
                    <a:lnTo>
                      <a:pt x="13439" y="4297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8" name="Google Shape;2968;g2db7ae8c4ba_1_11"/>
              <p:cNvSpPr/>
              <p:nvPr/>
            </p:nvSpPr>
            <p:spPr>
              <a:xfrm>
                <a:off x="4429583" y="3753030"/>
                <a:ext cx="332137" cy="378896"/>
              </a:xfrm>
              <a:custGeom>
                <a:rect b="b" l="l" r="r" t="t"/>
                <a:pathLst>
                  <a:path extrusionOk="0" h="378896" w="332137">
                    <a:moveTo>
                      <a:pt x="28556" y="365408"/>
                    </a:moveTo>
                    <a:cubicBezTo>
                      <a:pt x="21351" y="366035"/>
                      <a:pt x="14890" y="360979"/>
                      <a:pt x="13773" y="353838"/>
                    </a:cubicBezTo>
                    <a:lnTo>
                      <a:pt x="13773" y="25019"/>
                    </a:lnTo>
                    <a:cubicBezTo>
                      <a:pt x="14890" y="17878"/>
                      <a:pt x="21350" y="12822"/>
                      <a:pt x="28556" y="13449"/>
                    </a:cubicBezTo>
                    <a:lnTo>
                      <a:pt x="332472" y="13449"/>
                    </a:lnTo>
                    <a:lnTo>
                      <a:pt x="332472" y="19"/>
                    </a:lnTo>
                    <a:lnTo>
                      <a:pt x="28556" y="19"/>
                    </a:lnTo>
                    <a:cubicBezTo>
                      <a:pt x="13891" y="-757"/>
                      <a:pt x="1321" y="10378"/>
                      <a:pt x="334" y="25019"/>
                    </a:cubicBezTo>
                    <a:lnTo>
                      <a:pt x="334" y="353839"/>
                    </a:lnTo>
                    <a:cubicBezTo>
                      <a:pt x="1321" y="368480"/>
                      <a:pt x="13892" y="379615"/>
                      <a:pt x="28556" y="378839"/>
                    </a:cubicBezTo>
                    <a:lnTo>
                      <a:pt x="332472" y="378839"/>
                    </a:lnTo>
                    <a:lnTo>
                      <a:pt x="332472" y="36541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9" name="Google Shape;2969;g2db7ae8c4ba_1_11"/>
              <p:cNvSpPr/>
              <p:nvPr/>
            </p:nvSpPr>
            <p:spPr>
              <a:xfrm>
                <a:off x="4687561" y="3839017"/>
                <a:ext cx="74160" cy="99484"/>
              </a:xfrm>
              <a:custGeom>
                <a:rect b="b" l="l" r="r" t="t"/>
                <a:pathLst>
                  <a:path extrusionOk="0" h="99484" w="74160">
                    <a:moveTo>
                      <a:pt x="50111" y="86035"/>
                    </a:moveTo>
                    <a:cubicBezTo>
                      <a:pt x="30042" y="86035"/>
                      <a:pt x="13774" y="69777"/>
                      <a:pt x="13774" y="49723"/>
                    </a:cubicBezTo>
                    <a:cubicBezTo>
                      <a:pt x="13774" y="29669"/>
                      <a:pt x="30042" y="13411"/>
                      <a:pt x="50111" y="13411"/>
                    </a:cubicBezTo>
                    <a:cubicBezTo>
                      <a:pt x="56564" y="13455"/>
                      <a:pt x="62886" y="15240"/>
                      <a:pt x="68409" y="18576"/>
                    </a:cubicBezTo>
                    <a:lnTo>
                      <a:pt x="72854" y="21263"/>
                    </a:lnTo>
                    <a:lnTo>
                      <a:pt x="74494" y="19623"/>
                    </a:lnTo>
                    <a:lnTo>
                      <a:pt x="74494" y="614"/>
                    </a:lnTo>
                    <a:lnTo>
                      <a:pt x="70579" y="4527"/>
                    </a:lnTo>
                    <a:cubicBezTo>
                      <a:pt x="64166" y="1548"/>
                      <a:pt x="57182" y="-3"/>
                      <a:pt x="50111" y="-19"/>
                    </a:cubicBezTo>
                    <a:cubicBezTo>
                      <a:pt x="22620" y="-19"/>
                      <a:pt x="334" y="22251"/>
                      <a:pt x="334" y="49723"/>
                    </a:cubicBezTo>
                    <a:cubicBezTo>
                      <a:pt x="334" y="77195"/>
                      <a:pt x="22620" y="99465"/>
                      <a:pt x="50111" y="99465"/>
                    </a:cubicBezTo>
                    <a:cubicBezTo>
                      <a:pt x="58681" y="99409"/>
                      <a:pt x="67088" y="97112"/>
                      <a:pt x="74494" y="92802"/>
                    </a:cubicBezTo>
                    <a:lnTo>
                      <a:pt x="74494" y="76438"/>
                    </a:lnTo>
                    <a:cubicBezTo>
                      <a:pt x="67861" y="82585"/>
                      <a:pt x="59156" y="86011"/>
                      <a:pt x="50111" y="860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0" name="Google Shape;2970;g2db7ae8c4ba_1_11"/>
              <p:cNvSpPr/>
              <p:nvPr/>
            </p:nvSpPr>
            <p:spPr>
              <a:xfrm>
                <a:off x="4666101" y="3968046"/>
                <a:ext cx="95619" cy="34815"/>
              </a:xfrm>
              <a:custGeom>
                <a:rect b="b" l="l" r="r" t="t"/>
                <a:pathLst>
                  <a:path extrusionOk="0" h="34815" w="95619">
                    <a:moveTo>
                      <a:pt x="17814" y="21365"/>
                    </a:moveTo>
                    <a:cubicBezTo>
                      <a:pt x="15620" y="21399"/>
                      <a:pt x="13815" y="19649"/>
                      <a:pt x="13782" y="17457"/>
                    </a:cubicBezTo>
                    <a:cubicBezTo>
                      <a:pt x="13781" y="17417"/>
                      <a:pt x="13781" y="17377"/>
                      <a:pt x="13782" y="17336"/>
                    </a:cubicBezTo>
                    <a:cubicBezTo>
                      <a:pt x="13830" y="15148"/>
                      <a:pt x="15623" y="13402"/>
                      <a:pt x="17814" y="13411"/>
                    </a:cubicBezTo>
                    <a:lnTo>
                      <a:pt x="95954" y="13411"/>
                    </a:lnTo>
                    <a:lnTo>
                      <a:pt x="95954" y="-19"/>
                    </a:lnTo>
                    <a:lnTo>
                      <a:pt x="17814" y="-19"/>
                    </a:lnTo>
                    <a:cubicBezTo>
                      <a:pt x="8193" y="-52"/>
                      <a:pt x="367" y="7715"/>
                      <a:pt x="334" y="17329"/>
                    </a:cubicBezTo>
                    <a:cubicBezTo>
                      <a:pt x="301" y="26943"/>
                      <a:pt x="8073" y="34763"/>
                      <a:pt x="17694" y="34796"/>
                    </a:cubicBezTo>
                    <a:cubicBezTo>
                      <a:pt x="17734" y="34796"/>
                      <a:pt x="17774" y="34796"/>
                      <a:pt x="17814" y="34796"/>
                    </a:cubicBezTo>
                    <a:lnTo>
                      <a:pt x="95954" y="34796"/>
                    </a:lnTo>
                    <a:lnTo>
                      <a:pt x="95954" y="2136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1" name="Google Shape;2971;g2db7ae8c4ba_1_11"/>
              <p:cNvSpPr/>
              <p:nvPr/>
            </p:nvSpPr>
            <p:spPr>
              <a:xfrm>
                <a:off x="4666068" y="4010918"/>
                <a:ext cx="95652" cy="34915"/>
              </a:xfrm>
              <a:custGeom>
                <a:rect b="b" l="l" r="r" t="t"/>
                <a:pathLst>
                  <a:path extrusionOk="0" h="34915" w="95652">
                    <a:moveTo>
                      <a:pt x="17847" y="21468"/>
                    </a:moveTo>
                    <a:cubicBezTo>
                      <a:pt x="15653" y="21501"/>
                      <a:pt x="13848" y="19750"/>
                      <a:pt x="13815" y="17558"/>
                    </a:cubicBezTo>
                    <a:cubicBezTo>
                      <a:pt x="13814" y="17518"/>
                      <a:pt x="13814" y="17479"/>
                      <a:pt x="13815" y="17439"/>
                    </a:cubicBezTo>
                    <a:cubicBezTo>
                      <a:pt x="13854" y="15230"/>
                      <a:pt x="15636" y="13449"/>
                      <a:pt x="17847" y="13410"/>
                    </a:cubicBezTo>
                    <a:lnTo>
                      <a:pt x="95987" y="13410"/>
                    </a:lnTo>
                    <a:lnTo>
                      <a:pt x="95987" y="-19"/>
                    </a:lnTo>
                    <a:lnTo>
                      <a:pt x="17847" y="-19"/>
                    </a:lnTo>
                    <a:cubicBezTo>
                      <a:pt x="8198" y="-42"/>
                      <a:pt x="357" y="7755"/>
                      <a:pt x="334" y="17396"/>
                    </a:cubicBezTo>
                    <a:cubicBezTo>
                      <a:pt x="310" y="27038"/>
                      <a:pt x="8113" y="34873"/>
                      <a:pt x="17761" y="34897"/>
                    </a:cubicBezTo>
                    <a:cubicBezTo>
                      <a:pt x="17790" y="34897"/>
                      <a:pt x="17818" y="34897"/>
                      <a:pt x="17847" y="34897"/>
                    </a:cubicBezTo>
                    <a:lnTo>
                      <a:pt x="95987" y="34897"/>
                    </a:lnTo>
                    <a:lnTo>
                      <a:pt x="95987" y="2146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2" name="Google Shape;2972;g2db7ae8c4ba_1_11"/>
              <p:cNvSpPr/>
              <p:nvPr/>
            </p:nvSpPr>
            <p:spPr>
              <a:xfrm>
                <a:off x="4666110" y="4053893"/>
                <a:ext cx="95610" cy="34917"/>
              </a:xfrm>
              <a:custGeom>
                <a:rect b="b" l="l" r="r" t="t"/>
                <a:pathLst>
                  <a:path extrusionOk="0" h="34917" w="95610">
                    <a:moveTo>
                      <a:pt x="17804" y="21469"/>
                    </a:moveTo>
                    <a:cubicBezTo>
                      <a:pt x="15614" y="21477"/>
                      <a:pt x="13820" y="19731"/>
                      <a:pt x="13773" y="17542"/>
                    </a:cubicBezTo>
                    <a:cubicBezTo>
                      <a:pt x="13768" y="15298"/>
                      <a:pt x="15560" y="13462"/>
                      <a:pt x="17804" y="13410"/>
                    </a:cubicBezTo>
                    <a:lnTo>
                      <a:pt x="95945" y="13410"/>
                    </a:lnTo>
                    <a:lnTo>
                      <a:pt x="95945" y="-19"/>
                    </a:lnTo>
                    <a:lnTo>
                      <a:pt x="17804" y="-19"/>
                    </a:lnTo>
                    <a:cubicBezTo>
                      <a:pt x="8156" y="-19"/>
                      <a:pt x="334" y="7798"/>
                      <a:pt x="334" y="17440"/>
                    </a:cubicBezTo>
                    <a:cubicBezTo>
                      <a:pt x="334" y="27081"/>
                      <a:pt x="8156" y="34898"/>
                      <a:pt x="17804" y="34898"/>
                    </a:cubicBezTo>
                    <a:lnTo>
                      <a:pt x="95945" y="34898"/>
                    </a:lnTo>
                    <a:lnTo>
                      <a:pt x="95945" y="2146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3" name="Google Shape;2973;g2db7ae8c4ba_1_11"/>
              <p:cNvSpPr/>
              <p:nvPr/>
            </p:nvSpPr>
            <p:spPr>
              <a:xfrm>
                <a:off x="4487268" y="3316320"/>
                <a:ext cx="274453" cy="366914"/>
              </a:xfrm>
              <a:custGeom>
                <a:rect b="b" l="l" r="r" t="t"/>
                <a:pathLst>
                  <a:path extrusionOk="0" h="366914" w="274453">
                    <a:moveTo>
                      <a:pt x="164394" y="28571"/>
                    </a:moveTo>
                    <a:cubicBezTo>
                      <a:pt x="158811" y="28571"/>
                      <a:pt x="28659" y="28881"/>
                      <a:pt x="28659" y="61732"/>
                    </a:cubicBezTo>
                    <a:lnTo>
                      <a:pt x="28659" y="353466"/>
                    </a:lnTo>
                    <a:lnTo>
                      <a:pt x="13773" y="353466"/>
                    </a:lnTo>
                    <a:lnTo>
                      <a:pt x="13773" y="61732"/>
                    </a:lnTo>
                    <a:cubicBezTo>
                      <a:pt x="13773" y="30225"/>
                      <a:pt x="65875" y="13592"/>
                      <a:pt x="164394" y="13592"/>
                    </a:cubicBezTo>
                    <a:cubicBezTo>
                      <a:pt x="201557" y="12354"/>
                      <a:pt x="238711" y="16293"/>
                      <a:pt x="274787" y="25295"/>
                    </a:cubicBezTo>
                    <a:lnTo>
                      <a:pt x="274787" y="11266"/>
                    </a:lnTo>
                    <a:cubicBezTo>
                      <a:pt x="238624" y="2816"/>
                      <a:pt x="201517" y="-916"/>
                      <a:pt x="164394" y="162"/>
                    </a:cubicBezTo>
                    <a:cubicBezTo>
                      <a:pt x="53987" y="162"/>
                      <a:pt x="334" y="20308"/>
                      <a:pt x="334" y="61733"/>
                    </a:cubicBezTo>
                    <a:lnTo>
                      <a:pt x="334" y="366895"/>
                    </a:lnTo>
                    <a:lnTo>
                      <a:pt x="42098" y="366895"/>
                    </a:lnTo>
                    <a:lnTo>
                      <a:pt x="42098" y="61940"/>
                    </a:lnTo>
                    <a:cubicBezTo>
                      <a:pt x="45303" y="54708"/>
                      <a:pt x="88618" y="42002"/>
                      <a:pt x="164394" y="42002"/>
                    </a:cubicBezTo>
                    <a:cubicBezTo>
                      <a:pt x="201632" y="40730"/>
                      <a:pt x="238849" y="45083"/>
                      <a:pt x="274787" y="54914"/>
                    </a:cubicBezTo>
                    <a:lnTo>
                      <a:pt x="274787" y="40984"/>
                    </a:lnTo>
                    <a:cubicBezTo>
                      <a:pt x="236627" y="28732"/>
                      <a:pt x="168402" y="28571"/>
                      <a:pt x="164394" y="285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4" name="Google Shape;2974;g2db7ae8c4ba_1_11"/>
              <p:cNvSpPr/>
              <p:nvPr/>
            </p:nvSpPr>
            <p:spPr>
              <a:xfrm>
                <a:off x="4558598" y="3626830"/>
                <a:ext cx="185459" cy="56404"/>
              </a:xfrm>
              <a:custGeom>
                <a:rect b="b" l="l" r="r" t="t"/>
                <a:pathLst>
                  <a:path extrusionOk="0" h="56404" w="185459">
                    <a:moveTo>
                      <a:pt x="185793" y="-19"/>
                    </a:moveTo>
                    <a:lnTo>
                      <a:pt x="185793" y="56385"/>
                    </a:lnTo>
                    <a:lnTo>
                      <a:pt x="334" y="56385"/>
                    </a:lnTo>
                    <a:lnTo>
                      <a:pt x="334" y="-19"/>
                    </a:lnTo>
                    <a:close/>
                    <a:moveTo>
                      <a:pt x="172354" y="42956"/>
                    </a:moveTo>
                    <a:lnTo>
                      <a:pt x="172354" y="13410"/>
                    </a:lnTo>
                    <a:lnTo>
                      <a:pt x="13773" y="13410"/>
                    </a:lnTo>
                    <a:lnTo>
                      <a:pt x="13773" y="4295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5" name="Google Shape;2975;g2db7ae8c4ba_1_11"/>
              <p:cNvSpPr/>
              <p:nvPr/>
            </p:nvSpPr>
            <p:spPr>
              <a:xfrm>
                <a:off x="4558598" y="3414538"/>
                <a:ext cx="185459" cy="99379"/>
              </a:xfrm>
              <a:custGeom>
                <a:rect b="b" l="l" r="r" t="t"/>
                <a:pathLst>
                  <a:path extrusionOk="0" h="99379" w="185459">
                    <a:moveTo>
                      <a:pt x="185793" y="92646"/>
                    </a:moveTo>
                    <a:lnTo>
                      <a:pt x="185793" y="99361"/>
                    </a:lnTo>
                    <a:lnTo>
                      <a:pt x="334" y="99361"/>
                    </a:lnTo>
                    <a:lnTo>
                      <a:pt x="334" y="92646"/>
                    </a:lnTo>
                    <a:cubicBezTo>
                      <a:pt x="334" y="41468"/>
                      <a:pt x="41850" y="-19"/>
                      <a:pt x="93063" y="-19"/>
                    </a:cubicBezTo>
                    <a:cubicBezTo>
                      <a:pt x="144276" y="-19"/>
                      <a:pt x="185793" y="41468"/>
                      <a:pt x="185793" y="92646"/>
                    </a:cubicBezTo>
                    <a:close/>
                    <a:moveTo>
                      <a:pt x="14083" y="85931"/>
                    </a:moveTo>
                    <a:lnTo>
                      <a:pt x="172044" y="85931"/>
                    </a:lnTo>
                    <a:cubicBezTo>
                      <a:pt x="168347" y="42342"/>
                      <a:pt x="129990" y="10000"/>
                      <a:pt x="86371" y="13694"/>
                    </a:cubicBezTo>
                    <a:cubicBezTo>
                      <a:pt x="47879" y="16953"/>
                      <a:pt x="17345" y="47466"/>
                      <a:pt x="14083" y="859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6" name="Google Shape;2976;g2db7ae8c4ba_1_11"/>
              <p:cNvSpPr/>
              <p:nvPr/>
            </p:nvSpPr>
            <p:spPr>
              <a:xfrm>
                <a:off x="4580101" y="3519393"/>
                <a:ext cx="142454" cy="77892"/>
              </a:xfrm>
              <a:custGeom>
                <a:rect b="b" l="l" r="r" t="t"/>
                <a:pathLst>
                  <a:path extrusionOk="0" h="77892" w="142454">
                    <a:moveTo>
                      <a:pt x="142788" y="-19"/>
                    </a:moveTo>
                    <a:lnTo>
                      <a:pt x="142788" y="6696"/>
                    </a:lnTo>
                    <a:cubicBezTo>
                      <a:pt x="142788" y="46006"/>
                      <a:pt x="110898" y="77873"/>
                      <a:pt x="71561" y="77873"/>
                    </a:cubicBezTo>
                    <a:cubicBezTo>
                      <a:pt x="32223" y="77873"/>
                      <a:pt x="334" y="46006"/>
                      <a:pt x="334" y="6696"/>
                    </a:cubicBezTo>
                    <a:lnTo>
                      <a:pt x="334" y="-19"/>
                    </a:lnTo>
                    <a:lnTo>
                      <a:pt x="46026" y="-19"/>
                    </a:lnTo>
                    <a:lnTo>
                      <a:pt x="46026" y="6696"/>
                    </a:lnTo>
                    <a:cubicBezTo>
                      <a:pt x="46026" y="20788"/>
                      <a:pt x="57458" y="32212"/>
                      <a:pt x="71561" y="32212"/>
                    </a:cubicBezTo>
                    <a:cubicBezTo>
                      <a:pt x="85663" y="32212"/>
                      <a:pt x="97095" y="20788"/>
                      <a:pt x="97095" y="6696"/>
                    </a:cubicBezTo>
                    <a:lnTo>
                      <a:pt x="97095" y="-19"/>
                    </a:lnTo>
                    <a:close/>
                    <a:moveTo>
                      <a:pt x="128935" y="13410"/>
                    </a:moveTo>
                    <a:lnTo>
                      <a:pt x="109914" y="13410"/>
                    </a:lnTo>
                    <a:cubicBezTo>
                      <a:pt x="106227" y="34577"/>
                      <a:pt x="86066" y="48750"/>
                      <a:pt x="64884" y="45065"/>
                    </a:cubicBezTo>
                    <a:cubicBezTo>
                      <a:pt x="48699" y="42250"/>
                      <a:pt x="36025" y="29584"/>
                      <a:pt x="33208" y="13410"/>
                    </a:cubicBezTo>
                    <a:lnTo>
                      <a:pt x="14186" y="13410"/>
                    </a:lnTo>
                    <a:cubicBezTo>
                      <a:pt x="17884" y="45075"/>
                      <a:pt x="46569" y="67749"/>
                      <a:pt x="78256" y="64054"/>
                    </a:cubicBezTo>
                    <a:cubicBezTo>
                      <a:pt x="104854" y="60953"/>
                      <a:pt x="125831" y="39990"/>
                      <a:pt x="128935" y="134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7" name="Google Shape;2977;g2db7ae8c4ba_1_11"/>
              <p:cNvSpPr/>
              <p:nvPr/>
            </p:nvSpPr>
            <p:spPr>
              <a:xfrm>
                <a:off x="4580101" y="3968046"/>
                <a:ext cx="56340" cy="56301"/>
              </a:xfrm>
              <a:custGeom>
                <a:rect b="b" l="l" r="r" t="t"/>
                <a:pathLst>
                  <a:path extrusionOk="0" h="56301" w="56340">
                    <a:moveTo>
                      <a:pt x="28556" y="-19"/>
                    </a:moveTo>
                    <a:cubicBezTo>
                      <a:pt x="44114" y="10"/>
                      <a:pt x="56703" y="12636"/>
                      <a:pt x="56674" y="28183"/>
                    </a:cubicBezTo>
                    <a:cubicBezTo>
                      <a:pt x="56646" y="43730"/>
                      <a:pt x="44010" y="56311"/>
                      <a:pt x="28452" y="56282"/>
                    </a:cubicBezTo>
                    <a:cubicBezTo>
                      <a:pt x="12894" y="56254"/>
                      <a:pt x="305" y="43627"/>
                      <a:pt x="334" y="28080"/>
                    </a:cubicBezTo>
                    <a:cubicBezTo>
                      <a:pt x="399" y="12548"/>
                      <a:pt x="13013" y="-11"/>
                      <a:pt x="28556" y="-19"/>
                    </a:cubicBezTo>
                    <a:close/>
                    <a:moveTo>
                      <a:pt x="43339" y="28080"/>
                    </a:moveTo>
                    <a:cubicBezTo>
                      <a:pt x="43339" y="19921"/>
                      <a:pt x="36720" y="13307"/>
                      <a:pt x="28556" y="13307"/>
                    </a:cubicBezTo>
                    <a:cubicBezTo>
                      <a:pt x="20391" y="13307"/>
                      <a:pt x="13773" y="19921"/>
                      <a:pt x="13773" y="28080"/>
                    </a:cubicBezTo>
                    <a:cubicBezTo>
                      <a:pt x="13773" y="36239"/>
                      <a:pt x="20391" y="42852"/>
                      <a:pt x="28556" y="42852"/>
                    </a:cubicBezTo>
                    <a:cubicBezTo>
                      <a:pt x="36707" y="42866"/>
                      <a:pt x="43325" y="36274"/>
                      <a:pt x="43339" y="28129"/>
                    </a:cubicBezTo>
                    <a:cubicBezTo>
                      <a:pt x="43339" y="28113"/>
                      <a:pt x="43339" y="28096"/>
                      <a:pt x="43339" y="2808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8" name="Google Shape;2978;g2db7ae8c4ba_1_11"/>
              <p:cNvSpPr/>
              <p:nvPr/>
            </p:nvSpPr>
            <p:spPr>
              <a:xfrm>
                <a:off x="4493939" y="3796146"/>
                <a:ext cx="142758" cy="142658"/>
              </a:xfrm>
              <a:custGeom>
                <a:rect b="b" l="l" r="r" t="t"/>
                <a:pathLst>
                  <a:path extrusionOk="0" h="142658" w="142758">
                    <a:moveTo>
                      <a:pt x="122058" y="20745"/>
                    </a:moveTo>
                    <a:cubicBezTo>
                      <a:pt x="150003" y="48531"/>
                      <a:pt x="150118" y="93693"/>
                      <a:pt x="122313" y="121620"/>
                    </a:cubicBezTo>
                    <a:cubicBezTo>
                      <a:pt x="94509" y="149546"/>
                      <a:pt x="49314" y="149661"/>
                      <a:pt x="21368" y="121875"/>
                    </a:cubicBezTo>
                    <a:cubicBezTo>
                      <a:pt x="-6578" y="94090"/>
                      <a:pt x="-6692" y="48927"/>
                      <a:pt x="21112" y="21001"/>
                    </a:cubicBezTo>
                    <a:cubicBezTo>
                      <a:pt x="34509" y="7546"/>
                      <a:pt x="52719" y="-19"/>
                      <a:pt x="71713" y="-19"/>
                    </a:cubicBezTo>
                    <a:cubicBezTo>
                      <a:pt x="90583" y="-26"/>
                      <a:pt x="108686" y="7441"/>
                      <a:pt x="122058" y="20745"/>
                    </a:cubicBezTo>
                    <a:close/>
                    <a:moveTo>
                      <a:pt x="129397" y="71158"/>
                    </a:moveTo>
                    <a:cubicBezTo>
                      <a:pt x="129313" y="39407"/>
                      <a:pt x="103487" y="13735"/>
                      <a:pt x="71713" y="13819"/>
                    </a:cubicBezTo>
                    <a:cubicBezTo>
                      <a:pt x="39939" y="13904"/>
                      <a:pt x="14249" y="39712"/>
                      <a:pt x="14334" y="71464"/>
                    </a:cubicBezTo>
                    <a:cubicBezTo>
                      <a:pt x="14418" y="103215"/>
                      <a:pt x="40245" y="128887"/>
                      <a:pt x="72018" y="128803"/>
                    </a:cubicBezTo>
                    <a:cubicBezTo>
                      <a:pt x="87224" y="128762"/>
                      <a:pt x="101795" y="122708"/>
                      <a:pt x="112547" y="111964"/>
                    </a:cubicBezTo>
                    <a:cubicBezTo>
                      <a:pt x="123370" y="101142"/>
                      <a:pt x="129433" y="86458"/>
                      <a:pt x="129397" y="711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9" name="Google Shape;2979;g2db7ae8c4ba_1_11"/>
              <p:cNvSpPr/>
              <p:nvPr/>
            </p:nvSpPr>
            <p:spPr>
              <a:xfrm>
                <a:off x="4532754" y="3817672"/>
                <a:ext cx="82227" cy="82192"/>
              </a:xfrm>
              <a:custGeom>
                <a:rect b="b" l="l" r="r" t="t"/>
                <a:pathLst>
                  <a:path extrusionOk="0" h="82192" w="82227">
                    <a:moveTo>
                      <a:pt x="68046" y="14509"/>
                    </a:moveTo>
                    <a:cubicBezTo>
                      <a:pt x="84075" y="30485"/>
                      <a:pt x="87185" y="55304"/>
                      <a:pt x="75592" y="74736"/>
                    </a:cubicBezTo>
                    <a:lnTo>
                      <a:pt x="71251" y="82174"/>
                    </a:lnTo>
                    <a:lnTo>
                      <a:pt x="46130" y="57071"/>
                    </a:lnTo>
                    <a:lnTo>
                      <a:pt x="47060" y="53352"/>
                    </a:lnTo>
                    <a:cubicBezTo>
                      <a:pt x="48457" y="48277"/>
                      <a:pt x="47038" y="42842"/>
                      <a:pt x="43339" y="39096"/>
                    </a:cubicBezTo>
                    <a:cubicBezTo>
                      <a:pt x="39631" y="35401"/>
                      <a:pt x="34223" y="33981"/>
                      <a:pt x="29176" y="35377"/>
                    </a:cubicBezTo>
                    <a:lnTo>
                      <a:pt x="25351" y="36410"/>
                    </a:lnTo>
                    <a:lnTo>
                      <a:pt x="334" y="11307"/>
                    </a:lnTo>
                    <a:lnTo>
                      <a:pt x="7777" y="6865"/>
                    </a:lnTo>
                    <a:cubicBezTo>
                      <a:pt x="27258" y="-4633"/>
                      <a:pt x="52058" y="-1488"/>
                      <a:pt x="68046" y="14509"/>
                    </a:cubicBezTo>
                    <a:close/>
                    <a:moveTo>
                      <a:pt x="67632" y="59654"/>
                    </a:moveTo>
                    <a:cubicBezTo>
                      <a:pt x="73234" y="40502"/>
                      <a:pt x="62238" y="20440"/>
                      <a:pt x="43073" y="14843"/>
                    </a:cubicBezTo>
                    <a:cubicBezTo>
                      <a:pt x="36478" y="12916"/>
                      <a:pt x="29470" y="12908"/>
                      <a:pt x="22870" y="14819"/>
                    </a:cubicBezTo>
                    <a:lnTo>
                      <a:pt x="29693" y="21637"/>
                    </a:lnTo>
                    <a:cubicBezTo>
                      <a:pt x="38214" y="20695"/>
                      <a:pt x="46709" y="23613"/>
                      <a:pt x="52849" y="29592"/>
                    </a:cubicBezTo>
                    <a:cubicBezTo>
                      <a:pt x="58935" y="35707"/>
                      <a:pt x="61870" y="44277"/>
                      <a:pt x="60810" y="528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0" name="Google Shape;2980;g2db7ae8c4ba_1_11"/>
              <p:cNvSpPr/>
              <p:nvPr/>
            </p:nvSpPr>
            <p:spPr>
              <a:xfrm>
                <a:off x="4515692" y="3834679"/>
                <a:ext cx="82189" cy="82204"/>
              </a:xfrm>
              <a:custGeom>
                <a:rect b="b" l="l" r="r" t="t"/>
                <a:pathLst>
                  <a:path extrusionOk="0" h="82204" w="82189">
                    <a:moveTo>
                      <a:pt x="82523" y="70848"/>
                    </a:moveTo>
                    <a:lnTo>
                      <a:pt x="75080" y="75290"/>
                    </a:lnTo>
                    <a:cubicBezTo>
                      <a:pt x="51527" y="89202"/>
                      <a:pt x="21147" y="81399"/>
                      <a:pt x="7226" y="57862"/>
                    </a:cubicBezTo>
                    <a:cubicBezTo>
                      <a:pt x="-1977" y="42302"/>
                      <a:pt x="-1963" y="22965"/>
                      <a:pt x="7264" y="7419"/>
                    </a:cubicBezTo>
                    <a:lnTo>
                      <a:pt x="11606" y="-19"/>
                    </a:lnTo>
                    <a:lnTo>
                      <a:pt x="36727" y="25084"/>
                    </a:lnTo>
                    <a:lnTo>
                      <a:pt x="35797" y="28803"/>
                    </a:lnTo>
                    <a:cubicBezTo>
                      <a:pt x="34334" y="33846"/>
                      <a:pt x="35764" y="39283"/>
                      <a:pt x="39518" y="42956"/>
                    </a:cubicBezTo>
                    <a:lnTo>
                      <a:pt x="39518" y="43059"/>
                    </a:lnTo>
                    <a:cubicBezTo>
                      <a:pt x="43252" y="46709"/>
                      <a:pt x="48634" y="48122"/>
                      <a:pt x="53681" y="46778"/>
                    </a:cubicBezTo>
                    <a:lnTo>
                      <a:pt x="57403" y="45745"/>
                    </a:lnTo>
                    <a:close/>
                    <a:moveTo>
                      <a:pt x="59987" y="67336"/>
                    </a:moveTo>
                    <a:lnTo>
                      <a:pt x="53164" y="60518"/>
                    </a:lnTo>
                    <a:cubicBezTo>
                      <a:pt x="37789" y="62332"/>
                      <a:pt x="23852" y="51348"/>
                      <a:pt x="22036" y="35983"/>
                    </a:cubicBezTo>
                    <a:cubicBezTo>
                      <a:pt x="21775" y="33769"/>
                      <a:pt x="21779" y="31532"/>
                      <a:pt x="22047" y="29319"/>
                    </a:cubicBezTo>
                    <a:lnTo>
                      <a:pt x="15225" y="22605"/>
                    </a:lnTo>
                    <a:cubicBezTo>
                      <a:pt x="9663" y="41752"/>
                      <a:pt x="20687" y="61779"/>
                      <a:pt x="39848" y="67336"/>
                    </a:cubicBezTo>
                    <a:cubicBezTo>
                      <a:pt x="46425" y="69243"/>
                      <a:pt x="53409" y="69243"/>
                      <a:pt x="59987" y="6733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1" name="Google Shape;2981;g2db7ae8c4ba_1_11"/>
              <p:cNvSpPr/>
              <p:nvPr/>
            </p:nvSpPr>
            <p:spPr>
              <a:xfrm>
                <a:off x="4515593" y="3968046"/>
                <a:ext cx="56340" cy="56301"/>
              </a:xfrm>
              <a:custGeom>
                <a:rect b="b" l="l" r="r" t="t"/>
                <a:pathLst>
                  <a:path extrusionOk="0" h="56301" w="56340">
                    <a:moveTo>
                      <a:pt x="28556" y="-19"/>
                    </a:moveTo>
                    <a:cubicBezTo>
                      <a:pt x="44114" y="10"/>
                      <a:pt x="56703" y="12636"/>
                      <a:pt x="56674" y="28183"/>
                    </a:cubicBezTo>
                    <a:cubicBezTo>
                      <a:pt x="56646" y="43730"/>
                      <a:pt x="44010" y="56311"/>
                      <a:pt x="28452" y="56282"/>
                    </a:cubicBezTo>
                    <a:cubicBezTo>
                      <a:pt x="12894" y="56254"/>
                      <a:pt x="305" y="43627"/>
                      <a:pt x="334" y="28080"/>
                    </a:cubicBezTo>
                    <a:cubicBezTo>
                      <a:pt x="399" y="12548"/>
                      <a:pt x="13013" y="-11"/>
                      <a:pt x="28556" y="-19"/>
                    </a:cubicBezTo>
                    <a:close/>
                    <a:moveTo>
                      <a:pt x="43339" y="28080"/>
                    </a:moveTo>
                    <a:cubicBezTo>
                      <a:pt x="43339" y="19921"/>
                      <a:pt x="36720" y="13307"/>
                      <a:pt x="28556" y="13307"/>
                    </a:cubicBezTo>
                    <a:cubicBezTo>
                      <a:pt x="20391" y="13307"/>
                      <a:pt x="13773" y="19921"/>
                      <a:pt x="13773" y="28080"/>
                    </a:cubicBezTo>
                    <a:cubicBezTo>
                      <a:pt x="13773" y="36239"/>
                      <a:pt x="20391" y="42852"/>
                      <a:pt x="28556" y="42852"/>
                    </a:cubicBezTo>
                    <a:cubicBezTo>
                      <a:pt x="36707" y="42866"/>
                      <a:pt x="43325" y="36274"/>
                      <a:pt x="43339" y="28129"/>
                    </a:cubicBezTo>
                    <a:cubicBezTo>
                      <a:pt x="43339" y="28113"/>
                      <a:pt x="43339" y="28096"/>
                      <a:pt x="43339" y="2808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82" name="Google Shape;2982;g2db7ae8c4ba_1_11"/>
            <p:cNvGrpSpPr/>
            <p:nvPr/>
          </p:nvGrpSpPr>
          <p:grpSpPr>
            <a:xfrm>
              <a:off x="154358" y="3800113"/>
              <a:ext cx="693886" cy="816931"/>
              <a:chOff x="3913470" y="3945750"/>
              <a:chExt cx="472610" cy="556417"/>
            </a:xfrm>
          </p:grpSpPr>
          <p:sp>
            <p:nvSpPr>
              <p:cNvPr id="2983" name="Google Shape;2983;g2db7ae8c4ba_1_11"/>
              <p:cNvSpPr/>
              <p:nvPr/>
            </p:nvSpPr>
            <p:spPr>
              <a:xfrm>
                <a:off x="4210871" y="4325867"/>
                <a:ext cx="43657" cy="176299"/>
              </a:xfrm>
              <a:custGeom>
                <a:rect b="b" l="l" r="r" t="t"/>
                <a:pathLst>
                  <a:path extrusionOk="0" h="176299" w="43657">
                    <a:moveTo>
                      <a:pt x="24620" y="2126"/>
                    </a:moveTo>
                    <a:cubicBezTo>
                      <a:pt x="24450" y="783"/>
                      <a:pt x="23223" y="-169"/>
                      <a:pt x="21878" y="1"/>
                    </a:cubicBezTo>
                    <a:cubicBezTo>
                      <a:pt x="20766" y="141"/>
                      <a:pt x="19891" y="1016"/>
                      <a:pt x="19750" y="2126"/>
                    </a:cubicBezTo>
                    <a:lnTo>
                      <a:pt x="334" y="176281"/>
                    </a:lnTo>
                    <a:lnTo>
                      <a:pt x="10205" y="176281"/>
                    </a:lnTo>
                    <a:lnTo>
                      <a:pt x="22143" y="69026"/>
                    </a:lnTo>
                    <a:lnTo>
                      <a:pt x="34069" y="176281"/>
                    </a:lnTo>
                    <a:lnTo>
                      <a:pt x="43992" y="17628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4" name="Google Shape;2984;g2db7ae8c4ba_1_11"/>
              <p:cNvSpPr/>
              <p:nvPr/>
            </p:nvSpPr>
            <p:spPr>
              <a:xfrm>
                <a:off x="3913470" y="3945750"/>
                <a:ext cx="472610" cy="556417"/>
              </a:xfrm>
              <a:custGeom>
                <a:rect b="b" l="l" r="r" t="t"/>
                <a:pathLst>
                  <a:path extrusionOk="0" h="556417" w="472610">
                    <a:moveTo>
                      <a:pt x="259284" y="351970"/>
                    </a:moveTo>
                    <a:lnTo>
                      <a:pt x="287764" y="322686"/>
                    </a:lnTo>
                    <a:cubicBezTo>
                      <a:pt x="288698" y="321682"/>
                      <a:pt x="288640" y="320113"/>
                      <a:pt x="287637" y="319180"/>
                    </a:cubicBezTo>
                    <a:cubicBezTo>
                      <a:pt x="286667" y="318280"/>
                      <a:pt x="285161" y="318298"/>
                      <a:pt x="284214" y="319221"/>
                    </a:cubicBezTo>
                    <a:lnTo>
                      <a:pt x="259038" y="345125"/>
                    </a:lnTo>
                    <a:lnTo>
                      <a:pt x="255158" y="267667"/>
                    </a:lnTo>
                    <a:lnTo>
                      <a:pt x="255075" y="266346"/>
                    </a:lnTo>
                    <a:cubicBezTo>
                      <a:pt x="255075" y="266346"/>
                      <a:pt x="271750" y="251416"/>
                      <a:pt x="272328" y="250920"/>
                    </a:cubicBezTo>
                    <a:lnTo>
                      <a:pt x="273070" y="250260"/>
                    </a:lnTo>
                    <a:cubicBezTo>
                      <a:pt x="274062" y="249354"/>
                      <a:pt x="252434" y="127021"/>
                      <a:pt x="252434" y="127021"/>
                    </a:cubicBezTo>
                    <a:cubicBezTo>
                      <a:pt x="252351" y="126855"/>
                      <a:pt x="252351" y="126774"/>
                      <a:pt x="252269" y="126692"/>
                    </a:cubicBezTo>
                    <a:lnTo>
                      <a:pt x="256726" y="124959"/>
                    </a:lnTo>
                    <a:lnTo>
                      <a:pt x="265476" y="121494"/>
                    </a:lnTo>
                    <a:lnTo>
                      <a:pt x="284545" y="214213"/>
                    </a:lnTo>
                    <a:cubicBezTo>
                      <a:pt x="284545" y="214294"/>
                      <a:pt x="284626" y="214377"/>
                      <a:pt x="284626" y="214461"/>
                    </a:cubicBezTo>
                    <a:cubicBezTo>
                      <a:pt x="284647" y="214585"/>
                      <a:pt x="284705" y="214700"/>
                      <a:pt x="284792" y="214791"/>
                    </a:cubicBezTo>
                    <a:cubicBezTo>
                      <a:pt x="284856" y="214939"/>
                      <a:pt x="284939" y="215077"/>
                      <a:pt x="285040" y="215202"/>
                    </a:cubicBezTo>
                    <a:lnTo>
                      <a:pt x="285287" y="215449"/>
                    </a:lnTo>
                    <a:cubicBezTo>
                      <a:pt x="285431" y="215588"/>
                      <a:pt x="285599" y="215700"/>
                      <a:pt x="285782" y="215780"/>
                    </a:cubicBezTo>
                    <a:cubicBezTo>
                      <a:pt x="285865" y="215863"/>
                      <a:pt x="285947" y="215945"/>
                      <a:pt x="286030" y="215945"/>
                    </a:cubicBezTo>
                    <a:cubicBezTo>
                      <a:pt x="286322" y="216047"/>
                      <a:pt x="286629" y="216103"/>
                      <a:pt x="286938" y="216110"/>
                    </a:cubicBezTo>
                    <a:lnTo>
                      <a:pt x="349096" y="216110"/>
                    </a:lnTo>
                    <a:cubicBezTo>
                      <a:pt x="349569" y="216113"/>
                      <a:pt x="350030" y="215968"/>
                      <a:pt x="350417" y="215698"/>
                    </a:cubicBezTo>
                    <a:cubicBezTo>
                      <a:pt x="350500" y="215616"/>
                      <a:pt x="350582" y="215616"/>
                      <a:pt x="350665" y="215533"/>
                    </a:cubicBezTo>
                    <a:cubicBezTo>
                      <a:pt x="351002" y="215247"/>
                      <a:pt x="351259" y="214877"/>
                      <a:pt x="351408" y="214461"/>
                    </a:cubicBezTo>
                    <a:cubicBezTo>
                      <a:pt x="351408" y="214378"/>
                      <a:pt x="351491" y="214378"/>
                      <a:pt x="351491" y="214294"/>
                    </a:cubicBezTo>
                    <a:lnTo>
                      <a:pt x="376502" y="123392"/>
                    </a:lnTo>
                    <a:lnTo>
                      <a:pt x="392930" y="129002"/>
                    </a:lnTo>
                    <a:lnTo>
                      <a:pt x="365028" y="252489"/>
                    </a:lnTo>
                    <a:lnTo>
                      <a:pt x="365028" y="253314"/>
                    </a:lnTo>
                    <a:cubicBezTo>
                      <a:pt x="365028" y="253478"/>
                      <a:pt x="365111" y="253561"/>
                      <a:pt x="365111" y="253725"/>
                    </a:cubicBezTo>
                    <a:cubicBezTo>
                      <a:pt x="365194" y="253891"/>
                      <a:pt x="365194" y="254056"/>
                      <a:pt x="365276" y="254138"/>
                    </a:cubicBezTo>
                    <a:cubicBezTo>
                      <a:pt x="365339" y="254286"/>
                      <a:pt x="365423" y="254425"/>
                      <a:pt x="365524" y="254551"/>
                    </a:cubicBezTo>
                    <a:lnTo>
                      <a:pt x="365854" y="254880"/>
                    </a:lnTo>
                    <a:cubicBezTo>
                      <a:pt x="366018" y="254963"/>
                      <a:pt x="366101" y="255046"/>
                      <a:pt x="366267" y="255127"/>
                    </a:cubicBezTo>
                    <a:cubicBezTo>
                      <a:pt x="366350" y="255209"/>
                      <a:pt x="366432" y="255293"/>
                      <a:pt x="366514" y="255293"/>
                    </a:cubicBezTo>
                    <a:lnTo>
                      <a:pt x="395901" y="267089"/>
                    </a:lnTo>
                    <a:lnTo>
                      <a:pt x="385583" y="350651"/>
                    </a:lnTo>
                    <a:lnTo>
                      <a:pt x="348849" y="319140"/>
                    </a:lnTo>
                    <a:cubicBezTo>
                      <a:pt x="347867" y="318249"/>
                      <a:pt x="346348" y="318322"/>
                      <a:pt x="345456" y="319303"/>
                    </a:cubicBezTo>
                    <a:cubicBezTo>
                      <a:pt x="345431" y="319331"/>
                      <a:pt x="345406" y="319359"/>
                      <a:pt x="345383" y="319387"/>
                    </a:cubicBezTo>
                    <a:cubicBezTo>
                      <a:pt x="344529" y="320439"/>
                      <a:pt x="344676" y="321980"/>
                      <a:pt x="345712" y="322853"/>
                    </a:cubicBezTo>
                    <a:lnTo>
                      <a:pt x="385005" y="356674"/>
                    </a:lnTo>
                    <a:lnTo>
                      <a:pt x="389401" y="556399"/>
                    </a:lnTo>
                    <a:lnTo>
                      <a:pt x="399178" y="556399"/>
                    </a:lnTo>
                    <a:lnTo>
                      <a:pt x="394828" y="356096"/>
                    </a:lnTo>
                    <a:lnTo>
                      <a:pt x="403578" y="285237"/>
                    </a:lnTo>
                    <a:lnTo>
                      <a:pt x="417199" y="335307"/>
                    </a:lnTo>
                    <a:cubicBezTo>
                      <a:pt x="417602" y="336558"/>
                      <a:pt x="418455" y="337616"/>
                      <a:pt x="419592" y="338278"/>
                    </a:cubicBezTo>
                    <a:cubicBezTo>
                      <a:pt x="420219" y="338656"/>
                      <a:pt x="420926" y="338882"/>
                      <a:pt x="421656" y="338937"/>
                    </a:cubicBezTo>
                    <a:cubicBezTo>
                      <a:pt x="421626" y="344270"/>
                      <a:pt x="422377" y="349578"/>
                      <a:pt x="423885" y="354693"/>
                    </a:cubicBezTo>
                    <a:lnTo>
                      <a:pt x="424215" y="356342"/>
                    </a:lnTo>
                    <a:cubicBezTo>
                      <a:pt x="424716" y="359169"/>
                      <a:pt x="426138" y="361750"/>
                      <a:pt x="428260" y="363684"/>
                    </a:cubicBezTo>
                    <a:lnTo>
                      <a:pt x="428919" y="364262"/>
                    </a:lnTo>
                    <a:cubicBezTo>
                      <a:pt x="429798" y="365002"/>
                      <a:pt x="430908" y="365410"/>
                      <a:pt x="432057" y="365417"/>
                    </a:cubicBezTo>
                    <a:lnTo>
                      <a:pt x="432964" y="365417"/>
                    </a:lnTo>
                    <a:cubicBezTo>
                      <a:pt x="435527" y="365363"/>
                      <a:pt x="437926" y="364149"/>
                      <a:pt x="439486" y="362117"/>
                    </a:cubicBezTo>
                    <a:cubicBezTo>
                      <a:pt x="441865" y="367172"/>
                      <a:pt x="445647" y="371439"/>
                      <a:pt x="450383" y="374409"/>
                    </a:cubicBezTo>
                    <a:cubicBezTo>
                      <a:pt x="453597" y="376445"/>
                      <a:pt x="457507" y="377071"/>
                      <a:pt x="461196" y="376139"/>
                    </a:cubicBezTo>
                    <a:cubicBezTo>
                      <a:pt x="471184" y="373418"/>
                      <a:pt x="475559" y="359230"/>
                      <a:pt x="471350" y="343144"/>
                    </a:cubicBezTo>
                    <a:cubicBezTo>
                      <a:pt x="471101" y="342237"/>
                      <a:pt x="470854" y="341082"/>
                      <a:pt x="470441" y="339515"/>
                    </a:cubicBezTo>
                    <a:cubicBezTo>
                      <a:pt x="469537" y="335018"/>
                      <a:pt x="468351" y="330583"/>
                      <a:pt x="466892" y="326234"/>
                    </a:cubicBezTo>
                    <a:lnTo>
                      <a:pt x="469038" y="325657"/>
                    </a:lnTo>
                    <a:cubicBezTo>
                      <a:pt x="471596" y="324877"/>
                      <a:pt x="473087" y="322223"/>
                      <a:pt x="472423" y="319634"/>
                    </a:cubicBezTo>
                    <a:lnTo>
                      <a:pt x="424050" y="142447"/>
                    </a:lnTo>
                    <a:lnTo>
                      <a:pt x="421656" y="130980"/>
                    </a:lnTo>
                    <a:cubicBezTo>
                      <a:pt x="421318" y="129277"/>
                      <a:pt x="420087" y="127890"/>
                      <a:pt x="418436" y="127351"/>
                    </a:cubicBezTo>
                    <a:lnTo>
                      <a:pt x="359993" y="107388"/>
                    </a:lnTo>
                    <a:cubicBezTo>
                      <a:pt x="360324" y="106976"/>
                      <a:pt x="360571" y="106562"/>
                      <a:pt x="360901" y="106151"/>
                    </a:cubicBezTo>
                    <a:cubicBezTo>
                      <a:pt x="364160" y="101252"/>
                      <a:pt x="367110" y="96155"/>
                      <a:pt x="369734" y="90890"/>
                    </a:cubicBezTo>
                    <a:cubicBezTo>
                      <a:pt x="370146" y="91137"/>
                      <a:pt x="370642" y="91384"/>
                      <a:pt x="371054" y="91631"/>
                    </a:cubicBezTo>
                    <a:lnTo>
                      <a:pt x="373531" y="93035"/>
                    </a:lnTo>
                    <a:cubicBezTo>
                      <a:pt x="374799" y="93720"/>
                      <a:pt x="376297" y="93839"/>
                      <a:pt x="377658" y="93364"/>
                    </a:cubicBezTo>
                    <a:cubicBezTo>
                      <a:pt x="378989" y="92859"/>
                      <a:pt x="380041" y="91809"/>
                      <a:pt x="380547" y="90479"/>
                    </a:cubicBezTo>
                    <a:lnTo>
                      <a:pt x="383189" y="83548"/>
                    </a:lnTo>
                    <a:cubicBezTo>
                      <a:pt x="390563" y="67009"/>
                      <a:pt x="390563" y="48119"/>
                      <a:pt x="383189" y="31580"/>
                    </a:cubicBezTo>
                    <a:cubicBezTo>
                      <a:pt x="375959" y="17865"/>
                      <a:pt x="363532" y="7615"/>
                      <a:pt x="348685" y="3121"/>
                    </a:cubicBezTo>
                    <a:cubicBezTo>
                      <a:pt x="323217" y="-5451"/>
                      <a:pt x="295152" y="3953"/>
                      <a:pt x="280005" y="26135"/>
                    </a:cubicBezTo>
                    <a:cubicBezTo>
                      <a:pt x="272975" y="25701"/>
                      <a:pt x="266432" y="29730"/>
                      <a:pt x="263660" y="36200"/>
                    </a:cubicBezTo>
                    <a:cubicBezTo>
                      <a:pt x="260440" y="44860"/>
                      <a:pt x="265724" y="53109"/>
                      <a:pt x="279179" y="60781"/>
                    </a:cubicBezTo>
                    <a:cubicBezTo>
                      <a:pt x="278677" y="68332"/>
                      <a:pt x="278567" y="75903"/>
                      <a:pt x="278849" y="83465"/>
                    </a:cubicBezTo>
                    <a:cubicBezTo>
                      <a:pt x="279519" y="90416"/>
                      <a:pt x="281390" y="97198"/>
                      <a:pt x="284379" y="103510"/>
                    </a:cubicBezTo>
                    <a:lnTo>
                      <a:pt x="241785" y="120257"/>
                    </a:lnTo>
                    <a:lnTo>
                      <a:pt x="192338" y="137332"/>
                    </a:lnTo>
                    <a:lnTo>
                      <a:pt x="140911" y="119596"/>
                    </a:lnTo>
                    <a:cubicBezTo>
                      <a:pt x="155217" y="115369"/>
                      <a:pt x="163384" y="100354"/>
                      <a:pt x="159154" y="86059"/>
                    </a:cubicBezTo>
                    <a:cubicBezTo>
                      <a:pt x="154925" y="71764"/>
                      <a:pt x="139899" y="63601"/>
                      <a:pt x="125593" y="67828"/>
                    </a:cubicBezTo>
                    <a:cubicBezTo>
                      <a:pt x="114123" y="71218"/>
                      <a:pt x="106250" y="81742"/>
                      <a:pt x="106242" y="93695"/>
                    </a:cubicBezTo>
                    <a:cubicBezTo>
                      <a:pt x="106225" y="95580"/>
                      <a:pt x="106419" y="97462"/>
                      <a:pt x="106820" y="99304"/>
                    </a:cubicBezTo>
                    <a:cubicBezTo>
                      <a:pt x="103722" y="99158"/>
                      <a:pt x="100629" y="99664"/>
                      <a:pt x="97740" y="100790"/>
                    </a:cubicBezTo>
                    <a:cubicBezTo>
                      <a:pt x="91549" y="103166"/>
                      <a:pt x="86126" y="107188"/>
                      <a:pt x="82055" y="112420"/>
                    </a:cubicBezTo>
                    <a:lnTo>
                      <a:pt x="81477" y="113163"/>
                    </a:lnTo>
                    <a:cubicBezTo>
                      <a:pt x="74817" y="120908"/>
                      <a:pt x="72548" y="131501"/>
                      <a:pt x="75452" y="141292"/>
                    </a:cubicBezTo>
                    <a:lnTo>
                      <a:pt x="53741" y="167277"/>
                    </a:lnTo>
                    <a:lnTo>
                      <a:pt x="53741" y="35704"/>
                    </a:lnTo>
                    <a:cubicBezTo>
                      <a:pt x="53736" y="33019"/>
                      <a:pt x="51558" y="30844"/>
                      <a:pt x="48871" y="30839"/>
                    </a:cubicBezTo>
                    <a:lnTo>
                      <a:pt x="5287" y="30839"/>
                    </a:lnTo>
                    <a:cubicBezTo>
                      <a:pt x="2583" y="30837"/>
                      <a:pt x="378" y="33003"/>
                      <a:pt x="334" y="35704"/>
                    </a:cubicBezTo>
                    <a:lnTo>
                      <a:pt x="334" y="401628"/>
                    </a:lnTo>
                    <a:cubicBezTo>
                      <a:pt x="348" y="404330"/>
                      <a:pt x="2552" y="406510"/>
                      <a:pt x="5256" y="406495"/>
                    </a:cubicBezTo>
                    <a:cubicBezTo>
                      <a:pt x="5266" y="406495"/>
                      <a:pt x="5277" y="406495"/>
                      <a:pt x="5287" y="406495"/>
                    </a:cubicBezTo>
                    <a:lnTo>
                      <a:pt x="48871" y="406495"/>
                    </a:lnTo>
                    <a:cubicBezTo>
                      <a:pt x="51537" y="406519"/>
                      <a:pt x="53717" y="404380"/>
                      <a:pt x="53742" y="401716"/>
                    </a:cubicBezTo>
                    <a:cubicBezTo>
                      <a:pt x="53742" y="401687"/>
                      <a:pt x="53742" y="401658"/>
                      <a:pt x="53742" y="401629"/>
                    </a:cubicBezTo>
                    <a:lnTo>
                      <a:pt x="53742" y="389503"/>
                    </a:lnTo>
                    <a:cubicBezTo>
                      <a:pt x="62973" y="389330"/>
                      <a:pt x="70538" y="382129"/>
                      <a:pt x="71159" y="372923"/>
                    </a:cubicBezTo>
                    <a:lnTo>
                      <a:pt x="71159" y="335554"/>
                    </a:lnTo>
                    <a:lnTo>
                      <a:pt x="93117" y="317737"/>
                    </a:lnTo>
                    <a:cubicBezTo>
                      <a:pt x="94258" y="316806"/>
                      <a:pt x="94924" y="315414"/>
                      <a:pt x="94933" y="313941"/>
                    </a:cubicBezTo>
                    <a:lnTo>
                      <a:pt x="94933" y="298269"/>
                    </a:lnTo>
                    <a:cubicBezTo>
                      <a:pt x="94904" y="296377"/>
                      <a:pt x="93821" y="294658"/>
                      <a:pt x="92126" y="293815"/>
                    </a:cubicBezTo>
                    <a:cubicBezTo>
                      <a:pt x="90416" y="292980"/>
                      <a:pt x="88373" y="293239"/>
                      <a:pt x="86925" y="294474"/>
                    </a:cubicBezTo>
                    <a:lnTo>
                      <a:pt x="71159" y="307260"/>
                    </a:lnTo>
                    <a:lnTo>
                      <a:pt x="71159" y="273933"/>
                    </a:lnTo>
                    <a:lnTo>
                      <a:pt x="93117" y="256117"/>
                    </a:lnTo>
                    <a:cubicBezTo>
                      <a:pt x="94272" y="255197"/>
                      <a:pt x="94942" y="253799"/>
                      <a:pt x="94932" y="252323"/>
                    </a:cubicBezTo>
                    <a:lnTo>
                      <a:pt x="94932" y="235577"/>
                    </a:lnTo>
                    <a:cubicBezTo>
                      <a:pt x="94904" y="233684"/>
                      <a:pt x="93821" y="231966"/>
                      <a:pt x="92126" y="231123"/>
                    </a:cubicBezTo>
                    <a:cubicBezTo>
                      <a:pt x="90425" y="230302"/>
                      <a:pt x="88404" y="230527"/>
                      <a:pt x="86925" y="231700"/>
                    </a:cubicBezTo>
                    <a:lnTo>
                      <a:pt x="71159" y="244485"/>
                    </a:lnTo>
                    <a:lnTo>
                      <a:pt x="71159" y="218502"/>
                    </a:lnTo>
                    <a:cubicBezTo>
                      <a:pt x="70770" y="210892"/>
                      <a:pt x="65380" y="204462"/>
                      <a:pt x="57952" y="202745"/>
                    </a:cubicBezTo>
                    <a:lnTo>
                      <a:pt x="98069" y="154653"/>
                    </a:lnTo>
                    <a:lnTo>
                      <a:pt x="97657" y="156469"/>
                    </a:lnTo>
                    <a:cubicBezTo>
                      <a:pt x="97247" y="158644"/>
                      <a:pt x="98323" y="160829"/>
                      <a:pt x="100298" y="161830"/>
                    </a:cubicBezTo>
                    <a:lnTo>
                      <a:pt x="191348" y="206705"/>
                    </a:lnTo>
                    <a:cubicBezTo>
                      <a:pt x="192312" y="207208"/>
                      <a:pt x="193423" y="207354"/>
                      <a:pt x="194485" y="207117"/>
                    </a:cubicBezTo>
                    <a:lnTo>
                      <a:pt x="241867" y="197795"/>
                    </a:lnTo>
                    <a:lnTo>
                      <a:pt x="245086" y="262138"/>
                    </a:lnTo>
                    <a:cubicBezTo>
                      <a:pt x="244095" y="262991"/>
                      <a:pt x="243498" y="264214"/>
                      <a:pt x="243435" y="265520"/>
                    </a:cubicBezTo>
                    <a:cubicBezTo>
                      <a:pt x="243390" y="266815"/>
                      <a:pt x="243832" y="268081"/>
                      <a:pt x="244674" y="269067"/>
                    </a:cubicBezTo>
                    <a:lnTo>
                      <a:pt x="245498" y="269892"/>
                    </a:lnTo>
                    <a:lnTo>
                      <a:pt x="249543" y="350566"/>
                    </a:lnTo>
                    <a:lnTo>
                      <a:pt x="240331" y="556397"/>
                    </a:lnTo>
                    <a:lnTo>
                      <a:pt x="250166" y="556397"/>
                    </a:lnTo>
                    <a:close/>
                    <a:moveTo>
                      <a:pt x="462104" y="347021"/>
                    </a:moveTo>
                    <a:cubicBezTo>
                      <a:pt x="464498" y="357662"/>
                      <a:pt x="461691" y="365828"/>
                      <a:pt x="458555" y="366735"/>
                    </a:cubicBezTo>
                    <a:cubicBezTo>
                      <a:pt x="457391" y="366863"/>
                      <a:pt x="456220" y="366571"/>
                      <a:pt x="455253" y="365912"/>
                    </a:cubicBezTo>
                    <a:cubicBezTo>
                      <a:pt x="454794" y="365637"/>
                      <a:pt x="454353" y="365334"/>
                      <a:pt x="453932" y="365004"/>
                    </a:cubicBezTo>
                    <a:cubicBezTo>
                      <a:pt x="453685" y="364757"/>
                      <a:pt x="453354" y="364508"/>
                      <a:pt x="453107" y="364261"/>
                    </a:cubicBezTo>
                    <a:cubicBezTo>
                      <a:pt x="452941" y="364096"/>
                      <a:pt x="452776" y="364013"/>
                      <a:pt x="452612" y="363849"/>
                    </a:cubicBezTo>
                    <a:cubicBezTo>
                      <a:pt x="452281" y="363518"/>
                      <a:pt x="451951" y="363106"/>
                      <a:pt x="451620" y="362777"/>
                    </a:cubicBezTo>
                    <a:cubicBezTo>
                      <a:pt x="451509" y="362592"/>
                      <a:pt x="451370" y="362425"/>
                      <a:pt x="451208" y="362282"/>
                    </a:cubicBezTo>
                    <a:cubicBezTo>
                      <a:pt x="450961" y="361952"/>
                      <a:pt x="450630" y="361539"/>
                      <a:pt x="450383" y="361127"/>
                    </a:cubicBezTo>
                    <a:cubicBezTo>
                      <a:pt x="450171" y="360866"/>
                      <a:pt x="449978" y="360590"/>
                      <a:pt x="449805" y="360301"/>
                    </a:cubicBezTo>
                    <a:cubicBezTo>
                      <a:pt x="449640" y="359973"/>
                      <a:pt x="449392" y="359642"/>
                      <a:pt x="449227" y="359311"/>
                    </a:cubicBezTo>
                    <a:lnTo>
                      <a:pt x="448484" y="358074"/>
                    </a:lnTo>
                    <a:cubicBezTo>
                      <a:pt x="448328" y="357781"/>
                      <a:pt x="448190" y="357478"/>
                      <a:pt x="448071" y="357168"/>
                    </a:cubicBezTo>
                    <a:lnTo>
                      <a:pt x="447328" y="355682"/>
                    </a:lnTo>
                    <a:cubicBezTo>
                      <a:pt x="447162" y="355270"/>
                      <a:pt x="447081" y="354857"/>
                      <a:pt x="446916" y="354527"/>
                    </a:cubicBezTo>
                    <a:cubicBezTo>
                      <a:pt x="446750" y="354033"/>
                      <a:pt x="446503" y="353537"/>
                      <a:pt x="446338" y="353042"/>
                    </a:cubicBezTo>
                    <a:cubicBezTo>
                      <a:pt x="446090" y="352218"/>
                      <a:pt x="445760" y="351310"/>
                      <a:pt x="445512" y="350404"/>
                    </a:cubicBezTo>
                    <a:lnTo>
                      <a:pt x="445512" y="350237"/>
                    </a:lnTo>
                    <a:lnTo>
                      <a:pt x="445099" y="348588"/>
                    </a:lnTo>
                    <a:lnTo>
                      <a:pt x="443036" y="340916"/>
                    </a:lnTo>
                    <a:cubicBezTo>
                      <a:pt x="442813" y="339863"/>
                      <a:pt x="441885" y="339107"/>
                      <a:pt x="440807" y="339102"/>
                    </a:cubicBezTo>
                    <a:lnTo>
                      <a:pt x="440641" y="339102"/>
                    </a:lnTo>
                    <a:cubicBezTo>
                      <a:pt x="439609" y="339137"/>
                      <a:pt x="438699" y="339787"/>
                      <a:pt x="438330" y="340751"/>
                    </a:cubicBezTo>
                    <a:lnTo>
                      <a:pt x="435689" y="348176"/>
                    </a:lnTo>
                    <a:lnTo>
                      <a:pt x="435111" y="349743"/>
                    </a:lnTo>
                    <a:cubicBezTo>
                      <a:pt x="434715" y="350964"/>
                      <a:pt x="434218" y="352151"/>
                      <a:pt x="433625" y="353290"/>
                    </a:cubicBezTo>
                    <a:lnTo>
                      <a:pt x="433377" y="352382"/>
                    </a:lnTo>
                    <a:cubicBezTo>
                      <a:pt x="433213" y="351722"/>
                      <a:pt x="433048" y="350981"/>
                      <a:pt x="432882" y="350237"/>
                    </a:cubicBezTo>
                    <a:cubicBezTo>
                      <a:pt x="432799" y="349908"/>
                      <a:pt x="432718" y="349660"/>
                      <a:pt x="432635" y="349331"/>
                    </a:cubicBezTo>
                    <a:cubicBezTo>
                      <a:pt x="432552" y="348836"/>
                      <a:pt x="432470" y="348424"/>
                      <a:pt x="432387" y="347927"/>
                    </a:cubicBezTo>
                    <a:cubicBezTo>
                      <a:pt x="432304" y="347516"/>
                      <a:pt x="432221" y="347021"/>
                      <a:pt x="432140" y="346608"/>
                    </a:cubicBezTo>
                    <a:cubicBezTo>
                      <a:pt x="432057" y="346197"/>
                      <a:pt x="431974" y="345866"/>
                      <a:pt x="431891" y="345452"/>
                    </a:cubicBezTo>
                    <a:cubicBezTo>
                      <a:pt x="431795" y="344964"/>
                      <a:pt x="431740" y="344468"/>
                      <a:pt x="431726" y="343969"/>
                    </a:cubicBezTo>
                    <a:cubicBezTo>
                      <a:pt x="431644" y="343557"/>
                      <a:pt x="431644" y="343226"/>
                      <a:pt x="431561" y="342896"/>
                    </a:cubicBezTo>
                    <a:cubicBezTo>
                      <a:pt x="431561" y="342320"/>
                      <a:pt x="431479" y="341824"/>
                      <a:pt x="431479" y="341329"/>
                    </a:cubicBezTo>
                    <a:lnTo>
                      <a:pt x="431479" y="339927"/>
                    </a:lnTo>
                    <a:cubicBezTo>
                      <a:pt x="431479" y="339349"/>
                      <a:pt x="431561" y="338771"/>
                      <a:pt x="431561" y="338194"/>
                    </a:cubicBezTo>
                    <a:cubicBezTo>
                      <a:pt x="431624" y="337500"/>
                      <a:pt x="431735" y="336811"/>
                      <a:pt x="431891" y="336132"/>
                    </a:cubicBezTo>
                    <a:cubicBezTo>
                      <a:pt x="431898" y="335849"/>
                      <a:pt x="431954" y="335569"/>
                      <a:pt x="432057" y="335306"/>
                    </a:cubicBezTo>
                    <a:cubicBezTo>
                      <a:pt x="432451" y="333600"/>
                      <a:pt x="433149" y="331980"/>
                      <a:pt x="434120" y="330523"/>
                    </a:cubicBezTo>
                    <a:lnTo>
                      <a:pt x="455335" y="324418"/>
                    </a:lnTo>
                    <a:cubicBezTo>
                      <a:pt x="455582" y="324830"/>
                      <a:pt x="455748" y="325243"/>
                      <a:pt x="455995" y="325573"/>
                    </a:cubicBezTo>
                    <a:cubicBezTo>
                      <a:pt x="456491" y="326563"/>
                      <a:pt x="456903" y="327635"/>
                      <a:pt x="457316" y="328708"/>
                    </a:cubicBezTo>
                    <a:cubicBezTo>
                      <a:pt x="457375" y="329001"/>
                      <a:pt x="457487" y="329280"/>
                      <a:pt x="457646" y="329533"/>
                    </a:cubicBezTo>
                    <a:cubicBezTo>
                      <a:pt x="457976" y="330688"/>
                      <a:pt x="458389" y="331760"/>
                      <a:pt x="458720" y="332998"/>
                    </a:cubicBezTo>
                    <a:cubicBezTo>
                      <a:pt x="458801" y="333327"/>
                      <a:pt x="458884" y="333656"/>
                      <a:pt x="458967" y="333905"/>
                    </a:cubicBezTo>
                    <a:lnTo>
                      <a:pt x="459957" y="337616"/>
                    </a:lnTo>
                    <a:cubicBezTo>
                      <a:pt x="459944" y="337759"/>
                      <a:pt x="459973" y="337902"/>
                      <a:pt x="460040" y="338028"/>
                    </a:cubicBezTo>
                    <a:cubicBezTo>
                      <a:pt x="460371" y="339349"/>
                      <a:pt x="460618" y="340669"/>
                      <a:pt x="460949" y="341906"/>
                    </a:cubicBezTo>
                    <a:cubicBezTo>
                      <a:pt x="460945" y="342022"/>
                      <a:pt x="460973" y="342136"/>
                      <a:pt x="461030" y="342237"/>
                    </a:cubicBezTo>
                    <a:cubicBezTo>
                      <a:pt x="461113" y="342814"/>
                      <a:pt x="461279" y="343392"/>
                      <a:pt x="461361" y="343886"/>
                    </a:cubicBezTo>
                    <a:cubicBezTo>
                      <a:pt x="461525" y="344547"/>
                      <a:pt x="461690" y="345125"/>
                      <a:pt x="461855" y="345619"/>
                    </a:cubicBezTo>
                    <a:cubicBezTo>
                      <a:pt x="461940" y="346113"/>
                      <a:pt x="462022" y="346526"/>
                      <a:pt x="462104" y="347021"/>
                    </a:cubicBezTo>
                    <a:close/>
                    <a:moveTo>
                      <a:pt x="412163" y="135517"/>
                    </a:moveTo>
                    <a:cubicBezTo>
                      <a:pt x="412150" y="135822"/>
                      <a:pt x="412178" y="136127"/>
                      <a:pt x="412246" y="136424"/>
                    </a:cubicBezTo>
                    <a:lnTo>
                      <a:pt x="414475" y="144674"/>
                    </a:lnTo>
                    <a:lnTo>
                      <a:pt x="414475" y="144756"/>
                    </a:lnTo>
                    <a:lnTo>
                      <a:pt x="461691" y="317571"/>
                    </a:lnTo>
                    <a:lnTo>
                      <a:pt x="458802" y="318315"/>
                    </a:lnTo>
                    <a:lnTo>
                      <a:pt x="431975" y="326067"/>
                    </a:lnTo>
                    <a:lnTo>
                      <a:pt x="426444" y="327635"/>
                    </a:lnTo>
                    <a:lnTo>
                      <a:pt x="425371" y="327966"/>
                    </a:lnTo>
                    <a:lnTo>
                      <a:pt x="403166" y="246465"/>
                    </a:lnTo>
                    <a:cubicBezTo>
                      <a:pt x="402880" y="245347"/>
                      <a:pt x="401843" y="244587"/>
                      <a:pt x="400690" y="244651"/>
                    </a:cubicBezTo>
                    <a:cubicBezTo>
                      <a:pt x="399489" y="244753"/>
                      <a:pt x="398525" y="245683"/>
                      <a:pt x="398379" y="246878"/>
                    </a:cubicBezTo>
                    <a:lnTo>
                      <a:pt x="396892" y="259169"/>
                    </a:lnTo>
                    <a:lnTo>
                      <a:pt x="396892" y="259252"/>
                    </a:lnTo>
                    <a:lnTo>
                      <a:pt x="396479" y="262057"/>
                    </a:lnTo>
                    <a:lnTo>
                      <a:pt x="370311" y="251580"/>
                    </a:lnTo>
                    <a:lnTo>
                      <a:pt x="397635" y="130567"/>
                    </a:lnTo>
                    <a:close/>
                    <a:moveTo>
                      <a:pt x="362799" y="82229"/>
                    </a:moveTo>
                    <a:lnTo>
                      <a:pt x="362799" y="82311"/>
                    </a:lnTo>
                    <a:cubicBezTo>
                      <a:pt x="361314" y="85812"/>
                      <a:pt x="359633" y="89227"/>
                      <a:pt x="357764" y="92539"/>
                    </a:cubicBezTo>
                    <a:lnTo>
                      <a:pt x="357517" y="93035"/>
                    </a:lnTo>
                    <a:lnTo>
                      <a:pt x="356526" y="94768"/>
                    </a:lnTo>
                    <a:cubicBezTo>
                      <a:pt x="356138" y="95326"/>
                      <a:pt x="355780" y="95904"/>
                      <a:pt x="355452" y="96499"/>
                    </a:cubicBezTo>
                    <a:cubicBezTo>
                      <a:pt x="355288" y="96830"/>
                      <a:pt x="355040" y="97077"/>
                      <a:pt x="354874" y="97407"/>
                    </a:cubicBezTo>
                    <a:cubicBezTo>
                      <a:pt x="354297" y="98396"/>
                      <a:pt x="353637" y="99387"/>
                      <a:pt x="352976" y="100459"/>
                    </a:cubicBezTo>
                    <a:cubicBezTo>
                      <a:pt x="352681" y="100742"/>
                      <a:pt x="352405" y="101046"/>
                      <a:pt x="352150" y="101367"/>
                    </a:cubicBezTo>
                    <a:cubicBezTo>
                      <a:pt x="351491" y="102192"/>
                      <a:pt x="350830" y="102933"/>
                      <a:pt x="350170" y="103677"/>
                    </a:cubicBezTo>
                    <a:cubicBezTo>
                      <a:pt x="349509" y="104502"/>
                      <a:pt x="348685" y="105327"/>
                      <a:pt x="347859" y="106233"/>
                    </a:cubicBezTo>
                    <a:cubicBezTo>
                      <a:pt x="340644" y="114673"/>
                      <a:pt x="330497" y="120067"/>
                      <a:pt x="319461" y="121329"/>
                    </a:cubicBezTo>
                    <a:cubicBezTo>
                      <a:pt x="308649" y="119960"/>
                      <a:pt x="299377" y="112956"/>
                      <a:pt x="295111" y="102933"/>
                    </a:cubicBezTo>
                    <a:cubicBezTo>
                      <a:pt x="294297" y="101555"/>
                      <a:pt x="293579" y="100122"/>
                      <a:pt x="292964" y="98644"/>
                    </a:cubicBezTo>
                    <a:cubicBezTo>
                      <a:pt x="292882" y="98479"/>
                      <a:pt x="292799" y="98232"/>
                      <a:pt x="292717" y="98068"/>
                    </a:cubicBezTo>
                    <a:cubicBezTo>
                      <a:pt x="292139" y="96665"/>
                      <a:pt x="291561" y="95180"/>
                      <a:pt x="291066" y="93778"/>
                    </a:cubicBezTo>
                    <a:cubicBezTo>
                      <a:pt x="290983" y="93447"/>
                      <a:pt x="290818" y="93117"/>
                      <a:pt x="290735" y="92787"/>
                    </a:cubicBezTo>
                    <a:cubicBezTo>
                      <a:pt x="290246" y="91325"/>
                      <a:pt x="289833" y="89838"/>
                      <a:pt x="289497" y="88333"/>
                    </a:cubicBezTo>
                    <a:cubicBezTo>
                      <a:pt x="289483" y="87997"/>
                      <a:pt x="289427" y="87665"/>
                      <a:pt x="289332" y="87343"/>
                    </a:cubicBezTo>
                    <a:cubicBezTo>
                      <a:pt x="289084" y="85859"/>
                      <a:pt x="288837" y="84374"/>
                      <a:pt x="288671" y="82889"/>
                    </a:cubicBezTo>
                    <a:lnTo>
                      <a:pt x="288671" y="81982"/>
                    </a:lnTo>
                    <a:cubicBezTo>
                      <a:pt x="288600" y="81463"/>
                      <a:pt x="288573" y="80939"/>
                      <a:pt x="288589" y="80415"/>
                    </a:cubicBezTo>
                    <a:cubicBezTo>
                      <a:pt x="288394" y="73756"/>
                      <a:pt x="288559" y="67092"/>
                      <a:pt x="289084" y="60451"/>
                    </a:cubicBezTo>
                    <a:cubicBezTo>
                      <a:pt x="289127" y="60499"/>
                      <a:pt x="289186" y="60528"/>
                      <a:pt x="289249" y="60534"/>
                    </a:cubicBezTo>
                    <a:lnTo>
                      <a:pt x="290488" y="61029"/>
                    </a:lnTo>
                    <a:cubicBezTo>
                      <a:pt x="290753" y="61124"/>
                      <a:pt x="291031" y="61180"/>
                      <a:pt x="291312" y="61195"/>
                    </a:cubicBezTo>
                    <a:cubicBezTo>
                      <a:pt x="291567" y="61210"/>
                      <a:pt x="291818" y="61265"/>
                      <a:pt x="292056" y="61359"/>
                    </a:cubicBezTo>
                    <a:cubicBezTo>
                      <a:pt x="294836" y="62140"/>
                      <a:pt x="297543" y="63161"/>
                      <a:pt x="300145" y="64411"/>
                    </a:cubicBezTo>
                    <a:lnTo>
                      <a:pt x="305016" y="66061"/>
                    </a:lnTo>
                    <a:cubicBezTo>
                      <a:pt x="305250" y="66180"/>
                      <a:pt x="305500" y="66263"/>
                      <a:pt x="305758" y="66307"/>
                    </a:cubicBezTo>
                    <a:cubicBezTo>
                      <a:pt x="314938" y="70132"/>
                      <a:pt x="325222" y="70368"/>
                      <a:pt x="334568" y="66968"/>
                    </a:cubicBezTo>
                    <a:lnTo>
                      <a:pt x="352233" y="76207"/>
                    </a:lnTo>
                    <a:cubicBezTo>
                      <a:pt x="352976" y="76704"/>
                      <a:pt x="353884" y="77279"/>
                      <a:pt x="355205" y="78023"/>
                    </a:cubicBezTo>
                    <a:cubicBezTo>
                      <a:pt x="356195" y="78601"/>
                      <a:pt x="357103" y="79095"/>
                      <a:pt x="357681" y="79425"/>
                    </a:cubicBezTo>
                    <a:cubicBezTo>
                      <a:pt x="358046" y="79875"/>
                      <a:pt x="358588" y="80145"/>
                      <a:pt x="359168" y="80167"/>
                    </a:cubicBezTo>
                    <a:cubicBezTo>
                      <a:pt x="360474" y="80617"/>
                      <a:pt x="361744" y="81169"/>
                      <a:pt x="362965" y="81816"/>
                    </a:cubicBezTo>
                    <a:cubicBezTo>
                      <a:pt x="362882" y="81982"/>
                      <a:pt x="362882" y="82146"/>
                      <a:pt x="362799" y="82229"/>
                    </a:cubicBezTo>
                    <a:close/>
                    <a:moveTo>
                      <a:pt x="347693" y="113244"/>
                    </a:moveTo>
                    <a:lnTo>
                      <a:pt x="337623" y="138322"/>
                    </a:lnTo>
                    <a:lnTo>
                      <a:pt x="324828" y="125701"/>
                    </a:lnTo>
                    <a:cubicBezTo>
                      <a:pt x="333415" y="123636"/>
                      <a:pt x="341303" y="119338"/>
                      <a:pt x="347693" y="113244"/>
                    </a:cubicBezTo>
                    <a:close/>
                    <a:moveTo>
                      <a:pt x="313436" y="125453"/>
                    </a:moveTo>
                    <a:lnTo>
                      <a:pt x="301137" y="135105"/>
                    </a:lnTo>
                    <a:lnTo>
                      <a:pt x="298413" y="115967"/>
                    </a:lnTo>
                    <a:cubicBezTo>
                      <a:pt x="302409" y="120501"/>
                      <a:pt x="307623" y="123793"/>
                      <a:pt x="313436" y="125453"/>
                    </a:cubicBezTo>
                    <a:close/>
                    <a:moveTo>
                      <a:pt x="276125" y="46758"/>
                    </a:moveTo>
                    <a:cubicBezTo>
                      <a:pt x="275712" y="46264"/>
                      <a:pt x="275217" y="45850"/>
                      <a:pt x="274886" y="45356"/>
                    </a:cubicBezTo>
                    <a:lnTo>
                      <a:pt x="274391" y="44860"/>
                    </a:lnTo>
                    <a:cubicBezTo>
                      <a:pt x="274005" y="44358"/>
                      <a:pt x="273647" y="43835"/>
                      <a:pt x="273318" y="43293"/>
                    </a:cubicBezTo>
                    <a:cubicBezTo>
                      <a:pt x="273318" y="43129"/>
                      <a:pt x="273236" y="43046"/>
                      <a:pt x="273236" y="42963"/>
                    </a:cubicBezTo>
                    <a:cubicBezTo>
                      <a:pt x="272996" y="42467"/>
                      <a:pt x="272830" y="41939"/>
                      <a:pt x="272740" y="41396"/>
                    </a:cubicBezTo>
                    <a:lnTo>
                      <a:pt x="272740" y="41149"/>
                    </a:lnTo>
                    <a:cubicBezTo>
                      <a:pt x="272667" y="40621"/>
                      <a:pt x="272724" y="40083"/>
                      <a:pt x="272906" y="39581"/>
                    </a:cubicBezTo>
                    <a:cubicBezTo>
                      <a:pt x="273534" y="38170"/>
                      <a:pt x="274786" y="37133"/>
                      <a:pt x="276290" y="36777"/>
                    </a:cubicBezTo>
                    <a:cubicBezTo>
                      <a:pt x="276505" y="36681"/>
                      <a:pt x="276725" y="36598"/>
                      <a:pt x="276949" y="36529"/>
                    </a:cubicBezTo>
                    <a:cubicBezTo>
                      <a:pt x="277654" y="36337"/>
                      <a:pt x="278371" y="36200"/>
                      <a:pt x="279097" y="36118"/>
                    </a:cubicBezTo>
                    <a:cubicBezTo>
                      <a:pt x="279509" y="36118"/>
                      <a:pt x="279922" y="36035"/>
                      <a:pt x="280417" y="36035"/>
                    </a:cubicBezTo>
                    <a:cubicBezTo>
                      <a:pt x="281624" y="35920"/>
                      <a:pt x="282838" y="35892"/>
                      <a:pt x="284050" y="35951"/>
                    </a:cubicBezTo>
                    <a:cubicBezTo>
                      <a:pt x="284952" y="35936"/>
                      <a:pt x="285788" y="35473"/>
                      <a:pt x="286278" y="34716"/>
                    </a:cubicBezTo>
                    <a:cubicBezTo>
                      <a:pt x="286953" y="33545"/>
                      <a:pt x="287697" y="32416"/>
                      <a:pt x="288506" y="31333"/>
                    </a:cubicBezTo>
                    <a:cubicBezTo>
                      <a:pt x="289064" y="30448"/>
                      <a:pt x="289671" y="29594"/>
                      <a:pt x="290323" y="28776"/>
                    </a:cubicBezTo>
                    <a:cubicBezTo>
                      <a:pt x="290938" y="27969"/>
                      <a:pt x="291600" y="27197"/>
                      <a:pt x="292305" y="26466"/>
                    </a:cubicBezTo>
                    <a:cubicBezTo>
                      <a:pt x="293047" y="25641"/>
                      <a:pt x="293790" y="24733"/>
                      <a:pt x="294615" y="23908"/>
                    </a:cubicBezTo>
                    <a:cubicBezTo>
                      <a:pt x="295193" y="23331"/>
                      <a:pt x="295853" y="22837"/>
                      <a:pt x="296431" y="22342"/>
                    </a:cubicBezTo>
                    <a:cubicBezTo>
                      <a:pt x="297504" y="21434"/>
                      <a:pt x="298494" y="20526"/>
                      <a:pt x="299568" y="19702"/>
                    </a:cubicBezTo>
                    <a:cubicBezTo>
                      <a:pt x="300064" y="19371"/>
                      <a:pt x="300559" y="19124"/>
                      <a:pt x="301054" y="18794"/>
                    </a:cubicBezTo>
                    <a:cubicBezTo>
                      <a:pt x="302296" y="17866"/>
                      <a:pt x="303592" y="17013"/>
                      <a:pt x="304934" y="16237"/>
                    </a:cubicBezTo>
                    <a:cubicBezTo>
                      <a:pt x="305347" y="16072"/>
                      <a:pt x="305676" y="15908"/>
                      <a:pt x="306007" y="15742"/>
                    </a:cubicBezTo>
                    <a:cubicBezTo>
                      <a:pt x="307575" y="14917"/>
                      <a:pt x="309143" y="14174"/>
                      <a:pt x="310712" y="13515"/>
                    </a:cubicBezTo>
                    <a:cubicBezTo>
                      <a:pt x="311043" y="13349"/>
                      <a:pt x="311455" y="13267"/>
                      <a:pt x="311785" y="13103"/>
                    </a:cubicBezTo>
                    <a:cubicBezTo>
                      <a:pt x="313436" y="12526"/>
                      <a:pt x="315087" y="11948"/>
                      <a:pt x="316737" y="11453"/>
                    </a:cubicBezTo>
                    <a:cubicBezTo>
                      <a:pt x="317391" y="11302"/>
                      <a:pt x="318053" y="11192"/>
                      <a:pt x="318719" y="11122"/>
                    </a:cubicBezTo>
                    <a:cubicBezTo>
                      <a:pt x="320122" y="10793"/>
                      <a:pt x="321609" y="10462"/>
                      <a:pt x="323094" y="10215"/>
                    </a:cubicBezTo>
                    <a:cubicBezTo>
                      <a:pt x="325258" y="9952"/>
                      <a:pt x="327436" y="9814"/>
                      <a:pt x="329615" y="9803"/>
                    </a:cubicBezTo>
                    <a:cubicBezTo>
                      <a:pt x="335027" y="9820"/>
                      <a:pt x="340402" y="10683"/>
                      <a:pt x="345547" y="12359"/>
                    </a:cubicBezTo>
                    <a:cubicBezTo>
                      <a:pt x="350023" y="13856"/>
                      <a:pt x="354293" y="15907"/>
                      <a:pt x="358259" y="18464"/>
                    </a:cubicBezTo>
                    <a:cubicBezTo>
                      <a:pt x="358508" y="18629"/>
                      <a:pt x="358837" y="18711"/>
                      <a:pt x="359085" y="18876"/>
                    </a:cubicBezTo>
                    <a:cubicBezTo>
                      <a:pt x="359249" y="19042"/>
                      <a:pt x="359415" y="19123"/>
                      <a:pt x="359580" y="19287"/>
                    </a:cubicBezTo>
                    <a:cubicBezTo>
                      <a:pt x="365855" y="23482"/>
                      <a:pt x="370943" y="29221"/>
                      <a:pt x="374356" y="35950"/>
                    </a:cubicBezTo>
                    <a:cubicBezTo>
                      <a:pt x="378521" y="44762"/>
                      <a:pt x="379876" y="54640"/>
                      <a:pt x="378236" y="64246"/>
                    </a:cubicBezTo>
                    <a:cubicBezTo>
                      <a:pt x="377412" y="69636"/>
                      <a:pt x="376001" y="74919"/>
                      <a:pt x="374026" y="80001"/>
                    </a:cubicBezTo>
                    <a:lnTo>
                      <a:pt x="373365" y="81732"/>
                    </a:lnTo>
                    <a:cubicBezTo>
                      <a:pt x="369251" y="79296"/>
                      <a:pt x="364944" y="77199"/>
                      <a:pt x="360488" y="75464"/>
                    </a:cubicBezTo>
                    <a:cubicBezTo>
                      <a:pt x="359827" y="75051"/>
                      <a:pt x="358919" y="74474"/>
                      <a:pt x="357681" y="73731"/>
                    </a:cubicBezTo>
                    <a:cubicBezTo>
                      <a:pt x="356526" y="73154"/>
                      <a:pt x="355452" y="72494"/>
                      <a:pt x="355040" y="72247"/>
                    </a:cubicBezTo>
                    <a:cubicBezTo>
                      <a:pt x="354896" y="72109"/>
                      <a:pt x="354728" y="71997"/>
                      <a:pt x="354545" y="71916"/>
                    </a:cubicBezTo>
                    <a:lnTo>
                      <a:pt x="335476" y="61935"/>
                    </a:lnTo>
                    <a:cubicBezTo>
                      <a:pt x="334562" y="61455"/>
                      <a:pt x="333447" y="61587"/>
                      <a:pt x="332670" y="62266"/>
                    </a:cubicBezTo>
                    <a:cubicBezTo>
                      <a:pt x="329450" y="65317"/>
                      <a:pt x="319215" y="64987"/>
                      <a:pt x="307163" y="61605"/>
                    </a:cubicBezTo>
                    <a:cubicBezTo>
                      <a:pt x="307080" y="61605"/>
                      <a:pt x="306502" y="61357"/>
                      <a:pt x="306419" y="61357"/>
                    </a:cubicBezTo>
                    <a:lnTo>
                      <a:pt x="301962" y="59872"/>
                    </a:lnTo>
                    <a:cubicBezTo>
                      <a:pt x="299224" y="58562"/>
                      <a:pt x="296380" y="57486"/>
                      <a:pt x="293460" y="56656"/>
                    </a:cubicBezTo>
                    <a:cubicBezTo>
                      <a:pt x="292953" y="56480"/>
                      <a:pt x="292426" y="56369"/>
                      <a:pt x="291891" y="56326"/>
                    </a:cubicBezTo>
                    <a:lnTo>
                      <a:pt x="291809" y="56244"/>
                    </a:lnTo>
                    <a:cubicBezTo>
                      <a:pt x="291561" y="56078"/>
                      <a:pt x="291396" y="55995"/>
                      <a:pt x="291149" y="55831"/>
                    </a:cubicBezTo>
                    <a:cubicBezTo>
                      <a:pt x="290735" y="55667"/>
                      <a:pt x="290323" y="55418"/>
                      <a:pt x="289827" y="55253"/>
                    </a:cubicBezTo>
                    <a:cubicBezTo>
                      <a:pt x="289827" y="55253"/>
                      <a:pt x="285782" y="52779"/>
                      <a:pt x="285618" y="53108"/>
                    </a:cubicBezTo>
                    <a:cubicBezTo>
                      <a:pt x="282227" y="51350"/>
                      <a:pt x="279043" y="49221"/>
                      <a:pt x="276125" y="46758"/>
                    </a:cubicBezTo>
                    <a:close/>
                    <a:moveTo>
                      <a:pt x="292717" y="110770"/>
                    </a:moveTo>
                    <a:lnTo>
                      <a:pt x="296844" y="139972"/>
                    </a:lnTo>
                    <a:cubicBezTo>
                      <a:pt x="296923" y="140860"/>
                      <a:pt x="297499" y="141627"/>
                      <a:pt x="298331" y="141951"/>
                    </a:cubicBezTo>
                    <a:cubicBezTo>
                      <a:pt x="299159" y="142259"/>
                      <a:pt x="300087" y="142135"/>
                      <a:pt x="300807" y="141622"/>
                    </a:cubicBezTo>
                    <a:lnTo>
                      <a:pt x="319298" y="127102"/>
                    </a:lnTo>
                    <a:lnTo>
                      <a:pt x="336797" y="144426"/>
                    </a:lnTo>
                    <a:cubicBezTo>
                      <a:pt x="337388" y="144997"/>
                      <a:pt x="338220" y="145243"/>
                      <a:pt x="339026" y="145086"/>
                    </a:cubicBezTo>
                    <a:cubicBezTo>
                      <a:pt x="339851" y="144944"/>
                      <a:pt x="340540" y="144380"/>
                      <a:pt x="340842" y="143600"/>
                    </a:cubicBezTo>
                    <a:lnTo>
                      <a:pt x="352233" y="115059"/>
                    </a:lnTo>
                    <a:lnTo>
                      <a:pt x="360488" y="117864"/>
                    </a:lnTo>
                    <a:lnTo>
                      <a:pt x="371880" y="121823"/>
                    </a:lnTo>
                    <a:lnTo>
                      <a:pt x="347281" y="211242"/>
                    </a:lnTo>
                    <a:lnTo>
                      <a:pt x="288920" y="211242"/>
                    </a:lnTo>
                    <a:lnTo>
                      <a:pt x="270099" y="119680"/>
                    </a:lnTo>
                    <a:close/>
                    <a:moveTo>
                      <a:pt x="43919" y="396679"/>
                    </a:moveTo>
                    <a:lnTo>
                      <a:pt x="10156" y="396679"/>
                    </a:lnTo>
                    <a:lnTo>
                      <a:pt x="10156" y="40655"/>
                    </a:lnTo>
                    <a:lnTo>
                      <a:pt x="43919" y="40655"/>
                    </a:lnTo>
                    <a:close/>
                    <a:moveTo>
                      <a:pt x="70664" y="257520"/>
                    </a:moveTo>
                    <a:lnTo>
                      <a:pt x="85109" y="245888"/>
                    </a:lnTo>
                    <a:lnTo>
                      <a:pt x="85109" y="249931"/>
                    </a:lnTo>
                    <a:lnTo>
                      <a:pt x="75286" y="257931"/>
                    </a:lnTo>
                    <a:lnTo>
                      <a:pt x="70664" y="261643"/>
                    </a:lnTo>
                    <a:close/>
                    <a:moveTo>
                      <a:pt x="70664" y="320295"/>
                    </a:moveTo>
                    <a:lnTo>
                      <a:pt x="85109" y="308581"/>
                    </a:lnTo>
                    <a:lnTo>
                      <a:pt x="85109" y="311550"/>
                    </a:lnTo>
                    <a:lnTo>
                      <a:pt x="75286" y="319552"/>
                    </a:lnTo>
                    <a:lnTo>
                      <a:pt x="70664" y="323263"/>
                    </a:lnTo>
                    <a:close/>
                    <a:moveTo>
                      <a:pt x="61335" y="218503"/>
                    </a:moveTo>
                    <a:lnTo>
                      <a:pt x="61335" y="372923"/>
                    </a:lnTo>
                    <a:cubicBezTo>
                      <a:pt x="60885" y="376257"/>
                      <a:pt x="58303" y="378904"/>
                      <a:pt x="54979" y="379439"/>
                    </a:cubicBezTo>
                    <a:lnTo>
                      <a:pt x="54979" y="212066"/>
                    </a:lnTo>
                    <a:cubicBezTo>
                      <a:pt x="58291" y="212568"/>
                      <a:pt x="60878" y="215187"/>
                      <a:pt x="61335" y="218503"/>
                    </a:cubicBezTo>
                    <a:close/>
                    <a:moveTo>
                      <a:pt x="106985" y="135188"/>
                    </a:moveTo>
                    <a:cubicBezTo>
                      <a:pt x="106242" y="135929"/>
                      <a:pt x="105499" y="136672"/>
                      <a:pt x="104756" y="137415"/>
                    </a:cubicBezTo>
                    <a:cubicBezTo>
                      <a:pt x="104673" y="137415"/>
                      <a:pt x="104590" y="137496"/>
                      <a:pt x="104508" y="137579"/>
                    </a:cubicBezTo>
                    <a:cubicBezTo>
                      <a:pt x="103848" y="138156"/>
                      <a:pt x="103188" y="138651"/>
                      <a:pt x="102527" y="139147"/>
                    </a:cubicBezTo>
                    <a:cubicBezTo>
                      <a:pt x="101866" y="139642"/>
                      <a:pt x="101123" y="140054"/>
                      <a:pt x="100464" y="140467"/>
                    </a:cubicBezTo>
                    <a:lnTo>
                      <a:pt x="99968" y="140714"/>
                    </a:lnTo>
                    <a:cubicBezTo>
                      <a:pt x="98958" y="141314"/>
                      <a:pt x="97876" y="141785"/>
                      <a:pt x="96748" y="142116"/>
                    </a:cubicBezTo>
                    <a:cubicBezTo>
                      <a:pt x="96540" y="142210"/>
                      <a:pt x="96317" y="142266"/>
                      <a:pt x="96089" y="142281"/>
                    </a:cubicBezTo>
                    <a:cubicBezTo>
                      <a:pt x="95602" y="142426"/>
                      <a:pt x="95171" y="142714"/>
                      <a:pt x="94850" y="143106"/>
                    </a:cubicBezTo>
                    <a:lnTo>
                      <a:pt x="57374" y="188146"/>
                    </a:lnTo>
                    <a:lnTo>
                      <a:pt x="57374" y="178330"/>
                    </a:lnTo>
                    <a:lnTo>
                      <a:pt x="75122" y="157047"/>
                    </a:lnTo>
                    <a:lnTo>
                      <a:pt x="86347" y="143600"/>
                    </a:lnTo>
                    <a:cubicBezTo>
                      <a:pt x="87110" y="142652"/>
                      <a:pt x="87075" y="141291"/>
                      <a:pt x="86265" y="140383"/>
                    </a:cubicBezTo>
                    <a:cubicBezTo>
                      <a:pt x="85861" y="139895"/>
                      <a:pt x="85502" y="139371"/>
                      <a:pt x="85192" y="138817"/>
                    </a:cubicBezTo>
                    <a:cubicBezTo>
                      <a:pt x="85006" y="138539"/>
                      <a:pt x="84866" y="138232"/>
                      <a:pt x="84779" y="137909"/>
                    </a:cubicBezTo>
                    <a:lnTo>
                      <a:pt x="84284" y="136673"/>
                    </a:lnTo>
                    <a:cubicBezTo>
                      <a:pt x="84189" y="136379"/>
                      <a:pt x="84134" y="136074"/>
                      <a:pt x="84119" y="135766"/>
                    </a:cubicBezTo>
                    <a:cubicBezTo>
                      <a:pt x="84036" y="135269"/>
                      <a:pt x="83955" y="134693"/>
                      <a:pt x="83872" y="134197"/>
                    </a:cubicBezTo>
                    <a:lnTo>
                      <a:pt x="83872" y="133289"/>
                    </a:lnTo>
                    <a:cubicBezTo>
                      <a:pt x="83872" y="132713"/>
                      <a:pt x="83955" y="132053"/>
                      <a:pt x="83955" y="131393"/>
                    </a:cubicBezTo>
                    <a:cubicBezTo>
                      <a:pt x="84022" y="131151"/>
                      <a:pt x="84050" y="130901"/>
                      <a:pt x="84036" y="130651"/>
                    </a:cubicBezTo>
                    <a:cubicBezTo>
                      <a:pt x="84202" y="129990"/>
                      <a:pt x="84367" y="129247"/>
                      <a:pt x="84532" y="128506"/>
                    </a:cubicBezTo>
                    <a:cubicBezTo>
                      <a:pt x="84614" y="128258"/>
                      <a:pt x="84614" y="128093"/>
                      <a:pt x="84697" y="127846"/>
                    </a:cubicBezTo>
                    <a:cubicBezTo>
                      <a:pt x="84945" y="127102"/>
                      <a:pt x="85275" y="126279"/>
                      <a:pt x="85606" y="125536"/>
                    </a:cubicBezTo>
                    <a:cubicBezTo>
                      <a:pt x="85649" y="125340"/>
                      <a:pt x="85704" y="125147"/>
                      <a:pt x="85770" y="124958"/>
                    </a:cubicBezTo>
                    <a:lnTo>
                      <a:pt x="87008" y="122484"/>
                    </a:lnTo>
                    <a:cubicBezTo>
                      <a:pt x="87174" y="122319"/>
                      <a:pt x="87174" y="122154"/>
                      <a:pt x="87338" y="121990"/>
                    </a:cubicBezTo>
                    <a:cubicBezTo>
                      <a:pt x="87913" y="121017"/>
                      <a:pt x="88548" y="120081"/>
                      <a:pt x="89237" y="119185"/>
                    </a:cubicBezTo>
                    <a:lnTo>
                      <a:pt x="89320" y="119019"/>
                    </a:lnTo>
                    <a:lnTo>
                      <a:pt x="89733" y="118524"/>
                    </a:lnTo>
                    <a:cubicBezTo>
                      <a:pt x="90521" y="117533"/>
                      <a:pt x="91376" y="116596"/>
                      <a:pt x="92291" y="115720"/>
                    </a:cubicBezTo>
                    <a:cubicBezTo>
                      <a:pt x="93836" y="114204"/>
                      <a:pt x="95553" y="112875"/>
                      <a:pt x="97409" y="111760"/>
                    </a:cubicBezTo>
                    <a:cubicBezTo>
                      <a:pt x="97632" y="111671"/>
                      <a:pt x="97830" y="111530"/>
                      <a:pt x="97987" y="111348"/>
                    </a:cubicBezTo>
                    <a:cubicBezTo>
                      <a:pt x="98078" y="111359"/>
                      <a:pt x="98169" y="111329"/>
                      <a:pt x="98235" y="111266"/>
                    </a:cubicBezTo>
                    <a:cubicBezTo>
                      <a:pt x="99139" y="110784"/>
                      <a:pt x="100077" y="110371"/>
                      <a:pt x="101042" y="110028"/>
                    </a:cubicBezTo>
                    <a:cubicBezTo>
                      <a:pt x="101864" y="109702"/>
                      <a:pt x="102724" y="109480"/>
                      <a:pt x="103601" y="109366"/>
                    </a:cubicBezTo>
                    <a:cubicBezTo>
                      <a:pt x="103930" y="109286"/>
                      <a:pt x="104262" y="109286"/>
                      <a:pt x="104591" y="109203"/>
                    </a:cubicBezTo>
                    <a:cubicBezTo>
                      <a:pt x="105086" y="109203"/>
                      <a:pt x="105499" y="109119"/>
                      <a:pt x="105995" y="109119"/>
                    </a:cubicBezTo>
                    <a:cubicBezTo>
                      <a:pt x="106325" y="109119"/>
                      <a:pt x="106655" y="109203"/>
                      <a:pt x="106985" y="109203"/>
                    </a:cubicBezTo>
                    <a:cubicBezTo>
                      <a:pt x="107481" y="109286"/>
                      <a:pt x="107893" y="109366"/>
                      <a:pt x="108305" y="109450"/>
                    </a:cubicBezTo>
                    <a:cubicBezTo>
                      <a:pt x="108594" y="109524"/>
                      <a:pt x="108871" y="109635"/>
                      <a:pt x="109131" y="109780"/>
                    </a:cubicBezTo>
                    <a:cubicBezTo>
                      <a:pt x="109740" y="109987"/>
                      <a:pt x="110322" y="110263"/>
                      <a:pt x="110865" y="110605"/>
                    </a:cubicBezTo>
                    <a:cubicBezTo>
                      <a:pt x="111904" y="111352"/>
                      <a:pt x="113344" y="111172"/>
                      <a:pt x="114167" y="110193"/>
                    </a:cubicBezTo>
                    <a:lnTo>
                      <a:pt x="115406" y="108625"/>
                    </a:lnTo>
                    <a:lnTo>
                      <a:pt x="117221" y="106481"/>
                    </a:lnTo>
                    <a:lnTo>
                      <a:pt x="118294" y="105160"/>
                    </a:lnTo>
                    <a:cubicBezTo>
                      <a:pt x="118965" y="104365"/>
                      <a:pt x="119032" y="103223"/>
                      <a:pt x="118459" y="102355"/>
                    </a:cubicBezTo>
                    <a:lnTo>
                      <a:pt x="117716" y="100872"/>
                    </a:lnTo>
                    <a:cubicBezTo>
                      <a:pt x="117210" y="99847"/>
                      <a:pt x="116822" y="98767"/>
                      <a:pt x="116561" y="97654"/>
                    </a:cubicBezTo>
                    <a:cubicBezTo>
                      <a:pt x="116494" y="97527"/>
                      <a:pt x="116465" y="97383"/>
                      <a:pt x="116478" y="97241"/>
                    </a:cubicBezTo>
                    <a:cubicBezTo>
                      <a:pt x="114531" y="87980"/>
                      <a:pt x="120466" y="78895"/>
                      <a:pt x="129733" y="76950"/>
                    </a:cubicBezTo>
                    <a:cubicBezTo>
                      <a:pt x="139001" y="75004"/>
                      <a:pt x="148092" y="80935"/>
                      <a:pt x="150039" y="90195"/>
                    </a:cubicBezTo>
                    <a:cubicBezTo>
                      <a:pt x="151985" y="99456"/>
                      <a:pt x="146051" y="108541"/>
                      <a:pt x="136784" y="110486"/>
                    </a:cubicBezTo>
                    <a:cubicBezTo>
                      <a:pt x="135617" y="110731"/>
                      <a:pt x="134427" y="110854"/>
                      <a:pt x="133235" y="110852"/>
                    </a:cubicBezTo>
                    <a:cubicBezTo>
                      <a:pt x="132068" y="110838"/>
                      <a:pt x="130906" y="110699"/>
                      <a:pt x="129769" y="110440"/>
                    </a:cubicBezTo>
                    <a:cubicBezTo>
                      <a:pt x="129374" y="110369"/>
                      <a:pt x="128987" y="110258"/>
                      <a:pt x="128613" y="110111"/>
                    </a:cubicBezTo>
                    <a:cubicBezTo>
                      <a:pt x="127586" y="109864"/>
                      <a:pt x="126589" y="109504"/>
                      <a:pt x="125641" y="109038"/>
                    </a:cubicBezTo>
                    <a:cubicBezTo>
                      <a:pt x="124618" y="108536"/>
                      <a:pt x="123383" y="108810"/>
                      <a:pt x="122669" y="109697"/>
                    </a:cubicBezTo>
                    <a:lnTo>
                      <a:pt x="120605" y="112172"/>
                    </a:lnTo>
                    <a:lnTo>
                      <a:pt x="118130" y="115143"/>
                    </a:lnTo>
                    <a:lnTo>
                      <a:pt x="114828" y="119102"/>
                    </a:lnTo>
                    <a:cubicBezTo>
                      <a:pt x="114531" y="119481"/>
                      <a:pt x="114358" y="119941"/>
                      <a:pt x="114332" y="120421"/>
                    </a:cubicBezTo>
                    <a:cubicBezTo>
                      <a:pt x="113660" y="124955"/>
                      <a:pt x="111842" y="129242"/>
                      <a:pt x="109048" y="132878"/>
                    </a:cubicBezTo>
                    <a:lnTo>
                      <a:pt x="108553" y="133539"/>
                    </a:lnTo>
                    <a:cubicBezTo>
                      <a:pt x="108058" y="134116"/>
                      <a:pt x="107563" y="134611"/>
                      <a:pt x="107068" y="135105"/>
                    </a:cubicBezTo>
                    <a:close/>
                    <a:moveTo>
                      <a:pt x="248306" y="186578"/>
                    </a:moveTo>
                    <a:lnTo>
                      <a:pt x="245499" y="187072"/>
                    </a:lnTo>
                    <a:lnTo>
                      <a:pt x="231962" y="189796"/>
                    </a:lnTo>
                    <a:lnTo>
                      <a:pt x="194237" y="197136"/>
                    </a:lnTo>
                    <a:lnTo>
                      <a:pt x="108224" y="154737"/>
                    </a:lnTo>
                    <a:cubicBezTo>
                      <a:pt x="108380" y="154229"/>
                      <a:pt x="108573" y="153733"/>
                      <a:pt x="108801" y="153253"/>
                    </a:cubicBezTo>
                    <a:lnTo>
                      <a:pt x="108801" y="153171"/>
                    </a:lnTo>
                    <a:cubicBezTo>
                      <a:pt x="108966" y="152840"/>
                      <a:pt x="109131" y="152427"/>
                      <a:pt x="109296" y="152098"/>
                    </a:cubicBezTo>
                    <a:cubicBezTo>
                      <a:pt x="109379" y="151850"/>
                      <a:pt x="109544" y="151520"/>
                      <a:pt x="109626" y="151274"/>
                    </a:cubicBezTo>
                    <a:cubicBezTo>
                      <a:pt x="109770" y="151043"/>
                      <a:pt x="109881" y="150792"/>
                      <a:pt x="109956" y="150530"/>
                    </a:cubicBezTo>
                    <a:lnTo>
                      <a:pt x="110700" y="149046"/>
                    </a:lnTo>
                    <a:cubicBezTo>
                      <a:pt x="110700" y="148964"/>
                      <a:pt x="110782" y="148881"/>
                      <a:pt x="110782" y="148798"/>
                    </a:cubicBezTo>
                    <a:cubicBezTo>
                      <a:pt x="111855" y="146654"/>
                      <a:pt x="113093" y="144344"/>
                      <a:pt x="114332" y="141952"/>
                    </a:cubicBezTo>
                    <a:cubicBezTo>
                      <a:pt x="114428" y="141752"/>
                      <a:pt x="114538" y="141558"/>
                      <a:pt x="114662" y="141374"/>
                    </a:cubicBezTo>
                    <a:cubicBezTo>
                      <a:pt x="115405" y="139973"/>
                      <a:pt x="116147" y="138571"/>
                      <a:pt x="116891" y="137249"/>
                    </a:cubicBezTo>
                    <a:cubicBezTo>
                      <a:pt x="119697" y="131971"/>
                      <a:pt x="122256" y="127270"/>
                      <a:pt x="123577" y="124051"/>
                    </a:cubicBezTo>
                    <a:lnTo>
                      <a:pt x="190688" y="147149"/>
                    </a:lnTo>
                    <a:lnTo>
                      <a:pt x="191514" y="147396"/>
                    </a:lnTo>
                    <a:cubicBezTo>
                      <a:pt x="192023" y="147560"/>
                      <a:pt x="192572" y="147560"/>
                      <a:pt x="193082" y="147396"/>
                    </a:cubicBezTo>
                    <a:lnTo>
                      <a:pt x="245087" y="129496"/>
                    </a:lnTo>
                    <a:lnTo>
                      <a:pt x="245170" y="129496"/>
                    </a:lnTo>
                    <a:lnTo>
                      <a:pt x="247646" y="128506"/>
                    </a:lnTo>
                    <a:lnTo>
                      <a:pt x="267044" y="249023"/>
                    </a:lnTo>
                    <a:lnTo>
                      <a:pt x="254827" y="259994"/>
                    </a:lnTo>
                    <a:lnTo>
                      <a:pt x="252681" y="218008"/>
                    </a:lnTo>
                    <a:lnTo>
                      <a:pt x="251278" y="188805"/>
                    </a:lnTo>
                    <a:cubicBezTo>
                      <a:pt x="251185" y="188099"/>
                      <a:pt x="250832" y="187452"/>
                      <a:pt x="250288" y="186991"/>
                    </a:cubicBezTo>
                    <a:cubicBezTo>
                      <a:pt x="249721" y="186567"/>
                      <a:pt x="248995" y="186416"/>
                      <a:pt x="248306" y="18657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5" name="Google Shape;2985;g2db7ae8c4ba_1_11"/>
              <p:cNvSpPr/>
              <p:nvPr/>
            </p:nvSpPr>
            <p:spPr>
              <a:xfrm>
                <a:off x="4034072" y="4027172"/>
                <a:ext cx="24598" cy="24581"/>
              </a:xfrm>
              <a:custGeom>
                <a:rect b="b" l="l" r="r" t="t"/>
                <a:pathLst>
                  <a:path extrusionOk="0" h="24581" w="24598">
                    <a:moveTo>
                      <a:pt x="12632" y="-19"/>
                    </a:moveTo>
                    <a:cubicBezTo>
                      <a:pt x="19425" y="-19"/>
                      <a:pt x="24932" y="5483"/>
                      <a:pt x="24932" y="12271"/>
                    </a:cubicBezTo>
                    <a:cubicBezTo>
                      <a:pt x="24933" y="19059"/>
                      <a:pt x="19426" y="24562"/>
                      <a:pt x="12633" y="24562"/>
                    </a:cubicBezTo>
                    <a:cubicBezTo>
                      <a:pt x="5841" y="24563"/>
                      <a:pt x="334" y="19060"/>
                      <a:pt x="334" y="12272"/>
                    </a:cubicBezTo>
                    <a:cubicBezTo>
                      <a:pt x="351" y="5491"/>
                      <a:pt x="5847" y="-2"/>
                      <a:pt x="12632" y="-19"/>
                    </a:cubicBezTo>
                    <a:close/>
                    <a:moveTo>
                      <a:pt x="19979" y="12272"/>
                    </a:moveTo>
                    <a:cubicBezTo>
                      <a:pt x="19980" y="8218"/>
                      <a:pt x="16691" y="4931"/>
                      <a:pt x="12633" y="4931"/>
                    </a:cubicBezTo>
                    <a:cubicBezTo>
                      <a:pt x="8576" y="4930"/>
                      <a:pt x="5287" y="8217"/>
                      <a:pt x="5286" y="12271"/>
                    </a:cubicBezTo>
                    <a:cubicBezTo>
                      <a:pt x="5286" y="16326"/>
                      <a:pt x="8575" y="19613"/>
                      <a:pt x="12632" y="19613"/>
                    </a:cubicBezTo>
                    <a:cubicBezTo>
                      <a:pt x="16686" y="19604"/>
                      <a:pt x="19970" y="16323"/>
                      <a:pt x="19979" y="1227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986" name="Google Shape;2986;g2db7ae8c4ba_1_11"/>
            <p:cNvSpPr/>
            <p:nvPr/>
          </p:nvSpPr>
          <p:spPr>
            <a:xfrm>
              <a:off x="404381" y="2876261"/>
              <a:ext cx="417289" cy="416996"/>
            </a:xfrm>
            <a:custGeom>
              <a:rect b="b" l="l" r="r" t="t"/>
              <a:pathLst>
                <a:path extrusionOk="0" h="284154" w="284354">
                  <a:moveTo>
                    <a:pt x="334" y="142057"/>
                  </a:moveTo>
                  <a:cubicBezTo>
                    <a:pt x="335" y="63590"/>
                    <a:pt x="63990" y="-20"/>
                    <a:pt x="142513" y="-19"/>
                  </a:cubicBezTo>
                  <a:cubicBezTo>
                    <a:pt x="221035" y="-18"/>
                    <a:pt x="284689" y="63593"/>
                    <a:pt x="284688" y="142060"/>
                  </a:cubicBezTo>
                  <a:cubicBezTo>
                    <a:pt x="284687" y="220527"/>
                    <a:pt x="221032" y="284137"/>
                    <a:pt x="142510" y="284136"/>
                  </a:cubicBezTo>
                  <a:cubicBezTo>
                    <a:pt x="104798" y="284135"/>
                    <a:pt x="68631" y="269163"/>
                    <a:pt x="41967" y="242513"/>
                  </a:cubicBezTo>
                  <a:cubicBezTo>
                    <a:pt x="15224" y="215925"/>
                    <a:pt x="233" y="179754"/>
                    <a:pt x="334" y="142057"/>
                  </a:cubicBezTo>
                  <a:close/>
                  <a:moveTo>
                    <a:pt x="275802" y="142057"/>
                  </a:moveTo>
                  <a:cubicBezTo>
                    <a:pt x="275814" y="68494"/>
                    <a:pt x="216147" y="8851"/>
                    <a:pt x="142533" y="8839"/>
                  </a:cubicBezTo>
                  <a:cubicBezTo>
                    <a:pt x="68919" y="8827"/>
                    <a:pt x="9233" y="68451"/>
                    <a:pt x="9222" y="142014"/>
                  </a:cubicBezTo>
                  <a:cubicBezTo>
                    <a:pt x="9210" y="215577"/>
                    <a:pt x="68876" y="275220"/>
                    <a:pt x="142490" y="275232"/>
                  </a:cubicBezTo>
                  <a:cubicBezTo>
                    <a:pt x="177843" y="275238"/>
                    <a:pt x="211750" y="261208"/>
                    <a:pt x="236751" y="236231"/>
                  </a:cubicBezTo>
                  <a:lnTo>
                    <a:pt x="236751" y="236231"/>
                  </a:lnTo>
                  <a:cubicBezTo>
                    <a:pt x="261840" y="211316"/>
                    <a:pt x="275903" y="177402"/>
                    <a:pt x="275802" y="142057"/>
                  </a:cubicBezTo>
                  <a:close/>
                  <a:moveTo>
                    <a:pt x="42081" y="141787"/>
                  </a:moveTo>
                  <a:cubicBezTo>
                    <a:pt x="42079" y="86492"/>
                    <a:pt x="86935" y="41665"/>
                    <a:pt x="142269" y="41663"/>
                  </a:cubicBezTo>
                  <a:cubicBezTo>
                    <a:pt x="160255" y="41662"/>
                    <a:pt x="177909" y="46500"/>
                    <a:pt x="193379" y="55668"/>
                  </a:cubicBezTo>
                  <a:lnTo>
                    <a:pt x="212805" y="67086"/>
                  </a:lnTo>
                  <a:lnTo>
                    <a:pt x="158381" y="121516"/>
                  </a:lnTo>
                  <a:lnTo>
                    <a:pt x="148667" y="118934"/>
                  </a:lnTo>
                  <a:cubicBezTo>
                    <a:pt x="136012" y="115427"/>
                    <a:pt x="122908" y="122836"/>
                    <a:pt x="119399" y="135482"/>
                  </a:cubicBezTo>
                  <a:cubicBezTo>
                    <a:pt x="118246" y="139637"/>
                    <a:pt x="118246" y="144028"/>
                    <a:pt x="119399" y="148183"/>
                  </a:cubicBezTo>
                  <a:lnTo>
                    <a:pt x="121981" y="157880"/>
                  </a:lnTo>
                  <a:lnTo>
                    <a:pt x="67532" y="212300"/>
                  </a:lnTo>
                  <a:lnTo>
                    <a:pt x="56089" y="192931"/>
                  </a:lnTo>
                  <a:cubicBezTo>
                    <a:pt x="46926" y="177442"/>
                    <a:pt x="42089" y="159780"/>
                    <a:pt x="42081" y="141787"/>
                  </a:cubicBezTo>
                  <a:close/>
                  <a:moveTo>
                    <a:pt x="198370" y="68928"/>
                  </a:moveTo>
                  <a:lnTo>
                    <a:pt x="188857" y="63332"/>
                  </a:lnTo>
                  <a:cubicBezTo>
                    <a:pt x="145456" y="37647"/>
                    <a:pt x="89436" y="51984"/>
                    <a:pt x="63732" y="95355"/>
                  </a:cubicBezTo>
                  <a:cubicBezTo>
                    <a:pt x="46726" y="124050"/>
                    <a:pt x="46737" y="159729"/>
                    <a:pt x="63758" y="188414"/>
                  </a:cubicBezTo>
                  <a:lnTo>
                    <a:pt x="69358" y="197893"/>
                  </a:lnTo>
                  <a:lnTo>
                    <a:pt x="112052" y="155221"/>
                  </a:lnTo>
                  <a:lnTo>
                    <a:pt x="110791" y="150476"/>
                  </a:lnTo>
                  <a:cubicBezTo>
                    <a:pt x="106013" y="133082"/>
                    <a:pt x="116250" y="115110"/>
                    <a:pt x="133657" y="110336"/>
                  </a:cubicBezTo>
                  <a:cubicBezTo>
                    <a:pt x="139315" y="108784"/>
                    <a:pt x="145287" y="108783"/>
                    <a:pt x="150946" y="110332"/>
                  </a:cubicBezTo>
                  <a:lnTo>
                    <a:pt x="155702" y="111592"/>
                  </a:lnTo>
                  <a:close/>
                  <a:moveTo>
                    <a:pt x="72236" y="217010"/>
                  </a:moveTo>
                  <a:lnTo>
                    <a:pt x="126694" y="162641"/>
                  </a:lnTo>
                  <a:lnTo>
                    <a:pt x="136373" y="165187"/>
                  </a:lnTo>
                  <a:cubicBezTo>
                    <a:pt x="149020" y="168727"/>
                    <a:pt x="162145" y="161352"/>
                    <a:pt x="165689" y="148714"/>
                  </a:cubicBezTo>
                  <a:cubicBezTo>
                    <a:pt x="166860" y="144536"/>
                    <a:pt x="166864" y="140119"/>
                    <a:pt x="165702" y="135939"/>
                  </a:cubicBezTo>
                  <a:lnTo>
                    <a:pt x="163145" y="126234"/>
                  </a:lnTo>
                  <a:lnTo>
                    <a:pt x="217578" y="71856"/>
                  </a:lnTo>
                  <a:lnTo>
                    <a:pt x="229004" y="91250"/>
                  </a:lnTo>
                  <a:cubicBezTo>
                    <a:pt x="257229" y="138836"/>
                    <a:pt x="241508" y="200276"/>
                    <a:pt x="193889" y="228481"/>
                  </a:cubicBezTo>
                  <a:cubicBezTo>
                    <a:pt x="162367" y="247153"/>
                    <a:pt x="123160" y="247145"/>
                    <a:pt x="91644" y="228462"/>
                  </a:cubicBezTo>
                  <a:close/>
                  <a:moveTo>
                    <a:pt x="129373" y="172547"/>
                  </a:moveTo>
                  <a:lnTo>
                    <a:pt x="86653" y="215185"/>
                  </a:lnTo>
                  <a:lnTo>
                    <a:pt x="96165" y="220798"/>
                  </a:lnTo>
                  <a:cubicBezTo>
                    <a:pt x="139537" y="246526"/>
                    <a:pt x="195569" y="232247"/>
                    <a:pt x="221315" y="188905"/>
                  </a:cubicBezTo>
                  <a:cubicBezTo>
                    <a:pt x="238366" y="160200"/>
                    <a:pt x="238374" y="124482"/>
                    <a:pt x="221334" y="95769"/>
                  </a:cubicBezTo>
                  <a:lnTo>
                    <a:pt x="215734" y="86280"/>
                  </a:lnTo>
                  <a:lnTo>
                    <a:pt x="173058" y="128910"/>
                  </a:lnTo>
                  <a:lnTo>
                    <a:pt x="174310" y="133663"/>
                  </a:lnTo>
                  <a:cubicBezTo>
                    <a:pt x="179084" y="151059"/>
                    <a:pt x="168842" y="169029"/>
                    <a:pt x="151434" y="173799"/>
                  </a:cubicBezTo>
                  <a:cubicBezTo>
                    <a:pt x="145764" y="175353"/>
                    <a:pt x="139780" y="175350"/>
                    <a:pt x="134112" y="1737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7" name="Google Shape;2987;g2db7ae8c4ba_1_11"/>
            <p:cNvSpPr/>
            <p:nvPr/>
          </p:nvSpPr>
          <p:spPr>
            <a:xfrm>
              <a:off x="440124" y="3468761"/>
              <a:ext cx="223690" cy="223531"/>
            </a:xfrm>
            <a:custGeom>
              <a:rect b="b" l="l" r="r" t="t"/>
              <a:pathLst>
                <a:path extrusionOk="0" h="152321" w="152429">
                  <a:moveTo>
                    <a:pt x="334" y="76142"/>
                  </a:moveTo>
                  <a:cubicBezTo>
                    <a:pt x="334" y="34079"/>
                    <a:pt x="34457" y="-19"/>
                    <a:pt x="76549" y="-19"/>
                  </a:cubicBezTo>
                  <a:cubicBezTo>
                    <a:pt x="118641" y="-19"/>
                    <a:pt x="152763" y="34080"/>
                    <a:pt x="152763" y="76142"/>
                  </a:cubicBezTo>
                  <a:cubicBezTo>
                    <a:pt x="152763" y="118205"/>
                    <a:pt x="118640" y="152303"/>
                    <a:pt x="76548" y="152303"/>
                  </a:cubicBezTo>
                  <a:cubicBezTo>
                    <a:pt x="56332" y="152303"/>
                    <a:pt x="36944" y="144277"/>
                    <a:pt x="22651" y="129990"/>
                  </a:cubicBezTo>
                  <a:cubicBezTo>
                    <a:pt x="8316" y="115738"/>
                    <a:pt x="280" y="96349"/>
                    <a:pt x="334" y="76142"/>
                  </a:cubicBezTo>
                  <a:close/>
                  <a:moveTo>
                    <a:pt x="147999" y="76142"/>
                  </a:moveTo>
                  <a:cubicBezTo>
                    <a:pt x="148006" y="36708"/>
                    <a:pt x="116022" y="4735"/>
                    <a:pt x="76561" y="4728"/>
                  </a:cubicBezTo>
                  <a:cubicBezTo>
                    <a:pt x="37099" y="4722"/>
                    <a:pt x="5104" y="36683"/>
                    <a:pt x="5097" y="76117"/>
                  </a:cubicBezTo>
                  <a:cubicBezTo>
                    <a:pt x="5091" y="115551"/>
                    <a:pt x="37075" y="147523"/>
                    <a:pt x="76536" y="147530"/>
                  </a:cubicBezTo>
                  <a:cubicBezTo>
                    <a:pt x="95487" y="147533"/>
                    <a:pt x="113663" y="140013"/>
                    <a:pt x="127065" y="126624"/>
                  </a:cubicBezTo>
                  <a:lnTo>
                    <a:pt x="127065" y="126624"/>
                  </a:lnTo>
                  <a:cubicBezTo>
                    <a:pt x="140514" y="113269"/>
                    <a:pt x="148053" y="95089"/>
                    <a:pt x="147999" y="76142"/>
                  </a:cubicBezTo>
                  <a:close/>
                  <a:moveTo>
                    <a:pt x="22712" y="75997"/>
                  </a:moveTo>
                  <a:cubicBezTo>
                    <a:pt x="22711" y="46355"/>
                    <a:pt x="46757" y="22326"/>
                    <a:pt x="76419" y="22325"/>
                  </a:cubicBezTo>
                  <a:cubicBezTo>
                    <a:pt x="86060" y="22325"/>
                    <a:pt x="95523" y="24918"/>
                    <a:pt x="103816" y="29832"/>
                  </a:cubicBezTo>
                  <a:lnTo>
                    <a:pt x="114229" y="35953"/>
                  </a:lnTo>
                  <a:lnTo>
                    <a:pt x="85055" y="65130"/>
                  </a:lnTo>
                  <a:lnTo>
                    <a:pt x="79849" y="63746"/>
                  </a:lnTo>
                  <a:cubicBezTo>
                    <a:pt x="73064" y="61867"/>
                    <a:pt x="66040" y="65839"/>
                    <a:pt x="64159" y="72619"/>
                  </a:cubicBezTo>
                  <a:cubicBezTo>
                    <a:pt x="63541" y="74845"/>
                    <a:pt x="63541" y="77198"/>
                    <a:pt x="64159" y="79425"/>
                  </a:cubicBezTo>
                  <a:lnTo>
                    <a:pt x="65543" y="84623"/>
                  </a:lnTo>
                  <a:lnTo>
                    <a:pt x="36356" y="113795"/>
                  </a:lnTo>
                  <a:lnTo>
                    <a:pt x="30221" y="103413"/>
                  </a:lnTo>
                  <a:cubicBezTo>
                    <a:pt x="25310" y="95110"/>
                    <a:pt x="22716" y="85642"/>
                    <a:pt x="22712" y="75997"/>
                  </a:cubicBezTo>
                  <a:close/>
                  <a:moveTo>
                    <a:pt x="106491" y="36940"/>
                  </a:moveTo>
                  <a:lnTo>
                    <a:pt x="101392" y="33941"/>
                  </a:lnTo>
                  <a:cubicBezTo>
                    <a:pt x="78128" y="20171"/>
                    <a:pt x="48098" y="27856"/>
                    <a:pt x="34319" y="51104"/>
                  </a:cubicBezTo>
                  <a:cubicBezTo>
                    <a:pt x="25202" y="66487"/>
                    <a:pt x="25207" y="85614"/>
                    <a:pt x="34333" y="100991"/>
                  </a:cubicBezTo>
                  <a:lnTo>
                    <a:pt x="37334" y="106072"/>
                  </a:lnTo>
                  <a:lnTo>
                    <a:pt x="60220" y="83197"/>
                  </a:lnTo>
                  <a:lnTo>
                    <a:pt x="59544" y="80655"/>
                  </a:lnTo>
                  <a:cubicBezTo>
                    <a:pt x="56983" y="71331"/>
                    <a:pt x="62470" y="61697"/>
                    <a:pt x="71801" y="59137"/>
                  </a:cubicBezTo>
                  <a:cubicBezTo>
                    <a:pt x="74834" y="58305"/>
                    <a:pt x="78036" y="58304"/>
                    <a:pt x="81070" y="59135"/>
                  </a:cubicBezTo>
                  <a:lnTo>
                    <a:pt x="83619" y="59810"/>
                  </a:lnTo>
                  <a:close/>
                  <a:moveTo>
                    <a:pt x="38877" y="116320"/>
                  </a:moveTo>
                  <a:lnTo>
                    <a:pt x="68070" y="87176"/>
                  </a:lnTo>
                  <a:lnTo>
                    <a:pt x="73257" y="88540"/>
                  </a:lnTo>
                  <a:cubicBezTo>
                    <a:pt x="80037" y="90438"/>
                    <a:pt x="87073" y="86485"/>
                    <a:pt x="88972" y="79710"/>
                  </a:cubicBezTo>
                  <a:cubicBezTo>
                    <a:pt x="89600" y="77471"/>
                    <a:pt x="89602" y="75102"/>
                    <a:pt x="88979" y="72862"/>
                  </a:cubicBezTo>
                  <a:lnTo>
                    <a:pt x="87609" y="67659"/>
                  </a:lnTo>
                  <a:lnTo>
                    <a:pt x="116787" y="38510"/>
                  </a:lnTo>
                  <a:lnTo>
                    <a:pt x="122913" y="48906"/>
                  </a:lnTo>
                  <a:cubicBezTo>
                    <a:pt x="138043" y="74415"/>
                    <a:pt x="129616" y="107350"/>
                    <a:pt x="104090" y="122470"/>
                  </a:cubicBezTo>
                  <a:cubicBezTo>
                    <a:pt x="87192" y="132479"/>
                    <a:pt x="66175" y="132475"/>
                    <a:pt x="49281" y="122460"/>
                  </a:cubicBezTo>
                  <a:close/>
                  <a:moveTo>
                    <a:pt x="69505" y="92485"/>
                  </a:moveTo>
                  <a:lnTo>
                    <a:pt x="46605" y="115342"/>
                  </a:lnTo>
                  <a:lnTo>
                    <a:pt x="51704" y="118351"/>
                  </a:lnTo>
                  <a:cubicBezTo>
                    <a:pt x="74954" y="132143"/>
                    <a:pt x="104990" y="124489"/>
                    <a:pt x="118791" y="101255"/>
                  </a:cubicBezTo>
                  <a:cubicBezTo>
                    <a:pt x="127932" y="85868"/>
                    <a:pt x="127936" y="66721"/>
                    <a:pt x="118801" y="51329"/>
                  </a:cubicBezTo>
                  <a:lnTo>
                    <a:pt x="115799" y="46242"/>
                  </a:lnTo>
                  <a:lnTo>
                    <a:pt x="92923" y="69094"/>
                  </a:lnTo>
                  <a:lnTo>
                    <a:pt x="93594" y="71642"/>
                  </a:lnTo>
                  <a:cubicBezTo>
                    <a:pt x="96153" y="80967"/>
                    <a:pt x="90663" y="90599"/>
                    <a:pt x="81331" y="93157"/>
                  </a:cubicBezTo>
                  <a:cubicBezTo>
                    <a:pt x="78292" y="93990"/>
                    <a:pt x="75084" y="93988"/>
                    <a:pt x="72046" y="931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8" name="Google Shape;2988;g2db7ae8c4ba_1_11"/>
            <p:cNvSpPr/>
            <p:nvPr/>
          </p:nvSpPr>
          <p:spPr>
            <a:xfrm>
              <a:off x="4" y="3474057"/>
              <a:ext cx="139484" cy="196918"/>
            </a:xfrm>
            <a:custGeom>
              <a:rect b="b" l="l" r="r" t="t"/>
              <a:pathLst>
                <a:path extrusionOk="0" h="134186" w="95049">
                  <a:moveTo>
                    <a:pt x="95383" y="92746"/>
                  </a:moveTo>
                  <a:lnTo>
                    <a:pt x="2538" y="-19"/>
                  </a:lnTo>
                  <a:lnTo>
                    <a:pt x="334" y="567"/>
                  </a:lnTo>
                  <a:lnTo>
                    <a:pt x="334" y="19230"/>
                  </a:lnTo>
                  <a:lnTo>
                    <a:pt x="70804" y="89636"/>
                  </a:lnTo>
                  <a:lnTo>
                    <a:pt x="54630" y="99175"/>
                  </a:lnTo>
                  <a:cubicBezTo>
                    <a:pt x="37905" y="109021"/>
                    <a:pt x="19493" y="115673"/>
                    <a:pt x="334" y="118792"/>
                  </a:cubicBezTo>
                  <a:lnTo>
                    <a:pt x="334" y="134168"/>
                  </a:lnTo>
                  <a:cubicBezTo>
                    <a:pt x="22223" y="130921"/>
                    <a:pt x="43278" y="123475"/>
                    <a:pt x="62339" y="1122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9" name="Google Shape;2989;g2db7ae8c4ba_1_11"/>
            <p:cNvSpPr/>
            <p:nvPr/>
          </p:nvSpPr>
          <p:spPr>
            <a:xfrm>
              <a:off x="4" y="3174073"/>
              <a:ext cx="215159" cy="424209"/>
            </a:xfrm>
            <a:custGeom>
              <a:rect b="b" l="l" r="r" t="t"/>
              <a:pathLst>
                <a:path extrusionOk="0" h="289069" w="146616">
                  <a:moveTo>
                    <a:pt x="15005" y="179781"/>
                  </a:moveTo>
                  <a:lnTo>
                    <a:pt x="10660" y="196271"/>
                  </a:lnTo>
                  <a:lnTo>
                    <a:pt x="103417" y="289051"/>
                  </a:lnTo>
                  <a:lnTo>
                    <a:pt x="122955" y="255985"/>
                  </a:lnTo>
                  <a:cubicBezTo>
                    <a:pt x="171124" y="175019"/>
                    <a:pt x="144491" y="70362"/>
                    <a:pt x="63469" y="22226"/>
                  </a:cubicBezTo>
                  <a:cubicBezTo>
                    <a:pt x="44100" y="10719"/>
                    <a:pt x="22642" y="3158"/>
                    <a:pt x="334" y="-19"/>
                  </a:cubicBezTo>
                  <a:lnTo>
                    <a:pt x="334" y="15353"/>
                  </a:lnTo>
                  <a:cubicBezTo>
                    <a:pt x="85150" y="28607"/>
                    <a:pt x="143156" y="108061"/>
                    <a:pt x="129892" y="192818"/>
                  </a:cubicBezTo>
                  <a:cubicBezTo>
                    <a:pt x="126826" y="212413"/>
                    <a:pt x="120033" y="231239"/>
                    <a:pt x="109880" y="248281"/>
                  </a:cubicBezTo>
                  <a:lnTo>
                    <a:pt x="100303" y="264488"/>
                  </a:lnTo>
                  <a:lnTo>
                    <a:pt x="27561" y="191707"/>
                  </a:lnTo>
                  <a:lnTo>
                    <a:pt x="29680" y="183634"/>
                  </a:lnTo>
                  <a:cubicBezTo>
                    <a:pt x="36893" y="157788"/>
                    <a:pt x="24528" y="130494"/>
                    <a:pt x="334" y="118857"/>
                  </a:cubicBezTo>
                  <a:lnTo>
                    <a:pt x="334" y="136482"/>
                  </a:lnTo>
                  <a:cubicBezTo>
                    <a:pt x="13703" y="146502"/>
                    <a:pt x="19532" y="163705"/>
                    <a:pt x="15005" y="1797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0" name="Google Shape;2990;g2db7ae8c4ba_1_11"/>
            <p:cNvSpPr/>
            <p:nvPr/>
          </p:nvSpPr>
          <p:spPr>
            <a:xfrm>
              <a:off x="4" y="3068870"/>
              <a:ext cx="319353" cy="707276"/>
            </a:xfrm>
            <a:custGeom>
              <a:rect b="b" l="l" r="r" t="t"/>
              <a:pathLst>
                <a:path extrusionOk="0" h="481960" w="217617">
                  <a:moveTo>
                    <a:pt x="146941" y="69695"/>
                  </a:moveTo>
                  <a:cubicBezTo>
                    <a:pt x="107640" y="30173"/>
                    <a:pt x="55814" y="5529"/>
                    <a:pt x="334" y="-19"/>
                  </a:cubicBezTo>
                  <a:lnTo>
                    <a:pt x="334" y="15318"/>
                  </a:lnTo>
                  <a:cubicBezTo>
                    <a:pt x="125040" y="28937"/>
                    <a:pt x="215087" y="141001"/>
                    <a:pt x="201458" y="265621"/>
                  </a:cubicBezTo>
                  <a:cubicBezTo>
                    <a:pt x="189883" y="371460"/>
                    <a:pt x="106248" y="455037"/>
                    <a:pt x="334" y="466604"/>
                  </a:cubicBezTo>
                  <a:lnTo>
                    <a:pt x="334" y="481942"/>
                  </a:lnTo>
                  <a:cubicBezTo>
                    <a:pt x="133509" y="468250"/>
                    <a:pt x="230361" y="349266"/>
                    <a:pt x="216660" y="216184"/>
                  </a:cubicBezTo>
                  <a:cubicBezTo>
                    <a:pt x="210957" y="160799"/>
                    <a:pt x="186337" y="109067"/>
                    <a:pt x="146941" y="696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1" name="Google Shape;2991;g2db7ae8c4ba_1_11"/>
            <p:cNvSpPr/>
            <p:nvPr/>
          </p:nvSpPr>
          <p:spPr>
            <a:xfrm>
              <a:off x="1347465" y="2215543"/>
              <a:ext cx="52218" cy="82717"/>
            </a:xfrm>
            <a:custGeom>
              <a:rect b="b" l="l" r="r" t="t"/>
              <a:pathLst>
                <a:path extrusionOk="0" h="56366" w="35583">
                  <a:moveTo>
                    <a:pt x="24941" y="23917"/>
                  </a:moveTo>
                  <a:lnTo>
                    <a:pt x="35917" y="17449"/>
                  </a:lnTo>
                  <a:lnTo>
                    <a:pt x="35917" y="-19"/>
                  </a:lnTo>
                  <a:cubicBezTo>
                    <a:pt x="35093" y="447"/>
                    <a:pt x="34241" y="829"/>
                    <a:pt x="33422" y="1310"/>
                  </a:cubicBezTo>
                  <a:lnTo>
                    <a:pt x="334" y="20777"/>
                  </a:lnTo>
                  <a:lnTo>
                    <a:pt x="35917" y="56347"/>
                  </a:lnTo>
                  <a:lnTo>
                    <a:pt x="35917" y="3488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2" name="Google Shape;2992;g2db7ae8c4ba_1_11"/>
            <p:cNvSpPr/>
            <p:nvPr/>
          </p:nvSpPr>
          <p:spPr>
            <a:xfrm>
              <a:off x="1167386" y="2100180"/>
              <a:ext cx="232213" cy="666970"/>
            </a:xfrm>
            <a:custGeom>
              <a:rect b="b" l="l" r="r" t="t"/>
              <a:pathLst>
                <a:path extrusionOk="0" h="454494" w="158237">
                  <a:moveTo>
                    <a:pt x="82086" y="387809"/>
                  </a:moveTo>
                  <a:cubicBezTo>
                    <a:pt x="-6652" y="299106"/>
                    <a:pt x="-6630" y="155313"/>
                    <a:pt x="82134" y="66638"/>
                  </a:cubicBezTo>
                  <a:cubicBezTo>
                    <a:pt x="103934" y="44859"/>
                    <a:pt x="129941" y="27740"/>
                    <a:pt x="158571" y="16322"/>
                  </a:cubicBezTo>
                  <a:lnTo>
                    <a:pt x="158571" y="-19"/>
                  </a:lnTo>
                  <a:cubicBezTo>
                    <a:pt x="32978" y="46554"/>
                    <a:pt x="-31054" y="186051"/>
                    <a:pt x="15552" y="311556"/>
                  </a:cubicBezTo>
                  <a:cubicBezTo>
                    <a:pt x="40127" y="377733"/>
                    <a:pt x="92348" y="429918"/>
                    <a:pt x="158571" y="454475"/>
                  </a:cubicBezTo>
                  <a:lnTo>
                    <a:pt x="158571" y="438134"/>
                  </a:lnTo>
                  <a:cubicBezTo>
                    <a:pt x="129915" y="426735"/>
                    <a:pt x="103889" y="409610"/>
                    <a:pt x="82086" y="3878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3" name="Google Shape;2993;g2db7ae8c4ba_1_11"/>
            <p:cNvSpPr/>
            <p:nvPr/>
          </p:nvSpPr>
          <p:spPr>
            <a:xfrm>
              <a:off x="1271730" y="2258016"/>
              <a:ext cx="127918" cy="394608"/>
            </a:xfrm>
            <a:custGeom>
              <a:rect b="b" l="l" r="r" t="t"/>
              <a:pathLst>
                <a:path extrusionOk="0" h="268898" w="87167">
                  <a:moveTo>
                    <a:pt x="61182" y="230102"/>
                  </a:moveTo>
                  <a:cubicBezTo>
                    <a:pt x="10929" y="179824"/>
                    <a:pt x="1133" y="101918"/>
                    <a:pt x="37375" y="40778"/>
                  </a:cubicBezTo>
                  <a:lnTo>
                    <a:pt x="46921" y="24571"/>
                  </a:lnTo>
                  <a:lnTo>
                    <a:pt x="87501" y="65099"/>
                  </a:lnTo>
                  <a:lnTo>
                    <a:pt x="87501" y="43637"/>
                  </a:lnTo>
                  <a:lnTo>
                    <a:pt x="43779" y="-19"/>
                  </a:lnTo>
                  <a:lnTo>
                    <a:pt x="24299" y="33076"/>
                  </a:lnTo>
                  <a:cubicBezTo>
                    <a:pt x="-23837" y="114037"/>
                    <a:pt x="2819" y="218663"/>
                    <a:pt x="83836" y="266765"/>
                  </a:cubicBezTo>
                  <a:cubicBezTo>
                    <a:pt x="85049" y="267485"/>
                    <a:pt x="86271" y="268190"/>
                    <a:pt x="87501" y="268880"/>
                  </a:cubicBezTo>
                  <a:lnTo>
                    <a:pt x="87501" y="251189"/>
                  </a:lnTo>
                  <a:cubicBezTo>
                    <a:pt x="77991" y="245131"/>
                    <a:pt x="69167" y="238061"/>
                    <a:pt x="61182" y="230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4" name="Google Shape;2994;g2db7ae8c4ba_1_11"/>
            <p:cNvSpPr/>
            <p:nvPr/>
          </p:nvSpPr>
          <p:spPr>
            <a:xfrm>
              <a:off x="1070159" y="4331966"/>
              <a:ext cx="329395" cy="285069"/>
            </a:xfrm>
            <a:custGeom>
              <a:rect b="b" l="l" r="r" t="t"/>
              <a:pathLst>
                <a:path extrusionOk="0" h="194255" w="224460">
                  <a:moveTo>
                    <a:pt x="37232" y="40780"/>
                  </a:moveTo>
                  <a:lnTo>
                    <a:pt x="46778" y="24571"/>
                  </a:lnTo>
                  <a:lnTo>
                    <a:pt x="119565" y="97264"/>
                  </a:lnTo>
                  <a:lnTo>
                    <a:pt x="117416" y="105368"/>
                  </a:lnTo>
                  <a:cubicBezTo>
                    <a:pt x="109283" y="135027"/>
                    <a:pt x="126749" y="165658"/>
                    <a:pt x="156428" y="173786"/>
                  </a:cubicBezTo>
                  <a:cubicBezTo>
                    <a:pt x="166076" y="176428"/>
                    <a:pt x="176258" y="176426"/>
                    <a:pt x="185905" y="173780"/>
                  </a:cubicBezTo>
                  <a:lnTo>
                    <a:pt x="194000" y="171631"/>
                  </a:lnTo>
                  <a:lnTo>
                    <a:pt x="216626" y="194237"/>
                  </a:lnTo>
                  <a:lnTo>
                    <a:pt x="224794" y="194237"/>
                  </a:lnTo>
                  <a:lnTo>
                    <a:pt x="224794" y="180948"/>
                  </a:lnTo>
                  <a:lnTo>
                    <a:pt x="198536" y="154713"/>
                  </a:lnTo>
                  <a:lnTo>
                    <a:pt x="181991" y="159114"/>
                  </a:lnTo>
                  <a:cubicBezTo>
                    <a:pt x="160416" y="165092"/>
                    <a:pt x="138076" y="152461"/>
                    <a:pt x="132093" y="130901"/>
                  </a:cubicBezTo>
                  <a:cubicBezTo>
                    <a:pt x="130127" y="123817"/>
                    <a:pt x="130128" y="116333"/>
                    <a:pt x="132093" y="109249"/>
                  </a:cubicBezTo>
                  <a:lnTo>
                    <a:pt x="136496" y="92702"/>
                  </a:lnTo>
                  <a:lnTo>
                    <a:pt x="43637" y="-19"/>
                  </a:lnTo>
                  <a:lnTo>
                    <a:pt x="24157" y="33076"/>
                  </a:lnTo>
                  <a:cubicBezTo>
                    <a:pt x="-4922" y="82271"/>
                    <a:pt x="-7539" y="142716"/>
                    <a:pt x="17179" y="194236"/>
                  </a:cubicBezTo>
                  <a:lnTo>
                    <a:pt x="34362" y="194236"/>
                  </a:lnTo>
                  <a:cubicBezTo>
                    <a:pt x="8320" y="146122"/>
                    <a:pt x="9409" y="87889"/>
                    <a:pt x="37232" y="407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5" name="Google Shape;2995;g2db7ae8c4ba_1_11"/>
            <p:cNvSpPr/>
            <p:nvPr/>
          </p:nvSpPr>
          <p:spPr>
            <a:xfrm>
              <a:off x="1145683" y="4256620"/>
              <a:ext cx="253905" cy="317215"/>
            </a:xfrm>
            <a:custGeom>
              <a:rect b="b" l="l" r="r" t="t"/>
              <a:pathLst>
                <a:path extrusionOk="0" h="216160" w="173019">
                  <a:moveTo>
                    <a:pt x="172119" y="193439"/>
                  </a:moveTo>
                  <a:lnTo>
                    <a:pt x="173353" y="188739"/>
                  </a:lnTo>
                  <a:lnTo>
                    <a:pt x="173353" y="153262"/>
                  </a:lnTo>
                  <a:cubicBezTo>
                    <a:pt x="164243" y="124983"/>
                    <a:pt x="134424" y="108928"/>
                    <a:pt x="105779" y="116880"/>
                  </a:cubicBezTo>
                  <a:lnTo>
                    <a:pt x="97671" y="119013"/>
                  </a:lnTo>
                  <a:lnTo>
                    <a:pt x="24942" y="46306"/>
                  </a:lnTo>
                  <a:lnTo>
                    <a:pt x="41130" y="36765"/>
                  </a:lnTo>
                  <a:cubicBezTo>
                    <a:pt x="81171" y="13207"/>
                    <a:pt x="129618" y="8652"/>
                    <a:pt x="173353" y="24333"/>
                  </a:cubicBezTo>
                  <a:lnTo>
                    <a:pt x="173353" y="8317"/>
                  </a:lnTo>
                  <a:cubicBezTo>
                    <a:pt x="126654" y="-6789"/>
                    <a:pt x="75717" y="-1190"/>
                    <a:pt x="33422" y="23699"/>
                  </a:cubicBezTo>
                  <a:lnTo>
                    <a:pt x="334" y="43166"/>
                  </a:lnTo>
                  <a:lnTo>
                    <a:pt x="93105" y="135901"/>
                  </a:lnTo>
                  <a:lnTo>
                    <a:pt x="109664" y="131545"/>
                  </a:lnTo>
                  <a:cubicBezTo>
                    <a:pt x="131240" y="125555"/>
                    <a:pt x="153591" y="138178"/>
                    <a:pt x="159585" y="159740"/>
                  </a:cubicBezTo>
                  <a:cubicBezTo>
                    <a:pt x="161566" y="166864"/>
                    <a:pt x="161558" y="174393"/>
                    <a:pt x="159563" y="181513"/>
                  </a:cubicBezTo>
                  <a:lnTo>
                    <a:pt x="155219" y="198003"/>
                  </a:lnTo>
                  <a:lnTo>
                    <a:pt x="173353" y="216142"/>
                  </a:lnTo>
                  <a:lnTo>
                    <a:pt x="173353" y="1946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6" name="Google Shape;2996;g2db7ae8c4ba_1_11"/>
            <p:cNvSpPr/>
            <p:nvPr/>
          </p:nvSpPr>
          <p:spPr>
            <a:xfrm>
              <a:off x="965795" y="4152112"/>
              <a:ext cx="433709" cy="464834"/>
            </a:xfrm>
            <a:custGeom>
              <a:rect b="b" l="l" r="r" t="t"/>
              <a:pathLst>
                <a:path extrusionOk="0" h="316752" w="295543">
                  <a:moveTo>
                    <a:pt x="15515" y="242233"/>
                  </a:moveTo>
                  <a:cubicBezTo>
                    <a:pt x="15423" y="116910"/>
                    <a:pt x="117014" y="15242"/>
                    <a:pt x="242425" y="15150"/>
                  </a:cubicBezTo>
                  <a:cubicBezTo>
                    <a:pt x="242492" y="15150"/>
                    <a:pt x="242558" y="15150"/>
                    <a:pt x="242624" y="15150"/>
                  </a:cubicBezTo>
                  <a:cubicBezTo>
                    <a:pt x="260569" y="15219"/>
                    <a:pt x="278443" y="17401"/>
                    <a:pt x="295877" y="21651"/>
                  </a:cubicBezTo>
                  <a:lnTo>
                    <a:pt x="295877" y="5885"/>
                  </a:lnTo>
                  <a:cubicBezTo>
                    <a:pt x="278397" y="1972"/>
                    <a:pt x="260538" y="-8"/>
                    <a:pt x="242624" y="-19"/>
                  </a:cubicBezTo>
                  <a:cubicBezTo>
                    <a:pt x="108826" y="-34"/>
                    <a:pt x="349" y="108343"/>
                    <a:pt x="334" y="242048"/>
                  </a:cubicBezTo>
                  <a:cubicBezTo>
                    <a:pt x="334" y="242110"/>
                    <a:pt x="334" y="242172"/>
                    <a:pt x="334" y="242233"/>
                  </a:cubicBezTo>
                  <a:cubicBezTo>
                    <a:pt x="322" y="267521"/>
                    <a:pt x="4255" y="292656"/>
                    <a:pt x="11990" y="316733"/>
                  </a:cubicBezTo>
                  <a:lnTo>
                    <a:pt x="28206" y="316733"/>
                  </a:lnTo>
                  <a:cubicBezTo>
                    <a:pt x="19850" y="292780"/>
                    <a:pt x="15560" y="267600"/>
                    <a:pt x="15515" y="242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97" name="Google Shape;2997;g2db7ae8c4ba_1_11"/>
          <p:cNvSpPr/>
          <p:nvPr/>
        </p:nvSpPr>
        <p:spPr>
          <a:xfrm>
            <a:off x="1399708" y="4481673"/>
            <a:ext cx="4094" cy="52062"/>
          </a:xfrm>
          <a:custGeom>
            <a:rect b="b" l="l" r="r" t="t"/>
            <a:pathLst>
              <a:path extrusionOk="0" h="35477" w="2790">
                <a:moveTo>
                  <a:pt x="334" y="-19"/>
                </a:moveTo>
                <a:lnTo>
                  <a:pt x="334" y="35458"/>
                </a:lnTo>
                <a:lnTo>
                  <a:pt x="1220" y="32085"/>
                </a:lnTo>
                <a:cubicBezTo>
                  <a:pt x="4031" y="21522"/>
                  <a:pt x="3724" y="10373"/>
                  <a:pt x="334" y="-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8" name="Google Shape;2998;g2db7ae8c4ba_1_11"/>
          <p:cNvSpPr/>
          <p:nvPr/>
        </p:nvSpPr>
        <p:spPr>
          <a:xfrm>
            <a:off x="-5750" y="541900"/>
            <a:ext cx="1403814" cy="1275511"/>
          </a:xfrm>
          <a:custGeom>
            <a:rect b="b" l="l" r="r" t="t"/>
            <a:pathLst>
              <a:path extrusionOk="0" h="837774" w="953354">
                <a:moveTo>
                  <a:pt x="0" y="0"/>
                </a:moveTo>
                <a:lnTo>
                  <a:pt x="953355" y="0"/>
                </a:lnTo>
                <a:lnTo>
                  <a:pt x="953355" y="837775"/>
                </a:lnTo>
                <a:lnTo>
                  <a:pt x="0" y="8377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99" name="Google Shape;2999;g2db7ae8c4ba_1_11"/>
          <p:cNvGrpSpPr/>
          <p:nvPr/>
        </p:nvGrpSpPr>
        <p:grpSpPr>
          <a:xfrm>
            <a:off x="1583725" y="3455378"/>
            <a:ext cx="1322784" cy="1162411"/>
            <a:chOff x="1583725" y="3455378"/>
            <a:chExt cx="1322784" cy="1162411"/>
          </a:xfrm>
        </p:grpSpPr>
        <p:sp>
          <p:nvSpPr>
            <p:cNvPr id="3000" name="Google Shape;3000;g2db7ae8c4ba_1_11"/>
            <p:cNvSpPr/>
            <p:nvPr/>
          </p:nvSpPr>
          <p:spPr>
            <a:xfrm>
              <a:off x="1583728" y="3455380"/>
              <a:ext cx="1322781" cy="1162409"/>
            </a:xfrm>
            <a:custGeom>
              <a:rect b="b" l="l" r="r" t="t"/>
              <a:pathLst>
                <a:path extrusionOk="0" h="837772" w="953356">
                  <a:moveTo>
                    <a:pt x="953357" y="274275"/>
                  </a:moveTo>
                  <a:lnTo>
                    <a:pt x="953357" y="0"/>
                  </a:lnTo>
                  <a:lnTo>
                    <a:pt x="0" y="0"/>
                  </a:lnTo>
                  <a:lnTo>
                    <a:pt x="0" y="837773"/>
                  </a:lnTo>
                  <a:lnTo>
                    <a:pt x="953201" y="837773"/>
                  </a:lnTo>
                  <a:lnTo>
                    <a:pt x="953201" y="274275"/>
                  </a:lnTo>
                  <a:lnTo>
                    <a:pt x="953357" y="2742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1" name="Google Shape;3001;g2db7ae8c4ba_1_11"/>
            <p:cNvSpPr/>
            <p:nvPr/>
          </p:nvSpPr>
          <p:spPr>
            <a:xfrm>
              <a:off x="2905092" y="3835593"/>
              <a:ext cx="211" cy="781855"/>
            </a:xfrm>
            <a:custGeom>
              <a:rect b="b" l="l" r="r" t="t"/>
              <a:pathLst>
                <a:path extrusionOk="0" h="563499" w="152">
                  <a:moveTo>
                    <a:pt x="0" y="0"/>
                  </a:moveTo>
                  <a:lnTo>
                    <a:pt x="152" y="0"/>
                  </a:lnTo>
                  <a:lnTo>
                    <a:pt x="152" y="563499"/>
                  </a:lnTo>
                  <a:lnTo>
                    <a:pt x="0" y="56349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02" name="Google Shape;3002;g2db7ae8c4ba_1_11"/>
            <p:cNvGrpSpPr/>
            <p:nvPr/>
          </p:nvGrpSpPr>
          <p:grpSpPr>
            <a:xfrm>
              <a:off x="2175770" y="3640730"/>
              <a:ext cx="729669" cy="976511"/>
              <a:chOff x="5306939" y="5312964"/>
              <a:chExt cx="526343" cy="704401"/>
            </a:xfrm>
          </p:grpSpPr>
          <p:sp>
            <p:nvSpPr>
              <p:cNvPr id="3003" name="Google Shape;3003;g2db7ae8c4ba_1_11"/>
              <p:cNvSpPr/>
              <p:nvPr/>
            </p:nvSpPr>
            <p:spPr>
              <a:xfrm>
                <a:off x="5306939" y="5312964"/>
                <a:ext cx="526343" cy="704401"/>
              </a:xfrm>
              <a:custGeom>
                <a:rect b="b" l="l" r="r" t="t"/>
                <a:pathLst>
                  <a:path extrusionOk="0" h="704401" w="526343">
                    <a:moveTo>
                      <a:pt x="13773" y="581589"/>
                    </a:moveTo>
                    <a:lnTo>
                      <a:pt x="84586" y="510412"/>
                    </a:lnTo>
                    <a:lnTo>
                      <a:pt x="92236" y="124878"/>
                    </a:lnTo>
                    <a:lnTo>
                      <a:pt x="145993" y="124878"/>
                    </a:lnTo>
                    <a:lnTo>
                      <a:pt x="151885" y="442645"/>
                    </a:lnTo>
                    <a:lnTo>
                      <a:pt x="174421" y="420020"/>
                    </a:lnTo>
                    <a:lnTo>
                      <a:pt x="198301" y="443883"/>
                    </a:lnTo>
                    <a:lnTo>
                      <a:pt x="205538" y="13411"/>
                    </a:lnTo>
                    <a:lnTo>
                      <a:pt x="259294" y="13411"/>
                    </a:lnTo>
                    <a:lnTo>
                      <a:pt x="264980" y="283554"/>
                    </a:lnTo>
                    <a:lnTo>
                      <a:pt x="278626" y="283554"/>
                    </a:lnTo>
                    <a:cubicBezTo>
                      <a:pt x="299544" y="283519"/>
                      <a:pt x="316530" y="300437"/>
                      <a:pt x="316565" y="321341"/>
                    </a:cubicBezTo>
                    <a:cubicBezTo>
                      <a:pt x="316565" y="321349"/>
                      <a:pt x="316565" y="321356"/>
                      <a:pt x="316565" y="321364"/>
                    </a:cubicBezTo>
                    <a:lnTo>
                      <a:pt x="316565" y="421776"/>
                    </a:lnTo>
                    <a:lnTo>
                      <a:pt x="349956" y="455041"/>
                    </a:lnTo>
                    <a:lnTo>
                      <a:pt x="385001" y="420020"/>
                    </a:lnTo>
                    <a:lnTo>
                      <a:pt x="420563" y="455454"/>
                    </a:lnTo>
                    <a:lnTo>
                      <a:pt x="420563" y="339236"/>
                    </a:lnTo>
                    <a:cubicBezTo>
                      <a:pt x="420564" y="318338"/>
                      <a:pt x="437487" y="301382"/>
                      <a:pt x="458399" y="301323"/>
                    </a:cubicBezTo>
                    <a:lnTo>
                      <a:pt x="471941" y="301323"/>
                    </a:lnTo>
                    <a:lnTo>
                      <a:pt x="472975" y="296054"/>
                    </a:lnTo>
                    <a:cubicBezTo>
                      <a:pt x="477636" y="274714"/>
                      <a:pt x="496500" y="259470"/>
                      <a:pt x="518358" y="259382"/>
                    </a:cubicBezTo>
                    <a:lnTo>
                      <a:pt x="526677" y="259627"/>
                    </a:lnTo>
                    <a:lnTo>
                      <a:pt x="526677" y="251303"/>
                    </a:lnTo>
                    <a:lnTo>
                      <a:pt x="525387" y="249361"/>
                    </a:lnTo>
                    <a:lnTo>
                      <a:pt x="524767" y="237582"/>
                    </a:lnTo>
                    <a:lnTo>
                      <a:pt x="526677" y="237510"/>
                    </a:lnTo>
                    <a:lnTo>
                      <a:pt x="526677" y="224153"/>
                    </a:lnTo>
                    <a:lnTo>
                      <a:pt x="524767" y="224153"/>
                    </a:lnTo>
                    <a:cubicBezTo>
                      <a:pt x="517737" y="224103"/>
                      <a:pt x="511998" y="229758"/>
                      <a:pt x="511949" y="236783"/>
                    </a:cubicBezTo>
                    <a:cubicBezTo>
                      <a:pt x="511948" y="236808"/>
                      <a:pt x="511948" y="236834"/>
                      <a:pt x="511948" y="236860"/>
                    </a:cubicBezTo>
                    <a:lnTo>
                      <a:pt x="511948" y="246364"/>
                    </a:lnTo>
                    <a:cubicBezTo>
                      <a:pt x="488344" y="249009"/>
                      <a:pt x="468502" y="265276"/>
                      <a:pt x="461294" y="287892"/>
                    </a:cubicBezTo>
                    <a:lnTo>
                      <a:pt x="458399" y="287893"/>
                    </a:lnTo>
                    <a:cubicBezTo>
                      <a:pt x="430073" y="287973"/>
                      <a:pt x="407147" y="310929"/>
                      <a:pt x="407124" y="339235"/>
                    </a:cubicBezTo>
                    <a:lnTo>
                      <a:pt x="407124" y="423016"/>
                    </a:lnTo>
                    <a:lnTo>
                      <a:pt x="385001" y="401012"/>
                    </a:lnTo>
                    <a:lnTo>
                      <a:pt x="349956" y="436134"/>
                    </a:lnTo>
                    <a:lnTo>
                      <a:pt x="330004" y="416197"/>
                    </a:lnTo>
                    <a:lnTo>
                      <a:pt x="330004" y="321365"/>
                    </a:lnTo>
                    <a:cubicBezTo>
                      <a:pt x="329924" y="293059"/>
                      <a:pt x="306951" y="270148"/>
                      <a:pt x="278626" y="270125"/>
                    </a:cubicBezTo>
                    <a:lnTo>
                      <a:pt x="278109" y="270125"/>
                    </a:lnTo>
                    <a:lnTo>
                      <a:pt x="272423" y="-19"/>
                    </a:lnTo>
                    <a:lnTo>
                      <a:pt x="192306" y="-19"/>
                    </a:lnTo>
                    <a:lnTo>
                      <a:pt x="185379" y="411963"/>
                    </a:lnTo>
                    <a:lnTo>
                      <a:pt x="174318" y="401012"/>
                    </a:lnTo>
                    <a:lnTo>
                      <a:pt x="164704" y="410618"/>
                    </a:lnTo>
                    <a:lnTo>
                      <a:pt x="159225" y="111447"/>
                    </a:lnTo>
                    <a:lnTo>
                      <a:pt x="79107" y="111447"/>
                    </a:lnTo>
                    <a:lnTo>
                      <a:pt x="71251" y="504730"/>
                    </a:lnTo>
                    <a:lnTo>
                      <a:pt x="334" y="576009"/>
                    </a:lnTo>
                    <a:lnTo>
                      <a:pt x="334" y="704382"/>
                    </a:lnTo>
                    <a:lnTo>
                      <a:pt x="13773" y="70438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4" name="Google Shape;3004;g2db7ae8c4ba_1_11"/>
              <p:cNvSpPr/>
              <p:nvPr/>
            </p:nvSpPr>
            <p:spPr>
              <a:xfrm>
                <a:off x="5731614" y="5693851"/>
                <a:ext cx="46933" cy="113842"/>
              </a:xfrm>
              <a:custGeom>
                <a:rect b="b" l="l" r="r" t="t"/>
                <a:pathLst>
                  <a:path extrusionOk="0" h="113842" w="46933">
                    <a:moveTo>
                      <a:pt x="47267" y="-19"/>
                    </a:moveTo>
                    <a:lnTo>
                      <a:pt x="47267" y="113823"/>
                    </a:lnTo>
                    <a:lnTo>
                      <a:pt x="35172" y="113823"/>
                    </a:lnTo>
                    <a:lnTo>
                      <a:pt x="334" y="79010"/>
                    </a:lnTo>
                    <a:lnTo>
                      <a:pt x="334" y="33452"/>
                    </a:lnTo>
                    <a:cubicBezTo>
                      <a:pt x="317" y="15001"/>
                      <a:pt x="15260" y="22"/>
                      <a:pt x="33725" y="-18"/>
                    </a:cubicBezTo>
                    <a:close/>
                    <a:moveTo>
                      <a:pt x="33828" y="93575"/>
                    </a:moveTo>
                    <a:lnTo>
                      <a:pt x="33725" y="13411"/>
                    </a:lnTo>
                    <a:cubicBezTo>
                      <a:pt x="22688" y="13467"/>
                      <a:pt x="13771" y="22423"/>
                      <a:pt x="13773" y="33452"/>
                    </a:cubicBezTo>
                    <a:lnTo>
                      <a:pt x="13773" y="7343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5" name="Google Shape;3005;g2db7ae8c4ba_1_11"/>
              <p:cNvSpPr/>
              <p:nvPr/>
            </p:nvSpPr>
            <p:spPr>
              <a:xfrm>
                <a:off x="5731614" y="5618748"/>
                <a:ext cx="46933" cy="86569"/>
              </a:xfrm>
              <a:custGeom>
                <a:rect b="b" l="l" r="r" t="t"/>
                <a:pathLst>
                  <a:path extrusionOk="0" h="86569" w="46933">
                    <a:moveTo>
                      <a:pt x="47267" y="-19"/>
                    </a:moveTo>
                    <a:lnTo>
                      <a:pt x="47267" y="70642"/>
                    </a:lnTo>
                    <a:lnTo>
                      <a:pt x="33725" y="70642"/>
                    </a:lnTo>
                    <a:cubicBezTo>
                      <a:pt x="25534" y="70683"/>
                      <a:pt x="17582" y="73404"/>
                      <a:pt x="11085" y="78389"/>
                    </a:cubicBezTo>
                    <a:lnTo>
                      <a:pt x="334" y="86551"/>
                    </a:lnTo>
                    <a:lnTo>
                      <a:pt x="334" y="33452"/>
                    </a:lnTo>
                    <a:cubicBezTo>
                      <a:pt x="317" y="15000"/>
                      <a:pt x="15260" y="22"/>
                      <a:pt x="33725" y="-19"/>
                    </a:cubicBezTo>
                    <a:close/>
                    <a:moveTo>
                      <a:pt x="33828" y="57212"/>
                    </a:moveTo>
                    <a:lnTo>
                      <a:pt x="33725" y="13411"/>
                    </a:lnTo>
                    <a:cubicBezTo>
                      <a:pt x="22688" y="13466"/>
                      <a:pt x="13771" y="22423"/>
                      <a:pt x="13773" y="33452"/>
                    </a:cubicBezTo>
                    <a:lnTo>
                      <a:pt x="13773" y="61344"/>
                    </a:lnTo>
                    <a:cubicBezTo>
                      <a:pt x="20075" y="58632"/>
                      <a:pt x="26862" y="57227"/>
                      <a:pt x="33724" y="572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6" name="Google Shape;3006;g2db7ae8c4ba_1_11"/>
              <p:cNvSpPr/>
              <p:nvPr/>
            </p:nvSpPr>
            <p:spPr>
              <a:xfrm>
                <a:off x="5616968" y="5900771"/>
                <a:ext cx="116299" cy="35226"/>
              </a:xfrm>
              <a:custGeom>
                <a:rect b="b" l="l" r="r" t="t"/>
                <a:pathLst>
                  <a:path extrusionOk="0" h="35226" w="116299">
                    <a:moveTo>
                      <a:pt x="116633" y="-19"/>
                    </a:moveTo>
                    <a:lnTo>
                      <a:pt x="116633" y="35208"/>
                    </a:lnTo>
                    <a:lnTo>
                      <a:pt x="334" y="35208"/>
                    </a:lnTo>
                    <a:lnTo>
                      <a:pt x="334" y="-19"/>
                    </a:lnTo>
                    <a:close/>
                    <a:moveTo>
                      <a:pt x="103194" y="21882"/>
                    </a:moveTo>
                    <a:lnTo>
                      <a:pt x="103194" y="13410"/>
                    </a:lnTo>
                    <a:lnTo>
                      <a:pt x="13773" y="13410"/>
                    </a:lnTo>
                    <a:lnTo>
                      <a:pt x="13773" y="2188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7" name="Google Shape;3007;g2db7ae8c4ba_1_11"/>
              <p:cNvSpPr/>
              <p:nvPr/>
            </p:nvSpPr>
            <p:spPr>
              <a:xfrm>
                <a:off x="5571689" y="5600877"/>
                <a:ext cx="47036" cy="167147"/>
              </a:xfrm>
              <a:custGeom>
                <a:rect b="b" l="l" r="r" t="t"/>
                <a:pathLst>
                  <a:path extrusionOk="0" h="167147" w="47036">
                    <a:moveTo>
                      <a:pt x="47370" y="33452"/>
                    </a:moveTo>
                    <a:lnTo>
                      <a:pt x="47370" y="134691"/>
                    </a:lnTo>
                    <a:lnTo>
                      <a:pt x="14910" y="167128"/>
                    </a:lnTo>
                    <a:lnTo>
                      <a:pt x="3642" y="155868"/>
                    </a:lnTo>
                    <a:lnTo>
                      <a:pt x="334" y="-19"/>
                    </a:lnTo>
                    <a:lnTo>
                      <a:pt x="13876" y="-19"/>
                    </a:lnTo>
                    <a:cubicBezTo>
                      <a:pt x="32361" y="13"/>
                      <a:pt x="47338" y="14980"/>
                      <a:pt x="47370" y="33452"/>
                    </a:cubicBezTo>
                    <a:close/>
                    <a:moveTo>
                      <a:pt x="33931" y="129112"/>
                    </a:moveTo>
                    <a:lnTo>
                      <a:pt x="33931" y="33452"/>
                    </a:lnTo>
                    <a:cubicBezTo>
                      <a:pt x="33909" y="22473"/>
                      <a:pt x="25068" y="13547"/>
                      <a:pt x="14083" y="13411"/>
                    </a:cubicBezTo>
                    <a:lnTo>
                      <a:pt x="16874" y="14626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8" name="Google Shape;3008;g2db7ae8c4ba_1_11"/>
              <p:cNvSpPr/>
              <p:nvPr/>
            </p:nvSpPr>
            <p:spPr>
              <a:xfrm>
                <a:off x="5474824" y="5900771"/>
                <a:ext cx="116196" cy="35226"/>
              </a:xfrm>
              <a:custGeom>
                <a:rect b="b" l="l" r="r" t="t"/>
                <a:pathLst>
                  <a:path extrusionOk="0" h="35226" w="116196">
                    <a:moveTo>
                      <a:pt x="116530" y="-19"/>
                    </a:moveTo>
                    <a:lnTo>
                      <a:pt x="116530" y="35208"/>
                    </a:lnTo>
                    <a:lnTo>
                      <a:pt x="334" y="35208"/>
                    </a:lnTo>
                    <a:lnTo>
                      <a:pt x="334" y="-19"/>
                    </a:lnTo>
                    <a:close/>
                    <a:moveTo>
                      <a:pt x="103091" y="21882"/>
                    </a:moveTo>
                    <a:lnTo>
                      <a:pt x="103091" y="13410"/>
                    </a:lnTo>
                    <a:lnTo>
                      <a:pt x="13773" y="13410"/>
                    </a:lnTo>
                    <a:lnTo>
                      <a:pt x="13773" y="2188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9" name="Google Shape;3009;g2db7ae8c4ba_1_11"/>
              <p:cNvSpPr/>
              <p:nvPr/>
            </p:nvSpPr>
            <p:spPr>
              <a:xfrm>
                <a:off x="5332577" y="5900771"/>
                <a:ext cx="116299" cy="35226"/>
              </a:xfrm>
              <a:custGeom>
                <a:rect b="b" l="l" r="r" t="t"/>
                <a:pathLst>
                  <a:path extrusionOk="0" h="35226" w="116299">
                    <a:moveTo>
                      <a:pt x="116633" y="-19"/>
                    </a:moveTo>
                    <a:lnTo>
                      <a:pt x="116633" y="35208"/>
                    </a:lnTo>
                    <a:lnTo>
                      <a:pt x="334" y="35208"/>
                    </a:lnTo>
                    <a:lnTo>
                      <a:pt x="334" y="-19"/>
                    </a:lnTo>
                    <a:close/>
                    <a:moveTo>
                      <a:pt x="103194" y="21882"/>
                    </a:moveTo>
                    <a:lnTo>
                      <a:pt x="103194" y="13410"/>
                    </a:lnTo>
                    <a:lnTo>
                      <a:pt x="13773" y="13410"/>
                    </a:lnTo>
                    <a:lnTo>
                      <a:pt x="13773" y="2188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010" name="Google Shape;3010;g2db7ae8c4ba_1_11"/>
            <p:cNvSpPr/>
            <p:nvPr/>
          </p:nvSpPr>
          <p:spPr>
            <a:xfrm>
              <a:off x="1819107" y="3455378"/>
              <a:ext cx="338311" cy="284836"/>
            </a:xfrm>
            <a:custGeom>
              <a:rect b="b" l="l" r="r" t="t"/>
              <a:pathLst>
                <a:path extrusionOk="0" h="205287" w="243828">
                  <a:moveTo>
                    <a:pt x="190289" y="900"/>
                  </a:moveTo>
                  <a:cubicBezTo>
                    <a:pt x="234888" y="45585"/>
                    <a:pt x="243564" y="114771"/>
                    <a:pt x="211376" y="169070"/>
                  </a:cubicBezTo>
                  <a:lnTo>
                    <a:pt x="202873" y="183459"/>
                  </a:lnTo>
                  <a:lnTo>
                    <a:pt x="138282" y="118835"/>
                  </a:lnTo>
                  <a:lnTo>
                    <a:pt x="140164" y="111666"/>
                  </a:lnTo>
                  <a:cubicBezTo>
                    <a:pt x="147421" y="85341"/>
                    <a:pt x="131948" y="58122"/>
                    <a:pt x="105604" y="50871"/>
                  </a:cubicBezTo>
                  <a:cubicBezTo>
                    <a:pt x="97023" y="48509"/>
                    <a:pt x="87962" y="48504"/>
                    <a:pt x="79379" y="50857"/>
                  </a:cubicBezTo>
                  <a:lnTo>
                    <a:pt x="72179" y="52751"/>
                  </a:lnTo>
                  <a:lnTo>
                    <a:pt x="19393" y="-19"/>
                  </a:lnTo>
                  <a:lnTo>
                    <a:pt x="334" y="-19"/>
                  </a:lnTo>
                  <a:lnTo>
                    <a:pt x="68124" y="67746"/>
                  </a:lnTo>
                  <a:lnTo>
                    <a:pt x="82827" y="63878"/>
                  </a:lnTo>
                  <a:cubicBezTo>
                    <a:pt x="101986" y="58559"/>
                    <a:pt x="121831" y="69767"/>
                    <a:pt x="127154" y="88912"/>
                  </a:cubicBezTo>
                  <a:cubicBezTo>
                    <a:pt x="128913" y="95238"/>
                    <a:pt x="128906" y="101924"/>
                    <a:pt x="127134" y="108247"/>
                  </a:cubicBezTo>
                  <a:lnTo>
                    <a:pt x="123277" y="122886"/>
                  </a:lnTo>
                  <a:lnTo>
                    <a:pt x="205637" y="205268"/>
                  </a:lnTo>
                  <a:lnTo>
                    <a:pt x="222986" y="175910"/>
                  </a:lnTo>
                  <a:cubicBezTo>
                    <a:pt x="256069" y="120041"/>
                    <a:pt x="249941" y="49334"/>
                    <a:pt x="207739" y="-19"/>
                  </a:cubicBezTo>
                  <a:lnTo>
                    <a:pt x="189293" y="-19"/>
                  </a:lnTo>
                  <a:cubicBezTo>
                    <a:pt x="189616" y="300"/>
                    <a:pt x="189968" y="577"/>
                    <a:pt x="190289" y="9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1" name="Google Shape;3011;g2db7ae8c4ba_1_11"/>
            <p:cNvSpPr/>
            <p:nvPr/>
          </p:nvSpPr>
          <p:spPr>
            <a:xfrm>
              <a:off x="1735524" y="3455379"/>
              <a:ext cx="358617" cy="348127"/>
            </a:xfrm>
            <a:custGeom>
              <a:rect b="b" l="l" r="r" t="t"/>
              <a:pathLst>
                <a:path extrusionOk="0" h="250902" w="258463">
                  <a:moveTo>
                    <a:pt x="21522" y="22010"/>
                  </a:moveTo>
                  <a:cubicBezTo>
                    <a:pt x="-21168" y="94072"/>
                    <a:pt x="2683" y="187073"/>
                    <a:pt x="74795" y="229734"/>
                  </a:cubicBezTo>
                  <a:cubicBezTo>
                    <a:pt x="122488" y="257948"/>
                    <a:pt x="181780" y="257933"/>
                    <a:pt x="229458" y="229695"/>
                  </a:cubicBezTo>
                  <a:lnTo>
                    <a:pt x="258797" y="212384"/>
                  </a:lnTo>
                  <a:lnTo>
                    <a:pt x="176358" y="130015"/>
                  </a:lnTo>
                  <a:lnTo>
                    <a:pt x="161668" y="133922"/>
                  </a:lnTo>
                  <a:cubicBezTo>
                    <a:pt x="142512" y="139231"/>
                    <a:pt x="122675" y="128017"/>
                    <a:pt x="117362" y="108874"/>
                  </a:cubicBezTo>
                  <a:cubicBezTo>
                    <a:pt x="115616" y="102584"/>
                    <a:pt x="115616" y="95937"/>
                    <a:pt x="117362" y="89646"/>
                  </a:cubicBezTo>
                  <a:lnTo>
                    <a:pt x="121271" y="74954"/>
                  </a:lnTo>
                  <a:lnTo>
                    <a:pt x="46185" y="-19"/>
                  </a:lnTo>
                  <a:lnTo>
                    <a:pt x="34489" y="-19"/>
                  </a:lnTo>
                  <a:close/>
                  <a:moveTo>
                    <a:pt x="117085" y="134252"/>
                  </a:moveTo>
                  <a:cubicBezTo>
                    <a:pt x="129631" y="146852"/>
                    <a:pt x="148006" y="151705"/>
                    <a:pt x="165143" y="146945"/>
                  </a:cubicBezTo>
                  <a:lnTo>
                    <a:pt x="172330" y="145037"/>
                  </a:lnTo>
                  <a:lnTo>
                    <a:pt x="236973" y="209623"/>
                  </a:lnTo>
                  <a:lnTo>
                    <a:pt x="222613" y="218092"/>
                  </a:lnTo>
                  <a:cubicBezTo>
                    <a:pt x="201222" y="230729"/>
                    <a:pt x="176830" y="237402"/>
                    <a:pt x="151981" y="237416"/>
                  </a:cubicBezTo>
                  <a:cubicBezTo>
                    <a:pt x="75648" y="237399"/>
                    <a:pt x="13783" y="175549"/>
                    <a:pt x="13800" y="99270"/>
                  </a:cubicBezTo>
                  <a:cubicBezTo>
                    <a:pt x="13805" y="74489"/>
                    <a:pt x="20483" y="50165"/>
                    <a:pt x="33133" y="28850"/>
                  </a:cubicBezTo>
                  <a:lnTo>
                    <a:pt x="41610" y="14460"/>
                  </a:lnTo>
                  <a:lnTo>
                    <a:pt x="106239" y="79005"/>
                  </a:lnTo>
                  <a:lnTo>
                    <a:pt x="104331" y="86200"/>
                  </a:lnTo>
                  <a:cubicBezTo>
                    <a:pt x="99597" y="103344"/>
                    <a:pt x="104471" y="121706"/>
                    <a:pt x="117085" y="1342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2" name="Google Shape;3012;g2db7ae8c4ba_1_11"/>
            <p:cNvSpPr/>
            <p:nvPr/>
          </p:nvSpPr>
          <p:spPr>
            <a:xfrm>
              <a:off x="1647912" y="3455379"/>
              <a:ext cx="597265" cy="435830"/>
            </a:xfrm>
            <a:custGeom>
              <a:rect b="b" l="l" r="r" t="t"/>
              <a:pathLst>
                <a:path extrusionOk="0" h="314112" w="430461">
                  <a:moveTo>
                    <a:pt x="358236" y="241532"/>
                  </a:moveTo>
                  <a:cubicBezTo>
                    <a:pt x="279464" y="320238"/>
                    <a:pt x="151759" y="320229"/>
                    <a:pt x="72998" y="241512"/>
                  </a:cubicBezTo>
                  <a:cubicBezTo>
                    <a:pt x="8987" y="177537"/>
                    <a:pt x="-4524" y="78778"/>
                    <a:pt x="39953" y="-19"/>
                  </a:cubicBezTo>
                  <a:lnTo>
                    <a:pt x="24542" y="-19"/>
                  </a:lnTo>
                  <a:cubicBezTo>
                    <a:pt x="-30178" y="105418"/>
                    <a:pt x="10997" y="235220"/>
                    <a:pt x="116507" y="289901"/>
                  </a:cubicBezTo>
                  <a:cubicBezTo>
                    <a:pt x="222018" y="344583"/>
                    <a:pt x="351911" y="303438"/>
                    <a:pt x="406631" y="198001"/>
                  </a:cubicBezTo>
                  <a:cubicBezTo>
                    <a:pt x="438850" y="135920"/>
                    <a:pt x="438850" y="62061"/>
                    <a:pt x="406631" y="-19"/>
                  </a:cubicBezTo>
                  <a:lnTo>
                    <a:pt x="391138" y="-19"/>
                  </a:lnTo>
                  <a:cubicBezTo>
                    <a:pt x="435560" y="78772"/>
                    <a:pt x="422116" y="177472"/>
                    <a:pt x="358237" y="24153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3" name="Google Shape;3013;g2db7ae8c4ba_1_11"/>
            <p:cNvSpPr/>
            <p:nvPr/>
          </p:nvSpPr>
          <p:spPr>
            <a:xfrm>
              <a:off x="2667876" y="3455379"/>
              <a:ext cx="237659" cy="128670"/>
            </a:xfrm>
            <a:custGeom>
              <a:rect b="b" l="l" r="r" t="t"/>
              <a:pathLst>
                <a:path extrusionOk="0" h="92735" w="171286">
                  <a:moveTo>
                    <a:pt x="32402" y="46292"/>
                  </a:moveTo>
                  <a:cubicBezTo>
                    <a:pt x="68799" y="82855"/>
                    <a:pt x="120803" y="99294"/>
                    <a:pt x="171621" y="90302"/>
                  </a:cubicBezTo>
                  <a:lnTo>
                    <a:pt x="171621" y="76025"/>
                  </a:lnTo>
                  <a:cubicBezTo>
                    <a:pt x="162700" y="77739"/>
                    <a:pt x="153637" y="78611"/>
                    <a:pt x="144553" y="78629"/>
                  </a:cubicBezTo>
                  <a:cubicBezTo>
                    <a:pt x="90303" y="78664"/>
                    <a:pt x="40623" y="48275"/>
                    <a:pt x="15978" y="-19"/>
                  </a:cubicBezTo>
                  <a:lnTo>
                    <a:pt x="334" y="-19"/>
                  </a:lnTo>
                  <a:cubicBezTo>
                    <a:pt x="8145" y="17222"/>
                    <a:pt x="19009" y="32911"/>
                    <a:pt x="32402" y="4629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4" name="Google Shape;3014;g2db7ae8c4ba_1_11"/>
            <p:cNvSpPr/>
            <p:nvPr/>
          </p:nvSpPr>
          <p:spPr>
            <a:xfrm>
              <a:off x="2570172" y="3455379"/>
              <a:ext cx="335453" cy="220292"/>
            </a:xfrm>
            <a:custGeom>
              <a:rect b="b" l="l" r="r" t="t"/>
              <a:pathLst>
                <a:path extrusionOk="0" h="158769" w="241768">
                  <a:moveTo>
                    <a:pt x="56317" y="92893"/>
                  </a:moveTo>
                  <a:cubicBezTo>
                    <a:pt x="98437" y="135200"/>
                    <a:pt x="155741" y="158914"/>
                    <a:pt x="215461" y="158750"/>
                  </a:cubicBezTo>
                  <a:cubicBezTo>
                    <a:pt x="224367" y="158697"/>
                    <a:pt x="233262" y="158123"/>
                    <a:pt x="242102" y="157032"/>
                  </a:cubicBezTo>
                  <a:lnTo>
                    <a:pt x="242101" y="142807"/>
                  </a:lnTo>
                  <a:cubicBezTo>
                    <a:pt x="233269" y="143981"/>
                    <a:pt x="224371" y="144601"/>
                    <a:pt x="215460" y="144665"/>
                  </a:cubicBezTo>
                  <a:cubicBezTo>
                    <a:pt x="124448" y="144767"/>
                    <a:pt x="43684" y="86390"/>
                    <a:pt x="15291" y="-19"/>
                  </a:cubicBezTo>
                  <a:lnTo>
                    <a:pt x="334" y="-19"/>
                  </a:lnTo>
                  <a:cubicBezTo>
                    <a:pt x="11074" y="35077"/>
                    <a:pt x="30301" y="66988"/>
                    <a:pt x="56317" y="9289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5" name="Google Shape;3015;g2db7ae8c4ba_1_11"/>
            <p:cNvSpPr/>
            <p:nvPr/>
          </p:nvSpPr>
          <p:spPr>
            <a:xfrm>
              <a:off x="1583725" y="4250526"/>
              <a:ext cx="218904" cy="366544"/>
            </a:xfrm>
            <a:custGeom>
              <a:rect b="b" l="l" r="r" t="t"/>
              <a:pathLst>
                <a:path extrusionOk="0" h="264176" w="157769">
                  <a:moveTo>
                    <a:pt x="105073" y="51573"/>
                  </a:moveTo>
                  <a:cubicBezTo>
                    <a:pt x="76842" y="23257"/>
                    <a:pt x="40002" y="5110"/>
                    <a:pt x="334" y="-19"/>
                  </a:cubicBezTo>
                  <a:lnTo>
                    <a:pt x="334" y="16327"/>
                  </a:lnTo>
                  <a:cubicBezTo>
                    <a:pt x="90713" y="29307"/>
                    <a:pt x="153450" y="113044"/>
                    <a:pt x="140462" y="203360"/>
                  </a:cubicBezTo>
                  <a:cubicBezTo>
                    <a:pt x="137373" y="224837"/>
                    <a:pt x="130081" y="245496"/>
                    <a:pt x="119001" y="264157"/>
                  </a:cubicBezTo>
                  <a:lnTo>
                    <a:pt x="137286" y="264157"/>
                  </a:lnTo>
                  <a:cubicBezTo>
                    <a:pt x="174197" y="193876"/>
                    <a:pt x="161151" y="107783"/>
                    <a:pt x="105073" y="515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6" name="Google Shape;3016;g2db7ae8c4ba_1_11"/>
            <p:cNvSpPr/>
            <p:nvPr/>
          </p:nvSpPr>
          <p:spPr>
            <a:xfrm>
              <a:off x="1583725" y="4145131"/>
              <a:ext cx="323805" cy="472033"/>
            </a:xfrm>
            <a:custGeom>
              <a:rect b="b" l="l" r="r" t="t"/>
              <a:pathLst>
                <a:path extrusionOk="0" h="340204" w="233373">
                  <a:moveTo>
                    <a:pt x="158305" y="74297"/>
                  </a:moveTo>
                  <a:cubicBezTo>
                    <a:pt x="116008" y="31766"/>
                    <a:pt x="60087" y="5458"/>
                    <a:pt x="334" y="-19"/>
                  </a:cubicBezTo>
                  <a:lnTo>
                    <a:pt x="334" y="16163"/>
                  </a:lnTo>
                  <a:cubicBezTo>
                    <a:pt x="132969" y="29535"/>
                    <a:pt x="229644" y="147823"/>
                    <a:pt x="216262" y="280366"/>
                  </a:cubicBezTo>
                  <a:cubicBezTo>
                    <a:pt x="214197" y="300816"/>
                    <a:pt x="209525" y="320919"/>
                    <a:pt x="202360" y="340185"/>
                  </a:cubicBezTo>
                  <a:lnTo>
                    <a:pt x="219714" y="340185"/>
                  </a:lnTo>
                  <a:cubicBezTo>
                    <a:pt x="251697" y="247107"/>
                    <a:pt x="227873" y="143953"/>
                    <a:pt x="158305" y="7429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7" name="Google Shape;3017;g2db7ae8c4ba_1_11"/>
            <p:cNvSpPr/>
            <p:nvPr/>
          </p:nvSpPr>
          <p:spPr>
            <a:xfrm>
              <a:off x="1844895" y="3941711"/>
              <a:ext cx="365631" cy="365375"/>
            </a:xfrm>
            <a:custGeom>
              <a:rect b="b" l="l" r="r" t="t"/>
              <a:pathLst>
                <a:path extrusionOk="0" h="263333" w="263518">
                  <a:moveTo>
                    <a:pt x="334" y="131646"/>
                  </a:moveTo>
                  <a:cubicBezTo>
                    <a:pt x="335" y="58929"/>
                    <a:pt x="59326" y="-20"/>
                    <a:pt x="132095" y="-19"/>
                  </a:cubicBezTo>
                  <a:cubicBezTo>
                    <a:pt x="204863" y="-18"/>
                    <a:pt x="263853" y="58932"/>
                    <a:pt x="263852" y="131649"/>
                  </a:cubicBezTo>
                  <a:cubicBezTo>
                    <a:pt x="263851" y="204367"/>
                    <a:pt x="204860" y="263315"/>
                    <a:pt x="132092" y="263315"/>
                  </a:cubicBezTo>
                  <a:cubicBezTo>
                    <a:pt x="97143" y="263314"/>
                    <a:pt x="63627" y="249439"/>
                    <a:pt x="38917" y="224742"/>
                  </a:cubicBezTo>
                  <a:cubicBezTo>
                    <a:pt x="14133" y="200102"/>
                    <a:pt x="241" y="166581"/>
                    <a:pt x="334" y="131646"/>
                  </a:cubicBezTo>
                  <a:close/>
                  <a:moveTo>
                    <a:pt x="255617" y="131646"/>
                  </a:moveTo>
                  <a:cubicBezTo>
                    <a:pt x="255628" y="63474"/>
                    <a:pt x="200334" y="8200"/>
                    <a:pt x="132114" y="8189"/>
                  </a:cubicBezTo>
                  <a:cubicBezTo>
                    <a:pt x="63894" y="8178"/>
                    <a:pt x="8581" y="63434"/>
                    <a:pt x="8570" y="131606"/>
                  </a:cubicBezTo>
                  <a:cubicBezTo>
                    <a:pt x="8559" y="199778"/>
                    <a:pt x="63853" y="255052"/>
                    <a:pt x="132073" y="255063"/>
                  </a:cubicBezTo>
                  <a:cubicBezTo>
                    <a:pt x="164836" y="255068"/>
                    <a:pt x="196259" y="242067"/>
                    <a:pt x="219428" y="218920"/>
                  </a:cubicBezTo>
                  <a:lnTo>
                    <a:pt x="219428" y="218920"/>
                  </a:lnTo>
                  <a:cubicBezTo>
                    <a:pt x="242679" y="195831"/>
                    <a:pt x="255711" y="164402"/>
                    <a:pt x="255617" y="131646"/>
                  </a:cubicBezTo>
                  <a:close/>
                  <a:moveTo>
                    <a:pt x="39022" y="131397"/>
                  </a:moveTo>
                  <a:cubicBezTo>
                    <a:pt x="39021" y="80153"/>
                    <a:pt x="80591" y="38611"/>
                    <a:pt x="131870" y="38610"/>
                  </a:cubicBezTo>
                  <a:cubicBezTo>
                    <a:pt x="148538" y="38609"/>
                    <a:pt x="164898" y="43092"/>
                    <a:pt x="179234" y="51588"/>
                  </a:cubicBezTo>
                  <a:lnTo>
                    <a:pt x="197236" y="62169"/>
                  </a:lnTo>
                  <a:lnTo>
                    <a:pt x="146800" y="112610"/>
                  </a:lnTo>
                  <a:lnTo>
                    <a:pt x="137799" y="110218"/>
                  </a:lnTo>
                  <a:cubicBezTo>
                    <a:pt x="126071" y="106968"/>
                    <a:pt x="113927" y="113835"/>
                    <a:pt x="110675" y="125554"/>
                  </a:cubicBezTo>
                  <a:cubicBezTo>
                    <a:pt x="109607" y="129404"/>
                    <a:pt x="109607" y="133473"/>
                    <a:pt x="110675" y="137323"/>
                  </a:cubicBezTo>
                  <a:lnTo>
                    <a:pt x="113068" y="146310"/>
                  </a:lnTo>
                  <a:lnTo>
                    <a:pt x="62609" y="196743"/>
                  </a:lnTo>
                  <a:lnTo>
                    <a:pt x="52003" y="178794"/>
                  </a:lnTo>
                  <a:cubicBezTo>
                    <a:pt x="43512" y="164439"/>
                    <a:pt x="39029" y="148071"/>
                    <a:pt x="39022" y="131397"/>
                  </a:cubicBezTo>
                  <a:close/>
                  <a:moveTo>
                    <a:pt x="183859" y="63876"/>
                  </a:moveTo>
                  <a:lnTo>
                    <a:pt x="175044" y="58690"/>
                  </a:lnTo>
                  <a:cubicBezTo>
                    <a:pt x="134823" y="34886"/>
                    <a:pt x="82908" y="48172"/>
                    <a:pt x="59087" y="88364"/>
                  </a:cubicBezTo>
                  <a:cubicBezTo>
                    <a:pt x="43327" y="114956"/>
                    <a:pt x="43336" y="148022"/>
                    <a:pt x="59111" y="174606"/>
                  </a:cubicBezTo>
                  <a:lnTo>
                    <a:pt x="64300" y="183392"/>
                  </a:lnTo>
                  <a:lnTo>
                    <a:pt x="103865" y="143846"/>
                  </a:lnTo>
                  <a:lnTo>
                    <a:pt x="102697" y="139449"/>
                  </a:lnTo>
                  <a:cubicBezTo>
                    <a:pt x="98269" y="123329"/>
                    <a:pt x="107756" y="106674"/>
                    <a:pt x="123888" y="102249"/>
                  </a:cubicBezTo>
                  <a:cubicBezTo>
                    <a:pt x="129131" y="100811"/>
                    <a:pt x="134666" y="100810"/>
                    <a:pt x="139910" y="102246"/>
                  </a:cubicBezTo>
                  <a:lnTo>
                    <a:pt x="144318" y="103414"/>
                  </a:lnTo>
                  <a:close/>
                  <a:moveTo>
                    <a:pt x="66968" y="201107"/>
                  </a:moveTo>
                  <a:lnTo>
                    <a:pt x="117436" y="150723"/>
                  </a:lnTo>
                  <a:lnTo>
                    <a:pt x="126405" y="153082"/>
                  </a:lnTo>
                  <a:cubicBezTo>
                    <a:pt x="138126" y="156363"/>
                    <a:pt x="150290" y="149527"/>
                    <a:pt x="153573" y="137814"/>
                  </a:cubicBezTo>
                  <a:cubicBezTo>
                    <a:pt x="154658" y="133943"/>
                    <a:pt x="154662" y="129850"/>
                    <a:pt x="153585" y="125977"/>
                  </a:cubicBezTo>
                  <a:lnTo>
                    <a:pt x="151216" y="116982"/>
                  </a:lnTo>
                  <a:lnTo>
                    <a:pt x="201659" y="66590"/>
                  </a:lnTo>
                  <a:lnTo>
                    <a:pt x="212248" y="84563"/>
                  </a:lnTo>
                  <a:cubicBezTo>
                    <a:pt x="238406" y="128661"/>
                    <a:pt x="223837" y="185600"/>
                    <a:pt x="179708" y="211739"/>
                  </a:cubicBezTo>
                  <a:cubicBezTo>
                    <a:pt x="150495" y="229043"/>
                    <a:pt x="114160" y="229036"/>
                    <a:pt x="84954" y="211720"/>
                  </a:cubicBezTo>
                  <a:close/>
                  <a:moveTo>
                    <a:pt x="119918" y="159903"/>
                  </a:moveTo>
                  <a:lnTo>
                    <a:pt x="80329" y="199416"/>
                  </a:lnTo>
                  <a:lnTo>
                    <a:pt x="89143" y="204618"/>
                  </a:lnTo>
                  <a:cubicBezTo>
                    <a:pt x="129338" y="228460"/>
                    <a:pt x="181264" y="215227"/>
                    <a:pt x="205123" y="175060"/>
                  </a:cubicBezTo>
                  <a:cubicBezTo>
                    <a:pt x="220924" y="148458"/>
                    <a:pt x="220931" y="115358"/>
                    <a:pt x="205141" y="88750"/>
                  </a:cubicBezTo>
                  <a:lnTo>
                    <a:pt x="199952" y="79957"/>
                  </a:lnTo>
                  <a:lnTo>
                    <a:pt x="160403" y="119463"/>
                  </a:lnTo>
                  <a:lnTo>
                    <a:pt x="161563" y="123868"/>
                  </a:lnTo>
                  <a:cubicBezTo>
                    <a:pt x="165987" y="139989"/>
                    <a:pt x="156496" y="156642"/>
                    <a:pt x="140363" y="161063"/>
                  </a:cubicBezTo>
                  <a:cubicBezTo>
                    <a:pt x="135109" y="162503"/>
                    <a:pt x="129563" y="162500"/>
                    <a:pt x="124309" y="1610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8" name="Google Shape;3018;g2db7ae8c4ba_1_11"/>
            <p:cNvSpPr/>
            <p:nvPr/>
          </p:nvSpPr>
          <p:spPr>
            <a:xfrm>
              <a:off x="2639459" y="3724485"/>
              <a:ext cx="211108" cy="210961"/>
            </a:xfrm>
            <a:custGeom>
              <a:rect b="b" l="l" r="r" t="t"/>
              <a:pathLst>
                <a:path extrusionOk="0" h="152044" w="152150">
                  <a:moveTo>
                    <a:pt x="76407" y="152025"/>
                  </a:moveTo>
                  <a:cubicBezTo>
                    <a:pt x="34392" y="152024"/>
                    <a:pt x="333" y="117987"/>
                    <a:pt x="334" y="76001"/>
                  </a:cubicBezTo>
                  <a:cubicBezTo>
                    <a:pt x="335" y="34015"/>
                    <a:pt x="34396" y="-20"/>
                    <a:pt x="76411" y="-19"/>
                  </a:cubicBezTo>
                  <a:cubicBezTo>
                    <a:pt x="118427" y="-18"/>
                    <a:pt x="152486" y="34019"/>
                    <a:pt x="152485" y="76005"/>
                  </a:cubicBezTo>
                  <a:cubicBezTo>
                    <a:pt x="152484" y="96169"/>
                    <a:pt x="144467" y="115507"/>
                    <a:pt x="130197" y="129764"/>
                  </a:cubicBezTo>
                  <a:cubicBezTo>
                    <a:pt x="115961" y="144064"/>
                    <a:pt x="96592" y="152079"/>
                    <a:pt x="76407" y="152025"/>
                  </a:cubicBezTo>
                  <a:close/>
                  <a:moveTo>
                    <a:pt x="76407" y="4731"/>
                  </a:moveTo>
                  <a:cubicBezTo>
                    <a:pt x="37017" y="4724"/>
                    <a:pt x="5081" y="36629"/>
                    <a:pt x="5074" y="75991"/>
                  </a:cubicBezTo>
                  <a:cubicBezTo>
                    <a:pt x="5068" y="115353"/>
                    <a:pt x="36995" y="147267"/>
                    <a:pt x="76384" y="147273"/>
                  </a:cubicBezTo>
                  <a:cubicBezTo>
                    <a:pt x="115774" y="147279"/>
                    <a:pt x="147710" y="115375"/>
                    <a:pt x="147716" y="76013"/>
                  </a:cubicBezTo>
                  <a:cubicBezTo>
                    <a:pt x="147720" y="57110"/>
                    <a:pt x="140207" y="38980"/>
                    <a:pt x="126833" y="25612"/>
                  </a:cubicBezTo>
                  <a:lnTo>
                    <a:pt x="126833" y="25612"/>
                  </a:lnTo>
                  <a:cubicBezTo>
                    <a:pt x="113493" y="12196"/>
                    <a:pt x="95333" y="4676"/>
                    <a:pt x="76407" y="4731"/>
                  </a:cubicBezTo>
                  <a:close/>
                  <a:moveTo>
                    <a:pt x="76263" y="129703"/>
                  </a:moveTo>
                  <a:cubicBezTo>
                    <a:pt x="46654" y="129703"/>
                    <a:pt x="22652" y="105717"/>
                    <a:pt x="22651" y="76129"/>
                  </a:cubicBezTo>
                  <a:cubicBezTo>
                    <a:pt x="22651" y="66513"/>
                    <a:pt x="25241" y="57074"/>
                    <a:pt x="30150" y="48802"/>
                  </a:cubicBezTo>
                  <a:lnTo>
                    <a:pt x="36263" y="38416"/>
                  </a:lnTo>
                  <a:lnTo>
                    <a:pt x="65409" y="67516"/>
                  </a:lnTo>
                  <a:lnTo>
                    <a:pt x="64026" y="72711"/>
                  </a:lnTo>
                  <a:cubicBezTo>
                    <a:pt x="62148" y="79477"/>
                    <a:pt x="66115" y="86483"/>
                    <a:pt x="72886" y="88360"/>
                  </a:cubicBezTo>
                  <a:cubicBezTo>
                    <a:pt x="75111" y="88977"/>
                    <a:pt x="77462" y="88977"/>
                    <a:pt x="79687" y="88360"/>
                  </a:cubicBezTo>
                  <a:lnTo>
                    <a:pt x="84880" y="86979"/>
                  </a:lnTo>
                  <a:lnTo>
                    <a:pt x="114020" y="116094"/>
                  </a:lnTo>
                  <a:lnTo>
                    <a:pt x="103649" y="122213"/>
                  </a:lnTo>
                  <a:cubicBezTo>
                    <a:pt x="95355" y="127112"/>
                    <a:pt x="85898" y="129699"/>
                    <a:pt x="76263" y="129703"/>
                  </a:cubicBezTo>
                  <a:close/>
                  <a:moveTo>
                    <a:pt x="37250" y="46134"/>
                  </a:moveTo>
                  <a:lnTo>
                    <a:pt x="34254" y="51221"/>
                  </a:lnTo>
                  <a:cubicBezTo>
                    <a:pt x="20501" y="74428"/>
                    <a:pt x="28178" y="104382"/>
                    <a:pt x="51401" y="118126"/>
                  </a:cubicBezTo>
                  <a:cubicBezTo>
                    <a:pt x="66766" y="127218"/>
                    <a:pt x="85870" y="127213"/>
                    <a:pt x="101229" y="118112"/>
                  </a:cubicBezTo>
                  <a:lnTo>
                    <a:pt x="106306" y="115117"/>
                  </a:lnTo>
                  <a:lnTo>
                    <a:pt x="83456" y="92289"/>
                  </a:lnTo>
                  <a:lnTo>
                    <a:pt x="80915" y="92963"/>
                  </a:lnTo>
                  <a:cubicBezTo>
                    <a:pt x="71602" y="95519"/>
                    <a:pt x="61979" y="90045"/>
                    <a:pt x="59422" y="80738"/>
                  </a:cubicBezTo>
                  <a:cubicBezTo>
                    <a:pt x="58591" y="77712"/>
                    <a:pt x="58590" y="74519"/>
                    <a:pt x="59420" y="71492"/>
                  </a:cubicBezTo>
                  <a:lnTo>
                    <a:pt x="60095" y="68949"/>
                  </a:lnTo>
                  <a:close/>
                  <a:moveTo>
                    <a:pt x="116541" y="113579"/>
                  </a:moveTo>
                  <a:lnTo>
                    <a:pt x="87429" y="84459"/>
                  </a:lnTo>
                  <a:lnTo>
                    <a:pt x="88793" y="79285"/>
                  </a:lnTo>
                  <a:cubicBezTo>
                    <a:pt x="90688" y="72522"/>
                    <a:pt x="86739" y="65503"/>
                    <a:pt x="79971" y="63609"/>
                  </a:cubicBezTo>
                  <a:cubicBezTo>
                    <a:pt x="77735" y="62984"/>
                    <a:pt x="75370" y="62981"/>
                    <a:pt x="73132" y="63602"/>
                  </a:cubicBezTo>
                  <a:lnTo>
                    <a:pt x="67934" y="64969"/>
                  </a:lnTo>
                  <a:lnTo>
                    <a:pt x="38818" y="35864"/>
                  </a:lnTo>
                  <a:lnTo>
                    <a:pt x="49203" y="29754"/>
                  </a:lnTo>
                  <a:cubicBezTo>
                    <a:pt x="74683" y="14662"/>
                    <a:pt x="107582" y="23069"/>
                    <a:pt x="122684" y="48532"/>
                  </a:cubicBezTo>
                  <a:cubicBezTo>
                    <a:pt x="132681" y="65387"/>
                    <a:pt x="132677" y="86350"/>
                    <a:pt x="122673" y="103201"/>
                  </a:cubicBezTo>
                  <a:close/>
                  <a:moveTo>
                    <a:pt x="92733" y="83028"/>
                  </a:moveTo>
                  <a:lnTo>
                    <a:pt x="115564" y="105870"/>
                  </a:lnTo>
                  <a:lnTo>
                    <a:pt x="118569" y="100784"/>
                  </a:lnTo>
                  <a:cubicBezTo>
                    <a:pt x="132346" y="77592"/>
                    <a:pt x="124699" y="47632"/>
                    <a:pt x="101492" y="33865"/>
                  </a:cubicBezTo>
                  <a:cubicBezTo>
                    <a:pt x="86121" y="24748"/>
                    <a:pt x="66996" y="24744"/>
                    <a:pt x="51622" y="33855"/>
                  </a:cubicBezTo>
                  <a:lnTo>
                    <a:pt x="46541" y="36849"/>
                  </a:lnTo>
                  <a:lnTo>
                    <a:pt x="69368" y="59668"/>
                  </a:lnTo>
                  <a:lnTo>
                    <a:pt x="71913" y="58999"/>
                  </a:lnTo>
                  <a:cubicBezTo>
                    <a:pt x="81228" y="56446"/>
                    <a:pt x="90850" y="61923"/>
                    <a:pt x="93404" y="71231"/>
                  </a:cubicBezTo>
                  <a:cubicBezTo>
                    <a:pt x="94236" y="74263"/>
                    <a:pt x="94235" y="77463"/>
                    <a:pt x="93399" y="804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9" name="Google Shape;3019;g2db7ae8c4ba_1_11"/>
            <p:cNvSpPr/>
            <p:nvPr/>
          </p:nvSpPr>
          <p:spPr>
            <a:xfrm>
              <a:off x="2905092" y="3835593"/>
              <a:ext cx="211" cy="781855"/>
            </a:xfrm>
            <a:custGeom>
              <a:rect b="b" l="l" r="r" t="t"/>
              <a:pathLst>
                <a:path extrusionOk="0" h="563499" w="152">
                  <a:moveTo>
                    <a:pt x="0" y="0"/>
                  </a:moveTo>
                  <a:lnTo>
                    <a:pt x="152" y="0"/>
                  </a:lnTo>
                  <a:lnTo>
                    <a:pt x="152" y="563499"/>
                  </a:lnTo>
                  <a:lnTo>
                    <a:pt x="0" y="56349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20" name="Google Shape;3020;g2db7ae8c4ba_1_11"/>
          <p:cNvGrpSpPr/>
          <p:nvPr/>
        </p:nvGrpSpPr>
        <p:grpSpPr>
          <a:xfrm>
            <a:off x="1579275" y="533092"/>
            <a:ext cx="1321588" cy="2738808"/>
            <a:chOff x="1579275" y="533092"/>
            <a:chExt cx="1321588" cy="2738808"/>
          </a:xfrm>
        </p:grpSpPr>
        <p:sp>
          <p:nvSpPr>
            <p:cNvPr id="3021" name="Google Shape;3021;g2db7ae8c4ba_1_11"/>
            <p:cNvSpPr/>
            <p:nvPr/>
          </p:nvSpPr>
          <p:spPr>
            <a:xfrm rot="-5400000">
              <a:off x="870665" y="1241702"/>
              <a:ext cx="2738808" cy="1321588"/>
            </a:xfrm>
            <a:custGeom>
              <a:rect b="b" l="l" r="r" t="t"/>
              <a:pathLst>
                <a:path extrusionOk="0" h="837774" w="3103465">
                  <a:moveTo>
                    <a:pt x="0" y="0"/>
                  </a:moveTo>
                  <a:lnTo>
                    <a:pt x="3103465" y="0"/>
                  </a:lnTo>
                  <a:lnTo>
                    <a:pt x="3103465" y="837775"/>
                  </a:lnTo>
                  <a:lnTo>
                    <a:pt x="0" y="8377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22" name="Google Shape;3022;g2db7ae8c4ba_1_11"/>
            <p:cNvGrpSpPr/>
            <p:nvPr/>
          </p:nvGrpSpPr>
          <p:grpSpPr>
            <a:xfrm>
              <a:off x="1753302" y="741296"/>
              <a:ext cx="973533" cy="2327583"/>
              <a:chOff x="1746939" y="741296"/>
              <a:chExt cx="973533" cy="2327583"/>
            </a:xfrm>
          </p:grpSpPr>
          <p:grpSp>
            <p:nvGrpSpPr>
              <p:cNvPr id="3023" name="Google Shape;3023;g2db7ae8c4ba_1_11"/>
              <p:cNvGrpSpPr/>
              <p:nvPr/>
            </p:nvGrpSpPr>
            <p:grpSpPr>
              <a:xfrm>
                <a:off x="1746939" y="741296"/>
                <a:ext cx="973533" cy="694258"/>
                <a:chOff x="3183513" y="1115522"/>
                <a:chExt cx="791812" cy="564667"/>
              </a:xfrm>
            </p:grpSpPr>
            <p:grpSp>
              <p:nvGrpSpPr>
                <p:cNvPr id="3024" name="Google Shape;3024;g2db7ae8c4ba_1_11"/>
                <p:cNvGrpSpPr/>
                <p:nvPr/>
              </p:nvGrpSpPr>
              <p:grpSpPr>
                <a:xfrm>
                  <a:off x="3216327" y="1121924"/>
                  <a:ext cx="320728" cy="239680"/>
                  <a:chOff x="4998402" y="2853849"/>
                  <a:chExt cx="320728" cy="239680"/>
                </a:xfrm>
              </p:grpSpPr>
              <p:sp>
                <p:nvSpPr>
                  <p:cNvPr id="3025" name="Google Shape;3025;g2db7ae8c4ba_1_11"/>
                  <p:cNvSpPr/>
                  <p:nvPr/>
                </p:nvSpPr>
                <p:spPr>
                  <a:xfrm>
                    <a:off x="4998402" y="3052533"/>
                    <a:ext cx="320728" cy="40996"/>
                  </a:xfrm>
                  <a:custGeom>
                    <a:rect b="b" l="l" r="r" t="t"/>
                    <a:pathLst>
                      <a:path extrusionOk="0" h="40996" w="320728">
                        <a:moveTo>
                          <a:pt x="0" y="0"/>
                        </a:moveTo>
                        <a:lnTo>
                          <a:pt x="320729" y="0"/>
                        </a:lnTo>
                        <a:lnTo>
                          <a:pt x="320729" y="40997"/>
                        </a:lnTo>
                        <a:lnTo>
                          <a:pt x="0" y="40997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26" name="Google Shape;3026;g2db7ae8c4ba_1_11"/>
                  <p:cNvSpPr/>
                  <p:nvPr/>
                </p:nvSpPr>
                <p:spPr>
                  <a:xfrm>
                    <a:off x="5114135" y="2930581"/>
                    <a:ext cx="87275" cy="99641"/>
                  </a:xfrm>
                  <a:custGeom>
                    <a:rect b="b" l="l" r="r" t="t"/>
                    <a:pathLst>
                      <a:path extrusionOk="0" h="99641" w="87275">
                        <a:moveTo>
                          <a:pt x="87609" y="3735"/>
                        </a:moveTo>
                        <a:lnTo>
                          <a:pt x="72625" y="66006"/>
                        </a:lnTo>
                        <a:lnTo>
                          <a:pt x="72970" y="66567"/>
                        </a:lnTo>
                        <a:cubicBezTo>
                          <a:pt x="74551" y="69418"/>
                          <a:pt x="75368" y="72629"/>
                          <a:pt x="75344" y="75888"/>
                        </a:cubicBezTo>
                        <a:lnTo>
                          <a:pt x="75344" y="99623"/>
                        </a:lnTo>
                        <a:lnTo>
                          <a:pt x="9100" y="99623"/>
                        </a:lnTo>
                        <a:lnTo>
                          <a:pt x="9100" y="75888"/>
                        </a:lnTo>
                        <a:cubicBezTo>
                          <a:pt x="9000" y="71113"/>
                          <a:pt x="10820" y="66496"/>
                          <a:pt x="14153" y="63071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6"/>
                        </a:lnTo>
                        <a:lnTo>
                          <a:pt x="62347" y="59706"/>
                        </a:lnTo>
                        <a:cubicBezTo>
                          <a:pt x="63414" y="59719"/>
                          <a:pt x="64475" y="59878"/>
                          <a:pt x="65499" y="60181"/>
                        </a:cubicBezTo>
                        <a:lnTo>
                          <a:pt x="67140" y="60698"/>
                        </a:lnTo>
                        <a:lnTo>
                          <a:pt x="81433" y="1232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27" name="Google Shape;3027;g2db7ae8c4ba_1_11"/>
                  <p:cNvSpPr/>
                  <p:nvPr/>
                </p:nvSpPr>
                <p:spPr>
                  <a:xfrm>
                    <a:off x="5130071" y="2853849"/>
                    <a:ext cx="55750" cy="53957"/>
                  </a:xfrm>
                  <a:custGeom>
                    <a:rect b="b" l="l" r="r" t="t"/>
                    <a:pathLst>
                      <a:path extrusionOk="0" h="53957" w="55750">
                        <a:moveTo>
                          <a:pt x="56041" y="37615"/>
                        </a:moveTo>
                        <a:cubicBezTo>
                          <a:pt x="56033" y="37946"/>
                          <a:pt x="56048" y="38278"/>
                          <a:pt x="56084" y="38608"/>
                        </a:cubicBezTo>
                        <a:cubicBezTo>
                          <a:pt x="52542" y="43484"/>
                          <a:pt x="48275" y="47792"/>
                          <a:pt x="43431" y="51381"/>
                        </a:cubicBezTo>
                        <a:cubicBezTo>
                          <a:pt x="37972" y="53174"/>
                          <a:pt x="32247" y="54021"/>
                          <a:pt x="26503" y="53884"/>
                        </a:cubicBezTo>
                        <a:cubicBezTo>
                          <a:pt x="21556" y="54168"/>
                          <a:pt x="16610" y="53327"/>
                          <a:pt x="12036" y="51425"/>
                        </a:cubicBezTo>
                        <a:cubicBezTo>
                          <a:pt x="8965" y="49026"/>
                          <a:pt x="6310" y="46140"/>
                          <a:pt x="4176" y="42880"/>
                        </a:cubicBezTo>
                        <a:lnTo>
                          <a:pt x="4176" y="42319"/>
                        </a:lnTo>
                        <a:lnTo>
                          <a:pt x="3745" y="42319"/>
                        </a:lnTo>
                        <a:cubicBezTo>
                          <a:pt x="2881" y="41196"/>
                          <a:pt x="2103" y="40075"/>
                          <a:pt x="1456" y="39125"/>
                        </a:cubicBezTo>
                        <a:lnTo>
                          <a:pt x="1413" y="39083"/>
                        </a:lnTo>
                        <a:cubicBezTo>
                          <a:pt x="1024" y="38522"/>
                          <a:pt x="679" y="37960"/>
                          <a:pt x="334" y="37529"/>
                        </a:cubicBezTo>
                        <a:lnTo>
                          <a:pt x="1586" y="34854"/>
                        </a:lnTo>
                        <a:lnTo>
                          <a:pt x="1715" y="34551"/>
                        </a:lnTo>
                        <a:lnTo>
                          <a:pt x="1758" y="34120"/>
                        </a:lnTo>
                        <a:cubicBezTo>
                          <a:pt x="1822" y="33909"/>
                          <a:pt x="1865" y="33692"/>
                          <a:pt x="1887" y="33472"/>
                        </a:cubicBezTo>
                        <a:lnTo>
                          <a:pt x="1887" y="29934"/>
                        </a:lnTo>
                        <a:cubicBezTo>
                          <a:pt x="173" y="15205"/>
                          <a:pt x="10732" y="1876"/>
                          <a:pt x="25472" y="163"/>
                        </a:cubicBezTo>
                        <a:cubicBezTo>
                          <a:pt x="40211" y="-1550"/>
                          <a:pt x="53549" y="9002"/>
                          <a:pt x="55263" y="23731"/>
                        </a:cubicBezTo>
                        <a:cubicBezTo>
                          <a:pt x="55503" y="25792"/>
                          <a:pt x="55503" y="27873"/>
                          <a:pt x="55263" y="29934"/>
                        </a:cubicBezTo>
                        <a:lnTo>
                          <a:pt x="55263" y="35069"/>
                        </a:lnTo>
                        <a:lnTo>
                          <a:pt x="55393" y="35371"/>
                        </a:lnTo>
                        <a:cubicBezTo>
                          <a:pt x="55387" y="35531"/>
                          <a:pt x="55401" y="35690"/>
                          <a:pt x="55436" y="35846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28" name="Google Shape;3028;g2db7ae8c4ba_1_11"/>
                <p:cNvGrpSpPr/>
                <p:nvPr/>
              </p:nvGrpSpPr>
              <p:grpSpPr>
                <a:xfrm>
                  <a:off x="3183513" y="1115522"/>
                  <a:ext cx="381012" cy="256076"/>
                  <a:chOff x="4965588" y="2847447"/>
                  <a:chExt cx="381012" cy="256076"/>
                </a:xfrm>
              </p:grpSpPr>
              <p:sp>
                <p:nvSpPr>
                  <p:cNvPr id="3029" name="Google Shape;3029;g2db7ae8c4ba_1_11"/>
                  <p:cNvSpPr/>
                  <p:nvPr/>
                </p:nvSpPr>
                <p:spPr>
                  <a:xfrm>
                    <a:off x="4965588" y="2847447"/>
                    <a:ext cx="381012" cy="256076"/>
                  </a:xfrm>
                  <a:custGeom>
                    <a:rect b="b" l="l" r="r" t="t"/>
                    <a:pathLst>
                      <a:path extrusionOk="0" h="256076" w="381012">
                        <a:moveTo>
                          <a:pt x="381347" y="182913"/>
                        </a:moveTo>
                        <a:lnTo>
                          <a:pt x="381347" y="201943"/>
                        </a:lnTo>
                        <a:cubicBezTo>
                          <a:pt x="381347" y="203754"/>
                          <a:pt x="379879" y="205222"/>
                          <a:pt x="378068" y="205222"/>
                        </a:cubicBezTo>
                        <a:cubicBezTo>
                          <a:pt x="378067" y="205222"/>
                          <a:pt x="378066" y="205222"/>
                          <a:pt x="378065" y="205222"/>
                        </a:cubicBezTo>
                        <a:lnTo>
                          <a:pt x="363814" y="205222"/>
                        </a:lnTo>
                        <a:lnTo>
                          <a:pt x="363814" y="247816"/>
                        </a:lnTo>
                        <a:cubicBezTo>
                          <a:pt x="364088" y="248335"/>
                          <a:pt x="364236" y="248912"/>
                          <a:pt x="364246" y="249499"/>
                        </a:cubicBezTo>
                        <a:lnTo>
                          <a:pt x="364246" y="252778"/>
                        </a:lnTo>
                        <a:cubicBezTo>
                          <a:pt x="364247" y="254588"/>
                          <a:pt x="362779" y="256057"/>
                          <a:pt x="360967" y="256058"/>
                        </a:cubicBezTo>
                        <a:cubicBezTo>
                          <a:pt x="360966" y="256058"/>
                          <a:pt x="360965" y="256058"/>
                          <a:pt x="360964" y="256058"/>
                        </a:cubicBezTo>
                        <a:lnTo>
                          <a:pt x="28273" y="256058"/>
                        </a:lnTo>
                        <a:cubicBezTo>
                          <a:pt x="26015" y="255181"/>
                          <a:pt x="24228" y="253396"/>
                          <a:pt x="23351" y="251138"/>
                        </a:cubicBezTo>
                        <a:lnTo>
                          <a:pt x="23351" y="205222"/>
                        </a:lnTo>
                        <a:lnTo>
                          <a:pt x="3616" y="205222"/>
                        </a:lnTo>
                        <a:cubicBezTo>
                          <a:pt x="1804" y="205224"/>
                          <a:pt x="335" y="203757"/>
                          <a:pt x="334" y="201947"/>
                        </a:cubicBezTo>
                        <a:cubicBezTo>
                          <a:pt x="334" y="201946"/>
                          <a:pt x="334" y="201945"/>
                          <a:pt x="334" y="201944"/>
                        </a:cubicBezTo>
                        <a:lnTo>
                          <a:pt x="334" y="182913"/>
                        </a:lnTo>
                        <a:cubicBezTo>
                          <a:pt x="333" y="181102"/>
                          <a:pt x="1800" y="179634"/>
                          <a:pt x="3612" y="179633"/>
                        </a:cubicBezTo>
                        <a:cubicBezTo>
                          <a:pt x="3613" y="179633"/>
                          <a:pt x="3615" y="179633"/>
                          <a:pt x="3616" y="179633"/>
                        </a:cubicBezTo>
                        <a:lnTo>
                          <a:pt x="59021" y="179633"/>
                        </a:lnTo>
                        <a:cubicBezTo>
                          <a:pt x="62660" y="174743"/>
                          <a:pt x="67662" y="171035"/>
                          <a:pt x="73401" y="168974"/>
                        </a:cubicBezTo>
                        <a:lnTo>
                          <a:pt x="73401" y="127028"/>
                        </a:lnTo>
                        <a:cubicBezTo>
                          <a:pt x="70728" y="126392"/>
                          <a:pt x="68166" y="125359"/>
                          <a:pt x="65800" y="123964"/>
                        </a:cubicBezTo>
                        <a:lnTo>
                          <a:pt x="52629" y="123964"/>
                        </a:lnTo>
                        <a:cubicBezTo>
                          <a:pt x="47788" y="123964"/>
                          <a:pt x="43863" y="120042"/>
                          <a:pt x="43863" y="115203"/>
                        </a:cubicBezTo>
                        <a:cubicBezTo>
                          <a:pt x="43863" y="110365"/>
                          <a:pt x="47788" y="106443"/>
                          <a:pt x="52629" y="106443"/>
                        </a:cubicBezTo>
                        <a:lnTo>
                          <a:pt x="57294" y="106443"/>
                        </a:lnTo>
                        <a:cubicBezTo>
                          <a:pt x="58491" y="101994"/>
                          <a:pt x="61412" y="98205"/>
                          <a:pt x="65412" y="95914"/>
                        </a:cubicBezTo>
                        <a:cubicBezTo>
                          <a:pt x="70368" y="92942"/>
                          <a:pt x="76041" y="91376"/>
                          <a:pt x="81822" y="91383"/>
                        </a:cubicBezTo>
                        <a:lnTo>
                          <a:pt x="82298" y="91383"/>
                        </a:lnTo>
                        <a:cubicBezTo>
                          <a:pt x="91924" y="90622"/>
                          <a:pt x="101143" y="95413"/>
                          <a:pt x="106048" y="103725"/>
                        </a:cubicBezTo>
                        <a:lnTo>
                          <a:pt x="136925" y="82623"/>
                        </a:lnTo>
                        <a:cubicBezTo>
                          <a:pt x="137189" y="82462"/>
                          <a:pt x="137463" y="82318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3" y="65900"/>
                          <a:pt x="162339" y="58842"/>
                          <a:pt x="162144" y="51681"/>
                        </a:cubicBezTo>
                        <a:cubicBezTo>
                          <a:pt x="160590" y="49437"/>
                          <a:pt x="159381" y="47668"/>
                          <a:pt x="159078" y="47194"/>
                        </a:cubicBezTo>
                        <a:lnTo>
                          <a:pt x="158819" y="46805"/>
                        </a:lnTo>
                        <a:cubicBezTo>
                          <a:pt x="158501" y="46332"/>
                          <a:pt x="158321" y="45778"/>
                          <a:pt x="158302" y="45208"/>
                        </a:cubicBezTo>
                        <a:lnTo>
                          <a:pt x="158215" y="43827"/>
                        </a:lnTo>
                        <a:cubicBezTo>
                          <a:pt x="158173" y="43282"/>
                          <a:pt x="158262" y="42735"/>
                          <a:pt x="158474" y="42231"/>
                        </a:cubicBezTo>
                        <a:lnTo>
                          <a:pt x="159855" y="39339"/>
                        </a:lnTo>
                        <a:lnTo>
                          <a:pt x="159855" y="36491"/>
                        </a:lnTo>
                        <a:cubicBezTo>
                          <a:pt x="158135" y="18127"/>
                          <a:pt x="171638" y="1848"/>
                          <a:pt x="190014" y="129"/>
                        </a:cubicBezTo>
                        <a:cubicBezTo>
                          <a:pt x="208391" y="-1590"/>
                          <a:pt x="224682" y="11903"/>
                          <a:pt x="226402" y="30266"/>
                        </a:cubicBezTo>
                        <a:cubicBezTo>
                          <a:pt x="226596" y="32337"/>
                          <a:pt x="226596" y="34421"/>
                          <a:pt x="226402" y="36491"/>
                        </a:cubicBezTo>
                        <a:lnTo>
                          <a:pt x="226402" y="40850"/>
                        </a:lnTo>
                        <a:lnTo>
                          <a:pt x="226964" y="42663"/>
                        </a:lnTo>
                        <a:cubicBezTo>
                          <a:pt x="227084" y="42994"/>
                          <a:pt x="227142" y="43345"/>
                          <a:pt x="227136" y="43698"/>
                        </a:cubicBezTo>
                        <a:cubicBezTo>
                          <a:pt x="227122" y="44058"/>
                          <a:pt x="227136" y="44419"/>
                          <a:pt x="227180" y="44776"/>
                        </a:cubicBezTo>
                        <a:lnTo>
                          <a:pt x="227309" y="45511"/>
                        </a:lnTo>
                        <a:cubicBezTo>
                          <a:pt x="227469" y="46413"/>
                          <a:pt x="227233" y="47340"/>
                          <a:pt x="226662" y="48056"/>
                        </a:cubicBezTo>
                        <a:lnTo>
                          <a:pt x="226230" y="48661"/>
                        </a:lnTo>
                        <a:cubicBezTo>
                          <a:pt x="225927" y="49049"/>
                          <a:pt x="224804" y="50473"/>
                          <a:pt x="223293" y="52285"/>
                        </a:cubicBezTo>
                        <a:cubicBezTo>
                          <a:pt x="223047" y="59319"/>
                          <a:pt x="221480" y="66243"/>
                          <a:pt x="218673" y="72698"/>
                        </a:cubicBezTo>
                        <a:lnTo>
                          <a:pt x="222602" y="74424"/>
                        </a:lnTo>
                        <a:lnTo>
                          <a:pt x="244410" y="83270"/>
                        </a:lnTo>
                        <a:lnTo>
                          <a:pt x="254386" y="87111"/>
                        </a:lnTo>
                        <a:cubicBezTo>
                          <a:pt x="255044" y="87381"/>
                          <a:pt x="255602" y="87848"/>
                          <a:pt x="255984" y="88449"/>
                        </a:cubicBezTo>
                        <a:lnTo>
                          <a:pt x="256976" y="90088"/>
                        </a:lnTo>
                        <a:lnTo>
                          <a:pt x="301154" y="133933"/>
                        </a:lnTo>
                        <a:cubicBezTo>
                          <a:pt x="305235" y="132241"/>
                          <a:pt x="309604" y="131347"/>
                          <a:pt x="314023" y="131300"/>
                        </a:cubicBezTo>
                        <a:lnTo>
                          <a:pt x="314498" y="131300"/>
                        </a:lnTo>
                        <a:cubicBezTo>
                          <a:pt x="328058" y="131300"/>
                          <a:pt x="338811" y="138852"/>
                          <a:pt x="339458" y="148562"/>
                        </a:cubicBezTo>
                        <a:lnTo>
                          <a:pt x="345158" y="148562"/>
                        </a:lnTo>
                        <a:cubicBezTo>
                          <a:pt x="350000" y="148562"/>
                          <a:pt x="353925" y="152484"/>
                          <a:pt x="353925" y="157322"/>
                        </a:cubicBezTo>
                        <a:cubicBezTo>
                          <a:pt x="353925" y="162160"/>
                          <a:pt x="350000" y="166082"/>
                          <a:pt x="345158" y="166082"/>
                        </a:cubicBezTo>
                        <a:lnTo>
                          <a:pt x="325251" y="166082"/>
                        </a:lnTo>
                        <a:cubicBezTo>
                          <a:pt x="324991" y="166169"/>
                          <a:pt x="324690" y="166298"/>
                          <a:pt x="324387" y="166384"/>
                        </a:cubicBezTo>
                        <a:lnTo>
                          <a:pt x="324387" y="170441"/>
                        </a:lnTo>
                        <a:cubicBezTo>
                          <a:pt x="329547" y="172269"/>
                          <a:pt x="334124" y="175443"/>
                          <a:pt x="337645" y="179633"/>
                        </a:cubicBezTo>
                        <a:lnTo>
                          <a:pt x="378065" y="179633"/>
                        </a:lnTo>
                        <a:cubicBezTo>
                          <a:pt x="379877" y="179632"/>
                          <a:pt x="381346" y="181099"/>
                          <a:pt x="381346" y="182909"/>
                        </a:cubicBezTo>
                        <a:cubicBezTo>
                          <a:pt x="381346" y="182910"/>
                          <a:pt x="381346" y="182911"/>
                          <a:pt x="381346" y="182912"/>
                        </a:cubicBezTo>
                        <a:close/>
                        <a:moveTo>
                          <a:pt x="374740" y="198663"/>
                        </a:moveTo>
                        <a:lnTo>
                          <a:pt x="374740" y="193830"/>
                        </a:lnTo>
                        <a:lnTo>
                          <a:pt x="6897" y="193830"/>
                        </a:lnTo>
                        <a:lnTo>
                          <a:pt x="6897" y="198663"/>
                        </a:lnTo>
                        <a:lnTo>
                          <a:pt x="374740" y="198663"/>
                        </a:lnTo>
                        <a:close/>
                        <a:moveTo>
                          <a:pt x="374740" y="190550"/>
                        </a:moveTo>
                        <a:lnTo>
                          <a:pt x="374740" y="186192"/>
                        </a:lnTo>
                        <a:lnTo>
                          <a:pt x="6897" y="186192"/>
                        </a:lnTo>
                        <a:lnTo>
                          <a:pt x="6897" y="190550"/>
                        </a:lnTo>
                        <a:close/>
                        <a:moveTo>
                          <a:pt x="353925" y="246219"/>
                        </a:moveTo>
                        <a:lnTo>
                          <a:pt x="353925" y="205222"/>
                        </a:lnTo>
                        <a:lnTo>
                          <a:pt x="33196" y="205222"/>
                        </a:lnTo>
                        <a:lnTo>
                          <a:pt x="33196" y="246219"/>
                        </a:lnTo>
                        <a:close/>
                        <a:moveTo>
                          <a:pt x="347361" y="157322"/>
                        </a:moveTo>
                        <a:cubicBezTo>
                          <a:pt x="347356" y="156108"/>
                          <a:pt x="346373" y="155126"/>
                          <a:pt x="345158" y="155121"/>
                        </a:cubicBezTo>
                        <a:lnTo>
                          <a:pt x="331124" y="155122"/>
                        </a:lnTo>
                        <a:lnTo>
                          <a:pt x="332161" y="152834"/>
                        </a:lnTo>
                        <a:cubicBezTo>
                          <a:pt x="332452" y="152143"/>
                          <a:pt x="332655" y="151418"/>
                          <a:pt x="332764" y="150676"/>
                        </a:cubicBezTo>
                        <a:cubicBezTo>
                          <a:pt x="332808" y="150417"/>
                          <a:pt x="332851" y="150159"/>
                          <a:pt x="332895" y="149856"/>
                        </a:cubicBezTo>
                        <a:lnTo>
                          <a:pt x="332895" y="149382"/>
                        </a:lnTo>
                        <a:cubicBezTo>
                          <a:pt x="332808" y="143038"/>
                          <a:pt x="324560" y="137859"/>
                          <a:pt x="314498" y="137859"/>
                        </a:cubicBezTo>
                        <a:lnTo>
                          <a:pt x="314066" y="137859"/>
                        </a:lnTo>
                        <a:cubicBezTo>
                          <a:pt x="312900" y="137903"/>
                          <a:pt x="311778" y="137989"/>
                          <a:pt x="310655" y="138119"/>
                        </a:cubicBezTo>
                        <a:lnTo>
                          <a:pt x="309359" y="138378"/>
                        </a:lnTo>
                        <a:cubicBezTo>
                          <a:pt x="308703" y="138465"/>
                          <a:pt x="308055" y="138595"/>
                          <a:pt x="307416" y="138766"/>
                        </a:cubicBezTo>
                        <a:cubicBezTo>
                          <a:pt x="306941" y="138895"/>
                          <a:pt x="306466" y="139025"/>
                          <a:pt x="305991" y="139197"/>
                        </a:cubicBezTo>
                        <a:cubicBezTo>
                          <a:pt x="305429" y="139370"/>
                          <a:pt x="304868" y="139542"/>
                          <a:pt x="304350" y="139758"/>
                        </a:cubicBezTo>
                        <a:cubicBezTo>
                          <a:pt x="303918" y="139930"/>
                          <a:pt x="303529" y="140146"/>
                          <a:pt x="303097" y="140319"/>
                        </a:cubicBezTo>
                        <a:cubicBezTo>
                          <a:pt x="302418" y="140630"/>
                          <a:pt x="301755" y="140976"/>
                          <a:pt x="301111" y="141355"/>
                        </a:cubicBezTo>
                        <a:lnTo>
                          <a:pt x="300031" y="142088"/>
                        </a:lnTo>
                        <a:lnTo>
                          <a:pt x="252787" y="95137"/>
                        </a:lnTo>
                        <a:lnTo>
                          <a:pt x="252529" y="95223"/>
                        </a:lnTo>
                        <a:lnTo>
                          <a:pt x="251665" y="93929"/>
                        </a:lnTo>
                        <a:lnTo>
                          <a:pt x="251622" y="93885"/>
                        </a:lnTo>
                        <a:lnTo>
                          <a:pt x="251536" y="93713"/>
                        </a:lnTo>
                        <a:lnTo>
                          <a:pt x="250974" y="92850"/>
                        </a:lnTo>
                        <a:lnTo>
                          <a:pt x="242424" y="89570"/>
                        </a:lnTo>
                        <a:lnTo>
                          <a:pt x="241992" y="89398"/>
                        </a:lnTo>
                        <a:lnTo>
                          <a:pt x="239271" y="88319"/>
                        </a:lnTo>
                        <a:lnTo>
                          <a:pt x="224718" y="148821"/>
                        </a:lnTo>
                        <a:cubicBezTo>
                          <a:pt x="226380" y="152019"/>
                          <a:pt x="227240" y="155573"/>
                          <a:pt x="227223" y="159177"/>
                        </a:cubicBezTo>
                        <a:lnTo>
                          <a:pt x="227223" y="182913"/>
                        </a:lnTo>
                        <a:lnTo>
                          <a:pt x="239746" y="182913"/>
                        </a:lnTo>
                        <a:lnTo>
                          <a:pt x="243935" y="138248"/>
                        </a:lnTo>
                        <a:lnTo>
                          <a:pt x="296965" y="178208"/>
                        </a:lnTo>
                        <a:cubicBezTo>
                          <a:pt x="299431" y="176177"/>
                          <a:pt x="302239" y="174600"/>
                          <a:pt x="305257" y="173548"/>
                        </a:cubicBezTo>
                        <a:cubicBezTo>
                          <a:pt x="305947" y="173289"/>
                          <a:pt x="306681" y="173073"/>
                          <a:pt x="307416" y="172857"/>
                        </a:cubicBezTo>
                        <a:lnTo>
                          <a:pt x="307416" y="164011"/>
                        </a:lnTo>
                        <a:cubicBezTo>
                          <a:pt x="306034" y="163712"/>
                          <a:pt x="304677" y="163307"/>
                          <a:pt x="303357" y="162802"/>
                        </a:cubicBezTo>
                        <a:lnTo>
                          <a:pt x="283362" y="162802"/>
                        </a:lnTo>
                        <a:cubicBezTo>
                          <a:pt x="280334" y="162802"/>
                          <a:pt x="277878" y="160349"/>
                          <a:pt x="277878" y="157322"/>
                        </a:cubicBezTo>
                        <a:cubicBezTo>
                          <a:pt x="277878" y="154295"/>
                          <a:pt x="280334" y="151842"/>
                          <a:pt x="283362" y="151842"/>
                        </a:cubicBezTo>
                        <a:lnTo>
                          <a:pt x="297700" y="152100"/>
                        </a:lnTo>
                        <a:cubicBezTo>
                          <a:pt x="297428" y="151382"/>
                          <a:pt x="297281" y="150623"/>
                          <a:pt x="297268" y="149856"/>
                        </a:cubicBezTo>
                        <a:lnTo>
                          <a:pt x="297268" y="149770"/>
                        </a:lnTo>
                        <a:cubicBezTo>
                          <a:pt x="297570" y="146801"/>
                          <a:pt x="299336" y="144178"/>
                          <a:pt x="301974" y="142779"/>
                        </a:cubicBezTo>
                        <a:cubicBezTo>
                          <a:pt x="305648" y="140610"/>
                          <a:pt x="309842" y="139477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11" y="143944"/>
                          <a:pt x="331253" y="149425"/>
                        </a:cubicBezTo>
                        <a:cubicBezTo>
                          <a:pt x="330980" y="152427"/>
                          <a:pt x="329210" y="155088"/>
                          <a:pt x="326546" y="156502"/>
                        </a:cubicBezTo>
                        <a:cubicBezTo>
                          <a:pt x="322871" y="158662"/>
                          <a:pt x="318676" y="159781"/>
                          <a:pt x="314412" y="159738"/>
                        </a:cubicBezTo>
                        <a:lnTo>
                          <a:pt x="314023" y="159782"/>
                        </a:lnTo>
                        <a:cubicBezTo>
                          <a:pt x="309051" y="159966"/>
                          <a:pt x="304169" y="158426"/>
                          <a:pt x="300203" y="155423"/>
                        </a:cubicBezTo>
                        <a:lnTo>
                          <a:pt x="283319" y="155122"/>
                        </a:lnTo>
                        <a:cubicBezTo>
                          <a:pt x="282103" y="155134"/>
                          <a:pt x="281127" y="156129"/>
                          <a:pt x="281139" y="157344"/>
                        </a:cubicBezTo>
                        <a:cubicBezTo>
                          <a:pt x="281151" y="158559"/>
                          <a:pt x="282146" y="159534"/>
                          <a:pt x="283362" y="159522"/>
                        </a:cubicBezTo>
                        <a:lnTo>
                          <a:pt x="304263" y="159653"/>
                        </a:lnTo>
                        <a:cubicBezTo>
                          <a:pt x="305896" y="160285"/>
                          <a:pt x="307589" y="160748"/>
                          <a:pt x="309316" y="161034"/>
                        </a:cubicBezTo>
                        <a:lnTo>
                          <a:pt x="310697" y="161248"/>
                        </a:lnTo>
                        <a:lnTo>
                          <a:pt x="310697" y="175533"/>
                        </a:lnTo>
                        <a:lnTo>
                          <a:pt x="309402" y="175792"/>
                        </a:lnTo>
                        <a:cubicBezTo>
                          <a:pt x="308358" y="175994"/>
                          <a:pt x="307332" y="176282"/>
                          <a:pt x="306336" y="176654"/>
                        </a:cubicBezTo>
                        <a:cubicBezTo>
                          <a:pt x="302690" y="177929"/>
                          <a:pt x="299413" y="180078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4"/>
                        </a:lnTo>
                        <a:cubicBezTo>
                          <a:pt x="330822" y="181920"/>
                          <a:pt x="330303" y="181531"/>
                          <a:pt x="329785" y="181100"/>
                        </a:cubicBezTo>
                        <a:cubicBezTo>
                          <a:pt x="329388" y="180717"/>
                          <a:pt x="328970" y="180357"/>
                          <a:pt x="328533" y="180021"/>
                        </a:cubicBezTo>
                        <a:cubicBezTo>
                          <a:pt x="327972" y="179633"/>
                          <a:pt x="327367" y="179288"/>
                          <a:pt x="326806" y="178899"/>
                        </a:cubicBezTo>
                        <a:cubicBezTo>
                          <a:pt x="326374" y="178640"/>
                          <a:pt x="325941" y="178338"/>
                          <a:pt x="325510" y="178079"/>
                        </a:cubicBezTo>
                        <a:cubicBezTo>
                          <a:pt x="324540" y="177595"/>
                          <a:pt x="323545" y="177164"/>
                          <a:pt x="322530" y="176785"/>
                        </a:cubicBezTo>
                        <a:lnTo>
                          <a:pt x="322185" y="176654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2"/>
                        </a:cubicBezTo>
                        <a:lnTo>
                          <a:pt x="317823" y="175533"/>
                        </a:lnTo>
                        <a:lnTo>
                          <a:pt x="317823" y="161163"/>
                        </a:lnTo>
                        <a:lnTo>
                          <a:pt x="319162" y="160904"/>
                        </a:lnTo>
                        <a:cubicBezTo>
                          <a:pt x="319723" y="160774"/>
                          <a:pt x="320285" y="160645"/>
                          <a:pt x="320802" y="160515"/>
                        </a:cubicBezTo>
                        <a:cubicBezTo>
                          <a:pt x="321607" y="160331"/>
                          <a:pt x="322400" y="160101"/>
                          <a:pt x="323178" y="159825"/>
                        </a:cubicBezTo>
                        <a:cubicBezTo>
                          <a:pt x="323400" y="159773"/>
                          <a:pt x="323617" y="159701"/>
                          <a:pt x="323825" y="159609"/>
                        </a:cubicBezTo>
                        <a:lnTo>
                          <a:pt x="324387" y="159522"/>
                        </a:lnTo>
                        <a:lnTo>
                          <a:pt x="345158" y="159522"/>
                        </a:lnTo>
                        <a:cubicBezTo>
                          <a:pt x="346372" y="159518"/>
                          <a:pt x="347356" y="158536"/>
                          <a:pt x="347361" y="157322"/>
                        </a:cubicBezTo>
                        <a:close/>
                        <a:moveTo>
                          <a:pt x="324775" y="153740"/>
                        </a:moveTo>
                        <a:cubicBezTo>
                          <a:pt x="325769" y="153136"/>
                          <a:pt x="328014" y="151496"/>
                          <a:pt x="327972" y="149468"/>
                        </a:cubicBezTo>
                        <a:cubicBezTo>
                          <a:pt x="327928" y="146318"/>
                          <a:pt x="322185" y="142779"/>
                          <a:pt x="314498" y="142779"/>
                        </a:cubicBezTo>
                        <a:lnTo>
                          <a:pt x="314152" y="142779"/>
                        </a:lnTo>
                        <a:cubicBezTo>
                          <a:pt x="310499" y="142759"/>
                          <a:pt x="306907" y="143713"/>
                          <a:pt x="303745" y="145541"/>
                        </a:cubicBezTo>
                        <a:cubicBezTo>
                          <a:pt x="302795" y="146145"/>
                          <a:pt x="300507" y="147785"/>
                          <a:pt x="300550" y="149814"/>
                        </a:cubicBezTo>
                        <a:cubicBezTo>
                          <a:pt x="300592" y="152963"/>
                          <a:pt x="306336" y="156459"/>
                          <a:pt x="314023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8" y="182054"/>
                          <a:pt x="293810" y="181233"/>
                          <a:pt x="294547" y="180453"/>
                        </a:cubicBezTo>
                        <a:lnTo>
                          <a:pt x="246656" y="144419"/>
                        </a:lnTo>
                        <a:lnTo>
                          <a:pt x="243029" y="182913"/>
                        </a:lnTo>
                        <a:close/>
                        <a:moveTo>
                          <a:pt x="221220" y="149295"/>
                        </a:moveTo>
                        <a:lnTo>
                          <a:pt x="236205" y="87024"/>
                        </a:lnTo>
                        <a:lnTo>
                          <a:pt x="230030" y="84522"/>
                        </a:lnTo>
                        <a:lnTo>
                          <a:pt x="215736" y="143987"/>
                        </a:lnTo>
                        <a:lnTo>
                          <a:pt x="214095" y="143470"/>
                        </a:lnTo>
                        <a:cubicBezTo>
                          <a:pt x="213071" y="143168"/>
                          <a:pt x="212010" y="143007"/>
                          <a:pt x="210942" y="142995"/>
                        </a:cubicBezTo>
                        <a:lnTo>
                          <a:pt x="169529" y="142995"/>
                        </a:lnTo>
                        <a:lnTo>
                          <a:pt x="155192" y="83270"/>
                        </a:lnTo>
                        <a:lnTo>
                          <a:pt x="148930" y="85385"/>
                        </a:lnTo>
                        <a:lnTo>
                          <a:pt x="163440" y="145714"/>
                        </a:lnTo>
                        <a:lnTo>
                          <a:pt x="162749" y="146361"/>
                        </a:lnTo>
                        <a:cubicBezTo>
                          <a:pt x="159416" y="149785"/>
                          <a:pt x="157596" y="154402"/>
                          <a:pt x="157697" y="159177"/>
                        </a:cubicBezTo>
                        <a:lnTo>
                          <a:pt x="157697" y="182913"/>
                        </a:lnTo>
                        <a:lnTo>
                          <a:pt x="223941" y="182913"/>
                        </a:lnTo>
                        <a:lnTo>
                          <a:pt x="223941" y="159177"/>
                        </a:lnTo>
                        <a:cubicBezTo>
                          <a:pt x="223965" y="155918"/>
                          <a:pt x="223147" y="152707"/>
                          <a:pt x="221565" y="149856"/>
                        </a:cubicBezTo>
                        <a:close/>
                        <a:moveTo>
                          <a:pt x="213360" y="139930"/>
                        </a:moveTo>
                        <a:lnTo>
                          <a:pt x="226920" y="83486"/>
                        </a:lnTo>
                        <a:lnTo>
                          <a:pt x="219968" y="80422"/>
                        </a:lnTo>
                        <a:lnTo>
                          <a:pt x="216470" y="78998"/>
                        </a:lnTo>
                        <a:lnTo>
                          <a:pt x="199066" y="99323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8"/>
                        </a:lnTo>
                        <a:lnTo>
                          <a:pt x="158302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3"/>
                          <a:pt x="213360" y="139931"/>
                        </a:cubicBezTo>
                        <a:close/>
                        <a:moveTo>
                          <a:pt x="220615" y="45165"/>
                        </a:moveTo>
                        <a:cubicBezTo>
                          <a:pt x="220580" y="44836"/>
                          <a:pt x="220566" y="44504"/>
                          <a:pt x="220573" y="44173"/>
                        </a:cubicBezTo>
                        <a:lnTo>
                          <a:pt x="219968" y="42403"/>
                        </a:lnTo>
                        <a:cubicBezTo>
                          <a:pt x="219932" y="42248"/>
                          <a:pt x="219918" y="42088"/>
                          <a:pt x="219925" y="41928"/>
                        </a:cubicBezTo>
                        <a:lnTo>
                          <a:pt x="219796" y="41626"/>
                        </a:lnTo>
                        <a:lnTo>
                          <a:pt x="219796" y="36491"/>
                        </a:lnTo>
                        <a:cubicBezTo>
                          <a:pt x="221510" y="21762"/>
                          <a:pt x="210951" y="8433"/>
                          <a:pt x="196212" y="6720"/>
                        </a:cubicBezTo>
                        <a:cubicBezTo>
                          <a:pt x="181472" y="5007"/>
                          <a:pt x="168134" y="15559"/>
                          <a:pt x="166420" y="30288"/>
                        </a:cubicBezTo>
                        <a:cubicBezTo>
                          <a:pt x="166180" y="32349"/>
                          <a:pt x="166180" y="34430"/>
                          <a:pt x="166420" y="36491"/>
                        </a:cubicBezTo>
                        <a:lnTo>
                          <a:pt x="166420" y="40030"/>
                        </a:lnTo>
                        <a:cubicBezTo>
                          <a:pt x="166397" y="40249"/>
                          <a:pt x="166354" y="40466"/>
                          <a:pt x="166291" y="40677"/>
                        </a:cubicBezTo>
                        <a:lnTo>
                          <a:pt x="166247" y="41109"/>
                        </a:lnTo>
                        <a:lnTo>
                          <a:pt x="166117" y="41411"/>
                        </a:lnTo>
                        <a:lnTo>
                          <a:pt x="164865" y="44086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6" y="46633"/>
                          <a:pt x="167413" y="47755"/>
                          <a:pt x="168276" y="48877"/>
                        </a:cubicBezTo>
                        <a:lnTo>
                          <a:pt x="168709" y="48877"/>
                        </a:lnTo>
                        <a:lnTo>
                          <a:pt x="168709" y="49437"/>
                        </a:lnTo>
                        <a:cubicBezTo>
                          <a:pt x="170842" y="52697"/>
                          <a:pt x="173497" y="55584"/>
                          <a:pt x="176568" y="57982"/>
                        </a:cubicBezTo>
                        <a:cubicBezTo>
                          <a:pt x="181142" y="59885"/>
                          <a:pt x="186089" y="60726"/>
                          <a:pt x="191035" y="60441"/>
                        </a:cubicBezTo>
                        <a:cubicBezTo>
                          <a:pt x="196779" y="60578"/>
                          <a:pt x="202504" y="59731"/>
                          <a:pt x="207963" y="57938"/>
                        </a:cubicBezTo>
                        <a:cubicBezTo>
                          <a:pt x="212807" y="54349"/>
                          <a:pt x="217073" y="50041"/>
                          <a:pt x="220615" y="45165"/>
                        </a:cubicBezTo>
                        <a:close/>
                        <a:moveTo>
                          <a:pt x="198851" y="94533"/>
                        </a:moveTo>
                        <a:lnTo>
                          <a:pt x="213231" y="77703"/>
                        </a:lnTo>
                        <a:lnTo>
                          <a:pt x="212886" y="77530"/>
                        </a:lnTo>
                        <a:lnTo>
                          <a:pt x="212842" y="77530"/>
                        </a:lnTo>
                        <a:lnTo>
                          <a:pt x="212368" y="77358"/>
                        </a:lnTo>
                        <a:cubicBezTo>
                          <a:pt x="208439" y="84154"/>
                          <a:pt x="201483" y="88649"/>
                          <a:pt x="193669" y="89441"/>
                        </a:cubicBezTo>
                        <a:close/>
                        <a:moveTo>
                          <a:pt x="211245" y="72914"/>
                        </a:moveTo>
                        <a:cubicBezTo>
                          <a:pt x="214176" y="67374"/>
                          <a:pt x="215939" y="61294"/>
                          <a:pt x="216427" y="55047"/>
                        </a:cubicBezTo>
                        <a:cubicBezTo>
                          <a:pt x="214402" y="57421"/>
                          <a:pt x="211975" y="59423"/>
                          <a:pt x="209258" y="60959"/>
                        </a:cubicBezTo>
                        <a:cubicBezTo>
                          <a:pt x="203394" y="62946"/>
                          <a:pt x="197225" y="63881"/>
                          <a:pt x="191035" y="63721"/>
                        </a:cubicBezTo>
                        <a:cubicBezTo>
                          <a:pt x="185536" y="63951"/>
                          <a:pt x="180054" y="62979"/>
                          <a:pt x="174970" y="60873"/>
                        </a:cubicBezTo>
                        <a:cubicBezTo>
                          <a:pt x="172695" y="59318"/>
                          <a:pt x="170683" y="57410"/>
                          <a:pt x="169010" y="55220"/>
                        </a:cubicBezTo>
                        <a:cubicBezTo>
                          <a:pt x="169551" y="61375"/>
                          <a:pt x="171313" y="67360"/>
                          <a:pt x="174193" y="72827"/>
                        </a:cubicBezTo>
                        <a:cubicBezTo>
                          <a:pt x="174280" y="72956"/>
                          <a:pt x="174236" y="73043"/>
                          <a:pt x="174280" y="73172"/>
                        </a:cubicBezTo>
                        <a:cubicBezTo>
                          <a:pt x="177883" y="83353"/>
                          <a:pt x="189064" y="88687"/>
                          <a:pt x="199252" y="85085"/>
                        </a:cubicBezTo>
                        <a:cubicBezTo>
                          <a:pt x="204807" y="83122"/>
                          <a:pt x="209180" y="78761"/>
                          <a:pt x="211158" y="73215"/>
                        </a:cubicBezTo>
                        <a:cubicBezTo>
                          <a:pt x="211202" y="73128"/>
                          <a:pt x="211158" y="72999"/>
                          <a:pt x="211245" y="72914"/>
                        </a:cubicBezTo>
                        <a:close/>
                        <a:moveTo>
                          <a:pt x="185119" y="95310"/>
                        </a:moveTo>
                        <a:lnTo>
                          <a:pt x="191812" y="89441"/>
                        </a:lnTo>
                        <a:cubicBezTo>
                          <a:pt x="183964" y="88651"/>
                          <a:pt x="176982" y="84117"/>
                          <a:pt x="173070" y="77272"/>
                        </a:cubicBezTo>
                        <a:lnTo>
                          <a:pt x="171688" y="77746"/>
                        </a:lnTo>
                        <a:close/>
                        <a:moveTo>
                          <a:pt x="159813" y="144677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3"/>
                        </a:lnTo>
                        <a:lnTo>
                          <a:pt x="114426" y="109723"/>
                        </a:lnTo>
                        <a:cubicBezTo>
                          <a:pt x="117455" y="109723"/>
                          <a:pt x="119911" y="112177"/>
                          <a:pt x="119911" y="115204"/>
                        </a:cubicBezTo>
                        <a:cubicBezTo>
                          <a:pt x="119911" y="118231"/>
                          <a:pt x="117455" y="120685"/>
                          <a:pt x="114426" y="120685"/>
                        </a:cubicBezTo>
                        <a:lnTo>
                          <a:pt x="96979" y="120771"/>
                        </a:lnTo>
                        <a:cubicBezTo>
                          <a:pt x="94924" y="122019"/>
                          <a:pt x="92698" y="122964"/>
                          <a:pt x="90372" y="123575"/>
                        </a:cubicBezTo>
                        <a:lnTo>
                          <a:pt x="90372" y="144074"/>
                        </a:lnTo>
                        <a:cubicBezTo>
                          <a:pt x="95900" y="142650"/>
                          <a:pt x="112699" y="137040"/>
                          <a:pt x="128504" y="130696"/>
                        </a:cubicBezTo>
                        <a:cubicBezTo>
                          <a:pt x="130525" y="129695"/>
                          <a:pt x="132891" y="129664"/>
                          <a:pt x="134938" y="130609"/>
                        </a:cubicBezTo>
                        <a:cubicBezTo>
                          <a:pt x="136469" y="131407"/>
                          <a:pt x="137584" y="132821"/>
                          <a:pt x="138005" y="134494"/>
                        </a:cubicBezTo>
                        <a:lnTo>
                          <a:pt x="142108" y="182913"/>
                        </a:lnTo>
                        <a:lnTo>
                          <a:pt x="154415" y="182913"/>
                        </a:lnTo>
                        <a:lnTo>
                          <a:pt x="154415" y="159177"/>
                        </a:lnTo>
                        <a:cubicBezTo>
                          <a:pt x="154328" y="153838"/>
                          <a:pt x="156256" y="148662"/>
                          <a:pt x="159813" y="144677"/>
                        </a:cubicBezTo>
                        <a:close/>
                        <a:moveTo>
                          <a:pt x="138825" y="182913"/>
                        </a:moveTo>
                        <a:lnTo>
                          <a:pt x="134766" y="135054"/>
                        </a:lnTo>
                        <a:cubicBezTo>
                          <a:pt x="134503" y="134390"/>
                          <a:pt x="134013" y="133840"/>
                          <a:pt x="133383" y="133501"/>
                        </a:cubicBezTo>
                        <a:cubicBezTo>
                          <a:pt x="132176" y="133081"/>
                          <a:pt x="130850" y="133174"/>
                          <a:pt x="129714" y="133760"/>
                        </a:cubicBezTo>
                        <a:cubicBezTo>
                          <a:pt x="116886" y="138974"/>
                          <a:pt x="103798" y="143525"/>
                          <a:pt x="90503" y="147396"/>
                        </a:cubicBezTo>
                        <a:lnTo>
                          <a:pt x="90372" y="146792"/>
                        </a:lnTo>
                        <a:lnTo>
                          <a:pt x="90372" y="171390"/>
                        </a:lnTo>
                        <a:cubicBezTo>
                          <a:pt x="91106" y="171606"/>
                          <a:pt x="91840" y="171822"/>
                          <a:pt x="92575" y="172081"/>
                        </a:cubicBezTo>
                        <a:cubicBezTo>
                          <a:pt x="98233" y="174081"/>
                          <a:pt x="103075" y="177887"/>
                          <a:pt x="106350" y="182913"/>
                        </a:cubicBezTo>
                        <a:close/>
                        <a:moveTo>
                          <a:pt x="116628" y="115203"/>
                        </a:moveTo>
                        <a:cubicBezTo>
                          <a:pt x="116623" y="113990"/>
                          <a:pt x="115640" y="113008"/>
                          <a:pt x="114426" y="113003"/>
                        </a:cubicBezTo>
                        <a:lnTo>
                          <a:pt x="100176" y="113003"/>
                        </a:lnTo>
                        <a:lnTo>
                          <a:pt x="100564" y="111061"/>
                        </a:lnTo>
                        <a:cubicBezTo>
                          <a:pt x="100677" y="110536"/>
                          <a:pt x="100735" y="110001"/>
                          <a:pt x="100737" y="109465"/>
                        </a:cubicBezTo>
                        <a:cubicBezTo>
                          <a:pt x="100736" y="109101"/>
                          <a:pt x="100693" y="108739"/>
                          <a:pt x="100607" y="108385"/>
                        </a:cubicBezTo>
                        <a:cubicBezTo>
                          <a:pt x="99657" y="102430"/>
                          <a:pt x="91798" y="97942"/>
                          <a:pt x="82298" y="97942"/>
                        </a:cubicBezTo>
                        <a:lnTo>
                          <a:pt x="81909" y="97986"/>
                        </a:lnTo>
                        <a:cubicBezTo>
                          <a:pt x="81114" y="97998"/>
                          <a:pt x="80321" y="98056"/>
                          <a:pt x="79533" y="98158"/>
                        </a:cubicBezTo>
                        <a:cubicBezTo>
                          <a:pt x="79114" y="98145"/>
                          <a:pt x="78695" y="98174"/>
                          <a:pt x="78281" y="98244"/>
                        </a:cubicBezTo>
                        <a:cubicBezTo>
                          <a:pt x="75112" y="98625"/>
                          <a:pt x="72054" y="99653"/>
                          <a:pt x="69299" y="101266"/>
                        </a:cubicBezTo>
                        <a:cubicBezTo>
                          <a:pt x="69170" y="101351"/>
                          <a:pt x="69039" y="101395"/>
                          <a:pt x="68910" y="101480"/>
                        </a:cubicBezTo>
                        <a:cubicBezTo>
                          <a:pt x="66251" y="102938"/>
                          <a:pt x="64325" y="105443"/>
                          <a:pt x="63599" y="108385"/>
                        </a:cubicBezTo>
                        <a:cubicBezTo>
                          <a:pt x="63484" y="108910"/>
                          <a:pt x="63426" y="109445"/>
                          <a:pt x="63426" y="109982"/>
                        </a:cubicBezTo>
                        <a:cubicBezTo>
                          <a:pt x="63433" y="110358"/>
                          <a:pt x="63462" y="110732"/>
                          <a:pt x="63512" y="111104"/>
                        </a:cubicBezTo>
                        <a:lnTo>
                          <a:pt x="63857" y="113003"/>
                        </a:lnTo>
                        <a:lnTo>
                          <a:pt x="52629" y="113003"/>
                        </a:lnTo>
                        <a:cubicBezTo>
                          <a:pt x="51413" y="113003"/>
                          <a:pt x="50427" y="113988"/>
                          <a:pt x="50427" y="115204"/>
                        </a:cubicBezTo>
                        <a:cubicBezTo>
                          <a:pt x="50427" y="116419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6" y="117663"/>
                        </a:lnTo>
                        <a:cubicBezTo>
                          <a:pt x="68392" y="117837"/>
                          <a:pt x="68607" y="117923"/>
                          <a:pt x="68781" y="118052"/>
                        </a:cubicBezTo>
                        <a:cubicBezTo>
                          <a:pt x="69674" y="118618"/>
                          <a:pt x="70613" y="119109"/>
                          <a:pt x="71588" y="119520"/>
                        </a:cubicBezTo>
                        <a:cubicBezTo>
                          <a:pt x="71691" y="119554"/>
                          <a:pt x="71793" y="119598"/>
                          <a:pt x="71889" y="119649"/>
                        </a:cubicBezTo>
                        <a:cubicBezTo>
                          <a:pt x="73026" y="120098"/>
                          <a:pt x="74196" y="120458"/>
                          <a:pt x="75388" y="120727"/>
                        </a:cubicBezTo>
                        <a:cubicBezTo>
                          <a:pt x="75690" y="120814"/>
                          <a:pt x="75949" y="120857"/>
                          <a:pt x="76251" y="120943"/>
                        </a:cubicBezTo>
                        <a:cubicBezTo>
                          <a:pt x="76510" y="120987"/>
                          <a:pt x="76770" y="121030"/>
                          <a:pt x="77072" y="121073"/>
                        </a:cubicBezTo>
                        <a:cubicBezTo>
                          <a:pt x="77547" y="121159"/>
                          <a:pt x="78022" y="121246"/>
                          <a:pt x="78540" y="121288"/>
                        </a:cubicBezTo>
                        <a:lnTo>
                          <a:pt x="79965" y="121461"/>
                        </a:lnTo>
                        <a:lnTo>
                          <a:pt x="79965" y="174022"/>
                        </a:lnTo>
                        <a:lnTo>
                          <a:pt x="78670" y="174325"/>
                        </a:lnTo>
                        <a:cubicBezTo>
                          <a:pt x="77656" y="174517"/>
                          <a:pt x="76659" y="174791"/>
                          <a:pt x="75690" y="175144"/>
                        </a:cubicBezTo>
                        <a:cubicBezTo>
                          <a:pt x="75642" y="175139"/>
                          <a:pt x="75595" y="175154"/>
                          <a:pt x="75560" y="175188"/>
                        </a:cubicBezTo>
                        <a:lnTo>
                          <a:pt x="75431" y="175231"/>
                        </a:lnTo>
                        <a:cubicBezTo>
                          <a:pt x="74219" y="175657"/>
                          <a:pt x="73048" y="176191"/>
                          <a:pt x="71933" y="176828"/>
                        </a:cubicBezTo>
                        <a:cubicBezTo>
                          <a:pt x="71457" y="177086"/>
                          <a:pt x="70983" y="177475"/>
                          <a:pt x="70507" y="177777"/>
                        </a:cubicBezTo>
                        <a:cubicBezTo>
                          <a:pt x="69860" y="178208"/>
                          <a:pt x="69212" y="178597"/>
                          <a:pt x="68651" y="179028"/>
                        </a:cubicBezTo>
                        <a:cubicBezTo>
                          <a:pt x="68133" y="179417"/>
                          <a:pt x="67744" y="179891"/>
                          <a:pt x="67268" y="180323"/>
                        </a:cubicBezTo>
                        <a:cubicBezTo>
                          <a:pt x="66719" y="180793"/>
                          <a:pt x="66200" y="181297"/>
                          <a:pt x="65715" y="181833"/>
                        </a:cubicBezTo>
                        <a:cubicBezTo>
                          <a:pt x="65412" y="182178"/>
                          <a:pt x="65153" y="182566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0"/>
                          <a:pt x="95704" y="176679"/>
                          <a:pt x="91453" y="175187"/>
                        </a:cubicBezTo>
                        <a:cubicBezTo>
                          <a:pt x="90456" y="174815"/>
                          <a:pt x="89431" y="174526"/>
                          <a:pt x="88386" y="174325"/>
                        </a:cubicBezTo>
                        <a:lnTo>
                          <a:pt x="87090" y="174022"/>
                        </a:lnTo>
                        <a:lnTo>
                          <a:pt x="87090" y="121030"/>
                        </a:lnTo>
                        <a:lnTo>
                          <a:pt x="88343" y="120727"/>
                        </a:lnTo>
                        <a:cubicBezTo>
                          <a:pt x="90762" y="120192"/>
                          <a:pt x="93080" y="119275"/>
                          <a:pt x="95209" y="118009"/>
                        </a:cubicBezTo>
                        <a:lnTo>
                          <a:pt x="96072" y="117405"/>
                        </a:lnTo>
                        <a:lnTo>
                          <a:pt x="114426" y="117405"/>
                        </a:lnTo>
                        <a:cubicBezTo>
                          <a:pt x="115640" y="117400"/>
                          <a:pt x="116623" y="116417"/>
                          <a:pt x="116628" y="11520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30" name="Google Shape;3030;g2db7ae8c4ba_1_11"/>
                  <p:cNvSpPr/>
                  <p:nvPr/>
                </p:nvSpPr>
                <p:spPr>
                  <a:xfrm>
                    <a:off x="5030321" y="2947048"/>
                    <a:ext cx="34028" cy="20283"/>
                  </a:xfrm>
                  <a:custGeom>
                    <a:rect b="b" l="l" r="r" t="t"/>
                    <a:pathLst>
                      <a:path extrusionOk="0" h="20283" w="34028">
                        <a:moveTo>
                          <a:pt x="34362" y="9906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4"/>
                        </a:cubicBezTo>
                        <a:lnTo>
                          <a:pt x="17089" y="20264"/>
                        </a:lnTo>
                        <a:cubicBezTo>
                          <a:pt x="7934" y="20264"/>
                          <a:pt x="421" y="15819"/>
                          <a:pt x="334" y="10338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6"/>
                          <a:pt x="12954" y="-24"/>
                          <a:pt x="17218" y="24"/>
                        </a:cubicBezTo>
                        <a:lnTo>
                          <a:pt x="17565" y="-19"/>
                        </a:lnTo>
                        <a:cubicBezTo>
                          <a:pt x="26762" y="-19"/>
                          <a:pt x="34277" y="4426"/>
                          <a:pt x="34362" y="9906"/>
                        </a:cubicBezTo>
                        <a:close/>
                        <a:moveTo>
                          <a:pt x="27843" y="14223"/>
                        </a:moveTo>
                        <a:cubicBezTo>
                          <a:pt x="28835" y="13618"/>
                          <a:pt x="31081" y="11978"/>
                          <a:pt x="31081" y="9950"/>
                        </a:cubicBezTo>
                        <a:cubicBezTo>
                          <a:pt x="31038" y="6800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5"/>
                          <a:pt x="9983" y="4185"/>
                          <a:pt x="6811" y="6023"/>
                        </a:cubicBezTo>
                        <a:cubicBezTo>
                          <a:pt x="5861" y="6628"/>
                          <a:pt x="3573" y="8310"/>
                          <a:pt x="3616" y="10295"/>
                        </a:cubicBezTo>
                        <a:cubicBezTo>
                          <a:pt x="3659" y="13446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6"/>
                          <a:pt x="24685" y="16062"/>
                          <a:pt x="27843" y="1422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31" name="Google Shape;3031;g2db7ae8c4ba_1_11"/>
                <p:cNvGrpSpPr/>
                <p:nvPr/>
              </p:nvGrpSpPr>
              <p:grpSpPr>
                <a:xfrm>
                  <a:off x="3627127" y="1121924"/>
                  <a:ext cx="320728" cy="239680"/>
                  <a:chOff x="5409202" y="2853849"/>
                  <a:chExt cx="320728" cy="239680"/>
                </a:xfrm>
              </p:grpSpPr>
              <p:sp>
                <p:nvSpPr>
                  <p:cNvPr id="3032" name="Google Shape;3032;g2db7ae8c4ba_1_11"/>
                  <p:cNvSpPr/>
                  <p:nvPr/>
                </p:nvSpPr>
                <p:spPr>
                  <a:xfrm>
                    <a:off x="5409202" y="3052533"/>
                    <a:ext cx="320728" cy="40996"/>
                  </a:xfrm>
                  <a:custGeom>
                    <a:rect b="b" l="l" r="r" t="t"/>
                    <a:pathLst>
                      <a:path extrusionOk="0" h="40996" w="320728">
                        <a:moveTo>
                          <a:pt x="0" y="0"/>
                        </a:moveTo>
                        <a:lnTo>
                          <a:pt x="320728" y="0"/>
                        </a:lnTo>
                        <a:lnTo>
                          <a:pt x="320728" y="40997"/>
                        </a:lnTo>
                        <a:lnTo>
                          <a:pt x="0" y="40997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33" name="Google Shape;3033;g2db7ae8c4ba_1_11"/>
                  <p:cNvSpPr/>
                  <p:nvPr/>
                </p:nvSpPr>
                <p:spPr>
                  <a:xfrm>
                    <a:off x="5524935" y="2930581"/>
                    <a:ext cx="87275" cy="99641"/>
                  </a:xfrm>
                  <a:custGeom>
                    <a:rect b="b" l="l" r="r" t="t"/>
                    <a:pathLst>
                      <a:path extrusionOk="0" h="99641" w="87275">
                        <a:moveTo>
                          <a:pt x="87609" y="3735"/>
                        </a:moveTo>
                        <a:lnTo>
                          <a:pt x="72623" y="66006"/>
                        </a:lnTo>
                        <a:lnTo>
                          <a:pt x="72970" y="66567"/>
                        </a:lnTo>
                        <a:cubicBezTo>
                          <a:pt x="74550" y="69418"/>
                          <a:pt x="75368" y="72629"/>
                          <a:pt x="75344" y="75888"/>
                        </a:cubicBezTo>
                        <a:lnTo>
                          <a:pt x="75344" y="99623"/>
                        </a:lnTo>
                        <a:lnTo>
                          <a:pt x="9100" y="99623"/>
                        </a:lnTo>
                        <a:lnTo>
                          <a:pt x="9100" y="75888"/>
                        </a:lnTo>
                        <a:cubicBezTo>
                          <a:pt x="9000" y="71113"/>
                          <a:pt x="10820" y="66496"/>
                          <a:pt x="14152" y="63071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6"/>
                        </a:lnTo>
                        <a:lnTo>
                          <a:pt x="62346" y="59706"/>
                        </a:lnTo>
                        <a:cubicBezTo>
                          <a:pt x="63414" y="59719"/>
                          <a:pt x="64474" y="59878"/>
                          <a:pt x="65499" y="60181"/>
                        </a:cubicBezTo>
                        <a:lnTo>
                          <a:pt x="67139" y="60698"/>
                        </a:lnTo>
                        <a:lnTo>
                          <a:pt x="81433" y="1232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34" name="Google Shape;3034;g2db7ae8c4ba_1_11"/>
                  <p:cNvSpPr/>
                  <p:nvPr/>
                </p:nvSpPr>
                <p:spPr>
                  <a:xfrm>
                    <a:off x="5540869" y="2853849"/>
                    <a:ext cx="55751" cy="53957"/>
                  </a:xfrm>
                  <a:custGeom>
                    <a:rect b="b" l="l" r="r" t="t"/>
                    <a:pathLst>
                      <a:path extrusionOk="0" h="53957" w="55751">
                        <a:moveTo>
                          <a:pt x="56042" y="37615"/>
                        </a:moveTo>
                        <a:cubicBezTo>
                          <a:pt x="56035" y="37946"/>
                          <a:pt x="56049" y="38278"/>
                          <a:pt x="56085" y="38608"/>
                        </a:cubicBezTo>
                        <a:cubicBezTo>
                          <a:pt x="52542" y="43484"/>
                          <a:pt x="48276" y="47792"/>
                          <a:pt x="43432" y="51381"/>
                        </a:cubicBezTo>
                        <a:cubicBezTo>
                          <a:pt x="37973" y="53174"/>
                          <a:pt x="32248" y="54021"/>
                          <a:pt x="26504" y="53884"/>
                        </a:cubicBezTo>
                        <a:cubicBezTo>
                          <a:pt x="21557" y="54168"/>
                          <a:pt x="16611" y="53327"/>
                          <a:pt x="12037" y="51425"/>
                        </a:cubicBezTo>
                        <a:cubicBezTo>
                          <a:pt x="8966" y="49027"/>
                          <a:pt x="6310" y="46140"/>
                          <a:pt x="4177" y="42880"/>
                        </a:cubicBezTo>
                        <a:lnTo>
                          <a:pt x="4177" y="42319"/>
                        </a:lnTo>
                        <a:lnTo>
                          <a:pt x="3745" y="42319"/>
                        </a:lnTo>
                        <a:cubicBezTo>
                          <a:pt x="2882" y="41196"/>
                          <a:pt x="2104" y="40075"/>
                          <a:pt x="1456" y="39125"/>
                        </a:cubicBezTo>
                        <a:lnTo>
                          <a:pt x="1414" y="39083"/>
                        </a:lnTo>
                        <a:cubicBezTo>
                          <a:pt x="1025" y="38522"/>
                          <a:pt x="679" y="37960"/>
                          <a:pt x="334" y="37529"/>
                        </a:cubicBezTo>
                        <a:lnTo>
                          <a:pt x="1587" y="34854"/>
                        </a:lnTo>
                        <a:lnTo>
                          <a:pt x="1716" y="34551"/>
                        </a:lnTo>
                        <a:lnTo>
                          <a:pt x="1759" y="34120"/>
                        </a:lnTo>
                        <a:cubicBezTo>
                          <a:pt x="1823" y="33909"/>
                          <a:pt x="1866" y="33692"/>
                          <a:pt x="1889" y="33472"/>
                        </a:cubicBezTo>
                        <a:lnTo>
                          <a:pt x="1889" y="29934"/>
                        </a:lnTo>
                        <a:cubicBezTo>
                          <a:pt x="174" y="15205"/>
                          <a:pt x="10733" y="1876"/>
                          <a:pt x="25473" y="163"/>
                        </a:cubicBezTo>
                        <a:cubicBezTo>
                          <a:pt x="40212" y="-1550"/>
                          <a:pt x="53550" y="9002"/>
                          <a:pt x="55264" y="23731"/>
                        </a:cubicBezTo>
                        <a:cubicBezTo>
                          <a:pt x="55504" y="25792"/>
                          <a:pt x="55504" y="27873"/>
                          <a:pt x="55264" y="29934"/>
                        </a:cubicBezTo>
                        <a:lnTo>
                          <a:pt x="55264" y="35069"/>
                        </a:lnTo>
                        <a:lnTo>
                          <a:pt x="55393" y="35371"/>
                        </a:lnTo>
                        <a:cubicBezTo>
                          <a:pt x="55386" y="35531"/>
                          <a:pt x="55401" y="35691"/>
                          <a:pt x="55437" y="35846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35" name="Google Shape;3035;g2db7ae8c4ba_1_11"/>
                <p:cNvGrpSpPr/>
                <p:nvPr/>
              </p:nvGrpSpPr>
              <p:grpSpPr>
                <a:xfrm>
                  <a:off x="3594313" y="1115522"/>
                  <a:ext cx="381012" cy="256076"/>
                  <a:chOff x="5376388" y="2847447"/>
                  <a:chExt cx="381012" cy="256076"/>
                </a:xfrm>
              </p:grpSpPr>
              <p:sp>
                <p:nvSpPr>
                  <p:cNvPr id="3036" name="Google Shape;3036;g2db7ae8c4ba_1_11"/>
                  <p:cNvSpPr/>
                  <p:nvPr/>
                </p:nvSpPr>
                <p:spPr>
                  <a:xfrm>
                    <a:off x="5376388" y="2847447"/>
                    <a:ext cx="381012" cy="256076"/>
                  </a:xfrm>
                  <a:custGeom>
                    <a:rect b="b" l="l" r="r" t="t"/>
                    <a:pathLst>
                      <a:path extrusionOk="0" h="256076" w="381012">
                        <a:moveTo>
                          <a:pt x="381347" y="182913"/>
                        </a:moveTo>
                        <a:lnTo>
                          <a:pt x="381347" y="201943"/>
                        </a:lnTo>
                        <a:cubicBezTo>
                          <a:pt x="381347" y="203754"/>
                          <a:pt x="379879" y="205222"/>
                          <a:pt x="378068" y="205222"/>
                        </a:cubicBezTo>
                        <a:cubicBezTo>
                          <a:pt x="378067" y="205222"/>
                          <a:pt x="378065" y="205222"/>
                          <a:pt x="378064" y="205222"/>
                        </a:cubicBezTo>
                        <a:lnTo>
                          <a:pt x="363814" y="205222"/>
                        </a:lnTo>
                        <a:lnTo>
                          <a:pt x="363814" y="247816"/>
                        </a:lnTo>
                        <a:cubicBezTo>
                          <a:pt x="364088" y="248335"/>
                          <a:pt x="364236" y="248912"/>
                          <a:pt x="364246" y="249499"/>
                        </a:cubicBezTo>
                        <a:lnTo>
                          <a:pt x="364246" y="252778"/>
                        </a:lnTo>
                        <a:cubicBezTo>
                          <a:pt x="364247" y="254589"/>
                          <a:pt x="362778" y="256057"/>
                          <a:pt x="360966" y="256058"/>
                        </a:cubicBezTo>
                        <a:cubicBezTo>
                          <a:pt x="360965" y="256058"/>
                          <a:pt x="360965" y="256058"/>
                          <a:pt x="360964" y="256058"/>
                        </a:cubicBezTo>
                        <a:lnTo>
                          <a:pt x="28273" y="256058"/>
                        </a:lnTo>
                        <a:cubicBezTo>
                          <a:pt x="26014" y="255181"/>
                          <a:pt x="24228" y="253396"/>
                          <a:pt x="23351" y="251138"/>
                        </a:cubicBezTo>
                        <a:lnTo>
                          <a:pt x="23351" y="205222"/>
                        </a:lnTo>
                        <a:lnTo>
                          <a:pt x="3615" y="205222"/>
                        </a:lnTo>
                        <a:cubicBezTo>
                          <a:pt x="1804" y="205223"/>
                          <a:pt x="334" y="203756"/>
                          <a:pt x="334" y="201946"/>
                        </a:cubicBezTo>
                        <a:cubicBezTo>
                          <a:pt x="334" y="201945"/>
                          <a:pt x="334" y="201944"/>
                          <a:pt x="334" y="201943"/>
                        </a:cubicBezTo>
                        <a:lnTo>
                          <a:pt x="334" y="182913"/>
                        </a:lnTo>
                        <a:cubicBezTo>
                          <a:pt x="332" y="181102"/>
                          <a:pt x="1800" y="179634"/>
                          <a:pt x="3612" y="179633"/>
                        </a:cubicBezTo>
                        <a:cubicBezTo>
                          <a:pt x="3613" y="179633"/>
                          <a:pt x="3614" y="179633"/>
                          <a:pt x="3615" y="179633"/>
                        </a:cubicBezTo>
                        <a:lnTo>
                          <a:pt x="59020" y="179633"/>
                        </a:lnTo>
                        <a:cubicBezTo>
                          <a:pt x="62659" y="174743"/>
                          <a:pt x="67662" y="171035"/>
                          <a:pt x="73401" y="168974"/>
                        </a:cubicBezTo>
                        <a:lnTo>
                          <a:pt x="73401" y="127028"/>
                        </a:lnTo>
                        <a:cubicBezTo>
                          <a:pt x="70728" y="126392"/>
                          <a:pt x="68166" y="125360"/>
                          <a:pt x="65800" y="123964"/>
                        </a:cubicBezTo>
                        <a:lnTo>
                          <a:pt x="52629" y="123964"/>
                        </a:lnTo>
                        <a:cubicBezTo>
                          <a:pt x="47788" y="123964"/>
                          <a:pt x="43863" y="120042"/>
                          <a:pt x="43863" y="115203"/>
                        </a:cubicBezTo>
                        <a:cubicBezTo>
                          <a:pt x="43863" y="110365"/>
                          <a:pt x="47788" y="106443"/>
                          <a:pt x="52629" y="106443"/>
                        </a:cubicBezTo>
                        <a:lnTo>
                          <a:pt x="57293" y="106443"/>
                        </a:lnTo>
                        <a:cubicBezTo>
                          <a:pt x="58490" y="101994"/>
                          <a:pt x="61412" y="98205"/>
                          <a:pt x="65412" y="95914"/>
                        </a:cubicBezTo>
                        <a:cubicBezTo>
                          <a:pt x="70368" y="92942"/>
                          <a:pt x="76041" y="91376"/>
                          <a:pt x="81822" y="91383"/>
                        </a:cubicBezTo>
                        <a:lnTo>
                          <a:pt x="82296" y="91383"/>
                        </a:lnTo>
                        <a:cubicBezTo>
                          <a:pt x="91924" y="90621"/>
                          <a:pt x="101143" y="95412"/>
                          <a:pt x="106047" y="103725"/>
                        </a:cubicBezTo>
                        <a:lnTo>
                          <a:pt x="136924" y="82623"/>
                        </a:lnTo>
                        <a:cubicBezTo>
                          <a:pt x="137188" y="82462"/>
                          <a:pt x="137463" y="82318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2" y="65900"/>
                          <a:pt x="162339" y="58842"/>
                          <a:pt x="162144" y="51681"/>
                        </a:cubicBezTo>
                        <a:cubicBezTo>
                          <a:pt x="160589" y="49437"/>
                          <a:pt x="159380" y="47668"/>
                          <a:pt x="159078" y="47194"/>
                        </a:cubicBezTo>
                        <a:lnTo>
                          <a:pt x="158818" y="46805"/>
                        </a:lnTo>
                        <a:cubicBezTo>
                          <a:pt x="158500" y="46332"/>
                          <a:pt x="158321" y="45778"/>
                          <a:pt x="158301" y="45208"/>
                        </a:cubicBezTo>
                        <a:lnTo>
                          <a:pt x="158215" y="43827"/>
                        </a:lnTo>
                        <a:cubicBezTo>
                          <a:pt x="158173" y="43282"/>
                          <a:pt x="158262" y="42735"/>
                          <a:pt x="158473" y="42231"/>
                        </a:cubicBezTo>
                        <a:lnTo>
                          <a:pt x="159855" y="39339"/>
                        </a:lnTo>
                        <a:lnTo>
                          <a:pt x="159855" y="36491"/>
                        </a:lnTo>
                        <a:cubicBezTo>
                          <a:pt x="158135" y="18127"/>
                          <a:pt x="171638" y="1848"/>
                          <a:pt x="190014" y="129"/>
                        </a:cubicBezTo>
                        <a:cubicBezTo>
                          <a:pt x="208391" y="-1590"/>
                          <a:pt x="224682" y="11903"/>
                          <a:pt x="226402" y="30266"/>
                        </a:cubicBezTo>
                        <a:cubicBezTo>
                          <a:pt x="226596" y="32337"/>
                          <a:pt x="226596" y="34421"/>
                          <a:pt x="226402" y="36491"/>
                        </a:cubicBezTo>
                        <a:lnTo>
                          <a:pt x="226402" y="40850"/>
                        </a:lnTo>
                        <a:lnTo>
                          <a:pt x="226964" y="42663"/>
                        </a:lnTo>
                        <a:cubicBezTo>
                          <a:pt x="227084" y="42994"/>
                          <a:pt x="227142" y="43345"/>
                          <a:pt x="227136" y="43698"/>
                        </a:cubicBezTo>
                        <a:cubicBezTo>
                          <a:pt x="227122" y="44058"/>
                          <a:pt x="227136" y="44419"/>
                          <a:pt x="227179" y="44776"/>
                        </a:cubicBezTo>
                        <a:lnTo>
                          <a:pt x="227309" y="45511"/>
                        </a:lnTo>
                        <a:cubicBezTo>
                          <a:pt x="227468" y="46413"/>
                          <a:pt x="227232" y="47340"/>
                          <a:pt x="226661" y="48056"/>
                        </a:cubicBezTo>
                        <a:lnTo>
                          <a:pt x="226229" y="48661"/>
                        </a:lnTo>
                        <a:cubicBezTo>
                          <a:pt x="225927" y="49049"/>
                          <a:pt x="224804" y="50473"/>
                          <a:pt x="223293" y="52285"/>
                        </a:cubicBezTo>
                        <a:cubicBezTo>
                          <a:pt x="223047" y="59319"/>
                          <a:pt x="221479" y="66243"/>
                          <a:pt x="218672" y="72698"/>
                        </a:cubicBezTo>
                        <a:lnTo>
                          <a:pt x="222602" y="74424"/>
                        </a:lnTo>
                        <a:lnTo>
                          <a:pt x="244410" y="83270"/>
                        </a:lnTo>
                        <a:lnTo>
                          <a:pt x="254386" y="87111"/>
                        </a:lnTo>
                        <a:cubicBezTo>
                          <a:pt x="255044" y="87381"/>
                          <a:pt x="255601" y="87848"/>
                          <a:pt x="255983" y="88449"/>
                        </a:cubicBezTo>
                        <a:lnTo>
                          <a:pt x="256976" y="90088"/>
                        </a:lnTo>
                        <a:lnTo>
                          <a:pt x="301154" y="133933"/>
                        </a:lnTo>
                        <a:cubicBezTo>
                          <a:pt x="305235" y="132241"/>
                          <a:pt x="309603" y="131347"/>
                          <a:pt x="314022" y="131300"/>
                        </a:cubicBezTo>
                        <a:lnTo>
                          <a:pt x="314498" y="131300"/>
                        </a:lnTo>
                        <a:cubicBezTo>
                          <a:pt x="328058" y="131300"/>
                          <a:pt x="338810" y="138852"/>
                          <a:pt x="339458" y="148562"/>
                        </a:cubicBezTo>
                        <a:lnTo>
                          <a:pt x="345158" y="148562"/>
                        </a:lnTo>
                        <a:cubicBezTo>
                          <a:pt x="350000" y="148562"/>
                          <a:pt x="353925" y="152484"/>
                          <a:pt x="353925" y="157322"/>
                        </a:cubicBezTo>
                        <a:cubicBezTo>
                          <a:pt x="353925" y="162160"/>
                          <a:pt x="350000" y="166082"/>
                          <a:pt x="345158" y="166082"/>
                        </a:cubicBezTo>
                        <a:lnTo>
                          <a:pt x="325251" y="166082"/>
                        </a:lnTo>
                        <a:cubicBezTo>
                          <a:pt x="324991" y="166169"/>
                          <a:pt x="324688" y="166298"/>
                          <a:pt x="324387" y="166384"/>
                        </a:cubicBezTo>
                        <a:lnTo>
                          <a:pt x="324387" y="170441"/>
                        </a:lnTo>
                        <a:cubicBezTo>
                          <a:pt x="329547" y="172269"/>
                          <a:pt x="334124" y="175443"/>
                          <a:pt x="337644" y="179633"/>
                        </a:cubicBezTo>
                        <a:lnTo>
                          <a:pt x="378064" y="179633"/>
                        </a:lnTo>
                        <a:cubicBezTo>
                          <a:pt x="379876" y="179632"/>
                          <a:pt x="381345" y="181098"/>
                          <a:pt x="381347" y="182909"/>
                        </a:cubicBezTo>
                        <a:cubicBezTo>
                          <a:pt x="381347" y="182910"/>
                          <a:pt x="381347" y="182911"/>
                          <a:pt x="381347" y="182912"/>
                        </a:cubicBezTo>
                        <a:close/>
                        <a:moveTo>
                          <a:pt x="374740" y="198663"/>
                        </a:moveTo>
                        <a:lnTo>
                          <a:pt x="374740" y="193830"/>
                        </a:lnTo>
                        <a:lnTo>
                          <a:pt x="6897" y="193830"/>
                        </a:lnTo>
                        <a:lnTo>
                          <a:pt x="6897" y="198663"/>
                        </a:lnTo>
                        <a:lnTo>
                          <a:pt x="374740" y="198663"/>
                        </a:lnTo>
                        <a:close/>
                        <a:moveTo>
                          <a:pt x="374740" y="190550"/>
                        </a:moveTo>
                        <a:lnTo>
                          <a:pt x="374740" y="186192"/>
                        </a:lnTo>
                        <a:lnTo>
                          <a:pt x="6897" y="186192"/>
                        </a:lnTo>
                        <a:lnTo>
                          <a:pt x="6897" y="190550"/>
                        </a:lnTo>
                        <a:close/>
                        <a:moveTo>
                          <a:pt x="353925" y="246219"/>
                        </a:moveTo>
                        <a:lnTo>
                          <a:pt x="353925" y="205222"/>
                        </a:lnTo>
                        <a:lnTo>
                          <a:pt x="33196" y="205222"/>
                        </a:lnTo>
                        <a:lnTo>
                          <a:pt x="33196" y="246219"/>
                        </a:lnTo>
                        <a:close/>
                        <a:moveTo>
                          <a:pt x="347360" y="157322"/>
                        </a:moveTo>
                        <a:cubicBezTo>
                          <a:pt x="347356" y="156108"/>
                          <a:pt x="346372" y="155126"/>
                          <a:pt x="345158" y="155121"/>
                        </a:cubicBezTo>
                        <a:lnTo>
                          <a:pt x="331124" y="155122"/>
                        </a:lnTo>
                        <a:lnTo>
                          <a:pt x="332160" y="152834"/>
                        </a:lnTo>
                        <a:cubicBezTo>
                          <a:pt x="332452" y="152144"/>
                          <a:pt x="332655" y="151419"/>
                          <a:pt x="332764" y="150676"/>
                        </a:cubicBezTo>
                        <a:cubicBezTo>
                          <a:pt x="332808" y="150417"/>
                          <a:pt x="332851" y="150159"/>
                          <a:pt x="332893" y="149856"/>
                        </a:cubicBezTo>
                        <a:lnTo>
                          <a:pt x="332893" y="149382"/>
                        </a:lnTo>
                        <a:cubicBezTo>
                          <a:pt x="332808" y="143038"/>
                          <a:pt x="324559" y="137859"/>
                          <a:pt x="314498" y="137859"/>
                        </a:cubicBezTo>
                        <a:lnTo>
                          <a:pt x="314065" y="137859"/>
                        </a:lnTo>
                        <a:cubicBezTo>
                          <a:pt x="312899" y="137903"/>
                          <a:pt x="311777" y="137989"/>
                          <a:pt x="310654" y="138119"/>
                        </a:cubicBezTo>
                        <a:lnTo>
                          <a:pt x="309359" y="138378"/>
                        </a:lnTo>
                        <a:cubicBezTo>
                          <a:pt x="308703" y="138465"/>
                          <a:pt x="308054" y="138595"/>
                          <a:pt x="307415" y="138766"/>
                        </a:cubicBezTo>
                        <a:cubicBezTo>
                          <a:pt x="306941" y="138895"/>
                          <a:pt x="306465" y="139025"/>
                          <a:pt x="305991" y="139197"/>
                        </a:cubicBezTo>
                        <a:cubicBezTo>
                          <a:pt x="305429" y="139370"/>
                          <a:pt x="304868" y="139542"/>
                          <a:pt x="304349" y="139758"/>
                        </a:cubicBezTo>
                        <a:cubicBezTo>
                          <a:pt x="303918" y="139930"/>
                          <a:pt x="303529" y="140146"/>
                          <a:pt x="303097" y="140319"/>
                        </a:cubicBezTo>
                        <a:cubicBezTo>
                          <a:pt x="302417" y="140630"/>
                          <a:pt x="301754" y="140976"/>
                          <a:pt x="301110" y="141355"/>
                        </a:cubicBezTo>
                        <a:lnTo>
                          <a:pt x="300031" y="142088"/>
                        </a:lnTo>
                        <a:lnTo>
                          <a:pt x="252787" y="95137"/>
                        </a:lnTo>
                        <a:lnTo>
                          <a:pt x="252528" y="95223"/>
                        </a:lnTo>
                        <a:lnTo>
                          <a:pt x="251665" y="93929"/>
                        </a:lnTo>
                        <a:lnTo>
                          <a:pt x="251621" y="93885"/>
                        </a:lnTo>
                        <a:lnTo>
                          <a:pt x="251536" y="93713"/>
                        </a:lnTo>
                        <a:lnTo>
                          <a:pt x="250974" y="92850"/>
                        </a:lnTo>
                        <a:lnTo>
                          <a:pt x="242423" y="89570"/>
                        </a:lnTo>
                        <a:lnTo>
                          <a:pt x="241992" y="89398"/>
                        </a:lnTo>
                        <a:lnTo>
                          <a:pt x="239271" y="88319"/>
                        </a:lnTo>
                        <a:lnTo>
                          <a:pt x="224717" y="148821"/>
                        </a:lnTo>
                        <a:cubicBezTo>
                          <a:pt x="226380" y="152019"/>
                          <a:pt x="227239" y="155573"/>
                          <a:pt x="227222" y="159177"/>
                        </a:cubicBezTo>
                        <a:lnTo>
                          <a:pt x="227222" y="182913"/>
                        </a:lnTo>
                        <a:lnTo>
                          <a:pt x="239745" y="182913"/>
                        </a:lnTo>
                        <a:lnTo>
                          <a:pt x="243934" y="138248"/>
                        </a:lnTo>
                        <a:lnTo>
                          <a:pt x="296965" y="178208"/>
                        </a:lnTo>
                        <a:cubicBezTo>
                          <a:pt x="299431" y="176177"/>
                          <a:pt x="302239" y="174599"/>
                          <a:pt x="305257" y="173548"/>
                        </a:cubicBezTo>
                        <a:cubicBezTo>
                          <a:pt x="305947" y="173289"/>
                          <a:pt x="306681" y="173073"/>
                          <a:pt x="307415" y="172857"/>
                        </a:cubicBezTo>
                        <a:lnTo>
                          <a:pt x="307415" y="164011"/>
                        </a:lnTo>
                        <a:cubicBezTo>
                          <a:pt x="306033" y="163711"/>
                          <a:pt x="304676" y="163307"/>
                          <a:pt x="303355" y="162802"/>
                        </a:cubicBezTo>
                        <a:lnTo>
                          <a:pt x="283361" y="162802"/>
                        </a:lnTo>
                        <a:cubicBezTo>
                          <a:pt x="280332" y="162802"/>
                          <a:pt x="277877" y="160349"/>
                          <a:pt x="277877" y="157322"/>
                        </a:cubicBezTo>
                        <a:cubicBezTo>
                          <a:pt x="277877" y="154295"/>
                          <a:pt x="280332" y="151842"/>
                          <a:pt x="283361" y="151842"/>
                        </a:cubicBezTo>
                        <a:lnTo>
                          <a:pt x="297699" y="152100"/>
                        </a:lnTo>
                        <a:cubicBezTo>
                          <a:pt x="297427" y="151382"/>
                          <a:pt x="297281" y="150623"/>
                          <a:pt x="297267" y="149856"/>
                        </a:cubicBezTo>
                        <a:lnTo>
                          <a:pt x="297267" y="149770"/>
                        </a:lnTo>
                        <a:cubicBezTo>
                          <a:pt x="297570" y="146801"/>
                          <a:pt x="299336" y="144178"/>
                          <a:pt x="301974" y="142779"/>
                        </a:cubicBezTo>
                        <a:cubicBezTo>
                          <a:pt x="305648" y="140610"/>
                          <a:pt x="309842" y="139477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09" y="143944"/>
                          <a:pt x="331253" y="149425"/>
                        </a:cubicBezTo>
                        <a:cubicBezTo>
                          <a:pt x="330980" y="152427"/>
                          <a:pt x="329210" y="155088"/>
                          <a:pt x="326546" y="156502"/>
                        </a:cubicBezTo>
                        <a:cubicBezTo>
                          <a:pt x="322870" y="158662"/>
                          <a:pt x="318675" y="159781"/>
                          <a:pt x="314411" y="159738"/>
                        </a:cubicBezTo>
                        <a:lnTo>
                          <a:pt x="314022" y="159782"/>
                        </a:lnTo>
                        <a:cubicBezTo>
                          <a:pt x="309050" y="159966"/>
                          <a:pt x="304168" y="158426"/>
                          <a:pt x="300203" y="155423"/>
                        </a:cubicBezTo>
                        <a:lnTo>
                          <a:pt x="283319" y="155122"/>
                        </a:lnTo>
                        <a:cubicBezTo>
                          <a:pt x="282103" y="155133"/>
                          <a:pt x="281126" y="156128"/>
                          <a:pt x="281138" y="157343"/>
                        </a:cubicBezTo>
                        <a:cubicBezTo>
                          <a:pt x="281150" y="158559"/>
                          <a:pt x="282145" y="159534"/>
                          <a:pt x="283361" y="159522"/>
                        </a:cubicBezTo>
                        <a:lnTo>
                          <a:pt x="304263" y="159653"/>
                        </a:lnTo>
                        <a:cubicBezTo>
                          <a:pt x="305895" y="160285"/>
                          <a:pt x="307588" y="160748"/>
                          <a:pt x="309315" y="161034"/>
                        </a:cubicBezTo>
                        <a:lnTo>
                          <a:pt x="310697" y="161248"/>
                        </a:lnTo>
                        <a:lnTo>
                          <a:pt x="310697" y="175533"/>
                        </a:lnTo>
                        <a:lnTo>
                          <a:pt x="309402" y="175792"/>
                        </a:lnTo>
                        <a:cubicBezTo>
                          <a:pt x="308358" y="175994"/>
                          <a:pt x="307332" y="176282"/>
                          <a:pt x="306336" y="176654"/>
                        </a:cubicBezTo>
                        <a:cubicBezTo>
                          <a:pt x="302690" y="177929"/>
                          <a:pt x="299413" y="180077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4"/>
                        </a:lnTo>
                        <a:cubicBezTo>
                          <a:pt x="330821" y="181920"/>
                          <a:pt x="330303" y="181531"/>
                          <a:pt x="329785" y="181100"/>
                        </a:cubicBezTo>
                        <a:cubicBezTo>
                          <a:pt x="329388" y="180717"/>
                          <a:pt x="328969" y="180357"/>
                          <a:pt x="328532" y="180021"/>
                        </a:cubicBezTo>
                        <a:cubicBezTo>
                          <a:pt x="327971" y="179633"/>
                          <a:pt x="327366" y="179288"/>
                          <a:pt x="326805" y="178899"/>
                        </a:cubicBezTo>
                        <a:cubicBezTo>
                          <a:pt x="326374" y="178640"/>
                          <a:pt x="325941" y="178338"/>
                          <a:pt x="325509" y="178079"/>
                        </a:cubicBezTo>
                        <a:cubicBezTo>
                          <a:pt x="324539" y="177596"/>
                          <a:pt x="323545" y="177164"/>
                          <a:pt x="322530" y="176785"/>
                        </a:cubicBezTo>
                        <a:lnTo>
                          <a:pt x="322185" y="176654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2"/>
                        </a:cubicBezTo>
                        <a:lnTo>
                          <a:pt x="317823" y="175533"/>
                        </a:lnTo>
                        <a:lnTo>
                          <a:pt x="317823" y="161163"/>
                        </a:lnTo>
                        <a:lnTo>
                          <a:pt x="319162" y="160904"/>
                        </a:lnTo>
                        <a:cubicBezTo>
                          <a:pt x="319723" y="160774"/>
                          <a:pt x="320285" y="160645"/>
                          <a:pt x="320802" y="160515"/>
                        </a:cubicBezTo>
                        <a:cubicBezTo>
                          <a:pt x="321607" y="160331"/>
                          <a:pt x="322400" y="160101"/>
                          <a:pt x="323177" y="159825"/>
                        </a:cubicBezTo>
                        <a:cubicBezTo>
                          <a:pt x="323399" y="159773"/>
                          <a:pt x="323616" y="159701"/>
                          <a:pt x="323825" y="159609"/>
                        </a:cubicBezTo>
                        <a:lnTo>
                          <a:pt x="324387" y="159522"/>
                        </a:lnTo>
                        <a:lnTo>
                          <a:pt x="345158" y="159522"/>
                        </a:lnTo>
                        <a:cubicBezTo>
                          <a:pt x="346372" y="159518"/>
                          <a:pt x="347356" y="158535"/>
                          <a:pt x="347360" y="157322"/>
                        </a:cubicBezTo>
                        <a:close/>
                        <a:moveTo>
                          <a:pt x="324775" y="153740"/>
                        </a:moveTo>
                        <a:cubicBezTo>
                          <a:pt x="325769" y="153136"/>
                          <a:pt x="328014" y="151496"/>
                          <a:pt x="327971" y="149468"/>
                        </a:cubicBezTo>
                        <a:cubicBezTo>
                          <a:pt x="327927" y="146318"/>
                          <a:pt x="322185" y="142779"/>
                          <a:pt x="314498" y="142779"/>
                        </a:cubicBezTo>
                        <a:lnTo>
                          <a:pt x="314152" y="142779"/>
                        </a:lnTo>
                        <a:cubicBezTo>
                          <a:pt x="310499" y="142759"/>
                          <a:pt x="306907" y="143713"/>
                          <a:pt x="303744" y="145541"/>
                        </a:cubicBezTo>
                        <a:cubicBezTo>
                          <a:pt x="302794" y="146145"/>
                          <a:pt x="300505" y="147785"/>
                          <a:pt x="300549" y="149814"/>
                        </a:cubicBezTo>
                        <a:cubicBezTo>
                          <a:pt x="300592" y="152963"/>
                          <a:pt x="306336" y="156459"/>
                          <a:pt x="314022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7" y="182054"/>
                          <a:pt x="293809" y="181233"/>
                          <a:pt x="294547" y="180453"/>
                        </a:cubicBezTo>
                        <a:lnTo>
                          <a:pt x="246655" y="144419"/>
                        </a:lnTo>
                        <a:lnTo>
                          <a:pt x="243028" y="182913"/>
                        </a:lnTo>
                        <a:close/>
                        <a:moveTo>
                          <a:pt x="221220" y="149295"/>
                        </a:moveTo>
                        <a:lnTo>
                          <a:pt x="236205" y="87024"/>
                        </a:lnTo>
                        <a:lnTo>
                          <a:pt x="230030" y="84522"/>
                        </a:lnTo>
                        <a:lnTo>
                          <a:pt x="215736" y="143987"/>
                        </a:lnTo>
                        <a:lnTo>
                          <a:pt x="214094" y="143470"/>
                        </a:lnTo>
                        <a:cubicBezTo>
                          <a:pt x="213071" y="143168"/>
                          <a:pt x="212010" y="143007"/>
                          <a:pt x="210942" y="142995"/>
                        </a:cubicBezTo>
                        <a:lnTo>
                          <a:pt x="169528" y="142995"/>
                        </a:lnTo>
                        <a:lnTo>
                          <a:pt x="155191" y="83270"/>
                        </a:lnTo>
                        <a:lnTo>
                          <a:pt x="148929" y="85385"/>
                        </a:lnTo>
                        <a:lnTo>
                          <a:pt x="163439" y="145714"/>
                        </a:lnTo>
                        <a:lnTo>
                          <a:pt x="162749" y="146361"/>
                        </a:lnTo>
                        <a:cubicBezTo>
                          <a:pt x="159416" y="149785"/>
                          <a:pt x="157596" y="154402"/>
                          <a:pt x="157696" y="159177"/>
                        </a:cubicBezTo>
                        <a:lnTo>
                          <a:pt x="157696" y="182913"/>
                        </a:lnTo>
                        <a:lnTo>
                          <a:pt x="223940" y="182913"/>
                        </a:lnTo>
                        <a:lnTo>
                          <a:pt x="223940" y="159177"/>
                        </a:lnTo>
                        <a:cubicBezTo>
                          <a:pt x="223964" y="155918"/>
                          <a:pt x="223146" y="152707"/>
                          <a:pt x="221565" y="149856"/>
                        </a:cubicBezTo>
                        <a:close/>
                        <a:moveTo>
                          <a:pt x="213360" y="139930"/>
                        </a:moveTo>
                        <a:lnTo>
                          <a:pt x="226920" y="83486"/>
                        </a:lnTo>
                        <a:lnTo>
                          <a:pt x="219967" y="80422"/>
                        </a:lnTo>
                        <a:lnTo>
                          <a:pt x="216470" y="78998"/>
                        </a:lnTo>
                        <a:lnTo>
                          <a:pt x="199066" y="99323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8"/>
                        </a:lnTo>
                        <a:lnTo>
                          <a:pt x="158300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4"/>
                          <a:pt x="213360" y="139931"/>
                        </a:cubicBezTo>
                        <a:close/>
                        <a:moveTo>
                          <a:pt x="220615" y="45165"/>
                        </a:moveTo>
                        <a:cubicBezTo>
                          <a:pt x="220579" y="44836"/>
                          <a:pt x="220565" y="44504"/>
                          <a:pt x="220572" y="44173"/>
                        </a:cubicBezTo>
                        <a:lnTo>
                          <a:pt x="219967" y="42403"/>
                        </a:lnTo>
                        <a:cubicBezTo>
                          <a:pt x="219932" y="42248"/>
                          <a:pt x="219918" y="42088"/>
                          <a:pt x="219925" y="41928"/>
                        </a:cubicBezTo>
                        <a:lnTo>
                          <a:pt x="219795" y="41626"/>
                        </a:lnTo>
                        <a:lnTo>
                          <a:pt x="219795" y="36491"/>
                        </a:lnTo>
                        <a:cubicBezTo>
                          <a:pt x="221509" y="21762"/>
                          <a:pt x="210950" y="8433"/>
                          <a:pt x="196210" y="6720"/>
                        </a:cubicBezTo>
                        <a:cubicBezTo>
                          <a:pt x="181471" y="5007"/>
                          <a:pt x="168133" y="15559"/>
                          <a:pt x="166419" y="30288"/>
                        </a:cubicBezTo>
                        <a:cubicBezTo>
                          <a:pt x="166179" y="32349"/>
                          <a:pt x="166179" y="34430"/>
                          <a:pt x="166419" y="36491"/>
                        </a:cubicBezTo>
                        <a:lnTo>
                          <a:pt x="166419" y="40030"/>
                        </a:lnTo>
                        <a:cubicBezTo>
                          <a:pt x="166397" y="40249"/>
                          <a:pt x="166353" y="40466"/>
                          <a:pt x="166290" y="40677"/>
                        </a:cubicBezTo>
                        <a:lnTo>
                          <a:pt x="166246" y="41109"/>
                        </a:lnTo>
                        <a:lnTo>
                          <a:pt x="166117" y="41411"/>
                        </a:lnTo>
                        <a:lnTo>
                          <a:pt x="164865" y="44086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5" y="46633"/>
                          <a:pt x="167412" y="47755"/>
                          <a:pt x="168276" y="48877"/>
                        </a:cubicBezTo>
                        <a:lnTo>
                          <a:pt x="168707" y="48877"/>
                        </a:lnTo>
                        <a:lnTo>
                          <a:pt x="168707" y="49437"/>
                        </a:lnTo>
                        <a:cubicBezTo>
                          <a:pt x="170841" y="52697"/>
                          <a:pt x="173496" y="55584"/>
                          <a:pt x="176567" y="57982"/>
                        </a:cubicBezTo>
                        <a:cubicBezTo>
                          <a:pt x="181141" y="59885"/>
                          <a:pt x="186088" y="60726"/>
                          <a:pt x="191034" y="60441"/>
                        </a:cubicBezTo>
                        <a:cubicBezTo>
                          <a:pt x="196778" y="60578"/>
                          <a:pt x="202503" y="59731"/>
                          <a:pt x="207962" y="57938"/>
                        </a:cubicBezTo>
                        <a:cubicBezTo>
                          <a:pt x="212806" y="54349"/>
                          <a:pt x="217073" y="50042"/>
                          <a:pt x="220615" y="45165"/>
                        </a:cubicBezTo>
                        <a:close/>
                        <a:moveTo>
                          <a:pt x="198850" y="94533"/>
                        </a:moveTo>
                        <a:lnTo>
                          <a:pt x="213231" y="77703"/>
                        </a:lnTo>
                        <a:lnTo>
                          <a:pt x="212886" y="77530"/>
                        </a:lnTo>
                        <a:lnTo>
                          <a:pt x="212842" y="77530"/>
                        </a:lnTo>
                        <a:lnTo>
                          <a:pt x="212367" y="77358"/>
                        </a:lnTo>
                        <a:cubicBezTo>
                          <a:pt x="208439" y="84154"/>
                          <a:pt x="201482" y="88650"/>
                          <a:pt x="193668" y="89441"/>
                        </a:cubicBezTo>
                        <a:close/>
                        <a:moveTo>
                          <a:pt x="211244" y="72914"/>
                        </a:moveTo>
                        <a:cubicBezTo>
                          <a:pt x="214175" y="67374"/>
                          <a:pt x="215939" y="61294"/>
                          <a:pt x="216426" y="55047"/>
                        </a:cubicBezTo>
                        <a:cubicBezTo>
                          <a:pt x="214401" y="57421"/>
                          <a:pt x="211975" y="59422"/>
                          <a:pt x="209258" y="60959"/>
                        </a:cubicBezTo>
                        <a:cubicBezTo>
                          <a:pt x="203394" y="62946"/>
                          <a:pt x="197224" y="63881"/>
                          <a:pt x="191034" y="63721"/>
                        </a:cubicBezTo>
                        <a:cubicBezTo>
                          <a:pt x="185536" y="63951"/>
                          <a:pt x="180054" y="62979"/>
                          <a:pt x="174970" y="60873"/>
                        </a:cubicBezTo>
                        <a:cubicBezTo>
                          <a:pt x="172695" y="59318"/>
                          <a:pt x="170683" y="57410"/>
                          <a:pt x="169010" y="55220"/>
                        </a:cubicBezTo>
                        <a:cubicBezTo>
                          <a:pt x="169550" y="61375"/>
                          <a:pt x="171312" y="67360"/>
                          <a:pt x="174193" y="72827"/>
                        </a:cubicBezTo>
                        <a:cubicBezTo>
                          <a:pt x="174279" y="72956"/>
                          <a:pt x="174235" y="73043"/>
                          <a:pt x="174279" y="73172"/>
                        </a:cubicBezTo>
                        <a:cubicBezTo>
                          <a:pt x="177883" y="83353"/>
                          <a:pt x="189064" y="88687"/>
                          <a:pt x="199252" y="85085"/>
                        </a:cubicBezTo>
                        <a:cubicBezTo>
                          <a:pt x="204807" y="83122"/>
                          <a:pt x="209180" y="78761"/>
                          <a:pt x="211158" y="73215"/>
                        </a:cubicBezTo>
                        <a:cubicBezTo>
                          <a:pt x="211201" y="73128"/>
                          <a:pt x="211158" y="72999"/>
                          <a:pt x="211244" y="72914"/>
                        </a:cubicBezTo>
                        <a:close/>
                        <a:moveTo>
                          <a:pt x="185118" y="95310"/>
                        </a:moveTo>
                        <a:lnTo>
                          <a:pt x="191811" y="89441"/>
                        </a:lnTo>
                        <a:cubicBezTo>
                          <a:pt x="183963" y="88650"/>
                          <a:pt x="176982" y="84117"/>
                          <a:pt x="173070" y="77272"/>
                        </a:cubicBezTo>
                        <a:lnTo>
                          <a:pt x="171688" y="77746"/>
                        </a:lnTo>
                        <a:close/>
                        <a:moveTo>
                          <a:pt x="159812" y="144677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3"/>
                        </a:lnTo>
                        <a:lnTo>
                          <a:pt x="114425" y="109723"/>
                        </a:lnTo>
                        <a:cubicBezTo>
                          <a:pt x="117454" y="109723"/>
                          <a:pt x="119910" y="112177"/>
                          <a:pt x="119910" y="115204"/>
                        </a:cubicBezTo>
                        <a:cubicBezTo>
                          <a:pt x="119910" y="118231"/>
                          <a:pt x="117454" y="120685"/>
                          <a:pt x="114425" y="120685"/>
                        </a:cubicBezTo>
                        <a:lnTo>
                          <a:pt x="96979" y="120771"/>
                        </a:lnTo>
                        <a:cubicBezTo>
                          <a:pt x="94924" y="122019"/>
                          <a:pt x="92698" y="122964"/>
                          <a:pt x="90372" y="123575"/>
                        </a:cubicBezTo>
                        <a:lnTo>
                          <a:pt x="90372" y="144074"/>
                        </a:lnTo>
                        <a:cubicBezTo>
                          <a:pt x="95900" y="142650"/>
                          <a:pt x="112699" y="137040"/>
                          <a:pt x="128504" y="130696"/>
                        </a:cubicBezTo>
                        <a:cubicBezTo>
                          <a:pt x="130525" y="129695"/>
                          <a:pt x="132891" y="129664"/>
                          <a:pt x="134938" y="130609"/>
                        </a:cubicBezTo>
                        <a:cubicBezTo>
                          <a:pt x="136468" y="131408"/>
                          <a:pt x="137584" y="132821"/>
                          <a:pt x="138005" y="134494"/>
                        </a:cubicBezTo>
                        <a:lnTo>
                          <a:pt x="142106" y="182913"/>
                        </a:lnTo>
                        <a:lnTo>
                          <a:pt x="154415" y="182913"/>
                        </a:lnTo>
                        <a:lnTo>
                          <a:pt x="154415" y="159177"/>
                        </a:lnTo>
                        <a:cubicBezTo>
                          <a:pt x="154328" y="153838"/>
                          <a:pt x="156255" y="148662"/>
                          <a:pt x="159812" y="144677"/>
                        </a:cubicBezTo>
                        <a:close/>
                        <a:moveTo>
                          <a:pt x="138824" y="182913"/>
                        </a:moveTo>
                        <a:lnTo>
                          <a:pt x="134766" y="135054"/>
                        </a:lnTo>
                        <a:cubicBezTo>
                          <a:pt x="134503" y="134390"/>
                          <a:pt x="134013" y="133840"/>
                          <a:pt x="133383" y="133501"/>
                        </a:cubicBezTo>
                        <a:cubicBezTo>
                          <a:pt x="132176" y="133081"/>
                          <a:pt x="130849" y="133174"/>
                          <a:pt x="129713" y="133760"/>
                        </a:cubicBezTo>
                        <a:cubicBezTo>
                          <a:pt x="116885" y="138974"/>
                          <a:pt x="103797" y="143525"/>
                          <a:pt x="90501" y="147396"/>
                        </a:cubicBezTo>
                        <a:lnTo>
                          <a:pt x="90372" y="146792"/>
                        </a:lnTo>
                        <a:lnTo>
                          <a:pt x="90372" y="171390"/>
                        </a:lnTo>
                        <a:cubicBezTo>
                          <a:pt x="91106" y="171606"/>
                          <a:pt x="91840" y="171822"/>
                          <a:pt x="92574" y="172081"/>
                        </a:cubicBezTo>
                        <a:cubicBezTo>
                          <a:pt x="98233" y="174081"/>
                          <a:pt x="103074" y="177887"/>
                          <a:pt x="106350" y="182913"/>
                        </a:cubicBezTo>
                        <a:close/>
                        <a:moveTo>
                          <a:pt x="116628" y="115203"/>
                        </a:moveTo>
                        <a:cubicBezTo>
                          <a:pt x="116622" y="113990"/>
                          <a:pt x="115639" y="113008"/>
                          <a:pt x="114425" y="113003"/>
                        </a:cubicBezTo>
                        <a:lnTo>
                          <a:pt x="100175" y="113003"/>
                        </a:lnTo>
                        <a:lnTo>
                          <a:pt x="100563" y="111061"/>
                        </a:lnTo>
                        <a:cubicBezTo>
                          <a:pt x="100676" y="110536"/>
                          <a:pt x="100734" y="110002"/>
                          <a:pt x="100736" y="109465"/>
                        </a:cubicBezTo>
                        <a:cubicBezTo>
                          <a:pt x="100736" y="109101"/>
                          <a:pt x="100692" y="108739"/>
                          <a:pt x="100607" y="108385"/>
                        </a:cubicBezTo>
                        <a:cubicBezTo>
                          <a:pt x="99657" y="102430"/>
                          <a:pt x="91797" y="97942"/>
                          <a:pt x="82296" y="97942"/>
                        </a:cubicBezTo>
                        <a:lnTo>
                          <a:pt x="81908" y="97986"/>
                        </a:lnTo>
                        <a:cubicBezTo>
                          <a:pt x="81114" y="97998"/>
                          <a:pt x="80321" y="98056"/>
                          <a:pt x="79533" y="98158"/>
                        </a:cubicBezTo>
                        <a:cubicBezTo>
                          <a:pt x="79114" y="98145"/>
                          <a:pt x="78694" y="98174"/>
                          <a:pt x="78280" y="98244"/>
                        </a:cubicBezTo>
                        <a:cubicBezTo>
                          <a:pt x="75110" y="98625"/>
                          <a:pt x="72053" y="99653"/>
                          <a:pt x="69298" y="101266"/>
                        </a:cubicBezTo>
                        <a:cubicBezTo>
                          <a:pt x="69169" y="101351"/>
                          <a:pt x="69039" y="101395"/>
                          <a:pt x="68909" y="101480"/>
                        </a:cubicBezTo>
                        <a:cubicBezTo>
                          <a:pt x="66250" y="102939"/>
                          <a:pt x="64324" y="105443"/>
                          <a:pt x="63598" y="108385"/>
                        </a:cubicBezTo>
                        <a:cubicBezTo>
                          <a:pt x="63483" y="108910"/>
                          <a:pt x="63425" y="109445"/>
                          <a:pt x="63425" y="109982"/>
                        </a:cubicBezTo>
                        <a:cubicBezTo>
                          <a:pt x="63432" y="110358"/>
                          <a:pt x="63461" y="110732"/>
                          <a:pt x="63512" y="111104"/>
                        </a:cubicBezTo>
                        <a:lnTo>
                          <a:pt x="63857" y="113003"/>
                        </a:lnTo>
                        <a:lnTo>
                          <a:pt x="52629" y="113003"/>
                        </a:lnTo>
                        <a:cubicBezTo>
                          <a:pt x="51413" y="113003"/>
                          <a:pt x="50427" y="113988"/>
                          <a:pt x="50427" y="115204"/>
                        </a:cubicBezTo>
                        <a:cubicBezTo>
                          <a:pt x="50427" y="116419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5" y="117663"/>
                        </a:lnTo>
                        <a:cubicBezTo>
                          <a:pt x="68391" y="117837"/>
                          <a:pt x="68607" y="117923"/>
                          <a:pt x="68780" y="118052"/>
                        </a:cubicBezTo>
                        <a:cubicBezTo>
                          <a:pt x="69673" y="118617"/>
                          <a:pt x="70612" y="119108"/>
                          <a:pt x="71587" y="119520"/>
                        </a:cubicBezTo>
                        <a:cubicBezTo>
                          <a:pt x="71691" y="119554"/>
                          <a:pt x="71792" y="119598"/>
                          <a:pt x="71889" y="119649"/>
                        </a:cubicBezTo>
                        <a:cubicBezTo>
                          <a:pt x="73026" y="120098"/>
                          <a:pt x="74195" y="120458"/>
                          <a:pt x="75387" y="120727"/>
                        </a:cubicBezTo>
                        <a:cubicBezTo>
                          <a:pt x="75690" y="120814"/>
                          <a:pt x="75949" y="120857"/>
                          <a:pt x="76251" y="120943"/>
                        </a:cubicBezTo>
                        <a:cubicBezTo>
                          <a:pt x="76510" y="120987"/>
                          <a:pt x="76769" y="121030"/>
                          <a:pt x="77072" y="121073"/>
                        </a:cubicBezTo>
                        <a:cubicBezTo>
                          <a:pt x="77546" y="121159"/>
                          <a:pt x="78022" y="121246"/>
                          <a:pt x="78540" y="121288"/>
                        </a:cubicBezTo>
                        <a:lnTo>
                          <a:pt x="79964" y="121461"/>
                        </a:lnTo>
                        <a:lnTo>
                          <a:pt x="79964" y="174022"/>
                        </a:lnTo>
                        <a:lnTo>
                          <a:pt x="78669" y="174325"/>
                        </a:lnTo>
                        <a:cubicBezTo>
                          <a:pt x="77655" y="174517"/>
                          <a:pt x="76659" y="174791"/>
                          <a:pt x="75690" y="175144"/>
                        </a:cubicBezTo>
                        <a:cubicBezTo>
                          <a:pt x="75642" y="175138"/>
                          <a:pt x="75595" y="175154"/>
                          <a:pt x="75561" y="175188"/>
                        </a:cubicBezTo>
                        <a:lnTo>
                          <a:pt x="75430" y="175231"/>
                        </a:lnTo>
                        <a:cubicBezTo>
                          <a:pt x="74218" y="175657"/>
                          <a:pt x="73048" y="176191"/>
                          <a:pt x="71933" y="176828"/>
                        </a:cubicBezTo>
                        <a:cubicBezTo>
                          <a:pt x="71457" y="177086"/>
                          <a:pt x="70983" y="177475"/>
                          <a:pt x="70507" y="177777"/>
                        </a:cubicBezTo>
                        <a:cubicBezTo>
                          <a:pt x="69859" y="178208"/>
                          <a:pt x="69212" y="178597"/>
                          <a:pt x="68651" y="179028"/>
                        </a:cubicBezTo>
                        <a:cubicBezTo>
                          <a:pt x="68133" y="179417"/>
                          <a:pt x="67744" y="179891"/>
                          <a:pt x="67268" y="180323"/>
                        </a:cubicBezTo>
                        <a:cubicBezTo>
                          <a:pt x="66719" y="180793"/>
                          <a:pt x="66200" y="181298"/>
                          <a:pt x="65714" y="181833"/>
                        </a:cubicBezTo>
                        <a:cubicBezTo>
                          <a:pt x="65412" y="182178"/>
                          <a:pt x="65152" y="182566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0"/>
                          <a:pt x="95703" y="176679"/>
                          <a:pt x="91451" y="175187"/>
                        </a:cubicBezTo>
                        <a:cubicBezTo>
                          <a:pt x="90455" y="174815"/>
                          <a:pt x="89430" y="174526"/>
                          <a:pt x="88385" y="174325"/>
                        </a:cubicBezTo>
                        <a:lnTo>
                          <a:pt x="87090" y="174022"/>
                        </a:lnTo>
                        <a:lnTo>
                          <a:pt x="87090" y="121030"/>
                        </a:lnTo>
                        <a:lnTo>
                          <a:pt x="88342" y="120727"/>
                        </a:lnTo>
                        <a:cubicBezTo>
                          <a:pt x="90761" y="120192"/>
                          <a:pt x="93079" y="119275"/>
                          <a:pt x="95208" y="118009"/>
                        </a:cubicBezTo>
                        <a:lnTo>
                          <a:pt x="96072" y="117405"/>
                        </a:lnTo>
                        <a:lnTo>
                          <a:pt x="114425" y="117405"/>
                        </a:lnTo>
                        <a:cubicBezTo>
                          <a:pt x="115640" y="117400"/>
                          <a:pt x="116623" y="116417"/>
                          <a:pt x="116628" y="11520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37" name="Google Shape;3037;g2db7ae8c4ba_1_11"/>
                  <p:cNvSpPr/>
                  <p:nvPr/>
                </p:nvSpPr>
                <p:spPr>
                  <a:xfrm>
                    <a:off x="5441121" y="2947048"/>
                    <a:ext cx="34028" cy="20283"/>
                  </a:xfrm>
                  <a:custGeom>
                    <a:rect b="b" l="l" r="r" t="t"/>
                    <a:pathLst>
                      <a:path extrusionOk="0" h="20283" w="34028">
                        <a:moveTo>
                          <a:pt x="34362" y="9906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4"/>
                        </a:cubicBezTo>
                        <a:lnTo>
                          <a:pt x="17089" y="20264"/>
                        </a:lnTo>
                        <a:cubicBezTo>
                          <a:pt x="7934" y="20264"/>
                          <a:pt x="420" y="15819"/>
                          <a:pt x="334" y="10338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6"/>
                          <a:pt x="12954" y="-24"/>
                          <a:pt x="17218" y="24"/>
                        </a:cubicBezTo>
                        <a:lnTo>
                          <a:pt x="17564" y="-19"/>
                        </a:lnTo>
                        <a:cubicBezTo>
                          <a:pt x="26762" y="-19"/>
                          <a:pt x="34276" y="4426"/>
                          <a:pt x="34362" y="9906"/>
                        </a:cubicBezTo>
                        <a:close/>
                        <a:moveTo>
                          <a:pt x="27841" y="14223"/>
                        </a:moveTo>
                        <a:cubicBezTo>
                          <a:pt x="28835" y="13618"/>
                          <a:pt x="31080" y="11978"/>
                          <a:pt x="31080" y="9950"/>
                        </a:cubicBezTo>
                        <a:cubicBezTo>
                          <a:pt x="31037" y="6800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5"/>
                          <a:pt x="9983" y="4185"/>
                          <a:pt x="6811" y="6023"/>
                        </a:cubicBezTo>
                        <a:cubicBezTo>
                          <a:pt x="5861" y="6628"/>
                          <a:pt x="3573" y="8310"/>
                          <a:pt x="3615" y="10295"/>
                        </a:cubicBezTo>
                        <a:cubicBezTo>
                          <a:pt x="3658" y="13446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6"/>
                          <a:pt x="24684" y="16062"/>
                          <a:pt x="27841" y="1422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38" name="Google Shape;3038;g2db7ae8c4ba_1_11"/>
                <p:cNvGrpSpPr/>
                <p:nvPr/>
              </p:nvGrpSpPr>
              <p:grpSpPr>
                <a:xfrm>
                  <a:off x="3216327" y="1430515"/>
                  <a:ext cx="320728" cy="239680"/>
                  <a:chOff x="4998402" y="3162440"/>
                  <a:chExt cx="320728" cy="239680"/>
                </a:xfrm>
              </p:grpSpPr>
              <p:sp>
                <p:nvSpPr>
                  <p:cNvPr id="3039" name="Google Shape;3039;g2db7ae8c4ba_1_11"/>
                  <p:cNvSpPr/>
                  <p:nvPr/>
                </p:nvSpPr>
                <p:spPr>
                  <a:xfrm>
                    <a:off x="4998402" y="3361125"/>
                    <a:ext cx="320728" cy="40995"/>
                  </a:xfrm>
                  <a:custGeom>
                    <a:rect b="b" l="l" r="r" t="t"/>
                    <a:pathLst>
                      <a:path extrusionOk="0" h="40995" w="320728">
                        <a:moveTo>
                          <a:pt x="0" y="0"/>
                        </a:moveTo>
                        <a:lnTo>
                          <a:pt x="320729" y="0"/>
                        </a:lnTo>
                        <a:lnTo>
                          <a:pt x="320729" y="40996"/>
                        </a:lnTo>
                        <a:lnTo>
                          <a:pt x="0" y="40996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40" name="Google Shape;3040;g2db7ae8c4ba_1_11"/>
                  <p:cNvSpPr/>
                  <p:nvPr/>
                </p:nvSpPr>
                <p:spPr>
                  <a:xfrm>
                    <a:off x="5114135" y="3239171"/>
                    <a:ext cx="87275" cy="99642"/>
                  </a:xfrm>
                  <a:custGeom>
                    <a:rect b="b" l="l" r="r" t="t"/>
                    <a:pathLst>
                      <a:path extrusionOk="0" h="99642" w="87275">
                        <a:moveTo>
                          <a:pt x="87609" y="3736"/>
                        </a:moveTo>
                        <a:lnTo>
                          <a:pt x="72625" y="66007"/>
                        </a:lnTo>
                        <a:lnTo>
                          <a:pt x="72970" y="66568"/>
                        </a:lnTo>
                        <a:cubicBezTo>
                          <a:pt x="74551" y="69420"/>
                          <a:pt x="75369" y="72630"/>
                          <a:pt x="75344" y="75890"/>
                        </a:cubicBezTo>
                        <a:lnTo>
                          <a:pt x="75344" y="99624"/>
                        </a:lnTo>
                        <a:lnTo>
                          <a:pt x="9100" y="99624"/>
                        </a:lnTo>
                        <a:lnTo>
                          <a:pt x="9100" y="75889"/>
                        </a:lnTo>
                        <a:cubicBezTo>
                          <a:pt x="9000" y="71113"/>
                          <a:pt x="10820" y="66497"/>
                          <a:pt x="14153" y="63072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7"/>
                        </a:lnTo>
                        <a:lnTo>
                          <a:pt x="62347" y="59707"/>
                        </a:lnTo>
                        <a:cubicBezTo>
                          <a:pt x="63414" y="59720"/>
                          <a:pt x="64475" y="59879"/>
                          <a:pt x="65499" y="60181"/>
                        </a:cubicBezTo>
                        <a:lnTo>
                          <a:pt x="67140" y="60698"/>
                        </a:lnTo>
                        <a:lnTo>
                          <a:pt x="81433" y="1233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41" name="Google Shape;3041;g2db7ae8c4ba_1_11"/>
                  <p:cNvSpPr/>
                  <p:nvPr/>
                </p:nvSpPr>
                <p:spPr>
                  <a:xfrm>
                    <a:off x="5130071" y="3162440"/>
                    <a:ext cx="55750" cy="53957"/>
                  </a:xfrm>
                  <a:custGeom>
                    <a:rect b="b" l="l" r="r" t="t"/>
                    <a:pathLst>
                      <a:path extrusionOk="0" h="53957" w="55750">
                        <a:moveTo>
                          <a:pt x="56041" y="37616"/>
                        </a:moveTo>
                        <a:cubicBezTo>
                          <a:pt x="56033" y="37947"/>
                          <a:pt x="56048" y="38279"/>
                          <a:pt x="56084" y="38608"/>
                        </a:cubicBezTo>
                        <a:cubicBezTo>
                          <a:pt x="52542" y="43485"/>
                          <a:pt x="48275" y="47793"/>
                          <a:pt x="43431" y="51382"/>
                        </a:cubicBezTo>
                        <a:cubicBezTo>
                          <a:pt x="37972" y="53175"/>
                          <a:pt x="32247" y="54021"/>
                          <a:pt x="26503" y="53884"/>
                        </a:cubicBezTo>
                        <a:cubicBezTo>
                          <a:pt x="21556" y="54168"/>
                          <a:pt x="16610" y="53327"/>
                          <a:pt x="12036" y="51424"/>
                        </a:cubicBezTo>
                        <a:cubicBezTo>
                          <a:pt x="8965" y="49027"/>
                          <a:pt x="6309" y="46140"/>
                          <a:pt x="4176" y="42880"/>
                        </a:cubicBezTo>
                        <a:lnTo>
                          <a:pt x="4176" y="42319"/>
                        </a:lnTo>
                        <a:lnTo>
                          <a:pt x="3745" y="42319"/>
                        </a:lnTo>
                        <a:cubicBezTo>
                          <a:pt x="2881" y="41197"/>
                          <a:pt x="2103" y="40075"/>
                          <a:pt x="1456" y="39126"/>
                        </a:cubicBezTo>
                        <a:lnTo>
                          <a:pt x="1413" y="39083"/>
                        </a:lnTo>
                        <a:cubicBezTo>
                          <a:pt x="1024" y="38522"/>
                          <a:pt x="679" y="37961"/>
                          <a:pt x="334" y="37529"/>
                        </a:cubicBezTo>
                        <a:lnTo>
                          <a:pt x="1586" y="34853"/>
                        </a:lnTo>
                        <a:lnTo>
                          <a:pt x="1715" y="34552"/>
                        </a:lnTo>
                        <a:lnTo>
                          <a:pt x="1758" y="34120"/>
                        </a:lnTo>
                        <a:cubicBezTo>
                          <a:pt x="1822" y="33909"/>
                          <a:pt x="1865" y="33692"/>
                          <a:pt x="1887" y="33473"/>
                        </a:cubicBezTo>
                        <a:lnTo>
                          <a:pt x="1887" y="29934"/>
                        </a:lnTo>
                        <a:cubicBezTo>
                          <a:pt x="173" y="15205"/>
                          <a:pt x="10732" y="1876"/>
                          <a:pt x="25472" y="163"/>
                        </a:cubicBezTo>
                        <a:cubicBezTo>
                          <a:pt x="40211" y="-1550"/>
                          <a:pt x="53549" y="9002"/>
                          <a:pt x="55263" y="23731"/>
                        </a:cubicBezTo>
                        <a:cubicBezTo>
                          <a:pt x="55503" y="25792"/>
                          <a:pt x="55503" y="27873"/>
                          <a:pt x="55263" y="29934"/>
                        </a:cubicBezTo>
                        <a:lnTo>
                          <a:pt x="55263" y="35069"/>
                        </a:lnTo>
                        <a:lnTo>
                          <a:pt x="55393" y="35372"/>
                        </a:lnTo>
                        <a:cubicBezTo>
                          <a:pt x="55387" y="35531"/>
                          <a:pt x="55401" y="35691"/>
                          <a:pt x="55436" y="35846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42" name="Google Shape;3042;g2db7ae8c4ba_1_11"/>
                <p:cNvGrpSpPr/>
                <p:nvPr/>
              </p:nvGrpSpPr>
              <p:grpSpPr>
                <a:xfrm>
                  <a:off x="3183513" y="1424112"/>
                  <a:ext cx="381012" cy="256077"/>
                  <a:chOff x="4965588" y="3156037"/>
                  <a:chExt cx="381012" cy="256077"/>
                </a:xfrm>
              </p:grpSpPr>
              <p:sp>
                <p:nvSpPr>
                  <p:cNvPr id="3043" name="Google Shape;3043;g2db7ae8c4ba_1_11"/>
                  <p:cNvSpPr/>
                  <p:nvPr/>
                </p:nvSpPr>
                <p:spPr>
                  <a:xfrm>
                    <a:off x="4965588" y="3156037"/>
                    <a:ext cx="381012" cy="256077"/>
                  </a:xfrm>
                  <a:custGeom>
                    <a:rect b="b" l="l" r="r" t="t"/>
                    <a:pathLst>
                      <a:path extrusionOk="0" h="256077" w="381012">
                        <a:moveTo>
                          <a:pt x="381347" y="182913"/>
                        </a:moveTo>
                        <a:lnTo>
                          <a:pt x="381347" y="201944"/>
                        </a:lnTo>
                        <a:cubicBezTo>
                          <a:pt x="381348" y="203754"/>
                          <a:pt x="379880" y="205222"/>
                          <a:pt x="378069" y="205223"/>
                        </a:cubicBezTo>
                        <a:cubicBezTo>
                          <a:pt x="378068" y="205223"/>
                          <a:pt x="378067" y="205223"/>
                          <a:pt x="378065" y="205223"/>
                        </a:cubicBezTo>
                        <a:lnTo>
                          <a:pt x="363814" y="205223"/>
                        </a:lnTo>
                        <a:lnTo>
                          <a:pt x="363814" y="247816"/>
                        </a:lnTo>
                        <a:cubicBezTo>
                          <a:pt x="364088" y="248336"/>
                          <a:pt x="364236" y="248912"/>
                          <a:pt x="364246" y="249499"/>
                        </a:cubicBezTo>
                        <a:lnTo>
                          <a:pt x="364246" y="252779"/>
                        </a:lnTo>
                        <a:cubicBezTo>
                          <a:pt x="364247" y="254589"/>
                          <a:pt x="362779" y="256058"/>
                          <a:pt x="360967" y="256059"/>
                        </a:cubicBezTo>
                        <a:cubicBezTo>
                          <a:pt x="360966" y="256059"/>
                          <a:pt x="360965" y="256059"/>
                          <a:pt x="360964" y="256059"/>
                        </a:cubicBezTo>
                        <a:lnTo>
                          <a:pt x="28273" y="256059"/>
                        </a:lnTo>
                        <a:cubicBezTo>
                          <a:pt x="26015" y="255182"/>
                          <a:pt x="24228" y="253397"/>
                          <a:pt x="23351" y="251139"/>
                        </a:cubicBezTo>
                        <a:lnTo>
                          <a:pt x="23351" y="205223"/>
                        </a:lnTo>
                        <a:lnTo>
                          <a:pt x="3616" y="205223"/>
                        </a:lnTo>
                        <a:cubicBezTo>
                          <a:pt x="1804" y="205224"/>
                          <a:pt x="335" y="203758"/>
                          <a:pt x="334" y="201948"/>
                        </a:cubicBezTo>
                        <a:cubicBezTo>
                          <a:pt x="334" y="201946"/>
                          <a:pt x="334" y="201945"/>
                          <a:pt x="334" y="201944"/>
                        </a:cubicBezTo>
                        <a:lnTo>
                          <a:pt x="334" y="182913"/>
                        </a:lnTo>
                        <a:cubicBezTo>
                          <a:pt x="333" y="181102"/>
                          <a:pt x="1801" y="179634"/>
                          <a:pt x="3613" y="179633"/>
                        </a:cubicBezTo>
                        <a:cubicBezTo>
                          <a:pt x="3614" y="179633"/>
                          <a:pt x="3615" y="179633"/>
                          <a:pt x="3616" y="179633"/>
                        </a:cubicBezTo>
                        <a:lnTo>
                          <a:pt x="59021" y="179633"/>
                        </a:lnTo>
                        <a:cubicBezTo>
                          <a:pt x="62660" y="174743"/>
                          <a:pt x="67662" y="171036"/>
                          <a:pt x="73401" y="168974"/>
                        </a:cubicBezTo>
                        <a:lnTo>
                          <a:pt x="73401" y="127029"/>
                        </a:lnTo>
                        <a:cubicBezTo>
                          <a:pt x="70728" y="126393"/>
                          <a:pt x="68166" y="125360"/>
                          <a:pt x="65800" y="123965"/>
                        </a:cubicBezTo>
                        <a:lnTo>
                          <a:pt x="52629" y="123965"/>
                        </a:lnTo>
                        <a:cubicBezTo>
                          <a:pt x="47788" y="123965"/>
                          <a:pt x="43863" y="120043"/>
                          <a:pt x="43863" y="115205"/>
                        </a:cubicBezTo>
                        <a:cubicBezTo>
                          <a:pt x="43863" y="110367"/>
                          <a:pt x="47788" y="106444"/>
                          <a:pt x="52629" y="106444"/>
                        </a:cubicBezTo>
                        <a:lnTo>
                          <a:pt x="57294" y="106444"/>
                        </a:lnTo>
                        <a:cubicBezTo>
                          <a:pt x="58491" y="101995"/>
                          <a:pt x="61412" y="98206"/>
                          <a:pt x="65412" y="95915"/>
                        </a:cubicBezTo>
                        <a:cubicBezTo>
                          <a:pt x="70368" y="92943"/>
                          <a:pt x="76041" y="91376"/>
                          <a:pt x="81822" y="91384"/>
                        </a:cubicBezTo>
                        <a:lnTo>
                          <a:pt x="82298" y="91383"/>
                        </a:lnTo>
                        <a:cubicBezTo>
                          <a:pt x="91924" y="90622"/>
                          <a:pt x="101143" y="95413"/>
                          <a:pt x="106048" y="103725"/>
                        </a:cubicBezTo>
                        <a:lnTo>
                          <a:pt x="136925" y="82623"/>
                        </a:lnTo>
                        <a:cubicBezTo>
                          <a:pt x="137189" y="82463"/>
                          <a:pt x="137463" y="82319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3" y="65901"/>
                          <a:pt x="162339" y="58843"/>
                          <a:pt x="162144" y="51682"/>
                        </a:cubicBezTo>
                        <a:cubicBezTo>
                          <a:pt x="160590" y="49439"/>
                          <a:pt x="159381" y="47669"/>
                          <a:pt x="159078" y="47194"/>
                        </a:cubicBezTo>
                        <a:lnTo>
                          <a:pt x="158819" y="46805"/>
                        </a:lnTo>
                        <a:cubicBezTo>
                          <a:pt x="158500" y="46332"/>
                          <a:pt x="158321" y="45779"/>
                          <a:pt x="158302" y="45209"/>
                        </a:cubicBezTo>
                        <a:lnTo>
                          <a:pt x="158215" y="43828"/>
                        </a:lnTo>
                        <a:cubicBezTo>
                          <a:pt x="158173" y="43283"/>
                          <a:pt x="158262" y="42735"/>
                          <a:pt x="158474" y="42231"/>
                        </a:cubicBezTo>
                        <a:lnTo>
                          <a:pt x="159855" y="39341"/>
                        </a:lnTo>
                        <a:lnTo>
                          <a:pt x="159855" y="36493"/>
                        </a:lnTo>
                        <a:cubicBezTo>
                          <a:pt x="158135" y="18129"/>
                          <a:pt x="171637" y="1848"/>
                          <a:pt x="190013" y="129"/>
                        </a:cubicBezTo>
                        <a:cubicBezTo>
                          <a:pt x="208390" y="-1591"/>
                          <a:pt x="224682" y="11902"/>
                          <a:pt x="226402" y="30265"/>
                        </a:cubicBezTo>
                        <a:cubicBezTo>
                          <a:pt x="226596" y="32337"/>
                          <a:pt x="226596" y="34421"/>
                          <a:pt x="226402" y="36493"/>
                        </a:cubicBezTo>
                        <a:lnTo>
                          <a:pt x="226402" y="40851"/>
                        </a:lnTo>
                        <a:lnTo>
                          <a:pt x="226964" y="42663"/>
                        </a:lnTo>
                        <a:cubicBezTo>
                          <a:pt x="227084" y="42995"/>
                          <a:pt x="227142" y="43346"/>
                          <a:pt x="227136" y="43699"/>
                        </a:cubicBezTo>
                        <a:cubicBezTo>
                          <a:pt x="227122" y="44059"/>
                          <a:pt x="227136" y="44420"/>
                          <a:pt x="227180" y="44778"/>
                        </a:cubicBezTo>
                        <a:lnTo>
                          <a:pt x="227309" y="45511"/>
                        </a:lnTo>
                        <a:cubicBezTo>
                          <a:pt x="227469" y="46413"/>
                          <a:pt x="227233" y="47340"/>
                          <a:pt x="226662" y="48057"/>
                        </a:cubicBezTo>
                        <a:lnTo>
                          <a:pt x="226230" y="48662"/>
                        </a:lnTo>
                        <a:cubicBezTo>
                          <a:pt x="225927" y="49050"/>
                          <a:pt x="224804" y="50474"/>
                          <a:pt x="223293" y="52287"/>
                        </a:cubicBezTo>
                        <a:cubicBezTo>
                          <a:pt x="223047" y="59320"/>
                          <a:pt x="221480" y="66244"/>
                          <a:pt x="218673" y="72698"/>
                        </a:cubicBezTo>
                        <a:lnTo>
                          <a:pt x="222602" y="74424"/>
                        </a:lnTo>
                        <a:lnTo>
                          <a:pt x="244410" y="83271"/>
                        </a:lnTo>
                        <a:lnTo>
                          <a:pt x="254386" y="87112"/>
                        </a:lnTo>
                        <a:cubicBezTo>
                          <a:pt x="255044" y="87381"/>
                          <a:pt x="255603" y="87849"/>
                          <a:pt x="255984" y="88450"/>
                        </a:cubicBezTo>
                        <a:lnTo>
                          <a:pt x="256976" y="90089"/>
                        </a:lnTo>
                        <a:lnTo>
                          <a:pt x="301154" y="133934"/>
                        </a:lnTo>
                        <a:cubicBezTo>
                          <a:pt x="305235" y="132242"/>
                          <a:pt x="309604" y="131348"/>
                          <a:pt x="314023" y="131301"/>
                        </a:cubicBezTo>
                        <a:lnTo>
                          <a:pt x="314498" y="131301"/>
                        </a:lnTo>
                        <a:cubicBezTo>
                          <a:pt x="328058" y="131301"/>
                          <a:pt x="338811" y="138853"/>
                          <a:pt x="339458" y="148563"/>
                        </a:cubicBezTo>
                        <a:lnTo>
                          <a:pt x="345158" y="148563"/>
                        </a:lnTo>
                        <a:cubicBezTo>
                          <a:pt x="350000" y="148563"/>
                          <a:pt x="353925" y="152485"/>
                          <a:pt x="353925" y="157323"/>
                        </a:cubicBezTo>
                        <a:cubicBezTo>
                          <a:pt x="353925" y="162161"/>
                          <a:pt x="350000" y="166083"/>
                          <a:pt x="345158" y="166083"/>
                        </a:cubicBezTo>
                        <a:lnTo>
                          <a:pt x="325251" y="166083"/>
                        </a:lnTo>
                        <a:cubicBezTo>
                          <a:pt x="324991" y="166169"/>
                          <a:pt x="324690" y="166298"/>
                          <a:pt x="324387" y="166385"/>
                        </a:cubicBezTo>
                        <a:lnTo>
                          <a:pt x="324387" y="170442"/>
                        </a:lnTo>
                        <a:cubicBezTo>
                          <a:pt x="329547" y="172270"/>
                          <a:pt x="334124" y="175443"/>
                          <a:pt x="337645" y="179633"/>
                        </a:cubicBezTo>
                        <a:lnTo>
                          <a:pt x="378065" y="179633"/>
                        </a:lnTo>
                        <a:cubicBezTo>
                          <a:pt x="379877" y="179632"/>
                          <a:pt x="381346" y="181100"/>
                          <a:pt x="381346" y="182911"/>
                        </a:cubicBezTo>
                        <a:cubicBezTo>
                          <a:pt x="381346" y="182911"/>
                          <a:pt x="381346" y="182912"/>
                          <a:pt x="381346" y="182913"/>
                        </a:cubicBezTo>
                        <a:close/>
                        <a:moveTo>
                          <a:pt x="374740" y="198664"/>
                        </a:moveTo>
                        <a:lnTo>
                          <a:pt x="374740" y="193831"/>
                        </a:lnTo>
                        <a:lnTo>
                          <a:pt x="6897" y="193831"/>
                        </a:lnTo>
                        <a:lnTo>
                          <a:pt x="6897" y="198664"/>
                        </a:lnTo>
                        <a:lnTo>
                          <a:pt x="374740" y="198664"/>
                        </a:lnTo>
                        <a:close/>
                        <a:moveTo>
                          <a:pt x="374740" y="190551"/>
                        </a:moveTo>
                        <a:lnTo>
                          <a:pt x="374740" y="186193"/>
                        </a:lnTo>
                        <a:lnTo>
                          <a:pt x="6897" y="186193"/>
                        </a:lnTo>
                        <a:lnTo>
                          <a:pt x="6897" y="190551"/>
                        </a:lnTo>
                        <a:close/>
                        <a:moveTo>
                          <a:pt x="353925" y="246220"/>
                        </a:moveTo>
                        <a:lnTo>
                          <a:pt x="353925" y="205223"/>
                        </a:lnTo>
                        <a:lnTo>
                          <a:pt x="33196" y="205223"/>
                        </a:lnTo>
                        <a:lnTo>
                          <a:pt x="33196" y="246220"/>
                        </a:lnTo>
                        <a:close/>
                        <a:moveTo>
                          <a:pt x="347361" y="157323"/>
                        </a:moveTo>
                        <a:cubicBezTo>
                          <a:pt x="347356" y="156109"/>
                          <a:pt x="346373" y="155127"/>
                          <a:pt x="345158" y="155122"/>
                        </a:cubicBezTo>
                        <a:lnTo>
                          <a:pt x="331124" y="155122"/>
                        </a:lnTo>
                        <a:lnTo>
                          <a:pt x="332161" y="152835"/>
                        </a:lnTo>
                        <a:cubicBezTo>
                          <a:pt x="332452" y="152144"/>
                          <a:pt x="332655" y="151419"/>
                          <a:pt x="332764" y="150678"/>
                        </a:cubicBezTo>
                        <a:cubicBezTo>
                          <a:pt x="332808" y="150418"/>
                          <a:pt x="332851" y="150159"/>
                          <a:pt x="332895" y="149857"/>
                        </a:cubicBezTo>
                        <a:lnTo>
                          <a:pt x="332895" y="149382"/>
                        </a:lnTo>
                        <a:cubicBezTo>
                          <a:pt x="332808" y="143039"/>
                          <a:pt x="324560" y="137861"/>
                          <a:pt x="314498" y="137861"/>
                        </a:cubicBezTo>
                        <a:lnTo>
                          <a:pt x="314066" y="137861"/>
                        </a:lnTo>
                        <a:cubicBezTo>
                          <a:pt x="312900" y="137904"/>
                          <a:pt x="311778" y="137989"/>
                          <a:pt x="310655" y="138120"/>
                        </a:cubicBezTo>
                        <a:lnTo>
                          <a:pt x="309359" y="138378"/>
                        </a:lnTo>
                        <a:cubicBezTo>
                          <a:pt x="308704" y="138466"/>
                          <a:pt x="308055" y="138596"/>
                          <a:pt x="307416" y="138766"/>
                        </a:cubicBezTo>
                        <a:cubicBezTo>
                          <a:pt x="306941" y="138896"/>
                          <a:pt x="306466" y="139026"/>
                          <a:pt x="305991" y="139198"/>
                        </a:cubicBezTo>
                        <a:cubicBezTo>
                          <a:pt x="305429" y="139371"/>
                          <a:pt x="304868" y="139543"/>
                          <a:pt x="304350" y="139759"/>
                        </a:cubicBezTo>
                        <a:cubicBezTo>
                          <a:pt x="303918" y="139932"/>
                          <a:pt x="303529" y="140147"/>
                          <a:pt x="303097" y="140320"/>
                        </a:cubicBezTo>
                        <a:cubicBezTo>
                          <a:pt x="302418" y="140631"/>
                          <a:pt x="301755" y="140977"/>
                          <a:pt x="301111" y="141356"/>
                        </a:cubicBezTo>
                        <a:lnTo>
                          <a:pt x="300031" y="142090"/>
                        </a:lnTo>
                        <a:lnTo>
                          <a:pt x="252787" y="95138"/>
                        </a:lnTo>
                        <a:lnTo>
                          <a:pt x="252529" y="95225"/>
                        </a:lnTo>
                        <a:lnTo>
                          <a:pt x="251665" y="93930"/>
                        </a:lnTo>
                        <a:lnTo>
                          <a:pt x="251622" y="93887"/>
                        </a:lnTo>
                        <a:lnTo>
                          <a:pt x="251536" y="93714"/>
                        </a:lnTo>
                        <a:lnTo>
                          <a:pt x="250974" y="92850"/>
                        </a:lnTo>
                        <a:lnTo>
                          <a:pt x="242424" y="89572"/>
                        </a:lnTo>
                        <a:lnTo>
                          <a:pt x="241992" y="89399"/>
                        </a:lnTo>
                        <a:lnTo>
                          <a:pt x="239271" y="88319"/>
                        </a:lnTo>
                        <a:lnTo>
                          <a:pt x="224718" y="148821"/>
                        </a:lnTo>
                        <a:cubicBezTo>
                          <a:pt x="226380" y="152020"/>
                          <a:pt x="227240" y="155574"/>
                          <a:pt x="227223" y="159179"/>
                        </a:cubicBezTo>
                        <a:lnTo>
                          <a:pt x="227223" y="182913"/>
                        </a:lnTo>
                        <a:lnTo>
                          <a:pt x="239746" y="182913"/>
                        </a:lnTo>
                        <a:lnTo>
                          <a:pt x="243935" y="138249"/>
                        </a:lnTo>
                        <a:lnTo>
                          <a:pt x="296965" y="178209"/>
                        </a:lnTo>
                        <a:cubicBezTo>
                          <a:pt x="299432" y="176179"/>
                          <a:pt x="302239" y="174601"/>
                          <a:pt x="305257" y="173548"/>
                        </a:cubicBezTo>
                        <a:cubicBezTo>
                          <a:pt x="305947" y="173290"/>
                          <a:pt x="306681" y="173074"/>
                          <a:pt x="307416" y="172858"/>
                        </a:cubicBezTo>
                        <a:lnTo>
                          <a:pt x="307416" y="164012"/>
                        </a:lnTo>
                        <a:cubicBezTo>
                          <a:pt x="306034" y="163712"/>
                          <a:pt x="304677" y="163308"/>
                          <a:pt x="303357" y="162803"/>
                        </a:cubicBezTo>
                        <a:lnTo>
                          <a:pt x="283362" y="162803"/>
                        </a:lnTo>
                        <a:cubicBezTo>
                          <a:pt x="280333" y="162803"/>
                          <a:pt x="277878" y="160349"/>
                          <a:pt x="277878" y="157323"/>
                        </a:cubicBezTo>
                        <a:cubicBezTo>
                          <a:pt x="277878" y="154295"/>
                          <a:pt x="280333" y="151842"/>
                          <a:pt x="283362" y="151842"/>
                        </a:cubicBezTo>
                        <a:lnTo>
                          <a:pt x="297700" y="152101"/>
                        </a:lnTo>
                        <a:cubicBezTo>
                          <a:pt x="297428" y="151383"/>
                          <a:pt x="297281" y="150624"/>
                          <a:pt x="297268" y="149857"/>
                        </a:cubicBezTo>
                        <a:lnTo>
                          <a:pt x="297268" y="149771"/>
                        </a:lnTo>
                        <a:cubicBezTo>
                          <a:pt x="297570" y="146801"/>
                          <a:pt x="299336" y="144179"/>
                          <a:pt x="301974" y="142780"/>
                        </a:cubicBezTo>
                        <a:cubicBezTo>
                          <a:pt x="305648" y="140611"/>
                          <a:pt x="309842" y="139478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11" y="143945"/>
                          <a:pt x="331253" y="149425"/>
                        </a:cubicBezTo>
                        <a:cubicBezTo>
                          <a:pt x="330980" y="152427"/>
                          <a:pt x="329210" y="155089"/>
                          <a:pt x="326546" y="156503"/>
                        </a:cubicBezTo>
                        <a:cubicBezTo>
                          <a:pt x="322870" y="158662"/>
                          <a:pt x="318675" y="159781"/>
                          <a:pt x="314412" y="159739"/>
                        </a:cubicBezTo>
                        <a:lnTo>
                          <a:pt x="314023" y="159783"/>
                        </a:lnTo>
                        <a:cubicBezTo>
                          <a:pt x="309051" y="159967"/>
                          <a:pt x="304169" y="158427"/>
                          <a:pt x="300203" y="155424"/>
                        </a:cubicBezTo>
                        <a:lnTo>
                          <a:pt x="283319" y="155122"/>
                        </a:lnTo>
                        <a:cubicBezTo>
                          <a:pt x="282103" y="155145"/>
                          <a:pt x="281136" y="156150"/>
                          <a:pt x="281159" y="157365"/>
                        </a:cubicBezTo>
                        <a:cubicBezTo>
                          <a:pt x="281182" y="158564"/>
                          <a:pt x="282162" y="159524"/>
                          <a:pt x="283362" y="159524"/>
                        </a:cubicBezTo>
                        <a:lnTo>
                          <a:pt x="304263" y="159653"/>
                        </a:lnTo>
                        <a:cubicBezTo>
                          <a:pt x="305895" y="160286"/>
                          <a:pt x="307589" y="160749"/>
                          <a:pt x="309316" y="161034"/>
                        </a:cubicBezTo>
                        <a:lnTo>
                          <a:pt x="310697" y="161250"/>
                        </a:lnTo>
                        <a:lnTo>
                          <a:pt x="310697" y="175534"/>
                        </a:lnTo>
                        <a:lnTo>
                          <a:pt x="309402" y="175793"/>
                        </a:lnTo>
                        <a:cubicBezTo>
                          <a:pt x="308358" y="175994"/>
                          <a:pt x="307332" y="176282"/>
                          <a:pt x="306336" y="176655"/>
                        </a:cubicBezTo>
                        <a:cubicBezTo>
                          <a:pt x="302690" y="177929"/>
                          <a:pt x="299413" y="180078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5"/>
                        </a:lnTo>
                        <a:cubicBezTo>
                          <a:pt x="330822" y="181920"/>
                          <a:pt x="330303" y="181532"/>
                          <a:pt x="329785" y="181101"/>
                        </a:cubicBezTo>
                        <a:cubicBezTo>
                          <a:pt x="329388" y="180719"/>
                          <a:pt x="328970" y="180358"/>
                          <a:pt x="328533" y="180021"/>
                        </a:cubicBezTo>
                        <a:cubicBezTo>
                          <a:pt x="327972" y="179633"/>
                          <a:pt x="327367" y="179288"/>
                          <a:pt x="326806" y="178899"/>
                        </a:cubicBezTo>
                        <a:cubicBezTo>
                          <a:pt x="326374" y="178641"/>
                          <a:pt x="325941" y="178339"/>
                          <a:pt x="325510" y="178080"/>
                        </a:cubicBezTo>
                        <a:cubicBezTo>
                          <a:pt x="324540" y="177596"/>
                          <a:pt x="323545" y="177164"/>
                          <a:pt x="322530" y="176785"/>
                        </a:cubicBezTo>
                        <a:lnTo>
                          <a:pt x="322185" y="176656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3"/>
                        </a:cubicBezTo>
                        <a:lnTo>
                          <a:pt x="317823" y="175534"/>
                        </a:lnTo>
                        <a:lnTo>
                          <a:pt x="317823" y="161163"/>
                        </a:lnTo>
                        <a:lnTo>
                          <a:pt x="319162" y="160905"/>
                        </a:lnTo>
                        <a:cubicBezTo>
                          <a:pt x="319723" y="160776"/>
                          <a:pt x="320285" y="160645"/>
                          <a:pt x="320802" y="160516"/>
                        </a:cubicBezTo>
                        <a:cubicBezTo>
                          <a:pt x="321607" y="160332"/>
                          <a:pt x="322400" y="160101"/>
                          <a:pt x="323178" y="159825"/>
                        </a:cubicBezTo>
                        <a:cubicBezTo>
                          <a:pt x="323400" y="159773"/>
                          <a:pt x="323616" y="159702"/>
                          <a:pt x="323825" y="159610"/>
                        </a:cubicBezTo>
                        <a:lnTo>
                          <a:pt x="324387" y="159523"/>
                        </a:lnTo>
                        <a:lnTo>
                          <a:pt x="345158" y="159523"/>
                        </a:lnTo>
                        <a:cubicBezTo>
                          <a:pt x="346372" y="159518"/>
                          <a:pt x="347356" y="158536"/>
                          <a:pt x="347361" y="157323"/>
                        </a:cubicBezTo>
                        <a:close/>
                        <a:moveTo>
                          <a:pt x="324775" y="153741"/>
                        </a:moveTo>
                        <a:cubicBezTo>
                          <a:pt x="325769" y="153137"/>
                          <a:pt x="328014" y="151497"/>
                          <a:pt x="327972" y="149469"/>
                        </a:cubicBezTo>
                        <a:cubicBezTo>
                          <a:pt x="327928" y="146318"/>
                          <a:pt x="322185" y="142780"/>
                          <a:pt x="314498" y="142780"/>
                        </a:cubicBezTo>
                        <a:lnTo>
                          <a:pt x="314152" y="142780"/>
                        </a:lnTo>
                        <a:cubicBezTo>
                          <a:pt x="310499" y="142761"/>
                          <a:pt x="306907" y="143714"/>
                          <a:pt x="303745" y="145542"/>
                        </a:cubicBezTo>
                        <a:cubicBezTo>
                          <a:pt x="302795" y="146146"/>
                          <a:pt x="300507" y="147786"/>
                          <a:pt x="300550" y="149814"/>
                        </a:cubicBezTo>
                        <a:cubicBezTo>
                          <a:pt x="300592" y="152965"/>
                          <a:pt x="306336" y="156459"/>
                          <a:pt x="314023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8" y="182055"/>
                          <a:pt x="293810" y="181233"/>
                          <a:pt x="294547" y="180453"/>
                        </a:cubicBezTo>
                        <a:lnTo>
                          <a:pt x="246656" y="144419"/>
                        </a:lnTo>
                        <a:lnTo>
                          <a:pt x="243029" y="182913"/>
                        </a:lnTo>
                        <a:close/>
                        <a:moveTo>
                          <a:pt x="221220" y="149296"/>
                        </a:moveTo>
                        <a:lnTo>
                          <a:pt x="236205" y="87025"/>
                        </a:lnTo>
                        <a:lnTo>
                          <a:pt x="230030" y="84522"/>
                        </a:lnTo>
                        <a:lnTo>
                          <a:pt x="215736" y="143989"/>
                        </a:lnTo>
                        <a:lnTo>
                          <a:pt x="214095" y="143470"/>
                        </a:lnTo>
                        <a:cubicBezTo>
                          <a:pt x="213071" y="143168"/>
                          <a:pt x="212010" y="143009"/>
                          <a:pt x="210942" y="142996"/>
                        </a:cubicBezTo>
                        <a:lnTo>
                          <a:pt x="169529" y="142996"/>
                        </a:lnTo>
                        <a:lnTo>
                          <a:pt x="155192" y="83271"/>
                        </a:lnTo>
                        <a:lnTo>
                          <a:pt x="148930" y="85386"/>
                        </a:lnTo>
                        <a:lnTo>
                          <a:pt x="163440" y="145715"/>
                        </a:lnTo>
                        <a:lnTo>
                          <a:pt x="162749" y="146361"/>
                        </a:lnTo>
                        <a:cubicBezTo>
                          <a:pt x="159416" y="149786"/>
                          <a:pt x="157596" y="154403"/>
                          <a:pt x="157697" y="159178"/>
                        </a:cubicBezTo>
                        <a:lnTo>
                          <a:pt x="157697" y="182913"/>
                        </a:lnTo>
                        <a:lnTo>
                          <a:pt x="223941" y="182913"/>
                        </a:lnTo>
                        <a:lnTo>
                          <a:pt x="223941" y="159179"/>
                        </a:lnTo>
                        <a:cubicBezTo>
                          <a:pt x="223965" y="155919"/>
                          <a:pt x="223147" y="152708"/>
                          <a:pt x="221565" y="149857"/>
                        </a:cubicBezTo>
                        <a:close/>
                        <a:moveTo>
                          <a:pt x="213360" y="139932"/>
                        </a:moveTo>
                        <a:lnTo>
                          <a:pt x="226920" y="83487"/>
                        </a:lnTo>
                        <a:lnTo>
                          <a:pt x="219968" y="80423"/>
                        </a:lnTo>
                        <a:lnTo>
                          <a:pt x="216470" y="78998"/>
                        </a:lnTo>
                        <a:lnTo>
                          <a:pt x="199066" y="99324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9"/>
                        </a:lnTo>
                        <a:lnTo>
                          <a:pt x="158302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5"/>
                          <a:pt x="213360" y="139932"/>
                        </a:cubicBezTo>
                        <a:close/>
                        <a:moveTo>
                          <a:pt x="220615" y="45166"/>
                        </a:moveTo>
                        <a:cubicBezTo>
                          <a:pt x="220580" y="44836"/>
                          <a:pt x="220566" y="44505"/>
                          <a:pt x="220573" y="44173"/>
                        </a:cubicBezTo>
                        <a:lnTo>
                          <a:pt x="219968" y="42404"/>
                        </a:lnTo>
                        <a:cubicBezTo>
                          <a:pt x="219932" y="42248"/>
                          <a:pt x="219918" y="42089"/>
                          <a:pt x="219925" y="41930"/>
                        </a:cubicBezTo>
                        <a:lnTo>
                          <a:pt x="219796" y="41628"/>
                        </a:lnTo>
                        <a:lnTo>
                          <a:pt x="219796" y="36493"/>
                        </a:lnTo>
                        <a:cubicBezTo>
                          <a:pt x="221510" y="21763"/>
                          <a:pt x="210951" y="8435"/>
                          <a:pt x="196212" y="6722"/>
                        </a:cubicBezTo>
                        <a:cubicBezTo>
                          <a:pt x="181472" y="5009"/>
                          <a:pt x="168134" y="15560"/>
                          <a:pt x="166420" y="30289"/>
                        </a:cubicBezTo>
                        <a:cubicBezTo>
                          <a:pt x="166180" y="32350"/>
                          <a:pt x="166180" y="34432"/>
                          <a:pt x="166420" y="36493"/>
                        </a:cubicBezTo>
                        <a:lnTo>
                          <a:pt x="166420" y="40031"/>
                        </a:lnTo>
                        <a:cubicBezTo>
                          <a:pt x="166397" y="40250"/>
                          <a:pt x="166354" y="40467"/>
                          <a:pt x="166291" y="40679"/>
                        </a:cubicBezTo>
                        <a:lnTo>
                          <a:pt x="166247" y="41109"/>
                        </a:lnTo>
                        <a:lnTo>
                          <a:pt x="166117" y="41412"/>
                        </a:lnTo>
                        <a:lnTo>
                          <a:pt x="164865" y="44087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6" y="46633"/>
                          <a:pt x="167413" y="47755"/>
                          <a:pt x="168276" y="48877"/>
                        </a:cubicBezTo>
                        <a:lnTo>
                          <a:pt x="168709" y="48877"/>
                        </a:lnTo>
                        <a:lnTo>
                          <a:pt x="168709" y="49439"/>
                        </a:lnTo>
                        <a:cubicBezTo>
                          <a:pt x="170842" y="52698"/>
                          <a:pt x="173497" y="55585"/>
                          <a:pt x="176568" y="57983"/>
                        </a:cubicBezTo>
                        <a:cubicBezTo>
                          <a:pt x="181142" y="59886"/>
                          <a:pt x="186089" y="60726"/>
                          <a:pt x="191035" y="60443"/>
                        </a:cubicBezTo>
                        <a:cubicBezTo>
                          <a:pt x="196779" y="60579"/>
                          <a:pt x="202504" y="59732"/>
                          <a:pt x="207963" y="57939"/>
                        </a:cubicBezTo>
                        <a:cubicBezTo>
                          <a:pt x="212806" y="54350"/>
                          <a:pt x="217073" y="50042"/>
                          <a:pt x="220615" y="45166"/>
                        </a:cubicBezTo>
                        <a:close/>
                        <a:moveTo>
                          <a:pt x="198851" y="94534"/>
                        </a:moveTo>
                        <a:lnTo>
                          <a:pt x="213231" y="77704"/>
                        </a:lnTo>
                        <a:lnTo>
                          <a:pt x="212886" y="77531"/>
                        </a:lnTo>
                        <a:lnTo>
                          <a:pt x="212842" y="77531"/>
                        </a:lnTo>
                        <a:lnTo>
                          <a:pt x="212368" y="77359"/>
                        </a:lnTo>
                        <a:cubicBezTo>
                          <a:pt x="208439" y="84154"/>
                          <a:pt x="201482" y="88649"/>
                          <a:pt x="193669" y="89441"/>
                        </a:cubicBezTo>
                        <a:close/>
                        <a:moveTo>
                          <a:pt x="211245" y="72914"/>
                        </a:moveTo>
                        <a:cubicBezTo>
                          <a:pt x="214176" y="67375"/>
                          <a:pt x="215939" y="61294"/>
                          <a:pt x="216427" y="55048"/>
                        </a:cubicBezTo>
                        <a:cubicBezTo>
                          <a:pt x="214401" y="57422"/>
                          <a:pt x="211975" y="59423"/>
                          <a:pt x="209258" y="60960"/>
                        </a:cubicBezTo>
                        <a:cubicBezTo>
                          <a:pt x="203394" y="62947"/>
                          <a:pt x="197225" y="63882"/>
                          <a:pt x="191035" y="63722"/>
                        </a:cubicBezTo>
                        <a:cubicBezTo>
                          <a:pt x="185536" y="63951"/>
                          <a:pt x="180054" y="62979"/>
                          <a:pt x="174970" y="60874"/>
                        </a:cubicBezTo>
                        <a:cubicBezTo>
                          <a:pt x="172695" y="59319"/>
                          <a:pt x="170683" y="57410"/>
                          <a:pt x="169010" y="55221"/>
                        </a:cubicBezTo>
                        <a:cubicBezTo>
                          <a:pt x="169551" y="61375"/>
                          <a:pt x="171313" y="67361"/>
                          <a:pt x="174193" y="72828"/>
                        </a:cubicBezTo>
                        <a:cubicBezTo>
                          <a:pt x="174279" y="72957"/>
                          <a:pt x="174236" y="73043"/>
                          <a:pt x="174279" y="73173"/>
                        </a:cubicBezTo>
                        <a:cubicBezTo>
                          <a:pt x="177884" y="83354"/>
                          <a:pt x="189065" y="88687"/>
                          <a:pt x="199253" y="85085"/>
                        </a:cubicBezTo>
                        <a:cubicBezTo>
                          <a:pt x="204807" y="83121"/>
                          <a:pt x="209180" y="78762"/>
                          <a:pt x="211158" y="73216"/>
                        </a:cubicBezTo>
                        <a:cubicBezTo>
                          <a:pt x="211202" y="73129"/>
                          <a:pt x="211158" y="73000"/>
                          <a:pt x="211245" y="72914"/>
                        </a:cubicBezTo>
                        <a:close/>
                        <a:moveTo>
                          <a:pt x="185119" y="95310"/>
                        </a:moveTo>
                        <a:lnTo>
                          <a:pt x="191812" y="89441"/>
                        </a:lnTo>
                        <a:cubicBezTo>
                          <a:pt x="183964" y="88651"/>
                          <a:pt x="176982" y="84117"/>
                          <a:pt x="173070" y="77272"/>
                        </a:cubicBezTo>
                        <a:lnTo>
                          <a:pt x="171688" y="77747"/>
                        </a:lnTo>
                        <a:close/>
                        <a:moveTo>
                          <a:pt x="159813" y="144679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4"/>
                        </a:lnTo>
                        <a:lnTo>
                          <a:pt x="114426" y="109724"/>
                        </a:lnTo>
                        <a:cubicBezTo>
                          <a:pt x="117455" y="109724"/>
                          <a:pt x="119910" y="112178"/>
                          <a:pt x="119910" y="115205"/>
                        </a:cubicBezTo>
                        <a:cubicBezTo>
                          <a:pt x="119910" y="118231"/>
                          <a:pt x="117455" y="120685"/>
                          <a:pt x="114426" y="120685"/>
                        </a:cubicBezTo>
                        <a:lnTo>
                          <a:pt x="96979" y="120772"/>
                        </a:lnTo>
                        <a:cubicBezTo>
                          <a:pt x="94924" y="122020"/>
                          <a:pt x="92698" y="122965"/>
                          <a:pt x="90372" y="123577"/>
                        </a:cubicBezTo>
                        <a:lnTo>
                          <a:pt x="90372" y="144074"/>
                        </a:lnTo>
                        <a:cubicBezTo>
                          <a:pt x="95900" y="142651"/>
                          <a:pt x="112699" y="137040"/>
                          <a:pt x="128504" y="130697"/>
                        </a:cubicBezTo>
                        <a:cubicBezTo>
                          <a:pt x="130525" y="129697"/>
                          <a:pt x="132891" y="129665"/>
                          <a:pt x="134938" y="130610"/>
                        </a:cubicBezTo>
                        <a:cubicBezTo>
                          <a:pt x="136469" y="131408"/>
                          <a:pt x="137585" y="132822"/>
                          <a:pt x="138005" y="134495"/>
                        </a:cubicBezTo>
                        <a:lnTo>
                          <a:pt x="142108" y="182913"/>
                        </a:lnTo>
                        <a:lnTo>
                          <a:pt x="154415" y="182913"/>
                        </a:lnTo>
                        <a:lnTo>
                          <a:pt x="154415" y="159179"/>
                        </a:lnTo>
                        <a:cubicBezTo>
                          <a:pt x="154328" y="153839"/>
                          <a:pt x="156255" y="148663"/>
                          <a:pt x="159813" y="144679"/>
                        </a:cubicBezTo>
                        <a:close/>
                        <a:moveTo>
                          <a:pt x="138825" y="182913"/>
                        </a:moveTo>
                        <a:lnTo>
                          <a:pt x="134766" y="135056"/>
                        </a:lnTo>
                        <a:cubicBezTo>
                          <a:pt x="134503" y="134391"/>
                          <a:pt x="134013" y="133841"/>
                          <a:pt x="133383" y="133502"/>
                        </a:cubicBezTo>
                        <a:cubicBezTo>
                          <a:pt x="132176" y="133082"/>
                          <a:pt x="130850" y="133175"/>
                          <a:pt x="129714" y="133760"/>
                        </a:cubicBezTo>
                        <a:cubicBezTo>
                          <a:pt x="116886" y="138975"/>
                          <a:pt x="103798" y="143527"/>
                          <a:pt x="90503" y="147398"/>
                        </a:cubicBezTo>
                        <a:lnTo>
                          <a:pt x="90372" y="146793"/>
                        </a:lnTo>
                        <a:lnTo>
                          <a:pt x="90372" y="171391"/>
                        </a:lnTo>
                        <a:cubicBezTo>
                          <a:pt x="91106" y="171607"/>
                          <a:pt x="91840" y="171822"/>
                          <a:pt x="92575" y="172081"/>
                        </a:cubicBezTo>
                        <a:cubicBezTo>
                          <a:pt x="98233" y="174082"/>
                          <a:pt x="103074" y="177888"/>
                          <a:pt x="106350" y="182913"/>
                        </a:cubicBezTo>
                        <a:close/>
                        <a:moveTo>
                          <a:pt x="116628" y="115205"/>
                        </a:moveTo>
                        <a:cubicBezTo>
                          <a:pt x="116623" y="113991"/>
                          <a:pt x="115640" y="113009"/>
                          <a:pt x="114426" y="113004"/>
                        </a:cubicBezTo>
                        <a:lnTo>
                          <a:pt x="100176" y="113004"/>
                        </a:lnTo>
                        <a:lnTo>
                          <a:pt x="100564" y="111062"/>
                        </a:lnTo>
                        <a:cubicBezTo>
                          <a:pt x="100677" y="110537"/>
                          <a:pt x="100735" y="110002"/>
                          <a:pt x="100737" y="109465"/>
                        </a:cubicBezTo>
                        <a:cubicBezTo>
                          <a:pt x="100736" y="109101"/>
                          <a:pt x="100693" y="108739"/>
                          <a:pt x="100607" y="108386"/>
                        </a:cubicBezTo>
                        <a:cubicBezTo>
                          <a:pt x="99657" y="102431"/>
                          <a:pt x="91798" y="97943"/>
                          <a:pt x="82298" y="97943"/>
                        </a:cubicBezTo>
                        <a:lnTo>
                          <a:pt x="81909" y="97986"/>
                        </a:lnTo>
                        <a:cubicBezTo>
                          <a:pt x="81114" y="97999"/>
                          <a:pt x="80321" y="98057"/>
                          <a:pt x="79533" y="98159"/>
                        </a:cubicBezTo>
                        <a:cubicBezTo>
                          <a:pt x="79114" y="98147"/>
                          <a:pt x="78695" y="98175"/>
                          <a:pt x="78281" y="98245"/>
                        </a:cubicBezTo>
                        <a:cubicBezTo>
                          <a:pt x="75112" y="98626"/>
                          <a:pt x="72054" y="99654"/>
                          <a:pt x="69299" y="101266"/>
                        </a:cubicBezTo>
                        <a:cubicBezTo>
                          <a:pt x="69170" y="101353"/>
                          <a:pt x="69039" y="101396"/>
                          <a:pt x="68910" y="101482"/>
                        </a:cubicBezTo>
                        <a:cubicBezTo>
                          <a:pt x="66251" y="102939"/>
                          <a:pt x="64324" y="105443"/>
                          <a:pt x="63599" y="108386"/>
                        </a:cubicBezTo>
                        <a:cubicBezTo>
                          <a:pt x="63484" y="108911"/>
                          <a:pt x="63426" y="109446"/>
                          <a:pt x="63426" y="109983"/>
                        </a:cubicBezTo>
                        <a:cubicBezTo>
                          <a:pt x="63433" y="110358"/>
                          <a:pt x="63462" y="110733"/>
                          <a:pt x="63512" y="111105"/>
                        </a:cubicBezTo>
                        <a:lnTo>
                          <a:pt x="63857" y="113004"/>
                        </a:lnTo>
                        <a:lnTo>
                          <a:pt x="52629" y="113004"/>
                        </a:lnTo>
                        <a:cubicBezTo>
                          <a:pt x="51413" y="113004"/>
                          <a:pt x="50427" y="113990"/>
                          <a:pt x="50427" y="115205"/>
                        </a:cubicBezTo>
                        <a:cubicBezTo>
                          <a:pt x="50427" y="116420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6" y="117664"/>
                        </a:lnTo>
                        <a:cubicBezTo>
                          <a:pt x="68392" y="117837"/>
                          <a:pt x="68607" y="117924"/>
                          <a:pt x="68781" y="118053"/>
                        </a:cubicBezTo>
                        <a:cubicBezTo>
                          <a:pt x="69674" y="118619"/>
                          <a:pt x="70613" y="119109"/>
                          <a:pt x="71588" y="119520"/>
                        </a:cubicBezTo>
                        <a:cubicBezTo>
                          <a:pt x="71691" y="119555"/>
                          <a:pt x="71792" y="119598"/>
                          <a:pt x="71889" y="119650"/>
                        </a:cubicBezTo>
                        <a:cubicBezTo>
                          <a:pt x="73026" y="120098"/>
                          <a:pt x="74196" y="120459"/>
                          <a:pt x="75388" y="120728"/>
                        </a:cubicBezTo>
                        <a:cubicBezTo>
                          <a:pt x="75690" y="120814"/>
                          <a:pt x="75949" y="120858"/>
                          <a:pt x="76251" y="120944"/>
                        </a:cubicBezTo>
                        <a:cubicBezTo>
                          <a:pt x="76510" y="120988"/>
                          <a:pt x="76770" y="121030"/>
                          <a:pt x="77072" y="121073"/>
                        </a:cubicBezTo>
                        <a:cubicBezTo>
                          <a:pt x="77547" y="121160"/>
                          <a:pt x="78022" y="121246"/>
                          <a:pt x="78540" y="121289"/>
                        </a:cubicBezTo>
                        <a:lnTo>
                          <a:pt x="79965" y="121462"/>
                        </a:lnTo>
                        <a:lnTo>
                          <a:pt x="79965" y="174023"/>
                        </a:lnTo>
                        <a:lnTo>
                          <a:pt x="78670" y="174325"/>
                        </a:lnTo>
                        <a:cubicBezTo>
                          <a:pt x="77656" y="174518"/>
                          <a:pt x="76659" y="174792"/>
                          <a:pt x="75690" y="175145"/>
                        </a:cubicBezTo>
                        <a:cubicBezTo>
                          <a:pt x="75642" y="175140"/>
                          <a:pt x="75595" y="175155"/>
                          <a:pt x="75560" y="175189"/>
                        </a:cubicBezTo>
                        <a:lnTo>
                          <a:pt x="75431" y="175232"/>
                        </a:lnTo>
                        <a:cubicBezTo>
                          <a:pt x="74219" y="175657"/>
                          <a:pt x="73048" y="176191"/>
                          <a:pt x="71933" y="176828"/>
                        </a:cubicBezTo>
                        <a:cubicBezTo>
                          <a:pt x="71457" y="177087"/>
                          <a:pt x="70983" y="177476"/>
                          <a:pt x="70507" y="177777"/>
                        </a:cubicBezTo>
                        <a:cubicBezTo>
                          <a:pt x="69860" y="178209"/>
                          <a:pt x="69212" y="178598"/>
                          <a:pt x="68651" y="179030"/>
                        </a:cubicBezTo>
                        <a:cubicBezTo>
                          <a:pt x="68133" y="179418"/>
                          <a:pt x="67744" y="179892"/>
                          <a:pt x="67268" y="180324"/>
                        </a:cubicBezTo>
                        <a:cubicBezTo>
                          <a:pt x="66719" y="180794"/>
                          <a:pt x="66200" y="181298"/>
                          <a:pt x="65715" y="181835"/>
                        </a:cubicBezTo>
                        <a:cubicBezTo>
                          <a:pt x="65412" y="182179"/>
                          <a:pt x="65153" y="182568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1"/>
                          <a:pt x="95704" y="176680"/>
                          <a:pt x="91453" y="175188"/>
                        </a:cubicBezTo>
                        <a:cubicBezTo>
                          <a:pt x="90456" y="174816"/>
                          <a:pt x="89431" y="174527"/>
                          <a:pt x="88386" y="174325"/>
                        </a:cubicBezTo>
                        <a:lnTo>
                          <a:pt x="87090" y="174023"/>
                        </a:lnTo>
                        <a:lnTo>
                          <a:pt x="87090" y="121030"/>
                        </a:lnTo>
                        <a:lnTo>
                          <a:pt x="88343" y="120728"/>
                        </a:lnTo>
                        <a:cubicBezTo>
                          <a:pt x="90762" y="120193"/>
                          <a:pt x="93080" y="119275"/>
                          <a:pt x="95209" y="118009"/>
                        </a:cubicBezTo>
                        <a:lnTo>
                          <a:pt x="96072" y="117405"/>
                        </a:lnTo>
                        <a:lnTo>
                          <a:pt x="114426" y="117405"/>
                        </a:lnTo>
                        <a:cubicBezTo>
                          <a:pt x="115640" y="117400"/>
                          <a:pt x="116623" y="116418"/>
                          <a:pt x="116628" y="11520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44" name="Google Shape;3044;g2db7ae8c4ba_1_11"/>
                  <p:cNvSpPr/>
                  <p:nvPr/>
                </p:nvSpPr>
                <p:spPr>
                  <a:xfrm>
                    <a:off x="5030321" y="3255639"/>
                    <a:ext cx="34028" cy="20282"/>
                  </a:xfrm>
                  <a:custGeom>
                    <a:rect b="b" l="l" r="r" t="t"/>
                    <a:pathLst>
                      <a:path extrusionOk="0" h="20282" w="34028">
                        <a:moveTo>
                          <a:pt x="34362" y="9907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3"/>
                        </a:cubicBezTo>
                        <a:lnTo>
                          <a:pt x="17089" y="20263"/>
                        </a:lnTo>
                        <a:cubicBezTo>
                          <a:pt x="7934" y="20263"/>
                          <a:pt x="421" y="15819"/>
                          <a:pt x="334" y="10339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6"/>
                          <a:pt x="12954" y="-24"/>
                          <a:pt x="17218" y="25"/>
                        </a:cubicBezTo>
                        <a:lnTo>
                          <a:pt x="17565" y="-19"/>
                        </a:lnTo>
                        <a:cubicBezTo>
                          <a:pt x="26762" y="-19"/>
                          <a:pt x="34277" y="4426"/>
                          <a:pt x="34362" y="9907"/>
                        </a:cubicBezTo>
                        <a:close/>
                        <a:moveTo>
                          <a:pt x="27843" y="14222"/>
                        </a:moveTo>
                        <a:cubicBezTo>
                          <a:pt x="28835" y="13617"/>
                          <a:pt x="31081" y="11978"/>
                          <a:pt x="31081" y="9950"/>
                        </a:cubicBezTo>
                        <a:cubicBezTo>
                          <a:pt x="31038" y="6799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4"/>
                          <a:pt x="9983" y="4184"/>
                          <a:pt x="6811" y="6022"/>
                        </a:cubicBezTo>
                        <a:cubicBezTo>
                          <a:pt x="5861" y="6627"/>
                          <a:pt x="3573" y="8310"/>
                          <a:pt x="3616" y="10295"/>
                        </a:cubicBezTo>
                        <a:cubicBezTo>
                          <a:pt x="3659" y="13445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5"/>
                          <a:pt x="24685" y="16061"/>
                          <a:pt x="27843" y="1422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45" name="Google Shape;3045;g2db7ae8c4ba_1_11"/>
                <p:cNvGrpSpPr/>
                <p:nvPr/>
              </p:nvGrpSpPr>
              <p:grpSpPr>
                <a:xfrm>
                  <a:off x="3627127" y="1430515"/>
                  <a:ext cx="320728" cy="239680"/>
                  <a:chOff x="5409202" y="3162440"/>
                  <a:chExt cx="320728" cy="239680"/>
                </a:xfrm>
              </p:grpSpPr>
              <p:sp>
                <p:nvSpPr>
                  <p:cNvPr id="3046" name="Google Shape;3046;g2db7ae8c4ba_1_11"/>
                  <p:cNvSpPr/>
                  <p:nvPr/>
                </p:nvSpPr>
                <p:spPr>
                  <a:xfrm>
                    <a:off x="5409202" y="3361125"/>
                    <a:ext cx="320728" cy="40995"/>
                  </a:xfrm>
                  <a:custGeom>
                    <a:rect b="b" l="l" r="r" t="t"/>
                    <a:pathLst>
                      <a:path extrusionOk="0" h="40995" w="320728">
                        <a:moveTo>
                          <a:pt x="0" y="0"/>
                        </a:moveTo>
                        <a:lnTo>
                          <a:pt x="320728" y="0"/>
                        </a:lnTo>
                        <a:lnTo>
                          <a:pt x="320728" y="40996"/>
                        </a:lnTo>
                        <a:lnTo>
                          <a:pt x="0" y="40996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47" name="Google Shape;3047;g2db7ae8c4ba_1_11"/>
                  <p:cNvSpPr/>
                  <p:nvPr/>
                </p:nvSpPr>
                <p:spPr>
                  <a:xfrm>
                    <a:off x="5524935" y="3239171"/>
                    <a:ext cx="87275" cy="99642"/>
                  </a:xfrm>
                  <a:custGeom>
                    <a:rect b="b" l="l" r="r" t="t"/>
                    <a:pathLst>
                      <a:path extrusionOk="0" h="99642" w="87275">
                        <a:moveTo>
                          <a:pt x="87609" y="3736"/>
                        </a:moveTo>
                        <a:lnTo>
                          <a:pt x="72623" y="66007"/>
                        </a:lnTo>
                        <a:lnTo>
                          <a:pt x="72970" y="66568"/>
                        </a:lnTo>
                        <a:cubicBezTo>
                          <a:pt x="74550" y="69420"/>
                          <a:pt x="75368" y="72630"/>
                          <a:pt x="75344" y="75890"/>
                        </a:cubicBezTo>
                        <a:lnTo>
                          <a:pt x="75344" y="99624"/>
                        </a:lnTo>
                        <a:lnTo>
                          <a:pt x="9100" y="99624"/>
                        </a:lnTo>
                        <a:lnTo>
                          <a:pt x="9100" y="75889"/>
                        </a:lnTo>
                        <a:cubicBezTo>
                          <a:pt x="9000" y="71113"/>
                          <a:pt x="10819" y="66497"/>
                          <a:pt x="14152" y="63072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7"/>
                        </a:lnTo>
                        <a:lnTo>
                          <a:pt x="62346" y="59707"/>
                        </a:lnTo>
                        <a:cubicBezTo>
                          <a:pt x="63413" y="59720"/>
                          <a:pt x="64474" y="59879"/>
                          <a:pt x="65499" y="60181"/>
                        </a:cubicBezTo>
                        <a:lnTo>
                          <a:pt x="67139" y="60698"/>
                        </a:lnTo>
                        <a:lnTo>
                          <a:pt x="81433" y="1233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48" name="Google Shape;3048;g2db7ae8c4ba_1_11"/>
                  <p:cNvSpPr/>
                  <p:nvPr/>
                </p:nvSpPr>
                <p:spPr>
                  <a:xfrm>
                    <a:off x="5540869" y="3162440"/>
                    <a:ext cx="55751" cy="53957"/>
                  </a:xfrm>
                  <a:custGeom>
                    <a:rect b="b" l="l" r="r" t="t"/>
                    <a:pathLst>
                      <a:path extrusionOk="0" h="53957" w="55751">
                        <a:moveTo>
                          <a:pt x="56042" y="37616"/>
                        </a:moveTo>
                        <a:cubicBezTo>
                          <a:pt x="56035" y="37947"/>
                          <a:pt x="56049" y="38279"/>
                          <a:pt x="56085" y="38608"/>
                        </a:cubicBezTo>
                        <a:cubicBezTo>
                          <a:pt x="52542" y="43485"/>
                          <a:pt x="48275" y="47792"/>
                          <a:pt x="43432" y="51382"/>
                        </a:cubicBezTo>
                        <a:cubicBezTo>
                          <a:pt x="37973" y="53175"/>
                          <a:pt x="32248" y="54021"/>
                          <a:pt x="26504" y="53884"/>
                        </a:cubicBezTo>
                        <a:cubicBezTo>
                          <a:pt x="21557" y="54169"/>
                          <a:pt x="16611" y="53327"/>
                          <a:pt x="12037" y="51424"/>
                        </a:cubicBezTo>
                        <a:cubicBezTo>
                          <a:pt x="8966" y="49027"/>
                          <a:pt x="6310" y="46140"/>
                          <a:pt x="4177" y="42880"/>
                        </a:cubicBezTo>
                        <a:lnTo>
                          <a:pt x="4177" y="42319"/>
                        </a:lnTo>
                        <a:lnTo>
                          <a:pt x="3745" y="42319"/>
                        </a:lnTo>
                        <a:cubicBezTo>
                          <a:pt x="2882" y="41197"/>
                          <a:pt x="2104" y="40075"/>
                          <a:pt x="1456" y="39126"/>
                        </a:cubicBezTo>
                        <a:lnTo>
                          <a:pt x="1414" y="39083"/>
                        </a:lnTo>
                        <a:cubicBezTo>
                          <a:pt x="1025" y="38522"/>
                          <a:pt x="679" y="37961"/>
                          <a:pt x="334" y="37529"/>
                        </a:cubicBezTo>
                        <a:lnTo>
                          <a:pt x="1587" y="34853"/>
                        </a:lnTo>
                        <a:lnTo>
                          <a:pt x="1716" y="34552"/>
                        </a:lnTo>
                        <a:lnTo>
                          <a:pt x="1759" y="34120"/>
                        </a:lnTo>
                        <a:cubicBezTo>
                          <a:pt x="1823" y="33909"/>
                          <a:pt x="1866" y="33692"/>
                          <a:pt x="1889" y="33473"/>
                        </a:cubicBezTo>
                        <a:lnTo>
                          <a:pt x="1889" y="29934"/>
                        </a:lnTo>
                        <a:cubicBezTo>
                          <a:pt x="174" y="15205"/>
                          <a:pt x="10733" y="1876"/>
                          <a:pt x="25473" y="163"/>
                        </a:cubicBezTo>
                        <a:cubicBezTo>
                          <a:pt x="40212" y="-1550"/>
                          <a:pt x="53550" y="9002"/>
                          <a:pt x="55264" y="23731"/>
                        </a:cubicBezTo>
                        <a:cubicBezTo>
                          <a:pt x="55504" y="25792"/>
                          <a:pt x="55504" y="27873"/>
                          <a:pt x="55264" y="29934"/>
                        </a:cubicBezTo>
                        <a:lnTo>
                          <a:pt x="55264" y="35069"/>
                        </a:lnTo>
                        <a:lnTo>
                          <a:pt x="55393" y="35372"/>
                        </a:lnTo>
                        <a:cubicBezTo>
                          <a:pt x="55386" y="35531"/>
                          <a:pt x="55401" y="35691"/>
                          <a:pt x="55437" y="35846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49" name="Google Shape;3049;g2db7ae8c4ba_1_11"/>
                <p:cNvGrpSpPr/>
                <p:nvPr/>
              </p:nvGrpSpPr>
              <p:grpSpPr>
                <a:xfrm>
                  <a:off x="3594313" y="1424112"/>
                  <a:ext cx="381012" cy="256077"/>
                  <a:chOff x="5376388" y="3156037"/>
                  <a:chExt cx="381012" cy="256077"/>
                </a:xfrm>
              </p:grpSpPr>
              <p:sp>
                <p:nvSpPr>
                  <p:cNvPr id="3050" name="Google Shape;3050;g2db7ae8c4ba_1_11"/>
                  <p:cNvSpPr/>
                  <p:nvPr/>
                </p:nvSpPr>
                <p:spPr>
                  <a:xfrm>
                    <a:off x="5376388" y="3156037"/>
                    <a:ext cx="381012" cy="256077"/>
                  </a:xfrm>
                  <a:custGeom>
                    <a:rect b="b" l="l" r="r" t="t"/>
                    <a:pathLst>
                      <a:path extrusionOk="0" h="256077" w="381012">
                        <a:moveTo>
                          <a:pt x="381347" y="182913"/>
                        </a:moveTo>
                        <a:lnTo>
                          <a:pt x="381347" y="201944"/>
                        </a:lnTo>
                        <a:cubicBezTo>
                          <a:pt x="381348" y="203754"/>
                          <a:pt x="379880" y="205222"/>
                          <a:pt x="378068" y="205223"/>
                        </a:cubicBezTo>
                        <a:cubicBezTo>
                          <a:pt x="378067" y="205223"/>
                          <a:pt x="378066" y="205223"/>
                          <a:pt x="378064" y="205223"/>
                        </a:cubicBezTo>
                        <a:lnTo>
                          <a:pt x="363814" y="205223"/>
                        </a:lnTo>
                        <a:lnTo>
                          <a:pt x="363814" y="247816"/>
                        </a:lnTo>
                        <a:cubicBezTo>
                          <a:pt x="364088" y="248336"/>
                          <a:pt x="364236" y="248912"/>
                          <a:pt x="364246" y="249499"/>
                        </a:cubicBezTo>
                        <a:lnTo>
                          <a:pt x="364246" y="252779"/>
                        </a:lnTo>
                        <a:cubicBezTo>
                          <a:pt x="364247" y="254590"/>
                          <a:pt x="362778" y="256058"/>
                          <a:pt x="360966" y="256059"/>
                        </a:cubicBezTo>
                        <a:cubicBezTo>
                          <a:pt x="360965" y="256059"/>
                          <a:pt x="360965" y="256059"/>
                          <a:pt x="360964" y="256059"/>
                        </a:cubicBezTo>
                        <a:lnTo>
                          <a:pt x="28273" y="256059"/>
                        </a:lnTo>
                        <a:cubicBezTo>
                          <a:pt x="26014" y="255182"/>
                          <a:pt x="24228" y="253397"/>
                          <a:pt x="23351" y="251139"/>
                        </a:cubicBezTo>
                        <a:lnTo>
                          <a:pt x="23351" y="205223"/>
                        </a:lnTo>
                        <a:lnTo>
                          <a:pt x="3615" y="205223"/>
                        </a:lnTo>
                        <a:cubicBezTo>
                          <a:pt x="1803" y="205224"/>
                          <a:pt x="334" y="203757"/>
                          <a:pt x="334" y="201947"/>
                        </a:cubicBezTo>
                        <a:cubicBezTo>
                          <a:pt x="334" y="201946"/>
                          <a:pt x="334" y="201945"/>
                          <a:pt x="334" y="201944"/>
                        </a:cubicBezTo>
                        <a:lnTo>
                          <a:pt x="334" y="182913"/>
                        </a:lnTo>
                        <a:cubicBezTo>
                          <a:pt x="333" y="181102"/>
                          <a:pt x="1801" y="179634"/>
                          <a:pt x="3613" y="179633"/>
                        </a:cubicBezTo>
                        <a:cubicBezTo>
                          <a:pt x="3613" y="179633"/>
                          <a:pt x="3614" y="179633"/>
                          <a:pt x="3615" y="179633"/>
                        </a:cubicBezTo>
                        <a:lnTo>
                          <a:pt x="59020" y="179633"/>
                        </a:lnTo>
                        <a:cubicBezTo>
                          <a:pt x="62660" y="174743"/>
                          <a:pt x="67662" y="171036"/>
                          <a:pt x="73401" y="168974"/>
                        </a:cubicBezTo>
                        <a:lnTo>
                          <a:pt x="73401" y="127029"/>
                        </a:lnTo>
                        <a:cubicBezTo>
                          <a:pt x="70728" y="126394"/>
                          <a:pt x="68166" y="125361"/>
                          <a:pt x="65800" y="123965"/>
                        </a:cubicBezTo>
                        <a:lnTo>
                          <a:pt x="52629" y="123965"/>
                        </a:lnTo>
                        <a:cubicBezTo>
                          <a:pt x="47788" y="123965"/>
                          <a:pt x="43863" y="120043"/>
                          <a:pt x="43863" y="115205"/>
                        </a:cubicBezTo>
                        <a:cubicBezTo>
                          <a:pt x="43863" y="110367"/>
                          <a:pt x="47788" y="106444"/>
                          <a:pt x="52629" y="106444"/>
                        </a:cubicBezTo>
                        <a:lnTo>
                          <a:pt x="57293" y="106444"/>
                        </a:lnTo>
                        <a:cubicBezTo>
                          <a:pt x="58490" y="101995"/>
                          <a:pt x="61412" y="98206"/>
                          <a:pt x="65412" y="95915"/>
                        </a:cubicBezTo>
                        <a:cubicBezTo>
                          <a:pt x="70368" y="92943"/>
                          <a:pt x="76041" y="91376"/>
                          <a:pt x="81822" y="91384"/>
                        </a:cubicBezTo>
                        <a:lnTo>
                          <a:pt x="82296" y="91383"/>
                        </a:lnTo>
                        <a:cubicBezTo>
                          <a:pt x="91923" y="90622"/>
                          <a:pt x="101142" y="95412"/>
                          <a:pt x="106047" y="103725"/>
                        </a:cubicBezTo>
                        <a:lnTo>
                          <a:pt x="136924" y="82623"/>
                        </a:lnTo>
                        <a:cubicBezTo>
                          <a:pt x="137189" y="82463"/>
                          <a:pt x="137463" y="82319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2" y="65901"/>
                          <a:pt x="162339" y="58843"/>
                          <a:pt x="162144" y="51682"/>
                        </a:cubicBezTo>
                        <a:cubicBezTo>
                          <a:pt x="160589" y="49439"/>
                          <a:pt x="159380" y="47669"/>
                          <a:pt x="159078" y="47194"/>
                        </a:cubicBezTo>
                        <a:lnTo>
                          <a:pt x="158818" y="46805"/>
                        </a:lnTo>
                        <a:cubicBezTo>
                          <a:pt x="158500" y="46332"/>
                          <a:pt x="158320" y="45779"/>
                          <a:pt x="158301" y="45209"/>
                        </a:cubicBezTo>
                        <a:lnTo>
                          <a:pt x="158215" y="43828"/>
                        </a:lnTo>
                        <a:cubicBezTo>
                          <a:pt x="158173" y="43283"/>
                          <a:pt x="158262" y="42735"/>
                          <a:pt x="158473" y="42231"/>
                        </a:cubicBezTo>
                        <a:lnTo>
                          <a:pt x="159855" y="39341"/>
                        </a:lnTo>
                        <a:lnTo>
                          <a:pt x="159855" y="36493"/>
                        </a:lnTo>
                        <a:cubicBezTo>
                          <a:pt x="158135" y="18129"/>
                          <a:pt x="171637" y="1848"/>
                          <a:pt x="190013" y="129"/>
                        </a:cubicBezTo>
                        <a:cubicBezTo>
                          <a:pt x="208390" y="-1591"/>
                          <a:pt x="224682" y="11902"/>
                          <a:pt x="226402" y="30265"/>
                        </a:cubicBezTo>
                        <a:cubicBezTo>
                          <a:pt x="226596" y="32337"/>
                          <a:pt x="226596" y="34421"/>
                          <a:pt x="226402" y="36493"/>
                        </a:cubicBezTo>
                        <a:lnTo>
                          <a:pt x="226402" y="40851"/>
                        </a:lnTo>
                        <a:lnTo>
                          <a:pt x="226964" y="42663"/>
                        </a:lnTo>
                        <a:cubicBezTo>
                          <a:pt x="227084" y="42995"/>
                          <a:pt x="227142" y="43346"/>
                          <a:pt x="227136" y="43699"/>
                        </a:cubicBezTo>
                        <a:cubicBezTo>
                          <a:pt x="227122" y="44059"/>
                          <a:pt x="227136" y="44420"/>
                          <a:pt x="227179" y="44778"/>
                        </a:cubicBezTo>
                        <a:lnTo>
                          <a:pt x="227309" y="45511"/>
                        </a:lnTo>
                        <a:cubicBezTo>
                          <a:pt x="227468" y="46413"/>
                          <a:pt x="227232" y="47341"/>
                          <a:pt x="226661" y="48057"/>
                        </a:cubicBezTo>
                        <a:lnTo>
                          <a:pt x="226229" y="48662"/>
                        </a:lnTo>
                        <a:cubicBezTo>
                          <a:pt x="225927" y="49050"/>
                          <a:pt x="224804" y="50474"/>
                          <a:pt x="223293" y="52287"/>
                        </a:cubicBezTo>
                        <a:cubicBezTo>
                          <a:pt x="223047" y="59320"/>
                          <a:pt x="221479" y="66244"/>
                          <a:pt x="218672" y="72698"/>
                        </a:cubicBezTo>
                        <a:lnTo>
                          <a:pt x="222602" y="74424"/>
                        </a:lnTo>
                        <a:lnTo>
                          <a:pt x="244410" y="83271"/>
                        </a:lnTo>
                        <a:lnTo>
                          <a:pt x="254386" y="87112"/>
                        </a:lnTo>
                        <a:cubicBezTo>
                          <a:pt x="255044" y="87382"/>
                          <a:pt x="255602" y="87849"/>
                          <a:pt x="255983" y="88450"/>
                        </a:cubicBezTo>
                        <a:lnTo>
                          <a:pt x="256976" y="90089"/>
                        </a:lnTo>
                        <a:lnTo>
                          <a:pt x="301154" y="133934"/>
                        </a:lnTo>
                        <a:cubicBezTo>
                          <a:pt x="305235" y="132242"/>
                          <a:pt x="309603" y="131348"/>
                          <a:pt x="314022" y="131301"/>
                        </a:cubicBezTo>
                        <a:lnTo>
                          <a:pt x="314498" y="131301"/>
                        </a:lnTo>
                        <a:cubicBezTo>
                          <a:pt x="328058" y="131301"/>
                          <a:pt x="338810" y="138853"/>
                          <a:pt x="339458" y="148563"/>
                        </a:cubicBezTo>
                        <a:lnTo>
                          <a:pt x="345158" y="148563"/>
                        </a:lnTo>
                        <a:cubicBezTo>
                          <a:pt x="350000" y="148563"/>
                          <a:pt x="353925" y="152485"/>
                          <a:pt x="353925" y="157323"/>
                        </a:cubicBezTo>
                        <a:cubicBezTo>
                          <a:pt x="353925" y="162161"/>
                          <a:pt x="350000" y="166083"/>
                          <a:pt x="345158" y="166083"/>
                        </a:cubicBezTo>
                        <a:lnTo>
                          <a:pt x="325251" y="166083"/>
                        </a:lnTo>
                        <a:cubicBezTo>
                          <a:pt x="324991" y="166169"/>
                          <a:pt x="324688" y="166298"/>
                          <a:pt x="324387" y="166385"/>
                        </a:cubicBezTo>
                        <a:lnTo>
                          <a:pt x="324387" y="170442"/>
                        </a:lnTo>
                        <a:cubicBezTo>
                          <a:pt x="329547" y="172270"/>
                          <a:pt x="334124" y="175443"/>
                          <a:pt x="337644" y="179633"/>
                        </a:cubicBezTo>
                        <a:lnTo>
                          <a:pt x="378064" y="179633"/>
                        </a:lnTo>
                        <a:cubicBezTo>
                          <a:pt x="379876" y="179632"/>
                          <a:pt x="381346" y="181099"/>
                          <a:pt x="381347" y="182910"/>
                        </a:cubicBezTo>
                        <a:cubicBezTo>
                          <a:pt x="381347" y="182911"/>
                          <a:pt x="381347" y="182912"/>
                          <a:pt x="381347" y="182913"/>
                        </a:cubicBezTo>
                        <a:close/>
                        <a:moveTo>
                          <a:pt x="374740" y="198664"/>
                        </a:moveTo>
                        <a:lnTo>
                          <a:pt x="374740" y="193831"/>
                        </a:lnTo>
                        <a:lnTo>
                          <a:pt x="6897" y="193831"/>
                        </a:lnTo>
                        <a:lnTo>
                          <a:pt x="6897" y="198664"/>
                        </a:lnTo>
                        <a:lnTo>
                          <a:pt x="374740" y="198664"/>
                        </a:lnTo>
                        <a:close/>
                        <a:moveTo>
                          <a:pt x="374740" y="190551"/>
                        </a:moveTo>
                        <a:lnTo>
                          <a:pt x="374740" y="186193"/>
                        </a:lnTo>
                        <a:lnTo>
                          <a:pt x="6897" y="186193"/>
                        </a:lnTo>
                        <a:lnTo>
                          <a:pt x="6897" y="190551"/>
                        </a:lnTo>
                        <a:close/>
                        <a:moveTo>
                          <a:pt x="353925" y="246220"/>
                        </a:moveTo>
                        <a:lnTo>
                          <a:pt x="353925" y="205223"/>
                        </a:lnTo>
                        <a:lnTo>
                          <a:pt x="33196" y="205223"/>
                        </a:lnTo>
                        <a:lnTo>
                          <a:pt x="33196" y="246220"/>
                        </a:lnTo>
                        <a:close/>
                        <a:moveTo>
                          <a:pt x="347360" y="157323"/>
                        </a:moveTo>
                        <a:cubicBezTo>
                          <a:pt x="347356" y="156110"/>
                          <a:pt x="346372" y="155127"/>
                          <a:pt x="345158" y="155122"/>
                        </a:cubicBezTo>
                        <a:lnTo>
                          <a:pt x="331124" y="155122"/>
                        </a:lnTo>
                        <a:lnTo>
                          <a:pt x="332160" y="152835"/>
                        </a:lnTo>
                        <a:cubicBezTo>
                          <a:pt x="332452" y="152144"/>
                          <a:pt x="332655" y="151419"/>
                          <a:pt x="332764" y="150678"/>
                        </a:cubicBezTo>
                        <a:cubicBezTo>
                          <a:pt x="332808" y="150418"/>
                          <a:pt x="332851" y="150159"/>
                          <a:pt x="332893" y="149857"/>
                        </a:cubicBezTo>
                        <a:lnTo>
                          <a:pt x="332893" y="149382"/>
                        </a:lnTo>
                        <a:cubicBezTo>
                          <a:pt x="332808" y="143039"/>
                          <a:pt x="324559" y="137861"/>
                          <a:pt x="314498" y="137861"/>
                        </a:cubicBezTo>
                        <a:lnTo>
                          <a:pt x="314065" y="137861"/>
                        </a:lnTo>
                        <a:cubicBezTo>
                          <a:pt x="312899" y="137904"/>
                          <a:pt x="311777" y="137989"/>
                          <a:pt x="310654" y="138120"/>
                        </a:cubicBezTo>
                        <a:lnTo>
                          <a:pt x="309359" y="138378"/>
                        </a:lnTo>
                        <a:cubicBezTo>
                          <a:pt x="308703" y="138466"/>
                          <a:pt x="308054" y="138596"/>
                          <a:pt x="307415" y="138766"/>
                        </a:cubicBezTo>
                        <a:cubicBezTo>
                          <a:pt x="306941" y="138896"/>
                          <a:pt x="306465" y="139026"/>
                          <a:pt x="305991" y="139198"/>
                        </a:cubicBezTo>
                        <a:cubicBezTo>
                          <a:pt x="305429" y="139371"/>
                          <a:pt x="304868" y="139543"/>
                          <a:pt x="304349" y="139759"/>
                        </a:cubicBezTo>
                        <a:cubicBezTo>
                          <a:pt x="303918" y="139932"/>
                          <a:pt x="303529" y="140147"/>
                          <a:pt x="303097" y="140320"/>
                        </a:cubicBezTo>
                        <a:cubicBezTo>
                          <a:pt x="302417" y="140630"/>
                          <a:pt x="301754" y="140976"/>
                          <a:pt x="301110" y="141356"/>
                        </a:cubicBezTo>
                        <a:lnTo>
                          <a:pt x="300031" y="142090"/>
                        </a:lnTo>
                        <a:lnTo>
                          <a:pt x="252787" y="95138"/>
                        </a:lnTo>
                        <a:lnTo>
                          <a:pt x="252528" y="95225"/>
                        </a:lnTo>
                        <a:lnTo>
                          <a:pt x="251665" y="93930"/>
                        </a:lnTo>
                        <a:lnTo>
                          <a:pt x="251621" y="93887"/>
                        </a:lnTo>
                        <a:lnTo>
                          <a:pt x="251536" y="93714"/>
                        </a:lnTo>
                        <a:lnTo>
                          <a:pt x="250974" y="92850"/>
                        </a:lnTo>
                        <a:lnTo>
                          <a:pt x="242423" y="89572"/>
                        </a:lnTo>
                        <a:lnTo>
                          <a:pt x="241992" y="89399"/>
                        </a:lnTo>
                        <a:lnTo>
                          <a:pt x="239271" y="88319"/>
                        </a:lnTo>
                        <a:lnTo>
                          <a:pt x="224717" y="148821"/>
                        </a:lnTo>
                        <a:cubicBezTo>
                          <a:pt x="226380" y="152020"/>
                          <a:pt x="227239" y="155574"/>
                          <a:pt x="227222" y="159179"/>
                        </a:cubicBezTo>
                        <a:lnTo>
                          <a:pt x="227222" y="182913"/>
                        </a:lnTo>
                        <a:lnTo>
                          <a:pt x="239745" y="182913"/>
                        </a:lnTo>
                        <a:lnTo>
                          <a:pt x="243934" y="138249"/>
                        </a:lnTo>
                        <a:lnTo>
                          <a:pt x="296965" y="178209"/>
                        </a:lnTo>
                        <a:cubicBezTo>
                          <a:pt x="299431" y="176178"/>
                          <a:pt x="302239" y="174601"/>
                          <a:pt x="305257" y="173548"/>
                        </a:cubicBezTo>
                        <a:cubicBezTo>
                          <a:pt x="305947" y="173290"/>
                          <a:pt x="306681" y="173074"/>
                          <a:pt x="307415" y="172858"/>
                        </a:cubicBezTo>
                        <a:lnTo>
                          <a:pt x="307415" y="164012"/>
                        </a:lnTo>
                        <a:cubicBezTo>
                          <a:pt x="306033" y="163712"/>
                          <a:pt x="304676" y="163308"/>
                          <a:pt x="303355" y="162803"/>
                        </a:cubicBezTo>
                        <a:lnTo>
                          <a:pt x="283361" y="162803"/>
                        </a:lnTo>
                        <a:cubicBezTo>
                          <a:pt x="280332" y="162803"/>
                          <a:pt x="277877" y="160349"/>
                          <a:pt x="277877" y="157323"/>
                        </a:cubicBezTo>
                        <a:cubicBezTo>
                          <a:pt x="277877" y="154295"/>
                          <a:pt x="280332" y="151842"/>
                          <a:pt x="283361" y="151842"/>
                        </a:cubicBezTo>
                        <a:lnTo>
                          <a:pt x="297699" y="152101"/>
                        </a:lnTo>
                        <a:cubicBezTo>
                          <a:pt x="297427" y="151383"/>
                          <a:pt x="297281" y="150624"/>
                          <a:pt x="297267" y="149857"/>
                        </a:cubicBezTo>
                        <a:lnTo>
                          <a:pt x="297267" y="149771"/>
                        </a:lnTo>
                        <a:cubicBezTo>
                          <a:pt x="297570" y="146801"/>
                          <a:pt x="299336" y="144179"/>
                          <a:pt x="301974" y="142780"/>
                        </a:cubicBezTo>
                        <a:cubicBezTo>
                          <a:pt x="305648" y="140611"/>
                          <a:pt x="309842" y="139478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09" y="143945"/>
                          <a:pt x="331253" y="149425"/>
                        </a:cubicBezTo>
                        <a:cubicBezTo>
                          <a:pt x="330980" y="152427"/>
                          <a:pt x="329210" y="155089"/>
                          <a:pt x="326546" y="156503"/>
                        </a:cubicBezTo>
                        <a:cubicBezTo>
                          <a:pt x="322870" y="158662"/>
                          <a:pt x="318675" y="159781"/>
                          <a:pt x="314411" y="159739"/>
                        </a:cubicBezTo>
                        <a:lnTo>
                          <a:pt x="314022" y="159783"/>
                        </a:lnTo>
                        <a:cubicBezTo>
                          <a:pt x="309050" y="159967"/>
                          <a:pt x="304168" y="158428"/>
                          <a:pt x="300203" y="155424"/>
                        </a:cubicBezTo>
                        <a:lnTo>
                          <a:pt x="283319" y="155122"/>
                        </a:lnTo>
                        <a:cubicBezTo>
                          <a:pt x="282103" y="155145"/>
                          <a:pt x="281136" y="156150"/>
                          <a:pt x="281159" y="157365"/>
                        </a:cubicBezTo>
                        <a:cubicBezTo>
                          <a:pt x="281182" y="158564"/>
                          <a:pt x="282161" y="159523"/>
                          <a:pt x="283361" y="159524"/>
                        </a:cubicBezTo>
                        <a:lnTo>
                          <a:pt x="304263" y="159653"/>
                        </a:lnTo>
                        <a:cubicBezTo>
                          <a:pt x="305895" y="160286"/>
                          <a:pt x="307588" y="160749"/>
                          <a:pt x="309315" y="161034"/>
                        </a:cubicBezTo>
                        <a:lnTo>
                          <a:pt x="310697" y="161250"/>
                        </a:lnTo>
                        <a:lnTo>
                          <a:pt x="310697" y="175534"/>
                        </a:lnTo>
                        <a:lnTo>
                          <a:pt x="309402" y="175793"/>
                        </a:lnTo>
                        <a:cubicBezTo>
                          <a:pt x="308357" y="175994"/>
                          <a:pt x="307332" y="176282"/>
                          <a:pt x="306336" y="176655"/>
                        </a:cubicBezTo>
                        <a:cubicBezTo>
                          <a:pt x="302690" y="177929"/>
                          <a:pt x="299413" y="180078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5"/>
                        </a:lnTo>
                        <a:cubicBezTo>
                          <a:pt x="330821" y="181920"/>
                          <a:pt x="330303" y="181532"/>
                          <a:pt x="329785" y="181101"/>
                        </a:cubicBezTo>
                        <a:cubicBezTo>
                          <a:pt x="329387" y="180719"/>
                          <a:pt x="328969" y="180358"/>
                          <a:pt x="328532" y="180021"/>
                        </a:cubicBezTo>
                        <a:cubicBezTo>
                          <a:pt x="327971" y="179633"/>
                          <a:pt x="327366" y="179288"/>
                          <a:pt x="326805" y="178899"/>
                        </a:cubicBezTo>
                        <a:cubicBezTo>
                          <a:pt x="326374" y="178641"/>
                          <a:pt x="325941" y="178339"/>
                          <a:pt x="325509" y="178080"/>
                        </a:cubicBezTo>
                        <a:cubicBezTo>
                          <a:pt x="324540" y="177596"/>
                          <a:pt x="323545" y="177164"/>
                          <a:pt x="322530" y="176785"/>
                        </a:cubicBezTo>
                        <a:lnTo>
                          <a:pt x="322185" y="176656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3"/>
                        </a:cubicBezTo>
                        <a:lnTo>
                          <a:pt x="317823" y="175534"/>
                        </a:lnTo>
                        <a:lnTo>
                          <a:pt x="317823" y="161163"/>
                        </a:lnTo>
                        <a:lnTo>
                          <a:pt x="319162" y="160905"/>
                        </a:lnTo>
                        <a:cubicBezTo>
                          <a:pt x="319723" y="160776"/>
                          <a:pt x="320285" y="160645"/>
                          <a:pt x="320802" y="160516"/>
                        </a:cubicBezTo>
                        <a:cubicBezTo>
                          <a:pt x="321607" y="160332"/>
                          <a:pt x="322400" y="160101"/>
                          <a:pt x="323177" y="159825"/>
                        </a:cubicBezTo>
                        <a:cubicBezTo>
                          <a:pt x="323399" y="159773"/>
                          <a:pt x="323616" y="159701"/>
                          <a:pt x="323825" y="159610"/>
                        </a:cubicBezTo>
                        <a:lnTo>
                          <a:pt x="324387" y="159523"/>
                        </a:lnTo>
                        <a:lnTo>
                          <a:pt x="345158" y="159523"/>
                        </a:lnTo>
                        <a:cubicBezTo>
                          <a:pt x="346372" y="159518"/>
                          <a:pt x="347355" y="158536"/>
                          <a:pt x="347360" y="157323"/>
                        </a:cubicBezTo>
                        <a:close/>
                        <a:moveTo>
                          <a:pt x="324775" y="153741"/>
                        </a:moveTo>
                        <a:cubicBezTo>
                          <a:pt x="325769" y="153137"/>
                          <a:pt x="328014" y="151497"/>
                          <a:pt x="327971" y="149469"/>
                        </a:cubicBezTo>
                        <a:cubicBezTo>
                          <a:pt x="327927" y="146318"/>
                          <a:pt x="322185" y="142780"/>
                          <a:pt x="314498" y="142780"/>
                        </a:cubicBezTo>
                        <a:lnTo>
                          <a:pt x="314152" y="142780"/>
                        </a:lnTo>
                        <a:cubicBezTo>
                          <a:pt x="310499" y="142761"/>
                          <a:pt x="306907" y="143714"/>
                          <a:pt x="303744" y="145542"/>
                        </a:cubicBezTo>
                        <a:cubicBezTo>
                          <a:pt x="302794" y="146146"/>
                          <a:pt x="300505" y="147786"/>
                          <a:pt x="300549" y="149814"/>
                        </a:cubicBezTo>
                        <a:cubicBezTo>
                          <a:pt x="300592" y="152965"/>
                          <a:pt x="306336" y="156459"/>
                          <a:pt x="314022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8" y="182054"/>
                          <a:pt x="293810" y="181233"/>
                          <a:pt x="294547" y="180453"/>
                        </a:cubicBezTo>
                        <a:lnTo>
                          <a:pt x="246655" y="144419"/>
                        </a:lnTo>
                        <a:lnTo>
                          <a:pt x="243028" y="182913"/>
                        </a:lnTo>
                        <a:close/>
                        <a:moveTo>
                          <a:pt x="221220" y="149296"/>
                        </a:moveTo>
                        <a:lnTo>
                          <a:pt x="236205" y="87025"/>
                        </a:lnTo>
                        <a:lnTo>
                          <a:pt x="230030" y="84522"/>
                        </a:lnTo>
                        <a:lnTo>
                          <a:pt x="215736" y="143989"/>
                        </a:lnTo>
                        <a:lnTo>
                          <a:pt x="214094" y="143470"/>
                        </a:lnTo>
                        <a:cubicBezTo>
                          <a:pt x="213070" y="143168"/>
                          <a:pt x="212010" y="143009"/>
                          <a:pt x="210942" y="142996"/>
                        </a:cubicBezTo>
                        <a:lnTo>
                          <a:pt x="169528" y="142996"/>
                        </a:lnTo>
                        <a:lnTo>
                          <a:pt x="155191" y="83271"/>
                        </a:lnTo>
                        <a:lnTo>
                          <a:pt x="148929" y="85386"/>
                        </a:lnTo>
                        <a:lnTo>
                          <a:pt x="163439" y="145715"/>
                        </a:lnTo>
                        <a:lnTo>
                          <a:pt x="162749" y="146361"/>
                        </a:lnTo>
                        <a:cubicBezTo>
                          <a:pt x="159416" y="149786"/>
                          <a:pt x="157596" y="154402"/>
                          <a:pt x="157696" y="159178"/>
                        </a:cubicBezTo>
                        <a:lnTo>
                          <a:pt x="157696" y="182913"/>
                        </a:lnTo>
                        <a:lnTo>
                          <a:pt x="223940" y="182913"/>
                        </a:lnTo>
                        <a:lnTo>
                          <a:pt x="223940" y="159179"/>
                        </a:lnTo>
                        <a:cubicBezTo>
                          <a:pt x="223964" y="155919"/>
                          <a:pt x="223146" y="152708"/>
                          <a:pt x="221565" y="149857"/>
                        </a:cubicBezTo>
                        <a:close/>
                        <a:moveTo>
                          <a:pt x="213360" y="139932"/>
                        </a:moveTo>
                        <a:lnTo>
                          <a:pt x="226920" y="83487"/>
                        </a:lnTo>
                        <a:lnTo>
                          <a:pt x="219967" y="80423"/>
                        </a:lnTo>
                        <a:lnTo>
                          <a:pt x="216470" y="78998"/>
                        </a:lnTo>
                        <a:lnTo>
                          <a:pt x="199066" y="99324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9"/>
                        </a:lnTo>
                        <a:lnTo>
                          <a:pt x="158300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5"/>
                          <a:pt x="213360" y="139932"/>
                        </a:cubicBezTo>
                        <a:close/>
                        <a:moveTo>
                          <a:pt x="220615" y="45166"/>
                        </a:moveTo>
                        <a:cubicBezTo>
                          <a:pt x="220579" y="44836"/>
                          <a:pt x="220565" y="44505"/>
                          <a:pt x="220572" y="44173"/>
                        </a:cubicBezTo>
                        <a:lnTo>
                          <a:pt x="219967" y="42404"/>
                        </a:lnTo>
                        <a:cubicBezTo>
                          <a:pt x="219932" y="42248"/>
                          <a:pt x="219918" y="42089"/>
                          <a:pt x="219925" y="41930"/>
                        </a:cubicBezTo>
                        <a:lnTo>
                          <a:pt x="219795" y="41628"/>
                        </a:lnTo>
                        <a:lnTo>
                          <a:pt x="219795" y="36493"/>
                        </a:lnTo>
                        <a:cubicBezTo>
                          <a:pt x="221509" y="21763"/>
                          <a:pt x="210950" y="8435"/>
                          <a:pt x="196210" y="6722"/>
                        </a:cubicBezTo>
                        <a:cubicBezTo>
                          <a:pt x="181471" y="5009"/>
                          <a:pt x="168133" y="15560"/>
                          <a:pt x="166419" y="30289"/>
                        </a:cubicBezTo>
                        <a:cubicBezTo>
                          <a:pt x="166179" y="32350"/>
                          <a:pt x="166179" y="34432"/>
                          <a:pt x="166419" y="36493"/>
                        </a:cubicBezTo>
                        <a:lnTo>
                          <a:pt x="166419" y="40031"/>
                        </a:lnTo>
                        <a:cubicBezTo>
                          <a:pt x="166397" y="40250"/>
                          <a:pt x="166353" y="40467"/>
                          <a:pt x="166290" y="40679"/>
                        </a:cubicBezTo>
                        <a:lnTo>
                          <a:pt x="166246" y="41109"/>
                        </a:lnTo>
                        <a:lnTo>
                          <a:pt x="166117" y="41412"/>
                        </a:lnTo>
                        <a:lnTo>
                          <a:pt x="164865" y="44087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5" y="46633"/>
                          <a:pt x="167412" y="47755"/>
                          <a:pt x="168276" y="48877"/>
                        </a:cubicBezTo>
                        <a:lnTo>
                          <a:pt x="168707" y="48877"/>
                        </a:lnTo>
                        <a:lnTo>
                          <a:pt x="168707" y="49439"/>
                        </a:lnTo>
                        <a:cubicBezTo>
                          <a:pt x="170841" y="52698"/>
                          <a:pt x="173496" y="55585"/>
                          <a:pt x="176567" y="57983"/>
                        </a:cubicBezTo>
                        <a:cubicBezTo>
                          <a:pt x="181141" y="59885"/>
                          <a:pt x="186088" y="60726"/>
                          <a:pt x="191034" y="60443"/>
                        </a:cubicBezTo>
                        <a:cubicBezTo>
                          <a:pt x="196778" y="60579"/>
                          <a:pt x="202503" y="59733"/>
                          <a:pt x="207962" y="57939"/>
                        </a:cubicBezTo>
                        <a:cubicBezTo>
                          <a:pt x="212806" y="54350"/>
                          <a:pt x="217073" y="50042"/>
                          <a:pt x="220615" y="45166"/>
                        </a:cubicBezTo>
                        <a:close/>
                        <a:moveTo>
                          <a:pt x="198850" y="94534"/>
                        </a:moveTo>
                        <a:lnTo>
                          <a:pt x="213231" y="77704"/>
                        </a:lnTo>
                        <a:lnTo>
                          <a:pt x="212886" y="77531"/>
                        </a:lnTo>
                        <a:lnTo>
                          <a:pt x="212842" y="77531"/>
                        </a:lnTo>
                        <a:lnTo>
                          <a:pt x="212367" y="77359"/>
                        </a:lnTo>
                        <a:cubicBezTo>
                          <a:pt x="208438" y="84154"/>
                          <a:pt x="201482" y="88650"/>
                          <a:pt x="193668" y="89441"/>
                        </a:cubicBezTo>
                        <a:close/>
                        <a:moveTo>
                          <a:pt x="211244" y="72914"/>
                        </a:moveTo>
                        <a:cubicBezTo>
                          <a:pt x="214175" y="67375"/>
                          <a:pt x="215939" y="61295"/>
                          <a:pt x="216426" y="55048"/>
                        </a:cubicBezTo>
                        <a:cubicBezTo>
                          <a:pt x="214401" y="57422"/>
                          <a:pt x="211975" y="59423"/>
                          <a:pt x="209258" y="60960"/>
                        </a:cubicBezTo>
                        <a:cubicBezTo>
                          <a:pt x="203394" y="62947"/>
                          <a:pt x="197224" y="63882"/>
                          <a:pt x="191034" y="63722"/>
                        </a:cubicBezTo>
                        <a:cubicBezTo>
                          <a:pt x="185536" y="63951"/>
                          <a:pt x="180054" y="62979"/>
                          <a:pt x="174970" y="60874"/>
                        </a:cubicBezTo>
                        <a:cubicBezTo>
                          <a:pt x="172694" y="59319"/>
                          <a:pt x="170682" y="57411"/>
                          <a:pt x="169010" y="55221"/>
                        </a:cubicBezTo>
                        <a:cubicBezTo>
                          <a:pt x="169550" y="61376"/>
                          <a:pt x="171312" y="67361"/>
                          <a:pt x="174193" y="72828"/>
                        </a:cubicBezTo>
                        <a:cubicBezTo>
                          <a:pt x="174279" y="72957"/>
                          <a:pt x="174235" y="73043"/>
                          <a:pt x="174279" y="73173"/>
                        </a:cubicBezTo>
                        <a:cubicBezTo>
                          <a:pt x="177884" y="83354"/>
                          <a:pt x="189065" y="88687"/>
                          <a:pt x="199254" y="85085"/>
                        </a:cubicBezTo>
                        <a:cubicBezTo>
                          <a:pt x="204807" y="83121"/>
                          <a:pt x="209180" y="78762"/>
                          <a:pt x="211158" y="73216"/>
                        </a:cubicBezTo>
                        <a:cubicBezTo>
                          <a:pt x="211201" y="73129"/>
                          <a:pt x="211158" y="73000"/>
                          <a:pt x="211244" y="72914"/>
                        </a:cubicBezTo>
                        <a:close/>
                        <a:moveTo>
                          <a:pt x="185118" y="95310"/>
                        </a:moveTo>
                        <a:lnTo>
                          <a:pt x="191811" y="89441"/>
                        </a:lnTo>
                        <a:cubicBezTo>
                          <a:pt x="183963" y="88650"/>
                          <a:pt x="176982" y="84117"/>
                          <a:pt x="173070" y="77272"/>
                        </a:cubicBezTo>
                        <a:lnTo>
                          <a:pt x="171688" y="77747"/>
                        </a:lnTo>
                        <a:close/>
                        <a:moveTo>
                          <a:pt x="159812" y="144679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4"/>
                        </a:lnTo>
                        <a:lnTo>
                          <a:pt x="114425" y="109724"/>
                        </a:lnTo>
                        <a:cubicBezTo>
                          <a:pt x="117454" y="109724"/>
                          <a:pt x="119909" y="112178"/>
                          <a:pt x="119909" y="115205"/>
                        </a:cubicBezTo>
                        <a:cubicBezTo>
                          <a:pt x="119909" y="118231"/>
                          <a:pt x="117454" y="120685"/>
                          <a:pt x="114425" y="120685"/>
                        </a:cubicBezTo>
                        <a:lnTo>
                          <a:pt x="96979" y="120772"/>
                        </a:lnTo>
                        <a:cubicBezTo>
                          <a:pt x="94924" y="122020"/>
                          <a:pt x="92698" y="122965"/>
                          <a:pt x="90372" y="123577"/>
                        </a:cubicBezTo>
                        <a:lnTo>
                          <a:pt x="90372" y="144074"/>
                        </a:lnTo>
                        <a:cubicBezTo>
                          <a:pt x="95900" y="142651"/>
                          <a:pt x="112699" y="137040"/>
                          <a:pt x="128504" y="130697"/>
                        </a:cubicBezTo>
                        <a:cubicBezTo>
                          <a:pt x="130525" y="129697"/>
                          <a:pt x="132891" y="129665"/>
                          <a:pt x="134938" y="130610"/>
                        </a:cubicBezTo>
                        <a:cubicBezTo>
                          <a:pt x="136468" y="131408"/>
                          <a:pt x="137584" y="132822"/>
                          <a:pt x="138005" y="134495"/>
                        </a:cubicBezTo>
                        <a:lnTo>
                          <a:pt x="142106" y="182913"/>
                        </a:lnTo>
                        <a:lnTo>
                          <a:pt x="154415" y="182913"/>
                        </a:lnTo>
                        <a:lnTo>
                          <a:pt x="154415" y="159179"/>
                        </a:lnTo>
                        <a:cubicBezTo>
                          <a:pt x="154328" y="153840"/>
                          <a:pt x="156255" y="148663"/>
                          <a:pt x="159812" y="144679"/>
                        </a:cubicBezTo>
                        <a:close/>
                        <a:moveTo>
                          <a:pt x="138824" y="182913"/>
                        </a:moveTo>
                        <a:lnTo>
                          <a:pt x="134766" y="135056"/>
                        </a:lnTo>
                        <a:cubicBezTo>
                          <a:pt x="134503" y="134391"/>
                          <a:pt x="134013" y="133841"/>
                          <a:pt x="133383" y="133502"/>
                        </a:cubicBezTo>
                        <a:cubicBezTo>
                          <a:pt x="132176" y="133082"/>
                          <a:pt x="130849" y="133175"/>
                          <a:pt x="129713" y="133760"/>
                        </a:cubicBezTo>
                        <a:cubicBezTo>
                          <a:pt x="116885" y="138975"/>
                          <a:pt x="103797" y="143527"/>
                          <a:pt x="90501" y="147398"/>
                        </a:cubicBezTo>
                        <a:lnTo>
                          <a:pt x="90372" y="146793"/>
                        </a:lnTo>
                        <a:lnTo>
                          <a:pt x="90372" y="171391"/>
                        </a:lnTo>
                        <a:cubicBezTo>
                          <a:pt x="91106" y="171607"/>
                          <a:pt x="91840" y="171822"/>
                          <a:pt x="92574" y="172081"/>
                        </a:cubicBezTo>
                        <a:cubicBezTo>
                          <a:pt x="98232" y="174082"/>
                          <a:pt x="103074" y="177888"/>
                          <a:pt x="106350" y="182913"/>
                        </a:cubicBezTo>
                        <a:close/>
                        <a:moveTo>
                          <a:pt x="116628" y="115205"/>
                        </a:moveTo>
                        <a:cubicBezTo>
                          <a:pt x="116623" y="113991"/>
                          <a:pt x="115639" y="113009"/>
                          <a:pt x="114425" y="113004"/>
                        </a:cubicBezTo>
                        <a:lnTo>
                          <a:pt x="100175" y="113004"/>
                        </a:lnTo>
                        <a:lnTo>
                          <a:pt x="100563" y="111062"/>
                        </a:lnTo>
                        <a:cubicBezTo>
                          <a:pt x="100676" y="110537"/>
                          <a:pt x="100734" y="110002"/>
                          <a:pt x="100736" y="109465"/>
                        </a:cubicBezTo>
                        <a:cubicBezTo>
                          <a:pt x="100736" y="109101"/>
                          <a:pt x="100692" y="108739"/>
                          <a:pt x="100607" y="108386"/>
                        </a:cubicBezTo>
                        <a:cubicBezTo>
                          <a:pt x="99657" y="102431"/>
                          <a:pt x="91797" y="97943"/>
                          <a:pt x="82296" y="97943"/>
                        </a:cubicBezTo>
                        <a:lnTo>
                          <a:pt x="81908" y="97986"/>
                        </a:lnTo>
                        <a:cubicBezTo>
                          <a:pt x="81114" y="97999"/>
                          <a:pt x="80321" y="98057"/>
                          <a:pt x="79533" y="98159"/>
                        </a:cubicBezTo>
                        <a:cubicBezTo>
                          <a:pt x="79114" y="98147"/>
                          <a:pt x="78694" y="98175"/>
                          <a:pt x="78280" y="98245"/>
                        </a:cubicBezTo>
                        <a:cubicBezTo>
                          <a:pt x="75110" y="98626"/>
                          <a:pt x="72053" y="99654"/>
                          <a:pt x="69298" y="101266"/>
                        </a:cubicBezTo>
                        <a:cubicBezTo>
                          <a:pt x="69169" y="101353"/>
                          <a:pt x="69039" y="101396"/>
                          <a:pt x="68909" y="101482"/>
                        </a:cubicBezTo>
                        <a:cubicBezTo>
                          <a:pt x="66250" y="102940"/>
                          <a:pt x="64324" y="105444"/>
                          <a:pt x="63598" y="108386"/>
                        </a:cubicBezTo>
                        <a:cubicBezTo>
                          <a:pt x="63483" y="108911"/>
                          <a:pt x="63425" y="109446"/>
                          <a:pt x="63425" y="109983"/>
                        </a:cubicBezTo>
                        <a:cubicBezTo>
                          <a:pt x="63432" y="110358"/>
                          <a:pt x="63461" y="110733"/>
                          <a:pt x="63512" y="111105"/>
                        </a:cubicBezTo>
                        <a:lnTo>
                          <a:pt x="63857" y="113004"/>
                        </a:lnTo>
                        <a:lnTo>
                          <a:pt x="52629" y="113004"/>
                        </a:lnTo>
                        <a:cubicBezTo>
                          <a:pt x="51413" y="113004"/>
                          <a:pt x="50427" y="113990"/>
                          <a:pt x="50427" y="115205"/>
                        </a:cubicBezTo>
                        <a:cubicBezTo>
                          <a:pt x="50427" y="116420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5" y="117664"/>
                        </a:lnTo>
                        <a:cubicBezTo>
                          <a:pt x="68391" y="117837"/>
                          <a:pt x="68607" y="117924"/>
                          <a:pt x="68780" y="118053"/>
                        </a:cubicBezTo>
                        <a:cubicBezTo>
                          <a:pt x="69673" y="118618"/>
                          <a:pt x="70612" y="119109"/>
                          <a:pt x="71587" y="119520"/>
                        </a:cubicBezTo>
                        <a:cubicBezTo>
                          <a:pt x="71691" y="119555"/>
                          <a:pt x="71792" y="119598"/>
                          <a:pt x="71889" y="119650"/>
                        </a:cubicBezTo>
                        <a:cubicBezTo>
                          <a:pt x="73026" y="120098"/>
                          <a:pt x="74195" y="120459"/>
                          <a:pt x="75387" y="120728"/>
                        </a:cubicBezTo>
                        <a:cubicBezTo>
                          <a:pt x="75690" y="120814"/>
                          <a:pt x="75949" y="120858"/>
                          <a:pt x="76251" y="120944"/>
                        </a:cubicBezTo>
                        <a:cubicBezTo>
                          <a:pt x="76510" y="120988"/>
                          <a:pt x="76769" y="121030"/>
                          <a:pt x="77072" y="121073"/>
                        </a:cubicBezTo>
                        <a:cubicBezTo>
                          <a:pt x="77546" y="121160"/>
                          <a:pt x="78022" y="121246"/>
                          <a:pt x="78540" y="121289"/>
                        </a:cubicBezTo>
                        <a:lnTo>
                          <a:pt x="79964" y="121462"/>
                        </a:lnTo>
                        <a:lnTo>
                          <a:pt x="79964" y="174023"/>
                        </a:lnTo>
                        <a:lnTo>
                          <a:pt x="78669" y="174325"/>
                        </a:lnTo>
                        <a:cubicBezTo>
                          <a:pt x="77655" y="174518"/>
                          <a:pt x="76659" y="174792"/>
                          <a:pt x="75690" y="175145"/>
                        </a:cubicBezTo>
                        <a:cubicBezTo>
                          <a:pt x="75642" y="175139"/>
                          <a:pt x="75595" y="175155"/>
                          <a:pt x="75561" y="175189"/>
                        </a:cubicBezTo>
                        <a:lnTo>
                          <a:pt x="75430" y="175232"/>
                        </a:lnTo>
                        <a:cubicBezTo>
                          <a:pt x="74218" y="175657"/>
                          <a:pt x="73048" y="176192"/>
                          <a:pt x="71933" y="176828"/>
                        </a:cubicBezTo>
                        <a:cubicBezTo>
                          <a:pt x="71457" y="177087"/>
                          <a:pt x="70983" y="177476"/>
                          <a:pt x="70507" y="177777"/>
                        </a:cubicBezTo>
                        <a:cubicBezTo>
                          <a:pt x="69859" y="178209"/>
                          <a:pt x="69212" y="178598"/>
                          <a:pt x="68651" y="179030"/>
                        </a:cubicBezTo>
                        <a:cubicBezTo>
                          <a:pt x="68133" y="179418"/>
                          <a:pt x="67744" y="179892"/>
                          <a:pt x="67268" y="180324"/>
                        </a:cubicBezTo>
                        <a:cubicBezTo>
                          <a:pt x="66719" y="180794"/>
                          <a:pt x="66199" y="181299"/>
                          <a:pt x="65714" y="181835"/>
                        </a:cubicBezTo>
                        <a:cubicBezTo>
                          <a:pt x="65412" y="182179"/>
                          <a:pt x="65152" y="182568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1"/>
                          <a:pt x="95703" y="176680"/>
                          <a:pt x="91451" y="175188"/>
                        </a:cubicBezTo>
                        <a:cubicBezTo>
                          <a:pt x="90455" y="174816"/>
                          <a:pt x="89430" y="174527"/>
                          <a:pt x="88385" y="174325"/>
                        </a:cubicBezTo>
                        <a:lnTo>
                          <a:pt x="87090" y="174023"/>
                        </a:lnTo>
                        <a:lnTo>
                          <a:pt x="87090" y="121030"/>
                        </a:lnTo>
                        <a:lnTo>
                          <a:pt x="88342" y="120728"/>
                        </a:lnTo>
                        <a:cubicBezTo>
                          <a:pt x="90761" y="120193"/>
                          <a:pt x="93079" y="119275"/>
                          <a:pt x="95208" y="118009"/>
                        </a:cubicBezTo>
                        <a:lnTo>
                          <a:pt x="96072" y="117405"/>
                        </a:lnTo>
                        <a:lnTo>
                          <a:pt x="114425" y="117405"/>
                        </a:lnTo>
                        <a:cubicBezTo>
                          <a:pt x="115639" y="117400"/>
                          <a:pt x="116623" y="116418"/>
                          <a:pt x="116628" y="11520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51" name="Google Shape;3051;g2db7ae8c4ba_1_11"/>
                  <p:cNvSpPr/>
                  <p:nvPr/>
                </p:nvSpPr>
                <p:spPr>
                  <a:xfrm>
                    <a:off x="5441121" y="3255639"/>
                    <a:ext cx="34028" cy="20282"/>
                  </a:xfrm>
                  <a:custGeom>
                    <a:rect b="b" l="l" r="r" t="t"/>
                    <a:pathLst>
                      <a:path extrusionOk="0" h="20282" w="34028">
                        <a:moveTo>
                          <a:pt x="34362" y="9907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3"/>
                        </a:cubicBezTo>
                        <a:lnTo>
                          <a:pt x="17089" y="20263"/>
                        </a:lnTo>
                        <a:cubicBezTo>
                          <a:pt x="7934" y="20263"/>
                          <a:pt x="420" y="15819"/>
                          <a:pt x="334" y="10339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5"/>
                          <a:pt x="12954" y="-24"/>
                          <a:pt x="17218" y="25"/>
                        </a:cubicBezTo>
                        <a:lnTo>
                          <a:pt x="17564" y="-19"/>
                        </a:lnTo>
                        <a:cubicBezTo>
                          <a:pt x="26762" y="-19"/>
                          <a:pt x="34276" y="4426"/>
                          <a:pt x="34362" y="9907"/>
                        </a:cubicBezTo>
                        <a:close/>
                        <a:moveTo>
                          <a:pt x="27841" y="14222"/>
                        </a:moveTo>
                        <a:cubicBezTo>
                          <a:pt x="28835" y="13617"/>
                          <a:pt x="31080" y="11978"/>
                          <a:pt x="31080" y="9950"/>
                        </a:cubicBezTo>
                        <a:cubicBezTo>
                          <a:pt x="31037" y="6799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4"/>
                          <a:pt x="9983" y="4184"/>
                          <a:pt x="6811" y="6022"/>
                        </a:cubicBezTo>
                        <a:cubicBezTo>
                          <a:pt x="5861" y="6627"/>
                          <a:pt x="3573" y="8310"/>
                          <a:pt x="3615" y="10295"/>
                        </a:cubicBezTo>
                        <a:cubicBezTo>
                          <a:pt x="3658" y="13445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5"/>
                          <a:pt x="24684" y="16061"/>
                          <a:pt x="27841" y="1422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052" name="Google Shape;3052;g2db7ae8c4ba_1_11"/>
              <p:cNvGrpSpPr/>
              <p:nvPr/>
            </p:nvGrpSpPr>
            <p:grpSpPr>
              <a:xfrm>
                <a:off x="1746939" y="1557959"/>
                <a:ext cx="973533" cy="694258"/>
                <a:chOff x="3183513" y="1115522"/>
                <a:chExt cx="791812" cy="564667"/>
              </a:xfrm>
            </p:grpSpPr>
            <p:grpSp>
              <p:nvGrpSpPr>
                <p:cNvPr id="3053" name="Google Shape;3053;g2db7ae8c4ba_1_11"/>
                <p:cNvGrpSpPr/>
                <p:nvPr/>
              </p:nvGrpSpPr>
              <p:grpSpPr>
                <a:xfrm>
                  <a:off x="3216327" y="1121924"/>
                  <a:ext cx="320728" cy="239680"/>
                  <a:chOff x="4998402" y="2853849"/>
                  <a:chExt cx="320728" cy="239680"/>
                </a:xfrm>
              </p:grpSpPr>
              <p:sp>
                <p:nvSpPr>
                  <p:cNvPr id="3054" name="Google Shape;3054;g2db7ae8c4ba_1_11"/>
                  <p:cNvSpPr/>
                  <p:nvPr/>
                </p:nvSpPr>
                <p:spPr>
                  <a:xfrm>
                    <a:off x="4998402" y="3052533"/>
                    <a:ext cx="320728" cy="40996"/>
                  </a:xfrm>
                  <a:custGeom>
                    <a:rect b="b" l="l" r="r" t="t"/>
                    <a:pathLst>
                      <a:path extrusionOk="0" h="40996" w="320728">
                        <a:moveTo>
                          <a:pt x="0" y="0"/>
                        </a:moveTo>
                        <a:lnTo>
                          <a:pt x="320729" y="0"/>
                        </a:lnTo>
                        <a:lnTo>
                          <a:pt x="320729" y="40997"/>
                        </a:lnTo>
                        <a:lnTo>
                          <a:pt x="0" y="40997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55" name="Google Shape;3055;g2db7ae8c4ba_1_11"/>
                  <p:cNvSpPr/>
                  <p:nvPr/>
                </p:nvSpPr>
                <p:spPr>
                  <a:xfrm>
                    <a:off x="5114135" y="2930581"/>
                    <a:ext cx="87275" cy="99641"/>
                  </a:xfrm>
                  <a:custGeom>
                    <a:rect b="b" l="l" r="r" t="t"/>
                    <a:pathLst>
                      <a:path extrusionOk="0" h="99641" w="87275">
                        <a:moveTo>
                          <a:pt x="87609" y="3735"/>
                        </a:moveTo>
                        <a:lnTo>
                          <a:pt x="72625" y="66006"/>
                        </a:lnTo>
                        <a:lnTo>
                          <a:pt x="72970" y="66567"/>
                        </a:lnTo>
                        <a:cubicBezTo>
                          <a:pt x="74551" y="69418"/>
                          <a:pt x="75368" y="72629"/>
                          <a:pt x="75344" y="75888"/>
                        </a:cubicBezTo>
                        <a:lnTo>
                          <a:pt x="75344" y="99623"/>
                        </a:lnTo>
                        <a:lnTo>
                          <a:pt x="9100" y="99623"/>
                        </a:lnTo>
                        <a:lnTo>
                          <a:pt x="9100" y="75888"/>
                        </a:lnTo>
                        <a:cubicBezTo>
                          <a:pt x="9000" y="71113"/>
                          <a:pt x="10820" y="66496"/>
                          <a:pt x="14153" y="63071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6"/>
                        </a:lnTo>
                        <a:lnTo>
                          <a:pt x="62347" y="59706"/>
                        </a:lnTo>
                        <a:cubicBezTo>
                          <a:pt x="63414" y="59719"/>
                          <a:pt x="64475" y="59878"/>
                          <a:pt x="65499" y="60181"/>
                        </a:cubicBezTo>
                        <a:lnTo>
                          <a:pt x="67140" y="60698"/>
                        </a:lnTo>
                        <a:lnTo>
                          <a:pt x="81433" y="1232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56" name="Google Shape;3056;g2db7ae8c4ba_1_11"/>
                  <p:cNvSpPr/>
                  <p:nvPr/>
                </p:nvSpPr>
                <p:spPr>
                  <a:xfrm>
                    <a:off x="5130071" y="2853849"/>
                    <a:ext cx="55750" cy="53957"/>
                  </a:xfrm>
                  <a:custGeom>
                    <a:rect b="b" l="l" r="r" t="t"/>
                    <a:pathLst>
                      <a:path extrusionOk="0" h="53957" w="55750">
                        <a:moveTo>
                          <a:pt x="56041" y="37615"/>
                        </a:moveTo>
                        <a:cubicBezTo>
                          <a:pt x="56033" y="37946"/>
                          <a:pt x="56048" y="38278"/>
                          <a:pt x="56084" y="38608"/>
                        </a:cubicBezTo>
                        <a:cubicBezTo>
                          <a:pt x="52542" y="43484"/>
                          <a:pt x="48275" y="47792"/>
                          <a:pt x="43431" y="51381"/>
                        </a:cubicBezTo>
                        <a:cubicBezTo>
                          <a:pt x="37972" y="53174"/>
                          <a:pt x="32247" y="54021"/>
                          <a:pt x="26503" y="53884"/>
                        </a:cubicBezTo>
                        <a:cubicBezTo>
                          <a:pt x="21556" y="54168"/>
                          <a:pt x="16610" y="53327"/>
                          <a:pt x="12036" y="51425"/>
                        </a:cubicBezTo>
                        <a:cubicBezTo>
                          <a:pt x="8965" y="49026"/>
                          <a:pt x="6310" y="46140"/>
                          <a:pt x="4176" y="42880"/>
                        </a:cubicBezTo>
                        <a:lnTo>
                          <a:pt x="4176" y="42319"/>
                        </a:lnTo>
                        <a:lnTo>
                          <a:pt x="3745" y="42319"/>
                        </a:lnTo>
                        <a:cubicBezTo>
                          <a:pt x="2881" y="41196"/>
                          <a:pt x="2103" y="40075"/>
                          <a:pt x="1456" y="39125"/>
                        </a:cubicBezTo>
                        <a:lnTo>
                          <a:pt x="1413" y="39083"/>
                        </a:lnTo>
                        <a:cubicBezTo>
                          <a:pt x="1024" y="38522"/>
                          <a:pt x="679" y="37960"/>
                          <a:pt x="334" y="37529"/>
                        </a:cubicBezTo>
                        <a:lnTo>
                          <a:pt x="1586" y="34854"/>
                        </a:lnTo>
                        <a:lnTo>
                          <a:pt x="1715" y="34551"/>
                        </a:lnTo>
                        <a:lnTo>
                          <a:pt x="1758" y="34120"/>
                        </a:lnTo>
                        <a:cubicBezTo>
                          <a:pt x="1822" y="33909"/>
                          <a:pt x="1865" y="33692"/>
                          <a:pt x="1887" y="33472"/>
                        </a:cubicBezTo>
                        <a:lnTo>
                          <a:pt x="1887" y="29934"/>
                        </a:lnTo>
                        <a:cubicBezTo>
                          <a:pt x="173" y="15205"/>
                          <a:pt x="10732" y="1876"/>
                          <a:pt x="25472" y="163"/>
                        </a:cubicBezTo>
                        <a:cubicBezTo>
                          <a:pt x="40211" y="-1550"/>
                          <a:pt x="53549" y="9002"/>
                          <a:pt x="55263" y="23731"/>
                        </a:cubicBezTo>
                        <a:cubicBezTo>
                          <a:pt x="55503" y="25792"/>
                          <a:pt x="55503" y="27873"/>
                          <a:pt x="55263" y="29934"/>
                        </a:cubicBezTo>
                        <a:lnTo>
                          <a:pt x="55263" y="35069"/>
                        </a:lnTo>
                        <a:lnTo>
                          <a:pt x="55393" y="35371"/>
                        </a:lnTo>
                        <a:cubicBezTo>
                          <a:pt x="55387" y="35531"/>
                          <a:pt x="55401" y="35690"/>
                          <a:pt x="55436" y="35846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57" name="Google Shape;3057;g2db7ae8c4ba_1_11"/>
                <p:cNvGrpSpPr/>
                <p:nvPr/>
              </p:nvGrpSpPr>
              <p:grpSpPr>
                <a:xfrm>
                  <a:off x="3183513" y="1115522"/>
                  <a:ext cx="381012" cy="256076"/>
                  <a:chOff x="4965588" y="2847447"/>
                  <a:chExt cx="381012" cy="256076"/>
                </a:xfrm>
              </p:grpSpPr>
              <p:sp>
                <p:nvSpPr>
                  <p:cNvPr id="3058" name="Google Shape;3058;g2db7ae8c4ba_1_11"/>
                  <p:cNvSpPr/>
                  <p:nvPr/>
                </p:nvSpPr>
                <p:spPr>
                  <a:xfrm>
                    <a:off x="4965588" y="2847447"/>
                    <a:ext cx="381012" cy="256076"/>
                  </a:xfrm>
                  <a:custGeom>
                    <a:rect b="b" l="l" r="r" t="t"/>
                    <a:pathLst>
                      <a:path extrusionOk="0" h="256076" w="381012">
                        <a:moveTo>
                          <a:pt x="381347" y="182913"/>
                        </a:moveTo>
                        <a:lnTo>
                          <a:pt x="381347" y="201943"/>
                        </a:lnTo>
                        <a:cubicBezTo>
                          <a:pt x="381347" y="203754"/>
                          <a:pt x="379879" y="205222"/>
                          <a:pt x="378068" y="205222"/>
                        </a:cubicBezTo>
                        <a:cubicBezTo>
                          <a:pt x="378067" y="205222"/>
                          <a:pt x="378066" y="205222"/>
                          <a:pt x="378065" y="205222"/>
                        </a:cubicBezTo>
                        <a:lnTo>
                          <a:pt x="363814" y="205222"/>
                        </a:lnTo>
                        <a:lnTo>
                          <a:pt x="363814" y="247816"/>
                        </a:lnTo>
                        <a:cubicBezTo>
                          <a:pt x="364088" y="248335"/>
                          <a:pt x="364236" y="248912"/>
                          <a:pt x="364246" y="249499"/>
                        </a:cubicBezTo>
                        <a:lnTo>
                          <a:pt x="364246" y="252778"/>
                        </a:lnTo>
                        <a:cubicBezTo>
                          <a:pt x="364247" y="254588"/>
                          <a:pt x="362779" y="256057"/>
                          <a:pt x="360967" y="256058"/>
                        </a:cubicBezTo>
                        <a:cubicBezTo>
                          <a:pt x="360966" y="256058"/>
                          <a:pt x="360965" y="256058"/>
                          <a:pt x="360964" y="256058"/>
                        </a:cubicBezTo>
                        <a:lnTo>
                          <a:pt x="28273" y="256058"/>
                        </a:lnTo>
                        <a:cubicBezTo>
                          <a:pt x="26015" y="255181"/>
                          <a:pt x="24228" y="253396"/>
                          <a:pt x="23351" y="251138"/>
                        </a:cubicBezTo>
                        <a:lnTo>
                          <a:pt x="23351" y="205222"/>
                        </a:lnTo>
                        <a:lnTo>
                          <a:pt x="3616" y="205222"/>
                        </a:lnTo>
                        <a:cubicBezTo>
                          <a:pt x="1804" y="205224"/>
                          <a:pt x="335" y="203757"/>
                          <a:pt x="334" y="201947"/>
                        </a:cubicBezTo>
                        <a:cubicBezTo>
                          <a:pt x="334" y="201946"/>
                          <a:pt x="334" y="201945"/>
                          <a:pt x="334" y="201944"/>
                        </a:cubicBezTo>
                        <a:lnTo>
                          <a:pt x="334" y="182913"/>
                        </a:lnTo>
                        <a:cubicBezTo>
                          <a:pt x="333" y="181102"/>
                          <a:pt x="1800" y="179634"/>
                          <a:pt x="3612" y="179633"/>
                        </a:cubicBezTo>
                        <a:cubicBezTo>
                          <a:pt x="3613" y="179633"/>
                          <a:pt x="3615" y="179633"/>
                          <a:pt x="3616" y="179633"/>
                        </a:cubicBezTo>
                        <a:lnTo>
                          <a:pt x="59021" y="179633"/>
                        </a:lnTo>
                        <a:cubicBezTo>
                          <a:pt x="62660" y="174743"/>
                          <a:pt x="67662" y="171035"/>
                          <a:pt x="73401" y="168974"/>
                        </a:cubicBezTo>
                        <a:lnTo>
                          <a:pt x="73401" y="127028"/>
                        </a:lnTo>
                        <a:cubicBezTo>
                          <a:pt x="70728" y="126392"/>
                          <a:pt x="68166" y="125359"/>
                          <a:pt x="65800" y="123964"/>
                        </a:cubicBezTo>
                        <a:lnTo>
                          <a:pt x="52629" y="123964"/>
                        </a:lnTo>
                        <a:cubicBezTo>
                          <a:pt x="47788" y="123964"/>
                          <a:pt x="43863" y="120042"/>
                          <a:pt x="43863" y="115203"/>
                        </a:cubicBezTo>
                        <a:cubicBezTo>
                          <a:pt x="43863" y="110365"/>
                          <a:pt x="47788" y="106443"/>
                          <a:pt x="52629" y="106443"/>
                        </a:cubicBezTo>
                        <a:lnTo>
                          <a:pt x="57294" y="106443"/>
                        </a:lnTo>
                        <a:cubicBezTo>
                          <a:pt x="58491" y="101994"/>
                          <a:pt x="61412" y="98205"/>
                          <a:pt x="65412" y="95914"/>
                        </a:cubicBezTo>
                        <a:cubicBezTo>
                          <a:pt x="70368" y="92942"/>
                          <a:pt x="76041" y="91376"/>
                          <a:pt x="81822" y="91383"/>
                        </a:cubicBezTo>
                        <a:lnTo>
                          <a:pt x="82298" y="91383"/>
                        </a:lnTo>
                        <a:cubicBezTo>
                          <a:pt x="91924" y="90622"/>
                          <a:pt x="101143" y="95413"/>
                          <a:pt x="106048" y="103725"/>
                        </a:cubicBezTo>
                        <a:lnTo>
                          <a:pt x="136925" y="82623"/>
                        </a:lnTo>
                        <a:cubicBezTo>
                          <a:pt x="137189" y="82462"/>
                          <a:pt x="137463" y="82318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3" y="65900"/>
                          <a:pt x="162339" y="58842"/>
                          <a:pt x="162144" y="51681"/>
                        </a:cubicBezTo>
                        <a:cubicBezTo>
                          <a:pt x="160590" y="49437"/>
                          <a:pt x="159381" y="47668"/>
                          <a:pt x="159078" y="47194"/>
                        </a:cubicBezTo>
                        <a:lnTo>
                          <a:pt x="158819" y="46805"/>
                        </a:lnTo>
                        <a:cubicBezTo>
                          <a:pt x="158501" y="46332"/>
                          <a:pt x="158321" y="45778"/>
                          <a:pt x="158302" y="45208"/>
                        </a:cubicBezTo>
                        <a:lnTo>
                          <a:pt x="158215" y="43827"/>
                        </a:lnTo>
                        <a:cubicBezTo>
                          <a:pt x="158173" y="43282"/>
                          <a:pt x="158262" y="42735"/>
                          <a:pt x="158474" y="42231"/>
                        </a:cubicBezTo>
                        <a:lnTo>
                          <a:pt x="159855" y="39339"/>
                        </a:lnTo>
                        <a:lnTo>
                          <a:pt x="159855" y="36491"/>
                        </a:lnTo>
                        <a:cubicBezTo>
                          <a:pt x="158135" y="18127"/>
                          <a:pt x="171638" y="1848"/>
                          <a:pt x="190014" y="129"/>
                        </a:cubicBezTo>
                        <a:cubicBezTo>
                          <a:pt x="208391" y="-1590"/>
                          <a:pt x="224682" y="11903"/>
                          <a:pt x="226402" y="30266"/>
                        </a:cubicBezTo>
                        <a:cubicBezTo>
                          <a:pt x="226596" y="32337"/>
                          <a:pt x="226596" y="34421"/>
                          <a:pt x="226402" y="36491"/>
                        </a:cubicBezTo>
                        <a:lnTo>
                          <a:pt x="226402" y="40850"/>
                        </a:lnTo>
                        <a:lnTo>
                          <a:pt x="226964" y="42663"/>
                        </a:lnTo>
                        <a:cubicBezTo>
                          <a:pt x="227084" y="42994"/>
                          <a:pt x="227142" y="43345"/>
                          <a:pt x="227136" y="43698"/>
                        </a:cubicBezTo>
                        <a:cubicBezTo>
                          <a:pt x="227122" y="44058"/>
                          <a:pt x="227136" y="44419"/>
                          <a:pt x="227180" y="44776"/>
                        </a:cubicBezTo>
                        <a:lnTo>
                          <a:pt x="227309" y="45511"/>
                        </a:lnTo>
                        <a:cubicBezTo>
                          <a:pt x="227469" y="46413"/>
                          <a:pt x="227233" y="47340"/>
                          <a:pt x="226662" y="48056"/>
                        </a:cubicBezTo>
                        <a:lnTo>
                          <a:pt x="226230" y="48661"/>
                        </a:lnTo>
                        <a:cubicBezTo>
                          <a:pt x="225927" y="49049"/>
                          <a:pt x="224804" y="50473"/>
                          <a:pt x="223293" y="52285"/>
                        </a:cubicBezTo>
                        <a:cubicBezTo>
                          <a:pt x="223047" y="59319"/>
                          <a:pt x="221480" y="66243"/>
                          <a:pt x="218673" y="72698"/>
                        </a:cubicBezTo>
                        <a:lnTo>
                          <a:pt x="222602" y="74424"/>
                        </a:lnTo>
                        <a:lnTo>
                          <a:pt x="244410" y="83270"/>
                        </a:lnTo>
                        <a:lnTo>
                          <a:pt x="254386" y="87111"/>
                        </a:lnTo>
                        <a:cubicBezTo>
                          <a:pt x="255044" y="87381"/>
                          <a:pt x="255602" y="87848"/>
                          <a:pt x="255984" y="88449"/>
                        </a:cubicBezTo>
                        <a:lnTo>
                          <a:pt x="256976" y="90088"/>
                        </a:lnTo>
                        <a:lnTo>
                          <a:pt x="301154" y="133933"/>
                        </a:lnTo>
                        <a:cubicBezTo>
                          <a:pt x="305235" y="132241"/>
                          <a:pt x="309604" y="131347"/>
                          <a:pt x="314023" y="131300"/>
                        </a:cubicBezTo>
                        <a:lnTo>
                          <a:pt x="314498" y="131300"/>
                        </a:lnTo>
                        <a:cubicBezTo>
                          <a:pt x="328058" y="131300"/>
                          <a:pt x="338811" y="138852"/>
                          <a:pt x="339458" y="148562"/>
                        </a:cubicBezTo>
                        <a:lnTo>
                          <a:pt x="345158" y="148562"/>
                        </a:lnTo>
                        <a:cubicBezTo>
                          <a:pt x="350000" y="148562"/>
                          <a:pt x="353925" y="152484"/>
                          <a:pt x="353925" y="157322"/>
                        </a:cubicBezTo>
                        <a:cubicBezTo>
                          <a:pt x="353925" y="162160"/>
                          <a:pt x="350000" y="166082"/>
                          <a:pt x="345158" y="166082"/>
                        </a:cubicBezTo>
                        <a:lnTo>
                          <a:pt x="325251" y="166082"/>
                        </a:lnTo>
                        <a:cubicBezTo>
                          <a:pt x="324991" y="166169"/>
                          <a:pt x="324690" y="166298"/>
                          <a:pt x="324387" y="166384"/>
                        </a:cubicBezTo>
                        <a:lnTo>
                          <a:pt x="324387" y="170441"/>
                        </a:lnTo>
                        <a:cubicBezTo>
                          <a:pt x="329547" y="172269"/>
                          <a:pt x="334124" y="175443"/>
                          <a:pt x="337645" y="179633"/>
                        </a:cubicBezTo>
                        <a:lnTo>
                          <a:pt x="378065" y="179633"/>
                        </a:lnTo>
                        <a:cubicBezTo>
                          <a:pt x="379877" y="179632"/>
                          <a:pt x="381346" y="181099"/>
                          <a:pt x="381346" y="182909"/>
                        </a:cubicBezTo>
                        <a:cubicBezTo>
                          <a:pt x="381346" y="182910"/>
                          <a:pt x="381346" y="182911"/>
                          <a:pt x="381346" y="182912"/>
                        </a:cubicBezTo>
                        <a:close/>
                        <a:moveTo>
                          <a:pt x="374740" y="198663"/>
                        </a:moveTo>
                        <a:lnTo>
                          <a:pt x="374740" y="193830"/>
                        </a:lnTo>
                        <a:lnTo>
                          <a:pt x="6897" y="193830"/>
                        </a:lnTo>
                        <a:lnTo>
                          <a:pt x="6897" y="198663"/>
                        </a:lnTo>
                        <a:lnTo>
                          <a:pt x="374740" y="198663"/>
                        </a:lnTo>
                        <a:close/>
                        <a:moveTo>
                          <a:pt x="374740" y="190550"/>
                        </a:moveTo>
                        <a:lnTo>
                          <a:pt x="374740" y="186192"/>
                        </a:lnTo>
                        <a:lnTo>
                          <a:pt x="6897" y="186192"/>
                        </a:lnTo>
                        <a:lnTo>
                          <a:pt x="6897" y="190550"/>
                        </a:lnTo>
                        <a:close/>
                        <a:moveTo>
                          <a:pt x="353925" y="246219"/>
                        </a:moveTo>
                        <a:lnTo>
                          <a:pt x="353925" y="205222"/>
                        </a:lnTo>
                        <a:lnTo>
                          <a:pt x="33196" y="205222"/>
                        </a:lnTo>
                        <a:lnTo>
                          <a:pt x="33196" y="246219"/>
                        </a:lnTo>
                        <a:close/>
                        <a:moveTo>
                          <a:pt x="347361" y="157322"/>
                        </a:moveTo>
                        <a:cubicBezTo>
                          <a:pt x="347356" y="156108"/>
                          <a:pt x="346373" y="155126"/>
                          <a:pt x="345158" y="155121"/>
                        </a:cubicBezTo>
                        <a:lnTo>
                          <a:pt x="331124" y="155122"/>
                        </a:lnTo>
                        <a:lnTo>
                          <a:pt x="332161" y="152834"/>
                        </a:lnTo>
                        <a:cubicBezTo>
                          <a:pt x="332452" y="152143"/>
                          <a:pt x="332655" y="151418"/>
                          <a:pt x="332764" y="150676"/>
                        </a:cubicBezTo>
                        <a:cubicBezTo>
                          <a:pt x="332808" y="150417"/>
                          <a:pt x="332851" y="150159"/>
                          <a:pt x="332895" y="149856"/>
                        </a:cubicBezTo>
                        <a:lnTo>
                          <a:pt x="332895" y="149382"/>
                        </a:lnTo>
                        <a:cubicBezTo>
                          <a:pt x="332808" y="143038"/>
                          <a:pt x="324560" y="137859"/>
                          <a:pt x="314498" y="137859"/>
                        </a:cubicBezTo>
                        <a:lnTo>
                          <a:pt x="314066" y="137859"/>
                        </a:lnTo>
                        <a:cubicBezTo>
                          <a:pt x="312900" y="137903"/>
                          <a:pt x="311778" y="137989"/>
                          <a:pt x="310655" y="138119"/>
                        </a:cubicBezTo>
                        <a:lnTo>
                          <a:pt x="309359" y="138378"/>
                        </a:lnTo>
                        <a:cubicBezTo>
                          <a:pt x="308703" y="138465"/>
                          <a:pt x="308055" y="138595"/>
                          <a:pt x="307416" y="138766"/>
                        </a:cubicBezTo>
                        <a:cubicBezTo>
                          <a:pt x="306941" y="138895"/>
                          <a:pt x="306466" y="139025"/>
                          <a:pt x="305991" y="139197"/>
                        </a:cubicBezTo>
                        <a:cubicBezTo>
                          <a:pt x="305429" y="139370"/>
                          <a:pt x="304868" y="139542"/>
                          <a:pt x="304350" y="139758"/>
                        </a:cubicBezTo>
                        <a:cubicBezTo>
                          <a:pt x="303918" y="139930"/>
                          <a:pt x="303529" y="140146"/>
                          <a:pt x="303097" y="140319"/>
                        </a:cubicBezTo>
                        <a:cubicBezTo>
                          <a:pt x="302418" y="140630"/>
                          <a:pt x="301755" y="140976"/>
                          <a:pt x="301111" y="141355"/>
                        </a:cubicBezTo>
                        <a:lnTo>
                          <a:pt x="300031" y="142088"/>
                        </a:lnTo>
                        <a:lnTo>
                          <a:pt x="252787" y="95137"/>
                        </a:lnTo>
                        <a:lnTo>
                          <a:pt x="252529" y="95223"/>
                        </a:lnTo>
                        <a:lnTo>
                          <a:pt x="251665" y="93929"/>
                        </a:lnTo>
                        <a:lnTo>
                          <a:pt x="251622" y="93885"/>
                        </a:lnTo>
                        <a:lnTo>
                          <a:pt x="251536" y="93713"/>
                        </a:lnTo>
                        <a:lnTo>
                          <a:pt x="250974" y="92850"/>
                        </a:lnTo>
                        <a:lnTo>
                          <a:pt x="242424" y="89570"/>
                        </a:lnTo>
                        <a:lnTo>
                          <a:pt x="241992" y="89398"/>
                        </a:lnTo>
                        <a:lnTo>
                          <a:pt x="239271" y="88319"/>
                        </a:lnTo>
                        <a:lnTo>
                          <a:pt x="224718" y="148821"/>
                        </a:lnTo>
                        <a:cubicBezTo>
                          <a:pt x="226380" y="152019"/>
                          <a:pt x="227240" y="155573"/>
                          <a:pt x="227223" y="159177"/>
                        </a:cubicBezTo>
                        <a:lnTo>
                          <a:pt x="227223" y="182913"/>
                        </a:lnTo>
                        <a:lnTo>
                          <a:pt x="239746" y="182913"/>
                        </a:lnTo>
                        <a:lnTo>
                          <a:pt x="243935" y="138248"/>
                        </a:lnTo>
                        <a:lnTo>
                          <a:pt x="296965" y="178208"/>
                        </a:lnTo>
                        <a:cubicBezTo>
                          <a:pt x="299431" y="176177"/>
                          <a:pt x="302239" y="174600"/>
                          <a:pt x="305257" y="173548"/>
                        </a:cubicBezTo>
                        <a:cubicBezTo>
                          <a:pt x="305947" y="173289"/>
                          <a:pt x="306681" y="173073"/>
                          <a:pt x="307416" y="172857"/>
                        </a:cubicBezTo>
                        <a:lnTo>
                          <a:pt x="307416" y="164011"/>
                        </a:lnTo>
                        <a:cubicBezTo>
                          <a:pt x="306034" y="163712"/>
                          <a:pt x="304677" y="163307"/>
                          <a:pt x="303357" y="162802"/>
                        </a:cubicBezTo>
                        <a:lnTo>
                          <a:pt x="283362" y="162802"/>
                        </a:lnTo>
                        <a:cubicBezTo>
                          <a:pt x="280334" y="162802"/>
                          <a:pt x="277878" y="160349"/>
                          <a:pt x="277878" y="157322"/>
                        </a:cubicBezTo>
                        <a:cubicBezTo>
                          <a:pt x="277878" y="154295"/>
                          <a:pt x="280334" y="151842"/>
                          <a:pt x="283362" y="151842"/>
                        </a:cubicBezTo>
                        <a:lnTo>
                          <a:pt x="297700" y="152100"/>
                        </a:lnTo>
                        <a:cubicBezTo>
                          <a:pt x="297428" y="151382"/>
                          <a:pt x="297281" y="150623"/>
                          <a:pt x="297268" y="149856"/>
                        </a:cubicBezTo>
                        <a:lnTo>
                          <a:pt x="297268" y="149770"/>
                        </a:lnTo>
                        <a:cubicBezTo>
                          <a:pt x="297570" y="146801"/>
                          <a:pt x="299336" y="144178"/>
                          <a:pt x="301974" y="142779"/>
                        </a:cubicBezTo>
                        <a:cubicBezTo>
                          <a:pt x="305648" y="140610"/>
                          <a:pt x="309842" y="139477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11" y="143944"/>
                          <a:pt x="331253" y="149425"/>
                        </a:cubicBezTo>
                        <a:cubicBezTo>
                          <a:pt x="330980" y="152427"/>
                          <a:pt x="329210" y="155088"/>
                          <a:pt x="326546" y="156502"/>
                        </a:cubicBezTo>
                        <a:cubicBezTo>
                          <a:pt x="322871" y="158662"/>
                          <a:pt x="318676" y="159781"/>
                          <a:pt x="314412" y="159738"/>
                        </a:cubicBezTo>
                        <a:lnTo>
                          <a:pt x="314023" y="159782"/>
                        </a:lnTo>
                        <a:cubicBezTo>
                          <a:pt x="309051" y="159966"/>
                          <a:pt x="304169" y="158426"/>
                          <a:pt x="300203" y="155423"/>
                        </a:cubicBezTo>
                        <a:lnTo>
                          <a:pt x="283319" y="155122"/>
                        </a:lnTo>
                        <a:cubicBezTo>
                          <a:pt x="282103" y="155134"/>
                          <a:pt x="281127" y="156129"/>
                          <a:pt x="281139" y="157344"/>
                        </a:cubicBezTo>
                        <a:cubicBezTo>
                          <a:pt x="281151" y="158559"/>
                          <a:pt x="282146" y="159534"/>
                          <a:pt x="283362" y="159522"/>
                        </a:cubicBezTo>
                        <a:lnTo>
                          <a:pt x="304263" y="159653"/>
                        </a:lnTo>
                        <a:cubicBezTo>
                          <a:pt x="305896" y="160285"/>
                          <a:pt x="307589" y="160748"/>
                          <a:pt x="309316" y="161034"/>
                        </a:cubicBezTo>
                        <a:lnTo>
                          <a:pt x="310697" y="161248"/>
                        </a:lnTo>
                        <a:lnTo>
                          <a:pt x="310697" y="175533"/>
                        </a:lnTo>
                        <a:lnTo>
                          <a:pt x="309402" y="175792"/>
                        </a:lnTo>
                        <a:cubicBezTo>
                          <a:pt x="308358" y="175994"/>
                          <a:pt x="307332" y="176282"/>
                          <a:pt x="306336" y="176654"/>
                        </a:cubicBezTo>
                        <a:cubicBezTo>
                          <a:pt x="302690" y="177929"/>
                          <a:pt x="299413" y="180078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4"/>
                        </a:lnTo>
                        <a:cubicBezTo>
                          <a:pt x="330822" y="181920"/>
                          <a:pt x="330303" y="181531"/>
                          <a:pt x="329785" y="181100"/>
                        </a:cubicBezTo>
                        <a:cubicBezTo>
                          <a:pt x="329388" y="180717"/>
                          <a:pt x="328970" y="180357"/>
                          <a:pt x="328533" y="180021"/>
                        </a:cubicBezTo>
                        <a:cubicBezTo>
                          <a:pt x="327972" y="179633"/>
                          <a:pt x="327367" y="179288"/>
                          <a:pt x="326806" y="178899"/>
                        </a:cubicBezTo>
                        <a:cubicBezTo>
                          <a:pt x="326374" y="178640"/>
                          <a:pt x="325941" y="178338"/>
                          <a:pt x="325510" y="178079"/>
                        </a:cubicBezTo>
                        <a:cubicBezTo>
                          <a:pt x="324540" y="177595"/>
                          <a:pt x="323545" y="177164"/>
                          <a:pt x="322530" y="176785"/>
                        </a:cubicBezTo>
                        <a:lnTo>
                          <a:pt x="322185" y="176654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2"/>
                        </a:cubicBezTo>
                        <a:lnTo>
                          <a:pt x="317823" y="175533"/>
                        </a:lnTo>
                        <a:lnTo>
                          <a:pt x="317823" y="161163"/>
                        </a:lnTo>
                        <a:lnTo>
                          <a:pt x="319162" y="160904"/>
                        </a:lnTo>
                        <a:cubicBezTo>
                          <a:pt x="319723" y="160774"/>
                          <a:pt x="320285" y="160645"/>
                          <a:pt x="320802" y="160515"/>
                        </a:cubicBezTo>
                        <a:cubicBezTo>
                          <a:pt x="321607" y="160331"/>
                          <a:pt x="322400" y="160101"/>
                          <a:pt x="323178" y="159825"/>
                        </a:cubicBezTo>
                        <a:cubicBezTo>
                          <a:pt x="323400" y="159773"/>
                          <a:pt x="323617" y="159701"/>
                          <a:pt x="323825" y="159609"/>
                        </a:cubicBezTo>
                        <a:lnTo>
                          <a:pt x="324387" y="159522"/>
                        </a:lnTo>
                        <a:lnTo>
                          <a:pt x="345158" y="159522"/>
                        </a:lnTo>
                        <a:cubicBezTo>
                          <a:pt x="346372" y="159518"/>
                          <a:pt x="347356" y="158536"/>
                          <a:pt x="347361" y="157322"/>
                        </a:cubicBezTo>
                        <a:close/>
                        <a:moveTo>
                          <a:pt x="324775" y="153740"/>
                        </a:moveTo>
                        <a:cubicBezTo>
                          <a:pt x="325769" y="153136"/>
                          <a:pt x="328014" y="151496"/>
                          <a:pt x="327972" y="149468"/>
                        </a:cubicBezTo>
                        <a:cubicBezTo>
                          <a:pt x="327928" y="146318"/>
                          <a:pt x="322185" y="142779"/>
                          <a:pt x="314498" y="142779"/>
                        </a:cubicBezTo>
                        <a:lnTo>
                          <a:pt x="314152" y="142779"/>
                        </a:lnTo>
                        <a:cubicBezTo>
                          <a:pt x="310499" y="142759"/>
                          <a:pt x="306907" y="143713"/>
                          <a:pt x="303745" y="145541"/>
                        </a:cubicBezTo>
                        <a:cubicBezTo>
                          <a:pt x="302795" y="146145"/>
                          <a:pt x="300507" y="147785"/>
                          <a:pt x="300550" y="149814"/>
                        </a:cubicBezTo>
                        <a:cubicBezTo>
                          <a:pt x="300592" y="152963"/>
                          <a:pt x="306336" y="156459"/>
                          <a:pt x="314023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8" y="182054"/>
                          <a:pt x="293810" y="181233"/>
                          <a:pt x="294547" y="180453"/>
                        </a:cubicBezTo>
                        <a:lnTo>
                          <a:pt x="246656" y="144419"/>
                        </a:lnTo>
                        <a:lnTo>
                          <a:pt x="243029" y="182913"/>
                        </a:lnTo>
                        <a:close/>
                        <a:moveTo>
                          <a:pt x="221220" y="149295"/>
                        </a:moveTo>
                        <a:lnTo>
                          <a:pt x="236205" y="87024"/>
                        </a:lnTo>
                        <a:lnTo>
                          <a:pt x="230030" y="84522"/>
                        </a:lnTo>
                        <a:lnTo>
                          <a:pt x="215736" y="143987"/>
                        </a:lnTo>
                        <a:lnTo>
                          <a:pt x="214095" y="143470"/>
                        </a:lnTo>
                        <a:cubicBezTo>
                          <a:pt x="213071" y="143168"/>
                          <a:pt x="212010" y="143007"/>
                          <a:pt x="210942" y="142995"/>
                        </a:cubicBezTo>
                        <a:lnTo>
                          <a:pt x="169529" y="142995"/>
                        </a:lnTo>
                        <a:lnTo>
                          <a:pt x="155192" y="83270"/>
                        </a:lnTo>
                        <a:lnTo>
                          <a:pt x="148930" y="85385"/>
                        </a:lnTo>
                        <a:lnTo>
                          <a:pt x="163440" y="145714"/>
                        </a:lnTo>
                        <a:lnTo>
                          <a:pt x="162749" y="146361"/>
                        </a:lnTo>
                        <a:cubicBezTo>
                          <a:pt x="159416" y="149785"/>
                          <a:pt x="157596" y="154402"/>
                          <a:pt x="157697" y="159177"/>
                        </a:cubicBezTo>
                        <a:lnTo>
                          <a:pt x="157697" y="182913"/>
                        </a:lnTo>
                        <a:lnTo>
                          <a:pt x="223941" y="182913"/>
                        </a:lnTo>
                        <a:lnTo>
                          <a:pt x="223941" y="159177"/>
                        </a:lnTo>
                        <a:cubicBezTo>
                          <a:pt x="223965" y="155918"/>
                          <a:pt x="223147" y="152707"/>
                          <a:pt x="221565" y="149856"/>
                        </a:cubicBezTo>
                        <a:close/>
                        <a:moveTo>
                          <a:pt x="213360" y="139930"/>
                        </a:moveTo>
                        <a:lnTo>
                          <a:pt x="226920" y="83486"/>
                        </a:lnTo>
                        <a:lnTo>
                          <a:pt x="219968" y="80422"/>
                        </a:lnTo>
                        <a:lnTo>
                          <a:pt x="216470" y="78998"/>
                        </a:lnTo>
                        <a:lnTo>
                          <a:pt x="199066" y="99323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8"/>
                        </a:lnTo>
                        <a:lnTo>
                          <a:pt x="158302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3"/>
                          <a:pt x="213360" y="139931"/>
                        </a:cubicBezTo>
                        <a:close/>
                        <a:moveTo>
                          <a:pt x="220615" y="45165"/>
                        </a:moveTo>
                        <a:cubicBezTo>
                          <a:pt x="220580" y="44836"/>
                          <a:pt x="220566" y="44504"/>
                          <a:pt x="220573" y="44173"/>
                        </a:cubicBezTo>
                        <a:lnTo>
                          <a:pt x="219968" y="42403"/>
                        </a:lnTo>
                        <a:cubicBezTo>
                          <a:pt x="219932" y="42248"/>
                          <a:pt x="219918" y="42088"/>
                          <a:pt x="219925" y="41928"/>
                        </a:cubicBezTo>
                        <a:lnTo>
                          <a:pt x="219796" y="41626"/>
                        </a:lnTo>
                        <a:lnTo>
                          <a:pt x="219796" y="36491"/>
                        </a:lnTo>
                        <a:cubicBezTo>
                          <a:pt x="221510" y="21762"/>
                          <a:pt x="210951" y="8433"/>
                          <a:pt x="196212" y="6720"/>
                        </a:cubicBezTo>
                        <a:cubicBezTo>
                          <a:pt x="181472" y="5007"/>
                          <a:pt x="168134" y="15559"/>
                          <a:pt x="166420" y="30288"/>
                        </a:cubicBezTo>
                        <a:cubicBezTo>
                          <a:pt x="166180" y="32349"/>
                          <a:pt x="166180" y="34430"/>
                          <a:pt x="166420" y="36491"/>
                        </a:cubicBezTo>
                        <a:lnTo>
                          <a:pt x="166420" y="40030"/>
                        </a:lnTo>
                        <a:cubicBezTo>
                          <a:pt x="166397" y="40249"/>
                          <a:pt x="166354" y="40466"/>
                          <a:pt x="166291" y="40677"/>
                        </a:cubicBezTo>
                        <a:lnTo>
                          <a:pt x="166247" y="41109"/>
                        </a:lnTo>
                        <a:lnTo>
                          <a:pt x="166117" y="41411"/>
                        </a:lnTo>
                        <a:lnTo>
                          <a:pt x="164865" y="44086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6" y="46633"/>
                          <a:pt x="167413" y="47755"/>
                          <a:pt x="168276" y="48877"/>
                        </a:cubicBezTo>
                        <a:lnTo>
                          <a:pt x="168709" y="48877"/>
                        </a:lnTo>
                        <a:lnTo>
                          <a:pt x="168709" y="49437"/>
                        </a:lnTo>
                        <a:cubicBezTo>
                          <a:pt x="170842" y="52697"/>
                          <a:pt x="173497" y="55584"/>
                          <a:pt x="176568" y="57982"/>
                        </a:cubicBezTo>
                        <a:cubicBezTo>
                          <a:pt x="181142" y="59885"/>
                          <a:pt x="186089" y="60726"/>
                          <a:pt x="191035" y="60441"/>
                        </a:cubicBezTo>
                        <a:cubicBezTo>
                          <a:pt x="196779" y="60578"/>
                          <a:pt x="202504" y="59731"/>
                          <a:pt x="207963" y="57938"/>
                        </a:cubicBezTo>
                        <a:cubicBezTo>
                          <a:pt x="212807" y="54349"/>
                          <a:pt x="217073" y="50041"/>
                          <a:pt x="220615" y="45165"/>
                        </a:cubicBezTo>
                        <a:close/>
                        <a:moveTo>
                          <a:pt x="198851" y="94533"/>
                        </a:moveTo>
                        <a:lnTo>
                          <a:pt x="213231" y="77703"/>
                        </a:lnTo>
                        <a:lnTo>
                          <a:pt x="212886" y="77530"/>
                        </a:lnTo>
                        <a:lnTo>
                          <a:pt x="212842" y="77530"/>
                        </a:lnTo>
                        <a:lnTo>
                          <a:pt x="212368" y="77358"/>
                        </a:lnTo>
                        <a:cubicBezTo>
                          <a:pt x="208439" y="84154"/>
                          <a:pt x="201483" y="88649"/>
                          <a:pt x="193669" y="89441"/>
                        </a:cubicBezTo>
                        <a:close/>
                        <a:moveTo>
                          <a:pt x="211245" y="72914"/>
                        </a:moveTo>
                        <a:cubicBezTo>
                          <a:pt x="214176" y="67374"/>
                          <a:pt x="215939" y="61294"/>
                          <a:pt x="216427" y="55047"/>
                        </a:cubicBezTo>
                        <a:cubicBezTo>
                          <a:pt x="214402" y="57421"/>
                          <a:pt x="211975" y="59423"/>
                          <a:pt x="209258" y="60959"/>
                        </a:cubicBezTo>
                        <a:cubicBezTo>
                          <a:pt x="203394" y="62946"/>
                          <a:pt x="197225" y="63881"/>
                          <a:pt x="191035" y="63721"/>
                        </a:cubicBezTo>
                        <a:cubicBezTo>
                          <a:pt x="185536" y="63951"/>
                          <a:pt x="180054" y="62979"/>
                          <a:pt x="174970" y="60873"/>
                        </a:cubicBezTo>
                        <a:cubicBezTo>
                          <a:pt x="172695" y="59318"/>
                          <a:pt x="170683" y="57410"/>
                          <a:pt x="169010" y="55220"/>
                        </a:cubicBezTo>
                        <a:cubicBezTo>
                          <a:pt x="169551" y="61375"/>
                          <a:pt x="171313" y="67360"/>
                          <a:pt x="174193" y="72827"/>
                        </a:cubicBezTo>
                        <a:cubicBezTo>
                          <a:pt x="174280" y="72956"/>
                          <a:pt x="174236" y="73043"/>
                          <a:pt x="174280" y="73172"/>
                        </a:cubicBezTo>
                        <a:cubicBezTo>
                          <a:pt x="177883" y="83353"/>
                          <a:pt x="189064" y="88687"/>
                          <a:pt x="199252" y="85085"/>
                        </a:cubicBezTo>
                        <a:cubicBezTo>
                          <a:pt x="204807" y="83122"/>
                          <a:pt x="209180" y="78761"/>
                          <a:pt x="211158" y="73215"/>
                        </a:cubicBezTo>
                        <a:cubicBezTo>
                          <a:pt x="211202" y="73128"/>
                          <a:pt x="211158" y="72999"/>
                          <a:pt x="211245" y="72914"/>
                        </a:cubicBezTo>
                        <a:close/>
                        <a:moveTo>
                          <a:pt x="185119" y="95310"/>
                        </a:moveTo>
                        <a:lnTo>
                          <a:pt x="191812" y="89441"/>
                        </a:lnTo>
                        <a:cubicBezTo>
                          <a:pt x="183964" y="88651"/>
                          <a:pt x="176982" y="84117"/>
                          <a:pt x="173070" y="77272"/>
                        </a:cubicBezTo>
                        <a:lnTo>
                          <a:pt x="171688" y="77746"/>
                        </a:lnTo>
                        <a:close/>
                        <a:moveTo>
                          <a:pt x="159813" y="144677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3"/>
                        </a:lnTo>
                        <a:lnTo>
                          <a:pt x="114426" y="109723"/>
                        </a:lnTo>
                        <a:cubicBezTo>
                          <a:pt x="117455" y="109723"/>
                          <a:pt x="119911" y="112177"/>
                          <a:pt x="119911" y="115204"/>
                        </a:cubicBezTo>
                        <a:cubicBezTo>
                          <a:pt x="119911" y="118231"/>
                          <a:pt x="117455" y="120685"/>
                          <a:pt x="114426" y="120685"/>
                        </a:cubicBezTo>
                        <a:lnTo>
                          <a:pt x="96979" y="120771"/>
                        </a:lnTo>
                        <a:cubicBezTo>
                          <a:pt x="94924" y="122019"/>
                          <a:pt x="92698" y="122964"/>
                          <a:pt x="90372" y="123575"/>
                        </a:cubicBezTo>
                        <a:lnTo>
                          <a:pt x="90372" y="144074"/>
                        </a:lnTo>
                        <a:cubicBezTo>
                          <a:pt x="95900" y="142650"/>
                          <a:pt x="112699" y="137040"/>
                          <a:pt x="128504" y="130696"/>
                        </a:cubicBezTo>
                        <a:cubicBezTo>
                          <a:pt x="130525" y="129695"/>
                          <a:pt x="132891" y="129664"/>
                          <a:pt x="134938" y="130609"/>
                        </a:cubicBezTo>
                        <a:cubicBezTo>
                          <a:pt x="136469" y="131407"/>
                          <a:pt x="137584" y="132821"/>
                          <a:pt x="138005" y="134494"/>
                        </a:cubicBezTo>
                        <a:lnTo>
                          <a:pt x="142108" y="182913"/>
                        </a:lnTo>
                        <a:lnTo>
                          <a:pt x="154415" y="182913"/>
                        </a:lnTo>
                        <a:lnTo>
                          <a:pt x="154415" y="159177"/>
                        </a:lnTo>
                        <a:cubicBezTo>
                          <a:pt x="154328" y="153838"/>
                          <a:pt x="156256" y="148662"/>
                          <a:pt x="159813" y="144677"/>
                        </a:cubicBezTo>
                        <a:close/>
                        <a:moveTo>
                          <a:pt x="138825" y="182913"/>
                        </a:moveTo>
                        <a:lnTo>
                          <a:pt x="134766" y="135054"/>
                        </a:lnTo>
                        <a:cubicBezTo>
                          <a:pt x="134503" y="134390"/>
                          <a:pt x="134013" y="133840"/>
                          <a:pt x="133383" y="133501"/>
                        </a:cubicBezTo>
                        <a:cubicBezTo>
                          <a:pt x="132176" y="133081"/>
                          <a:pt x="130850" y="133174"/>
                          <a:pt x="129714" y="133760"/>
                        </a:cubicBezTo>
                        <a:cubicBezTo>
                          <a:pt x="116886" y="138974"/>
                          <a:pt x="103798" y="143525"/>
                          <a:pt x="90503" y="147396"/>
                        </a:cubicBezTo>
                        <a:lnTo>
                          <a:pt x="90372" y="146792"/>
                        </a:lnTo>
                        <a:lnTo>
                          <a:pt x="90372" y="171390"/>
                        </a:lnTo>
                        <a:cubicBezTo>
                          <a:pt x="91106" y="171606"/>
                          <a:pt x="91840" y="171822"/>
                          <a:pt x="92575" y="172081"/>
                        </a:cubicBezTo>
                        <a:cubicBezTo>
                          <a:pt x="98233" y="174081"/>
                          <a:pt x="103075" y="177887"/>
                          <a:pt x="106350" y="182913"/>
                        </a:cubicBezTo>
                        <a:close/>
                        <a:moveTo>
                          <a:pt x="116628" y="115203"/>
                        </a:moveTo>
                        <a:cubicBezTo>
                          <a:pt x="116623" y="113990"/>
                          <a:pt x="115640" y="113008"/>
                          <a:pt x="114426" y="113003"/>
                        </a:cubicBezTo>
                        <a:lnTo>
                          <a:pt x="100176" y="113003"/>
                        </a:lnTo>
                        <a:lnTo>
                          <a:pt x="100564" y="111061"/>
                        </a:lnTo>
                        <a:cubicBezTo>
                          <a:pt x="100677" y="110536"/>
                          <a:pt x="100735" y="110001"/>
                          <a:pt x="100737" y="109465"/>
                        </a:cubicBezTo>
                        <a:cubicBezTo>
                          <a:pt x="100736" y="109101"/>
                          <a:pt x="100693" y="108739"/>
                          <a:pt x="100607" y="108385"/>
                        </a:cubicBezTo>
                        <a:cubicBezTo>
                          <a:pt x="99657" y="102430"/>
                          <a:pt x="91798" y="97942"/>
                          <a:pt x="82298" y="97942"/>
                        </a:cubicBezTo>
                        <a:lnTo>
                          <a:pt x="81909" y="97986"/>
                        </a:lnTo>
                        <a:cubicBezTo>
                          <a:pt x="81114" y="97998"/>
                          <a:pt x="80321" y="98056"/>
                          <a:pt x="79533" y="98158"/>
                        </a:cubicBezTo>
                        <a:cubicBezTo>
                          <a:pt x="79114" y="98145"/>
                          <a:pt x="78695" y="98174"/>
                          <a:pt x="78281" y="98244"/>
                        </a:cubicBezTo>
                        <a:cubicBezTo>
                          <a:pt x="75112" y="98625"/>
                          <a:pt x="72054" y="99653"/>
                          <a:pt x="69299" y="101266"/>
                        </a:cubicBezTo>
                        <a:cubicBezTo>
                          <a:pt x="69170" y="101351"/>
                          <a:pt x="69039" y="101395"/>
                          <a:pt x="68910" y="101480"/>
                        </a:cubicBezTo>
                        <a:cubicBezTo>
                          <a:pt x="66251" y="102938"/>
                          <a:pt x="64325" y="105443"/>
                          <a:pt x="63599" y="108385"/>
                        </a:cubicBezTo>
                        <a:cubicBezTo>
                          <a:pt x="63484" y="108910"/>
                          <a:pt x="63426" y="109445"/>
                          <a:pt x="63426" y="109982"/>
                        </a:cubicBezTo>
                        <a:cubicBezTo>
                          <a:pt x="63433" y="110358"/>
                          <a:pt x="63462" y="110732"/>
                          <a:pt x="63512" y="111104"/>
                        </a:cubicBezTo>
                        <a:lnTo>
                          <a:pt x="63857" y="113003"/>
                        </a:lnTo>
                        <a:lnTo>
                          <a:pt x="52629" y="113003"/>
                        </a:lnTo>
                        <a:cubicBezTo>
                          <a:pt x="51413" y="113003"/>
                          <a:pt x="50427" y="113988"/>
                          <a:pt x="50427" y="115204"/>
                        </a:cubicBezTo>
                        <a:cubicBezTo>
                          <a:pt x="50427" y="116419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6" y="117663"/>
                        </a:lnTo>
                        <a:cubicBezTo>
                          <a:pt x="68392" y="117837"/>
                          <a:pt x="68607" y="117923"/>
                          <a:pt x="68781" y="118052"/>
                        </a:cubicBezTo>
                        <a:cubicBezTo>
                          <a:pt x="69674" y="118618"/>
                          <a:pt x="70613" y="119109"/>
                          <a:pt x="71588" y="119520"/>
                        </a:cubicBezTo>
                        <a:cubicBezTo>
                          <a:pt x="71691" y="119554"/>
                          <a:pt x="71793" y="119598"/>
                          <a:pt x="71889" y="119649"/>
                        </a:cubicBezTo>
                        <a:cubicBezTo>
                          <a:pt x="73026" y="120098"/>
                          <a:pt x="74196" y="120458"/>
                          <a:pt x="75388" y="120727"/>
                        </a:cubicBezTo>
                        <a:cubicBezTo>
                          <a:pt x="75690" y="120814"/>
                          <a:pt x="75949" y="120857"/>
                          <a:pt x="76251" y="120943"/>
                        </a:cubicBezTo>
                        <a:cubicBezTo>
                          <a:pt x="76510" y="120987"/>
                          <a:pt x="76770" y="121030"/>
                          <a:pt x="77072" y="121073"/>
                        </a:cubicBezTo>
                        <a:cubicBezTo>
                          <a:pt x="77547" y="121159"/>
                          <a:pt x="78022" y="121246"/>
                          <a:pt x="78540" y="121288"/>
                        </a:cubicBezTo>
                        <a:lnTo>
                          <a:pt x="79965" y="121461"/>
                        </a:lnTo>
                        <a:lnTo>
                          <a:pt x="79965" y="174022"/>
                        </a:lnTo>
                        <a:lnTo>
                          <a:pt x="78670" y="174325"/>
                        </a:lnTo>
                        <a:cubicBezTo>
                          <a:pt x="77656" y="174517"/>
                          <a:pt x="76659" y="174791"/>
                          <a:pt x="75690" y="175144"/>
                        </a:cubicBezTo>
                        <a:cubicBezTo>
                          <a:pt x="75642" y="175139"/>
                          <a:pt x="75595" y="175154"/>
                          <a:pt x="75560" y="175188"/>
                        </a:cubicBezTo>
                        <a:lnTo>
                          <a:pt x="75431" y="175231"/>
                        </a:lnTo>
                        <a:cubicBezTo>
                          <a:pt x="74219" y="175657"/>
                          <a:pt x="73048" y="176191"/>
                          <a:pt x="71933" y="176828"/>
                        </a:cubicBezTo>
                        <a:cubicBezTo>
                          <a:pt x="71457" y="177086"/>
                          <a:pt x="70983" y="177475"/>
                          <a:pt x="70507" y="177777"/>
                        </a:cubicBezTo>
                        <a:cubicBezTo>
                          <a:pt x="69860" y="178208"/>
                          <a:pt x="69212" y="178597"/>
                          <a:pt x="68651" y="179028"/>
                        </a:cubicBezTo>
                        <a:cubicBezTo>
                          <a:pt x="68133" y="179417"/>
                          <a:pt x="67744" y="179891"/>
                          <a:pt x="67268" y="180323"/>
                        </a:cubicBezTo>
                        <a:cubicBezTo>
                          <a:pt x="66719" y="180793"/>
                          <a:pt x="66200" y="181297"/>
                          <a:pt x="65715" y="181833"/>
                        </a:cubicBezTo>
                        <a:cubicBezTo>
                          <a:pt x="65412" y="182178"/>
                          <a:pt x="65153" y="182566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0"/>
                          <a:pt x="95704" y="176679"/>
                          <a:pt x="91453" y="175187"/>
                        </a:cubicBezTo>
                        <a:cubicBezTo>
                          <a:pt x="90456" y="174815"/>
                          <a:pt x="89431" y="174526"/>
                          <a:pt x="88386" y="174325"/>
                        </a:cubicBezTo>
                        <a:lnTo>
                          <a:pt x="87090" y="174022"/>
                        </a:lnTo>
                        <a:lnTo>
                          <a:pt x="87090" y="121030"/>
                        </a:lnTo>
                        <a:lnTo>
                          <a:pt x="88343" y="120727"/>
                        </a:lnTo>
                        <a:cubicBezTo>
                          <a:pt x="90762" y="120192"/>
                          <a:pt x="93080" y="119275"/>
                          <a:pt x="95209" y="118009"/>
                        </a:cubicBezTo>
                        <a:lnTo>
                          <a:pt x="96072" y="117405"/>
                        </a:lnTo>
                        <a:lnTo>
                          <a:pt x="114426" y="117405"/>
                        </a:lnTo>
                        <a:cubicBezTo>
                          <a:pt x="115640" y="117400"/>
                          <a:pt x="116623" y="116417"/>
                          <a:pt x="116628" y="11520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59" name="Google Shape;3059;g2db7ae8c4ba_1_11"/>
                  <p:cNvSpPr/>
                  <p:nvPr/>
                </p:nvSpPr>
                <p:spPr>
                  <a:xfrm>
                    <a:off x="5030321" y="2947048"/>
                    <a:ext cx="34028" cy="20283"/>
                  </a:xfrm>
                  <a:custGeom>
                    <a:rect b="b" l="l" r="r" t="t"/>
                    <a:pathLst>
                      <a:path extrusionOk="0" h="20283" w="34028">
                        <a:moveTo>
                          <a:pt x="34362" y="9906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4"/>
                        </a:cubicBezTo>
                        <a:lnTo>
                          <a:pt x="17089" y="20264"/>
                        </a:lnTo>
                        <a:cubicBezTo>
                          <a:pt x="7934" y="20264"/>
                          <a:pt x="421" y="15819"/>
                          <a:pt x="334" y="10338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6"/>
                          <a:pt x="12954" y="-24"/>
                          <a:pt x="17218" y="24"/>
                        </a:cubicBezTo>
                        <a:lnTo>
                          <a:pt x="17565" y="-19"/>
                        </a:lnTo>
                        <a:cubicBezTo>
                          <a:pt x="26762" y="-19"/>
                          <a:pt x="34277" y="4426"/>
                          <a:pt x="34362" y="9906"/>
                        </a:cubicBezTo>
                        <a:close/>
                        <a:moveTo>
                          <a:pt x="27843" y="14223"/>
                        </a:moveTo>
                        <a:cubicBezTo>
                          <a:pt x="28835" y="13618"/>
                          <a:pt x="31081" y="11978"/>
                          <a:pt x="31081" y="9950"/>
                        </a:cubicBezTo>
                        <a:cubicBezTo>
                          <a:pt x="31038" y="6800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5"/>
                          <a:pt x="9983" y="4185"/>
                          <a:pt x="6811" y="6023"/>
                        </a:cubicBezTo>
                        <a:cubicBezTo>
                          <a:pt x="5861" y="6628"/>
                          <a:pt x="3573" y="8310"/>
                          <a:pt x="3616" y="10295"/>
                        </a:cubicBezTo>
                        <a:cubicBezTo>
                          <a:pt x="3659" y="13446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6"/>
                          <a:pt x="24685" y="16062"/>
                          <a:pt x="27843" y="1422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60" name="Google Shape;3060;g2db7ae8c4ba_1_11"/>
                <p:cNvGrpSpPr/>
                <p:nvPr/>
              </p:nvGrpSpPr>
              <p:grpSpPr>
                <a:xfrm>
                  <a:off x="3627127" y="1121924"/>
                  <a:ext cx="320728" cy="239680"/>
                  <a:chOff x="5409202" y="2853849"/>
                  <a:chExt cx="320728" cy="239680"/>
                </a:xfrm>
              </p:grpSpPr>
              <p:sp>
                <p:nvSpPr>
                  <p:cNvPr id="3061" name="Google Shape;3061;g2db7ae8c4ba_1_11"/>
                  <p:cNvSpPr/>
                  <p:nvPr/>
                </p:nvSpPr>
                <p:spPr>
                  <a:xfrm>
                    <a:off x="5409202" y="3052533"/>
                    <a:ext cx="320728" cy="40996"/>
                  </a:xfrm>
                  <a:custGeom>
                    <a:rect b="b" l="l" r="r" t="t"/>
                    <a:pathLst>
                      <a:path extrusionOk="0" h="40996" w="320728">
                        <a:moveTo>
                          <a:pt x="0" y="0"/>
                        </a:moveTo>
                        <a:lnTo>
                          <a:pt x="320728" y="0"/>
                        </a:lnTo>
                        <a:lnTo>
                          <a:pt x="320728" y="40997"/>
                        </a:lnTo>
                        <a:lnTo>
                          <a:pt x="0" y="40997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62" name="Google Shape;3062;g2db7ae8c4ba_1_11"/>
                  <p:cNvSpPr/>
                  <p:nvPr/>
                </p:nvSpPr>
                <p:spPr>
                  <a:xfrm>
                    <a:off x="5524935" y="2930581"/>
                    <a:ext cx="87275" cy="99641"/>
                  </a:xfrm>
                  <a:custGeom>
                    <a:rect b="b" l="l" r="r" t="t"/>
                    <a:pathLst>
                      <a:path extrusionOk="0" h="99641" w="87275">
                        <a:moveTo>
                          <a:pt x="87609" y="3735"/>
                        </a:moveTo>
                        <a:lnTo>
                          <a:pt x="72623" y="66006"/>
                        </a:lnTo>
                        <a:lnTo>
                          <a:pt x="72970" y="66567"/>
                        </a:lnTo>
                        <a:cubicBezTo>
                          <a:pt x="74550" y="69418"/>
                          <a:pt x="75368" y="72629"/>
                          <a:pt x="75344" y="75888"/>
                        </a:cubicBezTo>
                        <a:lnTo>
                          <a:pt x="75344" y="99623"/>
                        </a:lnTo>
                        <a:lnTo>
                          <a:pt x="9100" y="99623"/>
                        </a:lnTo>
                        <a:lnTo>
                          <a:pt x="9100" y="75888"/>
                        </a:lnTo>
                        <a:cubicBezTo>
                          <a:pt x="9000" y="71113"/>
                          <a:pt x="10820" y="66496"/>
                          <a:pt x="14152" y="63071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6"/>
                        </a:lnTo>
                        <a:lnTo>
                          <a:pt x="62346" y="59706"/>
                        </a:lnTo>
                        <a:cubicBezTo>
                          <a:pt x="63414" y="59719"/>
                          <a:pt x="64474" y="59878"/>
                          <a:pt x="65499" y="60181"/>
                        </a:cubicBezTo>
                        <a:lnTo>
                          <a:pt x="67139" y="60698"/>
                        </a:lnTo>
                        <a:lnTo>
                          <a:pt x="81433" y="1232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63" name="Google Shape;3063;g2db7ae8c4ba_1_11"/>
                  <p:cNvSpPr/>
                  <p:nvPr/>
                </p:nvSpPr>
                <p:spPr>
                  <a:xfrm>
                    <a:off x="5540869" y="2853849"/>
                    <a:ext cx="55751" cy="53957"/>
                  </a:xfrm>
                  <a:custGeom>
                    <a:rect b="b" l="l" r="r" t="t"/>
                    <a:pathLst>
                      <a:path extrusionOk="0" h="53957" w="55751">
                        <a:moveTo>
                          <a:pt x="56042" y="37615"/>
                        </a:moveTo>
                        <a:cubicBezTo>
                          <a:pt x="56035" y="37946"/>
                          <a:pt x="56049" y="38278"/>
                          <a:pt x="56085" y="38608"/>
                        </a:cubicBezTo>
                        <a:cubicBezTo>
                          <a:pt x="52542" y="43484"/>
                          <a:pt x="48276" y="47792"/>
                          <a:pt x="43432" y="51381"/>
                        </a:cubicBezTo>
                        <a:cubicBezTo>
                          <a:pt x="37973" y="53174"/>
                          <a:pt x="32248" y="54021"/>
                          <a:pt x="26504" y="53884"/>
                        </a:cubicBezTo>
                        <a:cubicBezTo>
                          <a:pt x="21557" y="54168"/>
                          <a:pt x="16611" y="53327"/>
                          <a:pt x="12037" y="51425"/>
                        </a:cubicBezTo>
                        <a:cubicBezTo>
                          <a:pt x="8966" y="49027"/>
                          <a:pt x="6310" y="46140"/>
                          <a:pt x="4177" y="42880"/>
                        </a:cubicBezTo>
                        <a:lnTo>
                          <a:pt x="4177" y="42319"/>
                        </a:lnTo>
                        <a:lnTo>
                          <a:pt x="3745" y="42319"/>
                        </a:lnTo>
                        <a:cubicBezTo>
                          <a:pt x="2882" y="41196"/>
                          <a:pt x="2104" y="40075"/>
                          <a:pt x="1456" y="39125"/>
                        </a:cubicBezTo>
                        <a:lnTo>
                          <a:pt x="1414" y="39083"/>
                        </a:lnTo>
                        <a:cubicBezTo>
                          <a:pt x="1025" y="38522"/>
                          <a:pt x="679" y="37960"/>
                          <a:pt x="334" y="37529"/>
                        </a:cubicBezTo>
                        <a:lnTo>
                          <a:pt x="1587" y="34854"/>
                        </a:lnTo>
                        <a:lnTo>
                          <a:pt x="1716" y="34551"/>
                        </a:lnTo>
                        <a:lnTo>
                          <a:pt x="1759" y="34120"/>
                        </a:lnTo>
                        <a:cubicBezTo>
                          <a:pt x="1823" y="33909"/>
                          <a:pt x="1866" y="33692"/>
                          <a:pt x="1889" y="33472"/>
                        </a:cubicBezTo>
                        <a:lnTo>
                          <a:pt x="1889" y="29934"/>
                        </a:lnTo>
                        <a:cubicBezTo>
                          <a:pt x="174" y="15205"/>
                          <a:pt x="10733" y="1876"/>
                          <a:pt x="25473" y="163"/>
                        </a:cubicBezTo>
                        <a:cubicBezTo>
                          <a:pt x="40212" y="-1550"/>
                          <a:pt x="53550" y="9002"/>
                          <a:pt x="55264" y="23731"/>
                        </a:cubicBezTo>
                        <a:cubicBezTo>
                          <a:pt x="55504" y="25792"/>
                          <a:pt x="55504" y="27873"/>
                          <a:pt x="55264" y="29934"/>
                        </a:cubicBezTo>
                        <a:lnTo>
                          <a:pt x="55264" y="35069"/>
                        </a:lnTo>
                        <a:lnTo>
                          <a:pt x="55393" y="35371"/>
                        </a:lnTo>
                        <a:cubicBezTo>
                          <a:pt x="55386" y="35531"/>
                          <a:pt x="55401" y="35691"/>
                          <a:pt x="55437" y="35846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64" name="Google Shape;3064;g2db7ae8c4ba_1_11"/>
                <p:cNvGrpSpPr/>
                <p:nvPr/>
              </p:nvGrpSpPr>
              <p:grpSpPr>
                <a:xfrm>
                  <a:off x="3594313" y="1115522"/>
                  <a:ext cx="381012" cy="256076"/>
                  <a:chOff x="5376388" y="2847447"/>
                  <a:chExt cx="381012" cy="256076"/>
                </a:xfrm>
              </p:grpSpPr>
              <p:sp>
                <p:nvSpPr>
                  <p:cNvPr id="3065" name="Google Shape;3065;g2db7ae8c4ba_1_11"/>
                  <p:cNvSpPr/>
                  <p:nvPr/>
                </p:nvSpPr>
                <p:spPr>
                  <a:xfrm>
                    <a:off x="5376388" y="2847447"/>
                    <a:ext cx="381012" cy="256076"/>
                  </a:xfrm>
                  <a:custGeom>
                    <a:rect b="b" l="l" r="r" t="t"/>
                    <a:pathLst>
                      <a:path extrusionOk="0" h="256076" w="381012">
                        <a:moveTo>
                          <a:pt x="381347" y="182913"/>
                        </a:moveTo>
                        <a:lnTo>
                          <a:pt x="381347" y="201943"/>
                        </a:lnTo>
                        <a:cubicBezTo>
                          <a:pt x="381347" y="203754"/>
                          <a:pt x="379879" y="205222"/>
                          <a:pt x="378068" y="205222"/>
                        </a:cubicBezTo>
                        <a:cubicBezTo>
                          <a:pt x="378067" y="205222"/>
                          <a:pt x="378065" y="205222"/>
                          <a:pt x="378064" y="205222"/>
                        </a:cubicBezTo>
                        <a:lnTo>
                          <a:pt x="363814" y="205222"/>
                        </a:lnTo>
                        <a:lnTo>
                          <a:pt x="363814" y="247816"/>
                        </a:lnTo>
                        <a:cubicBezTo>
                          <a:pt x="364088" y="248335"/>
                          <a:pt x="364236" y="248912"/>
                          <a:pt x="364246" y="249499"/>
                        </a:cubicBezTo>
                        <a:lnTo>
                          <a:pt x="364246" y="252778"/>
                        </a:lnTo>
                        <a:cubicBezTo>
                          <a:pt x="364247" y="254589"/>
                          <a:pt x="362778" y="256057"/>
                          <a:pt x="360966" y="256058"/>
                        </a:cubicBezTo>
                        <a:cubicBezTo>
                          <a:pt x="360965" y="256058"/>
                          <a:pt x="360965" y="256058"/>
                          <a:pt x="360964" y="256058"/>
                        </a:cubicBezTo>
                        <a:lnTo>
                          <a:pt x="28273" y="256058"/>
                        </a:lnTo>
                        <a:cubicBezTo>
                          <a:pt x="26014" y="255181"/>
                          <a:pt x="24228" y="253396"/>
                          <a:pt x="23351" y="251138"/>
                        </a:cubicBezTo>
                        <a:lnTo>
                          <a:pt x="23351" y="205222"/>
                        </a:lnTo>
                        <a:lnTo>
                          <a:pt x="3615" y="205222"/>
                        </a:lnTo>
                        <a:cubicBezTo>
                          <a:pt x="1804" y="205223"/>
                          <a:pt x="334" y="203756"/>
                          <a:pt x="334" y="201946"/>
                        </a:cubicBezTo>
                        <a:cubicBezTo>
                          <a:pt x="334" y="201945"/>
                          <a:pt x="334" y="201944"/>
                          <a:pt x="334" y="201943"/>
                        </a:cubicBezTo>
                        <a:lnTo>
                          <a:pt x="334" y="182913"/>
                        </a:lnTo>
                        <a:cubicBezTo>
                          <a:pt x="332" y="181102"/>
                          <a:pt x="1800" y="179634"/>
                          <a:pt x="3612" y="179633"/>
                        </a:cubicBezTo>
                        <a:cubicBezTo>
                          <a:pt x="3613" y="179633"/>
                          <a:pt x="3614" y="179633"/>
                          <a:pt x="3615" y="179633"/>
                        </a:cubicBezTo>
                        <a:lnTo>
                          <a:pt x="59020" y="179633"/>
                        </a:lnTo>
                        <a:cubicBezTo>
                          <a:pt x="62659" y="174743"/>
                          <a:pt x="67662" y="171035"/>
                          <a:pt x="73401" y="168974"/>
                        </a:cubicBezTo>
                        <a:lnTo>
                          <a:pt x="73401" y="127028"/>
                        </a:lnTo>
                        <a:cubicBezTo>
                          <a:pt x="70728" y="126392"/>
                          <a:pt x="68166" y="125360"/>
                          <a:pt x="65800" y="123964"/>
                        </a:cubicBezTo>
                        <a:lnTo>
                          <a:pt x="52629" y="123964"/>
                        </a:lnTo>
                        <a:cubicBezTo>
                          <a:pt x="47788" y="123964"/>
                          <a:pt x="43863" y="120042"/>
                          <a:pt x="43863" y="115203"/>
                        </a:cubicBezTo>
                        <a:cubicBezTo>
                          <a:pt x="43863" y="110365"/>
                          <a:pt x="47788" y="106443"/>
                          <a:pt x="52629" y="106443"/>
                        </a:cubicBezTo>
                        <a:lnTo>
                          <a:pt x="57293" y="106443"/>
                        </a:lnTo>
                        <a:cubicBezTo>
                          <a:pt x="58490" y="101994"/>
                          <a:pt x="61412" y="98205"/>
                          <a:pt x="65412" y="95914"/>
                        </a:cubicBezTo>
                        <a:cubicBezTo>
                          <a:pt x="70368" y="92942"/>
                          <a:pt x="76041" y="91376"/>
                          <a:pt x="81822" y="91383"/>
                        </a:cubicBezTo>
                        <a:lnTo>
                          <a:pt x="82296" y="91383"/>
                        </a:lnTo>
                        <a:cubicBezTo>
                          <a:pt x="91924" y="90621"/>
                          <a:pt x="101143" y="95412"/>
                          <a:pt x="106047" y="103725"/>
                        </a:cubicBezTo>
                        <a:lnTo>
                          <a:pt x="136924" y="82623"/>
                        </a:lnTo>
                        <a:cubicBezTo>
                          <a:pt x="137188" y="82462"/>
                          <a:pt x="137463" y="82318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2" y="65900"/>
                          <a:pt x="162339" y="58842"/>
                          <a:pt x="162144" y="51681"/>
                        </a:cubicBezTo>
                        <a:cubicBezTo>
                          <a:pt x="160589" y="49437"/>
                          <a:pt x="159380" y="47668"/>
                          <a:pt x="159078" y="47194"/>
                        </a:cubicBezTo>
                        <a:lnTo>
                          <a:pt x="158818" y="46805"/>
                        </a:lnTo>
                        <a:cubicBezTo>
                          <a:pt x="158500" y="46332"/>
                          <a:pt x="158321" y="45778"/>
                          <a:pt x="158301" y="45208"/>
                        </a:cubicBezTo>
                        <a:lnTo>
                          <a:pt x="158215" y="43827"/>
                        </a:lnTo>
                        <a:cubicBezTo>
                          <a:pt x="158173" y="43282"/>
                          <a:pt x="158262" y="42735"/>
                          <a:pt x="158473" y="42231"/>
                        </a:cubicBezTo>
                        <a:lnTo>
                          <a:pt x="159855" y="39339"/>
                        </a:lnTo>
                        <a:lnTo>
                          <a:pt x="159855" y="36491"/>
                        </a:lnTo>
                        <a:cubicBezTo>
                          <a:pt x="158135" y="18127"/>
                          <a:pt x="171638" y="1848"/>
                          <a:pt x="190014" y="129"/>
                        </a:cubicBezTo>
                        <a:cubicBezTo>
                          <a:pt x="208391" y="-1590"/>
                          <a:pt x="224682" y="11903"/>
                          <a:pt x="226402" y="30266"/>
                        </a:cubicBezTo>
                        <a:cubicBezTo>
                          <a:pt x="226596" y="32337"/>
                          <a:pt x="226596" y="34421"/>
                          <a:pt x="226402" y="36491"/>
                        </a:cubicBezTo>
                        <a:lnTo>
                          <a:pt x="226402" y="40850"/>
                        </a:lnTo>
                        <a:lnTo>
                          <a:pt x="226964" y="42663"/>
                        </a:lnTo>
                        <a:cubicBezTo>
                          <a:pt x="227084" y="42994"/>
                          <a:pt x="227142" y="43345"/>
                          <a:pt x="227136" y="43698"/>
                        </a:cubicBezTo>
                        <a:cubicBezTo>
                          <a:pt x="227122" y="44058"/>
                          <a:pt x="227136" y="44419"/>
                          <a:pt x="227179" y="44776"/>
                        </a:cubicBezTo>
                        <a:lnTo>
                          <a:pt x="227309" y="45511"/>
                        </a:lnTo>
                        <a:cubicBezTo>
                          <a:pt x="227468" y="46413"/>
                          <a:pt x="227232" y="47340"/>
                          <a:pt x="226661" y="48056"/>
                        </a:cubicBezTo>
                        <a:lnTo>
                          <a:pt x="226229" y="48661"/>
                        </a:lnTo>
                        <a:cubicBezTo>
                          <a:pt x="225927" y="49049"/>
                          <a:pt x="224804" y="50473"/>
                          <a:pt x="223293" y="52285"/>
                        </a:cubicBezTo>
                        <a:cubicBezTo>
                          <a:pt x="223047" y="59319"/>
                          <a:pt x="221479" y="66243"/>
                          <a:pt x="218672" y="72698"/>
                        </a:cubicBezTo>
                        <a:lnTo>
                          <a:pt x="222602" y="74424"/>
                        </a:lnTo>
                        <a:lnTo>
                          <a:pt x="244410" y="83270"/>
                        </a:lnTo>
                        <a:lnTo>
                          <a:pt x="254386" y="87111"/>
                        </a:lnTo>
                        <a:cubicBezTo>
                          <a:pt x="255044" y="87381"/>
                          <a:pt x="255601" y="87848"/>
                          <a:pt x="255983" y="88449"/>
                        </a:cubicBezTo>
                        <a:lnTo>
                          <a:pt x="256976" y="90088"/>
                        </a:lnTo>
                        <a:lnTo>
                          <a:pt x="301154" y="133933"/>
                        </a:lnTo>
                        <a:cubicBezTo>
                          <a:pt x="305235" y="132241"/>
                          <a:pt x="309603" y="131347"/>
                          <a:pt x="314022" y="131300"/>
                        </a:cubicBezTo>
                        <a:lnTo>
                          <a:pt x="314498" y="131300"/>
                        </a:lnTo>
                        <a:cubicBezTo>
                          <a:pt x="328058" y="131300"/>
                          <a:pt x="338810" y="138852"/>
                          <a:pt x="339458" y="148562"/>
                        </a:cubicBezTo>
                        <a:lnTo>
                          <a:pt x="345158" y="148562"/>
                        </a:lnTo>
                        <a:cubicBezTo>
                          <a:pt x="350000" y="148562"/>
                          <a:pt x="353925" y="152484"/>
                          <a:pt x="353925" y="157322"/>
                        </a:cubicBezTo>
                        <a:cubicBezTo>
                          <a:pt x="353925" y="162160"/>
                          <a:pt x="350000" y="166082"/>
                          <a:pt x="345158" y="166082"/>
                        </a:cubicBezTo>
                        <a:lnTo>
                          <a:pt x="325251" y="166082"/>
                        </a:lnTo>
                        <a:cubicBezTo>
                          <a:pt x="324991" y="166169"/>
                          <a:pt x="324688" y="166298"/>
                          <a:pt x="324387" y="166384"/>
                        </a:cubicBezTo>
                        <a:lnTo>
                          <a:pt x="324387" y="170441"/>
                        </a:lnTo>
                        <a:cubicBezTo>
                          <a:pt x="329547" y="172269"/>
                          <a:pt x="334124" y="175443"/>
                          <a:pt x="337644" y="179633"/>
                        </a:cubicBezTo>
                        <a:lnTo>
                          <a:pt x="378064" y="179633"/>
                        </a:lnTo>
                        <a:cubicBezTo>
                          <a:pt x="379876" y="179632"/>
                          <a:pt x="381345" y="181098"/>
                          <a:pt x="381347" y="182909"/>
                        </a:cubicBezTo>
                        <a:cubicBezTo>
                          <a:pt x="381347" y="182910"/>
                          <a:pt x="381347" y="182911"/>
                          <a:pt x="381347" y="182912"/>
                        </a:cubicBezTo>
                        <a:close/>
                        <a:moveTo>
                          <a:pt x="374740" y="198663"/>
                        </a:moveTo>
                        <a:lnTo>
                          <a:pt x="374740" y="193830"/>
                        </a:lnTo>
                        <a:lnTo>
                          <a:pt x="6897" y="193830"/>
                        </a:lnTo>
                        <a:lnTo>
                          <a:pt x="6897" y="198663"/>
                        </a:lnTo>
                        <a:lnTo>
                          <a:pt x="374740" y="198663"/>
                        </a:lnTo>
                        <a:close/>
                        <a:moveTo>
                          <a:pt x="374740" y="190550"/>
                        </a:moveTo>
                        <a:lnTo>
                          <a:pt x="374740" y="186192"/>
                        </a:lnTo>
                        <a:lnTo>
                          <a:pt x="6897" y="186192"/>
                        </a:lnTo>
                        <a:lnTo>
                          <a:pt x="6897" y="190550"/>
                        </a:lnTo>
                        <a:close/>
                        <a:moveTo>
                          <a:pt x="353925" y="246219"/>
                        </a:moveTo>
                        <a:lnTo>
                          <a:pt x="353925" y="205222"/>
                        </a:lnTo>
                        <a:lnTo>
                          <a:pt x="33196" y="205222"/>
                        </a:lnTo>
                        <a:lnTo>
                          <a:pt x="33196" y="246219"/>
                        </a:lnTo>
                        <a:close/>
                        <a:moveTo>
                          <a:pt x="347360" y="157322"/>
                        </a:moveTo>
                        <a:cubicBezTo>
                          <a:pt x="347356" y="156108"/>
                          <a:pt x="346372" y="155126"/>
                          <a:pt x="345158" y="155121"/>
                        </a:cubicBezTo>
                        <a:lnTo>
                          <a:pt x="331124" y="155122"/>
                        </a:lnTo>
                        <a:lnTo>
                          <a:pt x="332160" y="152834"/>
                        </a:lnTo>
                        <a:cubicBezTo>
                          <a:pt x="332452" y="152144"/>
                          <a:pt x="332655" y="151419"/>
                          <a:pt x="332764" y="150676"/>
                        </a:cubicBezTo>
                        <a:cubicBezTo>
                          <a:pt x="332808" y="150417"/>
                          <a:pt x="332851" y="150159"/>
                          <a:pt x="332893" y="149856"/>
                        </a:cubicBezTo>
                        <a:lnTo>
                          <a:pt x="332893" y="149382"/>
                        </a:lnTo>
                        <a:cubicBezTo>
                          <a:pt x="332808" y="143038"/>
                          <a:pt x="324559" y="137859"/>
                          <a:pt x="314498" y="137859"/>
                        </a:cubicBezTo>
                        <a:lnTo>
                          <a:pt x="314065" y="137859"/>
                        </a:lnTo>
                        <a:cubicBezTo>
                          <a:pt x="312899" y="137903"/>
                          <a:pt x="311777" y="137989"/>
                          <a:pt x="310654" y="138119"/>
                        </a:cubicBezTo>
                        <a:lnTo>
                          <a:pt x="309359" y="138378"/>
                        </a:lnTo>
                        <a:cubicBezTo>
                          <a:pt x="308703" y="138465"/>
                          <a:pt x="308054" y="138595"/>
                          <a:pt x="307415" y="138766"/>
                        </a:cubicBezTo>
                        <a:cubicBezTo>
                          <a:pt x="306941" y="138895"/>
                          <a:pt x="306465" y="139025"/>
                          <a:pt x="305991" y="139197"/>
                        </a:cubicBezTo>
                        <a:cubicBezTo>
                          <a:pt x="305429" y="139370"/>
                          <a:pt x="304868" y="139542"/>
                          <a:pt x="304349" y="139758"/>
                        </a:cubicBezTo>
                        <a:cubicBezTo>
                          <a:pt x="303918" y="139930"/>
                          <a:pt x="303529" y="140146"/>
                          <a:pt x="303097" y="140319"/>
                        </a:cubicBezTo>
                        <a:cubicBezTo>
                          <a:pt x="302417" y="140630"/>
                          <a:pt x="301754" y="140976"/>
                          <a:pt x="301110" y="141355"/>
                        </a:cubicBezTo>
                        <a:lnTo>
                          <a:pt x="300031" y="142088"/>
                        </a:lnTo>
                        <a:lnTo>
                          <a:pt x="252787" y="95137"/>
                        </a:lnTo>
                        <a:lnTo>
                          <a:pt x="252528" y="95223"/>
                        </a:lnTo>
                        <a:lnTo>
                          <a:pt x="251665" y="93929"/>
                        </a:lnTo>
                        <a:lnTo>
                          <a:pt x="251621" y="93885"/>
                        </a:lnTo>
                        <a:lnTo>
                          <a:pt x="251536" y="93713"/>
                        </a:lnTo>
                        <a:lnTo>
                          <a:pt x="250974" y="92850"/>
                        </a:lnTo>
                        <a:lnTo>
                          <a:pt x="242423" y="89570"/>
                        </a:lnTo>
                        <a:lnTo>
                          <a:pt x="241992" y="89398"/>
                        </a:lnTo>
                        <a:lnTo>
                          <a:pt x="239271" y="88319"/>
                        </a:lnTo>
                        <a:lnTo>
                          <a:pt x="224717" y="148821"/>
                        </a:lnTo>
                        <a:cubicBezTo>
                          <a:pt x="226380" y="152019"/>
                          <a:pt x="227239" y="155573"/>
                          <a:pt x="227222" y="159177"/>
                        </a:cubicBezTo>
                        <a:lnTo>
                          <a:pt x="227222" y="182913"/>
                        </a:lnTo>
                        <a:lnTo>
                          <a:pt x="239745" y="182913"/>
                        </a:lnTo>
                        <a:lnTo>
                          <a:pt x="243934" y="138248"/>
                        </a:lnTo>
                        <a:lnTo>
                          <a:pt x="296965" y="178208"/>
                        </a:lnTo>
                        <a:cubicBezTo>
                          <a:pt x="299431" y="176177"/>
                          <a:pt x="302239" y="174599"/>
                          <a:pt x="305257" y="173548"/>
                        </a:cubicBezTo>
                        <a:cubicBezTo>
                          <a:pt x="305947" y="173289"/>
                          <a:pt x="306681" y="173073"/>
                          <a:pt x="307415" y="172857"/>
                        </a:cubicBezTo>
                        <a:lnTo>
                          <a:pt x="307415" y="164011"/>
                        </a:lnTo>
                        <a:cubicBezTo>
                          <a:pt x="306033" y="163711"/>
                          <a:pt x="304676" y="163307"/>
                          <a:pt x="303355" y="162802"/>
                        </a:cubicBezTo>
                        <a:lnTo>
                          <a:pt x="283361" y="162802"/>
                        </a:lnTo>
                        <a:cubicBezTo>
                          <a:pt x="280332" y="162802"/>
                          <a:pt x="277877" y="160349"/>
                          <a:pt x="277877" y="157322"/>
                        </a:cubicBezTo>
                        <a:cubicBezTo>
                          <a:pt x="277877" y="154295"/>
                          <a:pt x="280332" y="151842"/>
                          <a:pt x="283361" y="151842"/>
                        </a:cubicBezTo>
                        <a:lnTo>
                          <a:pt x="297699" y="152100"/>
                        </a:lnTo>
                        <a:cubicBezTo>
                          <a:pt x="297427" y="151382"/>
                          <a:pt x="297281" y="150623"/>
                          <a:pt x="297267" y="149856"/>
                        </a:cubicBezTo>
                        <a:lnTo>
                          <a:pt x="297267" y="149770"/>
                        </a:lnTo>
                        <a:cubicBezTo>
                          <a:pt x="297570" y="146801"/>
                          <a:pt x="299336" y="144178"/>
                          <a:pt x="301974" y="142779"/>
                        </a:cubicBezTo>
                        <a:cubicBezTo>
                          <a:pt x="305648" y="140610"/>
                          <a:pt x="309842" y="139477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09" y="143944"/>
                          <a:pt x="331253" y="149425"/>
                        </a:cubicBezTo>
                        <a:cubicBezTo>
                          <a:pt x="330980" y="152427"/>
                          <a:pt x="329210" y="155088"/>
                          <a:pt x="326546" y="156502"/>
                        </a:cubicBezTo>
                        <a:cubicBezTo>
                          <a:pt x="322870" y="158662"/>
                          <a:pt x="318675" y="159781"/>
                          <a:pt x="314411" y="159738"/>
                        </a:cubicBezTo>
                        <a:lnTo>
                          <a:pt x="314022" y="159782"/>
                        </a:lnTo>
                        <a:cubicBezTo>
                          <a:pt x="309050" y="159966"/>
                          <a:pt x="304168" y="158426"/>
                          <a:pt x="300203" y="155423"/>
                        </a:cubicBezTo>
                        <a:lnTo>
                          <a:pt x="283319" y="155122"/>
                        </a:lnTo>
                        <a:cubicBezTo>
                          <a:pt x="282103" y="155133"/>
                          <a:pt x="281126" y="156128"/>
                          <a:pt x="281138" y="157343"/>
                        </a:cubicBezTo>
                        <a:cubicBezTo>
                          <a:pt x="281150" y="158559"/>
                          <a:pt x="282145" y="159534"/>
                          <a:pt x="283361" y="159522"/>
                        </a:cubicBezTo>
                        <a:lnTo>
                          <a:pt x="304263" y="159653"/>
                        </a:lnTo>
                        <a:cubicBezTo>
                          <a:pt x="305895" y="160285"/>
                          <a:pt x="307588" y="160748"/>
                          <a:pt x="309315" y="161034"/>
                        </a:cubicBezTo>
                        <a:lnTo>
                          <a:pt x="310697" y="161248"/>
                        </a:lnTo>
                        <a:lnTo>
                          <a:pt x="310697" y="175533"/>
                        </a:lnTo>
                        <a:lnTo>
                          <a:pt x="309402" y="175792"/>
                        </a:lnTo>
                        <a:cubicBezTo>
                          <a:pt x="308358" y="175994"/>
                          <a:pt x="307332" y="176282"/>
                          <a:pt x="306336" y="176654"/>
                        </a:cubicBezTo>
                        <a:cubicBezTo>
                          <a:pt x="302690" y="177929"/>
                          <a:pt x="299413" y="180077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4"/>
                        </a:lnTo>
                        <a:cubicBezTo>
                          <a:pt x="330821" y="181920"/>
                          <a:pt x="330303" y="181531"/>
                          <a:pt x="329785" y="181100"/>
                        </a:cubicBezTo>
                        <a:cubicBezTo>
                          <a:pt x="329388" y="180717"/>
                          <a:pt x="328969" y="180357"/>
                          <a:pt x="328532" y="180021"/>
                        </a:cubicBezTo>
                        <a:cubicBezTo>
                          <a:pt x="327971" y="179633"/>
                          <a:pt x="327366" y="179288"/>
                          <a:pt x="326805" y="178899"/>
                        </a:cubicBezTo>
                        <a:cubicBezTo>
                          <a:pt x="326374" y="178640"/>
                          <a:pt x="325941" y="178338"/>
                          <a:pt x="325509" y="178079"/>
                        </a:cubicBezTo>
                        <a:cubicBezTo>
                          <a:pt x="324539" y="177596"/>
                          <a:pt x="323545" y="177164"/>
                          <a:pt x="322530" y="176785"/>
                        </a:cubicBezTo>
                        <a:lnTo>
                          <a:pt x="322185" y="176654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2"/>
                        </a:cubicBezTo>
                        <a:lnTo>
                          <a:pt x="317823" y="175533"/>
                        </a:lnTo>
                        <a:lnTo>
                          <a:pt x="317823" y="161163"/>
                        </a:lnTo>
                        <a:lnTo>
                          <a:pt x="319162" y="160904"/>
                        </a:lnTo>
                        <a:cubicBezTo>
                          <a:pt x="319723" y="160774"/>
                          <a:pt x="320285" y="160645"/>
                          <a:pt x="320802" y="160515"/>
                        </a:cubicBezTo>
                        <a:cubicBezTo>
                          <a:pt x="321607" y="160331"/>
                          <a:pt x="322400" y="160101"/>
                          <a:pt x="323177" y="159825"/>
                        </a:cubicBezTo>
                        <a:cubicBezTo>
                          <a:pt x="323399" y="159773"/>
                          <a:pt x="323616" y="159701"/>
                          <a:pt x="323825" y="159609"/>
                        </a:cubicBezTo>
                        <a:lnTo>
                          <a:pt x="324387" y="159522"/>
                        </a:lnTo>
                        <a:lnTo>
                          <a:pt x="345158" y="159522"/>
                        </a:lnTo>
                        <a:cubicBezTo>
                          <a:pt x="346372" y="159518"/>
                          <a:pt x="347356" y="158535"/>
                          <a:pt x="347360" y="157322"/>
                        </a:cubicBezTo>
                        <a:close/>
                        <a:moveTo>
                          <a:pt x="324775" y="153740"/>
                        </a:moveTo>
                        <a:cubicBezTo>
                          <a:pt x="325769" y="153136"/>
                          <a:pt x="328014" y="151496"/>
                          <a:pt x="327971" y="149468"/>
                        </a:cubicBezTo>
                        <a:cubicBezTo>
                          <a:pt x="327927" y="146318"/>
                          <a:pt x="322185" y="142779"/>
                          <a:pt x="314498" y="142779"/>
                        </a:cubicBezTo>
                        <a:lnTo>
                          <a:pt x="314152" y="142779"/>
                        </a:lnTo>
                        <a:cubicBezTo>
                          <a:pt x="310499" y="142759"/>
                          <a:pt x="306907" y="143713"/>
                          <a:pt x="303744" y="145541"/>
                        </a:cubicBezTo>
                        <a:cubicBezTo>
                          <a:pt x="302794" y="146145"/>
                          <a:pt x="300505" y="147785"/>
                          <a:pt x="300549" y="149814"/>
                        </a:cubicBezTo>
                        <a:cubicBezTo>
                          <a:pt x="300592" y="152963"/>
                          <a:pt x="306336" y="156459"/>
                          <a:pt x="314022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7" y="182054"/>
                          <a:pt x="293809" y="181233"/>
                          <a:pt x="294547" y="180453"/>
                        </a:cubicBezTo>
                        <a:lnTo>
                          <a:pt x="246655" y="144419"/>
                        </a:lnTo>
                        <a:lnTo>
                          <a:pt x="243028" y="182913"/>
                        </a:lnTo>
                        <a:close/>
                        <a:moveTo>
                          <a:pt x="221220" y="149295"/>
                        </a:moveTo>
                        <a:lnTo>
                          <a:pt x="236205" y="87024"/>
                        </a:lnTo>
                        <a:lnTo>
                          <a:pt x="230030" y="84522"/>
                        </a:lnTo>
                        <a:lnTo>
                          <a:pt x="215736" y="143987"/>
                        </a:lnTo>
                        <a:lnTo>
                          <a:pt x="214094" y="143470"/>
                        </a:lnTo>
                        <a:cubicBezTo>
                          <a:pt x="213071" y="143168"/>
                          <a:pt x="212010" y="143007"/>
                          <a:pt x="210942" y="142995"/>
                        </a:cubicBezTo>
                        <a:lnTo>
                          <a:pt x="169528" y="142995"/>
                        </a:lnTo>
                        <a:lnTo>
                          <a:pt x="155191" y="83270"/>
                        </a:lnTo>
                        <a:lnTo>
                          <a:pt x="148929" y="85385"/>
                        </a:lnTo>
                        <a:lnTo>
                          <a:pt x="163439" y="145714"/>
                        </a:lnTo>
                        <a:lnTo>
                          <a:pt x="162749" y="146361"/>
                        </a:lnTo>
                        <a:cubicBezTo>
                          <a:pt x="159416" y="149785"/>
                          <a:pt x="157596" y="154402"/>
                          <a:pt x="157696" y="159177"/>
                        </a:cubicBezTo>
                        <a:lnTo>
                          <a:pt x="157696" y="182913"/>
                        </a:lnTo>
                        <a:lnTo>
                          <a:pt x="223940" y="182913"/>
                        </a:lnTo>
                        <a:lnTo>
                          <a:pt x="223940" y="159177"/>
                        </a:lnTo>
                        <a:cubicBezTo>
                          <a:pt x="223964" y="155918"/>
                          <a:pt x="223146" y="152707"/>
                          <a:pt x="221565" y="149856"/>
                        </a:cubicBezTo>
                        <a:close/>
                        <a:moveTo>
                          <a:pt x="213360" y="139930"/>
                        </a:moveTo>
                        <a:lnTo>
                          <a:pt x="226920" y="83486"/>
                        </a:lnTo>
                        <a:lnTo>
                          <a:pt x="219967" y="80422"/>
                        </a:lnTo>
                        <a:lnTo>
                          <a:pt x="216470" y="78998"/>
                        </a:lnTo>
                        <a:lnTo>
                          <a:pt x="199066" y="99323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8"/>
                        </a:lnTo>
                        <a:lnTo>
                          <a:pt x="158300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4"/>
                          <a:pt x="213360" y="139931"/>
                        </a:cubicBezTo>
                        <a:close/>
                        <a:moveTo>
                          <a:pt x="220615" y="45165"/>
                        </a:moveTo>
                        <a:cubicBezTo>
                          <a:pt x="220579" y="44836"/>
                          <a:pt x="220565" y="44504"/>
                          <a:pt x="220572" y="44173"/>
                        </a:cubicBezTo>
                        <a:lnTo>
                          <a:pt x="219967" y="42403"/>
                        </a:lnTo>
                        <a:cubicBezTo>
                          <a:pt x="219932" y="42248"/>
                          <a:pt x="219918" y="42088"/>
                          <a:pt x="219925" y="41928"/>
                        </a:cubicBezTo>
                        <a:lnTo>
                          <a:pt x="219795" y="41626"/>
                        </a:lnTo>
                        <a:lnTo>
                          <a:pt x="219795" y="36491"/>
                        </a:lnTo>
                        <a:cubicBezTo>
                          <a:pt x="221509" y="21762"/>
                          <a:pt x="210950" y="8433"/>
                          <a:pt x="196210" y="6720"/>
                        </a:cubicBezTo>
                        <a:cubicBezTo>
                          <a:pt x="181471" y="5007"/>
                          <a:pt x="168133" y="15559"/>
                          <a:pt x="166419" y="30288"/>
                        </a:cubicBezTo>
                        <a:cubicBezTo>
                          <a:pt x="166179" y="32349"/>
                          <a:pt x="166179" y="34430"/>
                          <a:pt x="166419" y="36491"/>
                        </a:cubicBezTo>
                        <a:lnTo>
                          <a:pt x="166419" y="40030"/>
                        </a:lnTo>
                        <a:cubicBezTo>
                          <a:pt x="166397" y="40249"/>
                          <a:pt x="166353" y="40466"/>
                          <a:pt x="166290" y="40677"/>
                        </a:cubicBezTo>
                        <a:lnTo>
                          <a:pt x="166246" y="41109"/>
                        </a:lnTo>
                        <a:lnTo>
                          <a:pt x="166117" y="41411"/>
                        </a:lnTo>
                        <a:lnTo>
                          <a:pt x="164865" y="44086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5" y="46633"/>
                          <a:pt x="167412" y="47755"/>
                          <a:pt x="168276" y="48877"/>
                        </a:cubicBezTo>
                        <a:lnTo>
                          <a:pt x="168707" y="48877"/>
                        </a:lnTo>
                        <a:lnTo>
                          <a:pt x="168707" y="49437"/>
                        </a:lnTo>
                        <a:cubicBezTo>
                          <a:pt x="170841" y="52697"/>
                          <a:pt x="173496" y="55584"/>
                          <a:pt x="176567" y="57982"/>
                        </a:cubicBezTo>
                        <a:cubicBezTo>
                          <a:pt x="181141" y="59885"/>
                          <a:pt x="186088" y="60726"/>
                          <a:pt x="191034" y="60441"/>
                        </a:cubicBezTo>
                        <a:cubicBezTo>
                          <a:pt x="196778" y="60578"/>
                          <a:pt x="202503" y="59731"/>
                          <a:pt x="207962" y="57938"/>
                        </a:cubicBezTo>
                        <a:cubicBezTo>
                          <a:pt x="212806" y="54349"/>
                          <a:pt x="217073" y="50042"/>
                          <a:pt x="220615" y="45165"/>
                        </a:cubicBezTo>
                        <a:close/>
                        <a:moveTo>
                          <a:pt x="198850" y="94533"/>
                        </a:moveTo>
                        <a:lnTo>
                          <a:pt x="213231" y="77703"/>
                        </a:lnTo>
                        <a:lnTo>
                          <a:pt x="212886" y="77530"/>
                        </a:lnTo>
                        <a:lnTo>
                          <a:pt x="212842" y="77530"/>
                        </a:lnTo>
                        <a:lnTo>
                          <a:pt x="212367" y="77358"/>
                        </a:lnTo>
                        <a:cubicBezTo>
                          <a:pt x="208439" y="84154"/>
                          <a:pt x="201482" y="88650"/>
                          <a:pt x="193668" y="89441"/>
                        </a:cubicBezTo>
                        <a:close/>
                        <a:moveTo>
                          <a:pt x="211244" y="72914"/>
                        </a:moveTo>
                        <a:cubicBezTo>
                          <a:pt x="214175" y="67374"/>
                          <a:pt x="215939" y="61294"/>
                          <a:pt x="216426" y="55047"/>
                        </a:cubicBezTo>
                        <a:cubicBezTo>
                          <a:pt x="214401" y="57421"/>
                          <a:pt x="211975" y="59422"/>
                          <a:pt x="209258" y="60959"/>
                        </a:cubicBezTo>
                        <a:cubicBezTo>
                          <a:pt x="203394" y="62946"/>
                          <a:pt x="197224" y="63881"/>
                          <a:pt x="191034" y="63721"/>
                        </a:cubicBezTo>
                        <a:cubicBezTo>
                          <a:pt x="185536" y="63951"/>
                          <a:pt x="180054" y="62979"/>
                          <a:pt x="174970" y="60873"/>
                        </a:cubicBezTo>
                        <a:cubicBezTo>
                          <a:pt x="172695" y="59318"/>
                          <a:pt x="170683" y="57410"/>
                          <a:pt x="169010" y="55220"/>
                        </a:cubicBezTo>
                        <a:cubicBezTo>
                          <a:pt x="169550" y="61375"/>
                          <a:pt x="171312" y="67360"/>
                          <a:pt x="174193" y="72827"/>
                        </a:cubicBezTo>
                        <a:cubicBezTo>
                          <a:pt x="174279" y="72956"/>
                          <a:pt x="174235" y="73043"/>
                          <a:pt x="174279" y="73172"/>
                        </a:cubicBezTo>
                        <a:cubicBezTo>
                          <a:pt x="177883" y="83353"/>
                          <a:pt x="189064" y="88687"/>
                          <a:pt x="199252" y="85085"/>
                        </a:cubicBezTo>
                        <a:cubicBezTo>
                          <a:pt x="204807" y="83122"/>
                          <a:pt x="209180" y="78761"/>
                          <a:pt x="211158" y="73215"/>
                        </a:cubicBezTo>
                        <a:cubicBezTo>
                          <a:pt x="211201" y="73128"/>
                          <a:pt x="211158" y="72999"/>
                          <a:pt x="211244" y="72914"/>
                        </a:cubicBezTo>
                        <a:close/>
                        <a:moveTo>
                          <a:pt x="185118" y="95310"/>
                        </a:moveTo>
                        <a:lnTo>
                          <a:pt x="191811" y="89441"/>
                        </a:lnTo>
                        <a:cubicBezTo>
                          <a:pt x="183963" y="88650"/>
                          <a:pt x="176982" y="84117"/>
                          <a:pt x="173070" y="77272"/>
                        </a:cubicBezTo>
                        <a:lnTo>
                          <a:pt x="171688" y="77746"/>
                        </a:lnTo>
                        <a:close/>
                        <a:moveTo>
                          <a:pt x="159812" y="144677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3"/>
                        </a:lnTo>
                        <a:lnTo>
                          <a:pt x="114425" y="109723"/>
                        </a:lnTo>
                        <a:cubicBezTo>
                          <a:pt x="117454" y="109723"/>
                          <a:pt x="119910" y="112177"/>
                          <a:pt x="119910" y="115204"/>
                        </a:cubicBezTo>
                        <a:cubicBezTo>
                          <a:pt x="119910" y="118231"/>
                          <a:pt x="117454" y="120685"/>
                          <a:pt x="114425" y="120685"/>
                        </a:cubicBezTo>
                        <a:lnTo>
                          <a:pt x="96979" y="120771"/>
                        </a:lnTo>
                        <a:cubicBezTo>
                          <a:pt x="94924" y="122019"/>
                          <a:pt x="92698" y="122964"/>
                          <a:pt x="90372" y="123575"/>
                        </a:cubicBezTo>
                        <a:lnTo>
                          <a:pt x="90372" y="144074"/>
                        </a:lnTo>
                        <a:cubicBezTo>
                          <a:pt x="95900" y="142650"/>
                          <a:pt x="112699" y="137040"/>
                          <a:pt x="128504" y="130696"/>
                        </a:cubicBezTo>
                        <a:cubicBezTo>
                          <a:pt x="130525" y="129695"/>
                          <a:pt x="132891" y="129664"/>
                          <a:pt x="134938" y="130609"/>
                        </a:cubicBezTo>
                        <a:cubicBezTo>
                          <a:pt x="136468" y="131408"/>
                          <a:pt x="137584" y="132821"/>
                          <a:pt x="138005" y="134494"/>
                        </a:cubicBezTo>
                        <a:lnTo>
                          <a:pt x="142106" y="182913"/>
                        </a:lnTo>
                        <a:lnTo>
                          <a:pt x="154415" y="182913"/>
                        </a:lnTo>
                        <a:lnTo>
                          <a:pt x="154415" y="159177"/>
                        </a:lnTo>
                        <a:cubicBezTo>
                          <a:pt x="154328" y="153838"/>
                          <a:pt x="156255" y="148662"/>
                          <a:pt x="159812" y="144677"/>
                        </a:cubicBezTo>
                        <a:close/>
                        <a:moveTo>
                          <a:pt x="138824" y="182913"/>
                        </a:moveTo>
                        <a:lnTo>
                          <a:pt x="134766" y="135054"/>
                        </a:lnTo>
                        <a:cubicBezTo>
                          <a:pt x="134503" y="134390"/>
                          <a:pt x="134013" y="133840"/>
                          <a:pt x="133383" y="133501"/>
                        </a:cubicBezTo>
                        <a:cubicBezTo>
                          <a:pt x="132176" y="133081"/>
                          <a:pt x="130849" y="133174"/>
                          <a:pt x="129713" y="133760"/>
                        </a:cubicBezTo>
                        <a:cubicBezTo>
                          <a:pt x="116885" y="138974"/>
                          <a:pt x="103797" y="143525"/>
                          <a:pt x="90501" y="147396"/>
                        </a:cubicBezTo>
                        <a:lnTo>
                          <a:pt x="90372" y="146792"/>
                        </a:lnTo>
                        <a:lnTo>
                          <a:pt x="90372" y="171390"/>
                        </a:lnTo>
                        <a:cubicBezTo>
                          <a:pt x="91106" y="171606"/>
                          <a:pt x="91840" y="171822"/>
                          <a:pt x="92574" y="172081"/>
                        </a:cubicBezTo>
                        <a:cubicBezTo>
                          <a:pt x="98233" y="174081"/>
                          <a:pt x="103074" y="177887"/>
                          <a:pt x="106350" y="182913"/>
                        </a:cubicBezTo>
                        <a:close/>
                        <a:moveTo>
                          <a:pt x="116628" y="115203"/>
                        </a:moveTo>
                        <a:cubicBezTo>
                          <a:pt x="116622" y="113990"/>
                          <a:pt x="115639" y="113008"/>
                          <a:pt x="114425" y="113003"/>
                        </a:cubicBezTo>
                        <a:lnTo>
                          <a:pt x="100175" y="113003"/>
                        </a:lnTo>
                        <a:lnTo>
                          <a:pt x="100563" y="111061"/>
                        </a:lnTo>
                        <a:cubicBezTo>
                          <a:pt x="100676" y="110536"/>
                          <a:pt x="100734" y="110002"/>
                          <a:pt x="100736" y="109465"/>
                        </a:cubicBezTo>
                        <a:cubicBezTo>
                          <a:pt x="100736" y="109101"/>
                          <a:pt x="100692" y="108739"/>
                          <a:pt x="100607" y="108385"/>
                        </a:cubicBezTo>
                        <a:cubicBezTo>
                          <a:pt x="99657" y="102430"/>
                          <a:pt x="91797" y="97942"/>
                          <a:pt x="82296" y="97942"/>
                        </a:cubicBezTo>
                        <a:lnTo>
                          <a:pt x="81908" y="97986"/>
                        </a:lnTo>
                        <a:cubicBezTo>
                          <a:pt x="81114" y="97998"/>
                          <a:pt x="80321" y="98056"/>
                          <a:pt x="79533" y="98158"/>
                        </a:cubicBezTo>
                        <a:cubicBezTo>
                          <a:pt x="79114" y="98145"/>
                          <a:pt x="78694" y="98174"/>
                          <a:pt x="78280" y="98244"/>
                        </a:cubicBezTo>
                        <a:cubicBezTo>
                          <a:pt x="75110" y="98625"/>
                          <a:pt x="72053" y="99653"/>
                          <a:pt x="69298" y="101266"/>
                        </a:cubicBezTo>
                        <a:cubicBezTo>
                          <a:pt x="69169" y="101351"/>
                          <a:pt x="69039" y="101395"/>
                          <a:pt x="68909" y="101480"/>
                        </a:cubicBezTo>
                        <a:cubicBezTo>
                          <a:pt x="66250" y="102939"/>
                          <a:pt x="64324" y="105443"/>
                          <a:pt x="63598" y="108385"/>
                        </a:cubicBezTo>
                        <a:cubicBezTo>
                          <a:pt x="63483" y="108910"/>
                          <a:pt x="63425" y="109445"/>
                          <a:pt x="63425" y="109982"/>
                        </a:cubicBezTo>
                        <a:cubicBezTo>
                          <a:pt x="63432" y="110358"/>
                          <a:pt x="63461" y="110732"/>
                          <a:pt x="63512" y="111104"/>
                        </a:cubicBezTo>
                        <a:lnTo>
                          <a:pt x="63857" y="113003"/>
                        </a:lnTo>
                        <a:lnTo>
                          <a:pt x="52629" y="113003"/>
                        </a:lnTo>
                        <a:cubicBezTo>
                          <a:pt x="51413" y="113003"/>
                          <a:pt x="50427" y="113988"/>
                          <a:pt x="50427" y="115204"/>
                        </a:cubicBezTo>
                        <a:cubicBezTo>
                          <a:pt x="50427" y="116419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5" y="117663"/>
                        </a:lnTo>
                        <a:cubicBezTo>
                          <a:pt x="68391" y="117837"/>
                          <a:pt x="68607" y="117923"/>
                          <a:pt x="68780" y="118052"/>
                        </a:cubicBezTo>
                        <a:cubicBezTo>
                          <a:pt x="69673" y="118617"/>
                          <a:pt x="70612" y="119108"/>
                          <a:pt x="71587" y="119520"/>
                        </a:cubicBezTo>
                        <a:cubicBezTo>
                          <a:pt x="71691" y="119554"/>
                          <a:pt x="71792" y="119598"/>
                          <a:pt x="71889" y="119649"/>
                        </a:cubicBezTo>
                        <a:cubicBezTo>
                          <a:pt x="73026" y="120098"/>
                          <a:pt x="74195" y="120458"/>
                          <a:pt x="75387" y="120727"/>
                        </a:cubicBezTo>
                        <a:cubicBezTo>
                          <a:pt x="75690" y="120814"/>
                          <a:pt x="75949" y="120857"/>
                          <a:pt x="76251" y="120943"/>
                        </a:cubicBezTo>
                        <a:cubicBezTo>
                          <a:pt x="76510" y="120987"/>
                          <a:pt x="76769" y="121030"/>
                          <a:pt x="77072" y="121073"/>
                        </a:cubicBezTo>
                        <a:cubicBezTo>
                          <a:pt x="77546" y="121159"/>
                          <a:pt x="78022" y="121246"/>
                          <a:pt x="78540" y="121288"/>
                        </a:cubicBezTo>
                        <a:lnTo>
                          <a:pt x="79964" y="121461"/>
                        </a:lnTo>
                        <a:lnTo>
                          <a:pt x="79964" y="174022"/>
                        </a:lnTo>
                        <a:lnTo>
                          <a:pt x="78669" y="174325"/>
                        </a:lnTo>
                        <a:cubicBezTo>
                          <a:pt x="77655" y="174517"/>
                          <a:pt x="76659" y="174791"/>
                          <a:pt x="75690" y="175144"/>
                        </a:cubicBezTo>
                        <a:cubicBezTo>
                          <a:pt x="75642" y="175138"/>
                          <a:pt x="75595" y="175154"/>
                          <a:pt x="75561" y="175188"/>
                        </a:cubicBezTo>
                        <a:lnTo>
                          <a:pt x="75430" y="175231"/>
                        </a:lnTo>
                        <a:cubicBezTo>
                          <a:pt x="74218" y="175657"/>
                          <a:pt x="73048" y="176191"/>
                          <a:pt x="71933" y="176828"/>
                        </a:cubicBezTo>
                        <a:cubicBezTo>
                          <a:pt x="71457" y="177086"/>
                          <a:pt x="70983" y="177475"/>
                          <a:pt x="70507" y="177777"/>
                        </a:cubicBezTo>
                        <a:cubicBezTo>
                          <a:pt x="69859" y="178208"/>
                          <a:pt x="69212" y="178597"/>
                          <a:pt x="68651" y="179028"/>
                        </a:cubicBezTo>
                        <a:cubicBezTo>
                          <a:pt x="68133" y="179417"/>
                          <a:pt x="67744" y="179891"/>
                          <a:pt x="67268" y="180323"/>
                        </a:cubicBezTo>
                        <a:cubicBezTo>
                          <a:pt x="66719" y="180793"/>
                          <a:pt x="66200" y="181298"/>
                          <a:pt x="65714" y="181833"/>
                        </a:cubicBezTo>
                        <a:cubicBezTo>
                          <a:pt x="65412" y="182178"/>
                          <a:pt x="65152" y="182566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0"/>
                          <a:pt x="95703" y="176679"/>
                          <a:pt x="91451" y="175187"/>
                        </a:cubicBezTo>
                        <a:cubicBezTo>
                          <a:pt x="90455" y="174815"/>
                          <a:pt x="89430" y="174526"/>
                          <a:pt x="88385" y="174325"/>
                        </a:cubicBezTo>
                        <a:lnTo>
                          <a:pt x="87090" y="174022"/>
                        </a:lnTo>
                        <a:lnTo>
                          <a:pt x="87090" y="121030"/>
                        </a:lnTo>
                        <a:lnTo>
                          <a:pt x="88342" y="120727"/>
                        </a:lnTo>
                        <a:cubicBezTo>
                          <a:pt x="90761" y="120192"/>
                          <a:pt x="93079" y="119275"/>
                          <a:pt x="95208" y="118009"/>
                        </a:cubicBezTo>
                        <a:lnTo>
                          <a:pt x="96072" y="117405"/>
                        </a:lnTo>
                        <a:lnTo>
                          <a:pt x="114425" y="117405"/>
                        </a:lnTo>
                        <a:cubicBezTo>
                          <a:pt x="115640" y="117400"/>
                          <a:pt x="116623" y="116417"/>
                          <a:pt x="116628" y="11520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66" name="Google Shape;3066;g2db7ae8c4ba_1_11"/>
                  <p:cNvSpPr/>
                  <p:nvPr/>
                </p:nvSpPr>
                <p:spPr>
                  <a:xfrm>
                    <a:off x="5441121" y="2947048"/>
                    <a:ext cx="34028" cy="20283"/>
                  </a:xfrm>
                  <a:custGeom>
                    <a:rect b="b" l="l" r="r" t="t"/>
                    <a:pathLst>
                      <a:path extrusionOk="0" h="20283" w="34028">
                        <a:moveTo>
                          <a:pt x="34362" y="9906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4"/>
                        </a:cubicBezTo>
                        <a:lnTo>
                          <a:pt x="17089" y="20264"/>
                        </a:lnTo>
                        <a:cubicBezTo>
                          <a:pt x="7934" y="20264"/>
                          <a:pt x="420" y="15819"/>
                          <a:pt x="334" y="10338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6"/>
                          <a:pt x="12954" y="-24"/>
                          <a:pt x="17218" y="24"/>
                        </a:cubicBezTo>
                        <a:lnTo>
                          <a:pt x="17564" y="-19"/>
                        </a:lnTo>
                        <a:cubicBezTo>
                          <a:pt x="26762" y="-19"/>
                          <a:pt x="34276" y="4426"/>
                          <a:pt x="34362" y="9906"/>
                        </a:cubicBezTo>
                        <a:close/>
                        <a:moveTo>
                          <a:pt x="27841" y="14223"/>
                        </a:moveTo>
                        <a:cubicBezTo>
                          <a:pt x="28835" y="13618"/>
                          <a:pt x="31080" y="11978"/>
                          <a:pt x="31080" y="9950"/>
                        </a:cubicBezTo>
                        <a:cubicBezTo>
                          <a:pt x="31037" y="6800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5"/>
                          <a:pt x="9983" y="4185"/>
                          <a:pt x="6811" y="6023"/>
                        </a:cubicBezTo>
                        <a:cubicBezTo>
                          <a:pt x="5861" y="6628"/>
                          <a:pt x="3573" y="8310"/>
                          <a:pt x="3615" y="10295"/>
                        </a:cubicBezTo>
                        <a:cubicBezTo>
                          <a:pt x="3658" y="13446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6"/>
                          <a:pt x="24684" y="16062"/>
                          <a:pt x="27841" y="1422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67" name="Google Shape;3067;g2db7ae8c4ba_1_11"/>
                <p:cNvGrpSpPr/>
                <p:nvPr/>
              </p:nvGrpSpPr>
              <p:grpSpPr>
                <a:xfrm>
                  <a:off x="3216327" y="1430515"/>
                  <a:ext cx="320728" cy="239680"/>
                  <a:chOff x="4998402" y="3162440"/>
                  <a:chExt cx="320728" cy="239680"/>
                </a:xfrm>
              </p:grpSpPr>
              <p:sp>
                <p:nvSpPr>
                  <p:cNvPr id="3068" name="Google Shape;3068;g2db7ae8c4ba_1_11"/>
                  <p:cNvSpPr/>
                  <p:nvPr/>
                </p:nvSpPr>
                <p:spPr>
                  <a:xfrm>
                    <a:off x="4998402" y="3361125"/>
                    <a:ext cx="320728" cy="40995"/>
                  </a:xfrm>
                  <a:custGeom>
                    <a:rect b="b" l="l" r="r" t="t"/>
                    <a:pathLst>
                      <a:path extrusionOk="0" h="40995" w="320728">
                        <a:moveTo>
                          <a:pt x="0" y="0"/>
                        </a:moveTo>
                        <a:lnTo>
                          <a:pt x="320729" y="0"/>
                        </a:lnTo>
                        <a:lnTo>
                          <a:pt x="320729" y="40996"/>
                        </a:lnTo>
                        <a:lnTo>
                          <a:pt x="0" y="40996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69" name="Google Shape;3069;g2db7ae8c4ba_1_11"/>
                  <p:cNvSpPr/>
                  <p:nvPr/>
                </p:nvSpPr>
                <p:spPr>
                  <a:xfrm>
                    <a:off x="5114135" y="3239171"/>
                    <a:ext cx="87275" cy="99642"/>
                  </a:xfrm>
                  <a:custGeom>
                    <a:rect b="b" l="l" r="r" t="t"/>
                    <a:pathLst>
                      <a:path extrusionOk="0" h="99642" w="87275">
                        <a:moveTo>
                          <a:pt x="87609" y="3736"/>
                        </a:moveTo>
                        <a:lnTo>
                          <a:pt x="72625" y="66007"/>
                        </a:lnTo>
                        <a:lnTo>
                          <a:pt x="72970" y="66568"/>
                        </a:lnTo>
                        <a:cubicBezTo>
                          <a:pt x="74551" y="69420"/>
                          <a:pt x="75369" y="72630"/>
                          <a:pt x="75344" y="75890"/>
                        </a:cubicBezTo>
                        <a:lnTo>
                          <a:pt x="75344" y="99624"/>
                        </a:lnTo>
                        <a:lnTo>
                          <a:pt x="9100" y="99624"/>
                        </a:lnTo>
                        <a:lnTo>
                          <a:pt x="9100" y="75889"/>
                        </a:lnTo>
                        <a:cubicBezTo>
                          <a:pt x="9000" y="71113"/>
                          <a:pt x="10820" y="66497"/>
                          <a:pt x="14153" y="63072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7"/>
                        </a:lnTo>
                        <a:lnTo>
                          <a:pt x="62347" y="59707"/>
                        </a:lnTo>
                        <a:cubicBezTo>
                          <a:pt x="63414" y="59720"/>
                          <a:pt x="64475" y="59879"/>
                          <a:pt x="65499" y="60181"/>
                        </a:cubicBezTo>
                        <a:lnTo>
                          <a:pt x="67140" y="60698"/>
                        </a:lnTo>
                        <a:lnTo>
                          <a:pt x="81433" y="1233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70" name="Google Shape;3070;g2db7ae8c4ba_1_11"/>
                  <p:cNvSpPr/>
                  <p:nvPr/>
                </p:nvSpPr>
                <p:spPr>
                  <a:xfrm>
                    <a:off x="5130071" y="3162440"/>
                    <a:ext cx="55750" cy="53957"/>
                  </a:xfrm>
                  <a:custGeom>
                    <a:rect b="b" l="l" r="r" t="t"/>
                    <a:pathLst>
                      <a:path extrusionOk="0" h="53957" w="55750">
                        <a:moveTo>
                          <a:pt x="56041" y="37616"/>
                        </a:moveTo>
                        <a:cubicBezTo>
                          <a:pt x="56033" y="37947"/>
                          <a:pt x="56048" y="38279"/>
                          <a:pt x="56084" y="38608"/>
                        </a:cubicBezTo>
                        <a:cubicBezTo>
                          <a:pt x="52542" y="43485"/>
                          <a:pt x="48275" y="47793"/>
                          <a:pt x="43431" y="51382"/>
                        </a:cubicBezTo>
                        <a:cubicBezTo>
                          <a:pt x="37972" y="53175"/>
                          <a:pt x="32247" y="54021"/>
                          <a:pt x="26503" y="53884"/>
                        </a:cubicBezTo>
                        <a:cubicBezTo>
                          <a:pt x="21556" y="54168"/>
                          <a:pt x="16610" y="53327"/>
                          <a:pt x="12036" y="51424"/>
                        </a:cubicBezTo>
                        <a:cubicBezTo>
                          <a:pt x="8965" y="49027"/>
                          <a:pt x="6309" y="46140"/>
                          <a:pt x="4176" y="42880"/>
                        </a:cubicBezTo>
                        <a:lnTo>
                          <a:pt x="4176" y="42319"/>
                        </a:lnTo>
                        <a:lnTo>
                          <a:pt x="3745" y="42319"/>
                        </a:lnTo>
                        <a:cubicBezTo>
                          <a:pt x="2881" y="41197"/>
                          <a:pt x="2103" y="40075"/>
                          <a:pt x="1456" y="39126"/>
                        </a:cubicBezTo>
                        <a:lnTo>
                          <a:pt x="1413" y="39083"/>
                        </a:lnTo>
                        <a:cubicBezTo>
                          <a:pt x="1024" y="38522"/>
                          <a:pt x="679" y="37961"/>
                          <a:pt x="334" y="37529"/>
                        </a:cubicBezTo>
                        <a:lnTo>
                          <a:pt x="1586" y="34853"/>
                        </a:lnTo>
                        <a:lnTo>
                          <a:pt x="1715" y="34552"/>
                        </a:lnTo>
                        <a:lnTo>
                          <a:pt x="1758" y="34120"/>
                        </a:lnTo>
                        <a:cubicBezTo>
                          <a:pt x="1822" y="33909"/>
                          <a:pt x="1865" y="33692"/>
                          <a:pt x="1887" y="33473"/>
                        </a:cubicBezTo>
                        <a:lnTo>
                          <a:pt x="1887" y="29934"/>
                        </a:lnTo>
                        <a:cubicBezTo>
                          <a:pt x="173" y="15205"/>
                          <a:pt x="10732" y="1876"/>
                          <a:pt x="25472" y="163"/>
                        </a:cubicBezTo>
                        <a:cubicBezTo>
                          <a:pt x="40211" y="-1550"/>
                          <a:pt x="53549" y="9002"/>
                          <a:pt x="55263" y="23731"/>
                        </a:cubicBezTo>
                        <a:cubicBezTo>
                          <a:pt x="55503" y="25792"/>
                          <a:pt x="55503" y="27873"/>
                          <a:pt x="55263" y="29934"/>
                        </a:cubicBezTo>
                        <a:lnTo>
                          <a:pt x="55263" y="35069"/>
                        </a:lnTo>
                        <a:lnTo>
                          <a:pt x="55393" y="35372"/>
                        </a:lnTo>
                        <a:cubicBezTo>
                          <a:pt x="55387" y="35531"/>
                          <a:pt x="55401" y="35691"/>
                          <a:pt x="55436" y="35846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71" name="Google Shape;3071;g2db7ae8c4ba_1_11"/>
                <p:cNvGrpSpPr/>
                <p:nvPr/>
              </p:nvGrpSpPr>
              <p:grpSpPr>
                <a:xfrm>
                  <a:off x="3183513" y="1424112"/>
                  <a:ext cx="381012" cy="256077"/>
                  <a:chOff x="4965588" y="3156037"/>
                  <a:chExt cx="381012" cy="256077"/>
                </a:xfrm>
              </p:grpSpPr>
              <p:sp>
                <p:nvSpPr>
                  <p:cNvPr id="3072" name="Google Shape;3072;g2db7ae8c4ba_1_11"/>
                  <p:cNvSpPr/>
                  <p:nvPr/>
                </p:nvSpPr>
                <p:spPr>
                  <a:xfrm>
                    <a:off x="4965588" y="3156037"/>
                    <a:ext cx="381012" cy="256077"/>
                  </a:xfrm>
                  <a:custGeom>
                    <a:rect b="b" l="l" r="r" t="t"/>
                    <a:pathLst>
                      <a:path extrusionOk="0" h="256077" w="381012">
                        <a:moveTo>
                          <a:pt x="381347" y="182913"/>
                        </a:moveTo>
                        <a:lnTo>
                          <a:pt x="381347" y="201944"/>
                        </a:lnTo>
                        <a:cubicBezTo>
                          <a:pt x="381348" y="203754"/>
                          <a:pt x="379880" y="205222"/>
                          <a:pt x="378069" y="205223"/>
                        </a:cubicBezTo>
                        <a:cubicBezTo>
                          <a:pt x="378068" y="205223"/>
                          <a:pt x="378067" y="205223"/>
                          <a:pt x="378065" y="205223"/>
                        </a:cubicBezTo>
                        <a:lnTo>
                          <a:pt x="363814" y="205223"/>
                        </a:lnTo>
                        <a:lnTo>
                          <a:pt x="363814" y="247816"/>
                        </a:lnTo>
                        <a:cubicBezTo>
                          <a:pt x="364088" y="248336"/>
                          <a:pt x="364236" y="248912"/>
                          <a:pt x="364246" y="249499"/>
                        </a:cubicBezTo>
                        <a:lnTo>
                          <a:pt x="364246" y="252779"/>
                        </a:lnTo>
                        <a:cubicBezTo>
                          <a:pt x="364247" y="254589"/>
                          <a:pt x="362779" y="256058"/>
                          <a:pt x="360967" y="256059"/>
                        </a:cubicBezTo>
                        <a:cubicBezTo>
                          <a:pt x="360966" y="256059"/>
                          <a:pt x="360965" y="256059"/>
                          <a:pt x="360964" y="256059"/>
                        </a:cubicBezTo>
                        <a:lnTo>
                          <a:pt x="28273" y="256059"/>
                        </a:lnTo>
                        <a:cubicBezTo>
                          <a:pt x="26015" y="255182"/>
                          <a:pt x="24228" y="253397"/>
                          <a:pt x="23351" y="251139"/>
                        </a:cubicBezTo>
                        <a:lnTo>
                          <a:pt x="23351" y="205223"/>
                        </a:lnTo>
                        <a:lnTo>
                          <a:pt x="3616" y="205223"/>
                        </a:lnTo>
                        <a:cubicBezTo>
                          <a:pt x="1804" y="205224"/>
                          <a:pt x="335" y="203758"/>
                          <a:pt x="334" y="201948"/>
                        </a:cubicBezTo>
                        <a:cubicBezTo>
                          <a:pt x="334" y="201946"/>
                          <a:pt x="334" y="201945"/>
                          <a:pt x="334" y="201944"/>
                        </a:cubicBezTo>
                        <a:lnTo>
                          <a:pt x="334" y="182913"/>
                        </a:lnTo>
                        <a:cubicBezTo>
                          <a:pt x="333" y="181102"/>
                          <a:pt x="1801" y="179634"/>
                          <a:pt x="3613" y="179633"/>
                        </a:cubicBezTo>
                        <a:cubicBezTo>
                          <a:pt x="3614" y="179633"/>
                          <a:pt x="3615" y="179633"/>
                          <a:pt x="3616" y="179633"/>
                        </a:cubicBezTo>
                        <a:lnTo>
                          <a:pt x="59021" y="179633"/>
                        </a:lnTo>
                        <a:cubicBezTo>
                          <a:pt x="62660" y="174743"/>
                          <a:pt x="67662" y="171036"/>
                          <a:pt x="73401" y="168974"/>
                        </a:cubicBezTo>
                        <a:lnTo>
                          <a:pt x="73401" y="127029"/>
                        </a:lnTo>
                        <a:cubicBezTo>
                          <a:pt x="70728" y="126393"/>
                          <a:pt x="68166" y="125360"/>
                          <a:pt x="65800" y="123965"/>
                        </a:cubicBezTo>
                        <a:lnTo>
                          <a:pt x="52629" y="123965"/>
                        </a:lnTo>
                        <a:cubicBezTo>
                          <a:pt x="47788" y="123965"/>
                          <a:pt x="43863" y="120043"/>
                          <a:pt x="43863" y="115205"/>
                        </a:cubicBezTo>
                        <a:cubicBezTo>
                          <a:pt x="43863" y="110367"/>
                          <a:pt x="47788" y="106444"/>
                          <a:pt x="52629" y="106444"/>
                        </a:cubicBezTo>
                        <a:lnTo>
                          <a:pt x="57294" y="106444"/>
                        </a:lnTo>
                        <a:cubicBezTo>
                          <a:pt x="58491" y="101995"/>
                          <a:pt x="61412" y="98206"/>
                          <a:pt x="65412" y="95915"/>
                        </a:cubicBezTo>
                        <a:cubicBezTo>
                          <a:pt x="70368" y="92943"/>
                          <a:pt x="76041" y="91376"/>
                          <a:pt x="81822" y="91384"/>
                        </a:cubicBezTo>
                        <a:lnTo>
                          <a:pt x="82298" y="91383"/>
                        </a:lnTo>
                        <a:cubicBezTo>
                          <a:pt x="91924" y="90622"/>
                          <a:pt x="101143" y="95413"/>
                          <a:pt x="106048" y="103725"/>
                        </a:cubicBezTo>
                        <a:lnTo>
                          <a:pt x="136925" y="82623"/>
                        </a:lnTo>
                        <a:cubicBezTo>
                          <a:pt x="137189" y="82463"/>
                          <a:pt x="137463" y="82319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3" y="65901"/>
                          <a:pt x="162339" y="58843"/>
                          <a:pt x="162144" y="51682"/>
                        </a:cubicBezTo>
                        <a:cubicBezTo>
                          <a:pt x="160590" y="49439"/>
                          <a:pt x="159381" y="47669"/>
                          <a:pt x="159078" y="47194"/>
                        </a:cubicBezTo>
                        <a:lnTo>
                          <a:pt x="158819" y="46805"/>
                        </a:lnTo>
                        <a:cubicBezTo>
                          <a:pt x="158500" y="46332"/>
                          <a:pt x="158321" y="45779"/>
                          <a:pt x="158302" y="45209"/>
                        </a:cubicBezTo>
                        <a:lnTo>
                          <a:pt x="158215" y="43828"/>
                        </a:lnTo>
                        <a:cubicBezTo>
                          <a:pt x="158173" y="43283"/>
                          <a:pt x="158262" y="42735"/>
                          <a:pt x="158474" y="42231"/>
                        </a:cubicBezTo>
                        <a:lnTo>
                          <a:pt x="159855" y="39341"/>
                        </a:lnTo>
                        <a:lnTo>
                          <a:pt x="159855" y="36493"/>
                        </a:lnTo>
                        <a:cubicBezTo>
                          <a:pt x="158135" y="18129"/>
                          <a:pt x="171637" y="1848"/>
                          <a:pt x="190013" y="129"/>
                        </a:cubicBezTo>
                        <a:cubicBezTo>
                          <a:pt x="208390" y="-1591"/>
                          <a:pt x="224682" y="11902"/>
                          <a:pt x="226402" y="30265"/>
                        </a:cubicBezTo>
                        <a:cubicBezTo>
                          <a:pt x="226596" y="32337"/>
                          <a:pt x="226596" y="34421"/>
                          <a:pt x="226402" y="36493"/>
                        </a:cubicBezTo>
                        <a:lnTo>
                          <a:pt x="226402" y="40851"/>
                        </a:lnTo>
                        <a:lnTo>
                          <a:pt x="226964" y="42663"/>
                        </a:lnTo>
                        <a:cubicBezTo>
                          <a:pt x="227084" y="42995"/>
                          <a:pt x="227142" y="43346"/>
                          <a:pt x="227136" y="43699"/>
                        </a:cubicBezTo>
                        <a:cubicBezTo>
                          <a:pt x="227122" y="44059"/>
                          <a:pt x="227136" y="44420"/>
                          <a:pt x="227180" y="44778"/>
                        </a:cubicBezTo>
                        <a:lnTo>
                          <a:pt x="227309" y="45511"/>
                        </a:lnTo>
                        <a:cubicBezTo>
                          <a:pt x="227469" y="46413"/>
                          <a:pt x="227233" y="47340"/>
                          <a:pt x="226662" y="48057"/>
                        </a:cubicBezTo>
                        <a:lnTo>
                          <a:pt x="226230" y="48662"/>
                        </a:lnTo>
                        <a:cubicBezTo>
                          <a:pt x="225927" y="49050"/>
                          <a:pt x="224804" y="50474"/>
                          <a:pt x="223293" y="52287"/>
                        </a:cubicBezTo>
                        <a:cubicBezTo>
                          <a:pt x="223047" y="59320"/>
                          <a:pt x="221480" y="66244"/>
                          <a:pt x="218673" y="72698"/>
                        </a:cubicBezTo>
                        <a:lnTo>
                          <a:pt x="222602" y="74424"/>
                        </a:lnTo>
                        <a:lnTo>
                          <a:pt x="244410" y="83271"/>
                        </a:lnTo>
                        <a:lnTo>
                          <a:pt x="254386" y="87112"/>
                        </a:lnTo>
                        <a:cubicBezTo>
                          <a:pt x="255044" y="87381"/>
                          <a:pt x="255603" y="87849"/>
                          <a:pt x="255984" y="88450"/>
                        </a:cubicBezTo>
                        <a:lnTo>
                          <a:pt x="256976" y="90089"/>
                        </a:lnTo>
                        <a:lnTo>
                          <a:pt x="301154" y="133934"/>
                        </a:lnTo>
                        <a:cubicBezTo>
                          <a:pt x="305235" y="132242"/>
                          <a:pt x="309604" y="131348"/>
                          <a:pt x="314023" y="131301"/>
                        </a:cubicBezTo>
                        <a:lnTo>
                          <a:pt x="314498" y="131301"/>
                        </a:lnTo>
                        <a:cubicBezTo>
                          <a:pt x="328058" y="131301"/>
                          <a:pt x="338811" y="138853"/>
                          <a:pt x="339458" y="148563"/>
                        </a:cubicBezTo>
                        <a:lnTo>
                          <a:pt x="345158" y="148563"/>
                        </a:lnTo>
                        <a:cubicBezTo>
                          <a:pt x="350000" y="148563"/>
                          <a:pt x="353925" y="152485"/>
                          <a:pt x="353925" y="157323"/>
                        </a:cubicBezTo>
                        <a:cubicBezTo>
                          <a:pt x="353925" y="162161"/>
                          <a:pt x="350000" y="166083"/>
                          <a:pt x="345158" y="166083"/>
                        </a:cubicBezTo>
                        <a:lnTo>
                          <a:pt x="325251" y="166083"/>
                        </a:lnTo>
                        <a:cubicBezTo>
                          <a:pt x="324991" y="166169"/>
                          <a:pt x="324690" y="166298"/>
                          <a:pt x="324387" y="166385"/>
                        </a:cubicBezTo>
                        <a:lnTo>
                          <a:pt x="324387" y="170442"/>
                        </a:lnTo>
                        <a:cubicBezTo>
                          <a:pt x="329547" y="172270"/>
                          <a:pt x="334124" y="175443"/>
                          <a:pt x="337645" y="179633"/>
                        </a:cubicBezTo>
                        <a:lnTo>
                          <a:pt x="378065" y="179633"/>
                        </a:lnTo>
                        <a:cubicBezTo>
                          <a:pt x="379877" y="179632"/>
                          <a:pt x="381346" y="181100"/>
                          <a:pt x="381346" y="182911"/>
                        </a:cubicBezTo>
                        <a:cubicBezTo>
                          <a:pt x="381346" y="182911"/>
                          <a:pt x="381346" y="182912"/>
                          <a:pt x="381346" y="182913"/>
                        </a:cubicBezTo>
                        <a:close/>
                        <a:moveTo>
                          <a:pt x="374740" y="198664"/>
                        </a:moveTo>
                        <a:lnTo>
                          <a:pt x="374740" y="193831"/>
                        </a:lnTo>
                        <a:lnTo>
                          <a:pt x="6897" y="193831"/>
                        </a:lnTo>
                        <a:lnTo>
                          <a:pt x="6897" y="198664"/>
                        </a:lnTo>
                        <a:lnTo>
                          <a:pt x="374740" y="198664"/>
                        </a:lnTo>
                        <a:close/>
                        <a:moveTo>
                          <a:pt x="374740" y="190551"/>
                        </a:moveTo>
                        <a:lnTo>
                          <a:pt x="374740" y="186193"/>
                        </a:lnTo>
                        <a:lnTo>
                          <a:pt x="6897" y="186193"/>
                        </a:lnTo>
                        <a:lnTo>
                          <a:pt x="6897" y="190551"/>
                        </a:lnTo>
                        <a:close/>
                        <a:moveTo>
                          <a:pt x="353925" y="246220"/>
                        </a:moveTo>
                        <a:lnTo>
                          <a:pt x="353925" y="205223"/>
                        </a:lnTo>
                        <a:lnTo>
                          <a:pt x="33196" y="205223"/>
                        </a:lnTo>
                        <a:lnTo>
                          <a:pt x="33196" y="246220"/>
                        </a:lnTo>
                        <a:close/>
                        <a:moveTo>
                          <a:pt x="347361" y="157323"/>
                        </a:moveTo>
                        <a:cubicBezTo>
                          <a:pt x="347356" y="156109"/>
                          <a:pt x="346373" y="155127"/>
                          <a:pt x="345158" y="155122"/>
                        </a:cubicBezTo>
                        <a:lnTo>
                          <a:pt x="331124" y="155122"/>
                        </a:lnTo>
                        <a:lnTo>
                          <a:pt x="332161" y="152835"/>
                        </a:lnTo>
                        <a:cubicBezTo>
                          <a:pt x="332452" y="152144"/>
                          <a:pt x="332655" y="151419"/>
                          <a:pt x="332764" y="150678"/>
                        </a:cubicBezTo>
                        <a:cubicBezTo>
                          <a:pt x="332808" y="150418"/>
                          <a:pt x="332851" y="150159"/>
                          <a:pt x="332895" y="149857"/>
                        </a:cubicBezTo>
                        <a:lnTo>
                          <a:pt x="332895" y="149382"/>
                        </a:lnTo>
                        <a:cubicBezTo>
                          <a:pt x="332808" y="143039"/>
                          <a:pt x="324560" y="137861"/>
                          <a:pt x="314498" y="137861"/>
                        </a:cubicBezTo>
                        <a:lnTo>
                          <a:pt x="314066" y="137861"/>
                        </a:lnTo>
                        <a:cubicBezTo>
                          <a:pt x="312900" y="137904"/>
                          <a:pt x="311778" y="137989"/>
                          <a:pt x="310655" y="138120"/>
                        </a:cubicBezTo>
                        <a:lnTo>
                          <a:pt x="309359" y="138378"/>
                        </a:lnTo>
                        <a:cubicBezTo>
                          <a:pt x="308704" y="138466"/>
                          <a:pt x="308055" y="138596"/>
                          <a:pt x="307416" y="138766"/>
                        </a:cubicBezTo>
                        <a:cubicBezTo>
                          <a:pt x="306941" y="138896"/>
                          <a:pt x="306466" y="139026"/>
                          <a:pt x="305991" y="139198"/>
                        </a:cubicBezTo>
                        <a:cubicBezTo>
                          <a:pt x="305429" y="139371"/>
                          <a:pt x="304868" y="139543"/>
                          <a:pt x="304350" y="139759"/>
                        </a:cubicBezTo>
                        <a:cubicBezTo>
                          <a:pt x="303918" y="139932"/>
                          <a:pt x="303529" y="140147"/>
                          <a:pt x="303097" y="140320"/>
                        </a:cubicBezTo>
                        <a:cubicBezTo>
                          <a:pt x="302418" y="140631"/>
                          <a:pt x="301755" y="140977"/>
                          <a:pt x="301111" y="141356"/>
                        </a:cubicBezTo>
                        <a:lnTo>
                          <a:pt x="300031" y="142090"/>
                        </a:lnTo>
                        <a:lnTo>
                          <a:pt x="252787" y="95138"/>
                        </a:lnTo>
                        <a:lnTo>
                          <a:pt x="252529" y="95225"/>
                        </a:lnTo>
                        <a:lnTo>
                          <a:pt x="251665" y="93930"/>
                        </a:lnTo>
                        <a:lnTo>
                          <a:pt x="251622" y="93887"/>
                        </a:lnTo>
                        <a:lnTo>
                          <a:pt x="251536" y="93714"/>
                        </a:lnTo>
                        <a:lnTo>
                          <a:pt x="250974" y="92850"/>
                        </a:lnTo>
                        <a:lnTo>
                          <a:pt x="242424" y="89572"/>
                        </a:lnTo>
                        <a:lnTo>
                          <a:pt x="241992" y="89399"/>
                        </a:lnTo>
                        <a:lnTo>
                          <a:pt x="239271" y="88319"/>
                        </a:lnTo>
                        <a:lnTo>
                          <a:pt x="224718" y="148821"/>
                        </a:lnTo>
                        <a:cubicBezTo>
                          <a:pt x="226380" y="152020"/>
                          <a:pt x="227240" y="155574"/>
                          <a:pt x="227223" y="159179"/>
                        </a:cubicBezTo>
                        <a:lnTo>
                          <a:pt x="227223" y="182913"/>
                        </a:lnTo>
                        <a:lnTo>
                          <a:pt x="239746" y="182913"/>
                        </a:lnTo>
                        <a:lnTo>
                          <a:pt x="243935" y="138249"/>
                        </a:lnTo>
                        <a:lnTo>
                          <a:pt x="296965" y="178209"/>
                        </a:lnTo>
                        <a:cubicBezTo>
                          <a:pt x="299432" y="176179"/>
                          <a:pt x="302239" y="174601"/>
                          <a:pt x="305257" y="173548"/>
                        </a:cubicBezTo>
                        <a:cubicBezTo>
                          <a:pt x="305947" y="173290"/>
                          <a:pt x="306681" y="173074"/>
                          <a:pt x="307416" y="172858"/>
                        </a:cubicBezTo>
                        <a:lnTo>
                          <a:pt x="307416" y="164012"/>
                        </a:lnTo>
                        <a:cubicBezTo>
                          <a:pt x="306034" y="163712"/>
                          <a:pt x="304677" y="163308"/>
                          <a:pt x="303357" y="162803"/>
                        </a:cubicBezTo>
                        <a:lnTo>
                          <a:pt x="283362" y="162803"/>
                        </a:lnTo>
                        <a:cubicBezTo>
                          <a:pt x="280333" y="162803"/>
                          <a:pt x="277878" y="160349"/>
                          <a:pt x="277878" y="157323"/>
                        </a:cubicBezTo>
                        <a:cubicBezTo>
                          <a:pt x="277878" y="154295"/>
                          <a:pt x="280333" y="151842"/>
                          <a:pt x="283362" y="151842"/>
                        </a:cubicBezTo>
                        <a:lnTo>
                          <a:pt x="297700" y="152101"/>
                        </a:lnTo>
                        <a:cubicBezTo>
                          <a:pt x="297428" y="151383"/>
                          <a:pt x="297281" y="150624"/>
                          <a:pt x="297268" y="149857"/>
                        </a:cubicBezTo>
                        <a:lnTo>
                          <a:pt x="297268" y="149771"/>
                        </a:lnTo>
                        <a:cubicBezTo>
                          <a:pt x="297570" y="146801"/>
                          <a:pt x="299336" y="144179"/>
                          <a:pt x="301974" y="142780"/>
                        </a:cubicBezTo>
                        <a:cubicBezTo>
                          <a:pt x="305648" y="140611"/>
                          <a:pt x="309842" y="139478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11" y="143945"/>
                          <a:pt x="331253" y="149425"/>
                        </a:cubicBezTo>
                        <a:cubicBezTo>
                          <a:pt x="330980" y="152427"/>
                          <a:pt x="329210" y="155089"/>
                          <a:pt x="326546" y="156503"/>
                        </a:cubicBezTo>
                        <a:cubicBezTo>
                          <a:pt x="322870" y="158662"/>
                          <a:pt x="318675" y="159781"/>
                          <a:pt x="314412" y="159739"/>
                        </a:cubicBezTo>
                        <a:lnTo>
                          <a:pt x="314023" y="159783"/>
                        </a:lnTo>
                        <a:cubicBezTo>
                          <a:pt x="309051" y="159967"/>
                          <a:pt x="304169" y="158427"/>
                          <a:pt x="300203" y="155424"/>
                        </a:cubicBezTo>
                        <a:lnTo>
                          <a:pt x="283319" y="155122"/>
                        </a:lnTo>
                        <a:cubicBezTo>
                          <a:pt x="282103" y="155145"/>
                          <a:pt x="281136" y="156150"/>
                          <a:pt x="281159" y="157365"/>
                        </a:cubicBezTo>
                        <a:cubicBezTo>
                          <a:pt x="281182" y="158564"/>
                          <a:pt x="282162" y="159524"/>
                          <a:pt x="283362" y="159524"/>
                        </a:cubicBezTo>
                        <a:lnTo>
                          <a:pt x="304263" y="159653"/>
                        </a:lnTo>
                        <a:cubicBezTo>
                          <a:pt x="305895" y="160286"/>
                          <a:pt x="307589" y="160749"/>
                          <a:pt x="309316" y="161034"/>
                        </a:cubicBezTo>
                        <a:lnTo>
                          <a:pt x="310697" y="161250"/>
                        </a:lnTo>
                        <a:lnTo>
                          <a:pt x="310697" y="175534"/>
                        </a:lnTo>
                        <a:lnTo>
                          <a:pt x="309402" y="175793"/>
                        </a:lnTo>
                        <a:cubicBezTo>
                          <a:pt x="308358" y="175994"/>
                          <a:pt x="307332" y="176282"/>
                          <a:pt x="306336" y="176655"/>
                        </a:cubicBezTo>
                        <a:cubicBezTo>
                          <a:pt x="302690" y="177929"/>
                          <a:pt x="299413" y="180078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5"/>
                        </a:lnTo>
                        <a:cubicBezTo>
                          <a:pt x="330822" y="181920"/>
                          <a:pt x="330303" y="181532"/>
                          <a:pt x="329785" y="181101"/>
                        </a:cubicBezTo>
                        <a:cubicBezTo>
                          <a:pt x="329388" y="180719"/>
                          <a:pt x="328970" y="180358"/>
                          <a:pt x="328533" y="180021"/>
                        </a:cubicBezTo>
                        <a:cubicBezTo>
                          <a:pt x="327972" y="179633"/>
                          <a:pt x="327367" y="179288"/>
                          <a:pt x="326806" y="178899"/>
                        </a:cubicBezTo>
                        <a:cubicBezTo>
                          <a:pt x="326374" y="178641"/>
                          <a:pt x="325941" y="178339"/>
                          <a:pt x="325510" y="178080"/>
                        </a:cubicBezTo>
                        <a:cubicBezTo>
                          <a:pt x="324540" y="177596"/>
                          <a:pt x="323545" y="177164"/>
                          <a:pt x="322530" y="176785"/>
                        </a:cubicBezTo>
                        <a:lnTo>
                          <a:pt x="322185" y="176656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3"/>
                        </a:cubicBezTo>
                        <a:lnTo>
                          <a:pt x="317823" y="175534"/>
                        </a:lnTo>
                        <a:lnTo>
                          <a:pt x="317823" y="161163"/>
                        </a:lnTo>
                        <a:lnTo>
                          <a:pt x="319162" y="160905"/>
                        </a:lnTo>
                        <a:cubicBezTo>
                          <a:pt x="319723" y="160776"/>
                          <a:pt x="320285" y="160645"/>
                          <a:pt x="320802" y="160516"/>
                        </a:cubicBezTo>
                        <a:cubicBezTo>
                          <a:pt x="321607" y="160332"/>
                          <a:pt x="322400" y="160101"/>
                          <a:pt x="323178" y="159825"/>
                        </a:cubicBezTo>
                        <a:cubicBezTo>
                          <a:pt x="323400" y="159773"/>
                          <a:pt x="323616" y="159702"/>
                          <a:pt x="323825" y="159610"/>
                        </a:cubicBezTo>
                        <a:lnTo>
                          <a:pt x="324387" y="159523"/>
                        </a:lnTo>
                        <a:lnTo>
                          <a:pt x="345158" y="159523"/>
                        </a:lnTo>
                        <a:cubicBezTo>
                          <a:pt x="346372" y="159518"/>
                          <a:pt x="347356" y="158536"/>
                          <a:pt x="347361" y="157323"/>
                        </a:cubicBezTo>
                        <a:close/>
                        <a:moveTo>
                          <a:pt x="324775" y="153741"/>
                        </a:moveTo>
                        <a:cubicBezTo>
                          <a:pt x="325769" y="153137"/>
                          <a:pt x="328014" y="151497"/>
                          <a:pt x="327972" y="149469"/>
                        </a:cubicBezTo>
                        <a:cubicBezTo>
                          <a:pt x="327928" y="146318"/>
                          <a:pt x="322185" y="142780"/>
                          <a:pt x="314498" y="142780"/>
                        </a:cubicBezTo>
                        <a:lnTo>
                          <a:pt x="314152" y="142780"/>
                        </a:lnTo>
                        <a:cubicBezTo>
                          <a:pt x="310499" y="142761"/>
                          <a:pt x="306907" y="143714"/>
                          <a:pt x="303745" y="145542"/>
                        </a:cubicBezTo>
                        <a:cubicBezTo>
                          <a:pt x="302795" y="146146"/>
                          <a:pt x="300507" y="147786"/>
                          <a:pt x="300550" y="149814"/>
                        </a:cubicBezTo>
                        <a:cubicBezTo>
                          <a:pt x="300592" y="152965"/>
                          <a:pt x="306336" y="156459"/>
                          <a:pt x="314023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8" y="182055"/>
                          <a:pt x="293810" y="181233"/>
                          <a:pt x="294547" y="180453"/>
                        </a:cubicBezTo>
                        <a:lnTo>
                          <a:pt x="246656" y="144419"/>
                        </a:lnTo>
                        <a:lnTo>
                          <a:pt x="243029" y="182913"/>
                        </a:lnTo>
                        <a:close/>
                        <a:moveTo>
                          <a:pt x="221220" y="149296"/>
                        </a:moveTo>
                        <a:lnTo>
                          <a:pt x="236205" y="87025"/>
                        </a:lnTo>
                        <a:lnTo>
                          <a:pt x="230030" y="84522"/>
                        </a:lnTo>
                        <a:lnTo>
                          <a:pt x="215736" y="143989"/>
                        </a:lnTo>
                        <a:lnTo>
                          <a:pt x="214095" y="143470"/>
                        </a:lnTo>
                        <a:cubicBezTo>
                          <a:pt x="213071" y="143168"/>
                          <a:pt x="212010" y="143009"/>
                          <a:pt x="210942" y="142996"/>
                        </a:cubicBezTo>
                        <a:lnTo>
                          <a:pt x="169529" y="142996"/>
                        </a:lnTo>
                        <a:lnTo>
                          <a:pt x="155192" y="83271"/>
                        </a:lnTo>
                        <a:lnTo>
                          <a:pt x="148930" y="85386"/>
                        </a:lnTo>
                        <a:lnTo>
                          <a:pt x="163440" y="145715"/>
                        </a:lnTo>
                        <a:lnTo>
                          <a:pt x="162749" y="146361"/>
                        </a:lnTo>
                        <a:cubicBezTo>
                          <a:pt x="159416" y="149786"/>
                          <a:pt x="157596" y="154403"/>
                          <a:pt x="157697" y="159178"/>
                        </a:cubicBezTo>
                        <a:lnTo>
                          <a:pt x="157697" y="182913"/>
                        </a:lnTo>
                        <a:lnTo>
                          <a:pt x="223941" y="182913"/>
                        </a:lnTo>
                        <a:lnTo>
                          <a:pt x="223941" y="159179"/>
                        </a:lnTo>
                        <a:cubicBezTo>
                          <a:pt x="223965" y="155919"/>
                          <a:pt x="223147" y="152708"/>
                          <a:pt x="221565" y="149857"/>
                        </a:cubicBezTo>
                        <a:close/>
                        <a:moveTo>
                          <a:pt x="213360" y="139932"/>
                        </a:moveTo>
                        <a:lnTo>
                          <a:pt x="226920" y="83487"/>
                        </a:lnTo>
                        <a:lnTo>
                          <a:pt x="219968" y="80423"/>
                        </a:lnTo>
                        <a:lnTo>
                          <a:pt x="216470" y="78998"/>
                        </a:lnTo>
                        <a:lnTo>
                          <a:pt x="199066" y="99324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9"/>
                        </a:lnTo>
                        <a:lnTo>
                          <a:pt x="158302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5"/>
                          <a:pt x="213360" y="139932"/>
                        </a:cubicBezTo>
                        <a:close/>
                        <a:moveTo>
                          <a:pt x="220615" y="45166"/>
                        </a:moveTo>
                        <a:cubicBezTo>
                          <a:pt x="220580" y="44836"/>
                          <a:pt x="220566" y="44505"/>
                          <a:pt x="220573" y="44173"/>
                        </a:cubicBezTo>
                        <a:lnTo>
                          <a:pt x="219968" y="42404"/>
                        </a:lnTo>
                        <a:cubicBezTo>
                          <a:pt x="219932" y="42248"/>
                          <a:pt x="219918" y="42089"/>
                          <a:pt x="219925" y="41930"/>
                        </a:cubicBezTo>
                        <a:lnTo>
                          <a:pt x="219796" y="41628"/>
                        </a:lnTo>
                        <a:lnTo>
                          <a:pt x="219796" y="36493"/>
                        </a:lnTo>
                        <a:cubicBezTo>
                          <a:pt x="221510" y="21763"/>
                          <a:pt x="210951" y="8435"/>
                          <a:pt x="196212" y="6722"/>
                        </a:cubicBezTo>
                        <a:cubicBezTo>
                          <a:pt x="181472" y="5009"/>
                          <a:pt x="168134" y="15560"/>
                          <a:pt x="166420" y="30289"/>
                        </a:cubicBezTo>
                        <a:cubicBezTo>
                          <a:pt x="166180" y="32350"/>
                          <a:pt x="166180" y="34432"/>
                          <a:pt x="166420" y="36493"/>
                        </a:cubicBezTo>
                        <a:lnTo>
                          <a:pt x="166420" y="40031"/>
                        </a:lnTo>
                        <a:cubicBezTo>
                          <a:pt x="166397" y="40250"/>
                          <a:pt x="166354" y="40467"/>
                          <a:pt x="166291" y="40679"/>
                        </a:cubicBezTo>
                        <a:lnTo>
                          <a:pt x="166247" y="41109"/>
                        </a:lnTo>
                        <a:lnTo>
                          <a:pt x="166117" y="41412"/>
                        </a:lnTo>
                        <a:lnTo>
                          <a:pt x="164865" y="44087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6" y="46633"/>
                          <a:pt x="167413" y="47755"/>
                          <a:pt x="168276" y="48877"/>
                        </a:cubicBezTo>
                        <a:lnTo>
                          <a:pt x="168709" y="48877"/>
                        </a:lnTo>
                        <a:lnTo>
                          <a:pt x="168709" y="49439"/>
                        </a:lnTo>
                        <a:cubicBezTo>
                          <a:pt x="170842" y="52698"/>
                          <a:pt x="173497" y="55585"/>
                          <a:pt x="176568" y="57983"/>
                        </a:cubicBezTo>
                        <a:cubicBezTo>
                          <a:pt x="181142" y="59886"/>
                          <a:pt x="186089" y="60726"/>
                          <a:pt x="191035" y="60443"/>
                        </a:cubicBezTo>
                        <a:cubicBezTo>
                          <a:pt x="196779" y="60579"/>
                          <a:pt x="202504" y="59732"/>
                          <a:pt x="207963" y="57939"/>
                        </a:cubicBezTo>
                        <a:cubicBezTo>
                          <a:pt x="212806" y="54350"/>
                          <a:pt x="217073" y="50042"/>
                          <a:pt x="220615" y="45166"/>
                        </a:cubicBezTo>
                        <a:close/>
                        <a:moveTo>
                          <a:pt x="198851" y="94534"/>
                        </a:moveTo>
                        <a:lnTo>
                          <a:pt x="213231" y="77704"/>
                        </a:lnTo>
                        <a:lnTo>
                          <a:pt x="212886" y="77531"/>
                        </a:lnTo>
                        <a:lnTo>
                          <a:pt x="212842" y="77531"/>
                        </a:lnTo>
                        <a:lnTo>
                          <a:pt x="212368" y="77359"/>
                        </a:lnTo>
                        <a:cubicBezTo>
                          <a:pt x="208439" y="84154"/>
                          <a:pt x="201482" y="88649"/>
                          <a:pt x="193669" y="89441"/>
                        </a:cubicBezTo>
                        <a:close/>
                        <a:moveTo>
                          <a:pt x="211245" y="72914"/>
                        </a:moveTo>
                        <a:cubicBezTo>
                          <a:pt x="214176" y="67375"/>
                          <a:pt x="215939" y="61294"/>
                          <a:pt x="216427" y="55048"/>
                        </a:cubicBezTo>
                        <a:cubicBezTo>
                          <a:pt x="214401" y="57422"/>
                          <a:pt x="211975" y="59423"/>
                          <a:pt x="209258" y="60960"/>
                        </a:cubicBezTo>
                        <a:cubicBezTo>
                          <a:pt x="203394" y="62947"/>
                          <a:pt x="197225" y="63882"/>
                          <a:pt x="191035" y="63722"/>
                        </a:cubicBezTo>
                        <a:cubicBezTo>
                          <a:pt x="185536" y="63951"/>
                          <a:pt x="180054" y="62979"/>
                          <a:pt x="174970" y="60874"/>
                        </a:cubicBezTo>
                        <a:cubicBezTo>
                          <a:pt x="172695" y="59319"/>
                          <a:pt x="170683" y="57410"/>
                          <a:pt x="169010" y="55221"/>
                        </a:cubicBezTo>
                        <a:cubicBezTo>
                          <a:pt x="169551" y="61375"/>
                          <a:pt x="171313" y="67361"/>
                          <a:pt x="174193" y="72828"/>
                        </a:cubicBezTo>
                        <a:cubicBezTo>
                          <a:pt x="174279" y="72957"/>
                          <a:pt x="174236" y="73043"/>
                          <a:pt x="174279" y="73173"/>
                        </a:cubicBezTo>
                        <a:cubicBezTo>
                          <a:pt x="177884" y="83354"/>
                          <a:pt x="189065" y="88687"/>
                          <a:pt x="199253" y="85085"/>
                        </a:cubicBezTo>
                        <a:cubicBezTo>
                          <a:pt x="204807" y="83121"/>
                          <a:pt x="209180" y="78762"/>
                          <a:pt x="211158" y="73216"/>
                        </a:cubicBezTo>
                        <a:cubicBezTo>
                          <a:pt x="211202" y="73129"/>
                          <a:pt x="211158" y="73000"/>
                          <a:pt x="211245" y="72914"/>
                        </a:cubicBezTo>
                        <a:close/>
                        <a:moveTo>
                          <a:pt x="185119" y="95310"/>
                        </a:moveTo>
                        <a:lnTo>
                          <a:pt x="191812" y="89441"/>
                        </a:lnTo>
                        <a:cubicBezTo>
                          <a:pt x="183964" y="88651"/>
                          <a:pt x="176982" y="84117"/>
                          <a:pt x="173070" y="77272"/>
                        </a:cubicBezTo>
                        <a:lnTo>
                          <a:pt x="171688" y="77747"/>
                        </a:lnTo>
                        <a:close/>
                        <a:moveTo>
                          <a:pt x="159813" y="144679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4"/>
                        </a:lnTo>
                        <a:lnTo>
                          <a:pt x="114426" y="109724"/>
                        </a:lnTo>
                        <a:cubicBezTo>
                          <a:pt x="117455" y="109724"/>
                          <a:pt x="119910" y="112178"/>
                          <a:pt x="119910" y="115205"/>
                        </a:cubicBezTo>
                        <a:cubicBezTo>
                          <a:pt x="119910" y="118231"/>
                          <a:pt x="117455" y="120685"/>
                          <a:pt x="114426" y="120685"/>
                        </a:cubicBezTo>
                        <a:lnTo>
                          <a:pt x="96979" y="120772"/>
                        </a:lnTo>
                        <a:cubicBezTo>
                          <a:pt x="94924" y="122020"/>
                          <a:pt x="92698" y="122965"/>
                          <a:pt x="90372" y="123577"/>
                        </a:cubicBezTo>
                        <a:lnTo>
                          <a:pt x="90372" y="144074"/>
                        </a:lnTo>
                        <a:cubicBezTo>
                          <a:pt x="95900" y="142651"/>
                          <a:pt x="112699" y="137040"/>
                          <a:pt x="128504" y="130697"/>
                        </a:cubicBezTo>
                        <a:cubicBezTo>
                          <a:pt x="130525" y="129697"/>
                          <a:pt x="132891" y="129665"/>
                          <a:pt x="134938" y="130610"/>
                        </a:cubicBezTo>
                        <a:cubicBezTo>
                          <a:pt x="136469" y="131408"/>
                          <a:pt x="137585" y="132822"/>
                          <a:pt x="138005" y="134495"/>
                        </a:cubicBezTo>
                        <a:lnTo>
                          <a:pt x="142108" y="182913"/>
                        </a:lnTo>
                        <a:lnTo>
                          <a:pt x="154415" y="182913"/>
                        </a:lnTo>
                        <a:lnTo>
                          <a:pt x="154415" y="159179"/>
                        </a:lnTo>
                        <a:cubicBezTo>
                          <a:pt x="154328" y="153839"/>
                          <a:pt x="156255" y="148663"/>
                          <a:pt x="159813" y="144679"/>
                        </a:cubicBezTo>
                        <a:close/>
                        <a:moveTo>
                          <a:pt x="138825" y="182913"/>
                        </a:moveTo>
                        <a:lnTo>
                          <a:pt x="134766" y="135056"/>
                        </a:lnTo>
                        <a:cubicBezTo>
                          <a:pt x="134503" y="134391"/>
                          <a:pt x="134013" y="133841"/>
                          <a:pt x="133383" y="133502"/>
                        </a:cubicBezTo>
                        <a:cubicBezTo>
                          <a:pt x="132176" y="133082"/>
                          <a:pt x="130850" y="133175"/>
                          <a:pt x="129714" y="133760"/>
                        </a:cubicBezTo>
                        <a:cubicBezTo>
                          <a:pt x="116886" y="138975"/>
                          <a:pt x="103798" y="143527"/>
                          <a:pt x="90503" y="147398"/>
                        </a:cubicBezTo>
                        <a:lnTo>
                          <a:pt x="90372" y="146793"/>
                        </a:lnTo>
                        <a:lnTo>
                          <a:pt x="90372" y="171391"/>
                        </a:lnTo>
                        <a:cubicBezTo>
                          <a:pt x="91106" y="171607"/>
                          <a:pt x="91840" y="171822"/>
                          <a:pt x="92575" y="172081"/>
                        </a:cubicBezTo>
                        <a:cubicBezTo>
                          <a:pt x="98233" y="174082"/>
                          <a:pt x="103074" y="177888"/>
                          <a:pt x="106350" y="182913"/>
                        </a:cubicBezTo>
                        <a:close/>
                        <a:moveTo>
                          <a:pt x="116628" y="115205"/>
                        </a:moveTo>
                        <a:cubicBezTo>
                          <a:pt x="116623" y="113991"/>
                          <a:pt x="115640" y="113009"/>
                          <a:pt x="114426" y="113004"/>
                        </a:cubicBezTo>
                        <a:lnTo>
                          <a:pt x="100176" y="113004"/>
                        </a:lnTo>
                        <a:lnTo>
                          <a:pt x="100564" y="111062"/>
                        </a:lnTo>
                        <a:cubicBezTo>
                          <a:pt x="100677" y="110537"/>
                          <a:pt x="100735" y="110002"/>
                          <a:pt x="100737" y="109465"/>
                        </a:cubicBezTo>
                        <a:cubicBezTo>
                          <a:pt x="100736" y="109101"/>
                          <a:pt x="100693" y="108739"/>
                          <a:pt x="100607" y="108386"/>
                        </a:cubicBezTo>
                        <a:cubicBezTo>
                          <a:pt x="99657" y="102431"/>
                          <a:pt x="91798" y="97943"/>
                          <a:pt x="82298" y="97943"/>
                        </a:cubicBezTo>
                        <a:lnTo>
                          <a:pt x="81909" y="97986"/>
                        </a:lnTo>
                        <a:cubicBezTo>
                          <a:pt x="81114" y="97999"/>
                          <a:pt x="80321" y="98057"/>
                          <a:pt x="79533" y="98159"/>
                        </a:cubicBezTo>
                        <a:cubicBezTo>
                          <a:pt x="79114" y="98147"/>
                          <a:pt x="78695" y="98175"/>
                          <a:pt x="78281" y="98245"/>
                        </a:cubicBezTo>
                        <a:cubicBezTo>
                          <a:pt x="75112" y="98626"/>
                          <a:pt x="72054" y="99654"/>
                          <a:pt x="69299" y="101266"/>
                        </a:cubicBezTo>
                        <a:cubicBezTo>
                          <a:pt x="69170" y="101353"/>
                          <a:pt x="69039" y="101396"/>
                          <a:pt x="68910" y="101482"/>
                        </a:cubicBezTo>
                        <a:cubicBezTo>
                          <a:pt x="66251" y="102939"/>
                          <a:pt x="64324" y="105443"/>
                          <a:pt x="63599" y="108386"/>
                        </a:cubicBezTo>
                        <a:cubicBezTo>
                          <a:pt x="63484" y="108911"/>
                          <a:pt x="63426" y="109446"/>
                          <a:pt x="63426" y="109983"/>
                        </a:cubicBezTo>
                        <a:cubicBezTo>
                          <a:pt x="63433" y="110358"/>
                          <a:pt x="63462" y="110733"/>
                          <a:pt x="63512" y="111105"/>
                        </a:cubicBezTo>
                        <a:lnTo>
                          <a:pt x="63857" y="113004"/>
                        </a:lnTo>
                        <a:lnTo>
                          <a:pt x="52629" y="113004"/>
                        </a:lnTo>
                        <a:cubicBezTo>
                          <a:pt x="51413" y="113004"/>
                          <a:pt x="50427" y="113990"/>
                          <a:pt x="50427" y="115205"/>
                        </a:cubicBezTo>
                        <a:cubicBezTo>
                          <a:pt x="50427" y="116420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6" y="117664"/>
                        </a:lnTo>
                        <a:cubicBezTo>
                          <a:pt x="68392" y="117837"/>
                          <a:pt x="68607" y="117924"/>
                          <a:pt x="68781" y="118053"/>
                        </a:cubicBezTo>
                        <a:cubicBezTo>
                          <a:pt x="69674" y="118619"/>
                          <a:pt x="70613" y="119109"/>
                          <a:pt x="71588" y="119520"/>
                        </a:cubicBezTo>
                        <a:cubicBezTo>
                          <a:pt x="71691" y="119555"/>
                          <a:pt x="71792" y="119598"/>
                          <a:pt x="71889" y="119650"/>
                        </a:cubicBezTo>
                        <a:cubicBezTo>
                          <a:pt x="73026" y="120098"/>
                          <a:pt x="74196" y="120459"/>
                          <a:pt x="75388" y="120728"/>
                        </a:cubicBezTo>
                        <a:cubicBezTo>
                          <a:pt x="75690" y="120814"/>
                          <a:pt x="75949" y="120858"/>
                          <a:pt x="76251" y="120944"/>
                        </a:cubicBezTo>
                        <a:cubicBezTo>
                          <a:pt x="76510" y="120988"/>
                          <a:pt x="76770" y="121030"/>
                          <a:pt x="77072" y="121073"/>
                        </a:cubicBezTo>
                        <a:cubicBezTo>
                          <a:pt x="77547" y="121160"/>
                          <a:pt x="78022" y="121246"/>
                          <a:pt x="78540" y="121289"/>
                        </a:cubicBezTo>
                        <a:lnTo>
                          <a:pt x="79965" y="121462"/>
                        </a:lnTo>
                        <a:lnTo>
                          <a:pt x="79965" y="174023"/>
                        </a:lnTo>
                        <a:lnTo>
                          <a:pt x="78670" y="174325"/>
                        </a:lnTo>
                        <a:cubicBezTo>
                          <a:pt x="77656" y="174518"/>
                          <a:pt x="76659" y="174792"/>
                          <a:pt x="75690" y="175145"/>
                        </a:cubicBezTo>
                        <a:cubicBezTo>
                          <a:pt x="75642" y="175140"/>
                          <a:pt x="75595" y="175155"/>
                          <a:pt x="75560" y="175189"/>
                        </a:cubicBezTo>
                        <a:lnTo>
                          <a:pt x="75431" y="175232"/>
                        </a:lnTo>
                        <a:cubicBezTo>
                          <a:pt x="74219" y="175657"/>
                          <a:pt x="73048" y="176191"/>
                          <a:pt x="71933" y="176828"/>
                        </a:cubicBezTo>
                        <a:cubicBezTo>
                          <a:pt x="71457" y="177087"/>
                          <a:pt x="70983" y="177476"/>
                          <a:pt x="70507" y="177777"/>
                        </a:cubicBezTo>
                        <a:cubicBezTo>
                          <a:pt x="69860" y="178209"/>
                          <a:pt x="69212" y="178598"/>
                          <a:pt x="68651" y="179030"/>
                        </a:cubicBezTo>
                        <a:cubicBezTo>
                          <a:pt x="68133" y="179418"/>
                          <a:pt x="67744" y="179892"/>
                          <a:pt x="67268" y="180324"/>
                        </a:cubicBezTo>
                        <a:cubicBezTo>
                          <a:pt x="66719" y="180794"/>
                          <a:pt x="66200" y="181298"/>
                          <a:pt x="65715" y="181835"/>
                        </a:cubicBezTo>
                        <a:cubicBezTo>
                          <a:pt x="65412" y="182179"/>
                          <a:pt x="65153" y="182568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1"/>
                          <a:pt x="95704" y="176680"/>
                          <a:pt x="91453" y="175188"/>
                        </a:cubicBezTo>
                        <a:cubicBezTo>
                          <a:pt x="90456" y="174816"/>
                          <a:pt x="89431" y="174527"/>
                          <a:pt x="88386" y="174325"/>
                        </a:cubicBezTo>
                        <a:lnTo>
                          <a:pt x="87090" y="174023"/>
                        </a:lnTo>
                        <a:lnTo>
                          <a:pt x="87090" y="121030"/>
                        </a:lnTo>
                        <a:lnTo>
                          <a:pt x="88343" y="120728"/>
                        </a:lnTo>
                        <a:cubicBezTo>
                          <a:pt x="90762" y="120193"/>
                          <a:pt x="93080" y="119275"/>
                          <a:pt x="95209" y="118009"/>
                        </a:cubicBezTo>
                        <a:lnTo>
                          <a:pt x="96072" y="117405"/>
                        </a:lnTo>
                        <a:lnTo>
                          <a:pt x="114426" y="117405"/>
                        </a:lnTo>
                        <a:cubicBezTo>
                          <a:pt x="115640" y="117400"/>
                          <a:pt x="116623" y="116418"/>
                          <a:pt x="116628" y="11520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73" name="Google Shape;3073;g2db7ae8c4ba_1_11"/>
                  <p:cNvSpPr/>
                  <p:nvPr/>
                </p:nvSpPr>
                <p:spPr>
                  <a:xfrm>
                    <a:off x="5030321" y="3255639"/>
                    <a:ext cx="34028" cy="20282"/>
                  </a:xfrm>
                  <a:custGeom>
                    <a:rect b="b" l="l" r="r" t="t"/>
                    <a:pathLst>
                      <a:path extrusionOk="0" h="20282" w="34028">
                        <a:moveTo>
                          <a:pt x="34362" y="9907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3"/>
                        </a:cubicBezTo>
                        <a:lnTo>
                          <a:pt x="17089" y="20263"/>
                        </a:lnTo>
                        <a:cubicBezTo>
                          <a:pt x="7934" y="20263"/>
                          <a:pt x="421" y="15819"/>
                          <a:pt x="334" y="10339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6"/>
                          <a:pt x="12954" y="-24"/>
                          <a:pt x="17218" y="25"/>
                        </a:cubicBezTo>
                        <a:lnTo>
                          <a:pt x="17565" y="-19"/>
                        </a:lnTo>
                        <a:cubicBezTo>
                          <a:pt x="26762" y="-19"/>
                          <a:pt x="34277" y="4426"/>
                          <a:pt x="34362" y="9907"/>
                        </a:cubicBezTo>
                        <a:close/>
                        <a:moveTo>
                          <a:pt x="27843" y="14222"/>
                        </a:moveTo>
                        <a:cubicBezTo>
                          <a:pt x="28835" y="13617"/>
                          <a:pt x="31081" y="11978"/>
                          <a:pt x="31081" y="9950"/>
                        </a:cubicBezTo>
                        <a:cubicBezTo>
                          <a:pt x="31038" y="6799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4"/>
                          <a:pt x="9983" y="4184"/>
                          <a:pt x="6811" y="6022"/>
                        </a:cubicBezTo>
                        <a:cubicBezTo>
                          <a:pt x="5861" y="6627"/>
                          <a:pt x="3573" y="8310"/>
                          <a:pt x="3616" y="10295"/>
                        </a:cubicBezTo>
                        <a:cubicBezTo>
                          <a:pt x="3659" y="13445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5"/>
                          <a:pt x="24685" y="16061"/>
                          <a:pt x="27843" y="1422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74" name="Google Shape;3074;g2db7ae8c4ba_1_11"/>
                <p:cNvGrpSpPr/>
                <p:nvPr/>
              </p:nvGrpSpPr>
              <p:grpSpPr>
                <a:xfrm>
                  <a:off x="3627127" y="1430515"/>
                  <a:ext cx="320728" cy="239680"/>
                  <a:chOff x="5409202" y="3162440"/>
                  <a:chExt cx="320728" cy="239680"/>
                </a:xfrm>
              </p:grpSpPr>
              <p:sp>
                <p:nvSpPr>
                  <p:cNvPr id="3075" name="Google Shape;3075;g2db7ae8c4ba_1_11"/>
                  <p:cNvSpPr/>
                  <p:nvPr/>
                </p:nvSpPr>
                <p:spPr>
                  <a:xfrm>
                    <a:off x="5409202" y="3361125"/>
                    <a:ext cx="320728" cy="40995"/>
                  </a:xfrm>
                  <a:custGeom>
                    <a:rect b="b" l="l" r="r" t="t"/>
                    <a:pathLst>
                      <a:path extrusionOk="0" h="40995" w="320728">
                        <a:moveTo>
                          <a:pt x="0" y="0"/>
                        </a:moveTo>
                        <a:lnTo>
                          <a:pt x="320728" y="0"/>
                        </a:lnTo>
                        <a:lnTo>
                          <a:pt x="320728" y="40996"/>
                        </a:lnTo>
                        <a:lnTo>
                          <a:pt x="0" y="40996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76" name="Google Shape;3076;g2db7ae8c4ba_1_11"/>
                  <p:cNvSpPr/>
                  <p:nvPr/>
                </p:nvSpPr>
                <p:spPr>
                  <a:xfrm>
                    <a:off x="5524935" y="3239171"/>
                    <a:ext cx="87275" cy="99642"/>
                  </a:xfrm>
                  <a:custGeom>
                    <a:rect b="b" l="l" r="r" t="t"/>
                    <a:pathLst>
                      <a:path extrusionOk="0" h="99642" w="87275">
                        <a:moveTo>
                          <a:pt x="87609" y="3736"/>
                        </a:moveTo>
                        <a:lnTo>
                          <a:pt x="72623" y="66007"/>
                        </a:lnTo>
                        <a:lnTo>
                          <a:pt x="72970" y="66568"/>
                        </a:lnTo>
                        <a:cubicBezTo>
                          <a:pt x="74550" y="69420"/>
                          <a:pt x="75368" y="72630"/>
                          <a:pt x="75344" y="75890"/>
                        </a:cubicBezTo>
                        <a:lnTo>
                          <a:pt x="75344" y="99624"/>
                        </a:lnTo>
                        <a:lnTo>
                          <a:pt x="9100" y="99624"/>
                        </a:lnTo>
                        <a:lnTo>
                          <a:pt x="9100" y="75889"/>
                        </a:lnTo>
                        <a:cubicBezTo>
                          <a:pt x="9000" y="71113"/>
                          <a:pt x="10819" y="66497"/>
                          <a:pt x="14152" y="63072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7"/>
                        </a:lnTo>
                        <a:lnTo>
                          <a:pt x="62346" y="59707"/>
                        </a:lnTo>
                        <a:cubicBezTo>
                          <a:pt x="63413" y="59720"/>
                          <a:pt x="64474" y="59879"/>
                          <a:pt x="65499" y="60181"/>
                        </a:cubicBezTo>
                        <a:lnTo>
                          <a:pt x="67139" y="60698"/>
                        </a:lnTo>
                        <a:lnTo>
                          <a:pt x="81433" y="1233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77" name="Google Shape;3077;g2db7ae8c4ba_1_11"/>
                  <p:cNvSpPr/>
                  <p:nvPr/>
                </p:nvSpPr>
                <p:spPr>
                  <a:xfrm>
                    <a:off x="5540869" y="3162440"/>
                    <a:ext cx="55751" cy="53957"/>
                  </a:xfrm>
                  <a:custGeom>
                    <a:rect b="b" l="l" r="r" t="t"/>
                    <a:pathLst>
                      <a:path extrusionOk="0" h="53957" w="55751">
                        <a:moveTo>
                          <a:pt x="56042" y="37616"/>
                        </a:moveTo>
                        <a:cubicBezTo>
                          <a:pt x="56035" y="37947"/>
                          <a:pt x="56049" y="38279"/>
                          <a:pt x="56085" y="38608"/>
                        </a:cubicBezTo>
                        <a:cubicBezTo>
                          <a:pt x="52542" y="43485"/>
                          <a:pt x="48275" y="47792"/>
                          <a:pt x="43432" y="51382"/>
                        </a:cubicBezTo>
                        <a:cubicBezTo>
                          <a:pt x="37973" y="53175"/>
                          <a:pt x="32248" y="54021"/>
                          <a:pt x="26504" y="53884"/>
                        </a:cubicBezTo>
                        <a:cubicBezTo>
                          <a:pt x="21557" y="54169"/>
                          <a:pt x="16611" y="53327"/>
                          <a:pt x="12037" y="51424"/>
                        </a:cubicBezTo>
                        <a:cubicBezTo>
                          <a:pt x="8966" y="49027"/>
                          <a:pt x="6310" y="46140"/>
                          <a:pt x="4177" y="42880"/>
                        </a:cubicBezTo>
                        <a:lnTo>
                          <a:pt x="4177" y="42319"/>
                        </a:lnTo>
                        <a:lnTo>
                          <a:pt x="3745" y="42319"/>
                        </a:lnTo>
                        <a:cubicBezTo>
                          <a:pt x="2882" y="41197"/>
                          <a:pt x="2104" y="40075"/>
                          <a:pt x="1456" y="39126"/>
                        </a:cubicBezTo>
                        <a:lnTo>
                          <a:pt x="1414" y="39083"/>
                        </a:lnTo>
                        <a:cubicBezTo>
                          <a:pt x="1025" y="38522"/>
                          <a:pt x="679" y="37961"/>
                          <a:pt x="334" y="37529"/>
                        </a:cubicBezTo>
                        <a:lnTo>
                          <a:pt x="1587" y="34853"/>
                        </a:lnTo>
                        <a:lnTo>
                          <a:pt x="1716" y="34552"/>
                        </a:lnTo>
                        <a:lnTo>
                          <a:pt x="1759" y="34120"/>
                        </a:lnTo>
                        <a:cubicBezTo>
                          <a:pt x="1823" y="33909"/>
                          <a:pt x="1866" y="33692"/>
                          <a:pt x="1889" y="33473"/>
                        </a:cubicBezTo>
                        <a:lnTo>
                          <a:pt x="1889" y="29934"/>
                        </a:lnTo>
                        <a:cubicBezTo>
                          <a:pt x="174" y="15205"/>
                          <a:pt x="10733" y="1876"/>
                          <a:pt x="25473" y="163"/>
                        </a:cubicBezTo>
                        <a:cubicBezTo>
                          <a:pt x="40212" y="-1550"/>
                          <a:pt x="53550" y="9002"/>
                          <a:pt x="55264" y="23731"/>
                        </a:cubicBezTo>
                        <a:cubicBezTo>
                          <a:pt x="55504" y="25792"/>
                          <a:pt x="55504" y="27873"/>
                          <a:pt x="55264" y="29934"/>
                        </a:cubicBezTo>
                        <a:lnTo>
                          <a:pt x="55264" y="35069"/>
                        </a:lnTo>
                        <a:lnTo>
                          <a:pt x="55393" y="35372"/>
                        </a:lnTo>
                        <a:cubicBezTo>
                          <a:pt x="55386" y="35531"/>
                          <a:pt x="55401" y="35691"/>
                          <a:pt x="55437" y="35846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78" name="Google Shape;3078;g2db7ae8c4ba_1_11"/>
                <p:cNvGrpSpPr/>
                <p:nvPr/>
              </p:nvGrpSpPr>
              <p:grpSpPr>
                <a:xfrm>
                  <a:off x="3594313" y="1424112"/>
                  <a:ext cx="381012" cy="256077"/>
                  <a:chOff x="5376388" y="3156037"/>
                  <a:chExt cx="381012" cy="256077"/>
                </a:xfrm>
              </p:grpSpPr>
              <p:sp>
                <p:nvSpPr>
                  <p:cNvPr id="3079" name="Google Shape;3079;g2db7ae8c4ba_1_11"/>
                  <p:cNvSpPr/>
                  <p:nvPr/>
                </p:nvSpPr>
                <p:spPr>
                  <a:xfrm>
                    <a:off x="5376388" y="3156037"/>
                    <a:ext cx="381012" cy="256077"/>
                  </a:xfrm>
                  <a:custGeom>
                    <a:rect b="b" l="l" r="r" t="t"/>
                    <a:pathLst>
                      <a:path extrusionOk="0" h="256077" w="381012">
                        <a:moveTo>
                          <a:pt x="381347" y="182913"/>
                        </a:moveTo>
                        <a:lnTo>
                          <a:pt x="381347" y="201944"/>
                        </a:lnTo>
                        <a:cubicBezTo>
                          <a:pt x="381348" y="203754"/>
                          <a:pt x="379880" y="205222"/>
                          <a:pt x="378068" y="205223"/>
                        </a:cubicBezTo>
                        <a:cubicBezTo>
                          <a:pt x="378067" y="205223"/>
                          <a:pt x="378066" y="205223"/>
                          <a:pt x="378064" y="205223"/>
                        </a:cubicBezTo>
                        <a:lnTo>
                          <a:pt x="363814" y="205223"/>
                        </a:lnTo>
                        <a:lnTo>
                          <a:pt x="363814" y="247816"/>
                        </a:lnTo>
                        <a:cubicBezTo>
                          <a:pt x="364088" y="248336"/>
                          <a:pt x="364236" y="248912"/>
                          <a:pt x="364246" y="249499"/>
                        </a:cubicBezTo>
                        <a:lnTo>
                          <a:pt x="364246" y="252779"/>
                        </a:lnTo>
                        <a:cubicBezTo>
                          <a:pt x="364247" y="254590"/>
                          <a:pt x="362778" y="256058"/>
                          <a:pt x="360966" y="256059"/>
                        </a:cubicBezTo>
                        <a:cubicBezTo>
                          <a:pt x="360965" y="256059"/>
                          <a:pt x="360965" y="256059"/>
                          <a:pt x="360964" y="256059"/>
                        </a:cubicBezTo>
                        <a:lnTo>
                          <a:pt x="28273" y="256059"/>
                        </a:lnTo>
                        <a:cubicBezTo>
                          <a:pt x="26014" y="255182"/>
                          <a:pt x="24228" y="253397"/>
                          <a:pt x="23351" y="251139"/>
                        </a:cubicBezTo>
                        <a:lnTo>
                          <a:pt x="23351" y="205223"/>
                        </a:lnTo>
                        <a:lnTo>
                          <a:pt x="3615" y="205223"/>
                        </a:lnTo>
                        <a:cubicBezTo>
                          <a:pt x="1803" y="205224"/>
                          <a:pt x="334" y="203757"/>
                          <a:pt x="334" y="201947"/>
                        </a:cubicBezTo>
                        <a:cubicBezTo>
                          <a:pt x="334" y="201946"/>
                          <a:pt x="334" y="201945"/>
                          <a:pt x="334" y="201944"/>
                        </a:cubicBezTo>
                        <a:lnTo>
                          <a:pt x="334" y="182913"/>
                        </a:lnTo>
                        <a:cubicBezTo>
                          <a:pt x="333" y="181102"/>
                          <a:pt x="1801" y="179634"/>
                          <a:pt x="3613" y="179633"/>
                        </a:cubicBezTo>
                        <a:cubicBezTo>
                          <a:pt x="3613" y="179633"/>
                          <a:pt x="3614" y="179633"/>
                          <a:pt x="3615" y="179633"/>
                        </a:cubicBezTo>
                        <a:lnTo>
                          <a:pt x="59020" y="179633"/>
                        </a:lnTo>
                        <a:cubicBezTo>
                          <a:pt x="62660" y="174743"/>
                          <a:pt x="67662" y="171036"/>
                          <a:pt x="73401" y="168974"/>
                        </a:cubicBezTo>
                        <a:lnTo>
                          <a:pt x="73401" y="127029"/>
                        </a:lnTo>
                        <a:cubicBezTo>
                          <a:pt x="70728" y="126394"/>
                          <a:pt x="68166" y="125361"/>
                          <a:pt x="65800" y="123965"/>
                        </a:cubicBezTo>
                        <a:lnTo>
                          <a:pt x="52629" y="123965"/>
                        </a:lnTo>
                        <a:cubicBezTo>
                          <a:pt x="47788" y="123965"/>
                          <a:pt x="43863" y="120043"/>
                          <a:pt x="43863" y="115205"/>
                        </a:cubicBezTo>
                        <a:cubicBezTo>
                          <a:pt x="43863" y="110367"/>
                          <a:pt x="47788" y="106444"/>
                          <a:pt x="52629" y="106444"/>
                        </a:cubicBezTo>
                        <a:lnTo>
                          <a:pt x="57293" y="106444"/>
                        </a:lnTo>
                        <a:cubicBezTo>
                          <a:pt x="58490" y="101995"/>
                          <a:pt x="61412" y="98206"/>
                          <a:pt x="65412" y="95915"/>
                        </a:cubicBezTo>
                        <a:cubicBezTo>
                          <a:pt x="70368" y="92943"/>
                          <a:pt x="76041" y="91376"/>
                          <a:pt x="81822" y="91384"/>
                        </a:cubicBezTo>
                        <a:lnTo>
                          <a:pt x="82296" y="91383"/>
                        </a:lnTo>
                        <a:cubicBezTo>
                          <a:pt x="91923" y="90622"/>
                          <a:pt x="101142" y="95412"/>
                          <a:pt x="106047" y="103725"/>
                        </a:cubicBezTo>
                        <a:lnTo>
                          <a:pt x="136924" y="82623"/>
                        </a:lnTo>
                        <a:cubicBezTo>
                          <a:pt x="137189" y="82463"/>
                          <a:pt x="137463" y="82319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2" y="65901"/>
                          <a:pt x="162339" y="58843"/>
                          <a:pt x="162144" y="51682"/>
                        </a:cubicBezTo>
                        <a:cubicBezTo>
                          <a:pt x="160589" y="49439"/>
                          <a:pt x="159380" y="47669"/>
                          <a:pt x="159078" y="47194"/>
                        </a:cubicBezTo>
                        <a:lnTo>
                          <a:pt x="158818" y="46805"/>
                        </a:lnTo>
                        <a:cubicBezTo>
                          <a:pt x="158500" y="46332"/>
                          <a:pt x="158320" y="45779"/>
                          <a:pt x="158301" y="45209"/>
                        </a:cubicBezTo>
                        <a:lnTo>
                          <a:pt x="158215" y="43828"/>
                        </a:lnTo>
                        <a:cubicBezTo>
                          <a:pt x="158173" y="43283"/>
                          <a:pt x="158262" y="42735"/>
                          <a:pt x="158473" y="42231"/>
                        </a:cubicBezTo>
                        <a:lnTo>
                          <a:pt x="159855" y="39341"/>
                        </a:lnTo>
                        <a:lnTo>
                          <a:pt x="159855" y="36493"/>
                        </a:lnTo>
                        <a:cubicBezTo>
                          <a:pt x="158135" y="18129"/>
                          <a:pt x="171637" y="1848"/>
                          <a:pt x="190013" y="129"/>
                        </a:cubicBezTo>
                        <a:cubicBezTo>
                          <a:pt x="208390" y="-1591"/>
                          <a:pt x="224682" y="11902"/>
                          <a:pt x="226402" y="30265"/>
                        </a:cubicBezTo>
                        <a:cubicBezTo>
                          <a:pt x="226596" y="32337"/>
                          <a:pt x="226596" y="34421"/>
                          <a:pt x="226402" y="36493"/>
                        </a:cubicBezTo>
                        <a:lnTo>
                          <a:pt x="226402" y="40851"/>
                        </a:lnTo>
                        <a:lnTo>
                          <a:pt x="226964" y="42663"/>
                        </a:lnTo>
                        <a:cubicBezTo>
                          <a:pt x="227084" y="42995"/>
                          <a:pt x="227142" y="43346"/>
                          <a:pt x="227136" y="43699"/>
                        </a:cubicBezTo>
                        <a:cubicBezTo>
                          <a:pt x="227122" y="44059"/>
                          <a:pt x="227136" y="44420"/>
                          <a:pt x="227179" y="44778"/>
                        </a:cubicBezTo>
                        <a:lnTo>
                          <a:pt x="227309" y="45511"/>
                        </a:lnTo>
                        <a:cubicBezTo>
                          <a:pt x="227468" y="46413"/>
                          <a:pt x="227232" y="47341"/>
                          <a:pt x="226661" y="48057"/>
                        </a:cubicBezTo>
                        <a:lnTo>
                          <a:pt x="226229" y="48662"/>
                        </a:lnTo>
                        <a:cubicBezTo>
                          <a:pt x="225927" y="49050"/>
                          <a:pt x="224804" y="50474"/>
                          <a:pt x="223293" y="52287"/>
                        </a:cubicBezTo>
                        <a:cubicBezTo>
                          <a:pt x="223047" y="59320"/>
                          <a:pt x="221479" y="66244"/>
                          <a:pt x="218672" y="72698"/>
                        </a:cubicBezTo>
                        <a:lnTo>
                          <a:pt x="222602" y="74424"/>
                        </a:lnTo>
                        <a:lnTo>
                          <a:pt x="244410" y="83271"/>
                        </a:lnTo>
                        <a:lnTo>
                          <a:pt x="254386" y="87112"/>
                        </a:lnTo>
                        <a:cubicBezTo>
                          <a:pt x="255044" y="87382"/>
                          <a:pt x="255602" y="87849"/>
                          <a:pt x="255983" y="88450"/>
                        </a:cubicBezTo>
                        <a:lnTo>
                          <a:pt x="256976" y="90089"/>
                        </a:lnTo>
                        <a:lnTo>
                          <a:pt x="301154" y="133934"/>
                        </a:lnTo>
                        <a:cubicBezTo>
                          <a:pt x="305235" y="132242"/>
                          <a:pt x="309603" y="131348"/>
                          <a:pt x="314022" y="131301"/>
                        </a:cubicBezTo>
                        <a:lnTo>
                          <a:pt x="314498" y="131301"/>
                        </a:lnTo>
                        <a:cubicBezTo>
                          <a:pt x="328058" y="131301"/>
                          <a:pt x="338810" y="138853"/>
                          <a:pt x="339458" y="148563"/>
                        </a:cubicBezTo>
                        <a:lnTo>
                          <a:pt x="345158" y="148563"/>
                        </a:lnTo>
                        <a:cubicBezTo>
                          <a:pt x="350000" y="148563"/>
                          <a:pt x="353925" y="152485"/>
                          <a:pt x="353925" y="157323"/>
                        </a:cubicBezTo>
                        <a:cubicBezTo>
                          <a:pt x="353925" y="162161"/>
                          <a:pt x="350000" y="166083"/>
                          <a:pt x="345158" y="166083"/>
                        </a:cubicBezTo>
                        <a:lnTo>
                          <a:pt x="325251" y="166083"/>
                        </a:lnTo>
                        <a:cubicBezTo>
                          <a:pt x="324991" y="166169"/>
                          <a:pt x="324688" y="166298"/>
                          <a:pt x="324387" y="166385"/>
                        </a:cubicBezTo>
                        <a:lnTo>
                          <a:pt x="324387" y="170442"/>
                        </a:lnTo>
                        <a:cubicBezTo>
                          <a:pt x="329547" y="172270"/>
                          <a:pt x="334124" y="175443"/>
                          <a:pt x="337644" y="179633"/>
                        </a:cubicBezTo>
                        <a:lnTo>
                          <a:pt x="378064" y="179633"/>
                        </a:lnTo>
                        <a:cubicBezTo>
                          <a:pt x="379876" y="179632"/>
                          <a:pt x="381346" y="181099"/>
                          <a:pt x="381347" y="182910"/>
                        </a:cubicBezTo>
                        <a:cubicBezTo>
                          <a:pt x="381347" y="182911"/>
                          <a:pt x="381347" y="182912"/>
                          <a:pt x="381347" y="182913"/>
                        </a:cubicBezTo>
                        <a:close/>
                        <a:moveTo>
                          <a:pt x="374740" y="198664"/>
                        </a:moveTo>
                        <a:lnTo>
                          <a:pt x="374740" y="193831"/>
                        </a:lnTo>
                        <a:lnTo>
                          <a:pt x="6897" y="193831"/>
                        </a:lnTo>
                        <a:lnTo>
                          <a:pt x="6897" y="198664"/>
                        </a:lnTo>
                        <a:lnTo>
                          <a:pt x="374740" y="198664"/>
                        </a:lnTo>
                        <a:close/>
                        <a:moveTo>
                          <a:pt x="374740" y="190551"/>
                        </a:moveTo>
                        <a:lnTo>
                          <a:pt x="374740" y="186193"/>
                        </a:lnTo>
                        <a:lnTo>
                          <a:pt x="6897" y="186193"/>
                        </a:lnTo>
                        <a:lnTo>
                          <a:pt x="6897" y="190551"/>
                        </a:lnTo>
                        <a:close/>
                        <a:moveTo>
                          <a:pt x="353925" y="246220"/>
                        </a:moveTo>
                        <a:lnTo>
                          <a:pt x="353925" y="205223"/>
                        </a:lnTo>
                        <a:lnTo>
                          <a:pt x="33196" y="205223"/>
                        </a:lnTo>
                        <a:lnTo>
                          <a:pt x="33196" y="246220"/>
                        </a:lnTo>
                        <a:close/>
                        <a:moveTo>
                          <a:pt x="347360" y="157323"/>
                        </a:moveTo>
                        <a:cubicBezTo>
                          <a:pt x="347356" y="156110"/>
                          <a:pt x="346372" y="155127"/>
                          <a:pt x="345158" y="155122"/>
                        </a:cubicBezTo>
                        <a:lnTo>
                          <a:pt x="331124" y="155122"/>
                        </a:lnTo>
                        <a:lnTo>
                          <a:pt x="332160" y="152835"/>
                        </a:lnTo>
                        <a:cubicBezTo>
                          <a:pt x="332452" y="152144"/>
                          <a:pt x="332655" y="151419"/>
                          <a:pt x="332764" y="150678"/>
                        </a:cubicBezTo>
                        <a:cubicBezTo>
                          <a:pt x="332808" y="150418"/>
                          <a:pt x="332851" y="150159"/>
                          <a:pt x="332893" y="149857"/>
                        </a:cubicBezTo>
                        <a:lnTo>
                          <a:pt x="332893" y="149382"/>
                        </a:lnTo>
                        <a:cubicBezTo>
                          <a:pt x="332808" y="143039"/>
                          <a:pt x="324559" y="137861"/>
                          <a:pt x="314498" y="137861"/>
                        </a:cubicBezTo>
                        <a:lnTo>
                          <a:pt x="314065" y="137861"/>
                        </a:lnTo>
                        <a:cubicBezTo>
                          <a:pt x="312899" y="137904"/>
                          <a:pt x="311777" y="137989"/>
                          <a:pt x="310654" y="138120"/>
                        </a:cubicBezTo>
                        <a:lnTo>
                          <a:pt x="309359" y="138378"/>
                        </a:lnTo>
                        <a:cubicBezTo>
                          <a:pt x="308703" y="138466"/>
                          <a:pt x="308054" y="138596"/>
                          <a:pt x="307415" y="138766"/>
                        </a:cubicBezTo>
                        <a:cubicBezTo>
                          <a:pt x="306941" y="138896"/>
                          <a:pt x="306465" y="139026"/>
                          <a:pt x="305991" y="139198"/>
                        </a:cubicBezTo>
                        <a:cubicBezTo>
                          <a:pt x="305429" y="139371"/>
                          <a:pt x="304868" y="139543"/>
                          <a:pt x="304349" y="139759"/>
                        </a:cubicBezTo>
                        <a:cubicBezTo>
                          <a:pt x="303918" y="139932"/>
                          <a:pt x="303529" y="140147"/>
                          <a:pt x="303097" y="140320"/>
                        </a:cubicBezTo>
                        <a:cubicBezTo>
                          <a:pt x="302417" y="140630"/>
                          <a:pt x="301754" y="140976"/>
                          <a:pt x="301110" y="141356"/>
                        </a:cubicBezTo>
                        <a:lnTo>
                          <a:pt x="300031" y="142090"/>
                        </a:lnTo>
                        <a:lnTo>
                          <a:pt x="252787" y="95138"/>
                        </a:lnTo>
                        <a:lnTo>
                          <a:pt x="252528" y="95225"/>
                        </a:lnTo>
                        <a:lnTo>
                          <a:pt x="251665" y="93930"/>
                        </a:lnTo>
                        <a:lnTo>
                          <a:pt x="251621" y="93887"/>
                        </a:lnTo>
                        <a:lnTo>
                          <a:pt x="251536" y="93714"/>
                        </a:lnTo>
                        <a:lnTo>
                          <a:pt x="250974" y="92850"/>
                        </a:lnTo>
                        <a:lnTo>
                          <a:pt x="242423" y="89572"/>
                        </a:lnTo>
                        <a:lnTo>
                          <a:pt x="241992" y="89399"/>
                        </a:lnTo>
                        <a:lnTo>
                          <a:pt x="239271" y="88319"/>
                        </a:lnTo>
                        <a:lnTo>
                          <a:pt x="224717" y="148821"/>
                        </a:lnTo>
                        <a:cubicBezTo>
                          <a:pt x="226380" y="152020"/>
                          <a:pt x="227239" y="155574"/>
                          <a:pt x="227222" y="159179"/>
                        </a:cubicBezTo>
                        <a:lnTo>
                          <a:pt x="227222" y="182913"/>
                        </a:lnTo>
                        <a:lnTo>
                          <a:pt x="239745" y="182913"/>
                        </a:lnTo>
                        <a:lnTo>
                          <a:pt x="243934" y="138249"/>
                        </a:lnTo>
                        <a:lnTo>
                          <a:pt x="296965" y="178209"/>
                        </a:lnTo>
                        <a:cubicBezTo>
                          <a:pt x="299431" y="176178"/>
                          <a:pt x="302239" y="174601"/>
                          <a:pt x="305257" y="173548"/>
                        </a:cubicBezTo>
                        <a:cubicBezTo>
                          <a:pt x="305947" y="173290"/>
                          <a:pt x="306681" y="173074"/>
                          <a:pt x="307415" y="172858"/>
                        </a:cubicBezTo>
                        <a:lnTo>
                          <a:pt x="307415" y="164012"/>
                        </a:lnTo>
                        <a:cubicBezTo>
                          <a:pt x="306033" y="163712"/>
                          <a:pt x="304676" y="163308"/>
                          <a:pt x="303355" y="162803"/>
                        </a:cubicBezTo>
                        <a:lnTo>
                          <a:pt x="283361" y="162803"/>
                        </a:lnTo>
                        <a:cubicBezTo>
                          <a:pt x="280332" y="162803"/>
                          <a:pt x="277877" y="160349"/>
                          <a:pt x="277877" y="157323"/>
                        </a:cubicBezTo>
                        <a:cubicBezTo>
                          <a:pt x="277877" y="154295"/>
                          <a:pt x="280332" y="151842"/>
                          <a:pt x="283361" y="151842"/>
                        </a:cubicBezTo>
                        <a:lnTo>
                          <a:pt x="297699" y="152101"/>
                        </a:lnTo>
                        <a:cubicBezTo>
                          <a:pt x="297427" y="151383"/>
                          <a:pt x="297281" y="150624"/>
                          <a:pt x="297267" y="149857"/>
                        </a:cubicBezTo>
                        <a:lnTo>
                          <a:pt x="297267" y="149771"/>
                        </a:lnTo>
                        <a:cubicBezTo>
                          <a:pt x="297570" y="146801"/>
                          <a:pt x="299336" y="144179"/>
                          <a:pt x="301974" y="142780"/>
                        </a:cubicBezTo>
                        <a:cubicBezTo>
                          <a:pt x="305648" y="140611"/>
                          <a:pt x="309842" y="139478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09" y="143945"/>
                          <a:pt x="331253" y="149425"/>
                        </a:cubicBezTo>
                        <a:cubicBezTo>
                          <a:pt x="330980" y="152427"/>
                          <a:pt x="329210" y="155089"/>
                          <a:pt x="326546" y="156503"/>
                        </a:cubicBezTo>
                        <a:cubicBezTo>
                          <a:pt x="322870" y="158662"/>
                          <a:pt x="318675" y="159781"/>
                          <a:pt x="314411" y="159739"/>
                        </a:cubicBezTo>
                        <a:lnTo>
                          <a:pt x="314022" y="159783"/>
                        </a:lnTo>
                        <a:cubicBezTo>
                          <a:pt x="309050" y="159967"/>
                          <a:pt x="304168" y="158428"/>
                          <a:pt x="300203" y="155424"/>
                        </a:cubicBezTo>
                        <a:lnTo>
                          <a:pt x="283319" y="155122"/>
                        </a:lnTo>
                        <a:cubicBezTo>
                          <a:pt x="282103" y="155145"/>
                          <a:pt x="281136" y="156150"/>
                          <a:pt x="281159" y="157365"/>
                        </a:cubicBezTo>
                        <a:cubicBezTo>
                          <a:pt x="281182" y="158564"/>
                          <a:pt x="282161" y="159523"/>
                          <a:pt x="283361" y="159524"/>
                        </a:cubicBezTo>
                        <a:lnTo>
                          <a:pt x="304263" y="159653"/>
                        </a:lnTo>
                        <a:cubicBezTo>
                          <a:pt x="305895" y="160286"/>
                          <a:pt x="307588" y="160749"/>
                          <a:pt x="309315" y="161034"/>
                        </a:cubicBezTo>
                        <a:lnTo>
                          <a:pt x="310697" y="161250"/>
                        </a:lnTo>
                        <a:lnTo>
                          <a:pt x="310697" y="175534"/>
                        </a:lnTo>
                        <a:lnTo>
                          <a:pt x="309402" y="175793"/>
                        </a:lnTo>
                        <a:cubicBezTo>
                          <a:pt x="308357" y="175994"/>
                          <a:pt x="307332" y="176282"/>
                          <a:pt x="306336" y="176655"/>
                        </a:cubicBezTo>
                        <a:cubicBezTo>
                          <a:pt x="302690" y="177929"/>
                          <a:pt x="299413" y="180078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5"/>
                        </a:lnTo>
                        <a:cubicBezTo>
                          <a:pt x="330821" y="181920"/>
                          <a:pt x="330303" y="181532"/>
                          <a:pt x="329785" y="181101"/>
                        </a:cubicBezTo>
                        <a:cubicBezTo>
                          <a:pt x="329387" y="180719"/>
                          <a:pt x="328969" y="180358"/>
                          <a:pt x="328532" y="180021"/>
                        </a:cubicBezTo>
                        <a:cubicBezTo>
                          <a:pt x="327971" y="179633"/>
                          <a:pt x="327366" y="179288"/>
                          <a:pt x="326805" y="178899"/>
                        </a:cubicBezTo>
                        <a:cubicBezTo>
                          <a:pt x="326374" y="178641"/>
                          <a:pt x="325941" y="178339"/>
                          <a:pt x="325509" y="178080"/>
                        </a:cubicBezTo>
                        <a:cubicBezTo>
                          <a:pt x="324540" y="177596"/>
                          <a:pt x="323545" y="177164"/>
                          <a:pt x="322530" y="176785"/>
                        </a:cubicBezTo>
                        <a:lnTo>
                          <a:pt x="322185" y="176656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3"/>
                        </a:cubicBezTo>
                        <a:lnTo>
                          <a:pt x="317823" y="175534"/>
                        </a:lnTo>
                        <a:lnTo>
                          <a:pt x="317823" y="161163"/>
                        </a:lnTo>
                        <a:lnTo>
                          <a:pt x="319162" y="160905"/>
                        </a:lnTo>
                        <a:cubicBezTo>
                          <a:pt x="319723" y="160776"/>
                          <a:pt x="320285" y="160645"/>
                          <a:pt x="320802" y="160516"/>
                        </a:cubicBezTo>
                        <a:cubicBezTo>
                          <a:pt x="321607" y="160332"/>
                          <a:pt x="322400" y="160101"/>
                          <a:pt x="323177" y="159825"/>
                        </a:cubicBezTo>
                        <a:cubicBezTo>
                          <a:pt x="323399" y="159773"/>
                          <a:pt x="323616" y="159701"/>
                          <a:pt x="323825" y="159610"/>
                        </a:cubicBezTo>
                        <a:lnTo>
                          <a:pt x="324387" y="159523"/>
                        </a:lnTo>
                        <a:lnTo>
                          <a:pt x="345158" y="159523"/>
                        </a:lnTo>
                        <a:cubicBezTo>
                          <a:pt x="346372" y="159518"/>
                          <a:pt x="347355" y="158536"/>
                          <a:pt x="347360" y="157323"/>
                        </a:cubicBezTo>
                        <a:close/>
                        <a:moveTo>
                          <a:pt x="324775" y="153741"/>
                        </a:moveTo>
                        <a:cubicBezTo>
                          <a:pt x="325769" y="153137"/>
                          <a:pt x="328014" y="151497"/>
                          <a:pt x="327971" y="149469"/>
                        </a:cubicBezTo>
                        <a:cubicBezTo>
                          <a:pt x="327927" y="146318"/>
                          <a:pt x="322185" y="142780"/>
                          <a:pt x="314498" y="142780"/>
                        </a:cubicBezTo>
                        <a:lnTo>
                          <a:pt x="314152" y="142780"/>
                        </a:lnTo>
                        <a:cubicBezTo>
                          <a:pt x="310499" y="142761"/>
                          <a:pt x="306907" y="143714"/>
                          <a:pt x="303744" y="145542"/>
                        </a:cubicBezTo>
                        <a:cubicBezTo>
                          <a:pt x="302794" y="146146"/>
                          <a:pt x="300505" y="147786"/>
                          <a:pt x="300549" y="149814"/>
                        </a:cubicBezTo>
                        <a:cubicBezTo>
                          <a:pt x="300592" y="152965"/>
                          <a:pt x="306336" y="156459"/>
                          <a:pt x="314022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8" y="182054"/>
                          <a:pt x="293810" y="181233"/>
                          <a:pt x="294547" y="180453"/>
                        </a:cubicBezTo>
                        <a:lnTo>
                          <a:pt x="246655" y="144419"/>
                        </a:lnTo>
                        <a:lnTo>
                          <a:pt x="243028" y="182913"/>
                        </a:lnTo>
                        <a:close/>
                        <a:moveTo>
                          <a:pt x="221220" y="149296"/>
                        </a:moveTo>
                        <a:lnTo>
                          <a:pt x="236205" y="87025"/>
                        </a:lnTo>
                        <a:lnTo>
                          <a:pt x="230030" y="84522"/>
                        </a:lnTo>
                        <a:lnTo>
                          <a:pt x="215736" y="143989"/>
                        </a:lnTo>
                        <a:lnTo>
                          <a:pt x="214094" y="143470"/>
                        </a:lnTo>
                        <a:cubicBezTo>
                          <a:pt x="213070" y="143168"/>
                          <a:pt x="212010" y="143009"/>
                          <a:pt x="210942" y="142996"/>
                        </a:cubicBezTo>
                        <a:lnTo>
                          <a:pt x="169528" y="142996"/>
                        </a:lnTo>
                        <a:lnTo>
                          <a:pt x="155191" y="83271"/>
                        </a:lnTo>
                        <a:lnTo>
                          <a:pt x="148929" y="85386"/>
                        </a:lnTo>
                        <a:lnTo>
                          <a:pt x="163439" y="145715"/>
                        </a:lnTo>
                        <a:lnTo>
                          <a:pt x="162749" y="146361"/>
                        </a:lnTo>
                        <a:cubicBezTo>
                          <a:pt x="159416" y="149786"/>
                          <a:pt x="157596" y="154402"/>
                          <a:pt x="157696" y="159178"/>
                        </a:cubicBezTo>
                        <a:lnTo>
                          <a:pt x="157696" y="182913"/>
                        </a:lnTo>
                        <a:lnTo>
                          <a:pt x="223940" y="182913"/>
                        </a:lnTo>
                        <a:lnTo>
                          <a:pt x="223940" y="159179"/>
                        </a:lnTo>
                        <a:cubicBezTo>
                          <a:pt x="223964" y="155919"/>
                          <a:pt x="223146" y="152708"/>
                          <a:pt x="221565" y="149857"/>
                        </a:cubicBezTo>
                        <a:close/>
                        <a:moveTo>
                          <a:pt x="213360" y="139932"/>
                        </a:moveTo>
                        <a:lnTo>
                          <a:pt x="226920" y="83487"/>
                        </a:lnTo>
                        <a:lnTo>
                          <a:pt x="219967" y="80423"/>
                        </a:lnTo>
                        <a:lnTo>
                          <a:pt x="216470" y="78998"/>
                        </a:lnTo>
                        <a:lnTo>
                          <a:pt x="199066" y="99324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9"/>
                        </a:lnTo>
                        <a:lnTo>
                          <a:pt x="158300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5"/>
                          <a:pt x="213360" y="139932"/>
                        </a:cubicBezTo>
                        <a:close/>
                        <a:moveTo>
                          <a:pt x="220615" y="45166"/>
                        </a:moveTo>
                        <a:cubicBezTo>
                          <a:pt x="220579" y="44836"/>
                          <a:pt x="220565" y="44505"/>
                          <a:pt x="220572" y="44173"/>
                        </a:cubicBezTo>
                        <a:lnTo>
                          <a:pt x="219967" y="42404"/>
                        </a:lnTo>
                        <a:cubicBezTo>
                          <a:pt x="219932" y="42248"/>
                          <a:pt x="219918" y="42089"/>
                          <a:pt x="219925" y="41930"/>
                        </a:cubicBezTo>
                        <a:lnTo>
                          <a:pt x="219795" y="41628"/>
                        </a:lnTo>
                        <a:lnTo>
                          <a:pt x="219795" y="36493"/>
                        </a:lnTo>
                        <a:cubicBezTo>
                          <a:pt x="221509" y="21763"/>
                          <a:pt x="210950" y="8435"/>
                          <a:pt x="196210" y="6722"/>
                        </a:cubicBezTo>
                        <a:cubicBezTo>
                          <a:pt x="181471" y="5009"/>
                          <a:pt x="168133" y="15560"/>
                          <a:pt x="166419" y="30289"/>
                        </a:cubicBezTo>
                        <a:cubicBezTo>
                          <a:pt x="166179" y="32350"/>
                          <a:pt x="166179" y="34432"/>
                          <a:pt x="166419" y="36493"/>
                        </a:cubicBezTo>
                        <a:lnTo>
                          <a:pt x="166419" y="40031"/>
                        </a:lnTo>
                        <a:cubicBezTo>
                          <a:pt x="166397" y="40250"/>
                          <a:pt x="166353" y="40467"/>
                          <a:pt x="166290" y="40679"/>
                        </a:cubicBezTo>
                        <a:lnTo>
                          <a:pt x="166246" y="41109"/>
                        </a:lnTo>
                        <a:lnTo>
                          <a:pt x="166117" y="41412"/>
                        </a:lnTo>
                        <a:lnTo>
                          <a:pt x="164865" y="44087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5" y="46633"/>
                          <a:pt x="167412" y="47755"/>
                          <a:pt x="168276" y="48877"/>
                        </a:cubicBezTo>
                        <a:lnTo>
                          <a:pt x="168707" y="48877"/>
                        </a:lnTo>
                        <a:lnTo>
                          <a:pt x="168707" y="49439"/>
                        </a:lnTo>
                        <a:cubicBezTo>
                          <a:pt x="170841" y="52698"/>
                          <a:pt x="173496" y="55585"/>
                          <a:pt x="176567" y="57983"/>
                        </a:cubicBezTo>
                        <a:cubicBezTo>
                          <a:pt x="181141" y="59885"/>
                          <a:pt x="186088" y="60726"/>
                          <a:pt x="191034" y="60443"/>
                        </a:cubicBezTo>
                        <a:cubicBezTo>
                          <a:pt x="196778" y="60579"/>
                          <a:pt x="202503" y="59733"/>
                          <a:pt x="207962" y="57939"/>
                        </a:cubicBezTo>
                        <a:cubicBezTo>
                          <a:pt x="212806" y="54350"/>
                          <a:pt x="217073" y="50042"/>
                          <a:pt x="220615" y="45166"/>
                        </a:cubicBezTo>
                        <a:close/>
                        <a:moveTo>
                          <a:pt x="198850" y="94534"/>
                        </a:moveTo>
                        <a:lnTo>
                          <a:pt x="213231" y="77704"/>
                        </a:lnTo>
                        <a:lnTo>
                          <a:pt x="212886" y="77531"/>
                        </a:lnTo>
                        <a:lnTo>
                          <a:pt x="212842" y="77531"/>
                        </a:lnTo>
                        <a:lnTo>
                          <a:pt x="212367" y="77359"/>
                        </a:lnTo>
                        <a:cubicBezTo>
                          <a:pt x="208438" y="84154"/>
                          <a:pt x="201482" y="88650"/>
                          <a:pt x="193668" y="89441"/>
                        </a:cubicBezTo>
                        <a:close/>
                        <a:moveTo>
                          <a:pt x="211244" y="72914"/>
                        </a:moveTo>
                        <a:cubicBezTo>
                          <a:pt x="214175" y="67375"/>
                          <a:pt x="215939" y="61295"/>
                          <a:pt x="216426" y="55048"/>
                        </a:cubicBezTo>
                        <a:cubicBezTo>
                          <a:pt x="214401" y="57422"/>
                          <a:pt x="211975" y="59423"/>
                          <a:pt x="209258" y="60960"/>
                        </a:cubicBezTo>
                        <a:cubicBezTo>
                          <a:pt x="203394" y="62947"/>
                          <a:pt x="197224" y="63882"/>
                          <a:pt x="191034" y="63722"/>
                        </a:cubicBezTo>
                        <a:cubicBezTo>
                          <a:pt x="185536" y="63951"/>
                          <a:pt x="180054" y="62979"/>
                          <a:pt x="174970" y="60874"/>
                        </a:cubicBezTo>
                        <a:cubicBezTo>
                          <a:pt x="172694" y="59319"/>
                          <a:pt x="170682" y="57411"/>
                          <a:pt x="169010" y="55221"/>
                        </a:cubicBezTo>
                        <a:cubicBezTo>
                          <a:pt x="169550" y="61376"/>
                          <a:pt x="171312" y="67361"/>
                          <a:pt x="174193" y="72828"/>
                        </a:cubicBezTo>
                        <a:cubicBezTo>
                          <a:pt x="174279" y="72957"/>
                          <a:pt x="174235" y="73043"/>
                          <a:pt x="174279" y="73173"/>
                        </a:cubicBezTo>
                        <a:cubicBezTo>
                          <a:pt x="177884" y="83354"/>
                          <a:pt x="189065" y="88687"/>
                          <a:pt x="199254" y="85085"/>
                        </a:cubicBezTo>
                        <a:cubicBezTo>
                          <a:pt x="204807" y="83121"/>
                          <a:pt x="209180" y="78762"/>
                          <a:pt x="211158" y="73216"/>
                        </a:cubicBezTo>
                        <a:cubicBezTo>
                          <a:pt x="211201" y="73129"/>
                          <a:pt x="211158" y="73000"/>
                          <a:pt x="211244" y="72914"/>
                        </a:cubicBezTo>
                        <a:close/>
                        <a:moveTo>
                          <a:pt x="185118" y="95310"/>
                        </a:moveTo>
                        <a:lnTo>
                          <a:pt x="191811" y="89441"/>
                        </a:lnTo>
                        <a:cubicBezTo>
                          <a:pt x="183963" y="88650"/>
                          <a:pt x="176982" y="84117"/>
                          <a:pt x="173070" y="77272"/>
                        </a:cubicBezTo>
                        <a:lnTo>
                          <a:pt x="171688" y="77747"/>
                        </a:lnTo>
                        <a:close/>
                        <a:moveTo>
                          <a:pt x="159812" y="144679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4"/>
                        </a:lnTo>
                        <a:lnTo>
                          <a:pt x="114425" y="109724"/>
                        </a:lnTo>
                        <a:cubicBezTo>
                          <a:pt x="117454" y="109724"/>
                          <a:pt x="119909" y="112178"/>
                          <a:pt x="119909" y="115205"/>
                        </a:cubicBezTo>
                        <a:cubicBezTo>
                          <a:pt x="119909" y="118231"/>
                          <a:pt x="117454" y="120685"/>
                          <a:pt x="114425" y="120685"/>
                        </a:cubicBezTo>
                        <a:lnTo>
                          <a:pt x="96979" y="120772"/>
                        </a:lnTo>
                        <a:cubicBezTo>
                          <a:pt x="94924" y="122020"/>
                          <a:pt x="92698" y="122965"/>
                          <a:pt x="90372" y="123577"/>
                        </a:cubicBezTo>
                        <a:lnTo>
                          <a:pt x="90372" y="144074"/>
                        </a:lnTo>
                        <a:cubicBezTo>
                          <a:pt x="95900" y="142651"/>
                          <a:pt x="112699" y="137040"/>
                          <a:pt x="128504" y="130697"/>
                        </a:cubicBezTo>
                        <a:cubicBezTo>
                          <a:pt x="130525" y="129697"/>
                          <a:pt x="132891" y="129665"/>
                          <a:pt x="134938" y="130610"/>
                        </a:cubicBezTo>
                        <a:cubicBezTo>
                          <a:pt x="136468" y="131408"/>
                          <a:pt x="137584" y="132822"/>
                          <a:pt x="138005" y="134495"/>
                        </a:cubicBezTo>
                        <a:lnTo>
                          <a:pt x="142106" y="182913"/>
                        </a:lnTo>
                        <a:lnTo>
                          <a:pt x="154415" y="182913"/>
                        </a:lnTo>
                        <a:lnTo>
                          <a:pt x="154415" y="159179"/>
                        </a:lnTo>
                        <a:cubicBezTo>
                          <a:pt x="154328" y="153840"/>
                          <a:pt x="156255" y="148663"/>
                          <a:pt x="159812" y="144679"/>
                        </a:cubicBezTo>
                        <a:close/>
                        <a:moveTo>
                          <a:pt x="138824" y="182913"/>
                        </a:moveTo>
                        <a:lnTo>
                          <a:pt x="134766" y="135056"/>
                        </a:lnTo>
                        <a:cubicBezTo>
                          <a:pt x="134503" y="134391"/>
                          <a:pt x="134013" y="133841"/>
                          <a:pt x="133383" y="133502"/>
                        </a:cubicBezTo>
                        <a:cubicBezTo>
                          <a:pt x="132176" y="133082"/>
                          <a:pt x="130849" y="133175"/>
                          <a:pt x="129713" y="133760"/>
                        </a:cubicBezTo>
                        <a:cubicBezTo>
                          <a:pt x="116885" y="138975"/>
                          <a:pt x="103797" y="143527"/>
                          <a:pt x="90501" y="147398"/>
                        </a:cubicBezTo>
                        <a:lnTo>
                          <a:pt x="90372" y="146793"/>
                        </a:lnTo>
                        <a:lnTo>
                          <a:pt x="90372" y="171391"/>
                        </a:lnTo>
                        <a:cubicBezTo>
                          <a:pt x="91106" y="171607"/>
                          <a:pt x="91840" y="171822"/>
                          <a:pt x="92574" y="172081"/>
                        </a:cubicBezTo>
                        <a:cubicBezTo>
                          <a:pt x="98232" y="174082"/>
                          <a:pt x="103074" y="177888"/>
                          <a:pt x="106350" y="182913"/>
                        </a:cubicBezTo>
                        <a:close/>
                        <a:moveTo>
                          <a:pt x="116628" y="115205"/>
                        </a:moveTo>
                        <a:cubicBezTo>
                          <a:pt x="116623" y="113991"/>
                          <a:pt x="115639" y="113009"/>
                          <a:pt x="114425" y="113004"/>
                        </a:cubicBezTo>
                        <a:lnTo>
                          <a:pt x="100175" y="113004"/>
                        </a:lnTo>
                        <a:lnTo>
                          <a:pt x="100563" y="111062"/>
                        </a:lnTo>
                        <a:cubicBezTo>
                          <a:pt x="100676" y="110537"/>
                          <a:pt x="100734" y="110002"/>
                          <a:pt x="100736" y="109465"/>
                        </a:cubicBezTo>
                        <a:cubicBezTo>
                          <a:pt x="100736" y="109101"/>
                          <a:pt x="100692" y="108739"/>
                          <a:pt x="100607" y="108386"/>
                        </a:cubicBezTo>
                        <a:cubicBezTo>
                          <a:pt x="99657" y="102431"/>
                          <a:pt x="91797" y="97943"/>
                          <a:pt x="82296" y="97943"/>
                        </a:cubicBezTo>
                        <a:lnTo>
                          <a:pt x="81908" y="97986"/>
                        </a:lnTo>
                        <a:cubicBezTo>
                          <a:pt x="81114" y="97999"/>
                          <a:pt x="80321" y="98057"/>
                          <a:pt x="79533" y="98159"/>
                        </a:cubicBezTo>
                        <a:cubicBezTo>
                          <a:pt x="79114" y="98147"/>
                          <a:pt x="78694" y="98175"/>
                          <a:pt x="78280" y="98245"/>
                        </a:cubicBezTo>
                        <a:cubicBezTo>
                          <a:pt x="75110" y="98626"/>
                          <a:pt x="72053" y="99654"/>
                          <a:pt x="69298" y="101266"/>
                        </a:cubicBezTo>
                        <a:cubicBezTo>
                          <a:pt x="69169" y="101353"/>
                          <a:pt x="69039" y="101396"/>
                          <a:pt x="68909" y="101482"/>
                        </a:cubicBezTo>
                        <a:cubicBezTo>
                          <a:pt x="66250" y="102940"/>
                          <a:pt x="64324" y="105444"/>
                          <a:pt x="63598" y="108386"/>
                        </a:cubicBezTo>
                        <a:cubicBezTo>
                          <a:pt x="63483" y="108911"/>
                          <a:pt x="63425" y="109446"/>
                          <a:pt x="63425" y="109983"/>
                        </a:cubicBezTo>
                        <a:cubicBezTo>
                          <a:pt x="63432" y="110358"/>
                          <a:pt x="63461" y="110733"/>
                          <a:pt x="63512" y="111105"/>
                        </a:cubicBezTo>
                        <a:lnTo>
                          <a:pt x="63857" y="113004"/>
                        </a:lnTo>
                        <a:lnTo>
                          <a:pt x="52629" y="113004"/>
                        </a:lnTo>
                        <a:cubicBezTo>
                          <a:pt x="51413" y="113004"/>
                          <a:pt x="50427" y="113990"/>
                          <a:pt x="50427" y="115205"/>
                        </a:cubicBezTo>
                        <a:cubicBezTo>
                          <a:pt x="50427" y="116420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5" y="117664"/>
                        </a:lnTo>
                        <a:cubicBezTo>
                          <a:pt x="68391" y="117837"/>
                          <a:pt x="68607" y="117924"/>
                          <a:pt x="68780" y="118053"/>
                        </a:cubicBezTo>
                        <a:cubicBezTo>
                          <a:pt x="69673" y="118618"/>
                          <a:pt x="70612" y="119109"/>
                          <a:pt x="71587" y="119520"/>
                        </a:cubicBezTo>
                        <a:cubicBezTo>
                          <a:pt x="71691" y="119555"/>
                          <a:pt x="71792" y="119598"/>
                          <a:pt x="71889" y="119650"/>
                        </a:cubicBezTo>
                        <a:cubicBezTo>
                          <a:pt x="73026" y="120098"/>
                          <a:pt x="74195" y="120459"/>
                          <a:pt x="75387" y="120728"/>
                        </a:cubicBezTo>
                        <a:cubicBezTo>
                          <a:pt x="75690" y="120814"/>
                          <a:pt x="75949" y="120858"/>
                          <a:pt x="76251" y="120944"/>
                        </a:cubicBezTo>
                        <a:cubicBezTo>
                          <a:pt x="76510" y="120988"/>
                          <a:pt x="76769" y="121030"/>
                          <a:pt x="77072" y="121073"/>
                        </a:cubicBezTo>
                        <a:cubicBezTo>
                          <a:pt x="77546" y="121160"/>
                          <a:pt x="78022" y="121246"/>
                          <a:pt x="78540" y="121289"/>
                        </a:cubicBezTo>
                        <a:lnTo>
                          <a:pt x="79964" y="121462"/>
                        </a:lnTo>
                        <a:lnTo>
                          <a:pt x="79964" y="174023"/>
                        </a:lnTo>
                        <a:lnTo>
                          <a:pt x="78669" y="174325"/>
                        </a:lnTo>
                        <a:cubicBezTo>
                          <a:pt x="77655" y="174518"/>
                          <a:pt x="76659" y="174792"/>
                          <a:pt x="75690" y="175145"/>
                        </a:cubicBezTo>
                        <a:cubicBezTo>
                          <a:pt x="75642" y="175139"/>
                          <a:pt x="75595" y="175155"/>
                          <a:pt x="75561" y="175189"/>
                        </a:cubicBezTo>
                        <a:lnTo>
                          <a:pt x="75430" y="175232"/>
                        </a:lnTo>
                        <a:cubicBezTo>
                          <a:pt x="74218" y="175657"/>
                          <a:pt x="73048" y="176192"/>
                          <a:pt x="71933" y="176828"/>
                        </a:cubicBezTo>
                        <a:cubicBezTo>
                          <a:pt x="71457" y="177087"/>
                          <a:pt x="70983" y="177476"/>
                          <a:pt x="70507" y="177777"/>
                        </a:cubicBezTo>
                        <a:cubicBezTo>
                          <a:pt x="69859" y="178209"/>
                          <a:pt x="69212" y="178598"/>
                          <a:pt x="68651" y="179030"/>
                        </a:cubicBezTo>
                        <a:cubicBezTo>
                          <a:pt x="68133" y="179418"/>
                          <a:pt x="67744" y="179892"/>
                          <a:pt x="67268" y="180324"/>
                        </a:cubicBezTo>
                        <a:cubicBezTo>
                          <a:pt x="66719" y="180794"/>
                          <a:pt x="66199" y="181299"/>
                          <a:pt x="65714" y="181835"/>
                        </a:cubicBezTo>
                        <a:cubicBezTo>
                          <a:pt x="65412" y="182179"/>
                          <a:pt x="65152" y="182568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1"/>
                          <a:pt x="95703" y="176680"/>
                          <a:pt x="91451" y="175188"/>
                        </a:cubicBezTo>
                        <a:cubicBezTo>
                          <a:pt x="90455" y="174816"/>
                          <a:pt x="89430" y="174527"/>
                          <a:pt x="88385" y="174325"/>
                        </a:cubicBezTo>
                        <a:lnTo>
                          <a:pt x="87090" y="174023"/>
                        </a:lnTo>
                        <a:lnTo>
                          <a:pt x="87090" y="121030"/>
                        </a:lnTo>
                        <a:lnTo>
                          <a:pt x="88342" y="120728"/>
                        </a:lnTo>
                        <a:cubicBezTo>
                          <a:pt x="90761" y="120193"/>
                          <a:pt x="93079" y="119275"/>
                          <a:pt x="95208" y="118009"/>
                        </a:cubicBezTo>
                        <a:lnTo>
                          <a:pt x="96072" y="117405"/>
                        </a:lnTo>
                        <a:lnTo>
                          <a:pt x="114425" y="117405"/>
                        </a:lnTo>
                        <a:cubicBezTo>
                          <a:pt x="115639" y="117400"/>
                          <a:pt x="116623" y="116418"/>
                          <a:pt x="116628" y="11520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80" name="Google Shape;3080;g2db7ae8c4ba_1_11"/>
                  <p:cNvSpPr/>
                  <p:nvPr/>
                </p:nvSpPr>
                <p:spPr>
                  <a:xfrm>
                    <a:off x="5441121" y="3255639"/>
                    <a:ext cx="34028" cy="20282"/>
                  </a:xfrm>
                  <a:custGeom>
                    <a:rect b="b" l="l" r="r" t="t"/>
                    <a:pathLst>
                      <a:path extrusionOk="0" h="20282" w="34028">
                        <a:moveTo>
                          <a:pt x="34362" y="9907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3"/>
                        </a:cubicBezTo>
                        <a:lnTo>
                          <a:pt x="17089" y="20263"/>
                        </a:lnTo>
                        <a:cubicBezTo>
                          <a:pt x="7934" y="20263"/>
                          <a:pt x="420" y="15819"/>
                          <a:pt x="334" y="10339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5"/>
                          <a:pt x="12954" y="-24"/>
                          <a:pt x="17218" y="25"/>
                        </a:cubicBezTo>
                        <a:lnTo>
                          <a:pt x="17564" y="-19"/>
                        </a:lnTo>
                        <a:cubicBezTo>
                          <a:pt x="26762" y="-19"/>
                          <a:pt x="34276" y="4426"/>
                          <a:pt x="34362" y="9907"/>
                        </a:cubicBezTo>
                        <a:close/>
                        <a:moveTo>
                          <a:pt x="27841" y="14222"/>
                        </a:moveTo>
                        <a:cubicBezTo>
                          <a:pt x="28835" y="13617"/>
                          <a:pt x="31080" y="11978"/>
                          <a:pt x="31080" y="9950"/>
                        </a:cubicBezTo>
                        <a:cubicBezTo>
                          <a:pt x="31037" y="6799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4"/>
                          <a:pt x="9983" y="4184"/>
                          <a:pt x="6811" y="6022"/>
                        </a:cubicBezTo>
                        <a:cubicBezTo>
                          <a:pt x="5861" y="6627"/>
                          <a:pt x="3573" y="8310"/>
                          <a:pt x="3615" y="10295"/>
                        </a:cubicBezTo>
                        <a:cubicBezTo>
                          <a:pt x="3658" y="13445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5"/>
                          <a:pt x="24684" y="16061"/>
                          <a:pt x="27841" y="1422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081" name="Google Shape;3081;g2db7ae8c4ba_1_11"/>
              <p:cNvGrpSpPr/>
              <p:nvPr/>
            </p:nvGrpSpPr>
            <p:grpSpPr>
              <a:xfrm>
                <a:off x="1746939" y="2374621"/>
                <a:ext cx="973533" cy="694258"/>
                <a:chOff x="3183513" y="1115522"/>
                <a:chExt cx="791812" cy="564667"/>
              </a:xfrm>
            </p:grpSpPr>
            <p:grpSp>
              <p:nvGrpSpPr>
                <p:cNvPr id="3082" name="Google Shape;3082;g2db7ae8c4ba_1_11"/>
                <p:cNvGrpSpPr/>
                <p:nvPr/>
              </p:nvGrpSpPr>
              <p:grpSpPr>
                <a:xfrm>
                  <a:off x="3216327" y="1121924"/>
                  <a:ext cx="320728" cy="239680"/>
                  <a:chOff x="4998402" y="2853849"/>
                  <a:chExt cx="320728" cy="239680"/>
                </a:xfrm>
              </p:grpSpPr>
              <p:sp>
                <p:nvSpPr>
                  <p:cNvPr id="3083" name="Google Shape;3083;g2db7ae8c4ba_1_11"/>
                  <p:cNvSpPr/>
                  <p:nvPr/>
                </p:nvSpPr>
                <p:spPr>
                  <a:xfrm>
                    <a:off x="4998402" y="3052533"/>
                    <a:ext cx="320728" cy="40996"/>
                  </a:xfrm>
                  <a:custGeom>
                    <a:rect b="b" l="l" r="r" t="t"/>
                    <a:pathLst>
                      <a:path extrusionOk="0" h="40996" w="320728">
                        <a:moveTo>
                          <a:pt x="0" y="0"/>
                        </a:moveTo>
                        <a:lnTo>
                          <a:pt x="320729" y="0"/>
                        </a:lnTo>
                        <a:lnTo>
                          <a:pt x="320729" y="40997"/>
                        </a:lnTo>
                        <a:lnTo>
                          <a:pt x="0" y="40997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84" name="Google Shape;3084;g2db7ae8c4ba_1_11"/>
                  <p:cNvSpPr/>
                  <p:nvPr/>
                </p:nvSpPr>
                <p:spPr>
                  <a:xfrm>
                    <a:off x="5114135" y="2930581"/>
                    <a:ext cx="87275" cy="99641"/>
                  </a:xfrm>
                  <a:custGeom>
                    <a:rect b="b" l="l" r="r" t="t"/>
                    <a:pathLst>
                      <a:path extrusionOk="0" h="99641" w="87275">
                        <a:moveTo>
                          <a:pt x="87609" y="3735"/>
                        </a:moveTo>
                        <a:lnTo>
                          <a:pt x="72625" y="66006"/>
                        </a:lnTo>
                        <a:lnTo>
                          <a:pt x="72970" y="66567"/>
                        </a:lnTo>
                        <a:cubicBezTo>
                          <a:pt x="74551" y="69418"/>
                          <a:pt x="75368" y="72629"/>
                          <a:pt x="75344" y="75888"/>
                        </a:cubicBezTo>
                        <a:lnTo>
                          <a:pt x="75344" y="99623"/>
                        </a:lnTo>
                        <a:lnTo>
                          <a:pt x="9100" y="99623"/>
                        </a:lnTo>
                        <a:lnTo>
                          <a:pt x="9100" y="75888"/>
                        </a:lnTo>
                        <a:cubicBezTo>
                          <a:pt x="9000" y="71113"/>
                          <a:pt x="10820" y="66496"/>
                          <a:pt x="14153" y="63071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6"/>
                        </a:lnTo>
                        <a:lnTo>
                          <a:pt x="62347" y="59706"/>
                        </a:lnTo>
                        <a:cubicBezTo>
                          <a:pt x="63414" y="59719"/>
                          <a:pt x="64475" y="59878"/>
                          <a:pt x="65499" y="60181"/>
                        </a:cubicBezTo>
                        <a:lnTo>
                          <a:pt x="67140" y="60698"/>
                        </a:lnTo>
                        <a:lnTo>
                          <a:pt x="81433" y="1232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85" name="Google Shape;3085;g2db7ae8c4ba_1_11"/>
                  <p:cNvSpPr/>
                  <p:nvPr/>
                </p:nvSpPr>
                <p:spPr>
                  <a:xfrm>
                    <a:off x="5130071" y="2853849"/>
                    <a:ext cx="55750" cy="53957"/>
                  </a:xfrm>
                  <a:custGeom>
                    <a:rect b="b" l="l" r="r" t="t"/>
                    <a:pathLst>
                      <a:path extrusionOk="0" h="53957" w="55750">
                        <a:moveTo>
                          <a:pt x="56041" y="37615"/>
                        </a:moveTo>
                        <a:cubicBezTo>
                          <a:pt x="56033" y="37946"/>
                          <a:pt x="56048" y="38278"/>
                          <a:pt x="56084" y="38608"/>
                        </a:cubicBezTo>
                        <a:cubicBezTo>
                          <a:pt x="52542" y="43484"/>
                          <a:pt x="48275" y="47792"/>
                          <a:pt x="43431" y="51381"/>
                        </a:cubicBezTo>
                        <a:cubicBezTo>
                          <a:pt x="37972" y="53174"/>
                          <a:pt x="32247" y="54021"/>
                          <a:pt x="26503" y="53884"/>
                        </a:cubicBezTo>
                        <a:cubicBezTo>
                          <a:pt x="21556" y="54168"/>
                          <a:pt x="16610" y="53327"/>
                          <a:pt x="12036" y="51425"/>
                        </a:cubicBezTo>
                        <a:cubicBezTo>
                          <a:pt x="8965" y="49026"/>
                          <a:pt x="6310" y="46140"/>
                          <a:pt x="4176" y="42880"/>
                        </a:cubicBezTo>
                        <a:lnTo>
                          <a:pt x="4176" y="42319"/>
                        </a:lnTo>
                        <a:lnTo>
                          <a:pt x="3745" y="42319"/>
                        </a:lnTo>
                        <a:cubicBezTo>
                          <a:pt x="2881" y="41196"/>
                          <a:pt x="2103" y="40075"/>
                          <a:pt x="1456" y="39125"/>
                        </a:cubicBezTo>
                        <a:lnTo>
                          <a:pt x="1413" y="39083"/>
                        </a:lnTo>
                        <a:cubicBezTo>
                          <a:pt x="1024" y="38522"/>
                          <a:pt x="679" y="37960"/>
                          <a:pt x="334" y="37529"/>
                        </a:cubicBezTo>
                        <a:lnTo>
                          <a:pt x="1586" y="34854"/>
                        </a:lnTo>
                        <a:lnTo>
                          <a:pt x="1715" y="34551"/>
                        </a:lnTo>
                        <a:lnTo>
                          <a:pt x="1758" y="34120"/>
                        </a:lnTo>
                        <a:cubicBezTo>
                          <a:pt x="1822" y="33909"/>
                          <a:pt x="1865" y="33692"/>
                          <a:pt x="1887" y="33472"/>
                        </a:cubicBezTo>
                        <a:lnTo>
                          <a:pt x="1887" y="29934"/>
                        </a:lnTo>
                        <a:cubicBezTo>
                          <a:pt x="173" y="15205"/>
                          <a:pt x="10732" y="1876"/>
                          <a:pt x="25472" y="163"/>
                        </a:cubicBezTo>
                        <a:cubicBezTo>
                          <a:pt x="40211" y="-1550"/>
                          <a:pt x="53549" y="9002"/>
                          <a:pt x="55263" y="23731"/>
                        </a:cubicBezTo>
                        <a:cubicBezTo>
                          <a:pt x="55503" y="25792"/>
                          <a:pt x="55503" y="27873"/>
                          <a:pt x="55263" y="29934"/>
                        </a:cubicBezTo>
                        <a:lnTo>
                          <a:pt x="55263" y="35069"/>
                        </a:lnTo>
                        <a:lnTo>
                          <a:pt x="55393" y="35371"/>
                        </a:lnTo>
                        <a:cubicBezTo>
                          <a:pt x="55387" y="35531"/>
                          <a:pt x="55401" y="35690"/>
                          <a:pt x="55436" y="35846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86" name="Google Shape;3086;g2db7ae8c4ba_1_11"/>
                <p:cNvGrpSpPr/>
                <p:nvPr/>
              </p:nvGrpSpPr>
              <p:grpSpPr>
                <a:xfrm>
                  <a:off x="3183513" y="1115522"/>
                  <a:ext cx="381012" cy="256076"/>
                  <a:chOff x="4965588" y="2847447"/>
                  <a:chExt cx="381012" cy="256076"/>
                </a:xfrm>
              </p:grpSpPr>
              <p:sp>
                <p:nvSpPr>
                  <p:cNvPr id="3087" name="Google Shape;3087;g2db7ae8c4ba_1_11"/>
                  <p:cNvSpPr/>
                  <p:nvPr/>
                </p:nvSpPr>
                <p:spPr>
                  <a:xfrm>
                    <a:off x="4965588" y="2847447"/>
                    <a:ext cx="381012" cy="256076"/>
                  </a:xfrm>
                  <a:custGeom>
                    <a:rect b="b" l="l" r="r" t="t"/>
                    <a:pathLst>
                      <a:path extrusionOk="0" h="256076" w="381012">
                        <a:moveTo>
                          <a:pt x="381347" y="182913"/>
                        </a:moveTo>
                        <a:lnTo>
                          <a:pt x="381347" y="201943"/>
                        </a:lnTo>
                        <a:cubicBezTo>
                          <a:pt x="381347" y="203754"/>
                          <a:pt x="379879" y="205222"/>
                          <a:pt x="378068" y="205222"/>
                        </a:cubicBezTo>
                        <a:cubicBezTo>
                          <a:pt x="378067" y="205222"/>
                          <a:pt x="378066" y="205222"/>
                          <a:pt x="378065" y="205222"/>
                        </a:cubicBezTo>
                        <a:lnTo>
                          <a:pt x="363814" y="205222"/>
                        </a:lnTo>
                        <a:lnTo>
                          <a:pt x="363814" y="247816"/>
                        </a:lnTo>
                        <a:cubicBezTo>
                          <a:pt x="364088" y="248335"/>
                          <a:pt x="364236" y="248912"/>
                          <a:pt x="364246" y="249499"/>
                        </a:cubicBezTo>
                        <a:lnTo>
                          <a:pt x="364246" y="252778"/>
                        </a:lnTo>
                        <a:cubicBezTo>
                          <a:pt x="364247" y="254588"/>
                          <a:pt x="362779" y="256057"/>
                          <a:pt x="360967" y="256058"/>
                        </a:cubicBezTo>
                        <a:cubicBezTo>
                          <a:pt x="360966" y="256058"/>
                          <a:pt x="360965" y="256058"/>
                          <a:pt x="360964" y="256058"/>
                        </a:cubicBezTo>
                        <a:lnTo>
                          <a:pt x="28273" y="256058"/>
                        </a:lnTo>
                        <a:cubicBezTo>
                          <a:pt x="26015" y="255181"/>
                          <a:pt x="24228" y="253396"/>
                          <a:pt x="23351" y="251138"/>
                        </a:cubicBezTo>
                        <a:lnTo>
                          <a:pt x="23351" y="205222"/>
                        </a:lnTo>
                        <a:lnTo>
                          <a:pt x="3616" y="205222"/>
                        </a:lnTo>
                        <a:cubicBezTo>
                          <a:pt x="1804" y="205224"/>
                          <a:pt x="335" y="203757"/>
                          <a:pt x="334" y="201947"/>
                        </a:cubicBezTo>
                        <a:cubicBezTo>
                          <a:pt x="334" y="201946"/>
                          <a:pt x="334" y="201945"/>
                          <a:pt x="334" y="201944"/>
                        </a:cubicBezTo>
                        <a:lnTo>
                          <a:pt x="334" y="182913"/>
                        </a:lnTo>
                        <a:cubicBezTo>
                          <a:pt x="333" y="181102"/>
                          <a:pt x="1800" y="179634"/>
                          <a:pt x="3612" y="179633"/>
                        </a:cubicBezTo>
                        <a:cubicBezTo>
                          <a:pt x="3613" y="179633"/>
                          <a:pt x="3615" y="179633"/>
                          <a:pt x="3616" y="179633"/>
                        </a:cubicBezTo>
                        <a:lnTo>
                          <a:pt x="59021" y="179633"/>
                        </a:lnTo>
                        <a:cubicBezTo>
                          <a:pt x="62660" y="174743"/>
                          <a:pt x="67662" y="171035"/>
                          <a:pt x="73401" y="168974"/>
                        </a:cubicBezTo>
                        <a:lnTo>
                          <a:pt x="73401" y="127028"/>
                        </a:lnTo>
                        <a:cubicBezTo>
                          <a:pt x="70728" y="126392"/>
                          <a:pt x="68166" y="125359"/>
                          <a:pt x="65800" y="123964"/>
                        </a:cubicBezTo>
                        <a:lnTo>
                          <a:pt x="52629" y="123964"/>
                        </a:lnTo>
                        <a:cubicBezTo>
                          <a:pt x="47788" y="123964"/>
                          <a:pt x="43863" y="120042"/>
                          <a:pt x="43863" y="115203"/>
                        </a:cubicBezTo>
                        <a:cubicBezTo>
                          <a:pt x="43863" y="110365"/>
                          <a:pt x="47788" y="106443"/>
                          <a:pt x="52629" y="106443"/>
                        </a:cubicBezTo>
                        <a:lnTo>
                          <a:pt x="57294" y="106443"/>
                        </a:lnTo>
                        <a:cubicBezTo>
                          <a:pt x="58491" y="101994"/>
                          <a:pt x="61412" y="98205"/>
                          <a:pt x="65412" y="95914"/>
                        </a:cubicBezTo>
                        <a:cubicBezTo>
                          <a:pt x="70368" y="92942"/>
                          <a:pt x="76041" y="91376"/>
                          <a:pt x="81822" y="91383"/>
                        </a:cubicBezTo>
                        <a:lnTo>
                          <a:pt x="82298" y="91383"/>
                        </a:lnTo>
                        <a:cubicBezTo>
                          <a:pt x="91924" y="90622"/>
                          <a:pt x="101143" y="95413"/>
                          <a:pt x="106048" y="103725"/>
                        </a:cubicBezTo>
                        <a:lnTo>
                          <a:pt x="136925" y="82623"/>
                        </a:lnTo>
                        <a:cubicBezTo>
                          <a:pt x="137189" y="82462"/>
                          <a:pt x="137463" y="82318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3" y="65900"/>
                          <a:pt x="162339" y="58842"/>
                          <a:pt x="162144" y="51681"/>
                        </a:cubicBezTo>
                        <a:cubicBezTo>
                          <a:pt x="160590" y="49437"/>
                          <a:pt x="159381" y="47668"/>
                          <a:pt x="159078" y="47194"/>
                        </a:cubicBezTo>
                        <a:lnTo>
                          <a:pt x="158819" y="46805"/>
                        </a:lnTo>
                        <a:cubicBezTo>
                          <a:pt x="158501" y="46332"/>
                          <a:pt x="158321" y="45778"/>
                          <a:pt x="158302" y="45208"/>
                        </a:cubicBezTo>
                        <a:lnTo>
                          <a:pt x="158215" y="43827"/>
                        </a:lnTo>
                        <a:cubicBezTo>
                          <a:pt x="158173" y="43282"/>
                          <a:pt x="158262" y="42735"/>
                          <a:pt x="158474" y="42231"/>
                        </a:cubicBezTo>
                        <a:lnTo>
                          <a:pt x="159855" y="39339"/>
                        </a:lnTo>
                        <a:lnTo>
                          <a:pt x="159855" y="36491"/>
                        </a:lnTo>
                        <a:cubicBezTo>
                          <a:pt x="158135" y="18127"/>
                          <a:pt x="171638" y="1848"/>
                          <a:pt x="190014" y="129"/>
                        </a:cubicBezTo>
                        <a:cubicBezTo>
                          <a:pt x="208391" y="-1590"/>
                          <a:pt x="224682" y="11903"/>
                          <a:pt x="226402" y="30266"/>
                        </a:cubicBezTo>
                        <a:cubicBezTo>
                          <a:pt x="226596" y="32337"/>
                          <a:pt x="226596" y="34421"/>
                          <a:pt x="226402" y="36491"/>
                        </a:cubicBezTo>
                        <a:lnTo>
                          <a:pt x="226402" y="40850"/>
                        </a:lnTo>
                        <a:lnTo>
                          <a:pt x="226964" y="42663"/>
                        </a:lnTo>
                        <a:cubicBezTo>
                          <a:pt x="227084" y="42994"/>
                          <a:pt x="227142" y="43345"/>
                          <a:pt x="227136" y="43698"/>
                        </a:cubicBezTo>
                        <a:cubicBezTo>
                          <a:pt x="227122" y="44058"/>
                          <a:pt x="227136" y="44419"/>
                          <a:pt x="227180" y="44776"/>
                        </a:cubicBezTo>
                        <a:lnTo>
                          <a:pt x="227309" y="45511"/>
                        </a:lnTo>
                        <a:cubicBezTo>
                          <a:pt x="227469" y="46413"/>
                          <a:pt x="227233" y="47340"/>
                          <a:pt x="226662" y="48056"/>
                        </a:cubicBezTo>
                        <a:lnTo>
                          <a:pt x="226230" y="48661"/>
                        </a:lnTo>
                        <a:cubicBezTo>
                          <a:pt x="225927" y="49049"/>
                          <a:pt x="224804" y="50473"/>
                          <a:pt x="223293" y="52285"/>
                        </a:cubicBezTo>
                        <a:cubicBezTo>
                          <a:pt x="223047" y="59319"/>
                          <a:pt x="221480" y="66243"/>
                          <a:pt x="218673" y="72698"/>
                        </a:cubicBezTo>
                        <a:lnTo>
                          <a:pt x="222602" y="74424"/>
                        </a:lnTo>
                        <a:lnTo>
                          <a:pt x="244410" y="83270"/>
                        </a:lnTo>
                        <a:lnTo>
                          <a:pt x="254386" y="87111"/>
                        </a:lnTo>
                        <a:cubicBezTo>
                          <a:pt x="255044" y="87381"/>
                          <a:pt x="255602" y="87848"/>
                          <a:pt x="255984" y="88449"/>
                        </a:cubicBezTo>
                        <a:lnTo>
                          <a:pt x="256976" y="90088"/>
                        </a:lnTo>
                        <a:lnTo>
                          <a:pt x="301154" y="133933"/>
                        </a:lnTo>
                        <a:cubicBezTo>
                          <a:pt x="305235" y="132241"/>
                          <a:pt x="309604" y="131347"/>
                          <a:pt x="314023" y="131300"/>
                        </a:cubicBezTo>
                        <a:lnTo>
                          <a:pt x="314498" y="131300"/>
                        </a:lnTo>
                        <a:cubicBezTo>
                          <a:pt x="328058" y="131300"/>
                          <a:pt x="338811" y="138852"/>
                          <a:pt x="339458" y="148562"/>
                        </a:cubicBezTo>
                        <a:lnTo>
                          <a:pt x="345158" y="148562"/>
                        </a:lnTo>
                        <a:cubicBezTo>
                          <a:pt x="350000" y="148562"/>
                          <a:pt x="353925" y="152484"/>
                          <a:pt x="353925" y="157322"/>
                        </a:cubicBezTo>
                        <a:cubicBezTo>
                          <a:pt x="353925" y="162160"/>
                          <a:pt x="350000" y="166082"/>
                          <a:pt x="345158" y="166082"/>
                        </a:cubicBezTo>
                        <a:lnTo>
                          <a:pt x="325251" y="166082"/>
                        </a:lnTo>
                        <a:cubicBezTo>
                          <a:pt x="324991" y="166169"/>
                          <a:pt x="324690" y="166298"/>
                          <a:pt x="324387" y="166384"/>
                        </a:cubicBezTo>
                        <a:lnTo>
                          <a:pt x="324387" y="170441"/>
                        </a:lnTo>
                        <a:cubicBezTo>
                          <a:pt x="329547" y="172269"/>
                          <a:pt x="334124" y="175443"/>
                          <a:pt x="337645" y="179633"/>
                        </a:cubicBezTo>
                        <a:lnTo>
                          <a:pt x="378065" y="179633"/>
                        </a:lnTo>
                        <a:cubicBezTo>
                          <a:pt x="379877" y="179632"/>
                          <a:pt x="381346" y="181099"/>
                          <a:pt x="381346" y="182909"/>
                        </a:cubicBezTo>
                        <a:cubicBezTo>
                          <a:pt x="381346" y="182910"/>
                          <a:pt x="381346" y="182911"/>
                          <a:pt x="381346" y="182912"/>
                        </a:cubicBezTo>
                        <a:close/>
                        <a:moveTo>
                          <a:pt x="374740" y="198663"/>
                        </a:moveTo>
                        <a:lnTo>
                          <a:pt x="374740" y="193830"/>
                        </a:lnTo>
                        <a:lnTo>
                          <a:pt x="6897" y="193830"/>
                        </a:lnTo>
                        <a:lnTo>
                          <a:pt x="6897" y="198663"/>
                        </a:lnTo>
                        <a:lnTo>
                          <a:pt x="374740" y="198663"/>
                        </a:lnTo>
                        <a:close/>
                        <a:moveTo>
                          <a:pt x="374740" y="190550"/>
                        </a:moveTo>
                        <a:lnTo>
                          <a:pt x="374740" y="186192"/>
                        </a:lnTo>
                        <a:lnTo>
                          <a:pt x="6897" y="186192"/>
                        </a:lnTo>
                        <a:lnTo>
                          <a:pt x="6897" y="190550"/>
                        </a:lnTo>
                        <a:close/>
                        <a:moveTo>
                          <a:pt x="353925" y="246219"/>
                        </a:moveTo>
                        <a:lnTo>
                          <a:pt x="353925" y="205222"/>
                        </a:lnTo>
                        <a:lnTo>
                          <a:pt x="33196" y="205222"/>
                        </a:lnTo>
                        <a:lnTo>
                          <a:pt x="33196" y="246219"/>
                        </a:lnTo>
                        <a:close/>
                        <a:moveTo>
                          <a:pt x="347361" y="157322"/>
                        </a:moveTo>
                        <a:cubicBezTo>
                          <a:pt x="347356" y="156108"/>
                          <a:pt x="346373" y="155126"/>
                          <a:pt x="345158" y="155121"/>
                        </a:cubicBezTo>
                        <a:lnTo>
                          <a:pt x="331124" y="155122"/>
                        </a:lnTo>
                        <a:lnTo>
                          <a:pt x="332161" y="152834"/>
                        </a:lnTo>
                        <a:cubicBezTo>
                          <a:pt x="332452" y="152143"/>
                          <a:pt x="332655" y="151418"/>
                          <a:pt x="332764" y="150676"/>
                        </a:cubicBezTo>
                        <a:cubicBezTo>
                          <a:pt x="332808" y="150417"/>
                          <a:pt x="332851" y="150159"/>
                          <a:pt x="332895" y="149856"/>
                        </a:cubicBezTo>
                        <a:lnTo>
                          <a:pt x="332895" y="149382"/>
                        </a:lnTo>
                        <a:cubicBezTo>
                          <a:pt x="332808" y="143038"/>
                          <a:pt x="324560" y="137859"/>
                          <a:pt x="314498" y="137859"/>
                        </a:cubicBezTo>
                        <a:lnTo>
                          <a:pt x="314066" y="137859"/>
                        </a:lnTo>
                        <a:cubicBezTo>
                          <a:pt x="312900" y="137903"/>
                          <a:pt x="311778" y="137989"/>
                          <a:pt x="310655" y="138119"/>
                        </a:cubicBezTo>
                        <a:lnTo>
                          <a:pt x="309359" y="138378"/>
                        </a:lnTo>
                        <a:cubicBezTo>
                          <a:pt x="308703" y="138465"/>
                          <a:pt x="308055" y="138595"/>
                          <a:pt x="307416" y="138766"/>
                        </a:cubicBezTo>
                        <a:cubicBezTo>
                          <a:pt x="306941" y="138895"/>
                          <a:pt x="306466" y="139025"/>
                          <a:pt x="305991" y="139197"/>
                        </a:cubicBezTo>
                        <a:cubicBezTo>
                          <a:pt x="305429" y="139370"/>
                          <a:pt x="304868" y="139542"/>
                          <a:pt x="304350" y="139758"/>
                        </a:cubicBezTo>
                        <a:cubicBezTo>
                          <a:pt x="303918" y="139930"/>
                          <a:pt x="303529" y="140146"/>
                          <a:pt x="303097" y="140319"/>
                        </a:cubicBezTo>
                        <a:cubicBezTo>
                          <a:pt x="302418" y="140630"/>
                          <a:pt x="301755" y="140976"/>
                          <a:pt x="301111" y="141355"/>
                        </a:cubicBezTo>
                        <a:lnTo>
                          <a:pt x="300031" y="142088"/>
                        </a:lnTo>
                        <a:lnTo>
                          <a:pt x="252787" y="95137"/>
                        </a:lnTo>
                        <a:lnTo>
                          <a:pt x="252529" y="95223"/>
                        </a:lnTo>
                        <a:lnTo>
                          <a:pt x="251665" y="93929"/>
                        </a:lnTo>
                        <a:lnTo>
                          <a:pt x="251622" y="93885"/>
                        </a:lnTo>
                        <a:lnTo>
                          <a:pt x="251536" y="93713"/>
                        </a:lnTo>
                        <a:lnTo>
                          <a:pt x="250974" y="92850"/>
                        </a:lnTo>
                        <a:lnTo>
                          <a:pt x="242424" y="89570"/>
                        </a:lnTo>
                        <a:lnTo>
                          <a:pt x="241992" y="89398"/>
                        </a:lnTo>
                        <a:lnTo>
                          <a:pt x="239271" y="88319"/>
                        </a:lnTo>
                        <a:lnTo>
                          <a:pt x="224718" y="148821"/>
                        </a:lnTo>
                        <a:cubicBezTo>
                          <a:pt x="226380" y="152019"/>
                          <a:pt x="227240" y="155573"/>
                          <a:pt x="227223" y="159177"/>
                        </a:cubicBezTo>
                        <a:lnTo>
                          <a:pt x="227223" y="182913"/>
                        </a:lnTo>
                        <a:lnTo>
                          <a:pt x="239746" y="182913"/>
                        </a:lnTo>
                        <a:lnTo>
                          <a:pt x="243935" y="138248"/>
                        </a:lnTo>
                        <a:lnTo>
                          <a:pt x="296965" y="178208"/>
                        </a:lnTo>
                        <a:cubicBezTo>
                          <a:pt x="299431" y="176177"/>
                          <a:pt x="302239" y="174600"/>
                          <a:pt x="305257" y="173548"/>
                        </a:cubicBezTo>
                        <a:cubicBezTo>
                          <a:pt x="305947" y="173289"/>
                          <a:pt x="306681" y="173073"/>
                          <a:pt x="307416" y="172857"/>
                        </a:cubicBezTo>
                        <a:lnTo>
                          <a:pt x="307416" y="164011"/>
                        </a:lnTo>
                        <a:cubicBezTo>
                          <a:pt x="306034" y="163712"/>
                          <a:pt x="304677" y="163307"/>
                          <a:pt x="303357" y="162802"/>
                        </a:cubicBezTo>
                        <a:lnTo>
                          <a:pt x="283362" y="162802"/>
                        </a:lnTo>
                        <a:cubicBezTo>
                          <a:pt x="280334" y="162802"/>
                          <a:pt x="277878" y="160349"/>
                          <a:pt x="277878" y="157322"/>
                        </a:cubicBezTo>
                        <a:cubicBezTo>
                          <a:pt x="277878" y="154295"/>
                          <a:pt x="280334" y="151842"/>
                          <a:pt x="283362" y="151842"/>
                        </a:cubicBezTo>
                        <a:lnTo>
                          <a:pt x="297700" y="152100"/>
                        </a:lnTo>
                        <a:cubicBezTo>
                          <a:pt x="297428" y="151382"/>
                          <a:pt x="297281" y="150623"/>
                          <a:pt x="297268" y="149856"/>
                        </a:cubicBezTo>
                        <a:lnTo>
                          <a:pt x="297268" y="149770"/>
                        </a:lnTo>
                        <a:cubicBezTo>
                          <a:pt x="297570" y="146801"/>
                          <a:pt x="299336" y="144178"/>
                          <a:pt x="301974" y="142779"/>
                        </a:cubicBezTo>
                        <a:cubicBezTo>
                          <a:pt x="305648" y="140610"/>
                          <a:pt x="309842" y="139477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11" y="143944"/>
                          <a:pt x="331253" y="149425"/>
                        </a:cubicBezTo>
                        <a:cubicBezTo>
                          <a:pt x="330980" y="152427"/>
                          <a:pt x="329210" y="155088"/>
                          <a:pt x="326546" y="156502"/>
                        </a:cubicBezTo>
                        <a:cubicBezTo>
                          <a:pt x="322871" y="158662"/>
                          <a:pt x="318676" y="159781"/>
                          <a:pt x="314412" y="159738"/>
                        </a:cubicBezTo>
                        <a:lnTo>
                          <a:pt x="314023" y="159782"/>
                        </a:lnTo>
                        <a:cubicBezTo>
                          <a:pt x="309051" y="159966"/>
                          <a:pt x="304169" y="158426"/>
                          <a:pt x="300203" y="155423"/>
                        </a:cubicBezTo>
                        <a:lnTo>
                          <a:pt x="283319" y="155122"/>
                        </a:lnTo>
                        <a:cubicBezTo>
                          <a:pt x="282103" y="155134"/>
                          <a:pt x="281127" y="156129"/>
                          <a:pt x="281139" y="157344"/>
                        </a:cubicBezTo>
                        <a:cubicBezTo>
                          <a:pt x="281151" y="158559"/>
                          <a:pt x="282146" y="159534"/>
                          <a:pt x="283362" y="159522"/>
                        </a:cubicBezTo>
                        <a:lnTo>
                          <a:pt x="304263" y="159653"/>
                        </a:lnTo>
                        <a:cubicBezTo>
                          <a:pt x="305896" y="160285"/>
                          <a:pt x="307589" y="160748"/>
                          <a:pt x="309316" y="161034"/>
                        </a:cubicBezTo>
                        <a:lnTo>
                          <a:pt x="310697" y="161248"/>
                        </a:lnTo>
                        <a:lnTo>
                          <a:pt x="310697" y="175533"/>
                        </a:lnTo>
                        <a:lnTo>
                          <a:pt x="309402" y="175792"/>
                        </a:lnTo>
                        <a:cubicBezTo>
                          <a:pt x="308358" y="175994"/>
                          <a:pt x="307332" y="176282"/>
                          <a:pt x="306336" y="176654"/>
                        </a:cubicBezTo>
                        <a:cubicBezTo>
                          <a:pt x="302690" y="177929"/>
                          <a:pt x="299413" y="180078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4"/>
                        </a:lnTo>
                        <a:cubicBezTo>
                          <a:pt x="330822" y="181920"/>
                          <a:pt x="330303" y="181531"/>
                          <a:pt x="329785" y="181100"/>
                        </a:cubicBezTo>
                        <a:cubicBezTo>
                          <a:pt x="329388" y="180717"/>
                          <a:pt x="328970" y="180357"/>
                          <a:pt x="328533" y="180021"/>
                        </a:cubicBezTo>
                        <a:cubicBezTo>
                          <a:pt x="327972" y="179633"/>
                          <a:pt x="327367" y="179288"/>
                          <a:pt x="326806" y="178899"/>
                        </a:cubicBezTo>
                        <a:cubicBezTo>
                          <a:pt x="326374" y="178640"/>
                          <a:pt x="325941" y="178338"/>
                          <a:pt x="325510" y="178079"/>
                        </a:cubicBezTo>
                        <a:cubicBezTo>
                          <a:pt x="324540" y="177595"/>
                          <a:pt x="323545" y="177164"/>
                          <a:pt x="322530" y="176785"/>
                        </a:cubicBezTo>
                        <a:lnTo>
                          <a:pt x="322185" y="176654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2"/>
                        </a:cubicBezTo>
                        <a:lnTo>
                          <a:pt x="317823" y="175533"/>
                        </a:lnTo>
                        <a:lnTo>
                          <a:pt x="317823" y="161163"/>
                        </a:lnTo>
                        <a:lnTo>
                          <a:pt x="319162" y="160904"/>
                        </a:lnTo>
                        <a:cubicBezTo>
                          <a:pt x="319723" y="160774"/>
                          <a:pt x="320285" y="160645"/>
                          <a:pt x="320802" y="160515"/>
                        </a:cubicBezTo>
                        <a:cubicBezTo>
                          <a:pt x="321607" y="160331"/>
                          <a:pt x="322400" y="160101"/>
                          <a:pt x="323178" y="159825"/>
                        </a:cubicBezTo>
                        <a:cubicBezTo>
                          <a:pt x="323400" y="159773"/>
                          <a:pt x="323617" y="159701"/>
                          <a:pt x="323825" y="159609"/>
                        </a:cubicBezTo>
                        <a:lnTo>
                          <a:pt x="324387" y="159522"/>
                        </a:lnTo>
                        <a:lnTo>
                          <a:pt x="345158" y="159522"/>
                        </a:lnTo>
                        <a:cubicBezTo>
                          <a:pt x="346372" y="159518"/>
                          <a:pt x="347356" y="158536"/>
                          <a:pt x="347361" y="157322"/>
                        </a:cubicBezTo>
                        <a:close/>
                        <a:moveTo>
                          <a:pt x="324775" y="153740"/>
                        </a:moveTo>
                        <a:cubicBezTo>
                          <a:pt x="325769" y="153136"/>
                          <a:pt x="328014" y="151496"/>
                          <a:pt x="327972" y="149468"/>
                        </a:cubicBezTo>
                        <a:cubicBezTo>
                          <a:pt x="327928" y="146318"/>
                          <a:pt x="322185" y="142779"/>
                          <a:pt x="314498" y="142779"/>
                        </a:cubicBezTo>
                        <a:lnTo>
                          <a:pt x="314152" y="142779"/>
                        </a:lnTo>
                        <a:cubicBezTo>
                          <a:pt x="310499" y="142759"/>
                          <a:pt x="306907" y="143713"/>
                          <a:pt x="303745" y="145541"/>
                        </a:cubicBezTo>
                        <a:cubicBezTo>
                          <a:pt x="302795" y="146145"/>
                          <a:pt x="300507" y="147785"/>
                          <a:pt x="300550" y="149814"/>
                        </a:cubicBezTo>
                        <a:cubicBezTo>
                          <a:pt x="300592" y="152963"/>
                          <a:pt x="306336" y="156459"/>
                          <a:pt x="314023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8" y="182054"/>
                          <a:pt x="293810" y="181233"/>
                          <a:pt x="294547" y="180453"/>
                        </a:cubicBezTo>
                        <a:lnTo>
                          <a:pt x="246656" y="144419"/>
                        </a:lnTo>
                        <a:lnTo>
                          <a:pt x="243029" y="182913"/>
                        </a:lnTo>
                        <a:close/>
                        <a:moveTo>
                          <a:pt x="221220" y="149295"/>
                        </a:moveTo>
                        <a:lnTo>
                          <a:pt x="236205" y="87024"/>
                        </a:lnTo>
                        <a:lnTo>
                          <a:pt x="230030" y="84522"/>
                        </a:lnTo>
                        <a:lnTo>
                          <a:pt x="215736" y="143987"/>
                        </a:lnTo>
                        <a:lnTo>
                          <a:pt x="214095" y="143470"/>
                        </a:lnTo>
                        <a:cubicBezTo>
                          <a:pt x="213071" y="143168"/>
                          <a:pt x="212010" y="143007"/>
                          <a:pt x="210942" y="142995"/>
                        </a:cubicBezTo>
                        <a:lnTo>
                          <a:pt x="169529" y="142995"/>
                        </a:lnTo>
                        <a:lnTo>
                          <a:pt x="155192" y="83270"/>
                        </a:lnTo>
                        <a:lnTo>
                          <a:pt x="148930" y="85385"/>
                        </a:lnTo>
                        <a:lnTo>
                          <a:pt x="163440" y="145714"/>
                        </a:lnTo>
                        <a:lnTo>
                          <a:pt x="162749" y="146361"/>
                        </a:lnTo>
                        <a:cubicBezTo>
                          <a:pt x="159416" y="149785"/>
                          <a:pt x="157596" y="154402"/>
                          <a:pt x="157697" y="159177"/>
                        </a:cubicBezTo>
                        <a:lnTo>
                          <a:pt x="157697" y="182913"/>
                        </a:lnTo>
                        <a:lnTo>
                          <a:pt x="223941" y="182913"/>
                        </a:lnTo>
                        <a:lnTo>
                          <a:pt x="223941" y="159177"/>
                        </a:lnTo>
                        <a:cubicBezTo>
                          <a:pt x="223965" y="155918"/>
                          <a:pt x="223147" y="152707"/>
                          <a:pt x="221565" y="149856"/>
                        </a:cubicBezTo>
                        <a:close/>
                        <a:moveTo>
                          <a:pt x="213360" y="139930"/>
                        </a:moveTo>
                        <a:lnTo>
                          <a:pt x="226920" y="83486"/>
                        </a:lnTo>
                        <a:lnTo>
                          <a:pt x="219968" y="80422"/>
                        </a:lnTo>
                        <a:lnTo>
                          <a:pt x="216470" y="78998"/>
                        </a:lnTo>
                        <a:lnTo>
                          <a:pt x="199066" y="99323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8"/>
                        </a:lnTo>
                        <a:lnTo>
                          <a:pt x="158302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3"/>
                          <a:pt x="213360" y="139931"/>
                        </a:cubicBezTo>
                        <a:close/>
                        <a:moveTo>
                          <a:pt x="220615" y="45165"/>
                        </a:moveTo>
                        <a:cubicBezTo>
                          <a:pt x="220580" y="44836"/>
                          <a:pt x="220566" y="44504"/>
                          <a:pt x="220573" y="44173"/>
                        </a:cubicBezTo>
                        <a:lnTo>
                          <a:pt x="219968" y="42403"/>
                        </a:lnTo>
                        <a:cubicBezTo>
                          <a:pt x="219932" y="42248"/>
                          <a:pt x="219918" y="42088"/>
                          <a:pt x="219925" y="41928"/>
                        </a:cubicBezTo>
                        <a:lnTo>
                          <a:pt x="219796" y="41626"/>
                        </a:lnTo>
                        <a:lnTo>
                          <a:pt x="219796" y="36491"/>
                        </a:lnTo>
                        <a:cubicBezTo>
                          <a:pt x="221510" y="21762"/>
                          <a:pt x="210951" y="8433"/>
                          <a:pt x="196212" y="6720"/>
                        </a:cubicBezTo>
                        <a:cubicBezTo>
                          <a:pt x="181472" y="5007"/>
                          <a:pt x="168134" y="15559"/>
                          <a:pt x="166420" y="30288"/>
                        </a:cubicBezTo>
                        <a:cubicBezTo>
                          <a:pt x="166180" y="32349"/>
                          <a:pt x="166180" y="34430"/>
                          <a:pt x="166420" y="36491"/>
                        </a:cubicBezTo>
                        <a:lnTo>
                          <a:pt x="166420" y="40030"/>
                        </a:lnTo>
                        <a:cubicBezTo>
                          <a:pt x="166397" y="40249"/>
                          <a:pt x="166354" y="40466"/>
                          <a:pt x="166291" y="40677"/>
                        </a:cubicBezTo>
                        <a:lnTo>
                          <a:pt x="166247" y="41109"/>
                        </a:lnTo>
                        <a:lnTo>
                          <a:pt x="166117" y="41411"/>
                        </a:lnTo>
                        <a:lnTo>
                          <a:pt x="164865" y="44086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6" y="46633"/>
                          <a:pt x="167413" y="47755"/>
                          <a:pt x="168276" y="48877"/>
                        </a:cubicBezTo>
                        <a:lnTo>
                          <a:pt x="168709" y="48877"/>
                        </a:lnTo>
                        <a:lnTo>
                          <a:pt x="168709" y="49437"/>
                        </a:lnTo>
                        <a:cubicBezTo>
                          <a:pt x="170842" y="52697"/>
                          <a:pt x="173497" y="55584"/>
                          <a:pt x="176568" y="57982"/>
                        </a:cubicBezTo>
                        <a:cubicBezTo>
                          <a:pt x="181142" y="59885"/>
                          <a:pt x="186089" y="60726"/>
                          <a:pt x="191035" y="60441"/>
                        </a:cubicBezTo>
                        <a:cubicBezTo>
                          <a:pt x="196779" y="60578"/>
                          <a:pt x="202504" y="59731"/>
                          <a:pt x="207963" y="57938"/>
                        </a:cubicBezTo>
                        <a:cubicBezTo>
                          <a:pt x="212807" y="54349"/>
                          <a:pt x="217073" y="50041"/>
                          <a:pt x="220615" y="45165"/>
                        </a:cubicBezTo>
                        <a:close/>
                        <a:moveTo>
                          <a:pt x="198851" y="94533"/>
                        </a:moveTo>
                        <a:lnTo>
                          <a:pt x="213231" y="77703"/>
                        </a:lnTo>
                        <a:lnTo>
                          <a:pt x="212886" y="77530"/>
                        </a:lnTo>
                        <a:lnTo>
                          <a:pt x="212842" y="77530"/>
                        </a:lnTo>
                        <a:lnTo>
                          <a:pt x="212368" y="77358"/>
                        </a:lnTo>
                        <a:cubicBezTo>
                          <a:pt x="208439" y="84154"/>
                          <a:pt x="201483" y="88649"/>
                          <a:pt x="193669" y="89441"/>
                        </a:cubicBezTo>
                        <a:close/>
                        <a:moveTo>
                          <a:pt x="211245" y="72914"/>
                        </a:moveTo>
                        <a:cubicBezTo>
                          <a:pt x="214176" y="67374"/>
                          <a:pt x="215939" y="61294"/>
                          <a:pt x="216427" y="55047"/>
                        </a:cubicBezTo>
                        <a:cubicBezTo>
                          <a:pt x="214402" y="57421"/>
                          <a:pt x="211975" y="59423"/>
                          <a:pt x="209258" y="60959"/>
                        </a:cubicBezTo>
                        <a:cubicBezTo>
                          <a:pt x="203394" y="62946"/>
                          <a:pt x="197225" y="63881"/>
                          <a:pt x="191035" y="63721"/>
                        </a:cubicBezTo>
                        <a:cubicBezTo>
                          <a:pt x="185536" y="63951"/>
                          <a:pt x="180054" y="62979"/>
                          <a:pt x="174970" y="60873"/>
                        </a:cubicBezTo>
                        <a:cubicBezTo>
                          <a:pt x="172695" y="59318"/>
                          <a:pt x="170683" y="57410"/>
                          <a:pt x="169010" y="55220"/>
                        </a:cubicBezTo>
                        <a:cubicBezTo>
                          <a:pt x="169551" y="61375"/>
                          <a:pt x="171313" y="67360"/>
                          <a:pt x="174193" y="72827"/>
                        </a:cubicBezTo>
                        <a:cubicBezTo>
                          <a:pt x="174280" y="72956"/>
                          <a:pt x="174236" y="73043"/>
                          <a:pt x="174280" y="73172"/>
                        </a:cubicBezTo>
                        <a:cubicBezTo>
                          <a:pt x="177883" y="83353"/>
                          <a:pt x="189064" y="88687"/>
                          <a:pt x="199252" y="85085"/>
                        </a:cubicBezTo>
                        <a:cubicBezTo>
                          <a:pt x="204807" y="83122"/>
                          <a:pt x="209180" y="78761"/>
                          <a:pt x="211158" y="73215"/>
                        </a:cubicBezTo>
                        <a:cubicBezTo>
                          <a:pt x="211202" y="73128"/>
                          <a:pt x="211158" y="72999"/>
                          <a:pt x="211245" y="72914"/>
                        </a:cubicBezTo>
                        <a:close/>
                        <a:moveTo>
                          <a:pt x="185119" y="95310"/>
                        </a:moveTo>
                        <a:lnTo>
                          <a:pt x="191812" y="89441"/>
                        </a:lnTo>
                        <a:cubicBezTo>
                          <a:pt x="183964" y="88651"/>
                          <a:pt x="176982" y="84117"/>
                          <a:pt x="173070" y="77272"/>
                        </a:cubicBezTo>
                        <a:lnTo>
                          <a:pt x="171688" y="77746"/>
                        </a:lnTo>
                        <a:close/>
                        <a:moveTo>
                          <a:pt x="159813" y="144677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3"/>
                        </a:lnTo>
                        <a:lnTo>
                          <a:pt x="114426" y="109723"/>
                        </a:lnTo>
                        <a:cubicBezTo>
                          <a:pt x="117455" y="109723"/>
                          <a:pt x="119911" y="112177"/>
                          <a:pt x="119911" y="115204"/>
                        </a:cubicBezTo>
                        <a:cubicBezTo>
                          <a:pt x="119911" y="118231"/>
                          <a:pt x="117455" y="120685"/>
                          <a:pt x="114426" y="120685"/>
                        </a:cubicBezTo>
                        <a:lnTo>
                          <a:pt x="96979" y="120771"/>
                        </a:lnTo>
                        <a:cubicBezTo>
                          <a:pt x="94924" y="122019"/>
                          <a:pt x="92698" y="122964"/>
                          <a:pt x="90372" y="123575"/>
                        </a:cubicBezTo>
                        <a:lnTo>
                          <a:pt x="90372" y="144074"/>
                        </a:lnTo>
                        <a:cubicBezTo>
                          <a:pt x="95900" y="142650"/>
                          <a:pt x="112699" y="137040"/>
                          <a:pt x="128504" y="130696"/>
                        </a:cubicBezTo>
                        <a:cubicBezTo>
                          <a:pt x="130525" y="129695"/>
                          <a:pt x="132891" y="129664"/>
                          <a:pt x="134938" y="130609"/>
                        </a:cubicBezTo>
                        <a:cubicBezTo>
                          <a:pt x="136469" y="131407"/>
                          <a:pt x="137584" y="132821"/>
                          <a:pt x="138005" y="134494"/>
                        </a:cubicBezTo>
                        <a:lnTo>
                          <a:pt x="142108" y="182913"/>
                        </a:lnTo>
                        <a:lnTo>
                          <a:pt x="154415" y="182913"/>
                        </a:lnTo>
                        <a:lnTo>
                          <a:pt x="154415" y="159177"/>
                        </a:lnTo>
                        <a:cubicBezTo>
                          <a:pt x="154328" y="153838"/>
                          <a:pt x="156256" y="148662"/>
                          <a:pt x="159813" y="144677"/>
                        </a:cubicBezTo>
                        <a:close/>
                        <a:moveTo>
                          <a:pt x="138825" y="182913"/>
                        </a:moveTo>
                        <a:lnTo>
                          <a:pt x="134766" y="135054"/>
                        </a:lnTo>
                        <a:cubicBezTo>
                          <a:pt x="134503" y="134390"/>
                          <a:pt x="134013" y="133840"/>
                          <a:pt x="133383" y="133501"/>
                        </a:cubicBezTo>
                        <a:cubicBezTo>
                          <a:pt x="132176" y="133081"/>
                          <a:pt x="130850" y="133174"/>
                          <a:pt x="129714" y="133760"/>
                        </a:cubicBezTo>
                        <a:cubicBezTo>
                          <a:pt x="116886" y="138974"/>
                          <a:pt x="103798" y="143525"/>
                          <a:pt x="90503" y="147396"/>
                        </a:cubicBezTo>
                        <a:lnTo>
                          <a:pt x="90372" y="146792"/>
                        </a:lnTo>
                        <a:lnTo>
                          <a:pt x="90372" y="171390"/>
                        </a:lnTo>
                        <a:cubicBezTo>
                          <a:pt x="91106" y="171606"/>
                          <a:pt x="91840" y="171822"/>
                          <a:pt x="92575" y="172081"/>
                        </a:cubicBezTo>
                        <a:cubicBezTo>
                          <a:pt x="98233" y="174081"/>
                          <a:pt x="103075" y="177887"/>
                          <a:pt x="106350" y="182913"/>
                        </a:cubicBezTo>
                        <a:close/>
                        <a:moveTo>
                          <a:pt x="116628" y="115203"/>
                        </a:moveTo>
                        <a:cubicBezTo>
                          <a:pt x="116623" y="113990"/>
                          <a:pt x="115640" y="113008"/>
                          <a:pt x="114426" y="113003"/>
                        </a:cubicBezTo>
                        <a:lnTo>
                          <a:pt x="100176" y="113003"/>
                        </a:lnTo>
                        <a:lnTo>
                          <a:pt x="100564" y="111061"/>
                        </a:lnTo>
                        <a:cubicBezTo>
                          <a:pt x="100677" y="110536"/>
                          <a:pt x="100735" y="110001"/>
                          <a:pt x="100737" y="109465"/>
                        </a:cubicBezTo>
                        <a:cubicBezTo>
                          <a:pt x="100736" y="109101"/>
                          <a:pt x="100693" y="108739"/>
                          <a:pt x="100607" y="108385"/>
                        </a:cubicBezTo>
                        <a:cubicBezTo>
                          <a:pt x="99657" y="102430"/>
                          <a:pt x="91798" y="97942"/>
                          <a:pt x="82298" y="97942"/>
                        </a:cubicBezTo>
                        <a:lnTo>
                          <a:pt x="81909" y="97986"/>
                        </a:lnTo>
                        <a:cubicBezTo>
                          <a:pt x="81114" y="97998"/>
                          <a:pt x="80321" y="98056"/>
                          <a:pt x="79533" y="98158"/>
                        </a:cubicBezTo>
                        <a:cubicBezTo>
                          <a:pt x="79114" y="98145"/>
                          <a:pt x="78695" y="98174"/>
                          <a:pt x="78281" y="98244"/>
                        </a:cubicBezTo>
                        <a:cubicBezTo>
                          <a:pt x="75112" y="98625"/>
                          <a:pt x="72054" y="99653"/>
                          <a:pt x="69299" y="101266"/>
                        </a:cubicBezTo>
                        <a:cubicBezTo>
                          <a:pt x="69170" y="101351"/>
                          <a:pt x="69039" y="101395"/>
                          <a:pt x="68910" y="101480"/>
                        </a:cubicBezTo>
                        <a:cubicBezTo>
                          <a:pt x="66251" y="102938"/>
                          <a:pt x="64325" y="105443"/>
                          <a:pt x="63599" y="108385"/>
                        </a:cubicBezTo>
                        <a:cubicBezTo>
                          <a:pt x="63484" y="108910"/>
                          <a:pt x="63426" y="109445"/>
                          <a:pt x="63426" y="109982"/>
                        </a:cubicBezTo>
                        <a:cubicBezTo>
                          <a:pt x="63433" y="110358"/>
                          <a:pt x="63462" y="110732"/>
                          <a:pt x="63512" y="111104"/>
                        </a:cubicBezTo>
                        <a:lnTo>
                          <a:pt x="63857" y="113003"/>
                        </a:lnTo>
                        <a:lnTo>
                          <a:pt x="52629" y="113003"/>
                        </a:lnTo>
                        <a:cubicBezTo>
                          <a:pt x="51413" y="113003"/>
                          <a:pt x="50427" y="113988"/>
                          <a:pt x="50427" y="115204"/>
                        </a:cubicBezTo>
                        <a:cubicBezTo>
                          <a:pt x="50427" y="116419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6" y="117663"/>
                        </a:lnTo>
                        <a:cubicBezTo>
                          <a:pt x="68392" y="117837"/>
                          <a:pt x="68607" y="117923"/>
                          <a:pt x="68781" y="118052"/>
                        </a:cubicBezTo>
                        <a:cubicBezTo>
                          <a:pt x="69674" y="118618"/>
                          <a:pt x="70613" y="119109"/>
                          <a:pt x="71588" y="119520"/>
                        </a:cubicBezTo>
                        <a:cubicBezTo>
                          <a:pt x="71691" y="119554"/>
                          <a:pt x="71793" y="119598"/>
                          <a:pt x="71889" y="119649"/>
                        </a:cubicBezTo>
                        <a:cubicBezTo>
                          <a:pt x="73026" y="120098"/>
                          <a:pt x="74196" y="120458"/>
                          <a:pt x="75388" y="120727"/>
                        </a:cubicBezTo>
                        <a:cubicBezTo>
                          <a:pt x="75690" y="120814"/>
                          <a:pt x="75949" y="120857"/>
                          <a:pt x="76251" y="120943"/>
                        </a:cubicBezTo>
                        <a:cubicBezTo>
                          <a:pt x="76510" y="120987"/>
                          <a:pt x="76770" y="121030"/>
                          <a:pt x="77072" y="121073"/>
                        </a:cubicBezTo>
                        <a:cubicBezTo>
                          <a:pt x="77547" y="121159"/>
                          <a:pt x="78022" y="121246"/>
                          <a:pt x="78540" y="121288"/>
                        </a:cubicBezTo>
                        <a:lnTo>
                          <a:pt x="79965" y="121461"/>
                        </a:lnTo>
                        <a:lnTo>
                          <a:pt x="79965" y="174022"/>
                        </a:lnTo>
                        <a:lnTo>
                          <a:pt x="78670" y="174325"/>
                        </a:lnTo>
                        <a:cubicBezTo>
                          <a:pt x="77656" y="174517"/>
                          <a:pt x="76659" y="174791"/>
                          <a:pt x="75690" y="175144"/>
                        </a:cubicBezTo>
                        <a:cubicBezTo>
                          <a:pt x="75642" y="175139"/>
                          <a:pt x="75595" y="175154"/>
                          <a:pt x="75560" y="175188"/>
                        </a:cubicBezTo>
                        <a:lnTo>
                          <a:pt x="75431" y="175231"/>
                        </a:lnTo>
                        <a:cubicBezTo>
                          <a:pt x="74219" y="175657"/>
                          <a:pt x="73048" y="176191"/>
                          <a:pt x="71933" y="176828"/>
                        </a:cubicBezTo>
                        <a:cubicBezTo>
                          <a:pt x="71457" y="177086"/>
                          <a:pt x="70983" y="177475"/>
                          <a:pt x="70507" y="177777"/>
                        </a:cubicBezTo>
                        <a:cubicBezTo>
                          <a:pt x="69860" y="178208"/>
                          <a:pt x="69212" y="178597"/>
                          <a:pt x="68651" y="179028"/>
                        </a:cubicBezTo>
                        <a:cubicBezTo>
                          <a:pt x="68133" y="179417"/>
                          <a:pt x="67744" y="179891"/>
                          <a:pt x="67268" y="180323"/>
                        </a:cubicBezTo>
                        <a:cubicBezTo>
                          <a:pt x="66719" y="180793"/>
                          <a:pt x="66200" y="181297"/>
                          <a:pt x="65715" y="181833"/>
                        </a:cubicBezTo>
                        <a:cubicBezTo>
                          <a:pt x="65412" y="182178"/>
                          <a:pt x="65153" y="182566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0"/>
                          <a:pt x="95704" y="176679"/>
                          <a:pt x="91453" y="175187"/>
                        </a:cubicBezTo>
                        <a:cubicBezTo>
                          <a:pt x="90456" y="174815"/>
                          <a:pt x="89431" y="174526"/>
                          <a:pt x="88386" y="174325"/>
                        </a:cubicBezTo>
                        <a:lnTo>
                          <a:pt x="87090" y="174022"/>
                        </a:lnTo>
                        <a:lnTo>
                          <a:pt x="87090" y="121030"/>
                        </a:lnTo>
                        <a:lnTo>
                          <a:pt x="88343" y="120727"/>
                        </a:lnTo>
                        <a:cubicBezTo>
                          <a:pt x="90762" y="120192"/>
                          <a:pt x="93080" y="119275"/>
                          <a:pt x="95209" y="118009"/>
                        </a:cubicBezTo>
                        <a:lnTo>
                          <a:pt x="96072" y="117405"/>
                        </a:lnTo>
                        <a:lnTo>
                          <a:pt x="114426" y="117405"/>
                        </a:lnTo>
                        <a:cubicBezTo>
                          <a:pt x="115640" y="117400"/>
                          <a:pt x="116623" y="116417"/>
                          <a:pt x="116628" y="11520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88" name="Google Shape;3088;g2db7ae8c4ba_1_11"/>
                  <p:cNvSpPr/>
                  <p:nvPr/>
                </p:nvSpPr>
                <p:spPr>
                  <a:xfrm>
                    <a:off x="5030321" y="2947048"/>
                    <a:ext cx="34028" cy="20283"/>
                  </a:xfrm>
                  <a:custGeom>
                    <a:rect b="b" l="l" r="r" t="t"/>
                    <a:pathLst>
                      <a:path extrusionOk="0" h="20283" w="34028">
                        <a:moveTo>
                          <a:pt x="34362" y="9906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4"/>
                        </a:cubicBezTo>
                        <a:lnTo>
                          <a:pt x="17089" y="20264"/>
                        </a:lnTo>
                        <a:cubicBezTo>
                          <a:pt x="7934" y="20264"/>
                          <a:pt x="421" y="15819"/>
                          <a:pt x="334" y="10338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6"/>
                          <a:pt x="12954" y="-24"/>
                          <a:pt x="17218" y="24"/>
                        </a:cubicBezTo>
                        <a:lnTo>
                          <a:pt x="17565" y="-19"/>
                        </a:lnTo>
                        <a:cubicBezTo>
                          <a:pt x="26762" y="-19"/>
                          <a:pt x="34277" y="4426"/>
                          <a:pt x="34362" y="9906"/>
                        </a:cubicBezTo>
                        <a:close/>
                        <a:moveTo>
                          <a:pt x="27843" y="14223"/>
                        </a:moveTo>
                        <a:cubicBezTo>
                          <a:pt x="28835" y="13618"/>
                          <a:pt x="31081" y="11978"/>
                          <a:pt x="31081" y="9950"/>
                        </a:cubicBezTo>
                        <a:cubicBezTo>
                          <a:pt x="31038" y="6800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5"/>
                          <a:pt x="9983" y="4185"/>
                          <a:pt x="6811" y="6023"/>
                        </a:cubicBezTo>
                        <a:cubicBezTo>
                          <a:pt x="5861" y="6628"/>
                          <a:pt x="3573" y="8310"/>
                          <a:pt x="3616" y="10295"/>
                        </a:cubicBezTo>
                        <a:cubicBezTo>
                          <a:pt x="3659" y="13446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6"/>
                          <a:pt x="24685" y="16062"/>
                          <a:pt x="27843" y="1422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89" name="Google Shape;3089;g2db7ae8c4ba_1_11"/>
                <p:cNvGrpSpPr/>
                <p:nvPr/>
              </p:nvGrpSpPr>
              <p:grpSpPr>
                <a:xfrm>
                  <a:off x="3627127" y="1121924"/>
                  <a:ext cx="320728" cy="239680"/>
                  <a:chOff x="5409202" y="2853849"/>
                  <a:chExt cx="320728" cy="239680"/>
                </a:xfrm>
              </p:grpSpPr>
              <p:sp>
                <p:nvSpPr>
                  <p:cNvPr id="3090" name="Google Shape;3090;g2db7ae8c4ba_1_11"/>
                  <p:cNvSpPr/>
                  <p:nvPr/>
                </p:nvSpPr>
                <p:spPr>
                  <a:xfrm>
                    <a:off x="5409202" y="3052533"/>
                    <a:ext cx="320728" cy="40996"/>
                  </a:xfrm>
                  <a:custGeom>
                    <a:rect b="b" l="l" r="r" t="t"/>
                    <a:pathLst>
                      <a:path extrusionOk="0" h="40996" w="320728">
                        <a:moveTo>
                          <a:pt x="0" y="0"/>
                        </a:moveTo>
                        <a:lnTo>
                          <a:pt x="320728" y="0"/>
                        </a:lnTo>
                        <a:lnTo>
                          <a:pt x="320728" y="40997"/>
                        </a:lnTo>
                        <a:lnTo>
                          <a:pt x="0" y="40997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91" name="Google Shape;3091;g2db7ae8c4ba_1_11"/>
                  <p:cNvSpPr/>
                  <p:nvPr/>
                </p:nvSpPr>
                <p:spPr>
                  <a:xfrm>
                    <a:off x="5524935" y="2930581"/>
                    <a:ext cx="87275" cy="99641"/>
                  </a:xfrm>
                  <a:custGeom>
                    <a:rect b="b" l="l" r="r" t="t"/>
                    <a:pathLst>
                      <a:path extrusionOk="0" h="99641" w="87275">
                        <a:moveTo>
                          <a:pt x="87609" y="3735"/>
                        </a:moveTo>
                        <a:lnTo>
                          <a:pt x="72623" y="66006"/>
                        </a:lnTo>
                        <a:lnTo>
                          <a:pt x="72970" y="66567"/>
                        </a:lnTo>
                        <a:cubicBezTo>
                          <a:pt x="74550" y="69418"/>
                          <a:pt x="75368" y="72629"/>
                          <a:pt x="75344" y="75888"/>
                        </a:cubicBezTo>
                        <a:lnTo>
                          <a:pt x="75344" y="99623"/>
                        </a:lnTo>
                        <a:lnTo>
                          <a:pt x="9100" y="99623"/>
                        </a:lnTo>
                        <a:lnTo>
                          <a:pt x="9100" y="75888"/>
                        </a:lnTo>
                        <a:cubicBezTo>
                          <a:pt x="9000" y="71113"/>
                          <a:pt x="10820" y="66496"/>
                          <a:pt x="14152" y="63071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6"/>
                        </a:lnTo>
                        <a:lnTo>
                          <a:pt x="62346" y="59706"/>
                        </a:lnTo>
                        <a:cubicBezTo>
                          <a:pt x="63414" y="59719"/>
                          <a:pt x="64474" y="59878"/>
                          <a:pt x="65499" y="60181"/>
                        </a:cubicBezTo>
                        <a:lnTo>
                          <a:pt x="67139" y="60698"/>
                        </a:lnTo>
                        <a:lnTo>
                          <a:pt x="81433" y="1232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92" name="Google Shape;3092;g2db7ae8c4ba_1_11"/>
                  <p:cNvSpPr/>
                  <p:nvPr/>
                </p:nvSpPr>
                <p:spPr>
                  <a:xfrm>
                    <a:off x="5540869" y="2853849"/>
                    <a:ext cx="55751" cy="53957"/>
                  </a:xfrm>
                  <a:custGeom>
                    <a:rect b="b" l="l" r="r" t="t"/>
                    <a:pathLst>
                      <a:path extrusionOk="0" h="53957" w="55751">
                        <a:moveTo>
                          <a:pt x="56042" y="37615"/>
                        </a:moveTo>
                        <a:cubicBezTo>
                          <a:pt x="56035" y="37946"/>
                          <a:pt x="56049" y="38278"/>
                          <a:pt x="56085" y="38608"/>
                        </a:cubicBezTo>
                        <a:cubicBezTo>
                          <a:pt x="52542" y="43484"/>
                          <a:pt x="48276" y="47792"/>
                          <a:pt x="43432" y="51381"/>
                        </a:cubicBezTo>
                        <a:cubicBezTo>
                          <a:pt x="37973" y="53174"/>
                          <a:pt x="32248" y="54021"/>
                          <a:pt x="26504" y="53884"/>
                        </a:cubicBezTo>
                        <a:cubicBezTo>
                          <a:pt x="21557" y="54168"/>
                          <a:pt x="16611" y="53327"/>
                          <a:pt x="12037" y="51425"/>
                        </a:cubicBezTo>
                        <a:cubicBezTo>
                          <a:pt x="8966" y="49027"/>
                          <a:pt x="6310" y="46140"/>
                          <a:pt x="4177" y="42880"/>
                        </a:cubicBezTo>
                        <a:lnTo>
                          <a:pt x="4177" y="42319"/>
                        </a:lnTo>
                        <a:lnTo>
                          <a:pt x="3745" y="42319"/>
                        </a:lnTo>
                        <a:cubicBezTo>
                          <a:pt x="2882" y="41196"/>
                          <a:pt x="2104" y="40075"/>
                          <a:pt x="1456" y="39125"/>
                        </a:cubicBezTo>
                        <a:lnTo>
                          <a:pt x="1414" y="39083"/>
                        </a:lnTo>
                        <a:cubicBezTo>
                          <a:pt x="1025" y="38522"/>
                          <a:pt x="679" y="37960"/>
                          <a:pt x="334" y="37529"/>
                        </a:cubicBezTo>
                        <a:lnTo>
                          <a:pt x="1587" y="34854"/>
                        </a:lnTo>
                        <a:lnTo>
                          <a:pt x="1716" y="34551"/>
                        </a:lnTo>
                        <a:lnTo>
                          <a:pt x="1759" y="34120"/>
                        </a:lnTo>
                        <a:cubicBezTo>
                          <a:pt x="1823" y="33909"/>
                          <a:pt x="1866" y="33692"/>
                          <a:pt x="1889" y="33472"/>
                        </a:cubicBezTo>
                        <a:lnTo>
                          <a:pt x="1889" y="29934"/>
                        </a:lnTo>
                        <a:cubicBezTo>
                          <a:pt x="174" y="15205"/>
                          <a:pt x="10733" y="1876"/>
                          <a:pt x="25473" y="163"/>
                        </a:cubicBezTo>
                        <a:cubicBezTo>
                          <a:pt x="40212" y="-1550"/>
                          <a:pt x="53550" y="9002"/>
                          <a:pt x="55264" y="23731"/>
                        </a:cubicBezTo>
                        <a:cubicBezTo>
                          <a:pt x="55504" y="25792"/>
                          <a:pt x="55504" y="27873"/>
                          <a:pt x="55264" y="29934"/>
                        </a:cubicBezTo>
                        <a:lnTo>
                          <a:pt x="55264" y="35069"/>
                        </a:lnTo>
                        <a:lnTo>
                          <a:pt x="55393" y="35371"/>
                        </a:lnTo>
                        <a:cubicBezTo>
                          <a:pt x="55386" y="35531"/>
                          <a:pt x="55401" y="35691"/>
                          <a:pt x="55437" y="35846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93" name="Google Shape;3093;g2db7ae8c4ba_1_11"/>
                <p:cNvGrpSpPr/>
                <p:nvPr/>
              </p:nvGrpSpPr>
              <p:grpSpPr>
                <a:xfrm>
                  <a:off x="3594313" y="1115522"/>
                  <a:ext cx="381012" cy="256076"/>
                  <a:chOff x="5376388" y="2847447"/>
                  <a:chExt cx="381012" cy="256076"/>
                </a:xfrm>
              </p:grpSpPr>
              <p:sp>
                <p:nvSpPr>
                  <p:cNvPr id="3094" name="Google Shape;3094;g2db7ae8c4ba_1_11"/>
                  <p:cNvSpPr/>
                  <p:nvPr/>
                </p:nvSpPr>
                <p:spPr>
                  <a:xfrm>
                    <a:off x="5376388" y="2847447"/>
                    <a:ext cx="381012" cy="256076"/>
                  </a:xfrm>
                  <a:custGeom>
                    <a:rect b="b" l="l" r="r" t="t"/>
                    <a:pathLst>
                      <a:path extrusionOk="0" h="256076" w="381012">
                        <a:moveTo>
                          <a:pt x="381347" y="182913"/>
                        </a:moveTo>
                        <a:lnTo>
                          <a:pt x="381347" y="201943"/>
                        </a:lnTo>
                        <a:cubicBezTo>
                          <a:pt x="381347" y="203754"/>
                          <a:pt x="379879" y="205222"/>
                          <a:pt x="378068" y="205222"/>
                        </a:cubicBezTo>
                        <a:cubicBezTo>
                          <a:pt x="378067" y="205222"/>
                          <a:pt x="378065" y="205222"/>
                          <a:pt x="378064" y="205222"/>
                        </a:cubicBezTo>
                        <a:lnTo>
                          <a:pt x="363814" y="205222"/>
                        </a:lnTo>
                        <a:lnTo>
                          <a:pt x="363814" y="247816"/>
                        </a:lnTo>
                        <a:cubicBezTo>
                          <a:pt x="364088" y="248335"/>
                          <a:pt x="364236" y="248912"/>
                          <a:pt x="364246" y="249499"/>
                        </a:cubicBezTo>
                        <a:lnTo>
                          <a:pt x="364246" y="252778"/>
                        </a:lnTo>
                        <a:cubicBezTo>
                          <a:pt x="364247" y="254589"/>
                          <a:pt x="362778" y="256057"/>
                          <a:pt x="360966" y="256058"/>
                        </a:cubicBezTo>
                        <a:cubicBezTo>
                          <a:pt x="360965" y="256058"/>
                          <a:pt x="360965" y="256058"/>
                          <a:pt x="360964" y="256058"/>
                        </a:cubicBezTo>
                        <a:lnTo>
                          <a:pt x="28273" y="256058"/>
                        </a:lnTo>
                        <a:cubicBezTo>
                          <a:pt x="26014" y="255181"/>
                          <a:pt x="24228" y="253396"/>
                          <a:pt x="23351" y="251138"/>
                        </a:cubicBezTo>
                        <a:lnTo>
                          <a:pt x="23351" y="205222"/>
                        </a:lnTo>
                        <a:lnTo>
                          <a:pt x="3615" y="205222"/>
                        </a:lnTo>
                        <a:cubicBezTo>
                          <a:pt x="1804" y="205223"/>
                          <a:pt x="334" y="203756"/>
                          <a:pt x="334" y="201946"/>
                        </a:cubicBezTo>
                        <a:cubicBezTo>
                          <a:pt x="334" y="201945"/>
                          <a:pt x="334" y="201944"/>
                          <a:pt x="334" y="201943"/>
                        </a:cubicBezTo>
                        <a:lnTo>
                          <a:pt x="334" y="182913"/>
                        </a:lnTo>
                        <a:cubicBezTo>
                          <a:pt x="332" y="181102"/>
                          <a:pt x="1800" y="179634"/>
                          <a:pt x="3612" y="179633"/>
                        </a:cubicBezTo>
                        <a:cubicBezTo>
                          <a:pt x="3613" y="179633"/>
                          <a:pt x="3614" y="179633"/>
                          <a:pt x="3615" y="179633"/>
                        </a:cubicBezTo>
                        <a:lnTo>
                          <a:pt x="59020" y="179633"/>
                        </a:lnTo>
                        <a:cubicBezTo>
                          <a:pt x="62659" y="174743"/>
                          <a:pt x="67662" y="171035"/>
                          <a:pt x="73401" y="168974"/>
                        </a:cubicBezTo>
                        <a:lnTo>
                          <a:pt x="73401" y="127028"/>
                        </a:lnTo>
                        <a:cubicBezTo>
                          <a:pt x="70728" y="126392"/>
                          <a:pt x="68166" y="125360"/>
                          <a:pt x="65800" y="123964"/>
                        </a:cubicBezTo>
                        <a:lnTo>
                          <a:pt x="52629" y="123964"/>
                        </a:lnTo>
                        <a:cubicBezTo>
                          <a:pt x="47788" y="123964"/>
                          <a:pt x="43863" y="120042"/>
                          <a:pt x="43863" y="115203"/>
                        </a:cubicBezTo>
                        <a:cubicBezTo>
                          <a:pt x="43863" y="110365"/>
                          <a:pt x="47788" y="106443"/>
                          <a:pt x="52629" y="106443"/>
                        </a:cubicBezTo>
                        <a:lnTo>
                          <a:pt x="57293" y="106443"/>
                        </a:lnTo>
                        <a:cubicBezTo>
                          <a:pt x="58490" y="101994"/>
                          <a:pt x="61412" y="98205"/>
                          <a:pt x="65412" y="95914"/>
                        </a:cubicBezTo>
                        <a:cubicBezTo>
                          <a:pt x="70368" y="92942"/>
                          <a:pt x="76041" y="91376"/>
                          <a:pt x="81822" y="91383"/>
                        </a:cubicBezTo>
                        <a:lnTo>
                          <a:pt x="82296" y="91383"/>
                        </a:lnTo>
                        <a:cubicBezTo>
                          <a:pt x="91924" y="90621"/>
                          <a:pt x="101143" y="95412"/>
                          <a:pt x="106047" y="103725"/>
                        </a:cubicBezTo>
                        <a:lnTo>
                          <a:pt x="136924" y="82623"/>
                        </a:lnTo>
                        <a:cubicBezTo>
                          <a:pt x="137188" y="82462"/>
                          <a:pt x="137463" y="82318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2" y="65900"/>
                          <a:pt x="162339" y="58842"/>
                          <a:pt x="162144" y="51681"/>
                        </a:cubicBezTo>
                        <a:cubicBezTo>
                          <a:pt x="160589" y="49437"/>
                          <a:pt x="159380" y="47668"/>
                          <a:pt x="159078" y="47194"/>
                        </a:cubicBezTo>
                        <a:lnTo>
                          <a:pt x="158818" y="46805"/>
                        </a:lnTo>
                        <a:cubicBezTo>
                          <a:pt x="158500" y="46332"/>
                          <a:pt x="158321" y="45778"/>
                          <a:pt x="158301" y="45208"/>
                        </a:cubicBezTo>
                        <a:lnTo>
                          <a:pt x="158215" y="43827"/>
                        </a:lnTo>
                        <a:cubicBezTo>
                          <a:pt x="158173" y="43282"/>
                          <a:pt x="158262" y="42735"/>
                          <a:pt x="158473" y="42231"/>
                        </a:cubicBezTo>
                        <a:lnTo>
                          <a:pt x="159855" y="39339"/>
                        </a:lnTo>
                        <a:lnTo>
                          <a:pt x="159855" y="36491"/>
                        </a:lnTo>
                        <a:cubicBezTo>
                          <a:pt x="158135" y="18127"/>
                          <a:pt x="171638" y="1848"/>
                          <a:pt x="190014" y="129"/>
                        </a:cubicBezTo>
                        <a:cubicBezTo>
                          <a:pt x="208391" y="-1590"/>
                          <a:pt x="224682" y="11903"/>
                          <a:pt x="226402" y="30266"/>
                        </a:cubicBezTo>
                        <a:cubicBezTo>
                          <a:pt x="226596" y="32337"/>
                          <a:pt x="226596" y="34421"/>
                          <a:pt x="226402" y="36491"/>
                        </a:cubicBezTo>
                        <a:lnTo>
                          <a:pt x="226402" y="40850"/>
                        </a:lnTo>
                        <a:lnTo>
                          <a:pt x="226964" y="42663"/>
                        </a:lnTo>
                        <a:cubicBezTo>
                          <a:pt x="227084" y="42994"/>
                          <a:pt x="227142" y="43345"/>
                          <a:pt x="227136" y="43698"/>
                        </a:cubicBezTo>
                        <a:cubicBezTo>
                          <a:pt x="227122" y="44058"/>
                          <a:pt x="227136" y="44419"/>
                          <a:pt x="227179" y="44776"/>
                        </a:cubicBezTo>
                        <a:lnTo>
                          <a:pt x="227309" y="45511"/>
                        </a:lnTo>
                        <a:cubicBezTo>
                          <a:pt x="227468" y="46413"/>
                          <a:pt x="227232" y="47340"/>
                          <a:pt x="226661" y="48056"/>
                        </a:cubicBezTo>
                        <a:lnTo>
                          <a:pt x="226229" y="48661"/>
                        </a:lnTo>
                        <a:cubicBezTo>
                          <a:pt x="225927" y="49049"/>
                          <a:pt x="224804" y="50473"/>
                          <a:pt x="223293" y="52285"/>
                        </a:cubicBezTo>
                        <a:cubicBezTo>
                          <a:pt x="223047" y="59319"/>
                          <a:pt x="221479" y="66243"/>
                          <a:pt x="218672" y="72698"/>
                        </a:cubicBezTo>
                        <a:lnTo>
                          <a:pt x="222602" y="74424"/>
                        </a:lnTo>
                        <a:lnTo>
                          <a:pt x="244410" y="83270"/>
                        </a:lnTo>
                        <a:lnTo>
                          <a:pt x="254386" y="87111"/>
                        </a:lnTo>
                        <a:cubicBezTo>
                          <a:pt x="255044" y="87381"/>
                          <a:pt x="255601" y="87848"/>
                          <a:pt x="255983" y="88449"/>
                        </a:cubicBezTo>
                        <a:lnTo>
                          <a:pt x="256976" y="90088"/>
                        </a:lnTo>
                        <a:lnTo>
                          <a:pt x="301154" y="133933"/>
                        </a:lnTo>
                        <a:cubicBezTo>
                          <a:pt x="305235" y="132241"/>
                          <a:pt x="309603" y="131347"/>
                          <a:pt x="314022" y="131300"/>
                        </a:cubicBezTo>
                        <a:lnTo>
                          <a:pt x="314498" y="131300"/>
                        </a:lnTo>
                        <a:cubicBezTo>
                          <a:pt x="328058" y="131300"/>
                          <a:pt x="338810" y="138852"/>
                          <a:pt x="339458" y="148562"/>
                        </a:cubicBezTo>
                        <a:lnTo>
                          <a:pt x="345158" y="148562"/>
                        </a:lnTo>
                        <a:cubicBezTo>
                          <a:pt x="350000" y="148562"/>
                          <a:pt x="353925" y="152484"/>
                          <a:pt x="353925" y="157322"/>
                        </a:cubicBezTo>
                        <a:cubicBezTo>
                          <a:pt x="353925" y="162160"/>
                          <a:pt x="350000" y="166082"/>
                          <a:pt x="345158" y="166082"/>
                        </a:cubicBezTo>
                        <a:lnTo>
                          <a:pt x="325251" y="166082"/>
                        </a:lnTo>
                        <a:cubicBezTo>
                          <a:pt x="324991" y="166169"/>
                          <a:pt x="324688" y="166298"/>
                          <a:pt x="324387" y="166384"/>
                        </a:cubicBezTo>
                        <a:lnTo>
                          <a:pt x="324387" y="170441"/>
                        </a:lnTo>
                        <a:cubicBezTo>
                          <a:pt x="329547" y="172269"/>
                          <a:pt x="334124" y="175443"/>
                          <a:pt x="337644" y="179633"/>
                        </a:cubicBezTo>
                        <a:lnTo>
                          <a:pt x="378064" y="179633"/>
                        </a:lnTo>
                        <a:cubicBezTo>
                          <a:pt x="379876" y="179632"/>
                          <a:pt x="381345" y="181098"/>
                          <a:pt x="381347" y="182909"/>
                        </a:cubicBezTo>
                        <a:cubicBezTo>
                          <a:pt x="381347" y="182910"/>
                          <a:pt x="381347" y="182911"/>
                          <a:pt x="381347" y="182912"/>
                        </a:cubicBezTo>
                        <a:close/>
                        <a:moveTo>
                          <a:pt x="374740" y="198663"/>
                        </a:moveTo>
                        <a:lnTo>
                          <a:pt x="374740" y="193830"/>
                        </a:lnTo>
                        <a:lnTo>
                          <a:pt x="6897" y="193830"/>
                        </a:lnTo>
                        <a:lnTo>
                          <a:pt x="6897" y="198663"/>
                        </a:lnTo>
                        <a:lnTo>
                          <a:pt x="374740" y="198663"/>
                        </a:lnTo>
                        <a:close/>
                        <a:moveTo>
                          <a:pt x="374740" y="190550"/>
                        </a:moveTo>
                        <a:lnTo>
                          <a:pt x="374740" y="186192"/>
                        </a:lnTo>
                        <a:lnTo>
                          <a:pt x="6897" y="186192"/>
                        </a:lnTo>
                        <a:lnTo>
                          <a:pt x="6897" y="190550"/>
                        </a:lnTo>
                        <a:close/>
                        <a:moveTo>
                          <a:pt x="353925" y="246219"/>
                        </a:moveTo>
                        <a:lnTo>
                          <a:pt x="353925" y="205222"/>
                        </a:lnTo>
                        <a:lnTo>
                          <a:pt x="33196" y="205222"/>
                        </a:lnTo>
                        <a:lnTo>
                          <a:pt x="33196" y="246219"/>
                        </a:lnTo>
                        <a:close/>
                        <a:moveTo>
                          <a:pt x="347360" y="157322"/>
                        </a:moveTo>
                        <a:cubicBezTo>
                          <a:pt x="347356" y="156108"/>
                          <a:pt x="346372" y="155126"/>
                          <a:pt x="345158" y="155121"/>
                        </a:cubicBezTo>
                        <a:lnTo>
                          <a:pt x="331124" y="155122"/>
                        </a:lnTo>
                        <a:lnTo>
                          <a:pt x="332160" y="152834"/>
                        </a:lnTo>
                        <a:cubicBezTo>
                          <a:pt x="332452" y="152144"/>
                          <a:pt x="332655" y="151419"/>
                          <a:pt x="332764" y="150676"/>
                        </a:cubicBezTo>
                        <a:cubicBezTo>
                          <a:pt x="332808" y="150417"/>
                          <a:pt x="332851" y="150159"/>
                          <a:pt x="332893" y="149856"/>
                        </a:cubicBezTo>
                        <a:lnTo>
                          <a:pt x="332893" y="149382"/>
                        </a:lnTo>
                        <a:cubicBezTo>
                          <a:pt x="332808" y="143038"/>
                          <a:pt x="324559" y="137859"/>
                          <a:pt x="314498" y="137859"/>
                        </a:cubicBezTo>
                        <a:lnTo>
                          <a:pt x="314065" y="137859"/>
                        </a:lnTo>
                        <a:cubicBezTo>
                          <a:pt x="312899" y="137903"/>
                          <a:pt x="311777" y="137989"/>
                          <a:pt x="310654" y="138119"/>
                        </a:cubicBezTo>
                        <a:lnTo>
                          <a:pt x="309359" y="138378"/>
                        </a:lnTo>
                        <a:cubicBezTo>
                          <a:pt x="308703" y="138465"/>
                          <a:pt x="308054" y="138595"/>
                          <a:pt x="307415" y="138766"/>
                        </a:cubicBezTo>
                        <a:cubicBezTo>
                          <a:pt x="306941" y="138895"/>
                          <a:pt x="306465" y="139025"/>
                          <a:pt x="305991" y="139197"/>
                        </a:cubicBezTo>
                        <a:cubicBezTo>
                          <a:pt x="305429" y="139370"/>
                          <a:pt x="304868" y="139542"/>
                          <a:pt x="304349" y="139758"/>
                        </a:cubicBezTo>
                        <a:cubicBezTo>
                          <a:pt x="303918" y="139930"/>
                          <a:pt x="303529" y="140146"/>
                          <a:pt x="303097" y="140319"/>
                        </a:cubicBezTo>
                        <a:cubicBezTo>
                          <a:pt x="302417" y="140630"/>
                          <a:pt x="301754" y="140976"/>
                          <a:pt x="301110" y="141355"/>
                        </a:cubicBezTo>
                        <a:lnTo>
                          <a:pt x="300031" y="142088"/>
                        </a:lnTo>
                        <a:lnTo>
                          <a:pt x="252787" y="95137"/>
                        </a:lnTo>
                        <a:lnTo>
                          <a:pt x="252528" y="95223"/>
                        </a:lnTo>
                        <a:lnTo>
                          <a:pt x="251665" y="93929"/>
                        </a:lnTo>
                        <a:lnTo>
                          <a:pt x="251621" y="93885"/>
                        </a:lnTo>
                        <a:lnTo>
                          <a:pt x="251536" y="93713"/>
                        </a:lnTo>
                        <a:lnTo>
                          <a:pt x="250974" y="92850"/>
                        </a:lnTo>
                        <a:lnTo>
                          <a:pt x="242423" y="89570"/>
                        </a:lnTo>
                        <a:lnTo>
                          <a:pt x="241992" y="89398"/>
                        </a:lnTo>
                        <a:lnTo>
                          <a:pt x="239271" y="88319"/>
                        </a:lnTo>
                        <a:lnTo>
                          <a:pt x="224717" y="148821"/>
                        </a:lnTo>
                        <a:cubicBezTo>
                          <a:pt x="226380" y="152019"/>
                          <a:pt x="227239" y="155573"/>
                          <a:pt x="227222" y="159177"/>
                        </a:cubicBezTo>
                        <a:lnTo>
                          <a:pt x="227222" y="182913"/>
                        </a:lnTo>
                        <a:lnTo>
                          <a:pt x="239745" y="182913"/>
                        </a:lnTo>
                        <a:lnTo>
                          <a:pt x="243934" y="138248"/>
                        </a:lnTo>
                        <a:lnTo>
                          <a:pt x="296965" y="178208"/>
                        </a:lnTo>
                        <a:cubicBezTo>
                          <a:pt x="299431" y="176177"/>
                          <a:pt x="302239" y="174599"/>
                          <a:pt x="305257" y="173548"/>
                        </a:cubicBezTo>
                        <a:cubicBezTo>
                          <a:pt x="305947" y="173289"/>
                          <a:pt x="306681" y="173073"/>
                          <a:pt x="307415" y="172857"/>
                        </a:cubicBezTo>
                        <a:lnTo>
                          <a:pt x="307415" y="164011"/>
                        </a:lnTo>
                        <a:cubicBezTo>
                          <a:pt x="306033" y="163711"/>
                          <a:pt x="304676" y="163307"/>
                          <a:pt x="303355" y="162802"/>
                        </a:cubicBezTo>
                        <a:lnTo>
                          <a:pt x="283361" y="162802"/>
                        </a:lnTo>
                        <a:cubicBezTo>
                          <a:pt x="280332" y="162802"/>
                          <a:pt x="277877" y="160349"/>
                          <a:pt x="277877" y="157322"/>
                        </a:cubicBezTo>
                        <a:cubicBezTo>
                          <a:pt x="277877" y="154295"/>
                          <a:pt x="280332" y="151842"/>
                          <a:pt x="283361" y="151842"/>
                        </a:cubicBezTo>
                        <a:lnTo>
                          <a:pt x="297699" y="152100"/>
                        </a:lnTo>
                        <a:cubicBezTo>
                          <a:pt x="297427" y="151382"/>
                          <a:pt x="297281" y="150623"/>
                          <a:pt x="297267" y="149856"/>
                        </a:cubicBezTo>
                        <a:lnTo>
                          <a:pt x="297267" y="149770"/>
                        </a:lnTo>
                        <a:cubicBezTo>
                          <a:pt x="297570" y="146801"/>
                          <a:pt x="299336" y="144178"/>
                          <a:pt x="301974" y="142779"/>
                        </a:cubicBezTo>
                        <a:cubicBezTo>
                          <a:pt x="305648" y="140610"/>
                          <a:pt x="309842" y="139477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09" y="143944"/>
                          <a:pt x="331253" y="149425"/>
                        </a:cubicBezTo>
                        <a:cubicBezTo>
                          <a:pt x="330980" y="152427"/>
                          <a:pt x="329210" y="155088"/>
                          <a:pt x="326546" y="156502"/>
                        </a:cubicBezTo>
                        <a:cubicBezTo>
                          <a:pt x="322870" y="158662"/>
                          <a:pt x="318675" y="159781"/>
                          <a:pt x="314411" y="159738"/>
                        </a:cubicBezTo>
                        <a:lnTo>
                          <a:pt x="314022" y="159782"/>
                        </a:lnTo>
                        <a:cubicBezTo>
                          <a:pt x="309050" y="159966"/>
                          <a:pt x="304168" y="158426"/>
                          <a:pt x="300203" y="155423"/>
                        </a:cubicBezTo>
                        <a:lnTo>
                          <a:pt x="283319" y="155122"/>
                        </a:lnTo>
                        <a:cubicBezTo>
                          <a:pt x="282103" y="155133"/>
                          <a:pt x="281126" y="156128"/>
                          <a:pt x="281138" y="157343"/>
                        </a:cubicBezTo>
                        <a:cubicBezTo>
                          <a:pt x="281150" y="158559"/>
                          <a:pt x="282145" y="159534"/>
                          <a:pt x="283361" y="159522"/>
                        </a:cubicBezTo>
                        <a:lnTo>
                          <a:pt x="304263" y="159653"/>
                        </a:lnTo>
                        <a:cubicBezTo>
                          <a:pt x="305895" y="160285"/>
                          <a:pt x="307588" y="160748"/>
                          <a:pt x="309315" y="161034"/>
                        </a:cubicBezTo>
                        <a:lnTo>
                          <a:pt x="310697" y="161248"/>
                        </a:lnTo>
                        <a:lnTo>
                          <a:pt x="310697" y="175533"/>
                        </a:lnTo>
                        <a:lnTo>
                          <a:pt x="309402" y="175792"/>
                        </a:lnTo>
                        <a:cubicBezTo>
                          <a:pt x="308358" y="175994"/>
                          <a:pt x="307332" y="176282"/>
                          <a:pt x="306336" y="176654"/>
                        </a:cubicBezTo>
                        <a:cubicBezTo>
                          <a:pt x="302690" y="177929"/>
                          <a:pt x="299413" y="180077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4"/>
                        </a:lnTo>
                        <a:cubicBezTo>
                          <a:pt x="330821" y="181920"/>
                          <a:pt x="330303" y="181531"/>
                          <a:pt x="329785" y="181100"/>
                        </a:cubicBezTo>
                        <a:cubicBezTo>
                          <a:pt x="329388" y="180717"/>
                          <a:pt x="328969" y="180357"/>
                          <a:pt x="328532" y="180021"/>
                        </a:cubicBezTo>
                        <a:cubicBezTo>
                          <a:pt x="327971" y="179633"/>
                          <a:pt x="327366" y="179288"/>
                          <a:pt x="326805" y="178899"/>
                        </a:cubicBezTo>
                        <a:cubicBezTo>
                          <a:pt x="326374" y="178640"/>
                          <a:pt x="325941" y="178338"/>
                          <a:pt x="325509" y="178079"/>
                        </a:cubicBezTo>
                        <a:cubicBezTo>
                          <a:pt x="324539" y="177596"/>
                          <a:pt x="323545" y="177164"/>
                          <a:pt x="322530" y="176785"/>
                        </a:cubicBezTo>
                        <a:lnTo>
                          <a:pt x="322185" y="176654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2"/>
                        </a:cubicBezTo>
                        <a:lnTo>
                          <a:pt x="317823" y="175533"/>
                        </a:lnTo>
                        <a:lnTo>
                          <a:pt x="317823" y="161163"/>
                        </a:lnTo>
                        <a:lnTo>
                          <a:pt x="319162" y="160904"/>
                        </a:lnTo>
                        <a:cubicBezTo>
                          <a:pt x="319723" y="160774"/>
                          <a:pt x="320285" y="160645"/>
                          <a:pt x="320802" y="160515"/>
                        </a:cubicBezTo>
                        <a:cubicBezTo>
                          <a:pt x="321607" y="160331"/>
                          <a:pt x="322400" y="160101"/>
                          <a:pt x="323177" y="159825"/>
                        </a:cubicBezTo>
                        <a:cubicBezTo>
                          <a:pt x="323399" y="159773"/>
                          <a:pt x="323616" y="159701"/>
                          <a:pt x="323825" y="159609"/>
                        </a:cubicBezTo>
                        <a:lnTo>
                          <a:pt x="324387" y="159522"/>
                        </a:lnTo>
                        <a:lnTo>
                          <a:pt x="345158" y="159522"/>
                        </a:lnTo>
                        <a:cubicBezTo>
                          <a:pt x="346372" y="159518"/>
                          <a:pt x="347356" y="158535"/>
                          <a:pt x="347360" y="157322"/>
                        </a:cubicBezTo>
                        <a:close/>
                        <a:moveTo>
                          <a:pt x="324775" y="153740"/>
                        </a:moveTo>
                        <a:cubicBezTo>
                          <a:pt x="325769" y="153136"/>
                          <a:pt x="328014" y="151496"/>
                          <a:pt x="327971" y="149468"/>
                        </a:cubicBezTo>
                        <a:cubicBezTo>
                          <a:pt x="327927" y="146318"/>
                          <a:pt x="322185" y="142779"/>
                          <a:pt x="314498" y="142779"/>
                        </a:cubicBezTo>
                        <a:lnTo>
                          <a:pt x="314152" y="142779"/>
                        </a:lnTo>
                        <a:cubicBezTo>
                          <a:pt x="310499" y="142759"/>
                          <a:pt x="306907" y="143713"/>
                          <a:pt x="303744" y="145541"/>
                        </a:cubicBezTo>
                        <a:cubicBezTo>
                          <a:pt x="302794" y="146145"/>
                          <a:pt x="300505" y="147785"/>
                          <a:pt x="300549" y="149814"/>
                        </a:cubicBezTo>
                        <a:cubicBezTo>
                          <a:pt x="300592" y="152963"/>
                          <a:pt x="306336" y="156459"/>
                          <a:pt x="314022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7" y="182054"/>
                          <a:pt x="293809" y="181233"/>
                          <a:pt x="294547" y="180453"/>
                        </a:cubicBezTo>
                        <a:lnTo>
                          <a:pt x="246655" y="144419"/>
                        </a:lnTo>
                        <a:lnTo>
                          <a:pt x="243028" y="182913"/>
                        </a:lnTo>
                        <a:close/>
                        <a:moveTo>
                          <a:pt x="221220" y="149295"/>
                        </a:moveTo>
                        <a:lnTo>
                          <a:pt x="236205" y="87024"/>
                        </a:lnTo>
                        <a:lnTo>
                          <a:pt x="230030" y="84522"/>
                        </a:lnTo>
                        <a:lnTo>
                          <a:pt x="215736" y="143987"/>
                        </a:lnTo>
                        <a:lnTo>
                          <a:pt x="214094" y="143470"/>
                        </a:lnTo>
                        <a:cubicBezTo>
                          <a:pt x="213071" y="143168"/>
                          <a:pt x="212010" y="143007"/>
                          <a:pt x="210942" y="142995"/>
                        </a:cubicBezTo>
                        <a:lnTo>
                          <a:pt x="169528" y="142995"/>
                        </a:lnTo>
                        <a:lnTo>
                          <a:pt x="155191" y="83270"/>
                        </a:lnTo>
                        <a:lnTo>
                          <a:pt x="148929" y="85385"/>
                        </a:lnTo>
                        <a:lnTo>
                          <a:pt x="163439" y="145714"/>
                        </a:lnTo>
                        <a:lnTo>
                          <a:pt x="162749" y="146361"/>
                        </a:lnTo>
                        <a:cubicBezTo>
                          <a:pt x="159416" y="149785"/>
                          <a:pt x="157596" y="154402"/>
                          <a:pt x="157696" y="159177"/>
                        </a:cubicBezTo>
                        <a:lnTo>
                          <a:pt x="157696" y="182913"/>
                        </a:lnTo>
                        <a:lnTo>
                          <a:pt x="223940" y="182913"/>
                        </a:lnTo>
                        <a:lnTo>
                          <a:pt x="223940" y="159177"/>
                        </a:lnTo>
                        <a:cubicBezTo>
                          <a:pt x="223964" y="155918"/>
                          <a:pt x="223146" y="152707"/>
                          <a:pt x="221565" y="149856"/>
                        </a:cubicBezTo>
                        <a:close/>
                        <a:moveTo>
                          <a:pt x="213360" y="139930"/>
                        </a:moveTo>
                        <a:lnTo>
                          <a:pt x="226920" y="83486"/>
                        </a:lnTo>
                        <a:lnTo>
                          <a:pt x="219967" y="80422"/>
                        </a:lnTo>
                        <a:lnTo>
                          <a:pt x="216470" y="78998"/>
                        </a:lnTo>
                        <a:lnTo>
                          <a:pt x="199066" y="99323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8"/>
                        </a:lnTo>
                        <a:lnTo>
                          <a:pt x="158300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4"/>
                          <a:pt x="213360" y="139931"/>
                        </a:cubicBezTo>
                        <a:close/>
                        <a:moveTo>
                          <a:pt x="220615" y="45165"/>
                        </a:moveTo>
                        <a:cubicBezTo>
                          <a:pt x="220579" y="44836"/>
                          <a:pt x="220565" y="44504"/>
                          <a:pt x="220572" y="44173"/>
                        </a:cubicBezTo>
                        <a:lnTo>
                          <a:pt x="219967" y="42403"/>
                        </a:lnTo>
                        <a:cubicBezTo>
                          <a:pt x="219932" y="42248"/>
                          <a:pt x="219918" y="42088"/>
                          <a:pt x="219925" y="41928"/>
                        </a:cubicBezTo>
                        <a:lnTo>
                          <a:pt x="219795" y="41626"/>
                        </a:lnTo>
                        <a:lnTo>
                          <a:pt x="219795" y="36491"/>
                        </a:lnTo>
                        <a:cubicBezTo>
                          <a:pt x="221509" y="21762"/>
                          <a:pt x="210950" y="8433"/>
                          <a:pt x="196210" y="6720"/>
                        </a:cubicBezTo>
                        <a:cubicBezTo>
                          <a:pt x="181471" y="5007"/>
                          <a:pt x="168133" y="15559"/>
                          <a:pt x="166419" y="30288"/>
                        </a:cubicBezTo>
                        <a:cubicBezTo>
                          <a:pt x="166179" y="32349"/>
                          <a:pt x="166179" y="34430"/>
                          <a:pt x="166419" y="36491"/>
                        </a:cubicBezTo>
                        <a:lnTo>
                          <a:pt x="166419" y="40030"/>
                        </a:lnTo>
                        <a:cubicBezTo>
                          <a:pt x="166397" y="40249"/>
                          <a:pt x="166353" y="40466"/>
                          <a:pt x="166290" y="40677"/>
                        </a:cubicBezTo>
                        <a:lnTo>
                          <a:pt x="166246" y="41109"/>
                        </a:lnTo>
                        <a:lnTo>
                          <a:pt x="166117" y="41411"/>
                        </a:lnTo>
                        <a:lnTo>
                          <a:pt x="164865" y="44086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5" y="46633"/>
                          <a:pt x="167412" y="47755"/>
                          <a:pt x="168276" y="48877"/>
                        </a:cubicBezTo>
                        <a:lnTo>
                          <a:pt x="168707" y="48877"/>
                        </a:lnTo>
                        <a:lnTo>
                          <a:pt x="168707" y="49437"/>
                        </a:lnTo>
                        <a:cubicBezTo>
                          <a:pt x="170841" y="52697"/>
                          <a:pt x="173496" y="55584"/>
                          <a:pt x="176567" y="57982"/>
                        </a:cubicBezTo>
                        <a:cubicBezTo>
                          <a:pt x="181141" y="59885"/>
                          <a:pt x="186088" y="60726"/>
                          <a:pt x="191034" y="60441"/>
                        </a:cubicBezTo>
                        <a:cubicBezTo>
                          <a:pt x="196778" y="60578"/>
                          <a:pt x="202503" y="59731"/>
                          <a:pt x="207962" y="57938"/>
                        </a:cubicBezTo>
                        <a:cubicBezTo>
                          <a:pt x="212806" y="54349"/>
                          <a:pt x="217073" y="50042"/>
                          <a:pt x="220615" y="45165"/>
                        </a:cubicBezTo>
                        <a:close/>
                        <a:moveTo>
                          <a:pt x="198850" y="94533"/>
                        </a:moveTo>
                        <a:lnTo>
                          <a:pt x="213231" y="77703"/>
                        </a:lnTo>
                        <a:lnTo>
                          <a:pt x="212886" y="77530"/>
                        </a:lnTo>
                        <a:lnTo>
                          <a:pt x="212842" y="77530"/>
                        </a:lnTo>
                        <a:lnTo>
                          <a:pt x="212367" y="77358"/>
                        </a:lnTo>
                        <a:cubicBezTo>
                          <a:pt x="208439" y="84154"/>
                          <a:pt x="201482" y="88650"/>
                          <a:pt x="193668" y="89441"/>
                        </a:cubicBezTo>
                        <a:close/>
                        <a:moveTo>
                          <a:pt x="211244" y="72914"/>
                        </a:moveTo>
                        <a:cubicBezTo>
                          <a:pt x="214175" y="67374"/>
                          <a:pt x="215939" y="61294"/>
                          <a:pt x="216426" y="55047"/>
                        </a:cubicBezTo>
                        <a:cubicBezTo>
                          <a:pt x="214401" y="57421"/>
                          <a:pt x="211975" y="59422"/>
                          <a:pt x="209258" y="60959"/>
                        </a:cubicBezTo>
                        <a:cubicBezTo>
                          <a:pt x="203394" y="62946"/>
                          <a:pt x="197224" y="63881"/>
                          <a:pt x="191034" y="63721"/>
                        </a:cubicBezTo>
                        <a:cubicBezTo>
                          <a:pt x="185536" y="63951"/>
                          <a:pt x="180054" y="62979"/>
                          <a:pt x="174970" y="60873"/>
                        </a:cubicBezTo>
                        <a:cubicBezTo>
                          <a:pt x="172695" y="59318"/>
                          <a:pt x="170683" y="57410"/>
                          <a:pt x="169010" y="55220"/>
                        </a:cubicBezTo>
                        <a:cubicBezTo>
                          <a:pt x="169550" y="61375"/>
                          <a:pt x="171312" y="67360"/>
                          <a:pt x="174193" y="72827"/>
                        </a:cubicBezTo>
                        <a:cubicBezTo>
                          <a:pt x="174279" y="72956"/>
                          <a:pt x="174235" y="73043"/>
                          <a:pt x="174279" y="73172"/>
                        </a:cubicBezTo>
                        <a:cubicBezTo>
                          <a:pt x="177883" y="83353"/>
                          <a:pt x="189064" y="88687"/>
                          <a:pt x="199252" y="85085"/>
                        </a:cubicBezTo>
                        <a:cubicBezTo>
                          <a:pt x="204807" y="83122"/>
                          <a:pt x="209180" y="78761"/>
                          <a:pt x="211158" y="73215"/>
                        </a:cubicBezTo>
                        <a:cubicBezTo>
                          <a:pt x="211201" y="73128"/>
                          <a:pt x="211158" y="72999"/>
                          <a:pt x="211244" y="72914"/>
                        </a:cubicBezTo>
                        <a:close/>
                        <a:moveTo>
                          <a:pt x="185118" y="95310"/>
                        </a:moveTo>
                        <a:lnTo>
                          <a:pt x="191811" y="89441"/>
                        </a:lnTo>
                        <a:cubicBezTo>
                          <a:pt x="183963" y="88650"/>
                          <a:pt x="176982" y="84117"/>
                          <a:pt x="173070" y="77272"/>
                        </a:cubicBezTo>
                        <a:lnTo>
                          <a:pt x="171688" y="77746"/>
                        </a:lnTo>
                        <a:close/>
                        <a:moveTo>
                          <a:pt x="159812" y="144677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3"/>
                        </a:lnTo>
                        <a:lnTo>
                          <a:pt x="114425" y="109723"/>
                        </a:lnTo>
                        <a:cubicBezTo>
                          <a:pt x="117454" y="109723"/>
                          <a:pt x="119910" y="112177"/>
                          <a:pt x="119910" y="115204"/>
                        </a:cubicBezTo>
                        <a:cubicBezTo>
                          <a:pt x="119910" y="118231"/>
                          <a:pt x="117454" y="120685"/>
                          <a:pt x="114425" y="120685"/>
                        </a:cubicBezTo>
                        <a:lnTo>
                          <a:pt x="96979" y="120771"/>
                        </a:lnTo>
                        <a:cubicBezTo>
                          <a:pt x="94924" y="122019"/>
                          <a:pt x="92698" y="122964"/>
                          <a:pt x="90372" y="123575"/>
                        </a:cubicBezTo>
                        <a:lnTo>
                          <a:pt x="90372" y="144074"/>
                        </a:lnTo>
                        <a:cubicBezTo>
                          <a:pt x="95900" y="142650"/>
                          <a:pt x="112699" y="137040"/>
                          <a:pt x="128504" y="130696"/>
                        </a:cubicBezTo>
                        <a:cubicBezTo>
                          <a:pt x="130525" y="129695"/>
                          <a:pt x="132891" y="129664"/>
                          <a:pt x="134938" y="130609"/>
                        </a:cubicBezTo>
                        <a:cubicBezTo>
                          <a:pt x="136468" y="131408"/>
                          <a:pt x="137584" y="132821"/>
                          <a:pt x="138005" y="134494"/>
                        </a:cubicBezTo>
                        <a:lnTo>
                          <a:pt x="142106" y="182913"/>
                        </a:lnTo>
                        <a:lnTo>
                          <a:pt x="154415" y="182913"/>
                        </a:lnTo>
                        <a:lnTo>
                          <a:pt x="154415" y="159177"/>
                        </a:lnTo>
                        <a:cubicBezTo>
                          <a:pt x="154328" y="153838"/>
                          <a:pt x="156255" y="148662"/>
                          <a:pt x="159812" y="144677"/>
                        </a:cubicBezTo>
                        <a:close/>
                        <a:moveTo>
                          <a:pt x="138824" y="182913"/>
                        </a:moveTo>
                        <a:lnTo>
                          <a:pt x="134766" y="135054"/>
                        </a:lnTo>
                        <a:cubicBezTo>
                          <a:pt x="134503" y="134390"/>
                          <a:pt x="134013" y="133840"/>
                          <a:pt x="133383" y="133501"/>
                        </a:cubicBezTo>
                        <a:cubicBezTo>
                          <a:pt x="132176" y="133081"/>
                          <a:pt x="130849" y="133174"/>
                          <a:pt x="129713" y="133760"/>
                        </a:cubicBezTo>
                        <a:cubicBezTo>
                          <a:pt x="116885" y="138974"/>
                          <a:pt x="103797" y="143525"/>
                          <a:pt x="90501" y="147396"/>
                        </a:cubicBezTo>
                        <a:lnTo>
                          <a:pt x="90372" y="146792"/>
                        </a:lnTo>
                        <a:lnTo>
                          <a:pt x="90372" y="171390"/>
                        </a:lnTo>
                        <a:cubicBezTo>
                          <a:pt x="91106" y="171606"/>
                          <a:pt x="91840" y="171822"/>
                          <a:pt x="92574" y="172081"/>
                        </a:cubicBezTo>
                        <a:cubicBezTo>
                          <a:pt x="98233" y="174081"/>
                          <a:pt x="103074" y="177887"/>
                          <a:pt x="106350" y="182913"/>
                        </a:cubicBezTo>
                        <a:close/>
                        <a:moveTo>
                          <a:pt x="116628" y="115203"/>
                        </a:moveTo>
                        <a:cubicBezTo>
                          <a:pt x="116622" y="113990"/>
                          <a:pt x="115639" y="113008"/>
                          <a:pt x="114425" y="113003"/>
                        </a:cubicBezTo>
                        <a:lnTo>
                          <a:pt x="100175" y="113003"/>
                        </a:lnTo>
                        <a:lnTo>
                          <a:pt x="100563" y="111061"/>
                        </a:lnTo>
                        <a:cubicBezTo>
                          <a:pt x="100676" y="110536"/>
                          <a:pt x="100734" y="110002"/>
                          <a:pt x="100736" y="109465"/>
                        </a:cubicBezTo>
                        <a:cubicBezTo>
                          <a:pt x="100736" y="109101"/>
                          <a:pt x="100692" y="108739"/>
                          <a:pt x="100607" y="108385"/>
                        </a:cubicBezTo>
                        <a:cubicBezTo>
                          <a:pt x="99657" y="102430"/>
                          <a:pt x="91797" y="97942"/>
                          <a:pt x="82296" y="97942"/>
                        </a:cubicBezTo>
                        <a:lnTo>
                          <a:pt x="81908" y="97986"/>
                        </a:lnTo>
                        <a:cubicBezTo>
                          <a:pt x="81114" y="97998"/>
                          <a:pt x="80321" y="98056"/>
                          <a:pt x="79533" y="98158"/>
                        </a:cubicBezTo>
                        <a:cubicBezTo>
                          <a:pt x="79114" y="98145"/>
                          <a:pt x="78694" y="98174"/>
                          <a:pt x="78280" y="98244"/>
                        </a:cubicBezTo>
                        <a:cubicBezTo>
                          <a:pt x="75110" y="98625"/>
                          <a:pt x="72053" y="99653"/>
                          <a:pt x="69298" y="101266"/>
                        </a:cubicBezTo>
                        <a:cubicBezTo>
                          <a:pt x="69169" y="101351"/>
                          <a:pt x="69039" y="101395"/>
                          <a:pt x="68909" y="101480"/>
                        </a:cubicBezTo>
                        <a:cubicBezTo>
                          <a:pt x="66250" y="102939"/>
                          <a:pt x="64324" y="105443"/>
                          <a:pt x="63598" y="108385"/>
                        </a:cubicBezTo>
                        <a:cubicBezTo>
                          <a:pt x="63483" y="108910"/>
                          <a:pt x="63425" y="109445"/>
                          <a:pt x="63425" y="109982"/>
                        </a:cubicBezTo>
                        <a:cubicBezTo>
                          <a:pt x="63432" y="110358"/>
                          <a:pt x="63461" y="110732"/>
                          <a:pt x="63512" y="111104"/>
                        </a:cubicBezTo>
                        <a:lnTo>
                          <a:pt x="63857" y="113003"/>
                        </a:lnTo>
                        <a:lnTo>
                          <a:pt x="52629" y="113003"/>
                        </a:lnTo>
                        <a:cubicBezTo>
                          <a:pt x="51413" y="113003"/>
                          <a:pt x="50427" y="113988"/>
                          <a:pt x="50427" y="115204"/>
                        </a:cubicBezTo>
                        <a:cubicBezTo>
                          <a:pt x="50427" y="116419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5" y="117663"/>
                        </a:lnTo>
                        <a:cubicBezTo>
                          <a:pt x="68391" y="117837"/>
                          <a:pt x="68607" y="117923"/>
                          <a:pt x="68780" y="118052"/>
                        </a:cubicBezTo>
                        <a:cubicBezTo>
                          <a:pt x="69673" y="118617"/>
                          <a:pt x="70612" y="119108"/>
                          <a:pt x="71587" y="119520"/>
                        </a:cubicBezTo>
                        <a:cubicBezTo>
                          <a:pt x="71691" y="119554"/>
                          <a:pt x="71792" y="119598"/>
                          <a:pt x="71889" y="119649"/>
                        </a:cubicBezTo>
                        <a:cubicBezTo>
                          <a:pt x="73026" y="120098"/>
                          <a:pt x="74195" y="120458"/>
                          <a:pt x="75387" y="120727"/>
                        </a:cubicBezTo>
                        <a:cubicBezTo>
                          <a:pt x="75690" y="120814"/>
                          <a:pt x="75949" y="120857"/>
                          <a:pt x="76251" y="120943"/>
                        </a:cubicBezTo>
                        <a:cubicBezTo>
                          <a:pt x="76510" y="120987"/>
                          <a:pt x="76769" y="121030"/>
                          <a:pt x="77072" y="121073"/>
                        </a:cubicBezTo>
                        <a:cubicBezTo>
                          <a:pt x="77546" y="121159"/>
                          <a:pt x="78022" y="121246"/>
                          <a:pt x="78540" y="121288"/>
                        </a:cubicBezTo>
                        <a:lnTo>
                          <a:pt x="79964" y="121461"/>
                        </a:lnTo>
                        <a:lnTo>
                          <a:pt x="79964" y="174022"/>
                        </a:lnTo>
                        <a:lnTo>
                          <a:pt x="78669" y="174325"/>
                        </a:lnTo>
                        <a:cubicBezTo>
                          <a:pt x="77655" y="174517"/>
                          <a:pt x="76659" y="174791"/>
                          <a:pt x="75690" y="175144"/>
                        </a:cubicBezTo>
                        <a:cubicBezTo>
                          <a:pt x="75642" y="175138"/>
                          <a:pt x="75595" y="175154"/>
                          <a:pt x="75561" y="175188"/>
                        </a:cubicBezTo>
                        <a:lnTo>
                          <a:pt x="75430" y="175231"/>
                        </a:lnTo>
                        <a:cubicBezTo>
                          <a:pt x="74218" y="175657"/>
                          <a:pt x="73048" y="176191"/>
                          <a:pt x="71933" y="176828"/>
                        </a:cubicBezTo>
                        <a:cubicBezTo>
                          <a:pt x="71457" y="177086"/>
                          <a:pt x="70983" y="177475"/>
                          <a:pt x="70507" y="177777"/>
                        </a:cubicBezTo>
                        <a:cubicBezTo>
                          <a:pt x="69859" y="178208"/>
                          <a:pt x="69212" y="178597"/>
                          <a:pt x="68651" y="179028"/>
                        </a:cubicBezTo>
                        <a:cubicBezTo>
                          <a:pt x="68133" y="179417"/>
                          <a:pt x="67744" y="179891"/>
                          <a:pt x="67268" y="180323"/>
                        </a:cubicBezTo>
                        <a:cubicBezTo>
                          <a:pt x="66719" y="180793"/>
                          <a:pt x="66200" y="181298"/>
                          <a:pt x="65714" y="181833"/>
                        </a:cubicBezTo>
                        <a:cubicBezTo>
                          <a:pt x="65412" y="182178"/>
                          <a:pt x="65152" y="182566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0"/>
                          <a:pt x="95703" y="176679"/>
                          <a:pt x="91451" y="175187"/>
                        </a:cubicBezTo>
                        <a:cubicBezTo>
                          <a:pt x="90455" y="174815"/>
                          <a:pt x="89430" y="174526"/>
                          <a:pt x="88385" y="174325"/>
                        </a:cubicBezTo>
                        <a:lnTo>
                          <a:pt x="87090" y="174022"/>
                        </a:lnTo>
                        <a:lnTo>
                          <a:pt x="87090" y="121030"/>
                        </a:lnTo>
                        <a:lnTo>
                          <a:pt x="88342" y="120727"/>
                        </a:lnTo>
                        <a:cubicBezTo>
                          <a:pt x="90761" y="120192"/>
                          <a:pt x="93079" y="119275"/>
                          <a:pt x="95208" y="118009"/>
                        </a:cubicBezTo>
                        <a:lnTo>
                          <a:pt x="96072" y="117405"/>
                        </a:lnTo>
                        <a:lnTo>
                          <a:pt x="114425" y="117405"/>
                        </a:lnTo>
                        <a:cubicBezTo>
                          <a:pt x="115640" y="117400"/>
                          <a:pt x="116623" y="116417"/>
                          <a:pt x="116628" y="11520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95" name="Google Shape;3095;g2db7ae8c4ba_1_11"/>
                  <p:cNvSpPr/>
                  <p:nvPr/>
                </p:nvSpPr>
                <p:spPr>
                  <a:xfrm>
                    <a:off x="5441121" y="2947048"/>
                    <a:ext cx="34028" cy="20283"/>
                  </a:xfrm>
                  <a:custGeom>
                    <a:rect b="b" l="l" r="r" t="t"/>
                    <a:pathLst>
                      <a:path extrusionOk="0" h="20283" w="34028">
                        <a:moveTo>
                          <a:pt x="34362" y="9906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4"/>
                        </a:cubicBezTo>
                        <a:lnTo>
                          <a:pt x="17089" y="20264"/>
                        </a:lnTo>
                        <a:cubicBezTo>
                          <a:pt x="7934" y="20264"/>
                          <a:pt x="420" y="15819"/>
                          <a:pt x="334" y="10338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6"/>
                          <a:pt x="12954" y="-24"/>
                          <a:pt x="17218" y="24"/>
                        </a:cubicBezTo>
                        <a:lnTo>
                          <a:pt x="17564" y="-19"/>
                        </a:lnTo>
                        <a:cubicBezTo>
                          <a:pt x="26762" y="-19"/>
                          <a:pt x="34276" y="4426"/>
                          <a:pt x="34362" y="9906"/>
                        </a:cubicBezTo>
                        <a:close/>
                        <a:moveTo>
                          <a:pt x="27841" y="14223"/>
                        </a:moveTo>
                        <a:cubicBezTo>
                          <a:pt x="28835" y="13618"/>
                          <a:pt x="31080" y="11978"/>
                          <a:pt x="31080" y="9950"/>
                        </a:cubicBezTo>
                        <a:cubicBezTo>
                          <a:pt x="31037" y="6800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5"/>
                          <a:pt x="9983" y="4185"/>
                          <a:pt x="6811" y="6023"/>
                        </a:cubicBezTo>
                        <a:cubicBezTo>
                          <a:pt x="5861" y="6628"/>
                          <a:pt x="3573" y="8310"/>
                          <a:pt x="3615" y="10295"/>
                        </a:cubicBezTo>
                        <a:cubicBezTo>
                          <a:pt x="3658" y="13446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6"/>
                          <a:pt x="24684" y="16062"/>
                          <a:pt x="27841" y="1422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96" name="Google Shape;3096;g2db7ae8c4ba_1_11"/>
                <p:cNvGrpSpPr/>
                <p:nvPr/>
              </p:nvGrpSpPr>
              <p:grpSpPr>
                <a:xfrm>
                  <a:off x="3216327" y="1430515"/>
                  <a:ext cx="320728" cy="239680"/>
                  <a:chOff x="4998402" y="3162440"/>
                  <a:chExt cx="320728" cy="239680"/>
                </a:xfrm>
              </p:grpSpPr>
              <p:sp>
                <p:nvSpPr>
                  <p:cNvPr id="3097" name="Google Shape;3097;g2db7ae8c4ba_1_11"/>
                  <p:cNvSpPr/>
                  <p:nvPr/>
                </p:nvSpPr>
                <p:spPr>
                  <a:xfrm>
                    <a:off x="4998402" y="3361125"/>
                    <a:ext cx="320728" cy="40995"/>
                  </a:xfrm>
                  <a:custGeom>
                    <a:rect b="b" l="l" r="r" t="t"/>
                    <a:pathLst>
                      <a:path extrusionOk="0" h="40995" w="320728">
                        <a:moveTo>
                          <a:pt x="0" y="0"/>
                        </a:moveTo>
                        <a:lnTo>
                          <a:pt x="320729" y="0"/>
                        </a:lnTo>
                        <a:lnTo>
                          <a:pt x="320729" y="40996"/>
                        </a:lnTo>
                        <a:lnTo>
                          <a:pt x="0" y="40996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98" name="Google Shape;3098;g2db7ae8c4ba_1_11"/>
                  <p:cNvSpPr/>
                  <p:nvPr/>
                </p:nvSpPr>
                <p:spPr>
                  <a:xfrm>
                    <a:off x="5114135" y="3239171"/>
                    <a:ext cx="87275" cy="99642"/>
                  </a:xfrm>
                  <a:custGeom>
                    <a:rect b="b" l="l" r="r" t="t"/>
                    <a:pathLst>
                      <a:path extrusionOk="0" h="99642" w="87275">
                        <a:moveTo>
                          <a:pt x="87609" y="3736"/>
                        </a:moveTo>
                        <a:lnTo>
                          <a:pt x="72625" y="66007"/>
                        </a:lnTo>
                        <a:lnTo>
                          <a:pt x="72970" y="66568"/>
                        </a:lnTo>
                        <a:cubicBezTo>
                          <a:pt x="74551" y="69420"/>
                          <a:pt x="75369" y="72630"/>
                          <a:pt x="75344" y="75890"/>
                        </a:cubicBezTo>
                        <a:lnTo>
                          <a:pt x="75344" y="99624"/>
                        </a:lnTo>
                        <a:lnTo>
                          <a:pt x="9100" y="99624"/>
                        </a:lnTo>
                        <a:lnTo>
                          <a:pt x="9100" y="75889"/>
                        </a:lnTo>
                        <a:cubicBezTo>
                          <a:pt x="9000" y="71113"/>
                          <a:pt x="10820" y="66497"/>
                          <a:pt x="14153" y="63072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7"/>
                        </a:lnTo>
                        <a:lnTo>
                          <a:pt x="62347" y="59707"/>
                        </a:lnTo>
                        <a:cubicBezTo>
                          <a:pt x="63414" y="59720"/>
                          <a:pt x="64475" y="59879"/>
                          <a:pt x="65499" y="60181"/>
                        </a:cubicBezTo>
                        <a:lnTo>
                          <a:pt x="67140" y="60698"/>
                        </a:lnTo>
                        <a:lnTo>
                          <a:pt x="81433" y="1233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99" name="Google Shape;3099;g2db7ae8c4ba_1_11"/>
                  <p:cNvSpPr/>
                  <p:nvPr/>
                </p:nvSpPr>
                <p:spPr>
                  <a:xfrm>
                    <a:off x="5130071" y="3162440"/>
                    <a:ext cx="55750" cy="53957"/>
                  </a:xfrm>
                  <a:custGeom>
                    <a:rect b="b" l="l" r="r" t="t"/>
                    <a:pathLst>
                      <a:path extrusionOk="0" h="53957" w="55750">
                        <a:moveTo>
                          <a:pt x="56041" y="37616"/>
                        </a:moveTo>
                        <a:cubicBezTo>
                          <a:pt x="56033" y="37947"/>
                          <a:pt x="56048" y="38279"/>
                          <a:pt x="56084" y="38608"/>
                        </a:cubicBezTo>
                        <a:cubicBezTo>
                          <a:pt x="52542" y="43485"/>
                          <a:pt x="48275" y="47793"/>
                          <a:pt x="43431" y="51382"/>
                        </a:cubicBezTo>
                        <a:cubicBezTo>
                          <a:pt x="37972" y="53175"/>
                          <a:pt x="32247" y="54021"/>
                          <a:pt x="26503" y="53884"/>
                        </a:cubicBezTo>
                        <a:cubicBezTo>
                          <a:pt x="21556" y="54168"/>
                          <a:pt x="16610" y="53327"/>
                          <a:pt x="12036" y="51424"/>
                        </a:cubicBezTo>
                        <a:cubicBezTo>
                          <a:pt x="8965" y="49027"/>
                          <a:pt x="6309" y="46140"/>
                          <a:pt x="4176" y="42880"/>
                        </a:cubicBezTo>
                        <a:lnTo>
                          <a:pt x="4176" y="42319"/>
                        </a:lnTo>
                        <a:lnTo>
                          <a:pt x="3745" y="42319"/>
                        </a:lnTo>
                        <a:cubicBezTo>
                          <a:pt x="2881" y="41197"/>
                          <a:pt x="2103" y="40075"/>
                          <a:pt x="1456" y="39126"/>
                        </a:cubicBezTo>
                        <a:lnTo>
                          <a:pt x="1413" y="39083"/>
                        </a:lnTo>
                        <a:cubicBezTo>
                          <a:pt x="1024" y="38522"/>
                          <a:pt x="679" y="37961"/>
                          <a:pt x="334" y="37529"/>
                        </a:cubicBezTo>
                        <a:lnTo>
                          <a:pt x="1586" y="34853"/>
                        </a:lnTo>
                        <a:lnTo>
                          <a:pt x="1715" y="34552"/>
                        </a:lnTo>
                        <a:lnTo>
                          <a:pt x="1758" y="34120"/>
                        </a:lnTo>
                        <a:cubicBezTo>
                          <a:pt x="1822" y="33909"/>
                          <a:pt x="1865" y="33692"/>
                          <a:pt x="1887" y="33473"/>
                        </a:cubicBezTo>
                        <a:lnTo>
                          <a:pt x="1887" y="29934"/>
                        </a:lnTo>
                        <a:cubicBezTo>
                          <a:pt x="173" y="15205"/>
                          <a:pt x="10732" y="1876"/>
                          <a:pt x="25472" y="163"/>
                        </a:cubicBezTo>
                        <a:cubicBezTo>
                          <a:pt x="40211" y="-1550"/>
                          <a:pt x="53549" y="9002"/>
                          <a:pt x="55263" y="23731"/>
                        </a:cubicBezTo>
                        <a:cubicBezTo>
                          <a:pt x="55503" y="25792"/>
                          <a:pt x="55503" y="27873"/>
                          <a:pt x="55263" y="29934"/>
                        </a:cubicBezTo>
                        <a:lnTo>
                          <a:pt x="55263" y="35069"/>
                        </a:lnTo>
                        <a:lnTo>
                          <a:pt x="55393" y="35372"/>
                        </a:lnTo>
                        <a:cubicBezTo>
                          <a:pt x="55387" y="35531"/>
                          <a:pt x="55401" y="35691"/>
                          <a:pt x="55436" y="35846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00" name="Google Shape;3100;g2db7ae8c4ba_1_11"/>
                <p:cNvGrpSpPr/>
                <p:nvPr/>
              </p:nvGrpSpPr>
              <p:grpSpPr>
                <a:xfrm>
                  <a:off x="3183513" y="1424112"/>
                  <a:ext cx="381012" cy="256077"/>
                  <a:chOff x="4965588" y="3156037"/>
                  <a:chExt cx="381012" cy="256077"/>
                </a:xfrm>
              </p:grpSpPr>
              <p:sp>
                <p:nvSpPr>
                  <p:cNvPr id="3101" name="Google Shape;3101;g2db7ae8c4ba_1_11"/>
                  <p:cNvSpPr/>
                  <p:nvPr/>
                </p:nvSpPr>
                <p:spPr>
                  <a:xfrm>
                    <a:off x="4965588" y="3156037"/>
                    <a:ext cx="381012" cy="256077"/>
                  </a:xfrm>
                  <a:custGeom>
                    <a:rect b="b" l="l" r="r" t="t"/>
                    <a:pathLst>
                      <a:path extrusionOk="0" h="256077" w="381012">
                        <a:moveTo>
                          <a:pt x="381347" y="182913"/>
                        </a:moveTo>
                        <a:lnTo>
                          <a:pt x="381347" y="201944"/>
                        </a:lnTo>
                        <a:cubicBezTo>
                          <a:pt x="381348" y="203754"/>
                          <a:pt x="379880" y="205222"/>
                          <a:pt x="378069" y="205223"/>
                        </a:cubicBezTo>
                        <a:cubicBezTo>
                          <a:pt x="378068" y="205223"/>
                          <a:pt x="378067" y="205223"/>
                          <a:pt x="378065" y="205223"/>
                        </a:cubicBezTo>
                        <a:lnTo>
                          <a:pt x="363814" y="205223"/>
                        </a:lnTo>
                        <a:lnTo>
                          <a:pt x="363814" y="247816"/>
                        </a:lnTo>
                        <a:cubicBezTo>
                          <a:pt x="364088" y="248336"/>
                          <a:pt x="364236" y="248912"/>
                          <a:pt x="364246" y="249499"/>
                        </a:cubicBezTo>
                        <a:lnTo>
                          <a:pt x="364246" y="252779"/>
                        </a:lnTo>
                        <a:cubicBezTo>
                          <a:pt x="364247" y="254589"/>
                          <a:pt x="362779" y="256058"/>
                          <a:pt x="360967" y="256059"/>
                        </a:cubicBezTo>
                        <a:cubicBezTo>
                          <a:pt x="360966" y="256059"/>
                          <a:pt x="360965" y="256059"/>
                          <a:pt x="360964" y="256059"/>
                        </a:cubicBezTo>
                        <a:lnTo>
                          <a:pt x="28273" y="256059"/>
                        </a:lnTo>
                        <a:cubicBezTo>
                          <a:pt x="26015" y="255182"/>
                          <a:pt x="24228" y="253397"/>
                          <a:pt x="23351" y="251139"/>
                        </a:cubicBezTo>
                        <a:lnTo>
                          <a:pt x="23351" y="205223"/>
                        </a:lnTo>
                        <a:lnTo>
                          <a:pt x="3616" y="205223"/>
                        </a:lnTo>
                        <a:cubicBezTo>
                          <a:pt x="1804" y="205224"/>
                          <a:pt x="335" y="203758"/>
                          <a:pt x="334" y="201948"/>
                        </a:cubicBezTo>
                        <a:cubicBezTo>
                          <a:pt x="334" y="201946"/>
                          <a:pt x="334" y="201945"/>
                          <a:pt x="334" y="201944"/>
                        </a:cubicBezTo>
                        <a:lnTo>
                          <a:pt x="334" y="182913"/>
                        </a:lnTo>
                        <a:cubicBezTo>
                          <a:pt x="333" y="181102"/>
                          <a:pt x="1801" y="179634"/>
                          <a:pt x="3613" y="179633"/>
                        </a:cubicBezTo>
                        <a:cubicBezTo>
                          <a:pt x="3614" y="179633"/>
                          <a:pt x="3615" y="179633"/>
                          <a:pt x="3616" y="179633"/>
                        </a:cubicBezTo>
                        <a:lnTo>
                          <a:pt x="59021" y="179633"/>
                        </a:lnTo>
                        <a:cubicBezTo>
                          <a:pt x="62660" y="174743"/>
                          <a:pt x="67662" y="171036"/>
                          <a:pt x="73401" y="168974"/>
                        </a:cubicBezTo>
                        <a:lnTo>
                          <a:pt x="73401" y="127029"/>
                        </a:lnTo>
                        <a:cubicBezTo>
                          <a:pt x="70728" y="126393"/>
                          <a:pt x="68166" y="125360"/>
                          <a:pt x="65800" y="123965"/>
                        </a:cubicBezTo>
                        <a:lnTo>
                          <a:pt x="52629" y="123965"/>
                        </a:lnTo>
                        <a:cubicBezTo>
                          <a:pt x="47788" y="123965"/>
                          <a:pt x="43863" y="120043"/>
                          <a:pt x="43863" y="115205"/>
                        </a:cubicBezTo>
                        <a:cubicBezTo>
                          <a:pt x="43863" y="110367"/>
                          <a:pt x="47788" y="106444"/>
                          <a:pt x="52629" y="106444"/>
                        </a:cubicBezTo>
                        <a:lnTo>
                          <a:pt x="57294" y="106444"/>
                        </a:lnTo>
                        <a:cubicBezTo>
                          <a:pt x="58491" y="101995"/>
                          <a:pt x="61412" y="98206"/>
                          <a:pt x="65412" y="95915"/>
                        </a:cubicBezTo>
                        <a:cubicBezTo>
                          <a:pt x="70368" y="92943"/>
                          <a:pt x="76041" y="91376"/>
                          <a:pt x="81822" y="91384"/>
                        </a:cubicBezTo>
                        <a:lnTo>
                          <a:pt x="82298" y="91383"/>
                        </a:lnTo>
                        <a:cubicBezTo>
                          <a:pt x="91924" y="90622"/>
                          <a:pt x="101143" y="95413"/>
                          <a:pt x="106048" y="103725"/>
                        </a:cubicBezTo>
                        <a:lnTo>
                          <a:pt x="136925" y="82623"/>
                        </a:lnTo>
                        <a:cubicBezTo>
                          <a:pt x="137189" y="82463"/>
                          <a:pt x="137463" y="82319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3" y="65901"/>
                          <a:pt x="162339" y="58843"/>
                          <a:pt x="162144" y="51682"/>
                        </a:cubicBezTo>
                        <a:cubicBezTo>
                          <a:pt x="160590" y="49439"/>
                          <a:pt x="159381" y="47669"/>
                          <a:pt x="159078" y="47194"/>
                        </a:cubicBezTo>
                        <a:lnTo>
                          <a:pt x="158819" y="46805"/>
                        </a:lnTo>
                        <a:cubicBezTo>
                          <a:pt x="158500" y="46332"/>
                          <a:pt x="158321" y="45779"/>
                          <a:pt x="158302" y="45209"/>
                        </a:cubicBezTo>
                        <a:lnTo>
                          <a:pt x="158215" y="43828"/>
                        </a:lnTo>
                        <a:cubicBezTo>
                          <a:pt x="158173" y="43283"/>
                          <a:pt x="158262" y="42735"/>
                          <a:pt x="158474" y="42231"/>
                        </a:cubicBezTo>
                        <a:lnTo>
                          <a:pt x="159855" y="39341"/>
                        </a:lnTo>
                        <a:lnTo>
                          <a:pt x="159855" y="36493"/>
                        </a:lnTo>
                        <a:cubicBezTo>
                          <a:pt x="158135" y="18129"/>
                          <a:pt x="171637" y="1848"/>
                          <a:pt x="190013" y="129"/>
                        </a:cubicBezTo>
                        <a:cubicBezTo>
                          <a:pt x="208390" y="-1591"/>
                          <a:pt x="224682" y="11902"/>
                          <a:pt x="226402" y="30265"/>
                        </a:cubicBezTo>
                        <a:cubicBezTo>
                          <a:pt x="226596" y="32337"/>
                          <a:pt x="226596" y="34421"/>
                          <a:pt x="226402" y="36493"/>
                        </a:cubicBezTo>
                        <a:lnTo>
                          <a:pt x="226402" y="40851"/>
                        </a:lnTo>
                        <a:lnTo>
                          <a:pt x="226964" y="42663"/>
                        </a:lnTo>
                        <a:cubicBezTo>
                          <a:pt x="227084" y="42995"/>
                          <a:pt x="227142" y="43346"/>
                          <a:pt x="227136" y="43699"/>
                        </a:cubicBezTo>
                        <a:cubicBezTo>
                          <a:pt x="227122" y="44059"/>
                          <a:pt x="227136" y="44420"/>
                          <a:pt x="227180" y="44778"/>
                        </a:cubicBezTo>
                        <a:lnTo>
                          <a:pt x="227309" y="45511"/>
                        </a:lnTo>
                        <a:cubicBezTo>
                          <a:pt x="227469" y="46413"/>
                          <a:pt x="227233" y="47340"/>
                          <a:pt x="226662" y="48057"/>
                        </a:cubicBezTo>
                        <a:lnTo>
                          <a:pt x="226230" y="48662"/>
                        </a:lnTo>
                        <a:cubicBezTo>
                          <a:pt x="225927" y="49050"/>
                          <a:pt x="224804" y="50474"/>
                          <a:pt x="223293" y="52287"/>
                        </a:cubicBezTo>
                        <a:cubicBezTo>
                          <a:pt x="223047" y="59320"/>
                          <a:pt x="221480" y="66244"/>
                          <a:pt x="218673" y="72698"/>
                        </a:cubicBezTo>
                        <a:lnTo>
                          <a:pt x="222602" y="74424"/>
                        </a:lnTo>
                        <a:lnTo>
                          <a:pt x="244410" y="83271"/>
                        </a:lnTo>
                        <a:lnTo>
                          <a:pt x="254386" y="87112"/>
                        </a:lnTo>
                        <a:cubicBezTo>
                          <a:pt x="255044" y="87381"/>
                          <a:pt x="255603" y="87849"/>
                          <a:pt x="255984" y="88450"/>
                        </a:cubicBezTo>
                        <a:lnTo>
                          <a:pt x="256976" y="90089"/>
                        </a:lnTo>
                        <a:lnTo>
                          <a:pt x="301154" y="133934"/>
                        </a:lnTo>
                        <a:cubicBezTo>
                          <a:pt x="305235" y="132242"/>
                          <a:pt x="309604" y="131348"/>
                          <a:pt x="314023" y="131301"/>
                        </a:cubicBezTo>
                        <a:lnTo>
                          <a:pt x="314498" y="131301"/>
                        </a:lnTo>
                        <a:cubicBezTo>
                          <a:pt x="328058" y="131301"/>
                          <a:pt x="338811" y="138853"/>
                          <a:pt x="339458" y="148563"/>
                        </a:cubicBezTo>
                        <a:lnTo>
                          <a:pt x="345158" y="148563"/>
                        </a:lnTo>
                        <a:cubicBezTo>
                          <a:pt x="350000" y="148563"/>
                          <a:pt x="353925" y="152485"/>
                          <a:pt x="353925" y="157323"/>
                        </a:cubicBezTo>
                        <a:cubicBezTo>
                          <a:pt x="353925" y="162161"/>
                          <a:pt x="350000" y="166083"/>
                          <a:pt x="345158" y="166083"/>
                        </a:cubicBezTo>
                        <a:lnTo>
                          <a:pt x="325251" y="166083"/>
                        </a:lnTo>
                        <a:cubicBezTo>
                          <a:pt x="324991" y="166169"/>
                          <a:pt x="324690" y="166298"/>
                          <a:pt x="324387" y="166385"/>
                        </a:cubicBezTo>
                        <a:lnTo>
                          <a:pt x="324387" y="170442"/>
                        </a:lnTo>
                        <a:cubicBezTo>
                          <a:pt x="329547" y="172270"/>
                          <a:pt x="334124" y="175443"/>
                          <a:pt x="337645" y="179633"/>
                        </a:cubicBezTo>
                        <a:lnTo>
                          <a:pt x="378065" y="179633"/>
                        </a:lnTo>
                        <a:cubicBezTo>
                          <a:pt x="379877" y="179632"/>
                          <a:pt x="381346" y="181100"/>
                          <a:pt x="381346" y="182911"/>
                        </a:cubicBezTo>
                        <a:cubicBezTo>
                          <a:pt x="381346" y="182911"/>
                          <a:pt x="381346" y="182912"/>
                          <a:pt x="381346" y="182913"/>
                        </a:cubicBezTo>
                        <a:close/>
                        <a:moveTo>
                          <a:pt x="374740" y="198664"/>
                        </a:moveTo>
                        <a:lnTo>
                          <a:pt x="374740" y="193831"/>
                        </a:lnTo>
                        <a:lnTo>
                          <a:pt x="6897" y="193831"/>
                        </a:lnTo>
                        <a:lnTo>
                          <a:pt x="6897" y="198664"/>
                        </a:lnTo>
                        <a:lnTo>
                          <a:pt x="374740" y="198664"/>
                        </a:lnTo>
                        <a:close/>
                        <a:moveTo>
                          <a:pt x="374740" y="190551"/>
                        </a:moveTo>
                        <a:lnTo>
                          <a:pt x="374740" y="186193"/>
                        </a:lnTo>
                        <a:lnTo>
                          <a:pt x="6897" y="186193"/>
                        </a:lnTo>
                        <a:lnTo>
                          <a:pt x="6897" y="190551"/>
                        </a:lnTo>
                        <a:close/>
                        <a:moveTo>
                          <a:pt x="353925" y="246220"/>
                        </a:moveTo>
                        <a:lnTo>
                          <a:pt x="353925" y="205223"/>
                        </a:lnTo>
                        <a:lnTo>
                          <a:pt x="33196" y="205223"/>
                        </a:lnTo>
                        <a:lnTo>
                          <a:pt x="33196" y="246220"/>
                        </a:lnTo>
                        <a:close/>
                        <a:moveTo>
                          <a:pt x="347361" y="157323"/>
                        </a:moveTo>
                        <a:cubicBezTo>
                          <a:pt x="347356" y="156109"/>
                          <a:pt x="346373" y="155127"/>
                          <a:pt x="345158" y="155122"/>
                        </a:cubicBezTo>
                        <a:lnTo>
                          <a:pt x="331124" y="155122"/>
                        </a:lnTo>
                        <a:lnTo>
                          <a:pt x="332161" y="152835"/>
                        </a:lnTo>
                        <a:cubicBezTo>
                          <a:pt x="332452" y="152144"/>
                          <a:pt x="332655" y="151419"/>
                          <a:pt x="332764" y="150678"/>
                        </a:cubicBezTo>
                        <a:cubicBezTo>
                          <a:pt x="332808" y="150418"/>
                          <a:pt x="332851" y="150159"/>
                          <a:pt x="332895" y="149857"/>
                        </a:cubicBezTo>
                        <a:lnTo>
                          <a:pt x="332895" y="149382"/>
                        </a:lnTo>
                        <a:cubicBezTo>
                          <a:pt x="332808" y="143039"/>
                          <a:pt x="324560" y="137861"/>
                          <a:pt x="314498" y="137861"/>
                        </a:cubicBezTo>
                        <a:lnTo>
                          <a:pt x="314066" y="137861"/>
                        </a:lnTo>
                        <a:cubicBezTo>
                          <a:pt x="312900" y="137904"/>
                          <a:pt x="311778" y="137989"/>
                          <a:pt x="310655" y="138120"/>
                        </a:cubicBezTo>
                        <a:lnTo>
                          <a:pt x="309359" y="138378"/>
                        </a:lnTo>
                        <a:cubicBezTo>
                          <a:pt x="308704" y="138466"/>
                          <a:pt x="308055" y="138596"/>
                          <a:pt x="307416" y="138766"/>
                        </a:cubicBezTo>
                        <a:cubicBezTo>
                          <a:pt x="306941" y="138896"/>
                          <a:pt x="306466" y="139026"/>
                          <a:pt x="305991" y="139198"/>
                        </a:cubicBezTo>
                        <a:cubicBezTo>
                          <a:pt x="305429" y="139371"/>
                          <a:pt x="304868" y="139543"/>
                          <a:pt x="304350" y="139759"/>
                        </a:cubicBezTo>
                        <a:cubicBezTo>
                          <a:pt x="303918" y="139932"/>
                          <a:pt x="303529" y="140147"/>
                          <a:pt x="303097" y="140320"/>
                        </a:cubicBezTo>
                        <a:cubicBezTo>
                          <a:pt x="302418" y="140631"/>
                          <a:pt x="301755" y="140977"/>
                          <a:pt x="301111" y="141356"/>
                        </a:cubicBezTo>
                        <a:lnTo>
                          <a:pt x="300031" y="142090"/>
                        </a:lnTo>
                        <a:lnTo>
                          <a:pt x="252787" y="95138"/>
                        </a:lnTo>
                        <a:lnTo>
                          <a:pt x="252529" y="95225"/>
                        </a:lnTo>
                        <a:lnTo>
                          <a:pt x="251665" y="93930"/>
                        </a:lnTo>
                        <a:lnTo>
                          <a:pt x="251622" y="93887"/>
                        </a:lnTo>
                        <a:lnTo>
                          <a:pt x="251536" y="93714"/>
                        </a:lnTo>
                        <a:lnTo>
                          <a:pt x="250974" y="92850"/>
                        </a:lnTo>
                        <a:lnTo>
                          <a:pt x="242424" y="89572"/>
                        </a:lnTo>
                        <a:lnTo>
                          <a:pt x="241992" y="89399"/>
                        </a:lnTo>
                        <a:lnTo>
                          <a:pt x="239271" y="88319"/>
                        </a:lnTo>
                        <a:lnTo>
                          <a:pt x="224718" y="148821"/>
                        </a:lnTo>
                        <a:cubicBezTo>
                          <a:pt x="226380" y="152020"/>
                          <a:pt x="227240" y="155574"/>
                          <a:pt x="227223" y="159179"/>
                        </a:cubicBezTo>
                        <a:lnTo>
                          <a:pt x="227223" y="182913"/>
                        </a:lnTo>
                        <a:lnTo>
                          <a:pt x="239746" y="182913"/>
                        </a:lnTo>
                        <a:lnTo>
                          <a:pt x="243935" y="138249"/>
                        </a:lnTo>
                        <a:lnTo>
                          <a:pt x="296965" y="178209"/>
                        </a:lnTo>
                        <a:cubicBezTo>
                          <a:pt x="299432" y="176179"/>
                          <a:pt x="302239" y="174601"/>
                          <a:pt x="305257" y="173548"/>
                        </a:cubicBezTo>
                        <a:cubicBezTo>
                          <a:pt x="305947" y="173290"/>
                          <a:pt x="306681" y="173074"/>
                          <a:pt x="307416" y="172858"/>
                        </a:cubicBezTo>
                        <a:lnTo>
                          <a:pt x="307416" y="164012"/>
                        </a:lnTo>
                        <a:cubicBezTo>
                          <a:pt x="306034" y="163712"/>
                          <a:pt x="304677" y="163308"/>
                          <a:pt x="303357" y="162803"/>
                        </a:cubicBezTo>
                        <a:lnTo>
                          <a:pt x="283362" y="162803"/>
                        </a:lnTo>
                        <a:cubicBezTo>
                          <a:pt x="280333" y="162803"/>
                          <a:pt x="277878" y="160349"/>
                          <a:pt x="277878" y="157323"/>
                        </a:cubicBezTo>
                        <a:cubicBezTo>
                          <a:pt x="277878" y="154295"/>
                          <a:pt x="280333" y="151842"/>
                          <a:pt x="283362" y="151842"/>
                        </a:cubicBezTo>
                        <a:lnTo>
                          <a:pt x="297700" y="152101"/>
                        </a:lnTo>
                        <a:cubicBezTo>
                          <a:pt x="297428" y="151383"/>
                          <a:pt x="297281" y="150624"/>
                          <a:pt x="297268" y="149857"/>
                        </a:cubicBezTo>
                        <a:lnTo>
                          <a:pt x="297268" y="149771"/>
                        </a:lnTo>
                        <a:cubicBezTo>
                          <a:pt x="297570" y="146801"/>
                          <a:pt x="299336" y="144179"/>
                          <a:pt x="301974" y="142780"/>
                        </a:cubicBezTo>
                        <a:cubicBezTo>
                          <a:pt x="305648" y="140611"/>
                          <a:pt x="309842" y="139478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11" y="143945"/>
                          <a:pt x="331253" y="149425"/>
                        </a:cubicBezTo>
                        <a:cubicBezTo>
                          <a:pt x="330980" y="152427"/>
                          <a:pt x="329210" y="155089"/>
                          <a:pt x="326546" y="156503"/>
                        </a:cubicBezTo>
                        <a:cubicBezTo>
                          <a:pt x="322870" y="158662"/>
                          <a:pt x="318675" y="159781"/>
                          <a:pt x="314412" y="159739"/>
                        </a:cubicBezTo>
                        <a:lnTo>
                          <a:pt x="314023" y="159783"/>
                        </a:lnTo>
                        <a:cubicBezTo>
                          <a:pt x="309051" y="159967"/>
                          <a:pt x="304169" y="158427"/>
                          <a:pt x="300203" y="155424"/>
                        </a:cubicBezTo>
                        <a:lnTo>
                          <a:pt x="283319" y="155122"/>
                        </a:lnTo>
                        <a:cubicBezTo>
                          <a:pt x="282103" y="155145"/>
                          <a:pt x="281136" y="156150"/>
                          <a:pt x="281159" y="157365"/>
                        </a:cubicBezTo>
                        <a:cubicBezTo>
                          <a:pt x="281182" y="158564"/>
                          <a:pt x="282162" y="159524"/>
                          <a:pt x="283362" y="159524"/>
                        </a:cubicBezTo>
                        <a:lnTo>
                          <a:pt x="304263" y="159653"/>
                        </a:lnTo>
                        <a:cubicBezTo>
                          <a:pt x="305895" y="160286"/>
                          <a:pt x="307589" y="160749"/>
                          <a:pt x="309316" y="161034"/>
                        </a:cubicBezTo>
                        <a:lnTo>
                          <a:pt x="310697" y="161250"/>
                        </a:lnTo>
                        <a:lnTo>
                          <a:pt x="310697" y="175534"/>
                        </a:lnTo>
                        <a:lnTo>
                          <a:pt x="309402" y="175793"/>
                        </a:lnTo>
                        <a:cubicBezTo>
                          <a:pt x="308358" y="175994"/>
                          <a:pt x="307332" y="176282"/>
                          <a:pt x="306336" y="176655"/>
                        </a:cubicBezTo>
                        <a:cubicBezTo>
                          <a:pt x="302690" y="177929"/>
                          <a:pt x="299413" y="180078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5"/>
                        </a:lnTo>
                        <a:cubicBezTo>
                          <a:pt x="330822" y="181920"/>
                          <a:pt x="330303" y="181532"/>
                          <a:pt x="329785" y="181101"/>
                        </a:cubicBezTo>
                        <a:cubicBezTo>
                          <a:pt x="329388" y="180719"/>
                          <a:pt x="328970" y="180358"/>
                          <a:pt x="328533" y="180021"/>
                        </a:cubicBezTo>
                        <a:cubicBezTo>
                          <a:pt x="327972" y="179633"/>
                          <a:pt x="327367" y="179288"/>
                          <a:pt x="326806" y="178899"/>
                        </a:cubicBezTo>
                        <a:cubicBezTo>
                          <a:pt x="326374" y="178641"/>
                          <a:pt x="325941" y="178339"/>
                          <a:pt x="325510" y="178080"/>
                        </a:cubicBezTo>
                        <a:cubicBezTo>
                          <a:pt x="324540" y="177596"/>
                          <a:pt x="323545" y="177164"/>
                          <a:pt x="322530" y="176785"/>
                        </a:cubicBezTo>
                        <a:lnTo>
                          <a:pt x="322185" y="176656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3"/>
                        </a:cubicBezTo>
                        <a:lnTo>
                          <a:pt x="317823" y="175534"/>
                        </a:lnTo>
                        <a:lnTo>
                          <a:pt x="317823" y="161163"/>
                        </a:lnTo>
                        <a:lnTo>
                          <a:pt x="319162" y="160905"/>
                        </a:lnTo>
                        <a:cubicBezTo>
                          <a:pt x="319723" y="160776"/>
                          <a:pt x="320285" y="160645"/>
                          <a:pt x="320802" y="160516"/>
                        </a:cubicBezTo>
                        <a:cubicBezTo>
                          <a:pt x="321607" y="160332"/>
                          <a:pt x="322400" y="160101"/>
                          <a:pt x="323178" y="159825"/>
                        </a:cubicBezTo>
                        <a:cubicBezTo>
                          <a:pt x="323400" y="159773"/>
                          <a:pt x="323616" y="159702"/>
                          <a:pt x="323825" y="159610"/>
                        </a:cubicBezTo>
                        <a:lnTo>
                          <a:pt x="324387" y="159523"/>
                        </a:lnTo>
                        <a:lnTo>
                          <a:pt x="345158" y="159523"/>
                        </a:lnTo>
                        <a:cubicBezTo>
                          <a:pt x="346372" y="159518"/>
                          <a:pt x="347356" y="158536"/>
                          <a:pt x="347361" y="157323"/>
                        </a:cubicBezTo>
                        <a:close/>
                        <a:moveTo>
                          <a:pt x="324775" y="153741"/>
                        </a:moveTo>
                        <a:cubicBezTo>
                          <a:pt x="325769" y="153137"/>
                          <a:pt x="328014" y="151497"/>
                          <a:pt x="327972" y="149469"/>
                        </a:cubicBezTo>
                        <a:cubicBezTo>
                          <a:pt x="327928" y="146318"/>
                          <a:pt x="322185" y="142780"/>
                          <a:pt x="314498" y="142780"/>
                        </a:cubicBezTo>
                        <a:lnTo>
                          <a:pt x="314152" y="142780"/>
                        </a:lnTo>
                        <a:cubicBezTo>
                          <a:pt x="310499" y="142761"/>
                          <a:pt x="306907" y="143714"/>
                          <a:pt x="303745" y="145542"/>
                        </a:cubicBezTo>
                        <a:cubicBezTo>
                          <a:pt x="302795" y="146146"/>
                          <a:pt x="300507" y="147786"/>
                          <a:pt x="300550" y="149814"/>
                        </a:cubicBezTo>
                        <a:cubicBezTo>
                          <a:pt x="300592" y="152965"/>
                          <a:pt x="306336" y="156459"/>
                          <a:pt x="314023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8" y="182055"/>
                          <a:pt x="293810" y="181233"/>
                          <a:pt x="294547" y="180453"/>
                        </a:cubicBezTo>
                        <a:lnTo>
                          <a:pt x="246656" y="144419"/>
                        </a:lnTo>
                        <a:lnTo>
                          <a:pt x="243029" y="182913"/>
                        </a:lnTo>
                        <a:close/>
                        <a:moveTo>
                          <a:pt x="221220" y="149296"/>
                        </a:moveTo>
                        <a:lnTo>
                          <a:pt x="236205" y="87025"/>
                        </a:lnTo>
                        <a:lnTo>
                          <a:pt x="230030" y="84522"/>
                        </a:lnTo>
                        <a:lnTo>
                          <a:pt x="215736" y="143989"/>
                        </a:lnTo>
                        <a:lnTo>
                          <a:pt x="214095" y="143470"/>
                        </a:lnTo>
                        <a:cubicBezTo>
                          <a:pt x="213071" y="143168"/>
                          <a:pt x="212010" y="143009"/>
                          <a:pt x="210942" y="142996"/>
                        </a:cubicBezTo>
                        <a:lnTo>
                          <a:pt x="169529" y="142996"/>
                        </a:lnTo>
                        <a:lnTo>
                          <a:pt x="155192" y="83271"/>
                        </a:lnTo>
                        <a:lnTo>
                          <a:pt x="148930" y="85386"/>
                        </a:lnTo>
                        <a:lnTo>
                          <a:pt x="163440" y="145715"/>
                        </a:lnTo>
                        <a:lnTo>
                          <a:pt x="162749" y="146361"/>
                        </a:lnTo>
                        <a:cubicBezTo>
                          <a:pt x="159416" y="149786"/>
                          <a:pt x="157596" y="154403"/>
                          <a:pt x="157697" y="159178"/>
                        </a:cubicBezTo>
                        <a:lnTo>
                          <a:pt x="157697" y="182913"/>
                        </a:lnTo>
                        <a:lnTo>
                          <a:pt x="223941" y="182913"/>
                        </a:lnTo>
                        <a:lnTo>
                          <a:pt x="223941" y="159179"/>
                        </a:lnTo>
                        <a:cubicBezTo>
                          <a:pt x="223965" y="155919"/>
                          <a:pt x="223147" y="152708"/>
                          <a:pt x="221565" y="149857"/>
                        </a:cubicBezTo>
                        <a:close/>
                        <a:moveTo>
                          <a:pt x="213360" y="139932"/>
                        </a:moveTo>
                        <a:lnTo>
                          <a:pt x="226920" y="83487"/>
                        </a:lnTo>
                        <a:lnTo>
                          <a:pt x="219968" y="80423"/>
                        </a:lnTo>
                        <a:lnTo>
                          <a:pt x="216470" y="78998"/>
                        </a:lnTo>
                        <a:lnTo>
                          <a:pt x="199066" y="99324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9"/>
                        </a:lnTo>
                        <a:lnTo>
                          <a:pt x="158302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5"/>
                          <a:pt x="213360" y="139932"/>
                        </a:cubicBezTo>
                        <a:close/>
                        <a:moveTo>
                          <a:pt x="220615" y="45166"/>
                        </a:moveTo>
                        <a:cubicBezTo>
                          <a:pt x="220580" y="44836"/>
                          <a:pt x="220566" y="44505"/>
                          <a:pt x="220573" y="44173"/>
                        </a:cubicBezTo>
                        <a:lnTo>
                          <a:pt x="219968" y="42404"/>
                        </a:lnTo>
                        <a:cubicBezTo>
                          <a:pt x="219932" y="42248"/>
                          <a:pt x="219918" y="42089"/>
                          <a:pt x="219925" y="41930"/>
                        </a:cubicBezTo>
                        <a:lnTo>
                          <a:pt x="219796" y="41628"/>
                        </a:lnTo>
                        <a:lnTo>
                          <a:pt x="219796" y="36493"/>
                        </a:lnTo>
                        <a:cubicBezTo>
                          <a:pt x="221510" y="21763"/>
                          <a:pt x="210951" y="8435"/>
                          <a:pt x="196212" y="6722"/>
                        </a:cubicBezTo>
                        <a:cubicBezTo>
                          <a:pt x="181472" y="5009"/>
                          <a:pt x="168134" y="15560"/>
                          <a:pt x="166420" y="30289"/>
                        </a:cubicBezTo>
                        <a:cubicBezTo>
                          <a:pt x="166180" y="32350"/>
                          <a:pt x="166180" y="34432"/>
                          <a:pt x="166420" y="36493"/>
                        </a:cubicBezTo>
                        <a:lnTo>
                          <a:pt x="166420" y="40031"/>
                        </a:lnTo>
                        <a:cubicBezTo>
                          <a:pt x="166397" y="40250"/>
                          <a:pt x="166354" y="40467"/>
                          <a:pt x="166291" y="40679"/>
                        </a:cubicBezTo>
                        <a:lnTo>
                          <a:pt x="166247" y="41109"/>
                        </a:lnTo>
                        <a:lnTo>
                          <a:pt x="166117" y="41412"/>
                        </a:lnTo>
                        <a:lnTo>
                          <a:pt x="164865" y="44087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6" y="46633"/>
                          <a:pt x="167413" y="47755"/>
                          <a:pt x="168276" y="48877"/>
                        </a:cubicBezTo>
                        <a:lnTo>
                          <a:pt x="168709" y="48877"/>
                        </a:lnTo>
                        <a:lnTo>
                          <a:pt x="168709" y="49439"/>
                        </a:lnTo>
                        <a:cubicBezTo>
                          <a:pt x="170842" y="52698"/>
                          <a:pt x="173497" y="55585"/>
                          <a:pt x="176568" y="57983"/>
                        </a:cubicBezTo>
                        <a:cubicBezTo>
                          <a:pt x="181142" y="59886"/>
                          <a:pt x="186089" y="60726"/>
                          <a:pt x="191035" y="60443"/>
                        </a:cubicBezTo>
                        <a:cubicBezTo>
                          <a:pt x="196779" y="60579"/>
                          <a:pt x="202504" y="59732"/>
                          <a:pt x="207963" y="57939"/>
                        </a:cubicBezTo>
                        <a:cubicBezTo>
                          <a:pt x="212806" y="54350"/>
                          <a:pt x="217073" y="50042"/>
                          <a:pt x="220615" y="45166"/>
                        </a:cubicBezTo>
                        <a:close/>
                        <a:moveTo>
                          <a:pt x="198851" y="94534"/>
                        </a:moveTo>
                        <a:lnTo>
                          <a:pt x="213231" y="77704"/>
                        </a:lnTo>
                        <a:lnTo>
                          <a:pt x="212886" y="77531"/>
                        </a:lnTo>
                        <a:lnTo>
                          <a:pt x="212842" y="77531"/>
                        </a:lnTo>
                        <a:lnTo>
                          <a:pt x="212368" y="77359"/>
                        </a:lnTo>
                        <a:cubicBezTo>
                          <a:pt x="208439" y="84154"/>
                          <a:pt x="201482" y="88649"/>
                          <a:pt x="193669" y="89441"/>
                        </a:cubicBezTo>
                        <a:close/>
                        <a:moveTo>
                          <a:pt x="211245" y="72914"/>
                        </a:moveTo>
                        <a:cubicBezTo>
                          <a:pt x="214176" y="67375"/>
                          <a:pt x="215939" y="61294"/>
                          <a:pt x="216427" y="55048"/>
                        </a:cubicBezTo>
                        <a:cubicBezTo>
                          <a:pt x="214401" y="57422"/>
                          <a:pt x="211975" y="59423"/>
                          <a:pt x="209258" y="60960"/>
                        </a:cubicBezTo>
                        <a:cubicBezTo>
                          <a:pt x="203394" y="62947"/>
                          <a:pt x="197225" y="63882"/>
                          <a:pt x="191035" y="63722"/>
                        </a:cubicBezTo>
                        <a:cubicBezTo>
                          <a:pt x="185536" y="63951"/>
                          <a:pt x="180054" y="62979"/>
                          <a:pt x="174970" y="60874"/>
                        </a:cubicBezTo>
                        <a:cubicBezTo>
                          <a:pt x="172695" y="59319"/>
                          <a:pt x="170683" y="57410"/>
                          <a:pt x="169010" y="55221"/>
                        </a:cubicBezTo>
                        <a:cubicBezTo>
                          <a:pt x="169551" y="61375"/>
                          <a:pt x="171313" y="67361"/>
                          <a:pt x="174193" y="72828"/>
                        </a:cubicBezTo>
                        <a:cubicBezTo>
                          <a:pt x="174279" y="72957"/>
                          <a:pt x="174236" y="73043"/>
                          <a:pt x="174279" y="73173"/>
                        </a:cubicBezTo>
                        <a:cubicBezTo>
                          <a:pt x="177884" y="83354"/>
                          <a:pt x="189065" y="88687"/>
                          <a:pt x="199253" y="85085"/>
                        </a:cubicBezTo>
                        <a:cubicBezTo>
                          <a:pt x="204807" y="83121"/>
                          <a:pt x="209180" y="78762"/>
                          <a:pt x="211158" y="73216"/>
                        </a:cubicBezTo>
                        <a:cubicBezTo>
                          <a:pt x="211202" y="73129"/>
                          <a:pt x="211158" y="73000"/>
                          <a:pt x="211245" y="72914"/>
                        </a:cubicBezTo>
                        <a:close/>
                        <a:moveTo>
                          <a:pt x="185119" y="95310"/>
                        </a:moveTo>
                        <a:lnTo>
                          <a:pt x="191812" y="89441"/>
                        </a:lnTo>
                        <a:cubicBezTo>
                          <a:pt x="183964" y="88651"/>
                          <a:pt x="176982" y="84117"/>
                          <a:pt x="173070" y="77272"/>
                        </a:cubicBezTo>
                        <a:lnTo>
                          <a:pt x="171688" y="77747"/>
                        </a:lnTo>
                        <a:close/>
                        <a:moveTo>
                          <a:pt x="159813" y="144679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4"/>
                        </a:lnTo>
                        <a:lnTo>
                          <a:pt x="114426" y="109724"/>
                        </a:lnTo>
                        <a:cubicBezTo>
                          <a:pt x="117455" y="109724"/>
                          <a:pt x="119910" y="112178"/>
                          <a:pt x="119910" y="115205"/>
                        </a:cubicBezTo>
                        <a:cubicBezTo>
                          <a:pt x="119910" y="118231"/>
                          <a:pt x="117455" y="120685"/>
                          <a:pt x="114426" y="120685"/>
                        </a:cubicBezTo>
                        <a:lnTo>
                          <a:pt x="96979" y="120772"/>
                        </a:lnTo>
                        <a:cubicBezTo>
                          <a:pt x="94924" y="122020"/>
                          <a:pt x="92698" y="122965"/>
                          <a:pt x="90372" y="123577"/>
                        </a:cubicBezTo>
                        <a:lnTo>
                          <a:pt x="90372" y="144074"/>
                        </a:lnTo>
                        <a:cubicBezTo>
                          <a:pt x="95900" y="142651"/>
                          <a:pt x="112699" y="137040"/>
                          <a:pt x="128504" y="130697"/>
                        </a:cubicBezTo>
                        <a:cubicBezTo>
                          <a:pt x="130525" y="129697"/>
                          <a:pt x="132891" y="129665"/>
                          <a:pt x="134938" y="130610"/>
                        </a:cubicBezTo>
                        <a:cubicBezTo>
                          <a:pt x="136469" y="131408"/>
                          <a:pt x="137585" y="132822"/>
                          <a:pt x="138005" y="134495"/>
                        </a:cubicBezTo>
                        <a:lnTo>
                          <a:pt x="142108" y="182913"/>
                        </a:lnTo>
                        <a:lnTo>
                          <a:pt x="154415" y="182913"/>
                        </a:lnTo>
                        <a:lnTo>
                          <a:pt x="154415" y="159179"/>
                        </a:lnTo>
                        <a:cubicBezTo>
                          <a:pt x="154328" y="153839"/>
                          <a:pt x="156255" y="148663"/>
                          <a:pt x="159813" y="144679"/>
                        </a:cubicBezTo>
                        <a:close/>
                        <a:moveTo>
                          <a:pt x="138825" y="182913"/>
                        </a:moveTo>
                        <a:lnTo>
                          <a:pt x="134766" y="135056"/>
                        </a:lnTo>
                        <a:cubicBezTo>
                          <a:pt x="134503" y="134391"/>
                          <a:pt x="134013" y="133841"/>
                          <a:pt x="133383" y="133502"/>
                        </a:cubicBezTo>
                        <a:cubicBezTo>
                          <a:pt x="132176" y="133082"/>
                          <a:pt x="130850" y="133175"/>
                          <a:pt x="129714" y="133760"/>
                        </a:cubicBezTo>
                        <a:cubicBezTo>
                          <a:pt x="116886" y="138975"/>
                          <a:pt x="103798" y="143527"/>
                          <a:pt x="90503" y="147398"/>
                        </a:cubicBezTo>
                        <a:lnTo>
                          <a:pt x="90372" y="146793"/>
                        </a:lnTo>
                        <a:lnTo>
                          <a:pt x="90372" y="171391"/>
                        </a:lnTo>
                        <a:cubicBezTo>
                          <a:pt x="91106" y="171607"/>
                          <a:pt x="91840" y="171822"/>
                          <a:pt x="92575" y="172081"/>
                        </a:cubicBezTo>
                        <a:cubicBezTo>
                          <a:pt x="98233" y="174082"/>
                          <a:pt x="103074" y="177888"/>
                          <a:pt x="106350" y="182913"/>
                        </a:cubicBezTo>
                        <a:close/>
                        <a:moveTo>
                          <a:pt x="116628" y="115205"/>
                        </a:moveTo>
                        <a:cubicBezTo>
                          <a:pt x="116623" y="113991"/>
                          <a:pt x="115640" y="113009"/>
                          <a:pt x="114426" y="113004"/>
                        </a:cubicBezTo>
                        <a:lnTo>
                          <a:pt x="100176" y="113004"/>
                        </a:lnTo>
                        <a:lnTo>
                          <a:pt x="100564" y="111062"/>
                        </a:lnTo>
                        <a:cubicBezTo>
                          <a:pt x="100677" y="110537"/>
                          <a:pt x="100735" y="110002"/>
                          <a:pt x="100737" y="109465"/>
                        </a:cubicBezTo>
                        <a:cubicBezTo>
                          <a:pt x="100736" y="109101"/>
                          <a:pt x="100693" y="108739"/>
                          <a:pt x="100607" y="108386"/>
                        </a:cubicBezTo>
                        <a:cubicBezTo>
                          <a:pt x="99657" y="102431"/>
                          <a:pt x="91798" y="97943"/>
                          <a:pt x="82298" y="97943"/>
                        </a:cubicBezTo>
                        <a:lnTo>
                          <a:pt x="81909" y="97986"/>
                        </a:lnTo>
                        <a:cubicBezTo>
                          <a:pt x="81114" y="97999"/>
                          <a:pt x="80321" y="98057"/>
                          <a:pt x="79533" y="98159"/>
                        </a:cubicBezTo>
                        <a:cubicBezTo>
                          <a:pt x="79114" y="98147"/>
                          <a:pt x="78695" y="98175"/>
                          <a:pt x="78281" y="98245"/>
                        </a:cubicBezTo>
                        <a:cubicBezTo>
                          <a:pt x="75112" y="98626"/>
                          <a:pt x="72054" y="99654"/>
                          <a:pt x="69299" y="101266"/>
                        </a:cubicBezTo>
                        <a:cubicBezTo>
                          <a:pt x="69170" y="101353"/>
                          <a:pt x="69039" y="101396"/>
                          <a:pt x="68910" y="101482"/>
                        </a:cubicBezTo>
                        <a:cubicBezTo>
                          <a:pt x="66251" y="102939"/>
                          <a:pt x="64324" y="105443"/>
                          <a:pt x="63599" y="108386"/>
                        </a:cubicBezTo>
                        <a:cubicBezTo>
                          <a:pt x="63484" y="108911"/>
                          <a:pt x="63426" y="109446"/>
                          <a:pt x="63426" y="109983"/>
                        </a:cubicBezTo>
                        <a:cubicBezTo>
                          <a:pt x="63433" y="110358"/>
                          <a:pt x="63462" y="110733"/>
                          <a:pt x="63512" y="111105"/>
                        </a:cubicBezTo>
                        <a:lnTo>
                          <a:pt x="63857" y="113004"/>
                        </a:lnTo>
                        <a:lnTo>
                          <a:pt x="52629" y="113004"/>
                        </a:lnTo>
                        <a:cubicBezTo>
                          <a:pt x="51413" y="113004"/>
                          <a:pt x="50427" y="113990"/>
                          <a:pt x="50427" y="115205"/>
                        </a:cubicBezTo>
                        <a:cubicBezTo>
                          <a:pt x="50427" y="116420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6" y="117664"/>
                        </a:lnTo>
                        <a:cubicBezTo>
                          <a:pt x="68392" y="117837"/>
                          <a:pt x="68607" y="117924"/>
                          <a:pt x="68781" y="118053"/>
                        </a:cubicBezTo>
                        <a:cubicBezTo>
                          <a:pt x="69674" y="118619"/>
                          <a:pt x="70613" y="119109"/>
                          <a:pt x="71588" y="119520"/>
                        </a:cubicBezTo>
                        <a:cubicBezTo>
                          <a:pt x="71691" y="119555"/>
                          <a:pt x="71792" y="119598"/>
                          <a:pt x="71889" y="119650"/>
                        </a:cubicBezTo>
                        <a:cubicBezTo>
                          <a:pt x="73026" y="120098"/>
                          <a:pt x="74196" y="120459"/>
                          <a:pt x="75388" y="120728"/>
                        </a:cubicBezTo>
                        <a:cubicBezTo>
                          <a:pt x="75690" y="120814"/>
                          <a:pt x="75949" y="120858"/>
                          <a:pt x="76251" y="120944"/>
                        </a:cubicBezTo>
                        <a:cubicBezTo>
                          <a:pt x="76510" y="120988"/>
                          <a:pt x="76770" y="121030"/>
                          <a:pt x="77072" y="121073"/>
                        </a:cubicBezTo>
                        <a:cubicBezTo>
                          <a:pt x="77547" y="121160"/>
                          <a:pt x="78022" y="121246"/>
                          <a:pt x="78540" y="121289"/>
                        </a:cubicBezTo>
                        <a:lnTo>
                          <a:pt x="79965" y="121462"/>
                        </a:lnTo>
                        <a:lnTo>
                          <a:pt x="79965" y="174023"/>
                        </a:lnTo>
                        <a:lnTo>
                          <a:pt x="78670" y="174325"/>
                        </a:lnTo>
                        <a:cubicBezTo>
                          <a:pt x="77656" y="174518"/>
                          <a:pt x="76659" y="174792"/>
                          <a:pt x="75690" y="175145"/>
                        </a:cubicBezTo>
                        <a:cubicBezTo>
                          <a:pt x="75642" y="175140"/>
                          <a:pt x="75595" y="175155"/>
                          <a:pt x="75560" y="175189"/>
                        </a:cubicBezTo>
                        <a:lnTo>
                          <a:pt x="75431" y="175232"/>
                        </a:lnTo>
                        <a:cubicBezTo>
                          <a:pt x="74219" y="175657"/>
                          <a:pt x="73048" y="176191"/>
                          <a:pt x="71933" y="176828"/>
                        </a:cubicBezTo>
                        <a:cubicBezTo>
                          <a:pt x="71457" y="177087"/>
                          <a:pt x="70983" y="177476"/>
                          <a:pt x="70507" y="177777"/>
                        </a:cubicBezTo>
                        <a:cubicBezTo>
                          <a:pt x="69860" y="178209"/>
                          <a:pt x="69212" y="178598"/>
                          <a:pt x="68651" y="179030"/>
                        </a:cubicBezTo>
                        <a:cubicBezTo>
                          <a:pt x="68133" y="179418"/>
                          <a:pt x="67744" y="179892"/>
                          <a:pt x="67268" y="180324"/>
                        </a:cubicBezTo>
                        <a:cubicBezTo>
                          <a:pt x="66719" y="180794"/>
                          <a:pt x="66200" y="181298"/>
                          <a:pt x="65715" y="181835"/>
                        </a:cubicBezTo>
                        <a:cubicBezTo>
                          <a:pt x="65412" y="182179"/>
                          <a:pt x="65153" y="182568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1"/>
                          <a:pt x="95704" y="176680"/>
                          <a:pt x="91453" y="175188"/>
                        </a:cubicBezTo>
                        <a:cubicBezTo>
                          <a:pt x="90456" y="174816"/>
                          <a:pt x="89431" y="174527"/>
                          <a:pt x="88386" y="174325"/>
                        </a:cubicBezTo>
                        <a:lnTo>
                          <a:pt x="87090" y="174023"/>
                        </a:lnTo>
                        <a:lnTo>
                          <a:pt x="87090" y="121030"/>
                        </a:lnTo>
                        <a:lnTo>
                          <a:pt x="88343" y="120728"/>
                        </a:lnTo>
                        <a:cubicBezTo>
                          <a:pt x="90762" y="120193"/>
                          <a:pt x="93080" y="119275"/>
                          <a:pt x="95209" y="118009"/>
                        </a:cubicBezTo>
                        <a:lnTo>
                          <a:pt x="96072" y="117405"/>
                        </a:lnTo>
                        <a:lnTo>
                          <a:pt x="114426" y="117405"/>
                        </a:lnTo>
                        <a:cubicBezTo>
                          <a:pt x="115640" y="117400"/>
                          <a:pt x="116623" y="116418"/>
                          <a:pt x="116628" y="11520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02" name="Google Shape;3102;g2db7ae8c4ba_1_11"/>
                  <p:cNvSpPr/>
                  <p:nvPr/>
                </p:nvSpPr>
                <p:spPr>
                  <a:xfrm>
                    <a:off x="5030321" y="3255639"/>
                    <a:ext cx="34028" cy="20282"/>
                  </a:xfrm>
                  <a:custGeom>
                    <a:rect b="b" l="l" r="r" t="t"/>
                    <a:pathLst>
                      <a:path extrusionOk="0" h="20282" w="34028">
                        <a:moveTo>
                          <a:pt x="34362" y="9907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3"/>
                        </a:cubicBezTo>
                        <a:lnTo>
                          <a:pt x="17089" y="20263"/>
                        </a:lnTo>
                        <a:cubicBezTo>
                          <a:pt x="7934" y="20263"/>
                          <a:pt x="421" y="15819"/>
                          <a:pt x="334" y="10339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6"/>
                          <a:pt x="12954" y="-24"/>
                          <a:pt x="17218" y="25"/>
                        </a:cubicBezTo>
                        <a:lnTo>
                          <a:pt x="17565" y="-19"/>
                        </a:lnTo>
                        <a:cubicBezTo>
                          <a:pt x="26762" y="-19"/>
                          <a:pt x="34277" y="4426"/>
                          <a:pt x="34362" y="9907"/>
                        </a:cubicBezTo>
                        <a:close/>
                        <a:moveTo>
                          <a:pt x="27843" y="14222"/>
                        </a:moveTo>
                        <a:cubicBezTo>
                          <a:pt x="28835" y="13617"/>
                          <a:pt x="31081" y="11978"/>
                          <a:pt x="31081" y="9950"/>
                        </a:cubicBezTo>
                        <a:cubicBezTo>
                          <a:pt x="31038" y="6799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4"/>
                          <a:pt x="9983" y="4184"/>
                          <a:pt x="6811" y="6022"/>
                        </a:cubicBezTo>
                        <a:cubicBezTo>
                          <a:pt x="5861" y="6627"/>
                          <a:pt x="3573" y="8310"/>
                          <a:pt x="3616" y="10295"/>
                        </a:cubicBezTo>
                        <a:cubicBezTo>
                          <a:pt x="3659" y="13445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5"/>
                          <a:pt x="24685" y="16061"/>
                          <a:pt x="27843" y="1422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03" name="Google Shape;3103;g2db7ae8c4ba_1_11"/>
                <p:cNvGrpSpPr/>
                <p:nvPr/>
              </p:nvGrpSpPr>
              <p:grpSpPr>
                <a:xfrm>
                  <a:off x="3627127" y="1430515"/>
                  <a:ext cx="320728" cy="239680"/>
                  <a:chOff x="5409202" y="3162440"/>
                  <a:chExt cx="320728" cy="239680"/>
                </a:xfrm>
              </p:grpSpPr>
              <p:sp>
                <p:nvSpPr>
                  <p:cNvPr id="3104" name="Google Shape;3104;g2db7ae8c4ba_1_11"/>
                  <p:cNvSpPr/>
                  <p:nvPr/>
                </p:nvSpPr>
                <p:spPr>
                  <a:xfrm>
                    <a:off x="5409202" y="3361125"/>
                    <a:ext cx="320728" cy="40995"/>
                  </a:xfrm>
                  <a:custGeom>
                    <a:rect b="b" l="l" r="r" t="t"/>
                    <a:pathLst>
                      <a:path extrusionOk="0" h="40995" w="320728">
                        <a:moveTo>
                          <a:pt x="0" y="0"/>
                        </a:moveTo>
                        <a:lnTo>
                          <a:pt x="320728" y="0"/>
                        </a:lnTo>
                        <a:lnTo>
                          <a:pt x="320728" y="40996"/>
                        </a:lnTo>
                        <a:lnTo>
                          <a:pt x="0" y="40996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05" name="Google Shape;3105;g2db7ae8c4ba_1_11"/>
                  <p:cNvSpPr/>
                  <p:nvPr/>
                </p:nvSpPr>
                <p:spPr>
                  <a:xfrm>
                    <a:off x="5524935" y="3239171"/>
                    <a:ext cx="87275" cy="99642"/>
                  </a:xfrm>
                  <a:custGeom>
                    <a:rect b="b" l="l" r="r" t="t"/>
                    <a:pathLst>
                      <a:path extrusionOk="0" h="99642" w="87275">
                        <a:moveTo>
                          <a:pt x="87609" y="3736"/>
                        </a:moveTo>
                        <a:lnTo>
                          <a:pt x="72623" y="66007"/>
                        </a:lnTo>
                        <a:lnTo>
                          <a:pt x="72970" y="66568"/>
                        </a:lnTo>
                        <a:cubicBezTo>
                          <a:pt x="74550" y="69420"/>
                          <a:pt x="75368" y="72630"/>
                          <a:pt x="75344" y="75890"/>
                        </a:cubicBezTo>
                        <a:lnTo>
                          <a:pt x="75344" y="99624"/>
                        </a:lnTo>
                        <a:lnTo>
                          <a:pt x="9100" y="99624"/>
                        </a:lnTo>
                        <a:lnTo>
                          <a:pt x="9100" y="75889"/>
                        </a:lnTo>
                        <a:cubicBezTo>
                          <a:pt x="9000" y="71113"/>
                          <a:pt x="10819" y="66497"/>
                          <a:pt x="14152" y="63072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7"/>
                        </a:lnTo>
                        <a:lnTo>
                          <a:pt x="62346" y="59707"/>
                        </a:lnTo>
                        <a:cubicBezTo>
                          <a:pt x="63413" y="59720"/>
                          <a:pt x="64474" y="59879"/>
                          <a:pt x="65499" y="60181"/>
                        </a:cubicBezTo>
                        <a:lnTo>
                          <a:pt x="67139" y="60698"/>
                        </a:lnTo>
                        <a:lnTo>
                          <a:pt x="81433" y="1233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06" name="Google Shape;3106;g2db7ae8c4ba_1_11"/>
                  <p:cNvSpPr/>
                  <p:nvPr/>
                </p:nvSpPr>
                <p:spPr>
                  <a:xfrm>
                    <a:off x="5540869" y="3162440"/>
                    <a:ext cx="55751" cy="53957"/>
                  </a:xfrm>
                  <a:custGeom>
                    <a:rect b="b" l="l" r="r" t="t"/>
                    <a:pathLst>
                      <a:path extrusionOk="0" h="53957" w="55751">
                        <a:moveTo>
                          <a:pt x="56042" y="37616"/>
                        </a:moveTo>
                        <a:cubicBezTo>
                          <a:pt x="56035" y="37947"/>
                          <a:pt x="56049" y="38279"/>
                          <a:pt x="56085" y="38608"/>
                        </a:cubicBezTo>
                        <a:cubicBezTo>
                          <a:pt x="52542" y="43485"/>
                          <a:pt x="48275" y="47792"/>
                          <a:pt x="43432" y="51382"/>
                        </a:cubicBezTo>
                        <a:cubicBezTo>
                          <a:pt x="37973" y="53175"/>
                          <a:pt x="32248" y="54021"/>
                          <a:pt x="26504" y="53884"/>
                        </a:cubicBezTo>
                        <a:cubicBezTo>
                          <a:pt x="21557" y="54169"/>
                          <a:pt x="16611" y="53327"/>
                          <a:pt x="12037" y="51424"/>
                        </a:cubicBezTo>
                        <a:cubicBezTo>
                          <a:pt x="8966" y="49027"/>
                          <a:pt x="6310" y="46140"/>
                          <a:pt x="4177" y="42880"/>
                        </a:cubicBezTo>
                        <a:lnTo>
                          <a:pt x="4177" y="42319"/>
                        </a:lnTo>
                        <a:lnTo>
                          <a:pt x="3745" y="42319"/>
                        </a:lnTo>
                        <a:cubicBezTo>
                          <a:pt x="2882" y="41197"/>
                          <a:pt x="2104" y="40075"/>
                          <a:pt x="1456" y="39126"/>
                        </a:cubicBezTo>
                        <a:lnTo>
                          <a:pt x="1414" y="39083"/>
                        </a:lnTo>
                        <a:cubicBezTo>
                          <a:pt x="1025" y="38522"/>
                          <a:pt x="679" y="37961"/>
                          <a:pt x="334" y="37529"/>
                        </a:cubicBezTo>
                        <a:lnTo>
                          <a:pt x="1587" y="34853"/>
                        </a:lnTo>
                        <a:lnTo>
                          <a:pt x="1716" y="34552"/>
                        </a:lnTo>
                        <a:lnTo>
                          <a:pt x="1759" y="34120"/>
                        </a:lnTo>
                        <a:cubicBezTo>
                          <a:pt x="1823" y="33909"/>
                          <a:pt x="1866" y="33692"/>
                          <a:pt x="1889" y="33473"/>
                        </a:cubicBezTo>
                        <a:lnTo>
                          <a:pt x="1889" y="29934"/>
                        </a:lnTo>
                        <a:cubicBezTo>
                          <a:pt x="174" y="15205"/>
                          <a:pt x="10733" y="1876"/>
                          <a:pt x="25473" y="163"/>
                        </a:cubicBezTo>
                        <a:cubicBezTo>
                          <a:pt x="40212" y="-1550"/>
                          <a:pt x="53550" y="9002"/>
                          <a:pt x="55264" y="23731"/>
                        </a:cubicBezTo>
                        <a:cubicBezTo>
                          <a:pt x="55504" y="25792"/>
                          <a:pt x="55504" y="27873"/>
                          <a:pt x="55264" y="29934"/>
                        </a:cubicBezTo>
                        <a:lnTo>
                          <a:pt x="55264" y="35069"/>
                        </a:lnTo>
                        <a:lnTo>
                          <a:pt x="55393" y="35372"/>
                        </a:lnTo>
                        <a:cubicBezTo>
                          <a:pt x="55386" y="35531"/>
                          <a:pt x="55401" y="35691"/>
                          <a:pt x="55437" y="35846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07" name="Google Shape;3107;g2db7ae8c4ba_1_11"/>
                <p:cNvGrpSpPr/>
                <p:nvPr/>
              </p:nvGrpSpPr>
              <p:grpSpPr>
                <a:xfrm>
                  <a:off x="3594313" y="1424112"/>
                  <a:ext cx="381012" cy="256077"/>
                  <a:chOff x="5376388" y="3156037"/>
                  <a:chExt cx="381012" cy="256077"/>
                </a:xfrm>
              </p:grpSpPr>
              <p:sp>
                <p:nvSpPr>
                  <p:cNvPr id="3108" name="Google Shape;3108;g2db7ae8c4ba_1_11"/>
                  <p:cNvSpPr/>
                  <p:nvPr/>
                </p:nvSpPr>
                <p:spPr>
                  <a:xfrm>
                    <a:off x="5376388" y="3156037"/>
                    <a:ext cx="381012" cy="256077"/>
                  </a:xfrm>
                  <a:custGeom>
                    <a:rect b="b" l="l" r="r" t="t"/>
                    <a:pathLst>
                      <a:path extrusionOk="0" h="256077" w="381012">
                        <a:moveTo>
                          <a:pt x="381347" y="182913"/>
                        </a:moveTo>
                        <a:lnTo>
                          <a:pt x="381347" y="201944"/>
                        </a:lnTo>
                        <a:cubicBezTo>
                          <a:pt x="381348" y="203754"/>
                          <a:pt x="379880" y="205222"/>
                          <a:pt x="378068" y="205223"/>
                        </a:cubicBezTo>
                        <a:cubicBezTo>
                          <a:pt x="378067" y="205223"/>
                          <a:pt x="378066" y="205223"/>
                          <a:pt x="378064" y="205223"/>
                        </a:cubicBezTo>
                        <a:lnTo>
                          <a:pt x="363814" y="205223"/>
                        </a:lnTo>
                        <a:lnTo>
                          <a:pt x="363814" y="247816"/>
                        </a:lnTo>
                        <a:cubicBezTo>
                          <a:pt x="364088" y="248336"/>
                          <a:pt x="364236" y="248912"/>
                          <a:pt x="364246" y="249499"/>
                        </a:cubicBezTo>
                        <a:lnTo>
                          <a:pt x="364246" y="252779"/>
                        </a:lnTo>
                        <a:cubicBezTo>
                          <a:pt x="364247" y="254590"/>
                          <a:pt x="362778" y="256058"/>
                          <a:pt x="360966" y="256059"/>
                        </a:cubicBezTo>
                        <a:cubicBezTo>
                          <a:pt x="360965" y="256059"/>
                          <a:pt x="360965" y="256059"/>
                          <a:pt x="360964" y="256059"/>
                        </a:cubicBezTo>
                        <a:lnTo>
                          <a:pt x="28273" y="256059"/>
                        </a:lnTo>
                        <a:cubicBezTo>
                          <a:pt x="26014" y="255182"/>
                          <a:pt x="24228" y="253397"/>
                          <a:pt x="23351" y="251139"/>
                        </a:cubicBezTo>
                        <a:lnTo>
                          <a:pt x="23351" y="205223"/>
                        </a:lnTo>
                        <a:lnTo>
                          <a:pt x="3615" y="205223"/>
                        </a:lnTo>
                        <a:cubicBezTo>
                          <a:pt x="1803" y="205224"/>
                          <a:pt x="334" y="203757"/>
                          <a:pt x="334" y="201947"/>
                        </a:cubicBezTo>
                        <a:cubicBezTo>
                          <a:pt x="334" y="201946"/>
                          <a:pt x="334" y="201945"/>
                          <a:pt x="334" y="201944"/>
                        </a:cubicBezTo>
                        <a:lnTo>
                          <a:pt x="334" y="182913"/>
                        </a:lnTo>
                        <a:cubicBezTo>
                          <a:pt x="333" y="181102"/>
                          <a:pt x="1801" y="179634"/>
                          <a:pt x="3613" y="179633"/>
                        </a:cubicBezTo>
                        <a:cubicBezTo>
                          <a:pt x="3613" y="179633"/>
                          <a:pt x="3614" y="179633"/>
                          <a:pt x="3615" y="179633"/>
                        </a:cubicBezTo>
                        <a:lnTo>
                          <a:pt x="59020" y="179633"/>
                        </a:lnTo>
                        <a:cubicBezTo>
                          <a:pt x="62660" y="174743"/>
                          <a:pt x="67662" y="171036"/>
                          <a:pt x="73401" y="168974"/>
                        </a:cubicBezTo>
                        <a:lnTo>
                          <a:pt x="73401" y="127029"/>
                        </a:lnTo>
                        <a:cubicBezTo>
                          <a:pt x="70728" y="126394"/>
                          <a:pt x="68166" y="125361"/>
                          <a:pt x="65800" y="123965"/>
                        </a:cubicBezTo>
                        <a:lnTo>
                          <a:pt x="52629" y="123965"/>
                        </a:lnTo>
                        <a:cubicBezTo>
                          <a:pt x="47788" y="123965"/>
                          <a:pt x="43863" y="120043"/>
                          <a:pt x="43863" y="115205"/>
                        </a:cubicBezTo>
                        <a:cubicBezTo>
                          <a:pt x="43863" y="110367"/>
                          <a:pt x="47788" y="106444"/>
                          <a:pt x="52629" y="106444"/>
                        </a:cubicBezTo>
                        <a:lnTo>
                          <a:pt x="57293" y="106444"/>
                        </a:lnTo>
                        <a:cubicBezTo>
                          <a:pt x="58490" y="101995"/>
                          <a:pt x="61412" y="98206"/>
                          <a:pt x="65412" y="95915"/>
                        </a:cubicBezTo>
                        <a:cubicBezTo>
                          <a:pt x="70368" y="92943"/>
                          <a:pt x="76041" y="91376"/>
                          <a:pt x="81822" y="91384"/>
                        </a:cubicBezTo>
                        <a:lnTo>
                          <a:pt x="82296" y="91383"/>
                        </a:lnTo>
                        <a:cubicBezTo>
                          <a:pt x="91923" y="90622"/>
                          <a:pt x="101142" y="95412"/>
                          <a:pt x="106047" y="103725"/>
                        </a:cubicBezTo>
                        <a:lnTo>
                          <a:pt x="136924" y="82623"/>
                        </a:lnTo>
                        <a:cubicBezTo>
                          <a:pt x="137189" y="82463"/>
                          <a:pt x="137463" y="82319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2" y="65901"/>
                          <a:pt x="162339" y="58843"/>
                          <a:pt x="162144" y="51682"/>
                        </a:cubicBezTo>
                        <a:cubicBezTo>
                          <a:pt x="160589" y="49439"/>
                          <a:pt x="159380" y="47669"/>
                          <a:pt x="159078" y="47194"/>
                        </a:cubicBezTo>
                        <a:lnTo>
                          <a:pt x="158818" y="46805"/>
                        </a:lnTo>
                        <a:cubicBezTo>
                          <a:pt x="158500" y="46332"/>
                          <a:pt x="158320" y="45779"/>
                          <a:pt x="158301" y="45209"/>
                        </a:cubicBezTo>
                        <a:lnTo>
                          <a:pt x="158215" y="43828"/>
                        </a:lnTo>
                        <a:cubicBezTo>
                          <a:pt x="158173" y="43283"/>
                          <a:pt x="158262" y="42735"/>
                          <a:pt x="158473" y="42231"/>
                        </a:cubicBezTo>
                        <a:lnTo>
                          <a:pt x="159855" y="39341"/>
                        </a:lnTo>
                        <a:lnTo>
                          <a:pt x="159855" y="36493"/>
                        </a:lnTo>
                        <a:cubicBezTo>
                          <a:pt x="158135" y="18129"/>
                          <a:pt x="171637" y="1848"/>
                          <a:pt x="190013" y="129"/>
                        </a:cubicBezTo>
                        <a:cubicBezTo>
                          <a:pt x="208390" y="-1591"/>
                          <a:pt x="224682" y="11902"/>
                          <a:pt x="226402" y="30265"/>
                        </a:cubicBezTo>
                        <a:cubicBezTo>
                          <a:pt x="226596" y="32337"/>
                          <a:pt x="226596" y="34421"/>
                          <a:pt x="226402" y="36493"/>
                        </a:cubicBezTo>
                        <a:lnTo>
                          <a:pt x="226402" y="40851"/>
                        </a:lnTo>
                        <a:lnTo>
                          <a:pt x="226964" y="42663"/>
                        </a:lnTo>
                        <a:cubicBezTo>
                          <a:pt x="227084" y="42995"/>
                          <a:pt x="227142" y="43346"/>
                          <a:pt x="227136" y="43699"/>
                        </a:cubicBezTo>
                        <a:cubicBezTo>
                          <a:pt x="227122" y="44059"/>
                          <a:pt x="227136" y="44420"/>
                          <a:pt x="227179" y="44778"/>
                        </a:cubicBezTo>
                        <a:lnTo>
                          <a:pt x="227309" y="45511"/>
                        </a:lnTo>
                        <a:cubicBezTo>
                          <a:pt x="227468" y="46413"/>
                          <a:pt x="227232" y="47341"/>
                          <a:pt x="226661" y="48057"/>
                        </a:cubicBezTo>
                        <a:lnTo>
                          <a:pt x="226229" y="48662"/>
                        </a:lnTo>
                        <a:cubicBezTo>
                          <a:pt x="225927" y="49050"/>
                          <a:pt x="224804" y="50474"/>
                          <a:pt x="223293" y="52287"/>
                        </a:cubicBezTo>
                        <a:cubicBezTo>
                          <a:pt x="223047" y="59320"/>
                          <a:pt x="221479" y="66244"/>
                          <a:pt x="218672" y="72698"/>
                        </a:cubicBezTo>
                        <a:lnTo>
                          <a:pt x="222602" y="74424"/>
                        </a:lnTo>
                        <a:lnTo>
                          <a:pt x="244410" y="83271"/>
                        </a:lnTo>
                        <a:lnTo>
                          <a:pt x="254386" y="87112"/>
                        </a:lnTo>
                        <a:cubicBezTo>
                          <a:pt x="255044" y="87382"/>
                          <a:pt x="255602" y="87849"/>
                          <a:pt x="255983" y="88450"/>
                        </a:cubicBezTo>
                        <a:lnTo>
                          <a:pt x="256976" y="90089"/>
                        </a:lnTo>
                        <a:lnTo>
                          <a:pt x="301154" y="133934"/>
                        </a:lnTo>
                        <a:cubicBezTo>
                          <a:pt x="305235" y="132242"/>
                          <a:pt x="309603" y="131348"/>
                          <a:pt x="314022" y="131301"/>
                        </a:cubicBezTo>
                        <a:lnTo>
                          <a:pt x="314498" y="131301"/>
                        </a:lnTo>
                        <a:cubicBezTo>
                          <a:pt x="328058" y="131301"/>
                          <a:pt x="338810" y="138853"/>
                          <a:pt x="339458" y="148563"/>
                        </a:cubicBezTo>
                        <a:lnTo>
                          <a:pt x="345158" y="148563"/>
                        </a:lnTo>
                        <a:cubicBezTo>
                          <a:pt x="350000" y="148563"/>
                          <a:pt x="353925" y="152485"/>
                          <a:pt x="353925" y="157323"/>
                        </a:cubicBezTo>
                        <a:cubicBezTo>
                          <a:pt x="353925" y="162161"/>
                          <a:pt x="350000" y="166083"/>
                          <a:pt x="345158" y="166083"/>
                        </a:cubicBezTo>
                        <a:lnTo>
                          <a:pt x="325251" y="166083"/>
                        </a:lnTo>
                        <a:cubicBezTo>
                          <a:pt x="324991" y="166169"/>
                          <a:pt x="324688" y="166298"/>
                          <a:pt x="324387" y="166385"/>
                        </a:cubicBezTo>
                        <a:lnTo>
                          <a:pt x="324387" y="170442"/>
                        </a:lnTo>
                        <a:cubicBezTo>
                          <a:pt x="329547" y="172270"/>
                          <a:pt x="334124" y="175443"/>
                          <a:pt x="337644" y="179633"/>
                        </a:cubicBezTo>
                        <a:lnTo>
                          <a:pt x="378064" y="179633"/>
                        </a:lnTo>
                        <a:cubicBezTo>
                          <a:pt x="379876" y="179632"/>
                          <a:pt x="381346" y="181099"/>
                          <a:pt x="381347" y="182910"/>
                        </a:cubicBezTo>
                        <a:cubicBezTo>
                          <a:pt x="381347" y="182911"/>
                          <a:pt x="381347" y="182912"/>
                          <a:pt x="381347" y="182913"/>
                        </a:cubicBezTo>
                        <a:close/>
                        <a:moveTo>
                          <a:pt x="374740" y="198664"/>
                        </a:moveTo>
                        <a:lnTo>
                          <a:pt x="374740" y="193831"/>
                        </a:lnTo>
                        <a:lnTo>
                          <a:pt x="6897" y="193831"/>
                        </a:lnTo>
                        <a:lnTo>
                          <a:pt x="6897" y="198664"/>
                        </a:lnTo>
                        <a:lnTo>
                          <a:pt x="374740" y="198664"/>
                        </a:lnTo>
                        <a:close/>
                        <a:moveTo>
                          <a:pt x="374740" y="190551"/>
                        </a:moveTo>
                        <a:lnTo>
                          <a:pt x="374740" y="186193"/>
                        </a:lnTo>
                        <a:lnTo>
                          <a:pt x="6897" y="186193"/>
                        </a:lnTo>
                        <a:lnTo>
                          <a:pt x="6897" y="190551"/>
                        </a:lnTo>
                        <a:close/>
                        <a:moveTo>
                          <a:pt x="353925" y="246220"/>
                        </a:moveTo>
                        <a:lnTo>
                          <a:pt x="353925" y="205223"/>
                        </a:lnTo>
                        <a:lnTo>
                          <a:pt x="33196" y="205223"/>
                        </a:lnTo>
                        <a:lnTo>
                          <a:pt x="33196" y="246220"/>
                        </a:lnTo>
                        <a:close/>
                        <a:moveTo>
                          <a:pt x="347360" y="157323"/>
                        </a:moveTo>
                        <a:cubicBezTo>
                          <a:pt x="347356" y="156110"/>
                          <a:pt x="346372" y="155127"/>
                          <a:pt x="345158" y="155122"/>
                        </a:cubicBezTo>
                        <a:lnTo>
                          <a:pt x="331124" y="155122"/>
                        </a:lnTo>
                        <a:lnTo>
                          <a:pt x="332160" y="152835"/>
                        </a:lnTo>
                        <a:cubicBezTo>
                          <a:pt x="332452" y="152144"/>
                          <a:pt x="332655" y="151419"/>
                          <a:pt x="332764" y="150678"/>
                        </a:cubicBezTo>
                        <a:cubicBezTo>
                          <a:pt x="332808" y="150418"/>
                          <a:pt x="332851" y="150159"/>
                          <a:pt x="332893" y="149857"/>
                        </a:cubicBezTo>
                        <a:lnTo>
                          <a:pt x="332893" y="149382"/>
                        </a:lnTo>
                        <a:cubicBezTo>
                          <a:pt x="332808" y="143039"/>
                          <a:pt x="324559" y="137861"/>
                          <a:pt x="314498" y="137861"/>
                        </a:cubicBezTo>
                        <a:lnTo>
                          <a:pt x="314065" y="137861"/>
                        </a:lnTo>
                        <a:cubicBezTo>
                          <a:pt x="312899" y="137904"/>
                          <a:pt x="311777" y="137989"/>
                          <a:pt x="310654" y="138120"/>
                        </a:cubicBezTo>
                        <a:lnTo>
                          <a:pt x="309359" y="138378"/>
                        </a:lnTo>
                        <a:cubicBezTo>
                          <a:pt x="308703" y="138466"/>
                          <a:pt x="308054" y="138596"/>
                          <a:pt x="307415" y="138766"/>
                        </a:cubicBezTo>
                        <a:cubicBezTo>
                          <a:pt x="306941" y="138896"/>
                          <a:pt x="306465" y="139026"/>
                          <a:pt x="305991" y="139198"/>
                        </a:cubicBezTo>
                        <a:cubicBezTo>
                          <a:pt x="305429" y="139371"/>
                          <a:pt x="304868" y="139543"/>
                          <a:pt x="304349" y="139759"/>
                        </a:cubicBezTo>
                        <a:cubicBezTo>
                          <a:pt x="303918" y="139932"/>
                          <a:pt x="303529" y="140147"/>
                          <a:pt x="303097" y="140320"/>
                        </a:cubicBezTo>
                        <a:cubicBezTo>
                          <a:pt x="302417" y="140630"/>
                          <a:pt x="301754" y="140976"/>
                          <a:pt x="301110" y="141356"/>
                        </a:cubicBezTo>
                        <a:lnTo>
                          <a:pt x="300031" y="142090"/>
                        </a:lnTo>
                        <a:lnTo>
                          <a:pt x="252787" y="95138"/>
                        </a:lnTo>
                        <a:lnTo>
                          <a:pt x="252528" y="95225"/>
                        </a:lnTo>
                        <a:lnTo>
                          <a:pt x="251665" y="93930"/>
                        </a:lnTo>
                        <a:lnTo>
                          <a:pt x="251621" y="93887"/>
                        </a:lnTo>
                        <a:lnTo>
                          <a:pt x="251536" y="93714"/>
                        </a:lnTo>
                        <a:lnTo>
                          <a:pt x="250974" y="92850"/>
                        </a:lnTo>
                        <a:lnTo>
                          <a:pt x="242423" y="89572"/>
                        </a:lnTo>
                        <a:lnTo>
                          <a:pt x="241992" y="89399"/>
                        </a:lnTo>
                        <a:lnTo>
                          <a:pt x="239271" y="88319"/>
                        </a:lnTo>
                        <a:lnTo>
                          <a:pt x="224717" y="148821"/>
                        </a:lnTo>
                        <a:cubicBezTo>
                          <a:pt x="226380" y="152020"/>
                          <a:pt x="227239" y="155574"/>
                          <a:pt x="227222" y="159179"/>
                        </a:cubicBezTo>
                        <a:lnTo>
                          <a:pt x="227222" y="182913"/>
                        </a:lnTo>
                        <a:lnTo>
                          <a:pt x="239745" y="182913"/>
                        </a:lnTo>
                        <a:lnTo>
                          <a:pt x="243934" y="138249"/>
                        </a:lnTo>
                        <a:lnTo>
                          <a:pt x="296965" y="178209"/>
                        </a:lnTo>
                        <a:cubicBezTo>
                          <a:pt x="299431" y="176178"/>
                          <a:pt x="302239" y="174601"/>
                          <a:pt x="305257" y="173548"/>
                        </a:cubicBezTo>
                        <a:cubicBezTo>
                          <a:pt x="305947" y="173290"/>
                          <a:pt x="306681" y="173074"/>
                          <a:pt x="307415" y="172858"/>
                        </a:cubicBezTo>
                        <a:lnTo>
                          <a:pt x="307415" y="164012"/>
                        </a:lnTo>
                        <a:cubicBezTo>
                          <a:pt x="306033" y="163712"/>
                          <a:pt x="304676" y="163308"/>
                          <a:pt x="303355" y="162803"/>
                        </a:cubicBezTo>
                        <a:lnTo>
                          <a:pt x="283361" y="162803"/>
                        </a:lnTo>
                        <a:cubicBezTo>
                          <a:pt x="280332" y="162803"/>
                          <a:pt x="277877" y="160349"/>
                          <a:pt x="277877" y="157323"/>
                        </a:cubicBezTo>
                        <a:cubicBezTo>
                          <a:pt x="277877" y="154295"/>
                          <a:pt x="280332" y="151842"/>
                          <a:pt x="283361" y="151842"/>
                        </a:cubicBezTo>
                        <a:lnTo>
                          <a:pt x="297699" y="152101"/>
                        </a:lnTo>
                        <a:cubicBezTo>
                          <a:pt x="297427" y="151383"/>
                          <a:pt x="297281" y="150624"/>
                          <a:pt x="297267" y="149857"/>
                        </a:cubicBezTo>
                        <a:lnTo>
                          <a:pt x="297267" y="149771"/>
                        </a:lnTo>
                        <a:cubicBezTo>
                          <a:pt x="297570" y="146801"/>
                          <a:pt x="299336" y="144179"/>
                          <a:pt x="301974" y="142780"/>
                        </a:cubicBezTo>
                        <a:cubicBezTo>
                          <a:pt x="305648" y="140611"/>
                          <a:pt x="309842" y="139478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09" y="143945"/>
                          <a:pt x="331253" y="149425"/>
                        </a:cubicBezTo>
                        <a:cubicBezTo>
                          <a:pt x="330980" y="152427"/>
                          <a:pt x="329210" y="155089"/>
                          <a:pt x="326546" y="156503"/>
                        </a:cubicBezTo>
                        <a:cubicBezTo>
                          <a:pt x="322870" y="158662"/>
                          <a:pt x="318675" y="159781"/>
                          <a:pt x="314411" y="159739"/>
                        </a:cubicBezTo>
                        <a:lnTo>
                          <a:pt x="314022" y="159783"/>
                        </a:lnTo>
                        <a:cubicBezTo>
                          <a:pt x="309050" y="159967"/>
                          <a:pt x="304168" y="158428"/>
                          <a:pt x="300203" y="155424"/>
                        </a:cubicBezTo>
                        <a:lnTo>
                          <a:pt x="283319" y="155122"/>
                        </a:lnTo>
                        <a:cubicBezTo>
                          <a:pt x="282103" y="155145"/>
                          <a:pt x="281136" y="156150"/>
                          <a:pt x="281159" y="157365"/>
                        </a:cubicBezTo>
                        <a:cubicBezTo>
                          <a:pt x="281182" y="158564"/>
                          <a:pt x="282161" y="159523"/>
                          <a:pt x="283361" y="159524"/>
                        </a:cubicBezTo>
                        <a:lnTo>
                          <a:pt x="304263" y="159653"/>
                        </a:lnTo>
                        <a:cubicBezTo>
                          <a:pt x="305895" y="160286"/>
                          <a:pt x="307588" y="160749"/>
                          <a:pt x="309315" y="161034"/>
                        </a:cubicBezTo>
                        <a:lnTo>
                          <a:pt x="310697" y="161250"/>
                        </a:lnTo>
                        <a:lnTo>
                          <a:pt x="310697" y="175534"/>
                        </a:lnTo>
                        <a:lnTo>
                          <a:pt x="309402" y="175793"/>
                        </a:lnTo>
                        <a:cubicBezTo>
                          <a:pt x="308357" y="175994"/>
                          <a:pt x="307332" y="176282"/>
                          <a:pt x="306336" y="176655"/>
                        </a:cubicBezTo>
                        <a:cubicBezTo>
                          <a:pt x="302690" y="177929"/>
                          <a:pt x="299413" y="180078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5"/>
                        </a:lnTo>
                        <a:cubicBezTo>
                          <a:pt x="330821" y="181920"/>
                          <a:pt x="330303" y="181532"/>
                          <a:pt x="329785" y="181101"/>
                        </a:cubicBezTo>
                        <a:cubicBezTo>
                          <a:pt x="329387" y="180719"/>
                          <a:pt x="328969" y="180358"/>
                          <a:pt x="328532" y="180021"/>
                        </a:cubicBezTo>
                        <a:cubicBezTo>
                          <a:pt x="327971" y="179633"/>
                          <a:pt x="327366" y="179288"/>
                          <a:pt x="326805" y="178899"/>
                        </a:cubicBezTo>
                        <a:cubicBezTo>
                          <a:pt x="326374" y="178641"/>
                          <a:pt x="325941" y="178339"/>
                          <a:pt x="325509" y="178080"/>
                        </a:cubicBezTo>
                        <a:cubicBezTo>
                          <a:pt x="324540" y="177596"/>
                          <a:pt x="323545" y="177164"/>
                          <a:pt x="322530" y="176785"/>
                        </a:cubicBezTo>
                        <a:lnTo>
                          <a:pt x="322185" y="176656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3"/>
                        </a:cubicBezTo>
                        <a:lnTo>
                          <a:pt x="317823" y="175534"/>
                        </a:lnTo>
                        <a:lnTo>
                          <a:pt x="317823" y="161163"/>
                        </a:lnTo>
                        <a:lnTo>
                          <a:pt x="319162" y="160905"/>
                        </a:lnTo>
                        <a:cubicBezTo>
                          <a:pt x="319723" y="160776"/>
                          <a:pt x="320285" y="160645"/>
                          <a:pt x="320802" y="160516"/>
                        </a:cubicBezTo>
                        <a:cubicBezTo>
                          <a:pt x="321607" y="160332"/>
                          <a:pt x="322400" y="160101"/>
                          <a:pt x="323177" y="159825"/>
                        </a:cubicBezTo>
                        <a:cubicBezTo>
                          <a:pt x="323399" y="159773"/>
                          <a:pt x="323616" y="159701"/>
                          <a:pt x="323825" y="159610"/>
                        </a:cubicBezTo>
                        <a:lnTo>
                          <a:pt x="324387" y="159523"/>
                        </a:lnTo>
                        <a:lnTo>
                          <a:pt x="345158" y="159523"/>
                        </a:lnTo>
                        <a:cubicBezTo>
                          <a:pt x="346372" y="159518"/>
                          <a:pt x="347355" y="158536"/>
                          <a:pt x="347360" y="157323"/>
                        </a:cubicBezTo>
                        <a:close/>
                        <a:moveTo>
                          <a:pt x="324775" y="153741"/>
                        </a:moveTo>
                        <a:cubicBezTo>
                          <a:pt x="325769" y="153137"/>
                          <a:pt x="328014" y="151497"/>
                          <a:pt x="327971" y="149469"/>
                        </a:cubicBezTo>
                        <a:cubicBezTo>
                          <a:pt x="327927" y="146318"/>
                          <a:pt x="322185" y="142780"/>
                          <a:pt x="314498" y="142780"/>
                        </a:cubicBezTo>
                        <a:lnTo>
                          <a:pt x="314152" y="142780"/>
                        </a:lnTo>
                        <a:cubicBezTo>
                          <a:pt x="310499" y="142761"/>
                          <a:pt x="306907" y="143714"/>
                          <a:pt x="303744" y="145542"/>
                        </a:cubicBezTo>
                        <a:cubicBezTo>
                          <a:pt x="302794" y="146146"/>
                          <a:pt x="300505" y="147786"/>
                          <a:pt x="300549" y="149814"/>
                        </a:cubicBezTo>
                        <a:cubicBezTo>
                          <a:pt x="300592" y="152965"/>
                          <a:pt x="306336" y="156459"/>
                          <a:pt x="314022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8" y="182054"/>
                          <a:pt x="293810" y="181233"/>
                          <a:pt x="294547" y="180453"/>
                        </a:cubicBezTo>
                        <a:lnTo>
                          <a:pt x="246655" y="144419"/>
                        </a:lnTo>
                        <a:lnTo>
                          <a:pt x="243028" y="182913"/>
                        </a:lnTo>
                        <a:close/>
                        <a:moveTo>
                          <a:pt x="221220" y="149296"/>
                        </a:moveTo>
                        <a:lnTo>
                          <a:pt x="236205" y="87025"/>
                        </a:lnTo>
                        <a:lnTo>
                          <a:pt x="230030" y="84522"/>
                        </a:lnTo>
                        <a:lnTo>
                          <a:pt x="215736" y="143989"/>
                        </a:lnTo>
                        <a:lnTo>
                          <a:pt x="214094" y="143470"/>
                        </a:lnTo>
                        <a:cubicBezTo>
                          <a:pt x="213070" y="143168"/>
                          <a:pt x="212010" y="143009"/>
                          <a:pt x="210942" y="142996"/>
                        </a:cubicBezTo>
                        <a:lnTo>
                          <a:pt x="169528" y="142996"/>
                        </a:lnTo>
                        <a:lnTo>
                          <a:pt x="155191" y="83271"/>
                        </a:lnTo>
                        <a:lnTo>
                          <a:pt x="148929" y="85386"/>
                        </a:lnTo>
                        <a:lnTo>
                          <a:pt x="163439" y="145715"/>
                        </a:lnTo>
                        <a:lnTo>
                          <a:pt x="162749" y="146361"/>
                        </a:lnTo>
                        <a:cubicBezTo>
                          <a:pt x="159416" y="149786"/>
                          <a:pt x="157596" y="154402"/>
                          <a:pt x="157696" y="159178"/>
                        </a:cubicBezTo>
                        <a:lnTo>
                          <a:pt x="157696" y="182913"/>
                        </a:lnTo>
                        <a:lnTo>
                          <a:pt x="223940" y="182913"/>
                        </a:lnTo>
                        <a:lnTo>
                          <a:pt x="223940" y="159179"/>
                        </a:lnTo>
                        <a:cubicBezTo>
                          <a:pt x="223964" y="155919"/>
                          <a:pt x="223146" y="152708"/>
                          <a:pt x="221565" y="149857"/>
                        </a:cubicBezTo>
                        <a:close/>
                        <a:moveTo>
                          <a:pt x="213360" y="139932"/>
                        </a:moveTo>
                        <a:lnTo>
                          <a:pt x="226920" y="83487"/>
                        </a:lnTo>
                        <a:lnTo>
                          <a:pt x="219967" y="80423"/>
                        </a:lnTo>
                        <a:lnTo>
                          <a:pt x="216470" y="78998"/>
                        </a:lnTo>
                        <a:lnTo>
                          <a:pt x="199066" y="99324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9"/>
                        </a:lnTo>
                        <a:lnTo>
                          <a:pt x="158300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5"/>
                          <a:pt x="213360" y="139932"/>
                        </a:cubicBezTo>
                        <a:close/>
                        <a:moveTo>
                          <a:pt x="220615" y="45166"/>
                        </a:moveTo>
                        <a:cubicBezTo>
                          <a:pt x="220579" y="44836"/>
                          <a:pt x="220565" y="44505"/>
                          <a:pt x="220572" y="44173"/>
                        </a:cubicBezTo>
                        <a:lnTo>
                          <a:pt x="219967" y="42404"/>
                        </a:lnTo>
                        <a:cubicBezTo>
                          <a:pt x="219932" y="42248"/>
                          <a:pt x="219918" y="42089"/>
                          <a:pt x="219925" y="41930"/>
                        </a:cubicBezTo>
                        <a:lnTo>
                          <a:pt x="219795" y="41628"/>
                        </a:lnTo>
                        <a:lnTo>
                          <a:pt x="219795" y="36493"/>
                        </a:lnTo>
                        <a:cubicBezTo>
                          <a:pt x="221509" y="21763"/>
                          <a:pt x="210950" y="8435"/>
                          <a:pt x="196210" y="6722"/>
                        </a:cubicBezTo>
                        <a:cubicBezTo>
                          <a:pt x="181471" y="5009"/>
                          <a:pt x="168133" y="15560"/>
                          <a:pt x="166419" y="30289"/>
                        </a:cubicBezTo>
                        <a:cubicBezTo>
                          <a:pt x="166179" y="32350"/>
                          <a:pt x="166179" y="34432"/>
                          <a:pt x="166419" y="36493"/>
                        </a:cubicBezTo>
                        <a:lnTo>
                          <a:pt x="166419" y="40031"/>
                        </a:lnTo>
                        <a:cubicBezTo>
                          <a:pt x="166397" y="40250"/>
                          <a:pt x="166353" y="40467"/>
                          <a:pt x="166290" y="40679"/>
                        </a:cubicBezTo>
                        <a:lnTo>
                          <a:pt x="166246" y="41109"/>
                        </a:lnTo>
                        <a:lnTo>
                          <a:pt x="166117" y="41412"/>
                        </a:lnTo>
                        <a:lnTo>
                          <a:pt x="164865" y="44087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5" y="46633"/>
                          <a:pt x="167412" y="47755"/>
                          <a:pt x="168276" y="48877"/>
                        </a:cubicBezTo>
                        <a:lnTo>
                          <a:pt x="168707" y="48877"/>
                        </a:lnTo>
                        <a:lnTo>
                          <a:pt x="168707" y="49439"/>
                        </a:lnTo>
                        <a:cubicBezTo>
                          <a:pt x="170841" y="52698"/>
                          <a:pt x="173496" y="55585"/>
                          <a:pt x="176567" y="57983"/>
                        </a:cubicBezTo>
                        <a:cubicBezTo>
                          <a:pt x="181141" y="59885"/>
                          <a:pt x="186088" y="60726"/>
                          <a:pt x="191034" y="60443"/>
                        </a:cubicBezTo>
                        <a:cubicBezTo>
                          <a:pt x="196778" y="60579"/>
                          <a:pt x="202503" y="59733"/>
                          <a:pt x="207962" y="57939"/>
                        </a:cubicBezTo>
                        <a:cubicBezTo>
                          <a:pt x="212806" y="54350"/>
                          <a:pt x="217073" y="50042"/>
                          <a:pt x="220615" y="45166"/>
                        </a:cubicBezTo>
                        <a:close/>
                        <a:moveTo>
                          <a:pt x="198850" y="94534"/>
                        </a:moveTo>
                        <a:lnTo>
                          <a:pt x="213231" y="77704"/>
                        </a:lnTo>
                        <a:lnTo>
                          <a:pt x="212886" y="77531"/>
                        </a:lnTo>
                        <a:lnTo>
                          <a:pt x="212842" y="77531"/>
                        </a:lnTo>
                        <a:lnTo>
                          <a:pt x="212367" y="77359"/>
                        </a:lnTo>
                        <a:cubicBezTo>
                          <a:pt x="208438" y="84154"/>
                          <a:pt x="201482" y="88650"/>
                          <a:pt x="193668" y="89441"/>
                        </a:cubicBezTo>
                        <a:close/>
                        <a:moveTo>
                          <a:pt x="211244" y="72914"/>
                        </a:moveTo>
                        <a:cubicBezTo>
                          <a:pt x="214175" y="67375"/>
                          <a:pt x="215939" y="61295"/>
                          <a:pt x="216426" y="55048"/>
                        </a:cubicBezTo>
                        <a:cubicBezTo>
                          <a:pt x="214401" y="57422"/>
                          <a:pt x="211975" y="59423"/>
                          <a:pt x="209258" y="60960"/>
                        </a:cubicBezTo>
                        <a:cubicBezTo>
                          <a:pt x="203394" y="62947"/>
                          <a:pt x="197224" y="63882"/>
                          <a:pt x="191034" y="63722"/>
                        </a:cubicBezTo>
                        <a:cubicBezTo>
                          <a:pt x="185536" y="63951"/>
                          <a:pt x="180054" y="62979"/>
                          <a:pt x="174970" y="60874"/>
                        </a:cubicBezTo>
                        <a:cubicBezTo>
                          <a:pt x="172694" y="59319"/>
                          <a:pt x="170682" y="57411"/>
                          <a:pt x="169010" y="55221"/>
                        </a:cubicBezTo>
                        <a:cubicBezTo>
                          <a:pt x="169550" y="61376"/>
                          <a:pt x="171312" y="67361"/>
                          <a:pt x="174193" y="72828"/>
                        </a:cubicBezTo>
                        <a:cubicBezTo>
                          <a:pt x="174279" y="72957"/>
                          <a:pt x="174235" y="73043"/>
                          <a:pt x="174279" y="73173"/>
                        </a:cubicBezTo>
                        <a:cubicBezTo>
                          <a:pt x="177884" y="83354"/>
                          <a:pt x="189065" y="88687"/>
                          <a:pt x="199254" y="85085"/>
                        </a:cubicBezTo>
                        <a:cubicBezTo>
                          <a:pt x="204807" y="83121"/>
                          <a:pt x="209180" y="78762"/>
                          <a:pt x="211158" y="73216"/>
                        </a:cubicBezTo>
                        <a:cubicBezTo>
                          <a:pt x="211201" y="73129"/>
                          <a:pt x="211158" y="73000"/>
                          <a:pt x="211244" y="72914"/>
                        </a:cubicBezTo>
                        <a:close/>
                        <a:moveTo>
                          <a:pt x="185118" y="95310"/>
                        </a:moveTo>
                        <a:lnTo>
                          <a:pt x="191811" y="89441"/>
                        </a:lnTo>
                        <a:cubicBezTo>
                          <a:pt x="183963" y="88650"/>
                          <a:pt x="176982" y="84117"/>
                          <a:pt x="173070" y="77272"/>
                        </a:cubicBezTo>
                        <a:lnTo>
                          <a:pt x="171688" y="77747"/>
                        </a:lnTo>
                        <a:close/>
                        <a:moveTo>
                          <a:pt x="159812" y="144679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4"/>
                        </a:lnTo>
                        <a:lnTo>
                          <a:pt x="114425" y="109724"/>
                        </a:lnTo>
                        <a:cubicBezTo>
                          <a:pt x="117454" y="109724"/>
                          <a:pt x="119909" y="112178"/>
                          <a:pt x="119909" y="115205"/>
                        </a:cubicBezTo>
                        <a:cubicBezTo>
                          <a:pt x="119909" y="118231"/>
                          <a:pt x="117454" y="120685"/>
                          <a:pt x="114425" y="120685"/>
                        </a:cubicBezTo>
                        <a:lnTo>
                          <a:pt x="96979" y="120772"/>
                        </a:lnTo>
                        <a:cubicBezTo>
                          <a:pt x="94924" y="122020"/>
                          <a:pt x="92698" y="122965"/>
                          <a:pt x="90372" y="123577"/>
                        </a:cubicBezTo>
                        <a:lnTo>
                          <a:pt x="90372" y="144074"/>
                        </a:lnTo>
                        <a:cubicBezTo>
                          <a:pt x="95900" y="142651"/>
                          <a:pt x="112699" y="137040"/>
                          <a:pt x="128504" y="130697"/>
                        </a:cubicBezTo>
                        <a:cubicBezTo>
                          <a:pt x="130525" y="129697"/>
                          <a:pt x="132891" y="129665"/>
                          <a:pt x="134938" y="130610"/>
                        </a:cubicBezTo>
                        <a:cubicBezTo>
                          <a:pt x="136468" y="131408"/>
                          <a:pt x="137584" y="132822"/>
                          <a:pt x="138005" y="134495"/>
                        </a:cubicBezTo>
                        <a:lnTo>
                          <a:pt x="142106" y="182913"/>
                        </a:lnTo>
                        <a:lnTo>
                          <a:pt x="154415" y="182913"/>
                        </a:lnTo>
                        <a:lnTo>
                          <a:pt x="154415" y="159179"/>
                        </a:lnTo>
                        <a:cubicBezTo>
                          <a:pt x="154328" y="153840"/>
                          <a:pt x="156255" y="148663"/>
                          <a:pt x="159812" y="144679"/>
                        </a:cubicBezTo>
                        <a:close/>
                        <a:moveTo>
                          <a:pt x="138824" y="182913"/>
                        </a:moveTo>
                        <a:lnTo>
                          <a:pt x="134766" y="135056"/>
                        </a:lnTo>
                        <a:cubicBezTo>
                          <a:pt x="134503" y="134391"/>
                          <a:pt x="134013" y="133841"/>
                          <a:pt x="133383" y="133502"/>
                        </a:cubicBezTo>
                        <a:cubicBezTo>
                          <a:pt x="132176" y="133082"/>
                          <a:pt x="130849" y="133175"/>
                          <a:pt x="129713" y="133760"/>
                        </a:cubicBezTo>
                        <a:cubicBezTo>
                          <a:pt x="116885" y="138975"/>
                          <a:pt x="103797" y="143527"/>
                          <a:pt x="90501" y="147398"/>
                        </a:cubicBezTo>
                        <a:lnTo>
                          <a:pt x="90372" y="146793"/>
                        </a:lnTo>
                        <a:lnTo>
                          <a:pt x="90372" y="171391"/>
                        </a:lnTo>
                        <a:cubicBezTo>
                          <a:pt x="91106" y="171607"/>
                          <a:pt x="91840" y="171822"/>
                          <a:pt x="92574" y="172081"/>
                        </a:cubicBezTo>
                        <a:cubicBezTo>
                          <a:pt x="98232" y="174082"/>
                          <a:pt x="103074" y="177888"/>
                          <a:pt x="106350" y="182913"/>
                        </a:cubicBezTo>
                        <a:close/>
                        <a:moveTo>
                          <a:pt x="116628" y="115205"/>
                        </a:moveTo>
                        <a:cubicBezTo>
                          <a:pt x="116623" y="113991"/>
                          <a:pt x="115639" y="113009"/>
                          <a:pt x="114425" y="113004"/>
                        </a:cubicBezTo>
                        <a:lnTo>
                          <a:pt x="100175" y="113004"/>
                        </a:lnTo>
                        <a:lnTo>
                          <a:pt x="100563" y="111062"/>
                        </a:lnTo>
                        <a:cubicBezTo>
                          <a:pt x="100676" y="110537"/>
                          <a:pt x="100734" y="110002"/>
                          <a:pt x="100736" y="109465"/>
                        </a:cubicBezTo>
                        <a:cubicBezTo>
                          <a:pt x="100736" y="109101"/>
                          <a:pt x="100692" y="108739"/>
                          <a:pt x="100607" y="108386"/>
                        </a:cubicBezTo>
                        <a:cubicBezTo>
                          <a:pt x="99657" y="102431"/>
                          <a:pt x="91797" y="97943"/>
                          <a:pt x="82296" y="97943"/>
                        </a:cubicBezTo>
                        <a:lnTo>
                          <a:pt x="81908" y="97986"/>
                        </a:lnTo>
                        <a:cubicBezTo>
                          <a:pt x="81114" y="97999"/>
                          <a:pt x="80321" y="98057"/>
                          <a:pt x="79533" y="98159"/>
                        </a:cubicBezTo>
                        <a:cubicBezTo>
                          <a:pt x="79114" y="98147"/>
                          <a:pt x="78694" y="98175"/>
                          <a:pt x="78280" y="98245"/>
                        </a:cubicBezTo>
                        <a:cubicBezTo>
                          <a:pt x="75110" y="98626"/>
                          <a:pt x="72053" y="99654"/>
                          <a:pt x="69298" y="101266"/>
                        </a:cubicBezTo>
                        <a:cubicBezTo>
                          <a:pt x="69169" y="101353"/>
                          <a:pt x="69039" y="101396"/>
                          <a:pt x="68909" y="101482"/>
                        </a:cubicBezTo>
                        <a:cubicBezTo>
                          <a:pt x="66250" y="102940"/>
                          <a:pt x="64324" y="105444"/>
                          <a:pt x="63598" y="108386"/>
                        </a:cubicBezTo>
                        <a:cubicBezTo>
                          <a:pt x="63483" y="108911"/>
                          <a:pt x="63425" y="109446"/>
                          <a:pt x="63425" y="109983"/>
                        </a:cubicBezTo>
                        <a:cubicBezTo>
                          <a:pt x="63432" y="110358"/>
                          <a:pt x="63461" y="110733"/>
                          <a:pt x="63512" y="111105"/>
                        </a:cubicBezTo>
                        <a:lnTo>
                          <a:pt x="63857" y="113004"/>
                        </a:lnTo>
                        <a:lnTo>
                          <a:pt x="52629" y="113004"/>
                        </a:lnTo>
                        <a:cubicBezTo>
                          <a:pt x="51413" y="113004"/>
                          <a:pt x="50427" y="113990"/>
                          <a:pt x="50427" y="115205"/>
                        </a:cubicBezTo>
                        <a:cubicBezTo>
                          <a:pt x="50427" y="116420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5" y="117664"/>
                        </a:lnTo>
                        <a:cubicBezTo>
                          <a:pt x="68391" y="117837"/>
                          <a:pt x="68607" y="117924"/>
                          <a:pt x="68780" y="118053"/>
                        </a:cubicBezTo>
                        <a:cubicBezTo>
                          <a:pt x="69673" y="118618"/>
                          <a:pt x="70612" y="119109"/>
                          <a:pt x="71587" y="119520"/>
                        </a:cubicBezTo>
                        <a:cubicBezTo>
                          <a:pt x="71691" y="119555"/>
                          <a:pt x="71792" y="119598"/>
                          <a:pt x="71889" y="119650"/>
                        </a:cubicBezTo>
                        <a:cubicBezTo>
                          <a:pt x="73026" y="120098"/>
                          <a:pt x="74195" y="120459"/>
                          <a:pt x="75387" y="120728"/>
                        </a:cubicBezTo>
                        <a:cubicBezTo>
                          <a:pt x="75690" y="120814"/>
                          <a:pt x="75949" y="120858"/>
                          <a:pt x="76251" y="120944"/>
                        </a:cubicBezTo>
                        <a:cubicBezTo>
                          <a:pt x="76510" y="120988"/>
                          <a:pt x="76769" y="121030"/>
                          <a:pt x="77072" y="121073"/>
                        </a:cubicBezTo>
                        <a:cubicBezTo>
                          <a:pt x="77546" y="121160"/>
                          <a:pt x="78022" y="121246"/>
                          <a:pt x="78540" y="121289"/>
                        </a:cubicBezTo>
                        <a:lnTo>
                          <a:pt x="79964" y="121462"/>
                        </a:lnTo>
                        <a:lnTo>
                          <a:pt x="79964" y="174023"/>
                        </a:lnTo>
                        <a:lnTo>
                          <a:pt x="78669" y="174325"/>
                        </a:lnTo>
                        <a:cubicBezTo>
                          <a:pt x="77655" y="174518"/>
                          <a:pt x="76659" y="174792"/>
                          <a:pt x="75690" y="175145"/>
                        </a:cubicBezTo>
                        <a:cubicBezTo>
                          <a:pt x="75642" y="175139"/>
                          <a:pt x="75595" y="175155"/>
                          <a:pt x="75561" y="175189"/>
                        </a:cubicBezTo>
                        <a:lnTo>
                          <a:pt x="75430" y="175232"/>
                        </a:lnTo>
                        <a:cubicBezTo>
                          <a:pt x="74218" y="175657"/>
                          <a:pt x="73048" y="176192"/>
                          <a:pt x="71933" y="176828"/>
                        </a:cubicBezTo>
                        <a:cubicBezTo>
                          <a:pt x="71457" y="177087"/>
                          <a:pt x="70983" y="177476"/>
                          <a:pt x="70507" y="177777"/>
                        </a:cubicBezTo>
                        <a:cubicBezTo>
                          <a:pt x="69859" y="178209"/>
                          <a:pt x="69212" y="178598"/>
                          <a:pt x="68651" y="179030"/>
                        </a:cubicBezTo>
                        <a:cubicBezTo>
                          <a:pt x="68133" y="179418"/>
                          <a:pt x="67744" y="179892"/>
                          <a:pt x="67268" y="180324"/>
                        </a:cubicBezTo>
                        <a:cubicBezTo>
                          <a:pt x="66719" y="180794"/>
                          <a:pt x="66199" y="181299"/>
                          <a:pt x="65714" y="181835"/>
                        </a:cubicBezTo>
                        <a:cubicBezTo>
                          <a:pt x="65412" y="182179"/>
                          <a:pt x="65152" y="182568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1"/>
                          <a:pt x="95703" y="176680"/>
                          <a:pt x="91451" y="175188"/>
                        </a:cubicBezTo>
                        <a:cubicBezTo>
                          <a:pt x="90455" y="174816"/>
                          <a:pt x="89430" y="174527"/>
                          <a:pt x="88385" y="174325"/>
                        </a:cubicBezTo>
                        <a:lnTo>
                          <a:pt x="87090" y="174023"/>
                        </a:lnTo>
                        <a:lnTo>
                          <a:pt x="87090" y="121030"/>
                        </a:lnTo>
                        <a:lnTo>
                          <a:pt x="88342" y="120728"/>
                        </a:lnTo>
                        <a:cubicBezTo>
                          <a:pt x="90761" y="120193"/>
                          <a:pt x="93079" y="119275"/>
                          <a:pt x="95208" y="118009"/>
                        </a:cubicBezTo>
                        <a:lnTo>
                          <a:pt x="96072" y="117405"/>
                        </a:lnTo>
                        <a:lnTo>
                          <a:pt x="114425" y="117405"/>
                        </a:lnTo>
                        <a:cubicBezTo>
                          <a:pt x="115639" y="117400"/>
                          <a:pt x="116623" y="116418"/>
                          <a:pt x="116628" y="11520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09" name="Google Shape;3109;g2db7ae8c4ba_1_11"/>
                  <p:cNvSpPr/>
                  <p:nvPr/>
                </p:nvSpPr>
                <p:spPr>
                  <a:xfrm>
                    <a:off x="5441121" y="3255639"/>
                    <a:ext cx="34028" cy="20282"/>
                  </a:xfrm>
                  <a:custGeom>
                    <a:rect b="b" l="l" r="r" t="t"/>
                    <a:pathLst>
                      <a:path extrusionOk="0" h="20282" w="34028">
                        <a:moveTo>
                          <a:pt x="34362" y="9907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3"/>
                        </a:cubicBezTo>
                        <a:lnTo>
                          <a:pt x="17089" y="20263"/>
                        </a:lnTo>
                        <a:cubicBezTo>
                          <a:pt x="7934" y="20263"/>
                          <a:pt x="420" y="15819"/>
                          <a:pt x="334" y="10339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5"/>
                          <a:pt x="12954" y="-24"/>
                          <a:pt x="17218" y="25"/>
                        </a:cubicBezTo>
                        <a:lnTo>
                          <a:pt x="17564" y="-19"/>
                        </a:lnTo>
                        <a:cubicBezTo>
                          <a:pt x="26762" y="-19"/>
                          <a:pt x="34276" y="4426"/>
                          <a:pt x="34362" y="9907"/>
                        </a:cubicBezTo>
                        <a:close/>
                        <a:moveTo>
                          <a:pt x="27841" y="14222"/>
                        </a:moveTo>
                        <a:cubicBezTo>
                          <a:pt x="28835" y="13617"/>
                          <a:pt x="31080" y="11978"/>
                          <a:pt x="31080" y="9950"/>
                        </a:cubicBezTo>
                        <a:cubicBezTo>
                          <a:pt x="31037" y="6799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4"/>
                          <a:pt x="9983" y="4184"/>
                          <a:pt x="6811" y="6022"/>
                        </a:cubicBezTo>
                        <a:cubicBezTo>
                          <a:pt x="5861" y="6627"/>
                          <a:pt x="3573" y="8310"/>
                          <a:pt x="3615" y="10295"/>
                        </a:cubicBezTo>
                        <a:cubicBezTo>
                          <a:pt x="3658" y="13445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5"/>
                          <a:pt x="24684" y="16061"/>
                          <a:pt x="27841" y="1422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  <p:sp>
        <p:nvSpPr>
          <p:cNvPr id="3110" name="Google Shape;3110;g2db7ae8c4ba_1_11"/>
          <p:cNvSpPr txBox="1"/>
          <p:nvPr>
            <p:ph type="title"/>
          </p:nvPr>
        </p:nvSpPr>
        <p:spPr>
          <a:xfrm>
            <a:off x="3463225" y="1229600"/>
            <a:ext cx="49743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" sz="1200">
                <a:solidFill>
                  <a:srgbClr val="0D0D0D"/>
                </a:solidFill>
                <a:highlight>
                  <a:srgbClr val="FFFFFF"/>
                </a:highlight>
                <a:latin typeface="Instrument Sans"/>
                <a:ea typeface="Instrument Sans"/>
                <a:cs typeface="Instrument Sans"/>
                <a:sym typeface="Instrument Sans"/>
              </a:rPr>
              <a:t>Le statistiche riguardanti la scienza, la tecnologia e l'innovazione nell'Unione Europea sono raccolte conformemente al regolamento di esecuzione UE </a:t>
            </a:r>
            <a:r>
              <a:rPr lang="en" sz="1200">
                <a:solidFill>
                  <a:srgbClr val="0D0D0D"/>
                </a:solidFill>
                <a:highlight>
                  <a:srgbClr val="FFFFFF"/>
                </a:highlight>
                <a:latin typeface="Instrument Sans"/>
                <a:ea typeface="Instrument Sans"/>
                <a:cs typeface="Instrument Sans"/>
                <a:sym typeface="Instrument Sans"/>
              </a:rPr>
              <a:t>n 995/2021</a:t>
            </a:r>
            <a:r>
              <a:rPr b="0" lang="en" sz="1200">
                <a:solidFill>
                  <a:srgbClr val="0D0D0D"/>
                </a:solidFill>
                <a:highlight>
                  <a:srgbClr val="FFFFFF"/>
                </a:highlight>
                <a:latin typeface="Instrument Sans"/>
                <a:ea typeface="Instrument Sans"/>
                <a:cs typeface="Instrument Sans"/>
                <a:sym typeface="Instrument Sans"/>
              </a:rPr>
              <a:t> della Commissione. Questo regolamento stabilisce le procedure per </a:t>
            </a:r>
            <a:r>
              <a:rPr b="0" i="1" lang="en" sz="1200" u="sng">
                <a:solidFill>
                  <a:srgbClr val="0D0D0D"/>
                </a:solidFill>
                <a:highlight>
                  <a:srgbClr val="FFFFFF"/>
                </a:highlight>
                <a:latin typeface="Instrument Sans"/>
                <a:ea typeface="Instrument Sans"/>
                <a:cs typeface="Instrument Sans"/>
                <a:sym typeface="Instrument Sans"/>
              </a:rPr>
              <a:t>la produzione e lo sviluppo di dati statistici comunitari </a:t>
            </a:r>
            <a:r>
              <a:rPr b="0" lang="en" sz="1200">
                <a:solidFill>
                  <a:srgbClr val="0D0D0D"/>
                </a:solidFill>
                <a:highlight>
                  <a:srgbClr val="FFFFFF"/>
                </a:highlight>
                <a:latin typeface="Instrument Sans"/>
                <a:ea typeface="Instrument Sans"/>
                <a:cs typeface="Instrument Sans"/>
                <a:sym typeface="Instrument Sans"/>
              </a:rPr>
              <a:t>in questi settori fino alla fine del 2020. Inoltre, le statistiche Eurostat sulla spesa per la ricerca e lo sviluppo sono basate sulle linee guida del manuale Frascati dell'OCSE del 2015. Questo manuale è stato aggiornato per tener conto </a:t>
            </a:r>
            <a:r>
              <a:rPr lang="en" sz="1200">
                <a:solidFill>
                  <a:srgbClr val="0D0D0D"/>
                </a:solidFill>
                <a:highlight>
                  <a:srgbClr val="FFFFFF"/>
                </a:highlight>
                <a:latin typeface="Instrument Sans"/>
                <a:ea typeface="Instrument Sans"/>
                <a:cs typeface="Instrument Sans"/>
                <a:sym typeface="Instrument Sans"/>
              </a:rPr>
              <a:t>dei cambiamenti nel finanziamento della ricerca e dello sviluppo in un contesto di economie globalizzate</a:t>
            </a:r>
            <a:r>
              <a:rPr b="0" lang="en" sz="1200">
                <a:solidFill>
                  <a:srgbClr val="0D0D0D"/>
                </a:solidFill>
                <a:highlight>
                  <a:srgbClr val="FFFFFF"/>
                </a:highlight>
                <a:latin typeface="Instrument Sans"/>
                <a:ea typeface="Instrument Sans"/>
                <a:cs typeface="Instrument Sans"/>
                <a:sym typeface="Instrument Sans"/>
              </a:rPr>
              <a:t>.</a:t>
            </a:r>
            <a:endParaRPr b="0" sz="1200">
              <a:solidFill>
                <a:srgbClr val="0D0D0D"/>
              </a:solidFill>
              <a:highlight>
                <a:srgbClr val="FFFFFF"/>
              </a:highlight>
              <a:latin typeface="Instrument Sans"/>
              <a:ea typeface="Instrument Sans"/>
              <a:cs typeface="Instrument Sans"/>
              <a:sym typeface="Instrument Sans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" sz="1200">
                <a:solidFill>
                  <a:srgbClr val="0D0D0D"/>
                </a:solidFill>
                <a:highlight>
                  <a:srgbClr val="FFFFFF"/>
                </a:highlight>
                <a:latin typeface="Instrument Sans"/>
                <a:ea typeface="Instrument Sans"/>
                <a:cs typeface="Instrument Sans"/>
                <a:sym typeface="Instrument Sans"/>
              </a:rPr>
              <a:t>Questi strumenti normativi e metodologici sono fondamentali per garantire la coerenza e l'attendibilità delle statistiche relative alla ricerca, alla tecnologia e all'innovazione, consentendo una </a:t>
            </a:r>
            <a:r>
              <a:rPr lang="en" sz="1200">
                <a:solidFill>
                  <a:srgbClr val="0D0D0D"/>
                </a:solidFill>
                <a:highlight>
                  <a:srgbClr val="FFFFFF"/>
                </a:highlight>
                <a:latin typeface="Instrument Sans"/>
                <a:ea typeface="Instrument Sans"/>
                <a:cs typeface="Instrument Sans"/>
                <a:sym typeface="Instrument Sans"/>
              </a:rPr>
              <a:t>valutazione accurata del progresso e delle tendenze </a:t>
            </a:r>
            <a:r>
              <a:rPr b="0" lang="en" sz="1200">
                <a:solidFill>
                  <a:srgbClr val="0D0D0D"/>
                </a:solidFill>
                <a:highlight>
                  <a:srgbClr val="FFFFFF"/>
                </a:highlight>
                <a:latin typeface="Instrument Sans"/>
                <a:ea typeface="Instrument Sans"/>
                <a:cs typeface="Instrument Sans"/>
                <a:sym typeface="Instrument Sans"/>
              </a:rPr>
              <a:t>in questi settori cruciali.</a:t>
            </a:r>
            <a:endParaRPr sz="1200"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3111" name="Google Shape;3111;g2db7ae8c4ba_1_11"/>
          <p:cNvSpPr txBox="1"/>
          <p:nvPr/>
        </p:nvSpPr>
        <p:spPr>
          <a:xfrm>
            <a:off x="3645025" y="384950"/>
            <a:ext cx="4610700" cy="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Origine dei dati</a:t>
            </a:r>
            <a:endParaRPr b="1" sz="3200">
              <a:solidFill>
                <a:schemeClr val="dk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5" name="Shape 3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6" name="Google Shape;3116;g202bce14778_1_0"/>
          <p:cNvSpPr txBox="1"/>
          <p:nvPr>
            <p:ph idx="1" type="subTitle"/>
          </p:nvPr>
        </p:nvSpPr>
        <p:spPr>
          <a:xfrm>
            <a:off x="686425" y="1341875"/>
            <a:ext cx="7799400" cy="21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 sz="1600"/>
              <a:t>I dati </a:t>
            </a:r>
            <a:r>
              <a:rPr b="1" lang="en" sz="1600"/>
              <a:t>GERD </a:t>
            </a:r>
            <a:r>
              <a:rPr lang="en" sz="1600"/>
              <a:t>possono essere utilizzati per comprendere il panorama dell’innovazione e della ricerca in un dato contesto.</a:t>
            </a:r>
            <a:endParaRPr sz="1600"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t/>
            </a:r>
            <a:endParaRPr sz="1600"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 sz="1600"/>
              <a:t> Possono essere utilizzati per:</a:t>
            </a:r>
            <a:endParaRPr sz="1600"/>
          </a:p>
          <a:p>
            <a:pPr indent="-3302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➢"/>
            </a:pPr>
            <a:r>
              <a:rPr i="1" lang="en" sz="1600"/>
              <a:t>settore privato</a:t>
            </a:r>
            <a:endParaRPr i="1" sz="1600"/>
          </a:p>
          <a:p>
            <a:pPr indent="-3302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➢"/>
            </a:pPr>
            <a:r>
              <a:rPr i="1" lang="en" sz="1600"/>
              <a:t>politica economica e pianificazione</a:t>
            </a:r>
            <a:endParaRPr i="1" sz="1600"/>
          </a:p>
          <a:p>
            <a:pPr indent="-3302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➢"/>
            </a:pPr>
            <a:r>
              <a:rPr i="1" lang="en" sz="1600"/>
              <a:t>investimenti esteri                                       </a:t>
            </a:r>
            <a:endParaRPr i="1" sz="1600"/>
          </a:p>
          <a:p>
            <a:pPr indent="-3302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➢"/>
            </a:pPr>
            <a:r>
              <a:rPr i="1" lang="en" sz="1600"/>
              <a:t>confronti internazionali</a:t>
            </a:r>
            <a:endParaRPr i="1" sz="1600"/>
          </a:p>
          <a:p>
            <a:pPr indent="-3302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➢"/>
            </a:pPr>
            <a:r>
              <a:rPr i="1" lang="en" sz="1600"/>
              <a:t>valutazione dell’efficacia delle politiche</a:t>
            </a:r>
            <a:endParaRPr i="1" sz="1600"/>
          </a:p>
        </p:txBody>
      </p:sp>
      <p:sp>
        <p:nvSpPr>
          <p:cNvPr id="3117" name="Google Shape;3117;g202bce14778_1_0"/>
          <p:cNvSpPr/>
          <p:nvPr/>
        </p:nvSpPr>
        <p:spPr>
          <a:xfrm>
            <a:off x="2299514" y="3915490"/>
            <a:ext cx="1404318" cy="1233622"/>
          </a:xfrm>
          <a:custGeom>
            <a:rect b="b" l="l" r="r" t="t"/>
            <a:pathLst>
              <a:path extrusionOk="0" h="837774" w="3103465">
                <a:moveTo>
                  <a:pt x="0" y="0"/>
                </a:moveTo>
                <a:lnTo>
                  <a:pt x="3103465" y="0"/>
                </a:lnTo>
                <a:lnTo>
                  <a:pt x="3103465" y="837775"/>
                </a:lnTo>
                <a:lnTo>
                  <a:pt x="0" y="837775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18" name="Google Shape;3118;g202bce14778_1_0"/>
          <p:cNvGrpSpPr/>
          <p:nvPr/>
        </p:nvGrpSpPr>
        <p:grpSpPr>
          <a:xfrm>
            <a:off x="715312" y="3915490"/>
            <a:ext cx="1403815" cy="1233622"/>
            <a:chOff x="715312" y="3915490"/>
            <a:chExt cx="1403815" cy="1233622"/>
          </a:xfrm>
        </p:grpSpPr>
        <p:sp>
          <p:nvSpPr>
            <p:cNvPr id="3119" name="Google Shape;3119;g202bce14778_1_0"/>
            <p:cNvSpPr/>
            <p:nvPr/>
          </p:nvSpPr>
          <p:spPr>
            <a:xfrm>
              <a:off x="715312" y="3915490"/>
              <a:ext cx="1403815" cy="1233622"/>
            </a:xfrm>
            <a:custGeom>
              <a:rect b="b" l="l" r="r" t="t"/>
              <a:pathLst>
                <a:path extrusionOk="0" h="837774" w="953355">
                  <a:moveTo>
                    <a:pt x="0" y="0"/>
                  </a:moveTo>
                  <a:lnTo>
                    <a:pt x="953355" y="0"/>
                  </a:lnTo>
                  <a:lnTo>
                    <a:pt x="953355" y="837775"/>
                  </a:lnTo>
                  <a:lnTo>
                    <a:pt x="0" y="83777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20" name="Google Shape;3120;g202bce14778_1_0"/>
            <p:cNvGrpSpPr/>
            <p:nvPr/>
          </p:nvGrpSpPr>
          <p:grpSpPr>
            <a:xfrm>
              <a:off x="921660" y="4025697"/>
              <a:ext cx="1024701" cy="1001826"/>
              <a:chOff x="7175111" y="3733722"/>
              <a:chExt cx="695892" cy="680357"/>
            </a:xfrm>
          </p:grpSpPr>
          <p:sp>
            <p:nvSpPr>
              <p:cNvPr id="3121" name="Google Shape;3121;g202bce14778_1_0"/>
              <p:cNvSpPr/>
              <p:nvPr/>
            </p:nvSpPr>
            <p:spPr>
              <a:xfrm>
                <a:off x="7175111" y="3876396"/>
                <a:ext cx="695892" cy="537683"/>
              </a:xfrm>
              <a:custGeom>
                <a:rect b="b" l="l" r="r" t="t"/>
                <a:pathLst>
                  <a:path extrusionOk="0" h="537683" w="695892">
                    <a:moveTo>
                      <a:pt x="696226" y="436798"/>
                    </a:moveTo>
                    <a:lnTo>
                      <a:pt x="696226" y="501131"/>
                    </a:lnTo>
                    <a:lnTo>
                      <a:pt x="554358" y="501131"/>
                    </a:lnTo>
                    <a:lnTo>
                      <a:pt x="554358" y="537665"/>
                    </a:lnTo>
                    <a:lnTo>
                      <a:pt x="157582" y="537665"/>
                    </a:lnTo>
                    <a:lnTo>
                      <a:pt x="157582" y="501131"/>
                    </a:lnTo>
                    <a:lnTo>
                      <a:pt x="334" y="501131"/>
                    </a:lnTo>
                    <a:lnTo>
                      <a:pt x="334" y="436798"/>
                    </a:lnTo>
                    <a:lnTo>
                      <a:pt x="157582" y="436798"/>
                    </a:lnTo>
                    <a:lnTo>
                      <a:pt x="157582" y="294189"/>
                    </a:lnTo>
                    <a:lnTo>
                      <a:pt x="310628" y="294189"/>
                    </a:lnTo>
                    <a:cubicBezTo>
                      <a:pt x="312556" y="280052"/>
                      <a:pt x="319470" y="267067"/>
                      <a:pt x="330126" y="257571"/>
                    </a:cubicBezTo>
                    <a:cubicBezTo>
                      <a:pt x="345713" y="243719"/>
                      <a:pt x="367326" y="238835"/>
                      <a:pt x="387361" y="244637"/>
                    </a:cubicBezTo>
                    <a:lnTo>
                      <a:pt x="409716" y="224649"/>
                    </a:lnTo>
                    <a:cubicBezTo>
                      <a:pt x="381794" y="173971"/>
                      <a:pt x="400270" y="110270"/>
                      <a:pt x="450982" y="82368"/>
                    </a:cubicBezTo>
                    <a:cubicBezTo>
                      <a:pt x="458848" y="78040"/>
                      <a:pt x="467237" y="74741"/>
                      <a:pt x="475944" y="72549"/>
                    </a:cubicBezTo>
                    <a:cubicBezTo>
                      <a:pt x="474508" y="70898"/>
                      <a:pt x="473215" y="69129"/>
                      <a:pt x="472078" y="67259"/>
                    </a:cubicBezTo>
                    <a:lnTo>
                      <a:pt x="475187" y="67259"/>
                    </a:lnTo>
                    <a:lnTo>
                      <a:pt x="472330" y="61296"/>
                    </a:lnTo>
                    <a:cubicBezTo>
                      <a:pt x="469763" y="55887"/>
                      <a:pt x="468415" y="49981"/>
                      <a:pt x="468380" y="43995"/>
                    </a:cubicBezTo>
                    <a:cubicBezTo>
                      <a:pt x="468370" y="37696"/>
                      <a:pt x="469838" y="31483"/>
                      <a:pt x="472666" y="25854"/>
                    </a:cubicBezTo>
                    <a:lnTo>
                      <a:pt x="475692" y="19807"/>
                    </a:lnTo>
                    <a:lnTo>
                      <a:pt x="472498" y="19807"/>
                    </a:lnTo>
                    <a:cubicBezTo>
                      <a:pt x="485800" y="-463"/>
                      <a:pt x="513027" y="-6119"/>
                      <a:pt x="533311" y="7174"/>
                    </a:cubicBezTo>
                    <a:cubicBezTo>
                      <a:pt x="538347" y="10474"/>
                      <a:pt x="542650" y="14774"/>
                      <a:pt x="545953" y="19807"/>
                    </a:cubicBezTo>
                    <a:lnTo>
                      <a:pt x="542844" y="19807"/>
                    </a:lnTo>
                    <a:lnTo>
                      <a:pt x="545870" y="25854"/>
                    </a:lnTo>
                    <a:cubicBezTo>
                      <a:pt x="548659" y="31497"/>
                      <a:pt x="550125" y="37701"/>
                      <a:pt x="550156" y="43995"/>
                    </a:cubicBezTo>
                    <a:cubicBezTo>
                      <a:pt x="550132" y="49992"/>
                      <a:pt x="548753" y="55906"/>
                      <a:pt x="546122" y="61296"/>
                    </a:cubicBezTo>
                    <a:lnTo>
                      <a:pt x="543348" y="67259"/>
                    </a:lnTo>
                    <a:lnTo>
                      <a:pt x="546458" y="67259"/>
                    </a:lnTo>
                    <a:cubicBezTo>
                      <a:pt x="543054" y="72718"/>
                      <a:pt x="538493" y="77362"/>
                      <a:pt x="533095" y="80865"/>
                    </a:cubicBezTo>
                    <a:lnTo>
                      <a:pt x="533095" y="120842"/>
                    </a:lnTo>
                    <a:lnTo>
                      <a:pt x="535952" y="122102"/>
                    </a:lnTo>
                    <a:cubicBezTo>
                      <a:pt x="558670" y="132443"/>
                      <a:pt x="572716" y="155648"/>
                      <a:pt x="571335" y="180556"/>
                    </a:cubicBezTo>
                    <a:cubicBezTo>
                      <a:pt x="570479" y="196566"/>
                      <a:pt x="563246" y="211567"/>
                      <a:pt x="551248" y="222212"/>
                    </a:cubicBezTo>
                    <a:cubicBezTo>
                      <a:pt x="535679" y="236034"/>
                      <a:pt x="514107" y="240917"/>
                      <a:pt x="494098" y="235147"/>
                    </a:cubicBezTo>
                    <a:lnTo>
                      <a:pt x="429971" y="292341"/>
                    </a:lnTo>
                    <a:cubicBezTo>
                      <a:pt x="430056" y="292929"/>
                      <a:pt x="430223" y="293602"/>
                      <a:pt x="430308" y="294189"/>
                    </a:cubicBezTo>
                    <a:lnTo>
                      <a:pt x="554358" y="294189"/>
                    </a:lnTo>
                    <a:lnTo>
                      <a:pt x="554358" y="436798"/>
                    </a:lnTo>
                    <a:close/>
                    <a:moveTo>
                      <a:pt x="687821" y="492732"/>
                    </a:moveTo>
                    <a:lnTo>
                      <a:pt x="687821" y="445197"/>
                    </a:lnTo>
                    <a:lnTo>
                      <a:pt x="545953" y="445197"/>
                    </a:lnTo>
                    <a:lnTo>
                      <a:pt x="545953" y="302588"/>
                    </a:lnTo>
                    <a:lnTo>
                      <a:pt x="422575" y="302588"/>
                    </a:lnTo>
                    <a:lnTo>
                      <a:pt x="422323" y="298724"/>
                    </a:lnTo>
                    <a:cubicBezTo>
                      <a:pt x="422152" y="296352"/>
                      <a:pt x="421815" y="293995"/>
                      <a:pt x="421315" y="291670"/>
                    </a:cubicBezTo>
                    <a:lnTo>
                      <a:pt x="420811" y="289318"/>
                    </a:lnTo>
                    <a:lnTo>
                      <a:pt x="492081" y="225657"/>
                    </a:lnTo>
                    <a:lnTo>
                      <a:pt x="494434" y="226412"/>
                    </a:lnTo>
                    <a:cubicBezTo>
                      <a:pt x="521613" y="235675"/>
                      <a:pt x="551160" y="221166"/>
                      <a:pt x="560429" y="194006"/>
                    </a:cubicBezTo>
                    <a:cubicBezTo>
                      <a:pt x="568279" y="171004"/>
                      <a:pt x="559124" y="145636"/>
                      <a:pt x="538389" y="132935"/>
                    </a:cubicBezTo>
                    <a:lnTo>
                      <a:pt x="538389" y="137472"/>
                    </a:lnTo>
                    <a:cubicBezTo>
                      <a:pt x="560308" y="153567"/>
                      <a:pt x="565020" y="184371"/>
                      <a:pt x="548914" y="206274"/>
                    </a:cubicBezTo>
                    <a:cubicBezTo>
                      <a:pt x="532807" y="228178"/>
                      <a:pt x="501981" y="232887"/>
                      <a:pt x="480063" y="216792"/>
                    </a:cubicBezTo>
                    <a:cubicBezTo>
                      <a:pt x="458144" y="200697"/>
                      <a:pt x="453432" y="169892"/>
                      <a:pt x="469538" y="147989"/>
                    </a:cubicBezTo>
                    <a:cubicBezTo>
                      <a:pt x="472493" y="143970"/>
                      <a:pt x="476042" y="140424"/>
                      <a:pt x="480063" y="137472"/>
                    </a:cubicBezTo>
                    <a:lnTo>
                      <a:pt x="480063" y="135288"/>
                    </a:lnTo>
                    <a:cubicBezTo>
                      <a:pt x="478718" y="136295"/>
                      <a:pt x="477457" y="137303"/>
                      <a:pt x="476280" y="138312"/>
                    </a:cubicBezTo>
                    <a:cubicBezTo>
                      <a:pt x="462378" y="150800"/>
                      <a:pt x="456223" y="169766"/>
                      <a:pt x="460144" y="188031"/>
                    </a:cubicBezTo>
                    <a:lnTo>
                      <a:pt x="460648" y="190466"/>
                    </a:lnTo>
                    <a:lnTo>
                      <a:pt x="428963" y="218686"/>
                    </a:lnTo>
                    <a:lnTo>
                      <a:pt x="426526" y="213982"/>
                    </a:lnTo>
                    <a:cubicBezTo>
                      <a:pt x="420418" y="202561"/>
                      <a:pt x="417025" y="189887"/>
                      <a:pt x="416609" y="176944"/>
                    </a:cubicBezTo>
                    <a:cubicBezTo>
                      <a:pt x="415407" y="136072"/>
                      <a:pt x="443402" y="100097"/>
                      <a:pt x="483340" y="91195"/>
                    </a:cubicBezTo>
                    <a:lnTo>
                      <a:pt x="484432" y="90943"/>
                    </a:lnTo>
                    <a:lnTo>
                      <a:pt x="484517" y="90943"/>
                    </a:lnTo>
                    <a:cubicBezTo>
                      <a:pt x="484768" y="89515"/>
                      <a:pt x="484937" y="88003"/>
                      <a:pt x="485189" y="86575"/>
                    </a:cubicBezTo>
                    <a:lnTo>
                      <a:pt x="485441" y="85232"/>
                    </a:lnTo>
                    <a:lnTo>
                      <a:pt x="493762" y="85904"/>
                    </a:lnTo>
                    <a:lnTo>
                      <a:pt x="493762" y="145030"/>
                    </a:lnTo>
                    <a:lnTo>
                      <a:pt x="491660" y="146290"/>
                    </a:lnTo>
                    <a:cubicBezTo>
                      <a:pt x="474537" y="155984"/>
                      <a:pt x="468520" y="177714"/>
                      <a:pt x="478221" y="194826"/>
                    </a:cubicBezTo>
                    <a:cubicBezTo>
                      <a:pt x="487922" y="211937"/>
                      <a:pt x="509668" y="217950"/>
                      <a:pt x="526791" y="208256"/>
                    </a:cubicBezTo>
                    <a:cubicBezTo>
                      <a:pt x="543915" y="198562"/>
                      <a:pt x="549932" y="176831"/>
                      <a:pt x="540231" y="159720"/>
                    </a:cubicBezTo>
                    <a:cubicBezTo>
                      <a:pt x="537051" y="154110"/>
                      <a:pt x="532405" y="149468"/>
                      <a:pt x="526791" y="146290"/>
                    </a:cubicBezTo>
                    <a:lnTo>
                      <a:pt x="524691" y="145030"/>
                    </a:lnTo>
                    <a:lnTo>
                      <a:pt x="524691" y="76077"/>
                    </a:lnTo>
                    <a:lnTo>
                      <a:pt x="526791" y="74817"/>
                    </a:lnTo>
                    <a:cubicBezTo>
                      <a:pt x="543868" y="65127"/>
                      <a:pt x="549851" y="43437"/>
                      <a:pt x="540154" y="26372"/>
                    </a:cubicBezTo>
                    <a:cubicBezTo>
                      <a:pt x="530457" y="9307"/>
                      <a:pt x="508752" y="3329"/>
                      <a:pt x="491675" y="13019"/>
                    </a:cubicBezTo>
                    <a:cubicBezTo>
                      <a:pt x="480525" y="19346"/>
                      <a:pt x="473647" y="31182"/>
                      <a:pt x="473675" y="43995"/>
                    </a:cubicBezTo>
                    <a:cubicBezTo>
                      <a:pt x="473651" y="54828"/>
                      <a:pt x="478647" y="65061"/>
                      <a:pt x="487206" y="71710"/>
                    </a:cubicBezTo>
                    <a:lnTo>
                      <a:pt x="494518" y="77589"/>
                    </a:lnTo>
                    <a:lnTo>
                      <a:pt x="485273" y="79185"/>
                    </a:lnTo>
                    <a:cubicBezTo>
                      <a:pt x="484761" y="79257"/>
                      <a:pt x="484255" y="79369"/>
                      <a:pt x="483760" y="79521"/>
                    </a:cubicBezTo>
                    <a:cubicBezTo>
                      <a:pt x="482170" y="79707"/>
                      <a:pt x="480596" y="80016"/>
                      <a:pt x="479054" y="80444"/>
                    </a:cubicBezTo>
                    <a:cubicBezTo>
                      <a:pt x="427236" y="92905"/>
                      <a:pt x="395338" y="144984"/>
                      <a:pt x="407808" y="196765"/>
                    </a:cubicBezTo>
                    <a:cubicBezTo>
                      <a:pt x="410063" y="206130"/>
                      <a:pt x="413709" y="215104"/>
                      <a:pt x="418626" y="223389"/>
                    </a:cubicBezTo>
                    <a:lnTo>
                      <a:pt x="420390" y="226328"/>
                    </a:lnTo>
                    <a:lnTo>
                      <a:pt x="389294" y="254128"/>
                    </a:lnTo>
                    <a:lnTo>
                      <a:pt x="387025" y="253288"/>
                    </a:lnTo>
                    <a:cubicBezTo>
                      <a:pt x="369284" y="247412"/>
                      <a:pt x="349755" y="251411"/>
                      <a:pt x="335757" y="263787"/>
                    </a:cubicBezTo>
                    <a:cubicBezTo>
                      <a:pt x="325705" y="272755"/>
                      <a:pt x="319553" y="285291"/>
                      <a:pt x="318612" y="298724"/>
                    </a:cubicBezTo>
                    <a:lnTo>
                      <a:pt x="318276" y="302588"/>
                    </a:lnTo>
                    <a:lnTo>
                      <a:pt x="165987" y="302588"/>
                    </a:lnTo>
                    <a:lnTo>
                      <a:pt x="165987" y="445197"/>
                    </a:lnTo>
                    <a:lnTo>
                      <a:pt x="8738" y="445197"/>
                    </a:lnTo>
                    <a:lnTo>
                      <a:pt x="8738" y="492732"/>
                    </a:lnTo>
                    <a:lnTo>
                      <a:pt x="165987" y="492732"/>
                    </a:lnTo>
                    <a:lnTo>
                      <a:pt x="165987" y="529266"/>
                    </a:lnTo>
                    <a:lnTo>
                      <a:pt x="545953" y="529266"/>
                    </a:lnTo>
                    <a:lnTo>
                      <a:pt x="545953" y="492732"/>
                    </a:lnTo>
                    <a:close/>
                    <a:moveTo>
                      <a:pt x="485357" y="122354"/>
                    </a:moveTo>
                    <a:lnTo>
                      <a:pt x="485357" y="99342"/>
                    </a:lnTo>
                    <a:lnTo>
                      <a:pt x="485189" y="99425"/>
                    </a:lnTo>
                    <a:cubicBezTo>
                      <a:pt x="449157" y="107385"/>
                      <a:pt x="423886" y="139833"/>
                      <a:pt x="425013" y="176692"/>
                    </a:cubicBezTo>
                    <a:cubicBezTo>
                      <a:pt x="425330" y="186518"/>
                      <a:pt x="427556" y="196188"/>
                      <a:pt x="431568" y="205164"/>
                    </a:cubicBezTo>
                    <a:lnTo>
                      <a:pt x="451487" y="187358"/>
                    </a:lnTo>
                    <a:cubicBezTo>
                      <a:pt x="447948" y="166854"/>
                      <a:pt x="455220" y="145973"/>
                      <a:pt x="470734" y="132096"/>
                    </a:cubicBezTo>
                    <a:cubicBezTo>
                      <a:pt x="474221" y="128940"/>
                      <a:pt x="478089" y="126231"/>
                      <a:pt x="482248" y="12403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2" name="Google Shape;3122;g202bce14778_1_0"/>
              <p:cNvSpPr/>
              <p:nvPr/>
            </p:nvSpPr>
            <p:spPr>
              <a:xfrm>
                <a:off x="7720730" y="3864391"/>
                <a:ext cx="150272" cy="102715"/>
              </a:xfrm>
              <a:custGeom>
                <a:rect b="b" l="l" r="r" t="t"/>
                <a:pathLst>
                  <a:path extrusionOk="0" h="102715" w="150272">
                    <a:moveTo>
                      <a:pt x="150606" y="-19"/>
                    </a:moveTo>
                    <a:lnTo>
                      <a:pt x="150606" y="102696"/>
                    </a:lnTo>
                    <a:lnTo>
                      <a:pt x="17395" y="102696"/>
                    </a:lnTo>
                    <a:lnTo>
                      <a:pt x="17395" y="79265"/>
                    </a:lnTo>
                    <a:lnTo>
                      <a:pt x="838" y="79265"/>
                    </a:lnTo>
                    <a:cubicBezTo>
                      <a:pt x="10094" y="64745"/>
                      <a:pt x="9897" y="46132"/>
                      <a:pt x="334" y="31812"/>
                    </a:cubicBezTo>
                    <a:lnTo>
                      <a:pt x="17395" y="31812"/>
                    </a:lnTo>
                    <a:lnTo>
                      <a:pt x="17395" y="-19"/>
                    </a:lnTo>
                    <a:lnTo>
                      <a:pt x="74461" y="-19"/>
                    </a:lnTo>
                    <a:cubicBezTo>
                      <a:pt x="74531" y="510"/>
                      <a:pt x="74559" y="1044"/>
                      <a:pt x="74545" y="1577"/>
                    </a:cubicBezTo>
                    <a:lnTo>
                      <a:pt x="74545" y="5776"/>
                    </a:lnTo>
                    <a:lnTo>
                      <a:pt x="93540" y="5776"/>
                    </a:lnTo>
                    <a:lnTo>
                      <a:pt x="93540" y="-19"/>
                    </a:lnTo>
                    <a:close/>
                    <a:moveTo>
                      <a:pt x="142202" y="94298"/>
                    </a:moveTo>
                    <a:lnTo>
                      <a:pt x="142202" y="8380"/>
                    </a:lnTo>
                    <a:lnTo>
                      <a:pt x="25800" y="8380"/>
                    </a:lnTo>
                    <a:lnTo>
                      <a:pt x="25800" y="40210"/>
                    </a:lnTo>
                    <a:lnTo>
                      <a:pt x="10252" y="40210"/>
                    </a:lnTo>
                    <a:cubicBezTo>
                      <a:pt x="13749" y="50115"/>
                      <a:pt x="13837" y="60904"/>
                      <a:pt x="10503" y="70866"/>
                    </a:cubicBezTo>
                    <a:lnTo>
                      <a:pt x="25800" y="70866"/>
                    </a:lnTo>
                    <a:lnTo>
                      <a:pt x="25800" y="9429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3" name="Google Shape;3123;g202bce14778_1_0"/>
              <p:cNvSpPr/>
              <p:nvPr/>
            </p:nvSpPr>
            <p:spPr>
              <a:xfrm>
                <a:off x="7794858" y="3864391"/>
                <a:ext cx="19078" cy="5795"/>
              </a:xfrm>
              <a:custGeom>
                <a:rect b="b" l="l" r="r" t="t"/>
                <a:pathLst>
                  <a:path extrusionOk="0" h="5795" w="19078">
                    <a:moveTo>
                      <a:pt x="19412" y="1577"/>
                    </a:moveTo>
                    <a:lnTo>
                      <a:pt x="19412" y="5776"/>
                    </a:lnTo>
                    <a:lnTo>
                      <a:pt x="417" y="5776"/>
                    </a:lnTo>
                    <a:lnTo>
                      <a:pt x="417" y="1577"/>
                    </a:lnTo>
                    <a:cubicBezTo>
                      <a:pt x="431" y="1044"/>
                      <a:pt x="403" y="510"/>
                      <a:pt x="334" y="-19"/>
                    </a:cubicBezTo>
                    <a:lnTo>
                      <a:pt x="19412" y="-1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4" name="Google Shape;3124;g202bce14778_1_0"/>
              <p:cNvSpPr/>
              <p:nvPr/>
            </p:nvSpPr>
            <p:spPr>
              <a:xfrm>
                <a:off x="7605757" y="3787679"/>
                <a:ext cx="208179" cy="108542"/>
              </a:xfrm>
              <a:custGeom>
                <a:rect b="b" l="l" r="r" t="t"/>
                <a:pathLst>
                  <a:path extrusionOk="0" h="108542" w="208179">
                    <a:moveTo>
                      <a:pt x="208513" y="76693"/>
                    </a:moveTo>
                    <a:lnTo>
                      <a:pt x="189435" y="76693"/>
                    </a:lnTo>
                    <a:cubicBezTo>
                      <a:pt x="188342" y="47970"/>
                      <a:pt x="156321" y="22354"/>
                      <a:pt x="117240" y="19330"/>
                    </a:cubicBezTo>
                    <a:cubicBezTo>
                      <a:pt x="114802" y="19162"/>
                      <a:pt x="112366" y="18995"/>
                      <a:pt x="109845" y="18995"/>
                    </a:cubicBezTo>
                    <a:cubicBezTo>
                      <a:pt x="71940" y="18995"/>
                      <a:pt x="30506" y="42343"/>
                      <a:pt x="19581" y="108524"/>
                    </a:cubicBezTo>
                    <a:lnTo>
                      <a:pt x="334" y="108524"/>
                    </a:lnTo>
                    <a:lnTo>
                      <a:pt x="670" y="106508"/>
                    </a:lnTo>
                    <a:cubicBezTo>
                      <a:pt x="14034" y="22438"/>
                      <a:pt x="70428" y="-3514"/>
                      <a:pt x="118754" y="349"/>
                    </a:cubicBezTo>
                    <a:cubicBezTo>
                      <a:pt x="168423" y="4213"/>
                      <a:pt x="207420" y="37639"/>
                      <a:pt x="208513" y="76693"/>
                    </a:cubicBezTo>
                    <a:close/>
                    <a:moveTo>
                      <a:pt x="197671" y="74089"/>
                    </a:moveTo>
                    <a:lnTo>
                      <a:pt x="199941" y="74089"/>
                    </a:lnTo>
                    <a:cubicBezTo>
                      <a:pt x="197167" y="40578"/>
                      <a:pt x="162204" y="12191"/>
                      <a:pt x="118081" y="8748"/>
                    </a:cubicBezTo>
                    <a:cubicBezTo>
                      <a:pt x="74293" y="5305"/>
                      <a:pt x="23278" y="28569"/>
                      <a:pt x="9663" y="103652"/>
                    </a:cubicBezTo>
                    <a:lnTo>
                      <a:pt x="11848" y="103988"/>
                    </a:lnTo>
                    <a:cubicBezTo>
                      <a:pt x="25212" y="30416"/>
                      <a:pt x="75050" y="7572"/>
                      <a:pt x="117913" y="10932"/>
                    </a:cubicBezTo>
                    <a:cubicBezTo>
                      <a:pt x="160187" y="14291"/>
                      <a:pt x="194898" y="42174"/>
                      <a:pt x="197671" y="7408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5" name="Google Shape;3125;g202bce14778_1_0"/>
              <p:cNvSpPr/>
              <p:nvPr/>
            </p:nvSpPr>
            <p:spPr>
              <a:xfrm>
                <a:off x="7717621" y="3896222"/>
                <a:ext cx="10421" cy="47452"/>
              </a:xfrm>
              <a:custGeom>
                <a:rect b="b" l="l" r="r" t="t"/>
                <a:pathLst>
                  <a:path extrusionOk="0" h="47452" w="10421">
                    <a:moveTo>
                      <a:pt x="10755" y="24169"/>
                    </a:moveTo>
                    <a:cubicBezTo>
                      <a:pt x="10737" y="32411"/>
                      <a:pt x="8377" y="40479"/>
                      <a:pt x="3948" y="47433"/>
                    </a:cubicBezTo>
                    <a:lnTo>
                      <a:pt x="838" y="47433"/>
                    </a:lnTo>
                    <a:lnTo>
                      <a:pt x="3612" y="41469"/>
                    </a:lnTo>
                    <a:cubicBezTo>
                      <a:pt x="6242" y="36080"/>
                      <a:pt x="7621" y="30166"/>
                      <a:pt x="7645" y="24169"/>
                    </a:cubicBezTo>
                    <a:cubicBezTo>
                      <a:pt x="7615" y="17875"/>
                      <a:pt x="6149" y="11671"/>
                      <a:pt x="3359" y="6027"/>
                    </a:cubicBezTo>
                    <a:lnTo>
                      <a:pt x="334" y="-19"/>
                    </a:lnTo>
                    <a:lnTo>
                      <a:pt x="3443" y="-19"/>
                    </a:lnTo>
                    <a:cubicBezTo>
                      <a:pt x="8225" y="7141"/>
                      <a:pt x="10770" y="15560"/>
                      <a:pt x="10755" y="241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6" name="Google Shape;3126;g202bce14778_1_0"/>
              <p:cNvSpPr/>
              <p:nvPr/>
            </p:nvSpPr>
            <p:spPr>
              <a:xfrm>
                <a:off x="7348411" y="4185974"/>
                <a:ext cx="363914" cy="212736"/>
              </a:xfrm>
              <a:custGeom>
                <a:rect b="b" l="l" r="r" t="t"/>
                <a:pathLst>
                  <a:path extrusionOk="0" h="212736" w="363914">
                    <a:moveTo>
                      <a:pt x="364248" y="-19"/>
                    </a:moveTo>
                    <a:lnTo>
                      <a:pt x="364248" y="212717"/>
                    </a:lnTo>
                    <a:lnTo>
                      <a:pt x="334" y="212717"/>
                    </a:lnTo>
                    <a:lnTo>
                      <a:pt x="334" y="-19"/>
                    </a:lnTo>
                    <a:lnTo>
                      <a:pt x="364248" y="-19"/>
                    </a:lnTo>
                    <a:close/>
                    <a:moveTo>
                      <a:pt x="355843" y="204318"/>
                    </a:moveTo>
                    <a:lnTo>
                      <a:pt x="355843" y="8379"/>
                    </a:lnTo>
                    <a:lnTo>
                      <a:pt x="8738" y="8379"/>
                    </a:lnTo>
                    <a:lnTo>
                      <a:pt x="8738" y="20431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7" name="Google Shape;3127;g202bce14778_1_0"/>
              <p:cNvSpPr/>
              <p:nvPr/>
            </p:nvSpPr>
            <p:spPr>
              <a:xfrm>
                <a:off x="7661899" y="3896222"/>
                <a:ext cx="44207" cy="44176"/>
              </a:xfrm>
              <a:custGeom>
                <a:rect b="b" l="l" r="r" t="t"/>
                <a:pathLst>
                  <a:path extrusionOk="0" h="44176" w="44207">
                    <a:moveTo>
                      <a:pt x="22438" y="-19"/>
                    </a:moveTo>
                    <a:cubicBezTo>
                      <a:pt x="34646" y="-19"/>
                      <a:pt x="44541" y="9871"/>
                      <a:pt x="44541" y="22070"/>
                    </a:cubicBezTo>
                    <a:cubicBezTo>
                      <a:pt x="44541" y="34269"/>
                      <a:pt x="34644" y="44158"/>
                      <a:pt x="22437" y="44157"/>
                    </a:cubicBezTo>
                    <a:cubicBezTo>
                      <a:pt x="10229" y="44157"/>
                      <a:pt x="333" y="34268"/>
                      <a:pt x="334" y="22069"/>
                    </a:cubicBezTo>
                    <a:cubicBezTo>
                      <a:pt x="349" y="9876"/>
                      <a:pt x="10236" y="-5"/>
                      <a:pt x="22438" y="-19"/>
                    </a:cubicBezTo>
                    <a:close/>
                    <a:moveTo>
                      <a:pt x="36137" y="22069"/>
                    </a:moveTo>
                    <a:cubicBezTo>
                      <a:pt x="36136" y="14508"/>
                      <a:pt x="30003" y="8379"/>
                      <a:pt x="22437" y="8380"/>
                    </a:cubicBezTo>
                    <a:cubicBezTo>
                      <a:pt x="14871" y="8380"/>
                      <a:pt x="8738" y="14509"/>
                      <a:pt x="8738" y="22069"/>
                    </a:cubicBezTo>
                    <a:cubicBezTo>
                      <a:pt x="8739" y="29630"/>
                      <a:pt x="14872" y="35759"/>
                      <a:pt x="22438" y="35758"/>
                    </a:cubicBezTo>
                    <a:cubicBezTo>
                      <a:pt x="30003" y="35757"/>
                      <a:pt x="36135" y="29628"/>
                      <a:pt x="36137" y="220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8" name="Google Shape;3128;g202bce14778_1_0"/>
              <p:cNvSpPr/>
              <p:nvPr/>
            </p:nvSpPr>
            <p:spPr>
              <a:xfrm>
                <a:off x="7661899" y="4031439"/>
                <a:ext cx="44207" cy="44176"/>
              </a:xfrm>
              <a:custGeom>
                <a:rect b="b" l="l" r="r" t="t"/>
                <a:pathLst>
                  <a:path extrusionOk="0" h="44176" w="44207">
                    <a:moveTo>
                      <a:pt x="22438" y="-19"/>
                    </a:moveTo>
                    <a:cubicBezTo>
                      <a:pt x="34646" y="-19"/>
                      <a:pt x="44541" y="9871"/>
                      <a:pt x="44541" y="22070"/>
                    </a:cubicBezTo>
                    <a:cubicBezTo>
                      <a:pt x="44541" y="34269"/>
                      <a:pt x="34644" y="44158"/>
                      <a:pt x="22437" y="44157"/>
                    </a:cubicBezTo>
                    <a:cubicBezTo>
                      <a:pt x="10230" y="44157"/>
                      <a:pt x="334" y="34268"/>
                      <a:pt x="334" y="22070"/>
                    </a:cubicBezTo>
                    <a:cubicBezTo>
                      <a:pt x="348" y="9876"/>
                      <a:pt x="10236" y="-5"/>
                      <a:pt x="22438" y="-19"/>
                    </a:cubicBezTo>
                    <a:close/>
                    <a:moveTo>
                      <a:pt x="36137" y="22069"/>
                    </a:moveTo>
                    <a:cubicBezTo>
                      <a:pt x="36136" y="14509"/>
                      <a:pt x="30003" y="8380"/>
                      <a:pt x="22437" y="8380"/>
                    </a:cubicBezTo>
                    <a:cubicBezTo>
                      <a:pt x="14871" y="8381"/>
                      <a:pt x="8738" y="14510"/>
                      <a:pt x="8738" y="22070"/>
                    </a:cubicBezTo>
                    <a:cubicBezTo>
                      <a:pt x="8739" y="29631"/>
                      <a:pt x="14872" y="35760"/>
                      <a:pt x="22438" y="35759"/>
                    </a:cubicBezTo>
                    <a:cubicBezTo>
                      <a:pt x="30003" y="35757"/>
                      <a:pt x="36135" y="29629"/>
                      <a:pt x="36137" y="220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9" name="Google Shape;3129;g202bce14778_1_0"/>
              <p:cNvSpPr/>
              <p:nvPr/>
            </p:nvSpPr>
            <p:spPr>
              <a:xfrm>
                <a:off x="7360766" y="4198320"/>
                <a:ext cx="339205" cy="188044"/>
              </a:xfrm>
              <a:custGeom>
                <a:rect b="b" l="l" r="r" t="t"/>
                <a:pathLst>
                  <a:path extrusionOk="0" h="188044" w="339205">
                    <a:moveTo>
                      <a:pt x="339539" y="-19"/>
                    </a:moveTo>
                    <a:lnTo>
                      <a:pt x="339539" y="188025"/>
                    </a:lnTo>
                    <a:lnTo>
                      <a:pt x="334" y="188025"/>
                    </a:lnTo>
                    <a:lnTo>
                      <a:pt x="334" y="-19"/>
                    </a:lnTo>
                    <a:close/>
                    <a:moveTo>
                      <a:pt x="331134" y="179626"/>
                    </a:moveTo>
                    <a:lnTo>
                      <a:pt x="331134" y="8379"/>
                    </a:lnTo>
                    <a:lnTo>
                      <a:pt x="8738" y="8379"/>
                    </a:lnTo>
                    <a:lnTo>
                      <a:pt x="8738" y="17962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0" name="Google Shape;3130;g202bce14778_1_0"/>
              <p:cNvSpPr/>
              <p:nvPr/>
            </p:nvSpPr>
            <p:spPr>
              <a:xfrm>
                <a:off x="7640047" y="3896222"/>
                <a:ext cx="10421" cy="47452"/>
              </a:xfrm>
              <a:custGeom>
                <a:rect b="b" l="l" r="r" t="t"/>
                <a:pathLst>
                  <a:path extrusionOk="0" h="47452" w="10421">
                    <a:moveTo>
                      <a:pt x="10755" y="-19"/>
                    </a:moveTo>
                    <a:lnTo>
                      <a:pt x="7729" y="6027"/>
                    </a:lnTo>
                    <a:cubicBezTo>
                      <a:pt x="4901" y="11657"/>
                      <a:pt x="3433" y="17870"/>
                      <a:pt x="3443" y="24169"/>
                    </a:cubicBezTo>
                    <a:cubicBezTo>
                      <a:pt x="3478" y="30155"/>
                      <a:pt x="4827" y="36060"/>
                      <a:pt x="7393" y="41469"/>
                    </a:cubicBezTo>
                    <a:lnTo>
                      <a:pt x="10251" y="47433"/>
                    </a:lnTo>
                    <a:lnTo>
                      <a:pt x="7141" y="47433"/>
                    </a:lnTo>
                    <a:cubicBezTo>
                      <a:pt x="2675" y="40496"/>
                      <a:pt x="311" y="32417"/>
                      <a:pt x="334" y="24169"/>
                    </a:cubicBezTo>
                    <a:cubicBezTo>
                      <a:pt x="331" y="15574"/>
                      <a:pt x="2844" y="7166"/>
                      <a:pt x="7562" y="-1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1" name="Google Shape;3131;g202bce14778_1_0"/>
              <p:cNvSpPr/>
              <p:nvPr/>
            </p:nvSpPr>
            <p:spPr>
              <a:xfrm>
                <a:off x="7416992" y="3896222"/>
                <a:ext cx="230283" cy="47452"/>
              </a:xfrm>
              <a:custGeom>
                <a:rect b="b" l="l" r="r" t="t"/>
                <a:pathLst>
                  <a:path extrusionOk="0" h="47452" w="230283">
                    <a:moveTo>
                      <a:pt x="208346" y="-19"/>
                    </a:moveTo>
                    <a:lnTo>
                      <a:pt x="230617" y="-19"/>
                    </a:lnTo>
                    <a:cubicBezTo>
                      <a:pt x="225898" y="7166"/>
                      <a:pt x="223386" y="15574"/>
                      <a:pt x="223389" y="24169"/>
                    </a:cubicBezTo>
                    <a:cubicBezTo>
                      <a:pt x="223367" y="32417"/>
                      <a:pt x="225731" y="40496"/>
                      <a:pt x="230197" y="47433"/>
                    </a:cubicBezTo>
                    <a:lnTo>
                      <a:pt x="334" y="47433"/>
                    </a:lnTo>
                    <a:lnTo>
                      <a:pt x="20673" y="-19"/>
                    </a:lnTo>
                    <a:lnTo>
                      <a:pt x="77403" y="-19"/>
                    </a:lnTo>
                    <a:lnTo>
                      <a:pt x="76647" y="2416"/>
                    </a:lnTo>
                    <a:lnTo>
                      <a:pt x="94800" y="8379"/>
                    </a:lnTo>
                    <a:lnTo>
                      <a:pt x="26219" y="8379"/>
                    </a:lnTo>
                    <a:lnTo>
                      <a:pt x="13024" y="39034"/>
                    </a:lnTo>
                    <a:lnTo>
                      <a:pt x="220448" y="39034"/>
                    </a:lnTo>
                    <a:cubicBezTo>
                      <a:pt x="217225" y="29055"/>
                      <a:pt x="217314" y="18303"/>
                      <a:pt x="220700" y="8379"/>
                    </a:cubicBezTo>
                    <a:lnTo>
                      <a:pt x="173635" y="8379"/>
                    </a:lnTo>
                    <a:lnTo>
                      <a:pt x="174727" y="4600"/>
                    </a:lnTo>
                    <a:cubicBezTo>
                      <a:pt x="175147" y="3004"/>
                      <a:pt x="175652" y="1492"/>
                      <a:pt x="175988" y="-19"/>
                    </a:cubicBezTo>
                    <a:lnTo>
                      <a:pt x="189099" y="-19"/>
                    </a:lnTo>
                    <a:lnTo>
                      <a:pt x="188763" y="2080"/>
                    </a:lnTo>
                    <a:lnTo>
                      <a:pt x="207589" y="5019"/>
                    </a:lnTo>
                    <a:lnTo>
                      <a:pt x="208177" y="904"/>
                    </a:lnTo>
                    <a:cubicBezTo>
                      <a:pt x="208261" y="569"/>
                      <a:pt x="208261" y="317"/>
                      <a:pt x="208346" y="-1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2" name="Google Shape;3132;g202bce14778_1_0"/>
              <p:cNvSpPr/>
              <p:nvPr/>
            </p:nvSpPr>
            <p:spPr>
              <a:xfrm>
                <a:off x="7605421" y="3896222"/>
                <a:ext cx="19582" cy="5038"/>
              </a:xfrm>
              <a:custGeom>
                <a:rect b="b" l="l" r="r" t="t"/>
                <a:pathLst>
                  <a:path extrusionOk="0" h="5038" w="19582">
                    <a:moveTo>
                      <a:pt x="19917" y="-19"/>
                    </a:moveTo>
                    <a:cubicBezTo>
                      <a:pt x="19832" y="317"/>
                      <a:pt x="19832" y="569"/>
                      <a:pt x="19748" y="904"/>
                    </a:cubicBezTo>
                    <a:lnTo>
                      <a:pt x="19160" y="5019"/>
                    </a:lnTo>
                    <a:lnTo>
                      <a:pt x="334" y="2080"/>
                    </a:lnTo>
                    <a:lnTo>
                      <a:pt x="670" y="-1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3" name="Google Shape;3133;g202bce14778_1_0"/>
              <p:cNvSpPr/>
              <p:nvPr/>
            </p:nvSpPr>
            <p:spPr>
              <a:xfrm>
                <a:off x="7410941" y="3733722"/>
                <a:ext cx="189780" cy="162499"/>
              </a:xfrm>
              <a:custGeom>
                <a:rect b="b" l="l" r="r" t="t"/>
                <a:pathLst>
                  <a:path extrusionOk="0" h="162499" w="189780">
                    <a:moveTo>
                      <a:pt x="148169" y="32050"/>
                    </a:moveTo>
                    <a:cubicBezTo>
                      <a:pt x="176155" y="46328"/>
                      <a:pt x="204395" y="80594"/>
                      <a:pt x="182038" y="162481"/>
                    </a:cubicBezTo>
                    <a:lnTo>
                      <a:pt x="173886" y="162481"/>
                    </a:lnTo>
                    <a:lnTo>
                      <a:pt x="173886" y="160716"/>
                    </a:lnTo>
                    <a:cubicBezTo>
                      <a:pt x="190527" y="99743"/>
                      <a:pt x="180357" y="57918"/>
                      <a:pt x="144302" y="39525"/>
                    </a:cubicBezTo>
                    <a:cubicBezTo>
                      <a:pt x="136837" y="35735"/>
                      <a:pt x="128850" y="33074"/>
                      <a:pt x="120602" y="31629"/>
                    </a:cubicBezTo>
                    <a:lnTo>
                      <a:pt x="119257" y="31379"/>
                    </a:lnTo>
                    <a:lnTo>
                      <a:pt x="118248" y="30370"/>
                    </a:lnTo>
                    <a:cubicBezTo>
                      <a:pt x="116204" y="28099"/>
                      <a:pt x="113984" y="25993"/>
                      <a:pt x="111609" y="24072"/>
                    </a:cubicBezTo>
                    <a:cubicBezTo>
                      <a:pt x="91481" y="7350"/>
                      <a:pt x="63534" y="3659"/>
                      <a:pt x="39750" y="14581"/>
                    </a:cubicBezTo>
                    <a:cubicBezTo>
                      <a:pt x="22368" y="22356"/>
                      <a:pt x="10587" y="38954"/>
                      <a:pt x="8989" y="57918"/>
                    </a:cubicBezTo>
                    <a:lnTo>
                      <a:pt x="13360" y="57918"/>
                    </a:lnTo>
                    <a:lnTo>
                      <a:pt x="15461" y="62117"/>
                    </a:lnTo>
                    <a:cubicBezTo>
                      <a:pt x="15546" y="62117"/>
                      <a:pt x="15546" y="62033"/>
                      <a:pt x="15630" y="62033"/>
                    </a:cubicBezTo>
                    <a:cubicBezTo>
                      <a:pt x="45550" y="48679"/>
                      <a:pt x="72612" y="48763"/>
                      <a:pt x="88076" y="62200"/>
                    </a:cubicBezTo>
                    <a:cubicBezTo>
                      <a:pt x="106482" y="78242"/>
                      <a:pt x="108247" y="111836"/>
                      <a:pt x="93287" y="159541"/>
                    </a:cubicBezTo>
                    <a:lnTo>
                      <a:pt x="96985" y="160801"/>
                    </a:lnTo>
                    <a:lnTo>
                      <a:pt x="96985" y="162481"/>
                    </a:lnTo>
                    <a:lnTo>
                      <a:pt x="83453" y="162481"/>
                    </a:lnTo>
                    <a:lnTo>
                      <a:pt x="83958" y="160968"/>
                    </a:lnTo>
                    <a:cubicBezTo>
                      <a:pt x="99170" y="114524"/>
                      <a:pt x="98750" y="82610"/>
                      <a:pt x="82529" y="68500"/>
                    </a:cubicBezTo>
                    <a:cubicBezTo>
                      <a:pt x="63367" y="51871"/>
                      <a:pt x="29161" y="65224"/>
                      <a:pt x="19075" y="69676"/>
                    </a:cubicBezTo>
                    <a:cubicBezTo>
                      <a:pt x="18319" y="70011"/>
                      <a:pt x="17646" y="70347"/>
                      <a:pt x="16891" y="70684"/>
                    </a:cubicBezTo>
                    <a:lnTo>
                      <a:pt x="8570" y="67156"/>
                    </a:lnTo>
                    <a:lnTo>
                      <a:pt x="8149" y="66316"/>
                    </a:lnTo>
                    <a:lnTo>
                      <a:pt x="6637" y="66316"/>
                    </a:lnTo>
                    <a:lnTo>
                      <a:pt x="334" y="63628"/>
                    </a:lnTo>
                    <a:lnTo>
                      <a:pt x="334" y="62117"/>
                    </a:lnTo>
                    <a:cubicBezTo>
                      <a:pt x="334" y="61698"/>
                      <a:pt x="418" y="61277"/>
                      <a:pt x="418" y="60773"/>
                    </a:cubicBezTo>
                    <a:cubicBezTo>
                      <a:pt x="947" y="37469"/>
                      <a:pt x="14848" y="16550"/>
                      <a:pt x="36137" y="7022"/>
                    </a:cubicBezTo>
                    <a:cubicBezTo>
                      <a:pt x="62874" y="-5326"/>
                      <a:pt x="94334" y="-1208"/>
                      <a:pt x="116988" y="17604"/>
                    </a:cubicBezTo>
                    <a:cubicBezTo>
                      <a:pt x="119247" y="19508"/>
                      <a:pt x="121407" y="21526"/>
                      <a:pt x="123460" y="23651"/>
                    </a:cubicBezTo>
                    <a:cubicBezTo>
                      <a:pt x="132050" y="25276"/>
                      <a:pt x="140368" y="28104"/>
                      <a:pt x="148169" y="3205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4" name="Google Shape;3134;g202bce14778_1_0"/>
              <p:cNvSpPr/>
              <p:nvPr/>
            </p:nvSpPr>
            <p:spPr>
              <a:xfrm>
                <a:off x="7570290" y="3896222"/>
                <a:ext cx="22355" cy="8397"/>
              </a:xfrm>
              <a:custGeom>
                <a:rect b="b" l="l" r="r" t="t"/>
                <a:pathLst>
                  <a:path extrusionOk="0" h="8397" w="22355">
                    <a:moveTo>
                      <a:pt x="22689" y="-19"/>
                    </a:moveTo>
                    <a:cubicBezTo>
                      <a:pt x="22353" y="1492"/>
                      <a:pt x="21849" y="3004"/>
                      <a:pt x="21429" y="4600"/>
                    </a:cubicBezTo>
                    <a:lnTo>
                      <a:pt x="20336" y="8379"/>
                    </a:lnTo>
                    <a:lnTo>
                      <a:pt x="19412" y="8379"/>
                    </a:lnTo>
                    <a:lnTo>
                      <a:pt x="334" y="2836"/>
                    </a:lnTo>
                    <a:lnTo>
                      <a:pt x="1174" y="-19"/>
                    </a:lnTo>
                    <a:lnTo>
                      <a:pt x="22689" y="-1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5" name="Google Shape;3135;g202bce14778_1_0"/>
              <p:cNvSpPr/>
              <p:nvPr/>
            </p:nvSpPr>
            <p:spPr>
              <a:xfrm>
                <a:off x="7589367" y="3904615"/>
                <a:ext cx="930" cy="258"/>
              </a:xfrm>
              <a:custGeom>
                <a:rect b="b" l="l" r="r" t="t"/>
                <a:pathLst>
                  <a:path extrusionOk="0" h="258" w="930">
                    <a:moveTo>
                      <a:pt x="930" y="0"/>
                    </a:moveTo>
                    <a:lnTo>
                      <a:pt x="837" y="258"/>
                    </a:lnTo>
                    <a:lnTo>
                      <a:pt x="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6" name="Google Shape;3136;g202bce14778_1_0"/>
              <p:cNvSpPr/>
              <p:nvPr/>
            </p:nvSpPr>
            <p:spPr>
              <a:xfrm>
                <a:off x="7552053" y="3896222"/>
                <a:ext cx="37315" cy="8397"/>
              </a:xfrm>
              <a:custGeom>
                <a:rect b="b" l="l" r="r" t="t"/>
                <a:pathLst>
                  <a:path extrusionOk="0" h="8397" w="37315">
                    <a:moveTo>
                      <a:pt x="37650" y="8379"/>
                    </a:moveTo>
                    <a:lnTo>
                      <a:pt x="334" y="8379"/>
                    </a:lnTo>
                    <a:lnTo>
                      <a:pt x="334" y="8295"/>
                    </a:lnTo>
                    <a:lnTo>
                      <a:pt x="1341" y="4264"/>
                    </a:lnTo>
                    <a:cubicBezTo>
                      <a:pt x="1679" y="2836"/>
                      <a:pt x="2098" y="1409"/>
                      <a:pt x="2434" y="-19"/>
                    </a:cubicBezTo>
                    <a:lnTo>
                      <a:pt x="19412" y="-19"/>
                    </a:lnTo>
                    <a:lnTo>
                      <a:pt x="18571" y="283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7" name="Google Shape;3137;g202bce14778_1_0"/>
              <p:cNvSpPr/>
              <p:nvPr/>
            </p:nvSpPr>
            <p:spPr>
              <a:xfrm>
                <a:off x="7534234" y="3769234"/>
                <a:ext cx="54070" cy="126987"/>
              </a:xfrm>
              <a:custGeom>
                <a:rect b="b" l="l" r="r" t="t"/>
                <a:pathLst>
                  <a:path extrusionOk="0" h="126987" w="54070">
                    <a:moveTo>
                      <a:pt x="50593" y="125204"/>
                    </a:moveTo>
                    <a:lnTo>
                      <a:pt x="50593" y="126969"/>
                    </a:lnTo>
                    <a:lnTo>
                      <a:pt x="37230" y="126969"/>
                    </a:lnTo>
                    <a:lnTo>
                      <a:pt x="37566" y="125792"/>
                    </a:lnTo>
                    <a:cubicBezTo>
                      <a:pt x="48659" y="87411"/>
                      <a:pt x="54123" y="37859"/>
                      <a:pt x="18656" y="16778"/>
                    </a:cubicBezTo>
                    <a:cubicBezTo>
                      <a:pt x="30423" y="45334"/>
                      <a:pt x="31095" y="82287"/>
                      <a:pt x="20252" y="126969"/>
                    </a:cubicBezTo>
                    <a:lnTo>
                      <a:pt x="12016" y="126969"/>
                    </a:lnTo>
                    <a:lnTo>
                      <a:pt x="12016" y="125121"/>
                    </a:lnTo>
                    <a:cubicBezTo>
                      <a:pt x="23614" y="77248"/>
                      <a:pt x="21514" y="37523"/>
                      <a:pt x="6049" y="9976"/>
                    </a:cubicBezTo>
                    <a:lnTo>
                      <a:pt x="334" y="-19"/>
                    </a:lnTo>
                    <a:lnTo>
                      <a:pt x="11176" y="4013"/>
                    </a:lnTo>
                    <a:cubicBezTo>
                      <a:pt x="13922" y="5023"/>
                      <a:pt x="16615" y="6172"/>
                      <a:pt x="19244" y="7456"/>
                    </a:cubicBezTo>
                    <a:cubicBezTo>
                      <a:pt x="43197" y="19718"/>
                      <a:pt x="67066" y="49869"/>
                      <a:pt x="46727" y="1241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8" name="Google Shape;3138;g202bce14778_1_0"/>
              <p:cNvSpPr/>
              <p:nvPr/>
            </p:nvSpPr>
            <p:spPr>
              <a:xfrm>
                <a:off x="7513055" y="4151491"/>
                <a:ext cx="59756" cy="27512"/>
              </a:xfrm>
              <a:custGeom>
                <a:rect b="b" l="l" r="r" t="t"/>
                <a:pathLst>
                  <a:path extrusionOk="0" h="27512" w="59756">
                    <a:moveTo>
                      <a:pt x="58829" y="22285"/>
                    </a:moveTo>
                    <a:lnTo>
                      <a:pt x="60090" y="27493"/>
                    </a:lnTo>
                    <a:lnTo>
                      <a:pt x="334" y="27493"/>
                    </a:lnTo>
                    <a:lnTo>
                      <a:pt x="1679" y="22285"/>
                    </a:lnTo>
                    <a:cubicBezTo>
                      <a:pt x="5105" y="8567"/>
                      <a:pt x="17809" y="-777"/>
                      <a:pt x="31935" y="29"/>
                    </a:cubicBezTo>
                    <a:cubicBezTo>
                      <a:pt x="39763" y="432"/>
                      <a:pt x="47096" y="3975"/>
                      <a:pt x="52274" y="9856"/>
                    </a:cubicBezTo>
                    <a:cubicBezTo>
                      <a:pt x="55428" y="13411"/>
                      <a:pt x="57677" y="17675"/>
                      <a:pt x="58829" y="22285"/>
                    </a:cubicBezTo>
                    <a:close/>
                    <a:moveTo>
                      <a:pt x="11931" y="19094"/>
                    </a:moveTo>
                    <a:lnTo>
                      <a:pt x="48659" y="19094"/>
                    </a:lnTo>
                    <a:cubicBezTo>
                      <a:pt x="47917" y="17779"/>
                      <a:pt x="47044" y="16541"/>
                      <a:pt x="46054" y="15399"/>
                    </a:cubicBezTo>
                    <a:cubicBezTo>
                      <a:pt x="38253" y="6756"/>
                      <a:pt x="24941" y="6007"/>
                      <a:pt x="16218" y="13719"/>
                    </a:cubicBezTo>
                    <a:cubicBezTo>
                      <a:pt x="14492" y="15252"/>
                      <a:pt x="13041" y="17070"/>
                      <a:pt x="11931" y="1909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9" name="Google Shape;3139;g202bce14778_1_0"/>
              <p:cNvSpPr/>
              <p:nvPr/>
            </p:nvSpPr>
            <p:spPr>
              <a:xfrm>
                <a:off x="7531881" y="3896222"/>
                <a:ext cx="22271" cy="8314"/>
              </a:xfrm>
              <a:custGeom>
                <a:rect b="b" l="l" r="r" t="t"/>
                <a:pathLst>
                  <a:path extrusionOk="0" h="8314" w="22271">
                    <a:moveTo>
                      <a:pt x="22605" y="-19"/>
                    </a:moveTo>
                    <a:cubicBezTo>
                      <a:pt x="22269" y="1409"/>
                      <a:pt x="21850" y="2836"/>
                      <a:pt x="21512" y="4264"/>
                    </a:cubicBezTo>
                    <a:lnTo>
                      <a:pt x="20505" y="8295"/>
                    </a:lnTo>
                    <a:lnTo>
                      <a:pt x="334" y="3172"/>
                    </a:lnTo>
                    <a:lnTo>
                      <a:pt x="1174" y="-19"/>
                    </a:lnTo>
                    <a:lnTo>
                      <a:pt x="22605" y="-1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0" name="Google Shape;3140;g202bce14778_1_0"/>
              <p:cNvSpPr/>
              <p:nvPr/>
            </p:nvSpPr>
            <p:spPr>
              <a:xfrm>
                <a:off x="7513139" y="3896222"/>
                <a:ext cx="38913" cy="8397"/>
              </a:xfrm>
              <a:custGeom>
                <a:rect b="b" l="l" r="r" t="t"/>
                <a:pathLst>
                  <a:path extrusionOk="0" h="8397" w="38913">
                    <a:moveTo>
                      <a:pt x="39247" y="8295"/>
                    </a:moveTo>
                    <a:lnTo>
                      <a:pt x="39247" y="8379"/>
                    </a:lnTo>
                    <a:lnTo>
                      <a:pt x="334" y="8379"/>
                    </a:lnTo>
                    <a:lnTo>
                      <a:pt x="1511" y="4936"/>
                    </a:lnTo>
                    <a:cubicBezTo>
                      <a:pt x="2099" y="3256"/>
                      <a:pt x="2603" y="1576"/>
                      <a:pt x="3024" y="-19"/>
                    </a:cubicBezTo>
                    <a:lnTo>
                      <a:pt x="19917" y="-19"/>
                    </a:lnTo>
                    <a:lnTo>
                      <a:pt x="19076" y="317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1" name="Google Shape;3141;g202bce14778_1_0"/>
              <p:cNvSpPr/>
              <p:nvPr/>
            </p:nvSpPr>
            <p:spPr>
              <a:xfrm>
                <a:off x="7436406" y="3767365"/>
                <a:ext cx="113044" cy="128857"/>
              </a:xfrm>
              <a:custGeom>
                <a:rect b="b" l="l" r="r" t="t"/>
                <a:pathLst>
                  <a:path extrusionOk="0" h="128857" w="113044">
                    <a:moveTo>
                      <a:pt x="109844" y="126991"/>
                    </a:moveTo>
                    <a:lnTo>
                      <a:pt x="109844" y="128839"/>
                    </a:lnTo>
                    <a:lnTo>
                      <a:pt x="96649" y="128839"/>
                    </a:lnTo>
                    <a:lnTo>
                      <a:pt x="96901" y="127999"/>
                    </a:lnTo>
                    <a:cubicBezTo>
                      <a:pt x="113794" y="61733"/>
                      <a:pt x="101272" y="26878"/>
                      <a:pt x="87237" y="9158"/>
                    </a:cubicBezTo>
                    <a:cubicBezTo>
                      <a:pt x="76115" y="7822"/>
                      <a:pt x="64863" y="7991"/>
                      <a:pt x="53787" y="9662"/>
                    </a:cubicBezTo>
                    <a:cubicBezTo>
                      <a:pt x="59991" y="11718"/>
                      <a:pt x="65730" y="14970"/>
                      <a:pt x="70680" y="19236"/>
                    </a:cubicBezTo>
                    <a:cubicBezTo>
                      <a:pt x="86312" y="32842"/>
                      <a:pt x="100347" y="62825"/>
                      <a:pt x="79756" y="128839"/>
                    </a:cubicBezTo>
                    <a:lnTo>
                      <a:pt x="71520" y="128839"/>
                    </a:lnTo>
                    <a:lnTo>
                      <a:pt x="71520" y="127159"/>
                    </a:lnTo>
                    <a:cubicBezTo>
                      <a:pt x="91102" y="64925"/>
                      <a:pt x="79000" y="37545"/>
                      <a:pt x="65216" y="25536"/>
                    </a:cubicBezTo>
                    <a:cubicBezTo>
                      <a:pt x="55463" y="17720"/>
                      <a:pt x="43154" y="13799"/>
                      <a:pt x="30674" y="14533"/>
                    </a:cubicBezTo>
                    <a:lnTo>
                      <a:pt x="334" y="14870"/>
                    </a:lnTo>
                    <a:lnTo>
                      <a:pt x="29497" y="6302"/>
                    </a:lnTo>
                    <a:cubicBezTo>
                      <a:pt x="49079" y="345"/>
                      <a:pt x="69696" y="-1429"/>
                      <a:pt x="90009" y="1096"/>
                    </a:cubicBezTo>
                    <a:lnTo>
                      <a:pt x="91606" y="1347"/>
                    </a:lnTo>
                    <a:lnTo>
                      <a:pt x="92616" y="2524"/>
                    </a:lnTo>
                    <a:cubicBezTo>
                      <a:pt x="107995" y="20999"/>
                      <a:pt x="122620" y="57366"/>
                      <a:pt x="106063" y="12598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2" name="Google Shape;3142;g202bce14778_1_0"/>
              <p:cNvSpPr/>
              <p:nvPr/>
            </p:nvSpPr>
            <p:spPr>
              <a:xfrm>
                <a:off x="7422035" y="3746020"/>
                <a:ext cx="103207" cy="44546"/>
              </a:xfrm>
              <a:custGeom>
                <a:rect b="b" l="l" r="r" t="t"/>
                <a:pathLst>
                  <a:path extrusionOk="0" h="44546" w="103207">
                    <a:moveTo>
                      <a:pt x="33867" y="13453"/>
                    </a:moveTo>
                    <a:cubicBezTo>
                      <a:pt x="28739" y="15860"/>
                      <a:pt x="24118" y="19223"/>
                      <a:pt x="20253" y="23364"/>
                    </a:cubicBezTo>
                    <a:cubicBezTo>
                      <a:pt x="30957" y="18595"/>
                      <a:pt x="42143" y="14990"/>
                      <a:pt x="53619" y="12614"/>
                    </a:cubicBezTo>
                    <a:cubicBezTo>
                      <a:pt x="59060" y="11459"/>
                      <a:pt x="64558" y="10590"/>
                      <a:pt x="70091" y="10010"/>
                    </a:cubicBezTo>
                    <a:cubicBezTo>
                      <a:pt x="57978" y="6976"/>
                      <a:pt x="45191" y="8192"/>
                      <a:pt x="33868" y="13453"/>
                    </a:cubicBezTo>
                    <a:close/>
                    <a:moveTo>
                      <a:pt x="103541" y="17485"/>
                    </a:moveTo>
                    <a:lnTo>
                      <a:pt x="88497" y="17401"/>
                    </a:lnTo>
                    <a:cubicBezTo>
                      <a:pt x="77344" y="17431"/>
                      <a:pt x="66222" y="18585"/>
                      <a:pt x="55300" y="20844"/>
                    </a:cubicBezTo>
                    <a:cubicBezTo>
                      <a:pt x="39638" y="23895"/>
                      <a:pt x="24624" y="29635"/>
                      <a:pt x="10924" y="37809"/>
                    </a:cubicBezTo>
                    <a:lnTo>
                      <a:pt x="334" y="44528"/>
                    </a:lnTo>
                    <a:lnTo>
                      <a:pt x="4788" y="32770"/>
                    </a:lnTo>
                    <a:cubicBezTo>
                      <a:pt x="9373" y="20762"/>
                      <a:pt x="18573" y="11086"/>
                      <a:pt x="30338" y="5895"/>
                    </a:cubicBezTo>
                    <a:cubicBezTo>
                      <a:pt x="49785" y="-3143"/>
                      <a:pt x="72485" y="-1753"/>
                      <a:pt x="90683" y="959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3" name="Google Shape;3143;g202bce14778_1_0"/>
              <p:cNvSpPr/>
              <p:nvPr/>
            </p:nvSpPr>
            <p:spPr>
              <a:xfrm>
                <a:off x="7493305" y="3896222"/>
                <a:ext cx="22523" cy="8397"/>
              </a:xfrm>
              <a:custGeom>
                <a:rect b="b" l="l" r="r" t="t"/>
                <a:pathLst>
                  <a:path extrusionOk="0" h="8397" w="22523">
                    <a:moveTo>
                      <a:pt x="22858" y="-19"/>
                    </a:moveTo>
                    <a:cubicBezTo>
                      <a:pt x="22437" y="1576"/>
                      <a:pt x="21933" y="3256"/>
                      <a:pt x="21345" y="4936"/>
                    </a:cubicBezTo>
                    <a:lnTo>
                      <a:pt x="20167" y="8379"/>
                    </a:lnTo>
                    <a:lnTo>
                      <a:pt x="18487" y="8379"/>
                    </a:lnTo>
                    <a:lnTo>
                      <a:pt x="334" y="2416"/>
                    </a:lnTo>
                    <a:lnTo>
                      <a:pt x="1089" y="-19"/>
                    </a:lnTo>
                    <a:lnTo>
                      <a:pt x="22858" y="-1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4" name="Google Shape;3144;g202bce14778_1_0"/>
              <p:cNvSpPr/>
              <p:nvPr/>
            </p:nvSpPr>
            <p:spPr>
              <a:xfrm>
                <a:off x="7511461" y="3904615"/>
                <a:ext cx="1674" cy="505"/>
              </a:xfrm>
              <a:custGeom>
                <a:rect b="b" l="l" r="r" t="t"/>
                <a:pathLst>
                  <a:path extrusionOk="0" h="505" w="1674">
                    <a:moveTo>
                      <a:pt x="1675" y="0"/>
                    </a:moveTo>
                    <a:lnTo>
                      <a:pt x="1509" y="506"/>
                    </a:lnTo>
                    <a:lnTo>
                      <a:pt x="0" y="0"/>
                    </a:lnTo>
                    <a:lnTo>
                      <a:pt x="167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5" name="Google Shape;3145;g202bce14778_1_0"/>
              <p:cNvSpPr/>
              <p:nvPr/>
            </p:nvSpPr>
            <p:spPr>
              <a:xfrm>
                <a:off x="7317903" y="3787275"/>
                <a:ext cx="145841" cy="166728"/>
              </a:xfrm>
              <a:custGeom>
                <a:rect b="b" l="l" r="r" t="t"/>
                <a:pathLst>
                  <a:path extrusionOk="0" h="166728" w="145841">
                    <a:moveTo>
                      <a:pt x="145060" y="37120"/>
                    </a:moveTo>
                    <a:cubicBezTo>
                      <a:pt x="146603" y="40986"/>
                      <a:pt x="146543" y="45308"/>
                      <a:pt x="144892" y="49130"/>
                    </a:cubicBezTo>
                    <a:lnTo>
                      <a:pt x="119342" y="108760"/>
                    </a:lnTo>
                    <a:lnTo>
                      <a:pt x="94549" y="166710"/>
                    </a:lnTo>
                    <a:lnTo>
                      <a:pt x="334" y="129756"/>
                    </a:lnTo>
                    <a:lnTo>
                      <a:pt x="39247" y="39052"/>
                    </a:lnTo>
                    <a:lnTo>
                      <a:pt x="40424" y="39975"/>
                    </a:lnTo>
                    <a:lnTo>
                      <a:pt x="42693" y="35104"/>
                    </a:lnTo>
                    <a:cubicBezTo>
                      <a:pt x="44121" y="31996"/>
                      <a:pt x="45550" y="28973"/>
                      <a:pt x="46979" y="25949"/>
                    </a:cubicBezTo>
                    <a:cubicBezTo>
                      <a:pt x="48409" y="22842"/>
                      <a:pt x="49837" y="19735"/>
                      <a:pt x="51266" y="16627"/>
                    </a:cubicBezTo>
                    <a:lnTo>
                      <a:pt x="52694" y="13520"/>
                    </a:lnTo>
                    <a:lnTo>
                      <a:pt x="50761" y="12092"/>
                    </a:lnTo>
                    <a:lnTo>
                      <a:pt x="51938" y="9404"/>
                    </a:lnTo>
                    <a:cubicBezTo>
                      <a:pt x="55454" y="1557"/>
                      <a:pt x="64567" y="-2086"/>
                      <a:pt x="72528" y="1174"/>
                    </a:cubicBezTo>
                    <a:lnTo>
                      <a:pt x="93372" y="10076"/>
                    </a:lnTo>
                    <a:lnTo>
                      <a:pt x="93372" y="12763"/>
                    </a:lnTo>
                    <a:lnTo>
                      <a:pt x="99675" y="12763"/>
                    </a:lnTo>
                    <a:lnTo>
                      <a:pt x="101608" y="13603"/>
                    </a:lnTo>
                    <a:lnTo>
                      <a:pt x="104550" y="19735"/>
                    </a:lnTo>
                    <a:lnTo>
                      <a:pt x="108332" y="17886"/>
                    </a:lnTo>
                    <a:cubicBezTo>
                      <a:pt x="108837" y="17634"/>
                      <a:pt x="109425" y="17382"/>
                      <a:pt x="109929" y="17131"/>
                    </a:cubicBezTo>
                    <a:lnTo>
                      <a:pt x="136655" y="28553"/>
                    </a:lnTo>
                    <a:cubicBezTo>
                      <a:pt x="140473" y="30196"/>
                      <a:pt x="143491" y="33273"/>
                      <a:pt x="145060" y="37120"/>
                    </a:cubicBezTo>
                    <a:close/>
                    <a:moveTo>
                      <a:pt x="137159" y="45854"/>
                    </a:moveTo>
                    <a:cubicBezTo>
                      <a:pt x="137900" y="44086"/>
                      <a:pt x="137931" y="42101"/>
                      <a:pt x="137244" y="40311"/>
                    </a:cubicBezTo>
                    <a:cubicBezTo>
                      <a:pt x="136534" y="38484"/>
                      <a:pt x="135107" y="37027"/>
                      <a:pt x="133294" y="36280"/>
                    </a:cubicBezTo>
                    <a:lnTo>
                      <a:pt x="69252" y="8900"/>
                    </a:lnTo>
                    <a:cubicBezTo>
                      <a:pt x="65561" y="7338"/>
                      <a:pt x="61298" y="9020"/>
                      <a:pt x="59671" y="12680"/>
                    </a:cubicBezTo>
                    <a:lnTo>
                      <a:pt x="11512" y="125137"/>
                    </a:lnTo>
                    <a:lnTo>
                      <a:pt x="90011" y="15587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6" name="Google Shape;3146;g202bce14778_1_0"/>
              <p:cNvSpPr/>
              <p:nvPr/>
            </p:nvSpPr>
            <p:spPr>
              <a:xfrm>
                <a:off x="7374297" y="4216293"/>
                <a:ext cx="70261" cy="148654"/>
              </a:xfrm>
              <a:custGeom>
                <a:rect b="b" l="l" r="r" t="t"/>
                <a:pathLst>
                  <a:path extrusionOk="0" h="148654" w="70261">
                    <a:moveTo>
                      <a:pt x="70595" y="-19"/>
                    </a:moveTo>
                    <a:lnTo>
                      <a:pt x="70595" y="148636"/>
                    </a:lnTo>
                    <a:lnTo>
                      <a:pt x="334" y="148636"/>
                    </a:lnTo>
                    <a:lnTo>
                      <a:pt x="334" y="-19"/>
                    </a:lnTo>
                    <a:close/>
                    <a:moveTo>
                      <a:pt x="62191" y="140237"/>
                    </a:moveTo>
                    <a:lnTo>
                      <a:pt x="62191" y="8379"/>
                    </a:lnTo>
                    <a:lnTo>
                      <a:pt x="8738" y="8379"/>
                    </a:lnTo>
                    <a:lnTo>
                      <a:pt x="8738" y="140237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7" name="Google Shape;3147;g202bce14778_1_0"/>
              <p:cNvSpPr/>
              <p:nvPr/>
            </p:nvSpPr>
            <p:spPr>
              <a:xfrm>
                <a:off x="7277432" y="3908659"/>
                <a:ext cx="162658" cy="89857"/>
              </a:xfrm>
              <a:custGeom>
                <a:rect b="b" l="l" r="r" t="t"/>
                <a:pathLst>
                  <a:path extrusionOk="0" h="89857" w="162658">
                    <a:moveTo>
                      <a:pt x="157627" y="54649"/>
                    </a:moveTo>
                    <a:cubicBezTo>
                      <a:pt x="163175" y="56832"/>
                      <a:pt x="164687" y="66406"/>
                      <a:pt x="160905" y="75982"/>
                    </a:cubicBezTo>
                    <a:cubicBezTo>
                      <a:pt x="157712" y="84128"/>
                      <a:pt x="151744" y="89839"/>
                      <a:pt x="146449" y="89839"/>
                    </a:cubicBezTo>
                    <a:cubicBezTo>
                      <a:pt x="145619" y="89836"/>
                      <a:pt x="144795" y="89694"/>
                      <a:pt x="144012" y="89418"/>
                    </a:cubicBezTo>
                    <a:lnTo>
                      <a:pt x="117706" y="79089"/>
                    </a:lnTo>
                    <a:lnTo>
                      <a:pt x="5674" y="35164"/>
                    </a:lnTo>
                    <a:cubicBezTo>
                      <a:pt x="2652" y="33707"/>
                      <a:pt x="680" y="30703"/>
                      <a:pt x="547" y="27353"/>
                    </a:cubicBezTo>
                    <a:cubicBezTo>
                      <a:pt x="-43" y="22761"/>
                      <a:pt x="595" y="18096"/>
                      <a:pt x="2397" y="13831"/>
                    </a:cubicBezTo>
                    <a:cubicBezTo>
                      <a:pt x="6095" y="4425"/>
                      <a:pt x="13742" y="-1706"/>
                      <a:pt x="19290" y="393"/>
                    </a:cubicBezTo>
                    <a:lnTo>
                      <a:pt x="134851" y="45746"/>
                    </a:lnTo>
                    <a:close/>
                    <a:moveTo>
                      <a:pt x="153089" y="72958"/>
                    </a:moveTo>
                    <a:cubicBezTo>
                      <a:pt x="154817" y="69577"/>
                      <a:pt x="155120" y="65645"/>
                      <a:pt x="153929" y="62040"/>
                    </a:cubicBezTo>
                    <a:lnTo>
                      <a:pt x="16685" y="8456"/>
                    </a:lnTo>
                    <a:cubicBezTo>
                      <a:pt x="13594" y="10433"/>
                      <a:pt x="11302" y="13437"/>
                      <a:pt x="10213" y="16939"/>
                    </a:cubicBezTo>
                    <a:cubicBezTo>
                      <a:pt x="8994" y="19797"/>
                      <a:pt x="8531" y="22921"/>
                      <a:pt x="8868" y="26010"/>
                    </a:cubicBezTo>
                    <a:cubicBezTo>
                      <a:pt x="8921" y="26625"/>
                      <a:pt x="9093" y="27224"/>
                      <a:pt x="9373" y="27773"/>
                    </a:cubicBezTo>
                    <a:lnTo>
                      <a:pt x="147038" y="81609"/>
                    </a:lnTo>
                    <a:cubicBezTo>
                      <a:pt x="149750" y="79279"/>
                      <a:pt x="151831" y="76303"/>
                      <a:pt x="153089" y="7295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8" name="Google Shape;3148;g202bce14778_1_0"/>
              <p:cNvSpPr/>
              <p:nvPr/>
            </p:nvSpPr>
            <p:spPr>
              <a:xfrm>
                <a:off x="7419177" y="3800897"/>
                <a:ext cx="8320" cy="6131"/>
              </a:xfrm>
              <a:custGeom>
                <a:rect b="b" l="l" r="r" t="t"/>
                <a:pathLst>
                  <a:path extrusionOk="0" h="6131" w="8320">
                    <a:moveTo>
                      <a:pt x="8655" y="3509"/>
                    </a:moveTo>
                    <a:cubicBezTo>
                      <a:pt x="8150" y="3760"/>
                      <a:pt x="7562" y="4012"/>
                      <a:pt x="7058" y="4264"/>
                    </a:cubicBezTo>
                    <a:lnTo>
                      <a:pt x="3275" y="6112"/>
                    </a:lnTo>
                    <a:lnTo>
                      <a:pt x="334" y="-1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9" name="Google Shape;3149;g202bce14778_1_0"/>
              <p:cNvSpPr/>
              <p:nvPr/>
            </p:nvSpPr>
            <p:spPr>
              <a:xfrm>
                <a:off x="7410937" y="3797374"/>
                <a:ext cx="6305" cy="2686"/>
              </a:xfrm>
              <a:custGeom>
                <a:rect b="b" l="l" r="r" t="t"/>
                <a:pathLst>
                  <a:path extrusionOk="0" h="2686" w="6305">
                    <a:moveTo>
                      <a:pt x="6306" y="2686"/>
                    </a:moveTo>
                    <a:lnTo>
                      <a:pt x="0" y="2686"/>
                    </a:lnTo>
                    <a:lnTo>
                      <a:pt x="0" y="0"/>
                    </a:lnTo>
                    <a:lnTo>
                      <a:pt x="6306" y="268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0" name="Google Shape;3150;g202bce14778_1_0"/>
              <p:cNvSpPr/>
              <p:nvPr/>
            </p:nvSpPr>
            <p:spPr>
              <a:xfrm>
                <a:off x="7297674" y="3953332"/>
                <a:ext cx="96962" cy="74243"/>
              </a:xfrm>
              <a:custGeom>
                <a:rect b="b" l="l" r="r" t="t"/>
                <a:pathLst>
                  <a:path extrusionOk="0" h="74243" w="96962">
                    <a:moveTo>
                      <a:pt x="97296" y="34835"/>
                    </a:moveTo>
                    <a:lnTo>
                      <a:pt x="94690" y="39118"/>
                    </a:lnTo>
                    <a:cubicBezTo>
                      <a:pt x="82420" y="59191"/>
                      <a:pt x="73763" y="70697"/>
                      <a:pt x="69056" y="73217"/>
                    </a:cubicBezTo>
                    <a:lnTo>
                      <a:pt x="67292" y="74224"/>
                    </a:lnTo>
                    <a:lnTo>
                      <a:pt x="1233" y="45922"/>
                    </a:lnTo>
                    <a:lnTo>
                      <a:pt x="728" y="43990"/>
                    </a:lnTo>
                    <a:cubicBezTo>
                      <a:pt x="202" y="40792"/>
                      <a:pt x="202" y="37529"/>
                      <a:pt x="728" y="34331"/>
                    </a:cubicBezTo>
                    <a:cubicBezTo>
                      <a:pt x="2296" y="24281"/>
                      <a:pt x="4428" y="14327"/>
                      <a:pt x="7116" y="4516"/>
                    </a:cubicBezTo>
                    <a:lnTo>
                      <a:pt x="8292" y="-19"/>
                    </a:lnTo>
                    <a:close/>
                    <a:moveTo>
                      <a:pt x="84857" y="38951"/>
                    </a:moveTo>
                    <a:lnTo>
                      <a:pt x="14091" y="11235"/>
                    </a:lnTo>
                    <a:cubicBezTo>
                      <a:pt x="11319" y="20600"/>
                      <a:pt x="9517" y="30225"/>
                      <a:pt x="8712" y="39958"/>
                    </a:cubicBezTo>
                    <a:lnTo>
                      <a:pt x="66451" y="64735"/>
                    </a:lnTo>
                    <a:cubicBezTo>
                      <a:pt x="73443" y="56784"/>
                      <a:pt x="79610" y="48145"/>
                      <a:pt x="84857" y="3895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1" name="Google Shape;3151;g202bce14778_1_0"/>
              <p:cNvSpPr/>
              <p:nvPr/>
            </p:nvSpPr>
            <p:spPr>
              <a:xfrm>
                <a:off x="7356816" y="3799386"/>
                <a:ext cx="13447" cy="27883"/>
              </a:xfrm>
              <a:custGeom>
                <a:rect b="b" l="l" r="r" t="t"/>
                <a:pathLst>
                  <a:path extrusionOk="0" h="27883" w="13447">
                    <a:moveTo>
                      <a:pt x="13781" y="1409"/>
                    </a:moveTo>
                    <a:lnTo>
                      <a:pt x="12352" y="4516"/>
                    </a:lnTo>
                    <a:cubicBezTo>
                      <a:pt x="10923" y="7624"/>
                      <a:pt x="9495" y="10731"/>
                      <a:pt x="8065" y="13838"/>
                    </a:cubicBezTo>
                    <a:cubicBezTo>
                      <a:pt x="6636" y="16862"/>
                      <a:pt x="5208" y="19885"/>
                      <a:pt x="3779" y="22993"/>
                    </a:cubicBezTo>
                    <a:lnTo>
                      <a:pt x="1510" y="27864"/>
                    </a:lnTo>
                    <a:lnTo>
                      <a:pt x="334" y="26941"/>
                    </a:lnTo>
                    <a:lnTo>
                      <a:pt x="11848" y="-1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2" name="Google Shape;3152;g202bce14778_1_0"/>
              <p:cNvSpPr/>
              <p:nvPr/>
            </p:nvSpPr>
            <p:spPr>
              <a:xfrm>
                <a:off x="7200638" y="3778798"/>
                <a:ext cx="167692" cy="209724"/>
              </a:xfrm>
              <a:custGeom>
                <a:rect b="b" l="l" r="r" t="t"/>
                <a:pathLst>
                  <a:path extrusionOk="0" h="209724" w="167692">
                    <a:moveTo>
                      <a:pt x="168026" y="20569"/>
                    </a:moveTo>
                    <a:lnTo>
                      <a:pt x="156512" y="47529"/>
                    </a:lnTo>
                    <a:lnTo>
                      <a:pt x="151889" y="43917"/>
                    </a:lnTo>
                    <a:cubicBezTo>
                      <a:pt x="138602" y="33744"/>
                      <a:pt x="122319" y="28252"/>
                      <a:pt x="105580" y="28295"/>
                    </a:cubicBezTo>
                    <a:cubicBezTo>
                      <a:pt x="63184" y="28267"/>
                      <a:pt x="28792" y="62588"/>
                      <a:pt x="28764" y="104954"/>
                    </a:cubicBezTo>
                    <a:cubicBezTo>
                      <a:pt x="28737" y="144013"/>
                      <a:pt x="58084" y="176856"/>
                      <a:pt x="96924" y="181234"/>
                    </a:cubicBezTo>
                    <a:lnTo>
                      <a:pt x="101462" y="181739"/>
                    </a:lnTo>
                    <a:lnTo>
                      <a:pt x="99865" y="190305"/>
                    </a:lnTo>
                    <a:cubicBezTo>
                      <a:pt x="98857" y="195428"/>
                      <a:pt x="97848" y="200467"/>
                      <a:pt x="97176" y="205674"/>
                    </a:cubicBezTo>
                    <a:lnTo>
                      <a:pt x="96755" y="208698"/>
                    </a:lnTo>
                    <a:lnTo>
                      <a:pt x="96588" y="209705"/>
                    </a:lnTo>
                    <a:lnTo>
                      <a:pt x="92469" y="209201"/>
                    </a:lnTo>
                    <a:cubicBezTo>
                      <a:pt x="34879" y="202052"/>
                      <a:pt x="-6008" y="149602"/>
                      <a:pt x="1146" y="92052"/>
                    </a:cubicBezTo>
                    <a:cubicBezTo>
                      <a:pt x="8300" y="34502"/>
                      <a:pt x="60787" y="-6356"/>
                      <a:pt x="118377" y="793"/>
                    </a:cubicBezTo>
                    <a:cubicBezTo>
                      <a:pt x="135047" y="2862"/>
                      <a:pt x="150977" y="8895"/>
                      <a:pt x="164832" y="18385"/>
                    </a:cubicBezTo>
                    <a:lnTo>
                      <a:pt x="165673" y="18973"/>
                    </a:lnTo>
                    <a:lnTo>
                      <a:pt x="167185" y="19981"/>
                    </a:lnTo>
                    <a:close/>
                    <a:moveTo>
                      <a:pt x="156595" y="30815"/>
                    </a:moveTo>
                    <a:cubicBezTo>
                      <a:pt x="157521" y="28800"/>
                      <a:pt x="158445" y="26868"/>
                      <a:pt x="159369" y="24852"/>
                    </a:cubicBezTo>
                    <a:cubicBezTo>
                      <a:pt x="115030" y="-4839"/>
                      <a:pt x="54999" y="7011"/>
                      <a:pt x="25288" y="51319"/>
                    </a:cubicBezTo>
                    <a:cubicBezTo>
                      <a:pt x="-4424" y="95627"/>
                      <a:pt x="7433" y="155615"/>
                      <a:pt x="51773" y="185306"/>
                    </a:cubicBezTo>
                    <a:cubicBezTo>
                      <a:pt x="63127" y="192910"/>
                      <a:pt x="75967" y="198020"/>
                      <a:pt x="89443" y="200299"/>
                    </a:cubicBezTo>
                    <a:cubicBezTo>
                      <a:pt x="90116" y="196519"/>
                      <a:pt x="90788" y="192741"/>
                      <a:pt x="91545" y="188961"/>
                    </a:cubicBezTo>
                    <a:cubicBezTo>
                      <a:pt x="45146" y="181244"/>
                      <a:pt x="13791" y="137401"/>
                      <a:pt x="21513" y="91034"/>
                    </a:cubicBezTo>
                    <a:cubicBezTo>
                      <a:pt x="28353" y="49966"/>
                      <a:pt x="63919" y="19871"/>
                      <a:pt x="105580" y="19897"/>
                    </a:cubicBezTo>
                    <a:cubicBezTo>
                      <a:pt x="123110" y="19835"/>
                      <a:pt x="140218" y="25270"/>
                      <a:pt x="154494" y="35435"/>
                    </a:cubicBezTo>
                    <a:cubicBezTo>
                      <a:pt x="155167" y="33839"/>
                      <a:pt x="155923" y="32327"/>
                      <a:pt x="156595" y="3081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3" name="Google Shape;3153;g202bce14778_1_0"/>
              <p:cNvSpPr/>
              <p:nvPr/>
            </p:nvSpPr>
            <p:spPr>
              <a:xfrm>
                <a:off x="7222596" y="4006999"/>
                <a:ext cx="126151" cy="259013"/>
              </a:xfrm>
              <a:custGeom>
                <a:rect b="b" l="l" r="r" t="t"/>
                <a:pathLst>
                  <a:path extrusionOk="0" h="259013" w="126151">
                    <a:moveTo>
                      <a:pt x="126485" y="14175"/>
                    </a:moveTo>
                    <a:lnTo>
                      <a:pt x="8066" y="258994"/>
                    </a:lnTo>
                    <a:lnTo>
                      <a:pt x="334" y="255719"/>
                    </a:lnTo>
                    <a:lnTo>
                      <a:pt x="93288" y="-19"/>
                    </a:lnTo>
                    <a:close/>
                    <a:moveTo>
                      <a:pt x="36390" y="181055"/>
                    </a:moveTo>
                    <a:lnTo>
                      <a:pt x="115056" y="18458"/>
                    </a:lnTo>
                    <a:lnTo>
                      <a:pt x="98162" y="1123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154" name="Google Shape;3154;g202bce14778_1_0"/>
          <p:cNvGrpSpPr/>
          <p:nvPr/>
        </p:nvGrpSpPr>
        <p:grpSpPr>
          <a:xfrm>
            <a:off x="3884219" y="3915490"/>
            <a:ext cx="1403815" cy="1233622"/>
            <a:chOff x="3884219" y="3915490"/>
            <a:chExt cx="1403815" cy="1233622"/>
          </a:xfrm>
        </p:grpSpPr>
        <p:sp>
          <p:nvSpPr>
            <p:cNvPr id="3155" name="Google Shape;3155;g202bce14778_1_0"/>
            <p:cNvSpPr/>
            <p:nvPr/>
          </p:nvSpPr>
          <p:spPr>
            <a:xfrm>
              <a:off x="3884219" y="3915490"/>
              <a:ext cx="1403815" cy="1233622"/>
            </a:xfrm>
            <a:custGeom>
              <a:rect b="b" l="l" r="r" t="t"/>
              <a:pathLst>
                <a:path extrusionOk="0" h="837774" w="953355">
                  <a:moveTo>
                    <a:pt x="0" y="0"/>
                  </a:moveTo>
                  <a:lnTo>
                    <a:pt x="953355" y="0"/>
                  </a:lnTo>
                  <a:lnTo>
                    <a:pt x="953355" y="837775"/>
                  </a:lnTo>
                  <a:lnTo>
                    <a:pt x="0" y="8377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56" name="Google Shape;3156;g202bce14778_1_0"/>
            <p:cNvGrpSpPr/>
            <p:nvPr/>
          </p:nvGrpSpPr>
          <p:grpSpPr>
            <a:xfrm>
              <a:off x="4055440" y="4072534"/>
              <a:ext cx="1037420" cy="811259"/>
              <a:chOff x="8226314" y="3765519"/>
              <a:chExt cx="704530" cy="550940"/>
            </a:xfrm>
          </p:grpSpPr>
          <p:sp>
            <p:nvSpPr>
              <p:cNvPr id="3157" name="Google Shape;3157;g202bce14778_1_0"/>
              <p:cNvSpPr/>
              <p:nvPr/>
            </p:nvSpPr>
            <p:spPr>
              <a:xfrm>
                <a:off x="8648264" y="3765519"/>
                <a:ext cx="282580" cy="120812"/>
              </a:xfrm>
              <a:custGeom>
                <a:rect b="b" l="l" r="r" t="t"/>
                <a:pathLst>
                  <a:path extrusionOk="0" h="120812" w="282580">
                    <a:moveTo>
                      <a:pt x="334" y="4825"/>
                    </a:moveTo>
                    <a:lnTo>
                      <a:pt x="282914" y="-19"/>
                    </a:lnTo>
                    <a:cubicBezTo>
                      <a:pt x="277871" y="49575"/>
                      <a:pt x="247342" y="92964"/>
                      <a:pt x="202347" y="114487"/>
                    </a:cubicBezTo>
                    <a:cubicBezTo>
                      <a:pt x="201012" y="111898"/>
                      <a:pt x="199215" y="109575"/>
                      <a:pt x="197042" y="107634"/>
                    </a:cubicBezTo>
                    <a:cubicBezTo>
                      <a:pt x="191168" y="102758"/>
                      <a:pt x="183622" y="100364"/>
                      <a:pt x="176009" y="100962"/>
                    </a:cubicBezTo>
                    <a:lnTo>
                      <a:pt x="120225" y="104436"/>
                    </a:lnTo>
                    <a:cubicBezTo>
                      <a:pt x="109606" y="104643"/>
                      <a:pt x="100091" y="111041"/>
                      <a:pt x="95899" y="120793"/>
                    </a:cubicBezTo>
                    <a:cubicBezTo>
                      <a:pt x="44664" y="103303"/>
                      <a:pt x="7684" y="58428"/>
                      <a:pt x="334" y="4825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8" name="Google Shape;3158;g202bce14778_1_0"/>
              <p:cNvSpPr/>
              <p:nvPr/>
            </p:nvSpPr>
            <p:spPr>
              <a:xfrm>
                <a:off x="8576110" y="4269589"/>
                <a:ext cx="117512" cy="46870"/>
              </a:xfrm>
              <a:custGeom>
                <a:rect b="b" l="l" r="r" t="t"/>
                <a:pathLst>
                  <a:path extrusionOk="0" h="42609" w="117512">
                    <a:moveTo>
                      <a:pt x="117847" y="827"/>
                    </a:moveTo>
                    <a:lnTo>
                      <a:pt x="117847" y="33086"/>
                    </a:lnTo>
                    <a:cubicBezTo>
                      <a:pt x="114430" y="31684"/>
                      <a:pt x="110743" y="31060"/>
                      <a:pt x="107055" y="31259"/>
                    </a:cubicBezTo>
                    <a:cubicBezTo>
                      <a:pt x="99857" y="31764"/>
                      <a:pt x="93062" y="34770"/>
                      <a:pt x="87850" y="39758"/>
                    </a:cubicBezTo>
                    <a:cubicBezTo>
                      <a:pt x="86867" y="40633"/>
                      <a:pt x="85951" y="41580"/>
                      <a:pt x="85107" y="42590"/>
                    </a:cubicBezTo>
                    <a:cubicBezTo>
                      <a:pt x="83544" y="39321"/>
                      <a:pt x="81299" y="36423"/>
                      <a:pt x="78523" y="34091"/>
                    </a:cubicBezTo>
                    <a:cubicBezTo>
                      <a:pt x="72921" y="29619"/>
                      <a:pt x="65939" y="27229"/>
                      <a:pt x="58769" y="27329"/>
                    </a:cubicBezTo>
                    <a:lnTo>
                      <a:pt x="58587" y="27329"/>
                    </a:lnTo>
                    <a:cubicBezTo>
                      <a:pt x="51319" y="27251"/>
                      <a:pt x="44258" y="29743"/>
                      <a:pt x="38652" y="34366"/>
                    </a:cubicBezTo>
                    <a:cubicBezTo>
                      <a:pt x="36116" y="36490"/>
                      <a:pt x="34032" y="39100"/>
                      <a:pt x="32524" y="42042"/>
                    </a:cubicBezTo>
                    <a:cubicBezTo>
                      <a:pt x="31871" y="41238"/>
                      <a:pt x="31168" y="40475"/>
                      <a:pt x="30421" y="39758"/>
                    </a:cubicBezTo>
                    <a:cubicBezTo>
                      <a:pt x="25164" y="34783"/>
                      <a:pt x="18346" y="31780"/>
                      <a:pt x="11125" y="31259"/>
                    </a:cubicBezTo>
                    <a:cubicBezTo>
                      <a:pt x="7436" y="31060"/>
                      <a:pt x="3750" y="31684"/>
                      <a:pt x="334" y="33087"/>
                    </a:cubicBezTo>
                    <a:lnTo>
                      <a:pt x="334" y="827"/>
                    </a:lnTo>
                    <a:lnTo>
                      <a:pt x="64531" y="827"/>
                    </a:lnTo>
                    <a:lnTo>
                      <a:pt x="86479" y="5"/>
                    </a:lnTo>
                    <a:cubicBezTo>
                      <a:pt x="87814" y="-90"/>
                      <a:pt x="89153" y="97"/>
                      <a:pt x="90411" y="554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9" name="Google Shape;3159;g202bce14778_1_0"/>
              <p:cNvSpPr/>
              <p:nvPr/>
            </p:nvSpPr>
            <p:spPr>
              <a:xfrm>
                <a:off x="8469206" y="4122290"/>
                <a:ext cx="42909" cy="117978"/>
              </a:xfrm>
              <a:custGeom>
                <a:rect b="b" l="l" r="r" t="t"/>
                <a:pathLst>
                  <a:path extrusionOk="0" h="117978" w="42909">
                    <a:moveTo>
                      <a:pt x="43222" y="86066"/>
                    </a:moveTo>
                    <a:cubicBezTo>
                      <a:pt x="43302" y="87363"/>
                      <a:pt x="43148" y="88663"/>
                      <a:pt x="42765" y="89905"/>
                    </a:cubicBezTo>
                    <a:lnTo>
                      <a:pt x="42492" y="90818"/>
                    </a:lnTo>
                    <a:lnTo>
                      <a:pt x="42948" y="117412"/>
                    </a:lnTo>
                    <a:lnTo>
                      <a:pt x="10758" y="117960"/>
                    </a:lnTo>
                    <a:cubicBezTo>
                      <a:pt x="14356" y="107396"/>
                      <a:pt x="11503" y="95706"/>
                      <a:pt x="3442" y="87986"/>
                    </a:cubicBezTo>
                    <a:cubicBezTo>
                      <a:pt x="2565" y="87061"/>
                      <a:pt x="1617" y="86205"/>
                      <a:pt x="608" y="85427"/>
                    </a:cubicBezTo>
                    <a:cubicBezTo>
                      <a:pt x="3863" y="83839"/>
                      <a:pt x="6710" y="81525"/>
                      <a:pt x="8929" y="78664"/>
                    </a:cubicBezTo>
                    <a:cubicBezTo>
                      <a:pt x="13417" y="72947"/>
                      <a:pt x="15719" y="65819"/>
                      <a:pt x="15423" y="58559"/>
                    </a:cubicBezTo>
                    <a:cubicBezTo>
                      <a:pt x="15362" y="51328"/>
                      <a:pt x="12774" y="44346"/>
                      <a:pt x="8107" y="38820"/>
                    </a:cubicBezTo>
                    <a:cubicBezTo>
                      <a:pt x="5928" y="36351"/>
                      <a:pt x="3288" y="34333"/>
                      <a:pt x="334" y="32879"/>
                    </a:cubicBezTo>
                    <a:cubicBezTo>
                      <a:pt x="1064" y="32148"/>
                      <a:pt x="1796" y="31417"/>
                      <a:pt x="2528" y="30686"/>
                    </a:cubicBezTo>
                    <a:cubicBezTo>
                      <a:pt x="7448" y="25357"/>
                      <a:pt x="10331" y="18464"/>
                      <a:pt x="10667" y="11222"/>
                    </a:cubicBezTo>
                    <a:cubicBezTo>
                      <a:pt x="10836" y="7559"/>
                      <a:pt x="10180" y="3905"/>
                      <a:pt x="8746" y="530"/>
                    </a:cubicBezTo>
                    <a:lnTo>
                      <a:pt x="41028" y="-19"/>
                    </a:lnTo>
                    <a:lnTo>
                      <a:pt x="42126" y="64042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0" name="Google Shape;3160;g202bce14778_1_0"/>
              <p:cNvSpPr/>
              <p:nvPr/>
            </p:nvSpPr>
            <p:spPr>
              <a:xfrm>
                <a:off x="8226314" y="3843746"/>
                <a:ext cx="117695" cy="282381"/>
              </a:xfrm>
              <a:custGeom>
                <a:rect b="b" l="l" r="r" t="t"/>
                <a:pathLst>
                  <a:path extrusionOk="0" h="282381" w="117695">
                    <a:moveTo>
                      <a:pt x="102026" y="164293"/>
                    </a:moveTo>
                    <a:cubicBezTo>
                      <a:pt x="101978" y="174920"/>
                      <a:pt x="108273" y="184554"/>
                      <a:pt x="118030" y="188784"/>
                    </a:cubicBezTo>
                    <a:cubicBezTo>
                      <a:pt x="99693" y="239730"/>
                      <a:pt x="54132" y="275956"/>
                      <a:pt x="334" y="282363"/>
                    </a:cubicBezTo>
                    <a:lnTo>
                      <a:pt x="334" y="-19"/>
                    </a:lnTo>
                    <a:cubicBezTo>
                      <a:pt x="49871" y="5856"/>
                      <a:pt x="92771" y="37090"/>
                      <a:pt x="113549" y="82411"/>
                    </a:cubicBezTo>
                    <a:cubicBezTo>
                      <a:pt x="104070" y="87494"/>
                      <a:pt x="98559" y="97754"/>
                      <a:pt x="99557" y="108457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61" name="Google Shape;3161;g202bce14778_1_0"/>
            <p:cNvGrpSpPr/>
            <p:nvPr/>
          </p:nvGrpSpPr>
          <p:grpSpPr>
            <a:xfrm>
              <a:off x="4036830" y="4053587"/>
              <a:ext cx="1073642" cy="990403"/>
              <a:chOff x="8213676" y="3752650"/>
              <a:chExt cx="729129" cy="672600"/>
            </a:xfrm>
          </p:grpSpPr>
          <p:sp>
            <p:nvSpPr>
              <p:cNvPr id="3162" name="Google Shape;3162;g202bce14778_1_0"/>
              <p:cNvSpPr/>
              <p:nvPr/>
            </p:nvSpPr>
            <p:spPr>
              <a:xfrm>
                <a:off x="8634345" y="3752650"/>
                <a:ext cx="308460" cy="147496"/>
              </a:xfrm>
              <a:custGeom>
                <a:rect b="b" l="l" r="r" t="t"/>
                <a:pathLst>
                  <a:path extrusionOk="0" h="147496" w="308460">
                    <a:moveTo>
                      <a:pt x="308794" y="-19"/>
                    </a:moveTo>
                    <a:lnTo>
                      <a:pt x="308428" y="6379"/>
                    </a:lnTo>
                    <a:cubicBezTo>
                      <a:pt x="305084" y="65363"/>
                      <a:pt x="268436" y="117302"/>
                      <a:pt x="213961" y="140259"/>
                    </a:cubicBezTo>
                    <a:lnTo>
                      <a:pt x="209663" y="142086"/>
                    </a:lnTo>
                    <a:cubicBezTo>
                      <a:pt x="209863" y="141125"/>
                      <a:pt x="209925" y="140140"/>
                      <a:pt x="209846" y="139161"/>
                    </a:cubicBezTo>
                    <a:lnTo>
                      <a:pt x="209571" y="134866"/>
                    </a:lnTo>
                    <a:cubicBezTo>
                      <a:pt x="209174" y="130299"/>
                      <a:pt x="206536" y="126225"/>
                      <a:pt x="202530" y="123991"/>
                    </a:cubicBezTo>
                    <a:cubicBezTo>
                      <a:pt x="198635" y="121714"/>
                      <a:pt x="194132" y="120693"/>
                      <a:pt x="189635" y="121068"/>
                    </a:cubicBezTo>
                    <a:lnTo>
                      <a:pt x="133851" y="124540"/>
                    </a:lnTo>
                    <a:cubicBezTo>
                      <a:pt x="130465" y="124705"/>
                      <a:pt x="127156" y="125610"/>
                      <a:pt x="124157" y="127191"/>
                    </a:cubicBezTo>
                    <a:cubicBezTo>
                      <a:pt x="119032" y="129700"/>
                      <a:pt x="115798" y="134921"/>
                      <a:pt x="115836" y="140625"/>
                    </a:cubicBezTo>
                    <a:lnTo>
                      <a:pt x="116109" y="145011"/>
                    </a:lnTo>
                    <a:cubicBezTo>
                      <a:pt x="116173" y="145847"/>
                      <a:pt x="116326" y="146674"/>
                      <a:pt x="116566" y="147478"/>
                    </a:cubicBezTo>
                    <a:lnTo>
                      <a:pt x="112177" y="146199"/>
                    </a:lnTo>
                    <a:cubicBezTo>
                      <a:pt x="50876" y="128517"/>
                      <a:pt x="6696" y="75081"/>
                      <a:pt x="883" y="11587"/>
                    </a:cubicBezTo>
                    <a:lnTo>
                      <a:pt x="334" y="5191"/>
                    </a:lnTo>
                    <a:close/>
                    <a:moveTo>
                      <a:pt x="296083" y="12044"/>
                    </a:moveTo>
                    <a:lnTo>
                      <a:pt x="13502" y="16888"/>
                    </a:lnTo>
                    <a:cubicBezTo>
                      <a:pt x="20853" y="70491"/>
                      <a:pt x="57832" y="115365"/>
                      <a:pt x="109067" y="132856"/>
                    </a:cubicBezTo>
                    <a:cubicBezTo>
                      <a:pt x="113259" y="123105"/>
                      <a:pt x="122774" y="116707"/>
                      <a:pt x="133393" y="116499"/>
                    </a:cubicBezTo>
                    <a:lnTo>
                      <a:pt x="189177" y="113025"/>
                    </a:lnTo>
                    <a:cubicBezTo>
                      <a:pt x="196790" y="112427"/>
                      <a:pt x="204337" y="114821"/>
                      <a:pt x="210212" y="119697"/>
                    </a:cubicBezTo>
                    <a:cubicBezTo>
                      <a:pt x="212383" y="121638"/>
                      <a:pt x="214181" y="123961"/>
                      <a:pt x="215515" y="126550"/>
                    </a:cubicBezTo>
                    <a:cubicBezTo>
                      <a:pt x="260511" y="105027"/>
                      <a:pt x="291040" y="61638"/>
                      <a:pt x="296083" y="120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3" name="Google Shape;3163;g202bce14778_1_0"/>
              <p:cNvSpPr/>
              <p:nvPr/>
            </p:nvSpPr>
            <p:spPr>
              <a:xfrm>
                <a:off x="8753851" y="3942044"/>
                <a:ext cx="93945" cy="36968"/>
              </a:xfrm>
              <a:custGeom>
                <a:rect b="b" l="l" r="r" t="t"/>
                <a:pathLst>
                  <a:path extrusionOk="0" h="36968" w="93945">
                    <a:moveTo>
                      <a:pt x="94272" y="18307"/>
                    </a:moveTo>
                    <a:cubicBezTo>
                      <a:pt x="94416" y="22899"/>
                      <a:pt x="92297" y="27270"/>
                      <a:pt x="88601" y="30004"/>
                    </a:cubicBezTo>
                    <a:cubicBezTo>
                      <a:pt x="85046" y="32731"/>
                      <a:pt x="80735" y="34295"/>
                      <a:pt x="76256" y="34482"/>
                    </a:cubicBezTo>
                    <a:lnTo>
                      <a:pt x="48181" y="36218"/>
                    </a:lnTo>
                    <a:lnTo>
                      <a:pt x="19283" y="35853"/>
                    </a:lnTo>
                    <a:cubicBezTo>
                      <a:pt x="16866" y="35884"/>
                      <a:pt x="14465" y="36253"/>
                      <a:pt x="12150" y="36950"/>
                    </a:cubicBezTo>
                    <a:cubicBezTo>
                      <a:pt x="9593" y="36254"/>
                      <a:pt x="7220" y="35007"/>
                      <a:pt x="5199" y="33295"/>
                    </a:cubicBezTo>
                    <a:cubicBezTo>
                      <a:pt x="2519" y="30966"/>
                      <a:pt x="847" y="27690"/>
                      <a:pt x="535" y="24155"/>
                    </a:cubicBezTo>
                    <a:lnTo>
                      <a:pt x="353" y="19769"/>
                    </a:lnTo>
                    <a:cubicBezTo>
                      <a:pt x="162" y="16232"/>
                      <a:pt x="1416" y="12769"/>
                      <a:pt x="3828" y="10174"/>
                    </a:cubicBezTo>
                    <a:cubicBezTo>
                      <a:pt x="7573" y="6260"/>
                      <a:pt x="12681" y="3937"/>
                      <a:pt x="18094" y="3685"/>
                    </a:cubicBezTo>
                    <a:lnTo>
                      <a:pt x="18460" y="3685"/>
                    </a:lnTo>
                    <a:lnTo>
                      <a:pt x="74244" y="212"/>
                    </a:lnTo>
                    <a:lnTo>
                      <a:pt x="74336" y="212"/>
                    </a:lnTo>
                    <a:cubicBezTo>
                      <a:pt x="83558" y="-1308"/>
                      <a:pt x="92300" y="4828"/>
                      <a:pt x="93997" y="14011"/>
                    </a:cubicBezTo>
                    <a:close/>
                    <a:moveTo>
                      <a:pt x="82383" y="19129"/>
                    </a:moveTo>
                    <a:lnTo>
                      <a:pt x="82109" y="14743"/>
                    </a:lnTo>
                    <a:cubicBezTo>
                      <a:pt x="82017" y="13738"/>
                      <a:pt x="79182" y="11819"/>
                      <a:pt x="74885" y="12001"/>
                    </a:cubicBezTo>
                    <a:lnTo>
                      <a:pt x="19008" y="15474"/>
                    </a:lnTo>
                    <a:cubicBezTo>
                      <a:pt x="16669" y="15559"/>
                      <a:pt x="14435" y="16465"/>
                      <a:pt x="12698" y="18032"/>
                    </a:cubicBezTo>
                    <a:cubicBezTo>
                      <a:pt x="12429" y="18313"/>
                      <a:pt x="12239" y="18660"/>
                      <a:pt x="12150" y="19038"/>
                    </a:cubicBezTo>
                    <a:lnTo>
                      <a:pt x="12424" y="23425"/>
                    </a:lnTo>
                    <a:cubicBezTo>
                      <a:pt x="12503" y="23804"/>
                      <a:pt x="12734" y="24134"/>
                      <a:pt x="13064" y="24338"/>
                    </a:cubicBezTo>
                    <a:cubicBezTo>
                      <a:pt x="14941" y="25767"/>
                      <a:pt x="17310" y="26391"/>
                      <a:pt x="19649" y="26074"/>
                    </a:cubicBezTo>
                    <a:lnTo>
                      <a:pt x="75525" y="22602"/>
                    </a:lnTo>
                    <a:cubicBezTo>
                      <a:pt x="77567" y="22555"/>
                      <a:pt x="79545" y="21885"/>
                      <a:pt x="81195" y="20683"/>
                    </a:cubicBezTo>
                    <a:cubicBezTo>
                      <a:pt x="81766" y="20326"/>
                      <a:pt x="82189" y="19774"/>
                      <a:pt x="82384" y="1912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4" name="Google Shape;3164;g202bce14778_1_0"/>
              <p:cNvSpPr/>
              <p:nvPr/>
            </p:nvSpPr>
            <p:spPr>
              <a:xfrm>
                <a:off x="8753596" y="3978281"/>
                <a:ext cx="93919" cy="34833"/>
              </a:xfrm>
              <a:custGeom>
                <a:rect b="b" l="l" r="r" t="t"/>
                <a:pathLst>
                  <a:path extrusionOk="0" h="34833" w="93919">
                    <a:moveTo>
                      <a:pt x="75414" y="347"/>
                    </a:moveTo>
                    <a:cubicBezTo>
                      <a:pt x="84808" y="-663"/>
                      <a:pt x="93242" y="6130"/>
                      <a:pt x="94253" y="15517"/>
                    </a:cubicBezTo>
                    <a:lnTo>
                      <a:pt x="94161" y="19903"/>
                    </a:lnTo>
                    <a:cubicBezTo>
                      <a:pt x="92980" y="29151"/>
                      <a:pt x="84594" y="35741"/>
                      <a:pt x="75323" y="34708"/>
                    </a:cubicBezTo>
                    <a:lnTo>
                      <a:pt x="75048" y="34708"/>
                    </a:lnTo>
                    <a:lnTo>
                      <a:pt x="47979" y="34342"/>
                    </a:lnTo>
                    <a:lnTo>
                      <a:pt x="21184" y="30139"/>
                    </a:lnTo>
                    <a:cubicBezTo>
                      <a:pt x="17052" y="29400"/>
                      <a:pt x="12795" y="29876"/>
                      <a:pt x="8929" y="31510"/>
                    </a:cubicBezTo>
                    <a:cubicBezTo>
                      <a:pt x="8088" y="31142"/>
                      <a:pt x="7291" y="30683"/>
                      <a:pt x="6552" y="30139"/>
                    </a:cubicBezTo>
                    <a:cubicBezTo>
                      <a:pt x="2716" y="27636"/>
                      <a:pt x="383" y="23385"/>
                      <a:pt x="334" y="18807"/>
                    </a:cubicBezTo>
                    <a:lnTo>
                      <a:pt x="334" y="14421"/>
                    </a:lnTo>
                    <a:cubicBezTo>
                      <a:pt x="979" y="7728"/>
                      <a:pt x="5845" y="2202"/>
                      <a:pt x="12406" y="712"/>
                    </a:cubicBezTo>
                    <a:cubicBezTo>
                      <a:pt x="14554" y="1446"/>
                      <a:pt x="16811" y="1817"/>
                      <a:pt x="19081" y="1809"/>
                    </a:cubicBezTo>
                    <a:cubicBezTo>
                      <a:pt x="19632" y="1825"/>
                      <a:pt x="20183" y="1794"/>
                      <a:pt x="20728" y="1717"/>
                    </a:cubicBezTo>
                    <a:lnTo>
                      <a:pt x="48437" y="-19"/>
                    </a:lnTo>
                    <a:close/>
                    <a:moveTo>
                      <a:pt x="82273" y="19812"/>
                    </a:moveTo>
                    <a:lnTo>
                      <a:pt x="82364" y="15426"/>
                    </a:lnTo>
                    <a:cubicBezTo>
                      <a:pt x="82364" y="14421"/>
                      <a:pt x="79712" y="12227"/>
                      <a:pt x="75323" y="12227"/>
                    </a:cubicBezTo>
                    <a:lnTo>
                      <a:pt x="19355" y="11497"/>
                    </a:lnTo>
                    <a:lnTo>
                      <a:pt x="19172" y="11497"/>
                    </a:lnTo>
                    <a:cubicBezTo>
                      <a:pt x="14874" y="11497"/>
                      <a:pt x="12313" y="13598"/>
                      <a:pt x="12222" y="14512"/>
                    </a:cubicBezTo>
                    <a:lnTo>
                      <a:pt x="12222" y="18898"/>
                    </a:lnTo>
                    <a:cubicBezTo>
                      <a:pt x="12222" y="19264"/>
                      <a:pt x="12588" y="19812"/>
                      <a:pt x="13503" y="20452"/>
                    </a:cubicBezTo>
                    <a:cubicBezTo>
                      <a:pt x="15209" y="21576"/>
                      <a:pt x="17220" y="22150"/>
                      <a:pt x="19264" y="22097"/>
                    </a:cubicBezTo>
                    <a:lnTo>
                      <a:pt x="75140" y="22828"/>
                    </a:lnTo>
                    <a:cubicBezTo>
                      <a:pt x="79529" y="22645"/>
                      <a:pt x="82273" y="20726"/>
                      <a:pt x="82273" y="198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5" name="Google Shape;3165;g202bce14778_1_0"/>
              <p:cNvSpPr/>
              <p:nvPr/>
            </p:nvSpPr>
            <p:spPr>
              <a:xfrm>
                <a:off x="8752666" y="4009810"/>
                <a:ext cx="93395" cy="41580"/>
              </a:xfrm>
              <a:custGeom>
                <a:rect b="b" l="l" r="r" t="t"/>
                <a:pathLst>
                  <a:path extrusionOk="0" h="41580" w="93395">
                    <a:moveTo>
                      <a:pt x="77349" y="7292"/>
                    </a:moveTo>
                    <a:cubicBezTo>
                      <a:pt x="86746" y="7720"/>
                      <a:pt x="94047" y="15627"/>
                      <a:pt x="93719" y="25021"/>
                    </a:cubicBezTo>
                    <a:lnTo>
                      <a:pt x="92987" y="29407"/>
                    </a:lnTo>
                    <a:cubicBezTo>
                      <a:pt x="92171" y="33893"/>
                      <a:pt x="89195" y="37688"/>
                      <a:pt x="85031" y="39551"/>
                    </a:cubicBezTo>
                    <a:cubicBezTo>
                      <a:pt x="82135" y="40881"/>
                      <a:pt x="78983" y="41567"/>
                      <a:pt x="75795" y="41561"/>
                    </a:cubicBezTo>
                    <a:cubicBezTo>
                      <a:pt x="74601" y="41561"/>
                      <a:pt x="73408" y="41470"/>
                      <a:pt x="72228" y="41288"/>
                    </a:cubicBezTo>
                    <a:lnTo>
                      <a:pt x="71954" y="41288"/>
                    </a:lnTo>
                    <a:cubicBezTo>
                      <a:pt x="71862" y="41196"/>
                      <a:pt x="71862" y="41196"/>
                      <a:pt x="71771" y="41196"/>
                    </a:cubicBezTo>
                    <a:lnTo>
                      <a:pt x="16536" y="32423"/>
                    </a:lnTo>
                    <a:lnTo>
                      <a:pt x="16260" y="32423"/>
                    </a:lnTo>
                    <a:cubicBezTo>
                      <a:pt x="7036" y="31854"/>
                      <a:pt x="-37" y="24013"/>
                      <a:pt x="349" y="14786"/>
                    </a:cubicBezTo>
                    <a:lnTo>
                      <a:pt x="989" y="10490"/>
                    </a:lnTo>
                    <a:cubicBezTo>
                      <a:pt x="1919" y="5686"/>
                      <a:pt x="5277" y="1707"/>
                      <a:pt x="9859" y="-19"/>
                    </a:cubicBezTo>
                    <a:cubicBezTo>
                      <a:pt x="12979" y="1651"/>
                      <a:pt x="16472" y="2500"/>
                      <a:pt x="20010" y="2448"/>
                    </a:cubicBezTo>
                    <a:lnTo>
                      <a:pt x="48908" y="2814"/>
                    </a:lnTo>
                    <a:close/>
                    <a:moveTo>
                      <a:pt x="81921" y="23193"/>
                    </a:moveTo>
                    <a:cubicBezTo>
                      <a:pt x="82104" y="22279"/>
                      <a:pt x="79819" y="19720"/>
                      <a:pt x="75429" y="18989"/>
                    </a:cubicBezTo>
                    <a:lnTo>
                      <a:pt x="20193" y="10307"/>
                    </a:lnTo>
                    <a:cubicBezTo>
                      <a:pt x="19558" y="10201"/>
                      <a:pt x="18916" y="10140"/>
                      <a:pt x="18273" y="10124"/>
                    </a:cubicBezTo>
                    <a:cubicBezTo>
                      <a:pt x="14981" y="10124"/>
                      <a:pt x="12877" y="11496"/>
                      <a:pt x="12786" y="12318"/>
                    </a:cubicBezTo>
                    <a:lnTo>
                      <a:pt x="12054" y="16613"/>
                    </a:lnTo>
                    <a:cubicBezTo>
                      <a:pt x="11963" y="17527"/>
                      <a:pt x="14249" y="20086"/>
                      <a:pt x="18547" y="20817"/>
                    </a:cubicBezTo>
                    <a:lnTo>
                      <a:pt x="73782" y="29498"/>
                    </a:lnTo>
                    <a:cubicBezTo>
                      <a:pt x="75814" y="29868"/>
                      <a:pt x="77910" y="29646"/>
                      <a:pt x="79819" y="28859"/>
                    </a:cubicBezTo>
                    <a:cubicBezTo>
                      <a:pt x="80468" y="28612"/>
                      <a:pt x="80994" y="28120"/>
                      <a:pt x="81281" y="274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6" name="Google Shape;3166;g202bce14778_1_0"/>
              <p:cNvSpPr/>
              <p:nvPr/>
            </p:nvSpPr>
            <p:spPr>
              <a:xfrm>
                <a:off x="8751858" y="3907794"/>
                <a:ext cx="93931" cy="38136"/>
              </a:xfrm>
              <a:custGeom>
                <a:rect b="b" l="l" r="r" t="t"/>
                <a:pathLst>
                  <a:path extrusionOk="0" h="38136" w="93931">
                    <a:moveTo>
                      <a:pt x="94254" y="18289"/>
                    </a:moveTo>
                    <a:cubicBezTo>
                      <a:pt x="94440" y="22890"/>
                      <a:pt x="92312" y="27280"/>
                      <a:pt x="88583" y="29986"/>
                    </a:cubicBezTo>
                    <a:cubicBezTo>
                      <a:pt x="85041" y="32674"/>
                      <a:pt x="80771" y="34234"/>
                      <a:pt x="76328" y="34463"/>
                    </a:cubicBezTo>
                    <a:lnTo>
                      <a:pt x="76237" y="34463"/>
                    </a:lnTo>
                    <a:lnTo>
                      <a:pt x="20453" y="37936"/>
                    </a:lnTo>
                    <a:lnTo>
                      <a:pt x="20087" y="37936"/>
                    </a:lnTo>
                    <a:cubicBezTo>
                      <a:pt x="19721" y="37936"/>
                      <a:pt x="19355" y="38027"/>
                      <a:pt x="18899" y="38027"/>
                    </a:cubicBezTo>
                    <a:cubicBezTo>
                      <a:pt x="10090" y="38940"/>
                      <a:pt x="2087" y="32862"/>
                      <a:pt x="608" y="24137"/>
                    </a:cubicBezTo>
                    <a:lnTo>
                      <a:pt x="334" y="19750"/>
                    </a:lnTo>
                    <a:cubicBezTo>
                      <a:pt x="850" y="10369"/>
                      <a:pt x="8867" y="3175"/>
                      <a:pt x="18258" y="3667"/>
                    </a:cubicBezTo>
                    <a:lnTo>
                      <a:pt x="18441" y="3667"/>
                    </a:lnTo>
                    <a:lnTo>
                      <a:pt x="74317" y="193"/>
                    </a:lnTo>
                    <a:lnTo>
                      <a:pt x="74500" y="193"/>
                    </a:lnTo>
                    <a:cubicBezTo>
                      <a:pt x="83666" y="-1257"/>
                      <a:pt x="92314" y="4870"/>
                      <a:pt x="93978" y="13993"/>
                    </a:cubicBezTo>
                    <a:close/>
                    <a:moveTo>
                      <a:pt x="81267" y="20665"/>
                    </a:moveTo>
                    <a:cubicBezTo>
                      <a:pt x="82090" y="20024"/>
                      <a:pt x="82456" y="19385"/>
                      <a:pt x="82364" y="19019"/>
                    </a:cubicBezTo>
                    <a:lnTo>
                      <a:pt x="82090" y="14725"/>
                    </a:lnTo>
                    <a:cubicBezTo>
                      <a:pt x="82090" y="13718"/>
                      <a:pt x="79163" y="11708"/>
                      <a:pt x="74866" y="11983"/>
                    </a:cubicBezTo>
                    <a:lnTo>
                      <a:pt x="19082" y="15455"/>
                    </a:lnTo>
                    <a:cubicBezTo>
                      <a:pt x="14691" y="15730"/>
                      <a:pt x="12130" y="18106"/>
                      <a:pt x="12222" y="19019"/>
                    </a:cubicBezTo>
                    <a:lnTo>
                      <a:pt x="12496" y="23405"/>
                    </a:lnTo>
                    <a:cubicBezTo>
                      <a:pt x="12496" y="24320"/>
                      <a:pt x="15332" y="26422"/>
                      <a:pt x="19721" y="26056"/>
                    </a:cubicBezTo>
                    <a:lnTo>
                      <a:pt x="75506" y="22583"/>
                    </a:lnTo>
                    <a:cubicBezTo>
                      <a:pt x="77575" y="22535"/>
                      <a:pt x="79582" y="21867"/>
                      <a:pt x="81267" y="206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7" name="Google Shape;3167;g202bce14778_1_0"/>
              <p:cNvSpPr/>
              <p:nvPr/>
            </p:nvSpPr>
            <p:spPr>
              <a:xfrm>
                <a:off x="8749846" y="3873661"/>
                <a:ext cx="94044" cy="27490"/>
              </a:xfrm>
              <a:custGeom>
                <a:rect b="b" l="l" r="r" t="t"/>
                <a:pathLst>
                  <a:path extrusionOk="0" h="27490" w="94044">
                    <a:moveTo>
                      <a:pt x="94345" y="18151"/>
                    </a:moveTo>
                    <a:cubicBezTo>
                      <a:pt x="94424" y="19129"/>
                      <a:pt x="94362" y="20114"/>
                      <a:pt x="94162" y="21075"/>
                    </a:cubicBezTo>
                    <a:lnTo>
                      <a:pt x="90778" y="22446"/>
                    </a:lnTo>
                    <a:lnTo>
                      <a:pt x="90229" y="14130"/>
                    </a:lnTo>
                    <a:cubicBezTo>
                      <a:pt x="89956" y="11593"/>
                      <a:pt x="88751" y="9248"/>
                      <a:pt x="86846" y="7550"/>
                    </a:cubicBezTo>
                    <a:cubicBezTo>
                      <a:pt x="83345" y="4740"/>
                      <a:pt x="78875" y="3426"/>
                      <a:pt x="74408" y="3894"/>
                    </a:cubicBezTo>
                    <a:lnTo>
                      <a:pt x="18624" y="7368"/>
                    </a:lnTo>
                    <a:cubicBezTo>
                      <a:pt x="10302" y="7824"/>
                      <a:pt x="3992" y="13033"/>
                      <a:pt x="4267" y="19248"/>
                    </a:cubicBezTo>
                    <a:lnTo>
                      <a:pt x="4541" y="27472"/>
                    </a:lnTo>
                    <a:lnTo>
                      <a:pt x="1065" y="26467"/>
                    </a:lnTo>
                    <a:cubicBezTo>
                      <a:pt x="825" y="25663"/>
                      <a:pt x="672" y="24836"/>
                      <a:pt x="608" y="24000"/>
                    </a:cubicBezTo>
                    <a:lnTo>
                      <a:pt x="334" y="19613"/>
                    </a:lnTo>
                    <a:cubicBezTo>
                      <a:pt x="296" y="13910"/>
                      <a:pt x="3530" y="8689"/>
                      <a:pt x="8656" y="6179"/>
                    </a:cubicBezTo>
                    <a:cubicBezTo>
                      <a:pt x="11655" y="4599"/>
                      <a:pt x="14964" y="3694"/>
                      <a:pt x="18349" y="3529"/>
                    </a:cubicBezTo>
                    <a:lnTo>
                      <a:pt x="74134" y="57"/>
                    </a:lnTo>
                    <a:cubicBezTo>
                      <a:pt x="78631" y="-318"/>
                      <a:pt x="83134" y="703"/>
                      <a:pt x="87029" y="2980"/>
                    </a:cubicBezTo>
                    <a:cubicBezTo>
                      <a:pt x="91035" y="5214"/>
                      <a:pt x="93673" y="9287"/>
                      <a:pt x="94070" y="138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8" name="Google Shape;3168;g202bce14778_1_0"/>
              <p:cNvSpPr/>
              <p:nvPr/>
            </p:nvSpPr>
            <p:spPr>
              <a:xfrm>
                <a:off x="8750578" y="3877482"/>
                <a:ext cx="93096" cy="34146"/>
              </a:xfrm>
              <a:custGeom>
                <a:rect b="b" l="l" r="r" t="t"/>
                <a:pathLst>
                  <a:path extrusionOk="0" h="34146" w="93096">
                    <a:moveTo>
                      <a:pt x="90046" y="18625"/>
                    </a:moveTo>
                    <a:lnTo>
                      <a:pt x="93430" y="17255"/>
                    </a:lnTo>
                    <a:cubicBezTo>
                      <a:pt x="92760" y="20760"/>
                      <a:pt x="90803" y="23889"/>
                      <a:pt x="87943" y="26027"/>
                    </a:cubicBezTo>
                    <a:cubicBezTo>
                      <a:pt x="84427" y="28701"/>
                      <a:pt x="80191" y="30261"/>
                      <a:pt x="75780" y="30506"/>
                    </a:cubicBezTo>
                    <a:lnTo>
                      <a:pt x="75597" y="30505"/>
                    </a:lnTo>
                    <a:lnTo>
                      <a:pt x="19721" y="33979"/>
                    </a:lnTo>
                    <a:lnTo>
                      <a:pt x="19538" y="33979"/>
                    </a:lnTo>
                    <a:cubicBezTo>
                      <a:pt x="19173" y="33979"/>
                      <a:pt x="18624" y="34069"/>
                      <a:pt x="18166" y="34069"/>
                    </a:cubicBezTo>
                    <a:cubicBezTo>
                      <a:pt x="10327" y="34705"/>
                      <a:pt x="3029" y="30029"/>
                      <a:pt x="334" y="22646"/>
                    </a:cubicBezTo>
                    <a:lnTo>
                      <a:pt x="3809" y="23651"/>
                    </a:lnTo>
                    <a:lnTo>
                      <a:pt x="3535" y="15427"/>
                    </a:lnTo>
                    <a:cubicBezTo>
                      <a:pt x="3260" y="9212"/>
                      <a:pt x="9570" y="4004"/>
                      <a:pt x="17892" y="3547"/>
                    </a:cubicBezTo>
                    <a:lnTo>
                      <a:pt x="73676" y="74"/>
                    </a:lnTo>
                    <a:cubicBezTo>
                      <a:pt x="78142" y="-395"/>
                      <a:pt x="82613" y="919"/>
                      <a:pt x="86114" y="3730"/>
                    </a:cubicBezTo>
                    <a:cubicBezTo>
                      <a:pt x="88020" y="5428"/>
                      <a:pt x="89225" y="7773"/>
                      <a:pt x="89497" y="10310"/>
                    </a:cubicBezTo>
                    <a:close/>
                    <a:moveTo>
                      <a:pt x="81724" y="15061"/>
                    </a:moveTo>
                    <a:lnTo>
                      <a:pt x="81449" y="10766"/>
                    </a:lnTo>
                    <a:cubicBezTo>
                      <a:pt x="81449" y="10400"/>
                      <a:pt x="80993" y="9853"/>
                      <a:pt x="80078" y="9304"/>
                    </a:cubicBezTo>
                    <a:cubicBezTo>
                      <a:pt x="78519" y="8422"/>
                      <a:pt x="76749" y="7979"/>
                      <a:pt x="74957" y="8024"/>
                    </a:cubicBezTo>
                    <a:lnTo>
                      <a:pt x="74225" y="8024"/>
                    </a:lnTo>
                    <a:lnTo>
                      <a:pt x="18349" y="11497"/>
                    </a:lnTo>
                    <a:cubicBezTo>
                      <a:pt x="16719" y="11574"/>
                      <a:pt x="15127" y="12011"/>
                      <a:pt x="13686" y="12776"/>
                    </a:cubicBezTo>
                    <a:cubicBezTo>
                      <a:pt x="12131" y="13691"/>
                      <a:pt x="11491" y="14605"/>
                      <a:pt x="11491" y="15061"/>
                    </a:cubicBezTo>
                    <a:lnTo>
                      <a:pt x="11765" y="19448"/>
                    </a:lnTo>
                    <a:cubicBezTo>
                      <a:pt x="11857" y="20362"/>
                      <a:pt x="14599" y="22463"/>
                      <a:pt x="18990" y="22099"/>
                    </a:cubicBezTo>
                    <a:lnTo>
                      <a:pt x="74865" y="18625"/>
                    </a:lnTo>
                    <a:cubicBezTo>
                      <a:pt x="76907" y="18578"/>
                      <a:pt x="78885" y="17909"/>
                      <a:pt x="80536" y="16706"/>
                    </a:cubicBezTo>
                    <a:cubicBezTo>
                      <a:pt x="81136" y="16339"/>
                      <a:pt x="81564" y="15746"/>
                      <a:pt x="81724" y="150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9" name="Google Shape;3169;g202bce14778_1_0"/>
              <p:cNvSpPr/>
              <p:nvPr/>
            </p:nvSpPr>
            <p:spPr>
              <a:xfrm>
                <a:off x="8746959" y="4041671"/>
                <a:ext cx="93616" cy="43624"/>
              </a:xfrm>
              <a:custGeom>
                <a:rect b="b" l="l" r="r" t="t"/>
                <a:pathLst>
                  <a:path extrusionOk="0" h="43624" w="93616">
                    <a:moveTo>
                      <a:pt x="77935" y="9426"/>
                    </a:moveTo>
                    <a:cubicBezTo>
                      <a:pt x="87177" y="9989"/>
                      <a:pt x="94280" y="17817"/>
                      <a:pt x="93939" y="27063"/>
                    </a:cubicBezTo>
                    <a:lnTo>
                      <a:pt x="93207" y="31450"/>
                    </a:lnTo>
                    <a:cubicBezTo>
                      <a:pt x="92386" y="35961"/>
                      <a:pt x="89368" y="39766"/>
                      <a:pt x="85160" y="41594"/>
                    </a:cubicBezTo>
                    <a:cubicBezTo>
                      <a:pt x="82263" y="42924"/>
                      <a:pt x="79112" y="43610"/>
                      <a:pt x="75923" y="43605"/>
                    </a:cubicBezTo>
                    <a:cubicBezTo>
                      <a:pt x="74664" y="43614"/>
                      <a:pt x="73408" y="43492"/>
                      <a:pt x="72174" y="43239"/>
                    </a:cubicBezTo>
                    <a:lnTo>
                      <a:pt x="43916" y="38761"/>
                    </a:lnTo>
                    <a:lnTo>
                      <a:pt x="17212" y="27520"/>
                    </a:lnTo>
                    <a:cubicBezTo>
                      <a:pt x="13108" y="25699"/>
                      <a:pt x="8541" y="25189"/>
                      <a:pt x="4135" y="26058"/>
                    </a:cubicBezTo>
                    <a:cubicBezTo>
                      <a:pt x="3694" y="26125"/>
                      <a:pt x="3264" y="26248"/>
                      <a:pt x="2855" y="26424"/>
                    </a:cubicBezTo>
                    <a:cubicBezTo>
                      <a:pt x="823" y="23666"/>
                      <a:pt x="-32" y="20215"/>
                      <a:pt x="477" y="16828"/>
                    </a:cubicBezTo>
                    <a:lnTo>
                      <a:pt x="1208" y="12442"/>
                    </a:lnTo>
                    <a:cubicBezTo>
                      <a:pt x="3689" y="3457"/>
                      <a:pt x="12957" y="-1847"/>
                      <a:pt x="21968" y="562"/>
                    </a:cubicBezTo>
                    <a:lnTo>
                      <a:pt x="22243" y="562"/>
                    </a:lnTo>
                    <a:cubicBezTo>
                      <a:pt x="22333" y="652"/>
                      <a:pt x="22333" y="652"/>
                      <a:pt x="22426" y="652"/>
                    </a:cubicBezTo>
                    <a:lnTo>
                      <a:pt x="77661" y="9426"/>
                    </a:lnTo>
                    <a:close/>
                    <a:moveTo>
                      <a:pt x="82142" y="25236"/>
                    </a:moveTo>
                    <a:cubicBezTo>
                      <a:pt x="82324" y="24322"/>
                      <a:pt x="80038" y="21763"/>
                      <a:pt x="75649" y="21032"/>
                    </a:cubicBezTo>
                    <a:lnTo>
                      <a:pt x="20413" y="12351"/>
                    </a:lnTo>
                    <a:cubicBezTo>
                      <a:pt x="19778" y="12249"/>
                      <a:pt x="19136" y="12188"/>
                      <a:pt x="18493" y="12168"/>
                    </a:cubicBezTo>
                    <a:cubicBezTo>
                      <a:pt x="15200" y="12168"/>
                      <a:pt x="13097" y="13539"/>
                      <a:pt x="12914" y="14361"/>
                    </a:cubicBezTo>
                    <a:lnTo>
                      <a:pt x="12274" y="18656"/>
                    </a:lnTo>
                    <a:cubicBezTo>
                      <a:pt x="12091" y="19570"/>
                      <a:pt x="14378" y="22129"/>
                      <a:pt x="18767" y="22860"/>
                    </a:cubicBezTo>
                    <a:lnTo>
                      <a:pt x="74003" y="31542"/>
                    </a:lnTo>
                    <a:cubicBezTo>
                      <a:pt x="76004" y="31912"/>
                      <a:pt x="78070" y="31689"/>
                      <a:pt x="79947" y="30901"/>
                    </a:cubicBezTo>
                    <a:cubicBezTo>
                      <a:pt x="80953" y="30445"/>
                      <a:pt x="81411" y="29896"/>
                      <a:pt x="81502" y="295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0" name="Google Shape;3170;g202bce14778_1_0"/>
              <p:cNvSpPr/>
              <p:nvPr/>
            </p:nvSpPr>
            <p:spPr>
              <a:xfrm>
                <a:off x="8737857" y="4068115"/>
                <a:ext cx="89751" cy="56506"/>
              </a:xfrm>
              <a:custGeom>
                <a:rect b="b" l="l" r="r" t="t"/>
                <a:pathLst>
                  <a:path extrusionOk="0" h="56506" w="89751">
                    <a:moveTo>
                      <a:pt x="77802" y="22827"/>
                    </a:moveTo>
                    <a:cubicBezTo>
                      <a:pt x="86832" y="25521"/>
                      <a:pt x="92011" y="34976"/>
                      <a:pt x="89415" y="44029"/>
                    </a:cubicBezTo>
                    <a:lnTo>
                      <a:pt x="87678" y="48050"/>
                    </a:lnTo>
                    <a:cubicBezTo>
                      <a:pt x="85098" y="53511"/>
                      <a:pt x="79442" y="56843"/>
                      <a:pt x="73411" y="56457"/>
                    </a:cubicBezTo>
                    <a:cubicBezTo>
                      <a:pt x="70295" y="56427"/>
                      <a:pt x="67217" y="55774"/>
                      <a:pt x="64359" y="54538"/>
                    </a:cubicBezTo>
                    <a:lnTo>
                      <a:pt x="38752" y="43663"/>
                    </a:lnTo>
                    <a:lnTo>
                      <a:pt x="18085" y="25020"/>
                    </a:lnTo>
                    <a:cubicBezTo>
                      <a:pt x="13529" y="20478"/>
                      <a:pt x="7049" y="18434"/>
                      <a:pt x="709" y="19538"/>
                    </a:cubicBezTo>
                    <a:cubicBezTo>
                      <a:pt x="63" y="16864"/>
                      <a:pt x="254" y="14056"/>
                      <a:pt x="1258" y="11495"/>
                    </a:cubicBezTo>
                    <a:lnTo>
                      <a:pt x="2996" y="7475"/>
                    </a:lnTo>
                    <a:cubicBezTo>
                      <a:pt x="4645" y="3713"/>
                      <a:pt x="7961" y="939"/>
                      <a:pt x="11958" y="-19"/>
                    </a:cubicBezTo>
                    <a:cubicBezTo>
                      <a:pt x="15384" y="4455"/>
                      <a:pt x="20451" y="7381"/>
                      <a:pt x="26041" y="8114"/>
                    </a:cubicBezTo>
                    <a:lnTo>
                      <a:pt x="53018" y="12317"/>
                    </a:lnTo>
                    <a:close/>
                    <a:moveTo>
                      <a:pt x="78442" y="39460"/>
                    </a:moveTo>
                    <a:cubicBezTo>
                      <a:pt x="78808" y="38546"/>
                      <a:pt x="77161" y="35530"/>
                      <a:pt x="73137" y="33794"/>
                    </a:cubicBezTo>
                    <a:lnTo>
                      <a:pt x="21651" y="12044"/>
                    </a:lnTo>
                    <a:cubicBezTo>
                      <a:pt x="19800" y="11170"/>
                      <a:pt x="17726" y="10883"/>
                      <a:pt x="15707" y="11222"/>
                    </a:cubicBezTo>
                    <a:cubicBezTo>
                      <a:pt x="15001" y="11276"/>
                      <a:pt x="14345" y="11604"/>
                      <a:pt x="13878" y="12135"/>
                    </a:cubicBezTo>
                    <a:lnTo>
                      <a:pt x="12231" y="16156"/>
                    </a:lnTo>
                    <a:cubicBezTo>
                      <a:pt x="12122" y="16531"/>
                      <a:pt x="12190" y="16934"/>
                      <a:pt x="12414" y="17253"/>
                    </a:cubicBezTo>
                    <a:cubicBezTo>
                      <a:pt x="13437" y="19402"/>
                      <a:pt x="15283" y="21049"/>
                      <a:pt x="17536" y="21822"/>
                    </a:cubicBezTo>
                    <a:lnTo>
                      <a:pt x="69022" y="43571"/>
                    </a:lnTo>
                    <a:cubicBezTo>
                      <a:pt x="73046" y="45308"/>
                      <a:pt x="76338" y="44303"/>
                      <a:pt x="76704" y="4348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1" name="Google Shape;3171;g202bce14778_1_0"/>
              <p:cNvSpPr/>
              <p:nvPr/>
            </p:nvSpPr>
            <p:spPr>
              <a:xfrm>
                <a:off x="8768868" y="4042252"/>
                <a:ext cx="55418" cy="8864"/>
              </a:xfrm>
              <a:custGeom>
                <a:rect b="b" l="l" r="r" t="t"/>
                <a:pathLst>
                  <a:path extrusionOk="0" h="8864" w="55418">
                    <a:moveTo>
                      <a:pt x="55569" y="8754"/>
                    </a:moveTo>
                    <a:cubicBezTo>
                      <a:pt x="55660" y="8754"/>
                      <a:pt x="55660" y="8754"/>
                      <a:pt x="55752" y="8845"/>
                    </a:cubicBezTo>
                    <a:lnTo>
                      <a:pt x="517" y="72"/>
                    </a:lnTo>
                    <a:cubicBezTo>
                      <a:pt x="425" y="72"/>
                      <a:pt x="425" y="72"/>
                      <a:pt x="334" y="-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2" name="Google Shape;3172;g202bce14778_1_0"/>
              <p:cNvSpPr/>
              <p:nvPr/>
            </p:nvSpPr>
            <p:spPr>
              <a:xfrm>
                <a:off x="8725243" y="4087671"/>
                <a:ext cx="79230" cy="74205"/>
              </a:xfrm>
              <a:custGeom>
                <a:rect b="b" l="l" r="r" t="t"/>
                <a:pathLst>
                  <a:path extrusionOk="0" h="74205" w="79230">
                    <a:moveTo>
                      <a:pt x="79075" y="54081"/>
                    </a:moveTo>
                    <a:cubicBezTo>
                      <a:pt x="80284" y="58494"/>
                      <a:pt x="79222" y="63219"/>
                      <a:pt x="76241" y="66692"/>
                    </a:cubicBezTo>
                    <a:lnTo>
                      <a:pt x="73314" y="69982"/>
                    </a:lnTo>
                    <a:cubicBezTo>
                      <a:pt x="70891" y="72572"/>
                      <a:pt x="67533" y="74086"/>
                      <a:pt x="63987" y="74186"/>
                    </a:cubicBezTo>
                    <a:lnTo>
                      <a:pt x="63163" y="74186"/>
                    </a:lnTo>
                    <a:cubicBezTo>
                      <a:pt x="57946" y="74066"/>
                      <a:pt x="52960" y="72015"/>
                      <a:pt x="49171" y="68429"/>
                    </a:cubicBezTo>
                    <a:lnTo>
                      <a:pt x="29327" y="50516"/>
                    </a:lnTo>
                    <a:lnTo>
                      <a:pt x="16067" y="26849"/>
                    </a:lnTo>
                    <a:cubicBezTo>
                      <a:pt x="13930" y="22893"/>
                      <a:pt x="10646" y="19676"/>
                      <a:pt x="6647" y="17618"/>
                    </a:cubicBezTo>
                    <a:cubicBezTo>
                      <a:pt x="4661" y="16707"/>
                      <a:pt x="2520" y="16179"/>
                      <a:pt x="337" y="16065"/>
                    </a:cubicBezTo>
                    <a:cubicBezTo>
                      <a:pt x="265" y="12771"/>
                      <a:pt x="1441" y="9573"/>
                      <a:pt x="3629" y="7109"/>
                    </a:cubicBezTo>
                    <a:lnTo>
                      <a:pt x="6556" y="3819"/>
                    </a:lnTo>
                    <a:cubicBezTo>
                      <a:pt x="8353" y="1861"/>
                      <a:pt x="10721" y="518"/>
                      <a:pt x="13323" y="-19"/>
                    </a:cubicBezTo>
                    <a:cubicBezTo>
                      <a:pt x="13451" y="734"/>
                      <a:pt x="13667" y="1470"/>
                      <a:pt x="13963" y="2174"/>
                    </a:cubicBezTo>
                    <a:cubicBezTo>
                      <a:pt x="16236" y="7184"/>
                      <a:pt x="20367" y="11115"/>
                      <a:pt x="25486" y="13140"/>
                    </a:cubicBezTo>
                    <a:lnTo>
                      <a:pt x="51366" y="24107"/>
                    </a:lnTo>
                    <a:lnTo>
                      <a:pt x="72217" y="42932"/>
                    </a:lnTo>
                    <a:cubicBezTo>
                      <a:pt x="75602" y="45850"/>
                      <a:pt x="77999" y="49745"/>
                      <a:pt x="79075" y="54081"/>
                    </a:cubicBezTo>
                    <a:close/>
                    <a:moveTo>
                      <a:pt x="67370" y="58742"/>
                    </a:moveTo>
                    <a:cubicBezTo>
                      <a:pt x="67645" y="58559"/>
                      <a:pt x="67736" y="57827"/>
                      <a:pt x="67462" y="56822"/>
                    </a:cubicBezTo>
                    <a:cubicBezTo>
                      <a:pt x="66943" y="54830"/>
                      <a:pt x="65826" y="53043"/>
                      <a:pt x="64260" y="51705"/>
                    </a:cubicBezTo>
                    <a:lnTo>
                      <a:pt x="22743" y="14237"/>
                    </a:lnTo>
                    <a:cubicBezTo>
                      <a:pt x="21101" y="12665"/>
                      <a:pt x="18972" y="11698"/>
                      <a:pt x="16707" y="11495"/>
                    </a:cubicBezTo>
                    <a:cubicBezTo>
                      <a:pt x="16067" y="11495"/>
                      <a:pt x="15610" y="11586"/>
                      <a:pt x="15427" y="11861"/>
                    </a:cubicBezTo>
                    <a:lnTo>
                      <a:pt x="12501" y="15059"/>
                    </a:lnTo>
                    <a:cubicBezTo>
                      <a:pt x="12225" y="15333"/>
                      <a:pt x="12135" y="16064"/>
                      <a:pt x="12408" y="17070"/>
                    </a:cubicBezTo>
                    <a:cubicBezTo>
                      <a:pt x="12930" y="19035"/>
                      <a:pt x="14049" y="20792"/>
                      <a:pt x="15610" y="22097"/>
                    </a:cubicBezTo>
                    <a:lnTo>
                      <a:pt x="57127" y="59564"/>
                    </a:lnTo>
                    <a:cubicBezTo>
                      <a:pt x="58759" y="61260"/>
                      <a:pt x="60993" y="62245"/>
                      <a:pt x="63347" y="62306"/>
                    </a:cubicBezTo>
                    <a:cubicBezTo>
                      <a:pt x="63734" y="62352"/>
                      <a:pt x="64124" y="62255"/>
                      <a:pt x="64443" y="6203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3" name="Google Shape;3173;g202bce14778_1_0"/>
              <p:cNvSpPr/>
              <p:nvPr/>
            </p:nvSpPr>
            <p:spPr>
              <a:xfrm>
                <a:off x="8765667" y="3977917"/>
                <a:ext cx="36031" cy="2197"/>
              </a:xfrm>
              <a:custGeom>
                <a:rect b="b" l="l" r="r" t="t"/>
                <a:pathLst>
                  <a:path extrusionOk="0" h="2197" w="36031">
                    <a:moveTo>
                      <a:pt x="36365" y="345"/>
                    </a:moveTo>
                    <a:lnTo>
                      <a:pt x="8655" y="2082"/>
                    </a:lnTo>
                    <a:cubicBezTo>
                      <a:pt x="8110" y="2158"/>
                      <a:pt x="7560" y="2189"/>
                      <a:pt x="7009" y="2174"/>
                    </a:cubicBezTo>
                    <a:cubicBezTo>
                      <a:pt x="4738" y="2182"/>
                      <a:pt x="2482" y="1811"/>
                      <a:pt x="334" y="1077"/>
                    </a:cubicBezTo>
                    <a:cubicBezTo>
                      <a:pt x="2649" y="380"/>
                      <a:pt x="5050" y="12"/>
                      <a:pt x="7467" y="-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4" name="Google Shape;3174;g202bce14778_1_0"/>
              <p:cNvSpPr/>
              <p:nvPr/>
            </p:nvSpPr>
            <p:spPr>
              <a:xfrm>
                <a:off x="8762192" y="4008100"/>
                <a:ext cx="39048" cy="4542"/>
              </a:xfrm>
              <a:custGeom>
                <a:rect b="b" l="l" r="r" t="t"/>
                <a:pathLst>
                  <a:path extrusionOk="0" h="4542" w="39048">
                    <a:moveTo>
                      <a:pt x="39382" y="4523"/>
                    </a:moveTo>
                    <a:lnTo>
                      <a:pt x="10484" y="4157"/>
                    </a:lnTo>
                    <a:cubicBezTo>
                      <a:pt x="6946" y="4209"/>
                      <a:pt x="3453" y="3360"/>
                      <a:pt x="334" y="1691"/>
                    </a:cubicBezTo>
                    <a:cubicBezTo>
                      <a:pt x="4200" y="57"/>
                      <a:pt x="8457" y="-419"/>
                      <a:pt x="12588" y="3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5" name="Google Shape;3175;g202bce14778_1_0"/>
              <p:cNvSpPr/>
              <p:nvPr/>
            </p:nvSpPr>
            <p:spPr>
              <a:xfrm>
                <a:off x="8749481" y="4067336"/>
                <a:ext cx="41060" cy="13115"/>
              </a:xfrm>
              <a:custGeom>
                <a:rect b="b" l="l" r="r" t="t"/>
                <a:pathLst>
                  <a:path extrusionOk="0" h="13115" w="41060">
                    <a:moveTo>
                      <a:pt x="41394" y="13096"/>
                    </a:moveTo>
                    <a:lnTo>
                      <a:pt x="14417" y="8893"/>
                    </a:lnTo>
                    <a:cubicBezTo>
                      <a:pt x="8827" y="8160"/>
                      <a:pt x="3760" y="5233"/>
                      <a:pt x="334" y="760"/>
                    </a:cubicBezTo>
                    <a:cubicBezTo>
                      <a:pt x="743" y="584"/>
                      <a:pt x="1173" y="461"/>
                      <a:pt x="1613" y="394"/>
                    </a:cubicBezTo>
                    <a:cubicBezTo>
                      <a:pt x="6019" y="-475"/>
                      <a:pt x="10586" y="35"/>
                      <a:pt x="14691" y="18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6" name="Google Shape;3176;g202bce14778_1_0"/>
              <p:cNvSpPr/>
              <p:nvPr/>
            </p:nvSpPr>
            <p:spPr>
              <a:xfrm>
                <a:off x="8738232" y="4087377"/>
                <a:ext cx="38043" cy="24419"/>
              </a:xfrm>
              <a:custGeom>
                <a:rect b="b" l="l" r="r" t="t"/>
                <a:pathLst>
                  <a:path extrusionOk="0" h="24419" w="38043">
                    <a:moveTo>
                      <a:pt x="38377" y="24401"/>
                    </a:moveTo>
                    <a:lnTo>
                      <a:pt x="12496" y="13434"/>
                    </a:lnTo>
                    <a:cubicBezTo>
                      <a:pt x="7378" y="11409"/>
                      <a:pt x="3247" y="7478"/>
                      <a:pt x="973" y="2468"/>
                    </a:cubicBezTo>
                    <a:cubicBezTo>
                      <a:pt x="677" y="1764"/>
                      <a:pt x="462" y="1028"/>
                      <a:pt x="334" y="275"/>
                    </a:cubicBezTo>
                    <a:cubicBezTo>
                      <a:pt x="6673" y="-829"/>
                      <a:pt x="13154" y="1216"/>
                      <a:pt x="17709" y="57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7" name="Google Shape;3177;g202bce14778_1_0"/>
              <p:cNvSpPr/>
              <p:nvPr/>
            </p:nvSpPr>
            <p:spPr>
              <a:xfrm>
                <a:off x="8708053" y="4103744"/>
                <a:ext cx="63154" cy="87103"/>
              </a:xfrm>
              <a:custGeom>
                <a:rect b="b" l="l" r="r" t="t"/>
                <a:pathLst>
                  <a:path extrusionOk="0" h="87103" w="63154">
                    <a:moveTo>
                      <a:pt x="60509" y="59484"/>
                    </a:moveTo>
                    <a:cubicBezTo>
                      <a:pt x="62724" y="63368"/>
                      <a:pt x="63742" y="67818"/>
                      <a:pt x="63435" y="72278"/>
                    </a:cubicBezTo>
                    <a:cubicBezTo>
                      <a:pt x="63112" y="76844"/>
                      <a:pt x="60588" y="80969"/>
                      <a:pt x="56668" y="83336"/>
                    </a:cubicBezTo>
                    <a:lnTo>
                      <a:pt x="52827" y="85529"/>
                    </a:lnTo>
                    <a:cubicBezTo>
                      <a:pt x="50927" y="86586"/>
                      <a:pt x="48782" y="87122"/>
                      <a:pt x="46607" y="87083"/>
                    </a:cubicBezTo>
                    <a:cubicBezTo>
                      <a:pt x="39694" y="86636"/>
                      <a:pt x="33551" y="82520"/>
                      <a:pt x="30513" y="76299"/>
                    </a:cubicBezTo>
                    <a:lnTo>
                      <a:pt x="17984" y="54001"/>
                    </a:lnTo>
                    <a:lnTo>
                      <a:pt x="12131" y="28869"/>
                    </a:lnTo>
                    <a:cubicBezTo>
                      <a:pt x="10854" y="22370"/>
                      <a:pt x="6435" y="16927"/>
                      <a:pt x="334" y="14340"/>
                    </a:cubicBezTo>
                    <a:cubicBezTo>
                      <a:pt x="344" y="13467"/>
                      <a:pt x="499" y="12603"/>
                      <a:pt x="792" y="11781"/>
                    </a:cubicBezTo>
                    <a:cubicBezTo>
                      <a:pt x="1714" y="8358"/>
                      <a:pt x="3947" y="5436"/>
                      <a:pt x="7010" y="3648"/>
                    </a:cubicBezTo>
                    <a:lnTo>
                      <a:pt x="10851" y="1545"/>
                    </a:lnTo>
                    <a:cubicBezTo>
                      <a:pt x="12894" y="433"/>
                      <a:pt x="15202" y="-104"/>
                      <a:pt x="17526" y="-8"/>
                    </a:cubicBezTo>
                    <a:cubicBezTo>
                      <a:pt x="17543" y="1224"/>
                      <a:pt x="17697" y="2450"/>
                      <a:pt x="17984" y="3648"/>
                    </a:cubicBezTo>
                    <a:cubicBezTo>
                      <a:pt x="19058" y="8010"/>
                      <a:pt x="21453" y="11936"/>
                      <a:pt x="24842" y="14888"/>
                    </a:cubicBezTo>
                    <a:lnTo>
                      <a:pt x="46517" y="34444"/>
                    </a:lnTo>
                    <a:close/>
                    <a:moveTo>
                      <a:pt x="51546" y="71181"/>
                    </a:moveTo>
                    <a:cubicBezTo>
                      <a:pt x="51698" y="69138"/>
                      <a:pt x="51219" y="67096"/>
                      <a:pt x="50174" y="65333"/>
                    </a:cubicBezTo>
                    <a:lnTo>
                      <a:pt x="22831" y="16533"/>
                    </a:lnTo>
                    <a:cubicBezTo>
                      <a:pt x="21848" y="14744"/>
                      <a:pt x="20393" y="13258"/>
                      <a:pt x="18624" y="12237"/>
                    </a:cubicBezTo>
                    <a:cubicBezTo>
                      <a:pt x="18136" y="11995"/>
                      <a:pt x="17610" y="11840"/>
                      <a:pt x="17069" y="11781"/>
                    </a:cubicBezTo>
                    <a:cubicBezTo>
                      <a:pt x="16886" y="11781"/>
                      <a:pt x="16796" y="11871"/>
                      <a:pt x="16703" y="11871"/>
                    </a:cubicBezTo>
                    <a:lnTo>
                      <a:pt x="12863" y="14065"/>
                    </a:lnTo>
                    <a:cubicBezTo>
                      <a:pt x="12588" y="14157"/>
                      <a:pt x="12405" y="14523"/>
                      <a:pt x="12314" y="14979"/>
                    </a:cubicBezTo>
                    <a:cubicBezTo>
                      <a:pt x="11855" y="17314"/>
                      <a:pt x="12313" y="19735"/>
                      <a:pt x="13593" y="21741"/>
                    </a:cubicBezTo>
                    <a:lnTo>
                      <a:pt x="40846" y="70450"/>
                    </a:lnTo>
                    <a:cubicBezTo>
                      <a:pt x="43041" y="74289"/>
                      <a:pt x="46241" y="75659"/>
                      <a:pt x="47066" y="75111"/>
                    </a:cubicBezTo>
                    <a:lnTo>
                      <a:pt x="50815" y="73009"/>
                    </a:lnTo>
                    <a:cubicBezTo>
                      <a:pt x="51286" y="72517"/>
                      <a:pt x="51548" y="71862"/>
                      <a:pt x="51545" y="7118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8" name="Google Shape;3178;g202bce14778_1_0"/>
              <p:cNvSpPr/>
              <p:nvPr/>
            </p:nvSpPr>
            <p:spPr>
              <a:xfrm>
                <a:off x="8725246" y="4103754"/>
                <a:ext cx="28990" cy="34452"/>
              </a:xfrm>
              <a:custGeom>
                <a:rect b="b" l="l" r="r" t="t"/>
                <a:pathLst>
                  <a:path extrusionOk="0" h="34452" w="28990">
                    <a:moveTo>
                      <a:pt x="16064" y="10765"/>
                    </a:moveTo>
                    <a:lnTo>
                      <a:pt x="29324" y="34433"/>
                    </a:lnTo>
                    <a:lnTo>
                      <a:pt x="7650" y="14877"/>
                    </a:lnTo>
                    <a:cubicBezTo>
                      <a:pt x="4261" y="11925"/>
                      <a:pt x="1866" y="8000"/>
                      <a:pt x="792" y="3637"/>
                    </a:cubicBezTo>
                    <a:cubicBezTo>
                      <a:pt x="504" y="2439"/>
                      <a:pt x="351" y="1213"/>
                      <a:pt x="334" y="-19"/>
                    </a:cubicBezTo>
                    <a:cubicBezTo>
                      <a:pt x="2516" y="96"/>
                      <a:pt x="4658" y="623"/>
                      <a:pt x="6644" y="1535"/>
                    </a:cubicBezTo>
                    <a:cubicBezTo>
                      <a:pt x="10643" y="3592"/>
                      <a:pt x="13927" y="6810"/>
                      <a:pt x="16064" y="107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9" name="Google Shape;3179;g202bce14778_1_0"/>
              <p:cNvSpPr/>
              <p:nvPr/>
            </p:nvSpPr>
            <p:spPr>
              <a:xfrm>
                <a:off x="8693330" y="4350217"/>
                <a:ext cx="45996" cy="70833"/>
              </a:xfrm>
              <a:custGeom>
                <a:rect b="b" l="l" r="r" t="t"/>
                <a:pathLst>
                  <a:path extrusionOk="0" h="70833" w="45996">
                    <a:moveTo>
                      <a:pt x="46241" y="51163"/>
                    </a:moveTo>
                    <a:cubicBezTo>
                      <a:pt x="47209" y="60793"/>
                      <a:pt x="40182" y="69384"/>
                      <a:pt x="30546" y="70351"/>
                    </a:cubicBezTo>
                    <a:cubicBezTo>
                      <a:pt x="30534" y="70352"/>
                      <a:pt x="30523" y="70353"/>
                      <a:pt x="30512" y="70354"/>
                    </a:cubicBezTo>
                    <a:cubicBezTo>
                      <a:pt x="28949" y="70687"/>
                      <a:pt x="27354" y="70840"/>
                      <a:pt x="25757" y="70811"/>
                    </a:cubicBezTo>
                    <a:cubicBezTo>
                      <a:pt x="22730" y="70868"/>
                      <a:pt x="19729" y="70243"/>
                      <a:pt x="16977" y="68983"/>
                    </a:cubicBezTo>
                    <a:cubicBezTo>
                      <a:pt x="12682" y="67106"/>
                      <a:pt x="9529" y="63311"/>
                      <a:pt x="8472" y="58748"/>
                    </a:cubicBezTo>
                    <a:lnTo>
                      <a:pt x="334" y="17715"/>
                    </a:lnTo>
                    <a:lnTo>
                      <a:pt x="3351" y="10131"/>
                    </a:lnTo>
                    <a:cubicBezTo>
                      <a:pt x="5770" y="4868"/>
                      <a:pt x="10692" y="1187"/>
                      <a:pt x="16428" y="353"/>
                    </a:cubicBezTo>
                    <a:cubicBezTo>
                      <a:pt x="18028" y="73"/>
                      <a:pt x="19652" y="-49"/>
                      <a:pt x="21275" y="-13"/>
                    </a:cubicBezTo>
                    <a:lnTo>
                      <a:pt x="31426" y="353"/>
                    </a:lnTo>
                    <a:cubicBezTo>
                      <a:pt x="34798" y="2289"/>
                      <a:pt x="37166" y="5588"/>
                      <a:pt x="37920" y="9399"/>
                    </a:cubicBezTo>
                    <a:close/>
                    <a:moveTo>
                      <a:pt x="28135" y="58748"/>
                    </a:moveTo>
                    <a:cubicBezTo>
                      <a:pt x="32524" y="57834"/>
                      <a:pt x="34902" y="55001"/>
                      <a:pt x="34627" y="53540"/>
                    </a:cubicBezTo>
                    <a:lnTo>
                      <a:pt x="26214" y="11776"/>
                    </a:lnTo>
                    <a:cubicBezTo>
                      <a:pt x="26031" y="10587"/>
                      <a:pt x="23744" y="9217"/>
                      <a:pt x="20636" y="9217"/>
                    </a:cubicBezTo>
                    <a:cubicBezTo>
                      <a:pt x="19836" y="9223"/>
                      <a:pt x="19039" y="9315"/>
                      <a:pt x="18258" y="9491"/>
                    </a:cubicBezTo>
                    <a:cubicBezTo>
                      <a:pt x="13868" y="10314"/>
                      <a:pt x="11490" y="13146"/>
                      <a:pt x="11765" y="14700"/>
                    </a:cubicBezTo>
                    <a:lnTo>
                      <a:pt x="20178" y="56463"/>
                    </a:lnTo>
                    <a:cubicBezTo>
                      <a:pt x="20270" y="57104"/>
                      <a:pt x="21001" y="57743"/>
                      <a:pt x="22007" y="58200"/>
                    </a:cubicBezTo>
                    <a:cubicBezTo>
                      <a:pt x="23937" y="59038"/>
                      <a:pt x="26087" y="59231"/>
                      <a:pt x="28135" y="587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0" name="Google Shape;3180;g202bce14778_1_0"/>
              <p:cNvSpPr/>
              <p:nvPr/>
            </p:nvSpPr>
            <p:spPr>
              <a:xfrm>
                <a:off x="8685657" y="4117332"/>
                <a:ext cx="47578" cy="92887"/>
              </a:xfrm>
              <a:custGeom>
                <a:rect b="b" l="l" r="r" t="t"/>
                <a:pathLst>
                  <a:path extrusionOk="0" h="92887" w="47578">
                    <a:moveTo>
                      <a:pt x="47238" y="69656"/>
                    </a:moveTo>
                    <a:cubicBezTo>
                      <a:pt x="48341" y="74015"/>
                      <a:pt x="48086" y="78606"/>
                      <a:pt x="46508" y="82816"/>
                    </a:cubicBezTo>
                    <a:cubicBezTo>
                      <a:pt x="44966" y="87120"/>
                      <a:pt x="41413" y="90397"/>
                      <a:pt x="36997" y="91589"/>
                    </a:cubicBezTo>
                    <a:lnTo>
                      <a:pt x="32699" y="92594"/>
                    </a:lnTo>
                    <a:cubicBezTo>
                      <a:pt x="31764" y="92776"/>
                      <a:pt x="30814" y="92868"/>
                      <a:pt x="29863" y="92869"/>
                    </a:cubicBezTo>
                    <a:cubicBezTo>
                      <a:pt x="21661" y="92005"/>
                      <a:pt x="15061" y="85746"/>
                      <a:pt x="13768" y="77607"/>
                    </a:cubicBezTo>
                    <a:lnTo>
                      <a:pt x="13768" y="77515"/>
                    </a:lnTo>
                    <a:lnTo>
                      <a:pt x="965" y="23141"/>
                    </a:lnTo>
                    <a:cubicBezTo>
                      <a:pt x="965" y="22958"/>
                      <a:pt x="874" y="22775"/>
                      <a:pt x="874" y="22592"/>
                    </a:cubicBezTo>
                    <a:cubicBezTo>
                      <a:pt x="-312" y="17439"/>
                      <a:pt x="471" y="12029"/>
                      <a:pt x="3068" y="7422"/>
                    </a:cubicBezTo>
                    <a:cubicBezTo>
                      <a:pt x="4840" y="4326"/>
                      <a:pt x="7823" y="2107"/>
                      <a:pt x="11299" y="1299"/>
                    </a:cubicBezTo>
                    <a:lnTo>
                      <a:pt x="15506" y="294"/>
                    </a:lnTo>
                    <a:cubicBezTo>
                      <a:pt x="17909" y="-244"/>
                      <a:pt x="20415" y="-86"/>
                      <a:pt x="22730" y="752"/>
                    </a:cubicBezTo>
                    <a:cubicBezTo>
                      <a:pt x="22252" y="5328"/>
                      <a:pt x="23245" y="9937"/>
                      <a:pt x="25565" y="13911"/>
                    </a:cubicBezTo>
                    <a:lnTo>
                      <a:pt x="40381" y="40413"/>
                    </a:lnTo>
                    <a:close/>
                    <a:moveTo>
                      <a:pt x="35442" y="78430"/>
                    </a:moveTo>
                    <a:cubicBezTo>
                      <a:pt x="36139" y="76492"/>
                      <a:pt x="36234" y="74390"/>
                      <a:pt x="35716" y="72398"/>
                    </a:cubicBezTo>
                    <a:lnTo>
                      <a:pt x="22913" y="18023"/>
                    </a:lnTo>
                    <a:cubicBezTo>
                      <a:pt x="21907" y="13728"/>
                      <a:pt x="19255" y="11717"/>
                      <a:pt x="18249" y="11810"/>
                    </a:cubicBezTo>
                    <a:lnTo>
                      <a:pt x="13951" y="12815"/>
                    </a:lnTo>
                    <a:cubicBezTo>
                      <a:pt x="13610" y="13012"/>
                      <a:pt x="13326" y="13296"/>
                      <a:pt x="13129" y="13637"/>
                    </a:cubicBezTo>
                    <a:cubicBezTo>
                      <a:pt x="12115" y="15746"/>
                      <a:pt x="11920" y="18155"/>
                      <a:pt x="12580" y="20399"/>
                    </a:cubicBezTo>
                    <a:lnTo>
                      <a:pt x="25382" y="74866"/>
                    </a:lnTo>
                    <a:cubicBezTo>
                      <a:pt x="26388" y="79160"/>
                      <a:pt x="29223" y="81080"/>
                      <a:pt x="30046" y="80987"/>
                    </a:cubicBezTo>
                    <a:lnTo>
                      <a:pt x="34253" y="79982"/>
                    </a:lnTo>
                    <a:cubicBezTo>
                      <a:pt x="34619" y="79892"/>
                      <a:pt x="35076" y="79435"/>
                      <a:pt x="35442" y="784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1" name="Google Shape;3181;g202bce14778_1_0"/>
              <p:cNvSpPr/>
              <p:nvPr/>
            </p:nvSpPr>
            <p:spPr>
              <a:xfrm>
                <a:off x="8664815" y="4311890"/>
                <a:ext cx="63631" cy="57066"/>
              </a:xfrm>
              <a:custGeom>
                <a:rect b="b" l="l" r="r" t="t"/>
                <a:pathLst>
                  <a:path extrusionOk="0" h="57066" w="63631">
                    <a:moveTo>
                      <a:pt x="40280" y="13366"/>
                    </a:moveTo>
                    <a:lnTo>
                      <a:pt x="63966" y="38771"/>
                    </a:lnTo>
                    <a:lnTo>
                      <a:pt x="59942" y="38680"/>
                    </a:lnTo>
                    <a:cubicBezTo>
                      <a:pt x="55287" y="35846"/>
                      <a:pt x="49714" y="34929"/>
                      <a:pt x="44396" y="36121"/>
                    </a:cubicBezTo>
                    <a:cubicBezTo>
                      <a:pt x="34772" y="37121"/>
                      <a:pt x="27753" y="45686"/>
                      <a:pt x="28666" y="55312"/>
                    </a:cubicBezTo>
                    <a:lnTo>
                      <a:pt x="28849" y="56042"/>
                    </a:lnTo>
                    <a:lnTo>
                      <a:pt x="28392" y="57047"/>
                    </a:lnTo>
                    <a:lnTo>
                      <a:pt x="9096" y="36395"/>
                    </a:lnTo>
                    <a:lnTo>
                      <a:pt x="12572" y="36304"/>
                    </a:lnTo>
                    <a:lnTo>
                      <a:pt x="3243" y="26342"/>
                    </a:lnTo>
                    <a:cubicBezTo>
                      <a:pt x="-1654" y="19648"/>
                      <a:pt x="-224" y="10259"/>
                      <a:pt x="6444" y="5324"/>
                    </a:cubicBezTo>
                    <a:cubicBezTo>
                      <a:pt x="9636" y="2235"/>
                      <a:pt x="13809" y="360"/>
                      <a:pt x="18240" y="23"/>
                    </a:cubicBezTo>
                    <a:cubicBezTo>
                      <a:pt x="21758" y="-276"/>
                      <a:pt x="25222" y="1034"/>
                      <a:pt x="27660" y="3587"/>
                    </a:cubicBezTo>
                    <a:lnTo>
                      <a:pt x="40280" y="17112"/>
                    </a:lnTo>
                    <a:close/>
                    <a:moveTo>
                      <a:pt x="37994" y="28261"/>
                    </a:moveTo>
                    <a:lnTo>
                      <a:pt x="20801" y="9893"/>
                    </a:lnTo>
                    <a:cubicBezTo>
                      <a:pt x="19795" y="8796"/>
                      <a:pt x="16046" y="9162"/>
                      <a:pt x="12845" y="12178"/>
                    </a:cubicBezTo>
                    <a:cubicBezTo>
                      <a:pt x="11294" y="13565"/>
                      <a:pt x="10181" y="15376"/>
                      <a:pt x="9645" y="17387"/>
                    </a:cubicBezTo>
                    <a:cubicBezTo>
                      <a:pt x="9384" y="18252"/>
                      <a:pt x="9518" y="19188"/>
                      <a:pt x="10011" y="19946"/>
                    </a:cubicBezTo>
                    <a:lnTo>
                      <a:pt x="25556" y="36578"/>
                    </a:lnTo>
                    <a:cubicBezTo>
                      <a:pt x="28921" y="32787"/>
                      <a:pt x="33203" y="29923"/>
                      <a:pt x="37994" y="2826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2" name="Google Shape;3182;g202bce14778_1_0"/>
              <p:cNvSpPr/>
              <p:nvPr/>
            </p:nvSpPr>
            <p:spPr>
              <a:xfrm>
                <a:off x="8707936" y="4118103"/>
                <a:ext cx="17767" cy="39660"/>
              </a:xfrm>
              <a:custGeom>
                <a:rect b="b" l="l" r="r" t="t"/>
                <a:pathLst>
                  <a:path extrusionOk="0" h="39660" w="17767">
                    <a:moveTo>
                      <a:pt x="18102" y="39642"/>
                    </a:moveTo>
                    <a:lnTo>
                      <a:pt x="3286" y="13140"/>
                    </a:lnTo>
                    <a:cubicBezTo>
                      <a:pt x="966" y="9166"/>
                      <a:pt x="-27" y="4557"/>
                      <a:pt x="451" y="-19"/>
                    </a:cubicBezTo>
                    <a:cubicBezTo>
                      <a:pt x="6552" y="2568"/>
                      <a:pt x="10972" y="8011"/>
                      <a:pt x="12248" y="145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3" name="Google Shape;3183;g202bce14778_1_0"/>
              <p:cNvSpPr/>
              <p:nvPr/>
            </p:nvSpPr>
            <p:spPr>
              <a:xfrm>
                <a:off x="8693067" y="4347520"/>
                <a:ext cx="31355" cy="20431"/>
              </a:xfrm>
              <a:custGeom>
                <a:rect b="b" l="l" r="r" t="t"/>
                <a:pathLst>
                  <a:path extrusionOk="0" h="20431" w="31355">
                    <a:moveTo>
                      <a:pt x="31689" y="3050"/>
                    </a:moveTo>
                    <a:lnTo>
                      <a:pt x="21539" y="2684"/>
                    </a:lnTo>
                    <a:cubicBezTo>
                      <a:pt x="19915" y="2647"/>
                      <a:pt x="18291" y="2770"/>
                      <a:pt x="16692" y="3050"/>
                    </a:cubicBezTo>
                    <a:cubicBezTo>
                      <a:pt x="10956" y="3884"/>
                      <a:pt x="6034" y="7564"/>
                      <a:pt x="3615" y="12828"/>
                    </a:cubicBezTo>
                    <a:lnTo>
                      <a:pt x="597" y="20412"/>
                    </a:lnTo>
                    <a:lnTo>
                      <a:pt x="414" y="19682"/>
                    </a:lnTo>
                    <a:cubicBezTo>
                      <a:pt x="-500" y="10056"/>
                      <a:pt x="6520" y="1491"/>
                      <a:pt x="16144" y="491"/>
                    </a:cubicBezTo>
                    <a:cubicBezTo>
                      <a:pt x="21461" y="-702"/>
                      <a:pt x="27035" y="216"/>
                      <a:pt x="31689" y="305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4" name="Google Shape;3184;g202bce14778_1_0"/>
              <p:cNvSpPr/>
              <p:nvPr/>
            </p:nvSpPr>
            <p:spPr>
              <a:xfrm>
                <a:off x="8662140" y="4309370"/>
                <a:ext cx="42621" cy="38933"/>
              </a:xfrm>
              <a:custGeom>
                <a:rect b="b" l="l" r="r" t="t"/>
                <a:pathLst>
                  <a:path extrusionOk="0" h="38933" w="42621">
                    <a:moveTo>
                      <a:pt x="42955" y="15885"/>
                    </a:moveTo>
                    <a:lnTo>
                      <a:pt x="42955" y="19631"/>
                    </a:lnTo>
                    <a:lnTo>
                      <a:pt x="30335" y="6107"/>
                    </a:lnTo>
                    <a:cubicBezTo>
                      <a:pt x="27897" y="3554"/>
                      <a:pt x="24433" y="2243"/>
                      <a:pt x="20915" y="2542"/>
                    </a:cubicBezTo>
                    <a:cubicBezTo>
                      <a:pt x="16485" y="2880"/>
                      <a:pt x="12311" y="4755"/>
                      <a:pt x="9119" y="7843"/>
                    </a:cubicBezTo>
                    <a:cubicBezTo>
                      <a:pt x="2450" y="12778"/>
                      <a:pt x="1020" y="22168"/>
                      <a:pt x="5918" y="28861"/>
                    </a:cubicBezTo>
                    <a:lnTo>
                      <a:pt x="15246" y="38823"/>
                    </a:lnTo>
                    <a:lnTo>
                      <a:pt x="11770" y="38914"/>
                    </a:lnTo>
                    <a:lnTo>
                      <a:pt x="3997" y="30598"/>
                    </a:lnTo>
                    <a:cubicBezTo>
                      <a:pt x="876" y="27089"/>
                      <a:pt x="-351" y="22287"/>
                      <a:pt x="705" y="17713"/>
                    </a:cubicBezTo>
                    <a:cubicBezTo>
                      <a:pt x="1620" y="13200"/>
                      <a:pt x="3960" y="9100"/>
                      <a:pt x="7381" y="6015"/>
                    </a:cubicBezTo>
                    <a:cubicBezTo>
                      <a:pt x="11198" y="2269"/>
                      <a:pt x="16298" y="113"/>
                      <a:pt x="21647" y="-16"/>
                    </a:cubicBezTo>
                    <a:cubicBezTo>
                      <a:pt x="25613" y="-92"/>
                      <a:pt x="29428" y="1500"/>
                      <a:pt x="32163" y="43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5" name="Google Shape;3185;g202bce14778_1_0"/>
              <p:cNvSpPr/>
              <p:nvPr/>
            </p:nvSpPr>
            <p:spPr>
              <a:xfrm>
                <a:off x="8563472" y="4256918"/>
                <a:ext cx="141289" cy="91476"/>
              </a:xfrm>
              <a:custGeom>
                <a:rect b="b" l="l" r="r" t="t"/>
                <a:pathLst>
                  <a:path extrusionOk="0" h="91476" w="141289">
                    <a:moveTo>
                      <a:pt x="141623" y="803"/>
                    </a:moveTo>
                    <a:lnTo>
                      <a:pt x="141623" y="68338"/>
                    </a:lnTo>
                    <a:lnTo>
                      <a:pt x="130832" y="56823"/>
                    </a:lnTo>
                    <a:cubicBezTo>
                      <a:pt x="128097" y="53953"/>
                      <a:pt x="124281" y="52361"/>
                      <a:pt x="120316" y="52436"/>
                    </a:cubicBezTo>
                    <a:cubicBezTo>
                      <a:pt x="114967" y="52566"/>
                      <a:pt x="109867" y="54722"/>
                      <a:pt x="106049" y="58468"/>
                    </a:cubicBezTo>
                    <a:cubicBezTo>
                      <a:pt x="102629" y="61553"/>
                      <a:pt x="100289" y="65653"/>
                      <a:pt x="99373" y="70166"/>
                    </a:cubicBezTo>
                    <a:cubicBezTo>
                      <a:pt x="98318" y="74740"/>
                      <a:pt x="99545" y="79542"/>
                      <a:pt x="102666" y="83051"/>
                    </a:cubicBezTo>
                    <a:lnTo>
                      <a:pt x="110438" y="91367"/>
                    </a:lnTo>
                    <a:lnTo>
                      <a:pt x="100379" y="91458"/>
                    </a:lnTo>
                    <a:lnTo>
                      <a:pt x="89954" y="91458"/>
                    </a:lnTo>
                    <a:lnTo>
                      <a:pt x="89863" y="64042"/>
                    </a:lnTo>
                    <a:cubicBezTo>
                      <a:pt x="89714" y="59654"/>
                      <a:pt x="87556" y="55578"/>
                      <a:pt x="84010" y="52985"/>
                    </a:cubicBezTo>
                    <a:cubicBezTo>
                      <a:pt x="80119" y="50036"/>
                      <a:pt x="75359" y="48461"/>
                      <a:pt x="70475" y="48506"/>
                    </a:cubicBezTo>
                    <a:cubicBezTo>
                      <a:pt x="60826" y="47553"/>
                      <a:pt x="52232" y="54597"/>
                      <a:pt x="51278" y="64239"/>
                    </a:cubicBezTo>
                    <a:cubicBezTo>
                      <a:pt x="51275" y="64265"/>
                      <a:pt x="51273" y="64291"/>
                      <a:pt x="51270" y="64316"/>
                    </a:cubicBezTo>
                    <a:lnTo>
                      <a:pt x="51453" y="91458"/>
                    </a:lnTo>
                    <a:lnTo>
                      <a:pt x="31426" y="91458"/>
                    </a:lnTo>
                    <a:lnTo>
                      <a:pt x="39291" y="83051"/>
                    </a:lnTo>
                    <a:cubicBezTo>
                      <a:pt x="42399" y="79534"/>
                      <a:pt x="43654" y="74754"/>
                      <a:pt x="42675" y="70165"/>
                    </a:cubicBezTo>
                    <a:cubicBezTo>
                      <a:pt x="41723" y="65645"/>
                      <a:pt x="39352" y="61547"/>
                      <a:pt x="35906" y="58468"/>
                    </a:cubicBezTo>
                    <a:cubicBezTo>
                      <a:pt x="32573" y="55267"/>
                      <a:pt x="28320" y="53189"/>
                      <a:pt x="23744" y="52528"/>
                    </a:cubicBezTo>
                    <a:cubicBezTo>
                      <a:pt x="19090" y="51847"/>
                      <a:pt x="14394" y="53445"/>
                      <a:pt x="11123" y="56822"/>
                    </a:cubicBezTo>
                    <a:lnTo>
                      <a:pt x="334" y="68338"/>
                    </a:lnTo>
                    <a:lnTo>
                      <a:pt x="334" y="803"/>
                    </a:lnTo>
                    <a:lnTo>
                      <a:pt x="33712" y="803"/>
                    </a:lnTo>
                    <a:cubicBezTo>
                      <a:pt x="36149" y="1664"/>
                      <a:pt x="38718" y="2097"/>
                      <a:pt x="41303" y="2083"/>
                    </a:cubicBezTo>
                    <a:lnTo>
                      <a:pt x="42217" y="2082"/>
                    </a:lnTo>
                    <a:lnTo>
                      <a:pt x="98093" y="72"/>
                    </a:lnTo>
                    <a:cubicBezTo>
                      <a:pt x="98340" y="87"/>
                      <a:pt x="98588" y="56"/>
                      <a:pt x="98824" y="-19"/>
                    </a:cubicBezTo>
                    <a:lnTo>
                      <a:pt x="98916" y="-19"/>
                    </a:lnTo>
                    <a:cubicBezTo>
                      <a:pt x="100927" y="-22"/>
                      <a:pt x="102927" y="255"/>
                      <a:pt x="104861" y="803"/>
                    </a:cubicBezTo>
                    <a:close/>
                    <a:moveTo>
                      <a:pt x="129735" y="44943"/>
                    </a:moveTo>
                    <a:lnTo>
                      <a:pt x="129735" y="12683"/>
                    </a:lnTo>
                    <a:lnTo>
                      <a:pt x="102300" y="12410"/>
                    </a:lnTo>
                    <a:cubicBezTo>
                      <a:pt x="101042" y="11953"/>
                      <a:pt x="99702" y="11766"/>
                      <a:pt x="98367" y="11861"/>
                    </a:cubicBezTo>
                    <a:lnTo>
                      <a:pt x="76419" y="12683"/>
                    </a:lnTo>
                    <a:lnTo>
                      <a:pt x="12222" y="12683"/>
                    </a:lnTo>
                    <a:lnTo>
                      <a:pt x="12222" y="44943"/>
                    </a:lnTo>
                    <a:cubicBezTo>
                      <a:pt x="15638" y="43540"/>
                      <a:pt x="19324" y="42916"/>
                      <a:pt x="23012" y="43115"/>
                    </a:cubicBezTo>
                    <a:cubicBezTo>
                      <a:pt x="30234" y="43636"/>
                      <a:pt x="37052" y="46639"/>
                      <a:pt x="42309" y="51614"/>
                    </a:cubicBezTo>
                    <a:cubicBezTo>
                      <a:pt x="43446" y="54116"/>
                      <a:pt x="46398" y="55222"/>
                      <a:pt x="48902" y="54085"/>
                    </a:cubicBezTo>
                    <a:cubicBezTo>
                      <a:pt x="51405" y="52948"/>
                      <a:pt x="52512" y="49998"/>
                      <a:pt x="51374" y="47497"/>
                    </a:cubicBezTo>
                    <a:cubicBezTo>
                      <a:pt x="51163" y="47032"/>
                      <a:pt x="50881" y="46602"/>
                      <a:pt x="50538" y="46222"/>
                    </a:cubicBezTo>
                    <a:cubicBezTo>
                      <a:pt x="56144" y="41599"/>
                      <a:pt x="63206" y="39107"/>
                      <a:pt x="70475" y="39185"/>
                    </a:cubicBezTo>
                    <a:lnTo>
                      <a:pt x="70658" y="39185"/>
                    </a:lnTo>
                    <a:cubicBezTo>
                      <a:pt x="77828" y="39085"/>
                      <a:pt x="84809" y="41476"/>
                      <a:pt x="90412" y="45948"/>
                    </a:cubicBezTo>
                    <a:cubicBezTo>
                      <a:pt x="93187" y="48279"/>
                      <a:pt x="95432" y="51177"/>
                      <a:pt x="96996" y="54447"/>
                    </a:cubicBezTo>
                    <a:cubicBezTo>
                      <a:pt x="97839" y="53436"/>
                      <a:pt x="98756" y="52489"/>
                      <a:pt x="99739" y="51614"/>
                    </a:cubicBezTo>
                    <a:cubicBezTo>
                      <a:pt x="104951" y="46626"/>
                      <a:pt x="111745" y="43620"/>
                      <a:pt x="118944" y="43115"/>
                    </a:cubicBezTo>
                    <a:cubicBezTo>
                      <a:pt x="122632" y="42916"/>
                      <a:pt x="126319" y="43540"/>
                      <a:pt x="129735" y="449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6" name="Google Shape;3186;g202bce14778_1_0"/>
              <p:cNvSpPr/>
              <p:nvPr/>
            </p:nvSpPr>
            <p:spPr>
              <a:xfrm>
                <a:off x="8655561" y="4125414"/>
                <a:ext cx="44488" cy="92481"/>
              </a:xfrm>
              <a:custGeom>
                <a:rect b="b" l="l" r="r" t="t"/>
                <a:pathLst>
                  <a:path extrusionOk="0" h="92481" w="44488">
                    <a:moveTo>
                      <a:pt x="43864" y="69525"/>
                    </a:moveTo>
                    <a:cubicBezTo>
                      <a:pt x="46937" y="78328"/>
                      <a:pt x="42379" y="87967"/>
                      <a:pt x="33622" y="91183"/>
                    </a:cubicBezTo>
                    <a:lnTo>
                      <a:pt x="29324" y="92189"/>
                    </a:lnTo>
                    <a:cubicBezTo>
                      <a:pt x="28390" y="92375"/>
                      <a:pt x="27441" y="92466"/>
                      <a:pt x="26488" y="92462"/>
                    </a:cubicBezTo>
                    <a:cubicBezTo>
                      <a:pt x="24683" y="92473"/>
                      <a:pt x="22899" y="92066"/>
                      <a:pt x="21276" y="91274"/>
                    </a:cubicBezTo>
                    <a:lnTo>
                      <a:pt x="23288" y="89630"/>
                    </a:lnTo>
                    <a:lnTo>
                      <a:pt x="18806" y="84970"/>
                    </a:lnTo>
                    <a:cubicBezTo>
                      <a:pt x="16484" y="82558"/>
                      <a:pt x="14871" y="79555"/>
                      <a:pt x="14142" y="76288"/>
                    </a:cubicBezTo>
                    <a:lnTo>
                      <a:pt x="13411" y="73181"/>
                    </a:lnTo>
                    <a:lnTo>
                      <a:pt x="9570" y="73729"/>
                    </a:lnTo>
                    <a:lnTo>
                      <a:pt x="3900" y="49421"/>
                    </a:lnTo>
                    <a:lnTo>
                      <a:pt x="1979" y="20633"/>
                    </a:lnTo>
                    <a:cubicBezTo>
                      <a:pt x="1832" y="18123"/>
                      <a:pt x="1276" y="15654"/>
                      <a:pt x="334" y="13323"/>
                    </a:cubicBezTo>
                    <a:lnTo>
                      <a:pt x="3077" y="8936"/>
                    </a:lnTo>
                    <a:cubicBezTo>
                      <a:pt x="4046" y="7328"/>
                      <a:pt x="5481" y="6053"/>
                      <a:pt x="7192" y="5280"/>
                    </a:cubicBezTo>
                    <a:lnTo>
                      <a:pt x="18441" y="-19"/>
                    </a:lnTo>
                    <a:cubicBezTo>
                      <a:pt x="19778" y="350"/>
                      <a:pt x="21044" y="936"/>
                      <a:pt x="22190" y="1716"/>
                    </a:cubicBezTo>
                    <a:cubicBezTo>
                      <a:pt x="26656" y="4692"/>
                      <a:pt x="29801" y="9275"/>
                      <a:pt x="30969" y="14511"/>
                    </a:cubicBezTo>
                    <a:cubicBezTo>
                      <a:pt x="30970" y="14694"/>
                      <a:pt x="31060" y="14876"/>
                      <a:pt x="31060" y="15059"/>
                    </a:cubicBezTo>
                    <a:lnTo>
                      <a:pt x="43864" y="69434"/>
                    </a:lnTo>
                    <a:close/>
                    <a:moveTo>
                      <a:pt x="30877" y="79577"/>
                    </a:moveTo>
                    <a:cubicBezTo>
                      <a:pt x="31792" y="79394"/>
                      <a:pt x="33347" y="76288"/>
                      <a:pt x="32341" y="71993"/>
                    </a:cubicBezTo>
                    <a:lnTo>
                      <a:pt x="19538" y="17618"/>
                    </a:lnTo>
                    <a:cubicBezTo>
                      <a:pt x="19111" y="15295"/>
                      <a:pt x="17841" y="13212"/>
                      <a:pt x="15972" y="11769"/>
                    </a:cubicBezTo>
                    <a:cubicBezTo>
                      <a:pt x="15664" y="11582"/>
                      <a:pt x="15322" y="11457"/>
                      <a:pt x="14966" y="11403"/>
                    </a:cubicBezTo>
                    <a:cubicBezTo>
                      <a:pt x="14917" y="11402"/>
                      <a:pt x="14876" y="11442"/>
                      <a:pt x="14875" y="11491"/>
                    </a:cubicBezTo>
                    <a:cubicBezTo>
                      <a:pt x="14875" y="11492"/>
                      <a:pt x="14875" y="11494"/>
                      <a:pt x="14875" y="11495"/>
                    </a:cubicBezTo>
                    <a:lnTo>
                      <a:pt x="10576" y="12410"/>
                    </a:lnTo>
                    <a:cubicBezTo>
                      <a:pt x="9661" y="12683"/>
                      <a:pt x="8199" y="15791"/>
                      <a:pt x="9204" y="20085"/>
                    </a:cubicBezTo>
                    <a:lnTo>
                      <a:pt x="22008" y="74460"/>
                    </a:lnTo>
                    <a:cubicBezTo>
                      <a:pt x="22400" y="76470"/>
                      <a:pt x="23388" y="78317"/>
                      <a:pt x="24842" y="79760"/>
                    </a:cubicBezTo>
                    <a:cubicBezTo>
                      <a:pt x="25665" y="80400"/>
                      <a:pt x="26305" y="80674"/>
                      <a:pt x="26671" y="805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7" name="Google Shape;3187;g202bce14778_1_0"/>
              <p:cNvSpPr/>
              <p:nvPr/>
            </p:nvSpPr>
            <p:spPr>
              <a:xfrm>
                <a:off x="8641386" y="4119291"/>
                <a:ext cx="42799" cy="15811"/>
              </a:xfrm>
              <a:custGeom>
                <a:rect b="b" l="l" r="r" t="t"/>
                <a:pathLst>
                  <a:path extrusionOk="0" h="15811" w="42799">
                    <a:moveTo>
                      <a:pt x="43133" y="1169"/>
                    </a:moveTo>
                    <a:lnTo>
                      <a:pt x="32616" y="6104"/>
                    </a:lnTo>
                    <a:cubicBezTo>
                      <a:pt x="30557" y="5525"/>
                      <a:pt x="28382" y="5494"/>
                      <a:pt x="26306" y="6012"/>
                    </a:cubicBezTo>
                    <a:lnTo>
                      <a:pt x="22099" y="7017"/>
                    </a:lnTo>
                    <a:cubicBezTo>
                      <a:pt x="20689" y="13110"/>
                      <a:pt x="14604" y="16908"/>
                      <a:pt x="8507" y="15499"/>
                    </a:cubicBezTo>
                    <a:cubicBezTo>
                      <a:pt x="4956" y="14679"/>
                      <a:pt x="2018" y="12203"/>
                      <a:pt x="609" y="8845"/>
                    </a:cubicBezTo>
                    <a:lnTo>
                      <a:pt x="334" y="803"/>
                    </a:lnTo>
                    <a:lnTo>
                      <a:pt x="17526" y="-19"/>
                    </a:lnTo>
                    <a:lnTo>
                      <a:pt x="18716" y="7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8" name="Google Shape;3188;g202bce14778_1_0"/>
              <p:cNvSpPr/>
              <p:nvPr/>
            </p:nvSpPr>
            <p:spPr>
              <a:xfrm>
                <a:off x="8585694" y="4223013"/>
                <a:ext cx="94010" cy="34727"/>
              </a:xfrm>
              <a:custGeom>
                <a:rect b="b" l="l" r="r" t="t"/>
                <a:pathLst>
                  <a:path extrusionOk="0" h="34727" w="94010">
                    <a:moveTo>
                      <a:pt x="94344" y="18259"/>
                    </a:moveTo>
                    <a:cubicBezTo>
                      <a:pt x="94284" y="23991"/>
                      <a:pt x="90891" y="29165"/>
                      <a:pt x="85656" y="31510"/>
                    </a:cubicBezTo>
                    <a:cubicBezTo>
                      <a:pt x="82867" y="32916"/>
                      <a:pt x="79815" y="33725"/>
                      <a:pt x="76695" y="33886"/>
                    </a:cubicBezTo>
                    <a:lnTo>
                      <a:pt x="75780" y="33885"/>
                    </a:lnTo>
                    <a:lnTo>
                      <a:pt x="53924" y="34708"/>
                    </a:lnTo>
                    <a:lnTo>
                      <a:pt x="11490" y="34708"/>
                    </a:lnTo>
                    <a:cubicBezTo>
                      <a:pt x="5464" y="33064"/>
                      <a:pt x="1091" y="27856"/>
                      <a:pt x="516" y="21640"/>
                    </a:cubicBezTo>
                    <a:lnTo>
                      <a:pt x="334" y="17254"/>
                    </a:lnTo>
                    <a:cubicBezTo>
                      <a:pt x="311" y="13810"/>
                      <a:pt x="1584" y="10483"/>
                      <a:pt x="3900" y="7932"/>
                    </a:cubicBezTo>
                    <a:cubicBezTo>
                      <a:pt x="7812" y="3904"/>
                      <a:pt x="13189" y="1629"/>
                      <a:pt x="18806" y="1626"/>
                    </a:cubicBezTo>
                    <a:lnTo>
                      <a:pt x="46791" y="621"/>
                    </a:lnTo>
                    <a:lnTo>
                      <a:pt x="56667" y="621"/>
                    </a:lnTo>
                    <a:lnTo>
                      <a:pt x="56392" y="256"/>
                    </a:lnTo>
                    <a:lnTo>
                      <a:pt x="60965" y="73"/>
                    </a:lnTo>
                    <a:lnTo>
                      <a:pt x="60508" y="621"/>
                    </a:lnTo>
                    <a:lnTo>
                      <a:pt x="74500" y="712"/>
                    </a:lnTo>
                    <a:lnTo>
                      <a:pt x="74590" y="712"/>
                    </a:lnTo>
                    <a:cubicBezTo>
                      <a:pt x="76416" y="745"/>
                      <a:pt x="78236" y="499"/>
                      <a:pt x="79986" y="-19"/>
                    </a:cubicBezTo>
                    <a:cubicBezTo>
                      <a:pt x="83621" y="584"/>
                      <a:pt x="87013" y="2200"/>
                      <a:pt x="89771" y="4642"/>
                    </a:cubicBezTo>
                    <a:cubicBezTo>
                      <a:pt x="92383" y="7029"/>
                      <a:pt x="93958" y="10341"/>
                      <a:pt x="94160" y="13872"/>
                    </a:cubicBezTo>
                    <a:close/>
                    <a:moveTo>
                      <a:pt x="82455" y="18715"/>
                    </a:moveTo>
                    <a:lnTo>
                      <a:pt x="82272" y="14329"/>
                    </a:lnTo>
                    <a:cubicBezTo>
                      <a:pt x="82178" y="13932"/>
                      <a:pt x="81953" y="13578"/>
                      <a:pt x="81633" y="13324"/>
                    </a:cubicBezTo>
                    <a:cubicBezTo>
                      <a:pt x="79899" y="12013"/>
                      <a:pt x="77769" y="11335"/>
                      <a:pt x="75596" y="11404"/>
                    </a:cubicBezTo>
                    <a:cubicBezTo>
                      <a:pt x="75438" y="11381"/>
                      <a:pt x="75276" y="11413"/>
                      <a:pt x="75139" y="11497"/>
                    </a:cubicBezTo>
                    <a:lnTo>
                      <a:pt x="19172" y="13507"/>
                    </a:lnTo>
                    <a:cubicBezTo>
                      <a:pt x="16815" y="13464"/>
                      <a:pt x="14529" y="14313"/>
                      <a:pt x="12771" y="15883"/>
                    </a:cubicBezTo>
                    <a:cubicBezTo>
                      <a:pt x="12493" y="16119"/>
                      <a:pt x="12300" y="16440"/>
                      <a:pt x="12222" y="16796"/>
                    </a:cubicBezTo>
                    <a:lnTo>
                      <a:pt x="12405" y="21183"/>
                    </a:lnTo>
                    <a:cubicBezTo>
                      <a:pt x="12405" y="22188"/>
                      <a:pt x="15148" y="24290"/>
                      <a:pt x="19630" y="24107"/>
                    </a:cubicBezTo>
                    <a:lnTo>
                      <a:pt x="75505" y="22097"/>
                    </a:lnTo>
                    <a:cubicBezTo>
                      <a:pt x="77129" y="22050"/>
                      <a:pt x="78721" y="21644"/>
                      <a:pt x="80169" y="20909"/>
                    </a:cubicBezTo>
                    <a:cubicBezTo>
                      <a:pt x="81723" y="20086"/>
                      <a:pt x="82455" y="19081"/>
                      <a:pt x="82455" y="187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9" name="Google Shape;3189;g202bce14778_1_0"/>
              <p:cNvSpPr/>
              <p:nvPr/>
            </p:nvSpPr>
            <p:spPr>
              <a:xfrm>
                <a:off x="8664798" y="4198613"/>
                <a:ext cx="13717" cy="18093"/>
              </a:xfrm>
              <a:custGeom>
                <a:rect b="b" l="l" r="r" t="t"/>
                <a:pathLst>
                  <a:path extrusionOk="0" h="18093" w="13717">
                    <a:moveTo>
                      <a:pt x="9569" y="11770"/>
                    </a:moveTo>
                    <a:lnTo>
                      <a:pt x="14051" y="16430"/>
                    </a:lnTo>
                    <a:lnTo>
                      <a:pt x="12039" y="18075"/>
                    </a:lnTo>
                    <a:cubicBezTo>
                      <a:pt x="10402" y="17475"/>
                      <a:pt x="8907" y="16542"/>
                      <a:pt x="7650" y="15334"/>
                    </a:cubicBezTo>
                    <a:cubicBezTo>
                      <a:pt x="4400" y="12290"/>
                      <a:pt x="2139" y="8343"/>
                      <a:pt x="1156" y="4002"/>
                    </a:cubicBezTo>
                    <a:lnTo>
                      <a:pt x="334" y="530"/>
                    </a:lnTo>
                    <a:lnTo>
                      <a:pt x="4174" y="-19"/>
                    </a:lnTo>
                    <a:lnTo>
                      <a:pt x="4906" y="3088"/>
                    </a:lnTo>
                    <a:cubicBezTo>
                      <a:pt x="5634" y="6355"/>
                      <a:pt x="7248" y="9358"/>
                      <a:pt x="9570" y="117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0" name="Google Shape;3190;g202bce14778_1_0"/>
              <p:cNvSpPr/>
              <p:nvPr/>
            </p:nvSpPr>
            <p:spPr>
              <a:xfrm>
                <a:off x="8646325" y="4199162"/>
                <a:ext cx="30179" cy="23942"/>
              </a:xfrm>
              <a:custGeom>
                <a:rect b="b" l="l" r="r" t="t"/>
                <a:pathLst>
                  <a:path extrusionOk="0" h="23942" w="30179">
                    <a:moveTo>
                      <a:pt x="30513" y="17526"/>
                    </a:moveTo>
                    <a:lnTo>
                      <a:pt x="27495" y="19994"/>
                    </a:lnTo>
                    <a:cubicBezTo>
                      <a:pt x="25114" y="21883"/>
                      <a:pt x="22329" y="23197"/>
                      <a:pt x="19356" y="23832"/>
                    </a:cubicBezTo>
                    <a:cubicBezTo>
                      <a:pt x="17612" y="23477"/>
                      <a:pt x="15828" y="23354"/>
                      <a:pt x="14052" y="23466"/>
                    </a:cubicBezTo>
                    <a:lnTo>
                      <a:pt x="334" y="23924"/>
                    </a:lnTo>
                    <a:lnTo>
                      <a:pt x="1522" y="22461"/>
                    </a:lnTo>
                    <a:cubicBezTo>
                      <a:pt x="10611" y="20553"/>
                      <a:pt x="16530" y="11763"/>
                      <a:pt x="14875" y="2631"/>
                    </a:cubicBezTo>
                    <a:lnTo>
                      <a:pt x="14783" y="620"/>
                    </a:lnTo>
                    <a:lnTo>
                      <a:pt x="18807" y="-19"/>
                    </a:lnTo>
                    <a:lnTo>
                      <a:pt x="19630" y="3453"/>
                    </a:lnTo>
                    <a:cubicBezTo>
                      <a:pt x="20612" y="7794"/>
                      <a:pt x="22874" y="11741"/>
                      <a:pt x="26123" y="14785"/>
                    </a:cubicBezTo>
                    <a:cubicBezTo>
                      <a:pt x="27380" y="15993"/>
                      <a:pt x="28875" y="16927"/>
                      <a:pt x="30513" y="1752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1" name="Google Shape;3191;g202bce14778_1_0"/>
              <p:cNvSpPr/>
              <p:nvPr/>
            </p:nvSpPr>
            <p:spPr>
              <a:xfrm>
                <a:off x="8581683" y="4080147"/>
                <a:ext cx="92969" cy="46820"/>
              </a:xfrm>
              <a:custGeom>
                <a:rect b="b" l="l" r="r" t="t"/>
                <a:pathLst>
                  <a:path extrusionOk="0" h="46820" w="92969">
                    <a:moveTo>
                      <a:pt x="93233" y="15729"/>
                    </a:moveTo>
                    <a:cubicBezTo>
                      <a:pt x="94075" y="25113"/>
                      <a:pt x="87243" y="33443"/>
                      <a:pt x="77870" y="34463"/>
                    </a:cubicBezTo>
                    <a:lnTo>
                      <a:pt x="50069" y="40495"/>
                    </a:lnTo>
                    <a:lnTo>
                      <a:pt x="28030" y="41501"/>
                    </a:lnTo>
                    <a:lnTo>
                      <a:pt x="28030" y="45155"/>
                    </a:lnTo>
                    <a:lnTo>
                      <a:pt x="23183" y="46252"/>
                    </a:lnTo>
                    <a:cubicBezTo>
                      <a:pt x="22070" y="46517"/>
                      <a:pt x="20939" y="46700"/>
                      <a:pt x="19800" y="46801"/>
                    </a:cubicBezTo>
                    <a:lnTo>
                      <a:pt x="18794" y="42048"/>
                    </a:lnTo>
                    <a:cubicBezTo>
                      <a:pt x="15665" y="42500"/>
                      <a:pt x="12670" y="43623"/>
                      <a:pt x="10015" y="45338"/>
                    </a:cubicBezTo>
                    <a:cubicBezTo>
                      <a:pt x="9115" y="44973"/>
                      <a:pt x="8257" y="44513"/>
                      <a:pt x="7455" y="43967"/>
                    </a:cubicBezTo>
                    <a:cubicBezTo>
                      <a:pt x="4459" y="42082"/>
                      <a:pt x="2324" y="39095"/>
                      <a:pt x="1510" y="35652"/>
                    </a:cubicBezTo>
                    <a:lnTo>
                      <a:pt x="595" y="31356"/>
                    </a:lnTo>
                    <a:cubicBezTo>
                      <a:pt x="-293" y="26876"/>
                      <a:pt x="1114" y="22249"/>
                      <a:pt x="4344" y="19019"/>
                    </a:cubicBezTo>
                    <a:cubicBezTo>
                      <a:pt x="7391" y="15875"/>
                      <a:pt x="11307" y="13711"/>
                      <a:pt x="15592" y="12805"/>
                    </a:cubicBezTo>
                    <a:cubicBezTo>
                      <a:pt x="15776" y="12805"/>
                      <a:pt x="15867" y="12713"/>
                      <a:pt x="16050" y="12713"/>
                    </a:cubicBezTo>
                    <a:lnTo>
                      <a:pt x="70737" y="833"/>
                    </a:lnTo>
                    <a:cubicBezTo>
                      <a:pt x="70828" y="833"/>
                      <a:pt x="71011" y="743"/>
                      <a:pt x="71103" y="743"/>
                    </a:cubicBezTo>
                    <a:cubicBezTo>
                      <a:pt x="79877" y="-1964"/>
                      <a:pt x="89220" y="2764"/>
                      <a:pt x="92228" y="11435"/>
                    </a:cubicBezTo>
                    <a:close/>
                    <a:moveTo>
                      <a:pt x="75310" y="22857"/>
                    </a:moveTo>
                    <a:cubicBezTo>
                      <a:pt x="79607" y="21852"/>
                      <a:pt x="81802" y="19202"/>
                      <a:pt x="81528" y="18288"/>
                    </a:cubicBezTo>
                    <a:lnTo>
                      <a:pt x="80613" y="13993"/>
                    </a:lnTo>
                    <a:cubicBezTo>
                      <a:pt x="80431" y="13079"/>
                      <a:pt x="77412" y="11525"/>
                      <a:pt x="73023" y="12440"/>
                    </a:cubicBezTo>
                    <a:lnTo>
                      <a:pt x="18428" y="24320"/>
                    </a:lnTo>
                    <a:cubicBezTo>
                      <a:pt x="16425" y="24681"/>
                      <a:pt x="14576" y="25636"/>
                      <a:pt x="13123" y="27062"/>
                    </a:cubicBezTo>
                    <a:cubicBezTo>
                      <a:pt x="12393" y="27884"/>
                      <a:pt x="12118" y="28523"/>
                      <a:pt x="12210" y="28889"/>
                    </a:cubicBezTo>
                    <a:lnTo>
                      <a:pt x="13123" y="33093"/>
                    </a:lnTo>
                    <a:cubicBezTo>
                      <a:pt x="13123" y="33367"/>
                      <a:pt x="13489" y="33641"/>
                      <a:pt x="13855" y="33915"/>
                    </a:cubicBezTo>
                    <a:cubicBezTo>
                      <a:pt x="15954" y="35058"/>
                      <a:pt x="18422" y="35321"/>
                      <a:pt x="20714" y="346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2" name="Google Shape;3192;g202bce14778_1_0"/>
              <p:cNvSpPr/>
              <p:nvPr/>
            </p:nvSpPr>
            <p:spPr>
              <a:xfrm>
                <a:off x="8653550" y="4124955"/>
                <a:ext cx="20118" cy="13800"/>
              </a:xfrm>
              <a:custGeom>
                <a:rect b="b" l="l" r="r" t="t"/>
                <a:pathLst>
                  <a:path extrusionOk="0" h="13800" w="20118">
                    <a:moveTo>
                      <a:pt x="20453" y="440"/>
                    </a:moveTo>
                    <a:lnTo>
                      <a:pt x="9204" y="5739"/>
                    </a:lnTo>
                    <a:cubicBezTo>
                      <a:pt x="7493" y="6512"/>
                      <a:pt x="6058" y="7788"/>
                      <a:pt x="5089" y="9395"/>
                    </a:cubicBezTo>
                    <a:lnTo>
                      <a:pt x="2345" y="13781"/>
                    </a:lnTo>
                    <a:cubicBezTo>
                      <a:pt x="1878" y="12434"/>
                      <a:pt x="1199" y="11169"/>
                      <a:pt x="334" y="10034"/>
                    </a:cubicBezTo>
                    <a:cubicBezTo>
                      <a:pt x="1898" y="5730"/>
                      <a:pt x="5494" y="2479"/>
                      <a:pt x="9935" y="1353"/>
                    </a:cubicBezTo>
                    <a:lnTo>
                      <a:pt x="14142" y="348"/>
                    </a:lnTo>
                    <a:cubicBezTo>
                      <a:pt x="16218" y="-171"/>
                      <a:pt x="18393" y="-139"/>
                      <a:pt x="20453" y="44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3" name="Google Shape;3193;g202bce14778_1_0"/>
              <p:cNvSpPr/>
              <p:nvPr/>
            </p:nvSpPr>
            <p:spPr>
              <a:xfrm>
                <a:off x="8574505" y="4046830"/>
                <a:ext cx="93176" cy="46659"/>
              </a:xfrm>
              <a:custGeom>
                <a:rect b="b" l="l" r="r" t="t"/>
                <a:pathLst>
                  <a:path extrusionOk="0" h="46659" w="93176">
                    <a:moveTo>
                      <a:pt x="93279" y="15508"/>
                    </a:moveTo>
                    <a:cubicBezTo>
                      <a:pt x="93926" y="18963"/>
                      <a:pt x="93205" y="22534"/>
                      <a:pt x="91267" y="25469"/>
                    </a:cubicBezTo>
                    <a:cubicBezTo>
                      <a:pt x="88225" y="29915"/>
                      <a:pt x="83565" y="32998"/>
                      <a:pt x="78281" y="34059"/>
                    </a:cubicBezTo>
                    <a:cubicBezTo>
                      <a:pt x="78190" y="34059"/>
                      <a:pt x="78007" y="34150"/>
                      <a:pt x="77916" y="34150"/>
                    </a:cubicBezTo>
                    <a:lnTo>
                      <a:pt x="23228" y="46030"/>
                    </a:lnTo>
                    <a:cubicBezTo>
                      <a:pt x="23045" y="46030"/>
                      <a:pt x="22954" y="46122"/>
                      <a:pt x="22771" y="46122"/>
                    </a:cubicBezTo>
                    <a:cubicBezTo>
                      <a:pt x="21233" y="46405"/>
                      <a:pt x="19672" y="46558"/>
                      <a:pt x="18107" y="46579"/>
                    </a:cubicBezTo>
                    <a:cubicBezTo>
                      <a:pt x="10618" y="47240"/>
                      <a:pt x="3698" y="42540"/>
                      <a:pt x="1556" y="35338"/>
                    </a:cubicBezTo>
                    <a:lnTo>
                      <a:pt x="640" y="31135"/>
                    </a:lnTo>
                    <a:cubicBezTo>
                      <a:pt x="91" y="28728"/>
                      <a:pt x="283" y="26211"/>
                      <a:pt x="1189" y="23915"/>
                    </a:cubicBezTo>
                    <a:cubicBezTo>
                      <a:pt x="2039" y="24025"/>
                      <a:pt x="2893" y="24085"/>
                      <a:pt x="3750" y="24097"/>
                    </a:cubicBezTo>
                    <a:cubicBezTo>
                      <a:pt x="7496" y="24055"/>
                      <a:pt x="11173" y="23081"/>
                      <a:pt x="14449" y="21265"/>
                    </a:cubicBezTo>
                    <a:lnTo>
                      <a:pt x="41244" y="6917"/>
                    </a:lnTo>
                    <a:lnTo>
                      <a:pt x="70600" y="520"/>
                    </a:lnTo>
                    <a:cubicBezTo>
                      <a:pt x="74962" y="-453"/>
                      <a:pt x="79515" y="-103"/>
                      <a:pt x="83677" y="1525"/>
                    </a:cubicBezTo>
                    <a:cubicBezTo>
                      <a:pt x="87979" y="3120"/>
                      <a:pt x="91203" y="6753"/>
                      <a:pt x="92273" y="11212"/>
                    </a:cubicBezTo>
                    <a:close/>
                    <a:moveTo>
                      <a:pt x="81208" y="19072"/>
                    </a:moveTo>
                    <a:cubicBezTo>
                      <a:pt x="81507" y="18792"/>
                      <a:pt x="81645" y="18379"/>
                      <a:pt x="81574" y="17975"/>
                    </a:cubicBezTo>
                    <a:lnTo>
                      <a:pt x="80659" y="13771"/>
                    </a:lnTo>
                    <a:cubicBezTo>
                      <a:pt x="80659" y="13406"/>
                      <a:pt x="80111" y="12857"/>
                      <a:pt x="79105" y="12491"/>
                    </a:cubicBezTo>
                    <a:cubicBezTo>
                      <a:pt x="78026" y="12070"/>
                      <a:pt x="76878" y="11853"/>
                      <a:pt x="75720" y="11852"/>
                    </a:cubicBezTo>
                    <a:cubicBezTo>
                      <a:pt x="74829" y="11858"/>
                      <a:pt x="73941" y="11950"/>
                      <a:pt x="73069" y="12127"/>
                    </a:cubicBezTo>
                    <a:lnTo>
                      <a:pt x="18473" y="24007"/>
                    </a:lnTo>
                    <a:cubicBezTo>
                      <a:pt x="16448" y="24360"/>
                      <a:pt x="14589" y="25353"/>
                      <a:pt x="13169" y="26839"/>
                    </a:cubicBezTo>
                    <a:cubicBezTo>
                      <a:pt x="12438" y="27571"/>
                      <a:pt x="12163" y="28301"/>
                      <a:pt x="12255" y="28576"/>
                    </a:cubicBezTo>
                    <a:lnTo>
                      <a:pt x="13169" y="32871"/>
                    </a:lnTo>
                    <a:cubicBezTo>
                      <a:pt x="13352" y="33785"/>
                      <a:pt x="16461" y="35338"/>
                      <a:pt x="20760" y="34424"/>
                    </a:cubicBezTo>
                    <a:lnTo>
                      <a:pt x="75355" y="22544"/>
                    </a:lnTo>
                    <a:cubicBezTo>
                      <a:pt x="77680" y="22181"/>
                      <a:pt x="79776" y="20938"/>
                      <a:pt x="81208" y="190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4" name="Google Shape;3194;g202bce14778_1_0"/>
              <p:cNvSpPr/>
              <p:nvPr/>
            </p:nvSpPr>
            <p:spPr>
              <a:xfrm>
                <a:off x="8645868" y="4222607"/>
                <a:ext cx="19479" cy="1140"/>
              </a:xfrm>
              <a:custGeom>
                <a:rect b="b" l="l" r="r" t="t"/>
                <a:pathLst>
                  <a:path extrusionOk="0" h="1140" w="19479">
                    <a:moveTo>
                      <a:pt x="14508" y="21"/>
                    </a:moveTo>
                    <a:cubicBezTo>
                      <a:pt x="16285" y="-91"/>
                      <a:pt x="18068" y="32"/>
                      <a:pt x="19813" y="387"/>
                    </a:cubicBezTo>
                    <a:cubicBezTo>
                      <a:pt x="18062" y="905"/>
                      <a:pt x="16242" y="1151"/>
                      <a:pt x="14417" y="1118"/>
                    </a:cubicBezTo>
                    <a:lnTo>
                      <a:pt x="14325" y="1118"/>
                    </a:lnTo>
                    <a:lnTo>
                      <a:pt x="334" y="1027"/>
                    </a:lnTo>
                    <a:lnTo>
                      <a:pt x="791" y="47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5" name="Google Shape;3195;g202bce14778_1_0"/>
              <p:cNvSpPr/>
              <p:nvPr/>
            </p:nvSpPr>
            <p:spPr>
              <a:xfrm>
                <a:off x="8596850" y="4256918"/>
                <a:ext cx="65112" cy="2101"/>
              </a:xfrm>
              <a:custGeom>
                <a:rect b="b" l="l" r="r" t="t"/>
                <a:pathLst>
                  <a:path extrusionOk="0" h="2101" w="65112">
                    <a:moveTo>
                      <a:pt x="65446" y="-19"/>
                    </a:moveTo>
                    <a:cubicBezTo>
                      <a:pt x="65210" y="56"/>
                      <a:pt x="64962" y="87"/>
                      <a:pt x="64716" y="72"/>
                    </a:cubicBezTo>
                    <a:lnTo>
                      <a:pt x="8838" y="2082"/>
                    </a:lnTo>
                    <a:lnTo>
                      <a:pt x="7925" y="2082"/>
                    </a:lnTo>
                    <a:cubicBezTo>
                      <a:pt x="5340" y="2097"/>
                      <a:pt x="2771" y="1664"/>
                      <a:pt x="334" y="803"/>
                    </a:cubicBezTo>
                    <a:lnTo>
                      <a:pt x="42767" y="803"/>
                    </a:lnTo>
                    <a:lnTo>
                      <a:pt x="64623" y="-1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6" name="Google Shape;3196;g202bce14778_1_0"/>
              <p:cNvSpPr/>
              <p:nvPr/>
            </p:nvSpPr>
            <p:spPr>
              <a:xfrm>
                <a:off x="8647513" y="4199801"/>
                <a:ext cx="13629" cy="21840"/>
              </a:xfrm>
              <a:custGeom>
                <a:rect b="b" l="l" r="r" t="t"/>
                <a:pathLst>
                  <a:path extrusionOk="0" h="21840" w="13629">
                    <a:moveTo>
                      <a:pt x="13686" y="1991"/>
                    </a:moveTo>
                    <a:cubicBezTo>
                      <a:pt x="15341" y="11124"/>
                      <a:pt x="9423" y="19913"/>
                      <a:pt x="334" y="21822"/>
                    </a:cubicBezTo>
                    <a:lnTo>
                      <a:pt x="6462" y="14237"/>
                    </a:lnTo>
                    <a:cubicBezTo>
                      <a:pt x="9016" y="10794"/>
                      <a:pt x="10220" y="6535"/>
                      <a:pt x="9846" y="2265"/>
                    </a:cubicBezTo>
                    <a:lnTo>
                      <a:pt x="9754" y="530"/>
                    </a:lnTo>
                    <a:lnTo>
                      <a:pt x="13595" y="-1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7" name="Google Shape;3197;g202bce14778_1_0"/>
              <p:cNvSpPr/>
              <p:nvPr/>
            </p:nvSpPr>
            <p:spPr>
              <a:xfrm>
                <a:off x="8624286" y="4128155"/>
                <a:ext cx="36488" cy="93859"/>
              </a:xfrm>
              <a:custGeom>
                <a:rect b="b" l="l" r="r" t="t"/>
                <a:pathLst>
                  <a:path extrusionOk="0" h="93859" w="36488">
                    <a:moveTo>
                      <a:pt x="35176" y="46679"/>
                    </a:moveTo>
                    <a:lnTo>
                      <a:pt x="36822" y="71627"/>
                    </a:lnTo>
                    <a:lnTo>
                      <a:pt x="32981" y="72176"/>
                    </a:lnTo>
                    <a:lnTo>
                      <a:pt x="33073" y="73911"/>
                    </a:lnTo>
                    <a:cubicBezTo>
                      <a:pt x="33447" y="78181"/>
                      <a:pt x="32243" y="82440"/>
                      <a:pt x="29689" y="85883"/>
                    </a:cubicBezTo>
                    <a:lnTo>
                      <a:pt x="23561" y="93468"/>
                    </a:lnTo>
                    <a:cubicBezTo>
                      <a:pt x="23455" y="93541"/>
                      <a:pt x="23325" y="93574"/>
                      <a:pt x="23197" y="93560"/>
                    </a:cubicBezTo>
                    <a:lnTo>
                      <a:pt x="18806" y="93834"/>
                    </a:lnTo>
                    <a:lnTo>
                      <a:pt x="17983" y="93834"/>
                    </a:lnTo>
                    <a:cubicBezTo>
                      <a:pt x="17518" y="93863"/>
                      <a:pt x="17052" y="93801"/>
                      <a:pt x="16611" y="93651"/>
                    </a:cubicBezTo>
                    <a:cubicBezTo>
                      <a:pt x="16520" y="93743"/>
                      <a:pt x="16520" y="93651"/>
                      <a:pt x="16520" y="93651"/>
                    </a:cubicBezTo>
                    <a:lnTo>
                      <a:pt x="10210" y="85792"/>
                    </a:lnTo>
                    <a:cubicBezTo>
                      <a:pt x="9216" y="84532"/>
                      <a:pt x="8386" y="83150"/>
                      <a:pt x="7741" y="81680"/>
                    </a:cubicBezTo>
                    <a:lnTo>
                      <a:pt x="2071" y="67607"/>
                    </a:lnTo>
                    <a:lnTo>
                      <a:pt x="883" y="48780"/>
                    </a:lnTo>
                    <a:lnTo>
                      <a:pt x="425" y="20177"/>
                    </a:lnTo>
                    <a:cubicBezTo>
                      <a:pt x="440" y="19870"/>
                      <a:pt x="409" y="19562"/>
                      <a:pt x="334" y="19263"/>
                    </a:cubicBezTo>
                    <a:lnTo>
                      <a:pt x="5181" y="9302"/>
                    </a:lnTo>
                    <a:cubicBezTo>
                      <a:pt x="6729" y="6369"/>
                      <a:pt x="9651" y="4411"/>
                      <a:pt x="12954" y="4093"/>
                    </a:cubicBezTo>
                    <a:lnTo>
                      <a:pt x="12771" y="255"/>
                    </a:lnTo>
                    <a:lnTo>
                      <a:pt x="17069" y="-19"/>
                    </a:lnTo>
                    <a:lnTo>
                      <a:pt x="17709" y="-19"/>
                    </a:lnTo>
                    <a:lnTo>
                      <a:pt x="17800" y="3819"/>
                    </a:lnTo>
                    <a:lnTo>
                      <a:pt x="17892" y="3819"/>
                    </a:lnTo>
                    <a:cubicBezTo>
                      <a:pt x="20626" y="3869"/>
                      <a:pt x="23214" y="5063"/>
                      <a:pt x="25025" y="7109"/>
                    </a:cubicBezTo>
                    <a:lnTo>
                      <a:pt x="28591" y="10856"/>
                    </a:lnTo>
                    <a:cubicBezTo>
                      <a:pt x="28047" y="13888"/>
                      <a:pt x="28140" y="17000"/>
                      <a:pt x="28865" y="19994"/>
                    </a:cubicBezTo>
                    <a:close/>
                    <a:moveTo>
                      <a:pt x="22373" y="81680"/>
                    </a:moveTo>
                    <a:cubicBezTo>
                      <a:pt x="23380" y="81588"/>
                      <a:pt x="25391" y="78755"/>
                      <a:pt x="25025" y="74369"/>
                    </a:cubicBezTo>
                    <a:lnTo>
                      <a:pt x="21458" y="18623"/>
                    </a:lnTo>
                    <a:cubicBezTo>
                      <a:pt x="21184" y="14328"/>
                      <a:pt x="18806" y="11769"/>
                      <a:pt x="17892" y="11769"/>
                    </a:cubicBezTo>
                    <a:lnTo>
                      <a:pt x="17800" y="11769"/>
                    </a:lnTo>
                    <a:lnTo>
                      <a:pt x="13503" y="12044"/>
                    </a:lnTo>
                    <a:cubicBezTo>
                      <a:pt x="12858" y="12298"/>
                      <a:pt x="12335" y="12788"/>
                      <a:pt x="12039" y="13414"/>
                    </a:cubicBezTo>
                    <a:cubicBezTo>
                      <a:pt x="11051" y="15229"/>
                      <a:pt x="10637" y="17300"/>
                      <a:pt x="10850" y="19355"/>
                    </a:cubicBezTo>
                    <a:lnTo>
                      <a:pt x="14417" y="75099"/>
                    </a:lnTo>
                    <a:cubicBezTo>
                      <a:pt x="14691" y="79487"/>
                      <a:pt x="16703" y="82136"/>
                      <a:pt x="18075" y="819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8" name="Google Shape;3198;g202bce14778_1_0"/>
              <p:cNvSpPr/>
              <p:nvPr/>
            </p:nvSpPr>
            <p:spPr>
              <a:xfrm>
                <a:off x="8652195" y="4138755"/>
                <a:ext cx="6932" cy="36098"/>
              </a:xfrm>
              <a:custGeom>
                <a:rect b="b" l="l" r="r" t="t"/>
                <a:pathLst>
                  <a:path extrusionOk="0" h="36098" w="6932">
                    <a:moveTo>
                      <a:pt x="5346" y="7292"/>
                    </a:moveTo>
                    <a:lnTo>
                      <a:pt x="7266" y="36079"/>
                    </a:lnTo>
                    <a:lnTo>
                      <a:pt x="957" y="9394"/>
                    </a:lnTo>
                    <a:cubicBezTo>
                      <a:pt x="232" y="6400"/>
                      <a:pt x="138" y="3288"/>
                      <a:pt x="683" y="256"/>
                    </a:cubicBezTo>
                    <a:lnTo>
                      <a:pt x="2328" y="2083"/>
                    </a:lnTo>
                    <a:lnTo>
                      <a:pt x="3700" y="-19"/>
                    </a:lnTo>
                    <a:cubicBezTo>
                      <a:pt x="4643" y="2312"/>
                      <a:pt x="5199" y="4782"/>
                      <a:pt x="5346" y="72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9" name="Google Shape;3199;g202bce14778_1_0"/>
              <p:cNvSpPr/>
              <p:nvPr/>
            </p:nvSpPr>
            <p:spPr>
              <a:xfrm>
                <a:off x="8652544" y="4135008"/>
                <a:ext cx="3017" cy="5849"/>
              </a:xfrm>
              <a:custGeom>
                <a:rect b="b" l="l" r="r" t="t"/>
                <a:pathLst>
                  <a:path extrusionOk="0" h="5849" w="3017">
                    <a:moveTo>
                      <a:pt x="3352" y="3728"/>
                    </a:moveTo>
                    <a:lnTo>
                      <a:pt x="1980" y="5830"/>
                    </a:lnTo>
                    <a:lnTo>
                      <a:pt x="334" y="4003"/>
                    </a:lnTo>
                    <a:cubicBezTo>
                      <a:pt x="517" y="2629"/>
                      <a:pt x="855" y="1280"/>
                      <a:pt x="1339" y="-19"/>
                    </a:cubicBezTo>
                    <a:cubicBezTo>
                      <a:pt x="2205" y="1115"/>
                      <a:pt x="2884" y="2380"/>
                      <a:pt x="3351" y="372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0" name="Google Shape;3200;g202bce14778_1_0"/>
              <p:cNvSpPr/>
              <p:nvPr/>
            </p:nvSpPr>
            <p:spPr>
              <a:xfrm>
                <a:off x="8614408" y="4353787"/>
                <a:ext cx="38775" cy="71463"/>
              </a:xfrm>
              <a:custGeom>
                <a:rect b="b" l="l" r="r" t="t"/>
                <a:pathLst>
                  <a:path extrusionOk="0" h="71463" w="38775">
                    <a:moveTo>
                      <a:pt x="39109" y="55544"/>
                    </a:moveTo>
                    <a:cubicBezTo>
                      <a:pt x="38281" y="65117"/>
                      <a:pt x="29844" y="72206"/>
                      <a:pt x="20264" y="71379"/>
                    </a:cubicBezTo>
                    <a:cubicBezTo>
                      <a:pt x="20175" y="71371"/>
                      <a:pt x="20085" y="71363"/>
                      <a:pt x="19996" y="71354"/>
                    </a:cubicBezTo>
                    <a:lnTo>
                      <a:pt x="19814" y="71354"/>
                    </a:lnTo>
                    <a:cubicBezTo>
                      <a:pt x="15238" y="71426"/>
                      <a:pt x="10756" y="70051"/>
                      <a:pt x="7010" y="67424"/>
                    </a:cubicBezTo>
                    <a:cubicBezTo>
                      <a:pt x="3128" y="64813"/>
                      <a:pt x="743" y="60492"/>
                      <a:pt x="608" y="55817"/>
                    </a:cubicBezTo>
                    <a:lnTo>
                      <a:pt x="334" y="13232"/>
                    </a:lnTo>
                    <a:cubicBezTo>
                      <a:pt x="321" y="11172"/>
                      <a:pt x="790" y="9138"/>
                      <a:pt x="1706" y="7292"/>
                    </a:cubicBezTo>
                    <a:lnTo>
                      <a:pt x="9479" y="2631"/>
                    </a:lnTo>
                    <a:cubicBezTo>
                      <a:pt x="15851" y="-967"/>
                      <a:pt x="23658" y="-897"/>
                      <a:pt x="29965" y="2814"/>
                    </a:cubicBezTo>
                    <a:lnTo>
                      <a:pt x="37646" y="7475"/>
                    </a:lnTo>
                    <a:cubicBezTo>
                      <a:pt x="38488" y="9180"/>
                      <a:pt x="38926" y="11056"/>
                      <a:pt x="38926" y="12957"/>
                    </a:cubicBezTo>
                    <a:close/>
                    <a:moveTo>
                      <a:pt x="27221" y="55635"/>
                    </a:moveTo>
                    <a:lnTo>
                      <a:pt x="27038" y="13049"/>
                    </a:lnTo>
                    <a:cubicBezTo>
                      <a:pt x="27038" y="11587"/>
                      <a:pt x="24111" y="9302"/>
                      <a:pt x="19631" y="9302"/>
                    </a:cubicBezTo>
                    <a:cubicBezTo>
                      <a:pt x="15150" y="9302"/>
                      <a:pt x="12223" y="11587"/>
                      <a:pt x="12223" y="13140"/>
                    </a:cubicBezTo>
                    <a:lnTo>
                      <a:pt x="12498" y="55727"/>
                    </a:lnTo>
                    <a:cubicBezTo>
                      <a:pt x="12645" y="56611"/>
                      <a:pt x="13182" y="57382"/>
                      <a:pt x="13960" y="57828"/>
                    </a:cubicBezTo>
                    <a:cubicBezTo>
                      <a:pt x="15717" y="58993"/>
                      <a:pt x="17798" y="59569"/>
                      <a:pt x="19905" y="59474"/>
                    </a:cubicBezTo>
                    <a:cubicBezTo>
                      <a:pt x="24294" y="59474"/>
                      <a:pt x="27221" y="57188"/>
                      <a:pt x="27221" y="556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1" name="Google Shape;3201;g202bce14778_1_0"/>
              <p:cNvSpPr/>
              <p:nvPr/>
            </p:nvSpPr>
            <p:spPr>
              <a:xfrm>
                <a:off x="8614592" y="4307947"/>
                <a:ext cx="38592" cy="54246"/>
              </a:xfrm>
              <a:custGeom>
                <a:rect b="b" l="l" r="r" t="t"/>
                <a:pathLst>
                  <a:path extrusionOk="0" h="54246" w="38592">
                    <a:moveTo>
                      <a:pt x="38835" y="40428"/>
                    </a:moveTo>
                    <a:lnTo>
                      <a:pt x="38926" y="54228"/>
                    </a:lnTo>
                    <a:lnTo>
                      <a:pt x="37463" y="53314"/>
                    </a:lnTo>
                    <a:cubicBezTo>
                      <a:pt x="33931" y="46741"/>
                      <a:pt x="26900" y="42818"/>
                      <a:pt x="19448" y="43262"/>
                    </a:cubicBezTo>
                    <a:lnTo>
                      <a:pt x="19355" y="43262"/>
                    </a:lnTo>
                    <a:cubicBezTo>
                      <a:pt x="12009" y="42863"/>
                      <a:pt x="5082" y="46697"/>
                      <a:pt x="1523" y="53132"/>
                    </a:cubicBezTo>
                    <a:lnTo>
                      <a:pt x="425" y="53771"/>
                    </a:lnTo>
                    <a:lnTo>
                      <a:pt x="334" y="40428"/>
                    </a:lnTo>
                    <a:lnTo>
                      <a:pt x="2895" y="40428"/>
                    </a:lnTo>
                    <a:lnTo>
                      <a:pt x="2712" y="13287"/>
                    </a:lnTo>
                    <a:cubicBezTo>
                      <a:pt x="2732" y="9742"/>
                      <a:pt x="4385" y="6405"/>
                      <a:pt x="7193" y="4240"/>
                    </a:cubicBezTo>
                    <a:cubicBezTo>
                      <a:pt x="10599" y="1405"/>
                      <a:pt x="14924" y="-90"/>
                      <a:pt x="19355" y="36"/>
                    </a:cubicBezTo>
                    <a:cubicBezTo>
                      <a:pt x="23816" y="-328"/>
                      <a:pt x="28234" y="1122"/>
                      <a:pt x="31610" y="4058"/>
                    </a:cubicBezTo>
                    <a:cubicBezTo>
                      <a:pt x="34393" y="6253"/>
                      <a:pt x="36066" y="9563"/>
                      <a:pt x="36183" y="13104"/>
                    </a:cubicBezTo>
                    <a:lnTo>
                      <a:pt x="36274" y="40428"/>
                    </a:lnTo>
                    <a:close/>
                    <a:moveTo>
                      <a:pt x="26947" y="34763"/>
                    </a:moveTo>
                    <a:lnTo>
                      <a:pt x="26854" y="13104"/>
                    </a:lnTo>
                    <a:cubicBezTo>
                      <a:pt x="26854" y="11642"/>
                      <a:pt x="24202" y="9449"/>
                      <a:pt x="19448" y="9357"/>
                    </a:cubicBezTo>
                    <a:cubicBezTo>
                      <a:pt x="14966" y="9357"/>
                      <a:pt x="12039" y="11642"/>
                      <a:pt x="12039" y="13196"/>
                    </a:cubicBezTo>
                    <a:lnTo>
                      <a:pt x="12222" y="34763"/>
                    </a:lnTo>
                    <a:cubicBezTo>
                      <a:pt x="14559" y="34209"/>
                      <a:pt x="16953" y="33933"/>
                      <a:pt x="19355" y="33941"/>
                    </a:cubicBezTo>
                    <a:lnTo>
                      <a:pt x="19448" y="33941"/>
                    </a:lnTo>
                    <a:cubicBezTo>
                      <a:pt x="21970" y="33933"/>
                      <a:pt x="24486" y="34209"/>
                      <a:pt x="26947" y="347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2" name="Google Shape;3202;g202bce14778_1_0"/>
              <p:cNvSpPr/>
              <p:nvPr/>
            </p:nvSpPr>
            <p:spPr>
              <a:xfrm>
                <a:off x="8614409" y="4305357"/>
                <a:ext cx="38683" cy="43037"/>
              </a:xfrm>
              <a:custGeom>
                <a:rect b="b" l="l" r="r" t="t"/>
                <a:pathLst>
                  <a:path extrusionOk="0" h="43037" w="38683">
                    <a:moveTo>
                      <a:pt x="38926" y="15603"/>
                    </a:moveTo>
                    <a:lnTo>
                      <a:pt x="39018" y="43018"/>
                    </a:lnTo>
                    <a:lnTo>
                      <a:pt x="36457" y="43018"/>
                    </a:lnTo>
                    <a:lnTo>
                      <a:pt x="36365" y="15694"/>
                    </a:lnTo>
                    <a:cubicBezTo>
                      <a:pt x="36248" y="12153"/>
                      <a:pt x="34576" y="8843"/>
                      <a:pt x="31792" y="6648"/>
                    </a:cubicBezTo>
                    <a:cubicBezTo>
                      <a:pt x="28417" y="3712"/>
                      <a:pt x="23998" y="2262"/>
                      <a:pt x="19538" y="2626"/>
                    </a:cubicBezTo>
                    <a:cubicBezTo>
                      <a:pt x="15106" y="2500"/>
                      <a:pt x="10782" y="3995"/>
                      <a:pt x="7375" y="6829"/>
                    </a:cubicBezTo>
                    <a:cubicBezTo>
                      <a:pt x="4567" y="8995"/>
                      <a:pt x="2914" y="12332"/>
                      <a:pt x="2894" y="15877"/>
                    </a:cubicBezTo>
                    <a:lnTo>
                      <a:pt x="3078" y="43018"/>
                    </a:lnTo>
                    <a:lnTo>
                      <a:pt x="517" y="43018"/>
                    </a:lnTo>
                    <a:lnTo>
                      <a:pt x="334" y="15877"/>
                    </a:lnTo>
                    <a:cubicBezTo>
                      <a:pt x="1245" y="6231"/>
                      <a:pt x="9808" y="-850"/>
                      <a:pt x="19461" y="60"/>
                    </a:cubicBezTo>
                    <a:cubicBezTo>
                      <a:pt x="19487" y="62"/>
                      <a:pt x="19513" y="65"/>
                      <a:pt x="19538" y="67"/>
                    </a:cubicBezTo>
                    <a:cubicBezTo>
                      <a:pt x="24422" y="22"/>
                      <a:pt x="29182" y="1597"/>
                      <a:pt x="33074" y="4546"/>
                    </a:cubicBezTo>
                    <a:cubicBezTo>
                      <a:pt x="36619" y="7139"/>
                      <a:pt x="38777" y="11215"/>
                      <a:pt x="38926" y="156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3" name="Google Shape;3203;g202bce14778_1_0"/>
              <p:cNvSpPr/>
              <p:nvPr/>
            </p:nvSpPr>
            <p:spPr>
              <a:xfrm>
                <a:off x="8641661" y="4128155"/>
                <a:ext cx="11888" cy="10875"/>
              </a:xfrm>
              <a:custGeom>
                <a:rect b="b" l="l" r="r" t="t"/>
                <a:pathLst>
                  <a:path extrusionOk="0" h="10875" w="11888">
                    <a:moveTo>
                      <a:pt x="12222" y="6834"/>
                    </a:moveTo>
                    <a:cubicBezTo>
                      <a:pt x="11738" y="8133"/>
                      <a:pt x="11400" y="9482"/>
                      <a:pt x="11217" y="10856"/>
                    </a:cubicBezTo>
                    <a:lnTo>
                      <a:pt x="7650" y="7109"/>
                    </a:lnTo>
                    <a:cubicBezTo>
                      <a:pt x="5838" y="5062"/>
                      <a:pt x="3251" y="3869"/>
                      <a:pt x="517" y="3819"/>
                    </a:cubicBezTo>
                    <a:lnTo>
                      <a:pt x="425" y="3819"/>
                    </a:lnTo>
                    <a:lnTo>
                      <a:pt x="334" y="-19"/>
                    </a:lnTo>
                    <a:cubicBezTo>
                      <a:pt x="5231" y="3"/>
                      <a:pt x="9751" y="2609"/>
                      <a:pt x="12222" y="68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4" name="Google Shape;3204;g202bce14778_1_0"/>
              <p:cNvSpPr/>
              <p:nvPr/>
            </p:nvSpPr>
            <p:spPr>
              <a:xfrm>
                <a:off x="8615781" y="4351194"/>
                <a:ext cx="35939" cy="10086"/>
              </a:xfrm>
              <a:custGeom>
                <a:rect b="b" l="l" r="r" t="t"/>
                <a:pathLst>
                  <a:path extrusionOk="0" h="10086" w="35939">
                    <a:moveTo>
                      <a:pt x="36273" y="10068"/>
                    </a:moveTo>
                    <a:lnTo>
                      <a:pt x="28591" y="5407"/>
                    </a:lnTo>
                    <a:cubicBezTo>
                      <a:pt x="22285" y="1696"/>
                      <a:pt x="14478" y="1626"/>
                      <a:pt x="8106" y="5224"/>
                    </a:cubicBezTo>
                    <a:lnTo>
                      <a:pt x="334" y="9885"/>
                    </a:lnTo>
                    <a:cubicBezTo>
                      <a:pt x="3893" y="3451"/>
                      <a:pt x="10820" y="-383"/>
                      <a:pt x="18166" y="15"/>
                    </a:cubicBezTo>
                    <a:lnTo>
                      <a:pt x="18258" y="15"/>
                    </a:lnTo>
                    <a:cubicBezTo>
                      <a:pt x="25710" y="-429"/>
                      <a:pt x="32742" y="3495"/>
                      <a:pt x="36273" y="1006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5" name="Google Shape;3205;g202bce14778_1_0"/>
              <p:cNvSpPr/>
              <p:nvPr/>
            </p:nvSpPr>
            <p:spPr>
              <a:xfrm>
                <a:off x="8561248" y="4008619"/>
                <a:ext cx="87435" cy="62145"/>
              </a:xfrm>
              <a:custGeom>
                <a:rect b="b" l="l" r="r" t="t"/>
                <a:pathLst>
                  <a:path extrusionOk="0" h="62145" w="87435">
                    <a:moveTo>
                      <a:pt x="86599" y="10859"/>
                    </a:moveTo>
                    <a:cubicBezTo>
                      <a:pt x="90003" y="19639"/>
                      <a:pt x="85729" y="29524"/>
                      <a:pt x="76998" y="33065"/>
                    </a:cubicBezTo>
                    <a:lnTo>
                      <a:pt x="54501" y="45128"/>
                    </a:lnTo>
                    <a:lnTo>
                      <a:pt x="29169" y="50612"/>
                    </a:lnTo>
                    <a:cubicBezTo>
                      <a:pt x="24796" y="51548"/>
                      <a:pt x="20792" y="53740"/>
                      <a:pt x="17646" y="56917"/>
                    </a:cubicBezTo>
                    <a:cubicBezTo>
                      <a:pt x="16281" y="58452"/>
                      <a:pt x="15197" y="60215"/>
                      <a:pt x="14446" y="62126"/>
                    </a:cubicBezTo>
                    <a:cubicBezTo>
                      <a:pt x="10042" y="61661"/>
                      <a:pt x="6130" y="59112"/>
                      <a:pt x="3930" y="55273"/>
                    </a:cubicBezTo>
                    <a:lnTo>
                      <a:pt x="1826" y="51434"/>
                    </a:lnTo>
                    <a:cubicBezTo>
                      <a:pt x="708" y="49364"/>
                      <a:pt x="201" y="47019"/>
                      <a:pt x="363" y="44672"/>
                    </a:cubicBezTo>
                    <a:lnTo>
                      <a:pt x="637" y="44672"/>
                    </a:lnTo>
                    <a:cubicBezTo>
                      <a:pt x="6306" y="44456"/>
                      <a:pt x="11634" y="41910"/>
                      <a:pt x="15360" y="37634"/>
                    </a:cubicBezTo>
                    <a:lnTo>
                      <a:pt x="35205" y="16433"/>
                    </a:lnTo>
                    <a:lnTo>
                      <a:pt x="60720" y="2726"/>
                    </a:lnTo>
                    <a:cubicBezTo>
                      <a:pt x="64629" y="590"/>
                      <a:pt x="69086" y="-333"/>
                      <a:pt x="73522" y="75"/>
                    </a:cubicBezTo>
                    <a:cubicBezTo>
                      <a:pt x="78106" y="431"/>
                      <a:pt x="82215" y="3032"/>
                      <a:pt x="84496" y="7021"/>
                    </a:cubicBezTo>
                    <a:close/>
                    <a:moveTo>
                      <a:pt x="71328" y="22556"/>
                    </a:moveTo>
                    <a:cubicBezTo>
                      <a:pt x="75169" y="20546"/>
                      <a:pt x="76541" y="17347"/>
                      <a:pt x="76082" y="16525"/>
                    </a:cubicBezTo>
                    <a:lnTo>
                      <a:pt x="73980" y="12686"/>
                    </a:lnTo>
                    <a:cubicBezTo>
                      <a:pt x="73888" y="12321"/>
                      <a:pt x="73248" y="12047"/>
                      <a:pt x="72150" y="11864"/>
                    </a:cubicBezTo>
                    <a:lnTo>
                      <a:pt x="71328" y="11864"/>
                    </a:lnTo>
                    <a:cubicBezTo>
                      <a:pt x="69563" y="11899"/>
                      <a:pt x="67836" y="12370"/>
                      <a:pt x="66298" y="13235"/>
                    </a:cubicBezTo>
                    <a:lnTo>
                      <a:pt x="17006" y="39646"/>
                    </a:lnTo>
                    <a:cubicBezTo>
                      <a:pt x="13165" y="41747"/>
                      <a:pt x="11793" y="44945"/>
                      <a:pt x="12251" y="45769"/>
                    </a:cubicBezTo>
                    <a:lnTo>
                      <a:pt x="14354" y="49606"/>
                    </a:lnTo>
                    <a:cubicBezTo>
                      <a:pt x="14812" y="50429"/>
                      <a:pt x="18196" y="51160"/>
                      <a:pt x="22036" y="490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6" name="Google Shape;3206;g202bce14778_1_0"/>
              <p:cNvSpPr/>
              <p:nvPr/>
            </p:nvSpPr>
            <p:spPr>
              <a:xfrm>
                <a:off x="8632155" y="4223290"/>
                <a:ext cx="9872" cy="361"/>
              </a:xfrm>
              <a:custGeom>
                <a:rect b="b" l="l" r="r" t="t"/>
                <a:pathLst>
                  <a:path extrusionOk="0" h="361" w="9872">
                    <a:moveTo>
                      <a:pt x="9593" y="0"/>
                    </a:moveTo>
                    <a:lnTo>
                      <a:pt x="9872" y="362"/>
                    </a:lnTo>
                    <a:lnTo>
                      <a:pt x="0" y="362"/>
                    </a:lnTo>
                    <a:lnTo>
                      <a:pt x="959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7" name="Google Shape;3207;g202bce14778_1_0"/>
              <p:cNvSpPr/>
              <p:nvPr/>
            </p:nvSpPr>
            <p:spPr>
              <a:xfrm>
                <a:off x="8612580" y="4194135"/>
                <a:ext cx="29172" cy="29518"/>
              </a:xfrm>
              <a:custGeom>
                <a:rect b="b" l="l" r="r" t="t"/>
                <a:pathLst>
                  <a:path extrusionOk="0" h="29518" w="29172">
                    <a:moveTo>
                      <a:pt x="29506" y="29134"/>
                    </a:moveTo>
                    <a:lnTo>
                      <a:pt x="19904" y="29499"/>
                    </a:lnTo>
                    <a:lnTo>
                      <a:pt x="334" y="29499"/>
                    </a:lnTo>
                    <a:lnTo>
                      <a:pt x="700" y="28951"/>
                    </a:lnTo>
                    <a:cubicBezTo>
                      <a:pt x="4330" y="28114"/>
                      <a:pt x="7484" y="25881"/>
                      <a:pt x="9478" y="22736"/>
                    </a:cubicBezTo>
                    <a:cubicBezTo>
                      <a:pt x="11881" y="18944"/>
                      <a:pt x="13092" y="14520"/>
                      <a:pt x="12954" y="10033"/>
                    </a:cubicBezTo>
                    <a:lnTo>
                      <a:pt x="12862" y="1078"/>
                    </a:lnTo>
                    <a:lnTo>
                      <a:pt x="13137" y="-19"/>
                    </a:lnTo>
                    <a:lnTo>
                      <a:pt x="13777" y="1627"/>
                    </a:lnTo>
                    <a:lnTo>
                      <a:pt x="14326" y="9851"/>
                    </a:lnTo>
                    <a:cubicBezTo>
                      <a:pt x="14067" y="18359"/>
                      <a:pt x="19907" y="25845"/>
                      <a:pt x="28226" y="27671"/>
                    </a:cubicBezTo>
                    <a:cubicBezTo>
                      <a:pt x="28226" y="27671"/>
                      <a:pt x="28226" y="27763"/>
                      <a:pt x="28317" y="27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8" name="Google Shape;3208;g202bce14778_1_0"/>
              <p:cNvSpPr/>
              <p:nvPr/>
            </p:nvSpPr>
            <p:spPr>
              <a:xfrm>
                <a:off x="8626023" y="4195781"/>
                <a:ext cx="14449" cy="26044"/>
              </a:xfrm>
              <a:custGeom>
                <a:rect b="b" l="l" r="r" t="t"/>
                <a:pathLst>
                  <a:path extrusionOk="0" h="26044" w="14449">
                    <a:moveTo>
                      <a:pt x="8473" y="18167"/>
                    </a:moveTo>
                    <a:lnTo>
                      <a:pt x="14783" y="26025"/>
                    </a:lnTo>
                    <a:cubicBezTo>
                      <a:pt x="6464" y="24200"/>
                      <a:pt x="624" y="16713"/>
                      <a:pt x="883" y="8205"/>
                    </a:cubicBezTo>
                    <a:lnTo>
                      <a:pt x="334" y="-19"/>
                    </a:lnTo>
                    <a:lnTo>
                      <a:pt x="6003" y="14054"/>
                    </a:lnTo>
                    <a:cubicBezTo>
                      <a:pt x="6648" y="15524"/>
                      <a:pt x="7478" y="16906"/>
                      <a:pt x="8473" y="181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9" name="Google Shape;3209;g202bce14778_1_0"/>
              <p:cNvSpPr/>
              <p:nvPr/>
            </p:nvSpPr>
            <p:spPr>
              <a:xfrm>
                <a:off x="8623371" y="4128429"/>
                <a:ext cx="13534" cy="19008"/>
              </a:xfrm>
              <a:custGeom>
                <a:rect b="b" l="l" r="r" t="t"/>
                <a:pathLst>
                  <a:path extrusionOk="0" h="19008" w="13534">
                    <a:moveTo>
                      <a:pt x="13686" y="-19"/>
                    </a:moveTo>
                    <a:lnTo>
                      <a:pt x="13869" y="3819"/>
                    </a:lnTo>
                    <a:cubicBezTo>
                      <a:pt x="10565" y="4137"/>
                      <a:pt x="7644" y="6095"/>
                      <a:pt x="6096" y="9028"/>
                    </a:cubicBezTo>
                    <a:lnTo>
                      <a:pt x="1249" y="18989"/>
                    </a:lnTo>
                    <a:cubicBezTo>
                      <a:pt x="1175" y="17160"/>
                      <a:pt x="867" y="15348"/>
                      <a:pt x="334" y="13597"/>
                    </a:cubicBezTo>
                    <a:cubicBezTo>
                      <a:pt x="755" y="11273"/>
                      <a:pt x="1591" y="9044"/>
                      <a:pt x="2803" y="7017"/>
                    </a:cubicBezTo>
                    <a:cubicBezTo>
                      <a:pt x="5019" y="3037"/>
                      <a:pt x="9056" y="405"/>
                      <a:pt x="13594" y="-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0" name="Google Shape;3210;g202bce14778_1_0"/>
              <p:cNvSpPr/>
              <p:nvPr/>
            </p:nvSpPr>
            <p:spPr>
              <a:xfrm>
                <a:off x="8609380" y="4120387"/>
                <a:ext cx="27342" cy="21658"/>
              </a:xfrm>
              <a:custGeom>
                <a:rect b="b" l="l" r="r" t="t"/>
                <a:pathLst>
                  <a:path extrusionOk="0" h="21658" w="27342">
                    <a:moveTo>
                      <a:pt x="27220" y="-19"/>
                    </a:moveTo>
                    <a:lnTo>
                      <a:pt x="27677" y="8023"/>
                    </a:lnTo>
                    <a:lnTo>
                      <a:pt x="27584" y="8023"/>
                    </a:lnTo>
                    <a:cubicBezTo>
                      <a:pt x="23047" y="8447"/>
                      <a:pt x="19010" y="11079"/>
                      <a:pt x="16794" y="15059"/>
                    </a:cubicBezTo>
                    <a:cubicBezTo>
                      <a:pt x="15582" y="17087"/>
                      <a:pt x="14745" y="19316"/>
                      <a:pt x="14324" y="21640"/>
                    </a:cubicBezTo>
                    <a:cubicBezTo>
                      <a:pt x="13706" y="19418"/>
                      <a:pt x="12717" y="17317"/>
                      <a:pt x="11398" y="15425"/>
                    </a:cubicBezTo>
                    <a:cubicBezTo>
                      <a:pt x="8864" y="11820"/>
                      <a:pt x="4824" y="9566"/>
                      <a:pt x="424" y="9302"/>
                    </a:cubicBezTo>
                    <a:lnTo>
                      <a:pt x="334" y="4916"/>
                    </a:lnTo>
                    <a:lnTo>
                      <a:pt x="22373" y="25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1" name="Google Shape;3211;g202bce14778_1_0"/>
              <p:cNvSpPr/>
              <p:nvPr/>
            </p:nvSpPr>
            <p:spPr>
              <a:xfrm>
                <a:off x="8609381" y="4120656"/>
                <a:ext cx="22039" cy="4669"/>
              </a:xfrm>
              <a:custGeom>
                <a:rect b="b" l="l" r="r" t="t"/>
                <a:pathLst>
                  <a:path extrusionOk="0" h="4669" w="22039">
                    <a:moveTo>
                      <a:pt x="22040" y="0"/>
                    </a:moveTo>
                    <a:lnTo>
                      <a:pt x="0" y="4669"/>
                    </a:lnTo>
                    <a:lnTo>
                      <a:pt x="0" y="1012"/>
                    </a:lnTo>
                    <a:lnTo>
                      <a:pt x="2204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2" name="Google Shape;3212;g202bce14778_1_0"/>
              <p:cNvSpPr/>
              <p:nvPr/>
            </p:nvSpPr>
            <p:spPr>
              <a:xfrm>
                <a:off x="8612947" y="4195232"/>
                <a:ext cx="12264" cy="27872"/>
              </a:xfrm>
              <a:custGeom>
                <a:rect b="b" l="l" r="r" t="t"/>
                <a:pathLst>
                  <a:path extrusionOk="0" h="27872" w="12264">
                    <a:moveTo>
                      <a:pt x="12588" y="8937"/>
                    </a:moveTo>
                    <a:cubicBezTo>
                      <a:pt x="12726" y="13423"/>
                      <a:pt x="11515" y="17847"/>
                      <a:pt x="9112" y="21639"/>
                    </a:cubicBezTo>
                    <a:cubicBezTo>
                      <a:pt x="7118" y="24784"/>
                      <a:pt x="3964" y="27017"/>
                      <a:pt x="334" y="27854"/>
                    </a:cubicBezTo>
                    <a:lnTo>
                      <a:pt x="6002" y="19263"/>
                    </a:lnTo>
                    <a:cubicBezTo>
                      <a:pt x="6791" y="17967"/>
                      <a:pt x="7435" y="16588"/>
                      <a:pt x="7923" y="15151"/>
                    </a:cubicBezTo>
                    <a:lnTo>
                      <a:pt x="12496" y="-1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3" name="Google Shape;3213;g202bce14778_1_0"/>
              <p:cNvSpPr/>
              <p:nvPr/>
            </p:nvSpPr>
            <p:spPr>
              <a:xfrm>
                <a:off x="8590083" y="4129614"/>
                <a:ext cx="35025" cy="93856"/>
              </a:xfrm>
              <a:custGeom>
                <a:rect b="b" l="l" r="r" t="t"/>
                <a:pathLst>
                  <a:path extrusionOk="0" h="93856" w="35025">
                    <a:moveTo>
                      <a:pt x="35085" y="47322"/>
                    </a:moveTo>
                    <a:lnTo>
                      <a:pt x="35359" y="65599"/>
                    </a:lnTo>
                    <a:lnTo>
                      <a:pt x="30787" y="80770"/>
                    </a:lnTo>
                    <a:cubicBezTo>
                      <a:pt x="30299" y="82206"/>
                      <a:pt x="29655" y="83585"/>
                      <a:pt x="28866" y="84881"/>
                    </a:cubicBezTo>
                    <a:lnTo>
                      <a:pt x="23197" y="93472"/>
                    </a:lnTo>
                    <a:cubicBezTo>
                      <a:pt x="22386" y="93653"/>
                      <a:pt x="21558" y="93745"/>
                      <a:pt x="20727" y="93746"/>
                    </a:cubicBezTo>
                    <a:lnTo>
                      <a:pt x="16337" y="93838"/>
                    </a:lnTo>
                    <a:lnTo>
                      <a:pt x="16155" y="93838"/>
                    </a:lnTo>
                    <a:cubicBezTo>
                      <a:pt x="11635" y="93742"/>
                      <a:pt x="7456" y="91414"/>
                      <a:pt x="4998" y="87623"/>
                    </a:cubicBezTo>
                    <a:cubicBezTo>
                      <a:pt x="2538" y="84146"/>
                      <a:pt x="1197" y="80001"/>
                      <a:pt x="1156" y="75743"/>
                    </a:cubicBezTo>
                    <a:lnTo>
                      <a:pt x="1156" y="74921"/>
                    </a:lnTo>
                    <a:lnTo>
                      <a:pt x="334" y="22466"/>
                    </a:lnTo>
                    <a:lnTo>
                      <a:pt x="5821" y="10767"/>
                    </a:lnTo>
                    <a:cubicBezTo>
                      <a:pt x="7094" y="7671"/>
                      <a:pt x="9671" y="5296"/>
                      <a:pt x="12862" y="4280"/>
                    </a:cubicBezTo>
                    <a:lnTo>
                      <a:pt x="12039" y="441"/>
                    </a:lnTo>
                    <a:cubicBezTo>
                      <a:pt x="12971" y="229"/>
                      <a:pt x="13920" y="107"/>
                      <a:pt x="14875" y="75"/>
                    </a:cubicBezTo>
                    <a:lnTo>
                      <a:pt x="19265" y="-16"/>
                    </a:lnTo>
                    <a:cubicBezTo>
                      <a:pt x="19422" y="-30"/>
                      <a:pt x="19581" y="2"/>
                      <a:pt x="19721" y="75"/>
                    </a:cubicBezTo>
                    <a:lnTo>
                      <a:pt x="19721" y="3914"/>
                    </a:lnTo>
                    <a:cubicBezTo>
                      <a:pt x="23354" y="4181"/>
                      <a:pt x="26582" y="6331"/>
                      <a:pt x="28226" y="9579"/>
                    </a:cubicBezTo>
                    <a:lnTo>
                      <a:pt x="33165" y="17896"/>
                    </a:lnTo>
                    <a:lnTo>
                      <a:pt x="33165" y="18627"/>
                    </a:lnTo>
                    <a:close/>
                    <a:moveTo>
                      <a:pt x="22099" y="80587"/>
                    </a:moveTo>
                    <a:cubicBezTo>
                      <a:pt x="23190" y="78840"/>
                      <a:pt x="23703" y="76793"/>
                      <a:pt x="23563" y="74738"/>
                    </a:cubicBezTo>
                    <a:lnTo>
                      <a:pt x="22739" y="18902"/>
                    </a:lnTo>
                    <a:cubicBezTo>
                      <a:pt x="22764" y="16850"/>
                      <a:pt x="22158" y="14839"/>
                      <a:pt x="21002" y="13143"/>
                    </a:cubicBezTo>
                    <a:cubicBezTo>
                      <a:pt x="20453" y="12230"/>
                      <a:pt x="19813" y="11864"/>
                      <a:pt x="19448" y="11864"/>
                    </a:cubicBezTo>
                    <a:lnTo>
                      <a:pt x="15058" y="11955"/>
                    </a:lnTo>
                    <a:cubicBezTo>
                      <a:pt x="14783" y="11955"/>
                      <a:pt x="14143" y="12321"/>
                      <a:pt x="13594" y="13235"/>
                    </a:cubicBezTo>
                    <a:cubicBezTo>
                      <a:pt x="12513" y="14990"/>
                      <a:pt x="11972" y="17024"/>
                      <a:pt x="12039" y="19084"/>
                    </a:cubicBezTo>
                    <a:lnTo>
                      <a:pt x="12954" y="74921"/>
                    </a:lnTo>
                    <a:cubicBezTo>
                      <a:pt x="12901" y="76963"/>
                      <a:pt x="13475" y="78972"/>
                      <a:pt x="14600" y="80678"/>
                    </a:cubicBezTo>
                    <a:cubicBezTo>
                      <a:pt x="14953" y="81273"/>
                      <a:pt x="15503" y="81726"/>
                      <a:pt x="16155" y="81958"/>
                    </a:cubicBezTo>
                    <a:lnTo>
                      <a:pt x="20544" y="81866"/>
                    </a:lnTo>
                    <a:cubicBezTo>
                      <a:pt x="20910" y="81866"/>
                      <a:pt x="21459" y="81500"/>
                      <a:pt x="22099" y="805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4" name="Google Shape;3214;g202bce14778_1_0"/>
              <p:cNvSpPr/>
              <p:nvPr/>
            </p:nvSpPr>
            <p:spPr>
              <a:xfrm>
                <a:off x="8622914" y="4147437"/>
                <a:ext cx="1920" cy="29517"/>
              </a:xfrm>
              <a:custGeom>
                <a:rect b="b" l="l" r="r" t="t"/>
                <a:pathLst>
                  <a:path extrusionOk="0" h="29517" w="1920">
                    <a:moveTo>
                      <a:pt x="2254" y="29498"/>
                    </a:moveTo>
                    <a:lnTo>
                      <a:pt x="334" y="803"/>
                    </a:lnTo>
                    <a:lnTo>
                      <a:pt x="334" y="73"/>
                    </a:lnTo>
                    <a:lnTo>
                      <a:pt x="1066" y="1352"/>
                    </a:lnTo>
                    <a:lnTo>
                      <a:pt x="1705" y="-19"/>
                    </a:lnTo>
                    <a:cubicBezTo>
                      <a:pt x="1780" y="280"/>
                      <a:pt x="1811" y="588"/>
                      <a:pt x="1796" y="8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5" name="Google Shape;3215;g202bce14778_1_0"/>
              <p:cNvSpPr/>
              <p:nvPr/>
            </p:nvSpPr>
            <p:spPr>
              <a:xfrm>
                <a:off x="8620653" y="4142045"/>
                <a:ext cx="5535" cy="6763"/>
              </a:xfrm>
              <a:custGeom>
                <a:rect b="b" l="l" r="r" t="t"/>
                <a:pathLst>
                  <a:path extrusionOk="0" h="6763" w="5535">
                    <a:moveTo>
                      <a:pt x="3967" y="5374"/>
                    </a:moveTo>
                    <a:lnTo>
                      <a:pt x="3327" y="6744"/>
                    </a:lnTo>
                    <a:lnTo>
                      <a:pt x="2595" y="5465"/>
                    </a:lnTo>
                    <a:cubicBezTo>
                      <a:pt x="1093" y="5186"/>
                      <a:pt x="101" y="3742"/>
                      <a:pt x="381" y="2241"/>
                    </a:cubicBezTo>
                    <a:cubicBezTo>
                      <a:pt x="660" y="739"/>
                      <a:pt x="2105" y="-251"/>
                      <a:pt x="3608" y="28"/>
                    </a:cubicBezTo>
                    <a:cubicBezTo>
                      <a:pt x="5110" y="308"/>
                      <a:pt x="6101" y="1751"/>
                      <a:pt x="5822" y="3253"/>
                    </a:cubicBezTo>
                    <a:cubicBezTo>
                      <a:pt x="5637" y="4245"/>
                      <a:pt x="4926" y="5058"/>
                      <a:pt x="3967" y="53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6" name="Google Shape;3216;g202bce14778_1_0"/>
              <p:cNvSpPr/>
              <p:nvPr/>
            </p:nvSpPr>
            <p:spPr>
              <a:xfrm>
                <a:off x="8609471" y="4129708"/>
                <a:ext cx="13900" cy="17821"/>
              </a:xfrm>
              <a:custGeom>
                <a:rect b="b" l="l" r="r" t="t"/>
                <a:pathLst>
                  <a:path extrusionOk="0" h="17821" w="13900">
                    <a:moveTo>
                      <a:pt x="14234" y="12319"/>
                    </a:moveTo>
                    <a:cubicBezTo>
                      <a:pt x="13848" y="14119"/>
                      <a:pt x="13694" y="15962"/>
                      <a:pt x="13777" y="17802"/>
                    </a:cubicBezTo>
                    <a:lnTo>
                      <a:pt x="8838" y="9485"/>
                    </a:lnTo>
                    <a:cubicBezTo>
                      <a:pt x="7194" y="6237"/>
                      <a:pt x="3967" y="4087"/>
                      <a:pt x="334" y="3820"/>
                    </a:cubicBezTo>
                    <a:lnTo>
                      <a:pt x="334" y="-19"/>
                    </a:lnTo>
                    <a:cubicBezTo>
                      <a:pt x="4734" y="245"/>
                      <a:pt x="8774" y="2499"/>
                      <a:pt x="11308" y="6104"/>
                    </a:cubicBezTo>
                    <a:cubicBezTo>
                      <a:pt x="12626" y="7996"/>
                      <a:pt x="13616" y="10097"/>
                      <a:pt x="14234" y="123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7" name="Google Shape;3217;g202bce14778_1_0"/>
              <p:cNvSpPr/>
              <p:nvPr/>
            </p:nvSpPr>
            <p:spPr>
              <a:xfrm>
                <a:off x="8545457" y="3975030"/>
                <a:ext cx="75059" cy="78280"/>
              </a:xfrm>
              <a:custGeom>
                <a:rect b="b" l="l" r="r" t="t"/>
                <a:pathLst>
                  <a:path extrusionOk="0" h="78280" w="75059">
                    <a:moveTo>
                      <a:pt x="71390" y="6340"/>
                    </a:moveTo>
                    <a:cubicBezTo>
                      <a:pt x="77431" y="13546"/>
                      <a:pt x="76534" y="24272"/>
                      <a:pt x="69378" y="30375"/>
                    </a:cubicBezTo>
                    <a:lnTo>
                      <a:pt x="50996" y="50023"/>
                    </a:lnTo>
                    <a:lnTo>
                      <a:pt x="27218" y="62817"/>
                    </a:lnTo>
                    <a:cubicBezTo>
                      <a:pt x="21073" y="65667"/>
                      <a:pt x="16873" y="71529"/>
                      <a:pt x="16154" y="78261"/>
                    </a:cubicBezTo>
                    <a:cubicBezTo>
                      <a:pt x="12863" y="78267"/>
                      <a:pt x="9693" y="77026"/>
                      <a:pt x="7283" y="74788"/>
                    </a:cubicBezTo>
                    <a:lnTo>
                      <a:pt x="4083" y="71865"/>
                    </a:lnTo>
                    <a:cubicBezTo>
                      <a:pt x="2161" y="70017"/>
                      <a:pt x="852" y="67625"/>
                      <a:pt x="334" y="65010"/>
                    </a:cubicBezTo>
                    <a:cubicBezTo>
                      <a:pt x="2064" y="64709"/>
                      <a:pt x="3713" y="64055"/>
                      <a:pt x="5180" y="63091"/>
                    </a:cubicBezTo>
                    <a:cubicBezTo>
                      <a:pt x="8991" y="60745"/>
                      <a:pt x="11966" y="57260"/>
                      <a:pt x="13685" y="53130"/>
                    </a:cubicBezTo>
                    <a:lnTo>
                      <a:pt x="25116" y="27360"/>
                    </a:lnTo>
                    <a:lnTo>
                      <a:pt x="44228" y="6889"/>
                    </a:lnTo>
                    <a:cubicBezTo>
                      <a:pt x="49876" y="-681"/>
                      <a:pt x="60580" y="-2273"/>
                      <a:pt x="68189" y="3325"/>
                    </a:cubicBezTo>
                    <a:close/>
                    <a:moveTo>
                      <a:pt x="60690" y="22333"/>
                    </a:moveTo>
                    <a:cubicBezTo>
                      <a:pt x="63708" y="19043"/>
                      <a:pt x="63982" y="15662"/>
                      <a:pt x="63250" y="15022"/>
                    </a:cubicBezTo>
                    <a:lnTo>
                      <a:pt x="60049" y="12006"/>
                    </a:lnTo>
                    <a:cubicBezTo>
                      <a:pt x="59759" y="11795"/>
                      <a:pt x="59401" y="11697"/>
                      <a:pt x="59043" y="11731"/>
                    </a:cubicBezTo>
                    <a:cubicBezTo>
                      <a:pt x="56662" y="12027"/>
                      <a:pt x="54476" y="13200"/>
                      <a:pt x="52916" y="15022"/>
                    </a:cubicBezTo>
                    <a:lnTo>
                      <a:pt x="14782" y="55872"/>
                    </a:lnTo>
                    <a:cubicBezTo>
                      <a:pt x="13339" y="57323"/>
                      <a:pt x="12352" y="59166"/>
                      <a:pt x="11947" y="61172"/>
                    </a:cubicBezTo>
                    <a:cubicBezTo>
                      <a:pt x="11731" y="61850"/>
                      <a:pt x="11832" y="62588"/>
                      <a:pt x="12222" y="63183"/>
                    </a:cubicBezTo>
                    <a:lnTo>
                      <a:pt x="15422" y="66106"/>
                    </a:lnTo>
                    <a:cubicBezTo>
                      <a:pt x="16062" y="66747"/>
                      <a:pt x="19538" y="66289"/>
                      <a:pt x="22555" y="630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8" name="Google Shape;3218;g202bce14778_1_0"/>
              <p:cNvSpPr/>
              <p:nvPr/>
            </p:nvSpPr>
            <p:spPr>
              <a:xfrm>
                <a:off x="8575361" y="4053766"/>
                <a:ext cx="40054" cy="17180"/>
              </a:xfrm>
              <a:custGeom>
                <a:rect b="b" l="l" r="r" t="t"/>
                <a:pathLst>
                  <a:path extrusionOk="0" h="17180" w="40054">
                    <a:moveTo>
                      <a:pt x="40388" y="-19"/>
                    </a:moveTo>
                    <a:lnTo>
                      <a:pt x="13593" y="14329"/>
                    </a:lnTo>
                    <a:cubicBezTo>
                      <a:pt x="10317" y="16145"/>
                      <a:pt x="6640" y="17119"/>
                      <a:pt x="2894" y="17162"/>
                    </a:cubicBezTo>
                    <a:cubicBezTo>
                      <a:pt x="2038" y="17150"/>
                      <a:pt x="1183" y="17089"/>
                      <a:pt x="334" y="16979"/>
                    </a:cubicBezTo>
                    <a:cubicBezTo>
                      <a:pt x="1085" y="15068"/>
                      <a:pt x="2169" y="13305"/>
                      <a:pt x="3534" y="11770"/>
                    </a:cubicBezTo>
                    <a:cubicBezTo>
                      <a:pt x="6679" y="8593"/>
                      <a:pt x="10683" y="6401"/>
                      <a:pt x="15057" y="54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9" name="Google Shape;3219;g202bce14778_1_0"/>
              <p:cNvSpPr/>
              <p:nvPr/>
            </p:nvSpPr>
            <p:spPr>
              <a:xfrm>
                <a:off x="8563472" y="4309311"/>
                <a:ext cx="42666" cy="39083"/>
              </a:xfrm>
              <a:custGeom>
                <a:rect b="b" l="l" r="r" t="t"/>
                <a:pathLst>
                  <a:path extrusionOk="0" h="39083" w="42666">
                    <a:moveTo>
                      <a:pt x="42675" y="17772"/>
                    </a:moveTo>
                    <a:cubicBezTo>
                      <a:pt x="43654" y="22361"/>
                      <a:pt x="42398" y="27141"/>
                      <a:pt x="39291" y="30658"/>
                    </a:cubicBezTo>
                    <a:lnTo>
                      <a:pt x="31426" y="39065"/>
                    </a:lnTo>
                    <a:lnTo>
                      <a:pt x="27950" y="39065"/>
                    </a:lnTo>
                    <a:lnTo>
                      <a:pt x="37279" y="29013"/>
                    </a:lnTo>
                    <a:cubicBezTo>
                      <a:pt x="39721" y="26419"/>
                      <a:pt x="40834" y="22847"/>
                      <a:pt x="40297" y="19326"/>
                    </a:cubicBezTo>
                    <a:cubicBezTo>
                      <a:pt x="38812" y="10332"/>
                      <a:pt x="31453" y="3466"/>
                      <a:pt x="22373" y="2602"/>
                    </a:cubicBezTo>
                    <a:cubicBezTo>
                      <a:pt x="18861" y="2345"/>
                      <a:pt x="15414" y="3649"/>
                      <a:pt x="12953" y="6166"/>
                    </a:cubicBezTo>
                    <a:lnTo>
                      <a:pt x="334" y="19691"/>
                    </a:lnTo>
                    <a:lnTo>
                      <a:pt x="334" y="15945"/>
                    </a:lnTo>
                    <a:lnTo>
                      <a:pt x="11124" y="4430"/>
                    </a:lnTo>
                    <a:cubicBezTo>
                      <a:pt x="14394" y="1053"/>
                      <a:pt x="19091" y="-546"/>
                      <a:pt x="23744" y="135"/>
                    </a:cubicBezTo>
                    <a:cubicBezTo>
                      <a:pt x="28320" y="796"/>
                      <a:pt x="32573" y="2874"/>
                      <a:pt x="35907" y="6075"/>
                    </a:cubicBezTo>
                    <a:cubicBezTo>
                      <a:pt x="39353" y="9154"/>
                      <a:pt x="41724" y="13253"/>
                      <a:pt x="42675" y="177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0" name="Google Shape;3220;g202bce14778_1_0"/>
              <p:cNvSpPr/>
              <p:nvPr/>
            </p:nvSpPr>
            <p:spPr>
              <a:xfrm>
                <a:off x="8539786" y="4311900"/>
                <a:ext cx="63781" cy="57056"/>
              </a:xfrm>
              <a:custGeom>
                <a:rect b="b" l="l" r="r" t="t"/>
                <a:pathLst>
                  <a:path extrusionOk="0" h="57056" w="63781">
                    <a:moveTo>
                      <a:pt x="63983" y="16737"/>
                    </a:moveTo>
                    <a:cubicBezTo>
                      <a:pt x="64520" y="20258"/>
                      <a:pt x="63407" y="23830"/>
                      <a:pt x="60964" y="26424"/>
                    </a:cubicBezTo>
                    <a:lnTo>
                      <a:pt x="51636" y="36475"/>
                    </a:lnTo>
                    <a:lnTo>
                      <a:pt x="55112" y="36475"/>
                    </a:lnTo>
                    <a:lnTo>
                      <a:pt x="35908" y="57037"/>
                    </a:lnTo>
                    <a:lnTo>
                      <a:pt x="35449" y="56032"/>
                    </a:lnTo>
                    <a:lnTo>
                      <a:pt x="35632" y="55302"/>
                    </a:lnTo>
                    <a:cubicBezTo>
                      <a:pt x="36546" y="45676"/>
                      <a:pt x="29527" y="37112"/>
                      <a:pt x="19904" y="36111"/>
                    </a:cubicBezTo>
                    <a:cubicBezTo>
                      <a:pt x="14585" y="34918"/>
                      <a:pt x="9011" y="35836"/>
                      <a:pt x="4357" y="38670"/>
                    </a:cubicBezTo>
                    <a:lnTo>
                      <a:pt x="334" y="38760"/>
                    </a:lnTo>
                    <a:lnTo>
                      <a:pt x="24020" y="13356"/>
                    </a:lnTo>
                    <a:lnTo>
                      <a:pt x="24020" y="17102"/>
                    </a:lnTo>
                    <a:lnTo>
                      <a:pt x="36638" y="3577"/>
                    </a:lnTo>
                    <a:cubicBezTo>
                      <a:pt x="39100" y="1060"/>
                      <a:pt x="42546" y="-244"/>
                      <a:pt x="46058" y="13"/>
                    </a:cubicBezTo>
                    <a:cubicBezTo>
                      <a:pt x="55139" y="876"/>
                      <a:pt x="62498" y="7743"/>
                      <a:pt x="63982" y="16737"/>
                    </a:cubicBezTo>
                    <a:close/>
                    <a:moveTo>
                      <a:pt x="54289" y="19935"/>
                    </a:moveTo>
                    <a:cubicBezTo>
                      <a:pt x="54782" y="19177"/>
                      <a:pt x="54915" y="18241"/>
                      <a:pt x="54654" y="17376"/>
                    </a:cubicBezTo>
                    <a:cubicBezTo>
                      <a:pt x="54155" y="15350"/>
                      <a:pt x="53036" y="13529"/>
                      <a:pt x="51454" y="12167"/>
                    </a:cubicBezTo>
                    <a:cubicBezTo>
                      <a:pt x="49947" y="10700"/>
                      <a:pt x="48037" y="9714"/>
                      <a:pt x="45968" y="9334"/>
                    </a:cubicBezTo>
                    <a:cubicBezTo>
                      <a:pt x="45104" y="9173"/>
                      <a:pt x="44212" y="9371"/>
                      <a:pt x="43498" y="9882"/>
                    </a:cubicBezTo>
                    <a:lnTo>
                      <a:pt x="26305" y="28251"/>
                    </a:lnTo>
                    <a:cubicBezTo>
                      <a:pt x="31110" y="29935"/>
                      <a:pt x="35418" y="32793"/>
                      <a:pt x="38834" y="365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1" name="Google Shape;3221;g202bce14778_1_0"/>
              <p:cNvSpPr/>
              <p:nvPr/>
            </p:nvSpPr>
            <p:spPr>
              <a:xfrm>
                <a:off x="8589900" y="4130074"/>
                <a:ext cx="12711" cy="22024"/>
              </a:xfrm>
              <a:custGeom>
                <a:rect b="b" l="l" r="r" t="t"/>
                <a:pathLst>
                  <a:path extrusionOk="0" h="22024" w="12711">
                    <a:moveTo>
                      <a:pt x="12222" y="-19"/>
                    </a:moveTo>
                    <a:lnTo>
                      <a:pt x="13045" y="3820"/>
                    </a:lnTo>
                    <a:cubicBezTo>
                      <a:pt x="9854" y="4837"/>
                      <a:pt x="7277" y="7211"/>
                      <a:pt x="6004" y="10307"/>
                    </a:cubicBezTo>
                    <a:lnTo>
                      <a:pt x="517" y="22006"/>
                    </a:lnTo>
                    <a:lnTo>
                      <a:pt x="426" y="18625"/>
                    </a:lnTo>
                    <a:cubicBezTo>
                      <a:pt x="440" y="18437"/>
                      <a:pt x="409" y="18249"/>
                      <a:pt x="334" y="18076"/>
                    </a:cubicBezTo>
                    <a:cubicBezTo>
                      <a:pt x="353" y="13827"/>
                      <a:pt x="1591" y="9672"/>
                      <a:pt x="3900" y="6104"/>
                    </a:cubicBezTo>
                    <a:cubicBezTo>
                      <a:pt x="5843" y="3126"/>
                      <a:pt x="8799" y="951"/>
                      <a:pt x="12222" y="-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2" name="Google Shape;3222;g202bce14778_1_0"/>
              <p:cNvSpPr/>
              <p:nvPr/>
            </p:nvSpPr>
            <p:spPr>
              <a:xfrm>
                <a:off x="8584505" y="4125504"/>
                <a:ext cx="17283" cy="22664"/>
              </a:xfrm>
              <a:custGeom>
                <a:rect b="b" l="l" r="r" t="t"/>
                <a:pathLst>
                  <a:path extrusionOk="0" h="22664" w="17283">
                    <a:moveTo>
                      <a:pt x="16977" y="1444"/>
                    </a:moveTo>
                    <a:lnTo>
                      <a:pt x="17617" y="4550"/>
                    </a:lnTo>
                    <a:cubicBezTo>
                      <a:pt x="14195" y="5521"/>
                      <a:pt x="11239" y="7695"/>
                      <a:pt x="9295" y="10673"/>
                    </a:cubicBezTo>
                    <a:cubicBezTo>
                      <a:pt x="6985" y="14241"/>
                      <a:pt x="5747" y="18396"/>
                      <a:pt x="5729" y="22645"/>
                    </a:cubicBezTo>
                    <a:cubicBezTo>
                      <a:pt x="5696" y="19016"/>
                      <a:pt x="4719" y="15457"/>
                      <a:pt x="2895" y="12319"/>
                    </a:cubicBezTo>
                    <a:lnTo>
                      <a:pt x="5545" y="12136"/>
                    </a:lnTo>
                    <a:lnTo>
                      <a:pt x="2894" y="12227"/>
                    </a:lnTo>
                    <a:cubicBezTo>
                      <a:pt x="2196" y="11018"/>
                      <a:pt x="1334" y="9910"/>
                      <a:pt x="334" y="8937"/>
                    </a:cubicBezTo>
                    <a:cubicBezTo>
                      <a:pt x="1364" y="5172"/>
                      <a:pt x="3825" y="1958"/>
                      <a:pt x="7193" y="-19"/>
                    </a:cubicBezTo>
                    <a:cubicBezTo>
                      <a:pt x="9747" y="1021"/>
                      <a:pt x="12482" y="1549"/>
                      <a:pt x="15240" y="1535"/>
                    </a:cubicBezTo>
                    <a:cubicBezTo>
                      <a:pt x="15820" y="1547"/>
                      <a:pt x="16401" y="1517"/>
                      <a:pt x="16977" y="14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3" name="Google Shape;3223;g202bce14778_1_0"/>
              <p:cNvSpPr/>
              <p:nvPr/>
            </p:nvSpPr>
            <p:spPr>
              <a:xfrm>
                <a:off x="8591365" y="4122214"/>
                <a:ext cx="9784" cy="4846"/>
              </a:xfrm>
              <a:custGeom>
                <a:rect b="b" l="l" r="r" t="t"/>
                <a:pathLst>
                  <a:path extrusionOk="0" h="4846" w="9784">
                    <a:moveTo>
                      <a:pt x="9112" y="-19"/>
                    </a:moveTo>
                    <a:lnTo>
                      <a:pt x="10118" y="4734"/>
                    </a:lnTo>
                    <a:cubicBezTo>
                      <a:pt x="9542" y="4807"/>
                      <a:pt x="8961" y="4838"/>
                      <a:pt x="8380" y="4825"/>
                    </a:cubicBezTo>
                    <a:cubicBezTo>
                      <a:pt x="5622" y="4839"/>
                      <a:pt x="2888" y="4311"/>
                      <a:pt x="334" y="3271"/>
                    </a:cubicBezTo>
                    <a:cubicBezTo>
                      <a:pt x="2989" y="1556"/>
                      <a:pt x="5983" y="433"/>
                      <a:pt x="9112" y="-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4" name="Google Shape;3224;g202bce14778_1_0"/>
              <p:cNvSpPr/>
              <p:nvPr/>
            </p:nvSpPr>
            <p:spPr>
              <a:xfrm>
                <a:off x="8561277" y="4025071"/>
                <a:ext cx="34842" cy="28238"/>
              </a:xfrm>
              <a:custGeom>
                <a:rect b="b" l="l" r="r" t="t"/>
                <a:pathLst>
                  <a:path extrusionOk="0" h="28238" w="34842">
                    <a:moveTo>
                      <a:pt x="35176" y="-19"/>
                    </a:moveTo>
                    <a:lnTo>
                      <a:pt x="15330" y="21182"/>
                    </a:lnTo>
                    <a:cubicBezTo>
                      <a:pt x="11605" y="25457"/>
                      <a:pt x="6277" y="28004"/>
                      <a:pt x="608" y="28220"/>
                    </a:cubicBezTo>
                    <a:lnTo>
                      <a:pt x="334" y="28220"/>
                    </a:lnTo>
                    <a:cubicBezTo>
                      <a:pt x="1053" y="21487"/>
                      <a:pt x="5253" y="15626"/>
                      <a:pt x="11398" y="127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5" name="Google Shape;3225;g202bce14778_1_0"/>
              <p:cNvSpPr/>
              <p:nvPr/>
            </p:nvSpPr>
            <p:spPr>
              <a:xfrm>
                <a:off x="8589992" y="4152098"/>
                <a:ext cx="913" cy="53277"/>
              </a:xfrm>
              <a:custGeom>
                <a:rect b="b" l="l" r="r" t="t"/>
                <a:pathLst>
                  <a:path extrusionOk="0" h="53277" w="913">
                    <a:moveTo>
                      <a:pt x="425" y="-19"/>
                    </a:moveTo>
                    <a:lnTo>
                      <a:pt x="1247" y="52436"/>
                    </a:lnTo>
                    <a:lnTo>
                      <a:pt x="1247" y="53258"/>
                    </a:lnTo>
                    <a:cubicBezTo>
                      <a:pt x="1173" y="53054"/>
                      <a:pt x="1142" y="52836"/>
                      <a:pt x="1156" y="52619"/>
                    </a:cubicBezTo>
                    <a:lnTo>
                      <a:pt x="334" y="16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6" name="Google Shape;3226;g202bce14778_1_0"/>
              <p:cNvSpPr/>
              <p:nvPr/>
            </p:nvSpPr>
            <p:spPr>
              <a:xfrm>
                <a:off x="8555469" y="4129983"/>
                <a:ext cx="35437" cy="93852"/>
              </a:xfrm>
              <a:custGeom>
                <a:rect b="b" l="l" r="r" t="t"/>
                <a:pathLst>
                  <a:path extrusionOk="0" h="93852" w="35437">
                    <a:moveTo>
                      <a:pt x="35680" y="74735"/>
                    </a:moveTo>
                    <a:cubicBezTo>
                      <a:pt x="35665" y="74952"/>
                      <a:pt x="35696" y="75170"/>
                      <a:pt x="35771" y="75374"/>
                    </a:cubicBezTo>
                    <a:cubicBezTo>
                      <a:pt x="35692" y="79586"/>
                      <a:pt x="34458" y="83695"/>
                      <a:pt x="32204" y="87254"/>
                    </a:cubicBezTo>
                    <a:cubicBezTo>
                      <a:pt x="29816" y="91156"/>
                      <a:pt x="25623" y="93594"/>
                      <a:pt x="21048" y="93743"/>
                    </a:cubicBezTo>
                    <a:lnTo>
                      <a:pt x="16659" y="93833"/>
                    </a:lnTo>
                    <a:lnTo>
                      <a:pt x="16476" y="93833"/>
                    </a:lnTo>
                    <a:cubicBezTo>
                      <a:pt x="9167" y="93301"/>
                      <a:pt x="3184" y="87814"/>
                      <a:pt x="2027" y="80582"/>
                    </a:cubicBezTo>
                    <a:cubicBezTo>
                      <a:pt x="2379" y="78839"/>
                      <a:pt x="2502" y="77058"/>
                      <a:pt x="2393" y="75283"/>
                    </a:cubicBezTo>
                    <a:lnTo>
                      <a:pt x="838" y="46222"/>
                    </a:lnTo>
                    <a:lnTo>
                      <a:pt x="472" y="19263"/>
                    </a:lnTo>
                    <a:cubicBezTo>
                      <a:pt x="-714" y="9915"/>
                      <a:pt x="5853" y="1355"/>
                      <a:pt x="15195" y="72"/>
                    </a:cubicBezTo>
                    <a:lnTo>
                      <a:pt x="19585" y="-19"/>
                    </a:lnTo>
                    <a:cubicBezTo>
                      <a:pt x="23337" y="9"/>
                      <a:pt x="26897" y="1639"/>
                      <a:pt x="29370" y="4458"/>
                    </a:cubicBezTo>
                    <a:cubicBezTo>
                      <a:pt x="29142" y="5601"/>
                      <a:pt x="29050" y="6767"/>
                      <a:pt x="29096" y="7932"/>
                    </a:cubicBezTo>
                    <a:lnTo>
                      <a:pt x="31931" y="7748"/>
                    </a:lnTo>
                    <a:lnTo>
                      <a:pt x="31931" y="7840"/>
                    </a:lnTo>
                    <a:lnTo>
                      <a:pt x="29096" y="8114"/>
                    </a:lnTo>
                    <a:lnTo>
                      <a:pt x="30010" y="32423"/>
                    </a:lnTo>
                    <a:lnTo>
                      <a:pt x="34857" y="22279"/>
                    </a:lnTo>
                    <a:close/>
                    <a:moveTo>
                      <a:pt x="23883" y="74825"/>
                    </a:moveTo>
                    <a:lnTo>
                      <a:pt x="22968" y="18897"/>
                    </a:lnTo>
                    <a:cubicBezTo>
                      <a:pt x="22877" y="14511"/>
                      <a:pt x="20682" y="11861"/>
                      <a:pt x="19767" y="11861"/>
                    </a:cubicBezTo>
                    <a:lnTo>
                      <a:pt x="15378" y="11952"/>
                    </a:lnTo>
                    <a:cubicBezTo>
                      <a:pt x="14372" y="11952"/>
                      <a:pt x="12269" y="14694"/>
                      <a:pt x="12360" y="19080"/>
                    </a:cubicBezTo>
                    <a:lnTo>
                      <a:pt x="13183" y="74917"/>
                    </a:lnTo>
                    <a:cubicBezTo>
                      <a:pt x="13275" y="79394"/>
                      <a:pt x="15561" y="81863"/>
                      <a:pt x="16476" y="81953"/>
                    </a:cubicBezTo>
                    <a:lnTo>
                      <a:pt x="20865" y="81863"/>
                    </a:lnTo>
                    <a:cubicBezTo>
                      <a:pt x="21139" y="81863"/>
                      <a:pt x="21780" y="81497"/>
                      <a:pt x="22328" y="80583"/>
                    </a:cubicBezTo>
                    <a:cubicBezTo>
                      <a:pt x="23397" y="78857"/>
                      <a:pt x="23938" y="76855"/>
                      <a:pt x="23883" y="748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7" name="Google Shape;3227;g202bce14778_1_0"/>
              <p:cNvSpPr/>
              <p:nvPr/>
            </p:nvSpPr>
            <p:spPr>
              <a:xfrm>
                <a:off x="8589900" y="4148169"/>
                <a:ext cx="182" cy="4112"/>
              </a:xfrm>
              <a:custGeom>
                <a:rect b="b" l="l" r="r" t="t"/>
                <a:pathLst>
                  <a:path extrusionOk="0" h="4112" w="182">
                    <a:moveTo>
                      <a:pt x="426" y="530"/>
                    </a:moveTo>
                    <a:lnTo>
                      <a:pt x="517" y="3911"/>
                    </a:lnTo>
                    <a:lnTo>
                      <a:pt x="426" y="4094"/>
                    </a:lnTo>
                    <a:lnTo>
                      <a:pt x="334" y="711"/>
                    </a:lnTo>
                    <a:lnTo>
                      <a:pt x="334" y="-19"/>
                    </a:lnTo>
                    <a:cubicBezTo>
                      <a:pt x="409" y="154"/>
                      <a:pt x="440" y="342"/>
                      <a:pt x="426" y="5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8" name="Google Shape;3228;g202bce14778_1_0"/>
              <p:cNvSpPr/>
              <p:nvPr/>
            </p:nvSpPr>
            <p:spPr>
              <a:xfrm>
                <a:off x="8584231" y="4137842"/>
                <a:ext cx="5761" cy="24582"/>
              </a:xfrm>
              <a:custGeom>
                <a:rect b="b" l="l" r="r" t="t"/>
                <a:pathLst>
                  <a:path extrusionOk="0" h="24582" w="5761">
                    <a:moveTo>
                      <a:pt x="6003" y="11037"/>
                    </a:moveTo>
                    <a:lnTo>
                      <a:pt x="6095" y="14420"/>
                    </a:lnTo>
                    <a:lnTo>
                      <a:pt x="1248" y="24563"/>
                    </a:lnTo>
                    <a:lnTo>
                      <a:pt x="334" y="255"/>
                    </a:lnTo>
                    <a:lnTo>
                      <a:pt x="3169" y="-19"/>
                    </a:lnTo>
                    <a:cubicBezTo>
                      <a:pt x="4993" y="3119"/>
                      <a:pt x="5969" y="6678"/>
                      <a:pt x="6003" y="1030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9" name="Google Shape;3229;g202bce14778_1_0"/>
              <p:cNvSpPr/>
              <p:nvPr/>
            </p:nvSpPr>
            <p:spPr>
              <a:xfrm>
                <a:off x="8584220" y="4134460"/>
                <a:ext cx="2846" cy="3473"/>
              </a:xfrm>
              <a:custGeom>
                <a:rect b="b" l="l" r="r" t="t"/>
                <a:pathLst>
                  <a:path extrusionOk="0" h="3473" w="2846">
                    <a:moveTo>
                      <a:pt x="3180" y="3271"/>
                    </a:moveTo>
                    <a:lnTo>
                      <a:pt x="345" y="3454"/>
                    </a:lnTo>
                    <a:cubicBezTo>
                      <a:pt x="300" y="2290"/>
                      <a:pt x="391" y="1124"/>
                      <a:pt x="619" y="-19"/>
                    </a:cubicBezTo>
                    <a:cubicBezTo>
                      <a:pt x="1620" y="954"/>
                      <a:pt x="2482" y="2062"/>
                      <a:pt x="3179" y="32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0" name="Google Shape;3230;g202bce14778_1_0"/>
              <p:cNvSpPr/>
              <p:nvPr/>
            </p:nvSpPr>
            <p:spPr>
              <a:xfrm>
                <a:off x="8525978" y="3951117"/>
                <a:ext cx="57860" cy="89310"/>
              </a:xfrm>
              <a:custGeom>
                <a:rect b="b" l="l" r="r" t="t"/>
                <a:pathLst>
                  <a:path extrusionOk="0" h="89310" w="57860">
                    <a:moveTo>
                      <a:pt x="49807" y="2563"/>
                    </a:moveTo>
                    <a:cubicBezTo>
                      <a:pt x="57908" y="7380"/>
                      <a:pt x="60604" y="17826"/>
                      <a:pt x="55844" y="25957"/>
                    </a:cubicBezTo>
                    <a:lnTo>
                      <a:pt x="44595" y="51272"/>
                    </a:lnTo>
                    <a:lnTo>
                      <a:pt x="25574" y="71651"/>
                    </a:lnTo>
                    <a:cubicBezTo>
                      <a:pt x="22450" y="74893"/>
                      <a:pt x="20379" y="79002"/>
                      <a:pt x="19629" y="83439"/>
                    </a:cubicBezTo>
                    <a:cubicBezTo>
                      <a:pt x="19365" y="85263"/>
                      <a:pt x="19427" y="87120"/>
                      <a:pt x="19812" y="88923"/>
                    </a:cubicBezTo>
                    <a:cubicBezTo>
                      <a:pt x="18858" y="89179"/>
                      <a:pt x="17873" y="89302"/>
                      <a:pt x="16886" y="89288"/>
                    </a:cubicBezTo>
                    <a:cubicBezTo>
                      <a:pt x="15126" y="89326"/>
                      <a:pt x="13379" y="88983"/>
                      <a:pt x="11764" y="88283"/>
                    </a:cubicBezTo>
                    <a:lnTo>
                      <a:pt x="7741" y="86455"/>
                    </a:lnTo>
                    <a:cubicBezTo>
                      <a:pt x="5633" y="85499"/>
                      <a:pt x="3829" y="83982"/>
                      <a:pt x="2528" y="82069"/>
                    </a:cubicBezTo>
                    <a:cubicBezTo>
                      <a:pt x="1507" y="80635"/>
                      <a:pt x="763" y="79023"/>
                      <a:pt x="334" y="77317"/>
                    </a:cubicBezTo>
                    <a:cubicBezTo>
                      <a:pt x="1299" y="76725"/>
                      <a:pt x="2189" y="76020"/>
                      <a:pt x="2986" y="75215"/>
                    </a:cubicBezTo>
                    <a:cubicBezTo>
                      <a:pt x="6065" y="71989"/>
                      <a:pt x="8103" y="67914"/>
                      <a:pt x="8838" y="63517"/>
                    </a:cubicBezTo>
                    <a:lnTo>
                      <a:pt x="13593" y="36285"/>
                    </a:lnTo>
                    <a:lnTo>
                      <a:pt x="24385" y="11976"/>
                    </a:lnTo>
                    <a:cubicBezTo>
                      <a:pt x="27270" y="2990"/>
                      <a:pt x="36841" y="-2016"/>
                      <a:pt x="45875" y="735"/>
                    </a:cubicBezTo>
                    <a:close/>
                    <a:moveTo>
                      <a:pt x="44961" y="21114"/>
                    </a:moveTo>
                    <a:cubicBezTo>
                      <a:pt x="46790" y="17094"/>
                      <a:pt x="45875" y="13803"/>
                      <a:pt x="44961" y="13438"/>
                    </a:cubicBezTo>
                    <a:lnTo>
                      <a:pt x="41028" y="11610"/>
                    </a:lnTo>
                    <a:lnTo>
                      <a:pt x="40662" y="11610"/>
                    </a:lnTo>
                    <a:cubicBezTo>
                      <a:pt x="39565" y="11610"/>
                      <a:pt x="36913" y="13164"/>
                      <a:pt x="35267" y="16819"/>
                    </a:cubicBezTo>
                    <a:lnTo>
                      <a:pt x="12587" y="67904"/>
                    </a:lnTo>
                    <a:cubicBezTo>
                      <a:pt x="11381" y="70198"/>
                      <a:pt x="11247" y="72905"/>
                      <a:pt x="12221" y="75306"/>
                    </a:cubicBezTo>
                    <a:lnTo>
                      <a:pt x="16611" y="77408"/>
                    </a:lnTo>
                    <a:cubicBezTo>
                      <a:pt x="17296" y="77463"/>
                      <a:pt x="17978" y="77268"/>
                      <a:pt x="18531" y="76860"/>
                    </a:cubicBezTo>
                    <a:cubicBezTo>
                      <a:pt x="20237" y="75735"/>
                      <a:pt x="21549" y="74105"/>
                      <a:pt x="22281" y="721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1" name="Google Shape;3231;g202bce14778_1_0"/>
              <p:cNvSpPr/>
              <p:nvPr/>
            </p:nvSpPr>
            <p:spPr>
              <a:xfrm>
                <a:off x="8543809" y="4347520"/>
                <a:ext cx="31355" cy="20431"/>
              </a:xfrm>
              <a:custGeom>
                <a:rect b="b" l="l" r="r" t="t"/>
                <a:pathLst>
                  <a:path extrusionOk="0" h="20431" w="31355">
                    <a:moveTo>
                      <a:pt x="15881" y="491"/>
                    </a:moveTo>
                    <a:cubicBezTo>
                      <a:pt x="25505" y="1492"/>
                      <a:pt x="32524" y="10056"/>
                      <a:pt x="31609" y="19682"/>
                    </a:cubicBezTo>
                    <a:lnTo>
                      <a:pt x="31426" y="20412"/>
                    </a:lnTo>
                    <a:lnTo>
                      <a:pt x="28409" y="12828"/>
                    </a:lnTo>
                    <a:cubicBezTo>
                      <a:pt x="25990" y="7564"/>
                      <a:pt x="21068" y="3884"/>
                      <a:pt x="15332" y="3050"/>
                    </a:cubicBezTo>
                    <a:cubicBezTo>
                      <a:pt x="13732" y="2770"/>
                      <a:pt x="12109" y="2647"/>
                      <a:pt x="10485" y="2684"/>
                    </a:cubicBezTo>
                    <a:lnTo>
                      <a:pt x="334" y="3050"/>
                    </a:lnTo>
                    <a:cubicBezTo>
                      <a:pt x="4988" y="216"/>
                      <a:pt x="10562" y="-702"/>
                      <a:pt x="15881" y="4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2" name="Google Shape;3232;g202bce14778_1_0"/>
              <p:cNvSpPr/>
              <p:nvPr/>
            </p:nvSpPr>
            <p:spPr>
              <a:xfrm>
                <a:off x="8528905" y="4350217"/>
                <a:ext cx="45996" cy="70969"/>
              </a:xfrm>
              <a:custGeom>
                <a:rect b="b" l="l" r="r" t="t"/>
                <a:pathLst>
                  <a:path extrusionOk="0" h="70969" w="45996">
                    <a:moveTo>
                      <a:pt x="43313" y="10131"/>
                    </a:moveTo>
                    <a:lnTo>
                      <a:pt x="46331" y="17715"/>
                    </a:lnTo>
                    <a:lnTo>
                      <a:pt x="38192" y="58748"/>
                    </a:lnTo>
                    <a:cubicBezTo>
                      <a:pt x="36084" y="66412"/>
                      <a:pt x="28838" y="71508"/>
                      <a:pt x="20908" y="70902"/>
                    </a:cubicBezTo>
                    <a:cubicBezTo>
                      <a:pt x="19308" y="70895"/>
                      <a:pt x="17713" y="70712"/>
                      <a:pt x="16153" y="70355"/>
                    </a:cubicBezTo>
                    <a:cubicBezTo>
                      <a:pt x="6513" y="69405"/>
                      <a:pt x="-531" y="60827"/>
                      <a:pt x="420" y="51195"/>
                    </a:cubicBezTo>
                    <a:cubicBezTo>
                      <a:pt x="421" y="51184"/>
                      <a:pt x="421" y="51174"/>
                      <a:pt x="423" y="51164"/>
                    </a:cubicBezTo>
                    <a:lnTo>
                      <a:pt x="8745" y="9399"/>
                    </a:lnTo>
                    <a:cubicBezTo>
                      <a:pt x="9499" y="5588"/>
                      <a:pt x="11867" y="2289"/>
                      <a:pt x="15238" y="353"/>
                    </a:cubicBezTo>
                    <a:lnTo>
                      <a:pt x="25389" y="-13"/>
                    </a:lnTo>
                    <a:cubicBezTo>
                      <a:pt x="27013" y="-49"/>
                      <a:pt x="28636" y="73"/>
                      <a:pt x="30236" y="353"/>
                    </a:cubicBezTo>
                    <a:cubicBezTo>
                      <a:pt x="35971" y="1187"/>
                      <a:pt x="40894" y="4867"/>
                      <a:pt x="43313" y="10131"/>
                    </a:cubicBezTo>
                    <a:close/>
                    <a:moveTo>
                      <a:pt x="34901" y="14700"/>
                    </a:moveTo>
                    <a:cubicBezTo>
                      <a:pt x="35174" y="13146"/>
                      <a:pt x="32796" y="10314"/>
                      <a:pt x="28407" y="9491"/>
                    </a:cubicBezTo>
                    <a:cubicBezTo>
                      <a:pt x="27627" y="9315"/>
                      <a:pt x="26830" y="9223"/>
                      <a:pt x="26030" y="9217"/>
                    </a:cubicBezTo>
                    <a:cubicBezTo>
                      <a:pt x="22920" y="9217"/>
                      <a:pt x="20725" y="10587"/>
                      <a:pt x="20451" y="11776"/>
                    </a:cubicBezTo>
                    <a:lnTo>
                      <a:pt x="12038" y="53540"/>
                    </a:lnTo>
                    <a:cubicBezTo>
                      <a:pt x="11764" y="55001"/>
                      <a:pt x="14141" y="57834"/>
                      <a:pt x="18530" y="58748"/>
                    </a:cubicBezTo>
                    <a:cubicBezTo>
                      <a:pt x="22829" y="59570"/>
                      <a:pt x="26212" y="57926"/>
                      <a:pt x="26487" y="564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3" name="Google Shape;3233;g202bce14778_1_0"/>
              <p:cNvSpPr/>
              <p:nvPr/>
            </p:nvSpPr>
            <p:spPr>
              <a:xfrm>
                <a:off x="8545112" y="4002408"/>
                <a:ext cx="25126" cy="37650"/>
              </a:xfrm>
              <a:custGeom>
                <a:rect b="b" l="l" r="r" t="t"/>
                <a:pathLst>
                  <a:path extrusionOk="0" h="37650" w="25126">
                    <a:moveTo>
                      <a:pt x="25461" y="-19"/>
                    </a:moveTo>
                    <a:lnTo>
                      <a:pt x="14029" y="25751"/>
                    </a:lnTo>
                    <a:cubicBezTo>
                      <a:pt x="12310" y="29881"/>
                      <a:pt x="9334" y="33366"/>
                      <a:pt x="5524" y="35712"/>
                    </a:cubicBezTo>
                    <a:cubicBezTo>
                      <a:pt x="4057" y="36677"/>
                      <a:pt x="2408" y="37330"/>
                      <a:pt x="678" y="37631"/>
                    </a:cubicBezTo>
                    <a:cubicBezTo>
                      <a:pt x="292" y="35829"/>
                      <a:pt x="230" y="33972"/>
                      <a:pt x="495" y="32148"/>
                    </a:cubicBezTo>
                    <a:cubicBezTo>
                      <a:pt x="1244" y="27710"/>
                      <a:pt x="3316" y="23602"/>
                      <a:pt x="6439" y="203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4" name="Google Shape;3234;g202bce14778_1_0"/>
              <p:cNvSpPr/>
              <p:nvPr/>
            </p:nvSpPr>
            <p:spPr>
              <a:xfrm>
                <a:off x="8555973" y="4176224"/>
                <a:ext cx="1593" cy="34360"/>
              </a:xfrm>
              <a:custGeom>
                <a:rect b="b" l="l" r="r" t="t"/>
                <a:pathLst>
                  <a:path extrusionOk="0" h="34360" w="1593">
                    <a:moveTo>
                      <a:pt x="1888" y="29042"/>
                    </a:moveTo>
                    <a:cubicBezTo>
                      <a:pt x="1998" y="30817"/>
                      <a:pt x="1875" y="32598"/>
                      <a:pt x="1522" y="34341"/>
                    </a:cubicBezTo>
                    <a:cubicBezTo>
                      <a:pt x="1036" y="32585"/>
                      <a:pt x="790" y="30772"/>
                      <a:pt x="791" y="28950"/>
                    </a:cubicBezTo>
                    <a:lnTo>
                      <a:pt x="334" y="-1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5" name="Google Shape;3235;g202bce14778_1_0"/>
              <p:cNvSpPr/>
              <p:nvPr/>
            </p:nvSpPr>
            <p:spPr>
              <a:xfrm>
                <a:off x="8521313" y="4131327"/>
                <a:ext cx="35848" cy="93878"/>
              </a:xfrm>
              <a:custGeom>
                <a:rect b="b" l="l" r="r" t="t"/>
                <a:pathLst>
                  <a:path extrusionOk="0" h="93878" w="35848">
                    <a:moveTo>
                      <a:pt x="35450" y="73847"/>
                    </a:moveTo>
                    <a:cubicBezTo>
                      <a:pt x="35449" y="75669"/>
                      <a:pt x="35696" y="77482"/>
                      <a:pt x="36182" y="79238"/>
                    </a:cubicBezTo>
                    <a:cubicBezTo>
                      <a:pt x="35646" y="86674"/>
                      <a:pt x="29952" y="92707"/>
                      <a:pt x="22556" y="93677"/>
                    </a:cubicBezTo>
                    <a:lnTo>
                      <a:pt x="18258" y="93860"/>
                    </a:lnTo>
                    <a:lnTo>
                      <a:pt x="17617" y="93860"/>
                    </a:lnTo>
                    <a:cubicBezTo>
                      <a:pt x="13248" y="93803"/>
                      <a:pt x="9170" y="91664"/>
                      <a:pt x="6643" y="88103"/>
                    </a:cubicBezTo>
                    <a:cubicBezTo>
                      <a:pt x="3904" y="84562"/>
                      <a:pt x="2366" y="80240"/>
                      <a:pt x="2253" y="75766"/>
                    </a:cubicBezTo>
                    <a:lnTo>
                      <a:pt x="1064" y="53560"/>
                    </a:lnTo>
                    <a:lnTo>
                      <a:pt x="334" y="11613"/>
                    </a:lnTo>
                    <a:lnTo>
                      <a:pt x="334" y="11522"/>
                    </a:lnTo>
                    <a:cubicBezTo>
                      <a:pt x="1797" y="5397"/>
                      <a:pt x="6962" y="857"/>
                      <a:pt x="13228" y="190"/>
                    </a:cubicBezTo>
                    <a:lnTo>
                      <a:pt x="17617" y="7"/>
                    </a:lnTo>
                    <a:cubicBezTo>
                      <a:pt x="26122" y="-541"/>
                      <a:pt x="33072" y="7501"/>
                      <a:pt x="33621" y="18101"/>
                    </a:cubicBezTo>
                    <a:lnTo>
                      <a:pt x="34993" y="44878"/>
                    </a:lnTo>
                    <a:close/>
                    <a:moveTo>
                      <a:pt x="21916" y="81797"/>
                    </a:moveTo>
                    <a:cubicBezTo>
                      <a:pt x="22922" y="81706"/>
                      <a:pt x="24933" y="78964"/>
                      <a:pt x="24750" y="74578"/>
                    </a:cubicBezTo>
                    <a:lnTo>
                      <a:pt x="21733" y="18741"/>
                    </a:lnTo>
                    <a:cubicBezTo>
                      <a:pt x="21550" y="14446"/>
                      <a:pt x="19263" y="11887"/>
                      <a:pt x="18258" y="11887"/>
                    </a:cubicBezTo>
                    <a:lnTo>
                      <a:pt x="13868" y="12070"/>
                    </a:lnTo>
                    <a:cubicBezTo>
                      <a:pt x="12953" y="12161"/>
                      <a:pt x="10941" y="14903"/>
                      <a:pt x="11124" y="19289"/>
                    </a:cubicBezTo>
                    <a:lnTo>
                      <a:pt x="14051" y="75127"/>
                    </a:lnTo>
                    <a:cubicBezTo>
                      <a:pt x="14141" y="77159"/>
                      <a:pt x="14807" y="79124"/>
                      <a:pt x="15972" y="80792"/>
                    </a:cubicBezTo>
                    <a:cubicBezTo>
                      <a:pt x="16611" y="81706"/>
                      <a:pt x="17251" y="82072"/>
                      <a:pt x="17617" y="8198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6" name="Google Shape;3236;g202bce14778_1_0"/>
              <p:cNvSpPr/>
              <p:nvPr/>
            </p:nvSpPr>
            <p:spPr>
              <a:xfrm>
                <a:off x="8499871" y="3937378"/>
                <a:ext cx="44911" cy="93542"/>
              </a:xfrm>
              <a:custGeom>
                <a:rect b="b" l="l" r="r" t="t"/>
                <a:pathLst>
                  <a:path extrusionOk="0" h="93542" w="44911">
                    <a:moveTo>
                      <a:pt x="33024" y="949"/>
                    </a:moveTo>
                    <a:cubicBezTo>
                      <a:pt x="42052" y="3639"/>
                      <a:pt x="47204" y="13119"/>
                      <a:pt x="44547" y="22151"/>
                    </a:cubicBezTo>
                    <a:lnTo>
                      <a:pt x="39700" y="50024"/>
                    </a:lnTo>
                    <a:lnTo>
                      <a:pt x="27811" y="76800"/>
                    </a:lnTo>
                    <a:cubicBezTo>
                      <a:pt x="25759" y="81261"/>
                      <a:pt x="25275" y="86285"/>
                      <a:pt x="26439" y="91056"/>
                    </a:cubicBezTo>
                    <a:cubicBezTo>
                      <a:pt x="24266" y="92655"/>
                      <a:pt x="21639" y="93519"/>
                      <a:pt x="18940" y="93524"/>
                    </a:cubicBezTo>
                    <a:cubicBezTo>
                      <a:pt x="18231" y="93522"/>
                      <a:pt x="17524" y="93430"/>
                      <a:pt x="16837" y="93249"/>
                    </a:cubicBezTo>
                    <a:lnTo>
                      <a:pt x="12539" y="92518"/>
                    </a:lnTo>
                    <a:cubicBezTo>
                      <a:pt x="3674" y="89902"/>
                      <a:pt x="-1483" y="80693"/>
                      <a:pt x="925" y="71774"/>
                    </a:cubicBezTo>
                    <a:cubicBezTo>
                      <a:pt x="1000" y="71633"/>
                      <a:pt x="1031" y="71474"/>
                      <a:pt x="1017" y="71316"/>
                    </a:cubicBezTo>
                    <a:cubicBezTo>
                      <a:pt x="1107" y="71225"/>
                      <a:pt x="1107" y="71225"/>
                      <a:pt x="1107" y="71133"/>
                    </a:cubicBezTo>
                    <a:lnTo>
                      <a:pt x="8698" y="27816"/>
                    </a:lnTo>
                    <a:lnTo>
                      <a:pt x="10711" y="16119"/>
                    </a:lnTo>
                    <a:cubicBezTo>
                      <a:pt x="11375" y="11746"/>
                      <a:pt x="13389" y="7688"/>
                      <a:pt x="16472" y="4514"/>
                    </a:cubicBezTo>
                    <a:cubicBezTo>
                      <a:pt x="19572" y="1106"/>
                      <a:pt x="24165" y="-539"/>
                      <a:pt x="28727" y="126"/>
                    </a:cubicBezTo>
                    <a:close/>
                    <a:moveTo>
                      <a:pt x="32841" y="20141"/>
                    </a:moveTo>
                    <a:cubicBezTo>
                      <a:pt x="33573" y="15754"/>
                      <a:pt x="31926" y="12830"/>
                      <a:pt x="31011" y="12647"/>
                    </a:cubicBezTo>
                    <a:lnTo>
                      <a:pt x="26715" y="11824"/>
                    </a:lnTo>
                    <a:lnTo>
                      <a:pt x="26622" y="11824"/>
                    </a:lnTo>
                    <a:cubicBezTo>
                      <a:pt x="25978" y="11970"/>
                      <a:pt x="25400" y="12323"/>
                      <a:pt x="24977" y="12830"/>
                    </a:cubicBezTo>
                    <a:cubicBezTo>
                      <a:pt x="23590" y="14358"/>
                      <a:pt x="22698" y="16269"/>
                      <a:pt x="22416" y="18313"/>
                    </a:cubicBezTo>
                    <a:lnTo>
                      <a:pt x="12722" y="73327"/>
                    </a:lnTo>
                    <a:cubicBezTo>
                      <a:pt x="11990" y="77622"/>
                      <a:pt x="13636" y="80638"/>
                      <a:pt x="14551" y="80820"/>
                    </a:cubicBezTo>
                    <a:lnTo>
                      <a:pt x="18850" y="81552"/>
                    </a:lnTo>
                    <a:cubicBezTo>
                      <a:pt x="19216" y="81644"/>
                      <a:pt x="19855" y="81369"/>
                      <a:pt x="20587" y="80638"/>
                    </a:cubicBezTo>
                    <a:cubicBezTo>
                      <a:pt x="21968" y="79095"/>
                      <a:pt x="22886" y="77195"/>
                      <a:pt x="23239" y="751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7" name="Google Shape;3237;g202bce14778_1_0"/>
              <p:cNvSpPr/>
              <p:nvPr/>
            </p:nvSpPr>
            <p:spPr>
              <a:xfrm>
                <a:off x="8525356" y="3987421"/>
                <a:ext cx="13880" cy="41031"/>
              </a:xfrm>
              <a:custGeom>
                <a:rect b="b" l="l" r="r" t="t"/>
                <a:pathLst>
                  <a:path extrusionOk="0" h="41031" w="13880">
                    <a:moveTo>
                      <a:pt x="2326" y="26757"/>
                    </a:moveTo>
                    <a:lnTo>
                      <a:pt x="14215" y="-19"/>
                    </a:lnTo>
                    <a:lnTo>
                      <a:pt x="9459" y="27213"/>
                    </a:lnTo>
                    <a:cubicBezTo>
                      <a:pt x="8724" y="31610"/>
                      <a:pt x="6685" y="35685"/>
                      <a:pt x="3607" y="38911"/>
                    </a:cubicBezTo>
                    <a:cubicBezTo>
                      <a:pt x="2810" y="39716"/>
                      <a:pt x="1920" y="40421"/>
                      <a:pt x="954" y="41013"/>
                    </a:cubicBezTo>
                    <a:cubicBezTo>
                      <a:pt x="-210" y="36242"/>
                      <a:pt x="273" y="31218"/>
                      <a:pt x="2326" y="267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8" name="Google Shape;3238;g202bce14778_1_0"/>
              <p:cNvSpPr/>
              <p:nvPr/>
            </p:nvSpPr>
            <p:spPr>
              <a:xfrm>
                <a:off x="8430687" y="4109421"/>
                <a:ext cx="92574" cy="142287"/>
              </a:xfrm>
              <a:custGeom>
                <a:rect b="b" l="l" r="r" t="t"/>
                <a:pathLst>
                  <a:path extrusionOk="0" h="142287" w="92574">
                    <a:moveTo>
                      <a:pt x="92880" y="97672"/>
                    </a:moveTo>
                    <a:cubicBezTo>
                      <a:pt x="92990" y="99945"/>
                      <a:pt x="92774" y="102223"/>
                      <a:pt x="92240" y="104435"/>
                    </a:cubicBezTo>
                    <a:lnTo>
                      <a:pt x="92880" y="141080"/>
                    </a:lnTo>
                    <a:lnTo>
                      <a:pt x="25208" y="142268"/>
                    </a:lnTo>
                    <a:lnTo>
                      <a:pt x="36639" y="131302"/>
                    </a:lnTo>
                    <a:cubicBezTo>
                      <a:pt x="39320" y="128642"/>
                      <a:pt x="40833" y="125025"/>
                      <a:pt x="40845" y="121250"/>
                    </a:cubicBezTo>
                    <a:lnTo>
                      <a:pt x="40845" y="120976"/>
                    </a:lnTo>
                    <a:cubicBezTo>
                      <a:pt x="40681" y="115531"/>
                      <a:pt x="38421" y="110359"/>
                      <a:pt x="34535" y="106537"/>
                    </a:cubicBezTo>
                    <a:cubicBezTo>
                      <a:pt x="31367" y="103161"/>
                      <a:pt x="27201" y="100887"/>
                      <a:pt x="22647" y="100048"/>
                    </a:cubicBezTo>
                    <a:cubicBezTo>
                      <a:pt x="18054" y="99117"/>
                      <a:pt x="13294" y="100443"/>
                      <a:pt x="9844" y="103612"/>
                    </a:cubicBezTo>
                    <a:lnTo>
                      <a:pt x="1704" y="111472"/>
                    </a:lnTo>
                    <a:lnTo>
                      <a:pt x="1339" y="91093"/>
                    </a:lnTo>
                    <a:lnTo>
                      <a:pt x="28591" y="90453"/>
                    </a:lnTo>
                    <a:cubicBezTo>
                      <a:pt x="33293" y="90243"/>
                      <a:pt x="37610" y="87797"/>
                      <a:pt x="40205" y="83873"/>
                    </a:cubicBezTo>
                    <a:cubicBezTo>
                      <a:pt x="42598" y="80272"/>
                      <a:pt x="43871" y="76043"/>
                      <a:pt x="43863" y="71719"/>
                    </a:cubicBezTo>
                    <a:lnTo>
                      <a:pt x="43864" y="70896"/>
                    </a:lnTo>
                    <a:cubicBezTo>
                      <a:pt x="43869" y="66248"/>
                      <a:pt x="42360" y="61726"/>
                      <a:pt x="39566" y="58011"/>
                    </a:cubicBezTo>
                    <a:cubicBezTo>
                      <a:pt x="36802" y="54257"/>
                      <a:pt x="32432" y="52023"/>
                      <a:pt x="27769" y="51980"/>
                    </a:cubicBezTo>
                    <a:lnTo>
                      <a:pt x="608" y="52619"/>
                    </a:lnTo>
                    <a:lnTo>
                      <a:pt x="334" y="32606"/>
                    </a:lnTo>
                    <a:lnTo>
                      <a:pt x="8746" y="40282"/>
                    </a:lnTo>
                    <a:cubicBezTo>
                      <a:pt x="11381" y="42570"/>
                      <a:pt x="14767" y="43806"/>
                      <a:pt x="18257" y="43754"/>
                    </a:cubicBezTo>
                    <a:cubicBezTo>
                      <a:pt x="19425" y="43764"/>
                      <a:pt x="20591" y="43642"/>
                      <a:pt x="21732" y="43389"/>
                    </a:cubicBezTo>
                    <a:cubicBezTo>
                      <a:pt x="30893" y="41150"/>
                      <a:pt x="37750" y="33537"/>
                      <a:pt x="39016" y="24198"/>
                    </a:cubicBezTo>
                    <a:cubicBezTo>
                      <a:pt x="39649" y="19562"/>
                      <a:pt x="38016" y="14905"/>
                      <a:pt x="34626" y="11678"/>
                    </a:cubicBezTo>
                    <a:lnTo>
                      <a:pt x="22830" y="1077"/>
                    </a:lnTo>
                    <a:lnTo>
                      <a:pt x="90412" y="-19"/>
                    </a:lnTo>
                    <a:lnTo>
                      <a:pt x="90961" y="33428"/>
                    </a:lnTo>
                    <a:lnTo>
                      <a:pt x="90961" y="33519"/>
                    </a:lnTo>
                    <a:cubicBezTo>
                      <a:pt x="90023" y="36185"/>
                      <a:pt x="89649" y="39017"/>
                      <a:pt x="89863" y="41835"/>
                    </a:cubicBezTo>
                    <a:lnTo>
                      <a:pt x="91691" y="75466"/>
                    </a:lnTo>
                    <a:close/>
                    <a:moveTo>
                      <a:pt x="80535" y="101968"/>
                    </a:moveTo>
                    <a:cubicBezTo>
                      <a:pt x="80917" y="100726"/>
                      <a:pt x="81072" y="99426"/>
                      <a:pt x="80992" y="98129"/>
                    </a:cubicBezTo>
                    <a:lnTo>
                      <a:pt x="79895" y="76106"/>
                    </a:lnTo>
                    <a:lnTo>
                      <a:pt x="78797" y="12044"/>
                    </a:lnTo>
                    <a:lnTo>
                      <a:pt x="46515" y="12593"/>
                    </a:lnTo>
                    <a:cubicBezTo>
                      <a:pt x="47949" y="15968"/>
                      <a:pt x="48605" y="19622"/>
                      <a:pt x="48436" y="23285"/>
                    </a:cubicBezTo>
                    <a:cubicBezTo>
                      <a:pt x="48100" y="30528"/>
                      <a:pt x="45217" y="37421"/>
                      <a:pt x="40297" y="42749"/>
                    </a:cubicBezTo>
                    <a:lnTo>
                      <a:pt x="38101" y="44943"/>
                    </a:lnTo>
                    <a:cubicBezTo>
                      <a:pt x="41056" y="46396"/>
                      <a:pt x="43697" y="48414"/>
                      <a:pt x="45876" y="50883"/>
                    </a:cubicBezTo>
                    <a:cubicBezTo>
                      <a:pt x="50543" y="56409"/>
                      <a:pt x="53131" y="63391"/>
                      <a:pt x="53192" y="70622"/>
                    </a:cubicBezTo>
                    <a:cubicBezTo>
                      <a:pt x="53489" y="77882"/>
                      <a:pt x="51186" y="85011"/>
                      <a:pt x="46698" y="90727"/>
                    </a:cubicBezTo>
                    <a:cubicBezTo>
                      <a:pt x="44479" y="93588"/>
                      <a:pt x="41632" y="95902"/>
                      <a:pt x="38376" y="97490"/>
                    </a:cubicBezTo>
                    <a:cubicBezTo>
                      <a:pt x="39386" y="98268"/>
                      <a:pt x="40334" y="99124"/>
                      <a:pt x="41211" y="100049"/>
                    </a:cubicBezTo>
                    <a:cubicBezTo>
                      <a:pt x="49272" y="107770"/>
                      <a:pt x="52125" y="119460"/>
                      <a:pt x="48527" y="130023"/>
                    </a:cubicBezTo>
                    <a:lnTo>
                      <a:pt x="80718" y="129475"/>
                    </a:lnTo>
                    <a:lnTo>
                      <a:pt x="80260" y="10288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9" name="Google Shape;3239;g202bce14778_1_0"/>
              <p:cNvSpPr/>
              <p:nvPr/>
            </p:nvSpPr>
            <p:spPr>
              <a:xfrm>
                <a:off x="8520157" y="4142959"/>
                <a:ext cx="1887" cy="41946"/>
              </a:xfrm>
              <a:custGeom>
                <a:rect b="b" l="l" r="r" t="t"/>
                <a:pathLst>
                  <a:path extrusionOk="0" h="41946" w="1887">
                    <a:moveTo>
                      <a:pt x="1490" y="-19"/>
                    </a:moveTo>
                    <a:lnTo>
                      <a:pt x="2221" y="41928"/>
                    </a:lnTo>
                    <a:lnTo>
                      <a:pt x="392" y="8297"/>
                    </a:lnTo>
                    <a:cubicBezTo>
                      <a:pt x="178" y="5479"/>
                      <a:pt x="552" y="2647"/>
                      <a:pt x="1490" y="-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0" name="Google Shape;3240;g202bce14778_1_0"/>
              <p:cNvSpPr/>
              <p:nvPr/>
            </p:nvSpPr>
            <p:spPr>
              <a:xfrm>
                <a:off x="8467998" y="3931467"/>
                <a:ext cx="42960" cy="93330"/>
              </a:xfrm>
              <a:custGeom>
                <a:rect b="b" l="l" r="r" t="t"/>
                <a:pathLst>
                  <a:path extrusionOk="0" h="93330" w="42960">
                    <a:moveTo>
                      <a:pt x="31060" y="738"/>
                    </a:moveTo>
                    <a:cubicBezTo>
                      <a:pt x="40114" y="3453"/>
                      <a:pt x="45267" y="12973"/>
                      <a:pt x="42584" y="22031"/>
                    </a:cubicBezTo>
                    <a:lnTo>
                      <a:pt x="40572" y="33728"/>
                    </a:lnTo>
                    <a:lnTo>
                      <a:pt x="32890" y="77227"/>
                    </a:lnTo>
                    <a:cubicBezTo>
                      <a:pt x="32905" y="77385"/>
                      <a:pt x="32873" y="77544"/>
                      <a:pt x="32798" y="77685"/>
                    </a:cubicBezTo>
                    <a:cubicBezTo>
                      <a:pt x="32006" y="81863"/>
                      <a:pt x="30040" y="85730"/>
                      <a:pt x="27129" y="88834"/>
                    </a:cubicBezTo>
                    <a:cubicBezTo>
                      <a:pt x="24483" y="91626"/>
                      <a:pt x="20825" y="93240"/>
                      <a:pt x="16977" y="93312"/>
                    </a:cubicBezTo>
                    <a:cubicBezTo>
                      <a:pt x="16273" y="93292"/>
                      <a:pt x="15572" y="93231"/>
                      <a:pt x="14874" y="93129"/>
                    </a:cubicBezTo>
                    <a:lnTo>
                      <a:pt x="10576" y="92398"/>
                    </a:lnTo>
                    <a:cubicBezTo>
                      <a:pt x="5800" y="91468"/>
                      <a:pt x="1890" y="88049"/>
                      <a:pt x="334" y="83442"/>
                    </a:cubicBezTo>
                    <a:cubicBezTo>
                      <a:pt x="2003" y="80283"/>
                      <a:pt x="2912" y="76778"/>
                      <a:pt x="2986" y="73206"/>
                    </a:cubicBezTo>
                    <a:lnTo>
                      <a:pt x="3809" y="43872"/>
                    </a:lnTo>
                    <a:lnTo>
                      <a:pt x="8748" y="16090"/>
                    </a:lnTo>
                    <a:cubicBezTo>
                      <a:pt x="9292" y="6685"/>
                      <a:pt x="17349" y="-508"/>
                      <a:pt x="26763" y="7"/>
                    </a:cubicBezTo>
                    <a:close/>
                    <a:moveTo>
                      <a:pt x="30877" y="19929"/>
                    </a:moveTo>
                    <a:cubicBezTo>
                      <a:pt x="31702" y="15634"/>
                      <a:pt x="29964" y="12618"/>
                      <a:pt x="29049" y="12436"/>
                    </a:cubicBezTo>
                    <a:lnTo>
                      <a:pt x="24751" y="11704"/>
                    </a:lnTo>
                    <a:lnTo>
                      <a:pt x="24659" y="11704"/>
                    </a:lnTo>
                    <a:cubicBezTo>
                      <a:pt x="23654" y="11704"/>
                      <a:pt x="21184" y="13897"/>
                      <a:pt x="20453" y="18101"/>
                    </a:cubicBezTo>
                    <a:lnTo>
                      <a:pt x="10759" y="73207"/>
                    </a:lnTo>
                    <a:cubicBezTo>
                      <a:pt x="10027" y="77502"/>
                      <a:pt x="11673" y="80518"/>
                      <a:pt x="12679" y="80700"/>
                    </a:cubicBezTo>
                    <a:lnTo>
                      <a:pt x="16977" y="81432"/>
                    </a:lnTo>
                    <a:cubicBezTo>
                      <a:pt x="17651" y="81295"/>
                      <a:pt x="18261" y="80942"/>
                      <a:pt x="18715" y="80427"/>
                    </a:cubicBezTo>
                    <a:cubicBezTo>
                      <a:pt x="20066" y="78910"/>
                      <a:pt x="20954" y="77039"/>
                      <a:pt x="21275" y="750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1" name="Google Shape;3241;g202bce14778_1_0"/>
              <p:cNvSpPr/>
              <p:nvPr/>
            </p:nvSpPr>
            <p:spPr>
              <a:xfrm>
                <a:off x="8500554" y="3965213"/>
                <a:ext cx="7681" cy="43499"/>
              </a:xfrm>
              <a:custGeom>
                <a:rect b="b" l="l" r="r" t="t"/>
                <a:pathLst>
                  <a:path extrusionOk="0" h="43499" w="7681">
                    <a:moveTo>
                      <a:pt x="334" y="43480"/>
                    </a:moveTo>
                    <a:lnTo>
                      <a:pt x="8015" y="-19"/>
                    </a:lnTo>
                    <a:lnTo>
                      <a:pt x="425" y="43298"/>
                    </a:lnTo>
                    <a:cubicBezTo>
                      <a:pt x="425" y="43390"/>
                      <a:pt x="425" y="43390"/>
                      <a:pt x="334" y="4348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2" name="Google Shape;3242;g202bce14778_1_0"/>
              <p:cNvSpPr/>
              <p:nvPr/>
            </p:nvSpPr>
            <p:spPr>
              <a:xfrm>
                <a:off x="8430960" y="4161419"/>
                <a:ext cx="43256" cy="39113"/>
              </a:xfrm>
              <a:custGeom>
                <a:rect b="b" l="l" r="r" t="t"/>
                <a:pathLst>
                  <a:path extrusionOk="0" h="39113" w="43256">
                    <a:moveTo>
                      <a:pt x="43590" y="18897"/>
                    </a:moveTo>
                    <a:lnTo>
                      <a:pt x="43590" y="19720"/>
                    </a:lnTo>
                    <a:cubicBezTo>
                      <a:pt x="43598" y="24044"/>
                      <a:pt x="42325" y="28273"/>
                      <a:pt x="39932" y="31874"/>
                    </a:cubicBezTo>
                    <a:cubicBezTo>
                      <a:pt x="37337" y="35798"/>
                      <a:pt x="33020" y="38244"/>
                      <a:pt x="28318" y="38454"/>
                    </a:cubicBezTo>
                    <a:lnTo>
                      <a:pt x="1066" y="39094"/>
                    </a:lnTo>
                    <a:lnTo>
                      <a:pt x="973" y="36536"/>
                    </a:lnTo>
                    <a:lnTo>
                      <a:pt x="28317" y="35895"/>
                    </a:lnTo>
                    <a:cubicBezTo>
                      <a:pt x="31820" y="35737"/>
                      <a:pt x="35071" y="34029"/>
                      <a:pt x="37188" y="31235"/>
                    </a:cubicBezTo>
                    <a:cubicBezTo>
                      <a:pt x="39861" y="27692"/>
                      <a:pt x="41219" y="23330"/>
                      <a:pt x="41029" y="18897"/>
                    </a:cubicBezTo>
                    <a:cubicBezTo>
                      <a:pt x="41049" y="14454"/>
                      <a:pt x="39494" y="10148"/>
                      <a:pt x="36639" y="6743"/>
                    </a:cubicBezTo>
                    <a:cubicBezTo>
                      <a:pt x="34434" y="4018"/>
                      <a:pt x="31092" y="2466"/>
                      <a:pt x="27586" y="2540"/>
                    </a:cubicBezTo>
                    <a:lnTo>
                      <a:pt x="334" y="3088"/>
                    </a:lnTo>
                    <a:lnTo>
                      <a:pt x="334" y="621"/>
                    </a:lnTo>
                    <a:lnTo>
                      <a:pt x="27494" y="-19"/>
                    </a:lnTo>
                    <a:cubicBezTo>
                      <a:pt x="32157" y="24"/>
                      <a:pt x="36528" y="2258"/>
                      <a:pt x="39291" y="6012"/>
                    </a:cubicBezTo>
                    <a:cubicBezTo>
                      <a:pt x="42086" y="9727"/>
                      <a:pt x="43595" y="14250"/>
                      <a:pt x="43590" y="1889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3" name="Google Shape;3243;g202bce14778_1_0"/>
              <p:cNvSpPr/>
              <p:nvPr/>
            </p:nvSpPr>
            <p:spPr>
              <a:xfrm>
                <a:off x="8437088" y="3929391"/>
                <a:ext cx="35375" cy="93853"/>
              </a:xfrm>
              <a:custGeom>
                <a:rect b="b" l="l" r="r" t="t"/>
                <a:pathLst>
                  <a:path extrusionOk="0" h="93853" w="35375">
                    <a:moveTo>
                      <a:pt x="21001" y="73"/>
                    </a:moveTo>
                    <a:cubicBezTo>
                      <a:pt x="30353" y="1439"/>
                      <a:pt x="36848" y="10092"/>
                      <a:pt x="35542" y="19446"/>
                    </a:cubicBezTo>
                    <a:lnTo>
                      <a:pt x="34719" y="45948"/>
                    </a:lnTo>
                    <a:lnTo>
                      <a:pt x="29964" y="73181"/>
                    </a:lnTo>
                    <a:cubicBezTo>
                      <a:pt x="29156" y="77329"/>
                      <a:pt x="29601" y="81624"/>
                      <a:pt x="31243" y="85518"/>
                    </a:cubicBezTo>
                    <a:cubicBezTo>
                      <a:pt x="28889" y="90400"/>
                      <a:pt x="24041" y="93595"/>
                      <a:pt x="18623" y="93834"/>
                    </a:cubicBezTo>
                    <a:lnTo>
                      <a:pt x="18258" y="93834"/>
                    </a:lnTo>
                    <a:lnTo>
                      <a:pt x="13868" y="93652"/>
                    </a:lnTo>
                    <a:cubicBezTo>
                      <a:pt x="10345" y="93485"/>
                      <a:pt x="7028" y="91942"/>
                      <a:pt x="4632" y="89356"/>
                    </a:cubicBezTo>
                    <a:cubicBezTo>
                      <a:pt x="2598" y="87126"/>
                      <a:pt x="1153" y="84425"/>
                      <a:pt x="425" y="81497"/>
                    </a:cubicBezTo>
                    <a:cubicBezTo>
                      <a:pt x="1350" y="78826"/>
                      <a:pt x="1754" y="76003"/>
                      <a:pt x="1614" y="73181"/>
                    </a:cubicBezTo>
                    <a:lnTo>
                      <a:pt x="334" y="44486"/>
                    </a:lnTo>
                    <a:lnTo>
                      <a:pt x="1066" y="18441"/>
                    </a:lnTo>
                    <a:cubicBezTo>
                      <a:pt x="358" y="9053"/>
                      <a:pt x="7320" y="833"/>
                      <a:pt x="16703" y="-19"/>
                    </a:cubicBezTo>
                    <a:close/>
                    <a:moveTo>
                      <a:pt x="23654" y="19081"/>
                    </a:moveTo>
                    <a:cubicBezTo>
                      <a:pt x="23744" y="14695"/>
                      <a:pt x="21642" y="11953"/>
                      <a:pt x="20727" y="11953"/>
                    </a:cubicBezTo>
                    <a:lnTo>
                      <a:pt x="16337" y="11770"/>
                    </a:lnTo>
                    <a:cubicBezTo>
                      <a:pt x="15332" y="11770"/>
                      <a:pt x="13137" y="14420"/>
                      <a:pt x="12954" y="18806"/>
                    </a:cubicBezTo>
                    <a:lnTo>
                      <a:pt x="11307" y="74643"/>
                    </a:lnTo>
                    <a:cubicBezTo>
                      <a:pt x="11131" y="77011"/>
                      <a:pt x="11850" y="79358"/>
                      <a:pt x="13320" y="81223"/>
                    </a:cubicBezTo>
                    <a:cubicBezTo>
                      <a:pt x="13557" y="81501"/>
                      <a:pt x="13877" y="81694"/>
                      <a:pt x="14234" y="81772"/>
                    </a:cubicBezTo>
                    <a:lnTo>
                      <a:pt x="18623" y="81954"/>
                    </a:lnTo>
                    <a:cubicBezTo>
                      <a:pt x="19629" y="81954"/>
                      <a:pt x="21824" y="79303"/>
                      <a:pt x="22007" y="749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4" name="Google Shape;3244;g202bce14778_1_0"/>
              <p:cNvSpPr/>
              <p:nvPr/>
            </p:nvSpPr>
            <p:spPr>
              <a:xfrm>
                <a:off x="8417609" y="4162059"/>
                <a:ext cx="54064" cy="38747"/>
              </a:xfrm>
              <a:custGeom>
                <a:rect b="b" l="l" r="r" t="t"/>
                <a:pathLst>
                  <a:path extrusionOk="0" h="38747" w="54064">
                    <a:moveTo>
                      <a:pt x="54381" y="18258"/>
                    </a:moveTo>
                    <a:cubicBezTo>
                      <a:pt x="54571" y="22691"/>
                      <a:pt x="53213" y="27052"/>
                      <a:pt x="50540" y="30595"/>
                    </a:cubicBezTo>
                    <a:cubicBezTo>
                      <a:pt x="48423" y="33390"/>
                      <a:pt x="45172" y="35098"/>
                      <a:pt x="41669" y="35256"/>
                    </a:cubicBezTo>
                    <a:lnTo>
                      <a:pt x="14325" y="35896"/>
                    </a:lnTo>
                    <a:lnTo>
                      <a:pt x="14417" y="38455"/>
                    </a:lnTo>
                    <a:lnTo>
                      <a:pt x="425" y="38729"/>
                    </a:lnTo>
                    <a:lnTo>
                      <a:pt x="1249" y="37267"/>
                    </a:lnTo>
                    <a:cubicBezTo>
                      <a:pt x="7904" y="33688"/>
                      <a:pt x="11814" y="26517"/>
                      <a:pt x="11216" y="18989"/>
                    </a:cubicBezTo>
                    <a:cubicBezTo>
                      <a:pt x="11374" y="11801"/>
                      <a:pt x="7537" y="5117"/>
                      <a:pt x="1249" y="1626"/>
                    </a:cubicBezTo>
                    <a:cubicBezTo>
                      <a:pt x="1157" y="1535"/>
                      <a:pt x="1157" y="1625"/>
                      <a:pt x="1157" y="1625"/>
                    </a:cubicBezTo>
                    <a:lnTo>
                      <a:pt x="334" y="255"/>
                    </a:lnTo>
                    <a:lnTo>
                      <a:pt x="13686" y="-19"/>
                    </a:lnTo>
                    <a:lnTo>
                      <a:pt x="13686" y="2448"/>
                    </a:lnTo>
                    <a:lnTo>
                      <a:pt x="40938" y="1900"/>
                    </a:lnTo>
                    <a:cubicBezTo>
                      <a:pt x="44444" y="1827"/>
                      <a:pt x="47787" y="3379"/>
                      <a:pt x="49991" y="6104"/>
                    </a:cubicBezTo>
                    <a:cubicBezTo>
                      <a:pt x="52846" y="9509"/>
                      <a:pt x="54401" y="13815"/>
                      <a:pt x="54381" y="18258"/>
                    </a:cubicBezTo>
                    <a:close/>
                    <a:moveTo>
                      <a:pt x="43499" y="24380"/>
                    </a:moveTo>
                    <a:cubicBezTo>
                      <a:pt x="44662" y="22627"/>
                      <a:pt x="45209" y="20538"/>
                      <a:pt x="45053" y="18440"/>
                    </a:cubicBezTo>
                    <a:cubicBezTo>
                      <a:pt x="45063" y="16349"/>
                      <a:pt x="44424" y="14306"/>
                      <a:pt x="43224" y="12592"/>
                    </a:cubicBezTo>
                    <a:cubicBezTo>
                      <a:pt x="42690" y="11920"/>
                      <a:pt x="41952" y="11439"/>
                      <a:pt x="41121" y="11221"/>
                    </a:cubicBezTo>
                    <a:lnTo>
                      <a:pt x="19538" y="11678"/>
                    </a:lnTo>
                    <a:cubicBezTo>
                      <a:pt x="20123" y="14010"/>
                      <a:pt x="20431" y="16402"/>
                      <a:pt x="20453" y="18806"/>
                    </a:cubicBezTo>
                    <a:cubicBezTo>
                      <a:pt x="20532" y="21355"/>
                      <a:pt x="20285" y="23905"/>
                      <a:pt x="19721" y="26392"/>
                    </a:cubicBezTo>
                    <a:lnTo>
                      <a:pt x="41395" y="25934"/>
                    </a:lnTo>
                    <a:cubicBezTo>
                      <a:pt x="42304" y="25780"/>
                      <a:pt x="43085" y="25203"/>
                      <a:pt x="43499" y="2438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5" name="Google Shape;3245;g202bce14778_1_0"/>
              <p:cNvSpPr/>
              <p:nvPr/>
            </p:nvSpPr>
            <p:spPr>
              <a:xfrm>
                <a:off x="8466325" y="3975358"/>
                <a:ext cx="5147" cy="39570"/>
              </a:xfrm>
              <a:custGeom>
                <a:rect b="b" l="l" r="r" t="t"/>
                <a:pathLst>
                  <a:path extrusionOk="0" h="39570" w="5147">
                    <a:moveTo>
                      <a:pt x="727" y="27213"/>
                    </a:moveTo>
                    <a:lnTo>
                      <a:pt x="5482" y="-19"/>
                    </a:lnTo>
                    <a:lnTo>
                      <a:pt x="4659" y="29315"/>
                    </a:lnTo>
                    <a:cubicBezTo>
                      <a:pt x="4584" y="32887"/>
                      <a:pt x="3676" y="36392"/>
                      <a:pt x="2006" y="39551"/>
                    </a:cubicBezTo>
                    <a:cubicBezTo>
                      <a:pt x="364" y="35657"/>
                      <a:pt x="-82" y="31362"/>
                      <a:pt x="727" y="272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6" name="Google Shape;3246;g202bce14778_1_0"/>
              <p:cNvSpPr/>
              <p:nvPr/>
            </p:nvSpPr>
            <p:spPr>
              <a:xfrm>
                <a:off x="8432057" y="4209197"/>
                <a:ext cx="39141" cy="42603"/>
              </a:xfrm>
              <a:custGeom>
                <a:rect b="b" l="l" r="r" t="t"/>
                <a:pathLst>
                  <a:path extrusionOk="0" h="42603" w="39141">
                    <a:moveTo>
                      <a:pt x="39475" y="21200"/>
                    </a:moveTo>
                    <a:lnTo>
                      <a:pt x="39475" y="21474"/>
                    </a:lnTo>
                    <a:cubicBezTo>
                      <a:pt x="39463" y="25250"/>
                      <a:pt x="37949" y="28866"/>
                      <a:pt x="35268" y="31527"/>
                    </a:cubicBezTo>
                    <a:lnTo>
                      <a:pt x="23837" y="42493"/>
                    </a:lnTo>
                    <a:lnTo>
                      <a:pt x="20179" y="42584"/>
                    </a:lnTo>
                    <a:lnTo>
                      <a:pt x="33440" y="29699"/>
                    </a:lnTo>
                    <a:cubicBezTo>
                      <a:pt x="38535" y="21708"/>
                      <a:pt x="36183" y="11102"/>
                      <a:pt x="28186" y="6011"/>
                    </a:cubicBezTo>
                    <a:cubicBezTo>
                      <a:pt x="22761" y="2557"/>
                      <a:pt x="15858" y="2423"/>
                      <a:pt x="10303" y="5664"/>
                    </a:cubicBezTo>
                    <a:lnTo>
                      <a:pt x="426" y="15168"/>
                    </a:lnTo>
                    <a:lnTo>
                      <a:pt x="334" y="11696"/>
                    </a:lnTo>
                    <a:lnTo>
                      <a:pt x="8474" y="3837"/>
                    </a:lnTo>
                    <a:cubicBezTo>
                      <a:pt x="11923" y="667"/>
                      <a:pt x="16684" y="-658"/>
                      <a:pt x="21276" y="273"/>
                    </a:cubicBezTo>
                    <a:cubicBezTo>
                      <a:pt x="25830" y="1112"/>
                      <a:pt x="29997" y="3386"/>
                      <a:pt x="33165" y="6761"/>
                    </a:cubicBezTo>
                    <a:cubicBezTo>
                      <a:pt x="37050" y="10583"/>
                      <a:pt x="39310" y="15755"/>
                      <a:pt x="39475" y="212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7" name="Google Shape;3247;g202bce14778_1_0"/>
              <p:cNvSpPr/>
              <p:nvPr/>
            </p:nvSpPr>
            <p:spPr>
              <a:xfrm>
                <a:off x="8430595" y="4110517"/>
                <a:ext cx="38909" cy="42679"/>
              </a:xfrm>
              <a:custGeom>
                <a:rect b="b" l="l" r="r" t="t"/>
                <a:pathLst>
                  <a:path extrusionOk="0" h="42679" w="38909">
                    <a:moveTo>
                      <a:pt x="34719" y="10582"/>
                    </a:moveTo>
                    <a:cubicBezTo>
                      <a:pt x="38110" y="13809"/>
                      <a:pt x="39743" y="18466"/>
                      <a:pt x="39109" y="23102"/>
                    </a:cubicBezTo>
                    <a:cubicBezTo>
                      <a:pt x="37843" y="32441"/>
                      <a:pt x="30987" y="40054"/>
                      <a:pt x="21826" y="42293"/>
                    </a:cubicBezTo>
                    <a:cubicBezTo>
                      <a:pt x="20685" y="42546"/>
                      <a:pt x="19519" y="42668"/>
                      <a:pt x="18350" y="42659"/>
                    </a:cubicBezTo>
                    <a:cubicBezTo>
                      <a:pt x="14860" y="42710"/>
                      <a:pt x="11474" y="41474"/>
                      <a:pt x="8840" y="39187"/>
                    </a:cubicBezTo>
                    <a:lnTo>
                      <a:pt x="426" y="31510"/>
                    </a:lnTo>
                    <a:lnTo>
                      <a:pt x="334" y="27946"/>
                    </a:lnTo>
                    <a:lnTo>
                      <a:pt x="10485" y="37175"/>
                    </a:lnTo>
                    <a:cubicBezTo>
                      <a:pt x="13163" y="39526"/>
                      <a:pt x="16749" y="40565"/>
                      <a:pt x="20270" y="40008"/>
                    </a:cubicBezTo>
                    <a:cubicBezTo>
                      <a:pt x="24640" y="39279"/>
                      <a:pt x="28618" y="37049"/>
                      <a:pt x="31519" y="33703"/>
                    </a:cubicBezTo>
                    <a:cubicBezTo>
                      <a:pt x="34584" y="30477"/>
                      <a:pt x="36400" y="26265"/>
                      <a:pt x="36640" y="21823"/>
                    </a:cubicBezTo>
                    <a:cubicBezTo>
                      <a:pt x="36881" y="18324"/>
                      <a:pt x="35538" y="14903"/>
                      <a:pt x="32982" y="12501"/>
                    </a:cubicBezTo>
                    <a:lnTo>
                      <a:pt x="19172" y="73"/>
                    </a:lnTo>
                    <a:lnTo>
                      <a:pt x="22922" y="-1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8" name="Google Shape;3248;g202bce14778_1_0"/>
              <p:cNvSpPr/>
              <p:nvPr/>
            </p:nvSpPr>
            <p:spPr>
              <a:xfrm>
                <a:off x="8409745" y="4087306"/>
                <a:ext cx="57183" cy="63386"/>
              </a:xfrm>
              <a:custGeom>
                <a:rect b="b" l="l" r="r" t="t"/>
                <a:pathLst>
                  <a:path extrusionOk="0" h="63386" w="57183">
                    <a:moveTo>
                      <a:pt x="53831" y="35713"/>
                    </a:moveTo>
                    <a:cubicBezTo>
                      <a:pt x="56388" y="38114"/>
                      <a:pt x="57731" y="41536"/>
                      <a:pt x="57489" y="45034"/>
                    </a:cubicBezTo>
                    <a:cubicBezTo>
                      <a:pt x="57250" y="49477"/>
                      <a:pt x="55434" y="53689"/>
                      <a:pt x="52368" y="56914"/>
                    </a:cubicBezTo>
                    <a:cubicBezTo>
                      <a:pt x="49467" y="60261"/>
                      <a:pt x="45489" y="62491"/>
                      <a:pt x="41120" y="63220"/>
                    </a:cubicBezTo>
                    <a:cubicBezTo>
                      <a:pt x="37598" y="63776"/>
                      <a:pt x="34012" y="62738"/>
                      <a:pt x="31334" y="60387"/>
                    </a:cubicBezTo>
                    <a:lnTo>
                      <a:pt x="21184" y="51157"/>
                    </a:lnTo>
                    <a:lnTo>
                      <a:pt x="21276" y="54721"/>
                    </a:lnTo>
                    <a:lnTo>
                      <a:pt x="334" y="35896"/>
                    </a:lnTo>
                    <a:lnTo>
                      <a:pt x="1430" y="35438"/>
                    </a:lnTo>
                    <a:lnTo>
                      <a:pt x="1979" y="35530"/>
                    </a:lnTo>
                    <a:cubicBezTo>
                      <a:pt x="2759" y="35711"/>
                      <a:pt x="3557" y="35803"/>
                      <a:pt x="4357" y="35804"/>
                    </a:cubicBezTo>
                    <a:cubicBezTo>
                      <a:pt x="8212" y="35727"/>
                      <a:pt x="11886" y="34154"/>
                      <a:pt x="14600" y="31418"/>
                    </a:cubicBezTo>
                    <a:cubicBezTo>
                      <a:pt x="21907" y="24199"/>
                      <a:pt x="23377" y="12944"/>
                      <a:pt x="18166" y="4094"/>
                    </a:cubicBezTo>
                    <a:lnTo>
                      <a:pt x="17983" y="-19"/>
                    </a:lnTo>
                    <a:lnTo>
                      <a:pt x="43772" y="23192"/>
                    </a:lnTo>
                    <a:lnTo>
                      <a:pt x="40022" y="23284"/>
                    </a:lnTo>
                    <a:close/>
                    <a:moveTo>
                      <a:pt x="48161" y="45125"/>
                    </a:moveTo>
                    <a:cubicBezTo>
                      <a:pt x="48333" y="44233"/>
                      <a:pt x="48135" y="43310"/>
                      <a:pt x="47614" y="42566"/>
                    </a:cubicBezTo>
                    <a:lnTo>
                      <a:pt x="28866" y="25751"/>
                    </a:lnTo>
                    <a:cubicBezTo>
                      <a:pt x="27339" y="30589"/>
                      <a:pt x="24564" y="34939"/>
                      <a:pt x="20818" y="38363"/>
                    </a:cubicBezTo>
                    <a:lnTo>
                      <a:pt x="37736" y="53533"/>
                    </a:lnTo>
                    <a:cubicBezTo>
                      <a:pt x="38463" y="54017"/>
                      <a:pt x="39369" y="54151"/>
                      <a:pt x="40205" y="53899"/>
                    </a:cubicBezTo>
                    <a:cubicBezTo>
                      <a:pt x="42276" y="53388"/>
                      <a:pt x="44132" y="52236"/>
                      <a:pt x="45509" y="50609"/>
                    </a:cubicBezTo>
                    <a:cubicBezTo>
                      <a:pt x="46928" y="49091"/>
                      <a:pt x="47853" y="47179"/>
                      <a:pt x="48161" y="451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9" name="Google Shape;3249;g202bce14778_1_0"/>
              <p:cNvSpPr/>
              <p:nvPr/>
            </p:nvSpPr>
            <p:spPr>
              <a:xfrm>
                <a:off x="8411756" y="4211852"/>
                <a:ext cx="56786" cy="63982"/>
              </a:xfrm>
              <a:custGeom>
                <a:rect b="b" l="l" r="r" t="t"/>
                <a:pathLst>
                  <a:path extrusionOk="0" h="63982" w="56786">
                    <a:moveTo>
                      <a:pt x="51637" y="5934"/>
                    </a:moveTo>
                    <a:cubicBezTo>
                      <a:pt x="58028" y="11195"/>
                      <a:pt x="58968" y="20627"/>
                      <a:pt x="53740" y="27044"/>
                    </a:cubicBezTo>
                    <a:lnTo>
                      <a:pt x="40480" y="39929"/>
                    </a:lnTo>
                    <a:lnTo>
                      <a:pt x="44138" y="39838"/>
                    </a:lnTo>
                    <a:lnTo>
                      <a:pt x="19172" y="63963"/>
                    </a:lnTo>
                    <a:lnTo>
                      <a:pt x="19264" y="59852"/>
                    </a:lnTo>
                    <a:cubicBezTo>
                      <a:pt x="21970" y="55182"/>
                      <a:pt x="22757" y="49645"/>
                      <a:pt x="21459" y="44408"/>
                    </a:cubicBezTo>
                    <a:cubicBezTo>
                      <a:pt x="20571" y="39859"/>
                      <a:pt x="18228" y="35721"/>
                      <a:pt x="14782" y="32618"/>
                    </a:cubicBezTo>
                    <a:cubicBezTo>
                      <a:pt x="11348" y="29415"/>
                      <a:pt x="6600" y="28026"/>
                      <a:pt x="1979" y="28871"/>
                    </a:cubicBezTo>
                    <a:lnTo>
                      <a:pt x="1248" y="29054"/>
                    </a:lnTo>
                    <a:lnTo>
                      <a:pt x="334" y="28689"/>
                    </a:lnTo>
                    <a:lnTo>
                      <a:pt x="20635" y="9041"/>
                    </a:lnTo>
                    <a:lnTo>
                      <a:pt x="20727" y="12513"/>
                    </a:lnTo>
                    <a:lnTo>
                      <a:pt x="30604" y="3009"/>
                    </a:lnTo>
                    <a:cubicBezTo>
                      <a:pt x="37223" y="-1978"/>
                      <a:pt x="46632" y="-670"/>
                      <a:pt x="51637" y="5934"/>
                    </a:cubicBezTo>
                    <a:close/>
                    <a:moveTo>
                      <a:pt x="47338" y="20373"/>
                    </a:moveTo>
                    <a:cubicBezTo>
                      <a:pt x="47657" y="19846"/>
                      <a:pt x="47845" y="19250"/>
                      <a:pt x="47887" y="18636"/>
                    </a:cubicBezTo>
                    <a:cubicBezTo>
                      <a:pt x="47744" y="16267"/>
                      <a:pt x="46696" y="14043"/>
                      <a:pt x="44961" y="12422"/>
                    </a:cubicBezTo>
                    <a:cubicBezTo>
                      <a:pt x="43502" y="10887"/>
                      <a:pt x="41627" y="9807"/>
                      <a:pt x="39566" y="9315"/>
                    </a:cubicBezTo>
                    <a:cubicBezTo>
                      <a:pt x="38716" y="9084"/>
                      <a:pt x="37808" y="9252"/>
                      <a:pt x="37097" y="9771"/>
                    </a:cubicBezTo>
                    <a:lnTo>
                      <a:pt x="20727" y="25490"/>
                    </a:lnTo>
                    <a:cubicBezTo>
                      <a:pt x="24573" y="28807"/>
                      <a:pt x="27501" y="33055"/>
                      <a:pt x="29232" y="3782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0" name="Google Shape;3250;g202bce14778_1_0"/>
              <p:cNvSpPr/>
              <p:nvPr/>
            </p:nvSpPr>
            <p:spPr>
              <a:xfrm>
                <a:off x="8436169" y="3973895"/>
                <a:ext cx="2225" cy="37011"/>
              </a:xfrm>
              <a:custGeom>
                <a:rect b="b" l="l" r="r" t="t"/>
                <a:pathLst>
                  <a:path extrusionOk="0" h="37011" w="2225">
                    <a:moveTo>
                      <a:pt x="2532" y="28676"/>
                    </a:moveTo>
                    <a:cubicBezTo>
                      <a:pt x="2672" y="31499"/>
                      <a:pt x="2268" y="34322"/>
                      <a:pt x="1343" y="36992"/>
                    </a:cubicBezTo>
                    <a:cubicBezTo>
                      <a:pt x="633" y="34653"/>
                      <a:pt x="293" y="32217"/>
                      <a:pt x="338" y="29773"/>
                    </a:cubicBezTo>
                    <a:lnTo>
                      <a:pt x="1252" y="-1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1" name="Google Shape;3251;g202bce14778_1_0"/>
              <p:cNvSpPr/>
              <p:nvPr/>
            </p:nvSpPr>
            <p:spPr>
              <a:xfrm>
                <a:off x="8401329" y="3928476"/>
                <a:ext cx="35849" cy="93949"/>
              </a:xfrm>
              <a:custGeom>
                <a:rect b="b" l="l" r="r" t="t"/>
                <a:pathLst>
                  <a:path extrusionOk="0" h="93949" w="35849">
                    <a:moveTo>
                      <a:pt x="34812" y="18259"/>
                    </a:moveTo>
                    <a:lnTo>
                      <a:pt x="36093" y="45400"/>
                    </a:lnTo>
                    <a:lnTo>
                      <a:pt x="35178" y="75193"/>
                    </a:lnTo>
                    <a:cubicBezTo>
                      <a:pt x="35134" y="77636"/>
                      <a:pt x="35473" y="80072"/>
                      <a:pt x="36184" y="82411"/>
                    </a:cubicBezTo>
                    <a:cubicBezTo>
                      <a:pt x="34707" y="88548"/>
                      <a:pt x="29487" y="93066"/>
                      <a:pt x="23198" y="93652"/>
                    </a:cubicBezTo>
                    <a:lnTo>
                      <a:pt x="18809" y="93835"/>
                    </a:lnTo>
                    <a:cubicBezTo>
                      <a:pt x="18637" y="93910"/>
                      <a:pt x="18449" y="93941"/>
                      <a:pt x="18260" y="93927"/>
                    </a:cubicBezTo>
                    <a:cubicBezTo>
                      <a:pt x="9266" y="92865"/>
                      <a:pt x="2609" y="85057"/>
                      <a:pt x="2989" y="76015"/>
                    </a:cubicBezTo>
                    <a:lnTo>
                      <a:pt x="2988" y="75466"/>
                    </a:lnTo>
                    <a:lnTo>
                      <a:pt x="519" y="19630"/>
                    </a:lnTo>
                    <a:cubicBezTo>
                      <a:pt x="533" y="19383"/>
                      <a:pt x="503" y="19135"/>
                      <a:pt x="428" y="18898"/>
                    </a:cubicBezTo>
                    <a:lnTo>
                      <a:pt x="428" y="18716"/>
                    </a:lnTo>
                    <a:cubicBezTo>
                      <a:pt x="-512" y="9756"/>
                      <a:pt x="5705" y="1619"/>
                      <a:pt x="14602" y="164"/>
                    </a:cubicBezTo>
                    <a:lnTo>
                      <a:pt x="18991" y="-18"/>
                    </a:lnTo>
                    <a:cubicBezTo>
                      <a:pt x="23562" y="-83"/>
                      <a:pt x="27871" y="2104"/>
                      <a:pt x="30514" y="5830"/>
                    </a:cubicBezTo>
                    <a:cubicBezTo>
                      <a:pt x="33188" y="9435"/>
                      <a:pt x="34688" y="13774"/>
                      <a:pt x="34812" y="18259"/>
                    </a:cubicBezTo>
                    <a:close/>
                    <a:moveTo>
                      <a:pt x="22649" y="81772"/>
                    </a:moveTo>
                    <a:cubicBezTo>
                      <a:pt x="23655" y="81772"/>
                      <a:pt x="25667" y="79030"/>
                      <a:pt x="25484" y="74644"/>
                    </a:cubicBezTo>
                    <a:lnTo>
                      <a:pt x="22923" y="18808"/>
                    </a:lnTo>
                    <a:cubicBezTo>
                      <a:pt x="22920" y="16746"/>
                      <a:pt x="22282" y="14736"/>
                      <a:pt x="21095" y="13050"/>
                    </a:cubicBezTo>
                    <a:cubicBezTo>
                      <a:pt x="20738" y="12479"/>
                      <a:pt x="20185" y="12057"/>
                      <a:pt x="19540" y="11862"/>
                    </a:cubicBezTo>
                    <a:lnTo>
                      <a:pt x="15150" y="12045"/>
                    </a:lnTo>
                    <a:cubicBezTo>
                      <a:pt x="14145" y="12136"/>
                      <a:pt x="12133" y="14878"/>
                      <a:pt x="12316" y="19264"/>
                    </a:cubicBezTo>
                    <a:lnTo>
                      <a:pt x="14877" y="75101"/>
                    </a:lnTo>
                    <a:cubicBezTo>
                      <a:pt x="15060" y="79488"/>
                      <a:pt x="17254" y="82411"/>
                      <a:pt x="18351" y="820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2" name="Google Shape;3252;g202bce14778_1_0"/>
              <p:cNvSpPr/>
              <p:nvPr/>
            </p:nvSpPr>
            <p:spPr>
              <a:xfrm>
                <a:off x="8412670" y="4240499"/>
                <a:ext cx="20822" cy="31223"/>
              </a:xfrm>
              <a:custGeom>
                <a:rect b="b" l="l" r="r" t="t"/>
                <a:pathLst>
                  <a:path extrusionOk="0" h="31223" w="20822">
                    <a:moveTo>
                      <a:pt x="20545" y="15760"/>
                    </a:moveTo>
                    <a:cubicBezTo>
                      <a:pt x="21843" y="20998"/>
                      <a:pt x="21056" y="26534"/>
                      <a:pt x="18350" y="31204"/>
                    </a:cubicBezTo>
                    <a:lnTo>
                      <a:pt x="18441" y="21060"/>
                    </a:lnTo>
                    <a:cubicBezTo>
                      <a:pt x="18494" y="19462"/>
                      <a:pt x="18340" y="17865"/>
                      <a:pt x="17984" y="16308"/>
                    </a:cubicBezTo>
                    <a:cubicBezTo>
                      <a:pt x="17068" y="10599"/>
                      <a:pt x="13313" y="5747"/>
                      <a:pt x="8016" y="3422"/>
                    </a:cubicBezTo>
                    <a:lnTo>
                      <a:pt x="334" y="407"/>
                    </a:lnTo>
                    <a:lnTo>
                      <a:pt x="1066" y="224"/>
                    </a:lnTo>
                    <a:cubicBezTo>
                      <a:pt x="5686" y="-622"/>
                      <a:pt x="10435" y="768"/>
                      <a:pt x="13869" y="3971"/>
                    </a:cubicBezTo>
                    <a:cubicBezTo>
                      <a:pt x="17314" y="7074"/>
                      <a:pt x="19658" y="11211"/>
                      <a:pt x="20545" y="157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3" name="Google Shape;3253;g202bce14778_1_0"/>
              <p:cNvSpPr/>
              <p:nvPr/>
            </p:nvSpPr>
            <p:spPr>
              <a:xfrm>
                <a:off x="8359683" y="4240925"/>
                <a:ext cx="71104" cy="46881"/>
              </a:xfrm>
              <a:custGeom>
                <a:rect b="b" l="l" r="r" t="t"/>
                <a:pathLst>
                  <a:path extrusionOk="0" h="46881" w="71104">
                    <a:moveTo>
                      <a:pt x="71428" y="20634"/>
                    </a:moveTo>
                    <a:lnTo>
                      <a:pt x="71338" y="30778"/>
                    </a:lnTo>
                    <a:cubicBezTo>
                      <a:pt x="69365" y="34151"/>
                      <a:pt x="66091" y="36563"/>
                      <a:pt x="62284" y="37449"/>
                    </a:cubicBezTo>
                    <a:lnTo>
                      <a:pt x="20673" y="46588"/>
                    </a:lnTo>
                    <a:cubicBezTo>
                      <a:pt x="16050" y="47501"/>
                      <a:pt x="11271" y="46102"/>
                      <a:pt x="7871" y="42841"/>
                    </a:cubicBezTo>
                    <a:cubicBezTo>
                      <a:pt x="4426" y="39738"/>
                      <a:pt x="2083" y="35601"/>
                      <a:pt x="1195" y="31052"/>
                    </a:cubicBezTo>
                    <a:cubicBezTo>
                      <a:pt x="-1792" y="21842"/>
                      <a:pt x="3238" y="11954"/>
                      <a:pt x="12443" y="8936"/>
                    </a:cubicBezTo>
                    <a:lnTo>
                      <a:pt x="53321" y="-19"/>
                    </a:lnTo>
                    <a:lnTo>
                      <a:pt x="61003" y="2996"/>
                    </a:lnTo>
                    <a:cubicBezTo>
                      <a:pt x="66301" y="5321"/>
                      <a:pt x="70055" y="10173"/>
                      <a:pt x="70972" y="15882"/>
                    </a:cubicBezTo>
                    <a:cubicBezTo>
                      <a:pt x="71328" y="17440"/>
                      <a:pt x="71481" y="19037"/>
                      <a:pt x="71428" y="20634"/>
                    </a:cubicBezTo>
                    <a:close/>
                    <a:moveTo>
                      <a:pt x="59723" y="25843"/>
                    </a:moveTo>
                    <a:cubicBezTo>
                      <a:pt x="61186" y="25569"/>
                      <a:pt x="62833" y="22187"/>
                      <a:pt x="61918" y="17801"/>
                    </a:cubicBezTo>
                    <a:cubicBezTo>
                      <a:pt x="61511" y="15749"/>
                      <a:pt x="60491" y="13869"/>
                      <a:pt x="58992" y="12410"/>
                    </a:cubicBezTo>
                    <a:cubicBezTo>
                      <a:pt x="58419" y="11854"/>
                      <a:pt x="57680" y="11501"/>
                      <a:pt x="56888" y="11404"/>
                    </a:cubicBezTo>
                    <a:lnTo>
                      <a:pt x="56613" y="11404"/>
                    </a:lnTo>
                    <a:lnTo>
                      <a:pt x="14912" y="20543"/>
                    </a:lnTo>
                    <a:cubicBezTo>
                      <a:pt x="13449" y="20817"/>
                      <a:pt x="11803" y="24198"/>
                      <a:pt x="12809" y="28585"/>
                    </a:cubicBezTo>
                    <a:cubicBezTo>
                      <a:pt x="13217" y="30637"/>
                      <a:pt x="14237" y="32517"/>
                      <a:pt x="15735" y="33977"/>
                    </a:cubicBezTo>
                    <a:cubicBezTo>
                      <a:pt x="16358" y="34620"/>
                      <a:pt x="17216" y="34983"/>
                      <a:pt x="18113" y="349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4" name="Google Shape;3254;g202bce14778_1_0"/>
              <p:cNvSpPr/>
              <p:nvPr/>
            </p:nvSpPr>
            <p:spPr>
              <a:xfrm>
                <a:off x="8410841" y="4091418"/>
                <a:ext cx="19836" cy="31710"/>
              </a:xfrm>
              <a:custGeom>
                <a:rect b="b" l="l" r="r" t="t"/>
                <a:pathLst>
                  <a:path extrusionOk="0" h="31710" w="19836">
                    <a:moveTo>
                      <a:pt x="17070" y="-19"/>
                    </a:moveTo>
                    <a:cubicBezTo>
                      <a:pt x="22280" y="8831"/>
                      <a:pt x="20811" y="20087"/>
                      <a:pt x="13504" y="27305"/>
                    </a:cubicBezTo>
                    <a:cubicBezTo>
                      <a:pt x="10789" y="30041"/>
                      <a:pt x="7116" y="31615"/>
                      <a:pt x="3261" y="31691"/>
                    </a:cubicBezTo>
                    <a:cubicBezTo>
                      <a:pt x="2460" y="31691"/>
                      <a:pt x="1663" y="31599"/>
                      <a:pt x="883" y="31418"/>
                    </a:cubicBezTo>
                    <a:lnTo>
                      <a:pt x="334" y="31326"/>
                    </a:lnTo>
                    <a:lnTo>
                      <a:pt x="7742" y="28127"/>
                    </a:lnTo>
                    <a:cubicBezTo>
                      <a:pt x="12930" y="25559"/>
                      <a:pt x="16521" y="20603"/>
                      <a:pt x="17343" y="14876"/>
                    </a:cubicBezTo>
                    <a:cubicBezTo>
                      <a:pt x="17552" y="13271"/>
                      <a:pt x="17614" y="11650"/>
                      <a:pt x="17526" y="1003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5" name="Google Shape;3255;g202bce14778_1_0"/>
              <p:cNvSpPr/>
              <p:nvPr/>
            </p:nvSpPr>
            <p:spPr>
              <a:xfrm>
                <a:off x="8418524" y="4163704"/>
                <a:ext cx="10027" cy="35641"/>
              </a:xfrm>
              <a:custGeom>
                <a:rect b="b" l="l" r="r" t="t"/>
                <a:pathLst>
                  <a:path extrusionOk="0" h="35641" w="10027">
                    <a:moveTo>
                      <a:pt x="10301" y="17345"/>
                    </a:moveTo>
                    <a:cubicBezTo>
                      <a:pt x="10899" y="24873"/>
                      <a:pt x="6988" y="32044"/>
                      <a:pt x="334" y="35622"/>
                    </a:cubicBezTo>
                    <a:lnTo>
                      <a:pt x="4998" y="27854"/>
                    </a:lnTo>
                    <a:cubicBezTo>
                      <a:pt x="6853" y="24703"/>
                      <a:pt x="7773" y="21090"/>
                      <a:pt x="7649" y="17437"/>
                    </a:cubicBezTo>
                    <a:cubicBezTo>
                      <a:pt x="7666" y="13887"/>
                      <a:pt x="6684" y="10403"/>
                      <a:pt x="4815" y="7384"/>
                    </a:cubicBezTo>
                    <a:lnTo>
                      <a:pt x="334" y="-19"/>
                    </a:lnTo>
                    <a:cubicBezTo>
                      <a:pt x="6623" y="3472"/>
                      <a:pt x="10460" y="10157"/>
                      <a:pt x="10301" y="173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6" name="Google Shape;3256;g202bce14778_1_0"/>
              <p:cNvSpPr/>
              <p:nvPr/>
            </p:nvSpPr>
            <p:spPr>
              <a:xfrm>
                <a:off x="8357198" y="4077345"/>
                <a:ext cx="70874" cy="45417"/>
              </a:xfrm>
              <a:custGeom>
                <a:rect b="b" l="l" r="r" t="t"/>
                <a:pathLst>
                  <a:path extrusionOk="0" h="45417" w="70874">
                    <a:moveTo>
                      <a:pt x="71169" y="24107"/>
                    </a:moveTo>
                    <a:cubicBezTo>
                      <a:pt x="71257" y="25723"/>
                      <a:pt x="71196" y="27344"/>
                      <a:pt x="70986" y="28950"/>
                    </a:cubicBezTo>
                    <a:cubicBezTo>
                      <a:pt x="70164" y="34677"/>
                      <a:pt x="66573" y="39633"/>
                      <a:pt x="61385" y="42201"/>
                    </a:cubicBezTo>
                    <a:lnTo>
                      <a:pt x="53976" y="45399"/>
                    </a:lnTo>
                    <a:lnTo>
                      <a:pt x="12641" y="37814"/>
                    </a:lnTo>
                    <a:cubicBezTo>
                      <a:pt x="2579" y="33763"/>
                      <a:pt x="-2292" y="22326"/>
                      <a:pt x="1762" y="12271"/>
                    </a:cubicBezTo>
                    <a:cubicBezTo>
                      <a:pt x="4704" y="4974"/>
                      <a:pt x="11721" y="138"/>
                      <a:pt x="19591" y="-19"/>
                    </a:cubicBezTo>
                    <a:lnTo>
                      <a:pt x="61476" y="7656"/>
                    </a:lnTo>
                    <a:cubicBezTo>
                      <a:pt x="65315" y="8403"/>
                      <a:pt x="68666" y="10723"/>
                      <a:pt x="70712" y="14054"/>
                    </a:cubicBezTo>
                    <a:close/>
                    <a:moveTo>
                      <a:pt x="61750" y="27305"/>
                    </a:moveTo>
                    <a:cubicBezTo>
                      <a:pt x="62574" y="22919"/>
                      <a:pt x="60835" y="19628"/>
                      <a:pt x="59372" y="19355"/>
                    </a:cubicBezTo>
                    <a:lnTo>
                      <a:pt x="17397" y="11678"/>
                    </a:lnTo>
                    <a:lnTo>
                      <a:pt x="17214" y="11678"/>
                    </a:lnTo>
                    <a:cubicBezTo>
                      <a:pt x="15659" y="11678"/>
                      <a:pt x="13099" y="14054"/>
                      <a:pt x="12367" y="18258"/>
                    </a:cubicBezTo>
                    <a:cubicBezTo>
                      <a:pt x="11544" y="22553"/>
                      <a:pt x="13281" y="25934"/>
                      <a:pt x="14745" y="26208"/>
                    </a:cubicBezTo>
                    <a:lnTo>
                      <a:pt x="56720" y="33885"/>
                    </a:lnTo>
                    <a:cubicBezTo>
                      <a:pt x="57598" y="33839"/>
                      <a:pt x="58422" y="33444"/>
                      <a:pt x="59007" y="32787"/>
                    </a:cubicBezTo>
                    <a:cubicBezTo>
                      <a:pt x="60485" y="31300"/>
                      <a:pt x="61445" y="29378"/>
                      <a:pt x="61750" y="273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7" name="Google Shape;3257;g202bce14778_1_0"/>
              <p:cNvSpPr/>
              <p:nvPr/>
            </p:nvSpPr>
            <p:spPr>
              <a:xfrm>
                <a:off x="8354409" y="4162150"/>
                <a:ext cx="71441" cy="39478"/>
              </a:xfrm>
              <a:custGeom>
                <a:rect b="b" l="l" r="r" t="t"/>
                <a:pathLst>
                  <a:path extrusionOk="0" h="39478" w="71441">
                    <a:moveTo>
                      <a:pt x="71764" y="18990"/>
                    </a:moveTo>
                    <a:cubicBezTo>
                      <a:pt x="71887" y="22644"/>
                      <a:pt x="70968" y="26257"/>
                      <a:pt x="69113" y="29407"/>
                    </a:cubicBezTo>
                    <a:lnTo>
                      <a:pt x="64448" y="37176"/>
                    </a:lnTo>
                    <a:cubicBezTo>
                      <a:pt x="62774" y="38016"/>
                      <a:pt x="60926" y="38454"/>
                      <a:pt x="59053" y="38455"/>
                    </a:cubicBezTo>
                    <a:lnTo>
                      <a:pt x="16528" y="39460"/>
                    </a:lnTo>
                    <a:lnTo>
                      <a:pt x="16162" y="39460"/>
                    </a:lnTo>
                    <a:cubicBezTo>
                      <a:pt x="5498" y="37325"/>
                      <a:pt x="-1415" y="26956"/>
                      <a:pt x="721" y="16299"/>
                    </a:cubicBezTo>
                    <a:cubicBezTo>
                      <a:pt x="2242" y="8714"/>
                      <a:pt x="8069" y="2722"/>
                      <a:pt x="15613" y="987"/>
                    </a:cubicBezTo>
                    <a:lnTo>
                      <a:pt x="58229" y="-19"/>
                    </a:lnTo>
                    <a:cubicBezTo>
                      <a:pt x="60369" y="-14"/>
                      <a:pt x="62474" y="520"/>
                      <a:pt x="64356" y="1535"/>
                    </a:cubicBezTo>
                    <a:cubicBezTo>
                      <a:pt x="64356" y="1535"/>
                      <a:pt x="64356" y="1444"/>
                      <a:pt x="64448" y="1535"/>
                    </a:cubicBezTo>
                    <a:lnTo>
                      <a:pt x="68929" y="8938"/>
                    </a:lnTo>
                    <a:cubicBezTo>
                      <a:pt x="70798" y="11957"/>
                      <a:pt x="71780" y="15440"/>
                      <a:pt x="71763" y="18990"/>
                    </a:cubicBezTo>
                    <a:close/>
                    <a:moveTo>
                      <a:pt x="58777" y="26575"/>
                    </a:moveTo>
                    <a:cubicBezTo>
                      <a:pt x="60332" y="26575"/>
                      <a:pt x="62619" y="23559"/>
                      <a:pt x="62527" y="19173"/>
                    </a:cubicBezTo>
                    <a:cubicBezTo>
                      <a:pt x="62344" y="14786"/>
                      <a:pt x="60058" y="11862"/>
                      <a:pt x="58504" y="11862"/>
                    </a:cubicBezTo>
                    <a:lnTo>
                      <a:pt x="15888" y="12867"/>
                    </a:lnTo>
                    <a:cubicBezTo>
                      <a:pt x="14333" y="12867"/>
                      <a:pt x="12138" y="15883"/>
                      <a:pt x="12230" y="20269"/>
                    </a:cubicBezTo>
                    <a:cubicBezTo>
                      <a:pt x="11914" y="23306"/>
                      <a:pt x="13518" y="26220"/>
                      <a:pt x="16254" y="2758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8" name="Google Shape;3258;g202bce14778_1_0"/>
              <p:cNvSpPr/>
              <p:nvPr/>
            </p:nvSpPr>
            <p:spPr>
              <a:xfrm>
                <a:off x="8366978" y="3929845"/>
                <a:ext cx="37036" cy="93948"/>
              </a:xfrm>
              <a:custGeom>
                <a:rect b="b" l="l" r="r" t="t"/>
                <a:pathLst>
                  <a:path extrusionOk="0" h="93948" w="37036">
                    <a:moveTo>
                      <a:pt x="37339" y="74097"/>
                    </a:moveTo>
                    <a:lnTo>
                      <a:pt x="37339" y="74646"/>
                    </a:lnTo>
                    <a:cubicBezTo>
                      <a:pt x="37575" y="78949"/>
                      <a:pt x="36490" y="83222"/>
                      <a:pt x="34229" y="86892"/>
                    </a:cubicBezTo>
                    <a:cubicBezTo>
                      <a:pt x="31877" y="90797"/>
                      <a:pt x="27798" y="93344"/>
                      <a:pt x="23255" y="93746"/>
                    </a:cubicBezTo>
                    <a:lnTo>
                      <a:pt x="18866" y="93929"/>
                    </a:lnTo>
                    <a:lnTo>
                      <a:pt x="18317" y="93929"/>
                    </a:lnTo>
                    <a:cubicBezTo>
                      <a:pt x="13936" y="93835"/>
                      <a:pt x="9861" y="91664"/>
                      <a:pt x="7343" y="88080"/>
                    </a:cubicBezTo>
                    <a:cubicBezTo>
                      <a:pt x="4764" y="84564"/>
                      <a:pt x="3270" y="80371"/>
                      <a:pt x="3045" y="76017"/>
                    </a:cubicBezTo>
                    <a:lnTo>
                      <a:pt x="3045" y="75468"/>
                    </a:lnTo>
                    <a:lnTo>
                      <a:pt x="484" y="19632"/>
                    </a:lnTo>
                    <a:lnTo>
                      <a:pt x="484" y="19266"/>
                    </a:lnTo>
                    <a:cubicBezTo>
                      <a:pt x="-733" y="10137"/>
                      <a:pt x="5557" y="1703"/>
                      <a:pt x="14659" y="258"/>
                    </a:cubicBezTo>
                    <a:lnTo>
                      <a:pt x="18957" y="-17"/>
                    </a:lnTo>
                    <a:cubicBezTo>
                      <a:pt x="23558" y="-104"/>
                      <a:pt x="27904" y="2085"/>
                      <a:pt x="30571" y="5833"/>
                    </a:cubicBezTo>
                    <a:cubicBezTo>
                      <a:pt x="33011" y="9208"/>
                      <a:pt x="34467" y="13194"/>
                      <a:pt x="34778" y="17347"/>
                    </a:cubicBezTo>
                    <a:lnTo>
                      <a:pt x="34778" y="18444"/>
                    </a:lnTo>
                    <a:close/>
                    <a:moveTo>
                      <a:pt x="24170" y="80495"/>
                    </a:moveTo>
                    <a:cubicBezTo>
                      <a:pt x="25177" y="78717"/>
                      <a:pt x="25654" y="76687"/>
                      <a:pt x="25541" y="74646"/>
                    </a:cubicBezTo>
                    <a:lnTo>
                      <a:pt x="22981" y="18810"/>
                    </a:lnTo>
                    <a:cubicBezTo>
                      <a:pt x="22919" y="16758"/>
                      <a:pt x="22286" y="14764"/>
                      <a:pt x="21152" y="13052"/>
                    </a:cubicBezTo>
                    <a:cubicBezTo>
                      <a:pt x="20784" y="12452"/>
                      <a:pt x="20191" y="12025"/>
                      <a:pt x="19505" y="11864"/>
                    </a:cubicBezTo>
                    <a:lnTo>
                      <a:pt x="15116" y="12047"/>
                    </a:lnTo>
                    <a:cubicBezTo>
                      <a:pt x="14202" y="12138"/>
                      <a:pt x="12189" y="14880"/>
                      <a:pt x="12372" y="19266"/>
                    </a:cubicBezTo>
                    <a:lnTo>
                      <a:pt x="14842" y="75102"/>
                    </a:lnTo>
                    <a:cubicBezTo>
                      <a:pt x="14932" y="77163"/>
                      <a:pt x="15598" y="79158"/>
                      <a:pt x="16763" y="80861"/>
                    </a:cubicBezTo>
                    <a:cubicBezTo>
                      <a:pt x="17403" y="81683"/>
                      <a:pt x="17952" y="82140"/>
                      <a:pt x="18317" y="82049"/>
                    </a:cubicBezTo>
                    <a:lnTo>
                      <a:pt x="22707" y="81866"/>
                    </a:lnTo>
                    <a:cubicBezTo>
                      <a:pt x="22981" y="81866"/>
                      <a:pt x="23621" y="81408"/>
                      <a:pt x="24170" y="804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9" name="Google Shape;3259;g202bce14778_1_0"/>
              <p:cNvSpPr/>
              <p:nvPr/>
            </p:nvSpPr>
            <p:spPr>
              <a:xfrm>
                <a:off x="8401422" y="3947393"/>
                <a:ext cx="2560" cy="56567"/>
              </a:xfrm>
              <a:custGeom>
                <a:rect b="b" l="l" r="r" t="t"/>
                <a:pathLst>
                  <a:path extrusionOk="0" h="56567" w="2560">
                    <a:moveTo>
                      <a:pt x="425" y="712"/>
                    </a:moveTo>
                    <a:lnTo>
                      <a:pt x="2894" y="56549"/>
                    </a:lnTo>
                    <a:lnTo>
                      <a:pt x="334" y="895"/>
                    </a:lnTo>
                    <a:lnTo>
                      <a:pt x="334" y="-19"/>
                    </a:lnTo>
                    <a:cubicBezTo>
                      <a:pt x="408" y="217"/>
                      <a:pt x="439" y="465"/>
                      <a:pt x="425" y="7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0" name="Google Shape;3260;g202bce14778_1_0"/>
              <p:cNvSpPr/>
              <p:nvPr/>
            </p:nvSpPr>
            <p:spPr>
              <a:xfrm>
                <a:off x="8336644" y="3931493"/>
                <a:ext cx="33149" cy="93122"/>
              </a:xfrm>
              <a:custGeom>
                <a:rect b="b" l="l" r="r" t="t"/>
                <a:pathLst>
                  <a:path extrusionOk="0" h="93122" w="33149">
                    <a:moveTo>
                      <a:pt x="33378" y="73820"/>
                    </a:moveTo>
                    <a:lnTo>
                      <a:pt x="33378" y="74369"/>
                    </a:lnTo>
                    <a:cubicBezTo>
                      <a:pt x="34276" y="82621"/>
                      <a:pt x="29342" y="90396"/>
                      <a:pt x="21490" y="93103"/>
                    </a:cubicBezTo>
                    <a:lnTo>
                      <a:pt x="22313" y="89813"/>
                    </a:lnTo>
                    <a:lnTo>
                      <a:pt x="14265" y="89813"/>
                    </a:lnTo>
                    <a:cubicBezTo>
                      <a:pt x="8138" y="89813"/>
                      <a:pt x="3200" y="83507"/>
                      <a:pt x="2834" y="75191"/>
                    </a:cubicBezTo>
                    <a:lnTo>
                      <a:pt x="365" y="19355"/>
                    </a:lnTo>
                    <a:cubicBezTo>
                      <a:pt x="-93" y="10947"/>
                      <a:pt x="4572" y="4093"/>
                      <a:pt x="10973" y="3819"/>
                    </a:cubicBezTo>
                    <a:lnTo>
                      <a:pt x="19112" y="3179"/>
                    </a:lnTo>
                    <a:lnTo>
                      <a:pt x="17832" y="-19"/>
                    </a:lnTo>
                    <a:cubicBezTo>
                      <a:pt x="25663" y="2235"/>
                      <a:pt x="30995" y="9476"/>
                      <a:pt x="30818" y="17618"/>
                    </a:cubicBezTo>
                    <a:lnTo>
                      <a:pt x="30818" y="17984"/>
                    </a:lnTo>
                    <a:close/>
                    <a:moveTo>
                      <a:pt x="18655" y="81589"/>
                    </a:moveTo>
                    <a:cubicBezTo>
                      <a:pt x="19661" y="81497"/>
                      <a:pt x="21673" y="78755"/>
                      <a:pt x="21490" y="74369"/>
                    </a:cubicBezTo>
                    <a:lnTo>
                      <a:pt x="19020" y="18532"/>
                    </a:lnTo>
                    <a:cubicBezTo>
                      <a:pt x="19070" y="15788"/>
                      <a:pt x="17772" y="13194"/>
                      <a:pt x="15545" y="11587"/>
                    </a:cubicBezTo>
                    <a:lnTo>
                      <a:pt x="11156" y="11861"/>
                    </a:lnTo>
                    <a:cubicBezTo>
                      <a:pt x="10882" y="11861"/>
                      <a:pt x="10241" y="12227"/>
                      <a:pt x="9692" y="13140"/>
                    </a:cubicBezTo>
                    <a:cubicBezTo>
                      <a:pt x="8695" y="14922"/>
                      <a:pt x="8220" y="16949"/>
                      <a:pt x="8321" y="18989"/>
                    </a:cubicBezTo>
                    <a:lnTo>
                      <a:pt x="10882" y="74825"/>
                    </a:lnTo>
                    <a:cubicBezTo>
                      <a:pt x="11064" y="79213"/>
                      <a:pt x="13533" y="82136"/>
                      <a:pt x="14357" y="817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1" name="Google Shape;3261;g202bce14778_1_0"/>
              <p:cNvSpPr/>
              <p:nvPr/>
            </p:nvSpPr>
            <p:spPr>
              <a:xfrm>
                <a:off x="8332709" y="3931278"/>
                <a:ext cx="25914" cy="93885"/>
              </a:xfrm>
              <a:custGeom>
                <a:rect b="b" l="l" r="r" t="t"/>
                <a:pathLst>
                  <a:path extrusionOk="0" h="93885" w="25914">
                    <a:moveTo>
                      <a:pt x="26248" y="90027"/>
                    </a:moveTo>
                    <a:lnTo>
                      <a:pt x="25425" y="93318"/>
                    </a:lnTo>
                    <a:cubicBezTo>
                      <a:pt x="24682" y="93535"/>
                      <a:pt x="23913" y="93658"/>
                      <a:pt x="23139" y="93683"/>
                    </a:cubicBezTo>
                    <a:lnTo>
                      <a:pt x="18841" y="93866"/>
                    </a:lnTo>
                    <a:lnTo>
                      <a:pt x="18201" y="93866"/>
                    </a:lnTo>
                    <a:cubicBezTo>
                      <a:pt x="9054" y="92805"/>
                      <a:pt x="2341" y="84771"/>
                      <a:pt x="2929" y="75588"/>
                    </a:cubicBezTo>
                    <a:lnTo>
                      <a:pt x="368" y="19752"/>
                    </a:lnTo>
                    <a:cubicBezTo>
                      <a:pt x="118" y="15291"/>
                      <a:pt x="1235" y="10860"/>
                      <a:pt x="3569" y="7049"/>
                    </a:cubicBezTo>
                    <a:cubicBezTo>
                      <a:pt x="5863" y="3087"/>
                      <a:pt x="9974" y="520"/>
                      <a:pt x="14543" y="195"/>
                    </a:cubicBezTo>
                    <a:lnTo>
                      <a:pt x="18933" y="13"/>
                    </a:lnTo>
                    <a:cubicBezTo>
                      <a:pt x="19882" y="-64"/>
                      <a:pt x="20836" y="-2"/>
                      <a:pt x="21768" y="195"/>
                    </a:cubicBezTo>
                    <a:lnTo>
                      <a:pt x="23048" y="3394"/>
                    </a:lnTo>
                    <a:lnTo>
                      <a:pt x="14909" y="4033"/>
                    </a:lnTo>
                    <a:cubicBezTo>
                      <a:pt x="8507" y="4308"/>
                      <a:pt x="3843" y="11161"/>
                      <a:pt x="4300" y="19569"/>
                    </a:cubicBezTo>
                    <a:lnTo>
                      <a:pt x="6769" y="75406"/>
                    </a:lnTo>
                    <a:cubicBezTo>
                      <a:pt x="7135" y="83722"/>
                      <a:pt x="12074" y="90027"/>
                      <a:pt x="18201" y="9002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2" name="Google Shape;3262;g202bce14778_1_0"/>
              <p:cNvSpPr/>
              <p:nvPr/>
            </p:nvSpPr>
            <p:spPr>
              <a:xfrm>
                <a:off x="8213676" y="3829962"/>
                <a:ext cx="144125" cy="308244"/>
              </a:xfrm>
              <a:custGeom>
                <a:rect b="b" l="l" r="r" t="t"/>
                <a:pathLst>
                  <a:path extrusionOk="0" h="308244" w="144125">
                    <a:moveTo>
                      <a:pt x="144458" y="194633"/>
                    </a:moveTo>
                    <a:lnTo>
                      <a:pt x="143361" y="199020"/>
                    </a:lnTo>
                    <a:cubicBezTo>
                      <a:pt x="124546" y="259922"/>
                      <a:pt x="70340" y="303104"/>
                      <a:pt x="6735" y="307861"/>
                    </a:cubicBezTo>
                    <a:lnTo>
                      <a:pt x="334" y="308225"/>
                    </a:lnTo>
                    <a:lnTo>
                      <a:pt x="334" y="-19"/>
                    </a:lnTo>
                    <a:lnTo>
                      <a:pt x="6735" y="439"/>
                    </a:lnTo>
                    <a:cubicBezTo>
                      <a:pt x="65709" y="4824"/>
                      <a:pt x="117045" y="42368"/>
                      <a:pt x="139063" y="97216"/>
                    </a:cubicBezTo>
                    <a:lnTo>
                      <a:pt x="140800" y="101511"/>
                    </a:lnTo>
                    <a:cubicBezTo>
                      <a:pt x="139869" y="101314"/>
                      <a:pt x="138915" y="101252"/>
                      <a:pt x="137966" y="101328"/>
                    </a:cubicBezTo>
                    <a:lnTo>
                      <a:pt x="133576" y="101511"/>
                    </a:lnTo>
                    <a:cubicBezTo>
                      <a:pt x="129007" y="101836"/>
                      <a:pt x="124896" y="104403"/>
                      <a:pt x="122602" y="108365"/>
                    </a:cubicBezTo>
                    <a:cubicBezTo>
                      <a:pt x="120268" y="112176"/>
                      <a:pt x="119151" y="116607"/>
                      <a:pt x="119401" y="121068"/>
                    </a:cubicBezTo>
                    <a:lnTo>
                      <a:pt x="121962" y="176904"/>
                    </a:lnTo>
                    <a:cubicBezTo>
                      <a:pt x="121374" y="186087"/>
                      <a:pt x="128087" y="194121"/>
                      <a:pt x="137234" y="195182"/>
                    </a:cubicBezTo>
                    <a:lnTo>
                      <a:pt x="137874" y="195182"/>
                    </a:lnTo>
                    <a:lnTo>
                      <a:pt x="142173" y="194999"/>
                    </a:lnTo>
                    <a:cubicBezTo>
                      <a:pt x="142947" y="194974"/>
                      <a:pt x="143715" y="194851"/>
                      <a:pt x="144459" y="194633"/>
                    </a:cubicBezTo>
                    <a:close/>
                    <a:moveTo>
                      <a:pt x="129918" y="201761"/>
                    </a:moveTo>
                    <a:cubicBezTo>
                      <a:pt x="120162" y="197531"/>
                      <a:pt x="113867" y="187898"/>
                      <a:pt x="113914" y="177270"/>
                    </a:cubicBezTo>
                    <a:lnTo>
                      <a:pt x="111445" y="121434"/>
                    </a:lnTo>
                    <a:cubicBezTo>
                      <a:pt x="110447" y="110731"/>
                      <a:pt x="115958" y="100471"/>
                      <a:pt x="125437" y="95388"/>
                    </a:cubicBezTo>
                    <a:cubicBezTo>
                      <a:pt x="104659" y="50068"/>
                      <a:pt x="61760" y="18833"/>
                      <a:pt x="12222" y="12958"/>
                    </a:cubicBezTo>
                    <a:lnTo>
                      <a:pt x="12222" y="295340"/>
                    </a:lnTo>
                    <a:cubicBezTo>
                      <a:pt x="66020" y="288933"/>
                      <a:pt x="111582" y="252708"/>
                      <a:pt x="129918" y="2017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263" name="Google Shape;3263;g202bce14778_1_0"/>
          <p:cNvGrpSpPr/>
          <p:nvPr/>
        </p:nvGrpSpPr>
        <p:grpSpPr>
          <a:xfrm>
            <a:off x="5468421" y="3915490"/>
            <a:ext cx="2960164" cy="1233622"/>
            <a:chOff x="5468421" y="3915490"/>
            <a:chExt cx="2960164" cy="1233622"/>
          </a:xfrm>
        </p:grpSpPr>
        <p:sp>
          <p:nvSpPr>
            <p:cNvPr id="3264" name="Google Shape;3264;g202bce14778_1_0"/>
            <p:cNvSpPr/>
            <p:nvPr/>
          </p:nvSpPr>
          <p:spPr>
            <a:xfrm>
              <a:off x="5468421" y="3915490"/>
              <a:ext cx="2960164" cy="1233622"/>
            </a:xfrm>
            <a:custGeom>
              <a:rect b="b" l="l" r="r" t="t"/>
              <a:pathLst>
                <a:path extrusionOk="0" h="837774" w="953354">
                  <a:moveTo>
                    <a:pt x="0" y="0"/>
                  </a:moveTo>
                  <a:lnTo>
                    <a:pt x="953355" y="0"/>
                  </a:lnTo>
                  <a:lnTo>
                    <a:pt x="953355" y="837775"/>
                  </a:lnTo>
                  <a:lnTo>
                    <a:pt x="0" y="83777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65" name="Google Shape;3265;g202bce14778_1_0"/>
            <p:cNvGrpSpPr/>
            <p:nvPr/>
          </p:nvGrpSpPr>
          <p:grpSpPr>
            <a:xfrm>
              <a:off x="5633810" y="4116569"/>
              <a:ext cx="2629390" cy="831466"/>
              <a:chOff x="5723061" y="4122181"/>
              <a:chExt cx="2629390" cy="831466"/>
            </a:xfrm>
          </p:grpSpPr>
          <p:grpSp>
            <p:nvGrpSpPr>
              <p:cNvPr id="3266" name="Google Shape;3266;g202bce14778_1_0"/>
              <p:cNvGrpSpPr/>
              <p:nvPr/>
            </p:nvGrpSpPr>
            <p:grpSpPr>
              <a:xfrm>
                <a:off x="5723061" y="4122181"/>
                <a:ext cx="561040" cy="377072"/>
                <a:chOff x="5723061" y="4127787"/>
                <a:chExt cx="561040" cy="377072"/>
              </a:xfrm>
            </p:grpSpPr>
            <p:grpSp>
              <p:nvGrpSpPr>
                <p:cNvPr id="3267" name="Google Shape;3267;g202bce14778_1_0"/>
                <p:cNvGrpSpPr/>
                <p:nvPr/>
              </p:nvGrpSpPr>
              <p:grpSpPr>
                <a:xfrm>
                  <a:off x="5771378" y="4137213"/>
                  <a:ext cx="472272" cy="352929"/>
                  <a:chOff x="4998402" y="2853849"/>
                  <a:chExt cx="320728" cy="239680"/>
                </a:xfrm>
              </p:grpSpPr>
              <p:sp>
                <p:nvSpPr>
                  <p:cNvPr id="3268" name="Google Shape;3268;g202bce14778_1_0"/>
                  <p:cNvSpPr/>
                  <p:nvPr/>
                </p:nvSpPr>
                <p:spPr>
                  <a:xfrm>
                    <a:off x="4998402" y="3052533"/>
                    <a:ext cx="320728" cy="40996"/>
                  </a:xfrm>
                  <a:custGeom>
                    <a:rect b="b" l="l" r="r" t="t"/>
                    <a:pathLst>
                      <a:path extrusionOk="0" h="40996" w="320728">
                        <a:moveTo>
                          <a:pt x="0" y="0"/>
                        </a:moveTo>
                        <a:lnTo>
                          <a:pt x="320729" y="0"/>
                        </a:lnTo>
                        <a:lnTo>
                          <a:pt x="320729" y="40997"/>
                        </a:lnTo>
                        <a:lnTo>
                          <a:pt x="0" y="40997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69" name="Google Shape;3269;g202bce14778_1_0"/>
                  <p:cNvSpPr/>
                  <p:nvPr/>
                </p:nvSpPr>
                <p:spPr>
                  <a:xfrm>
                    <a:off x="5114135" y="2930581"/>
                    <a:ext cx="87275" cy="99641"/>
                  </a:xfrm>
                  <a:custGeom>
                    <a:rect b="b" l="l" r="r" t="t"/>
                    <a:pathLst>
                      <a:path extrusionOk="0" h="99641" w="87275">
                        <a:moveTo>
                          <a:pt x="87609" y="3735"/>
                        </a:moveTo>
                        <a:lnTo>
                          <a:pt x="72625" y="66006"/>
                        </a:lnTo>
                        <a:lnTo>
                          <a:pt x="72970" y="66567"/>
                        </a:lnTo>
                        <a:cubicBezTo>
                          <a:pt x="74551" y="69418"/>
                          <a:pt x="75368" y="72629"/>
                          <a:pt x="75344" y="75888"/>
                        </a:cubicBezTo>
                        <a:lnTo>
                          <a:pt x="75344" y="99623"/>
                        </a:lnTo>
                        <a:lnTo>
                          <a:pt x="9100" y="99623"/>
                        </a:lnTo>
                        <a:lnTo>
                          <a:pt x="9100" y="75888"/>
                        </a:lnTo>
                        <a:cubicBezTo>
                          <a:pt x="9000" y="71113"/>
                          <a:pt x="10820" y="66496"/>
                          <a:pt x="14153" y="63071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6"/>
                        </a:lnTo>
                        <a:lnTo>
                          <a:pt x="62347" y="59706"/>
                        </a:lnTo>
                        <a:cubicBezTo>
                          <a:pt x="63414" y="59719"/>
                          <a:pt x="64475" y="59878"/>
                          <a:pt x="65499" y="60181"/>
                        </a:cubicBezTo>
                        <a:lnTo>
                          <a:pt x="67140" y="60698"/>
                        </a:lnTo>
                        <a:lnTo>
                          <a:pt x="81433" y="1232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70" name="Google Shape;3270;g202bce14778_1_0"/>
                  <p:cNvSpPr/>
                  <p:nvPr/>
                </p:nvSpPr>
                <p:spPr>
                  <a:xfrm>
                    <a:off x="5130071" y="2853849"/>
                    <a:ext cx="55750" cy="53957"/>
                  </a:xfrm>
                  <a:custGeom>
                    <a:rect b="b" l="l" r="r" t="t"/>
                    <a:pathLst>
                      <a:path extrusionOk="0" h="53957" w="55750">
                        <a:moveTo>
                          <a:pt x="56041" y="37615"/>
                        </a:moveTo>
                        <a:cubicBezTo>
                          <a:pt x="56033" y="37946"/>
                          <a:pt x="56048" y="38278"/>
                          <a:pt x="56084" y="38608"/>
                        </a:cubicBezTo>
                        <a:cubicBezTo>
                          <a:pt x="52542" y="43484"/>
                          <a:pt x="48275" y="47792"/>
                          <a:pt x="43431" y="51381"/>
                        </a:cubicBezTo>
                        <a:cubicBezTo>
                          <a:pt x="37972" y="53174"/>
                          <a:pt x="32247" y="54021"/>
                          <a:pt x="26503" y="53884"/>
                        </a:cubicBezTo>
                        <a:cubicBezTo>
                          <a:pt x="21556" y="54168"/>
                          <a:pt x="16610" y="53327"/>
                          <a:pt x="12036" y="51425"/>
                        </a:cubicBezTo>
                        <a:cubicBezTo>
                          <a:pt x="8965" y="49026"/>
                          <a:pt x="6310" y="46140"/>
                          <a:pt x="4176" y="42880"/>
                        </a:cubicBezTo>
                        <a:lnTo>
                          <a:pt x="4176" y="42319"/>
                        </a:lnTo>
                        <a:lnTo>
                          <a:pt x="3745" y="42319"/>
                        </a:lnTo>
                        <a:cubicBezTo>
                          <a:pt x="2881" y="41196"/>
                          <a:pt x="2103" y="40075"/>
                          <a:pt x="1456" y="39125"/>
                        </a:cubicBezTo>
                        <a:lnTo>
                          <a:pt x="1413" y="39083"/>
                        </a:lnTo>
                        <a:cubicBezTo>
                          <a:pt x="1024" y="38522"/>
                          <a:pt x="679" y="37960"/>
                          <a:pt x="334" y="37529"/>
                        </a:cubicBezTo>
                        <a:lnTo>
                          <a:pt x="1586" y="34854"/>
                        </a:lnTo>
                        <a:lnTo>
                          <a:pt x="1715" y="34551"/>
                        </a:lnTo>
                        <a:lnTo>
                          <a:pt x="1758" y="34120"/>
                        </a:lnTo>
                        <a:cubicBezTo>
                          <a:pt x="1822" y="33909"/>
                          <a:pt x="1865" y="33692"/>
                          <a:pt x="1887" y="33472"/>
                        </a:cubicBezTo>
                        <a:lnTo>
                          <a:pt x="1887" y="29934"/>
                        </a:lnTo>
                        <a:cubicBezTo>
                          <a:pt x="173" y="15205"/>
                          <a:pt x="10732" y="1876"/>
                          <a:pt x="25472" y="163"/>
                        </a:cubicBezTo>
                        <a:cubicBezTo>
                          <a:pt x="40211" y="-1550"/>
                          <a:pt x="53549" y="9002"/>
                          <a:pt x="55263" y="23731"/>
                        </a:cubicBezTo>
                        <a:cubicBezTo>
                          <a:pt x="55503" y="25792"/>
                          <a:pt x="55503" y="27873"/>
                          <a:pt x="55263" y="29934"/>
                        </a:cubicBezTo>
                        <a:lnTo>
                          <a:pt x="55263" y="35069"/>
                        </a:lnTo>
                        <a:lnTo>
                          <a:pt x="55393" y="35371"/>
                        </a:lnTo>
                        <a:cubicBezTo>
                          <a:pt x="55387" y="35531"/>
                          <a:pt x="55401" y="35690"/>
                          <a:pt x="55436" y="35846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71" name="Google Shape;3271;g202bce14778_1_0"/>
                <p:cNvGrpSpPr/>
                <p:nvPr/>
              </p:nvGrpSpPr>
              <p:grpSpPr>
                <a:xfrm>
                  <a:off x="5723061" y="4127787"/>
                  <a:ext cx="561040" cy="377072"/>
                  <a:chOff x="4965588" y="2847447"/>
                  <a:chExt cx="381012" cy="256076"/>
                </a:xfrm>
              </p:grpSpPr>
              <p:sp>
                <p:nvSpPr>
                  <p:cNvPr id="3272" name="Google Shape;3272;g202bce14778_1_0"/>
                  <p:cNvSpPr/>
                  <p:nvPr/>
                </p:nvSpPr>
                <p:spPr>
                  <a:xfrm>
                    <a:off x="4965588" y="2847447"/>
                    <a:ext cx="381012" cy="256076"/>
                  </a:xfrm>
                  <a:custGeom>
                    <a:rect b="b" l="l" r="r" t="t"/>
                    <a:pathLst>
                      <a:path extrusionOk="0" h="256076" w="381012">
                        <a:moveTo>
                          <a:pt x="381347" y="182913"/>
                        </a:moveTo>
                        <a:lnTo>
                          <a:pt x="381347" y="201943"/>
                        </a:lnTo>
                        <a:cubicBezTo>
                          <a:pt x="381347" y="203754"/>
                          <a:pt x="379879" y="205222"/>
                          <a:pt x="378068" y="205222"/>
                        </a:cubicBezTo>
                        <a:cubicBezTo>
                          <a:pt x="378067" y="205222"/>
                          <a:pt x="378066" y="205222"/>
                          <a:pt x="378065" y="205222"/>
                        </a:cubicBezTo>
                        <a:lnTo>
                          <a:pt x="363814" y="205222"/>
                        </a:lnTo>
                        <a:lnTo>
                          <a:pt x="363814" y="247816"/>
                        </a:lnTo>
                        <a:cubicBezTo>
                          <a:pt x="364088" y="248335"/>
                          <a:pt x="364236" y="248912"/>
                          <a:pt x="364246" y="249499"/>
                        </a:cubicBezTo>
                        <a:lnTo>
                          <a:pt x="364246" y="252778"/>
                        </a:lnTo>
                        <a:cubicBezTo>
                          <a:pt x="364247" y="254588"/>
                          <a:pt x="362779" y="256057"/>
                          <a:pt x="360967" y="256058"/>
                        </a:cubicBezTo>
                        <a:cubicBezTo>
                          <a:pt x="360966" y="256058"/>
                          <a:pt x="360965" y="256058"/>
                          <a:pt x="360964" y="256058"/>
                        </a:cubicBezTo>
                        <a:lnTo>
                          <a:pt x="28273" y="256058"/>
                        </a:lnTo>
                        <a:cubicBezTo>
                          <a:pt x="26015" y="255181"/>
                          <a:pt x="24228" y="253396"/>
                          <a:pt x="23351" y="251138"/>
                        </a:cubicBezTo>
                        <a:lnTo>
                          <a:pt x="23351" y="205222"/>
                        </a:lnTo>
                        <a:lnTo>
                          <a:pt x="3616" y="205222"/>
                        </a:lnTo>
                        <a:cubicBezTo>
                          <a:pt x="1804" y="205224"/>
                          <a:pt x="335" y="203757"/>
                          <a:pt x="334" y="201947"/>
                        </a:cubicBezTo>
                        <a:cubicBezTo>
                          <a:pt x="334" y="201946"/>
                          <a:pt x="334" y="201945"/>
                          <a:pt x="334" y="201944"/>
                        </a:cubicBezTo>
                        <a:lnTo>
                          <a:pt x="334" y="182913"/>
                        </a:lnTo>
                        <a:cubicBezTo>
                          <a:pt x="333" y="181102"/>
                          <a:pt x="1800" y="179634"/>
                          <a:pt x="3612" y="179633"/>
                        </a:cubicBezTo>
                        <a:cubicBezTo>
                          <a:pt x="3613" y="179633"/>
                          <a:pt x="3615" y="179633"/>
                          <a:pt x="3616" y="179633"/>
                        </a:cubicBezTo>
                        <a:lnTo>
                          <a:pt x="59021" y="179633"/>
                        </a:lnTo>
                        <a:cubicBezTo>
                          <a:pt x="62660" y="174743"/>
                          <a:pt x="67662" y="171035"/>
                          <a:pt x="73401" y="168974"/>
                        </a:cubicBezTo>
                        <a:lnTo>
                          <a:pt x="73401" y="127028"/>
                        </a:lnTo>
                        <a:cubicBezTo>
                          <a:pt x="70728" y="126392"/>
                          <a:pt x="68166" y="125359"/>
                          <a:pt x="65800" y="123964"/>
                        </a:cubicBezTo>
                        <a:lnTo>
                          <a:pt x="52629" y="123964"/>
                        </a:lnTo>
                        <a:cubicBezTo>
                          <a:pt x="47788" y="123964"/>
                          <a:pt x="43863" y="120042"/>
                          <a:pt x="43863" y="115203"/>
                        </a:cubicBezTo>
                        <a:cubicBezTo>
                          <a:pt x="43863" y="110365"/>
                          <a:pt x="47788" y="106443"/>
                          <a:pt x="52629" y="106443"/>
                        </a:cubicBezTo>
                        <a:lnTo>
                          <a:pt x="57294" y="106443"/>
                        </a:lnTo>
                        <a:cubicBezTo>
                          <a:pt x="58491" y="101994"/>
                          <a:pt x="61412" y="98205"/>
                          <a:pt x="65412" y="95914"/>
                        </a:cubicBezTo>
                        <a:cubicBezTo>
                          <a:pt x="70368" y="92942"/>
                          <a:pt x="76041" y="91376"/>
                          <a:pt x="81822" y="91383"/>
                        </a:cubicBezTo>
                        <a:lnTo>
                          <a:pt x="82298" y="91383"/>
                        </a:lnTo>
                        <a:cubicBezTo>
                          <a:pt x="91924" y="90622"/>
                          <a:pt x="101143" y="95413"/>
                          <a:pt x="106048" y="103725"/>
                        </a:cubicBezTo>
                        <a:lnTo>
                          <a:pt x="136925" y="82623"/>
                        </a:lnTo>
                        <a:cubicBezTo>
                          <a:pt x="137189" y="82462"/>
                          <a:pt x="137463" y="82318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3" y="65900"/>
                          <a:pt x="162339" y="58842"/>
                          <a:pt x="162144" y="51681"/>
                        </a:cubicBezTo>
                        <a:cubicBezTo>
                          <a:pt x="160590" y="49437"/>
                          <a:pt x="159381" y="47668"/>
                          <a:pt x="159078" y="47194"/>
                        </a:cubicBezTo>
                        <a:lnTo>
                          <a:pt x="158819" y="46805"/>
                        </a:lnTo>
                        <a:cubicBezTo>
                          <a:pt x="158501" y="46332"/>
                          <a:pt x="158321" y="45778"/>
                          <a:pt x="158302" y="45208"/>
                        </a:cubicBezTo>
                        <a:lnTo>
                          <a:pt x="158215" y="43827"/>
                        </a:lnTo>
                        <a:cubicBezTo>
                          <a:pt x="158173" y="43282"/>
                          <a:pt x="158262" y="42735"/>
                          <a:pt x="158474" y="42231"/>
                        </a:cubicBezTo>
                        <a:lnTo>
                          <a:pt x="159855" y="39339"/>
                        </a:lnTo>
                        <a:lnTo>
                          <a:pt x="159855" y="36491"/>
                        </a:lnTo>
                        <a:cubicBezTo>
                          <a:pt x="158135" y="18127"/>
                          <a:pt x="171638" y="1848"/>
                          <a:pt x="190014" y="129"/>
                        </a:cubicBezTo>
                        <a:cubicBezTo>
                          <a:pt x="208391" y="-1590"/>
                          <a:pt x="224682" y="11903"/>
                          <a:pt x="226402" y="30266"/>
                        </a:cubicBezTo>
                        <a:cubicBezTo>
                          <a:pt x="226596" y="32337"/>
                          <a:pt x="226596" y="34421"/>
                          <a:pt x="226402" y="36491"/>
                        </a:cubicBezTo>
                        <a:lnTo>
                          <a:pt x="226402" y="40850"/>
                        </a:lnTo>
                        <a:lnTo>
                          <a:pt x="226964" y="42663"/>
                        </a:lnTo>
                        <a:cubicBezTo>
                          <a:pt x="227084" y="42994"/>
                          <a:pt x="227142" y="43345"/>
                          <a:pt x="227136" y="43698"/>
                        </a:cubicBezTo>
                        <a:cubicBezTo>
                          <a:pt x="227122" y="44058"/>
                          <a:pt x="227136" y="44419"/>
                          <a:pt x="227180" y="44776"/>
                        </a:cubicBezTo>
                        <a:lnTo>
                          <a:pt x="227309" y="45511"/>
                        </a:lnTo>
                        <a:cubicBezTo>
                          <a:pt x="227469" y="46413"/>
                          <a:pt x="227233" y="47340"/>
                          <a:pt x="226662" y="48056"/>
                        </a:cubicBezTo>
                        <a:lnTo>
                          <a:pt x="226230" y="48661"/>
                        </a:lnTo>
                        <a:cubicBezTo>
                          <a:pt x="225927" y="49049"/>
                          <a:pt x="224804" y="50473"/>
                          <a:pt x="223293" y="52285"/>
                        </a:cubicBezTo>
                        <a:cubicBezTo>
                          <a:pt x="223047" y="59319"/>
                          <a:pt x="221480" y="66243"/>
                          <a:pt x="218673" y="72698"/>
                        </a:cubicBezTo>
                        <a:lnTo>
                          <a:pt x="222602" y="74424"/>
                        </a:lnTo>
                        <a:lnTo>
                          <a:pt x="244410" y="83270"/>
                        </a:lnTo>
                        <a:lnTo>
                          <a:pt x="254386" y="87111"/>
                        </a:lnTo>
                        <a:cubicBezTo>
                          <a:pt x="255044" y="87381"/>
                          <a:pt x="255602" y="87848"/>
                          <a:pt x="255984" y="88449"/>
                        </a:cubicBezTo>
                        <a:lnTo>
                          <a:pt x="256976" y="90088"/>
                        </a:lnTo>
                        <a:lnTo>
                          <a:pt x="301154" y="133933"/>
                        </a:lnTo>
                        <a:cubicBezTo>
                          <a:pt x="305235" y="132241"/>
                          <a:pt x="309604" y="131347"/>
                          <a:pt x="314023" y="131300"/>
                        </a:cubicBezTo>
                        <a:lnTo>
                          <a:pt x="314498" y="131300"/>
                        </a:lnTo>
                        <a:cubicBezTo>
                          <a:pt x="328058" y="131300"/>
                          <a:pt x="338811" y="138852"/>
                          <a:pt x="339458" y="148562"/>
                        </a:cubicBezTo>
                        <a:lnTo>
                          <a:pt x="345158" y="148562"/>
                        </a:lnTo>
                        <a:cubicBezTo>
                          <a:pt x="350000" y="148562"/>
                          <a:pt x="353925" y="152484"/>
                          <a:pt x="353925" y="157322"/>
                        </a:cubicBezTo>
                        <a:cubicBezTo>
                          <a:pt x="353925" y="162160"/>
                          <a:pt x="350000" y="166082"/>
                          <a:pt x="345158" y="166082"/>
                        </a:cubicBezTo>
                        <a:lnTo>
                          <a:pt x="325251" y="166082"/>
                        </a:lnTo>
                        <a:cubicBezTo>
                          <a:pt x="324991" y="166169"/>
                          <a:pt x="324690" y="166298"/>
                          <a:pt x="324387" y="166384"/>
                        </a:cubicBezTo>
                        <a:lnTo>
                          <a:pt x="324387" y="170441"/>
                        </a:lnTo>
                        <a:cubicBezTo>
                          <a:pt x="329547" y="172269"/>
                          <a:pt x="334124" y="175443"/>
                          <a:pt x="337645" y="179633"/>
                        </a:cubicBezTo>
                        <a:lnTo>
                          <a:pt x="378065" y="179633"/>
                        </a:lnTo>
                        <a:cubicBezTo>
                          <a:pt x="379877" y="179632"/>
                          <a:pt x="381346" y="181099"/>
                          <a:pt x="381346" y="182909"/>
                        </a:cubicBezTo>
                        <a:cubicBezTo>
                          <a:pt x="381346" y="182910"/>
                          <a:pt x="381346" y="182911"/>
                          <a:pt x="381346" y="182912"/>
                        </a:cubicBezTo>
                        <a:close/>
                        <a:moveTo>
                          <a:pt x="374740" y="198663"/>
                        </a:moveTo>
                        <a:lnTo>
                          <a:pt x="374740" y="193830"/>
                        </a:lnTo>
                        <a:lnTo>
                          <a:pt x="6897" y="193830"/>
                        </a:lnTo>
                        <a:lnTo>
                          <a:pt x="6897" y="198663"/>
                        </a:lnTo>
                        <a:lnTo>
                          <a:pt x="374740" y="198663"/>
                        </a:lnTo>
                        <a:close/>
                        <a:moveTo>
                          <a:pt x="374740" y="190550"/>
                        </a:moveTo>
                        <a:lnTo>
                          <a:pt x="374740" y="186192"/>
                        </a:lnTo>
                        <a:lnTo>
                          <a:pt x="6897" y="186192"/>
                        </a:lnTo>
                        <a:lnTo>
                          <a:pt x="6897" y="190550"/>
                        </a:lnTo>
                        <a:close/>
                        <a:moveTo>
                          <a:pt x="353925" y="246219"/>
                        </a:moveTo>
                        <a:lnTo>
                          <a:pt x="353925" y="205222"/>
                        </a:lnTo>
                        <a:lnTo>
                          <a:pt x="33196" y="205222"/>
                        </a:lnTo>
                        <a:lnTo>
                          <a:pt x="33196" y="246219"/>
                        </a:lnTo>
                        <a:close/>
                        <a:moveTo>
                          <a:pt x="347361" y="157322"/>
                        </a:moveTo>
                        <a:cubicBezTo>
                          <a:pt x="347356" y="156108"/>
                          <a:pt x="346373" y="155126"/>
                          <a:pt x="345158" y="155121"/>
                        </a:cubicBezTo>
                        <a:lnTo>
                          <a:pt x="331124" y="155122"/>
                        </a:lnTo>
                        <a:lnTo>
                          <a:pt x="332161" y="152834"/>
                        </a:lnTo>
                        <a:cubicBezTo>
                          <a:pt x="332452" y="152143"/>
                          <a:pt x="332655" y="151418"/>
                          <a:pt x="332764" y="150676"/>
                        </a:cubicBezTo>
                        <a:cubicBezTo>
                          <a:pt x="332808" y="150417"/>
                          <a:pt x="332851" y="150159"/>
                          <a:pt x="332895" y="149856"/>
                        </a:cubicBezTo>
                        <a:lnTo>
                          <a:pt x="332895" y="149382"/>
                        </a:lnTo>
                        <a:cubicBezTo>
                          <a:pt x="332808" y="143038"/>
                          <a:pt x="324560" y="137859"/>
                          <a:pt x="314498" y="137859"/>
                        </a:cubicBezTo>
                        <a:lnTo>
                          <a:pt x="314066" y="137859"/>
                        </a:lnTo>
                        <a:cubicBezTo>
                          <a:pt x="312900" y="137903"/>
                          <a:pt x="311778" y="137989"/>
                          <a:pt x="310655" y="138119"/>
                        </a:cubicBezTo>
                        <a:lnTo>
                          <a:pt x="309359" y="138378"/>
                        </a:lnTo>
                        <a:cubicBezTo>
                          <a:pt x="308703" y="138465"/>
                          <a:pt x="308055" y="138595"/>
                          <a:pt x="307416" y="138766"/>
                        </a:cubicBezTo>
                        <a:cubicBezTo>
                          <a:pt x="306941" y="138895"/>
                          <a:pt x="306466" y="139025"/>
                          <a:pt x="305991" y="139197"/>
                        </a:cubicBezTo>
                        <a:cubicBezTo>
                          <a:pt x="305429" y="139370"/>
                          <a:pt x="304868" y="139542"/>
                          <a:pt x="304350" y="139758"/>
                        </a:cubicBezTo>
                        <a:cubicBezTo>
                          <a:pt x="303918" y="139930"/>
                          <a:pt x="303529" y="140146"/>
                          <a:pt x="303097" y="140319"/>
                        </a:cubicBezTo>
                        <a:cubicBezTo>
                          <a:pt x="302418" y="140630"/>
                          <a:pt x="301755" y="140976"/>
                          <a:pt x="301111" y="141355"/>
                        </a:cubicBezTo>
                        <a:lnTo>
                          <a:pt x="300031" y="142088"/>
                        </a:lnTo>
                        <a:lnTo>
                          <a:pt x="252787" y="95137"/>
                        </a:lnTo>
                        <a:lnTo>
                          <a:pt x="252529" y="95223"/>
                        </a:lnTo>
                        <a:lnTo>
                          <a:pt x="251665" y="93929"/>
                        </a:lnTo>
                        <a:lnTo>
                          <a:pt x="251622" y="93885"/>
                        </a:lnTo>
                        <a:lnTo>
                          <a:pt x="251536" y="93713"/>
                        </a:lnTo>
                        <a:lnTo>
                          <a:pt x="250974" y="92850"/>
                        </a:lnTo>
                        <a:lnTo>
                          <a:pt x="242424" y="89570"/>
                        </a:lnTo>
                        <a:lnTo>
                          <a:pt x="241992" y="89398"/>
                        </a:lnTo>
                        <a:lnTo>
                          <a:pt x="239271" y="88319"/>
                        </a:lnTo>
                        <a:lnTo>
                          <a:pt x="224718" y="148821"/>
                        </a:lnTo>
                        <a:cubicBezTo>
                          <a:pt x="226380" y="152019"/>
                          <a:pt x="227240" y="155573"/>
                          <a:pt x="227223" y="159177"/>
                        </a:cubicBezTo>
                        <a:lnTo>
                          <a:pt x="227223" y="182913"/>
                        </a:lnTo>
                        <a:lnTo>
                          <a:pt x="239746" y="182913"/>
                        </a:lnTo>
                        <a:lnTo>
                          <a:pt x="243935" y="138248"/>
                        </a:lnTo>
                        <a:lnTo>
                          <a:pt x="296965" y="178208"/>
                        </a:lnTo>
                        <a:cubicBezTo>
                          <a:pt x="299431" y="176177"/>
                          <a:pt x="302239" y="174600"/>
                          <a:pt x="305257" y="173548"/>
                        </a:cubicBezTo>
                        <a:cubicBezTo>
                          <a:pt x="305947" y="173289"/>
                          <a:pt x="306681" y="173073"/>
                          <a:pt x="307416" y="172857"/>
                        </a:cubicBezTo>
                        <a:lnTo>
                          <a:pt x="307416" y="164011"/>
                        </a:lnTo>
                        <a:cubicBezTo>
                          <a:pt x="306034" y="163712"/>
                          <a:pt x="304677" y="163307"/>
                          <a:pt x="303357" y="162802"/>
                        </a:cubicBezTo>
                        <a:lnTo>
                          <a:pt x="283362" y="162802"/>
                        </a:lnTo>
                        <a:cubicBezTo>
                          <a:pt x="280334" y="162802"/>
                          <a:pt x="277878" y="160349"/>
                          <a:pt x="277878" y="157322"/>
                        </a:cubicBezTo>
                        <a:cubicBezTo>
                          <a:pt x="277878" y="154295"/>
                          <a:pt x="280334" y="151842"/>
                          <a:pt x="283362" y="151842"/>
                        </a:cubicBezTo>
                        <a:lnTo>
                          <a:pt x="297700" y="152100"/>
                        </a:lnTo>
                        <a:cubicBezTo>
                          <a:pt x="297428" y="151382"/>
                          <a:pt x="297281" y="150623"/>
                          <a:pt x="297268" y="149856"/>
                        </a:cubicBezTo>
                        <a:lnTo>
                          <a:pt x="297268" y="149770"/>
                        </a:lnTo>
                        <a:cubicBezTo>
                          <a:pt x="297570" y="146801"/>
                          <a:pt x="299336" y="144178"/>
                          <a:pt x="301974" y="142779"/>
                        </a:cubicBezTo>
                        <a:cubicBezTo>
                          <a:pt x="305648" y="140610"/>
                          <a:pt x="309842" y="139477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11" y="143944"/>
                          <a:pt x="331253" y="149425"/>
                        </a:cubicBezTo>
                        <a:cubicBezTo>
                          <a:pt x="330980" y="152427"/>
                          <a:pt x="329210" y="155088"/>
                          <a:pt x="326546" y="156502"/>
                        </a:cubicBezTo>
                        <a:cubicBezTo>
                          <a:pt x="322871" y="158662"/>
                          <a:pt x="318676" y="159781"/>
                          <a:pt x="314412" y="159738"/>
                        </a:cubicBezTo>
                        <a:lnTo>
                          <a:pt x="314023" y="159782"/>
                        </a:lnTo>
                        <a:cubicBezTo>
                          <a:pt x="309051" y="159966"/>
                          <a:pt x="304169" y="158426"/>
                          <a:pt x="300203" y="155423"/>
                        </a:cubicBezTo>
                        <a:lnTo>
                          <a:pt x="283319" y="155122"/>
                        </a:lnTo>
                        <a:cubicBezTo>
                          <a:pt x="282103" y="155134"/>
                          <a:pt x="281127" y="156129"/>
                          <a:pt x="281139" y="157344"/>
                        </a:cubicBezTo>
                        <a:cubicBezTo>
                          <a:pt x="281151" y="158559"/>
                          <a:pt x="282146" y="159534"/>
                          <a:pt x="283362" y="159522"/>
                        </a:cubicBezTo>
                        <a:lnTo>
                          <a:pt x="304263" y="159653"/>
                        </a:lnTo>
                        <a:cubicBezTo>
                          <a:pt x="305896" y="160285"/>
                          <a:pt x="307589" y="160748"/>
                          <a:pt x="309316" y="161034"/>
                        </a:cubicBezTo>
                        <a:lnTo>
                          <a:pt x="310697" y="161248"/>
                        </a:lnTo>
                        <a:lnTo>
                          <a:pt x="310697" y="175533"/>
                        </a:lnTo>
                        <a:lnTo>
                          <a:pt x="309402" y="175792"/>
                        </a:lnTo>
                        <a:cubicBezTo>
                          <a:pt x="308358" y="175994"/>
                          <a:pt x="307332" y="176282"/>
                          <a:pt x="306336" y="176654"/>
                        </a:cubicBezTo>
                        <a:cubicBezTo>
                          <a:pt x="302690" y="177929"/>
                          <a:pt x="299413" y="180078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4"/>
                        </a:lnTo>
                        <a:cubicBezTo>
                          <a:pt x="330822" y="181920"/>
                          <a:pt x="330303" y="181531"/>
                          <a:pt x="329785" y="181100"/>
                        </a:cubicBezTo>
                        <a:cubicBezTo>
                          <a:pt x="329388" y="180717"/>
                          <a:pt x="328970" y="180357"/>
                          <a:pt x="328533" y="180021"/>
                        </a:cubicBezTo>
                        <a:cubicBezTo>
                          <a:pt x="327972" y="179633"/>
                          <a:pt x="327367" y="179288"/>
                          <a:pt x="326806" y="178899"/>
                        </a:cubicBezTo>
                        <a:cubicBezTo>
                          <a:pt x="326374" y="178640"/>
                          <a:pt x="325941" y="178338"/>
                          <a:pt x="325510" y="178079"/>
                        </a:cubicBezTo>
                        <a:cubicBezTo>
                          <a:pt x="324540" y="177595"/>
                          <a:pt x="323545" y="177164"/>
                          <a:pt x="322530" y="176785"/>
                        </a:cubicBezTo>
                        <a:lnTo>
                          <a:pt x="322185" y="176654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2"/>
                        </a:cubicBezTo>
                        <a:lnTo>
                          <a:pt x="317823" y="175533"/>
                        </a:lnTo>
                        <a:lnTo>
                          <a:pt x="317823" y="161163"/>
                        </a:lnTo>
                        <a:lnTo>
                          <a:pt x="319162" y="160904"/>
                        </a:lnTo>
                        <a:cubicBezTo>
                          <a:pt x="319723" y="160774"/>
                          <a:pt x="320285" y="160645"/>
                          <a:pt x="320802" y="160515"/>
                        </a:cubicBezTo>
                        <a:cubicBezTo>
                          <a:pt x="321607" y="160331"/>
                          <a:pt x="322400" y="160101"/>
                          <a:pt x="323178" y="159825"/>
                        </a:cubicBezTo>
                        <a:cubicBezTo>
                          <a:pt x="323400" y="159773"/>
                          <a:pt x="323617" y="159701"/>
                          <a:pt x="323825" y="159609"/>
                        </a:cubicBezTo>
                        <a:lnTo>
                          <a:pt x="324387" y="159522"/>
                        </a:lnTo>
                        <a:lnTo>
                          <a:pt x="345158" y="159522"/>
                        </a:lnTo>
                        <a:cubicBezTo>
                          <a:pt x="346372" y="159518"/>
                          <a:pt x="347356" y="158536"/>
                          <a:pt x="347361" y="157322"/>
                        </a:cubicBezTo>
                        <a:close/>
                        <a:moveTo>
                          <a:pt x="324775" y="153740"/>
                        </a:moveTo>
                        <a:cubicBezTo>
                          <a:pt x="325769" y="153136"/>
                          <a:pt x="328014" y="151496"/>
                          <a:pt x="327972" y="149468"/>
                        </a:cubicBezTo>
                        <a:cubicBezTo>
                          <a:pt x="327928" y="146318"/>
                          <a:pt x="322185" y="142779"/>
                          <a:pt x="314498" y="142779"/>
                        </a:cubicBezTo>
                        <a:lnTo>
                          <a:pt x="314152" y="142779"/>
                        </a:lnTo>
                        <a:cubicBezTo>
                          <a:pt x="310499" y="142759"/>
                          <a:pt x="306907" y="143713"/>
                          <a:pt x="303745" y="145541"/>
                        </a:cubicBezTo>
                        <a:cubicBezTo>
                          <a:pt x="302795" y="146145"/>
                          <a:pt x="300507" y="147785"/>
                          <a:pt x="300550" y="149814"/>
                        </a:cubicBezTo>
                        <a:cubicBezTo>
                          <a:pt x="300592" y="152963"/>
                          <a:pt x="306336" y="156459"/>
                          <a:pt x="314023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8" y="182054"/>
                          <a:pt x="293810" y="181233"/>
                          <a:pt x="294547" y="180453"/>
                        </a:cubicBezTo>
                        <a:lnTo>
                          <a:pt x="246656" y="144419"/>
                        </a:lnTo>
                        <a:lnTo>
                          <a:pt x="243029" y="182913"/>
                        </a:lnTo>
                        <a:close/>
                        <a:moveTo>
                          <a:pt x="221220" y="149295"/>
                        </a:moveTo>
                        <a:lnTo>
                          <a:pt x="236205" y="87024"/>
                        </a:lnTo>
                        <a:lnTo>
                          <a:pt x="230030" y="84522"/>
                        </a:lnTo>
                        <a:lnTo>
                          <a:pt x="215736" y="143987"/>
                        </a:lnTo>
                        <a:lnTo>
                          <a:pt x="214095" y="143470"/>
                        </a:lnTo>
                        <a:cubicBezTo>
                          <a:pt x="213071" y="143168"/>
                          <a:pt x="212010" y="143007"/>
                          <a:pt x="210942" y="142995"/>
                        </a:cubicBezTo>
                        <a:lnTo>
                          <a:pt x="169529" y="142995"/>
                        </a:lnTo>
                        <a:lnTo>
                          <a:pt x="155192" y="83270"/>
                        </a:lnTo>
                        <a:lnTo>
                          <a:pt x="148930" y="85385"/>
                        </a:lnTo>
                        <a:lnTo>
                          <a:pt x="163440" y="145714"/>
                        </a:lnTo>
                        <a:lnTo>
                          <a:pt x="162749" y="146361"/>
                        </a:lnTo>
                        <a:cubicBezTo>
                          <a:pt x="159416" y="149785"/>
                          <a:pt x="157596" y="154402"/>
                          <a:pt x="157697" y="159177"/>
                        </a:cubicBezTo>
                        <a:lnTo>
                          <a:pt x="157697" y="182913"/>
                        </a:lnTo>
                        <a:lnTo>
                          <a:pt x="223941" y="182913"/>
                        </a:lnTo>
                        <a:lnTo>
                          <a:pt x="223941" y="159177"/>
                        </a:lnTo>
                        <a:cubicBezTo>
                          <a:pt x="223965" y="155918"/>
                          <a:pt x="223147" y="152707"/>
                          <a:pt x="221565" y="149856"/>
                        </a:cubicBezTo>
                        <a:close/>
                        <a:moveTo>
                          <a:pt x="213360" y="139930"/>
                        </a:moveTo>
                        <a:lnTo>
                          <a:pt x="226920" y="83486"/>
                        </a:lnTo>
                        <a:lnTo>
                          <a:pt x="219968" y="80422"/>
                        </a:lnTo>
                        <a:lnTo>
                          <a:pt x="216470" y="78998"/>
                        </a:lnTo>
                        <a:lnTo>
                          <a:pt x="199066" y="99323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8"/>
                        </a:lnTo>
                        <a:lnTo>
                          <a:pt x="158302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3"/>
                          <a:pt x="213360" y="139931"/>
                        </a:cubicBezTo>
                        <a:close/>
                        <a:moveTo>
                          <a:pt x="220615" y="45165"/>
                        </a:moveTo>
                        <a:cubicBezTo>
                          <a:pt x="220580" y="44836"/>
                          <a:pt x="220566" y="44504"/>
                          <a:pt x="220573" y="44173"/>
                        </a:cubicBezTo>
                        <a:lnTo>
                          <a:pt x="219968" y="42403"/>
                        </a:lnTo>
                        <a:cubicBezTo>
                          <a:pt x="219932" y="42248"/>
                          <a:pt x="219918" y="42088"/>
                          <a:pt x="219925" y="41928"/>
                        </a:cubicBezTo>
                        <a:lnTo>
                          <a:pt x="219796" y="41626"/>
                        </a:lnTo>
                        <a:lnTo>
                          <a:pt x="219796" y="36491"/>
                        </a:lnTo>
                        <a:cubicBezTo>
                          <a:pt x="221510" y="21762"/>
                          <a:pt x="210951" y="8433"/>
                          <a:pt x="196212" y="6720"/>
                        </a:cubicBezTo>
                        <a:cubicBezTo>
                          <a:pt x="181472" y="5007"/>
                          <a:pt x="168134" y="15559"/>
                          <a:pt x="166420" y="30288"/>
                        </a:cubicBezTo>
                        <a:cubicBezTo>
                          <a:pt x="166180" y="32349"/>
                          <a:pt x="166180" y="34430"/>
                          <a:pt x="166420" y="36491"/>
                        </a:cubicBezTo>
                        <a:lnTo>
                          <a:pt x="166420" y="40030"/>
                        </a:lnTo>
                        <a:cubicBezTo>
                          <a:pt x="166397" y="40249"/>
                          <a:pt x="166354" y="40466"/>
                          <a:pt x="166291" y="40677"/>
                        </a:cubicBezTo>
                        <a:lnTo>
                          <a:pt x="166247" y="41109"/>
                        </a:lnTo>
                        <a:lnTo>
                          <a:pt x="166117" y="41411"/>
                        </a:lnTo>
                        <a:lnTo>
                          <a:pt x="164865" y="44086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6" y="46633"/>
                          <a:pt x="167413" y="47755"/>
                          <a:pt x="168276" y="48877"/>
                        </a:cubicBezTo>
                        <a:lnTo>
                          <a:pt x="168709" y="48877"/>
                        </a:lnTo>
                        <a:lnTo>
                          <a:pt x="168709" y="49437"/>
                        </a:lnTo>
                        <a:cubicBezTo>
                          <a:pt x="170842" y="52697"/>
                          <a:pt x="173497" y="55584"/>
                          <a:pt x="176568" y="57982"/>
                        </a:cubicBezTo>
                        <a:cubicBezTo>
                          <a:pt x="181142" y="59885"/>
                          <a:pt x="186089" y="60726"/>
                          <a:pt x="191035" y="60441"/>
                        </a:cubicBezTo>
                        <a:cubicBezTo>
                          <a:pt x="196779" y="60578"/>
                          <a:pt x="202504" y="59731"/>
                          <a:pt x="207963" y="57938"/>
                        </a:cubicBezTo>
                        <a:cubicBezTo>
                          <a:pt x="212807" y="54349"/>
                          <a:pt x="217073" y="50041"/>
                          <a:pt x="220615" y="45165"/>
                        </a:cubicBezTo>
                        <a:close/>
                        <a:moveTo>
                          <a:pt x="198851" y="94533"/>
                        </a:moveTo>
                        <a:lnTo>
                          <a:pt x="213231" y="77703"/>
                        </a:lnTo>
                        <a:lnTo>
                          <a:pt x="212886" y="77530"/>
                        </a:lnTo>
                        <a:lnTo>
                          <a:pt x="212842" y="77530"/>
                        </a:lnTo>
                        <a:lnTo>
                          <a:pt x="212368" y="77358"/>
                        </a:lnTo>
                        <a:cubicBezTo>
                          <a:pt x="208439" y="84154"/>
                          <a:pt x="201483" y="88649"/>
                          <a:pt x="193669" y="89441"/>
                        </a:cubicBezTo>
                        <a:close/>
                        <a:moveTo>
                          <a:pt x="211245" y="72914"/>
                        </a:moveTo>
                        <a:cubicBezTo>
                          <a:pt x="214176" y="67374"/>
                          <a:pt x="215939" y="61294"/>
                          <a:pt x="216427" y="55047"/>
                        </a:cubicBezTo>
                        <a:cubicBezTo>
                          <a:pt x="214402" y="57421"/>
                          <a:pt x="211975" y="59423"/>
                          <a:pt x="209258" y="60959"/>
                        </a:cubicBezTo>
                        <a:cubicBezTo>
                          <a:pt x="203394" y="62946"/>
                          <a:pt x="197225" y="63881"/>
                          <a:pt x="191035" y="63721"/>
                        </a:cubicBezTo>
                        <a:cubicBezTo>
                          <a:pt x="185536" y="63951"/>
                          <a:pt x="180054" y="62979"/>
                          <a:pt x="174970" y="60873"/>
                        </a:cubicBezTo>
                        <a:cubicBezTo>
                          <a:pt x="172695" y="59318"/>
                          <a:pt x="170683" y="57410"/>
                          <a:pt x="169010" y="55220"/>
                        </a:cubicBezTo>
                        <a:cubicBezTo>
                          <a:pt x="169551" y="61375"/>
                          <a:pt x="171313" y="67360"/>
                          <a:pt x="174193" y="72827"/>
                        </a:cubicBezTo>
                        <a:cubicBezTo>
                          <a:pt x="174280" y="72956"/>
                          <a:pt x="174236" y="73043"/>
                          <a:pt x="174280" y="73172"/>
                        </a:cubicBezTo>
                        <a:cubicBezTo>
                          <a:pt x="177883" y="83353"/>
                          <a:pt x="189064" y="88687"/>
                          <a:pt x="199252" y="85085"/>
                        </a:cubicBezTo>
                        <a:cubicBezTo>
                          <a:pt x="204807" y="83122"/>
                          <a:pt x="209180" y="78761"/>
                          <a:pt x="211158" y="73215"/>
                        </a:cubicBezTo>
                        <a:cubicBezTo>
                          <a:pt x="211202" y="73128"/>
                          <a:pt x="211158" y="72999"/>
                          <a:pt x="211245" y="72914"/>
                        </a:cubicBezTo>
                        <a:close/>
                        <a:moveTo>
                          <a:pt x="185119" y="95310"/>
                        </a:moveTo>
                        <a:lnTo>
                          <a:pt x="191812" y="89441"/>
                        </a:lnTo>
                        <a:cubicBezTo>
                          <a:pt x="183964" y="88651"/>
                          <a:pt x="176982" y="84117"/>
                          <a:pt x="173070" y="77272"/>
                        </a:cubicBezTo>
                        <a:lnTo>
                          <a:pt x="171688" y="77746"/>
                        </a:lnTo>
                        <a:close/>
                        <a:moveTo>
                          <a:pt x="159813" y="144677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3"/>
                        </a:lnTo>
                        <a:lnTo>
                          <a:pt x="114426" y="109723"/>
                        </a:lnTo>
                        <a:cubicBezTo>
                          <a:pt x="117455" y="109723"/>
                          <a:pt x="119911" y="112177"/>
                          <a:pt x="119911" y="115204"/>
                        </a:cubicBezTo>
                        <a:cubicBezTo>
                          <a:pt x="119911" y="118231"/>
                          <a:pt x="117455" y="120685"/>
                          <a:pt x="114426" y="120685"/>
                        </a:cubicBezTo>
                        <a:lnTo>
                          <a:pt x="96979" y="120771"/>
                        </a:lnTo>
                        <a:cubicBezTo>
                          <a:pt x="94924" y="122019"/>
                          <a:pt x="92698" y="122964"/>
                          <a:pt x="90372" y="123575"/>
                        </a:cubicBezTo>
                        <a:lnTo>
                          <a:pt x="90372" y="144074"/>
                        </a:lnTo>
                        <a:cubicBezTo>
                          <a:pt x="95900" y="142650"/>
                          <a:pt x="112699" y="137040"/>
                          <a:pt x="128504" y="130696"/>
                        </a:cubicBezTo>
                        <a:cubicBezTo>
                          <a:pt x="130525" y="129695"/>
                          <a:pt x="132891" y="129664"/>
                          <a:pt x="134938" y="130609"/>
                        </a:cubicBezTo>
                        <a:cubicBezTo>
                          <a:pt x="136469" y="131407"/>
                          <a:pt x="137584" y="132821"/>
                          <a:pt x="138005" y="134494"/>
                        </a:cubicBezTo>
                        <a:lnTo>
                          <a:pt x="142108" y="182913"/>
                        </a:lnTo>
                        <a:lnTo>
                          <a:pt x="154415" y="182913"/>
                        </a:lnTo>
                        <a:lnTo>
                          <a:pt x="154415" y="159177"/>
                        </a:lnTo>
                        <a:cubicBezTo>
                          <a:pt x="154328" y="153838"/>
                          <a:pt x="156256" y="148662"/>
                          <a:pt x="159813" y="144677"/>
                        </a:cubicBezTo>
                        <a:close/>
                        <a:moveTo>
                          <a:pt x="138825" y="182913"/>
                        </a:moveTo>
                        <a:lnTo>
                          <a:pt x="134766" y="135054"/>
                        </a:lnTo>
                        <a:cubicBezTo>
                          <a:pt x="134503" y="134390"/>
                          <a:pt x="134013" y="133840"/>
                          <a:pt x="133383" y="133501"/>
                        </a:cubicBezTo>
                        <a:cubicBezTo>
                          <a:pt x="132176" y="133081"/>
                          <a:pt x="130850" y="133174"/>
                          <a:pt x="129714" y="133760"/>
                        </a:cubicBezTo>
                        <a:cubicBezTo>
                          <a:pt x="116886" y="138974"/>
                          <a:pt x="103798" y="143525"/>
                          <a:pt x="90503" y="147396"/>
                        </a:cubicBezTo>
                        <a:lnTo>
                          <a:pt x="90372" y="146792"/>
                        </a:lnTo>
                        <a:lnTo>
                          <a:pt x="90372" y="171390"/>
                        </a:lnTo>
                        <a:cubicBezTo>
                          <a:pt x="91106" y="171606"/>
                          <a:pt x="91840" y="171822"/>
                          <a:pt x="92575" y="172081"/>
                        </a:cubicBezTo>
                        <a:cubicBezTo>
                          <a:pt x="98233" y="174081"/>
                          <a:pt x="103075" y="177887"/>
                          <a:pt x="106350" y="182913"/>
                        </a:cubicBezTo>
                        <a:close/>
                        <a:moveTo>
                          <a:pt x="116628" y="115203"/>
                        </a:moveTo>
                        <a:cubicBezTo>
                          <a:pt x="116623" y="113990"/>
                          <a:pt x="115640" y="113008"/>
                          <a:pt x="114426" y="113003"/>
                        </a:cubicBezTo>
                        <a:lnTo>
                          <a:pt x="100176" y="113003"/>
                        </a:lnTo>
                        <a:lnTo>
                          <a:pt x="100564" y="111061"/>
                        </a:lnTo>
                        <a:cubicBezTo>
                          <a:pt x="100677" y="110536"/>
                          <a:pt x="100735" y="110001"/>
                          <a:pt x="100737" y="109465"/>
                        </a:cubicBezTo>
                        <a:cubicBezTo>
                          <a:pt x="100736" y="109101"/>
                          <a:pt x="100693" y="108739"/>
                          <a:pt x="100607" y="108385"/>
                        </a:cubicBezTo>
                        <a:cubicBezTo>
                          <a:pt x="99657" y="102430"/>
                          <a:pt x="91798" y="97942"/>
                          <a:pt x="82298" y="97942"/>
                        </a:cubicBezTo>
                        <a:lnTo>
                          <a:pt x="81909" y="97986"/>
                        </a:lnTo>
                        <a:cubicBezTo>
                          <a:pt x="81114" y="97998"/>
                          <a:pt x="80321" y="98056"/>
                          <a:pt x="79533" y="98158"/>
                        </a:cubicBezTo>
                        <a:cubicBezTo>
                          <a:pt x="79114" y="98145"/>
                          <a:pt x="78695" y="98174"/>
                          <a:pt x="78281" y="98244"/>
                        </a:cubicBezTo>
                        <a:cubicBezTo>
                          <a:pt x="75112" y="98625"/>
                          <a:pt x="72054" y="99653"/>
                          <a:pt x="69299" y="101266"/>
                        </a:cubicBezTo>
                        <a:cubicBezTo>
                          <a:pt x="69170" y="101351"/>
                          <a:pt x="69039" y="101395"/>
                          <a:pt x="68910" y="101480"/>
                        </a:cubicBezTo>
                        <a:cubicBezTo>
                          <a:pt x="66251" y="102938"/>
                          <a:pt x="64325" y="105443"/>
                          <a:pt x="63599" y="108385"/>
                        </a:cubicBezTo>
                        <a:cubicBezTo>
                          <a:pt x="63484" y="108910"/>
                          <a:pt x="63426" y="109445"/>
                          <a:pt x="63426" y="109982"/>
                        </a:cubicBezTo>
                        <a:cubicBezTo>
                          <a:pt x="63433" y="110358"/>
                          <a:pt x="63462" y="110732"/>
                          <a:pt x="63512" y="111104"/>
                        </a:cubicBezTo>
                        <a:lnTo>
                          <a:pt x="63857" y="113003"/>
                        </a:lnTo>
                        <a:lnTo>
                          <a:pt x="52629" y="113003"/>
                        </a:lnTo>
                        <a:cubicBezTo>
                          <a:pt x="51413" y="113003"/>
                          <a:pt x="50427" y="113988"/>
                          <a:pt x="50427" y="115204"/>
                        </a:cubicBezTo>
                        <a:cubicBezTo>
                          <a:pt x="50427" y="116419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6" y="117663"/>
                        </a:lnTo>
                        <a:cubicBezTo>
                          <a:pt x="68392" y="117837"/>
                          <a:pt x="68607" y="117923"/>
                          <a:pt x="68781" y="118052"/>
                        </a:cubicBezTo>
                        <a:cubicBezTo>
                          <a:pt x="69674" y="118618"/>
                          <a:pt x="70613" y="119109"/>
                          <a:pt x="71588" y="119520"/>
                        </a:cubicBezTo>
                        <a:cubicBezTo>
                          <a:pt x="71691" y="119554"/>
                          <a:pt x="71793" y="119598"/>
                          <a:pt x="71889" y="119649"/>
                        </a:cubicBezTo>
                        <a:cubicBezTo>
                          <a:pt x="73026" y="120098"/>
                          <a:pt x="74196" y="120458"/>
                          <a:pt x="75388" y="120727"/>
                        </a:cubicBezTo>
                        <a:cubicBezTo>
                          <a:pt x="75690" y="120814"/>
                          <a:pt x="75949" y="120857"/>
                          <a:pt x="76251" y="120943"/>
                        </a:cubicBezTo>
                        <a:cubicBezTo>
                          <a:pt x="76510" y="120987"/>
                          <a:pt x="76770" y="121030"/>
                          <a:pt x="77072" y="121073"/>
                        </a:cubicBezTo>
                        <a:cubicBezTo>
                          <a:pt x="77547" y="121159"/>
                          <a:pt x="78022" y="121246"/>
                          <a:pt x="78540" y="121288"/>
                        </a:cubicBezTo>
                        <a:lnTo>
                          <a:pt x="79965" y="121461"/>
                        </a:lnTo>
                        <a:lnTo>
                          <a:pt x="79965" y="174022"/>
                        </a:lnTo>
                        <a:lnTo>
                          <a:pt x="78670" y="174325"/>
                        </a:lnTo>
                        <a:cubicBezTo>
                          <a:pt x="77656" y="174517"/>
                          <a:pt x="76659" y="174791"/>
                          <a:pt x="75690" y="175144"/>
                        </a:cubicBezTo>
                        <a:cubicBezTo>
                          <a:pt x="75642" y="175139"/>
                          <a:pt x="75595" y="175154"/>
                          <a:pt x="75560" y="175188"/>
                        </a:cubicBezTo>
                        <a:lnTo>
                          <a:pt x="75431" y="175231"/>
                        </a:lnTo>
                        <a:cubicBezTo>
                          <a:pt x="74219" y="175657"/>
                          <a:pt x="73048" y="176191"/>
                          <a:pt x="71933" y="176828"/>
                        </a:cubicBezTo>
                        <a:cubicBezTo>
                          <a:pt x="71457" y="177086"/>
                          <a:pt x="70983" y="177475"/>
                          <a:pt x="70507" y="177777"/>
                        </a:cubicBezTo>
                        <a:cubicBezTo>
                          <a:pt x="69860" y="178208"/>
                          <a:pt x="69212" y="178597"/>
                          <a:pt x="68651" y="179028"/>
                        </a:cubicBezTo>
                        <a:cubicBezTo>
                          <a:pt x="68133" y="179417"/>
                          <a:pt x="67744" y="179891"/>
                          <a:pt x="67268" y="180323"/>
                        </a:cubicBezTo>
                        <a:cubicBezTo>
                          <a:pt x="66719" y="180793"/>
                          <a:pt x="66200" y="181297"/>
                          <a:pt x="65715" y="181833"/>
                        </a:cubicBezTo>
                        <a:cubicBezTo>
                          <a:pt x="65412" y="182178"/>
                          <a:pt x="65153" y="182566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0"/>
                          <a:pt x="95704" y="176679"/>
                          <a:pt x="91453" y="175187"/>
                        </a:cubicBezTo>
                        <a:cubicBezTo>
                          <a:pt x="90456" y="174815"/>
                          <a:pt x="89431" y="174526"/>
                          <a:pt x="88386" y="174325"/>
                        </a:cubicBezTo>
                        <a:lnTo>
                          <a:pt x="87090" y="174022"/>
                        </a:lnTo>
                        <a:lnTo>
                          <a:pt x="87090" y="121030"/>
                        </a:lnTo>
                        <a:lnTo>
                          <a:pt x="88343" y="120727"/>
                        </a:lnTo>
                        <a:cubicBezTo>
                          <a:pt x="90762" y="120192"/>
                          <a:pt x="93080" y="119275"/>
                          <a:pt x="95209" y="118009"/>
                        </a:cubicBezTo>
                        <a:lnTo>
                          <a:pt x="96072" y="117405"/>
                        </a:lnTo>
                        <a:lnTo>
                          <a:pt x="114426" y="117405"/>
                        </a:lnTo>
                        <a:cubicBezTo>
                          <a:pt x="115640" y="117400"/>
                          <a:pt x="116623" y="116417"/>
                          <a:pt x="116628" y="11520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73" name="Google Shape;3273;g202bce14778_1_0"/>
                  <p:cNvSpPr/>
                  <p:nvPr/>
                </p:nvSpPr>
                <p:spPr>
                  <a:xfrm>
                    <a:off x="5030321" y="2947048"/>
                    <a:ext cx="34028" cy="20283"/>
                  </a:xfrm>
                  <a:custGeom>
                    <a:rect b="b" l="l" r="r" t="t"/>
                    <a:pathLst>
                      <a:path extrusionOk="0" h="20283" w="34028">
                        <a:moveTo>
                          <a:pt x="34362" y="9906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4"/>
                        </a:cubicBezTo>
                        <a:lnTo>
                          <a:pt x="17089" y="20264"/>
                        </a:lnTo>
                        <a:cubicBezTo>
                          <a:pt x="7934" y="20264"/>
                          <a:pt x="421" y="15819"/>
                          <a:pt x="334" y="10338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6"/>
                          <a:pt x="12954" y="-24"/>
                          <a:pt x="17218" y="24"/>
                        </a:cubicBezTo>
                        <a:lnTo>
                          <a:pt x="17565" y="-19"/>
                        </a:lnTo>
                        <a:cubicBezTo>
                          <a:pt x="26762" y="-19"/>
                          <a:pt x="34277" y="4426"/>
                          <a:pt x="34362" y="9906"/>
                        </a:cubicBezTo>
                        <a:close/>
                        <a:moveTo>
                          <a:pt x="27843" y="14223"/>
                        </a:moveTo>
                        <a:cubicBezTo>
                          <a:pt x="28835" y="13618"/>
                          <a:pt x="31081" y="11978"/>
                          <a:pt x="31081" y="9950"/>
                        </a:cubicBezTo>
                        <a:cubicBezTo>
                          <a:pt x="31038" y="6800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5"/>
                          <a:pt x="9983" y="4185"/>
                          <a:pt x="6811" y="6023"/>
                        </a:cubicBezTo>
                        <a:cubicBezTo>
                          <a:pt x="5861" y="6628"/>
                          <a:pt x="3573" y="8310"/>
                          <a:pt x="3616" y="10295"/>
                        </a:cubicBezTo>
                        <a:cubicBezTo>
                          <a:pt x="3659" y="13446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6"/>
                          <a:pt x="24685" y="16062"/>
                          <a:pt x="27843" y="1422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274" name="Google Shape;3274;g202bce14778_1_0"/>
              <p:cNvGrpSpPr/>
              <p:nvPr/>
            </p:nvGrpSpPr>
            <p:grpSpPr>
              <a:xfrm>
                <a:off x="5723061" y="4576574"/>
                <a:ext cx="561040" cy="377073"/>
                <a:chOff x="5723061" y="4582192"/>
                <a:chExt cx="561040" cy="377073"/>
              </a:xfrm>
            </p:grpSpPr>
            <p:grpSp>
              <p:nvGrpSpPr>
                <p:cNvPr id="3275" name="Google Shape;3275;g202bce14778_1_0"/>
                <p:cNvGrpSpPr/>
                <p:nvPr/>
              </p:nvGrpSpPr>
              <p:grpSpPr>
                <a:xfrm>
                  <a:off x="5771378" y="4591613"/>
                  <a:ext cx="472272" cy="352929"/>
                  <a:chOff x="4998402" y="3162440"/>
                  <a:chExt cx="320728" cy="239680"/>
                </a:xfrm>
              </p:grpSpPr>
              <p:sp>
                <p:nvSpPr>
                  <p:cNvPr id="3276" name="Google Shape;3276;g202bce14778_1_0"/>
                  <p:cNvSpPr/>
                  <p:nvPr/>
                </p:nvSpPr>
                <p:spPr>
                  <a:xfrm>
                    <a:off x="4998402" y="3361125"/>
                    <a:ext cx="320728" cy="40995"/>
                  </a:xfrm>
                  <a:custGeom>
                    <a:rect b="b" l="l" r="r" t="t"/>
                    <a:pathLst>
                      <a:path extrusionOk="0" h="40995" w="320728">
                        <a:moveTo>
                          <a:pt x="0" y="0"/>
                        </a:moveTo>
                        <a:lnTo>
                          <a:pt x="320729" y="0"/>
                        </a:lnTo>
                        <a:lnTo>
                          <a:pt x="320729" y="40996"/>
                        </a:lnTo>
                        <a:lnTo>
                          <a:pt x="0" y="40996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77" name="Google Shape;3277;g202bce14778_1_0"/>
                  <p:cNvSpPr/>
                  <p:nvPr/>
                </p:nvSpPr>
                <p:spPr>
                  <a:xfrm>
                    <a:off x="5114135" y="3239171"/>
                    <a:ext cx="87275" cy="99642"/>
                  </a:xfrm>
                  <a:custGeom>
                    <a:rect b="b" l="l" r="r" t="t"/>
                    <a:pathLst>
                      <a:path extrusionOk="0" h="99642" w="87275">
                        <a:moveTo>
                          <a:pt x="87609" y="3736"/>
                        </a:moveTo>
                        <a:lnTo>
                          <a:pt x="72625" y="66007"/>
                        </a:lnTo>
                        <a:lnTo>
                          <a:pt x="72970" y="66568"/>
                        </a:lnTo>
                        <a:cubicBezTo>
                          <a:pt x="74551" y="69420"/>
                          <a:pt x="75369" y="72630"/>
                          <a:pt x="75344" y="75890"/>
                        </a:cubicBezTo>
                        <a:lnTo>
                          <a:pt x="75344" y="99624"/>
                        </a:lnTo>
                        <a:lnTo>
                          <a:pt x="9100" y="99624"/>
                        </a:lnTo>
                        <a:lnTo>
                          <a:pt x="9100" y="75889"/>
                        </a:lnTo>
                        <a:cubicBezTo>
                          <a:pt x="9000" y="71113"/>
                          <a:pt x="10820" y="66497"/>
                          <a:pt x="14153" y="63072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7"/>
                        </a:lnTo>
                        <a:lnTo>
                          <a:pt x="62347" y="59707"/>
                        </a:lnTo>
                        <a:cubicBezTo>
                          <a:pt x="63414" y="59720"/>
                          <a:pt x="64475" y="59879"/>
                          <a:pt x="65499" y="60181"/>
                        </a:cubicBezTo>
                        <a:lnTo>
                          <a:pt x="67140" y="60698"/>
                        </a:lnTo>
                        <a:lnTo>
                          <a:pt x="81433" y="1233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78" name="Google Shape;3278;g202bce14778_1_0"/>
                  <p:cNvSpPr/>
                  <p:nvPr/>
                </p:nvSpPr>
                <p:spPr>
                  <a:xfrm>
                    <a:off x="5130071" y="3162440"/>
                    <a:ext cx="55750" cy="53957"/>
                  </a:xfrm>
                  <a:custGeom>
                    <a:rect b="b" l="l" r="r" t="t"/>
                    <a:pathLst>
                      <a:path extrusionOk="0" h="53957" w="55750">
                        <a:moveTo>
                          <a:pt x="56041" y="37616"/>
                        </a:moveTo>
                        <a:cubicBezTo>
                          <a:pt x="56033" y="37947"/>
                          <a:pt x="56048" y="38279"/>
                          <a:pt x="56084" y="38608"/>
                        </a:cubicBezTo>
                        <a:cubicBezTo>
                          <a:pt x="52542" y="43485"/>
                          <a:pt x="48275" y="47793"/>
                          <a:pt x="43431" y="51382"/>
                        </a:cubicBezTo>
                        <a:cubicBezTo>
                          <a:pt x="37972" y="53175"/>
                          <a:pt x="32247" y="54021"/>
                          <a:pt x="26503" y="53884"/>
                        </a:cubicBezTo>
                        <a:cubicBezTo>
                          <a:pt x="21556" y="54168"/>
                          <a:pt x="16610" y="53327"/>
                          <a:pt x="12036" y="51424"/>
                        </a:cubicBezTo>
                        <a:cubicBezTo>
                          <a:pt x="8965" y="49027"/>
                          <a:pt x="6309" y="46140"/>
                          <a:pt x="4176" y="42880"/>
                        </a:cubicBezTo>
                        <a:lnTo>
                          <a:pt x="4176" y="42319"/>
                        </a:lnTo>
                        <a:lnTo>
                          <a:pt x="3745" y="42319"/>
                        </a:lnTo>
                        <a:cubicBezTo>
                          <a:pt x="2881" y="41197"/>
                          <a:pt x="2103" y="40075"/>
                          <a:pt x="1456" y="39126"/>
                        </a:cubicBezTo>
                        <a:lnTo>
                          <a:pt x="1413" y="39083"/>
                        </a:lnTo>
                        <a:cubicBezTo>
                          <a:pt x="1024" y="38522"/>
                          <a:pt x="679" y="37961"/>
                          <a:pt x="334" y="37529"/>
                        </a:cubicBezTo>
                        <a:lnTo>
                          <a:pt x="1586" y="34853"/>
                        </a:lnTo>
                        <a:lnTo>
                          <a:pt x="1715" y="34552"/>
                        </a:lnTo>
                        <a:lnTo>
                          <a:pt x="1758" y="34120"/>
                        </a:lnTo>
                        <a:cubicBezTo>
                          <a:pt x="1822" y="33909"/>
                          <a:pt x="1865" y="33692"/>
                          <a:pt x="1887" y="33473"/>
                        </a:cubicBezTo>
                        <a:lnTo>
                          <a:pt x="1887" y="29934"/>
                        </a:lnTo>
                        <a:cubicBezTo>
                          <a:pt x="173" y="15205"/>
                          <a:pt x="10732" y="1876"/>
                          <a:pt x="25472" y="163"/>
                        </a:cubicBezTo>
                        <a:cubicBezTo>
                          <a:pt x="40211" y="-1550"/>
                          <a:pt x="53549" y="9002"/>
                          <a:pt x="55263" y="23731"/>
                        </a:cubicBezTo>
                        <a:cubicBezTo>
                          <a:pt x="55503" y="25792"/>
                          <a:pt x="55503" y="27873"/>
                          <a:pt x="55263" y="29934"/>
                        </a:cubicBezTo>
                        <a:lnTo>
                          <a:pt x="55263" y="35069"/>
                        </a:lnTo>
                        <a:lnTo>
                          <a:pt x="55393" y="35372"/>
                        </a:lnTo>
                        <a:cubicBezTo>
                          <a:pt x="55387" y="35531"/>
                          <a:pt x="55401" y="35691"/>
                          <a:pt x="55436" y="35846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79" name="Google Shape;3279;g202bce14778_1_0"/>
                <p:cNvGrpSpPr/>
                <p:nvPr/>
              </p:nvGrpSpPr>
              <p:grpSpPr>
                <a:xfrm>
                  <a:off x="5723061" y="4582192"/>
                  <a:ext cx="561040" cy="377073"/>
                  <a:chOff x="4965588" y="3156037"/>
                  <a:chExt cx="381012" cy="256077"/>
                </a:xfrm>
              </p:grpSpPr>
              <p:sp>
                <p:nvSpPr>
                  <p:cNvPr id="3280" name="Google Shape;3280;g202bce14778_1_0"/>
                  <p:cNvSpPr/>
                  <p:nvPr/>
                </p:nvSpPr>
                <p:spPr>
                  <a:xfrm>
                    <a:off x="4965588" y="3156037"/>
                    <a:ext cx="381012" cy="256077"/>
                  </a:xfrm>
                  <a:custGeom>
                    <a:rect b="b" l="l" r="r" t="t"/>
                    <a:pathLst>
                      <a:path extrusionOk="0" h="256077" w="381012">
                        <a:moveTo>
                          <a:pt x="381347" y="182913"/>
                        </a:moveTo>
                        <a:lnTo>
                          <a:pt x="381347" y="201944"/>
                        </a:lnTo>
                        <a:cubicBezTo>
                          <a:pt x="381348" y="203754"/>
                          <a:pt x="379880" y="205222"/>
                          <a:pt x="378069" y="205223"/>
                        </a:cubicBezTo>
                        <a:cubicBezTo>
                          <a:pt x="378068" y="205223"/>
                          <a:pt x="378067" y="205223"/>
                          <a:pt x="378065" y="205223"/>
                        </a:cubicBezTo>
                        <a:lnTo>
                          <a:pt x="363814" y="205223"/>
                        </a:lnTo>
                        <a:lnTo>
                          <a:pt x="363814" y="247816"/>
                        </a:lnTo>
                        <a:cubicBezTo>
                          <a:pt x="364088" y="248336"/>
                          <a:pt x="364236" y="248912"/>
                          <a:pt x="364246" y="249499"/>
                        </a:cubicBezTo>
                        <a:lnTo>
                          <a:pt x="364246" y="252779"/>
                        </a:lnTo>
                        <a:cubicBezTo>
                          <a:pt x="364247" y="254589"/>
                          <a:pt x="362779" y="256058"/>
                          <a:pt x="360967" y="256059"/>
                        </a:cubicBezTo>
                        <a:cubicBezTo>
                          <a:pt x="360966" y="256059"/>
                          <a:pt x="360965" y="256059"/>
                          <a:pt x="360964" y="256059"/>
                        </a:cubicBezTo>
                        <a:lnTo>
                          <a:pt x="28273" y="256059"/>
                        </a:lnTo>
                        <a:cubicBezTo>
                          <a:pt x="26015" y="255182"/>
                          <a:pt x="24228" y="253397"/>
                          <a:pt x="23351" y="251139"/>
                        </a:cubicBezTo>
                        <a:lnTo>
                          <a:pt x="23351" y="205223"/>
                        </a:lnTo>
                        <a:lnTo>
                          <a:pt x="3616" y="205223"/>
                        </a:lnTo>
                        <a:cubicBezTo>
                          <a:pt x="1804" y="205224"/>
                          <a:pt x="335" y="203758"/>
                          <a:pt x="334" y="201948"/>
                        </a:cubicBezTo>
                        <a:cubicBezTo>
                          <a:pt x="334" y="201946"/>
                          <a:pt x="334" y="201945"/>
                          <a:pt x="334" y="201944"/>
                        </a:cubicBezTo>
                        <a:lnTo>
                          <a:pt x="334" y="182913"/>
                        </a:lnTo>
                        <a:cubicBezTo>
                          <a:pt x="333" y="181102"/>
                          <a:pt x="1801" y="179634"/>
                          <a:pt x="3613" y="179633"/>
                        </a:cubicBezTo>
                        <a:cubicBezTo>
                          <a:pt x="3614" y="179633"/>
                          <a:pt x="3615" y="179633"/>
                          <a:pt x="3616" y="179633"/>
                        </a:cubicBezTo>
                        <a:lnTo>
                          <a:pt x="59021" y="179633"/>
                        </a:lnTo>
                        <a:cubicBezTo>
                          <a:pt x="62660" y="174743"/>
                          <a:pt x="67662" y="171036"/>
                          <a:pt x="73401" y="168974"/>
                        </a:cubicBezTo>
                        <a:lnTo>
                          <a:pt x="73401" y="127029"/>
                        </a:lnTo>
                        <a:cubicBezTo>
                          <a:pt x="70728" y="126393"/>
                          <a:pt x="68166" y="125360"/>
                          <a:pt x="65800" y="123965"/>
                        </a:cubicBezTo>
                        <a:lnTo>
                          <a:pt x="52629" y="123965"/>
                        </a:lnTo>
                        <a:cubicBezTo>
                          <a:pt x="47788" y="123965"/>
                          <a:pt x="43863" y="120043"/>
                          <a:pt x="43863" y="115205"/>
                        </a:cubicBezTo>
                        <a:cubicBezTo>
                          <a:pt x="43863" y="110367"/>
                          <a:pt x="47788" y="106444"/>
                          <a:pt x="52629" y="106444"/>
                        </a:cubicBezTo>
                        <a:lnTo>
                          <a:pt x="57294" y="106444"/>
                        </a:lnTo>
                        <a:cubicBezTo>
                          <a:pt x="58491" y="101995"/>
                          <a:pt x="61412" y="98206"/>
                          <a:pt x="65412" y="95915"/>
                        </a:cubicBezTo>
                        <a:cubicBezTo>
                          <a:pt x="70368" y="92943"/>
                          <a:pt x="76041" y="91376"/>
                          <a:pt x="81822" y="91384"/>
                        </a:cubicBezTo>
                        <a:lnTo>
                          <a:pt x="82298" y="91383"/>
                        </a:lnTo>
                        <a:cubicBezTo>
                          <a:pt x="91924" y="90622"/>
                          <a:pt x="101143" y="95413"/>
                          <a:pt x="106048" y="103725"/>
                        </a:cubicBezTo>
                        <a:lnTo>
                          <a:pt x="136925" y="82623"/>
                        </a:lnTo>
                        <a:cubicBezTo>
                          <a:pt x="137189" y="82463"/>
                          <a:pt x="137463" y="82319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3" y="65901"/>
                          <a:pt x="162339" y="58843"/>
                          <a:pt x="162144" y="51682"/>
                        </a:cubicBezTo>
                        <a:cubicBezTo>
                          <a:pt x="160590" y="49439"/>
                          <a:pt x="159381" y="47669"/>
                          <a:pt x="159078" y="47194"/>
                        </a:cubicBezTo>
                        <a:lnTo>
                          <a:pt x="158819" y="46805"/>
                        </a:lnTo>
                        <a:cubicBezTo>
                          <a:pt x="158500" y="46332"/>
                          <a:pt x="158321" y="45779"/>
                          <a:pt x="158302" y="45209"/>
                        </a:cubicBezTo>
                        <a:lnTo>
                          <a:pt x="158215" y="43828"/>
                        </a:lnTo>
                        <a:cubicBezTo>
                          <a:pt x="158173" y="43283"/>
                          <a:pt x="158262" y="42735"/>
                          <a:pt x="158474" y="42231"/>
                        </a:cubicBezTo>
                        <a:lnTo>
                          <a:pt x="159855" y="39341"/>
                        </a:lnTo>
                        <a:lnTo>
                          <a:pt x="159855" y="36493"/>
                        </a:lnTo>
                        <a:cubicBezTo>
                          <a:pt x="158135" y="18129"/>
                          <a:pt x="171637" y="1848"/>
                          <a:pt x="190013" y="129"/>
                        </a:cubicBezTo>
                        <a:cubicBezTo>
                          <a:pt x="208390" y="-1591"/>
                          <a:pt x="224682" y="11902"/>
                          <a:pt x="226402" y="30265"/>
                        </a:cubicBezTo>
                        <a:cubicBezTo>
                          <a:pt x="226596" y="32337"/>
                          <a:pt x="226596" y="34421"/>
                          <a:pt x="226402" y="36493"/>
                        </a:cubicBezTo>
                        <a:lnTo>
                          <a:pt x="226402" y="40851"/>
                        </a:lnTo>
                        <a:lnTo>
                          <a:pt x="226964" y="42663"/>
                        </a:lnTo>
                        <a:cubicBezTo>
                          <a:pt x="227084" y="42995"/>
                          <a:pt x="227142" y="43346"/>
                          <a:pt x="227136" y="43699"/>
                        </a:cubicBezTo>
                        <a:cubicBezTo>
                          <a:pt x="227122" y="44059"/>
                          <a:pt x="227136" y="44420"/>
                          <a:pt x="227180" y="44778"/>
                        </a:cubicBezTo>
                        <a:lnTo>
                          <a:pt x="227309" y="45511"/>
                        </a:lnTo>
                        <a:cubicBezTo>
                          <a:pt x="227469" y="46413"/>
                          <a:pt x="227233" y="47340"/>
                          <a:pt x="226662" y="48057"/>
                        </a:cubicBezTo>
                        <a:lnTo>
                          <a:pt x="226230" y="48662"/>
                        </a:lnTo>
                        <a:cubicBezTo>
                          <a:pt x="225927" y="49050"/>
                          <a:pt x="224804" y="50474"/>
                          <a:pt x="223293" y="52287"/>
                        </a:cubicBezTo>
                        <a:cubicBezTo>
                          <a:pt x="223047" y="59320"/>
                          <a:pt x="221480" y="66244"/>
                          <a:pt x="218673" y="72698"/>
                        </a:cubicBezTo>
                        <a:lnTo>
                          <a:pt x="222602" y="74424"/>
                        </a:lnTo>
                        <a:lnTo>
                          <a:pt x="244410" y="83271"/>
                        </a:lnTo>
                        <a:lnTo>
                          <a:pt x="254386" y="87112"/>
                        </a:lnTo>
                        <a:cubicBezTo>
                          <a:pt x="255044" y="87381"/>
                          <a:pt x="255603" y="87849"/>
                          <a:pt x="255984" y="88450"/>
                        </a:cubicBezTo>
                        <a:lnTo>
                          <a:pt x="256976" y="90089"/>
                        </a:lnTo>
                        <a:lnTo>
                          <a:pt x="301154" y="133934"/>
                        </a:lnTo>
                        <a:cubicBezTo>
                          <a:pt x="305235" y="132242"/>
                          <a:pt x="309604" y="131348"/>
                          <a:pt x="314023" y="131301"/>
                        </a:cubicBezTo>
                        <a:lnTo>
                          <a:pt x="314498" y="131301"/>
                        </a:lnTo>
                        <a:cubicBezTo>
                          <a:pt x="328058" y="131301"/>
                          <a:pt x="338811" y="138853"/>
                          <a:pt x="339458" y="148563"/>
                        </a:cubicBezTo>
                        <a:lnTo>
                          <a:pt x="345158" y="148563"/>
                        </a:lnTo>
                        <a:cubicBezTo>
                          <a:pt x="350000" y="148563"/>
                          <a:pt x="353925" y="152485"/>
                          <a:pt x="353925" y="157323"/>
                        </a:cubicBezTo>
                        <a:cubicBezTo>
                          <a:pt x="353925" y="162161"/>
                          <a:pt x="350000" y="166083"/>
                          <a:pt x="345158" y="166083"/>
                        </a:cubicBezTo>
                        <a:lnTo>
                          <a:pt x="325251" y="166083"/>
                        </a:lnTo>
                        <a:cubicBezTo>
                          <a:pt x="324991" y="166169"/>
                          <a:pt x="324690" y="166298"/>
                          <a:pt x="324387" y="166385"/>
                        </a:cubicBezTo>
                        <a:lnTo>
                          <a:pt x="324387" y="170442"/>
                        </a:lnTo>
                        <a:cubicBezTo>
                          <a:pt x="329547" y="172270"/>
                          <a:pt x="334124" y="175443"/>
                          <a:pt x="337645" y="179633"/>
                        </a:cubicBezTo>
                        <a:lnTo>
                          <a:pt x="378065" y="179633"/>
                        </a:lnTo>
                        <a:cubicBezTo>
                          <a:pt x="379877" y="179632"/>
                          <a:pt x="381346" y="181100"/>
                          <a:pt x="381346" y="182911"/>
                        </a:cubicBezTo>
                        <a:cubicBezTo>
                          <a:pt x="381346" y="182911"/>
                          <a:pt x="381346" y="182912"/>
                          <a:pt x="381346" y="182913"/>
                        </a:cubicBezTo>
                        <a:close/>
                        <a:moveTo>
                          <a:pt x="374740" y="198664"/>
                        </a:moveTo>
                        <a:lnTo>
                          <a:pt x="374740" y="193831"/>
                        </a:lnTo>
                        <a:lnTo>
                          <a:pt x="6897" y="193831"/>
                        </a:lnTo>
                        <a:lnTo>
                          <a:pt x="6897" y="198664"/>
                        </a:lnTo>
                        <a:lnTo>
                          <a:pt x="374740" y="198664"/>
                        </a:lnTo>
                        <a:close/>
                        <a:moveTo>
                          <a:pt x="374740" y="190551"/>
                        </a:moveTo>
                        <a:lnTo>
                          <a:pt x="374740" y="186193"/>
                        </a:lnTo>
                        <a:lnTo>
                          <a:pt x="6897" y="186193"/>
                        </a:lnTo>
                        <a:lnTo>
                          <a:pt x="6897" y="190551"/>
                        </a:lnTo>
                        <a:close/>
                        <a:moveTo>
                          <a:pt x="353925" y="246220"/>
                        </a:moveTo>
                        <a:lnTo>
                          <a:pt x="353925" y="205223"/>
                        </a:lnTo>
                        <a:lnTo>
                          <a:pt x="33196" y="205223"/>
                        </a:lnTo>
                        <a:lnTo>
                          <a:pt x="33196" y="246220"/>
                        </a:lnTo>
                        <a:close/>
                        <a:moveTo>
                          <a:pt x="347361" y="157323"/>
                        </a:moveTo>
                        <a:cubicBezTo>
                          <a:pt x="347356" y="156109"/>
                          <a:pt x="346373" y="155127"/>
                          <a:pt x="345158" y="155122"/>
                        </a:cubicBezTo>
                        <a:lnTo>
                          <a:pt x="331124" y="155122"/>
                        </a:lnTo>
                        <a:lnTo>
                          <a:pt x="332161" y="152835"/>
                        </a:lnTo>
                        <a:cubicBezTo>
                          <a:pt x="332452" y="152144"/>
                          <a:pt x="332655" y="151419"/>
                          <a:pt x="332764" y="150678"/>
                        </a:cubicBezTo>
                        <a:cubicBezTo>
                          <a:pt x="332808" y="150418"/>
                          <a:pt x="332851" y="150159"/>
                          <a:pt x="332895" y="149857"/>
                        </a:cubicBezTo>
                        <a:lnTo>
                          <a:pt x="332895" y="149382"/>
                        </a:lnTo>
                        <a:cubicBezTo>
                          <a:pt x="332808" y="143039"/>
                          <a:pt x="324560" y="137861"/>
                          <a:pt x="314498" y="137861"/>
                        </a:cubicBezTo>
                        <a:lnTo>
                          <a:pt x="314066" y="137861"/>
                        </a:lnTo>
                        <a:cubicBezTo>
                          <a:pt x="312900" y="137904"/>
                          <a:pt x="311778" y="137989"/>
                          <a:pt x="310655" y="138120"/>
                        </a:cubicBezTo>
                        <a:lnTo>
                          <a:pt x="309359" y="138378"/>
                        </a:lnTo>
                        <a:cubicBezTo>
                          <a:pt x="308704" y="138466"/>
                          <a:pt x="308055" y="138596"/>
                          <a:pt x="307416" y="138766"/>
                        </a:cubicBezTo>
                        <a:cubicBezTo>
                          <a:pt x="306941" y="138896"/>
                          <a:pt x="306466" y="139026"/>
                          <a:pt x="305991" y="139198"/>
                        </a:cubicBezTo>
                        <a:cubicBezTo>
                          <a:pt x="305429" y="139371"/>
                          <a:pt x="304868" y="139543"/>
                          <a:pt x="304350" y="139759"/>
                        </a:cubicBezTo>
                        <a:cubicBezTo>
                          <a:pt x="303918" y="139932"/>
                          <a:pt x="303529" y="140147"/>
                          <a:pt x="303097" y="140320"/>
                        </a:cubicBezTo>
                        <a:cubicBezTo>
                          <a:pt x="302418" y="140631"/>
                          <a:pt x="301755" y="140977"/>
                          <a:pt x="301111" y="141356"/>
                        </a:cubicBezTo>
                        <a:lnTo>
                          <a:pt x="300031" y="142090"/>
                        </a:lnTo>
                        <a:lnTo>
                          <a:pt x="252787" y="95138"/>
                        </a:lnTo>
                        <a:lnTo>
                          <a:pt x="252529" y="95225"/>
                        </a:lnTo>
                        <a:lnTo>
                          <a:pt x="251665" y="93930"/>
                        </a:lnTo>
                        <a:lnTo>
                          <a:pt x="251622" y="93887"/>
                        </a:lnTo>
                        <a:lnTo>
                          <a:pt x="251536" y="93714"/>
                        </a:lnTo>
                        <a:lnTo>
                          <a:pt x="250974" y="92850"/>
                        </a:lnTo>
                        <a:lnTo>
                          <a:pt x="242424" y="89572"/>
                        </a:lnTo>
                        <a:lnTo>
                          <a:pt x="241992" y="89399"/>
                        </a:lnTo>
                        <a:lnTo>
                          <a:pt x="239271" y="88319"/>
                        </a:lnTo>
                        <a:lnTo>
                          <a:pt x="224718" y="148821"/>
                        </a:lnTo>
                        <a:cubicBezTo>
                          <a:pt x="226380" y="152020"/>
                          <a:pt x="227240" y="155574"/>
                          <a:pt x="227223" y="159179"/>
                        </a:cubicBezTo>
                        <a:lnTo>
                          <a:pt x="227223" y="182913"/>
                        </a:lnTo>
                        <a:lnTo>
                          <a:pt x="239746" y="182913"/>
                        </a:lnTo>
                        <a:lnTo>
                          <a:pt x="243935" y="138249"/>
                        </a:lnTo>
                        <a:lnTo>
                          <a:pt x="296965" y="178209"/>
                        </a:lnTo>
                        <a:cubicBezTo>
                          <a:pt x="299432" y="176179"/>
                          <a:pt x="302239" y="174601"/>
                          <a:pt x="305257" y="173548"/>
                        </a:cubicBezTo>
                        <a:cubicBezTo>
                          <a:pt x="305947" y="173290"/>
                          <a:pt x="306681" y="173074"/>
                          <a:pt x="307416" y="172858"/>
                        </a:cubicBezTo>
                        <a:lnTo>
                          <a:pt x="307416" y="164012"/>
                        </a:lnTo>
                        <a:cubicBezTo>
                          <a:pt x="306034" y="163712"/>
                          <a:pt x="304677" y="163308"/>
                          <a:pt x="303357" y="162803"/>
                        </a:cubicBezTo>
                        <a:lnTo>
                          <a:pt x="283362" y="162803"/>
                        </a:lnTo>
                        <a:cubicBezTo>
                          <a:pt x="280333" y="162803"/>
                          <a:pt x="277878" y="160349"/>
                          <a:pt x="277878" y="157323"/>
                        </a:cubicBezTo>
                        <a:cubicBezTo>
                          <a:pt x="277878" y="154295"/>
                          <a:pt x="280333" y="151842"/>
                          <a:pt x="283362" y="151842"/>
                        </a:cubicBezTo>
                        <a:lnTo>
                          <a:pt x="297700" y="152101"/>
                        </a:lnTo>
                        <a:cubicBezTo>
                          <a:pt x="297428" y="151383"/>
                          <a:pt x="297281" y="150624"/>
                          <a:pt x="297268" y="149857"/>
                        </a:cubicBezTo>
                        <a:lnTo>
                          <a:pt x="297268" y="149771"/>
                        </a:lnTo>
                        <a:cubicBezTo>
                          <a:pt x="297570" y="146801"/>
                          <a:pt x="299336" y="144179"/>
                          <a:pt x="301974" y="142780"/>
                        </a:cubicBezTo>
                        <a:cubicBezTo>
                          <a:pt x="305648" y="140611"/>
                          <a:pt x="309842" y="139478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11" y="143945"/>
                          <a:pt x="331253" y="149425"/>
                        </a:cubicBezTo>
                        <a:cubicBezTo>
                          <a:pt x="330980" y="152427"/>
                          <a:pt x="329210" y="155089"/>
                          <a:pt x="326546" y="156503"/>
                        </a:cubicBezTo>
                        <a:cubicBezTo>
                          <a:pt x="322870" y="158662"/>
                          <a:pt x="318675" y="159781"/>
                          <a:pt x="314412" y="159739"/>
                        </a:cubicBezTo>
                        <a:lnTo>
                          <a:pt x="314023" y="159783"/>
                        </a:lnTo>
                        <a:cubicBezTo>
                          <a:pt x="309051" y="159967"/>
                          <a:pt x="304169" y="158427"/>
                          <a:pt x="300203" y="155424"/>
                        </a:cubicBezTo>
                        <a:lnTo>
                          <a:pt x="283319" y="155122"/>
                        </a:lnTo>
                        <a:cubicBezTo>
                          <a:pt x="282103" y="155145"/>
                          <a:pt x="281136" y="156150"/>
                          <a:pt x="281159" y="157365"/>
                        </a:cubicBezTo>
                        <a:cubicBezTo>
                          <a:pt x="281182" y="158564"/>
                          <a:pt x="282162" y="159524"/>
                          <a:pt x="283362" y="159524"/>
                        </a:cubicBezTo>
                        <a:lnTo>
                          <a:pt x="304263" y="159653"/>
                        </a:lnTo>
                        <a:cubicBezTo>
                          <a:pt x="305895" y="160286"/>
                          <a:pt x="307589" y="160749"/>
                          <a:pt x="309316" y="161034"/>
                        </a:cubicBezTo>
                        <a:lnTo>
                          <a:pt x="310697" y="161250"/>
                        </a:lnTo>
                        <a:lnTo>
                          <a:pt x="310697" y="175534"/>
                        </a:lnTo>
                        <a:lnTo>
                          <a:pt x="309402" y="175793"/>
                        </a:lnTo>
                        <a:cubicBezTo>
                          <a:pt x="308358" y="175994"/>
                          <a:pt x="307332" y="176282"/>
                          <a:pt x="306336" y="176655"/>
                        </a:cubicBezTo>
                        <a:cubicBezTo>
                          <a:pt x="302690" y="177929"/>
                          <a:pt x="299413" y="180078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5"/>
                        </a:lnTo>
                        <a:cubicBezTo>
                          <a:pt x="330822" y="181920"/>
                          <a:pt x="330303" y="181532"/>
                          <a:pt x="329785" y="181101"/>
                        </a:cubicBezTo>
                        <a:cubicBezTo>
                          <a:pt x="329388" y="180719"/>
                          <a:pt x="328970" y="180358"/>
                          <a:pt x="328533" y="180021"/>
                        </a:cubicBezTo>
                        <a:cubicBezTo>
                          <a:pt x="327972" y="179633"/>
                          <a:pt x="327367" y="179288"/>
                          <a:pt x="326806" y="178899"/>
                        </a:cubicBezTo>
                        <a:cubicBezTo>
                          <a:pt x="326374" y="178641"/>
                          <a:pt x="325941" y="178339"/>
                          <a:pt x="325510" y="178080"/>
                        </a:cubicBezTo>
                        <a:cubicBezTo>
                          <a:pt x="324540" y="177596"/>
                          <a:pt x="323545" y="177164"/>
                          <a:pt x="322530" y="176785"/>
                        </a:cubicBezTo>
                        <a:lnTo>
                          <a:pt x="322185" y="176656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3"/>
                        </a:cubicBezTo>
                        <a:lnTo>
                          <a:pt x="317823" y="175534"/>
                        </a:lnTo>
                        <a:lnTo>
                          <a:pt x="317823" y="161163"/>
                        </a:lnTo>
                        <a:lnTo>
                          <a:pt x="319162" y="160905"/>
                        </a:lnTo>
                        <a:cubicBezTo>
                          <a:pt x="319723" y="160776"/>
                          <a:pt x="320285" y="160645"/>
                          <a:pt x="320802" y="160516"/>
                        </a:cubicBezTo>
                        <a:cubicBezTo>
                          <a:pt x="321607" y="160332"/>
                          <a:pt x="322400" y="160101"/>
                          <a:pt x="323178" y="159825"/>
                        </a:cubicBezTo>
                        <a:cubicBezTo>
                          <a:pt x="323400" y="159773"/>
                          <a:pt x="323616" y="159702"/>
                          <a:pt x="323825" y="159610"/>
                        </a:cubicBezTo>
                        <a:lnTo>
                          <a:pt x="324387" y="159523"/>
                        </a:lnTo>
                        <a:lnTo>
                          <a:pt x="345158" y="159523"/>
                        </a:lnTo>
                        <a:cubicBezTo>
                          <a:pt x="346372" y="159518"/>
                          <a:pt x="347356" y="158536"/>
                          <a:pt x="347361" y="157323"/>
                        </a:cubicBezTo>
                        <a:close/>
                        <a:moveTo>
                          <a:pt x="324775" y="153741"/>
                        </a:moveTo>
                        <a:cubicBezTo>
                          <a:pt x="325769" y="153137"/>
                          <a:pt x="328014" y="151497"/>
                          <a:pt x="327972" y="149469"/>
                        </a:cubicBezTo>
                        <a:cubicBezTo>
                          <a:pt x="327928" y="146318"/>
                          <a:pt x="322185" y="142780"/>
                          <a:pt x="314498" y="142780"/>
                        </a:cubicBezTo>
                        <a:lnTo>
                          <a:pt x="314152" y="142780"/>
                        </a:lnTo>
                        <a:cubicBezTo>
                          <a:pt x="310499" y="142761"/>
                          <a:pt x="306907" y="143714"/>
                          <a:pt x="303745" y="145542"/>
                        </a:cubicBezTo>
                        <a:cubicBezTo>
                          <a:pt x="302795" y="146146"/>
                          <a:pt x="300507" y="147786"/>
                          <a:pt x="300550" y="149814"/>
                        </a:cubicBezTo>
                        <a:cubicBezTo>
                          <a:pt x="300592" y="152965"/>
                          <a:pt x="306336" y="156459"/>
                          <a:pt x="314023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8" y="182055"/>
                          <a:pt x="293810" y="181233"/>
                          <a:pt x="294547" y="180453"/>
                        </a:cubicBezTo>
                        <a:lnTo>
                          <a:pt x="246656" y="144419"/>
                        </a:lnTo>
                        <a:lnTo>
                          <a:pt x="243029" y="182913"/>
                        </a:lnTo>
                        <a:close/>
                        <a:moveTo>
                          <a:pt x="221220" y="149296"/>
                        </a:moveTo>
                        <a:lnTo>
                          <a:pt x="236205" y="87025"/>
                        </a:lnTo>
                        <a:lnTo>
                          <a:pt x="230030" y="84522"/>
                        </a:lnTo>
                        <a:lnTo>
                          <a:pt x="215736" y="143989"/>
                        </a:lnTo>
                        <a:lnTo>
                          <a:pt x="214095" y="143470"/>
                        </a:lnTo>
                        <a:cubicBezTo>
                          <a:pt x="213071" y="143168"/>
                          <a:pt x="212010" y="143009"/>
                          <a:pt x="210942" y="142996"/>
                        </a:cubicBezTo>
                        <a:lnTo>
                          <a:pt x="169529" y="142996"/>
                        </a:lnTo>
                        <a:lnTo>
                          <a:pt x="155192" y="83271"/>
                        </a:lnTo>
                        <a:lnTo>
                          <a:pt x="148930" y="85386"/>
                        </a:lnTo>
                        <a:lnTo>
                          <a:pt x="163440" y="145715"/>
                        </a:lnTo>
                        <a:lnTo>
                          <a:pt x="162749" y="146361"/>
                        </a:lnTo>
                        <a:cubicBezTo>
                          <a:pt x="159416" y="149786"/>
                          <a:pt x="157596" y="154403"/>
                          <a:pt x="157697" y="159178"/>
                        </a:cubicBezTo>
                        <a:lnTo>
                          <a:pt x="157697" y="182913"/>
                        </a:lnTo>
                        <a:lnTo>
                          <a:pt x="223941" y="182913"/>
                        </a:lnTo>
                        <a:lnTo>
                          <a:pt x="223941" y="159179"/>
                        </a:lnTo>
                        <a:cubicBezTo>
                          <a:pt x="223965" y="155919"/>
                          <a:pt x="223147" y="152708"/>
                          <a:pt x="221565" y="149857"/>
                        </a:cubicBezTo>
                        <a:close/>
                        <a:moveTo>
                          <a:pt x="213360" y="139932"/>
                        </a:moveTo>
                        <a:lnTo>
                          <a:pt x="226920" y="83487"/>
                        </a:lnTo>
                        <a:lnTo>
                          <a:pt x="219968" y="80423"/>
                        </a:lnTo>
                        <a:lnTo>
                          <a:pt x="216470" y="78998"/>
                        </a:lnTo>
                        <a:lnTo>
                          <a:pt x="199066" y="99324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9"/>
                        </a:lnTo>
                        <a:lnTo>
                          <a:pt x="158302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5"/>
                          <a:pt x="213360" y="139932"/>
                        </a:cubicBezTo>
                        <a:close/>
                        <a:moveTo>
                          <a:pt x="220615" y="45166"/>
                        </a:moveTo>
                        <a:cubicBezTo>
                          <a:pt x="220580" y="44836"/>
                          <a:pt x="220566" y="44505"/>
                          <a:pt x="220573" y="44173"/>
                        </a:cubicBezTo>
                        <a:lnTo>
                          <a:pt x="219968" y="42404"/>
                        </a:lnTo>
                        <a:cubicBezTo>
                          <a:pt x="219932" y="42248"/>
                          <a:pt x="219918" y="42089"/>
                          <a:pt x="219925" y="41930"/>
                        </a:cubicBezTo>
                        <a:lnTo>
                          <a:pt x="219796" y="41628"/>
                        </a:lnTo>
                        <a:lnTo>
                          <a:pt x="219796" y="36493"/>
                        </a:lnTo>
                        <a:cubicBezTo>
                          <a:pt x="221510" y="21763"/>
                          <a:pt x="210951" y="8435"/>
                          <a:pt x="196212" y="6722"/>
                        </a:cubicBezTo>
                        <a:cubicBezTo>
                          <a:pt x="181472" y="5009"/>
                          <a:pt x="168134" y="15560"/>
                          <a:pt x="166420" y="30289"/>
                        </a:cubicBezTo>
                        <a:cubicBezTo>
                          <a:pt x="166180" y="32350"/>
                          <a:pt x="166180" y="34432"/>
                          <a:pt x="166420" y="36493"/>
                        </a:cubicBezTo>
                        <a:lnTo>
                          <a:pt x="166420" y="40031"/>
                        </a:lnTo>
                        <a:cubicBezTo>
                          <a:pt x="166397" y="40250"/>
                          <a:pt x="166354" y="40467"/>
                          <a:pt x="166291" y="40679"/>
                        </a:cubicBezTo>
                        <a:lnTo>
                          <a:pt x="166247" y="41109"/>
                        </a:lnTo>
                        <a:lnTo>
                          <a:pt x="166117" y="41412"/>
                        </a:lnTo>
                        <a:lnTo>
                          <a:pt x="164865" y="44087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6" y="46633"/>
                          <a:pt x="167413" y="47755"/>
                          <a:pt x="168276" y="48877"/>
                        </a:cubicBezTo>
                        <a:lnTo>
                          <a:pt x="168709" y="48877"/>
                        </a:lnTo>
                        <a:lnTo>
                          <a:pt x="168709" y="49439"/>
                        </a:lnTo>
                        <a:cubicBezTo>
                          <a:pt x="170842" y="52698"/>
                          <a:pt x="173497" y="55585"/>
                          <a:pt x="176568" y="57983"/>
                        </a:cubicBezTo>
                        <a:cubicBezTo>
                          <a:pt x="181142" y="59886"/>
                          <a:pt x="186089" y="60726"/>
                          <a:pt x="191035" y="60443"/>
                        </a:cubicBezTo>
                        <a:cubicBezTo>
                          <a:pt x="196779" y="60579"/>
                          <a:pt x="202504" y="59732"/>
                          <a:pt x="207963" y="57939"/>
                        </a:cubicBezTo>
                        <a:cubicBezTo>
                          <a:pt x="212806" y="54350"/>
                          <a:pt x="217073" y="50042"/>
                          <a:pt x="220615" y="45166"/>
                        </a:cubicBezTo>
                        <a:close/>
                        <a:moveTo>
                          <a:pt x="198851" y="94534"/>
                        </a:moveTo>
                        <a:lnTo>
                          <a:pt x="213231" y="77704"/>
                        </a:lnTo>
                        <a:lnTo>
                          <a:pt x="212886" y="77531"/>
                        </a:lnTo>
                        <a:lnTo>
                          <a:pt x="212842" y="77531"/>
                        </a:lnTo>
                        <a:lnTo>
                          <a:pt x="212368" y="77359"/>
                        </a:lnTo>
                        <a:cubicBezTo>
                          <a:pt x="208439" y="84154"/>
                          <a:pt x="201482" y="88649"/>
                          <a:pt x="193669" y="89441"/>
                        </a:cubicBezTo>
                        <a:close/>
                        <a:moveTo>
                          <a:pt x="211245" y="72914"/>
                        </a:moveTo>
                        <a:cubicBezTo>
                          <a:pt x="214176" y="67375"/>
                          <a:pt x="215939" y="61294"/>
                          <a:pt x="216427" y="55048"/>
                        </a:cubicBezTo>
                        <a:cubicBezTo>
                          <a:pt x="214401" y="57422"/>
                          <a:pt x="211975" y="59423"/>
                          <a:pt x="209258" y="60960"/>
                        </a:cubicBezTo>
                        <a:cubicBezTo>
                          <a:pt x="203394" y="62947"/>
                          <a:pt x="197225" y="63882"/>
                          <a:pt x="191035" y="63722"/>
                        </a:cubicBezTo>
                        <a:cubicBezTo>
                          <a:pt x="185536" y="63951"/>
                          <a:pt x="180054" y="62979"/>
                          <a:pt x="174970" y="60874"/>
                        </a:cubicBezTo>
                        <a:cubicBezTo>
                          <a:pt x="172695" y="59319"/>
                          <a:pt x="170683" y="57410"/>
                          <a:pt x="169010" y="55221"/>
                        </a:cubicBezTo>
                        <a:cubicBezTo>
                          <a:pt x="169551" y="61375"/>
                          <a:pt x="171313" y="67361"/>
                          <a:pt x="174193" y="72828"/>
                        </a:cubicBezTo>
                        <a:cubicBezTo>
                          <a:pt x="174279" y="72957"/>
                          <a:pt x="174236" y="73043"/>
                          <a:pt x="174279" y="73173"/>
                        </a:cubicBezTo>
                        <a:cubicBezTo>
                          <a:pt x="177884" y="83354"/>
                          <a:pt x="189065" y="88687"/>
                          <a:pt x="199253" y="85085"/>
                        </a:cubicBezTo>
                        <a:cubicBezTo>
                          <a:pt x="204807" y="83121"/>
                          <a:pt x="209180" y="78762"/>
                          <a:pt x="211158" y="73216"/>
                        </a:cubicBezTo>
                        <a:cubicBezTo>
                          <a:pt x="211202" y="73129"/>
                          <a:pt x="211158" y="73000"/>
                          <a:pt x="211245" y="72914"/>
                        </a:cubicBezTo>
                        <a:close/>
                        <a:moveTo>
                          <a:pt x="185119" y="95310"/>
                        </a:moveTo>
                        <a:lnTo>
                          <a:pt x="191812" y="89441"/>
                        </a:lnTo>
                        <a:cubicBezTo>
                          <a:pt x="183964" y="88651"/>
                          <a:pt x="176982" y="84117"/>
                          <a:pt x="173070" y="77272"/>
                        </a:cubicBezTo>
                        <a:lnTo>
                          <a:pt x="171688" y="77747"/>
                        </a:lnTo>
                        <a:close/>
                        <a:moveTo>
                          <a:pt x="159813" y="144679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4"/>
                        </a:lnTo>
                        <a:lnTo>
                          <a:pt x="114426" y="109724"/>
                        </a:lnTo>
                        <a:cubicBezTo>
                          <a:pt x="117455" y="109724"/>
                          <a:pt x="119910" y="112178"/>
                          <a:pt x="119910" y="115205"/>
                        </a:cubicBezTo>
                        <a:cubicBezTo>
                          <a:pt x="119910" y="118231"/>
                          <a:pt x="117455" y="120685"/>
                          <a:pt x="114426" y="120685"/>
                        </a:cubicBezTo>
                        <a:lnTo>
                          <a:pt x="96979" y="120772"/>
                        </a:lnTo>
                        <a:cubicBezTo>
                          <a:pt x="94924" y="122020"/>
                          <a:pt x="92698" y="122965"/>
                          <a:pt x="90372" y="123577"/>
                        </a:cubicBezTo>
                        <a:lnTo>
                          <a:pt x="90372" y="144074"/>
                        </a:lnTo>
                        <a:cubicBezTo>
                          <a:pt x="95900" y="142651"/>
                          <a:pt x="112699" y="137040"/>
                          <a:pt x="128504" y="130697"/>
                        </a:cubicBezTo>
                        <a:cubicBezTo>
                          <a:pt x="130525" y="129697"/>
                          <a:pt x="132891" y="129665"/>
                          <a:pt x="134938" y="130610"/>
                        </a:cubicBezTo>
                        <a:cubicBezTo>
                          <a:pt x="136469" y="131408"/>
                          <a:pt x="137585" y="132822"/>
                          <a:pt x="138005" y="134495"/>
                        </a:cubicBezTo>
                        <a:lnTo>
                          <a:pt x="142108" y="182913"/>
                        </a:lnTo>
                        <a:lnTo>
                          <a:pt x="154415" y="182913"/>
                        </a:lnTo>
                        <a:lnTo>
                          <a:pt x="154415" y="159179"/>
                        </a:lnTo>
                        <a:cubicBezTo>
                          <a:pt x="154328" y="153839"/>
                          <a:pt x="156255" y="148663"/>
                          <a:pt x="159813" y="144679"/>
                        </a:cubicBezTo>
                        <a:close/>
                        <a:moveTo>
                          <a:pt x="138825" y="182913"/>
                        </a:moveTo>
                        <a:lnTo>
                          <a:pt x="134766" y="135056"/>
                        </a:lnTo>
                        <a:cubicBezTo>
                          <a:pt x="134503" y="134391"/>
                          <a:pt x="134013" y="133841"/>
                          <a:pt x="133383" y="133502"/>
                        </a:cubicBezTo>
                        <a:cubicBezTo>
                          <a:pt x="132176" y="133082"/>
                          <a:pt x="130850" y="133175"/>
                          <a:pt x="129714" y="133760"/>
                        </a:cubicBezTo>
                        <a:cubicBezTo>
                          <a:pt x="116886" y="138975"/>
                          <a:pt x="103798" y="143527"/>
                          <a:pt x="90503" y="147398"/>
                        </a:cubicBezTo>
                        <a:lnTo>
                          <a:pt x="90372" y="146793"/>
                        </a:lnTo>
                        <a:lnTo>
                          <a:pt x="90372" y="171391"/>
                        </a:lnTo>
                        <a:cubicBezTo>
                          <a:pt x="91106" y="171607"/>
                          <a:pt x="91840" y="171822"/>
                          <a:pt x="92575" y="172081"/>
                        </a:cubicBezTo>
                        <a:cubicBezTo>
                          <a:pt x="98233" y="174082"/>
                          <a:pt x="103074" y="177888"/>
                          <a:pt x="106350" y="182913"/>
                        </a:cubicBezTo>
                        <a:close/>
                        <a:moveTo>
                          <a:pt x="116628" y="115205"/>
                        </a:moveTo>
                        <a:cubicBezTo>
                          <a:pt x="116623" y="113991"/>
                          <a:pt x="115640" y="113009"/>
                          <a:pt x="114426" y="113004"/>
                        </a:cubicBezTo>
                        <a:lnTo>
                          <a:pt x="100176" y="113004"/>
                        </a:lnTo>
                        <a:lnTo>
                          <a:pt x="100564" y="111062"/>
                        </a:lnTo>
                        <a:cubicBezTo>
                          <a:pt x="100677" y="110537"/>
                          <a:pt x="100735" y="110002"/>
                          <a:pt x="100737" y="109465"/>
                        </a:cubicBezTo>
                        <a:cubicBezTo>
                          <a:pt x="100736" y="109101"/>
                          <a:pt x="100693" y="108739"/>
                          <a:pt x="100607" y="108386"/>
                        </a:cubicBezTo>
                        <a:cubicBezTo>
                          <a:pt x="99657" y="102431"/>
                          <a:pt x="91798" y="97943"/>
                          <a:pt x="82298" y="97943"/>
                        </a:cubicBezTo>
                        <a:lnTo>
                          <a:pt x="81909" y="97986"/>
                        </a:lnTo>
                        <a:cubicBezTo>
                          <a:pt x="81114" y="97999"/>
                          <a:pt x="80321" y="98057"/>
                          <a:pt x="79533" y="98159"/>
                        </a:cubicBezTo>
                        <a:cubicBezTo>
                          <a:pt x="79114" y="98147"/>
                          <a:pt x="78695" y="98175"/>
                          <a:pt x="78281" y="98245"/>
                        </a:cubicBezTo>
                        <a:cubicBezTo>
                          <a:pt x="75112" y="98626"/>
                          <a:pt x="72054" y="99654"/>
                          <a:pt x="69299" y="101266"/>
                        </a:cubicBezTo>
                        <a:cubicBezTo>
                          <a:pt x="69170" y="101353"/>
                          <a:pt x="69039" y="101396"/>
                          <a:pt x="68910" y="101482"/>
                        </a:cubicBezTo>
                        <a:cubicBezTo>
                          <a:pt x="66251" y="102939"/>
                          <a:pt x="64324" y="105443"/>
                          <a:pt x="63599" y="108386"/>
                        </a:cubicBezTo>
                        <a:cubicBezTo>
                          <a:pt x="63484" y="108911"/>
                          <a:pt x="63426" y="109446"/>
                          <a:pt x="63426" y="109983"/>
                        </a:cubicBezTo>
                        <a:cubicBezTo>
                          <a:pt x="63433" y="110358"/>
                          <a:pt x="63462" y="110733"/>
                          <a:pt x="63512" y="111105"/>
                        </a:cubicBezTo>
                        <a:lnTo>
                          <a:pt x="63857" y="113004"/>
                        </a:lnTo>
                        <a:lnTo>
                          <a:pt x="52629" y="113004"/>
                        </a:lnTo>
                        <a:cubicBezTo>
                          <a:pt x="51413" y="113004"/>
                          <a:pt x="50427" y="113990"/>
                          <a:pt x="50427" y="115205"/>
                        </a:cubicBezTo>
                        <a:cubicBezTo>
                          <a:pt x="50427" y="116420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6" y="117664"/>
                        </a:lnTo>
                        <a:cubicBezTo>
                          <a:pt x="68392" y="117837"/>
                          <a:pt x="68607" y="117924"/>
                          <a:pt x="68781" y="118053"/>
                        </a:cubicBezTo>
                        <a:cubicBezTo>
                          <a:pt x="69674" y="118619"/>
                          <a:pt x="70613" y="119109"/>
                          <a:pt x="71588" y="119520"/>
                        </a:cubicBezTo>
                        <a:cubicBezTo>
                          <a:pt x="71691" y="119555"/>
                          <a:pt x="71792" y="119598"/>
                          <a:pt x="71889" y="119650"/>
                        </a:cubicBezTo>
                        <a:cubicBezTo>
                          <a:pt x="73026" y="120098"/>
                          <a:pt x="74196" y="120459"/>
                          <a:pt x="75388" y="120728"/>
                        </a:cubicBezTo>
                        <a:cubicBezTo>
                          <a:pt x="75690" y="120814"/>
                          <a:pt x="75949" y="120858"/>
                          <a:pt x="76251" y="120944"/>
                        </a:cubicBezTo>
                        <a:cubicBezTo>
                          <a:pt x="76510" y="120988"/>
                          <a:pt x="76770" y="121030"/>
                          <a:pt x="77072" y="121073"/>
                        </a:cubicBezTo>
                        <a:cubicBezTo>
                          <a:pt x="77547" y="121160"/>
                          <a:pt x="78022" y="121246"/>
                          <a:pt x="78540" y="121289"/>
                        </a:cubicBezTo>
                        <a:lnTo>
                          <a:pt x="79965" y="121462"/>
                        </a:lnTo>
                        <a:lnTo>
                          <a:pt x="79965" y="174023"/>
                        </a:lnTo>
                        <a:lnTo>
                          <a:pt x="78670" y="174325"/>
                        </a:lnTo>
                        <a:cubicBezTo>
                          <a:pt x="77656" y="174518"/>
                          <a:pt x="76659" y="174792"/>
                          <a:pt x="75690" y="175145"/>
                        </a:cubicBezTo>
                        <a:cubicBezTo>
                          <a:pt x="75642" y="175140"/>
                          <a:pt x="75595" y="175155"/>
                          <a:pt x="75560" y="175189"/>
                        </a:cubicBezTo>
                        <a:lnTo>
                          <a:pt x="75431" y="175232"/>
                        </a:lnTo>
                        <a:cubicBezTo>
                          <a:pt x="74219" y="175657"/>
                          <a:pt x="73048" y="176191"/>
                          <a:pt x="71933" y="176828"/>
                        </a:cubicBezTo>
                        <a:cubicBezTo>
                          <a:pt x="71457" y="177087"/>
                          <a:pt x="70983" y="177476"/>
                          <a:pt x="70507" y="177777"/>
                        </a:cubicBezTo>
                        <a:cubicBezTo>
                          <a:pt x="69860" y="178209"/>
                          <a:pt x="69212" y="178598"/>
                          <a:pt x="68651" y="179030"/>
                        </a:cubicBezTo>
                        <a:cubicBezTo>
                          <a:pt x="68133" y="179418"/>
                          <a:pt x="67744" y="179892"/>
                          <a:pt x="67268" y="180324"/>
                        </a:cubicBezTo>
                        <a:cubicBezTo>
                          <a:pt x="66719" y="180794"/>
                          <a:pt x="66200" y="181298"/>
                          <a:pt x="65715" y="181835"/>
                        </a:cubicBezTo>
                        <a:cubicBezTo>
                          <a:pt x="65412" y="182179"/>
                          <a:pt x="65153" y="182568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1"/>
                          <a:pt x="95704" y="176680"/>
                          <a:pt x="91453" y="175188"/>
                        </a:cubicBezTo>
                        <a:cubicBezTo>
                          <a:pt x="90456" y="174816"/>
                          <a:pt x="89431" y="174527"/>
                          <a:pt x="88386" y="174325"/>
                        </a:cubicBezTo>
                        <a:lnTo>
                          <a:pt x="87090" y="174023"/>
                        </a:lnTo>
                        <a:lnTo>
                          <a:pt x="87090" y="121030"/>
                        </a:lnTo>
                        <a:lnTo>
                          <a:pt x="88343" y="120728"/>
                        </a:lnTo>
                        <a:cubicBezTo>
                          <a:pt x="90762" y="120193"/>
                          <a:pt x="93080" y="119275"/>
                          <a:pt x="95209" y="118009"/>
                        </a:cubicBezTo>
                        <a:lnTo>
                          <a:pt x="96072" y="117405"/>
                        </a:lnTo>
                        <a:lnTo>
                          <a:pt x="114426" y="117405"/>
                        </a:lnTo>
                        <a:cubicBezTo>
                          <a:pt x="115640" y="117400"/>
                          <a:pt x="116623" y="116418"/>
                          <a:pt x="116628" y="11520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81" name="Google Shape;3281;g202bce14778_1_0"/>
                  <p:cNvSpPr/>
                  <p:nvPr/>
                </p:nvSpPr>
                <p:spPr>
                  <a:xfrm>
                    <a:off x="5030321" y="3255639"/>
                    <a:ext cx="34028" cy="20282"/>
                  </a:xfrm>
                  <a:custGeom>
                    <a:rect b="b" l="l" r="r" t="t"/>
                    <a:pathLst>
                      <a:path extrusionOk="0" h="20282" w="34028">
                        <a:moveTo>
                          <a:pt x="34362" y="9907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3"/>
                        </a:cubicBezTo>
                        <a:lnTo>
                          <a:pt x="17089" y="20263"/>
                        </a:lnTo>
                        <a:cubicBezTo>
                          <a:pt x="7934" y="20263"/>
                          <a:pt x="421" y="15819"/>
                          <a:pt x="334" y="10339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6"/>
                          <a:pt x="12954" y="-24"/>
                          <a:pt x="17218" y="25"/>
                        </a:cubicBezTo>
                        <a:lnTo>
                          <a:pt x="17565" y="-19"/>
                        </a:lnTo>
                        <a:cubicBezTo>
                          <a:pt x="26762" y="-19"/>
                          <a:pt x="34277" y="4426"/>
                          <a:pt x="34362" y="9907"/>
                        </a:cubicBezTo>
                        <a:close/>
                        <a:moveTo>
                          <a:pt x="27843" y="14222"/>
                        </a:moveTo>
                        <a:cubicBezTo>
                          <a:pt x="28835" y="13617"/>
                          <a:pt x="31081" y="11978"/>
                          <a:pt x="31081" y="9950"/>
                        </a:cubicBezTo>
                        <a:cubicBezTo>
                          <a:pt x="31038" y="6799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4"/>
                          <a:pt x="9983" y="4184"/>
                          <a:pt x="6811" y="6022"/>
                        </a:cubicBezTo>
                        <a:cubicBezTo>
                          <a:pt x="5861" y="6627"/>
                          <a:pt x="3573" y="8310"/>
                          <a:pt x="3616" y="10295"/>
                        </a:cubicBezTo>
                        <a:cubicBezTo>
                          <a:pt x="3659" y="13445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5"/>
                          <a:pt x="24685" y="16061"/>
                          <a:pt x="27843" y="1422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282" name="Google Shape;3282;g202bce14778_1_0"/>
              <p:cNvGrpSpPr/>
              <p:nvPr/>
            </p:nvGrpSpPr>
            <p:grpSpPr>
              <a:xfrm>
                <a:off x="6412511" y="4576569"/>
                <a:ext cx="561040" cy="377072"/>
                <a:chOff x="5723061" y="4127787"/>
                <a:chExt cx="561040" cy="377072"/>
              </a:xfrm>
            </p:grpSpPr>
            <p:grpSp>
              <p:nvGrpSpPr>
                <p:cNvPr id="3283" name="Google Shape;3283;g202bce14778_1_0"/>
                <p:cNvGrpSpPr/>
                <p:nvPr/>
              </p:nvGrpSpPr>
              <p:grpSpPr>
                <a:xfrm>
                  <a:off x="5771378" y="4137213"/>
                  <a:ext cx="472272" cy="352929"/>
                  <a:chOff x="4998402" y="2853849"/>
                  <a:chExt cx="320728" cy="239680"/>
                </a:xfrm>
              </p:grpSpPr>
              <p:sp>
                <p:nvSpPr>
                  <p:cNvPr id="3284" name="Google Shape;3284;g202bce14778_1_0"/>
                  <p:cNvSpPr/>
                  <p:nvPr/>
                </p:nvSpPr>
                <p:spPr>
                  <a:xfrm>
                    <a:off x="4998402" y="3052533"/>
                    <a:ext cx="320728" cy="40996"/>
                  </a:xfrm>
                  <a:custGeom>
                    <a:rect b="b" l="l" r="r" t="t"/>
                    <a:pathLst>
                      <a:path extrusionOk="0" h="40996" w="320728">
                        <a:moveTo>
                          <a:pt x="0" y="0"/>
                        </a:moveTo>
                        <a:lnTo>
                          <a:pt x="320729" y="0"/>
                        </a:lnTo>
                        <a:lnTo>
                          <a:pt x="320729" y="40997"/>
                        </a:lnTo>
                        <a:lnTo>
                          <a:pt x="0" y="40997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85" name="Google Shape;3285;g202bce14778_1_0"/>
                  <p:cNvSpPr/>
                  <p:nvPr/>
                </p:nvSpPr>
                <p:spPr>
                  <a:xfrm>
                    <a:off x="5114135" y="2930581"/>
                    <a:ext cx="87275" cy="99641"/>
                  </a:xfrm>
                  <a:custGeom>
                    <a:rect b="b" l="l" r="r" t="t"/>
                    <a:pathLst>
                      <a:path extrusionOk="0" h="99641" w="87275">
                        <a:moveTo>
                          <a:pt x="87609" y="3735"/>
                        </a:moveTo>
                        <a:lnTo>
                          <a:pt x="72625" y="66006"/>
                        </a:lnTo>
                        <a:lnTo>
                          <a:pt x="72970" y="66567"/>
                        </a:lnTo>
                        <a:cubicBezTo>
                          <a:pt x="74551" y="69418"/>
                          <a:pt x="75368" y="72629"/>
                          <a:pt x="75344" y="75888"/>
                        </a:cubicBezTo>
                        <a:lnTo>
                          <a:pt x="75344" y="99623"/>
                        </a:lnTo>
                        <a:lnTo>
                          <a:pt x="9100" y="99623"/>
                        </a:lnTo>
                        <a:lnTo>
                          <a:pt x="9100" y="75888"/>
                        </a:lnTo>
                        <a:cubicBezTo>
                          <a:pt x="9000" y="71113"/>
                          <a:pt x="10820" y="66496"/>
                          <a:pt x="14153" y="63071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6"/>
                        </a:lnTo>
                        <a:lnTo>
                          <a:pt x="62347" y="59706"/>
                        </a:lnTo>
                        <a:cubicBezTo>
                          <a:pt x="63414" y="59719"/>
                          <a:pt x="64475" y="59878"/>
                          <a:pt x="65499" y="60181"/>
                        </a:cubicBezTo>
                        <a:lnTo>
                          <a:pt x="67140" y="60698"/>
                        </a:lnTo>
                        <a:lnTo>
                          <a:pt x="81433" y="1232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86" name="Google Shape;3286;g202bce14778_1_0"/>
                  <p:cNvSpPr/>
                  <p:nvPr/>
                </p:nvSpPr>
                <p:spPr>
                  <a:xfrm>
                    <a:off x="5130071" y="2853849"/>
                    <a:ext cx="55750" cy="53957"/>
                  </a:xfrm>
                  <a:custGeom>
                    <a:rect b="b" l="l" r="r" t="t"/>
                    <a:pathLst>
                      <a:path extrusionOk="0" h="53957" w="55750">
                        <a:moveTo>
                          <a:pt x="56041" y="37615"/>
                        </a:moveTo>
                        <a:cubicBezTo>
                          <a:pt x="56033" y="37946"/>
                          <a:pt x="56048" y="38278"/>
                          <a:pt x="56084" y="38608"/>
                        </a:cubicBezTo>
                        <a:cubicBezTo>
                          <a:pt x="52542" y="43484"/>
                          <a:pt x="48275" y="47792"/>
                          <a:pt x="43431" y="51381"/>
                        </a:cubicBezTo>
                        <a:cubicBezTo>
                          <a:pt x="37972" y="53174"/>
                          <a:pt x="32247" y="54021"/>
                          <a:pt x="26503" y="53884"/>
                        </a:cubicBezTo>
                        <a:cubicBezTo>
                          <a:pt x="21556" y="54168"/>
                          <a:pt x="16610" y="53327"/>
                          <a:pt x="12036" y="51425"/>
                        </a:cubicBezTo>
                        <a:cubicBezTo>
                          <a:pt x="8965" y="49026"/>
                          <a:pt x="6310" y="46140"/>
                          <a:pt x="4176" y="42880"/>
                        </a:cubicBezTo>
                        <a:lnTo>
                          <a:pt x="4176" y="42319"/>
                        </a:lnTo>
                        <a:lnTo>
                          <a:pt x="3745" y="42319"/>
                        </a:lnTo>
                        <a:cubicBezTo>
                          <a:pt x="2881" y="41196"/>
                          <a:pt x="2103" y="40075"/>
                          <a:pt x="1456" y="39125"/>
                        </a:cubicBezTo>
                        <a:lnTo>
                          <a:pt x="1413" y="39083"/>
                        </a:lnTo>
                        <a:cubicBezTo>
                          <a:pt x="1024" y="38522"/>
                          <a:pt x="679" y="37960"/>
                          <a:pt x="334" y="37529"/>
                        </a:cubicBezTo>
                        <a:lnTo>
                          <a:pt x="1586" y="34854"/>
                        </a:lnTo>
                        <a:lnTo>
                          <a:pt x="1715" y="34551"/>
                        </a:lnTo>
                        <a:lnTo>
                          <a:pt x="1758" y="34120"/>
                        </a:lnTo>
                        <a:cubicBezTo>
                          <a:pt x="1822" y="33909"/>
                          <a:pt x="1865" y="33692"/>
                          <a:pt x="1887" y="33472"/>
                        </a:cubicBezTo>
                        <a:lnTo>
                          <a:pt x="1887" y="29934"/>
                        </a:lnTo>
                        <a:cubicBezTo>
                          <a:pt x="173" y="15205"/>
                          <a:pt x="10732" y="1876"/>
                          <a:pt x="25472" y="163"/>
                        </a:cubicBezTo>
                        <a:cubicBezTo>
                          <a:pt x="40211" y="-1550"/>
                          <a:pt x="53549" y="9002"/>
                          <a:pt x="55263" y="23731"/>
                        </a:cubicBezTo>
                        <a:cubicBezTo>
                          <a:pt x="55503" y="25792"/>
                          <a:pt x="55503" y="27873"/>
                          <a:pt x="55263" y="29934"/>
                        </a:cubicBezTo>
                        <a:lnTo>
                          <a:pt x="55263" y="35069"/>
                        </a:lnTo>
                        <a:lnTo>
                          <a:pt x="55393" y="35371"/>
                        </a:lnTo>
                        <a:cubicBezTo>
                          <a:pt x="55387" y="35531"/>
                          <a:pt x="55401" y="35690"/>
                          <a:pt x="55436" y="35846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87" name="Google Shape;3287;g202bce14778_1_0"/>
                <p:cNvGrpSpPr/>
                <p:nvPr/>
              </p:nvGrpSpPr>
              <p:grpSpPr>
                <a:xfrm>
                  <a:off x="5723061" y="4127787"/>
                  <a:ext cx="561040" cy="377072"/>
                  <a:chOff x="4965588" y="2847447"/>
                  <a:chExt cx="381012" cy="256076"/>
                </a:xfrm>
              </p:grpSpPr>
              <p:sp>
                <p:nvSpPr>
                  <p:cNvPr id="3288" name="Google Shape;3288;g202bce14778_1_0"/>
                  <p:cNvSpPr/>
                  <p:nvPr/>
                </p:nvSpPr>
                <p:spPr>
                  <a:xfrm>
                    <a:off x="4965588" y="2847447"/>
                    <a:ext cx="381012" cy="256076"/>
                  </a:xfrm>
                  <a:custGeom>
                    <a:rect b="b" l="l" r="r" t="t"/>
                    <a:pathLst>
                      <a:path extrusionOk="0" h="256076" w="381012">
                        <a:moveTo>
                          <a:pt x="381347" y="182913"/>
                        </a:moveTo>
                        <a:lnTo>
                          <a:pt x="381347" y="201943"/>
                        </a:lnTo>
                        <a:cubicBezTo>
                          <a:pt x="381347" y="203754"/>
                          <a:pt x="379879" y="205222"/>
                          <a:pt x="378068" y="205222"/>
                        </a:cubicBezTo>
                        <a:cubicBezTo>
                          <a:pt x="378067" y="205222"/>
                          <a:pt x="378066" y="205222"/>
                          <a:pt x="378065" y="205222"/>
                        </a:cubicBezTo>
                        <a:lnTo>
                          <a:pt x="363814" y="205222"/>
                        </a:lnTo>
                        <a:lnTo>
                          <a:pt x="363814" y="247816"/>
                        </a:lnTo>
                        <a:cubicBezTo>
                          <a:pt x="364088" y="248335"/>
                          <a:pt x="364236" y="248912"/>
                          <a:pt x="364246" y="249499"/>
                        </a:cubicBezTo>
                        <a:lnTo>
                          <a:pt x="364246" y="252778"/>
                        </a:lnTo>
                        <a:cubicBezTo>
                          <a:pt x="364247" y="254588"/>
                          <a:pt x="362779" y="256057"/>
                          <a:pt x="360967" y="256058"/>
                        </a:cubicBezTo>
                        <a:cubicBezTo>
                          <a:pt x="360966" y="256058"/>
                          <a:pt x="360965" y="256058"/>
                          <a:pt x="360964" y="256058"/>
                        </a:cubicBezTo>
                        <a:lnTo>
                          <a:pt x="28273" y="256058"/>
                        </a:lnTo>
                        <a:cubicBezTo>
                          <a:pt x="26015" y="255181"/>
                          <a:pt x="24228" y="253396"/>
                          <a:pt x="23351" y="251138"/>
                        </a:cubicBezTo>
                        <a:lnTo>
                          <a:pt x="23351" y="205222"/>
                        </a:lnTo>
                        <a:lnTo>
                          <a:pt x="3616" y="205222"/>
                        </a:lnTo>
                        <a:cubicBezTo>
                          <a:pt x="1804" y="205224"/>
                          <a:pt x="335" y="203757"/>
                          <a:pt x="334" y="201947"/>
                        </a:cubicBezTo>
                        <a:cubicBezTo>
                          <a:pt x="334" y="201946"/>
                          <a:pt x="334" y="201945"/>
                          <a:pt x="334" y="201944"/>
                        </a:cubicBezTo>
                        <a:lnTo>
                          <a:pt x="334" y="182913"/>
                        </a:lnTo>
                        <a:cubicBezTo>
                          <a:pt x="333" y="181102"/>
                          <a:pt x="1800" y="179634"/>
                          <a:pt x="3612" y="179633"/>
                        </a:cubicBezTo>
                        <a:cubicBezTo>
                          <a:pt x="3613" y="179633"/>
                          <a:pt x="3615" y="179633"/>
                          <a:pt x="3616" y="179633"/>
                        </a:cubicBezTo>
                        <a:lnTo>
                          <a:pt x="59021" y="179633"/>
                        </a:lnTo>
                        <a:cubicBezTo>
                          <a:pt x="62660" y="174743"/>
                          <a:pt x="67662" y="171035"/>
                          <a:pt x="73401" y="168974"/>
                        </a:cubicBezTo>
                        <a:lnTo>
                          <a:pt x="73401" y="127028"/>
                        </a:lnTo>
                        <a:cubicBezTo>
                          <a:pt x="70728" y="126392"/>
                          <a:pt x="68166" y="125359"/>
                          <a:pt x="65800" y="123964"/>
                        </a:cubicBezTo>
                        <a:lnTo>
                          <a:pt x="52629" y="123964"/>
                        </a:lnTo>
                        <a:cubicBezTo>
                          <a:pt x="47788" y="123964"/>
                          <a:pt x="43863" y="120042"/>
                          <a:pt x="43863" y="115203"/>
                        </a:cubicBezTo>
                        <a:cubicBezTo>
                          <a:pt x="43863" y="110365"/>
                          <a:pt x="47788" y="106443"/>
                          <a:pt x="52629" y="106443"/>
                        </a:cubicBezTo>
                        <a:lnTo>
                          <a:pt x="57294" y="106443"/>
                        </a:lnTo>
                        <a:cubicBezTo>
                          <a:pt x="58491" y="101994"/>
                          <a:pt x="61412" y="98205"/>
                          <a:pt x="65412" y="95914"/>
                        </a:cubicBezTo>
                        <a:cubicBezTo>
                          <a:pt x="70368" y="92942"/>
                          <a:pt x="76041" y="91376"/>
                          <a:pt x="81822" y="91383"/>
                        </a:cubicBezTo>
                        <a:lnTo>
                          <a:pt x="82298" y="91383"/>
                        </a:lnTo>
                        <a:cubicBezTo>
                          <a:pt x="91924" y="90622"/>
                          <a:pt x="101143" y="95413"/>
                          <a:pt x="106048" y="103725"/>
                        </a:cubicBezTo>
                        <a:lnTo>
                          <a:pt x="136925" y="82623"/>
                        </a:lnTo>
                        <a:cubicBezTo>
                          <a:pt x="137189" y="82462"/>
                          <a:pt x="137463" y="82318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3" y="65900"/>
                          <a:pt x="162339" y="58842"/>
                          <a:pt x="162144" y="51681"/>
                        </a:cubicBezTo>
                        <a:cubicBezTo>
                          <a:pt x="160590" y="49437"/>
                          <a:pt x="159381" y="47668"/>
                          <a:pt x="159078" y="47194"/>
                        </a:cubicBezTo>
                        <a:lnTo>
                          <a:pt x="158819" y="46805"/>
                        </a:lnTo>
                        <a:cubicBezTo>
                          <a:pt x="158501" y="46332"/>
                          <a:pt x="158321" y="45778"/>
                          <a:pt x="158302" y="45208"/>
                        </a:cubicBezTo>
                        <a:lnTo>
                          <a:pt x="158215" y="43827"/>
                        </a:lnTo>
                        <a:cubicBezTo>
                          <a:pt x="158173" y="43282"/>
                          <a:pt x="158262" y="42735"/>
                          <a:pt x="158474" y="42231"/>
                        </a:cubicBezTo>
                        <a:lnTo>
                          <a:pt x="159855" y="39339"/>
                        </a:lnTo>
                        <a:lnTo>
                          <a:pt x="159855" y="36491"/>
                        </a:lnTo>
                        <a:cubicBezTo>
                          <a:pt x="158135" y="18127"/>
                          <a:pt x="171638" y="1848"/>
                          <a:pt x="190014" y="129"/>
                        </a:cubicBezTo>
                        <a:cubicBezTo>
                          <a:pt x="208391" y="-1590"/>
                          <a:pt x="224682" y="11903"/>
                          <a:pt x="226402" y="30266"/>
                        </a:cubicBezTo>
                        <a:cubicBezTo>
                          <a:pt x="226596" y="32337"/>
                          <a:pt x="226596" y="34421"/>
                          <a:pt x="226402" y="36491"/>
                        </a:cubicBezTo>
                        <a:lnTo>
                          <a:pt x="226402" y="40850"/>
                        </a:lnTo>
                        <a:lnTo>
                          <a:pt x="226964" y="42663"/>
                        </a:lnTo>
                        <a:cubicBezTo>
                          <a:pt x="227084" y="42994"/>
                          <a:pt x="227142" y="43345"/>
                          <a:pt x="227136" y="43698"/>
                        </a:cubicBezTo>
                        <a:cubicBezTo>
                          <a:pt x="227122" y="44058"/>
                          <a:pt x="227136" y="44419"/>
                          <a:pt x="227180" y="44776"/>
                        </a:cubicBezTo>
                        <a:lnTo>
                          <a:pt x="227309" y="45511"/>
                        </a:lnTo>
                        <a:cubicBezTo>
                          <a:pt x="227469" y="46413"/>
                          <a:pt x="227233" y="47340"/>
                          <a:pt x="226662" y="48056"/>
                        </a:cubicBezTo>
                        <a:lnTo>
                          <a:pt x="226230" y="48661"/>
                        </a:lnTo>
                        <a:cubicBezTo>
                          <a:pt x="225927" y="49049"/>
                          <a:pt x="224804" y="50473"/>
                          <a:pt x="223293" y="52285"/>
                        </a:cubicBezTo>
                        <a:cubicBezTo>
                          <a:pt x="223047" y="59319"/>
                          <a:pt x="221480" y="66243"/>
                          <a:pt x="218673" y="72698"/>
                        </a:cubicBezTo>
                        <a:lnTo>
                          <a:pt x="222602" y="74424"/>
                        </a:lnTo>
                        <a:lnTo>
                          <a:pt x="244410" y="83270"/>
                        </a:lnTo>
                        <a:lnTo>
                          <a:pt x="254386" y="87111"/>
                        </a:lnTo>
                        <a:cubicBezTo>
                          <a:pt x="255044" y="87381"/>
                          <a:pt x="255602" y="87848"/>
                          <a:pt x="255984" y="88449"/>
                        </a:cubicBezTo>
                        <a:lnTo>
                          <a:pt x="256976" y="90088"/>
                        </a:lnTo>
                        <a:lnTo>
                          <a:pt x="301154" y="133933"/>
                        </a:lnTo>
                        <a:cubicBezTo>
                          <a:pt x="305235" y="132241"/>
                          <a:pt x="309604" y="131347"/>
                          <a:pt x="314023" y="131300"/>
                        </a:cubicBezTo>
                        <a:lnTo>
                          <a:pt x="314498" y="131300"/>
                        </a:lnTo>
                        <a:cubicBezTo>
                          <a:pt x="328058" y="131300"/>
                          <a:pt x="338811" y="138852"/>
                          <a:pt x="339458" y="148562"/>
                        </a:cubicBezTo>
                        <a:lnTo>
                          <a:pt x="345158" y="148562"/>
                        </a:lnTo>
                        <a:cubicBezTo>
                          <a:pt x="350000" y="148562"/>
                          <a:pt x="353925" y="152484"/>
                          <a:pt x="353925" y="157322"/>
                        </a:cubicBezTo>
                        <a:cubicBezTo>
                          <a:pt x="353925" y="162160"/>
                          <a:pt x="350000" y="166082"/>
                          <a:pt x="345158" y="166082"/>
                        </a:cubicBezTo>
                        <a:lnTo>
                          <a:pt x="325251" y="166082"/>
                        </a:lnTo>
                        <a:cubicBezTo>
                          <a:pt x="324991" y="166169"/>
                          <a:pt x="324690" y="166298"/>
                          <a:pt x="324387" y="166384"/>
                        </a:cubicBezTo>
                        <a:lnTo>
                          <a:pt x="324387" y="170441"/>
                        </a:lnTo>
                        <a:cubicBezTo>
                          <a:pt x="329547" y="172269"/>
                          <a:pt x="334124" y="175443"/>
                          <a:pt x="337645" y="179633"/>
                        </a:cubicBezTo>
                        <a:lnTo>
                          <a:pt x="378065" y="179633"/>
                        </a:lnTo>
                        <a:cubicBezTo>
                          <a:pt x="379877" y="179632"/>
                          <a:pt x="381346" y="181099"/>
                          <a:pt x="381346" y="182909"/>
                        </a:cubicBezTo>
                        <a:cubicBezTo>
                          <a:pt x="381346" y="182910"/>
                          <a:pt x="381346" y="182911"/>
                          <a:pt x="381346" y="182912"/>
                        </a:cubicBezTo>
                        <a:close/>
                        <a:moveTo>
                          <a:pt x="374740" y="198663"/>
                        </a:moveTo>
                        <a:lnTo>
                          <a:pt x="374740" y="193830"/>
                        </a:lnTo>
                        <a:lnTo>
                          <a:pt x="6897" y="193830"/>
                        </a:lnTo>
                        <a:lnTo>
                          <a:pt x="6897" y="198663"/>
                        </a:lnTo>
                        <a:lnTo>
                          <a:pt x="374740" y="198663"/>
                        </a:lnTo>
                        <a:close/>
                        <a:moveTo>
                          <a:pt x="374740" y="190550"/>
                        </a:moveTo>
                        <a:lnTo>
                          <a:pt x="374740" y="186192"/>
                        </a:lnTo>
                        <a:lnTo>
                          <a:pt x="6897" y="186192"/>
                        </a:lnTo>
                        <a:lnTo>
                          <a:pt x="6897" y="190550"/>
                        </a:lnTo>
                        <a:close/>
                        <a:moveTo>
                          <a:pt x="353925" y="246219"/>
                        </a:moveTo>
                        <a:lnTo>
                          <a:pt x="353925" y="205222"/>
                        </a:lnTo>
                        <a:lnTo>
                          <a:pt x="33196" y="205222"/>
                        </a:lnTo>
                        <a:lnTo>
                          <a:pt x="33196" y="246219"/>
                        </a:lnTo>
                        <a:close/>
                        <a:moveTo>
                          <a:pt x="347361" y="157322"/>
                        </a:moveTo>
                        <a:cubicBezTo>
                          <a:pt x="347356" y="156108"/>
                          <a:pt x="346373" y="155126"/>
                          <a:pt x="345158" y="155121"/>
                        </a:cubicBezTo>
                        <a:lnTo>
                          <a:pt x="331124" y="155122"/>
                        </a:lnTo>
                        <a:lnTo>
                          <a:pt x="332161" y="152834"/>
                        </a:lnTo>
                        <a:cubicBezTo>
                          <a:pt x="332452" y="152143"/>
                          <a:pt x="332655" y="151418"/>
                          <a:pt x="332764" y="150676"/>
                        </a:cubicBezTo>
                        <a:cubicBezTo>
                          <a:pt x="332808" y="150417"/>
                          <a:pt x="332851" y="150159"/>
                          <a:pt x="332895" y="149856"/>
                        </a:cubicBezTo>
                        <a:lnTo>
                          <a:pt x="332895" y="149382"/>
                        </a:lnTo>
                        <a:cubicBezTo>
                          <a:pt x="332808" y="143038"/>
                          <a:pt x="324560" y="137859"/>
                          <a:pt x="314498" y="137859"/>
                        </a:cubicBezTo>
                        <a:lnTo>
                          <a:pt x="314066" y="137859"/>
                        </a:lnTo>
                        <a:cubicBezTo>
                          <a:pt x="312900" y="137903"/>
                          <a:pt x="311778" y="137989"/>
                          <a:pt x="310655" y="138119"/>
                        </a:cubicBezTo>
                        <a:lnTo>
                          <a:pt x="309359" y="138378"/>
                        </a:lnTo>
                        <a:cubicBezTo>
                          <a:pt x="308703" y="138465"/>
                          <a:pt x="308055" y="138595"/>
                          <a:pt x="307416" y="138766"/>
                        </a:cubicBezTo>
                        <a:cubicBezTo>
                          <a:pt x="306941" y="138895"/>
                          <a:pt x="306466" y="139025"/>
                          <a:pt x="305991" y="139197"/>
                        </a:cubicBezTo>
                        <a:cubicBezTo>
                          <a:pt x="305429" y="139370"/>
                          <a:pt x="304868" y="139542"/>
                          <a:pt x="304350" y="139758"/>
                        </a:cubicBezTo>
                        <a:cubicBezTo>
                          <a:pt x="303918" y="139930"/>
                          <a:pt x="303529" y="140146"/>
                          <a:pt x="303097" y="140319"/>
                        </a:cubicBezTo>
                        <a:cubicBezTo>
                          <a:pt x="302418" y="140630"/>
                          <a:pt x="301755" y="140976"/>
                          <a:pt x="301111" y="141355"/>
                        </a:cubicBezTo>
                        <a:lnTo>
                          <a:pt x="300031" y="142088"/>
                        </a:lnTo>
                        <a:lnTo>
                          <a:pt x="252787" y="95137"/>
                        </a:lnTo>
                        <a:lnTo>
                          <a:pt x="252529" y="95223"/>
                        </a:lnTo>
                        <a:lnTo>
                          <a:pt x="251665" y="93929"/>
                        </a:lnTo>
                        <a:lnTo>
                          <a:pt x="251622" y="93885"/>
                        </a:lnTo>
                        <a:lnTo>
                          <a:pt x="251536" y="93713"/>
                        </a:lnTo>
                        <a:lnTo>
                          <a:pt x="250974" y="92850"/>
                        </a:lnTo>
                        <a:lnTo>
                          <a:pt x="242424" y="89570"/>
                        </a:lnTo>
                        <a:lnTo>
                          <a:pt x="241992" y="89398"/>
                        </a:lnTo>
                        <a:lnTo>
                          <a:pt x="239271" y="88319"/>
                        </a:lnTo>
                        <a:lnTo>
                          <a:pt x="224718" y="148821"/>
                        </a:lnTo>
                        <a:cubicBezTo>
                          <a:pt x="226380" y="152019"/>
                          <a:pt x="227240" y="155573"/>
                          <a:pt x="227223" y="159177"/>
                        </a:cubicBezTo>
                        <a:lnTo>
                          <a:pt x="227223" y="182913"/>
                        </a:lnTo>
                        <a:lnTo>
                          <a:pt x="239746" y="182913"/>
                        </a:lnTo>
                        <a:lnTo>
                          <a:pt x="243935" y="138248"/>
                        </a:lnTo>
                        <a:lnTo>
                          <a:pt x="296965" y="178208"/>
                        </a:lnTo>
                        <a:cubicBezTo>
                          <a:pt x="299431" y="176177"/>
                          <a:pt x="302239" y="174600"/>
                          <a:pt x="305257" y="173548"/>
                        </a:cubicBezTo>
                        <a:cubicBezTo>
                          <a:pt x="305947" y="173289"/>
                          <a:pt x="306681" y="173073"/>
                          <a:pt x="307416" y="172857"/>
                        </a:cubicBezTo>
                        <a:lnTo>
                          <a:pt x="307416" y="164011"/>
                        </a:lnTo>
                        <a:cubicBezTo>
                          <a:pt x="306034" y="163712"/>
                          <a:pt x="304677" y="163307"/>
                          <a:pt x="303357" y="162802"/>
                        </a:cubicBezTo>
                        <a:lnTo>
                          <a:pt x="283362" y="162802"/>
                        </a:lnTo>
                        <a:cubicBezTo>
                          <a:pt x="280334" y="162802"/>
                          <a:pt x="277878" y="160349"/>
                          <a:pt x="277878" y="157322"/>
                        </a:cubicBezTo>
                        <a:cubicBezTo>
                          <a:pt x="277878" y="154295"/>
                          <a:pt x="280334" y="151842"/>
                          <a:pt x="283362" y="151842"/>
                        </a:cubicBezTo>
                        <a:lnTo>
                          <a:pt x="297700" y="152100"/>
                        </a:lnTo>
                        <a:cubicBezTo>
                          <a:pt x="297428" y="151382"/>
                          <a:pt x="297281" y="150623"/>
                          <a:pt x="297268" y="149856"/>
                        </a:cubicBezTo>
                        <a:lnTo>
                          <a:pt x="297268" y="149770"/>
                        </a:lnTo>
                        <a:cubicBezTo>
                          <a:pt x="297570" y="146801"/>
                          <a:pt x="299336" y="144178"/>
                          <a:pt x="301974" y="142779"/>
                        </a:cubicBezTo>
                        <a:cubicBezTo>
                          <a:pt x="305648" y="140610"/>
                          <a:pt x="309842" y="139477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11" y="143944"/>
                          <a:pt x="331253" y="149425"/>
                        </a:cubicBezTo>
                        <a:cubicBezTo>
                          <a:pt x="330980" y="152427"/>
                          <a:pt x="329210" y="155088"/>
                          <a:pt x="326546" y="156502"/>
                        </a:cubicBezTo>
                        <a:cubicBezTo>
                          <a:pt x="322871" y="158662"/>
                          <a:pt x="318676" y="159781"/>
                          <a:pt x="314412" y="159738"/>
                        </a:cubicBezTo>
                        <a:lnTo>
                          <a:pt x="314023" y="159782"/>
                        </a:lnTo>
                        <a:cubicBezTo>
                          <a:pt x="309051" y="159966"/>
                          <a:pt x="304169" y="158426"/>
                          <a:pt x="300203" y="155423"/>
                        </a:cubicBezTo>
                        <a:lnTo>
                          <a:pt x="283319" y="155122"/>
                        </a:lnTo>
                        <a:cubicBezTo>
                          <a:pt x="282103" y="155134"/>
                          <a:pt x="281127" y="156129"/>
                          <a:pt x="281139" y="157344"/>
                        </a:cubicBezTo>
                        <a:cubicBezTo>
                          <a:pt x="281151" y="158559"/>
                          <a:pt x="282146" y="159534"/>
                          <a:pt x="283362" y="159522"/>
                        </a:cubicBezTo>
                        <a:lnTo>
                          <a:pt x="304263" y="159653"/>
                        </a:lnTo>
                        <a:cubicBezTo>
                          <a:pt x="305896" y="160285"/>
                          <a:pt x="307589" y="160748"/>
                          <a:pt x="309316" y="161034"/>
                        </a:cubicBezTo>
                        <a:lnTo>
                          <a:pt x="310697" y="161248"/>
                        </a:lnTo>
                        <a:lnTo>
                          <a:pt x="310697" y="175533"/>
                        </a:lnTo>
                        <a:lnTo>
                          <a:pt x="309402" y="175792"/>
                        </a:lnTo>
                        <a:cubicBezTo>
                          <a:pt x="308358" y="175994"/>
                          <a:pt x="307332" y="176282"/>
                          <a:pt x="306336" y="176654"/>
                        </a:cubicBezTo>
                        <a:cubicBezTo>
                          <a:pt x="302690" y="177929"/>
                          <a:pt x="299413" y="180078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4"/>
                        </a:lnTo>
                        <a:cubicBezTo>
                          <a:pt x="330822" y="181920"/>
                          <a:pt x="330303" y="181531"/>
                          <a:pt x="329785" y="181100"/>
                        </a:cubicBezTo>
                        <a:cubicBezTo>
                          <a:pt x="329388" y="180717"/>
                          <a:pt x="328970" y="180357"/>
                          <a:pt x="328533" y="180021"/>
                        </a:cubicBezTo>
                        <a:cubicBezTo>
                          <a:pt x="327972" y="179633"/>
                          <a:pt x="327367" y="179288"/>
                          <a:pt x="326806" y="178899"/>
                        </a:cubicBezTo>
                        <a:cubicBezTo>
                          <a:pt x="326374" y="178640"/>
                          <a:pt x="325941" y="178338"/>
                          <a:pt x="325510" y="178079"/>
                        </a:cubicBezTo>
                        <a:cubicBezTo>
                          <a:pt x="324540" y="177595"/>
                          <a:pt x="323545" y="177164"/>
                          <a:pt x="322530" y="176785"/>
                        </a:cubicBezTo>
                        <a:lnTo>
                          <a:pt x="322185" y="176654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2"/>
                        </a:cubicBezTo>
                        <a:lnTo>
                          <a:pt x="317823" y="175533"/>
                        </a:lnTo>
                        <a:lnTo>
                          <a:pt x="317823" y="161163"/>
                        </a:lnTo>
                        <a:lnTo>
                          <a:pt x="319162" y="160904"/>
                        </a:lnTo>
                        <a:cubicBezTo>
                          <a:pt x="319723" y="160774"/>
                          <a:pt x="320285" y="160645"/>
                          <a:pt x="320802" y="160515"/>
                        </a:cubicBezTo>
                        <a:cubicBezTo>
                          <a:pt x="321607" y="160331"/>
                          <a:pt x="322400" y="160101"/>
                          <a:pt x="323178" y="159825"/>
                        </a:cubicBezTo>
                        <a:cubicBezTo>
                          <a:pt x="323400" y="159773"/>
                          <a:pt x="323617" y="159701"/>
                          <a:pt x="323825" y="159609"/>
                        </a:cubicBezTo>
                        <a:lnTo>
                          <a:pt x="324387" y="159522"/>
                        </a:lnTo>
                        <a:lnTo>
                          <a:pt x="345158" y="159522"/>
                        </a:lnTo>
                        <a:cubicBezTo>
                          <a:pt x="346372" y="159518"/>
                          <a:pt x="347356" y="158536"/>
                          <a:pt x="347361" y="157322"/>
                        </a:cubicBezTo>
                        <a:close/>
                        <a:moveTo>
                          <a:pt x="324775" y="153740"/>
                        </a:moveTo>
                        <a:cubicBezTo>
                          <a:pt x="325769" y="153136"/>
                          <a:pt x="328014" y="151496"/>
                          <a:pt x="327972" y="149468"/>
                        </a:cubicBezTo>
                        <a:cubicBezTo>
                          <a:pt x="327928" y="146318"/>
                          <a:pt x="322185" y="142779"/>
                          <a:pt x="314498" y="142779"/>
                        </a:cubicBezTo>
                        <a:lnTo>
                          <a:pt x="314152" y="142779"/>
                        </a:lnTo>
                        <a:cubicBezTo>
                          <a:pt x="310499" y="142759"/>
                          <a:pt x="306907" y="143713"/>
                          <a:pt x="303745" y="145541"/>
                        </a:cubicBezTo>
                        <a:cubicBezTo>
                          <a:pt x="302795" y="146145"/>
                          <a:pt x="300507" y="147785"/>
                          <a:pt x="300550" y="149814"/>
                        </a:cubicBezTo>
                        <a:cubicBezTo>
                          <a:pt x="300592" y="152963"/>
                          <a:pt x="306336" y="156459"/>
                          <a:pt x="314023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8" y="182054"/>
                          <a:pt x="293810" y="181233"/>
                          <a:pt x="294547" y="180453"/>
                        </a:cubicBezTo>
                        <a:lnTo>
                          <a:pt x="246656" y="144419"/>
                        </a:lnTo>
                        <a:lnTo>
                          <a:pt x="243029" y="182913"/>
                        </a:lnTo>
                        <a:close/>
                        <a:moveTo>
                          <a:pt x="221220" y="149295"/>
                        </a:moveTo>
                        <a:lnTo>
                          <a:pt x="236205" y="87024"/>
                        </a:lnTo>
                        <a:lnTo>
                          <a:pt x="230030" y="84522"/>
                        </a:lnTo>
                        <a:lnTo>
                          <a:pt x="215736" y="143987"/>
                        </a:lnTo>
                        <a:lnTo>
                          <a:pt x="214095" y="143470"/>
                        </a:lnTo>
                        <a:cubicBezTo>
                          <a:pt x="213071" y="143168"/>
                          <a:pt x="212010" y="143007"/>
                          <a:pt x="210942" y="142995"/>
                        </a:cubicBezTo>
                        <a:lnTo>
                          <a:pt x="169529" y="142995"/>
                        </a:lnTo>
                        <a:lnTo>
                          <a:pt x="155192" y="83270"/>
                        </a:lnTo>
                        <a:lnTo>
                          <a:pt x="148930" y="85385"/>
                        </a:lnTo>
                        <a:lnTo>
                          <a:pt x="163440" y="145714"/>
                        </a:lnTo>
                        <a:lnTo>
                          <a:pt x="162749" y="146361"/>
                        </a:lnTo>
                        <a:cubicBezTo>
                          <a:pt x="159416" y="149785"/>
                          <a:pt x="157596" y="154402"/>
                          <a:pt x="157697" y="159177"/>
                        </a:cubicBezTo>
                        <a:lnTo>
                          <a:pt x="157697" y="182913"/>
                        </a:lnTo>
                        <a:lnTo>
                          <a:pt x="223941" y="182913"/>
                        </a:lnTo>
                        <a:lnTo>
                          <a:pt x="223941" y="159177"/>
                        </a:lnTo>
                        <a:cubicBezTo>
                          <a:pt x="223965" y="155918"/>
                          <a:pt x="223147" y="152707"/>
                          <a:pt x="221565" y="149856"/>
                        </a:cubicBezTo>
                        <a:close/>
                        <a:moveTo>
                          <a:pt x="213360" y="139930"/>
                        </a:moveTo>
                        <a:lnTo>
                          <a:pt x="226920" y="83486"/>
                        </a:lnTo>
                        <a:lnTo>
                          <a:pt x="219968" y="80422"/>
                        </a:lnTo>
                        <a:lnTo>
                          <a:pt x="216470" y="78998"/>
                        </a:lnTo>
                        <a:lnTo>
                          <a:pt x="199066" y="99323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8"/>
                        </a:lnTo>
                        <a:lnTo>
                          <a:pt x="158302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3"/>
                          <a:pt x="213360" y="139931"/>
                        </a:cubicBezTo>
                        <a:close/>
                        <a:moveTo>
                          <a:pt x="220615" y="45165"/>
                        </a:moveTo>
                        <a:cubicBezTo>
                          <a:pt x="220580" y="44836"/>
                          <a:pt x="220566" y="44504"/>
                          <a:pt x="220573" y="44173"/>
                        </a:cubicBezTo>
                        <a:lnTo>
                          <a:pt x="219968" y="42403"/>
                        </a:lnTo>
                        <a:cubicBezTo>
                          <a:pt x="219932" y="42248"/>
                          <a:pt x="219918" y="42088"/>
                          <a:pt x="219925" y="41928"/>
                        </a:cubicBezTo>
                        <a:lnTo>
                          <a:pt x="219796" y="41626"/>
                        </a:lnTo>
                        <a:lnTo>
                          <a:pt x="219796" y="36491"/>
                        </a:lnTo>
                        <a:cubicBezTo>
                          <a:pt x="221510" y="21762"/>
                          <a:pt x="210951" y="8433"/>
                          <a:pt x="196212" y="6720"/>
                        </a:cubicBezTo>
                        <a:cubicBezTo>
                          <a:pt x="181472" y="5007"/>
                          <a:pt x="168134" y="15559"/>
                          <a:pt x="166420" y="30288"/>
                        </a:cubicBezTo>
                        <a:cubicBezTo>
                          <a:pt x="166180" y="32349"/>
                          <a:pt x="166180" y="34430"/>
                          <a:pt x="166420" y="36491"/>
                        </a:cubicBezTo>
                        <a:lnTo>
                          <a:pt x="166420" y="40030"/>
                        </a:lnTo>
                        <a:cubicBezTo>
                          <a:pt x="166397" y="40249"/>
                          <a:pt x="166354" y="40466"/>
                          <a:pt x="166291" y="40677"/>
                        </a:cubicBezTo>
                        <a:lnTo>
                          <a:pt x="166247" y="41109"/>
                        </a:lnTo>
                        <a:lnTo>
                          <a:pt x="166117" y="41411"/>
                        </a:lnTo>
                        <a:lnTo>
                          <a:pt x="164865" y="44086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6" y="46633"/>
                          <a:pt x="167413" y="47755"/>
                          <a:pt x="168276" y="48877"/>
                        </a:cubicBezTo>
                        <a:lnTo>
                          <a:pt x="168709" y="48877"/>
                        </a:lnTo>
                        <a:lnTo>
                          <a:pt x="168709" y="49437"/>
                        </a:lnTo>
                        <a:cubicBezTo>
                          <a:pt x="170842" y="52697"/>
                          <a:pt x="173497" y="55584"/>
                          <a:pt x="176568" y="57982"/>
                        </a:cubicBezTo>
                        <a:cubicBezTo>
                          <a:pt x="181142" y="59885"/>
                          <a:pt x="186089" y="60726"/>
                          <a:pt x="191035" y="60441"/>
                        </a:cubicBezTo>
                        <a:cubicBezTo>
                          <a:pt x="196779" y="60578"/>
                          <a:pt x="202504" y="59731"/>
                          <a:pt x="207963" y="57938"/>
                        </a:cubicBezTo>
                        <a:cubicBezTo>
                          <a:pt x="212807" y="54349"/>
                          <a:pt x="217073" y="50041"/>
                          <a:pt x="220615" y="45165"/>
                        </a:cubicBezTo>
                        <a:close/>
                        <a:moveTo>
                          <a:pt x="198851" y="94533"/>
                        </a:moveTo>
                        <a:lnTo>
                          <a:pt x="213231" y="77703"/>
                        </a:lnTo>
                        <a:lnTo>
                          <a:pt x="212886" y="77530"/>
                        </a:lnTo>
                        <a:lnTo>
                          <a:pt x="212842" y="77530"/>
                        </a:lnTo>
                        <a:lnTo>
                          <a:pt x="212368" y="77358"/>
                        </a:lnTo>
                        <a:cubicBezTo>
                          <a:pt x="208439" y="84154"/>
                          <a:pt x="201483" y="88649"/>
                          <a:pt x="193669" y="89441"/>
                        </a:cubicBezTo>
                        <a:close/>
                        <a:moveTo>
                          <a:pt x="211245" y="72914"/>
                        </a:moveTo>
                        <a:cubicBezTo>
                          <a:pt x="214176" y="67374"/>
                          <a:pt x="215939" y="61294"/>
                          <a:pt x="216427" y="55047"/>
                        </a:cubicBezTo>
                        <a:cubicBezTo>
                          <a:pt x="214402" y="57421"/>
                          <a:pt x="211975" y="59423"/>
                          <a:pt x="209258" y="60959"/>
                        </a:cubicBezTo>
                        <a:cubicBezTo>
                          <a:pt x="203394" y="62946"/>
                          <a:pt x="197225" y="63881"/>
                          <a:pt x="191035" y="63721"/>
                        </a:cubicBezTo>
                        <a:cubicBezTo>
                          <a:pt x="185536" y="63951"/>
                          <a:pt x="180054" y="62979"/>
                          <a:pt x="174970" y="60873"/>
                        </a:cubicBezTo>
                        <a:cubicBezTo>
                          <a:pt x="172695" y="59318"/>
                          <a:pt x="170683" y="57410"/>
                          <a:pt x="169010" y="55220"/>
                        </a:cubicBezTo>
                        <a:cubicBezTo>
                          <a:pt x="169551" y="61375"/>
                          <a:pt x="171313" y="67360"/>
                          <a:pt x="174193" y="72827"/>
                        </a:cubicBezTo>
                        <a:cubicBezTo>
                          <a:pt x="174280" y="72956"/>
                          <a:pt x="174236" y="73043"/>
                          <a:pt x="174280" y="73172"/>
                        </a:cubicBezTo>
                        <a:cubicBezTo>
                          <a:pt x="177883" y="83353"/>
                          <a:pt x="189064" y="88687"/>
                          <a:pt x="199252" y="85085"/>
                        </a:cubicBezTo>
                        <a:cubicBezTo>
                          <a:pt x="204807" y="83122"/>
                          <a:pt x="209180" y="78761"/>
                          <a:pt x="211158" y="73215"/>
                        </a:cubicBezTo>
                        <a:cubicBezTo>
                          <a:pt x="211202" y="73128"/>
                          <a:pt x="211158" y="72999"/>
                          <a:pt x="211245" y="72914"/>
                        </a:cubicBezTo>
                        <a:close/>
                        <a:moveTo>
                          <a:pt x="185119" y="95310"/>
                        </a:moveTo>
                        <a:lnTo>
                          <a:pt x="191812" y="89441"/>
                        </a:lnTo>
                        <a:cubicBezTo>
                          <a:pt x="183964" y="88651"/>
                          <a:pt x="176982" y="84117"/>
                          <a:pt x="173070" y="77272"/>
                        </a:cubicBezTo>
                        <a:lnTo>
                          <a:pt x="171688" y="77746"/>
                        </a:lnTo>
                        <a:close/>
                        <a:moveTo>
                          <a:pt x="159813" y="144677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3"/>
                        </a:lnTo>
                        <a:lnTo>
                          <a:pt x="114426" y="109723"/>
                        </a:lnTo>
                        <a:cubicBezTo>
                          <a:pt x="117455" y="109723"/>
                          <a:pt x="119911" y="112177"/>
                          <a:pt x="119911" y="115204"/>
                        </a:cubicBezTo>
                        <a:cubicBezTo>
                          <a:pt x="119911" y="118231"/>
                          <a:pt x="117455" y="120685"/>
                          <a:pt x="114426" y="120685"/>
                        </a:cubicBezTo>
                        <a:lnTo>
                          <a:pt x="96979" y="120771"/>
                        </a:lnTo>
                        <a:cubicBezTo>
                          <a:pt x="94924" y="122019"/>
                          <a:pt x="92698" y="122964"/>
                          <a:pt x="90372" y="123575"/>
                        </a:cubicBezTo>
                        <a:lnTo>
                          <a:pt x="90372" y="144074"/>
                        </a:lnTo>
                        <a:cubicBezTo>
                          <a:pt x="95900" y="142650"/>
                          <a:pt x="112699" y="137040"/>
                          <a:pt x="128504" y="130696"/>
                        </a:cubicBezTo>
                        <a:cubicBezTo>
                          <a:pt x="130525" y="129695"/>
                          <a:pt x="132891" y="129664"/>
                          <a:pt x="134938" y="130609"/>
                        </a:cubicBezTo>
                        <a:cubicBezTo>
                          <a:pt x="136469" y="131407"/>
                          <a:pt x="137584" y="132821"/>
                          <a:pt x="138005" y="134494"/>
                        </a:cubicBezTo>
                        <a:lnTo>
                          <a:pt x="142108" y="182913"/>
                        </a:lnTo>
                        <a:lnTo>
                          <a:pt x="154415" y="182913"/>
                        </a:lnTo>
                        <a:lnTo>
                          <a:pt x="154415" y="159177"/>
                        </a:lnTo>
                        <a:cubicBezTo>
                          <a:pt x="154328" y="153838"/>
                          <a:pt x="156256" y="148662"/>
                          <a:pt x="159813" y="144677"/>
                        </a:cubicBezTo>
                        <a:close/>
                        <a:moveTo>
                          <a:pt x="138825" y="182913"/>
                        </a:moveTo>
                        <a:lnTo>
                          <a:pt x="134766" y="135054"/>
                        </a:lnTo>
                        <a:cubicBezTo>
                          <a:pt x="134503" y="134390"/>
                          <a:pt x="134013" y="133840"/>
                          <a:pt x="133383" y="133501"/>
                        </a:cubicBezTo>
                        <a:cubicBezTo>
                          <a:pt x="132176" y="133081"/>
                          <a:pt x="130850" y="133174"/>
                          <a:pt x="129714" y="133760"/>
                        </a:cubicBezTo>
                        <a:cubicBezTo>
                          <a:pt x="116886" y="138974"/>
                          <a:pt x="103798" y="143525"/>
                          <a:pt x="90503" y="147396"/>
                        </a:cubicBezTo>
                        <a:lnTo>
                          <a:pt x="90372" y="146792"/>
                        </a:lnTo>
                        <a:lnTo>
                          <a:pt x="90372" y="171390"/>
                        </a:lnTo>
                        <a:cubicBezTo>
                          <a:pt x="91106" y="171606"/>
                          <a:pt x="91840" y="171822"/>
                          <a:pt x="92575" y="172081"/>
                        </a:cubicBezTo>
                        <a:cubicBezTo>
                          <a:pt x="98233" y="174081"/>
                          <a:pt x="103075" y="177887"/>
                          <a:pt x="106350" y="182913"/>
                        </a:cubicBezTo>
                        <a:close/>
                        <a:moveTo>
                          <a:pt x="116628" y="115203"/>
                        </a:moveTo>
                        <a:cubicBezTo>
                          <a:pt x="116623" y="113990"/>
                          <a:pt x="115640" y="113008"/>
                          <a:pt x="114426" y="113003"/>
                        </a:cubicBezTo>
                        <a:lnTo>
                          <a:pt x="100176" y="113003"/>
                        </a:lnTo>
                        <a:lnTo>
                          <a:pt x="100564" y="111061"/>
                        </a:lnTo>
                        <a:cubicBezTo>
                          <a:pt x="100677" y="110536"/>
                          <a:pt x="100735" y="110001"/>
                          <a:pt x="100737" y="109465"/>
                        </a:cubicBezTo>
                        <a:cubicBezTo>
                          <a:pt x="100736" y="109101"/>
                          <a:pt x="100693" y="108739"/>
                          <a:pt x="100607" y="108385"/>
                        </a:cubicBezTo>
                        <a:cubicBezTo>
                          <a:pt x="99657" y="102430"/>
                          <a:pt x="91798" y="97942"/>
                          <a:pt x="82298" y="97942"/>
                        </a:cubicBezTo>
                        <a:lnTo>
                          <a:pt x="81909" y="97986"/>
                        </a:lnTo>
                        <a:cubicBezTo>
                          <a:pt x="81114" y="97998"/>
                          <a:pt x="80321" y="98056"/>
                          <a:pt x="79533" y="98158"/>
                        </a:cubicBezTo>
                        <a:cubicBezTo>
                          <a:pt x="79114" y="98145"/>
                          <a:pt x="78695" y="98174"/>
                          <a:pt x="78281" y="98244"/>
                        </a:cubicBezTo>
                        <a:cubicBezTo>
                          <a:pt x="75112" y="98625"/>
                          <a:pt x="72054" y="99653"/>
                          <a:pt x="69299" y="101266"/>
                        </a:cubicBezTo>
                        <a:cubicBezTo>
                          <a:pt x="69170" y="101351"/>
                          <a:pt x="69039" y="101395"/>
                          <a:pt x="68910" y="101480"/>
                        </a:cubicBezTo>
                        <a:cubicBezTo>
                          <a:pt x="66251" y="102938"/>
                          <a:pt x="64325" y="105443"/>
                          <a:pt x="63599" y="108385"/>
                        </a:cubicBezTo>
                        <a:cubicBezTo>
                          <a:pt x="63484" y="108910"/>
                          <a:pt x="63426" y="109445"/>
                          <a:pt x="63426" y="109982"/>
                        </a:cubicBezTo>
                        <a:cubicBezTo>
                          <a:pt x="63433" y="110358"/>
                          <a:pt x="63462" y="110732"/>
                          <a:pt x="63512" y="111104"/>
                        </a:cubicBezTo>
                        <a:lnTo>
                          <a:pt x="63857" y="113003"/>
                        </a:lnTo>
                        <a:lnTo>
                          <a:pt x="52629" y="113003"/>
                        </a:lnTo>
                        <a:cubicBezTo>
                          <a:pt x="51413" y="113003"/>
                          <a:pt x="50427" y="113988"/>
                          <a:pt x="50427" y="115204"/>
                        </a:cubicBezTo>
                        <a:cubicBezTo>
                          <a:pt x="50427" y="116419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6" y="117663"/>
                        </a:lnTo>
                        <a:cubicBezTo>
                          <a:pt x="68392" y="117837"/>
                          <a:pt x="68607" y="117923"/>
                          <a:pt x="68781" y="118052"/>
                        </a:cubicBezTo>
                        <a:cubicBezTo>
                          <a:pt x="69674" y="118618"/>
                          <a:pt x="70613" y="119109"/>
                          <a:pt x="71588" y="119520"/>
                        </a:cubicBezTo>
                        <a:cubicBezTo>
                          <a:pt x="71691" y="119554"/>
                          <a:pt x="71793" y="119598"/>
                          <a:pt x="71889" y="119649"/>
                        </a:cubicBezTo>
                        <a:cubicBezTo>
                          <a:pt x="73026" y="120098"/>
                          <a:pt x="74196" y="120458"/>
                          <a:pt x="75388" y="120727"/>
                        </a:cubicBezTo>
                        <a:cubicBezTo>
                          <a:pt x="75690" y="120814"/>
                          <a:pt x="75949" y="120857"/>
                          <a:pt x="76251" y="120943"/>
                        </a:cubicBezTo>
                        <a:cubicBezTo>
                          <a:pt x="76510" y="120987"/>
                          <a:pt x="76770" y="121030"/>
                          <a:pt x="77072" y="121073"/>
                        </a:cubicBezTo>
                        <a:cubicBezTo>
                          <a:pt x="77547" y="121159"/>
                          <a:pt x="78022" y="121246"/>
                          <a:pt x="78540" y="121288"/>
                        </a:cubicBezTo>
                        <a:lnTo>
                          <a:pt x="79965" y="121461"/>
                        </a:lnTo>
                        <a:lnTo>
                          <a:pt x="79965" y="174022"/>
                        </a:lnTo>
                        <a:lnTo>
                          <a:pt x="78670" y="174325"/>
                        </a:lnTo>
                        <a:cubicBezTo>
                          <a:pt x="77656" y="174517"/>
                          <a:pt x="76659" y="174791"/>
                          <a:pt x="75690" y="175144"/>
                        </a:cubicBezTo>
                        <a:cubicBezTo>
                          <a:pt x="75642" y="175139"/>
                          <a:pt x="75595" y="175154"/>
                          <a:pt x="75560" y="175188"/>
                        </a:cubicBezTo>
                        <a:lnTo>
                          <a:pt x="75431" y="175231"/>
                        </a:lnTo>
                        <a:cubicBezTo>
                          <a:pt x="74219" y="175657"/>
                          <a:pt x="73048" y="176191"/>
                          <a:pt x="71933" y="176828"/>
                        </a:cubicBezTo>
                        <a:cubicBezTo>
                          <a:pt x="71457" y="177086"/>
                          <a:pt x="70983" y="177475"/>
                          <a:pt x="70507" y="177777"/>
                        </a:cubicBezTo>
                        <a:cubicBezTo>
                          <a:pt x="69860" y="178208"/>
                          <a:pt x="69212" y="178597"/>
                          <a:pt x="68651" y="179028"/>
                        </a:cubicBezTo>
                        <a:cubicBezTo>
                          <a:pt x="68133" y="179417"/>
                          <a:pt x="67744" y="179891"/>
                          <a:pt x="67268" y="180323"/>
                        </a:cubicBezTo>
                        <a:cubicBezTo>
                          <a:pt x="66719" y="180793"/>
                          <a:pt x="66200" y="181297"/>
                          <a:pt x="65715" y="181833"/>
                        </a:cubicBezTo>
                        <a:cubicBezTo>
                          <a:pt x="65412" y="182178"/>
                          <a:pt x="65153" y="182566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0"/>
                          <a:pt x="95704" y="176679"/>
                          <a:pt x="91453" y="175187"/>
                        </a:cubicBezTo>
                        <a:cubicBezTo>
                          <a:pt x="90456" y="174815"/>
                          <a:pt x="89431" y="174526"/>
                          <a:pt x="88386" y="174325"/>
                        </a:cubicBezTo>
                        <a:lnTo>
                          <a:pt x="87090" y="174022"/>
                        </a:lnTo>
                        <a:lnTo>
                          <a:pt x="87090" y="121030"/>
                        </a:lnTo>
                        <a:lnTo>
                          <a:pt x="88343" y="120727"/>
                        </a:lnTo>
                        <a:cubicBezTo>
                          <a:pt x="90762" y="120192"/>
                          <a:pt x="93080" y="119275"/>
                          <a:pt x="95209" y="118009"/>
                        </a:cubicBezTo>
                        <a:lnTo>
                          <a:pt x="96072" y="117405"/>
                        </a:lnTo>
                        <a:lnTo>
                          <a:pt x="114426" y="117405"/>
                        </a:lnTo>
                        <a:cubicBezTo>
                          <a:pt x="115640" y="117400"/>
                          <a:pt x="116623" y="116417"/>
                          <a:pt x="116628" y="11520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89" name="Google Shape;3289;g202bce14778_1_0"/>
                  <p:cNvSpPr/>
                  <p:nvPr/>
                </p:nvSpPr>
                <p:spPr>
                  <a:xfrm>
                    <a:off x="5030321" y="2947048"/>
                    <a:ext cx="34028" cy="20283"/>
                  </a:xfrm>
                  <a:custGeom>
                    <a:rect b="b" l="l" r="r" t="t"/>
                    <a:pathLst>
                      <a:path extrusionOk="0" h="20283" w="34028">
                        <a:moveTo>
                          <a:pt x="34362" y="9906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4"/>
                        </a:cubicBezTo>
                        <a:lnTo>
                          <a:pt x="17089" y="20264"/>
                        </a:lnTo>
                        <a:cubicBezTo>
                          <a:pt x="7934" y="20264"/>
                          <a:pt x="421" y="15819"/>
                          <a:pt x="334" y="10338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6"/>
                          <a:pt x="12954" y="-24"/>
                          <a:pt x="17218" y="24"/>
                        </a:cubicBezTo>
                        <a:lnTo>
                          <a:pt x="17565" y="-19"/>
                        </a:lnTo>
                        <a:cubicBezTo>
                          <a:pt x="26762" y="-19"/>
                          <a:pt x="34277" y="4426"/>
                          <a:pt x="34362" y="9906"/>
                        </a:cubicBezTo>
                        <a:close/>
                        <a:moveTo>
                          <a:pt x="27843" y="14223"/>
                        </a:moveTo>
                        <a:cubicBezTo>
                          <a:pt x="28835" y="13618"/>
                          <a:pt x="31081" y="11978"/>
                          <a:pt x="31081" y="9950"/>
                        </a:cubicBezTo>
                        <a:cubicBezTo>
                          <a:pt x="31038" y="6800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5"/>
                          <a:pt x="9983" y="4185"/>
                          <a:pt x="6811" y="6023"/>
                        </a:cubicBezTo>
                        <a:cubicBezTo>
                          <a:pt x="5861" y="6628"/>
                          <a:pt x="3573" y="8310"/>
                          <a:pt x="3616" y="10295"/>
                        </a:cubicBezTo>
                        <a:cubicBezTo>
                          <a:pt x="3659" y="13446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6"/>
                          <a:pt x="24685" y="16062"/>
                          <a:pt x="27843" y="1422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290" name="Google Shape;3290;g202bce14778_1_0"/>
              <p:cNvGrpSpPr/>
              <p:nvPr/>
            </p:nvGrpSpPr>
            <p:grpSpPr>
              <a:xfrm>
                <a:off x="6412511" y="4122187"/>
                <a:ext cx="561040" cy="377073"/>
                <a:chOff x="5723061" y="4582192"/>
                <a:chExt cx="561040" cy="377073"/>
              </a:xfrm>
            </p:grpSpPr>
            <p:grpSp>
              <p:nvGrpSpPr>
                <p:cNvPr id="3291" name="Google Shape;3291;g202bce14778_1_0"/>
                <p:cNvGrpSpPr/>
                <p:nvPr/>
              </p:nvGrpSpPr>
              <p:grpSpPr>
                <a:xfrm>
                  <a:off x="5771378" y="4591613"/>
                  <a:ext cx="472272" cy="352929"/>
                  <a:chOff x="4998402" y="3162440"/>
                  <a:chExt cx="320728" cy="239680"/>
                </a:xfrm>
              </p:grpSpPr>
              <p:sp>
                <p:nvSpPr>
                  <p:cNvPr id="3292" name="Google Shape;3292;g202bce14778_1_0"/>
                  <p:cNvSpPr/>
                  <p:nvPr/>
                </p:nvSpPr>
                <p:spPr>
                  <a:xfrm>
                    <a:off x="4998402" y="3361125"/>
                    <a:ext cx="320728" cy="40995"/>
                  </a:xfrm>
                  <a:custGeom>
                    <a:rect b="b" l="l" r="r" t="t"/>
                    <a:pathLst>
                      <a:path extrusionOk="0" h="40995" w="320728">
                        <a:moveTo>
                          <a:pt x="0" y="0"/>
                        </a:moveTo>
                        <a:lnTo>
                          <a:pt x="320729" y="0"/>
                        </a:lnTo>
                        <a:lnTo>
                          <a:pt x="320729" y="40996"/>
                        </a:lnTo>
                        <a:lnTo>
                          <a:pt x="0" y="40996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93" name="Google Shape;3293;g202bce14778_1_0"/>
                  <p:cNvSpPr/>
                  <p:nvPr/>
                </p:nvSpPr>
                <p:spPr>
                  <a:xfrm>
                    <a:off x="5114135" y="3239171"/>
                    <a:ext cx="87275" cy="99642"/>
                  </a:xfrm>
                  <a:custGeom>
                    <a:rect b="b" l="l" r="r" t="t"/>
                    <a:pathLst>
                      <a:path extrusionOk="0" h="99642" w="87275">
                        <a:moveTo>
                          <a:pt x="87609" y="3736"/>
                        </a:moveTo>
                        <a:lnTo>
                          <a:pt x="72625" y="66007"/>
                        </a:lnTo>
                        <a:lnTo>
                          <a:pt x="72970" y="66568"/>
                        </a:lnTo>
                        <a:cubicBezTo>
                          <a:pt x="74551" y="69420"/>
                          <a:pt x="75369" y="72630"/>
                          <a:pt x="75344" y="75890"/>
                        </a:cubicBezTo>
                        <a:lnTo>
                          <a:pt x="75344" y="99624"/>
                        </a:lnTo>
                        <a:lnTo>
                          <a:pt x="9100" y="99624"/>
                        </a:lnTo>
                        <a:lnTo>
                          <a:pt x="9100" y="75889"/>
                        </a:lnTo>
                        <a:cubicBezTo>
                          <a:pt x="9000" y="71113"/>
                          <a:pt x="10820" y="66497"/>
                          <a:pt x="14153" y="63072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7"/>
                        </a:lnTo>
                        <a:lnTo>
                          <a:pt x="62347" y="59707"/>
                        </a:lnTo>
                        <a:cubicBezTo>
                          <a:pt x="63414" y="59720"/>
                          <a:pt x="64475" y="59879"/>
                          <a:pt x="65499" y="60181"/>
                        </a:cubicBezTo>
                        <a:lnTo>
                          <a:pt x="67140" y="60698"/>
                        </a:lnTo>
                        <a:lnTo>
                          <a:pt x="81433" y="1233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94" name="Google Shape;3294;g202bce14778_1_0"/>
                  <p:cNvSpPr/>
                  <p:nvPr/>
                </p:nvSpPr>
                <p:spPr>
                  <a:xfrm>
                    <a:off x="5130071" y="3162440"/>
                    <a:ext cx="55750" cy="53957"/>
                  </a:xfrm>
                  <a:custGeom>
                    <a:rect b="b" l="l" r="r" t="t"/>
                    <a:pathLst>
                      <a:path extrusionOk="0" h="53957" w="55750">
                        <a:moveTo>
                          <a:pt x="56041" y="37616"/>
                        </a:moveTo>
                        <a:cubicBezTo>
                          <a:pt x="56033" y="37947"/>
                          <a:pt x="56048" y="38279"/>
                          <a:pt x="56084" y="38608"/>
                        </a:cubicBezTo>
                        <a:cubicBezTo>
                          <a:pt x="52542" y="43485"/>
                          <a:pt x="48275" y="47793"/>
                          <a:pt x="43431" y="51382"/>
                        </a:cubicBezTo>
                        <a:cubicBezTo>
                          <a:pt x="37972" y="53175"/>
                          <a:pt x="32247" y="54021"/>
                          <a:pt x="26503" y="53884"/>
                        </a:cubicBezTo>
                        <a:cubicBezTo>
                          <a:pt x="21556" y="54168"/>
                          <a:pt x="16610" y="53327"/>
                          <a:pt x="12036" y="51424"/>
                        </a:cubicBezTo>
                        <a:cubicBezTo>
                          <a:pt x="8965" y="49027"/>
                          <a:pt x="6309" y="46140"/>
                          <a:pt x="4176" y="42880"/>
                        </a:cubicBezTo>
                        <a:lnTo>
                          <a:pt x="4176" y="42319"/>
                        </a:lnTo>
                        <a:lnTo>
                          <a:pt x="3745" y="42319"/>
                        </a:lnTo>
                        <a:cubicBezTo>
                          <a:pt x="2881" y="41197"/>
                          <a:pt x="2103" y="40075"/>
                          <a:pt x="1456" y="39126"/>
                        </a:cubicBezTo>
                        <a:lnTo>
                          <a:pt x="1413" y="39083"/>
                        </a:lnTo>
                        <a:cubicBezTo>
                          <a:pt x="1024" y="38522"/>
                          <a:pt x="679" y="37961"/>
                          <a:pt x="334" y="37529"/>
                        </a:cubicBezTo>
                        <a:lnTo>
                          <a:pt x="1586" y="34853"/>
                        </a:lnTo>
                        <a:lnTo>
                          <a:pt x="1715" y="34552"/>
                        </a:lnTo>
                        <a:lnTo>
                          <a:pt x="1758" y="34120"/>
                        </a:lnTo>
                        <a:cubicBezTo>
                          <a:pt x="1822" y="33909"/>
                          <a:pt x="1865" y="33692"/>
                          <a:pt x="1887" y="33473"/>
                        </a:cubicBezTo>
                        <a:lnTo>
                          <a:pt x="1887" y="29934"/>
                        </a:lnTo>
                        <a:cubicBezTo>
                          <a:pt x="173" y="15205"/>
                          <a:pt x="10732" y="1876"/>
                          <a:pt x="25472" y="163"/>
                        </a:cubicBezTo>
                        <a:cubicBezTo>
                          <a:pt x="40211" y="-1550"/>
                          <a:pt x="53549" y="9002"/>
                          <a:pt x="55263" y="23731"/>
                        </a:cubicBezTo>
                        <a:cubicBezTo>
                          <a:pt x="55503" y="25792"/>
                          <a:pt x="55503" y="27873"/>
                          <a:pt x="55263" y="29934"/>
                        </a:cubicBezTo>
                        <a:lnTo>
                          <a:pt x="55263" y="35069"/>
                        </a:lnTo>
                        <a:lnTo>
                          <a:pt x="55393" y="35372"/>
                        </a:lnTo>
                        <a:cubicBezTo>
                          <a:pt x="55387" y="35531"/>
                          <a:pt x="55401" y="35691"/>
                          <a:pt x="55436" y="35846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95" name="Google Shape;3295;g202bce14778_1_0"/>
                <p:cNvGrpSpPr/>
                <p:nvPr/>
              </p:nvGrpSpPr>
              <p:grpSpPr>
                <a:xfrm>
                  <a:off x="5723061" y="4582192"/>
                  <a:ext cx="561040" cy="377073"/>
                  <a:chOff x="4965588" y="3156037"/>
                  <a:chExt cx="381012" cy="256077"/>
                </a:xfrm>
              </p:grpSpPr>
              <p:sp>
                <p:nvSpPr>
                  <p:cNvPr id="3296" name="Google Shape;3296;g202bce14778_1_0"/>
                  <p:cNvSpPr/>
                  <p:nvPr/>
                </p:nvSpPr>
                <p:spPr>
                  <a:xfrm>
                    <a:off x="4965588" y="3156037"/>
                    <a:ext cx="381012" cy="256077"/>
                  </a:xfrm>
                  <a:custGeom>
                    <a:rect b="b" l="l" r="r" t="t"/>
                    <a:pathLst>
                      <a:path extrusionOk="0" h="256077" w="381012">
                        <a:moveTo>
                          <a:pt x="381347" y="182913"/>
                        </a:moveTo>
                        <a:lnTo>
                          <a:pt x="381347" y="201944"/>
                        </a:lnTo>
                        <a:cubicBezTo>
                          <a:pt x="381348" y="203754"/>
                          <a:pt x="379880" y="205222"/>
                          <a:pt x="378069" y="205223"/>
                        </a:cubicBezTo>
                        <a:cubicBezTo>
                          <a:pt x="378068" y="205223"/>
                          <a:pt x="378067" y="205223"/>
                          <a:pt x="378065" y="205223"/>
                        </a:cubicBezTo>
                        <a:lnTo>
                          <a:pt x="363814" y="205223"/>
                        </a:lnTo>
                        <a:lnTo>
                          <a:pt x="363814" y="247816"/>
                        </a:lnTo>
                        <a:cubicBezTo>
                          <a:pt x="364088" y="248336"/>
                          <a:pt x="364236" y="248912"/>
                          <a:pt x="364246" y="249499"/>
                        </a:cubicBezTo>
                        <a:lnTo>
                          <a:pt x="364246" y="252779"/>
                        </a:lnTo>
                        <a:cubicBezTo>
                          <a:pt x="364247" y="254589"/>
                          <a:pt x="362779" y="256058"/>
                          <a:pt x="360967" y="256059"/>
                        </a:cubicBezTo>
                        <a:cubicBezTo>
                          <a:pt x="360966" y="256059"/>
                          <a:pt x="360965" y="256059"/>
                          <a:pt x="360964" y="256059"/>
                        </a:cubicBezTo>
                        <a:lnTo>
                          <a:pt x="28273" y="256059"/>
                        </a:lnTo>
                        <a:cubicBezTo>
                          <a:pt x="26015" y="255182"/>
                          <a:pt x="24228" y="253397"/>
                          <a:pt x="23351" y="251139"/>
                        </a:cubicBezTo>
                        <a:lnTo>
                          <a:pt x="23351" y="205223"/>
                        </a:lnTo>
                        <a:lnTo>
                          <a:pt x="3616" y="205223"/>
                        </a:lnTo>
                        <a:cubicBezTo>
                          <a:pt x="1804" y="205224"/>
                          <a:pt x="335" y="203758"/>
                          <a:pt x="334" y="201948"/>
                        </a:cubicBezTo>
                        <a:cubicBezTo>
                          <a:pt x="334" y="201946"/>
                          <a:pt x="334" y="201945"/>
                          <a:pt x="334" y="201944"/>
                        </a:cubicBezTo>
                        <a:lnTo>
                          <a:pt x="334" y="182913"/>
                        </a:lnTo>
                        <a:cubicBezTo>
                          <a:pt x="333" y="181102"/>
                          <a:pt x="1801" y="179634"/>
                          <a:pt x="3613" y="179633"/>
                        </a:cubicBezTo>
                        <a:cubicBezTo>
                          <a:pt x="3614" y="179633"/>
                          <a:pt x="3615" y="179633"/>
                          <a:pt x="3616" y="179633"/>
                        </a:cubicBezTo>
                        <a:lnTo>
                          <a:pt x="59021" y="179633"/>
                        </a:lnTo>
                        <a:cubicBezTo>
                          <a:pt x="62660" y="174743"/>
                          <a:pt x="67662" y="171036"/>
                          <a:pt x="73401" y="168974"/>
                        </a:cubicBezTo>
                        <a:lnTo>
                          <a:pt x="73401" y="127029"/>
                        </a:lnTo>
                        <a:cubicBezTo>
                          <a:pt x="70728" y="126393"/>
                          <a:pt x="68166" y="125360"/>
                          <a:pt x="65800" y="123965"/>
                        </a:cubicBezTo>
                        <a:lnTo>
                          <a:pt x="52629" y="123965"/>
                        </a:lnTo>
                        <a:cubicBezTo>
                          <a:pt x="47788" y="123965"/>
                          <a:pt x="43863" y="120043"/>
                          <a:pt x="43863" y="115205"/>
                        </a:cubicBezTo>
                        <a:cubicBezTo>
                          <a:pt x="43863" y="110367"/>
                          <a:pt x="47788" y="106444"/>
                          <a:pt x="52629" y="106444"/>
                        </a:cubicBezTo>
                        <a:lnTo>
                          <a:pt x="57294" y="106444"/>
                        </a:lnTo>
                        <a:cubicBezTo>
                          <a:pt x="58491" y="101995"/>
                          <a:pt x="61412" y="98206"/>
                          <a:pt x="65412" y="95915"/>
                        </a:cubicBezTo>
                        <a:cubicBezTo>
                          <a:pt x="70368" y="92943"/>
                          <a:pt x="76041" y="91376"/>
                          <a:pt x="81822" y="91384"/>
                        </a:cubicBezTo>
                        <a:lnTo>
                          <a:pt x="82298" y="91383"/>
                        </a:lnTo>
                        <a:cubicBezTo>
                          <a:pt x="91924" y="90622"/>
                          <a:pt x="101143" y="95413"/>
                          <a:pt x="106048" y="103725"/>
                        </a:cubicBezTo>
                        <a:lnTo>
                          <a:pt x="136925" y="82623"/>
                        </a:lnTo>
                        <a:cubicBezTo>
                          <a:pt x="137189" y="82463"/>
                          <a:pt x="137463" y="82319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3" y="65901"/>
                          <a:pt x="162339" y="58843"/>
                          <a:pt x="162144" y="51682"/>
                        </a:cubicBezTo>
                        <a:cubicBezTo>
                          <a:pt x="160590" y="49439"/>
                          <a:pt x="159381" y="47669"/>
                          <a:pt x="159078" y="47194"/>
                        </a:cubicBezTo>
                        <a:lnTo>
                          <a:pt x="158819" y="46805"/>
                        </a:lnTo>
                        <a:cubicBezTo>
                          <a:pt x="158500" y="46332"/>
                          <a:pt x="158321" y="45779"/>
                          <a:pt x="158302" y="45209"/>
                        </a:cubicBezTo>
                        <a:lnTo>
                          <a:pt x="158215" y="43828"/>
                        </a:lnTo>
                        <a:cubicBezTo>
                          <a:pt x="158173" y="43283"/>
                          <a:pt x="158262" y="42735"/>
                          <a:pt x="158474" y="42231"/>
                        </a:cubicBezTo>
                        <a:lnTo>
                          <a:pt x="159855" y="39341"/>
                        </a:lnTo>
                        <a:lnTo>
                          <a:pt x="159855" y="36493"/>
                        </a:lnTo>
                        <a:cubicBezTo>
                          <a:pt x="158135" y="18129"/>
                          <a:pt x="171637" y="1848"/>
                          <a:pt x="190013" y="129"/>
                        </a:cubicBezTo>
                        <a:cubicBezTo>
                          <a:pt x="208390" y="-1591"/>
                          <a:pt x="224682" y="11902"/>
                          <a:pt x="226402" y="30265"/>
                        </a:cubicBezTo>
                        <a:cubicBezTo>
                          <a:pt x="226596" y="32337"/>
                          <a:pt x="226596" y="34421"/>
                          <a:pt x="226402" y="36493"/>
                        </a:cubicBezTo>
                        <a:lnTo>
                          <a:pt x="226402" y="40851"/>
                        </a:lnTo>
                        <a:lnTo>
                          <a:pt x="226964" y="42663"/>
                        </a:lnTo>
                        <a:cubicBezTo>
                          <a:pt x="227084" y="42995"/>
                          <a:pt x="227142" y="43346"/>
                          <a:pt x="227136" y="43699"/>
                        </a:cubicBezTo>
                        <a:cubicBezTo>
                          <a:pt x="227122" y="44059"/>
                          <a:pt x="227136" y="44420"/>
                          <a:pt x="227180" y="44778"/>
                        </a:cubicBezTo>
                        <a:lnTo>
                          <a:pt x="227309" y="45511"/>
                        </a:lnTo>
                        <a:cubicBezTo>
                          <a:pt x="227469" y="46413"/>
                          <a:pt x="227233" y="47340"/>
                          <a:pt x="226662" y="48057"/>
                        </a:cubicBezTo>
                        <a:lnTo>
                          <a:pt x="226230" y="48662"/>
                        </a:lnTo>
                        <a:cubicBezTo>
                          <a:pt x="225927" y="49050"/>
                          <a:pt x="224804" y="50474"/>
                          <a:pt x="223293" y="52287"/>
                        </a:cubicBezTo>
                        <a:cubicBezTo>
                          <a:pt x="223047" y="59320"/>
                          <a:pt x="221480" y="66244"/>
                          <a:pt x="218673" y="72698"/>
                        </a:cubicBezTo>
                        <a:lnTo>
                          <a:pt x="222602" y="74424"/>
                        </a:lnTo>
                        <a:lnTo>
                          <a:pt x="244410" y="83271"/>
                        </a:lnTo>
                        <a:lnTo>
                          <a:pt x="254386" y="87112"/>
                        </a:lnTo>
                        <a:cubicBezTo>
                          <a:pt x="255044" y="87381"/>
                          <a:pt x="255603" y="87849"/>
                          <a:pt x="255984" y="88450"/>
                        </a:cubicBezTo>
                        <a:lnTo>
                          <a:pt x="256976" y="90089"/>
                        </a:lnTo>
                        <a:lnTo>
                          <a:pt x="301154" y="133934"/>
                        </a:lnTo>
                        <a:cubicBezTo>
                          <a:pt x="305235" y="132242"/>
                          <a:pt x="309604" y="131348"/>
                          <a:pt x="314023" y="131301"/>
                        </a:cubicBezTo>
                        <a:lnTo>
                          <a:pt x="314498" y="131301"/>
                        </a:lnTo>
                        <a:cubicBezTo>
                          <a:pt x="328058" y="131301"/>
                          <a:pt x="338811" y="138853"/>
                          <a:pt x="339458" y="148563"/>
                        </a:cubicBezTo>
                        <a:lnTo>
                          <a:pt x="345158" y="148563"/>
                        </a:lnTo>
                        <a:cubicBezTo>
                          <a:pt x="350000" y="148563"/>
                          <a:pt x="353925" y="152485"/>
                          <a:pt x="353925" y="157323"/>
                        </a:cubicBezTo>
                        <a:cubicBezTo>
                          <a:pt x="353925" y="162161"/>
                          <a:pt x="350000" y="166083"/>
                          <a:pt x="345158" y="166083"/>
                        </a:cubicBezTo>
                        <a:lnTo>
                          <a:pt x="325251" y="166083"/>
                        </a:lnTo>
                        <a:cubicBezTo>
                          <a:pt x="324991" y="166169"/>
                          <a:pt x="324690" y="166298"/>
                          <a:pt x="324387" y="166385"/>
                        </a:cubicBezTo>
                        <a:lnTo>
                          <a:pt x="324387" y="170442"/>
                        </a:lnTo>
                        <a:cubicBezTo>
                          <a:pt x="329547" y="172270"/>
                          <a:pt x="334124" y="175443"/>
                          <a:pt x="337645" y="179633"/>
                        </a:cubicBezTo>
                        <a:lnTo>
                          <a:pt x="378065" y="179633"/>
                        </a:lnTo>
                        <a:cubicBezTo>
                          <a:pt x="379877" y="179632"/>
                          <a:pt x="381346" y="181100"/>
                          <a:pt x="381346" y="182911"/>
                        </a:cubicBezTo>
                        <a:cubicBezTo>
                          <a:pt x="381346" y="182911"/>
                          <a:pt x="381346" y="182912"/>
                          <a:pt x="381346" y="182913"/>
                        </a:cubicBezTo>
                        <a:close/>
                        <a:moveTo>
                          <a:pt x="374740" y="198664"/>
                        </a:moveTo>
                        <a:lnTo>
                          <a:pt x="374740" y="193831"/>
                        </a:lnTo>
                        <a:lnTo>
                          <a:pt x="6897" y="193831"/>
                        </a:lnTo>
                        <a:lnTo>
                          <a:pt x="6897" y="198664"/>
                        </a:lnTo>
                        <a:lnTo>
                          <a:pt x="374740" y="198664"/>
                        </a:lnTo>
                        <a:close/>
                        <a:moveTo>
                          <a:pt x="374740" y="190551"/>
                        </a:moveTo>
                        <a:lnTo>
                          <a:pt x="374740" y="186193"/>
                        </a:lnTo>
                        <a:lnTo>
                          <a:pt x="6897" y="186193"/>
                        </a:lnTo>
                        <a:lnTo>
                          <a:pt x="6897" y="190551"/>
                        </a:lnTo>
                        <a:close/>
                        <a:moveTo>
                          <a:pt x="353925" y="246220"/>
                        </a:moveTo>
                        <a:lnTo>
                          <a:pt x="353925" y="205223"/>
                        </a:lnTo>
                        <a:lnTo>
                          <a:pt x="33196" y="205223"/>
                        </a:lnTo>
                        <a:lnTo>
                          <a:pt x="33196" y="246220"/>
                        </a:lnTo>
                        <a:close/>
                        <a:moveTo>
                          <a:pt x="347361" y="157323"/>
                        </a:moveTo>
                        <a:cubicBezTo>
                          <a:pt x="347356" y="156109"/>
                          <a:pt x="346373" y="155127"/>
                          <a:pt x="345158" y="155122"/>
                        </a:cubicBezTo>
                        <a:lnTo>
                          <a:pt x="331124" y="155122"/>
                        </a:lnTo>
                        <a:lnTo>
                          <a:pt x="332161" y="152835"/>
                        </a:lnTo>
                        <a:cubicBezTo>
                          <a:pt x="332452" y="152144"/>
                          <a:pt x="332655" y="151419"/>
                          <a:pt x="332764" y="150678"/>
                        </a:cubicBezTo>
                        <a:cubicBezTo>
                          <a:pt x="332808" y="150418"/>
                          <a:pt x="332851" y="150159"/>
                          <a:pt x="332895" y="149857"/>
                        </a:cubicBezTo>
                        <a:lnTo>
                          <a:pt x="332895" y="149382"/>
                        </a:lnTo>
                        <a:cubicBezTo>
                          <a:pt x="332808" y="143039"/>
                          <a:pt x="324560" y="137861"/>
                          <a:pt x="314498" y="137861"/>
                        </a:cubicBezTo>
                        <a:lnTo>
                          <a:pt x="314066" y="137861"/>
                        </a:lnTo>
                        <a:cubicBezTo>
                          <a:pt x="312900" y="137904"/>
                          <a:pt x="311778" y="137989"/>
                          <a:pt x="310655" y="138120"/>
                        </a:cubicBezTo>
                        <a:lnTo>
                          <a:pt x="309359" y="138378"/>
                        </a:lnTo>
                        <a:cubicBezTo>
                          <a:pt x="308704" y="138466"/>
                          <a:pt x="308055" y="138596"/>
                          <a:pt x="307416" y="138766"/>
                        </a:cubicBezTo>
                        <a:cubicBezTo>
                          <a:pt x="306941" y="138896"/>
                          <a:pt x="306466" y="139026"/>
                          <a:pt x="305991" y="139198"/>
                        </a:cubicBezTo>
                        <a:cubicBezTo>
                          <a:pt x="305429" y="139371"/>
                          <a:pt x="304868" y="139543"/>
                          <a:pt x="304350" y="139759"/>
                        </a:cubicBezTo>
                        <a:cubicBezTo>
                          <a:pt x="303918" y="139932"/>
                          <a:pt x="303529" y="140147"/>
                          <a:pt x="303097" y="140320"/>
                        </a:cubicBezTo>
                        <a:cubicBezTo>
                          <a:pt x="302418" y="140631"/>
                          <a:pt x="301755" y="140977"/>
                          <a:pt x="301111" y="141356"/>
                        </a:cubicBezTo>
                        <a:lnTo>
                          <a:pt x="300031" y="142090"/>
                        </a:lnTo>
                        <a:lnTo>
                          <a:pt x="252787" y="95138"/>
                        </a:lnTo>
                        <a:lnTo>
                          <a:pt x="252529" y="95225"/>
                        </a:lnTo>
                        <a:lnTo>
                          <a:pt x="251665" y="93930"/>
                        </a:lnTo>
                        <a:lnTo>
                          <a:pt x="251622" y="93887"/>
                        </a:lnTo>
                        <a:lnTo>
                          <a:pt x="251536" y="93714"/>
                        </a:lnTo>
                        <a:lnTo>
                          <a:pt x="250974" y="92850"/>
                        </a:lnTo>
                        <a:lnTo>
                          <a:pt x="242424" y="89572"/>
                        </a:lnTo>
                        <a:lnTo>
                          <a:pt x="241992" y="89399"/>
                        </a:lnTo>
                        <a:lnTo>
                          <a:pt x="239271" y="88319"/>
                        </a:lnTo>
                        <a:lnTo>
                          <a:pt x="224718" y="148821"/>
                        </a:lnTo>
                        <a:cubicBezTo>
                          <a:pt x="226380" y="152020"/>
                          <a:pt x="227240" y="155574"/>
                          <a:pt x="227223" y="159179"/>
                        </a:cubicBezTo>
                        <a:lnTo>
                          <a:pt x="227223" y="182913"/>
                        </a:lnTo>
                        <a:lnTo>
                          <a:pt x="239746" y="182913"/>
                        </a:lnTo>
                        <a:lnTo>
                          <a:pt x="243935" y="138249"/>
                        </a:lnTo>
                        <a:lnTo>
                          <a:pt x="296965" y="178209"/>
                        </a:lnTo>
                        <a:cubicBezTo>
                          <a:pt x="299432" y="176179"/>
                          <a:pt x="302239" y="174601"/>
                          <a:pt x="305257" y="173548"/>
                        </a:cubicBezTo>
                        <a:cubicBezTo>
                          <a:pt x="305947" y="173290"/>
                          <a:pt x="306681" y="173074"/>
                          <a:pt x="307416" y="172858"/>
                        </a:cubicBezTo>
                        <a:lnTo>
                          <a:pt x="307416" y="164012"/>
                        </a:lnTo>
                        <a:cubicBezTo>
                          <a:pt x="306034" y="163712"/>
                          <a:pt x="304677" y="163308"/>
                          <a:pt x="303357" y="162803"/>
                        </a:cubicBezTo>
                        <a:lnTo>
                          <a:pt x="283362" y="162803"/>
                        </a:lnTo>
                        <a:cubicBezTo>
                          <a:pt x="280333" y="162803"/>
                          <a:pt x="277878" y="160349"/>
                          <a:pt x="277878" y="157323"/>
                        </a:cubicBezTo>
                        <a:cubicBezTo>
                          <a:pt x="277878" y="154295"/>
                          <a:pt x="280333" y="151842"/>
                          <a:pt x="283362" y="151842"/>
                        </a:cubicBezTo>
                        <a:lnTo>
                          <a:pt x="297700" y="152101"/>
                        </a:lnTo>
                        <a:cubicBezTo>
                          <a:pt x="297428" y="151383"/>
                          <a:pt x="297281" y="150624"/>
                          <a:pt x="297268" y="149857"/>
                        </a:cubicBezTo>
                        <a:lnTo>
                          <a:pt x="297268" y="149771"/>
                        </a:lnTo>
                        <a:cubicBezTo>
                          <a:pt x="297570" y="146801"/>
                          <a:pt x="299336" y="144179"/>
                          <a:pt x="301974" y="142780"/>
                        </a:cubicBezTo>
                        <a:cubicBezTo>
                          <a:pt x="305648" y="140611"/>
                          <a:pt x="309842" y="139478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11" y="143945"/>
                          <a:pt x="331253" y="149425"/>
                        </a:cubicBezTo>
                        <a:cubicBezTo>
                          <a:pt x="330980" y="152427"/>
                          <a:pt x="329210" y="155089"/>
                          <a:pt x="326546" y="156503"/>
                        </a:cubicBezTo>
                        <a:cubicBezTo>
                          <a:pt x="322870" y="158662"/>
                          <a:pt x="318675" y="159781"/>
                          <a:pt x="314412" y="159739"/>
                        </a:cubicBezTo>
                        <a:lnTo>
                          <a:pt x="314023" y="159783"/>
                        </a:lnTo>
                        <a:cubicBezTo>
                          <a:pt x="309051" y="159967"/>
                          <a:pt x="304169" y="158427"/>
                          <a:pt x="300203" y="155424"/>
                        </a:cubicBezTo>
                        <a:lnTo>
                          <a:pt x="283319" y="155122"/>
                        </a:lnTo>
                        <a:cubicBezTo>
                          <a:pt x="282103" y="155145"/>
                          <a:pt x="281136" y="156150"/>
                          <a:pt x="281159" y="157365"/>
                        </a:cubicBezTo>
                        <a:cubicBezTo>
                          <a:pt x="281182" y="158564"/>
                          <a:pt x="282162" y="159524"/>
                          <a:pt x="283362" y="159524"/>
                        </a:cubicBezTo>
                        <a:lnTo>
                          <a:pt x="304263" y="159653"/>
                        </a:lnTo>
                        <a:cubicBezTo>
                          <a:pt x="305895" y="160286"/>
                          <a:pt x="307589" y="160749"/>
                          <a:pt x="309316" y="161034"/>
                        </a:cubicBezTo>
                        <a:lnTo>
                          <a:pt x="310697" y="161250"/>
                        </a:lnTo>
                        <a:lnTo>
                          <a:pt x="310697" y="175534"/>
                        </a:lnTo>
                        <a:lnTo>
                          <a:pt x="309402" y="175793"/>
                        </a:lnTo>
                        <a:cubicBezTo>
                          <a:pt x="308358" y="175994"/>
                          <a:pt x="307332" y="176282"/>
                          <a:pt x="306336" y="176655"/>
                        </a:cubicBezTo>
                        <a:cubicBezTo>
                          <a:pt x="302690" y="177929"/>
                          <a:pt x="299413" y="180078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5"/>
                        </a:lnTo>
                        <a:cubicBezTo>
                          <a:pt x="330822" y="181920"/>
                          <a:pt x="330303" y="181532"/>
                          <a:pt x="329785" y="181101"/>
                        </a:cubicBezTo>
                        <a:cubicBezTo>
                          <a:pt x="329388" y="180719"/>
                          <a:pt x="328970" y="180358"/>
                          <a:pt x="328533" y="180021"/>
                        </a:cubicBezTo>
                        <a:cubicBezTo>
                          <a:pt x="327972" y="179633"/>
                          <a:pt x="327367" y="179288"/>
                          <a:pt x="326806" y="178899"/>
                        </a:cubicBezTo>
                        <a:cubicBezTo>
                          <a:pt x="326374" y="178641"/>
                          <a:pt x="325941" y="178339"/>
                          <a:pt x="325510" y="178080"/>
                        </a:cubicBezTo>
                        <a:cubicBezTo>
                          <a:pt x="324540" y="177596"/>
                          <a:pt x="323545" y="177164"/>
                          <a:pt x="322530" y="176785"/>
                        </a:cubicBezTo>
                        <a:lnTo>
                          <a:pt x="322185" y="176656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3"/>
                        </a:cubicBezTo>
                        <a:lnTo>
                          <a:pt x="317823" y="175534"/>
                        </a:lnTo>
                        <a:lnTo>
                          <a:pt x="317823" y="161163"/>
                        </a:lnTo>
                        <a:lnTo>
                          <a:pt x="319162" y="160905"/>
                        </a:lnTo>
                        <a:cubicBezTo>
                          <a:pt x="319723" y="160776"/>
                          <a:pt x="320285" y="160645"/>
                          <a:pt x="320802" y="160516"/>
                        </a:cubicBezTo>
                        <a:cubicBezTo>
                          <a:pt x="321607" y="160332"/>
                          <a:pt x="322400" y="160101"/>
                          <a:pt x="323178" y="159825"/>
                        </a:cubicBezTo>
                        <a:cubicBezTo>
                          <a:pt x="323400" y="159773"/>
                          <a:pt x="323616" y="159702"/>
                          <a:pt x="323825" y="159610"/>
                        </a:cubicBezTo>
                        <a:lnTo>
                          <a:pt x="324387" y="159523"/>
                        </a:lnTo>
                        <a:lnTo>
                          <a:pt x="345158" y="159523"/>
                        </a:lnTo>
                        <a:cubicBezTo>
                          <a:pt x="346372" y="159518"/>
                          <a:pt x="347356" y="158536"/>
                          <a:pt x="347361" y="157323"/>
                        </a:cubicBezTo>
                        <a:close/>
                        <a:moveTo>
                          <a:pt x="324775" y="153741"/>
                        </a:moveTo>
                        <a:cubicBezTo>
                          <a:pt x="325769" y="153137"/>
                          <a:pt x="328014" y="151497"/>
                          <a:pt x="327972" y="149469"/>
                        </a:cubicBezTo>
                        <a:cubicBezTo>
                          <a:pt x="327928" y="146318"/>
                          <a:pt x="322185" y="142780"/>
                          <a:pt x="314498" y="142780"/>
                        </a:cubicBezTo>
                        <a:lnTo>
                          <a:pt x="314152" y="142780"/>
                        </a:lnTo>
                        <a:cubicBezTo>
                          <a:pt x="310499" y="142761"/>
                          <a:pt x="306907" y="143714"/>
                          <a:pt x="303745" y="145542"/>
                        </a:cubicBezTo>
                        <a:cubicBezTo>
                          <a:pt x="302795" y="146146"/>
                          <a:pt x="300507" y="147786"/>
                          <a:pt x="300550" y="149814"/>
                        </a:cubicBezTo>
                        <a:cubicBezTo>
                          <a:pt x="300592" y="152965"/>
                          <a:pt x="306336" y="156459"/>
                          <a:pt x="314023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8" y="182055"/>
                          <a:pt x="293810" y="181233"/>
                          <a:pt x="294547" y="180453"/>
                        </a:cubicBezTo>
                        <a:lnTo>
                          <a:pt x="246656" y="144419"/>
                        </a:lnTo>
                        <a:lnTo>
                          <a:pt x="243029" y="182913"/>
                        </a:lnTo>
                        <a:close/>
                        <a:moveTo>
                          <a:pt x="221220" y="149296"/>
                        </a:moveTo>
                        <a:lnTo>
                          <a:pt x="236205" y="87025"/>
                        </a:lnTo>
                        <a:lnTo>
                          <a:pt x="230030" y="84522"/>
                        </a:lnTo>
                        <a:lnTo>
                          <a:pt x="215736" y="143989"/>
                        </a:lnTo>
                        <a:lnTo>
                          <a:pt x="214095" y="143470"/>
                        </a:lnTo>
                        <a:cubicBezTo>
                          <a:pt x="213071" y="143168"/>
                          <a:pt x="212010" y="143009"/>
                          <a:pt x="210942" y="142996"/>
                        </a:cubicBezTo>
                        <a:lnTo>
                          <a:pt x="169529" y="142996"/>
                        </a:lnTo>
                        <a:lnTo>
                          <a:pt x="155192" y="83271"/>
                        </a:lnTo>
                        <a:lnTo>
                          <a:pt x="148930" y="85386"/>
                        </a:lnTo>
                        <a:lnTo>
                          <a:pt x="163440" y="145715"/>
                        </a:lnTo>
                        <a:lnTo>
                          <a:pt x="162749" y="146361"/>
                        </a:lnTo>
                        <a:cubicBezTo>
                          <a:pt x="159416" y="149786"/>
                          <a:pt x="157596" y="154403"/>
                          <a:pt x="157697" y="159178"/>
                        </a:cubicBezTo>
                        <a:lnTo>
                          <a:pt x="157697" y="182913"/>
                        </a:lnTo>
                        <a:lnTo>
                          <a:pt x="223941" y="182913"/>
                        </a:lnTo>
                        <a:lnTo>
                          <a:pt x="223941" y="159179"/>
                        </a:lnTo>
                        <a:cubicBezTo>
                          <a:pt x="223965" y="155919"/>
                          <a:pt x="223147" y="152708"/>
                          <a:pt x="221565" y="149857"/>
                        </a:cubicBezTo>
                        <a:close/>
                        <a:moveTo>
                          <a:pt x="213360" y="139932"/>
                        </a:moveTo>
                        <a:lnTo>
                          <a:pt x="226920" y="83487"/>
                        </a:lnTo>
                        <a:lnTo>
                          <a:pt x="219968" y="80423"/>
                        </a:lnTo>
                        <a:lnTo>
                          <a:pt x="216470" y="78998"/>
                        </a:lnTo>
                        <a:lnTo>
                          <a:pt x="199066" y="99324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9"/>
                        </a:lnTo>
                        <a:lnTo>
                          <a:pt x="158302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5"/>
                          <a:pt x="213360" y="139932"/>
                        </a:cubicBezTo>
                        <a:close/>
                        <a:moveTo>
                          <a:pt x="220615" y="45166"/>
                        </a:moveTo>
                        <a:cubicBezTo>
                          <a:pt x="220580" y="44836"/>
                          <a:pt x="220566" y="44505"/>
                          <a:pt x="220573" y="44173"/>
                        </a:cubicBezTo>
                        <a:lnTo>
                          <a:pt x="219968" y="42404"/>
                        </a:lnTo>
                        <a:cubicBezTo>
                          <a:pt x="219932" y="42248"/>
                          <a:pt x="219918" y="42089"/>
                          <a:pt x="219925" y="41930"/>
                        </a:cubicBezTo>
                        <a:lnTo>
                          <a:pt x="219796" y="41628"/>
                        </a:lnTo>
                        <a:lnTo>
                          <a:pt x="219796" y="36493"/>
                        </a:lnTo>
                        <a:cubicBezTo>
                          <a:pt x="221510" y="21763"/>
                          <a:pt x="210951" y="8435"/>
                          <a:pt x="196212" y="6722"/>
                        </a:cubicBezTo>
                        <a:cubicBezTo>
                          <a:pt x="181472" y="5009"/>
                          <a:pt x="168134" y="15560"/>
                          <a:pt x="166420" y="30289"/>
                        </a:cubicBezTo>
                        <a:cubicBezTo>
                          <a:pt x="166180" y="32350"/>
                          <a:pt x="166180" y="34432"/>
                          <a:pt x="166420" y="36493"/>
                        </a:cubicBezTo>
                        <a:lnTo>
                          <a:pt x="166420" y="40031"/>
                        </a:lnTo>
                        <a:cubicBezTo>
                          <a:pt x="166397" y="40250"/>
                          <a:pt x="166354" y="40467"/>
                          <a:pt x="166291" y="40679"/>
                        </a:cubicBezTo>
                        <a:lnTo>
                          <a:pt x="166247" y="41109"/>
                        </a:lnTo>
                        <a:lnTo>
                          <a:pt x="166117" y="41412"/>
                        </a:lnTo>
                        <a:lnTo>
                          <a:pt x="164865" y="44087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6" y="46633"/>
                          <a:pt x="167413" y="47755"/>
                          <a:pt x="168276" y="48877"/>
                        </a:cubicBezTo>
                        <a:lnTo>
                          <a:pt x="168709" y="48877"/>
                        </a:lnTo>
                        <a:lnTo>
                          <a:pt x="168709" y="49439"/>
                        </a:lnTo>
                        <a:cubicBezTo>
                          <a:pt x="170842" y="52698"/>
                          <a:pt x="173497" y="55585"/>
                          <a:pt x="176568" y="57983"/>
                        </a:cubicBezTo>
                        <a:cubicBezTo>
                          <a:pt x="181142" y="59886"/>
                          <a:pt x="186089" y="60726"/>
                          <a:pt x="191035" y="60443"/>
                        </a:cubicBezTo>
                        <a:cubicBezTo>
                          <a:pt x="196779" y="60579"/>
                          <a:pt x="202504" y="59732"/>
                          <a:pt x="207963" y="57939"/>
                        </a:cubicBezTo>
                        <a:cubicBezTo>
                          <a:pt x="212806" y="54350"/>
                          <a:pt x="217073" y="50042"/>
                          <a:pt x="220615" y="45166"/>
                        </a:cubicBezTo>
                        <a:close/>
                        <a:moveTo>
                          <a:pt x="198851" y="94534"/>
                        </a:moveTo>
                        <a:lnTo>
                          <a:pt x="213231" y="77704"/>
                        </a:lnTo>
                        <a:lnTo>
                          <a:pt x="212886" y="77531"/>
                        </a:lnTo>
                        <a:lnTo>
                          <a:pt x="212842" y="77531"/>
                        </a:lnTo>
                        <a:lnTo>
                          <a:pt x="212368" y="77359"/>
                        </a:lnTo>
                        <a:cubicBezTo>
                          <a:pt x="208439" y="84154"/>
                          <a:pt x="201482" y="88649"/>
                          <a:pt x="193669" y="89441"/>
                        </a:cubicBezTo>
                        <a:close/>
                        <a:moveTo>
                          <a:pt x="211245" y="72914"/>
                        </a:moveTo>
                        <a:cubicBezTo>
                          <a:pt x="214176" y="67375"/>
                          <a:pt x="215939" y="61294"/>
                          <a:pt x="216427" y="55048"/>
                        </a:cubicBezTo>
                        <a:cubicBezTo>
                          <a:pt x="214401" y="57422"/>
                          <a:pt x="211975" y="59423"/>
                          <a:pt x="209258" y="60960"/>
                        </a:cubicBezTo>
                        <a:cubicBezTo>
                          <a:pt x="203394" y="62947"/>
                          <a:pt x="197225" y="63882"/>
                          <a:pt x="191035" y="63722"/>
                        </a:cubicBezTo>
                        <a:cubicBezTo>
                          <a:pt x="185536" y="63951"/>
                          <a:pt x="180054" y="62979"/>
                          <a:pt x="174970" y="60874"/>
                        </a:cubicBezTo>
                        <a:cubicBezTo>
                          <a:pt x="172695" y="59319"/>
                          <a:pt x="170683" y="57410"/>
                          <a:pt x="169010" y="55221"/>
                        </a:cubicBezTo>
                        <a:cubicBezTo>
                          <a:pt x="169551" y="61375"/>
                          <a:pt x="171313" y="67361"/>
                          <a:pt x="174193" y="72828"/>
                        </a:cubicBezTo>
                        <a:cubicBezTo>
                          <a:pt x="174279" y="72957"/>
                          <a:pt x="174236" y="73043"/>
                          <a:pt x="174279" y="73173"/>
                        </a:cubicBezTo>
                        <a:cubicBezTo>
                          <a:pt x="177884" y="83354"/>
                          <a:pt x="189065" y="88687"/>
                          <a:pt x="199253" y="85085"/>
                        </a:cubicBezTo>
                        <a:cubicBezTo>
                          <a:pt x="204807" y="83121"/>
                          <a:pt x="209180" y="78762"/>
                          <a:pt x="211158" y="73216"/>
                        </a:cubicBezTo>
                        <a:cubicBezTo>
                          <a:pt x="211202" y="73129"/>
                          <a:pt x="211158" y="73000"/>
                          <a:pt x="211245" y="72914"/>
                        </a:cubicBezTo>
                        <a:close/>
                        <a:moveTo>
                          <a:pt x="185119" y="95310"/>
                        </a:moveTo>
                        <a:lnTo>
                          <a:pt x="191812" y="89441"/>
                        </a:lnTo>
                        <a:cubicBezTo>
                          <a:pt x="183964" y="88651"/>
                          <a:pt x="176982" y="84117"/>
                          <a:pt x="173070" y="77272"/>
                        </a:cubicBezTo>
                        <a:lnTo>
                          <a:pt x="171688" y="77747"/>
                        </a:lnTo>
                        <a:close/>
                        <a:moveTo>
                          <a:pt x="159813" y="144679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4"/>
                        </a:lnTo>
                        <a:lnTo>
                          <a:pt x="114426" y="109724"/>
                        </a:lnTo>
                        <a:cubicBezTo>
                          <a:pt x="117455" y="109724"/>
                          <a:pt x="119910" y="112178"/>
                          <a:pt x="119910" y="115205"/>
                        </a:cubicBezTo>
                        <a:cubicBezTo>
                          <a:pt x="119910" y="118231"/>
                          <a:pt x="117455" y="120685"/>
                          <a:pt x="114426" y="120685"/>
                        </a:cubicBezTo>
                        <a:lnTo>
                          <a:pt x="96979" y="120772"/>
                        </a:lnTo>
                        <a:cubicBezTo>
                          <a:pt x="94924" y="122020"/>
                          <a:pt x="92698" y="122965"/>
                          <a:pt x="90372" y="123577"/>
                        </a:cubicBezTo>
                        <a:lnTo>
                          <a:pt x="90372" y="144074"/>
                        </a:lnTo>
                        <a:cubicBezTo>
                          <a:pt x="95900" y="142651"/>
                          <a:pt x="112699" y="137040"/>
                          <a:pt x="128504" y="130697"/>
                        </a:cubicBezTo>
                        <a:cubicBezTo>
                          <a:pt x="130525" y="129697"/>
                          <a:pt x="132891" y="129665"/>
                          <a:pt x="134938" y="130610"/>
                        </a:cubicBezTo>
                        <a:cubicBezTo>
                          <a:pt x="136469" y="131408"/>
                          <a:pt x="137585" y="132822"/>
                          <a:pt x="138005" y="134495"/>
                        </a:cubicBezTo>
                        <a:lnTo>
                          <a:pt x="142108" y="182913"/>
                        </a:lnTo>
                        <a:lnTo>
                          <a:pt x="154415" y="182913"/>
                        </a:lnTo>
                        <a:lnTo>
                          <a:pt x="154415" y="159179"/>
                        </a:lnTo>
                        <a:cubicBezTo>
                          <a:pt x="154328" y="153839"/>
                          <a:pt x="156255" y="148663"/>
                          <a:pt x="159813" y="144679"/>
                        </a:cubicBezTo>
                        <a:close/>
                        <a:moveTo>
                          <a:pt x="138825" y="182913"/>
                        </a:moveTo>
                        <a:lnTo>
                          <a:pt x="134766" y="135056"/>
                        </a:lnTo>
                        <a:cubicBezTo>
                          <a:pt x="134503" y="134391"/>
                          <a:pt x="134013" y="133841"/>
                          <a:pt x="133383" y="133502"/>
                        </a:cubicBezTo>
                        <a:cubicBezTo>
                          <a:pt x="132176" y="133082"/>
                          <a:pt x="130850" y="133175"/>
                          <a:pt x="129714" y="133760"/>
                        </a:cubicBezTo>
                        <a:cubicBezTo>
                          <a:pt x="116886" y="138975"/>
                          <a:pt x="103798" y="143527"/>
                          <a:pt x="90503" y="147398"/>
                        </a:cubicBezTo>
                        <a:lnTo>
                          <a:pt x="90372" y="146793"/>
                        </a:lnTo>
                        <a:lnTo>
                          <a:pt x="90372" y="171391"/>
                        </a:lnTo>
                        <a:cubicBezTo>
                          <a:pt x="91106" y="171607"/>
                          <a:pt x="91840" y="171822"/>
                          <a:pt x="92575" y="172081"/>
                        </a:cubicBezTo>
                        <a:cubicBezTo>
                          <a:pt x="98233" y="174082"/>
                          <a:pt x="103074" y="177888"/>
                          <a:pt x="106350" y="182913"/>
                        </a:cubicBezTo>
                        <a:close/>
                        <a:moveTo>
                          <a:pt x="116628" y="115205"/>
                        </a:moveTo>
                        <a:cubicBezTo>
                          <a:pt x="116623" y="113991"/>
                          <a:pt x="115640" y="113009"/>
                          <a:pt x="114426" y="113004"/>
                        </a:cubicBezTo>
                        <a:lnTo>
                          <a:pt x="100176" y="113004"/>
                        </a:lnTo>
                        <a:lnTo>
                          <a:pt x="100564" y="111062"/>
                        </a:lnTo>
                        <a:cubicBezTo>
                          <a:pt x="100677" y="110537"/>
                          <a:pt x="100735" y="110002"/>
                          <a:pt x="100737" y="109465"/>
                        </a:cubicBezTo>
                        <a:cubicBezTo>
                          <a:pt x="100736" y="109101"/>
                          <a:pt x="100693" y="108739"/>
                          <a:pt x="100607" y="108386"/>
                        </a:cubicBezTo>
                        <a:cubicBezTo>
                          <a:pt x="99657" y="102431"/>
                          <a:pt x="91798" y="97943"/>
                          <a:pt x="82298" y="97943"/>
                        </a:cubicBezTo>
                        <a:lnTo>
                          <a:pt x="81909" y="97986"/>
                        </a:lnTo>
                        <a:cubicBezTo>
                          <a:pt x="81114" y="97999"/>
                          <a:pt x="80321" y="98057"/>
                          <a:pt x="79533" y="98159"/>
                        </a:cubicBezTo>
                        <a:cubicBezTo>
                          <a:pt x="79114" y="98147"/>
                          <a:pt x="78695" y="98175"/>
                          <a:pt x="78281" y="98245"/>
                        </a:cubicBezTo>
                        <a:cubicBezTo>
                          <a:pt x="75112" y="98626"/>
                          <a:pt x="72054" y="99654"/>
                          <a:pt x="69299" y="101266"/>
                        </a:cubicBezTo>
                        <a:cubicBezTo>
                          <a:pt x="69170" y="101353"/>
                          <a:pt x="69039" y="101396"/>
                          <a:pt x="68910" y="101482"/>
                        </a:cubicBezTo>
                        <a:cubicBezTo>
                          <a:pt x="66251" y="102939"/>
                          <a:pt x="64324" y="105443"/>
                          <a:pt x="63599" y="108386"/>
                        </a:cubicBezTo>
                        <a:cubicBezTo>
                          <a:pt x="63484" y="108911"/>
                          <a:pt x="63426" y="109446"/>
                          <a:pt x="63426" y="109983"/>
                        </a:cubicBezTo>
                        <a:cubicBezTo>
                          <a:pt x="63433" y="110358"/>
                          <a:pt x="63462" y="110733"/>
                          <a:pt x="63512" y="111105"/>
                        </a:cubicBezTo>
                        <a:lnTo>
                          <a:pt x="63857" y="113004"/>
                        </a:lnTo>
                        <a:lnTo>
                          <a:pt x="52629" y="113004"/>
                        </a:lnTo>
                        <a:cubicBezTo>
                          <a:pt x="51413" y="113004"/>
                          <a:pt x="50427" y="113990"/>
                          <a:pt x="50427" y="115205"/>
                        </a:cubicBezTo>
                        <a:cubicBezTo>
                          <a:pt x="50427" y="116420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6" y="117664"/>
                        </a:lnTo>
                        <a:cubicBezTo>
                          <a:pt x="68392" y="117837"/>
                          <a:pt x="68607" y="117924"/>
                          <a:pt x="68781" y="118053"/>
                        </a:cubicBezTo>
                        <a:cubicBezTo>
                          <a:pt x="69674" y="118619"/>
                          <a:pt x="70613" y="119109"/>
                          <a:pt x="71588" y="119520"/>
                        </a:cubicBezTo>
                        <a:cubicBezTo>
                          <a:pt x="71691" y="119555"/>
                          <a:pt x="71792" y="119598"/>
                          <a:pt x="71889" y="119650"/>
                        </a:cubicBezTo>
                        <a:cubicBezTo>
                          <a:pt x="73026" y="120098"/>
                          <a:pt x="74196" y="120459"/>
                          <a:pt x="75388" y="120728"/>
                        </a:cubicBezTo>
                        <a:cubicBezTo>
                          <a:pt x="75690" y="120814"/>
                          <a:pt x="75949" y="120858"/>
                          <a:pt x="76251" y="120944"/>
                        </a:cubicBezTo>
                        <a:cubicBezTo>
                          <a:pt x="76510" y="120988"/>
                          <a:pt x="76770" y="121030"/>
                          <a:pt x="77072" y="121073"/>
                        </a:cubicBezTo>
                        <a:cubicBezTo>
                          <a:pt x="77547" y="121160"/>
                          <a:pt x="78022" y="121246"/>
                          <a:pt x="78540" y="121289"/>
                        </a:cubicBezTo>
                        <a:lnTo>
                          <a:pt x="79965" y="121462"/>
                        </a:lnTo>
                        <a:lnTo>
                          <a:pt x="79965" y="174023"/>
                        </a:lnTo>
                        <a:lnTo>
                          <a:pt x="78670" y="174325"/>
                        </a:lnTo>
                        <a:cubicBezTo>
                          <a:pt x="77656" y="174518"/>
                          <a:pt x="76659" y="174792"/>
                          <a:pt x="75690" y="175145"/>
                        </a:cubicBezTo>
                        <a:cubicBezTo>
                          <a:pt x="75642" y="175140"/>
                          <a:pt x="75595" y="175155"/>
                          <a:pt x="75560" y="175189"/>
                        </a:cubicBezTo>
                        <a:lnTo>
                          <a:pt x="75431" y="175232"/>
                        </a:lnTo>
                        <a:cubicBezTo>
                          <a:pt x="74219" y="175657"/>
                          <a:pt x="73048" y="176191"/>
                          <a:pt x="71933" y="176828"/>
                        </a:cubicBezTo>
                        <a:cubicBezTo>
                          <a:pt x="71457" y="177087"/>
                          <a:pt x="70983" y="177476"/>
                          <a:pt x="70507" y="177777"/>
                        </a:cubicBezTo>
                        <a:cubicBezTo>
                          <a:pt x="69860" y="178209"/>
                          <a:pt x="69212" y="178598"/>
                          <a:pt x="68651" y="179030"/>
                        </a:cubicBezTo>
                        <a:cubicBezTo>
                          <a:pt x="68133" y="179418"/>
                          <a:pt x="67744" y="179892"/>
                          <a:pt x="67268" y="180324"/>
                        </a:cubicBezTo>
                        <a:cubicBezTo>
                          <a:pt x="66719" y="180794"/>
                          <a:pt x="66200" y="181298"/>
                          <a:pt x="65715" y="181835"/>
                        </a:cubicBezTo>
                        <a:cubicBezTo>
                          <a:pt x="65412" y="182179"/>
                          <a:pt x="65153" y="182568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1"/>
                          <a:pt x="95704" y="176680"/>
                          <a:pt x="91453" y="175188"/>
                        </a:cubicBezTo>
                        <a:cubicBezTo>
                          <a:pt x="90456" y="174816"/>
                          <a:pt x="89431" y="174527"/>
                          <a:pt x="88386" y="174325"/>
                        </a:cubicBezTo>
                        <a:lnTo>
                          <a:pt x="87090" y="174023"/>
                        </a:lnTo>
                        <a:lnTo>
                          <a:pt x="87090" y="121030"/>
                        </a:lnTo>
                        <a:lnTo>
                          <a:pt x="88343" y="120728"/>
                        </a:lnTo>
                        <a:cubicBezTo>
                          <a:pt x="90762" y="120193"/>
                          <a:pt x="93080" y="119275"/>
                          <a:pt x="95209" y="118009"/>
                        </a:cubicBezTo>
                        <a:lnTo>
                          <a:pt x="96072" y="117405"/>
                        </a:lnTo>
                        <a:lnTo>
                          <a:pt x="114426" y="117405"/>
                        </a:lnTo>
                        <a:cubicBezTo>
                          <a:pt x="115640" y="117400"/>
                          <a:pt x="116623" y="116418"/>
                          <a:pt x="116628" y="11520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97" name="Google Shape;3297;g202bce14778_1_0"/>
                  <p:cNvSpPr/>
                  <p:nvPr/>
                </p:nvSpPr>
                <p:spPr>
                  <a:xfrm>
                    <a:off x="5030321" y="3255639"/>
                    <a:ext cx="34028" cy="20282"/>
                  </a:xfrm>
                  <a:custGeom>
                    <a:rect b="b" l="l" r="r" t="t"/>
                    <a:pathLst>
                      <a:path extrusionOk="0" h="20282" w="34028">
                        <a:moveTo>
                          <a:pt x="34362" y="9907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3"/>
                        </a:cubicBezTo>
                        <a:lnTo>
                          <a:pt x="17089" y="20263"/>
                        </a:lnTo>
                        <a:cubicBezTo>
                          <a:pt x="7934" y="20263"/>
                          <a:pt x="421" y="15819"/>
                          <a:pt x="334" y="10339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6"/>
                          <a:pt x="12954" y="-24"/>
                          <a:pt x="17218" y="25"/>
                        </a:cubicBezTo>
                        <a:lnTo>
                          <a:pt x="17565" y="-19"/>
                        </a:lnTo>
                        <a:cubicBezTo>
                          <a:pt x="26762" y="-19"/>
                          <a:pt x="34277" y="4426"/>
                          <a:pt x="34362" y="9907"/>
                        </a:cubicBezTo>
                        <a:close/>
                        <a:moveTo>
                          <a:pt x="27843" y="14222"/>
                        </a:moveTo>
                        <a:cubicBezTo>
                          <a:pt x="28835" y="13617"/>
                          <a:pt x="31081" y="11978"/>
                          <a:pt x="31081" y="9950"/>
                        </a:cubicBezTo>
                        <a:cubicBezTo>
                          <a:pt x="31038" y="6799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4"/>
                          <a:pt x="9983" y="4184"/>
                          <a:pt x="6811" y="6022"/>
                        </a:cubicBezTo>
                        <a:cubicBezTo>
                          <a:pt x="5861" y="6627"/>
                          <a:pt x="3573" y="8310"/>
                          <a:pt x="3616" y="10295"/>
                        </a:cubicBezTo>
                        <a:cubicBezTo>
                          <a:pt x="3659" y="13445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5"/>
                          <a:pt x="24685" y="16061"/>
                          <a:pt x="27843" y="1422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298" name="Google Shape;3298;g202bce14778_1_0"/>
              <p:cNvGrpSpPr/>
              <p:nvPr/>
            </p:nvGrpSpPr>
            <p:grpSpPr>
              <a:xfrm>
                <a:off x="7101961" y="4122181"/>
                <a:ext cx="561040" cy="377072"/>
                <a:chOff x="5723061" y="4127787"/>
                <a:chExt cx="561040" cy="377072"/>
              </a:xfrm>
            </p:grpSpPr>
            <p:grpSp>
              <p:nvGrpSpPr>
                <p:cNvPr id="3299" name="Google Shape;3299;g202bce14778_1_0"/>
                <p:cNvGrpSpPr/>
                <p:nvPr/>
              </p:nvGrpSpPr>
              <p:grpSpPr>
                <a:xfrm>
                  <a:off x="5771378" y="4137213"/>
                  <a:ext cx="472272" cy="352929"/>
                  <a:chOff x="4998402" y="2853849"/>
                  <a:chExt cx="320728" cy="239680"/>
                </a:xfrm>
              </p:grpSpPr>
              <p:sp>
                <p:nvSpPr>
                  <p:cNvPr id="3300" name="Google Shape;3300;g202bce14778_1_0"/>
                  <p:cNvSpPr/>
                  <p:nvPr/>
                </p:nvSpPr>
                <p:spPr>
                  <a:xfrm>
                    <a:off x="4998402" y="3052533"/>
                    <a:ext cx="320728" cy="40996"/>
                  </a:xfrm>
                  <a:custGeom>
                    <a:rect b="b" l="l" r="r" t="t"/>
                    <a:pathLst>
                      <a:path extrusionOk="0" h="40996" w="320728">
                        <a:moveTo>
                          <a:pt x="0" y="0"/>
                        </a:moveTo>
                        <a:lnTo>
                          <a:pt x="320729" y="0"/>
                        </a:lnTo>
                        <a:lnTo>
                          <a:pt x="320729" y="40997"/>
                        </a:lnTo>
                        <a:lnTo>
                          <a:pt x="0" y="40997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01" name="Google Shape;3301;g202bce14778_1_0"/>
                  <p:cNvSpPr/>
                  <p:nvPr/>
                </p:nvSpPr>
                <p:spPr>
                  <a:xfrm>
                    <a:off x="5114135" y="2930581"/>
                    <a:ext cx="87275" cy="99641"/>
                  </a:xfrm>
                  <a:custGeom>
                    <a:rect b="b" l="l" r="r" t="t"/>
                    <a:pathLst>
                      <a:path extrusionOk="0" h="99641" w="87275">
                        <a:moveTo>
                          <a:pt x="87609" y="3735"/>
                        </a:moveTo>
                        <a:lnTo>
                          <a:pt x="72625" y="66006"/>
                        </a:lnTo>
                        <a:lnTo>
                          <a:pt x="72970" y="66567"/>
                        </a:lnTo>
                        <a:cubicBezTo>
                          <a:pt x="74551" y="69418"/>
                          <a:pt x="75368" y="72629"/>
                          <a:pt x="75344" y="75888"/>
                        </a:cubicBezTo>
                        <a:lnTo>
                          <a:pt x="75344" y="99623"/>
                        </a:lnTo>
                        <a:lnTo>
                          <a:pt x="9100" y="99623"/>
                        </a:lnTo>
                        <a:lnTo>
                          <a:pt x="9100" y="75888"/>
                        </a:lnTo>
                        <a:cubicBezTo>
                          <a:pt x="9000" y="71113"/>
                          <a:pt x="10820" y="66496"/>
                          <a:pt x="14153" y="63071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6"/>
                        </a:lnTo>
                        <a:lnTo>
                          <a:pt x="62347" y="59706"/>
                        </a:lnTo>
                        <a:cubicBezTo>
                          <a:pt x="63414" y="59719"/>
                          <a:pt x="64475" y="59878"/>
                          <a:pt x="65499" y="60181"/>
                        </a:cubicBezTo>
                        <a:lnTo>
                          <a:pt x="67140" y="60698"/>
                        </a:lnTo>
                        <a:lnTo>
                          <a:pt x="81433" y="1232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02" name="Google Shape;3302;g202bce14778_1_0"/>
                  <p:cNvSpPr/>
                  <p:nvPr/>
                </p:nvSpPr>
                <p:spPr>
                  <a:xfrm>
                    <a:off x="5130071" y="2853849"/>
                    <a:ext cx="55750" cy="53957"/>
                  </a:xfrm>
                  <a:custGeom>
                    <a:rect b="b" l="l" r="r" t="t"/>
                    <a:pathLst>
                      <a:path extrusionOk="0" h="53957" w="55750">
                        <a:moveTo>
                          <a:pt x="56041" y="37615"/>
                        </a:moveTo>
                        <a:cubicBezTo>
                          <a:pt x="56033" y="37946"/>
                          <a:pt x="56048" y="38278"/>
                          <a:pt x="56084" y="38608"/>
                        </a:cubicBezTo>
                        <a:cubicBezTo>
                          <a:pt x="52542" y="43484"/>
                          <a:pt x="48275" y="47792"/>
                          <a:pt x="43431" y="51381"/>
                        </a:cubicBezTo>
                        <a:cubicBezTo>
                          <a:pt x="37972" y="53174"/>
                          <a:pt x="32247" y="54021"/>
                          <a:pt x="26503" y="53884"/>
                        </a:cubicBezTo>
                        <a:cubicBezTo>
                          <a:pt x="21556" y="54168"/>
                          <a:pt x="16610" y="53327"/>
                          <a:pt x="12036" y="51425"/>
                        </a:cubicBezTo>
                        <a:cubicBezTo>
                          <a:pt x="8965" y="49026"/>
                          <a:pt x="6310" y="46140"/>
                          <a:pt x="4176" y="42880"/>
                        </a:cubicBezTo>
                        <a:lnTo>
                          <a:pt x="4176" y="42319"/>
                        </a:lnTo>
                        <a:lnTo>
                          <a:pt x="3745" y="42319"/>
                        </a:lnTo>
                        <a:cubicBezTo>
                          <a:pt x="2881" y="41196"/>
                          <a:pt x="2103" y="40075"/>
                          <a:pt x="1456" y="39125"/>
                        </a:cubicBezTo>
                        <a:lnTo>
                          <a:pt x="1413" y="39083"/>
                        </a:lnTo>
                        <a:cubicBezTo>
                          <a:pt x="1024" y="38522"/>
                          <a:pt x="679" y="37960"/>
                          <a:pt x="334" y="37529"/>
                        </a:cubicBezTo>
                        <a:lnTo>
                          <a:pt x="1586" y="34854"/>
                        </a:lnTo>
                        <a:lnTo>
                          <a:pt x="1715" y="34551"/>
                        </a:lnTo>
                        <a:lnTo>
                          <a:pt x="1758" y="34120"/>
                        </a:lnTo>
                        <a:cubicBezTo>
                          <a:pt x="1822" y="33909"/>
                          <a:pt x="1865" y="33692"/>
                          <a:pt x="1887" y="33472"/>
                        </a:cubicBezTo>
                        <a:lnTo>
                          <a:pt x="1887" y="29934"/>
                        </a:lnTo>
                        <a:cubicBezTo>
                          <a:pt x="173" y="15205"/>
                          <a:pt x="10732" y="1876"/>
                          <a:pt x="25472" y="163"/>
                        </a:cubicBezTo>
                        <a:cubicBezTo>
                          <a:pt x="40211" y="-1550"/>
                          <a:pt x="53549" y="9002"/>
                          <a:pt x="55263" y="23731"/>
                        </a:cubicBezTo>
                        <a:cubicBezTo>
                          <a:pt x="55503" y="25792"/>
                          <a:pt x="55503" y="27873"/>
                          <a:pt x="55263" y="29934"/>
                        </a:cubicBezTo>
                        <a:lnTo>
                          <a:pt x="55263" y="35069"/>
                        </a:lnTo>
                        <a:lnTo>
                          <a:pt x="55393" y="35371"/>
                        </a:lnTo>
                        <a:cubicBezTo>
                          <a:pt x="55387" y="35531"/>
                          <a:pt x="55401" y="35690"/>
                          <a:pt x="55436" y="35846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03" name="Google Shape;3303;g202bce14778_1_0"/>
                <p:cNvGrpSpPr/>
                <p:nvPr/>
              </p:nvGrpSpPr>
              <p:grpSpPr>
                <a:xfrm>
                  <a:off x="5723061" y="4127787"/>
                  <a:ext cx="561040" cy="377072"/>
                  <a:chOff x="4965588" y="2847447"/>
                  <a:chExt cx="381012" cy="256076"/>
                </a:xfrm>
              </p:grpSpPr>
              <p:sp>
                <p:nvSpPr>
                  <p:cNvPr id="3304" name="Google Shape;3304;g202bce14778_1_0"/>
                  <p:cNvSpPr/>
                  <p:nvPr/>
                </p:nvSpPr>
                <p:spPr>
                  <a:xfrm>
                    <a:off x="4965588" y="2847447"/>
                    <a:ext cx="381012" cy="256076"/>
                  </a:xfrm>
                  <a:custGeom>
                    <a:rect b="b" l="l" r="r" t="t"/>
                    <a:pathLst>
                      <a:path extrusionOk="0" h="256076" w="381012">
                        <a:moveTo>
                          <a:pt x="381347" y="182913"/>
                        </a:moveTo>
                        <a:lnTo>
                          <a:pt x="381347" y="201943"/>
                        </a:lnTo>
                        <a:cubicBezTo>
                          <a:pt x="381347" y="203754"/>
                          <a:pt x="379879" y="205222"/>
                          <a:pt x="378068" y="205222"/>
                        </a:cubicBezTo>
                        <a:cubicBezTo>
                          <a:pt x="378067" y="205222"/>
                          <a:pt x="378066" y="205222"/>
                          <a:pt x="378065" y="205222"/>
                        </a:cubicBezTo>
                        <a:lnTo>
                          <a:pt x="363814" y="205222"/>
                        </a:lnTo>
                        <a:lnTo>
                          <a:pt x="363814" y="247816"/>
                        </a:lnTo>
                        <a:cubicBezTo>
                          <a:pt x="364088" y="248335"/>
                          <a:pt x="364236" y="248912"/>
                          <a:pt x="364246" y="249499"/>
                        </a:cubicBezTo>
                        <a:lnTo>
                          <a:pt x="364246" y="252778"/>
                        </a:lnTo>
                        <a:cubicBezTo>
                          <a:pt x="364247" y="254588"/>
                          <a:pt x="362779" y="256057"/>
                          <a:pt x="360967" y="256058"/>
                        </a:cubicBezTo>
                        <a:cubicBezTo>
                          <a:pt x="360966" y="256058"/>
                          <a:pt x="360965" y="256058"/>
                          <a:pt x="360964" y="256058"/>
                        </a:cubicBezTo>
                        <a:lnTo>
                          <a:pt x="28273" y="256058"/>
                        </a:lnTo>
                        <a:cubicBezTo>
                          <a:pt x="26015" y="255181"/>
                          <a:pt x="24228" y="253396"/>
                          <a:pt x="23351" y="251138"/>
                        </a:cubicBezTo>
                        <a:lnTo>
                          <a:pt x="23351" y="205222"/>
                        </a:lnTo>
                        <a:lnTo>
                          <a:pt x="3616" y="205222"/>
                        </a:lnTo>
                        <a:cubicBezTo>
                          <a:pt x="1804" y="205224"/>
                          <a:pt x="335" y="203757"/>
                          <a:pt x="334" y="201947"/>
                        </a:cubicBezTo>
                        <a:cubicBezTo>
                          <a:pt x="334" y="201946"/>
                          <a:pt x="334" y="201945"/>
                          <a:pt x="334" y="201944"/>
                        </a:cubicBezTo>
                        <a:lnTo>
                          <a:pt x="334" y="182913"/>
                        </a:lnTo>
                        <a:cubicBezTo>
                          <a:pt x="333" y="181102"/>
                          <a:pt x="1800" y="179634"/>
                          <a:pt x="3612" y="179633"/>
                        </a:cubicBezTo>
                        <a:cubicBezTo>
                          <a:pt x="3613" y="179633"/>
                          <a:pt x="3615" y="179633"/>
                          <a:pt x="3616" y="179633"/>
                        </a:cubicBezTo>
                        <a:lnTo>
                          <a:pt x="59021" y="179633"/>
                        </a:lnTo>
                        <a:cubicBezTo>
                          <a:pt x="62660" y="174743"/>
                          <a:pt x="67662" y="171035"/>
                          <a:pt x="73401" y="168974"/>
                        </a:cubicBezTo>
                        <a:lnTo>
                          <a:pt x="73401" y="127028"/>
                        </a:lnTo>
                        <a:cubicBezTo>
                          <a:pt x="70728" y="126392"/>
                          <a:pt x="68166" y="125359"/>
                          <a:pt x="65800" y="123964"/>
                        </a:cubicBezTo>
                        <a:lnTo>
                          <a:pt x="52629" y="123964"/>
                        </a:lnTo>
                        <a:cubicBezTo>
                          <a:pt x="47788" y="123964"/>
                          <a:pt x="43863" y="120042"/>
                          <a:pt x="43863" y="115203"/>
                        </a:cubicBezTo>
                        <a:cubicBezTo>
                          <a:pt x="43863" y="110365"/>
                          <a:pt x="47788" y="106443"/>
                          <a:pt x="52629" y="106443"/>
                        </a:cubicBezTo>
                        <a:lnTo>
                          <a:pt x="57294" y="106443"/>
                        </a:lnTo>
                        <a:cubicBezTo>
                          <a:pt x="58491" y="101994"/>
                          <a:pt x="61412" y="98205"/>
                          <a:pt x="65412" y="95914"/>
                        </a:cubicBezTo>
                        <a:cubicBezTo>
                          <a:pt x="70368" y="92942"/>
                          <a:pt x="76041" y="91376"/>
                          <a:pt x="81822" y="91383"/>
                        </a:cubicBezTo>
                        <a:lnTo>
                          <a:pt x="82298" y="91383"/>
                        </a:lnTo>
                        <a:cubicBezTo>
                          <a:pt x="91924" y="90622"/>
                          <a:pt x="101143" y="95413"/>
                          <a:pt x="106048" y="103725"/>
                        </a:cubicBezTo>
                        <a:lnTo>
                          <a:pt x="136925" y="82623"/>
                        </a:lnTo>
                        <a:cubicBezTo>
                          <a:pt x="137189" y="82462"/>
                          <a:pt x="137463" y="82318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3" y="65900"/>
                          <a:pt x="162339" y="58842"/>
                          <a:pt x="162144" y="51681"/>
                        </a:cubicBezTo>
                        <a:cubicBezTo>
                          <a:pt x="160590" y="49437"/>
                          <a:pt x="159381" y="47668"/>
                          <a:pt x="159078" y="47194"/>
                        </a:cubicBezTo>
                        <a:lnTo>
                          <a:pt x="158819" y="46805"/>
                        </a:lnTo>
                        <a:cubicBezTo>
                          <a:pt x="158501" y="46332"/>
                          <a:pt x="158321" y="45778"/>
                          <a:pt x="158302" y="45208"/>
                        </a:cubicBezTo>
                        <a:lnTo>
                          <a:pt x="158215" y="43827"/>
                        </a:lnTo>
                        <a:cubicBezTo>
                          <a:pt x="158173" y="43282"/>
                          <a:pt x="158262" y="42735"/>
                          <a:pt x="158474" y="42231"/>
                        </a:cubicBezTo>
                        <a:lnTo>
                          <a:pt x="159855" y="39339"/>
                        </a:lnTo>
                        <a:lnTo>
                          <a:pt x="159855" y="36491"/>
                        </a:lnTo>
                        <a:cubicBezTo>
                          <a:pt x="158135" y="18127"/>
                          <a:pt x="171638" y="1848"/>
                          <a:pt x="190014" y="129"/>
                        </a:cubicBezTo>
                        <a:cubicBezTo>
                          <a:pt x="208391" y="-1590"/>
                          <a:pt x="224682" y="11903"/>
                          <a:pt x="226402" y="30266"/>
                        </a:cubicBezTo>
                        <a:cubicBezTo>
                          <a:pt x="226596" y="32337"/>
                          <a:pt x="226596" y="34421"/>
                          <a:pt x="226402" y="36491"/>
                        </a:cubicBezTo>
                        <a:lnTo>
                          <a:pt x="226402" y="40850"/>
                        </a:lnTo>
                        <a:lnTo>
                          <a:pt x="226964" y="42663"/>
                        </a:lnTo>
                        <a:cubicBezTo>
                          <a:pt x="227084" y="42994"/>
                          <a:pt x="227142" y="43345"/>
                          <a:pt x="227136" y="43698"/>
                        </a:cubicBezTo>
                        <a:cubicBezTo>
                          <a:pt x="227122" y="44058"/>
                          <a:pt x="227136" y="44419"/>
                          <a:pt x="227180" y="44776"/>
                        </a:cubicBezTo>
                        <a:lnTo>
                          <a:pt x="227309" y="45511"/>
                        </a:lnTo>
                        <a:cubicBezTo>
                          <a:pt x="227469" y="46413"/>
                          <a:pt x="227233" y="47340"/>
                          <a:pt x="226662" y="48056"/>
                        </a:cubicBezTo>
                        <a:lnTo>
                          <a:pt x="226230" y="48661"/>
                        </a:lnTo>
                        <a:cubicBezTo>
                          <a:pt x="225927" y="49049"/>
                          <a:pt x="224804" y="50473"/>
                          <a:pt x="223293" y="52285"/>
                        </a:cubicBezTo>
                        <a:cubicBezTo>
                          <a:pt x="223047" y="59319"/>
                          <a:pt x="221480" y="66243"/>
                          <a:pt x="218673" y="72698"/>
                        </a:cubicBezTo>
                        <a:lnTo>
                          <a:pt x="222602" y="74424"/>
                        </a:lnTo>
                        <a:lnTo>
                          <a:pt x="244410" y="83270"/>
                        </a:lnTo>
                        <a:lnTo>
                          <a:pt x="254386" y="87111"/>
                        </a:lnTo>
                        <a:cubicBezTo>
                          <a:pt x="255044" y="87381"/>
                          <a:pt x="255602" y="87848"/>
                          <a:pt x="255984" y="88449"/>
                        </a:cubicBezTo>
                        <a:lnTo>
                          <a:pt x="256976" y="90088"/>
                        </a:lnTo>
                        <a:lnTo>
                          <a:pt x="301154" y="133933"/>
                        </a:lnTo>
                        <a:cubicBezTo>
                          <a:pt x="305235" y="132241"/>
                          <a:pt x="309604" y="131347"/>
                          <a:pt x="314023" y="131300"/>
                        </a:cubicBezTo>
                        <a:lnTo>
                          <a:pt x="314498" y="131300"/>
                        </a:lnTo>
                        <a:cubicBezTo>
                          <a:pt x="328058" y="131300"/>
                          <a:pt x="338811" y="138852"/>
                          <a:pt x="339458" y="148562"/>
                        </a:cubicBezTo>
                        <a:lnTo>
                          <a:pt x="345158" y="148562"/>
                        </a:lnTo>
                        <a:cubicBezTo>
                          <a:pt x="350000" y="148562"/>
                          <a:pt x="353925" y="152484"/>
                          <a:pt x="353925" y="157322"/>
                        </a:cubicBezTo>
                        <a:cubicBezTo>
                          <a:pt x="353925" y="162160"/>
                          <a:pt x="350000" y="166082"/>
                          <a:pt x="345158" y="166082"/>
                        </a:cubicBezTo>
                        <a:lnTo>
                          <a:pt x="325251" y="166082"/>
                        </a:lnTo>
                        <a:cubicBezTo>
                          <a:pt x="324991" y="166169"/>
                          <a:pt x="324690" y="166298"/>
                          <a:pt x="324387" y="166384"/>
                        </a:cubicBezTo>
                        <a:lnTo>
                          <a:pt x="324387" y="170441"/>
                        </a:lnTo>
                        <a:cubicBezTo>
                          <a:pt x="329547" y="172269"/>
                          <a:pt x="334124" y="175443"/>
                          <a:pt x="337645" y="179633"/>
                        </a:cubicBezTo>
                        <a:lnTo>
                          <a:pt x="378065" y="179633"/>
                        </a:lnTo>
                        <a:cubicBezTo>
                          <a:pt x="379877" y="179632"/>
                          <a:pt x="381346" y="181099"/>
                          <a:pt x="381346" y="182909"/>
                        </a:cubicBezTo>
                        <a:cubicBezTo>
                          <a:pt x="381346" y="182910"/>
                          <a:pt x="381346" y="182911"/>
                          <a:pt x="381346" y="182912"/>
                        </a:cubicBezTo>
                        <a:close/>
                        <a:moveTo>
                          <a:pt x="374740" y="198663"/>
                        </a:moveTo>
                        <a:lnTo>
                          <a:pt x="374740" y="193830"/>
                        </a:lnTo>
                        <a:lnTo>
                          <a:pt x="6897" y="193830"/>
                        </a:lnTo>
                        <a:lnTo>
                          <a:pt x="6897" y="198663"/>
                        </a:lnTo>
                        <a:lnTo>
                          <a:pt x="374740" y="198663"/>
                        </a:lnTo>
                        <a:close/>
                        <a:moveTo>
                          <a:pt x="374740" y="190550"/>
                        </a:moveTo>
                        <a:lnTo>
                          <a:pt x="374740" y="186192"/>
                        </a:lnTo>
                        <a:lnTo>
                          <a:pt x="6897" y="186192"/>
                        </a:lnTo>
                        <a:lnTo>
                          <a:pt x="6897" y="190550"/>
                        </a:lnTo>
                        <a:close/>
                        <a:moveTo>
                          <a:pt x="353925" y="246219"/>
                        </a:moveTo>
                        <a:lnTo>
                          <a:pt x="353925" y="205222"/>
                        </a:lnTo>
                        <a:lnTo>
                          <a:pt x="33196" y="205222"/>
                        </a:lnTo>
                        <a:lnTo>
                          <a:pt x="33196" y="246219"/>
                        </a:lnTo>
                        <a:close/>
                        <a:moveTo>
                          <a:pt x="347361" y="157322"/>
                        </a:moveTo>
                        <a:cubicBezTo>
                          <a:pt x="347356" y="156108"/>
                          <a:pt x="346373" y="155126"/>
                          <a:pt x="345158" y="155121"/>
                        </a:cubicBezTo>
                        <a:lnTo>
                          <a:pt x="331124" y="155122"/>
                        </a:lnTo>
                        <a:lnTo>
                          <a:pt x="332161" y="152834"/>
                        </a:lnTo>
                        <a:cubicBezTo>
                          <a:pt x="332452" y="152143"/>
                          <a:pt x="332655" y="151418"/>
                          <a:pt x="332764" y="150676"/>
                        </a:cubicBezTo>
                        <a:cubicBezTo>
                          <a:pt x="332808" y="150417"/>
                          <a:pt x="332851" y="150159"/>
                          <a:pt x="332895" y="149856"/>
                        </a:cubicBezTo>
                        <a:lnTo>
                          <a:pt x="332895" y="149382"/>
                        </a:lnTo>
                        <a:cubicBezTo>
                          <a:pt x="332808" y="143038"/>
                          <a:pt x="324560" y="137859"/>
                          <a:pt x="314498" y="137859"/>
                        </a:cubicBezTo>
                        <a:lnTo>
                          <a:pt x="314066" y="137859"/>
                        </a:lnTo>
                        <a:cubicBezTo>
                          <a:pt x="312900" y="137903"/>
                          <a:pt x="311778" y="137989"/>
                          <a:pt x="310655" y="138119"/>
                        </a:cubicBezTo>
                        <a:lnTo>
                          <a:pt x="309359" y="138378"/>
                        </a:lnTo>
                        <a:cubicBezTo>
                          <a:pt x="308703" y="138465"/>
                          <a:pt x="308055" y="138595"/>
                          <a:pt x="307416" y="138766"/>
                        </a:cubicBezTo>
                        <a:cubicBezTo>
                          <a:pt x="306941" y="138895"/>
                          <a:pt x="306466" y="139025"/>
                          <a:pt x="305991" y="139197"/>
                        </a:cubicBezTo>
                        <a:cubicBezTo>
                          <a:pt x="305429" y="139370"/>
                          <a:pt x="304868" y="139542"/>
                          <a:pt x="304350" y="139758"/>
                        </a:cubicBezTo>
                        <a:cubicBezTo>
                          <a:pt x="303918" y="139930"/>
                          <a:pt x="303529" y="140146"/>
                          <a:pt x="303097" y="140319"/>
                        </a:cubicBezTo>
                        <a:cubicBezTo>
                          <a:pt x="302418" y="140630"/>
                          <a:pt x="301755" y="140976"/>
                          <a:pt x="301111" y="141355"/>
                        </a:cubicBezTo>
                        <a:lnTo>
                          <a:pt x="300031" y="142088"/>
                        </a:lnTo>
                        <a:lnTo>
                          <a:pt x="252787" y="95137"/>
                        </a:lnTo>
                        <a:lnTo>
                          <a:pt x="252529" y="95223"/>
                        </a:lnTo>
                        <a:lnTo>
                          <a:pt x="251665" y="93929"/>
                        </a:lnTo>
                        <a:lnTo>
                          <a:pt x="251622" y="93885"/>
                        </a:lnTo>
                        <a:lnTo>
                          <a:pt x="251536" y="93713"/>
                        </a:lnTo>
                        <a:lnTo>
                          <a:pt x="250974" y="92850"/>
                        </a:lnTo>
                        <a:lnTo>
                          <a:pt x="242424" y="89570"/>
                        </a:lnTo>
                        <a:lnTo>
                          <a:pt x="241992" y="89398"/>
                        </a:lnTo>
                        <a:lnTo>
                          <a:pt x="239271" y="88319"/>
                        </a:lnTo>
                        <a:lnTo>
                          <a:pt x="224718" y="148821"/>
                        </a:lnTo>
                        <a:cubicBezTo>
                          <a:pt x="226380" y="152019"/>
                          <a:pt x="227240" y="155573"/>
                          <a:pt x="227223" y="159177"/>
                        </a:cubicBezTo>
                        <a:lnTo>
                          <a:pt x="227223" y="182913"/>
                        </a:lnTo>
                        <a:lnTo>
                          <a:pt x="239746" y="182913"/>
                        </a:lnTo>
                        <a:lnTo>
                          <a:pt x="243935" y="138248"/>
                        </a:lnTo>
                        <a:lnTo>
                          <a:pt x="296965" y="178208"/>
                        </a:lnTo>
                        <a:cubicBezTo>
                          <a:pt x="299431" y="176177"/>
                          <a:pt x="302239" y="174600"/>
                          <a:pt x="305257" y="173548"/>
                        </a:cubicBezTo>
                        <a:cubicBezTo>
                          <a:pt x="305947" y="173289"/>
                          <a:pt x="306681" y="173073"/>
                          <a:pt x="307416" y="172857"/>
                        </a:cubicBezTo>
                        <a:lnTo>
                          <a:pt x="307416" y="164011"/>
                        </a:lnTo>
                        <a:cubicBezTo>
                          <a:pt x="306034" y="163712"/>
                          <a:pt x="304677" y="163307"/>
                          <a:pt x="303357" y="162802"/>
                        </a:cubicBezTo>
                        <a:lnTo>
                          <a:pt x="283362" y="162802"/>
                        </a:lnTo>
                        <a:cubicBezTo>
                          <a:pt x="280334" y="162802"/>
                          <a:pt x="277878" y="160349"/>
                          <a:pt x="277878" y="157322"/>
                        </a:cubicBezTo>
                        <a:cubicBezTo>
                          <a:pt x="277878" y="154295"/>
                          <a:pt x="280334" y="151842"/>
                          <a:pt x="283362" y="151842"/>
                        </a:cubicBezTo>
                        <a:lnTo>
                          <a:pt x="297700" y="152100"/>
                        </a:lnTo>
                        <a:cubicBezTo>
                          <a:pt x="297428" y="151382"/>
                          <a:pt x="297281" y="150623"/>
                          <a:pt x="297268" y="149856"/>
                        </a:cubicBezTo>
                        <a:lnTo>
                          <a:pt x="297268" y="149770"/>
                        </a:lnTo>
                        <a:cubicBezTo>
                          <a:pt x="297570" y="146801"/>
                          <a:pt x="299336" y="144178"/>
                          <a:pt x="301974" y="142779"/>
                        </a:cubicBezTo>
                        <a:cubicBezTo>
                          <a:pt x="305648" y="140610"/>
                          <a:pt x="309842" y="139477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11" y="143944"/>
                          <a:pt x="331253" y="149425"/>
                        </a:cubicBezTo>
                        <a:cubicBezTo>
                          <a:pt x="330980" y="152427"/>
                          <a:pt x="329210" y="155088"/>
                          <a:pt x="326546" y="156502"/>
                        </a:cubicBezTo>
                        <a:cubicBezTo>
                          <a:pt x="322871" y="158662"/>
                          <a:pt x="318676" y="159781"/>
                          <a:pt x="314412" y="159738"/>
                        </a:cubicBezTo>
                        <a:lnTo>
                          <a:pt x="314023" y="159782"/>
                        </a:lnTo>
                        <a:cubicBezTo>
                          <a:pt x="309051" y="159966"/>
                          <a:pt x="304169" y="158426"/>
                          <a:pt x="300203" y="155423"/>
                        </a:cubicBezTo>
                        <a:lnTo>
                          <a:pt x="283319" y="155122"/>
                        </a:lnTo>
                        <a:cubicBezTo>
                          <a:pt x="282103" y="155134"/>
                          <a:pt x="281127" y="156129"/>
                          <a:pt x="281139" y="157344"/>
                        </a:cubicBezTo>
                        <a:cubicBezTo>
                          <a:pt x="281151" y="158559"/>
                          <a:pt x="282146" y="159534"/>
                          <a:pt x="283362" y="159522"/>
                        </a:cubicBezTo>
                        <a:lnTo>
                          <a:pt x="304263" y="159653"/>
                        </a:lnTo>
                        <a:cubicBezTo>
                          <a:pt x="305896" y="160285"/>
                          <a:pt x="307589" y="160748"/>
                          <a:pt x="309316" y="161034"/>
                        </a:cubicBezTo>
                        <a:lnTo>
                          <a:pt x="310697" y="161248"/>
                        </a:lnTo>
                        <a:lnTo>
                          <a:pt x="310697" y="175533"/>
                        </a:lnTo>
                        <a:lnTo>
                          <a:pt x="309402" y="175792"/>
                        </a:lnTo>
                        <a:cubicBezTo>
                          <a:pt x="308358" y="175994"/>
                          <a:pt x="307332" y="176282"/>
                          <a:pt x="306336" y="176654"/>
                        </a:cubicBezTo>
                        <a:cubicBezTo>
                          <a:pt x="302690" y="177929"/>
                          <a:pt x="299413" y="180078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4"/>
                        </a:lnTo>
                        <a:cubicBezTo>
                          <a:pt x="330822" y="181920"/>
                          <a:pt x="330303" y="181531"/>
                          <a:pt x="329785" y="181100"/>
                        </a:cubicBezTo>
                        <a:cubicBezTo>
                          <a:pt x="329388" y="180717"/>
                          <a:pt x="328970" y="180357"/>
                          <a:pt x="328533" y="180021"/>
                        </a:cubicBezTo>
                        <a:cubicBezTo>
                          <a:pt x="327972" y="179633"/>
                          <a:pt x="327367" y="179288"/>
                          <a:pt x="326806" y="178899"/>
                        </a:cubicBezTo>
                        <a:cubicBezTo>
                          <a:pt x="326374" y="178640"/>
                          <a:pt x="325941" y="178338"/>
                          <a:pt x="325510" y="178079"/>
                        </a:cubicBezTo>
                        <a:cubicBezTo>
                          <a:pt x="324540" y="177595"/>
                          <a:pt x="323545" y="177164"/>
                          <a:pt x="322530" y="176785"/>
                        </a:cubicBezTo>
                        <a:lnTo>
                          <a:pt x="322185" y="176654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2"/>
                        </a:cubicBezTo>
                        <a:lnTo>
                          <a:pt x="317823" y="175533"/>
                        </a:lnTo>
                        <a:lnTo>
                          <a:pt x="317823" y="161163"/>
                        </a:lnTo>
                        <a:lnTo>
                          <a:pt x="319162" y="160904"/>
                        </a:lnTo>
                        <a:cubicBezTo>
                          <a:pt x="319723" y="160774"/>
                          <a:pt x="320285" y="160645"/>
                          <a:pt x="320802" y="160515"/>
                        </a:cubicBezTo>
                        <a:cubicBezTo>
                          <a:pt x="321607" y="160331"/>
                          <a:pt x="322400" y="160101"/>
                          <a:pt x="323178" y="159825"/>
                        </a:cubicBezTo>
                        <a:cubicBezTo>
                          <a:pt x="323400" y="159773"/>
                          <a:pt x="323617" y="159701"/>
                          <a:pt x="323825" y="159609"/>
                        </a:cubicBezTo>
                        <a:lnTo>
                          <a:pt x="324387" y="159522"/>
                        </a:lnTo>
                        <a:lnTo>
                          <a:pt x="345158" y="159522"/>
                        </a:lnTo>
                        <a:cubicBezTo>
                          <a:pt x="346372" y="159518"/>
                          <a:pt x="347356" y="158536"/>
                          <a:pt x="347361" y="157322"/>
                        </a:cubicBezTo>
                        <a:close/>
                        <a:moveTo>
                          <a:pt x="324775" y="153740"/>
                        </a:moveTo>
                        <a:cubicBezTo>
                          <a:pt x="325769" y="153136"/>
                          <a:pt x="328014" y="151496"/>
                          <a:pt x="327972" y="149468"/>
                        </a:cubicBezTo>
                        <a:cubicBezTo>
                          <a:pt x="327928" y="146318"/>
                          <a:pt x="322185" y="142779"/>
                          <a:pt x="314498" y="142779"/>
                        </a:cubicBezTo>
                        <a:lnTo>
                          <a:pt x="314152" y="142779"/>
                        </a:lnTo>
                        <a:cubicBezTo>
                          <a:pt x="310499" y="142759"/>
                          <a:pt x="306907" y="143713"/>
                          <a:pt x="303745" y="145541"/>
                        </a:cubicBezTo>
                        <a:cubicBezTo>
                          <a:pt x="302795" y="146145"/>
                          <a:pt x="300507" y="147785"/>
                          <a:pt x="300550" y="149814"/>
                        </a:cubicBezTo>
                        <a:cubicBezTo>
                          <a:pt x="300592" y="152963"/>
                          <a:pt x="306336" y="156459"/>
                          <a:pt x="314023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8" y="182054"/>
                          <a:pt x="293810" y="181233"/>
                          <a:pt x="294547" y="180453"/>
                        </a:cubicBezTo>
                        <a:lnTo>
                          <a:pt x="246656" y="144419"/>
                        </a:lnTo>
                        <a:lnTo>
                          <a:pt x="243029" y="182913"/>
                        </a:lnTo>
                        <a:close/>
                        <a:moveTo>
                          <a:pt x="221220" y="149295"/>
                        </a:moveTo>
                        <a:lnTo>
                          <a:pt x="236205" y="87024"/>
                        </a:lnTo>
                        <a:lnTo>
                          <a:pt x="230030" y="84522"/>
                        </a:lnTo>
                        <a:lnTo>
                          <a:pt x="215736" y="143987"/>
                        </a:lnTo>
                        <a:lnTo>
                          <a:pt x="214095" y="143470"/>
                        </a:lnTo>
                        <a:cubicBezTo>
                          <a:pt x="213071" y="143168"/>
                          <a:pt x="212010" y="143007"/>
                          <a:pt x="210942" y="142995"/>
                        </a:cubicBezTo>
                        <a:lnTo>
                          <a:pt x="169529" y="142995"/>
                        </a:lnTo>
                        <a:lnTo>
                          <a:pt x="155192" y="83270"/>
                        </a:lnTo>
                        <a:lnTo>
                          <a:pt x="148930" y="85385"/>
                        </a:lnTo>
                        <a:lnTo>
                          <a:pt x="163440" y="145714"/>
                        </a:lnTo>
                        <a:lnTo>
                          <a:pt x="162749" y="146361"/>
                        </a:lnTo>
                        <a:cubicBezTo>
                          <a:pt x="159416" y="149785"/>
                          <a:pt x="157596" y="154402"/>
                          <a:pt x="157697" y="159177"/>
                        </a:cubicBezTo>
                        <a:lnTo>
                          <a:pt x="157697" y="182913"/>
                        </a:lnTo>
                        <a:lnTo>
                          <a:pt x="223941" y="182913"/>
                        </a:lnTo>
                        <a:lnTo>
                          <a:pt x="223941" y="159177"/>
                        </a:lnTo>
                        <a:cubicBezTo>
                          <a:pt x="223965" y="155918"/>
                          <a:pt x="223147" y="152707"/>
                          <a:pt x="221565" y="149856"/>
                        </a:cubicBezTo>
                        <a:close/>
                        <a:moveTo>
                          <a:pt x="213360" y="139930"/>
                        </a:moveTo>
                        <a:lnTo>
                          <a:pt x="226920" y="83486"/>
                        </a:lnTo>
                        <a:lnTo>
                          <a:pt x="219968" y="80422"/>
                        </a:lnTo>
                        <a:lnTo>
                          <a:pt x="216470" y="78998"/>
                        </a:lnTo>
                        <a:lnTo>
                          <a:pt x="199066" y="99323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8"/>
                        </a:lnTo>
                        <a:lnTo>
                          <a:pt x="158302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3"/>
                          <a:pt x="213360" y="139931"/>
                        </a:cubicBezTo>
                        <a:close/>
                        <a:moveTo>
                          <a:pt x="220615" y="45165"/>
                        </a:moveTo>
                        <a:cubicBezTo>
                          <a:pt x="220580" y="44836"/>
                          <a:pt x="220566" y="44504"/>
                          <a:pt x="220573" y="44173"/>
                        </a:cubicBezTo>
                        <a:lnTo>
                          <a:pt x="219968" y="42403"/>
                        </a:lnTo>
                        <a:cubicBezTo>
                          <a:pt x="219932" y="42248"/>
                          <a:pt x="219918" y="42088"/>
                          <a:pt x="219925" y="41928"/>
                        </a:cubicBezTo>
                        <a:lnTo>
                          <a:pt x="219796" y="41626"/>
                        </a:lnTo>
                        <a:lnTo>
                          <a:pt x="219796" y="36491"/>
                        </a:lnTo>
                        <a:cubicBezTo>
                          <a:pt x="221510" y="21762"/>
                          <a:pt x="210951" y="8433"/>
                          <a:pt x="196212" y="6720"/>
                        </a:cubicBezTo>
                        <a:cubicBezTo>
                          <a:pt x="181472" y="5007"/>
                          <a:pt x="168134" y="15559"/>
                          <a:pt x="166420" y="30288"/>
                        </a:cubicBezTo>
                        <a:cubicBezTo>
                          <a:pt x="166180" y="32349"/>
                          <a:pt x="166180" y="34430"/>
                          <a:pt x="166420" y="36491"/>
                        </a:cubicBezTo>
                        <a:lnTo>
                          <a:pt x="166420" y="40030"/>
                        </a:lnTo>
                        <a:cubicBezTo>
                          <a:pt x="166397" y="40249"/>
                          <a:pt x="166354" y="40466"/>
                          <a:pt x="166291" y="40677"/>
                        </a:cubicBezTo>
                        <a:lnTo>
                          <a:pt x="166247" y="41109"/>
                        </a:lnTo>
                        <a:lnTo>
                          <a:pt x="166117" y="41411"/>
                        </a:lnTo>
                        <a:lnTo>
                          <a:pt x="164865" y="44086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6" y="46633"/>
                          <a:pt x="167413" y="47755"/>
                          <a:pt x="168276" y="48877"/>
                        </a:cubicBezTo>
                        <a:lnTo>
                          <a:pt x="168709" y="48877"/>
                        </a:lnTo>
                        <a:lnTo>
                          <a:pt x="168709" y="49437"/>
                        </a:lnTo>
                        <a:cubicBezTo>
                          <a:pt x="170842" y="52697"/>
                          <a:pt x="173497" y="55584"/>
                          <a:pt x="176568" y="57982"/>
                        </a:cubicBezTo>
                        <a:cubicBezTo>
                          <a:pt x="181142" y="59885"/>
                          <a:pt x="186089" y="60726"/>
                          <a:pt x="191035" y="60441"/>
                        </a:cubicBezTo>
                        <a:cubicBezTo>
                          <a:pt x="196779" y="60578"/>
                          <a:pt x="202504" y="59731"/>
                          <a:pt x="207963" y="57938"/>
                        </a:cubicBezTo>
                        <a:cubicBezTo>
                          <a:pt x="212807" y="54349"/>
                          <a:pt x="217073" y="50041"/>
                          <a:pt x="220615" y="45165"/>
                        </a:cubicBezTo>
                        <a:close/>
                        <a:moveTo>
                          <a:pt x="198851" y="94533"/>
                        </a:moveTo>
                        <a:lnTo>
                          <a:pt x="213231" y="77703"/>
                        </a:lnTo>
                        <a:lnTo>
                          <a:pt x="212886" y="77530"/>
                        </a:lnTo>
                        <a:lnTo>
                          <a:pt x="212842" y="77530"/>
                        </a:lnTo>
                        <a:lnTo>
                          <a:pt x="212368" y="77358"/>
                        </a:lnTo>
                        <a:cubicBezTo>
                          <a:pt x="208439" y="84154"/>
                          <a:pt x="201483" y="88649"/>
                          <a:pt x="193669" y="89441"/>
                        </a:cubicBezTo>
                        <a:close/>
                        <a:moveTo>
                          <a:pt x="211245" y="72914"/>
                        </a:moveTo>
                        <a:cubicBezTo>
                          <a:pt x="214176" y="67374"/>
                          <a:pt x="215939" y="61294"/>
                          <a:pt x="216427" y="55047"/>
                        </a:cubicBezTo>
                        <a:cubicBezTo>
                          <a:pt x="214402" y="57421"/>
                          <a:pt x="211975" y="59423"/>
                          <a:pt x="209258" y="60959"/>
                        </a:cubicBezTo>
                        <a:cubicBezTo>
                          <a:pt x="203394" y="62946"/>
                          <a:pt x="197225" y="63881"/>
                          <a:pt x="191035" y="63721"/>
                        </a:cubicBezTo>
                        <a:cubicBezTo>
                          <a:pt x="185536" y="63951"/>
                          <a:pt x="180054" y="62979"/>
                          <a:pt x="174970" y="60873"/>
                        </a:cubicBezTo>
                        <a:cubicBezTo>
                          <a:pt x="172695" y="59318"/>
                          <a:pt x="170683" y="57410"/>
                          <a:pt x="169010" y="55220"/>
                        </a:cubicBezTo>
                        <a:cubicBezTo>
                          <a:pt x="169551" y="61375"/>
                          <a:pt x="171313" y="67360"/>
                          <a:pt x="174193" y="72827"/>
                        </a:cubicBezTo>
                        <a:cubicBezTo>
                          <a:pt x="174280" y="72956"/>
                          <a:pt x="174236" y="73043"/>
                          <a:pt x="174280" y="73172"/>
                        </a:cubicBezTo>
                        <a:cubicBezTo>
                          <a:pt x="177883" y="83353"/>
                          <a:pt x="189064" y="88687"/>
                          <a:pt x="199252" y="85085"/>
                        </a:cubicBezTo>
                        <a:cubicBezTo>
                          <a:pt x="204807" y="83122"/>
                          <a:pt x="209180" y="78761"/>
                          <a:pt x="211158" y="73215"/>
                        </a:cubicBezTo>
                        <a:cubicBezTo>
                          <a:pt x="211202" y="73128"/>
                          <a:pt x="211158" y="72999"/>
                          <a:pt x="211245" y="72914"/>
                        </a:cubicBezTo>
                        <a:close/>
                        <a:moveTo>
                          <a:pt x="185119" y="95310"/>
                        </a:moveTo>
                        <a:lnTo>
                          <a:pt x="191812" y="89441"/>
                        </a:lnTo>
                        <a:cubicBezTo>
                          <a:pt x="183964" y="88651"/>
                          <a:pt x="176982" y="84117"/>
                          <a:pt x="173070" y="77272"/>
                        </a:cubicBezTo>
                        <a:lnTo>
                          <a:pt x="171688" y="77746"/>
                        </a:lnTo>
                        <a:close/>
                        <a:moveTo>
                          <a:pt x="159813" y="144677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3"/>
                        </a:lnTo>
                        <a:lnTo>
                          <a:pt x="114426" y="109723"/>
                        </a:lnTo>
                        <a:cubicBezTo>
                          <a:pt x="117455" y="109723"/>
                          <a:pt x="119911" y="112177"/>
                          <a:pt x="119911" y="115204"/>
                        </a:cubicBezTo>
                        <a:cubicBezTo>
                          <a:pt x="119911" y="118231"/>
                          <a:pt x="117455" y="120685"/>
                          <a:pt x="114426" y="120685"/>
                        </a:cubicBezTo>
                        <a:lnTo>
                          <a:pt x="96979" y="120771"/>
                        </a:lnTo>
                        <a:cubicBezTo>
                          <a:pt x="94924" y="122019"/>
                          <a:pt x="92698" y="122964"/>
                          <a:pt x="90372" y="123575"/>
                        </a:cubicBezTo>
                        <a:lnTo>
                          <a:pt x="90372" y="144074"/>
                        </a:lnTo>
                        <a:cubicBezTo>
                          <a:pt x="95900" y="142650"/>
                          <a:pt x="112699" y="137040"/>
                          <a:pt x="128504" y="130696"/>
                        </a:cubicBezTo>
                        <a:cubicBezTo>
                          <a:pt x="130525" y="129695"/>
                          <a:pt x="132891" y="129664"/>
                          <a:pt x="134938" y="130609"/>
                        </a:cubicBezTo>
                        <a:cubicBezTo>
                          <a:pt x="136469" y="131407"/>
                          <a:pt x="137584" y="132821"/>
                          <a:pt x="138005" y="134494"/>
                        </a:cubicBezTo>
                        <a:lnTo>
                          <a:pt x="142108" y="182913"/>
                        </a:lnTo>
                        <a:lnTo>
                          <a:pt x="154415" y="182913"/>
                        </a:lnTo>
                        <a:lnTo>
                          <a:pt x="154415" y="159177"/>
                        </a:lnTo>
                        <a:cubicBezTo>
                          <a:pt x="154328" y="153838"/>
                          <a:pt x="156256" y="148662"/>
                          <a:pt x="159813" y="144677"/>
                        </a:cubicBezTo>
                        <a:close/>
                        <a:moveTo>
                          <a:pt x="138825" y="182913"/>
                        </a:moveTo>
                        <a:lnTo>
                          <a:pt x="134766" y="135054"/>
                        </a:lnTo>
                        <a:cubicBezTo>
                          <a:pt x="134503" y="134390"/>
                          <a:pt x="134013" y="133840"/>
                          <a:pt x="133383" y="133501"/>
                        </a:cubicBezTo>
                        <a:cubicBezTo>
                          <a:pt x="132176" y="133081"/>
                          <a:pt x="130850" y="133174"/>
                          <a:pt x="129714" y="133760"/>
                        </a:cubicBezTo>
                        <a:cubicBezTo>
                          <a:pt x="116886" y="138974"/>
                          <a:pt x="103798" y="143525"/>
                          <a:pt x="90503" y="147396"/>
                        </a:cubicBezTo>
                        <a:lnTo>
                          <a:pt x="90372" y="146792"/>
                        </a:lnTo>
                        <a:lnTo>
                          <a:pt x="90372" y="171390"/>
                        </a:lnTo>
                        <a:cubicBezTo>
                          <a:pt x="91106" y="171606"/>
                          <a:pt x="91840" y="171822"/>
                          <a:pt x="92575" y="172081"/>
                        </a:cubicBezTo>
                        <a:cubicBezTo>
                          <a:pt x="98233" y="174081"/>
                          <a:pt x="103075" y="177887"/>
                          <a:pt x="106350" y="182913"/>
                        </a:cubicBezTo>
                        <a:close/>
                        <a:moveTo>
                          <a:pt x="116628" y="115203"/>
                        </a:moveTo>
                        <a:cubicBezTo>
                          <a:pt x="116623" y="113990"/>
                          <a:pt x="115640" y="113008"/>
                          <a:pt x="114426" y="113003"/>
                        </a:cubicBezTo>
                        <a:lnTo>
                          <a:pt x="100176" y="113003"/>
                        </a:lnTo>
                        <a:lnTo>
                          <a:pt x="100564" y="111061"/>
                        </a:lnTo>
                        <a:cubicBezTo>
                          <a:pt x="100677" y="110536"/>
                          <a:pt x="100735" y="110001"/>
                          <a:pt x="100737" y="109465"/>
                        </a:cubicBezTo>
                        <a:cubicBezTo>
                          <a:pt x="100736" y="109101"/>
                          <a:pt x="100693" y="108739"/>
                          <a:pt x="100607" y="108385"/>
                        </a:cubicBezTo>
                        <a:cubicBezTo>
                          <a:pt x="99657" y="102430"/>
                          <a:pt x="91798" y="97942"/>
                          <a:pt x="82298" y="97942"/>
                        </a:cubicBezTo>
                        <a:lnTo>
                          <a:pt x="81909" y="97986"/>
                        </a:lnTo>
                        <a:cubicBezTo>
                          <a:pt x="81114" y="97998"/>
                          <a:pt x="80321" y="98056"/>
                          <a:pt x="79533" y="98158"/>
                        </a:cubicBezTo>
                        <a:cubicBezTo>
                          <a:pt x="79114" y="98145"/>
                          <a:pt x="78695" y="98174"/>
                          <a:pt x="78281" y="98244"/>
                        </a:cubicBezTo>
                        <a:cubicBezTo>
                          <a:pt x="75112" y="98625"/>
                          <a:pt x="72054" y="99653"/>
                          <a:pt x="69299" y="101266"/>
                        </a:cubicBezTo>
                        <a:cubicBezTo>
                          <a:pt x="69170" y="101351"/>
                          <a:pt x="69039" y="101395"/>
                          <a:pt x="68910" y="101480"/>
                        </a:cubicBezTo>
                        <a:cubicBezTo>
                          <a:pt x="66251" y="102938"/>
                          <a:pt x="64325" y="105443"/>
                          <a:pt x="63599" y="108385"/>
                        </a:cubicBezTo>
                        <a:cubicBezTo>
                          <a:pt x="63484" y="108910"/>
                          <a:pt x="63426" y="109445"/>
                          <a:pt x="63426" y="109982"/>
                        </a:cubicBezTo>
                        <a:cubicBezTo>
                          <a:pt x="63433" y="110358"/>
                          <a:pt x="63462" y="110732"/>
                          <a:pt x="63512" y="111104"/>
                        </a:cubicBezTo>
                        <a:lnTo>
                          <a:pt x="63857" y="113003"/>
                        </a:lnTo>
                        <a:lnTo>
                          <a:pt x="52629" y="113003"/>
                        </a:lnTo>
                        <a:cubicBezTo>
                          <a:pt x="51413" y="113003"/>
                          <a:pt x="50427" y="113988"/>
                          <a:pt x="50427" y="115204"/>
                        </a:cubicBezTo>
                        <a:cubicBezTo>
                          <a:pt x="50427" y="116419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6" y="117663"/>
                        </a:lnTo>
                        <a:cubicBezTo>
                          <a:pt x="68392" y="117837"/>
                          <a:pt x="68607" y="117923"/>
                          <a:pt x="68781" y="118052"/>
                        </a:cubicBezTo>
                        <a:cubicBezTo>
                          <a:pt x="69674" y="118618"/>
                          <a:pt x="70613" y="119109"/>
                          <a:pt x="71588" y="119520"/>
                        </a:cubicBezTo>
                        <a:cubicBezTo>
                          <a:pt x="71691" y="119554"/>
                          <a:pt x="71793" y="119598"/>
                          <a:pt x="71889" y="119649"/>
                        </a:cubicBezTo>
                        <a:cubicBezTo>
                          <a:pt x="73026" y="120098"/>
                          <a:pt x="74196" y="120458"/>
                          <a:pt x="75388" y="120727"/>
                        </a:cubicBezTo>
                        <a:cubicBezTo>
                          <a:pt x="75690" y="120814"/>
                          <a:pt x="75949" y="120857"/>
                          <a:pt x="76251" y="120943"/>
                        </a:cubicBezTo>
                        <a:cubicBezTo>
                          <a:pt x="76510" y="120987"/>
                          <a:pt x="76770" y="121030"/>
                          <a:pt x="77072" y="121073"/>
                        </a:cubicBezTo>
                        <a:cubicBezTo>
                          <a:pt x="77547" y="121159"/>
                          <a:pt x="78022" y="121246"/>
                          <a:pt x="78540" y="121288"/>
                        </a:cubicBezTo>
                        <a:lnTo>
                          <a:pt x="79965" y="121461"/>
                        </a:lnTo>
                        <a:lnTo>
                          <a:pt x="79965" y="174022"/>
                        </a:lnTo>
                        <a:lnTo>
                          <a:pt x="78670" y="174325"/>
                        </a:lnTo>
                        <a:cubicBezTo>
                          <a:pt x="77656" y="174517"/>
                          <a:pt x="76659" y="174791"/>
                          <a:pt x="75690" y="175144"/>
                        </a:cubicBezTo>
                        <a:cubicBezTo>
                          <a:pt x="75642" y="175139"/>
                          <a:pt x="75595" y="175154"/>
                          <a:pt x="75560" y="175188"/>
                        </a:cubicBezTo>
                        <a:lnTo>
                          <a:pt x="75431" y="175231"/>
                        </a:lnTo>
                        <a:cubicBezTo>
                          <a:pt x="74219" y="175657"/>
                          <a:pt x="73048" y="176191"/>
                          <a:pt x="71933" y="176828"/>
                        </a:cubicBezTo>
                        <a:cubicBezTo>
                          <a:pt x="71457" y="177086"/>
                          <a:pt x="70983" y="177475"/>
                          <a:pt x="70507" y="177777"/>
                        </a:cubicBezTo>
                        <a:cubicBezTo>
                          <a:pt x="69860" y="178208"/>
                          <a:pt x="69212" y="178597"/>
                          <a:pt x="68651" y="179028"/>
                        </a:cubicBezTo>
                        <a:cubicBezTo>
                          <a:pt x="68133" y="179417"/>
                          <a:pt x="67744" y="179891"/>
                          <a:pt x="67268" y="180323"/>
                        </a:cubicBezTo>
                        <a:cubicBezTo>
                          <a:pt x="66719" y="180793"/>
                          <a:pt x="66200" y="181297"/>
                          <a:pt x="65715" y="181833"/>
                        </a:cubicBezTo>
                        <a:cubicBezTo>
                          <a:pt x="65412" y="182178"/>
                          <a:pt x="65153" y="182566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0"/>
                          <a:pt x="95704" y="176679"/>
                          <a:pt x="91453" y="175187"/>
                        </a:cubicBezTo>
                        <a:cubicBezTo>
                          <a:pt x="90456" y="174815"/>
                          <a:pt x="89431" y="174526"/>
                          <a:pt x="88386" y="174325"/>
                        </a:cubicBezTo>
                        <a:lnTo>
                          <a:pt x="87090" y="174022"/>
                        </a:lnTo>
                        <a:lnTo>
                          <a:pt x="87090" y="121030"/>
                        </a:lnTo>
                        <a:lnTo>
                          <a:pt x="88343" y="120727"/>
                        </a:lnTo>
                        <a:cubicBezTo>
                          <a:pt x="90762" y="120192"/>
                          <a:pt x="93080" y="119275"/>
                          <a:pt x="95209" y="118009"/>
                        </a:cubicBezTo>
                        <a:lnTo>
                          <a:pt x="96072" y="117405"/>
                        </a:lnTo>
                        <a:lnTo>
                          <a:pt x="114426" y="117405"/>
                        </a:lnTo>
                        <a:cubicBezTo>
                          <a:pt x="115640" y="117400"/>
                          <a:pt x="116623" y="116417"/>
                          <a:pt x="116628" y="11520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05" name="Google Shape;3305;g202bce14778_1_0"/>
                  <p:cNvSpPr/>
                  <p:nvPr/>
                </p:nvSpPr>
                <p:spPr>
                  <a:xfrm>
                    <a:off x="5030321" y="2947048"/>
                    <a:ext cx="34028" cy="20283"/>
                  </a:xfrm>
                  <a:custGeom>
                    <a:rect b="b" l="l" r="r" t="t"/>
                    <a:pathLst>
                      <a:path extrusionOk="0" h="20283" w="34028">
                        <a:moveTo>
                          <a:pt x="34362" y="9906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4"/>
                        </a:cubicBezTo>
                        <a:lnTo>
                          <a:pt x="17089" y="20264"/>
                        </a:lnTo>
                        <a:cubicBezTo>
                          <a:pt x="7934" y="20264"/>
                          <a:pt x="421" y="15819"/>
                          <a:pt x="334" y="10338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6"/>
                          <a:pt x="12954" y="-24"/>
                          <a:pt x="17218" y="24"/>
                        </a:cubicBezTo>
                        <a:lnTo>
                          <a:pt x="17565" y="-19"/>
                        </a:lnTo>
                        <a:cubicBezTo>
                          <a:pt x="26762" y="-19"/>
                          <a:pt x="34277" y="4426"/>
                          <a:pt x="34362" y="9906"/>
                        </a:cubicBezTo>
                        <a:close/>
                        <a:moveTo>
                          <a:pt x="27843" y="14223"/>
                        </a:moveTo>
                        <a:cubicBezTo>
                          <a:pt x="28835" y="13618"/>
                          <a:pt x="31081" y="11978"/>
                          <a:pt x="31081" y="9950"/>
                        </a:cubicBezTo>
                        <a:cubicBezTo>
                          <a:pt x="31038" y="6800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5"/>
                          <a:pt x="9983" y="4185"/>
                          <a:pt x="6811" y="6023"/>
                        </a:cubicBezTo>
                        <a:cubicBezTo>
                          <a:pt x="5861" y="6628"/>
                          <a:pt x="3573" y="8310"/>
                          <a:pt x="3616" y="10295"/>
                        </a:cubicBezTo>
                        <a:cubicBezTo>
                          <a:pt x="3659" y="13446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6"/>
                          <a:pt x="24685" y="16062"/>
                          <a:pt x="27843" y="1422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306" name="Google Shape;3306;g202bce14778_1_0"/>
              <p:cNvGrpSpPr/>
              <p:nvPr/>
            </p:nvGrpSpPr>
            <p:grpSpPr>
              <a:xfrm>
                <a:off x="7101961" y="4576574"/>
                <a:ext cx="561040" cy="377073"/>
                <a:chOff x="5723061" y="4582192"/>
                <a:chExt cx="561040" cy="377073"/>
              </a:xfrm>
            </p:grpSpPr>
            <p:grpSp>
              <p:nvGrpSpPr>
                <p:cNvPr id="3307" name="Google Shape;3307;g202bce14778_1_0"/>
                <p:cNvGrpSpPr/>
                <p:nvPr/>
              </p:nvGrpSpPr>
              <p:grpSpPr>
                <a:xfrm>
                  <a:off x="5771378" y="4591613"/>
                  <a:ext cx="472272" cy="352929"/>
                  <a:chOff x="4998402" y="3162440"/>
                  <a:chExt cx="320728" cy="239680"/>
                </a:xfrm>
              </p:grpSpPr>
              <p:sp>
                <p:nvSpPr>
                  <p:cNvPr id="3308" name="Google Shape;3308;g202bce14778_1_0"/>
                  <p:cNvSpPr/>
                  <p:nvPr/>
                </p:nvSpPr>
                <p:spPr>
                  <a:xfrm>
                    <a:off x="4998402" y="3361125"/>
                    <a:ext cx="320728" cy="40995"/>
                  </a:xfrm>
                  <a:custGeom>
                    <a:rect b="b" l="l" r="r" t="t"/>
                    <a:pathLst>
                      <a:path extrusionOk="0" h="40995" w="320728">
                        <a:moveTo>
                          <a:pt x="0" y="0"/>
                        </a:moveTo>
                        <a:lnTo>
                          <a:pt x="320729" y="0"/>
                        </a:lnTo>
                        <a:lnTo>
                          <a:pt x="320729" y="40996"/>
                        </a:lnTo>
                        <a:lnTo>
                          <a:pt x="0" y="40996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09" name="Google Shape;3309;g202bce14778_1_0"/>
                  <p:cNvSpPr/>
                  <p:nvPr/>
                </p:nvSpPr>
                <p:spPr>
                  <a:xfrm>
                    <a:off x="5114135" y="3239171"/>
                    <a:ext cx="87275" cy="99642"/>
                  </a:xfrm>
                  <a:custGeom>
                    <a:rect b="b" l="l" r="r" t="t"/>
                    <a:pathLst>
                      <a:path extrusionOk="0" h="99642" w="87275">
                        <a:moveTo>
                          <a:pt x="87609" y="3736"/>
                        </a:moveTo>
                        <a:lnTo>
                          <a:pt x="72625" y="66007"/>
                        </a:lnTo>
                        <a:lnTo>
                          <a:pt x="72970" y="66568"/>
                        </a:lnTo>
                        <a:cubicBezTo>
                          <a:pt x="74551" y="69420"/>
                          <a:pt x="75369" y="72630"/>
                          <a:pt x="75344" y="75890"/>
                        </a:cubicBezTo>
                        <a:lnTo>
                          <a:pt x="75344" y="99624"/>
                        </a:lnTo>
                        <a:lnTo>
                          <a:pt x="9100" y="99624"/>
                        </a:lnTo>
                        <a:lnTo>
                          <a:pt x="9100" y="75889"/>
                        </a:lnTo>
                        <a:cubicBezTo>
                          <a:pt x="9000" y="71113"/>
                          <a:pt x="10820" y="66497"/>
                          <a:pt x="14153" y="63072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7"/>
                        </a:lnTo>
                        <a:lnTo>
                          <a:pt x="62347" y="59707"/>
                        </a:lnTo>
                        <a:cubicBezTo>
                          <a:pt x="63414" y="59720"/>
                          <a:pt x="64475" y="59879"/>
                          <a:pt x="65499" y="60181"/>
                        </a:cubicBezTo>
                        <a:lnTo>
                          <a:pt x="67140" y="60698"/>
                        </a:lnTo>
                        <a:lnTo>
                          <a:pt x="81433" y="1233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10" name="Google Shape;3310;g202bce14778_1_0"/>
                  <p:cNvSpPr/>
                  <p:nvPr/>
                </p:nvSpPr>
                <p:spPr>
                  <a:xfrm>
                    <a:off x="5130071" y="3162440"/>
                    <a:ext cx="55750" cy="53957"/>
                  </a:xfrm>
                  <a:custGeom>
                    <a:rect b="b" l="l" r="r" t="t"/>
                    <a:pathLst>
                      <a:path extrusionOk="0" h="53957" w="55750">
                        <a:moveTo>
                          <a:pt x="56041" y="37616"/>
                        </a:moveTo>
                        <a:cubicBezTo>
                          <a:pt x="56033" y="37947"/>
                          <a:pt x="56048" y="38279"/>
                          <a:pt x="56084" y="38608"/>
                        </a:cubicBezTo>
                        <a:cubicBezTo>
                          <a:pt x="52542" y="43485"/>
                          <a:pt x="48275" y="47793"/>
                          <a:pt x="43431" y="51382"/>
                        </a:cubicBezTo>
                        <a:cubicBezTo>
                          <a:pt x="37972" y="53175"/>
                          <a:pt x="32247" y="54021"/>
                          <a:pt x="26503" y="53884"/>
                        </a:cubicBezTo>
                        <a:cubicBezTo>
                          <a:pt x="21556" y="54168"/>
                          <a:pt x="16610" y="53327"/>
                          <a:pt x="12036" y="51424"/>
                        </a:cubicBezTo>
                        <a:cubicBezTo>
                          <a:pt x="8965" y="49027"/>
                          <a:pt x="6309" y="46140"/>
                          <a:pt x="4176" y="42880"/>
                        </a:cubicBezTo>
                        <a:lnTo>
                          <a:pt x="4176" y="42319"/>
                        </a:lnTo>
                        <a:lnTo>
                          <a:pt x="3745" y="42319"/>
                        </a:lnTo>
                        <a:cubicBezTo>
                          <a:pt x="2881" y="41197"/>
                          <a:pt x="2103" y="40075"/>
                          <a:pt x="1456" y="39126"/>
                        </a:cubicBezTo>
                        <a:lnTo>
                          <a:pt x="1413" y="39083"/>
                        </a:lnTo>
                        <a:cubicBezTo>
                          <a:pt x="1024" y="38522"/>
                          <a:pt x="679" y="37961"/>
                          <a:pt x="334" y="37529"/>
                        </a:cubicBezTo>
                        <a:lnTo>
                          <a:pt x="1586" y="34853"/>
                        </a:lnTo>
                        <a:lnTo>
                          <a:pt x="1715" y="34552"/>
                        </a:lnTo>
                        <a:lnTo>
                          <a:pt x="1758" y="34120"/>
                        </a:lnTo>
                        <a:cubicBezTo>
                          <a:pt x="1822" y="33909"/>
                          <a:pt x="1865" y="33692"/>
                          <a:pt x="1887" y="33473"/>
                        </a:cubicBezTo>
                        <a:lnTo>
                          <a:pt x="1887" y="29934"/>
                        </a:lnTo>
                        <a:cubicBezTo>
                          <a:pt x="173" y="15205"/>
                          <a:pt x="10732" y="1876"/>
                          <a:pt x="25472" y="163"/>
                        </a:cubicBezTo>
                        <a:cubicBezTo>
                          <a:pt x="40211" y="-1550"/>
                          <a:pt x="53549" y="9002"/>
                          <a:pt x="55263" y="23731"/>
                        </a:cubicBezTo>
                        <a:cubicBezTo>
                          <a:pt x="55503" y="25792"/>
                          <a:pt x="55503" y="27873"/>
                          <a:pt x="55263" y="29934"/>
                        </a:cubicBezTo>
                        <a:lnTo>
                          <a:pt x="55263" y="35069"/>
                        </a:lnTo>
                        <a:lnTo>
                          <a:pt x="55393" y="35372"/>
                        </a:lnTo>
                        <a:cubicBezTo>
                          <a:pt x="55387" y="35531"/>
                          <a:pt x="55401" y="35691"/>
                          <a:pt x="55436" y="35846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11" name="Google Shape;3311;g202bce14778_1_0"/>
                <p:cNvGrpSpPr/>
                <p:nvPr/>
              </p:nvGrpSpPr>
              <p:grpSpPr>
                <a:xfrm>
                  <a:off x="5723061" y="4582192"/>
                  <a:ext cx="561040" cy="377073"/>
                  <a:chOff x="4965588" y="3156037"/>
                  <a:chExt cx="381012" cy="256077"/>
                </a:xfrm>
              </p:grpSpPr>
              <p:sp>
                <p:nvSpPr>
                  <p:cNvPr id="3312" name="Google Shape;3312;g202bce14778_1_0"/>
                  <p:cNvSpPr/>
                  <p:nvPr/>
                </p:nvSpPr>
                <p:spPr>
                  <a:xfrm>
                    <a:off x="4965588" y="3156037"/>
                    <a:ext cx="381012" cy="256077"/>
                  </a:xfrm>
                  <a:custGeom>
                    <a:rect b="b" l="l" r="r" t="t"/>
                    <a:pathLst>
                      <a:path extrusionOk="0" h="256077" w="381012">
                        <a:moveTo>
                          <a:pt x="381347" y="182913"/>
                        </a:moveTo>
                        <a:lnTo>
                          <a:pt x="381347" y="201944"/>
                        </a:lnTo>
                        <a:cubicBezTo>
                          <a:pt x="381348" y="203754"/>
                          <a:pt x="379880" y="205222"/>
                          <a:pt x="378069" y="205223"/>
                        </a:cubicBezTo>
                        <a:cubicBezTo>
                          <a:pt x="378068" y="205223"/>
                          <a:pt x="378067" y="205223"/>
                          <a:pt x="378065" y="205223"/>
                        </a:cubicBezTo>
                        <a:lnTo>
                          <a:pt x="363814" y="205223"/>
                        </a:lnTo>
                        <a:lnTo>
                          <a:pt x="363814" y="247816"/>
                        </a:lnTo>
                        <a:cubicBezTo>
                          <a:pt x="364088" y="248336"/>
                          <a:pt x="364236" y="248912"/>
                          <a:pt x="364246" y="249499"/>
                        </a:cubicBezTo>
                        <a:lnTo>
                          <a:pt x="364246" y="252779"/>
                        </a:lnTo>
                        <a:cubicBezTo>
                          <a:pt x="364247" y="254589"/>
                          <a:pt x="362779" y="256058"/>
                          <a:pt x="360967" y="256059"/>
                        </a:cubicBezTo>
                        <a:cubicBezTo>
                          <a:pt x="360966" y="256059"/>
                          <a:pt x="360965" y="256059"/>
                          <a:pt x="360964" y="256059"/>
                        </a:cubicBezTo>
                        <a:lnTo>
                          <a:pt x="28273" y="256059"/>
                        </a:lnTo>
                        <a:cubicBezTo>
                          <a:pt x="26015" y="255182"/>
                          <a:pt x="24228" y="253397"/>
                          <a:pt x="23351" y="251139"/>
                        </a:cubicBezTo>
                        <a:lnTo>
                          <a:pt x="23351" y="205223"/>
                        </a:lnTo>
                        <a:lnTo>
                          <a:pt x="3616" y="205223"/>
                        </a:lnTo>
                        <a:cubicBezTo>
                          <a:pt x="1804" y="205224"/>
                          <a:pt x="335" y="203758"/>
                          <a:pt x="334" y="201948"/>
                        </a:cubicBezTo>
                        <a:cubicBezTo>
                          <a:pt x="334" y="201946"/>
                          <a:pt x="334" y="201945"/>
                          <a:pt x="334" y="201944"/>
                        </a:cubicBezTo>
                        <a:lnTo>
                          <a:pt x="334" y="182913"/>
                        </a:lnTo>
                        <a:cubicBezTo>
                          <a:pt x="333" y="181102"/>
                          <a:pt x="1801" y="179634"/>
                          <a:pt x="3613" y="179633"/>
                        </a:cubicBezTo>
                        <a:cubicBezTo>
                          <a:pt x="3614" y="179633"/>
                          <a:pt x="3615" y="179633"/>
                          <a:pt x="3616" y="179633"/>
                        </a:cubicBezTo>
                        <a:lnTo>
                          <a:pt x="59021" y="179633"/>
                        </a:lnTo>
                        <a:cubicBezTo>
                          <a:pt x="62660" y="174743"/>
                          <a:pt x="67662" y="171036"/>
                          <a:pt x="73401" y="168974"/>
                        </a:cubicBezTo>
                        <a:lnTo>
                          <a:pt x="73401" y="127029"/>
                        </a:lnTo>
                        <a:cubicBezTo>
                          <a:pt x="70728" y="126393"/>
                          <a:pt x="68166" y="125360"/>
                          <a:pt x="65800" y="123965"/>
                        </a:cubicBezTo>
                        <a:lnTo>
                          <a:pt x="52629" y="123965"/>
                        </a:lnTo>
                        <a:cubicBezTo>
                          <a:pt x="47788" y="123965"/>
                          <a:pt x="43863" y="120043"/>
                          <a:pt x="43863" y="115205"/>
                        </a:cubicBezTo>
                        <a:cubicBezTo>
                          <a:pt x="43863" y="110367"/>
                          <a:pt x="47788" y="106444"/>
                          <a:pt x="52629" y="106444"/>
                        </a:cubicBezTo>
                        <a:lnTo>
                          <a:pt x="57294" y="106444"/>
                        </a:lnTo>
                        <a:cubicBezTo>
                          <a:pt x="58491" y="101995"/>
                          <a:pt x="61412" y="98206"/>
                          <a:pt x="65412" y="95915"/>
                        </a:cubicBezTo>
                        <a:cubicBezTo>
                          <a:pt x="70368" y="92943"/>
                          <a:pt x="76041" y="91376"/>
                          <a:pt x="81822" y="91384"/>
                        </a:cubicBezTo>
                        <a:lnTo>
                          <a:pt x="82298" y="91383"/>
                        </a:lnTo>
                        <a:cubicBezTo>
                          <a:pt x="91924" y="90622"/>
                          <a:pt x="101143" y="95413"/>
                          <a:pt x="106048" y="103725"/>
                        </a:cubicBezTo>
                        <a:lnTo>
                          <a:pt x="136925" y="82623"/>
                        </a:lnTo>
                        <a:cubicBezTo>
                          <a:pt x="137189" y="82463"/>
                          <a:pt x="137463" y="82319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3" y="65901"/>
                          <a:pt x="162339" y="58843"/>
                          <a:pt x="162144" y="51682"/>
                        </a:cubicBezTo>
                        <a:cubicBezTo>
                          <a:pt x="160590" y="49439"/>
                          <a:pt x="159381" y="47669"/>
                          <a:pt x="159078" y="47194"/>
                        </a:cubicBezTo>
                        <a:lnTo>
                          <a:pt x="158819" y="46805"/>
                        </a:lnTo>
                        <a:cubicBezTo>
                          <a:pt x="158500" y="46332"/>
                          <a:pt x="158321" y="45779"/>
                          <a:pt x="158302" y="45209"/>
                        </a:cubicBezTo>
                        <a:lnTo>
                          <a:pt x="158215" y="43828"/>
                        </a:lnTo>
                        <a:cubicBezTo>
                          <a:pt x="158173" y="43283"/>
                          <a:pt x="158262" y="42735"/>
                          <a:pt x="158474" y="42231"/>
                        </a:cubicBezTo>
                        <a:lnTo>
                          <a:pt x="159855" y="39341"/>
                        </a:lnTo>
                        <a:lnTo>
                          <a:pt x="159855" y="36493"/>
                        </a:lnTo>
                        <a:cubicBezTo>
                          <a:pt x="158135" y="18129"/>
                          <a:pt x="171637" y="1848"/>
                          <a:pt x="190013" y="129"/>
                        </a:cubicBezTo>
                        <a:cubicBezTo>
                          <a:pt x="208390" y="-1591"/>
                          <a:pt x="224682" y="11902"/>
                          <a:pt x="226402" y="30265"/>
                        </a:cubicBezTo>
                        <a:cubicBezTo>
                          <a:pt x="226596" y="32337"/>
                          <a:pt x="226596" y="34421"/>
                          <a:pt x="226402" y="36493"/>
                        </a:cubicBezTo>
                        <a:lnTo>
                          <a:pt x="226402" y="40851"/>
                        </a:lnTo>
                        <a:lnTo>
                          <a:pt x="226964" y="42663"/>
                        </a:lnTo>
                        <a:cubicBezTo>
                          <a:pt x="227084" y="42995"/>
                          <a:pt x="227142" y="43346"/>
                          <a:pt x="227136" y="43699"/>
                        </a:cubicBezTo>
                        <a:cubicBezTo>
                          <a:pt x="227122" y="44059"/>
                          <a:pt x="227136" y="44420"/>
                          <a:pt x="227180" y="44778"/>
                        </a:cubicBezTo>
                        <a:lnTo>
                          <a:pt x="227309" y="45511"/>
                        </a:lnTo>
                        <a:cubicBezTo>
                          <a:pt x="227469" y="46413"/>
                          <a:pt x="227233" y="47340"/>
                          <a:pt x="226662" y="48057"/>
                        </a:cubicBezTo>
                        <a:lnTo>
                          <a:pt x="226230" y="48662"/>
                        </a:lnTo>
                        <a:cubicBezTo>
                          <a:pt x="225927" y="49050"/>
                          <a:pt x="224804" y="50474"/>
                          <a:pt x="223293" y="52287"/>
                        </a:cubicBezTo>
                        <a:cubicBezTo>
                          <a:pt x="223047" y="59320"/>
                          <a:pt x="221480" y="66244"/>
                          <a:pt x="218673" y="72698"/>
                        </a:cubicBezTo>
                        <a:lnTo>
                          <a:pt x="222602" y="74424"/>
                        </a:lnTo>
                        <a:lnTo>
                          <a:pt x="244410" y="83271"/>
                        </a:lnTo>
                        <a:lnTo>
                          <a:pt x="254386" y="87112"/>
                        </a:lnTo>
                        <a:cubicBezTo>
                          <a:pt x="255044" y="87381"/>
                          <a:pt x="255603" y="87849"/>
                          <a:pt x="255984" y="88450"/>
                        </a:cubicBezTo>
                        <a:lnTo>
                          <a:pt x="256976" y="90089"/>
                        </a:lnTo>
                        <a:lnTo>
                          <a:pt x="301154" y="133934"/>
                        </a:lnTo>
                        <a:cubicBezTo>
                          <a:pt x="305235" y="132242"/>
                          <a:pt x="309604" y="131348"/>
                          <a:pt x="314023" y="131301"/>
                        </a:cubicBezTo>
                        <a:lnTo>
                          <a:pt x="314498" y="131301"/>
                        </a:lnTo>
                        <a:cubicBezTo>
                          <a:pt x="328058" y="131301"/>
                          <a:pt x="338811" y="138853"/>
                          <a:pt x="339458" y="148563"/>
                        </a:cubicBezTo>
                        <a:lnTo>
                          <a:pt x="345158" y="148563"/>
                        </a:lnTo>
                        <a:cubicBezTo>
                          <a:pt x="350000" y="148563"/>
                          <a:pt x="353925" y="152485"/>
                          <a:pt x="353925" y="157323"/>
                        </a:cubicBezTo>
                        <a:cubicBezTo>
                          <a:pt x="353925" y="162161"/>
                          <a:pt x="350000" y="166083"/>
                          <a:pt x="345158" y="166083"/>
                        </a:cubicBezTo>
                        <a:lnTo>
                          <a:pt x="325251" y="166083"/>
                        </a:lnTo>
                        <a:cubicBezTo>
                          <a:pt x="324991" y="166169"/>
                          <a:pt x="324690" y="166298"/>
                          <a:pt x="324387" y="166385"/>
                        </a:cubicBezTo>
                        <a:lnTo>
                          <a:pt x="324387" y="170442"/>
                        </a:lnTo>
                        <a:cubicBezTo>
                          <a:pt x="329547" y="172270"/>
                          <a:pt x="334124" y="175443"/>
                          <a:pt x="337645" y="179633"/>
                        </a:cubicBezTo>
                        <a:lnTo>
                          <a:pt x="378065" y="179633"/>
                        </a:lnTo>
                        <a:cubicBezTo>
                          <a:pt x="379877" y="179632"/>
                          <a:pt x="381346" y="181100"/>
                          <a:pt x="381346" y="182911"/>
                        </a:cubicBezTo>
                        <a:cubicBezTo>
                          <a:pt x="381346" y="182911"/>
                          <a:pt x="381346" y="182912"/>
                          <a:pt x="381346" y="182913"/>
                        </a:cubicBezTo>
                        <a:close/>
                        <a:moveTo>
                          <a:pt x="374740" y="198664"/>
                        </a:moveTo>
                        <a:lnTo>
                          <a:pt x="374740" y="193831"/>
                        </a:lnTo>
                        <a:lnTo>
                          <a:pt x="6897" y="193831"/>
                        </a:lnTo>
                        <a:lnTo>
                          <a:pt x="6897" y="198664"/>
                        </a:lnTo>
                        <a:lnTo>
                          <a:pt x="374740" y="198664"/>
                        </a:lnTo>
                        <a:close/>
                        <a:moveTo>
                          <a:pt x="374740" y="190551"/>
                        </a:moveTo>
                        <a:lnTo>
                          <a:pt x="374740" y="186193"/>
                        </a:lnTo>
                        <a:lnTo>
                          <a:pt x="6897" y="186193"/>
                        </a:lnTo>
                        <a:lnTo>
                          <a:pt x="6897" y="190551"/>
                        </a:lnTo>
                        <a:close/>
                        <a:moveTo>
                          <a:pt x="353925" y="246220"/>
                        </a:moveTo>
                        <a:lnTo>
                          <a:pt x="353925" y="205223"/>
                        </a:lnTo>
                        <a:lnTo>
                          <a:pt x="33196" y="205223"/>
                        </a:lnTo>
                        <a:lnTo>
                          <a:pt x="33196" y="246220"/>
                        </a:lnTo>
                        <a:close/>
                        <a:moveTo>
                          <a:pt x="347361" y="157323"/>
                        </a:moveTo>
                        <a:cubicBezTo>
                          <a:pt x="347356" y="156109"/>
                          <a:pt x="346373" y="155127"/>
                          <a:pt x="345158" y="155122"/>
                        </a:cubicBezTo>
                        <a:lnTo>
                          <a:pt x="331124" y="155122"/>
                        </a:lnTo>
                        <a:lnTo>
                          <a:pt x="332161" y="152835"/>
                        </a:lnTo>
                        <a:cubicBezTo>
                          <a:pt x="332452" y="152144"/>
                          <a:pt x="332655" y="151419"/>
                          <a:pt x="332764" y="150678"/>
                        </a:cubicBezTo>
                        <a:cubicBezTo>
                          <a:pt x="332808" y="150418"/>
                          <a:pt x="332851" y="150159"/>
                          <a:pt x="332895" y="149857"/>
                        </a:cubicBezTo>
                        <a:lnTo>
                          <a:pt x="332895" y="149382"/>
                        </a:lnTo>
                        <a:cubicBezTo>
                          <a:pt x="332808" y="143039"/>
                          <a:pt x="324560" y="137861"/>
                          <a:pt x="314498" y="137861"/>
                        </a:cubicBezTo>
                        <a:lnTo>
                          <a:pt x="314066" y="137861"/>
                        </a:lnTo>
                        <a:cubicBezTo>
                          <a:pt x="312900" y="137904"/>
                          <a:pt x="311778" y="137989"/>
                          <a:pt x="310655" y="138120"/>
                        </a:cubicBezTo>
                        <a:lnTo>
                          <a:pt x="309359" y="138378"/>
                        </a:lnTo>
                        <a:cubicBezTo>
                          <a:pt x="308704" y="138466"/>
                          <a:pt x="308055" y="138596"/>
                          <a:pt x="307416" y="138766"/>
                        </a:cubicBezTo>
                        <a:cubicBezTo>
                          <a:pt x="306941" y="138896"/>
                          <a:pt x="306466" y="139026"/>
                          <a:pt x="305991" y="139198"/>
                        </a:cubicBezTo>
                        <a:cubicBezTo>
                          <a:pt x="305429" y="139371"/>
                          <a:pt x="304868" y="139543"/>
                          <a:pt x="304350" y="139759"/>
                        </a:cubicBezTo>
                        <a:cubicBezTo>
                          <a:pt x="303918" y="139932"/>
                          <a:pt x="303529" y="140147"/>
                          <a:pt x="303097" y="140320"/>
                        </a:cubicBezTo>
                        <a:cubicBezTo>
                          <a:pt x="302418" y="140631"/>
                          <a:pt x="301755" y="140977"/>
                          <a:pt x="301111" y="141356"/>
                        </a:cubicBezTo>
                        <a:lnTo>
                          <a:pt x="300031" y="142090"/>
                        </a:lnTo>
                        <a:lnTo>
                          <a:pt x="252787" y="95138"/>
                        </a:lnTo>
                        <a:lnTo>
                          <a:pt x="252529" y="95225"/>
                        </a:lnTo>
                        <a:lnTo>
                          <a:pt x="251665" y="93930"/>
                        </a:lnTo>
                        <a:lnTo>
                          <a:pt x="251622" y="93887"/>
                        </a:lnTo>
                        <a:lnTo>
                          <a:pt x="251536" y="93714"/>
                        </a:lnTo>
                        <a:lnTo>
                          <a:pt x="250974" y="92850"/>
                        </a:lnTo>
                        <a:lnTo>
                          <a:pt x="242424" y="89572"/>
                        </a:lnTo>
                        <a:lnTo>
                          <a:pt x="241992" y="89399"/>
                        </a:lnTo>
                        <a:lnTo>
                          <a:pt x="239271" y="88319"/>
                        </a:lnTo>
                        <a:lnTo>
                          <a:pt x="224718" y="148821"/>
                        </a:lnTo>
                        <a:cubicBezTo>
                          <a:pt x="226380" y="152020"/>
                          <a:pt x="227240" y="155574"/>
                          <a:pt x="227223" y="159179"/>
                        </a:cubicBezTo>
                        <a:lnTo>
                          <a:pt x="227223" y="182913"/>
                        </a:lnTo>
                        <a:lnTo>
                          <a:pt x="239746" y="182913"/>
                        </a:lnTo>
                        <a:lnTo>
                          <a:pt x="243935" y="138249"/>
                        </a:lnTo>
                        <a:lnTo>
                          <a:pt x="296965" y="178209"/>
                        </a:lnTo>
                        <a:cubicBezTo>
                          <a:pt x="299432" y="176179"/>
                          <a:pt x="302239" y="174601"/>
                          <a:pt x="305257" y="173548"/>
                        </a:cubicBezTo>
                        <a:cubicBezTo>
                          <a:pt x="305947" y="173290"/>
                          <a:pt x="306681" y="173074"/>
                          <a:pt x="307416" y="172858"/>
                        </a:cubicBezTo>
                        <a:lnTo>
                          <a:pt x="307416" y="164012"/>
                        </a:lnTo>
                        <a:cubicBezTo>
                          <a:pt x="306034" y="163712"/>
                          <a:pt x="304677" y="163308"/>
                          <a:pt x="303357" y="162803"/>
                        </a:cubicBezTo>
                        <a:lnTo>
                          <a:pt x="283362" y="162803"/>
                        </a:lnTo>
                        <a:cubicBezTo>
                          <a:pt x="280333" y="162803"/>
                          <a:pt x="277878" y="160349"/>
                          <a:pt x="277878" y="157323"/>
                        </a:cubicBezTo>
                        <a:cubicBezTo>
                          <a:pt x="277878" y="154295"/>
                          <a:pt x="280333" y="151842"/>
                          <a:pt x="283362" y="151842"/>
                        </a:cubicBezTo>
                        <a:lnTo>
                          <a:pt x="297700" y="152101"/>
                        </a:lnTo>
                        <a:cubicBezTo>
                          <a:pt x="297428" y="151383"/>
                          <a:pt x="297281" y="150624"/>
                          <a:pt x="297268" y="149857"/>
                        </a:cubicBezTo>
                        <a:lnTo>
                          <a:pt x="297268" y="149771"/>
                        </a:lnTo>
                        <a:cubicBezTo>
                          <a:pt x="297570" y="146801"/>
                          <a:pt x="299336" y="144179"/>
                          <a:pt x="301974" y="142780"/>
                        </a:cubicBezTo>
                        <a:cubicBezTo>
                          <a:pt x="305648" y="140611"/>
                          <a:pt x="309842" y="139478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11" y="143945"/>
                          <a:pt x="331253" y="149425"/>
                        </a:cubicBezTo>
                        <a:cubicBezTo>
                          <a:pt x="330980" y="152427"/>
                          <a:pt x="329210" y="155089"/>
                          <a:pt x="326546" y="156503"/>
                        </a:cubicBezTo>
                        <a:cubicBezTo>
                          <a:pt x="322870" y="158662"/>
                          <a:pt x="318675" y="159781"/>
                          <a:pt x="314412" y="159739"/>
                        </a:cubicBezTo>
                        <a:lnTo>
                          <a:pt x="314023" y="159783"/>
                        </a:lnTo>
                        <a:cubicBezTo>
                          <a:pt x="309051" y="159967"/>
                          <a:pt x="304169" y="158427"/>
                          <a:pt x="300203" y="155424"/>
                        </a:cubicBezTo>
                        <a:lnTo>
                          <a:pt x="283319" y="155122"/>
                        </a:lnTo>
                        <a:cubicBezTo>
                          <a:pt x="282103" y="155145"/>
                          <a:pt x="281136" y="156150"/>
                          <a:pt x="281159" y="157365"/>
                        </a:cubicBezTo>
                        <a:cubicBezTo>
                          <a:pt x="281182" y="158564"/>
                          <a:pt x="282162" y="159524"/>
                          <a:pt x="283362" y="159524"/>
                        </a:cubicBezTo>
                        <a:lnTo>
                          <a:pt x="304263" y="159653"/>
                        </a:lnTo>
                        <a:cubicBezTo>
                          <a:pt x="305895" y="160286"/>
                          <a:pt x="307589" y="160749"/>
                          <a:pt x="309316" y="161034"/>
                        </a:cubicBezTo>
                        <a:lnTo>
                          <a:pt x="310697" y="161250"/>
                        </a:lnTo>
                        <a:lnTo>
                          <a:pt x="310697" y="175534"/>
                        </a:lnTo>
                        <a:lnTo>
                          <a:pt x="309402" y="175793"/>
                        </a:lnTo>
                        <a:cubicBezTo>
                          <a:pt x="308358" y="175994"/>
                          <a:pt x="307332" y="176282"/>
                          <a:pt x="306336" y="176655"/>
                        </a:cubicBezTo>
                        <a:cubicBezTo>
                          <a:pt x="302690" y="177929"/>
                          <a:pt x="299413" y="180078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5"/>
                        </a:lnTo>
                        <a:cubicBezTo>
                          <a:pt x="330822" y="181920"/>
                          <a:pt x="330303" y="181532"/>
                          <a:pt x="329785" y="181101"/>
                        </a:cubicBezTo>
                        <a:cubicBezTo>
                          <a:pt x="329388" y="180719"/>
                          <a:pt x="328970" y="180358"/>
                          <a:pt x="328533" y="180021"/>
                        </a:cubicBezTo>
                        <a:cubicBezTo>
                          <a:pt x="327972" y="179633"/>
                          <a:pt x="327367" y="179288"/>
                          <a:pt x="326806" y="178899"/>
                        </a:cubicBezTo>
                        <a:cubicBezTo>
                          <a:pt x="326374" y="178641"/>
                          <a:pt x="325941" y="178339"/>
                          <a:pt x="325510" y="178080"/>
                        </a:cubicBezTo>
                        <a:cubicBezTo>
                          <a:pt x="324540" y="177596"/>
                          <a:pt x="323545" y="177164"/>
                          <a:pt x="322530" y="176785"/>
                        </a:cubicBezTo>
                        <a:lnTo>
                          <a:pt x="322185" y="176656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3"/>
                        </a:cubicBezTo>
                        <a:lnTo>
                          <a:pt x="317823" y="175534"/>
                        </a:lnTo>
                        <a:lnTo>
                          <a:pt x="317823" y="161163"/>
                        </a:lnTo>
                        <a:lnTo>
                          <a:pt x="319162" y="160905"/>
                        </a:lnTo>
                        <a:cubicBezTo>
                          <a:pt x="319723" y="160776"/>
                          <a:pt x="320285" y="160645"/>
                          <a:pt x="320802" y="160516"/>
                        </a:cubicBezTo>
                        <a:cubicBezTo>
                          <a:pt x="321607" y="160332"/>
                          <a:pt x="322400" y="160101"/>
                          <a:pt x="323178" y="159825"/>
                        </a:cubicBezTo>
                        <a:cubicBezTo>
                          <a:pt x="323400" y="159773"/>
                          <a:pt x="323616" y="159702"/>
                          <a:pt x="323825" y="159610"/>
                        </a:cubicBezTo>
                        <a:lnTo>
                          <a:pt x="324387" y="159523"/>
                        </a:lnTo>
                        <a:lnTo>
                          <a:pt x="345158" y="159523"/>
                        </a:lnTo>
                        <a:cubicBezTo>
                          <a:pt x="346372" y="159518"/>
                          <a:pt x="347356" y="158536"/>
                          <a:pt x="347361" y="157323"/>
                        </a:cubicBezTo>
                        <a:close/>
                        <a:moveTo>
                          <a:pt x="324775" y="153741"/>
                        </a:moveTo>
                        <a:cubicBezTo>
                          <a:pt x="325769" y="153137"/>
                          <a:pt x="328014" y="151497"/>
                          <a:pt x="327972" y="149469"/>
                        </a:cubicBezTo>
                        <a:cubicBezTo>
                          <a:pt x="327928" y="146318"/>
                          <a:pt x="322185" y="142780"/>
                          <a:pt x="314498" y="142780"/>
                        </a:cubicBezTo>
                        <a:lnTo>
                          <a:pt x="314152" y="142780"/>
                        </a:lnTo>
                        <a:cubicBezTo>
                          <a:pt x="310499" y="142761"/>
                          <a:pt x="306907" y="143714"/>
                          <a:pt x="303745" y="145542"/>
                        </a:cubicBezTo>
                        <a:cubicBezTo>
                          <a:pt x="302795" y="146146"/>
                          <a:pt x="300507" y="147786"/>
                          <a:pt x="300550" y="149814"/>
                        </a:cubicBezTo>
                        <a:cubicBezTo>
                          <a:pt x="300592" y="152965"/>
                          <a:pt x="306336" y="156459"/>
                          <a:pt x="314023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8" y="182055"/>
                          <a:pt x="293810" y="181233"/>
                          <a:pt x="294547" y="180453"/>
                        </a:cubicBezTo>
                        <a:lnTo>
                          <a:pt x="246656" y="144419"/>
                        </a:lnTo>
                        <a:lnTo>
                          <a:pt x="243029" y="182913"/>
                        </a:lnTo>
                        <a:close/>
                        <a:moveTo>
                          <a:pt x="221220" y="149296"/>
                        </a:moveTo>
                        <a:lnTo>
                          <a:pt x="236205" y="87025"/>
                        </a:lnTo>
                        <a:lnTo>
                          <a:pt x="230030" y="84522"/>
                        </a:lnTo>
                        <a:lnTo>
                          <a:pt x="215736" y="143989"/>
                        </a:lnTo>
                        <a:lnTo>
                          <a:pt x="214095" y="143470"/>
                        </a:lnTo>
                        <a:cubicBezTo>
                          <a:pt x="213071" y="143168"/>
                          <a:pt x="212010" y="143009"/>
                          <a:pt x="210942" y="142996"/>
                        </a:cubicBezTo>
                        <a:lnTo>
                          <a:pt x="169529" y="142996"/>
                        </a:lnTo>
                        <a:lnTo>
                          <a:pt x="155192" y="83271"/>
                        </a:lnTo>
                        <a:lnTo>
                          <a:pt x="148930" y="85386"/>
                        </a:lnTo>
                        <a:lnTo>
                          <a:pt x="163440" y="145715"/>
                        </a:lnTo>
                        <a:lnTo>
                          <a:pt x="162749" y="146361"/>
                        </a:lnTo>
                        <a:cubicBezTo>
                          <a:pt x="159416" y="149786"/>
                          <a:pt x="157596" y="154403"/>
                          <a:pt x="157697" y="159178"/>
                        </a:cubicBezTo>
                        <a:lnTo>
                          <a:pt x="157697" y="182913"/>
                        </a:lnTo>
                        <a:lnTo>
                          <a:pt x="223941" y="182913"/>
                        </a:lnTo>
                        <a:lnTo>
                          <a:pt x="223941" y="159179"/>
                        </a:lnTo>
                        <a:cubicBezTo>
                          <a:pt x="223965" y="155919"/>
                          <a:pt x="223147" y="152708"/>
                          <a:pt x="221565" y="149857"/>
                        </a:cubicBezTo>
                        <a:close/>
                        <a:moveTo>
                          <a:pt x="213360" y="139932"/>
                        </a:moveTo>
                        <a:lnTo>
                          <a:pt x="226920" y="83487"/>
                        </a:lnTo>
                        <a:lnTo>
                          <a:pt x="219968" y="80423"/>
                        </a:lnTo>
                        <a:lnTo>
                          <a:pt x="216470" y="78998"/>
                        </a:lnTo>
                        <a:lnTo>
                          <a:pt x="199066" y="99324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9"/>
                        </a:lnTo>
                        <a:lnTo>
                          <a:pt x="158302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5"/>
                          <a:pt x="213360" y="139932"/>
                        </a:cubicBezTo>
                        <a:close/>
                        <a:moveTo>
                          <a:pt x="220615" y="45166"/>
                        </a:moveTo>
                        <a:cubicBezTo>
                          <a:pt x="220580" y="44836"/>
                          <a:pt x="220566" y="44505"/>
                          <a:pt x="220573" y="44173"/>
                        </a:cubicBezTo>
                        <a:lnTo>
                          <a:pt x="219968" y="42404"/>
                        </a:lnTo>
                        <a:cubicBezTo>
                          <a:pt x="219932" y="42248"/>
                          <a:pt x="219918" y="42089"/>
                          <a:pt x="219925" y="41930"/>
                        </a:cubicBezTo>
                        <a:lnTo>
                          <a:pt x="219796" y="41628"/>
                        </a:lnTo>
                        <a:lnTo>
                          <a:pt x="219796" y="36493"/>
                        </a:lnTo>
                        <a:cubicBezTo>
                          <a:pt x="221510" y="21763"/>
                          <a:pt x="210951" y="8435"/>
                          <a:pt x="196212" y="6722"/>
                        </a:cubicBezTo>
                        <a:cubicBezTo>
                          <a:pt x="181472" y="5009"/>
                          <a:pt x="168134" y="15560"/>
                          <a:pt x="166420" y="30289"/>
                        </a:cubicBezTo>
                        <a:cubicBezTo>
                          <a:pt x="166180" y="32350"/>
                          <a:pt x="166180" y="34432"/>
                          <a:pt x="166420" y="36493"/>
                        </a:cubicBezTo>
                        <a:lnTo>
                          <a:pt x="166420" y="40031"/>
                        </a:lnTo>
                        <a:cubicBezTo>
                          <a:pt x="166397" y="40250"/>
                          <a:pt x="166354" y="40467"/>
                          <a:pt x="166291" y="40679"/>
                        </a:cubicBezTo>
                        <a:lnTo>
                          <a:pt x="166247" y="41109"/>
                        </a:lnTo>
                        <a:lnTo>
                          <a:pt x="166117" y="41412"/>
                        </a:lnTo>
                        <a:lnTo>
                          <a:pt x="164865" y="44087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6" y="46633"/>
                          <a:pt x="167413" y="47755"/>
                          <a:pt x="168276" y="48877"/>
                        </a:cubicBezTo>
                        <a:lnTo>
                          <a:pt x="168709" y="48877"/>
                        </a:lnTo>
                        <a:lnTo>
                          <a:pt x="168709" y="49439"/>
                        </a:lnTo>
                        <a:cubicBezTo>
                          <a:pt x="170842" y="52698"/>
                          <a:pt x="173497" y="55585"/>
                          <a:pt x="176568" y="57983"/>
                        </a:cubicBezTo>
                        <a:cubicBezTo>
                          <a:pt x="181142" y="59886"/>
                          <a:pt x="186089" y="60726"/>
                          <a:pt x="191035" y="60443"/>
                        </a:cubicBezTo>
                        <a:cubicBezTo>
                          <a:pt x="196779" y="60579"/>
                          <a:pt x="202504" y="59732"/>
                          <a:pt x="207963" y="57939"/>
                        </a:cubicBezTo>
                        <a:cubicBezTo>
                          <a:pt x="212806" y="54350"/>
                          <a:pt x="217073" y="50042"/>
                          <a:pt x="220615" y="45166"/>
                        </a:cubicBezTo>
                        <a:close/>
                        <a:moveTo>
                          <a:pt x="198851" y="94534"/>
                        </a:moveTo>
                        <a:lnTo>
                          <a:pt x="213231" y="77704"/>
                        </a:lnTo>
                        <a:lnTo>
                          <a:pt x="212886" y="77531"/>
                        </a:lnTo>
                        <a:lnTo>
                          <a:pt x="212842" y="77531"/>
                        </a:lnTo>
                        <a:lnTo>
                          <a:pt x="212368" y="77359"/>
                        </a:lnTo>
                        <a:cubicBezTo>
                          <a:pt x="208439" y="84154"/>
                          <a:pt x="201482" y="88649"/>
                          <a:pt x="193669" y="89441"/>
                        </a:cubicBezTo>
                        <a:close/>
                        <a:moveTo>
                          <a:pt x="211245" y="72914"/>
                        </a:moveTo>
                        <a:cubicBezTo>
                          <a:pt x="214176" y="67375"/>
                          <a:pt x="215939" y="61294"/>
                          <a:pt x="216427" y="55048"/>
                        </a:cubicBezTo>
                        <a:cubicBezTo>
                          <a:pt x="214401" y="57422"/>
                          <a:pt x="211975" y="59423"/>
                          <a:pt x="209258" y="60960"/>
                        </a:cubicBezTo>
                        <a:cubicBezTo>
                          <a:pt x="203394" y="62947"/>
                          <a:pt x="197225" y="63882"/>
                          <a:pt x="191035" y="63722"/>
                        </a:cubicBezTo>
                        <a:cubicBezTo>
                          <a:pt x="185536" y="63951"/>
                          <a:pt x="180054" y="62979"/>
                          <a:pt x="174970" y="60874"/>
                        </a:cubicBezTo>
                        <a:cubicBezTo>
                          <a:pt x="172695" y="59319"/>
                          <a:pt x="170683" y="57410"/>
                          <a:pt x="169010" y="55221"/>
                        </a:cubicBezTo>
                        <a:cubicBezTo>
                          <a:pt x="169551" y="61375"/>
                          <a:pt x="171313" y="67361"/>
                          <a:pt x="174193" y="72828"/>
                        </a:cubicBezTo>
                        <a:cubicBezTo>
                          <a:pt x="174279" y="72957"/>
                          <a:pt x="174236" y="73043"/>
                          <a:pt x="174279" y="73173"/>
                        </a:cubicBezTo>
                        <a:cubicBezTo>
                          <a:pt x="177884" y="83354"/>
                          <a:pt x="189065" y="88687"/>
                          <a:pt x="199253" y="85085"/>
                        </a:cubicBezTo>
                        <a:cubicBezTo>
                          <a:pt x="204807" y="83121"/>
                          <a:pt x="209180" y="78762"/>
                          <a:pt x="211158" y="73216"/>
                        </a:cubicBezTo>
                        <a:cubicBezTo>
                          <a:pt x="211202" y="73129"/>
                          <a:pt x="211158" y="73000"/>
                          <a:pt x="211245" y="72914"/>
                        </a:cubicBezTo>
                        <a:close/>
                        <a:moveTo>
                          <a:pt x="185119" y="95310"/>
                        </a:moveTo>
                        <a:lnTo>
                          <a:pt x="191812" y="89441"/>
                        </a:lnTo>
                        <a:cubicBezTo>
                          <a:pt x="183964" y="88651"/>
                          <a:pt x="176982" y="84117"/>
                          <a:pt x="173070" y="77272"/>
                        </a:cubicBezTo>
                        <a:lnTo>
                          <a:pt x="171688" y="77747"/>
                        </a:lnTo>
                        <a:close/>
                        <a:moveTo>
                          <a:pt x="159813" y="144679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4"/>
                        </a:lnTo>
                        <a:lnTo>
                          <a:pt x="114426" y="109724"/>
                        </a:lnTo>
                        <a:cubicBezTo>
                          <a:pt x="117455" y="109724"/>
                          <a:pt x="119910" y="112178"/>
                          <a:pt x="119910" y="115205"/>
                        </a:cubicBezTo>
                        <a:cubicBezTo>
                          <a:pt x="119910" y="118231"/>
                          <a:pt x="117455" y="120685"/>
                          <a:pt x="114426" y="120685"/>
                        </a:cubicBezTo>
                        <a:lnTo>
                          <a:pt x="96979" y="120772"/>
                        </a:lnTo>
                        <a:cubicBezTo>
                          <a:pt x="94924" y="122020"/>
                          <a:pt x="92698" y="122965"/>
                          <a:pt x="90372" y="123577"/>
                        </a:cubicBezTo>
                        <a:lnTo>
                          <a:pt x="90372" y="144074"/>
                        </a:lnTo>
                        <a:cubicBezTo>
                          <a:pt x="95900" y="142651"/>
                          <a:pt x="112699" y="137040"/>
                          <a:pt x="128504" y="130697"/>
                        </a:cubicBezTo>
                        <a:cubicBezTo>
                          <a:pt x="130525" y="129697"/>
                          <a:pt x="132891" y="129665"/>
                          <a:pt x="134938" y="130610"/>
                        </a:cubicBezTo>
                        <a:cubicBezTo>
                          <a:pt x="136469" y="131408"/>
                          <a:pt x="137585" y="132822"/>
                          <a:pt x="138005" y="134495"/>
                        </a:cubicBezTo>
                        <a:lnTo>
                          <a:pt x="142108" y="182913"/>
                        </a:lnTo>
                        <a:lnTo>
                          <a:pt x="154415" y="182913"/>
                        </a:lnTo>
                        <a:lnTo>
                          <a:pt x="154415" y="159179"/>
                        </a:lnTo>
                        <a:cubicBezTo>
                          <a:pt x="154328" y="153839"/>
                          <a:pt x="156255" y="148663"/>
                          <a:pt x="159813" y="144679"/>
                        </a:cubicBezTo>
                        <a:close/>
                        <a:moveTo>
                          <a:pt x="138825" y="182913"/>
                        </a:moveTo>
                        <a:lnTo>
                          <a:pt x="134766" y="135056"/>
                        </a:lnTo>
                        <a:cubicBezTo>
                          <a:pt x="134503" y="134391"/>
                          <a:pt x="134013" y="133841"/>
                          <a:pt x="133383" y="133502"/>
                        </a:cubicBezTo>
                        <a:cubicBezTo>
                          <a:pt x="132176" y="133082"/>
                          <a:pt x="130850" y="133175"/>
                          <a:pt x="129714" y="133760"/>
                        </a:cubicBezTo>
                        <a:cubicBezTo>
                          <a:pt x="116886" y="138975"/>
                          <a:pt x="103798" y="143527"/>
                          <a:pt x="90503" y="147398"/>
                        </a:cubicBezTo>
                        <a:lnTo>
                          <a:pt x="90372" y="146793"/>
                        </a:lnTo>
                        <a:lnTo>
                          <a:pt x="90372" y="171391"/>
                        </a:lnTo>
                        <a:cubicBezTo>
                          <a:pt x="91106" y="171607"/>
                          <a:pt x="91840" y="171822"/>
                          <a:pt x="92575" y="172081"/>
                        </a:cubicBezTo>
                        <a:cubicBezTo>
                          <a:pt x="98233" y="174082"/>
                          <a:pt x="103074" y="177888"/>
                          <a:pt x="106350" y="182913"/>
                        </a:cubicBezTo>
                        <a:close/>
                        <a:moveTo>
                          <a:pt x="116628" y="115205"/>
                        </a:moveTo>
                        <a:cubicBezTo>
                          <a:pt x="116623" y="113991"/>
                          <a:pt x="115640" y="113009"/>
                          <a:pt x="114426" y="113004"/>
                        </a:cubicBezTo>
                        <a:lnTo>
                          <a:pt x="100176" y="113004"/>
                        </a:lnTo>
                        <a:lnTo>
                          <a:pt x="100564" y="111062"/>
                        </a:lnTo>
                        <a:cubicBezTo>
                          <a:pt x="100677" y="110537"/>
                          <a:pt x="100735" y="110002"/>
                          <a:pt x="100737" y="109465"/>
                        </a:cubicBezTo>
                        <a:cubicBezTo>
                          <a:pt x="100736" y="109101"/>
                          <a:pt x="100693" y="108739"/>
                          <a:pt x="100607" y="108386"/>
                        </a:cubicBezTo>
                        <a:cubicBezTo>
                          <a:pt x="99657" y="102431"/>
                          <a:pt x="91798" y="97943"/>
                          <a:pt x="82298" y="97943"/>
                        </a:cubicBezTo>
                        <a:lnTo>
                          <a:pt x="81909" y="97986"/>
                        </a:lnTo>
                        <a:cubicBezTo>
                          <a:pt x="81114" y="97999"/>
                          <a:pt x="80321" y="98057"/>
                          <a:pt x="79533" y="98159"/>
                        </a:cubicBezTo>
                        <a:cubicBezTo>
                          <a:pt x="79114" y="98147"/>
                          <a:pt x="78695" y="98175"/>
                          <a:pt x="78281" y="98245"/>
                        </a:cubicBezTo>
                        <a:cubicBezTo>
                          <a:pt x="75112" y="98626"/>
                          <a:pt x="72054" y="99654"/>
                          <a:pt x="69299" y="101266"/>
                        </a:cubicBezTo>
                        <a:cubicBezTo>
                          <a:pt x="69170" y="101353"/>
                          <a:pt x="69039" y="101396"/>
                          <a:pt x="68910" y="101482"/>
                        </a:cubicBezTo>
                        <a:cubicBezTo>
                          <a:pt x="66251" y="102939"/>
                          <a:pt x="64324" y="105443"/>
                          <a:pt x="63599" y="108386"/>
                        </a:cubicBezTo>
                        <a:cubicBezTo>
                          <a:pt x="63484" y="108911"/>
                          <a:pt x="63426" y="109446"/>
                          <a:pt x="63426" y="109983"/>
                        </a:cubicBezTo>
                        <a:cubicBezTo>
                          <a:pt x="63433" y="110358"/>
                          <a:pt x="63462" y="110733"/>
                          <a:pt x="63512" y="111105"/>
                        </a:cubicBezTo>
                        <a:lnTo>
                          <a:pt x="63857" y="113004"/>
                        </a:lnTo>
                        <a:lnTo>
                          <a:pt x="52629" y="113004"/>
                        </a:lnTo>
                        <a:cubicBezTo>
                          <a:pt x="51413" y="113004"/>
                          <a:pt x="50427" y="113990"/>
                          <a:pt x="50427" y="115205"/>
                        </a:cubicBezTo>
                        <a:cubicBezTo>
                          <a:pt x="50427" y="116420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6" y="117664"/>
                        </a:lnTo>
                        <a:cubicBezTo>
                          <a:pt x="68392" y="117837"/>
                          <a:pt x="68607" y="117924"/>
                          <a:pt x="68781" y="118053"/>
                        </a:cubicBezTo>
                        <a:cubicBezTo>
                          <a:pt x="69674" y="118619"/>
                          <a:pt x="70613" y="119109"/>
                          <a:pt x="71588" y="119520"/>
                        </a:cubicBezTo>
                        <a:cubicBezTo>
                          <a:pt x="71691" y="119555"/>
                          <a:pt x="71792" y="119598"/>
                          <a:pt x="71889" y="119650"/>
                        </a:cubicBezTo>
                        <a:cubicBezTo>
                          <a:pt x="73026" y="120098"/>
                          <a:pt x="74196" y="120459"/>
                          <a:pt x="75388" y="120728"/>
                        </a:cubicBezTo>
                        <a:cubicBezTo>
                          <a:pt x="75690" y="120814"/>
                          <a:pt x="75949" y="120858"/>
                          <a:pt x="76251" y="120944"/>
                        </a:cubicBezTo>
                        <a:cubicBezTo>
                          <a:pt x="76510" y="120988"/>
                          <a:pt x="76770" y="121030"/>
                          <a:pt x="77072" y="121073"/>
                        </a:cubicBezTo>
                        <a:cubicBezTo>
                          <a:pt x="77547" y="121160"/>
                          <a:pt x="78022" y="121246"/>
                          <a:pt x="78540" y="121289"/>
                        </a:cubicBezTo>
                        <a:lnTo>
                          <a:pt x="79965" y="121462"/>
                        </a:lnTo>
                        <a:lnTo>
                          <a:pt x="79965" y="174023"/>
                        </a:lnTo>
                        <a:lnTo>
                          <a:pt x="78670" y="174325"/>
                        </a:lnTo>
                        <a:cubicBezTo>
                          <a:pt x="77656" y="174518"/>
                          <a:pt x="76659" y="174792"/>
                          <a:pt x="75690" y="175145"/>
                        </a:cubicBezTo>
                        <a:cubicBezTo>
                          <a:pt x="75642" y="175140"/>
                          <a:pt x="75595" y="175155"/>
                          <a:pt x="75560" y="175189"/>
                        </a:cubicBezTo>
                        <a:lnTo>
                          <a:pt x="75431" y="175232"/>
                        </a:lnTo>
                        <a:cubicBezTo>
                          <a:pt x="74219" y="175657"/>
                          <a:pt x="73048" y="176191"/>
                          <a:pt x="71933" y="176828"/>
                        </a:cubicBezTo>
                        <a:cubicBezTo>
                          <a:pt x="71457" y="177087"/>
                          <a:pt x="70983" y="177476"/>
                          <a:pt x="70507" y="177777"/>
                        </a:cubicBezTo>
                        <a:cubicBezTo>
                          <a:pt x="69860" y="178209"/>
                          <a:pt x="69212" y="178598"/>
                          <a:pt x="68651" y="179030"/>
                        </a:cubicBezTo>
                        <a:cubicBezTo>
                          <a:pt x="68133" y="179418"/>
                          <a:pt x="67744" y="179892"/>
                          <a:pt x="67268" y="180324"/>
                        </a:cubicBezTo>
                        <a:cubicBezTo>
                          <a:pt x="66719" y="180794"/>
                          <a:pt x="66200" y="181298"/>
                          <a:pt x="65715" y="181835"/>
                        </a:cubicBezTo>
                        <a:cubicBezTo>
                          <a:pt x="65412" y="182179"/>
                          <a:pt x="65153" y="182568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1"/>
                          <a:pt x="95704" y="176680"/>
                          <a:pt x="91453" y="175188"/>
                        </a:cubicBezTo>
                        <a:cubicBezTo>
                          <a:pt x="90456" y="174816"/>
                          <a:pt x="89431" y="174527"/>
                          <a:pt x="88386" y="174325"/>
                        </a:cubicBezTo>
                        <a:lnTo>
                          <a:pt x="87090" y="174023"/>
                        </a:lnTo>
                        <a:lnTo>
                          <a:pt x="87090" y="121030"/>
                        </a:lnTo>
                        <a:lnTo>
                          <a:pt x="88343" y="120728"/>
                        </a:lnTo>
                        <a:cubicBezTo>
                          <a:pt x="90762" y="120193"/>
                          <a:pt x="93080" y="119275"/>
                          <a:pt x="95209" y="118009"/>
                        </a:cubicBezTo>
                        <a:lnTo>
                          <a:pt x="96072" y="117405"/>
                        </a:lnTo>
                        <a:lnTo>
                          <a:pt x="114426" y="117405"/>
                        </a:lnTo>
                        <a:cubicBezTo>
                          <a:pt x="115640" y="117400"/>
                          <a:pt x="116623" y="116418"/>
                          <a:pt x="116628" y="11520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13" name="Google Shape;3313;g202bce14778_1_0"/>
                  <p:cNvSpPr/>
                  <p:nvPr/>
                </p:nvSpPr>
                <p:spPr>
                  <a:xfrm>
                    <a:off x="5030321" y="3255639"/>
                    <a:ext cx="34028" cy="20282"/>
                  </a:xfrm>
                  <a:custGeom>
                    <a:rect b="b" l="l" r="r" t="t"/>
                    <a:pathLst>
                      <a:path extrusionOk="0" h="20282" w="34028">
                        <a:moveTo>
                          <a:pt x="34362" y="9907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3"/>
                        </a:cubicBezTo>
                        <a:lnTo>
                          <a:pt x="17089" y="20263"/>
                        </a:lnTo>
                        <a:cubicBezTo>
                          <a:pt x="7934" y="20263"/>
                          <a:pt x="421" y="15819"/>
                          <a:pt x="334" y="10339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6"/>
                          <a:pt x="12954" y="-24"/>
                          <a:pt x="17218" y="25"/>
                        </a:cubicBezTo>
                        <a:lnTo>
                          <a:pt x="17565" y="-19"/>
                        </a:lnTo>
                        <a:cubicBezTo>
                          <a:pt x="26762" y="-19"/>
                          <a:pt x="34277" y="4426"/>
                          <a:pt x="34362" y="9907"/>
                        </a:cubicBezTo>
                        <a:close/>
                        <a:moveTo>
                          <a:pt x="27843" y="14222"/>
                        </a:moveTo>
                        <a:cubicBezTo>
                          <a:pt x="28835" y="13617"/>
                          <a:pt x="31081" y="11978"/>
                          <a:pt x="31081" y="9950"/>
                        </a:cubicBezTo>
                        <a:cubicBezTo>
                          <a:pt x="31038" y="6799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4"/>
                          <a:pt x="9983" y="4184"/>
                          <a:pt x="6811" y="6022"/>
                        </a:cubicBezTo>
                        <a:cubicBezTo>
                          <a:pt x="5861" y="6627"/>
                          <a:pt x="3573" y="8310"/>
                          <a:pt x="3616" y="10295"/>
                        </a:cubicBezTo>
                        <a:cubicBezTo>
                          <a:pt x="3659" y="13445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5"/>
                          <a:pt x="24685" y="16061"/>
                          <a:pt x="27843" y="1422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314" name="Google Shape;3314;g202bce14778_1_0"/>
              <p:cNvGrpSpPr/>
              <p:nvPr/>
            </p:nvGrpSpPr>
            <p:grpSpPr>
              <a:xfrm>
                <a:off x="7791411" y="4576569"/>
                <a:ext cx="561040" cy="377072"/>
                <a:chOff x="5723061" y="4127787"/>
                <a:chExt cx="561040" cy="377072"/>
              </a:xfrm>
            </p:grpSpPr>
            <p:grpSp>
              <p:nvGrpSpPr>
                <p:cNvPr id="3315" name="Google Shape;3315;g202bce14778_1_0"/>
                <p:cNvGrpSpPr/>
                <p:nvPr/>
              </p:nvGrpSpPr>
              <p:grpSpPr>
                <a:xfrm>
                  <a:off x="5771378" y="4137213"/>
                  <a:ext cx="472272" cy="352929"/>
                  <a:chOff x="4998402" y="2853849"/>
                  <a:chExt cx="320728" cy="239680"/>
                </a:xfrm>
              </p:grpSpPr>
              <p:sp>
                <p:nvSpPr>
                  <p:cNvPr id="3316" name="Google Shape;3316;g202bce14778_1_0"/>
                  <p:cNvSpPr/>
                  <p:nvPr/>
                </p:nvSpPr>
                <p:spPr>
                  <a:xfrm>
                    <a:off x="4998402" y="3052533"/>
                    <a:ext cx="320728" cy="40996"/>
                  </a:xfrm>
                  <a:custGeom>
                    <a:rect b="b" l="l" r="r" t="t"/>
                    <a:pathLst>
                      <a:path extrusionOk="0" h="40996" w="320728">
                        <a:moveTo>
                          <a:pt x="0" y="0"/>
                        </a:moveTo>
                        <a:lnTo>
                          <a:pt x="320729" y="0"/>
                        </a:lnTo>
                        <a:lnTo>
                          <a:pt x="320729" y="40997"/>
                        </a:lnTo>
                        <a:lnTo>
                          <a:pt x="0" y="40997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17" name="Google Shape;3317;g202bce14778_1_0"/>
                  <p:cNvSpPr/>
                  <p:nvPr/>
                </p:nvSpPr>
                <p:spPr>
                  <a:xfrm>
                    <a:off x="5114135" y="2930581"/>
                    <a:ext cx="87275" cy="99641"/>
                  </a:xfrm>
                  <a:custGeom>
                    <a:rect b="b" l="l" r="r" t="t"/>
                    <a:pathLst>
                      <a:path extrusionOk="0" h="99641" w="87275">
                        <a:moveTo>
                          <a:pt x="87609" y="3735"/>
                        </a:moveTo>
                        <a:lnTo>
                          <a:pt x="72625" y="66006"/>
                        </a:lnTo>
                        <a:lnTo>
                          <a:pt x="72970" y="66567"/>
                        </a:lnTo>
                        <a:cubicBezTo>
                          <a:pt x="74551" y="69418"/>
                          <a:pt x="75368" y="72629"/>
                          <a:pt x="75344" y="75888"/>
                        </a:cubicBezTo>
                        <a:lnTo>
                          <a:pt x="75344" y="99623"/>
                        </a:lnTo>
                        <a:lnTo>
                          <a:pt x="9100" y="99623"/>
                        </a:lnTo>
                        <a:lnTo>
                          <a:pt x="9100" y="75888"/>
                        </a:lnTo>
                        <a:cubicBezTo>
                          <a:pt x="9000" y="71113"/>
                          <a:pt x="10820" y="66496"/>
                          <a:pt x="14153" y="63071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6"/>
                        </a:lnTo>
                        <a:lnTo>
                          <a:pt x="62347" y="59706"/>
                        </a:lnTo>
                        <a:cubicBezTo>
                          <a:pt x="63414" y="59719"/>
                          <a:pt x="64475" y="59878"/>
                          <a:pt x="65499" y="60181"/>
                        </a:cubicBezTo>
                        <a:lnTo>
                          <a:pt x="67140" y="60698"/>
                        </a:lnTo>
                        <a:lnTo>
                          <a:pt x="81433" y="1232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18" name="Google Shape;3318;g202bce14778_1_0"/>
                  <p:cNvSpPr/>
                  <p:nvPr/>
                </p:nvSpPr>
                <p:spPr>
                  <a:xfrm>
                    <a:off x="5130071" y="2853849"/>
                    <a:ext cx="55750" cy="53957"/>
                  </a:xfrm>
                  <a:custGeom>
                    <a:rect b="b" l="l" r="r" t="t"/>
                    <a:pathLst>
                      <a:path extrusionOk="0" h="53957" w="55750">
                        <a:moveTo>
                          <a:pt x="56041" y="37615"/>
                        </a:moveTo>
                        <a:cubicBezTo>
                          <a:pt x="56033" y="37946"/>
                          <a:pt x="56048" y="38278"/>
                          <a:pt x="56084" y="38608"/>
                        </a:cubicBezTo>
                        <a:cubicBezTo>
                          <a:pt x="52542" y="43484"/>
                          <a:pt x="48275" y="47792"/>
                          <a:pt x="43431" y="51381"/>
                        </a:cubicBezTo>
                        <a:cubicBezTo>
                          <a:pt x="37972" y="53174"/>
                          <a:pt x="32247" y="54021"/>
                          <a:pt x="26503" y="53884"/>
                        </a:cubicBezTo>
                        <a:cubicBezTo>
                          <a:pt x="21556" y="54168"/>
                          <a:pt x="16610" y="53327"/>
                          <a:pt x="12036" y="51425"/>
                        </a:cubicBezTo>
                        <a:cubicBezTo>
                          <a:pt x="8965" y="49026"/>
                          <a:pt x="6310" y="46140"/>
                          <a:pt x="4176" y="42880"/>
                        </a:cubicBezTo>
                        <a:lnTo>
                          <a:pt x="4176" y="42319"/>
                        </a:lnTo>
                        <a:lnTo>
                          <a:pt x="3745" y="42319"/>
                        </a:lnTo>
                        <a:cubicBezTo>
                          <a:pt x="2881" y="41196"/>
                          <a:pt x="2103" y="40075"/>
                          <a:pt x="1456" y="39125"/>
                        </a:cubicBezTo>
                        <a:lnTo>
                          <a:pt x="1413" y="39083"/>
                        </a:lnTo>
                        <a:cubicBezTo>
                          <a:pt x="1024" y="38522"/>
                          <a:pt x="679" y="37960"/>
                          <a:pt x="334" y="37529"/>
                        </a:cubicBezTo>
                        <a:lnTo>
                          <a:pt x="1586" y="34854"/>
                        </a:lnTo>
                        <a:lnTo>
                          <a:pt x="1715" y="34551"/>
                        </a:lnTo>
                        <a:lnTo>
                          <a:pt x="1758" y="34120"/>
                        </a:lnTo>
                        <a:cubicBezTo>
                          <a:pt x="1822" y="33909"/>
                          <a:pt x="1865" y="33692"/>
                          <a:pt x="1887" y="33472"/>
                        </a:cubicBezTo>
                        <a:lnTo>
                          <a:pt x="1887" y="29934"/>
                        </a:lnTo>
                        <a:cubicBezTo>
                          <a:pt x="173" y="15205"/>
                          <a:pt x="10732" y="1876"/>
                          <a:pt x="25472" y="163"/>
                        </a:cubicBezTo>
                        <a:cubicBezTo>
                          <a:pt x="40211" y="-1550"/>
                          <a:pt x="53549" y="9002"/>
                          <a:pt x="55263" y="23731"/>
                        </a:cubicBezTo>
                        <a:cubicBezTo>
                          <a:pt x="55503" y="25792"/>
                          <a:pt x="55503" y="27873"/>
                          <a:pt x="55263" y="29934"/>
                        </a:cubicBezTo>
                        <a:lnTo>
                          <a:pt x="55263" y="35069"/>
                        </a:lnTo>
                        <a:lnTo>
                          <a:pt x="55393" y="35371"/>
                        </a:lnTo>
                        <a:cubicBezTo>
                          <a:pt x="55387" y="35531"/>
                          <a:pt x="55401" y="35690"/>
                          <a:pt x="55436" y="35846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19" name="Google Shape;3319;g202bce14778_1_0"/>
                <p:cNvGrpSpPr/>
                <p:nvPr/>
              </p:nvGrpSpPr>
              <p:grpSpPr>
                <a:xfrm>
                  <a:off x="5723061" y="4127787"/>
                  <a:ext cx="561040" cy="377072"/>
                  <a:chOff x="4965588" y="2847447"/>
                  <a:chExt cx="381012" cy="256076"/>
                </a:xfrm>
              </p:grpSpPr>
              <p:sp>
                <p:nvSpPr>
                  <p:cNvPr id="3320" name="Google Shape;3320;g202bce14778_1_0"/>
                  <p:cNvSpPr/>
                  <p:nvPr/>
                </p:nvSpPr>
                <p:spPr>
                  <a:xfrm>
                    <a:off x="4965588" y="2847447"/>
                    <a:ext cx="381012" cy="256076"/>
                  </a:xfrm>
                  <a:custGeom>
                    <a:rect b="b" l="l" r="r" t="t"/>
                    <a:pathLst>
                      <a:path extrusionOk="0" h="256076" w="381012">
                        <a:moveTo>
                          <a:pt x="381347" y="182913"/>
                        </a:moveTo>
                        <a:lnTo>
                          <a:pt x="381347" y="201943"/>
                        </a:lnTo>
                        <a:cubicBezTo>
                          <a:pt x="381347" y="203754"/>
                          <a:pt x="379879" y="205222"/>
                          <a:pt x="378068" y="205222"/>
                        </a:cubicBezTo>
                        <a:cubicBezTo>
                          <a:pt x="378067" y="205222"/>
                          <a:pt x="378066" y="205222"/>
                          <a:pt x="378065" y="205222"/>
                        </a:cubicBezTo>
                        <a:lnTo>
                          <a:pt x="363814" y="205222"/>
                        </a:lnTo>
                        <a:lnTo>
                          <a:pt x="363814" y="247816"/>
                        </a:lnTo>
                        <a:cubicBezTo>
                          <a:pt x="364088" y="248335"/>
                          <a:pt x="364236" y="248912"/>
                          <a:pt x="364246" y="249499"/>
                        </a:cubicBezTo>
                        <a:lnTo>
                          <a:pt x="364246" y="252778"/>
                        </a:lnTo>
                        <a:cubicBezTo>
                          <a:pt x="364247" y="254588"/>
                          <a:pt x="362779" y="256057"/>
                          <a:pt x="360967" y="256058"/>
                        </a:cubicBezTo>
                        <a:cubicBezTo>
                          <a:pt x="360966" y="256058"/>
                          <a:pt x="360965" y="256058"/>
                          <a:pt x="360964" y="256058"/>
                        </a:cubicBezTo>
                        <a:lnTo>
                          <a:pt x="28273" y="256058"/>
                        </a:lnTo>
                        <a:cubicBezTo>
                          <a:pt x="26015" y="255181"/>
                          <a:pt x="24228" y="253396"/>
                          <a:pt x="23351" y="251138"/>
                        </a:cubicBezTo>
                        <a:lnTo>
                          <a:pt x="23351" y="205222"/>
                        </a:lnTo>
                        <a:lnTo>
                          <a:pt x="3616" y="205222"/>
                        </a:lnTo>
                        <a:cubicBezTo>
                          <a:pt x="1804" y="205224"/>
                          <a:pt x="335" y="203757"/>
                          <a:pt x="334" y="201947"/>
                        </a:cubicBezTo>
                        <a:cubicBezTo>
                          <a:pt x="334" y="201946"/>
                          <a:pt x="334" y="201945"/>
                          <a:pt x="334" y="201944"/>
                        </a:cubicBezTo>
                        <a:lnTo>
                          <a:pt x="334" y="182913"/>
                        </a:lnTo>
                        <a:cubicBezTo>
                          <a:pt x="333" y="181102"/>
                          <a:pt x="1800" y="179634"/>
                          <a:pt x="3612" y="179633"/>
                        </a:cubicBezTo>
                        <a:cubicBezTo>
                          <a:pt x="3613" y="179633"/>
                          <a:pt x="3615" y="179633"/>
                          <a:pt x="3616" y="179633"/>
                        </a:cubicBezTo>
                        <a:lnTo>
                          <a:pt x="59021" y="179633"/>
                        </a:lnTo>
                        <a:cubicBezTo>
                          <a:pt x="62660" y="174743"/>
                          <a:pt x="67662" y="171035"/>
                          <a:pt x="73401" y="168974"/>
                        </a:cubicBezTo>
                        <a:lnTo>
                          <a:pt x="73401" y="127028"/>
                        </a:lnTo>
                        <a:cubicBezTo>
                          <a:pt x="70728" y="126392"/>
                          <a:pt x="68166" y="125359"/>
                          <a:pt x="65800" y="123964"/>
                        </a:cubicBezTo>
                        <a:lnTo>
                          <a:pt x="52629" y="123964"/>
                        </a:lnTo>
                        <a:cubicBezTo>
                          <a:pt x="47788" y="123964"/>
                          <a:pt x="43863" y="120042"/>
                          <a:pt x="43863" y="115203"/>
                        </a:cubicBezTo>
                        <a:cubicBezTo>
                          <a:pt x="43863" y="110365"/>
                          <a:pt x="47788" y="106443"/>
                          <a:pt x="52629" y="106443"/>
                        </a:cubicBezTo>
                        <a:lnTo>
                          <a:pt x="57294" y="106443"/>
                        </a:lnTo>
                        <a:cubicBezTo>
                          <a:pt x="58491" y="101994"/>
                          <a:pt x="61412" y="98205"/>
                          <a:pt x="65412" y="95914"/>
                        </a:cubicBezTo>
                        <a:cubicBezTo>
                          <a:pt x="70368" y="92942"/>
                          <a:pt x="76041" y="91376"/>
                          <a:pt x="81822" y="91383"/>
                        </a:cubicBezTo>
                        <a:lnTo>
                          <a:pt x="82298" y="91383"/>
                        </a:lnTo>
                        <a:cubicBezTo>
                          <a:pt x="91924" y="90622"/>
                          <a:pt x="101143" y="95413"/>
                          <a:pt x="106048" y="103725"/>
                        </a:cubicBezTo>
                        <a:lnTo>
                          <a:pt x="136925" y="82623"/>
                        </a:lnTo>
                        <a:cubicBezTo>
                          <a:pt x="137189" y="82462"/>
                          <a:pt x="137463" y="82318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3" y="65900"/>
                          <a:pt x="162339" y="58842"/>
                          <a:pt x="162144" y="51681"/>
                        </a:cubicBezTo>
                        <a:cubicBezTo>
                          <a:pt x="160590" y="49437"/>
                          <a:pt x="159381" y="47668"/>
                          <a:pt x="159078" y="47194"/>
                        </a:cubicBezTo>
                        <a:lnTo>
                          <a:pt x="158819" y="46805"/>
                        </a:lnTo>
                        <a:cubicBezTo>
                          <a:pt x="158501" y="46332"/>
                          <a:pt x="158321" y="45778"/>
                          <a:pt x="158302" y="45208"/>
                        </a:cubicBezTo>
                        <a:lnTo>
                          <a:pt x="158215" y="43827"/>
                        </a:lnTo>
                        <a:cubicBezTo>
                          <a:pt x="158173" y="43282"/>
                          <a:pt x="158262" y="42735"/>
                          <a:pt x="158474" y="42231"/>
                        </a:cubicBezTo>
                        <a:lnTo>
                          <a:pt x="159855" y="39339"/>
                        </a:lnTo>
                        <a:lnTo>
                          <a:pt x="159855" y="36491"/>
                        </a:lnTo>
                        <a:cubicBezTo>
                          <a:pt x="158135" y="18127"/>
                          <a:pt x="171638" y="1848"/>
                          <a:pt x="190014" y="129"/>
                        </a:cubicBezTo>
                        <a:cubicBezTo>
                          <a:pt x="208391" y="-1590"/>
                          <a:pt x="224682" y="11903"/>
                          <a:pt x="226402" y="30266"/>
                        </a:cubicBezTo>
                        <a:cubicBezTo>
                          <a:pt x="226596" y="32337"/>
                          <a:pt x="226596" y="34421"/>
                          <a:pt x="226402" y="36491"/>
                        </a:cubicBezTo>
                        <a:lnTo>
                          <a:pt x="226402" y="40850"/>
                        </a:lnTo>
                        <a:lnTo>
                          <a:pt x="226964" y="42663"/>
                        </a:lnTo>
                        <a:cubicBezTo>
                          <a:pt x="227084" y="42994"/>
                          <a:pt x="227142" y="43345"/>
                          <a:pt x="227136" y="43698"/>
                        </a:cubicBezTo>
                        <a:cubicBezTo>
                          <a:pt x="227122" y="44058"/>
                          <a:pt x="227136" y="44419"/>
                          <a:pt x="227180" y="44776"/>
                        </a:cubicBezTo>
                        <a:lnTo>
                          <a:pt x="227309" y="45511"/>
                        </a:lnTo>
                        <a:cubicBezTo>
                          <a:pt x="227469" y="46413"/>
                          <a:pt x="227233" y="47340"/>
                          <a:pt x="226662" y="48056"/>
                        </a:cubicBezTo>
                        <a:lnTo>
                          <a:pt x="226230" y="48661"/>
                        </a:lnTo>
                        <a:cubicBezTo>
                          <a:pt x="225927" y="49049"/>
                          <a:pt x="224804" y="50473"/>
                          <a:pt x="223293" y="52285"/>
                        </a:cubicBezTo>
                        <a:cubicBezTo>
                          <a:pt x="223047" y="59319"/>
                          <a:pt x="221480" y="66243"/>
                          <a:pt x="218673" y="72698"/>
                        </a:cubicBezTo>
                        <a:lnTo>
                          <a:pt x="222602" y="74424"/>
                        </a:lnTo>
                        <a:lnTo>
                          <a:pt x="244410" y="83270"/>
                        </a:lnTo>
                        <a:lnTo>
                          <a:pt x="254386" y="87111"/>
                        </a:lnTo>
                        <a:cubicBezTo>
                          <a:pt x="255044" y="87381"/>
                          <a:pt x="255602" y="87848"/>
                          <a:pt x="255984" y="88449"/>
                        </a:cubicBezTo>
                        <a:lnTo>
                          <a:pt x="256976" y="90088"/>
                        </a:lnTo>
                        <a:lnTo>
                          <a:pt x="301154" y="133933"/>
                        </a:lnTo>
                        <a:cubicBezTo>
                          <a:pt x="305235" y="132241"/>
                          <a:pt x="309604" y="131347"/>
                          <a:pt x="314023" y="131300"/>
                        </a:cubicBezTo>
                        <a:lnTo>
                          <a:pt x="314498" y="131300"/>
                        </a:lnTo>
                        <a:cubicBezTo>
                          <a:pt x="328058" y="131300"/>
                          <a:pt x="338811" y="138852"/>
                          <a:pt x="339458" y="148562"/>
                        </a:cubicBezTo>
                        <a:lnTo>
                          <a:pt x="345158" y="148562"/>
                        </a:lnTo>
                        <a:cubicBezTo>
                          <a:pt x="350000" y="148562"/>
                          <a:pt x="353925" y="152484"/>
                          <a:pt x="353925" y="157322"/>
                        </a:cubicBezTo>
                        <a:cubicBezTo>
                          <a:pt x="353925" y="162160"/>
                          <a:pt x="350000" y="166082"/>
                          <a:pt x="345158" y="166082"/>
                        </a:cubicBezTo>
                        <a:lnTo>
                          <a:pt x="325251" y="166082"/>
                        </a:lnTo>
                        <a:cubicBezTo>
                          <a:pt x="324991" y="166169"/>
                          <a:pt x="324690" y="166298"/>
                          <a:pt x="324387" y="166384"/>
                        </a:cubicBezTo>
                        <a:lnTo>
                          <a:pt x="324387" y="170441"/>
                        </a:lnTo>
                        <a:cubicBezTo>
                          <a:pt x="329547" y="172269"/>
                          <a:pt x="334124" y="175443"/>
                          <a:pt x="337645" y="179633"/>
                        </a:cubicBezTo>
                        <a:lnTo>
                          <a:pt x="378065" y="179633"/>
                        </a:lnTo>
                        <a:cubicBezTo>
                          <a:pt x="379877" y="179632"/>
                          <a:pt x="381346" y="181099"/>
                          <a:pt x="381346" y="182909"/>
                        </a:cubicBezTo>
                        <a:cubicBezTo>
                          <a:pt x="381346" y="182910"/>
                          <a:pt x="381346" y="182911"/>
                          <a:pt x="381346" y="182912"/>
                        </a:cubicBezTo>
                        <a:close/>
                        <a:moveTo>
                          <a:pt x="374740" y="198663"/>
                        </a:moveTo>
                        <a:lnTo>
                          <a:pt x="374740" y="193830"/>
                        </a:lnTo>
                        <a:lnTo>
                          <a:pt x="6897" y="193830"/>
                        </a:lnTo>
                        <a:lnTo>
                          <a:pt x="6897" y="198663"/>
                        </a:lnTo>
                        <a:lnTo>
                          <a:pt x="374740" y="198663"/>
                        </a:lnTo>
                        <a:close/>
                        <a:moveTo>
                          <a:pt x="374740" y="190550"/>
                        </a:moveTo>
                        <a:lnTo>
                          <a:pt x="374740" y="186192"/>
                        </a:lnTo>
                        <a:lnTo>
                          <a:pt x="6897" y="186192"/>
                        </a:lnTo>
                        <a:lnTo>
                          <a:pt x="6897" y="190550"/>
                        </a:lnTo>
                        <a:close/>
                        <a:moveTo>
                          <a:pt x="353925" y="246219"/>
                        </a:moveTo>
                        <a:lnTo>
                          <a:pt x="353925" y="205222"/>
                        </a:lnTo>
                        <a:lnTo>
                          <a:pt x="33196" y="205222"/>
                        </a:lnTo>
                        <a:lnTo>
                          <a:pt x="33196" y="246219"/>
                        </a:lnTo>
                        <a:close/>
                        <a:moveTo>
                          <a:pt x="347361" y="157322"/>
                        </a:moveTo>
                        <a:cubicBezTo>
                          <a:pt x="347356" y="156108"/>
                          <a:pt x="346373" y="155126"/>
                          <a:pt x="345158" y="155121"/>
                        </a:cubicBezTo>
                        <a:lnTo>
                          <a:pt x="331124" y="155122"/>
                        </a:lnTo>
                        <a:lnTo>
                          <a:pt x="332161" y="152834"/>
                        </a:lnTo>
                        <a:cubicBezTo>
                          <a:pt x="332452" y="152143"/>
                          <a:pt x="332655" y="151418"/>
                          <a:pt x="332764" y="150676"/>
                        </a:cubicBezTo>
                        <a:cubicBezTo>
                          <a:pt x="332808" y="150417"/>
                          <a:pt x="332851" y="150159"/>
                          <a:pt x="332895" y="149856"/>
                        </a:cubicBezTo>
                        <a:lnTo>
                          <a:pt x="332895" y="149382"/>
                        </a:lnTo>
                        <a:cubicBezTo>
                          <a:pt x="332808" y="143038"/>
                          <a:pt x="324560" y="137859"/>
                          <a:pt x="314498" y="137859"/>
                        </a:cubicBezTo>
                        <a:lnTo>
                          <a:pt x="314066" y="137859"/>
                        </a:lnTo>
                        <a:cubicBezTo>
                          <a:pt x="312900" y="137903"/>
                          <a:pt x="311778" y="137989"/>
                          <a:pt x="310655" y="138119"/>
                        </a:cubicBezTo>
                        <a:lnTo>
                          <a:pt x="309359" y="138378"/>
                        </a:lnTo>
                        <a:cubicBezTo>
                          <a:pt x="308703" y="138465"/>
                          <a:pt x="308055" y="138595"/>
                          <a:pt x="307416" y="138766"/>
                        </a:cubicBezTo>
                        <a:cubicBezTo>
                          <a:pt x="306941" y="138895"/>
                          <a:pt x="306466" y="139025"/>
                          <a:pt x="305991" y="139197"/>
                        </a:cubicBezTo>
                        <a:cubicBezTo>
                          <a:pt x="305429" y="139370"/>
                          <a:pt x="304868" y="139542"/>
                          <a:pt x="304350" y="139758"/>
                        </a:cubicBezTo>
                        <a:cubicBezTo>
                          <a:pt x="303918" y="139930"/>
                          <a:pt x="303529" y="140146"/>
                          <a:pt x="303097" y="140319"/>
                        </a:cubicBezTo>
                        <a:cubicBezTo>
                          <a:pt x="302418" y="140630"/>
                          <a:pt x="301755" y="140976"/>
                          <a:pt x="301111" y="141355"/>
                        </a:cubicBezTo>
                        <a:lnTo>
                          <a:pt x="300031" y="142088"/>
                        </a:lnTo>
                        <a:lnTo>
                          <a:pt x="252787" y="95137"/>
                        </a:lnTo>
                        <a:lnTo>
                          <a:pt x="252529" y="95223"/>
                        </a:lnTo>
                        <a:lnTo>
                          <a:pt x="251665" y="93929"/>
                        </a:lnTo>
                        <a:lnTo>
                          <a:pt x="251622" y="93885"/>
                        </a:lnTo>
                        <a:lnTo>
                          <a:pt x="251536" y="93713"/>
                        </a:lnTo>
                        <a:lnTo>
                          <a:pt x="250974" y="92850"/>
                        </a:lnTo>
                        <a:lnTo>
                          <a:pt x="242424" y="89570"/>
                        </a:lnTo>
                        <a:lnTo>
                          <a:pt x="241992" y="89398"/>
                        </a:lnTo>
                        <a:lnTo>
                          <a:pt x="239271" y="88319"/>
                        </a:lnTo>
                        <a:lnTo>
                          <a:pt x="224718" y="148821"/>
                        </a:lnTo>
                        <a:cubicBezTo>
                          <a:pt x="226380" y="152019"/>
                          <a:pt x="227240" y="155573"/>
                          <a:pt x="227223" y="159177"/>
                        </a:cubicBezTo>
                        <a:lnTo>
                          <a:pt x="227223" y="182913"/>
                        </a:lnTo>
                        <a:lnTo>
                          <a:pt x="239746" y="182913"/>
                        </a:lnTo>
                        <a:lnTo>
                          <a:pt x="243935" y="138248"/>
                        </a:lnTo>
                        <a:lnTo>
                          <a:pt x="296965" y="178208"/>
                        </a:lnTo>
                        <a:cubicBezTo>
                          <a:pt x="299431" y="176177"/>
                          <a:pt x="302239" y="174600"/>
                          <a:pt x="305257" y="173548"/>
                        </a:cubicBezTo>
                        <a:cubicBezTo>
                          <a:pt x="305947" y="173289"/>
                          <a:pt x="306681" y="173073"/>
                          <a:pt x="307416" y="172857"/>
                        </a:cubicBezTo>
                        <a:lnTo>
                          <a:pt x="307416" y="164011"/>
                        </a:lnTo>
                        <a:cubicBezTo>
                          <a:pt x="306034" y="163712"/>
                          <a:pt x="304677" y="163307"/>
                          <a:pt x="303357" y="162802"/>
                        </a:cubicBezTo>
                        <a:lnTo>
                          <a:pt x="283362" y="162802"/>
                        </a:lnTo>
                        <a:cubicBezTo>
                          <a:pt x="280334" y="162802"/>
                          <a:pt x="277878" y="160349"/>
                          <a:pt x="277878" y="157322"/>
                        </a:cubicBezTo>
                        <a:cubicBezTo>
                          <a:pt x="277878" y="154295"/>
                          <a:pt x="280334" y="151842"/>
                          <a:pt x="283362" y="151842"/>
                        </a:cubicBezTo>
                        <a:lnTo>
                          <a:pt x="297700" y="152100"/>
                        </a:lnTo>
                        <a:cubicBezTo>
                          <a:pt x="297428" y="151382"/>
                          <a:pt x="297281" y="150623"/>
                          <a:pt x="297268" y="149856"/>
                        </a:cubicBezTo>
                        <a:lnTo>
                          <a:pt x="297268" y="149770"/>
                        </a:lnTo>
                        <a:cubicBezTo>
                          <a:pt x="297570" y="146801"/>
                          <a:pt x="299336" y="144178"/>
                          <a:pt x="301974" y="142779"/>
                        </a:cubicBezTo>
                        <a:cubicBezTo>
                          <a:pt x="305648" y="140610"/>
                          <a:pt x="309842" y="139477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11" y="143944"/>
                          <a:pt x="331253" y="149425"/>
                        </a:cubicBezTo>
                        <a:cubicBezTo>
                          <a:pt x="330980" y="152427"/>
                          <a:pt x="329210" y="155088"/>
                          <a:pt x="326546" y="156502"/>
                        </a:cubicBezTo>
                        <a:cubicBezTo>
                          <a:pt x="322871" y="158662"/>
                          <a:pt x="318676" y="159781"/>
                          <a:pt x="314412" y="159738"/>
                        </a:cubicBezTo>
                        <a:lnTo>
                          <a:pt x="314023" y="159782"/>
                        </a:lnTo>
                        <a:cubicBezTo>
                          <a:pt x="309051" y="159966"/>
                          <a:pt x="304169" y="158426"/>
                          <a:pt x="300203" y="155423"/>
                        </a:cubicBezTo>
                        <a:lnTo>
                          <a:pt x="283319" y="155122"/>
                        </a:lnTo>
                        <a:cubicBezTo>
                          <a:pt x="282103" y="155134"/>
                          <a:pt x="281127" y="156129"/>
                          <a:pt x="281139" y="157344"/>
                        </a:cubicBezTo>
                        <a:cubicBezTo>
                          <a:pt x="281151" y="158559"/>
                          <a:pt x="282146" y="159534"/>
                          <a:pt x="283362" y="159522"/>
                        </a:cubicBezTo>
                        <a:lnTo>
                          <a:pt x="304263" y="159653"/>
                        </a:lnTo>
                        <a:cubicBezTo>
                          <a:pt x="305896" y="160285"/>
                          <a:pt x="307589" y="160748"/>
                          <a:pt x="309316" y="161034"/>
                        </a:cubicBezTo>
                        <a:lnTo>
                          <a:pt x="310697" y="161248"/>
                        </a:lnTo>
                        <a:lnTo>
                          <a:pt x="310697" y="175533"/>
                        </a:lnTo>
                        <a:lnTo>
                          <a:pt x="309402" y="175792"/>
                        </a:lnTo>
                        <a:cubicBezTo>
                          <a:pt x="308358" y="175994"/>
                          <a:pt x="307332" y="176282"/>
                          <a:pt x="306336" y="176654"/>
                        </a:cubicBezTo>
                        <a:cubicBezTo>
                          <a:pt x="302690" y="177929"/>
                          <a:pt x="299413" y="180078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4"/>
                        </a:lnTo>
                        <a:cubicBezTo>
                          <a:pt x="330822" y="181920"/>
                          <a:pt x="330303" y="181531"/>
                          <a:pt x="329785" y="181100"/>
                        </a:cubicBezTo>
                        <a:cubicBezTo>
                          <a:pt x="329388" y="180717"/>
                          <a:pt x="328970" y="180357"/>
                          <a:pt x="328533" y="180021"/>
                        </a:cubicBezTo>
                        <a:cubicBezTo>
                          <a:pt x="327972" y="179633"/>
                          <a:pt x="327367" y="179288"/>
                          <a:pt x="326806" y="178899"/>
                        </a:cubicBezTo>
                        <a:cubicBezTo>
                          <a:pt x="326374" y="178640"/>
                          <a:pt x="325941" y="178338"/>
                          <a:pt x="325510" y="178079"/>
                        </a:cubicBezTo>
                        <a:cubicBezTo>
                          <a:pt x="324540" y="177595"/>
                          <a:pt x="323545" y="177164"/>
                          <a:pt x="322530" y="176785"/>
                        </a:cubicBezTo>
                        <a:lnTo>
                          <a:pt x="322185" y="176654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2"/>
                        </a:cubicBezTo>
                        <a:lnTo>
                          <a:pt x="317823" y="175533"/>
                        </a:lnTo>
                        <a:lnTo>
                          <a:pt x="317823" y="161163"/>
                        </a:lnTo>
                        <a:lnTo>
                          <a:pt x="319162" y="160904"/>
                        </a:lnTo>
                        <a:cubicBezTo>
                          <a:pt x="319723" y="160774"/>
                          <a:pt x="320285" y="160645"/>
                          <a:pt x="320802" y="160515"/>
                        </a:cubicBezTo>
                        <a:cubicBezTo>
                          <a:pt x="321607" y="160331"/>
                          <a:pt x="322400" y="160101"/>
                          <a:pt x="323178" y="159825"/>
                        </a:cubicBezTo>
                        <a:cubicBezTo>
                          <a:pt x="323400" y="159773"/>
                          <a:pt x="323617" y="159701"/>
                          <a:pt x="323825" y="159609"/>
                        </a:cubicBezTo>
                        <a:lnTo>
                          <a:pt x="324387" y="159522"/>
                        </a:lnTo>
                        <a:lnTo>
                          <a:pt x="345158" y="159522"/>
                        </a:lnTo>
                        <a:cubicBezTo>
                          <a:pt x="346372" y="159518"/>
                          <a:pt x="347356" y="158536"/>
                          <a:pt x="347361" y="157322"/>
                        </a:cubicBezTo>
                        <a:close/>
                        <a:moveTo>
                          <a:pt x="324775" y="153740"/>
                        </a:moveTo>
                        <a:cubicBezTo>
                          <a:pt x="325769" y="153136"/>
                          <a:pt x="328014" y="151496"/>
                          <a:pt x="327972" y="149468"/>
                        </a:cubicBezTo>
                        <a:cubicBezTo>
                          <a:pt x="327928" y="146318"/>
                          <a:pt x="322185" y="142779"/>
                          <a:pt x="314498" y="142779"/>
                        </a:cubicBezTo>
                        <a:lnTo>
                          <a:pt x="314152" y="142779"/>
                        </a:lnTo>
                        <a:cubicBezTo>
                          <a:pt x="310499" y="142759"/>
                          <a:pt x="306907" y="143713"/>
                          <a:pt x="303745" y="145541"/>
                        </a:cubicBezTo>
                        <a:cubicBezTo>
                          <a:pt x="302795" y="146145"/>
                          <a:pt x="300507" y="147785"/>
                          <a:pt x="300550" y="149814"/>
                        </a:cubicBezTo>
                        <a:cubicBezTo>
                          <a:pt x="300592" y="152963"/>
                          <a:pt x="306336" y="156459"/>
                          <a:pt x="314023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8" y="182054"/>
                          <a:pt x="293810" y="181233"/>
                          <a:pt x="294547" y="180453"/>
                        </a:cubicBezTo>
                        <a:lnTo>
                          <a:pt x="246656" y="144419"/>
                        </a:lnTo>
                        <a:lnTo>
                          <a:pt x="243029" y="182913"/>
                        </a:lnTo>
                        <a:close/>
                        <a:moveTo>
                          <a:pt x="221220" y="149295"/>
                        </a:moveTo>
                        <a:lnTo>
                          <a:pt x="236205" y="87024"/>
                        </a:lnTo>
                        <a:lnTo>
                          <a:pt x="230030" y="84522"/>
                        </a:lnTo>
                        <a:lnTo>
                          <a:pt x="215736" y="143987"/>
                        </a:lnTo>
                        <a:lnTo>
                          <a:pt x="214095" y="143470"/>
                        </a:lnTo>
                        <a:cubicBezTo>
                          <a:pt x="213071" y="143168"/>
                          <a:pt x="212010" y="143007"/>
                          <a:pt x="210942" y="142995"/>
                        </a:cubicBezTo>
                        <a:lnTo>
                          <a:pt x="169529" y="142995"/>
                        </a:lnTo>
                        <a:lnTo>
                          <a:pt x="155192" y="83270"/>
                        </a:lnTo>
                        <a:lnTo>
                          <a:pt x="148930" y="85385"/>
                        </a:lnTo>
                        <a:lnTo>
                          <a:pt x="163440" y="145714"/>
                        </a:lnTo>
                        <a:lnTo>
                          <a:pt x="162749" y="146361"/>
                        </a:lnTo>
                        <a:cubicBezTo>
                          <a:pt x="159416" y="149785"/>
                          <a:pt x="157596" y="154402"/>
                          <a:pt x="157697" y="159177"/>
                        </a:cubicBezTo>
                        <a:lnTo>
                          <a:pt x="157697" y="182913"/>
                        </a:lnTo>
                        <a:lnTo>
                          <a:pt x="223941" y="182913"/>
                        </a:lnTo>
                        <a:lnTo>
                          <a:pt x="223941" y="159177"/>
                        </a:lnTo>
                        <a:cubicBezTo>
                          <a:pt x="223965" y="155918"/>
                          <a:pt x="223147" y="152707"/>
                          <a:pt x="221565" y="149856"/>
                        </a:cubicBezTo>
                        <a:close/>
                        <a:moveTo>
                          <a:pt x="213360" y="139930"/>
                        </a:moveTo>
                        <a:lnTo>
                          <a:pt x="226920" y="83486"/>
                        </a:lnTo>
                        <a:lnTo>
                          <a:pt x="219968" y="80422"/>
                        </a:lnTo>
                        <a:lnTo>
                          <a:pt x="216470" y="78998"/>
                        </a:lnTo>
                        <a:lnTo>
                          <a:pt x="199066" y="99323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8"/>
                        </a:lnTo>
                        <a:lnTo>
                          <a:pt x="158302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3"/>
                          <a:pt x="213360" y="139931"/>
                        </a:cubicBezTo>
                        <a:close/>
                        <a:moveTo>
                          <a:pt x="220615" y="45165"/>
                        </a:moveTo>
                        <a:cubicBezTo>
                          <a:pt x="220580" y="44836"/>
                          <a:pt x="220566" y="44504"/>
                          <a:pt x="220573" y="44173"/>
                        </a:cubicBezTo>
                        <a:lnTo>
                          <a:pt x="219968" y="42403"/>
                        </a:lnTo>
                        <a:cubicBezTo>
                          <a:pt x="219932" y="42248"/>
                          <a:pt x="219918" y="42088"/>
                          <a:pt x="219925" y="41928"/>
                        </a:cubicBezTo>
                        <a:lnTo>
                          <a:pt x="219796" y="41626"/>
                        </a:lnTo>
                        <a:lnTo>
                          <a:pt x="219796" y="36491"/>
                        </a:lnTo>
                        <a:cubicBezTo>
                          <a:pt x="221510" y="21762"/>
                          <a:pt x="210951" y="8433"/>
                          <a:pt x="196212" y="6720"/>
                        </a:cubicBezTo>
                        <a:cubicBezTo>
                          <a:pt x="181472" y="5007"/>
                          <a:pt x="168134" y="15559"/>
                          <a:pt x="166420" y="30288"/>
                        </a:cubicBezTo>
                        <a:cubicBezTo>
                          <a:pt x="166180" y="32349"/>
                          <a:pt x="166180" y="34430"/>
                          <a:pt x="166420" y="36491"/>
                        </a:cubicBezTo>
                        <a:lnTo>
                          <a:pt x="166420" y="40030"/>
                        </a:lnTo>
                        <a:cubicBezTo>
                          <a:pt x="166397" y="40249"/>
                          <a:pt x="166354" y="40466"/>
                          <a:pt x="166291" y="40677"/>
                        </a:cubicBezTo>
                        <a:lnTo>
                          <a:pt x="166247" y="41109"/>
                        </a:lnTo>
                        <a:lnTo>
                          <a:pt x="166117" y="41411"/>
                        </a:lnTo>
                        <a:lnTo>
                          <a:pt x="164865" y="44086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6" y="46633"/>
                          <a:pt x="167413" y="47755"/>
                          <a:pt x="168276" y="48877"/>
                        </a:cubicBezTo>
                        <a:lnTo>
                          <a:pt x="168709" y="48877"/>
                        </a:lnTo>
                        <a:lnTo>
                          <a:pt x="168709" y="49437"/>
                        </a:lnTo>
                        <a:cubicBezTo>
                          <a:pt x="170842" y="52697"/>
                          <a:pt x="173497" y="55584"/>
                          <a:pt x="176568" y="57982"/>
                        </a:cubicBezTo>
                        <a:cubicBezTo>
                          <a:pt x="181142" y="59885"/>
                          <a:pt x="186089" y="60726"/>
                          <a:pt x="191035" y="60441"/>
                        </a:cubicBezTo>
                        <a:cubicBezTo>
                          <a:pt x="196779" y="60578"/>
                          <a:pt x="202504" y="59731"/>
                          <a:pt x="207963" y="57938"/>
                        </a:cubicBezTo>
                        <a:cubicBezTo>
                          <a:pt x="212807" y="54349"/>
                          <a:pt x="217073" y="50041"/>
                          <a:pt x="220615" y="45165"/>
                        </a:cubicBezTo>
                        <a:close/>
                        <a:moveTo>
                          <a:pt x="198851" y="94533"/>
                        </a:moveTo>
                        <a:lnTo>
                          <a:pt x="213231" y="77703"/>
                        </a:lnTo>
                        <a:lnTo>
                          <a:pt x="212886" y="77530"/>
                        </a:lnTo>
                        <a:lnTo>
                          <a:pt x="212842" y="77530"/>
                        </a:lnTo>
                        <a:lnTo>
                          <a:pt x="212368" y="77358"/>
                        </a:lnTo>
                        <a:cubicBezTo>
                          <a:pt x="208439" y="84154"/>
                          <a:pt x="201483" y="88649"/>
                          <a:pt x="193669" y="89441"/>
                        </a:cubicBezTo>
                        <a:close/>
                        <a:moveTo>
                          <a:pt x="211245" y="72914"/>
                        </a:moveTo>
                        <a:cubicBezTo>
                          <a:pt x="214176" y="67374"/>
                          <a:pt x="215939" y="61294"/>
                          <a:pt x="216427" y="55047"/>
                        </a:cubicBezTo>
                        <a:cubicBezTo>
                          <a:pt x="214402" y="57421"/>
                          <a:pt x="211975" y="59423"/>
                          <a:pt x="209258" y="60959"/>
                        </a:cubicBezTo>
                        <a:cubicBezTo>
                          <a:pt x="203394" y="62946"/>
                          <a:pt x="197225" y="63881"/>
                          <a:pt x="191035" y="63721"/>
                        </a:cubicBezTo>
                        <a:cubicBezTo>
                          <a:pt x="185536" y="63951"/>
                          <a:pt x="180054" y="62979"/>
                          <a:pt x="174970" y="60873"/>
                        </a:cubicBezTo>
                        <a:cubicBezTo>
                          <a:pt x="172695" y="59318"/>
                          <a:pt x="170683" y="57410"/>
                          <a:pt x="169010" y="55220"/>
                        </a:cubicBezTo>
                        <a:cubicBezTo>
                          <a:pt x="169551" y="61375"/>
                          <a:pt x="171313" y="67360"/>
                          <a:pt x="174193" y="72827"/>
                        </a:cubicBezTo>
                        <a:cubicBezTo>
                          <a:pt x="174280" y="72956"/>
                          <a:pt x="174236" y="73043"/>
                          <a:pt x="174280" y="73172"/>
                        </a:cubicBezTo>
                        <a:cubicBezTo>
                          <a:pt x="177883" y="83353"/>
                          <a:pt x="189064" y="88687"/>
                          <a:pt x="199252" y="85085"/>
                        </a:cubicBezTo>
                        <a:cubicBezTo>
                          <a:pt x="204807" y="83122"/>
                          <a:pt x="209180" y="78761"/>
                          <a:pt x="211158" y="73215"/>
                        </a:cubicBezTo>
                        <a:cubicBezTo>
                          <a:pt x="211202" y="73128"/>
                          <a:pt x="211158" y="72999"/>
                          <a:pt x="211245" y="72914"/>
                        </a:cubicBezTo>
                        <a:close/>
                        <a:moveTo>
                          <a:pt x="185119" y="95310"/>
                        </a:moveTo>
                        <a:lnTo>
                          <a:pt x="191812" y="89441"/>
                        </a:lnTo>
                        <a:cubicBezTo>
                          <a:pt x="183964" y="88651"/>
                          <a:pt x="176982" y="84117"/>
                          <a:pt x="173070" y="77272"/>
                        </a:cubicBezTo>
                        <a:lnTo>
                          <a:pt x="171688" y="77746"/>
                        </a:lnTo>
                        <a:close/>
                        <a:moveTo>
                          <a:pt x="159813" y="144677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3"/>
                        </a:lnTo>
                        <a:lnTo>
                          <a:pt x="114426" y="109723"/>
                        </a:lnTo>
                        <a:cubicBezTo>
                          <a:pt x="117455" y="109723"/>
                          <a:pt x="119911" y="112177"/>
                          <a:pt x="119911" y="115204"/>
                        </a:cubicBezTo>
                        <a:cubicBezTo>
                          <a:pt x="119911" y="118231"/>
                          <a:pt x="117455" y="120685"/>
                          <a:pt x="114426" y="120685"/>
                        </a:cubicBezTo>
                        <a:lnTo>
                          <a:pt x="96979" y="120771"/>
                        </a:lnTo>
                        <a:cubicBezTo>
                          <a:pt x="94924" y="122019"/>
                          <a:pt x="92698" y="122964"/>
                          <a:pt x="90372" y="123575"/>
                        </a:cubicBezTo>
                        <a:lnTo>
                          <a:pt x="90372" y="144074"/>
                        </a:lnTo>
                        <a:cubicBezTo>
                          <a:pt x="95900" y="142650"/>
                          <a:pt x="112699" y="137040"/>
                          <a:pt x="128504" y="130696"/>
                        </a:cubicBezTo>
                        <a:cubicBezTo>
                          <a:pt x="130525" y="129695"/>
                          <a:pt x="132891" y="129664"/>
                          <a:pt x="134938" y="130609"/>
                        </a:cubicBezTo>
                        <a:cubicBezTo>
                          <a:pt x="136469" y="131407"/>
                          <a:pt x="137584" y="132821"/>
                          <a:pt x="138005" y="134494"/>
                        </a:cubicBezTo>
                        <a:lnTo>
                          <a:pt x="142108" y="182913"/>
                        </a:lnTo>
                        <a:lnTo>
                          <a:pt x="154415" y="182913"/>
                        </a:lnTo>
                        <a:lnTo>
                          <a:pt x="154415" y="159177"/>
                        </a:lnTo>
                        <a:cubicBezTo>
                          <a:pt x="154328" y="153838"/>
                          <a:pt x="156256" y="148662"/>
                          <a:pt x="159813" y="144677"/>
                        </a:cubicBezTo>
                        <a:close/>
                        <a:moveTo>
                          <a:pt x="138825" y="182913"/>
                        </a:moveTo>
                        <a:lnTo>
                          <a:pt x="134766" y="135054"/>
                        </a:lnTo>
                        <a:cubicBezTo>
                          <a:pt x="134503" y="134390"/>
                          <a:pt x="134013" y="133840"/>
                          <a:pt x="133383" y="133501"/>
                        </a:cubicBezTo>
                        <a:cubicBezTo>
                          <a:pt x="132176" y="133081"/>
                          <a:pt x="130850" y="133174"/>
                          <a:pt x="129714" y="133760"/>
                        </a:cubicBezTo>
                        <a:cubicBezTo>
                          <a:pt x="116886" y="138974"/>
                          <a:pt x="103798" y="143525"/>
                          <a:pt x="90503" y="147396"/>
                        </a:cubicBezTo>
                        <a:lnTo>
                          <a:pt x="90372" y="146792"/>
                        </a:lnTo>
                        <a:lnTo>
                          <a:pt x="90372" y="171390"/>
                        </a:lnTo>
                        <a:cubicBezTo>
                          <a:pt x="91106" y="171606"/>
                          <a:pt x="91840" y="171822"/>
                          <a:pt x="92575" y="172081"/>
                        </a:cubicBezTo>
                        <a:cubicBezTo>
                          <a:pt x="98233" y="174081"/>
                          <a:pt x="103075" y="177887"/>
                          <a:pt x="106350" y="182913"/>
                        </a:cubicBezTo>
                        <a:close/>
                        <a:moveTo>
                          <a:pt x="116628" y="115203"/>
                        </a:moveTo>
                        <a:cubicBezTo>
                          <a:pt x="116623" y="113990"/>
                          <a:pt x="115640" y="113008"/>
                          <a:pt x="114426" y="113003"/>
                        </a:cubicBezTo>
                        <a:lnTo>
                          <a:pt x="100176" y="113003"/>
                        </a:lnTo>
                        <a:lnTo>
                          <a:pt x="100564" y="111061"/>
                        </a:lnTo>
                        <a:cubicBezTo>
                          <a:pt x="100677" y="110536"/>
                          <a:pt x="100735" y="110001"/>
                          <a:pt x="100737" y="109465"/>
                        </a:cubicBezTo>
                        <a:cubicBezTo>
                          <a:pt x="100736" y="109101"/>
                          <a:pt x="100693" y="108739"/>
                          <a:pt x="100607" y="108385"/>
                        </a:cubicBezTo>
                        <a:cubicBezTo>
                          <a:pt x="99657" y="102430"/>
                          <a:pt x="91798" y="97942"/>
                          <a:pt x="82298" y="97942"/>
                        </a:cubicBezTo>
                        <a:lnTo>
                          <a:pt x="81909" y="97986"/>
                        </a:lnTo>
                        <a:cubicBezTo>
                          <a:pt x="81114" y="97998"/>
                          <a:pt x="80321" y="98056"/>
                          <a:pt x="79533" y="98158"/>
                        </a:cubicBezTo>
                        <a:cubicBezTo>
                          <a:pt x="79114" y="98145"/>
                          <a:pt x="78695" y="98174"/>
                          <a:pt x="78281" y="98244"/>
                        </a:cubicBezTo>
                        <a:cubicBezTo>
                          <a:pt x="75112" y="98625"/>
                          <a:pt x="72054" y="99653"/>
                          <a:pt x="69299" y="101266"/>
                        </a:cubicBezTo>
                        <a:cubicBezTo>
                          <a:pt x="69170" y="101351"/>
                          <a:pt x="69039" y="101395"/>
                          <a:pt x="68910" y="101480"/>
                        </a:cubicBezTo>
                        <a:cubicBezTo>
                          <a:pt x="66251" y="102938"/>
                          <a:pt x="64325" y="105443"/>
                          <a:pt x="63599" y="108385"/>
                        </a:cubicBezTo>
                        <a:cubicBezTo>
                          <a:pt x="63484" y="108910"/>
                          <a:pt x="63426" y="109445"/>
                          <a:pt x="63426" y="109982"/>
                        </a:cubicBezTo>
                        <a:cubicBezTo>
                          <a:pt x="63433" y="110358"/>
                          <a:pt x="63462" y="110732"/>
                          <a:pt x="63512" y="111104"/>
                        </a:cubicBezTo>
                        <a:lnTo>
                          <a:pt x="63857" y="113003"/>
                        </a:lnTo>
                        <a:lnTo>
                          <a:pt x="52629" y="113003"/>
                        </a:lnTo>
                        <a:cubicBezTo>
                          <a:pt x="51413" y="113003"/>
                          <a:pt x="50427" y="113988"/>
                          <a:pt x="50427" y="115204"/>
                        </a:cubicBezTo>
                        <a:cubicBezTo>
                          <a:pt x="50427" y="116419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6" y="117663"/>
                        </a:lnTo>
                        <a:cubicBezTo>
                          <a:pt x="68392" y="117837"/>
                          <a:pt x="68607" y="117923"/>
                          <a:pt x="68781" y="118052"/>
                        </a:cubicBezTo>
                        <a:cubicBezTo>
                          <a:pt x="69674" y="118618"/>
                          <a:pt x="70613" y="119109"/>
                          <a:pt x="71588" y="119520"/>
                        </a:cubicBezTo>
                        <a:cubicBezTo>
                          <a:pt x="71691" y="119554"/>
                          <a:pt x="71793" y="119598"/>
                          <a:pt x="71889" y="119649"/>
                        </a:cubicBezTo>
                        <a:cubicBezTo>
                          <a:pt x="73026" y="120098"/>
                          <a:pt x="74196" y="120458"/>
                          <a:pt x="75388" y="120727"/>
                        </a:cubicBezTo>
                        <a:cubicBezTo>
                          <a:pt x="75690" y="120814"/>
                          <a:pt x="75949" y="120857"/>
                          <a:pt x="76251" y="120943"/>
                        </a:cubicBezTo>
                        <a:cubicBezTo>
                          <a:pt x="76510" y="120987"/>
                          <a:pt x="76770" y="121030"/>
                          <a:pt x="77072" y="121073"/>
                        </a:cubicBezTo>
                        <a:cubicBezTo>
                          <a:pt x="77547" y="121159"/>
                          <a:pt x="78022" y="121246"/>
                          <a:pt x="78540" y="121288"/>
                        </a:cubicBezTo>
                        <a:lnTo>
                          <a:pt x="79965" y="121461"/>
                        </a:lnTo>
                        <a:lnTo>
                          <a:pt x="79965" y="174022"/>
                        </a:lnTo>
                        <a:lnTo>
                          <a:pt x="78670" y="174325"/>
                        </a:lnTo>
                        <a:cubicBezTo>
                          <a:pt x="77656" y="174517"/>
                          <a:pt x="76659" y="174791"/>
                          <a:pt x="75690" y="175144"/>
                        </a:cubicBezTo>
                        <a:cubicBezTo>
                          <a:pt x="75642" y="175139"/>
                          <a:pt x="75595" y="175154"/>
                          <a:pt x="75560" y="175188"/>
                        </a:cubicBezTo>
                        <a:lnTo>
                          <a:pt x="75431" y="175231"/>
                        </a:lnTo>
                        <a:cubicBezTo>
                          <a:pt x="74219" y="175657"/>
                          <a:pt x="73048" y="176191"/>
                          <a:pt x="71933" y="176828"/>
                        </a:cubicBezTo>
                        <a:cubicBezTo>
                          <a:pt x="71457" y="177086"/>
                          <a:pt x="70983" y="177475"/>
                          <a:pt x="70507" y="177777"/>
                        </a:cubicBezTo>
                        <a:cubicBezTo>
                          <a:pt x="69860" y="178208"/>
                          <a:pt x="69212" y="178597"/>
                          <a:pt x="68651" y="179028"/>
                        </a:cubicBezTo>
                        <a:cubicBezTo>
                          <a:pt x="68133" y="179417"/>
                          <a:pt x="67744" y="179891"/>
                          <a:pt x="67268" y="180323"/>
                        </a:cubicBezTo>
                        <a:cubicBezTo>
                          <a:pt x="66719" y="180793"/>
                          <a:pt x="66200" y="181297"/>
                          <a:pt x="65715" y="181833"/>
                        </a:cubicBezTo>
                        <a:cubicBezTo>
                          <a:pt x="65412" y="182178"/>
                          <a:pt x="65153" y="182566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0"/>
                          <a:pt x="95704" y="176679"/>
                          <a:pt x="91453" y="175187"/>
                        </a:cubicBezTo>
                        <a:cubicBezTo>
                          <a:pt x="90456" y="174815"/>
                          <a:pt x="89431" y="174526"/>
                          <a:pt x="88386" y="174325"/>
                        </a:cubicBezTo>
                        <a:lnTo>
                          <a:pt x="87090" y="174022"/>
                        </a:lnTo>
                        <a:lnTo>
                          <a:pt x="87090" y="121030"/>
                        </a:lnTo>
                        <a:lnTo>
                          <a:pt x="88343" y="120727"/>
                        </a:lnTo>
                        <a:cubicBezTo>
                          <a:pt x="90762" y="120192"/>
                          <a:pt x="93080" y="119275"/>
                          <a:pt x="95209" y="118009"/>
                        </a:cubicBezTo>
                        <a:lnTo>
                          <a:pt x="96072" y="117405"/>
                        </a:lnTo>
                        <a:lnTo>
                          <a:pt x="114426" y="117405"/>
                        </a:lnTo>
                        <a:cubicBezTo>
                          <a:pt x="115640" y="117400"/>
                          <a:pt x="116623" y="116417"/>
                          <a:pt x="116628" y="11520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21" name="Google Shape;3321;g202bce14778_1_0"/>
                  <p:cNvSpPr/>
                  <p:nvPr/>
                </p:nvSpPr>
                <p:spPr>
                  <a:xfrm>
                    <a:off x="5030321" y="2947048"/>
                    <a:ext cx="34028" cy="20283"/>
                  </a:xfrm>
                  <a:custGeom>
                    <a:rect b="b" l="l" r="r" t="t"/>
                    <a:pathLst>
                      <a:path extrusionOk="0" h="20283" w="34028">
                        <a:moveTo>
                          <a:pt x="34362" y="9906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4"/>
                        </a:cubicBezTo>
                        <a:lnTo>
                          <a:pt x="17089" y="20264"/>
                        </a:lnTo>
                        <a:cubicBezTo>
                          <a:pt x="7934" y="20264"/>
                          <a:pt x="421" y="15819"/>
                          <a:pt x="334" y="10338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6"/>
                          <a:pt x="12954" y="-24"/>
                          <a:pt x="17218" y="24"/>
                        </a:cubicBezTo>
                        <a:lnTo>
                          <a:pt x="17565" y="-19"/>
                        </a:lnTo>
                        <a:cubicBezTo>
                          <a:pt x="26762" y="-19"/>
                          <a:pt x="34277" y="4426"/>
                          <a:pt x="34362" y="9906"/>
                        </a:cubicBezTo>
                        <a:close/>
                        <a:moveTo>
                          <a:pt x="27843" y="14223"/>
                        </a:moveTo>
                        <a:cubicBezTo>
                          <a:pt x="28835" y="13618"/>
                          <a:pt x="31081" y="11978"/>
                          <a:pt x="31081" y="9950"/>
                        </a:cubicBezTo>
                        <a:cubicBezTo>
                          <a:pt x="31038" y="6800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5"/>
                          <a:pt x="9983" y="4185"/>
                          <a:pt x="6811" y="6023"/>
                        </a:cubicBezTo>
                        <a:cubicBezTo>
                          <a:pt x="5861" y="6628"/>
                          <a:pt x="3573" y="8310"/>
                          <a:pt x="3616" y="10295"/>
                        </a:cubicBezTo>
                        <a:cubicBezTo>
                          <a:pt x="3659" y="13446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6"/>
                          <a:pt x="24685" y="16062"/>
                          <a:pt x="27843" y="1422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322" name="Google Shape;3322;g202bce14778_1_0"/>
              <p:cNvGrpSpPr/>
              <p:nvPr/>
            </p:nvGrpSpPr>
            <p:grpSpPr>
              <a:xfrm>
                <a:off x="7791411" y="4122187"/>
                <a:ext cx="561040" cy="377073"/>
                <a:chOff x="5723061" y="4582192"/>
                <a:chExt cx="561040" cy="377073"/>
              </a:xfrm>
            </p:grpSpPr>
            <p:grpSp>
              <p:nvGrpSpPr>
                <p:cNvPr id="3323" name="Google Shape;3323;g202bce14778_1_0"/>
                <p:cNvGrpSpPr/>
                <p:nvPr/>
              </p:nvGrpSpPr>
              <p:grpSpPr>
                <a:xfrm>
                  <a:off x="5771378" y="4591613"/>
                  <a:ext cx="472272" cy="352929"/>
                  <a:chOff x="4998402" y="3162440"/>
                  <a:chExt cx="320728" cy="239680"/>
                </a:xfrm>
              </p:grpSpPr>
              <p:sp>
                <p:nvSpPr>
                  <p:cNvPr id="3324" name="Google Shape;3324;g202bce14778_1_0"/>
                  <p:cNvSpPr/>
                  <p:nvPr/>
                </p:nvSpPr>
                <p:spPr>
                  <a:xfrm>
                    <a:off x="4998402" y="3361125"/>
                    <a:ext cx="320728" cy="40995"/>
                  </a:xfrm>
                  <a:custGeom>
                    <a:rect b="b" l="l" r="r" t="t"/>
                    <a:pathLst>
                      <a:path extrusionOk="0" h="40995" w="320728">
                        <a:moveTo>
                          <a:pt x="0" y="0"/>
                        </a:moveTo>
                        <a:lnTo>
                          <a:pt x="320729" y="0"/>
                        </a:lnTo>
                        <a:lnTo>
                          <a:pt x="320729" y="40996"/>
                        </a:lnTo>
                        <a:lnTo>
                          <a:pt x="0" y="40996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25" name="Google Shape;3325;g202bce14778_1_0"/>
                  <p:cNvSpPr/>
                  <p:nvPr/>
                </p:nvSpPr>
                <p:spPr>
                  <a:xfrm>
                    <a:off x="5114135" y="3239171"/>
                    <a:ext cx="87275" cy="99642"/>
                  </a:xfrm>
                  <a:custGeom>
                    <a:rect b="b" l="l" r="r" t="t"/>
                    <a:pathLst>
                      <a:path extrusionOk="0" h="99642" w="87275">
                        <a:moveTo>
                          <a:pt x="87609" y="3736"/>
                        </a:moveTo>
                        <a:lnTo>
                          <a:pt x="72625" y="66007"/>
                        </a:lnTo>
                        <a:lnTo>
                          <a:pt x="72970" y="66568"/>
                        </a:lnTo>
                        <a:cubicBezTo>
                          <a:pt x="74551" y="69420"/>
                          <a:pt x="75369" y="72630"/>
                          <a:pt x="75344" y="75890"/>
                        </a:cubicBezTo>
                        <a:lnTo>
                          <a:pt x="75344" y="99624"/>
                        </a:lnTo>
                        <a:lnTo>
                          <a:pt x="9100" y="99624"/>
                        </a:lnTo>
                        <a:lnTo>
                          <a:pt x="9100" y="75889"/>
                        </a:lnTo>
                        <a:cubicBezTo>
                          <a:pt x="9000" y="71113"/>
                          <a:pt x="10820" y="66497"/>
                          <a:pt x="14153" y="63072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7"/>
                        </a:lnTo>
                        <a:lnTo>
                          <a:pt x="62347" y="59707"/>
                        </a:lnTo>
                        <a:cubicBezTo>
                          <a:pt x="63414" y="59720"/>
                          <a:pt x="64475" y="59879"/>
                          <a:pt x="65499" y="60181"/>
                        </a:cubicBezTo>
                        <a:lnTo>
                          <a:pt x="67140" y="60698"/>
                        </a:lnTo>
                        <a:lnTo>
                          <a:pt x="81433" y="1233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26" name="Google Shape;3326;g202bce14778_1_0"/>
                  <p:cNvSpPr/>
                  <p:nvPr/>
                </p:nvSpPr>
                <p:spPr>
                  <a:xfrm>
                    <a:off x="5130071" y="3162440"/>
                    <a:ext cx="55750" cy="53957"/>
                  </a:xfrm>
                  <a:custGeom>
                    <a:rect b="b" l="l" r="r" t="t"/>
                    <a:pathLst>
                      <a:path extrusionOk="0" h="53957" w="55750">
                        <a:moveTo>
                          <a:pt x="56041" y="37616"/>
                        </a:moveTo>
                        <a:cubicBezTo>
                          <a:pt x="56033" y="37947"/>
                          <a:pt x="56048" y="38279"/>
                          <a:pt x="56084" y="38608"/>
                        </a:cubicBezTo>
                        <a:cubicBezTo>
                          <a:pt x="52542" y="43485"/>
                          <a:pt x="48275" y="47793"/>
                          <a:pt x="43431" y="51382"/>
                        </a:cubicBezTo>
                        <a:cubicBezTo>
                          <a:pt x="37972" y="53175"/>
                          <a:pt x="32247" y="54021"/>
                          <a:pt x="26503" y="53884"/>
                        </a:cubicBezTo>
                        <a:cubicBezTo>
                          <a:pt x="21556" y="54168"/>
                          <a:pt x="16610" y="53327"/>
                          <a:pt x="12036" y="51424"/>
                        </a:cubicBezTo>
                        <a:cubicBezTo>
                          <a:pt x="8965" y="49027"/>
                          <a:pt x="6309" y="46140"/>
                          <a:pt x="4176" y="42880"/>
                        </a:cubicBezTo>
                        <a:lnTo>
                          <a:pt x="4176" y="42319"/>
                        </a:lnTo>
                        <a:lnTo>
                          <a:pt x="3745" y="42319"/>
                        </a:lnTo>
                        <a:cubicBezTo>
                          <a:pt x="2881" y="41197"/>
                          <a:pt x="2103" y="40075"/>
                          <a:pt x="1456" y="39126"/>
                        </a:cubicBezTo>
                        <a:lnTo>
                          <a:pt x="1413" y="39083"/>
                        </a:lnTo>
                        <a:cubicBezTo>
                          <a:pt x="1024" y="38522"/>
                          <a:pt x="679" y="37961"/>
                          <a:pt x="334" y="37529"/>
                        </a:cubicBezTo>
                        <a:lnTo>
                          <a:pt x="1586" y="34853"/>
                        </a:lnTo>
                        <a:lnTo>
                          <a:pt x="1715" y="34552"/>
                        </a:lnTo>
                        <a:lnTo>
                          <a:pt x="1758" y="34120"/>
                        </a:lnTo>
                        <a:cubicBezTo>
                          <a:pt x="1822" y="33909"/>
                          <a:pt x="1865" y="33692"/>
                          <a:pt x="1887" y="33473"/>
                        </a:cubicBezTo>
                        <a:lnTo>
                          <a:pt x="1887" y="29934"/>
                        </a:lnTo>
                        <a:cubicBezTo>
                          <a:pt x="173" y="15205"/>
                          <a:pt x="10732" y="1876"/>
                          <a:pt x="25472" y="163"/>
                        </a:cubicBezTo>
                        <a:cubicBezTo>
                          <a:pt x="40211" y="-1550"/>
                          <a:pt x="53549" y="9002"/>
                          <a:pt x="55263" y="23731"/>
                        </a:cubicBezTo>
                        <a:cubicBezTo>
                          <a:pt x="55503" y="25792"/>
                          <a:pt x="55503" y="27873"/>
                          <a:pt x="55263" y="29934"/>
                        </a:cubicBezTo>
                        <a:lnTo>
                          <a:pt x="55263" y="35069"/>
                        </a:lnTo>
                        <a:lnTo>
                          <a:pt x="55393" y="35372"/>
                        </a:lnTo>
                        <a:cubicBezTo>
                          <a:pt x="55387" y="35531"/>
                          <a:pt x="55401" y="35691"/>
                          <a:pt x="55436" y="35846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27" name="Google Shape;3327;g202bce14778_1_0"/>
                <p:cNvGrpSpPr/>
                <p:nvPr/>
              </p:nvGrpSpPr>
              <p:grpSpPr>
                <a:xfrm>
                  <a:off x="5723061" y="4582192"/>
                  <a:ext cx="561040" cy="377073"/>
                  <a:chOff x="4965588" y="3156037"/>
                  <a:chExt cx="381012" cy="256077"/>
                </a:xfrm>
              </p:grpSpPr>
              <p:sp>
                <p:nvSpPr>
                  <p:cNvPr id="3328" name="Google Shape;3328;g202bce14778_1_0"/>
                  <p:cNvSpPr/>
                  <p:nvPr/>
                </p:nvSpPr>
                <p:spPr>
                  <a:xfrm>
                    <a:off x="4965588" y="3156037"/>
                    <a:ext cx="381012" cy="256077"/>
                  </a:xfrm>
                  <a:custGeom>
                    <a:rect b="b" l="l" r="r" t="t"/>
                    <a:pathLst>
                      <a:path extrusionOk="0" h="256077" w="381012">
                        <a:moveTo>
                          <a:pt x="381347" y="182913"/>
                        </a:moveTo>
                        <a:lnTo>
                          <a:pt x="381347" y="201944"/>
                        </a:lnTo>
                        <a:cubicBezTo>
                          <a:pt x="381348" y="203754"/>
                          <a:pt x="379880" y="205222"/>
                          <a:pt x="378069" y="205223"/>
                        </a:cubicBezTo>
                        <a:cubicBezTo>
                          <a:pt x="378068" y="205223"/>
                          <a:pt x="378067" y="205223"/>
                          <a:pt x="378065" y="205223"/>
                        </a:cubicBezTo>
                        <a:lnTo>
                          <a:pt x="363814" y="205223"/>
                        </a:lnTo>
                        <a:lnTo>
                          <a:pt x="363814" y="247816"/>
                        </a:lnTo>
                        <a:cubicBezTo>
                          <a:pt x="364088" y="248336"/>
                          <a:pt x="364236" y="248912"/>
                          <a:pt x="364246" y="249499"/>
                        </a:cubicBezTo>
                        <a:lnTo>
                          <a:pt x="364246" y="252779"/>
                        </a:lnTo>
                        <a:cubicBezTo>
                          <a:pt x="364247" y="254589"/>
                          <a:pt x="362779" y="256058"/>
                          <a:pt x="360967" y="256059"/>
                        </a:cubicBezTo>
                        <a:cubicBezTo>
                          <a:pt x="360966" y="256059"/>
                          <a:pt x="360965" y="256059"/>
                          <a:pt x="360964" y="256059"/>
                        </a:cubicBezTo>
                        <a:lnTo>
                          <a:pt x="28273" y="256059"/>
                        </a:lnTo>
                        <a:cubicBezTo>
                          <a:pt x="26015" y="255182"/>
                          <a:pt x="24228" y="253397"/>
                          <a:pt x="23351" y="251139"/>
                        </a:cubicBezTo>
                        <a:lnTo>
                          <a:pt x="23351" y="205223"/>
                        </a:lnTo>
                        <a:lnTo>
                          <a:pt x="3616" y="205223"/>
                        </a:lnTo>
                        <a:cubicBezTo>
                          <a:pt x="1804" y="205224"/>
                          <a:pt x="335" y="203758"/>
                          <a:pt x="334" y="201948"/>
                        </a:cubicBezTo>
                        <a:cubicBezTo>
                          <a:pt x="334" y="201946"/>
                          <a:pt x="334" y="201945"/>
                          <a:pt x="334" y="201944"/>
                        </a:cubicBezTo>
                        <a:lnTo>
                          <a:pt x="334" y="182913"/>
                        </a:lnTo>
                        <a:cubicBezTo>
                          <a:pt x="333" y="181102"/>
                          <a:pt x="1801" y="179634"/>
                          <a:pt x="3613" y="179633"/>
                        </a:cubicBezTo>
                        <a:cubicBezTo>
                          <a:pt x="3614" y="179633"/>
                          <a:pt x="3615" y="179633"/>
                          <a:pt x="3616" y="179633"/>
                        </a:cubicBezTo>
                        <a:lnTo>
                          <a:pt x="59021" y="179633"/>
                        </a:lnTo>
                        <a:cubicBezTo>
                          <a:pt x="62660" y="174743"/>
                          <a:pt x="67662" y="171036"/>
                          <a:pt x="73401" y="168974"/>
                        </a:cubicBezTo>
                        <a:lnTo>
                          <a:pt x="73401" y="127029"/>
                        </a:lnTo>
                        <a:cubicBezTo>
                          <a:pt x="70728" y="126393"/>
                          <a:pt x="68166" y="125360"/>
                          <a:pt x="65800" y="123965"/>
                        </a:cubicBezTo>
                        <a:lnTo>
                          <a:pt x="52629" y="123965"/>
                        </a:lnTo>
                        <a:cubicBezTo>
                          <a:pt x="47788" y="123965"/>
                          <a:pt x="43863" y="120043"/>
                          <a:pt x="43863" y="115205"/>
                        </a:cubicBezTo>
                        <a:cubicBezTo>
                          <a:pt x="43863" y="110367"/>
                          <a:pt x="47788" y="106444"/>
                          <a:pt x="52629" y="106444"/>
                        </a:cubicBezTo>
                        <a:lnTo>
                          <a:pt x="57294" y="106444"/>
                        </a:lnTo>
                        <a:cubicBezTo>
                          <a:pt x="58491" y="101995"/>
                          <a:pt x="61412" y="98206"/>
                          <a:pt x="65412" y="95915"/>
                        </a:cubicBezTo>
                        <a:cubicBezTo>
                          <a:pt x="70368" y="92943"/>
                          <a:pt x="76041" y="91376"/>
                          <a:pt x="81822" y="91384"/>
                        </a:cubicBezTo>
                        <a:lnTo>
                          <a:pt x="82298" y="91383"/>
                        </a:lnTo>
                        <a:cubicBezTo>
                          <a:pt x="91924" y="90622"/>
                          <a:pt x="101143" y="95413"/>
                          <a:pt x="106048" y="103725"/>
                        </a:cubicBezTo>
                        <a:lnTo>
                          <a:pt x="136925" y="82623"/>
                        </a:lnTo>
                        <a:cubicBezTo>
                          <a:pt x="137189" y="82463"/>
                          <a:pt x="137463" y="82319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3" y="65901"/>
                          <a:pt x="162339" y="58843"/>
                          <a:pt x="162144" y="51682"/>
                        </a:cubicBezTo>
                        <a:cubicBezTo>
                          <a:pt x="160590" y="49439"/>
                          <a:pt x="159381" y="47669"/>
                          <a:pt x="159078" y="47194"/>
                        </a:cubicBezTo>
                        <a:lnTo>
                          <a:pt x="158819" y="46805"/>
                        </a:lnTo>
                        <a:cubicBezTo>
                          <a:pt x="158500" y="46332"/>
                          <a:pt x="158321" y="45779"/>
                          <a:pt x="158302" y="45209"/>
                        </a:cubicBezTo>
                        <a:lnTo>
                          <a:pt x="158215" y="43828"/>
                        </a:lnTo>
                        <a:cubicBezTo>
                          <a:pt x="158173" y="43283"/>
                          <a:pt x="158262" y="42735"/>
                          <a:pt x="158474" y="42231"/>
                        </a:cubicBezTo>
                        <a:lnTo>
                          <a:pt x="159855" y="39341"/>
                        </a:lnTo>
                        <a:lnTo>
                          <a:pt x="159855" y="36493"/>
                        </a:lnTo>
                        <a:cubicBezTo>
                          <a:pt x="158135" y="18129"/>
                          <a:pt x="171637" y="1848"/>
                          <a:pt x="190013" y="129"/>
                        </a:cubicBezTo>
                        <a:cubicBezTo>
                          <a:pt x="208390" y="-1591"/>
                          <a:pt x="224682" y="11902"/>
                          <a:pt x="226402" y="30265"/>
                        </a:cubicBezTo>
                        <a:cubicBezTo>
                          <a:pt x="226596" y="32337"/>
                          <a:pt x="226596" y="34421"/>
                          <a:pt x="226402" y="36493"/>
                        </a:cubicBezTo>
                        <a:lnTo>
                          <a:pt x="226402" y="40851"/>
                        </a:lnTo>
                        <a:lnTo>
                          <a:pt x="226964" y="42663"/>
                        </a:lnTo>
                        <a:cubicBezTo>
                          <a:pt x="227084" y="42995"/>
                          <a:pt x="227142" y="43346"/>
                          <a:pt x="227136" y="43699"/>
                        </a:cubicBezTo>
                        <a:cubicBezTo>
                          <a:pt x="227122" y="44059"/>
                          <a:pt x="227136" y="44420"/>
                          <a:pt x="227180" y="44778"/>
                        </a:cubicBezTo>
                        <a:lnTo>
                          <a:pt x="227309" y="45511"/>
                        </a:lnTo>
                        <a:cubicBezTo>
                          <a:pt x="227469" y="46413"/>
                          <a:pt x="227233" y="47340"/>
                          <a:pt x="226662" y="48057"/>
                        </a:cubicBezTo>
                        <a:lnTo>
                          <a:pt x="226230" y="48662"/>
                        </a:lnTo>
                        <a:cubicBezTo>
                          <a:pt x="225927" y="49050"/>
                          <a:pt x="224804" y="50474"/>
                          <a:pt x="223293" y="52287"/>
                        </a:cubicBezTo>
                        <a:cubicBezTo>
                          <a:pt x="223047" y="59320"/>
                          <a:pt x="221480" y="66244"/>
                          <a:pt x="218673" y="72698"/>
                        </a:cubicBezTo>
                        <a:lnTo>
                          <a:pt x="222602" y="74424"/>
                        </a:lnTo>
                        <a:lnTo>
                          <a:pt x="244410" y="83271"/>
                        </a:lnTo>
                        <a:lnTo>
                          <a:pt x="254386" y="87112"/>
                        </a:lnTo>
                        <a:cubicBezTo>
                          <a:pt x="255044" y="87381"/>
                          <a:pt x="255603" y="87849"/>
                          <a:pt x="255984" y="88450"/>
                        </a:cubicBezTo>
                        <a:lnTo>
                          <a:pt x="256976" y="90089"/>
                        </a:lnTo>
                        <a:lnTo>
                          <a:pt x="301154" y="133934"/>
                        </a:lnTo>
                        <a:cubicBezTo>
                          <a:pt x="305235" y="132242"/>
                          <a:pt x="309604" y="131348"/>
                          <a:pt x="314023" y="131301"/>
                        </a:cubicBezTo>
                        <a:lnTo>
                          <a:pt x="314498" y="131301"/>
                        </a:lnTo>
                        <a:cubicBezTo>
                          <a:pt x="328058" y="131301"/>
                          <a:pt x="338811" y="138853"/>
                          <a:pt x="339458" y="148563"/>
                        </a:cubicBezTo>
                        <a:lnTo>
                          <a:pt x="345158" y="148563"/>
                        </a:lnTo>
                        <a:cubicBezTo>
                          <a:pt x="350000" y="148563"/>
                          <a:pt x="353925" y="152485"/>
                          <a:pt x="353925" y="157323"/>
                        </a:cubicBezTo>
                        <a:cubicBezTo>
                          <a:pt x="353925" y="162161"/>
                          <a:pt x="350000" y="166083"/>
                          <a:pt x="345158" y="166083"/>
                        </a:cubicBezTo>
                        <a:lnTo>
                          <a:pt x="325251" y="166083"/>
                        </a:lnTo>
                        <a:cubicBezTo>
                          <a:pt x="324991" y="166169"/>
                          <a:pt x="324690" y="166298"/>
                          <a:pt x="324387" y="166385"/>
                        </a:cubicBezTo>
                        <a:lnTo>
                          <a:pt x="324387" y="170442"/>
                        </a:lnTo>
                        <a:cubicBezTo>
                          <a:pt x="329547" y="172270"/>
                          <a:pt x="334124" y="175443"/>
                          <a:pt x="337645" y="179633"/>
                        </a:cubicBezTo>
                        <a:lnTo>
                          <a:pt x="378065" y="179633"/>
                        </a:lnTo>
                        <a:cubicBezTo>
                          <a:pt x="379877" y="179632"/>
                          <a:pt x="381346" y="181100"/>
                          <a:pt x="381346" y="182911"/>
                        </a:cubicBezTo>
                        <a:cubicBezTo>
                          <a:pt x="381346" y="182911"/>
                          <a:pt x="381346" y="182912"/>
                          <a:pt x="381346" y="182913"/>
                        </a:cubicBezTo>
                        <a:close/>
                        <a:moveTo>
                          <a:pt x="374740" y="198664"/>
                        </a:moveTo>
                        <a:lnTo>
                          <a:pt x="374740" y="193831"/>
                        </a:lnTo>
                        <a:lnTo>
                          <a:pt x="6897" y="193831"/>
                        </a:lnTo>
                        <a:lnTo>
                          <a:pt x="6897" y="198664"/>
                        </a:lnTo>
                        <a:lnTo>
                          <a:pt x="374740" y="198664"/>
                        </a:lnTo>
                        <a:close/>
                        <a:moveTo>
                          <a:pt x="374740" y="190551"/>
                        </a:moveTo>
                        <a:lnTo>
                          <a:pt x="374740" y="186193"/>
                        </a:lnTo>
                        <a:lnTo>
                          <a:pt x="6897" y="186193"/>
                        </a:lnTo>
                        <a:lnTo>
                          <a:pt x="6897" y="190551"/>
                        </a:lnTo>
                        <a:close/>
                        <a:moveTo>
                          <a:pt x="353925" y="246220"/>
                        </a:moveTo>
                        <a:lnTo>
                          <a:pt x="353925" y="205223"/>
                        </a:lnTo>
                        <a:lnTo>
                          <a:pt x="33196" y="205223"/>
                        </a:lnTo>
                        <a:lnTo>
                          <a:pt x="33196" y="246220"/>
                        </a:lnTo>
                        <a:close/>
                        <a:moveTo>
                          <a:pt x="347361" y="157323"/>
                        </a:moveTo>
                        <a:cubicBezTo>
                          <a:pt x="347356" y="156109"/>
                          <a:pt x="346373" y="155127"/>
                          <a:pt x="345158" y="155122"/>
                        </a:cubicBezTo>
                        <a:lnTo>
                          <a:pt x="331124" y="155122"/>
                        </a:lnTo>
                        <a:lnTo>
                          <a:pt x="332161" y="152835"/>
                        </a:lnTo>
                        <a:cubicBezTo>
                          <a:pt x="332452" y="152144"/>
                          <a:pt x="332655" y="151419"/>
                          <a:pt x="332764" y="150678"/>
                        </a:cubicBezTo>
                        <a:cubicBezTo>
                          <a:pt x="332808" y="150418"/>
                          <a:pt x="332851" y="150159"/>
                          <a:pt x="332895" y="149857"/>
                        </a:cubicBezTo>
                        <a:lnTo>
                          <a:pt x="332895" y="149382"/>
                        </a:lnTo>
                        <a:cubicBezTo>
                          <a:pt x="332808" y="143039"/>
                          <a:pt x="324560" y="137861"/>
                          <a:pt x="314498" y="137861"/>
                        </a:cubicBezTo>
                        <a:lnTo>
                          <a:pt x="314066" y="137861"/>
                        </a:lnTo>
                        <a:cubicBezTo>
                          <a:pt x="312900" y="137904"/>
                          <a:pt x="311778" y="137989"/>
                          <a:pt x="310655" y="138120"/>
                        </a:cubicBezTo>
                        <a:lnTo>
                          <a:pt x="309359" y="138378"/>
                        </a:lnTo>
                        <a:cubicBezTo>
                          <a:pt x="308704" y="138466"/>
                          <a:pt x="308055" y="138596"/>
                          <a:pt x="307416" y="138766"/>
                        </a:cubicBezTo>
                        <a:cubicBezTo>
                          <a:pt x="306941" y="138896"/>
                          <a:pt x="306466" y="139026"/>
                          <a:pt x="305991" y="139198"/>
                        </a:cubicBezTo>
                        <a:cubicBezTo>
                          <a:pt x="305429" y="139371"/>
                          <a:pt x="304868" y="139543"/>
                          <a:pt x="304350" y="139759"/>
                        </a:cubicBezTo>
                        <a:cubicBezTo>
                          <a:pt x="303918" y="139932"/>
                          <a:pt x="303529" y="140147"/>
                          <a:pt x="303097" y="140320"/>
                        </a:cubicBezTo>
                        <a:cubicBezTo>
                          <a:pt x="302418" y="140631"/>
                          <a:pt x="301755" y="140977"/>
                          <a:pt x="301111" y="141356"/>
                        </a:cubicBezTo>
                        <a:lnTo>
                          <a:pt x="300031" y="142090"/>
                        </a:lnTo>
                        <a:lnTo>
                          <a:pt x="252787" y="95138"/>
                        </a:lnTo>
                        <a:lnTo>
                          <a:pt x="252529" y="95225"/>
                        </a:lnTo>
                        <a:lnTo>
                          <a:pt x="251665" y="93930"/>
                        </a:lnTo>
                        <a:lnTo>
                          <a:pt x="251622" y="93887"/>
                        </a:lnTo>
                        <a:lnTo>
                          <a:pt x="251536" y="93714"/>
                        </a:lnTo>
                        <a:lnTo>
                          <a:pt x="250974" y="92850"/>
                        </a:lnTo>
                        <a:lnTo>
                          <a:pt x="242424" y="89572"/>
                        </a:lnTo>
                        <a:lnTo>
                          <a:pt x="241992" y="89399"/>
                        </a:lnTo>
                        <a:lnTo>
                          <a:pt x="239271" y="88319"/>
                        </a:lnTo>
                        <a:lnTo>
                          <a:pt x="224718" y="148821"/>
                        </a:lnTo>
                        <a:cubicBezTo>
                          <a:pt x="226380" y="152020"/>
                          <a:pt x="227240" y="155574"/>
                          <a:pt x="227223" y="159179"/>
                        </a:cubicBezTo>
                        <a:lnTo>
                          <a:pt x="227223" y="182913"/>
                        </a:lnTo>
                        <a:lnTo>
                          <a:pt x="239746" y="182913"/>
                        </a:lnTo>
                        <a:lnTo>
                          <a:pt x="243935" y="138249"/>
                        </a:lnTo>
                        <a:lnTo>
                          <a:pt x="296965" y="178209"/>
                        </a:lnTo>
                        <a:cubicBezTo>
                          <a:pt x="299432" y="176179"/>
                          <a:pt x="302239" y="174601"/>
                          <a:pt x="305257" y="173548"/>
                        </a:cubicBezTo>
                        <a:cubicBezTo>
                          <a:pt x="305947" y="173290"/>
                          <a:pt x="306681" y="173074"/>
                          <a:pt x="307416" y="172858"/>
                        </a:cubicBezTo>
                        <a:lnTo>
                          <a:pt x="307416" y="164012"/>
                        </a:lnTo>
                        <a:cubicBezTo>
                          <a:pt x="306034" y="163712"/>
                          <a:pt x="304677" y="163308"/>
                          <a:pt x="303357" y="162803"/>
                        </a:cubicBezTo>
                        <a:lnTo>
                          <a:pt x="283362" y="162803"/>
                        </a:lnTo>
                        <a:cubicBezTo>
                          <a:pt x="280333" y="162803"/>
                          <a:pt x="277878" y="160349"/>
                          <a:pt x="277878" y="157323"/>
                        </a:cubicBezTo>
                        <a:cubicBezTo>
                          <a:pt x="277878" y="154295"/>
                          <a:pt x="280333" y="151842"/>
                          <a:pt x="283362" y="151842"/>
                        </a:cubicBezTo>
                        <a:lnTo>
                          <a:pt x="297700" y="152101"/>
                        </a:lnTo>
                        <a:cubicBezTo>
                          <a:pt x="297428" y="151383"/>
                          <a:pt x="297281" y="150624"/>
                          <a:pt x="297268" y="149857"/>
                        </a:cubicBezTo>
                        <a:lnTo>
                          <a:pt x="297268" y="149771"/>
                        </a:lnTo>
                        <a:cubicBezTo>
                          <a:pt x="297570" y="146801"/>
                          <a:pt x="299336" y="144179"/>
                          <a:pt x="301974" y="142780"/>
                        </a:cubicBezTo>
                        <a:cubicBezTo>
                          <a:pt x="305648" y="140611"/>
                          <a:pt x="309842" y="139478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11" y="143945"/>
                          <a:pt x="331253" y="149425"/>
                        </a:cubicBezTo>
                        <a:cubicBezTo>
                          <a:pt x="330980" y="152427"/>
                          <a:pt x="329210" y="155089"/>
                          <a:pt x="326546" y="156503"/>
                        </a:cubicBezTo>
                        <a:cubicBezTo>
                          <a:pt x="322870" y="158662"/>
                          <a:pt x="318675" y="159781"/>
                          <a:pt x="314412" y="159739"/>
                        </a:cubicBezTo>
                        <a:lnTo>
                          <a:pt x="314023" y="159783"/>
                        </a:lnTo>
                        <a:cubicBezTo>
                          <a:pt x="309051" y="159967"/>
                          <a:pt x="304169" y="158427"/>
                          <a:pt x="300203" y="155424"/>
                        </a:cubicBezTo>
                        <a:lnTo>
                          <a:pt x="283319" y="155122"/>
                        </a:lnTo>
                        <a:cubicBezTo>
                          <a:pt x="282103" y="155145"/>
                          <a:pt x="281136" y="156150"/>
                          <a:pt x="281159" y="157365"/>
                        </a:cubicBezTo>
                        <a:cubicBezTo>
                          <a:pt x="281182" y="158564"/>
                          <a:pt x="282162" y="159524"/>
                          <a:pt x="283362" y="159524"/>
                        </a:cubicBezTo>
                        <a:lnTo>
                          <a:pt x="304263" y="159653"/>
                        </a:lnTo>
                        <a:cubicBezTo>
                          <a:pt x="305895" y="160286"/>
                          <a:pt x="307589" y="160749"/>
                          <a:pt x="309316" y="161034"/>
                        </a:cubicBezTo>
                        <a:lnTo>
                          <a:pt x="310697" y="161250"/>
                        </a:lnTo>
                        <a:lnTo>
                          <a:pt x="310697" y="175534"/>
                        </a:lnTo>
                        <a:lnTo>
                          <a:pt x="309402" y="175793"/>
                        </a:lnTo>
                        <a:cubicBezTo>
                          <a:pt x="308358" y="175994"/>
                          <a:pt x="307332" y="176282"/>
                          <a:pt x="306336" y="176655"/>
                        </a:cubicBezTo>
                        <a:cubicBezTo>
                          <a:pt x="302690" y="177929"/>
                          <a:pt x="299413" y="180078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5"/>
                        </a:lnTo>
                        <a:cubicBezTo>
                          <a:pt x="330822" y="181920"/>
                          <a:pt x="330303" y="181532"/>
                          <a:pt x="329785" y="181101"/>
                        </a:cubicBezTo>
                        <a:cubicBezTo>
                          <a:pt x="329388" y="180719"/>
                          <a:pt x="328970" y="180358"/>
                          <a:pt x="328533" y="180021"/>
                        </a:cubicBezTo>
                        <a:cubicBezTo>
                          <a:pt x="327972" y="179633"/>
                          <a:pt x="327367" y="179288"/>
                          <a:pt x="326806" y="178899"/>
                        </a:cubicBezTo>
                        <a:cubicBezTo>
                          <a:pt x="326374" y="178641"/>
                          <a:pt x="325941" y="178339"/>
                          <a:pt x="325510" y="178080"/>
                        </a:cubicBezTo>
                        <a:cubicBezTo>
                          <a:pt x="324540" y="177596"/>
                          <a:pt x="323545" y="177164"/>
                          <a:pt x="322530" y="176785"/>
                        </a:cubicBezTo>
                        <a:lnTo>
                          <a:pt x="322185" y="176656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3"/>
                        </a:cubicBezTo>
                        <a:lnTo>
                          <a:pt x="317823" y="175534"/>
                        </a:lnTo>
                        <a:lnTo>
                          <a:pt x="317823" y="161163"/>
                        </a:lnTo>
                        <a:lnTo>
                          <a:pt x="319162" y="160905"/>
                        </a:lnTo>
                        <a:cubicBezTo>
                          <a:pt x="319723" y="160776"/>
                          <a:pt x="320285" y="160645"/>
                          <a:pt x="320802" y="160516"/>
                        </a:cubicBezTo>
                        <a:cubicBezTo>
                          <a:pt x="321607" y="160332"/>
                          <a:pt x="322400" y="160101"/>
                          <a:pt x="323178" y="159825"/>
                        </a:cubicBezTo>
                        <a:cubicBezTo>
                          <a:pt x="323400" y="159773"/>
                          <a:pt x="323616" y="159702"/>
                          <a:pt x="323825" y="159610"/>
                        </a:cubicBezTo>
                        <a:lnTo>
                          <a:pt x="324387" y="159523"/>
                        </a:lnTo>
                        <a:lnTo>
                          <a:pt x="345158" y="159523"/>
                        </a:lnTo>
                        <a:cubicBezTo>
                          <a:pt x="346372" y="159518"/>
                          <a:pt x="347356" y="158536"/>
                          <a:pt x="347361" y="157323"/>
                        </a:cubicBezTo>
                        <a:close/>
                        <a:moveTo>
                          <a:pt x="324775" y="153741"/>
                        </a:moveTo>
                        <a:cubicBezTo>
                          <a:pt x="325769" y="153137"/>
                          <a:pt x="328014" y="151497"/>
                          <a:pt x="327972" y="149469"/>
                        </a:cubicBezTo>
                        <a:cubicBezTo>
                          <a:pt x="327928" y="146318"/>
                          <a:pt x="322185" y="142780"/>
                          <a:pt x="314498" y="142780"/>
                        </a:cubicBezTo>
                        <a:lnTo>
                          <a:pt x="314152" y="142780"/>
                        </a:lnTo>
                        <a:cubicBezTo>
                          <a:pt x="310499" y="142761"/>
                          <a:pt x="306907" y="143714"/>
                          <a:pt x="303745" y="145542"/>
                        </a:cubicBezTo>
                        <a:cubicBezTo>
                          <a:pt x="302795" y="146146"/>
                          <a:pt x="300507" y="147786"/>
                          <a:pt x="300550" y="149814"/>
                        </a:cubicBezTo>
                        <a:cubicBezTo>
                          <a:pt x="300592" y="152965"/>
                          <a:pt x="306336" y="156459"/>
                          <a:pt x="314023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8" y="182055"/>
                          <a:pt x="293810" y="181233"/>
                          <a:pt x="294547" y="180453"/>
                        </a:cubicBezTo>
                        <a:lnTo>
                          <a:pt x="246656" y="144419"/>
                        </a:lnTo>
                        <a:lnTo>
                          <a:pt x="243029" y="182913"/>
                        </a:lnTo>
                        <a:close/>
                        <a:moveTo>
                          <a:pt x="221220" y="149296"/>
                        </a:moveTo>
                        <a:lnTo>
                          <a:pt x="236205" y="87025"/>
                        </a:lnTo>
                        <a:lnTo>
                          <a:pt x="230030" y="84522"/>
                        </a:lnTo>
                        <a:lnTo>
                          <a:pt x="215736" y="143989"/>
                        </a:lnTo>
                        <a:lnTo>
                          <a:pt x="214095" y="143470"/>
                        </a:lnTo>
                        <a:cubicBezTo>
                          <a:pt x="213071" y="143168"/>
                          <a:pt x="212010" y="143009"/>
                          <a:pt x="210942" y="142996"/>
                        </a:cubicBezTo>
                        <a:lnTo>
                          <a:pt x="169529" y="142996"/>
                        </a:lnTo>
                        <a:lnTo>
                          <a:pt x="155192" y="83271"/>
                        </a:lnTo>
                        <a:lnTo>
                          <a:pt x="148930" y="85386"/>
                        </a:lnTo>
                        <a:lnTo>
                          <a:pt x="163440" y="145715"/>
                        </a:lnTo>
                        <a:lnTo>
                          <a:pt x="162749" y="146361"/>
                        </a:lnTo>
                        <a:cubicBezTo>
                          <a:pt x="159416" y="149786"/>
                          <a:pt x="157596" y="154403"/>
                          <a:pt x="157697" y="159178"/>
                        </a:cubicBezTo>
                        <a:lnTo>
                          <a:pt x="157697" y="182913"/>
                        </a:lnTo>
                        <a:lnTo>
                          <a:pt x="223941" y="182913"/>
                        </a:lnTo>
                        <a:lnTo>
                          <a:pt x="223941" y="159179"/>
                        </a:lnTo>
                        <a:cubicBezTo>
                          <a:pt x="223965" y="155919"/>
                          <a:pt x="223147" y="152708"/>
                          <a:pt x="221565" y="149857"/>
                        </a:cubicBezTo>
                        <a:close/>
                        <a:moveTo>
                          <a:pt x="213360" y="139932"/>
                        </a:moveTo>
                        <a:lnTo>
                          <a:pt x="226920" y="83487"/>
                        </a:lnTo>
                        <a:lnTo>
                          <a:pt x="219968" y="80423"/>
                        </a:lnTo>
                        <a:lnTo>
                          <a:pt x="216470" y="78998"/>
                        </a:lnTo>
                        <a:lnTo>
                          <a:pt x="199066" y="99324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9"/>
                        </a:lnTo>
                        <a:lnTo>
                          <a:pt x="158302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5"/>
                          <a:pt x="213360" y="139932"/>
                        </a:cubicBezTo>
                        <a:close/>
                        <a:moveTo>
                          <a:pt x="220615" y="45166"/>
                        </a:moveTo>
                        <a:cubicBezTo>
                          <a:pt x="220580" y="44836"/>
                          <a:pt x="220566" y="44505"/>
                          <a:pt x="220573" y="44173"/>
                        </a:cubicBezTo>
                        <a:lnTo>
                          <a:pt x="219968" y="42404"/>
                        </a:lnTo>
                        <a:cubicBezTo>
                          <a:pt x="219932" y="42248"/>
                          <a:pt x="219918" y="42089"/>
                          <a:pt x="219925" y="41930"/>
                        </a:cubicBezTo>
                        <a:lnTo>
                          <a:pt x="219796" y="41628"/>
                        </a:lnTo>
                        <a:lnTo>
                          <a:pt x="219796" y="36493"/>
                        </a:lnTo>
                        <a:cubicBezTo>
                          <a:pt x="221510" y="21763"/>
                          <a:pt x="210951" y="8435"/>
                          <a:pt x="196212" y="6722"/>
                        </a:cubicBezTo>
                        <a:cubicBezTo>
                          <a:pt x="181472" y="5009"/>
                          <a:pt x="168134" y="15560"/>
                          <a:pt x="166420" y="30289"/>
                        </a:cubicBezTo>
                        <a:cubicBezTo>
                          <a:pt x="166180" y="32350"/>
                          <a:pt x="166180" y="34432"/>
                          <a:pt x="166420" y="36493"/>
                        </a:cubicBezTo>
                        <a:lnTo>
                          <a:pt x="166420" y="40031"/>
                        </a:lnTo>
                        <a:cubicBezTo>
                          <a:pt x="166397" y="40250"/>
                          <a:pt x="166354" y="40467"/>
                          <a:pt x="166291" y="40679"/>
                        </a:cubicBezTo>
                        <a:lnTo>
                          <a:pt x="166247" y="41109"/>
                        </a:lnTo>
                        <a:lnTo>
                          <a:pt x="166117" y="41412"/>
                        </a:lnTo>
                        <a:lnTo>
                          <a:pt x="164865" y="44087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6" y="46633"/>
                          <a:pt x="167413" y="47755"/>
                          <a:pt x="168276" y="48877"/>
                        </a:cubicBezTo>
                        <a:lnTo>
                          <a:pt x="168709" y="48877"/>
                        </a:lnTo>
                        <a:lnTo>
                          <a:pt x="168709" y="49439"/>
                        </a:lnTo>
                        <a:cubicBezTo>
                          <a:pt x="170842" y="52698"/>
                          <a:pt x="173497" y="55585"/>
                          <a:pt x="176568" y="57983"/>
                        </a:cubicBezTo>
                        <a:cubicBezTo>
                          <a:pt x="181142" y="59886"/>
                          <a:pt x="186089" y="60726"/>
                          <a:pt x="191035" y="60443"/>
                        </a:cubicBezTo>
                        <a:cubicBezTo>
                          <a:pt x="196779" y="60579"/>
                          <a:pt x="202504" y="59732"/>
                          <a:pt x="207963" y="57939"/>
                        </a:cubicBezTo>
                        <a:cubicBezTo>
                          <a:pt x="212806" y="54350"/>
                          <a:pt x="217073" y="50042"/>
                          <a:pt x="220615" y="45166"/>
                        </a:cubicBezTo>
                        <a:close/>
                        <a:moveTo>
                          <a:pt x="198851" y="94534"/>
                        </a:moveTo>
                        <a:lnTo>
                          <a:pt x="213231" y="77704"/>
                        </a:lnTo>
                        <a:lnTo>
                          <a:pt x="212886" y="77531"/>
                        </a:lnTo>
                        <a:lnTo>
                          <a:pt x="212842" y="77531"/>
                        </a:lnTo>
                        <a:lnTo>
                          <a:pt x="212368" y="77359"/>
                        </a:lnTo>
                        <a:cubicBezTo>
                          <a:pt x="208439" y="84154"/>
                          <a:pt x="201482" y="88649"/>
                          <a:pt x="193669" y="89441"/>
                        </a:cubicBezTo>
                        <a:close/>
                        <a:moveTo>
                          <a:pt x="211245" y="72914"/>
                        </a:moveTo>
                        <a:cubicBezTo>
                          <a:pt x="214176" y="67375"/>
                          <a:pt x="215939" y="61294"/>
                          <a:pt x="216427" y="55048"/>
                        </a:cubicBezTo>
                        <a:cubicBezTo>
                          <a:pt x="214401" y="57422"/>
                          <a:pt x="211975" y="59423"/>
                          <a:pt x="209258" y="60960"/>
                        </a:cubicBezTo>
                        <a:cubicBezTo>
                          <a:pt x="203394" y="62947"/>
                          <a:pt x="197225" y="63882"/>
                          <a:pt x="191035" y="63722"/>
                        </a:cubicBezTo>
                        <a:cubicBezTo>
                          <a:pt x="185536" y="63951"/>
                          <a:pt x="180054" y="62979"/>
                          <a:pt x="174970" y="60874"/>
                        </a:cubicBezTo>
                        <a:cubicBezTo>
                          <a:pt x="172695" y="59319"/>
                          <a:pt x="170683" y="57410"/>
                          <a:pt x="169010" y="55221"/>
                        </a:cubicBezTo>
                        <a:cubicBezTo>
                          <a:pt x="169551" y="61375"/>
                          <a:pt x="171313" y="67361"/>
                          <a:pt x="174193" y="72828"/>
                        </a:cubicBezTo>
                        <a:cubicBezTo>
                          <a:pt x="174279" y="72957"/>
                          <a:pt x="174236" y="73043"/>
                          <a:pt x="174279" y="73173"/>
                        </a:cubicBezTo>
                        <a:cubicBezTo>
                          <a:pt x="177884" y="83354"/>
                          <a:pt x="189065" y="88687"/>
                          <a:pt x="199253" y="85085"/>
                        </a:cubicBezTo>
                        <a:cubicBezTo>
                          <a:pt x="204807" y="83121"/>
                          <a:pt x="209180" y="78762"/>
                          <a:pt x="211158" y="73216"/>
                        </a:cubicBezTo>
                        <a:cubicBezTo>
                          <a:pt x="211202" y="73129"/>
                          <a:pt x="211158" y="73000"/>
                          <a:pt x="211245" y="72914"/>
                        </a:cubicBezTo>
                        <a:close/>
                        <a:moveTo>
                          <a:pt x="185119" y="95310"/>
                        </a:moveTo>
                        <a:lnTo>
                          <a:pt x="191812" y="89441"/>
                        </a:lnTo>
                        <a:cubicBezTo>
                          <a:pt x="183964" y="88651"/>
                          <a:pt x="176982" y="84117"/>
                          <a:pt x="173070" y="77272"/>
                        </a:cubicBezTo>
                        <a:lnTo>
                          <a:pt x="171688" y="77747"/>
                        </a:lnTo>
                        <a:close/>
                        <a:moveTo>
                          <a:pt x="159813" y="144679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4"/>
                        </a:lnTo>
                        <a:lnTo>
                          <a:pt x="114426" y="109724"/>
                        </a:lnTo>
                        <a:cubicBezTo>
                          <a:pt x="117455" y="109724"/>
                          <a:pt x="119910" y="112178"/>
                          <a:pt x="119910" y="115205"/>
                        </a:cubicBezTo>
                        <a:cubicBezTo>
                          <a:pt x="119910" y="118231"/>
                          <a:pt x="117455" y="120685"/>
                          <a:pt x="114426" y="120685"/>
                        </a:cubicBezTo>
                        <a:lnTo>
                          <a:pt x="96979" y="120772"/>
                        </a:lnTo>
                        <a:cubicBezTo>
                          <a:pt x="94924" y="122020"/>
                          <a:pt x="92698" y="122965"/>
                          <a:pt x="90372" y="123577"/>
                        </a:cubicBezTo>
                        <a:lnTo>
                          <a:pt x="90372" y="144074"/>
                        </a:lnTo>
                        <a:cubicBezTo>
                          <a:pt x="95900" y="142651"/>
                          <a:pt x="112699" y="137040"/>
                          <a:pt x="128504" y="130697"/>
                        </a:cubicBezTo>
                        <a:cubicBezTo>
                          <a:pt x="130525" y="129697"/>
                          <a:pt x="132891" y="129665"/>
                          <a:pt x="134938" y="130610"/>
                        </a:cubicBezTo>
                        <a:cubicBezTo>
                          <a:pt x="136469" y="131408"/>
                          <a:pt x="137585" y="132822"/>
                          <a:pt x="138005" y="134495"/>
                        </a:cubicBezTo>
                        <a:lnTo>
                          <a:pt x="142108" y="182913"/>
                        </a:lnTo>
                        <a:lnTo>
                          <a:pt x="154415" y="182913"/>
                        </a:lnTo>
                        <a:lnTo>
                          <a:pt x="154415" y="159179"/>
                        </a:lnTo>
                        <a:cubicBezTo>
                          <a:pt x="154328" y="153839"/>
                          <a:pt x="156255" y="148663"/>
                          <a:pt x="159813" y="144679"/>
                        </a:cubicBezTo>
                        <a:close/>
                        <a:moveTo>
                          <a:pt x="138825" y="182913"/>
                        </a:moveTo>
                        <a:lnTo>
                          <a:pt x="134766" y="135056"/>
                        </a:lnTo>
                        <a:cubicBezTo>
                          <a:pt x="134503" y="134391"/>
                          <a:pt x="134013" y="133841"/>
                          <a:pt x="133383" y="133502"/>
                        </a:cubicBezTo>
                        <a:cubicBezTo>
                          <a:pt x="132176" y="133082"/>
                          <a:pt x="130850" y="133175"/>
                          <a:pt x="129714" y="133760"/>
                        </a:cubicBezTo>
                        <a:cubicBezTo>
                          <a:pt x="116886" y="138975"/>
                          <a:pt x="103798" y="143527"/>
                          <a:pt x="90503" y="147398"/>
                        </a:cubicBezTo>
                        <a:lnTo>
                          <a:pt x="90372" y="146793"/>
                        </a:lnTo>
                        <a:lnTo>
                          <a:pt x="90372" y="171391"/>
                        </a:lnTo>
                        <a:cubicBezTo>
                          <a:pt x="91106" y="171607"/>
                          <a:pt x="91840" y="171822"/>
                          <a:pt x="92575" y="172081"/>
                        </a:cubicBezTo>
                        <a:cubicBezTo>
                          <a:pt x="98233" y="174082"/>
                          <a:pt x="103074" y="177888"/>
                          <a:pt x="106350" y="182913"/>
                        </a:cubicBezTo>
                        <a:close/>
                        <a:moveTo>
                          <a:pt x="116628" y="115205"/>
                        </a:moveTo>
                        <a:cubicBezTo>
                          <a:pt x="116623" y="113991"/>
                          <a:pt x="115640" y="113009"/>
                          <a:pt x="114426" y="113004"/>
                        </a:cubicBezTo>
                        <a:lnTo>
                          <a:pt x="100176" y="113004"/>
                        </a:lnTo>
                        <a:lnTo>
                          <a:pt x="100564" y="111062"/>
                        </a:lnTo>
                        <a:cubicBezTo>
                          <a:pt x="100677" y="110537"/>
                          <a:pt x="100735" y="110002"/>
                          <a:pt x="100737" y="109465"/>
                        </a:cubicBezTo>
                        <a:cubicBezTo>
                          <a:pt x="100736" y="109101"/>
                          <a:pt x="100693" y="108739"/>
                          <a:pt x="100607" y="108386"/>
                        </a:cubicBezTo>
                        <a:cubicBezTo>
                          <a:pt x="99657" y="102431"/>
                          <a:pt x="91798" y="97943"/>
                          <a:pt x="82298" y="97943"/>
                        </a:cubicBezTo>
                        <a:lnTo>
                          <a:pt x="81909" y="97986"/>
                        </a:lnTo>
                        <a:cubicBezTo>
                          <a:pt x="81114" y="97999"/>
                          <a:pt x="80321" y="98057"/>
                          <a:pt x="79533" y="98159"/>
                        </a:cubicBezTo>
                        <a:cubicBezTo>
                          <a:pt x="79114" y="98147"/>
                          <a:pt x="78695" y="98175"/>
                          <a:pt x="78281" y="98245"/>
                        </a:cubicBezTo>
                        <a:cubicBezTo>
                          <a:pt x="75112" y="98626"/>
                          <a:pt x="72054" y="99654"/>
                          <a:pt x="69299" y="101266"/>
                        </a:cubicBezTo>
                        <a:cubicBezTo>
                          <a:pt x="69170" y="101353"/>
                          <a:pt x="69039" y="101396"/>
                          <a:pt x="68910" y="101482"/>
                        </a:cubicBezTo>
                        <a:cubicBezTo>
                          <a:pt x="66251" y="102939"/>
                          <a:pt x="64324" y="105443"/>
                          <a:pt x="63599" y="108386"/>
                        </a:cubicBezTo>
                        <a:cubicBezTo>
                          <a:pt x="63484" y="108911"/>
                          <a:pt x="63426" y="109446"/>
                          <a:pt x="63426" y="109983"/>
                        </a:cubicBezTo>
                        <a:cubicBezTo>
                          <a:pt x="63433" y="110358"/>
                          <a:pt x="63462" y="110733"/>
                          <a:pt x="63512" y="111105"/>
                        </a:cubicBezTo>
                        <a:lnTo>
                          <a:pt x="63857" y="113004"/>
                        </a:lnTo>
                        <a:lnTo>
                          <a:pt x="52629" y="113004"/>
                        </a:lnTo>
                        <a:cubicBezTo>
                          <a:pt x="51413" y="113004"/>
                          <a:pt x="50427" y="113990"/>
                          <a:pt x="50427" y="115205"/>
                        </a:cubicBezTo>
                        <a:cubicBezTo>
                          <a:pt x="50427" y="116420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6" y="117664"/>
                        </a:lnTo>
                        <a:cubicBezTo>
                          <a:pt x="68392" y="117837"/>
                          <a:pt x="68607" y="117924"/>
                          <a:pt x="68781" y="118053"/>
                        </a:cubicBezTo>
                        <a:cubicBezTo>
                          <a:pt x="69674" y="118619"/>
                          <a:pt x="70613" y="119109"/>
                          <a:pt x="71588" y="119520"/>
                        </a:cubicBezTo>
                        <a:cubicBezTo>
                          <a:pt x="71691" y="119555"/>
                          <a:pt x="71792" y="119598"/>
                          <a:pt x="71889" y="119650"/>
                        </a:cubicBezTo>
                        <a:cubicBezTo>
                          <a:pt x="73026" y="120098"/>
                          <a:pt x="74196" y="120459"/>
                          <a:pt x="75388" y="120728"/>
                        </a:cubicBezTo>
                        <a:cubicBezTo>
                          <a:pt x="75690" y="120814"/>
                          <a:pt x="75949" y="120858"/>
                          <a:pt x="76251" y="120944"/>
                        </a:cubicBezTo>
                        <a:cubicBezTo>
                          <a:pt x="76510" y="120988"/>
                          <a:pt x="76770" y="121030"/>
                          <a:pt x="77072" y="121073"/>
                        </a:cubicBezTo>
                        <a:cubicBezTo>
                          <a:pt x="77547" y="121160"/>
                          <a:pt x="78022" y="121246"/>
                          <a:pt x="78540" y="121289"/>
                        </a:cubicBezTo>
                        <a:lnTo>
                          <a:pt x="79965" y="121462"/>
                        </a:lnTo>
                        <a:lnTo>
                          <a:pt x="79965" y="174023"/>
                        </a:lnTo>
                        <a:lnTo>
                          <a:pt x="78670" y="174325"/>
                        </a:lnTo>
                        <a:cubicBezTo>
                          <a:pt x="77656" y="174518"/>
                          <a:pt x="76659" y="174792"/>
                          <a:pt x="75690" y="175145"/>
                        </a:cubicBezTo>
                        <a:cubicBezTo>
                          <a:pt x="75642" y="175140"/>
                          <a:pt x="75595" y="175155"/>
                          <a:pt x="75560" y="175189"/>
                        </a:cubicBezTo>
                        <a:lnTo>
                          <a:pt x="75431" y="175232"/>
                        </a:lnTo>
                        <a:cubicBezTo>
                          <a:pt x="74219" y="175657"/>
                          <a:pt x="73048" y="176191"/>
                          <a:pt x="71933" y="176828"/>
                        </a:cubicBezTo>
                        <a:cubicBezTo>
                          <a:pt x="71457" y="177087"/>
                          <a:pt x="70983" y="177476"/>
                          <a:pt x="70507" y="177777"/>
                        </a:cubicBezTo>
                        <a:cubicBezTo>
                          <a:pt x="69860" y="178209"/>
                          <a:pt x="69212" y="178598"/>
                          <a:pt x="68651" y="179030"/>
                        </a:cubicBezTo>
                        <a:cubicBezTo>
                          <a:pt x="68133" y="179418"/>
                          <a:pt x="67744" y="179892"/>
                          <a:pt x="67268" y="180324"/>
                        </a:cubicBezTo>
                        <a:cubicBezTo>
                          <a:pt x="66719" y="180794"/>
                          <a:pt x="66200" y="181298"/>
                          <a:pt x="65715" y="181835"/>
                        </a:cubicBezTo>
                        <a:cubicBezTo>
                          <a:pt x="65412" y="182179"/>
                          <a:pt x="65153" y="182568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1"/>
                          <a:pt x="95704" y="176680"/>
                          <a:pt x="91453" y="175188"/>
                        </a:cubicBezTo>
                        <a:cubicBezTo>
                          <a:pt x="90456" y="174816"/>
                          <a:pt x="89431" y="174527"/>
                          <a:pt x="88386" y="174325"/>
                        </a:cubicBezTo>
                        <a:lnTo>
                          <a:pt x="87090" y="174023"/>
                        </a:lnTo>
                        <a:lnTo>
                          <a:pt x="87090" y="121030"/>
                        </a:lnTo>
                        <a:lnTo>
                          <a:pt x="88343" y="120728"/>
                        </a:lnTo>
                        <a:cubicBezTo>
                          <a:pt x="90762" y="120193"/>
                          <a:pt x="93080" y="119275"/>
                          <a:pt x="95209" y="118009"/>
                        </a:cubicBezTo>
                        <a:lnTo>
                          <a:pt x="96072" y="117405"/>
                        </a:lnTo>
                        <a:lnTo>
                          <a:pt x="114426" y="117405"/>
                        </a:lnTo>
                        <a:cubicBezTo>
                          <a:pt x="115640" y="117400"/>
                          <a:pt x="116623" y="116418"/>
                          <a:pt x="116628" y="11520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29" name="Google Shape;3329;g202bce14778_1_0"/>
                  <p:cNvSpPr/>
                  <p:nvPr/>
                </p:nvSpPr>
                <p:spPr>
                  <a:xfrm>
                    <a:off x="5030321" y="3255639"/>
                    <a:ext cx="34028" cy="20282"/>
                  </a:xfrm>
                  <a:custGeom>
                    <a:rect b="b" l="l" r="r" t="t"/>
                    <a:pathLst>
                      <a:path extrusionOk="0" h="20282" w="34028">
                        <a:moveTo>
                          <a:pt x="34362" y="9907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3"/>
                        </a:cubicBezTo>
                        <a:lnTo>
                          <a:pt x="17089" y="20263"/>
                        </a:lnTo>
                        <a:cubicBezTo>
                          <a:pt x="7934" y="20263"/>
                          <a:pt x="421" y="15819"/>
                          <a:pt x="334" y="10339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6"/>
                          <a:pt x="12954" y="-24"/>
                          <a:pt x="17218" y="25"/>
                        </a:cubicBezTo>
                        <a:lnTo>
                          <a:pt x="17565" y="-19"/>
                        </a:lnTo>
                        <a:cubicBezTo>
                          <a:pt x="26762" y="-19"/>
                          <a:pt x="34277" y="4426"/>
                          <a:pt x="34362" y="9907"/>
                        </a:cubicBezTo>
                        <a:close/>
                        <a:moveTo>
                          <a:pt x="27843" y="14222"/>
                        </a:moveTo>
                        <a:cubicBezTo>
                          <a:pt x="28835" y="13617"/>
                          <a:pt x="31081" y="11978"/>
                          <a:pt x="31081" y="9950"/>
                        </a:cubicBezTo>
                        <a:cubicBezTo>
                          <a:pt x="31038" y="6799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4"/>
                          <a:pt x="9983" y="4184"/>
                          <a:pt x="6811" y="6022"/>
                        </a:cubicBezTo>
                        <a:cubicBezTo>
                          <a:pt x="5861" y="6627"/>
                          <a:pt x="3573" y="8310"/>
                          <a:pt x="3616" y="10295"/>
                        </a:cubicBezTo>
                        <a:cubicBezTo>
                          <a:pt x="3659" y="13445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5"/>
                          <a:pt x="24685" y="16061"/>
                          <a:pt x="27843" y="1422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  <p:sp>
        <p:nvSpPr>
          <p:cNvPr id="3330" name="Google Shape;3330;g202bce14778_1_0"/>
          <p:cNvSpPr txBox="1"/>
          <p:nvPr>
            <p:ph type="title"/>
          </p:nvPr>
        </p:nvSpPr>
        <p:spPr>
          <a:xfrm>
            <a:off x="720000" y="1925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</a:pPr>
            <a:r>
              <a:rPr lang="en" sz="3200"/>
              <a:t>Come possono essere utilizzati questi dati?</a:t>
            </a:r>
            <a:endParaRPr sz="3200"/>
          </a:p>
        </p:txBody>
      </p:sp>
      <p:grpSp>
        <p:nvGrpSpPr>
          <p:cNvPr id="3331" name="Google Shape;3331;g202bce14778_1_0"/>
          <p:cNvGrpSpPr/>
          <p:nvPr/>
        </p:nvGrpSpPr>
        <p:grpSpPr>
          <a:xfrm>
            <a:off x="2381050" y="3951091"/>
            <a:ext cx="1322784" cy="1162411"/>
            <a:chOff x="1583725" y="3455378"/>
            <a:chExt cx="1322784" cy="1162411"/>
          </a:xfrm>
        </p:grpSpPr>
        <p:sp>
          <p:nvSpPr>
            <p:cNvPr id="3332" name="Google Shape;3332;g202bce14778_1_0"/>
            <p:cNvSpPr/>
            <p:nvPr/>
          </p:nvSpPr>
          <p:spPr>
            <a:xfrm>
              <a:off x="1583728" y="3455380"/>
              <a:ext cx="1322781" cy="1162409"/>
            </a:xfrm>
            <a:custGeom>
              <a:rect b="b" l="l" r="r" t="t"/>
              <a:pathLst>
                <a:path extrusionOk="0" h="837772" w="953356">
                  <a:moveTo>
                    <a:pt x="953357" y="274275"/>
                  </a:moveTo>
                  <a:lnTo>
                    <a:pt x="953357" y="0"/>
                  </a:lnTo>
                  <a:lnTo>
                    <a:pt x="0" y="0"/>
                  </a:lnTo>
                  <a:lnTo>
                    <a:pt x="0" y="837773"/>
                  </a:lnTo>
                  <a:lnTo>
                    <a:pt x="953201" y="837773"/>
                  </a:lnTo>
                  <a:lnTo>
                    <a:pt x="953201" y="274275"/>
                  </a:lnTo>
                  <a:lnTo>
                    <a:pt x="953357" y="2742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3" name="Google Shape;3333;g202bce14778_1_0"/>
            <p:cNvSpPr/>
            <p:nvPr/>
          </p:nvSpPr>
          <p:spPr>
            <a:xfrm>
              <a:off x="2905092" y="3835593"/>
              <a:ext cx="211" cy="781855"/>
            </a:xfrm>
            <a:custGeom>
              <a:rect b="b" l="l" r="r" t="t"/>
              <a:pathLst>
                <a:path extrusionOk="0" h="563499" w="152">
                  <a:moveTo>
                    <a:pt x="0" y="0"/>
                  </a:moveTo>
                  <a:lnTo>
                    <a:pt x="152" y="0"/>
                  </a:lnTo>
                  <a:lnTo>
                    <a:pt x="152" y="563499"/>
                  </a:lnTo>
                  <a:lnTo>
                    <a:pt x="0" y="56349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334" name="Google Shape;3334;g202bce14778_1_0"/>
            <p:cNvGrpSpPr/>
            <p:nvPr/>
          </p:nvGrpSpPr>
          <p:grpSpPr>
            <a:xfrm>
              <a:off x="2175770" y="3640730"/>
              <a:ext cx="729669" cy="976511"/>
              <a:chOff x="5306939" y="5312964"/>
              <a:chExt cx="526343" cy="704401"/>
            </a:xfrm>
          </p:grpSpPr>
          <p:sp>
            <p:nvSpPr>
              <p:cNvPr id="3335" name="Google Shape;3335;g202bce14778_1_0"/>
              <p:cNvSpPr/>
              <p:nvPr/>
            </p:nvSpPr>
            <p:spPr>
              <a:xfrm>
                <a:off x="5306939" y="5312964"/>
                <a:ext cx="526343" cy="704401"/>
              </a:xfrm>
              <a:custGeom>
                <a:rect b="b" l="l" r="r" t="t"/>
                <a:pathLst>
                  <a:path extrusionOk="0" h="704401" w="526343">
                    <a:moveTo>
                      <a:pt x="13773" y="581589"/>
                    </a:moveTo>
                    <a:lnTo>
                      <a:pt x="84586" y="510412"/>
                    </a:lnTo>
                    <a:lnTo>
                      <a:pt x="92236" y="124878"/>
                    </a:lnTo>
                    <a:lnTo>
                      <a:pt x="145993" y="124878"/>
                    </a:lnTo>
                    <a:lnTo>
                      <a:pt x="151885" y="442645"/>
                    </a:lnTo>
                    <a:lnTo>
                      <a:pt x="174421" y="420020"/>
                    </a:lnTo>
                    <a:lnTo>
                      <a:pt x="198301" y="443883"/>
                    </a:lnTo>
                    <a:lnTo>
                      <a:pt x="205538" y="13411"/>
                    </a:lnTo>
                    <a:lnTo>
                      <a:pt x="259294" y="13411"/>
                    </a:lnTo>
                    <a:lnTo>
                      <a:pt x="264980" y="283554"/>
                    </a:lnTo>
                    <a:lnTo>
                      <a:pt x="278626" y="283554"/>
                    </a:lnTo>
                    <a:cubicBezTo>
                      <a:pt x="299544" y="283519"/>
                      <a:pt x="316530" y="300437"/>
                      <a:pt x="316565" y="321341"/>
                    </a:cubicBezTo>
                    <a:cubicBezTo>
                      <a:pt x="316565" y="321349"/>
                      <a:pt x="316565" y="321356"/>
                      <a:pt x="316565" y="321364"/>
                    </a:cubicBezTo>
                    <a:lnTo>
                      <a:pt x="316565" y="421776"/>
                    </a:lnTo>
                    <a:lnTo>
                      <a:pt x="349956" y="455041"/>
                    </a:lnTo>
                    <a:lnTo>
                      <a:pt x="385001" y="420020"/>
                    </a:lnTo>
                    <a:lnTo>
                      <a:pt x="420563" y="455454"/>
                    </a:lnTo>
                    <a:lnTo>
                      <a:pt x="420563" y="339236"/>
                    </a:lnTo>
                    <a:cubicBezTo>
                      <a:pt x="420564" y="318338"/>
                      <a:pt x="437487" y="301382"/>
                      <a:pt x="458399" y="301323"/>
                    </a:cubicBezTo>
                    <a:lnTo>
                      <a:pt x="471941" y="301323"/>
                    </a:lnTo>
                    <a:lnTo>
                      <a:pt x="472975" y="296054"/>
                    </a:lnTo>
                    <a:cubicBezTo>
                      <a:pt x="477636" y="274714"/>
                      <a:pt x="496500" y="259470"/>
                      <a:pt x="518358" y="259382"/>
                    </a:cubicBezTo>
                    <a:lnTo>
                      <a:pt x="526677" y="259627"/>
                    </a:lnTo>
                    <a:lnTo>
                      <a:pt x="526677" y="251303"/>
                    </a:lnTo>
                    <a:lnTo>
                      <a:pt x="525387" y="249361"/>
                    </a:lnTo>
                    <a:lnTo>
                      <a:pt x="524767" y="237582"/>
                    </a:lnTo>
                    <a:lnTo>
                      <a:pt x="526677" y="237510"/>
                    </a:lnTo>
                    <a:lnTo>
                      <a:pt x="526677" y="224153"/>
                    </a:lnTo>
                    <a:lnTo>
                      <a:pt x="524767" y="224153"/>
                    </a:lnTo>
                    <a:cubicBezTo>
                      <a:pt x="517737" y="224103"/>
                      <a:pt x="511998" y="229758"/>
                      <a:pt x="511949" y="236783"/>
                    </a:cubicBezTo>
                    <a:cubicBezTo>
                      <a:pt x="511948" y="236808"/>
                      <a:pt x="511948" y="236834"/>
                      <a:pt x="511948" y="236860"/>
                    </a:cubicBezTo>
                    <a:lnTo>
                      <a:pt x="511948" y="246364"/>
                    </a:lnTo>
                    <a:cubicBezTo>
                      <a:pt x="488344" y="249009"/>
                      <a:pt x="468502" y="265276"/>
                      <a:pt x="461294" y="287892"/>
                    </a:cubicBezTo>
                    <a:lnTo>
                      <a:pt x="458399" y="287893"/>
                    </a:lnTo>
                    <a:cubicBezTo>
                      <a:pt x="430073" y="287973"/>
                      <a:pt x="407147" y="310929"/>
                      <a:pt x="407124" y="339235"/>
                    </a:cubicBezTo>
                    <a:lnTo>
                      <a:pt x="407124" y="423016"/>
                    </a:lnTo>
                    <a:lnTo>
                      <a:pt x="385001" y="401012"/>
                    </a:lnTo>
                    <a:lnTo>
                      <a:pt x="349956" y="436134"/>
                    </a:lnTo>
                    <a:lnTo>
                      <a:pt x="330004" y="416197"/>
                    </a:lnTo>
                    <a:lnTo>
                      <a:pt x="330004" y="321365"/>
                    </a:lnTo>
                    <a:cubicBezTo>
                      <a:pt x="329924" y="293059"/>
                      <a:pt x="306951" y="270148"/>
                      <a:pt x="278626" y="270125"/>
                    </a:cubicBezTo>
                    <a:lnTo>
                      <a:pt x="278109" y="270125"/>
                    </a:lnTo>
                    <a:lnTo>
                      <a:pt x="272423" y="-19"/>
                    </a:lnTo>
                    <a:lnTo>
                      <a:pt x="192306" y="-19"/>
                    </a:lnTo>
                    <a:lnTo>
                      <a:pt x="185379" y="411963"/>
                    </a:lnTo>
                    <a:lnTo>
                      <a:pt x="174318" y="401012"/>
                    </a:lnTo>
                    <a:lnTo>
                      <a:pt x="164704" y="410618"/>
                    </a:lnTo>
                    <a:lnTo>
                      <a:pt x="159225" y="111447"/>
                    </a:lnTo>
                    <a:lnTo>
                      <a:pt x="79107" y="111447"/>
                    </a:lnTo>
                    <a:lnTo>
                      <a:pt x="71251" y="504730"/>
                    </a:lnTo>
                    <a:lnTo>
                      <a:pt x="334" y="576009"/>
                    </a:lnTo>
                    <a:lnTo>
                      <a:pt x="334" y="704382"/>
                    </a:lnTo>
                    <a:lnTo>
                      <a:pt x="13773" y="70438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6" name="Google Shape;3336;g202bce14778_1_0"/>
              <p:cNvSpPr/>
              <p:nvPr/>
            </p:nvSpPr>
            <p:spPr>
              <a:xfrm>
                <a:off x="5731614" y="5693851"/>
                <a:ext cx="46933" cy="113842"/>
              </a:xfrm>
              <a:custGeom>
                <a:rect b="b" l="l" r="r" t="t"/>
                <a:pathLst>
                  <a:path extrusionOk="0" h="113842" w="46933">
                    <a:moveTo>
                      <a:pt x="47267" y="-19"/>
                    </a:moveTo>
                    <a:lnTo>
                      <a:pt x="47267" y="113823"/>
                    </a:lnTo>
                    <a:lnTo>
                      <a:pt x="35172" y="113823"/>
                    </a:lnTo>
                    <a:lnTo>
                      <a:pt x="334" y="79010"/>
                    </a:lnTo>
                    <a:lnTo>
                      <a:pt x="334" y="33452"/>
                    </a:lnTo>
                    <a:cubicBezTo>
                      <a:pt x="317" y="15001"/>
                      <a:pt x="15260" y="22"/>
                      <a:pt x="33725" y="-18"/>
                    </a:cubicBezTo>
                    <a:close/>
                    <a:moveTo>
                      <a:pt x="33828" y="93575"/>
                    </a:moveTo>
                    <a:lnTo>
                      <a:pt x="33725" y="13411"/>
                    </a:lnTo>
                    <a:cubicBezTo>
                      <a:pt x="22688" y="13467"/>
                      <a:pt x="13771" y="22423"/>
                      <a:pt x="13773" y="33452"/>
                    </a:cubicBezTo>
                    <a:lnTo>
                      <a:pt x="13773" y="7343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7" name="Google Shape;3337;g202bce14778_1_0"/>
              <p:cNvSpPr/>
              <p:nvPr/>
            </p:nvSpPr>
            <p:spPr>
              <a:xfrm>
                <a:off x="5731614" y="5618748"/>
                <a:ext cx="46933" cy="86569"/>
              </a:xfrm>
              <a:custGeom>
                <a:rect b="b" l="l" r="r" t="t"/>
                <a:pathLst>
                  <a:path extrusionOk="0" h="86569" w="46933">
                    <a:moveTo>
                      <a:pt x="47267" y="-19"/>
                    </a:moveTo>
                    <a:lnTo>
                      <a:pt x="47267" y="70642"/>
                    </a:lnTo>
                    <a:lnTo>
                      <a:pt x="33725" y="70642"/>
                    </a:lnTo>
                    <a:cubicBezTo>
                      <a:pt x="25534" y="70683"/>
                      <a:pt x="17582" y="73404"/>
                      <a:pt x="11085" y="78389"/>
                    </a:cubicBezTo>
                    <a:lnTo>
                      <a:pt x="334" y="86551"/>
                    </a:lnTo>
                    <a:lnTo>
                      <a:pt x="334" y="33452"/>
                    </a:lnTo>
                    <a:cubicBezTo>
                      <a:pt x="317" y="15000"/>
                      <a:pt x="15260" y="22"/>
                      <a:pt x="33725" y="-19"/>
                    </a:cubicBezTo>
                    <a:close/>
                    <a:moveTo>
                      <a:pt x="33828" y="57212"/>
                    </a:moveTo>
                    <a:lnTo>
                      <a:pt x="33725" y="13411"/>
                    </a:lnTo>
                    <a:cubicBezTo>
                      <a:pt x="22688" y="13466"/>
                      <a:pt x="13771" y="22423"/>
                      <a:pt x="13773" y="33452"/>
                    </a:cubicBezTo>
                    <a:lnTo>
                      <a:pt x="13773" y="61344"/>
                    </a:lnTo>
                    <a:cubicBezTo>
                      <a:pt x="20075" y="58632"/>
                      <a:pt x="26862" y="57227"/>
                      <a:pt x="33724" y="572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8" name="Google Shape;3338;g202bce14778_1_0"/>
              <p:cNvSpPr/>
              <p:nvPr/>
            </p:nvSpPr>
            <p:spPr>
              <a:xfrm>
                <a:off x="5616968" y="5900771"/>
                <a:ext cx="116299" cy="35226"/>
              </a:xfrm>
              <a:custGeom>
                <a:rect b="b" l="l" r="r" t="t"/>
                <a:pathLst>
                  <a:path extrusionOk="0" h="35226" w="116299">
                    <a:moveTo>
                      <a:pt x="116633" y="-19"/>
                    </a:moveTo>
                    <a:lnTo>
                      <a:pt x="116633" y="35208"/>
                    </a:lnTo>
                    <a:lnTo>
                      <a:pt x="334" y="35208"/>
                    </a:lnTo>
                    <a:lnTo>
                      <a:pt x="334" y="-19"/>
                    </a:lnTo>
                    <a:close/>
                    <a:moveTo>
                      <a:pt x="103194" y="21882"/>
                    </a:moveTo>
                    <a:lnTo>
                      <a:pt x="103194" y="13410"/>
                    </a:lnTo>
                    <a:lnTo>
                      <a:pt x="13773" y="13410"/>
                    </a:lnTo>
                    <a:lnTo>
                      <a:pt x="13773" y="2188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9" name="Google Shape;3339;g202bce14778_1_0"/>
              <p:cNvSpPr/>
              <p:nvPr/>
            </p:nvSpPr>
            <p:spPr>
              <a:xfrm>
                <a:off x="5571689" y="5600877"/>
                <a:ext cx="47036" cy="167147"/>
              </a:xfrm>
              <a:custGeom>
                <a:rect b="b" l="l" r="r" t="t"/>
                <a:pathLst>
                  <a:path extrusionOk="0" h="167147" w="47036">
                    <a:moveTo>
                      <a:pt x="47370" y="33452"/>
                    </a:moveTo>
                    <a:lnTo>
                      <a:pt x="47370" y="134691"/>
                    </a:lnTo>
                    <a:lnTo>
                      <a:pt x="14910" y="167128"/>
                    </a:lnTo>
                    <a:lnTo>
                      <a:pt x="3642" y="155868"/>
                    </a:lnTo>
                    <a:lnTo>
                      <a:pt x="334" y="-19"/>
                    </a:lnTo>
                    <a:lnTo>
                      <a:pt x="13876" y="-19"/>
                    </a:lnTo>
                    <a:cubicBezTo>
                      <a:pt x="32361" y="13"/>
                      <a:pt x="47338" y="14980"/>
                      <a:pt x="47370" y="33452"/>
                    </a:cubicBezTo>
                    <a:close/>
                    <a:moveTo>
                      <a:pt x="33931" y="129112"/>
                    </a:moveTo>
                    <a:lnTo>
                      <a:pt x="33931" y="33452"/>
                    </a:lnTo>
                    <a:cubicBezTo>
                      <a:pt x="33909" y="22473"/>
                      <a:pt x="25068" y="13547"/>
                      <a:pt x="14083" y="13411"/>
                    </a:cubicBezTo>
                    <a:lnTo>
                      <a:pt x="16874" y="14626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0" name="Google Shape;3340;g202bce14778_1_0"/>
              <p:cNvSpPr/>
              <p:nvPr/>
            </p:nvSpPr>
            <p:spPr>
              <a:xfrm>
                <a:off x="5474824" y="5900771"/>
                <a:ext cx="116196" cy="35226"/>
              </a:xfrm>
              <a:custGeom>
                <a:rect b="b" l="l" r="r" t="t"/>
                <a:pathLst>
                  <a:path extrusionOk="0" h="35226" w="116196">
                    <a:moveTo>
                      <a:pt x="116530" y="-19"/>
                    </a:moveTo>
                    <a:lnTo>
                      <a:pt x="116530" y="35208"/>
                    </a:lnTo>
                    <a:lnTo>
                      <a:pt x="334" y="35208"/>
                    </a:lnTo>
                    <a:lnTo>
                      <a:pt x="334" y="-19"/>
                    </a:lnTo>
                    <a:close/>
                    <a:moveTo>
                      <a:pt x="103091" y="21882"/>
                    </a:moveTo>
                    <a:lnTo>
                      <a:pt x="103091" y="13410"/>
                    </a:lnTo>
                    <a:lnTo>
                      <a:pt x="13773" y="13410"/>
                    </a:lnTo>
                    <a:lnTo>
                      <a:pt x="13773" y="2188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1" name="Google Shape;3341;g202bce14778_1_0"/>
              <p:cNvSpPr/>
              <p:nvPr/>
            </p:nvSpPr>
            <p:spPr>
              <a:xfrm>
                <a:off x="5332577" y="5900771"/>
                <a:ext cx="116299" cy="35226"/>
              </a:xfrm>
              <a:custGeom>
                <a:rect b="b" l="l" r="r" t="t"/>
                <a:pathLst>
                  <a:path extrusionOk="0" h="35226" w="116299">
                    <a:moveTo>
                      <a:pt x="116633" y="-19"/>
                    </a:moveTo>
                    <a:lnTo>
                      <a:pt x="116633" y="35208"/>
                    </a:lnTo>
                    <a:lnTo>
                      <a:pt x="334" y="35208"/>
                    </a:lnTo>
                    <a:lnTo>
                      <a:pt x="334" y="-19"/>
                    </a:lnTo>
                    <a:close/>
                    <a:moveTo>
                      <a:pt x="103194" y="21882"/>
                    </a:moveTo>
                    <a:lnTo>
                      <a:pt x="103194" y="13410"/>
                    </a:lnTo>
                    <a:lnTo>
                      <a:pt x="13773" y="13410"/>
                    </a:lnTo>
                    <a:lnTo>
                      <a:pt x="13773" y="2188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342" name="Google Shape;3342;g202bce14778_1_0"/>
            <p:cNvSpPr/>
            <p:nvPr/>
          </p:nvSpPr>
          <p:spPr>
            <a:xfrm>
              <a:off x="1819107" y="3455378"/>
              <a:ext cx="338311" cy="284836"/>
            </a:xfrm>
            <a:custGeom>
              <a:rect b="b" l="l" r="r" t="t"/>
              <a:pathLst>
                <a:path extrusionOk="0" h="205287" w="243828">
                  <a:moveTo>
                    <a:pt x="190289" y="900"/>
                  </a:moveTo>
                  <a:cubicBezTo>
                    <a:pt x="234888" y="45585"/>
                    <a:pt x="243564" y="114771"/>
                    <a:pt x="211376" y="169070"/>
                  </a:cubicBezTo>
                  <a:lnTo>
                    <a:pt x="202873" y="183459"/>
                  </a:lnTo>
                  <a:lnTo>
                    <a:pt x="138282" y="118835"/>
                  </a:lnTo>
                  <a:lnTo>
                    <a:pt x="140164" y="111666"/>
                  </a:lnTo>
                  <a:cubicBezTo>
                    <a:pt x="147421" y="85341"/>
                    <a:pt x="131948" y="58122"/>
                    <a:pt x="105604" y="50871"/>
                  </a:cubicBezTo>
                  <a:cubicBezTo>
                    <a:pt x="97023" y="48509"/>
                    <a:pt x="87962" y="48504"/>
                    <a:pt x="79379" y="50857"/>
                  </a:cubicBezTo>
                  <a:lnTo>
                    <a:pt x="72179" y="52751"/>
                  </a:lnTo>
                  <a:lnTo>
                    <a:pt x="19393" y="-19"/>
                  </a:lnTo>
                  <a:lnTo>
                    <a:pt x="334" y="-19"/>
                  </a:lnTo>
                  <a:lnTo>
                    <a:pt x="68124" y="67746"/>
                  </a:lnTo>
                  <a:lnTo>
                    <a:pt x="82827" y="63878"/>
                  </a:lnTo>
                  <a:cubicBezTo>
                    <a:pt x="101986" y="58559"/>
                    <a:pt x="121831" y="69767"/>
                    <a:pt x="127154" y="88912"/>
                  </a:cubicBezTo>
                  <a:cubicBezTo>
                    <a:pt x="128913" y="95238"/>
                    <a:pt x="128906" y="101924"/>
                    <a:pt x="127134" y="108247"/>
                  </a:cubicBezTo>
                  <a:lnTo>
                    <a:pt x="123277" y="122886"/>
                  </a:lnTo>
                  <a:lnTo>
                    <a:pt x="205637" y="205268"/>
                  </a:lnTo>
                  <a:lnTo>
                    <a:pt x="222986" y="175910"/>
                  </a:lnTo>
                  <a:cubicBezTo>
                    <a:pt x="256069" y="120041"/>
                    <a:pt x="249941" y="49334"/>
                    <a:pt x="207739" y="-19"/>
                  </a:cubicBezTo>
                  <a:lnTo>
                    <a:pt x="189293" y="-19"/>
                  </a:lnTo>
                  <a:cubicBezTo>
                    <a:pt x="189616" y="300"/>
                    <a:pt x="189968" y="577"/>
                    <a:pt x="190289" y="9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3" name="Google Shape;3343;g202bce14778_1_0"/>
            <p:cNvSpPr/>
            <p:nvPr/>
          </p:nvSpPr>
          <p:spPr>
            <a:xfrm>
              <a:off x="1735524" y="3455379"/>
              <a:ext cx="358617" cy="348127"/>
            </a:xfrm>
            <a:custGeom>
              <a:rect b="b" l="l" r="r" t="t"/>
              <a:pathLst>
                <a:path extrusionOk="0" h="250902" w="258463">
                  <a:moveTo>
                    <a:pt x="21522" y="22010"/>
                  </a:moveTo>
                  <a:cubicBezTo>
                    <a:pt x="-21168" y="94072"/>
                    <a:pt x="2683" y="187073"/>
                    <a:pt x="74795" y="229734"/>
                  </a:cubicBezTo>
                  <a:cubicBezTo>
                    <a:pt x="122488" y="257948"/>
                    <a:pt x="181780" y="257933"/>
                    <a:pt x="229458" y="229695"/>
                  </a:cubicBezTo>
                  <a:lnTo>
                    <a:pt x="258797" y="212384"/>
                  </a:lnTo>
                  <a:lnTo>
                    <a:pt x="176358" y="130015"/>
                  </a:lnTo>
                  <a:lnTo>
                    <a:pt x="161668" y="133922"/>
                  </a:lnTo>
                  <a:cubicBezTo>
                    <a:pt x="142512" y="139231"/>
                    <a:pt x="122675" y="128017"/>
                    <a:pt x="117362" y="108874"/>
                  </a:cubicBezTo>
                  <a:cubicBezTo>
                    <a:pt x="115616" y="102584"/>
                    <a:pt x="115616" y="95937"/>
                    <a:pt x="117362" y="89646"/>
                  </a:cubicBezTo>
                  <a:lnTo>
                    <a:pt x="121271" y="74954"/>
                  </a:lnTo>
                  <a:lnTo>
                    <a:pt x="46185" y="-19"/>
                  </a:lnTo>
                  <a:lnTo>
                    <a:pt x="34489" y="-19"/>
                  </a:lnTo>
                  <a:close/>
                  <a:moveTo>
                    <a:pt x="117085" y="134252"/>
                  </a:moveTo>
                  <a:cubicBezTo>
                    <a:pt x="129631" y="146852"/>
                    <a:pt x="148006" y="151705"/>
                    <a:pt x="165143" y="146945"/>
                  </a:cubicBezTo>
                  <a:lnTo>
                    <a:pt x="172330" y="145037"/>
                  </a:lnTo>
                  <a:lnTo>
                    <a:pt x="236973" y="209623"/>
                  </a:lnTo>
                  <a:lnTo>
                    <a:pt x="222613" y="218092"/>
                  </a:lnTo>
                  <a:cubicBezTo>
                    <a:pt x="201222" y="230729"/>
                    <a:pt x="176830" y="237402"/>
                    <a:pt x="151981" y="237416"/>
                  </a:cubicBezTo>
                  <a:cubicBezTo>
                    <a:pt x="75648" y="237399"/>
                    <a:pt x="13783" y="175549"/>
                    <a:pt x="13800" y="99270"/>
                  </a:cubicBezTo>
                  <a:cubicBezTo>
                    <a:pt x="13805" y="74489"/>
                    <a:pt x="20483" y="50165"/>
                    <a:pt x="33133" y="28850"/>
                  </a:cubicBezTo>
                  <a:lnTo>
                    <a:pt x="41610" y="14460"/>
                  </a:lnTo>
                  <a:lnTo>
                    <a:pt x="106239" y="79005"/>
                  </a:lnTo>
                  <a:lnTo>
                    <a:pt x="104331" y="86200"/>
                  </a:lnTo>
                  <a:cubicBezTo>
                    <a:pt x="99597" y="103344"/>
                    <a:pt x="104471" y="121706"/>
                    <a:pt x="117085" y="1342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4" name="Google Shape;3344;g202bce14778_1_0"/>
            <p:cNvSpPr/>
            <p:nvPr/>
          </p:nvSpPr>
          <p:spPr>
            <a:xfrm>
              <a:off x="1647912" y="3455379"/>
              <a:ext cx="597265" cy="435830"/>
            </a:xfrm>
            <a:custGeom>
              <a:rect b="b" l="l" r="r" t="t"/>
              <a:pathLst>
                <a:path extrusionOk="0" h="314112" w="430461">
                  <a:moveTo>
                    <a:pt x="358236" y="241532"/>
                  </a:moveTo>
                  <a:cubicBezTo>
                    <a:pt x="279464" y="320238"/>
                    <a:pt x="151759" y="320229"/>
                    <a:pt x="72998" y="241512"/>
                  </a:cubicBezTo>
                  <a:cubicBezTo>
                    <a:pt x="8987" y="177537"/>
                    <a:pt x="-4524" y="78778"/>
                    <a:pt x="39953" y="-19"/>
                  </a:cubicBezTo>
                  <a:lnTo>
                    <a:pt x="24542" y="-19"/>
                  </a:lnTo>
                  <a:cubicBezTo>
                    <a:pt x="-30178" y="105418"/>
                    <a:pt x="10997" y="235220"/>
                    <a:pt x="116507" y="289901"/>
                  </a:cubicBezTo>
                  <a:cubicBezTo>
                    <a:pt x="222018" y="344583"/>
                    <a:pt x="351911" y="303438"/>
                    <a:pt x="406631" y="198001"/>
                  </a:cubicBezTo>
                  <a:cubicBezTo>
                    <a:pt x="438850" y="135920"/>
                    <a:pt x="438850" y="62061"/>
                    <a:pt x="406631" y="-19"/>
                  </a:cubicBezTo>
                  <a:lnTo>
                    <a:pt x="391138" y="-19"/>
                  </a:lnTo>
                  <a:cubicBezTo>
                    <a:pt x="435560" y="78772"/>
                    <a:pt x="422116" y="177472"/>
                    <a:pt x="358237" y="24153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5" name="Google Shape;3345;g202bce14778_1_0"/>
            <p:cNvSpPr/>
            <p:nvPr/>
          </p:nvSpPr>
          <p:spPr>
            <a:xfrm>
              <a:off x="2667876" y="3455379"/>
              <a:ext cx="237659" cy="128670"/>
            </a:xfrm>
            <a:custGeom>
              <a:rect b="b" l="l" r="r" t="t"/>
              <a:pathLst>
                <a:path extrusionOk="0" h="92735" w="171286">
                  <a:moveTo>
                    <a:pt x="32402" y="46292"/>
                  </a:moveTo>
                  <a:cubicBezTo>
                    <a:pt x="68799" y="82855"/>
                    <a:pt x="120803" y="99294"/>
                    <a:pt x="171621" y="90302"/>
                  </a:cubicBezTo>
                  <a:lnTo>
                    <a:pt x="171621" y="76025"/>
                  </a:lnTo>
                  <a:cubicBezTo>
                    <a:pt x="162700" y="77739"/>
                    <a:pt x="153637" y="78611"/>
                    <a:pt x="144553" y="78629"/>
                  </a:cubicBezTo>
                  <a:cubicBezTo>
                    <a:pt x="90303" y="78664"/>
                    <a:pt x="40623" y="48275"/>
                    <a:pt x="15978" y="-19"/>
                  </a:cubicBezTo>
                  <a:lnTo>
                    <a:pt x="334" y="-19"/>
                  </a:lnTo>
                  <a:cubicBezTo>
                    <a:pt x="8145" y="17222"/>
                    <a:pt x="19009" y="32911"/>
                    <a:pt x="32402" y="4629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6" name="Google Shape;3346;g202bce14778_1_0"/>
            <p:cNvSpPr/>
            <p:nvPr/>
          </p:nvSpPr>
          <p:spPr>
            <a:xfrm>
              <a:off x="2570172" y="3455379"/>
              <a:ext cx="335453" cy="220292"/>
            </a:xfrm>
            <a:custGeom>
              <a:rect b="b" l="l" r="r" t="t"/>
              <a:pathLst>
                <a:path extrusionOk="0" h="158769" w="241768">
                  <a:moveTo>
                    <a:pt x="56317" y="92893"/>
                  </a:moveTo>
                  <a:cubicBezTo>
                    <a:pt x="98437" y="135200"/>
                    <a:pt x="155741" y="158914"/>
                    <a:pt x="215461" y="158750"/>
                  </a:cubicBezTo>
                  <a:cubicBezTo>
                    <a:pt x="224367" y="158697"/>
                    <a:pt x="233262" y="158123"/>
                    <a:pt x="242102" y="157032"/>
                  </a:cubicBezTo>
                  <a:lnTo>
                    <a:pt x="242101" y="142807"/>
                  </a:lnTo>
                  <a:cubicBezTo>
                    <a:pt x="233269" y="143981"/>
                    <a:pt x="224371" y="144601"/>
                    <a:pt x="215460" y="144665"/>
                  </a:cubicBezTo>
                  <a:cubicBezTo>
                    <a:pt x="124448" y="144767"/>
                    <a:pt x="43684" y="86390"/>
                    <a:pt x="15291" y="-19"/>
                  </a:cubicBezTo>
                  <a:lnTo>
                    <a:pt x="334" y="-19"/>
                  </a:lnTo>
                  <a:cubicBezTo>
                    <a:pt x="11074" y="35077"/>
                    <a:pt x="30301" y="66988"/>
                    <a:pt x="56317" y="9289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7" name="Google Shape;3347;g202bce14778_1_0"/>
            <p:cNvSpPr/>
            <p:nvPr/>
          </p:nvSpPr>
          <p:spPr>
            <a:xfrm>
              <a:off x="1583725" y="4250526"/>
              <a:ext cx="218904" cy="366544"/>
            </a:xfrm>
            <a:custGeom>
              <a:rect b="b" l="l" r="r" t="t"/>
              <a:pathLst>
                <a:path extrusionOk="0" h="264176" w="157769">
                  <a:moveTo>
                    <a:pt x="105073" y="51573"/>
                  </a:moveTo>
                  <a:cubicBezTo>
                    <a:pt x="76842" y="23257"/>
                    <a:pt x="40002" y="5110"/>
                    <a:pt x="334" y="-19"/>
                  </a:cubicBezTo>
                  <a:lnTo>
                    <a:pt x="334" y="16327"/>
                  </a:lnTo>
                  <a:cubicBezTo>
                    <a:pt x="90713" y="29307"/>
                    <a:pt x="153450" y="113044"/>
                    <a:pt x="140462" y="203360"/>
                  </a:cubicBezTo>
                  <a:cubicBezTo>
                    <a:pt x="137373" y="224837"/>
                    <a:pt x="130081" y="245496"/>
                    <a:pt x="119001" y="264157"/>
                  </a:cubicBezTo>
                  <a:lnTo>
                    <a:pt x="137286" y="264157"/>
                  </a:lnTo>
                  <a:cubicBezTo>
                    <a:pt x="174197" y="193876"/>
                    <a:pt x="161151" y="107783"/>
                    <a:pt x="105073" y="515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8" name="Google Shape;3348;g202bce14778_1_0"/>
            <p:cNvSpPr/>
            <p:nvPr/>
          </p:nvSpPr>
          <p:spPr>
            <a:xfrm>
              <a:off x="1583725" y="4145131"/>
              <a:ext cx="323805" cy="472033"/>
            </a:xfrm>
            <a:custGeom>
              <a:rect b="b" l="l" r="r" t="t"/>
              <a:pathLst>
                <a:path extrusionOk="0" h="340204" w="233373">
                  <a:moveTo>
                    <a:pt x="158305" y="74297"/>
                  </a:moveTo>
                  <a:cubicBezTo>
                    <a:pt x="116008" y="31766"/>
                    <a:pt x="60087" y="5458"/>
                    <a:pt x="334" y="-19"/>
                  </a:cubicBezTo>
                  <a:lnTo>
                    <a:pt x="334" y="16163"/>
                  </a:lnTo>
                  <a:cubicBezTo>
                    <a:pt x="132969" y="29535"/>
                    <a:pt x="229644" y="147823"/>
                    <a:pt x="216262" y="280366"/>
                  </a:cubicBezTo>
                  <a:cubicBezTo>
                    <a:pt x="214197" y="300816"/>
                    <a:pt x="209525" y="320919"/>
                    <a:pt x="202360" y="340185"/>
                  </a:cubicBezTo>
                  <a:lnTo>
                    <a:pt x="219714" y="340185"/>
                  </a:lnTo>
                  <a:cubicBezTo>
                    <a:pt x="251697" y="247107"/>
                    <a:pt x="227873" y="143953"/>
                    <a:pt x="158305" y="7429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9" name="Google Shape;3349;g202bce14778_1_0"/>
            <p:cNvSpPr/>
            <p:nvPr/>
          </p:nvSpPr>
          <p:spPr>
            <a:xfrm>
              <a:off x="1844895" y="3941711"/>
              <a:ext cx="365631" cy="365375"/>
            </a:xfrm>
            <a:custGeom>
              <a:rect b="b" l="l" r="r" t="t"/>
              <a:pathLst>
                <a:path extrusionOk="0" h="263333" w="263518">
                  <a:moveTo>
                    <a:pt x="334" y="131646"/>
                  </a:moveTo>
                  <a:cubicBezTo>
                    <a:pt x="335" y="58929"/>
                    <a:pt x="59326" y="-20"/>
                    <a:pt x="132095" y="-19"/>
                  </a:cubicBezTo>
                  <a:cubicBezTo>
                    <a:pt x="204863" y="-18"/>
                    <a:pt x="263853" y="58932"/>
                    <a:pt x="263852" y="131649"/>
                  </a:cubicBezTo>
                  <a:cubicBezTo>
                    <a:pt x="263851" y="204367"/>
                    <a:pt x="204860" y="263315"/>
                    <a:pt x="132092" y="263315"/>
                  </a:cubicBezTo>
                  <a:cubicBezTo>
                    <a:pt x="97143" y="263314"/>
                    <a:pt x="63627" y="249439"/>
                    <a:pt x="38917" y="224742"/>
                  </a:cubicBezTo>
                  <a:cubicBezTo>
                    <a:pt x="14133" y="200102"/>
                    <a:pt x="241" y="166581"/>
                    <a:pt x="334" y="131646"/>
                  </a:cubicBezTo>
                  <a:close/>
                  <a:moveTo>
                    <a:pt x="255617" y="131646"/>
                  </a:moveTo>
                  <a:cubicBezTo>
                    <a:pt x="255628" y="63474"/>
                    <a:pt x="200334" y="8200"/>
                    <a:pt x="132114" y="8189"/>
                  </a:cubicBezTo>
                  <a:cubicBezTo>
                    <a:pt x="63894" y="8178"/>
                    <a:pt x="8581" y="63434"/>
                    <a:pt x="8570" y="131606"/>
                  </a:cubicBezTo>
                  <a:cubicBezTo>
                    <a:pt x="8559" y="199778"/>
                    <a:pt x="63853" y="255052"/>
                    <a:pt x="132073" y="255063"/>
                  </a:cubicBezTo>
                  <a:cubicBezTo>
                    <a:pt x="164836" y="255068"/>
                    <a:pt x="196259" y="242067"/>
                    <a:pt x="219428" y="218920"/>
                  </a:cubicBezTo>
                  <a:lnTo>
                    <a:pt x="219428" y="218920"/>
                  </a:lnTo>
                  <a:cubicBezTo>
                    <a:pt x="242679" y="195831"/>
                    <a:pt x="255711" y="164402"/>
                    <a:pt x="255617" y="131646"/>
                  </a:cubicBezTo>
                  <a:close/>
                  <a:moveTo>
                    <a:pt x="39022" y="131397"/>
                  </a:moveTo>
                  <a:cubicBezTo>
                    <a:pt x="39021" y="80153"/>
                    <a:pt x="80591" y="38611"/>
                    <a:pt x="131870" y="38610"/>
                  </a:cubicBezTo>
                  <a:cubicBezTo>
                    <a:pt x="148538" y="38609"/>
                    <a:pt x="164898" y="43092"/>
                    <a:pt x="179234" y="51588"/>
                  </a:cubicBezTo>
                  <a:lnTo>
                    <a:pt x="197236" y="62169"/>
                  </a:lnTo>
                  <a:lnTo>
                    <a:pt x="146800" y="112610"/>
                  </a:lnTo>
                  <a:lnTo>
                    <a:pt x="137799" y="110218"/>
                  </a:lnTo>
                  <a:cubicBezTo>
                    <a:pt x="126071" y="106968"/>
                    <a:pt x="113927" y="113835"/>
                    <a:pt x="110675" y="125554"/>
                  </a:cubicBezTo>
                  <a:cubicBezTo>
                    <a:pt x="109607" y="129404"/>
                    <a:pt x="109607" y="133473"/>
                    <a:pt x="110675" y="137323"/>
                  </a:cubicBezTo>
                  <a:lnTo>
                    <a:pt x="113068" y="146310"/>
                  </a:lnTo>
                  <a:lnTo>
                    <a:pt x="62609" y="196743"/>
                  </a:lnTo>
                  <a:lnTo>
                    <a:pt x="52003" y="178794"/>
                  </a:lnTo>
                  <a:cubicBezTo>
                    <a:pt x="43512" y="164439"/>
                    <a:pt x="39029" y="148071"/>
                    <a:pt x="39022" y="131397"/>
                  </a:cubicBezTo>
                  <a:close/>
                  <a:moveTo>
                    <a:pt x="183859" y="63876"/>
                  </a:moveTo>
                  <a:lnTo>
                    <a:pt x="175044" y="58690"/>
                  </a:lnTo>
                  <a:cubicBezTo>
                    <a:pt x="134823" y="34886"/>
                    <a:pt x="82908" y="48172"/>
                    <a:pt x="59087" y="88364"/>
                  </a:cubicBezTo>
                  <a:cubicBezTo>
                    <a:pt x="43327" y="114956"/>
                    <a:pt x="43336" y="148022"/>
                    <a:pt x="59111" y="174606"/>
                  </a:cubicBezTo>
                  <a:lnTo>
                    <a:pt x="64300" y="183392"/>
                  </a:lnTo>
                  <a:lnTo>
                    <a:pt x="103865" y="143846"/>
                  </a:lnTo>
                  <a:lnTo>
                    <a:pt x="102697" y="139449"/>
                  </a:lnTo>
                  <a:cubicBezTo>
                    <a:pt x="98269" y="123329"/>
                    <a:pt x="107756" y="106674"/>
                    <a:pt x="123888" y="102249"/>
                  </a:cubicBezTo>
                  <a:cubicBezTo>
                    <a:pt x="129131" y="100811"/>
                    <a:pt x="134666" y="100810"/>
                    <a:pt x="139910" y="102246"/>
                  </a:cubicBezTo>
                  <a:lnTo>
                    <a:pt x="144318" y="103414"/>
                  </a:lnTo>
                  <a:close/>
                  <a:moveTo>
                    <a:pt x="66968" y="201107"/>
                  </a:moveTo>
                  <a:lnTo>
                    <a:pt x="117436" y="150723"/>
                  </a:lnTo>
                  <a:lnTo>
                    <a:pt x="126405" y="153082"/>
                  </a:lnTo>
                  <a:cubicBezTo>
                    <a:pt x="138126" y="156363"/>
                    <a:pt x="150290" y="149527"/>
                    <a:pt x="153573" y="137814"/>
                  </a:cubicBezTo>
                  <a:cubicBezTo>
                    <a:pt x="154658" y="133943"/>
                    <a:pt x="154662" y="129850"/>
                    <a:pt x="153585" y="125977"/>
                  </a:cubicBezTo>
                  <a:lnTo>
                    <a:pt x="151216" y="116982"/>
                  </a:lnTo>
                  <a:lnTo>
                    <a:pt x="201659" y="66590"/>
                  </a:lnTo>
                  <a:lnTo>
                    <a:pt x="212248" y="84563"/>
                  </a:lnTo>
                  <a:cubicBezTo>
                    <a:pt x="238406" y="128661"/>
                    <a:pt x="223837" y="185600"/>
                    <a:pt x="179708" y="211739"/>
                  </a:cubicBezTo>
                  <a:cubicBezTo>
                    <a:pt x="150495" y="229043"/>
                    <a:pt x="114160" y="229036"/>
                    <a:pt x="84954" y="211720"/>
                  </a:cubicBezTo>
                  <a:close/>
                  <a:moveTo>
                    <a:pt x="119918" y="159903"/>
                  </a:moveTo>
                  <a:lnTo>
                    <a:pt x="80329" y="199416"/>
                  </a:lnTo>
                  <a:lnTo>
                    <a:pt x="89143" y="204618"/>
                  </a:lnTo>
                  <a:cubicBezTo>
                    <a:pt x="129338" y="228460"/>
                    <a:pt x="181264" y="215227"/>
                    <a:pt x="205123" y="175060"/>
                  </a:cubicBezTo>
                  <a:cubicBezTo>
                    <a:pt x="220924" y="148458"/>
                    <a:pt x="220931" y="115358"/>
                    <a:pt x="205141" y="88750"/>
                  </a:cubicBezTo>
                  <a:lnTo>
                    <a:pt x="199952" y="79957"/>
                  </a:lnTo>
                  <a:lnTo>
                    <a:pt x="160403" y="119463"/>
                  </a:lnTo>
                  <a:lnTo>
                    <a:pt x="161563" y="123868"/>
                  </a:lnTo>
                  <a:cubicBezTo>
                    <a:pt x="165987" y="139989"/>
                    <a:pt x="156496" y="156642"/>
                    <a:pt x="140363" y="161063"/>
                  </a:cubicBezTo>
                  <a:cubicBezTo>
                    <a:pt x="135109" y="162503"/>
                    <a:pt x="129563" y="162500"/>
                    <a:pt x="124309" y="1610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0" name="Google Shape;3350;g202bce14778_1_0"/>
            <p:cNvSpPr/>
            <p:nvPr/>
          </p:nvSpPr>
          <p:spPr>
            <a:xfrm>
              <a:off x="2639459" y="3724485"/>
              <a:ext cx="211108" cy="210961"/>
            </a:xfrm>
            <a:custGeom>
              <a:rect b="b" l="l" r="r" t="t"/>
              <a:pathLst>
                <a:path extrusionOk="0" h="152044" w="152150">
                  <a:moveTo>
                    <a:pt x="76407" y="152025"/>
                  </a:moveTo>
                  <a:cubicBezTo>
                    <a:pt x="34392" y="152024"/>
                    <a:pt x="333" y="117987"/>
                    <a:pt x="334" y="76001"/>
                  </a:cubicBezTo>
                  <a:cubicBezTo>
                    <a:pt x="335" y="34015"/>
                    <a:pt x="34396" y="-20"/>
                    <a:pt x="76411" y="-19"/>
                  </a:cubicBezTo>
                  <a:cubicBezTo>
                    <a:pt x="118427" y="-18"/>
                    <a:pt x="152486" y="34019"/>
                    <a:pt x="152485" y="76005"/>
                  </a:cubicBezTo>
                  <a:cubicBezTo>
                    <a:pt x="152484" y="96169"/>
                    <a:pt x="144467" y="115507"/>
                    <a:pt x="130197" y="129764"/>
                  </a:cubicBezTo>
                  <a:cubicBezTo>
                    <a:pt x="115961" y="144064"/>
                    <a:pt x="96592" y="152079"/>
                    <a:pt x="76407" y="152025"/>
                  </a:cubicBezTo>
                  <a:close/>
                  <a:moveTo>
                    <a:pt x="76407" y="4731"/>
                  </a:moveTo>
                  <a:cubicBezTo>
                    <a:pt x="37017" y="4724"/>
                    <a:pt x="5081" y="36629"/>
                    <a:pt x="5074" y="75991"/>
                  </a:cubicBezTo>
                  <a:cubicBezTo>
                    <a:pt x="5068" y="115353"/>
                    <a:pt x="36995" y="147267"/>
                    <a:pt x="76384" y="147273"/>
                  </a:cubicBezTo>
                  <a:cubicBezTo>
                    <a:pt x="115774" y="147279"/>
                    <a:pt x="147710" y="115375"/>
                    <a:pt x="147716" y="76013"/>
                  </a:cubicBezTo>
                  <a:cubicBezTo>
                    <a:pt x="147720" y="57110"/>
                    <a:pt x="140207" y="38980"/>
                    <a:pt x="126833" y="25612"/>
                  </a:cubicBezTo>
                  <a:lnTo>
                    <a:pt x="126833" y="25612"/>
                  </a:lnTo>
                  <a:cubicBezTo>
                    <a:pt x="113493" y="12196"/>
                    <a:pt x="95333" y="4676"/>
                    <a:pt x="76407" y="4731"/>
                  </a:cubicBezTo>
                  <a:close/>
                  <a:moveTo>
                    <a:pt x="76263" y="129703"/>
                  </a:moveTo>
                  <a:cubicBezTo>
                    <a:pt x="46654" y="129703"/>
                    <a:pt x="22652" y="105717"/>
                    <a:pt x="22651" y="76129"/>
                  </a:cubicBezTo>
                  <a:cubicBezTo>
                    <a:pt x="22651" y="66513"/>
                    <a:pt x="25241" y="57074"/>
                    <a:pt x="30150" y="48802"/>
                  </a:cubicBezTo>
                  <a:lnTo>
                    <a:pt x="36263" y="38416"/>
                  </a:lnTo>
                  <a:lnTo>
                    <a:pt x="65409" y="67516"/>
                  </a:lnTo>
                  <a:lnTo>
                    <a:pt x="64026" y="72711"/>
                  </a:lnTo>
                  <a:cubicBezTo>
                    <a:pt x="62148" y="79477"/>
                    <a:pt x="66115" y="86483"/>
                    <a:pt x="72886" y="88360"/>
                  </a:cubicBezTo>
                  <a:cubicBezTo>
                    <a:pt x="75111" y="88977"/>
                    <a:pt x="77462" y="88977"/>
                    <a:pt x="79687" y="88360"/>
                  </a:cubicBezTo>
                  <a:lnTo>
                    <a:pt x="84880" y="86979"/>
                  </a:lnTo>
                  <a:lnTo>
                    <a:pt x="114020" y="116094"/>
                  </a:lnTo>
                  <a:lnTo>
                    <a:pt x="103649" y="122213"/>
                  </a:lnTo>
                  <a:cubicBezTo>
                    <a:pt x="95355" y="127112"/>
                    <a:pt x="85898" y="129699"/>
                    <a:pt x="76263" y="129703"/>
                  </a:cubicBezTo>
                  <a:close/>
                  <a:moveTo>
                    <a:pt x="37250" y="46134"/>
                  </a:moveTo>
                  <a:lnTo>
                    <a:pt x="34254" y="51221"/>
                  </a:lnTo>
                  <a:cubicBezTo>
                    <a:pt x="20501" y="74428"/>
                    <a:pt x="28178" y="104382"/>
                    <a:pt x="51401" y="118126"/>
                  </a:cubicBezTo>
                  <a:cubicBezTo>
                    <a:pt x="66766" y="127218"/>
                    <a:pt x="85870" y="127213"/>
                    <a:pt x="101229" y="118112"/>
                  </a:cubicBezTo>
                  <a:lnTo>
                    <a:pt x="106306" y="115117"/>
                  </a:lnTo>
                  <a:lnTo>
                    <a:pt x="83456" y="92289"/>
                  </a:lnTo>
                  <a:lnTo>
                    <a:pt x="80915" y="92963"/>
                  </a:lnTo>
                  <a:cubicBezTo>
                    <a:pt x="71602" y="95519"/>
                    <a:pt x="61979" y="90045"/>
                    <a:pt x="59422" y="80738"/>
                  </a:cubicBezTo>
                  <a:cubicBezTo>
                    <a:pt x="58591" y="77712"/>
                    <a:pt x="58590" y="74519"/>
                    <a:pt x="59420" y="71492"/>
                  </a:cubicBezTo>
                  <a:lnTo>
                    <a:pt x="60095" y="68949"/>
                  </a:lnTo>
                  <a:close/>
                  <a:moveTo>
                    <a:pt x="116541" y="113579"/>
                  </a:moveTo>
                  <a:lnTo>
                    <a:pt x="87429" y="84459"/>
                  </a:lnTo>
                  <a:lnTo>
                    <a:pt x="88793" y="79285"/>
                  </a:lnTo>
                  <a:cubicBezTo>
                    <a:pt x="90688" y="72522"/>
                    <a:pt x="86739" y="65503"/>
                    <a:pt x="79971" y="63609"/>
                  </a:cubicBezTo>
                  <a:cubicBezTo>
                    <a:pt x="77735" y="62984"/>
                    <a:pt x="75370" y="62981"/>
                    <a:pt x="73132" y="63602"/>
                  </a:cubicBezTo>
                  <a:lnTo>
                    <a:pt x="67934" y="64969"/>
                  </a:lnTo>
                  <a:lnTo>
                    <a:pt x="38818" y="35864"/>
                  </a:lnTo>
                  <a:lnTo>
                    <a:pt x="49203" y="29754"/>
                  </a:lnTo>
                  <a:cubicBezTo>
                    <a:pt x="74683" y="14662"/>
                    <a:pt x="107582" y="23069"/>
                    <a:pt x="122684" y="48532"/>
                  </a:cubicBezTo>
                  <a:cubicBezTo>
                    <a:pt x="132681" y="65387"/>
                    <a:pt x="132677" y="86350"/>
                    <a:pt x="122673" y="103201"/>
                  </a:cubicBezTo>
                  <a:close/>
                  <a:moveTo>
                    <a:pt x="92733" y="83028"/>
                  </a:moveTo>
                  <a:lnTo>
                    <a:pt x="115564" y="105870"/>
                  </a:lnTo>
                  <a:lnTo>
                    <a:pt x="118569" y="100784"/>
                  </a:lnTo>
                  <a:cubicBezTo>
                    <a:pt x="132346" y="77592"/>
                    <a:pt x="124699" y="47632"/>
                    <a:pt x="101492" y="33865"/>
                  </a:cubicBezTo>
                  <a:cubicBezTo>
                    <a:pt x="86121" y="24748"/>
                    <a:pt x="66996" y="24744"/>
                    <a:pt x="51622" y="33855"/>
                  </a:cubicBezTo>
                  <a:lnTo>
                    <a:pt x="46541" y="36849"/>
                  </a:lnTo>
                  <a:lnTo>
                    <a:pt x="69368" y="59668"/>
                  </a:lnTo>
                  <a:lnTo>
                    <a:pt x="71913" y="58999"/>
                  </a:lnTo>
                  <a:cubicBezTo>
                    <a:pt x="81228" y="56446"/>
                    <a:pt x="90850" y="61923"/>
                    <a:pt x="93404" y="71231"/>
                  </a:cubicBezTo>
                  <a:cubicBezTo>
                    <a:pt x="94236" y="74263"/>
                    <a:pt x="94235" y="77463"/>
                    <a:pt x="93399" y="804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1" name="Google Shape;3351;g202bce14778_1_0"/>
            <p:cNvSpPr/>
            <p:nvPr/>
          </p:nvSpPr>
          <p:spPr>
            <a:xfrm>
              <a:off x="2905092" y="3835593"/>
              <a:ext cx="211" cy="781855"/>
            </a:xfrm>
            <a:custGeom>
              <a:rect b="b" l="l" r="r" t="t"/>
              <a:pathLst>
                <a:path extrusionOk="0" h="563499" w="152">
                  <a:moveTo>
                    <a:pt x="0" y="0"/>
                  </a:moveTo>
                  <a:lnTo>
                    <a:pt x="152" y="0"/>
                  </a:lnTo>
                  <a:lnTo>
                    <a:pt x="152" y="563499"/>
                  </a:lnTo>
                  <a:lnTo>
                    <a:pt x="0" y="56349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5" name="Shape 3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6" name="Google Shape;3356;g2db9380fdaa_0_0"/>
          <p:cNvPicPr preferRelativeResize="0"/>
          <p:nvPr/>
        </p:nvPicPr>
        <p:blipFill rotWithShape="1">
          <a:blip r:embed="rId3">
            <a:alphaModFix/>
          </a:blip>
          <a:srcRect b="0" l="0" r="30468" t="0"/>
          <a:stretch/>
        </p:blipFill>
        <p:spPr>
          <a:xfrm>
            <a:off x="6969254" y="3271900"/>
            <a:ext cx="1951073" cy="1871601"/>
          </a:xfrm>
          <a:prstGeom prst="rect">
            <a:avLst/>
          </a:prstGeom>
          <a:noFill/>
          <a:ln>
            <a:noFill/>
          </a:ln>
        </p:spPr>
      </p:pic>
      <p:sp>
        <p:nvSpPr>
          <p:cNvPr id="3357" name="Google Shape;3357;g2db9380fdaa_0_0"/>
          <p:cNvSpPr txBox="1"/>
          <p:nvPr>
            <p:ph type="title"/>
          </p:nvPr>
        </p:nvSpPr>
        <p:spPr>
          <a:xfrm>
            <a:off x="3301057" y="2621500"/>
            <a:ext cx="47538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"/>
              <a:t>Conclusione</a:t>
            </a:r>
            <a:endParaRPr/>
          </a:p>
        </p:txBody>
      </p:sp>
      <p:sp>
        <p:nvSpPr>
          <p:cNvPr id="3358" name="Google Shape;3358;g2db9380fdaa_0_0"/>
          <p:cNvSpPr txBox="1"/>
          <p:nvPr>
            <p:ph idx="2" type="title"/>
          </p:nvPr>
        </p:nvSpPr>
        <p:spPr>
          <a:xfrm>
            <a:off x="6801626" y="1680200"/>
            <a:ext cx="1253100" cy="912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/>
              <a:t>05</a:t>
            </a:r>
            <a:endParaRPr/>
          </a:p>
        </p:txBody>
      </p:sp>
      <p:grpSp>
        <p:nvGrpSpPr>
          <p:cNvPr id="3359" name="Google Shape;3359;g2db9380fdaa_0_0"/>
          <p:cNvGrpSpPr/>
          <p:nvPr/>
        </p:nvGrpSpPr>
        <p:grpSpPr>
          <a:xfrm>
            <a:off x="4" y="1998208"/>
            <a:ext cx="1399759" cy="2618837"/>
            <a:chOff x="4" y="1998208"/>
            <a:chExt cx="1399759" cy="2618837"/>
          </a:xfrm>
        </p:grpSpPr>
        <p:sp>
          <p:nvSpPr>
            <p:cNvPr id="3360" name="Google Shape;3360;g2db9380fdaa_0_0"/>
            <p:cNvSpPr/>
            <p:nvPr/>
          </p:nvSpPr>
          <p:spPr>
            <a:xfrm>
              <a:off x="4" y="1998208"/>
              <a:ext cx="1399047" cy="2617668"/>
            </a:xfrm>
            <a:custGeom>
              <a:rect b="b" l="l" r="r" t="t"/>
              <a:pathLst>
                <a:path extrusionOk="0" h="1783760" w="953354">
                  <a:moveTo>
                    <a:pt x="0" y="0"/>
                  </a:moveTo>
                  <a:lnTo>
                    <a:pt x="953354" y="0"/>
                  </a:lnTo>
                  <a:lnTo>
                    <a:pt x="953354" y="1783760"/>
                  </a:lnTo>
                  <a:lnTo>
                    <a:pt x="0" y="17837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361" name="Google Shape;3361;g2db9380fdaa_0_0"/>
            <p:cNvGrpSpPr/>
            <p:nvPr/>
          </p:nvGrpSpPr>
          <p:grpSpPr>
            <a:xfrm>
              <a:off x="66836" y="2055103"/>
              <a:ext cx="973503" cy="737765"/>
              <a:chOff x="3853857" y="2757216"/>
              <a:chExt cx="663059" cy="502496"/>
            </a:xfrm>
          </p:grpSpPr>
          <p:sp>
            <p:nvSpPr>
              <p:cNvPr id="3362" name="Google Shape;3362;g2db9380fdaa_0_0"/>
              <p:cNvSpPr/>
              <p:nvPr/>
            </p:nvSpPr>
            <p:spPr>
              <a:xfrm>
                <a:off x="4388237" y="2770504"/>
                <a:ext cx="128679" cy="329110"/>
              </a:xfrm>
              <a:custGeom>
                <a:rect b="b" l="l" r="r" t="t"/>
                <a:pathLst>
                  <a:path extrusionOk="0" h="329110" w="128679">
                    <a:moveTo>
                      <a:pt x="129013" y="17805"/>
                    </a:moveTo>
                    <a:lnTo>
                      <a:pt x="129013" y="311267"/>
                    </a:lnTo>
                    <a:cubicBezTo>
                      <a:pt x="129029" y="321095"/>
                      <a:pt x="121069" y="329075"/>
                      <a:pt x="111234" y="329091"/>
                    </a:cubicBezTo>
                    <a:cubicBezTo>
                      <a:pt x="111214" y="329091"/>
                      <a:pt x="111195" y="329091"/>
                      <a:pt x="111176" y="329091"/>
                    </a:cubicBezTo>
                    <a:lnTo>
                      <a:pt x="334" y="329091"/>
                    </a:lnTo>
                    <a:lnTo>
                      <a:pt x="334" y="-19"/>
                    </a:lnTo>
                    <a:lnTo>
                      <a:pt x="111176" y="-19"/>
                    </a:lnTo>
                    <a:cubicBezTo>
                      <a:pt x="121022" y="-7"/>
                      <a:pt x="129001" y="7966"/>
                      <a:pt x="129013" y="17805"/>
                    </a:cubicBezTo>
                    <a:close/>
                    <a:moveTo>
                      <a:pt x="120094" y="311267"/>
                    </a:moveTo>
                    <a:lnTo>
                      <a:pt x="120094" y="17805"/>
                    </a:lnTo>
                    <a:cubicBezTo>
                      <a:pt x="120074" y="12892"/>
                      <a:pt x="116093" y="8914"/>
                      <a:pt x="111176" y="8893"/>
                    </a:cubicBezTo>
                    <a:lnTo>
                      <a:pt x="9252" y="8893"/>
                    </a:lnTo>
                    <a:lnTo>
                      <a:pt x="9252" y="320179"/>
                    </a:lnTo>
                    <a:lnTo>
                      <a:pt x="111176" y="320179"/>
                    </a:lnTo>
                    <a:cubicBezTo>
                      <a:pt x="116094" y="320187"/>
                      <a:pt x="120087" y="316209"/>
                      <a:pt x="120094" y="311294"/>
                    </a:cubicBezTo>
                    <a:cubicBezTo>
                      <a:pt x="120094" y="311285"/>
                      <a:pt x="120094" y="311276"/>
                      <a:pt x="120094" y="31126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3" name="Google Shape;3363;g2db9380fdaa_0_0"/>
              <p:cNvSpPr/>
              <p:nvPr/>
            </p:nvSpPr>
            <p:spPr>
              <a:xfrm>
                <a:off x="3880611" y="3104388"/>
                <a:ext cx="609629" cy="155324"/>
              </a:xfrm>
              <a:custGeom>
                <a:rect b="b" l="l" r="r" t="t"/>
                <a:pathLst>
                  <a:path extrusionOk="0" h="155324" w="609629">
                    <a:moveTo>
                      <a:pt x="609963" y="-19"/>
                    </a:moveTo>
                    <a:lnTo>
                      <a:pt x="609963" y="155305"/>
                    </a:lnTo>
                    <a:lnTo>
                      <a:pt x="495697" y="155305"/>
                    </a:lnTo>
                    <a:lnTo>
                      <a:pt x="468942" y="88624"/>
                    </a:lnTo>
                    <a:lnTo>
                      <a:pt x="208003" y="88624"/>
                    </a:lnTo>
                    <a:lnTo>
                      <a:pt x="181328" y="155305"/>
                    </a:lnTo>
                    <a:lnTo>
                      <a:pt x="334" y="155305"/>
                    </a:lnTo>
                    <a:lnTo>
                      <a:pt x="334" y="-19"/>
                    </a:lnTo>
                    <a:lnTo>
                      <a:pt x="170976" y="-19"/>
                    </a:lnTo>
                    <a:lnTo>
                      <a:pt x="172250" y="2209"/>
                    </a:lnTo>
                    <a:cubicBezTo>
                      <a:pt x="176318" y="9076"/>
                      <a:pt x="183694" y="13305"/>
                      <a:pt x="191679" y="13350"/>
                    </a:cubicBezTo>
                    <a:lnTo>
                      <a:pt x="485346" y="13350"/>
                    </a:lnTo>
                    <a:cubicBezTo>
                      <a:pt x="493315" y="13323"/>
                      <a:pt x="500675" y="9085"/>
                      <a:pt x="504695" y="2209"/>
                    </a:cubicBezTo>
                    <a:lnTo>
                      <a:pt x="506050" y="-19"/>
                    </a:lnTo>
                    <a:close/>
                    <a:moveTo>
                      <a:pt x="601045" y="146393"/>
                    </a:moveTo>
                    <a:lnTo>
                      <a:pt x="601045" y="8893"/>
                    </a:lnTo>
                    <a:lnTo>
                      <a:pt x="510986" y="8893"/>
                    </a:lnTo>
                    <a:cubicBezTo>
                      <a:pt x="505146" y="17277"/>
                      <a:pt x="495568" y="22271"/>
                      <a:pt x="485346" y="22262"/>
                    </a:cubicBezTo>
                    <a:lnTo>
                      <a:pt x="191679" y="22262"/>
                    </a:lnTo>
                    <a:cubicBezTo>
                      <a:pt x="181448" y="22307"/>
                      <a:pt x="171854" y="17305"/>
                      <a:pt x="166039" y="8893"/>
                    </a:cubicBezTo>
                    <a:lnTo>
                      <a:pt x="9252" y="8893"/>
                    </a:lnTo>
                    <a:lnTo>
                      <a:pt x="9252" y="146393"/>
                    </a:lnTo>
                    <a:lnTo>
                      <a:pt x="175276" y="146393"/>
                    </a:lnTo>
                    <a:lnTo>
                      <a:pt x="201952" y="79632"/>
                    </a:lnTo>
                    <a:lnTo>
                      <a:pt x="474994" y="79632"/>
                    </a:lnTo>
                    <a:lnTo>
                      <a:pt x="501749" y="14639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4" name="Google Shape;3364;g2db9380fdaa_0_0"/>
              <p:cNvSpPr/>
              <p:nvPr/>
            </p:nvSpPr>
            <p:spPr>
              <a:xfrm>
                <a:off x="4054120" y="2757216"/>
                <a:ext cx="329340" cy="355765"/>
              </a:xfrm>
              <a:custGeom>
                <a:rect b="b" l="l" r="r" t="t"/>
                <a:pathLst>
                  <a:path extrusionOk="0" h="355765" w="329340">
                    <a:moveTo>
                      <a:pt x="329674" y="17726"/>
                    </a:moveTo>
                    <a:lnTo>
                      <a:pt x="329674" y="337922"/>
                    </a:lnTo>
                    <a:cubicBezTo>
                      <a:pt x="329634" y="347750"/>
                      <a:pt x="321672" y="355706"/>
                      <a:pt x="311838" y="355747"/>
                    </a:cubicBezTo>
                    <a:lnTo>
                      <a:pt x="18170" y="355747"/>
                    </a:lnTo>
                    <a:cubicBezTo>
                      <a:pt x="8325" y="355735"/>
                      <a:pt x="346" y="347761"/>
                      <a:pt x="334" y="337922"/>
                    </a:cubicBezTo>
                    <a:lnTo>
                      <a:pt x="334" y="17726"/>
                    </a:lnTo>
                    <a:cubicBezTo>
                      <a:pt x="352" y="7907"/>
                      <a:pt x="8333" y="-38"/>
                      <a:pt x="18159" y="-19"/>
                    </a:cubicBezTo>
                    <a:cubicBezTo>
                      <a:pt x="18163" y="-19"/>
                      <a:pt x="18167" y="-19"/>
                      <a:pt x="18170" y="-19"/>
                    </a:cubicBezTo>
                    <a:lnTo>
                      <a:pt x="311838" y="-19"/>
                    </a:lnTo>
                    <a:cubicBezTo>
                      <a:pt x="321656" y="-16"/>
                      <a:pt x="329628" y="7914"/>
                      <a:pt x="329674" y="17726"/>
                    </a:cubicBezTo>
                    <a:close/>
                    <a:moveTo>
                      <a:pt x="320756" y="337922"/>
                    </a:moveTo>
                    <a:lnTo>
                      <a:pt x="320756" y="17726"/>
                    </a:lnTo>
                    <a:cubicBezTo>
                      <a:pt x="320701" y="12839"/>
                      <a:pt x="316728" y="8904"/>
                      <a:pt x="311838" y="8893"/>
                    </a:cubicBezTo>
                    <a:lnTo>
                      <a:pt x="18170" y="8893"/>
                    </a:lnTo>
                    <a:cubicBezTo>
                      <a:pt x="13269" y="8876"/>
                      <a:pt x="9279" y="12827"/>
                      <a:pt x="9252" y="17725"/>
                    </a:cubicBezTo>
                    <a:lnTo>
                      <a:pt x="9252" y="337922"/>
                    </a:lnTo>
                    <a:cubicBezTo>
                      <a:pt x="9279" y="342821"/>
                      <a:pt x="13269" y="346772"/>
                      <a:pt x="18170" y="346755"/>
                    </a:cubicBezTo>
                    <a:lnTo>
                      <a:pt x="311838" y="346755"/>
                    </a:lnTo>
                    <a:cubicBezTo>
                      <a:pt x="316728" y="346744"/>
                      <a:pt x="320701" y="342809"/>
                      <a:pt x="320756" y="33792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5" name="Google Shape;3365;g2db9380fdaa_0_0"/>
              <p:cNvSpPr/>
              <p:nvPr/>
            </p:nvSpPr>
            <p:spPr>
              <a:xfrm>
                <a:off x="4321111" y="2997286"/>
                <a:ext cx="22295" cy="62303"/>
              </a:xfrm>
              <a:custGeom>
                <a:rect b="b" l="l" r="r" t="t"/>
                <a:pathLst>
                  <a:path extrusionOk="0" h="62303" w="22295">
                    <a:moveTo>
                      <a:pt x="22629" y="11121"/>
                    </a:moveTo>
                    <a:lnTo>
                      <a:pt x="22629" y="51145"/>
                    </a:lnTo>
                    <a:cubicBezTo>
                      <a:pt x="22629" y="57297"/>
                      <a:pt x="17638" y="62285"/>
                      <a:pt x="11481" y="62285"/>
                    </a:cubicBezTo>
                    <a:cubicBezTo>
                      <a:pt x="5325" y="62285"/>
                      <a:pt x="334" y="57297"/>
                      <a:pt x="334" y="51145"/>
                    </a:cubicBezTo>
                    <a:lnTo>
                      <a:pt x="334" y="11121"/>
                    </a:lnTo>
                    <a:cubicBezTo>
                      <a:pt x="334" y="4968"/>
                      <a:pt x="5325" y="-19"/>
                      <a:pt x="11481" y="-19"/>
                    </a:cubicBezTo>
                    <a:cubicBezTo>
                      <a:pt x="17638" y="-19"/>
                      <a:pt x="22629" y="4968"/>
                      <a:pt x="22629" y="11121"/>
                    </a:cubicBezTo>
                    <a:close/>
                    <a:moveTo>
                      <a:pt x="13712" y="51145"/>
                    </a:moveTo>
                    <a:lnTo>
                      <a:pt x="13712" y="11121"/>
                    </a:lnTo>
                    <a:cubicBezTo>
                      <a:pt x="13679" y="9917"/>
                      <a:pt x="12687" y="8961"/>
                      <a:pt x="11482" y="8972"/>
                    </a:cubicBezTo>
                    <a:cubicBezTo>
                      <a:pt x="10290" y="8933"/>
                      <a:pt x="9292" y="9867"/>
                      <a:pt x="9253" y="11059"/>
                    </a:cubicBezTo>
                    <a:cubicBezTo>
                      <a:pt x="9252" y="11079"/>
                      <a:pt x="9252" y="11100"/>
                      <a:pt x="9252" y="11121"/>
                    </a:cubicBezTo>
                    <a:lnTo>
                      <a:pt x="9252" y="51145"/>
                    </a:lnTo>
                    <a:cubicBezTo>
                      <a:pt x="9250" y="52374"/>
                      <a:pt x="10245" y="53371"/>
                      <a:pt x="11474" y="53373"/>
                    </a:cubicBezTo>
                    <a:cubicBezTo>
                      <a:pt x="11477" y="53373"/>
                      <a:pt x="11479" y="53373"/>
                      <a:pt x="11482" y="53373"/>
                    </a:cubicBezTo>
                    <a:cubicBezTo>
                      <a:pt x="12702" y="53347"/>
                      <a:pt x="13685" y="52365"/>
                      <a:pt x="13712" y="511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6" name="Google Shape;3366;g2db9380fdaa_0_0"/>
              <p:cNvSpPr/>
              <p:nvPr/>
            </p:nvSpPr>
            <p:spPr>
              <a:xfrm>
                <a:off x="4094173" y="2810530"/>
                <a:ext cx="249233" cy="142353"/>
              </a:xfrm>
              <a:custGeom>
                <a:rect b="b" l="l" r="r" t="t"/>
                <a:pathLst>
                  <a:path extrusionOk="0" h="142353" w="249233">
                    <a:moveTo>
                      <a:pt x="249567" y="17804"/>
                    </a:moveTo>
                    <a:lnTo>
                      <a:pt x="249567" y="124511"/>
                    </a:lnTo>
                    <a:cubicBezTo>
                      <a:pt x="249555" y="134350"/>
                      <a:pt x="241577" y="142322"/>
                      <a:pt x="231731" y="142334"/>
                    </a:cubicBezTo>
                    <a:lnTo>
                      <a:pt x="18169" y="142334"/>
                    </a:lnTo>
                    <a:cubicBezTo>
                      <a:pt x="8335" y="142351"/>
                      <a:pt x="350" y="134397"/>
                      <a:pt x="334" y="124570"/>
                    </a:cubicBezTo>
                    <a:cubicBezTo>
                      <a:pt x="334" y="124550"/>
                      <a:pt x="334" y="124531"/>
                      <a:pt x="334" y="124511"/>
                    </a:cubicBezTo>
                    <a:lnTo>
                      <a:pt x="334" y="17804"/>
                    </a:lnTo>
                    <a:cubicBezTo>
                      <a:pt x="345" y="7965"/>
                      <a:pt x="8324" y="-7"/>
                      <a:pt x="18169" y="-19"/>
                    </a:cubicBezTo>
                    <a:lnTo>
                      <a:pt x="231732" y="-19"/>
                    </a:lnTo>
                    <a:cubicBezTo>
                      <a:pt x="241565" y="21"/>
                      <a:pt x="249527" y="7977"/>
                      <a:pt x="249567" y="17804"/>
                    </a:cubicBezTo>
                    <a:close/>
                    <a:moveTo>
                      <a:pt x="240650" y="124511"/>
                    </a:moveTo>
                    <a:lnTo>
                      <a:pt x="240650" y="17804"/>
                    </a:lnTo>
                    <a:cubicBezTo>
                      <a:pt x="240629" y="12891"/>
                      <a:pt x="236648" y="8912"/>
                      <a:pt x="231731" y="8892"/>
                    </a:cubicBezTo>
                    <a:lnTo>
                      <a:pt x="18169" y="8892"/>
                    </a:lnTo>
                    <a:cubicBezTo>
                      <a:pt x="13252" y="8912"/>
                      <a:pt x="9271" y="12891"/>
                      <a:pt x="9251" y="17804"/>
                    </a:cubicBezTo>
                    <a:lnTo>
                      <a:pt x="9251" y="124511"/>
                    </a:lnTo>
                    <a:cubicBezTo>
                      <a:pt x="9243" y="129425"/>
                      <a:pt x="13224" y="133415"/>
                      <a:pt x="18141" y="133422"/>
                    </a:cubicBezTo>
                    <a:cubicBezTo>
                      <a:pt x="18150" y="133422"/>
                      <a:pt x="18160" y="133422"/>
                      <a:pt x="18169" y="133422"/>
                    </a:cubicBezTo>
                    <a:lnTo>
                      <a:pt x="231732" y="133422"/>
                    </a:lnTo>
                    <a:cubicBezTo>
                      <a:pt x="236649" y="133430"/>
                      <a:pt x="240642" y="129453"/>
                      <a:pt x="240650" y="124539"/>
                    </a:cubicBezTo>
                    <a:cubicBezTo>
                      <a:pt x="240650" y="124530"/>
                      <a:pt x="240650" y="124520"/>
                      <a:pt x="240650" y="12451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7" name="Google Shape;3367;g2db9380fdaa_0_0"/>
              <p:cNvSpPr/>
              <p:nvPr/>
            </p:nvSpPr>
            <p:spPr>
              <a:xfrm>
                <a:off x="4094173" y="2997286"/>
                <a:ext cx="22295" cy="62303"/>
              </a:xfrm>
              <a:custGeom>
                <a:rect b="b" l="l" r="r" t="t"/>
                <a:pathLst>
                  <a:path extrusionOk="0" h="62303" w="22295">
                    <a:moveTo>
                      <a:pt x="22629" y="11121"/>
                    </a:moveTo>
                    <a:lnTo>
                      <a:pt x="22629" y="51145"/>
                    </a:lnTo>
                    <a:cubicBezTo>
                      <a:pt x="22629" y="57297"/>
                      <a:pt x="17638" y="62285"/>
                      <a:pt x="11481" y="62285"/>
                    </a:cubicBezTo>
                    <a:cubicBezTo>
                      <a:pt x="5325" y="62285"/>
                      <a:pt x="334" y="57297"/>
                      <a:pt x="334" y="51145"/>
                    </a:cubicBezTo>
                    <a:lnTo>
                      <a:pt x="334" y="11121"/>
                    </a:lnTo>
                    <a:cubicBezTo>
                      <a:pt x="334" y="4968"/>
                      <a:pt x="5325" y="-19"/>
                      <a:pt x="11481" y="-19"/>
                    </a:cubicBezTo>
                    <a:cubicBezTo>
                      <a:pt x="17638" y="-19"/>
                      <a:pt x="22629" y="4968"/>
                      <a:pt x="22629" y="11121"/>
                    </a:cubicBezTo>
                    <a:close/>
                    <a:moveTo>
                      <a:pt x="13711" y="51145"/>
                    </a:moveTo>
                    <a:lnTo>
                      <a:pt x="13711" y="11121"/>
                    </a:lnTo>
                    <a:cubicBezTo>
                      <a:pt x="13666" y="9890"/>
                      <a:pt x="12632" y="8928"/>
                      <a:pt x="11401" y="8973"/>
                    </a:cubicBezTo>
                    <a:cubicBezTo>
                      <a:pt x="10231" y="9015"/>
                      <a:pt x="9293" y="9952"/>
                      <a:pt x="9251" y="11121"/>
                    </a:cubicBezTo>
                    <a:lnTo>
                      <a:pt x="9251" y="51145"/>
                    </a:lnTo>
                    <a:cubicBezTo>
                      <a:pt x="9251" y="52376"/>
                      <a:pt x="10249" y="53373"/>
                      <a:pt x="11481" y="53373"/>
                    </a:cubicBezTo>
                    <a:cubicBezTo>
                      <a:pt x="12712" y="53373"/>
                      <a:pt x="13711" y="52376"/>
                      <a:pt x="13711" y="511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8" name="Google Shape;3368;g2db9380fdaa_0_0"/>
              <p:cNvSpPr/>
              <p:nvPr/>
            </p:nvSpPr>
            <p:spPr>
              <a:xfrm>
                <a:off x="3853857" y="2770504"/>
                <a:ext cx="195485" cy="329110"/>
              </a:xfrm>
              <a:custGeom>
                <a:rect b="b" l="l" r="r" t="t"/>
                <a:pathLst>
                  <a:path extrusionOk="0" h="329110" w="195485">
                    <a:moveTo>
                      <a:pt x="195819" y="-19"/>
                    </a:moveTo>
                    <a:lnTo>
                      <a:pt x="195819" y="329091"/>
                    </a:lnTo>
                    <a:lnTo>
                      <a:pt x="18169" y="329091"/>
                    </a:lnTo>
                    <a:cubicBezTo>
                      <a:pt x="8324" y="329079"/>
                      <a:pt x="345" y="321106"/>
                      <a:pt x="334" y="311267"/>
                    </a:cubicBezTo>
                    <a:lnTo>
                      <a:pt x="334" y="17805"/>
                    </a:lnTo>
                    <a:cubicBezTo>
                      <a:pt x="373" y="7978"/>
                      <a:pt x="8335" y="21"/>
                      <a:pt x="18169" y="-19"/>
                    </a:cubicBezTo>
                    <a:close/>
                    <a:moveTo>
                      <a:pt x="186901" y="320179"/>
                    </a:moveTo>
                    <a:lnTo>
                      <a:pt x="186901" y="8893"/>
                    </a:lnTo>
                    <a:lnTo>
                      <a:pt x="18169" y="8893"/>
                    </a:lnTo>
                    <a:cubicBezTo>
                      <a:pt x="13264" y="8942"/>
                      <a:pt x="9300" y="12903"/>
                      <a:pt x="9251" y="17805"/>
                    </a:cubicBezTo>
                    <a:lnTo>
                      <a:pt x="9251" y="311267"/>
                    </a:lnTo>
                    <a:cubicBezTo>
                      <a:pt x="9271" y="316181"/>
                      <a:pt x="13252" y="320159"/>
                      <a:pt x="18169" y="32017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9" name="Google Shape;3369;g2db9380fdaa_0_0"/>
              <p:cNvSpPr/>
              <p:nvPr/>
            </p:nvSpPr>
            <p:spPr>
              <a:xfrm>
                <a:off x="3960622" y="3006436"/>
                <a:ext cx="66583" cy="66536"/>
              </a:xfrm>
              <a:custGeom>
                <a:rect b="b" l="l" r="r" t="t"/>
                <a:pathLst>
                  <a:path extrusionOk="0" h="66536" w="66583">
                    <a:moveTo>
                      <a:pt x="66918" y="-19"/>
                    </a:moveTo>
                    <a:lnTo>
                      <a:pt x="59591" y="22022"/>
                    </a:lnTo>
                    <a:cubicBezTo>
                      <a:pt x="66982" y="37538"/>
                      <a:pt x="60387" y="56104"/>
                      <a:pt x="44860" y="63489"/>
                    </a:cubicBezTo>
                    <a:cubicBezTo>
                      <a:pt x="29333" y="70875"/>
                      <a:pt x="10755" y="64284"/>
                      <a:pt x="3364" y="48768"/>
                    </a:cubicBezTo>
                    <a:cubicBezTo>
                      <a:pt x="-4027" y="33252"/>
                      <a:pt x="2568" y="14687"/>
                      <a:pt x="18095" y="7301"/>
                    </a:cubicBezTo>
                    <a:cubicBezTo>
                      <a:pt x="26562" y="3274"/>
                      <a:pt x="36394" y="3274"/>
                      <a:pt x="44860" y="7301"/>
                    </a:cubicBezTo>
                    <a:close/>
                    <a:moveTo>
                      <a:pt x="49877" y="22819"/>
                    </a:moveTo>
                    <a:lnTo>
                      <a:pt x="52823" y="14066"/>
                    </a:lnTo>
                    <a:lnTo>
                      <a:pt x="44064" y="17010"/>
                    </a:lnTo>
                    <a:lnTo>
                      <a:pt x="42312" y="16054"/>
                    </a:lnTo>
                    <a:cubicBezTo>
                      <a:pt x="33670" y="11171"/>
                      <a:pt x="22832" y="12635"/>
                      <a:pt x="15797" y="19634"/>
                    </a:cubicBezTo>
                    <a:cubicBezTo>
                      <a:pt x="7123" y="28326"/>
                      <a:pt x="7144" y="42398"/>
                      <a:pt x="15842" y="51065"/>
                    </a:cubicBezTo>
                    <a:cubicBezTo>
                      <a:pt x="24522" y="59715"/>
                      <a:pt x="38569" y="59715"/>
                      <a:pt x="47249" y="51066"/>
                    </a:cubicBezTo>
                    <a:cubicBezTo>
                      <a:pt x="54246" y="44031"/>
                      <a:pt x="55710" y="33206"/>
                      <a:pt x="50832" y="245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0" name="Google Shape;3370;g2db9380fdaa_0_0"/>
              <p:cNvSpPr/>
              <p:nvPr/>
            </p:nvSpPr>
            <p:spPr>
              <a:xfrm>
                <a:off x="3920585" y="3124202"/>
                <a:ext cx="102400" cy="22279"/>
              </a:xfrm>
              <a:custGeom>
                <a:rect b="b" l="l" r="r" t="t"/>
                <a:pathLst>
                  <a:path extrusionOk="0" h="22279" w="102400">
                    <a:moveTo>
                      <a:pt x="91586" y="-19"/>
                    </a:moveTo>
                    <a:cubicBezTo>
                      <a:pt x="97743" y="-19"/>
                      <a:pt x="102734" y="4968"/>
                      <a:pt x="102734" y="11121"/>
                    </a:cubicBezTo>
                    <a:cubicBezTo>
                      <a:pt x="102734" y="17273"/>
                      <a:pt x="97743" y="22261"/>
                      <a:pt x="91586" y="22261"/>
                    </a:cubicBezTo>
                    <a:lnTo>
                      <a:pt x="11481" y="22261"/>
                    </a:lnTo>
                    <a:cubicBezTo>
                      <a:pt x="5325" y="22261"/>
                      <a:pt x="334" y="17273"/>
                      <a:pt x="334" y="11121"/>
                    </a:cubicBezTo>
                    <a:cubicBezTo>
                      <a:pt x="334" y="4968"/>
                      <a:pt x="5325" y="-19"/>
                      <a:pt x="11481" y="-19"/>
                    </a:cubicBezTo>
                    <a:close/>
                    <a:moveTo>
                      <a:pt x="93816" y="11120"/>
                    </a:moveTo>
                    <a:cubicBezTo>
                      <a:pt x="93818" y="9892"/>
                      <a:pt x="92824" y="8895"/>
                      <a:pt x="91595" y="8893"/>
                    </a:cubicBezTo>
                    <a:cubicBezTo>
                      <a:pt x="91592" y="8893"/>
                      <a:pt x="91589" y="8893"/>
                      <a:pt x="91586" y="8893"/>
                    </a:cubicBezTo>
                    <a:lnTo>
                      <a:pt x="11481" y="8893"/>
                    </a:lnTo>
                    <a:cubicBezTo>
                      <a:pt x="10277" y="8926"/>
                      <a:pt x="9320" y="9916"/>
                      <a:pt x="9331" y="11120"/>
                    </a:cubicBezTo>
                    <a:cubicBezTo>
                      <a:pt x="9293" y="12312"/>
                      <a:pt x="10229" y="13309"/>
                      <a:pt x="11421" y="13348"/>
                    </a:cubicBezTo>
                    <a:cubicBezTo>
                      <a:pt x="11441" y="13348"/>
                      <a:pt x="11461" y="13349"/>
                      <a:pt x="11481" y="13349"/>
                    </a:cubicBezTo>
                    <a:lnTo>
                      <a:pt x="91586" y="13348"/>
                    </a:lnTo>
                    <a:cubicBezTo>
                      <a:pt x="92788" y="13378"/>
                      <a:pt x="93787" y="12428"/>
                      <a:pt x="93816" y="11227"/>
                    </a:cubicBezTo>
                    <a:cubicBezTo>
                      <a:pt x="93817" y="11192"/>
                      <a:pt x="93817" y="11156"/>
                      <a:pt x="93816" y="111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1" name="Google Shape;3371;g2db9380fdaa_0_0"/>
              <p:cNvSpPr/>
              <p:nvPr/>
            </p:nvSpPr>
            <p:spPr>
              <a:xfrm>
                <a:off x="3920576" y="3150938"/>
                <a:ext cx="102416" cy="22200"/>
              </a:xfrm>
              <a:custGeom>
                <a:rect b="b" l="l" r="r" t="t"/>
                <a:pathLst>
                  <a:path extrusionOk="0" h="22200" w="102416">
                    <a:moveTo>
                      <a:pt x="91595" y="-19"/>
                    </a:moveTo>
                    <a:cubicBezTo>
                      <a:pt x="97729" y="-45"/>
                      <a:pt x="102724" y="4903"/>
                      <a:pt x="102750" y="11033"/>
                    </a:cubicBezTo>
                    <a:cubicBezTo>
                      <a:pt x="102777" y="17164"/>
                      <a:pt x="97825" y="22155"/>
                      <a:pt x="91690" y="22181"/>
                    </a:cubicBezTo>
                    <a:cubicBezTo>
                      <a:pt x="91659" y="22181"/>
                      <a:pt x="91627" y="22181"/>
                      <a:pt x="91595" y="22181"/>
                    </a:cubicBezTo>
                    <a:lnTo>
                      <a:pt x="11490" y="22181"/>
                    </a:lnTo>
                    <a:cubicBezTo>
                      <a:pt x="5355" y="22208"/>
                      <a:pt x="360" y="17260"/>
                      <a:pt x="334" y="11129"/>
                    </a:cubicBezTo>
                    <a:cubicBezTo>
                      <a:pt x="307" y="4999"/>
                      <a:pt x="5259" y="8"/>
                      <a:pt x="11394" y="-19"/>
                    </a:cubicBezTo>
                    <a:cubicBezTo>
                      <a:pt x="11426" y="-19"/>
                      <a:pt x="11458" y="-19"/>
                      <a:pt x="11490" y="-19"/>
                    </a:cubicBezTo>
                    <a:close/>
                    <a:moveTo>
                      <a:pt x="93824" y="11121"/>
                    </a:moveTo>
                    <a:cubicBezTo>
                      <a:pt x="93854" y="9919"/>
                      <a:pt x="92903" y="8922"/>
                      <a:pt x="91701" y="8892"/>
                    </a:cubicBezTo>
                    <a:cubicBezTo>
                      <a:pt x="91665" y="8891"/>
                      <a:pt x="91630" y="8891"/>
                      <a:pt x="91595" y="8892"/>
                    </a:cubicBezTo>
                    <a:lnTo>
                      <a:pt x="11490" y="8892"/>
                    </a:lnTo>
                    <a:cubicBezTo>
                      <a:pt x="10280" y="8913"/>
                      <a:pt x="9316" y="9909"/>
                      <a:pt x="9336" y="11118"/>
                    </a:cubicBezTo>
                    <a:cubicBezTo>
                      <a:pt x="9356" y="12298"/>
                      <a:pt x="10309" y="13249"/>
                      <a:pt x="11490" y="13269"/>
                    </a:cubicBezTo>
                    <a:lnTo>
                      <a:pt x="91595" y="13269"/>
                    </a:lnTo>
                    <a:cubicBezTo>
                      <a:pt x="92787" y="13308"/>
                      <a:pt x="93785" y="12374"/>
                      <a:pt x="93823" y="11183"/>
                    </a:cubicBezTo>
                    <a:cubicBezTo>
                      <a:pt x="93824" y="11162"/>
                      <a:pt x="93824" y="11141"/>
                      <a:pt x="93824" y="1112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2" name="Google Shape;3372;g2db9380fdaa_0_0"/>
              <p:cNvSpPr/>
              <p:nvPr/>
            </p:nvSpPr>
            <p:spPr>
              <a:xfrm>
                <a:off x="3920584" y="3177594"/>
                <a:ext cx="102401" cy="22280"/>
              </a:xfrm>
              <a:custGeom>
                <a:rect b="b" l="l" r="r" t="t"/>
                <a:pathLst>
                  <a:path extrusionOk="0" h="22280" w="102401">
                    <a:moveTo>
                      <a:pt x="91587" y="-19"/>
                    </a:moveTo>
                    <a:cubicBezTo>
                      <a:pt x="97744" y="-19"/>
                      <a:pt x="102735" y="4969"/>
                      <a:pt x="102735" y="11121"/>
                    </a:cubicBezTo>
                    <a:cubicBezTo>
                      <a:pt x="102735" y="17274"/>
                      <a:pt x="97744" y="22262"/>
                      <a:pt x="91587" y="22262"/>
                    </a:cubicBezTo>
                    <a:lnTo>
                      <a:pt x="11482" y="22262"/>
                    </a:lnTo>
                    <a:cubicBezTo>
                      <a:pt x="5325" y="22262"/>
                      <a:pt x="334" y="17274"/>
                      <a:pt x="334" y="11121"/>
                    </a:cubicBezTo>
                    <a:cubicBezTo>
                      <a:pt x="334" y="4969"/>
                      <a:pt x="5325" y="-19"/>
                      <a:pt x="11482" y="-19"/>
                    </a:cubicBezTo>
                    <a:close/>
                    <a:moveTo>
                      <a:pt x="93817" y="11121"/>
                    </a:moveTo>
                    <a:cubicBezTo>
                      <a:pt x="93846" y="9920"/>
                      <a:pt x="92895" y="8922"/>
                      <a:pt x="91693" y="8893"/>
                    </a:cubicBezTo>
                    <a:cubicBezTo>
                      <a:pt x="91658" y="8892"/>
                      <a:pt x="91622" y="8892"/>
                      <a:pt x="91587" y="8893"/>
                    </a:cubicBezTo>
                    <a:lnTo>
                      <a:pt x="11482" y="8893"/>
                    </a:lnTo>
                    <a:cubicBezTo>
                      <a:pt x="10289" y="8898"/>
                      <a:pt x="9325" y="9869"/>
                      <a:pt x="9331" y="11061"/>
                    </a:cubicBezTo>
                    <a:cubicBezTo>
                      <a:pt x="9331" y="11081"/>
                      <a:pt x="9331" y="11101"/>
                      <a:pt x="9332" y="11121"/>
                    </a:cubicBezTo>
                    <a:cubicBezTo>
                      <a:pt x="9321" y="12326"/>
                      <a:pt x="10277" y="13317"/>
                      <a:pt x="11482" y="13350"/>
                    </a:cubicBezTo>
                    <a:lnTo>
                      <a:pt x="91587" y="13350"/>
                    </a:lnTo>
                    <a:cubicBezTo>
                      <a:pt x="92816" y="13352"/>
                      <a:pt x="93815" y="12357"/>
                      <a:pt x="93817" y="11129"/>
                    </a:cubicBezTo>
                    <a:cubicBezTo>
                      <a:pt x="93817" y="11126"/>
                      <a:pt x="93817" y="11124"/>
                      <a:pt x="93817" y="1112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3" name="Google Shape;3373;g2db9380fdaa_0_0"/>
              <p:cNvSpPr/>
              <p:nvPr/>
            </p:nvSpPr>
            <p:spPr>
              <a:xfrm>
                <a:off x="3893910" y="2810530"/>
                <a:ext cx="115778" cy="48936"/>
              </a:xfrm>
              <a:custGeom>
                <a:rect b="b" l="l" r="r" t="t"/>
                <a:pathLst>
                  <a:path extrusionOk="0" h="48936" w="115778">
                    <a:moveTo>
                      <a:pt x="116112" y="-19"/>
                    </a:moveTo>
                    <a:lnTo>
                      <a:pt x="116112" y="48917"/>
                    </a:lnTo>
                    <a:lnTo>
                      <a:pt x="334" y="48917"/>
                    </a:lnTo>
                    <a:lnTo>
                      <a:pt x="334" y="-19"/>
                    </a:lnTo>
                    <a:close/>
                    <a:moveTo>
                      <a:pt x="107114" y="40005"/>
                    </a:moveTo>
                    <a:lnTo>
                      <a:pt x="107114" y="8892"/>
                    </a:lnTo>
                    <a:lnTo>
                      <a:pt x="9252" y="8892"/>
                    </a:lnTo>
                    <a:lnTo>
                      <a:pt x="9252" y="4000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4" name="Google Shape;3374;g2db9380fdaa_0_0"/>
              <p:cNvSpPr/>
              <p:nvPr/>
            </p:nvSpPr>
            <p:spPr>
              <a:xfrm>
                <a:off x="3974015" y="2877291"/>
                <a:ext cx="35592" cy="35567"/>
              </a:xfrm>
              <a:custGeom>
                <a:rect b="b" l="l" r="r" t="t"/>
                <a:pathLst>
                  <a:path extrusionOk="0" h="35567" w="35592">
                    <a:moveTo>
                      <a:pt x="18170" y="-19"/>
                    </a:moveTo>
                    <a:cubicBezTo>
                      <a:pt x="27999" y="3"/>
                      <a:pt x="35949" y="7983"/>
                      <a:pt x="35926" y="17805"/>
                    </a:cubicBezTo>
                    <a:cubicBezTo>
                      <a:pt x="35904" y="27627"/>
                      <a:pt x="27918" y="35571"/>
                      <a:pt x="18090" y="35549"/>
                    </a:cubicBezTo>
                    <a:cubicBezTo>
                      <a:pt x="8261" y="35527"/>
                      <a:pt x="311" y="27546"/>
                      <a:pt x="334" y="17725"/>
                    </a:cubicBezTo>
                    <a:cubicBezTo>
                      <a:pt x="381" y="7913"/>
                      <a:pt x="8352" y="-17"/>
                      <a:pt x="18170" y="-19"/>
                    </a:cubicBezTo>
                    <a:close/>
                    <a:moveTo>
                      <a:pt x="27009" y="17725"/>
                    </a:moveTo>
                    <a:cubicBezTo>
                      <a:pt x="26987" y="12825"/>
                      <a:pt x="22994" y="8870"/>
                      <a:pt x="18091" y="8892"/>
                    </a:cubicBezTo>
                    <a:cubicBezTo>
                      <a:pt x="13187" y="8914"/>
                      <a:pt x="9230" y="12904"/>
                      <a:pt x="9252" y="17804"/>
                    </a:cubicBezTo>
                    <a:cubicBezTo>
                      <a:pt x="9274" y="22704"/>
                      <a:pt x="13267" y="26659"/>
                      <a:pt x="18170" y="26637"/>
                    </a:cubicBezTo>
                    <a:cubicBezTo>
                      <a:pt x="23070" y="26619"/>
                      <a:pt x="27027" y="22636"/>
                      <a:pt x="27009" y="17740"/>
                    </a:cubicBezTo>
                    <a:cubicBezTo>
                      <a:pt x="27009" y="17735"/>
                      <a:pt x="27009" y="17730"/>
                      <a:pt x="27009" y="1772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5" name="Google Shape;3375;g2db9380fdaa_0_0"/>
              <p:cNvSpPr/>
              <p:nvPr/>
            </p:nvSpPr>
            <p:spPr>
              <a:xfrm>
                <a:off x="3974015" y="2957340"/>
                <a:ext cx="35593" cy="35568"/>
              </a:xfrm>
              <a:custGeom>
                <a:rect b="b" l="l" r="r" t="t"/>
                <a:pathLst>
                  <a:path extrusionOk="0" h="35568" w="35593">
                    <a:moveTo>
                      <a:pt x="18170" y="-19"/>
                    </a:moveTo>
                    <a:cubicBezTo>
                      <a:pt x="27999" y="3"/>
                      <a:pt x="35950" y="7983"/>
                      <a:pt x="35928" y="17805"/>
                    </a:cubicBezTo>
                    <a:cubicBezTo>
                      <a:pt x="35906" y="27627"/>
                      <a:pt x="27920" y="35572"/>
                      <a:pt x="18091" y="35550"/>
                    </a:cubicBezTo>
                    <a:cubicBezTo>
                      <a:pt x="8262" y="35528"/>
                      <a:pt x="312" y="27548"/>
                      <a:pt x="334" y="17726"/>
                    </a:cubicBezTo>
                    <a:cubicBezTo>
                      <a:pt x="380" y="7914"/>
                      <a:pt x="8352" y="-17"/>
                      <a:pt x="18170" y="-19"/>
                    </a:cubicBezTo>
                    <a:close/>
                    <a:moveTo>
                      <a:pt x="27009" y="17726"/>
                    </a:moveTo>
                    <a:cubicBezTo>
                      <a:pt x="26987" y="12826"/>
                      <a:pt x="22994" y="8871"/>
                      <a:pt x="18091" y="8893"/>
                    </a:cubicBezTo>
                    <a:cubicBezTo>
                      <a:pt x="13187" y="8915"/>
                      <a:pt x="9230" y="12905"/>
                      <a:pt x="9252" y="17805"/>
                    </a:cubicBezTo>
                    <a:cubicBezTo>
                      <a:pt x="9274" y="22705"/>
                      <a:pt x="13267" y="26660"/>
                      <a:pt x="18170" y="26638"/>
                    </a:cubicBezTo>
                    <a:cubicBezTo>
                      <a:pt x="23069" y="26621"/>
                      <a:pt x="27026" y="22639"/>
                      <a:pt x="27009" y="17744"/>
                    </a:cubicBezTo>
                    <a:cubicBezTo>
                      <a:pt x="27009" y="17738"/>
                      <a:pt x="27009" y="17732"/>
                      <a:pt x="27009" y="1772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6" name="Google Shape;3376;g2db9380fdaa_0_0"/>
              <p:cNvSpPr/>
              <p:nvPr/>
            </p:nvSpPr>
            <p:spPr>
              <a:xfrm>
                <a:off x="3973565" y="3024180"/>
                <a:ext cx="36572" cy="36547"/>
              </a:xfrm>
              <a:custGeom>
                <a:rect b="b" l="l" r="r" t="t"/>
                <a:pathLst>
                  <a:path extrusionOk="0" h="36547" w="36572">
                    <a:moveTo>
                      <a:pt x="31201" y="4994"/>
                    </a:moveTo>
                    <a:cubicBezTo>
                      <a:pt x="38530" y="11937"/>
                      <a:pt x="38838" y="23503"/>
                      <a:pt x="31890" y="30827"/>
                    </a:cubicBezTo>
                    <a:cubicBezTo>
                      <a:pt x="24942" y="38151"/>
                      <a:pt x="13368" y="38459"/>
                      <a:pt x="6039" y="31516"/>
                    </a:cubicBezTo>
                    <a:cubicBezTo>
                      <a:pt x="-1290" y="24573"/>
                      <a:pt x="-1599" y="13007"/>
                      <a:pt x="5350" y="5683"/>
                    </a:cubicBezTo>
                    <a:cubicBezTo>
                      <a:pt x="8803" y="2043"/>
                      <a:pt x="13601" y="-18"/>
                      <a:pt x="18620" y="-18"/>
                    </a:cubicBezTo>
                    <a:cubicBezTo>
                      <a:pt x="23308" y="-56"/>
                      <a:pt x="27824" y="1744"/>
                      <a:pt x="31201" y="4994"/>
                    </a:cubicBezTo>
                    <a:close/>
                    <a:moveTo>
                      <a:pt x="24910" y="23853"/>
                    </a:moveTo>
                    <a:cubicBezTo>
                      <a:pt x="28334" y="20392"/>
                      <a:pt x="28334" y="14822"/>
                      <a:pt x="24910" y="11361"/>
                    </a:cubicBezTo>
                    <a:cubicBezTo>
                      <a:pt x="21416" y="7938"/>
                      <a:pt x="15824" y="7938"/>
                      <a:pt x="12329" y="11361"/>
                    </a:cubicBezTo>
                    <a:cubicBezTo>
                      <a:pt x="8877" y="14833"/>
                      <a:pt x="8895" y="20444"/>
                      <a:pt x="12369" y="23893"/>
                    </a:cubicBezTo>
                    <a:cubicBezTo>
                      <a:pt x="15843" y="27343"/>
                      <a:pt x="21458" y="27325"/>
                      <a:pt x="24910" y="2385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7" name="Google Shape;3377;g2db9380fdaa_0_0"/>
              <p:cNvSpPr/>
              <p:nvPr/>
            </p:nvSpPr>
            <p:spPr>
              <a:xfrm>
                <a:off x="3974015" y="2917236"/>
                <a:ext cx="35672" cy="35647"/>
              </a:xfrm>
              <a:custGeom>
                <a:rect b="b" l="l" r="r" t="t"/>
                <a:pathLst>
                  <a:path extrusionOk="0" h="35647" w="35672">
                    <a:moveTo>
                      <a:pt x="18170" y="-19"/>
                    </a:moveTo>
                    <a:cubicBezTo>
                      <a:pt x="28021" y="-19"/>
                      <a:pt x="36006" y="7961"/>
                      <a:pt x="36006" y="17805"/>
                    </a:cubicBezTo>
                    <a:cubicBezTo>
                      <a:pt x="36006" y="27649"/>
                      <a:pt x="28020" y="35629"/>
                      <a:pt x="18169" y="35628"/>
                    </a:cubicBezTo>
                    <a:cubicBezTo>
                      <a:pt x="8319" y="35628"/>
                      <a:pt x="334" y="27648"/>
                      <a:pt x="334" y="17805"/>
                    </a:cubicBezTo>
                    <a:cubicBezTo>
                      <a:pt x="336" y="7962"/>
                      <a:pt x="8321" y="-17"/>
                      <a:pt x="18170" y="-19"/>
                    </a:cubicBezTo>
                    <a:close/>
                    <a:moveTo>
                      <a:pt x="27009" y="17805"/>
                    </a:moveTo>
                    <a:cubicBezTo>
                      <a:pt x="26988" y="12905"/>
                      <a:pt x="22995" y="8950"/>
                      <a:pt x="18092" y="8972"/>
                    </a:cubicBezTo>
                    <a:cubicBezTo>
                      <a:pt x="13188" y="8993"/>
                      <a:pt x="9231" y="12983"/>
                      <a:pt x="9252" y="17883"/>
                    </a:cubicBezTo>
                    <a:cubicBezTo>
                      <a:pt x="9273" y="22783"/>
                      <a:pt x="13266" y="26738"/>
                      <a:pt x="18169" y="26716"/>
                    </a:cubicBezTo>
                    <a:cubicBezTo>
                      <a:pt x="18170" y="26716"/>
                      <a:pt x="18170" y="26716"/>
                      <a:pt x="18171" y="26716"/>
                    </a:cubicBezTo>
                    <a:cubicBezTo>
                      <a:pt x="23069" y="26699"/>
                      <a:pt x="27026" y="22717"/>
                      <a:pt x="27009" y="17822"/>
                    </a:cubicBezTo>
                    <a:cubicBezTo>
                      <a:pt x="27009" y="17816"/>
                      <a:pt x="27009" y="17811"/>
                      <a:pt x="27009" y="178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8" name="Google Shape;3378;g2db9380fdaa_0_0"/>
              <p:cNvSpPr/>
              <p:nvPr/>
            </p:nvSpPr>
            <p:spPr>
              <a:xfrm>
                <a:off x="3933962" y="2877291"/>
                <a:ext cx="35592" cy="35567"/>
              </a:xfrm>
              <a:custGeom>
                <a:rect b="b" l="l" r="r" t="t"/>
                <a:pathLst>
                  <a:path extrusionOk="0" h="35567" w="35592">
                    <a:moveTo>
                      <a:pt x="18170" y="-19"/>
                    </a:moveTo>
                    <a:cubicBezTo>
                      <a:pt x="27999" y="3"/>
                      <a:pt x="35949" y="7983"/>
                      <a:pt x="35926" y="17805"/>
                    </a:cubicBezTo>
                    <a:cubicBezTo>
                      <a:pt x="35904" y="27627"/>
                      <a:pt x="27918" y="35571"/>
                      <a:pt x="18090" y="35549"/>
                    </a:cubicBezTo>
                    <a:cubicBezTo>
                      <a:pt x="8261" y="35527"/>
                      <a:pt x="311" y="27546"/>
                      <a:pt x="334" y="17725"/>
                    </a:cubicBezTo>
                    <a:cubicBezTo>
                      <a:pt x="381" y="7913"/>
                      <a:pt x="8352" y="-17"/>
                      <a:pt x="18170" y="-19"/>
                    </a:cubicBezTo>
                    <a:close/>
                    <a:moveTo>
                      <a:pt x="27089" y="17725"/>
                    </a:moveTo>
                    <a:cubicBezTo>
                      <a:pt x="27089" y="12803"/>
                      <a:pt x="23096" y="8813"/>
                      <a:pt x="18170" y="8813"/>
                    </a:cubicBezTo>
                    <a:cubicBezTo>
                      <a:pt x="13245" y="8813"/>
                      <a:pt x="9252" y="12803"/>
                      <a:pt x="9252" y="17725"/>
                    </a:cubicBezTo>
                    <a:cubicBezTo>
                      <a:pt x="9252" y="22647"/>
                      <a:pt x="13245" y="26637"/>
                      <a:pt x="18170" y="26637"/>
                    </a:cubicBezTo>
                    <a:cubicBezTo>
                      <a:pt x="23079" y="26654"/>
                      <a:pt x="27072" y="22691"/>
                      <a:pt x="27089" y="17786"/>
                    </a:cubicBezTo>
                    <a:cubicBezTo>
                      <a:pt x="27089" y="17765"/>
                      <a:pt x="27089" y="17745"/>
                      <a:pt x="27089" y="1772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9" name="Google Shape;3379;g2db9380fdaa_0_0"/>
              <p:cNvSpPr/>
              <p:nvPr/>
            </p:nvSpPr>
            <p:spPr>
              <a:xfrm>
                <a:off x="3933962" y="2917236"/>
                <a:ext cx="35672" cy="35647"/>
              </a:xfrm>
              <a:custGeom>
                <a:rect b="b" l="l" r="r" t="t"/>
                <a:pathLst>
                  <a:path extrusionOk="0" h="35647" w="35672">
                    <a:moveTo>
                      <a:pt x="18170" y="-19"/>
                    </a:moveTo>
                    <a:cubicBezTo>
                      <a:pt x="28021" y="-19"/>
                      <a:pt x="36006" y="7961"/>
                      <a:pt x="36006" y="17805"/>
                    </a:cubicBezTo>
                    <a:cubicBezTo>
                      <a:pt x="36006" y="27649"/>
                      <a:pt x="28020" y="35629"/>
                      <a:pt x="18170" y="35629"/>
                    </a:cubicBezTo>
                    <a:cubicBezTo>
                      <a:pt x="8319" y="35628"/>
                      <a:pt x="334" y="27649"/>
                      <a:pt x="334" y="17805"/>
                    </a:cubicBezTo>
                    <a:cubicBezTo>
                      <a:pt x="374" y="7978"/>
                      <a:pt x="8336" y="21"/>
                      <a:pt x="18170" y="-19"/>
                    </a:cubicBezTo>
                    <a:close/>
                    <a:moveTo>
                      <a:pt x="27009" y="17805"/>
                    </a:moveTo>
                    <a:cubicBezTo>
                      <a:pt x="26988" y="12905"/>
                      <a:pt x="22995" y="8950"/>
                      <a:pt x="18092" y="8972"/>
                    </a:cubicBezTo>
                    <a:cubicBezTo>
                      <a:pt x="13188" y="8993"/>
                      <a:pt x="9230" y="12983"/>
                      <a:pt x="9252" y="17883"/>
                    </a:cubicBezTo>
                    <a:cubicBezTo>
                      <a:pt x="9273" y="22783"/>
                      <a:pt x="13266" y="26738"/>
                      <a:pt x="18169" y="26716"/>
                    </a:cubicBezTo>
                    <a:cubicBezTo>
                      <a:pt x="18170" y="26716"/>
                      <a:pt x="18170" y="26716"/>
                      <a:pt x="18170" y="26716"/>
                    </a:cubicBezTo>
                    <a:cubicBezTo>
                      <a:pt x="23069" y="26699"/>
                      <a:pt x="27026" y="22717"/>
                      <a:pt x="27009" y="17822"/>
                    </a:cubicBezTo>
                    <a:cubicBezTo>
                      <a:pt x="27009" y="17816"/>
                      <a:pt x="27009" y="17811"/>
                      <a:pt x="27009" y="178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0" name="Google Shape;3380;g2db9380fdaa_0_0"/>
              <p:cNvSpPr/>
              <p:nvPr/>
            </p:nvSpPr>
            <p:spPr>
              <a:xfrm>
                <a:off x="3933962" y="2957340"/>
                <a:ext cx="35593" cy="35568"/>
              </a:xfrm>
              <a:custGeom>
                <a:rect b="b" l="l" r="r" t="t"/>
                <a:pathLst>
                  <a:path extrusionOk="0" h="35568" w="35593">
                    <a:moveTo>
                      <a:pt x="18170" y="-19"/>
                    </a:moveTo>
                    <a:cubicBezTo>
                      <a:pt x="27999" y="3"/>
                      <a:pt x="35950" y="7983"/>
                      <a:pt x="35928" y="17805"/>
                    </a:cubicBezTo>
                    <a:cubicBezTo>
                      <a:pt x="35906" y="27627"/>
                      <a:pt x="27920" y="35572"/>
                      <a:pt x="18091" y="35550"/>
                    </a:cubicBezTo>
                    <a:cubicBezTo>
                      <a:pt x="8262" y="35528"/>
                      <a:pt x="312" y="27548"/>
                      <a:pt x="334" y="17726"/>
                    </a:cubicBezTo>
                    <a:cubicBezTo>
                      <a:pt x="380" y="7914"/>
                      <a:pt x="8352" y="-17"/>
                      <a:pt x="18170" y="-19"/>
                    </a:cubicBezTo>
                    <a:close/>
                    <a:moveTo>
                      <a:pt x="27089" y="17726"/>
                    </a:moveTo>
                    <a:cubicBezTo>
                      <a:pt x="27089" y="12804"/>
                      <a:pt x="23096" y="8814"/>
                      <a:pt x="18170" y="8814"/>
                    </a:cubicBezTo>
                    <a:cubicBezTo>
                      <a:pt x="13245" y="8814"/>
                      <a:pt x="9252" y="12804"/>
                      <a:pt x="9252" y="17726"/>
                    </a:cubicBezTo>
                    <a:cubicBezTo>
                      <a:pt x="9252" y="22648"/>
                      <a:pt x="13245" y="26638"/>
                      <a:pt x="18170" y="26638"/>
                    </a:cubicBezTo>
                    <a:cubicBezTo>
                      <a:pt x="23079" y="26655"/>
                      <a:pt x="27072" y="22693"/>
                      <a:pt x="27089" y="17788"/>
                    </a:cubicBezTo>
                    <a:cubicBezTo>
                      <a:pt x="27089" y="17767"/>
                      <a:pt x="27089" y="17747"/>
                      <a:pt x="27089" y="1772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1" name="Google Shape;3381;g2db9380fdaa_0_0"/>
              <p:cNvSpPr/>
              <p:nvPr/>
            </p:nvSpPr>
            <p:spPr>
              <a:xfrm>
                <a:off x="3880583" y="3006436"/>
                <a:ext cx="66517" cy="66397"/>
              </a:xfrm>
              <a:custGeom>
                <a:rect b="b" l="l" r="r" t="t"/>
                <a:pathLst>
                  <a:path extrusionOk="0" h="66397" w="66517">
                    <a:moveTo>
                      <a:pt x="66851" y="-19"/>
                    </a:moveTo>
                    <a:lnTo>
                      <a:pt x="59526" y="22022"/>
                    </a:lnTo>
                    <a:cubicBezTo>
                      <a:pt x="66868" y="37530"/>
                      <a:pt x="60240" y="56049"/>
                      <a:pt x="44722" y="63387"/>
                    </a:cubicBezTo>
                    <a:cubicBezTo>
                      <a:pt x="29203" y="70725"/>
                      <a:pt x="10670" y="64101"/>
                      <a:pt x="3328" y="48594"/>
                    </a:cubicBezTo>
                    <a:cubicBezTo>
                      <a:pt x="-4015" y="33086"/>
                      <a:pt x="2613" y="14566"/>
                      <a:pt x="18131" y="7229"/>
                    </a:cubicBezTo>
                    <a:cubicBezTo>
                      <a:pt x="26601" y="3224"/>
                      <a:pt x="36426" y="3251"/>
                      <a:pt x="44874" y="7301"/>
                    </a:cubicBezTo>
                    <a:close/>
                    <a:moveTo>
                      <a:pt x="49811" y="22819"/>
                    </a:moveTo>
                    <a:lnTo>
                      <a:pt x="52757" y="14066"/>
                    </a:lnTo>
                    <a:lnTo>
                      <a:pt x="43998" y="17010"/>
                    </a:lnTo>
                    <a:lnTo>
                      <a:pt x="42326" y="16054"/>
                    </a:lnTo>
                    <a:cubicBezTo>
                      <a:pt x="38991" y="14192"/>
                      <a:pt x="35237" y="13206"/>
                      <a:pt x="31417" y="13189"/>
                    </a:cubicBezTo>
                    <a:cubicBezTo>
                      <a:pt x="19122" y="13147"/>
                      <a:pt x="9121" y="23073"/>
                      <a:pt x="9079" y="35360"/>
                    </a:cubicBezTo>
                    <a:cubicBezTo>
                      <a:pt x="9036" y="47646"/>
                      <a:pt x="18970" y="57640"/>
                      <a:pt x="31265" y="57683"/>
                    </a:cubicBezTo>
                    <a:cubicBezTo>
                      <a:pt x="43560" y="57725"/>
                      <a:pt x="53561" y="47799"/>
                      <a:pt x="53603" y="35512"/>
                    </a:cubicBezTo>
                    <a:cubicBezTo>
                      <a:pt x="53617" y="31681"/>
                      <a:pt x="52639" y="27911"/>
                      <a:pt x="50766" y="245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2" name="Google Shape;3382;g2db9380fdaa_0_0"/>
              <p:cNvSpPr/>
              <p:nvPr/>
            </p:nvSpPr>
            <p:spPr>
              <a:xfrm>
                <a:off x="3893910" y="2877291"/>
                <a:ext cx="35592" cy="35567"/>
              </a:xfrm>
              <a:custGeom>
                <a:rect b="b" l="l" r="r" t="t"/>
                <a:pathLst>
                  <a:path extrusionOk="0" h="35567" w="35592">
                    <a:moveTo>
                      <a:pt x="18170" y="-19"/>
                    </a:moveTo>
                    <a:cubicBezTo>
                      <a:pt x="27999" y="3"/>
                      <a:pt x="35949" y="7983"/>
                      <a:pt x="35926" y="17805"/>
                    </a:cubicBezTo>
                    <a:cubicBezTo>
                      <a:pt x="35904" y="27627"/>
                      <a:pt x="27918" y="35571"/>
                      <a:pt x="18090" y="35549"/>
                    </a:cubicBezTo>
                    <a:cubicBezTo>
                      <a:pt x="8261" y="35527"/>
                      <a:pt x="311" y="27546"/>
                      <a:pt x="334" y="17725"/>
                    </a:cubicBezTo>
                    <a:cubicBezTo>
                      <a:pt x="380" y="7913"/>
                      <a:pt x="8352" y="-17"/>
                      <a:pt x="18170" y="-19"/>
                    </a:cubicBezTo>
                    <a:close/>
                    <a:moveTo>
                      <a:pt x="27088" y="17725"/>
                    </a:moveTo>
                    <a:cubicBezTo>
                      <a:pt x="27088" y="12803"/>
                      <a:pt x="23095" y="8813"/>
                      <a:pt x="18169" y="8814"/>
                    </a:cubicBezTo>
                    <a:cubicBezTo>
                      <a:pt x="13244" y="8814"/>
                      <a:pt x="9252" y="12804"/>
                      <a:pt x="9252" y="17726"/>
                    </a:cubicBezTo>
                    <a:cubicBezTo>
                      <a:pt x="9252" y="22647"/>
                      <a:pt x="13245" y="26637"/>
                      <a:pt x="18170" y="26637"/>
                    </a:cubicBezTo>
                    <a:cubicBezTo>
                      <a:pt x="23079" y="26654"/>
                      <a:pt x="27071" y="22691"/>
                      <a:pt x="27088" y="17786"/>
                    </a:cubicBezTo>
                    <a:cubicBezTo>
                      <a:pt x="27088" y="17766"/>
                      <a:pt x="27088" y="17745"/>
                      <a:pt x="27088" y="1772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3" name="Google Shape;3383;g2db9380fdaa_0_0"/>
              <p:cNvSpPr/>
              <p:nvPr/>
            </p:nvSpPr>
            <p:spPr>
              <a:xfrm>
                <a:off x="3893910" y="2917236"/>
                <a:ext cx="35672" cy="35647"/>
              </a:xfrm>
              <a:custGeom>
                <a:rect b="b" l="l" r="r" t="t"/>
                <a:pathLst>
                  <a:path extrusionOk="0" h="35647" w="35672">
                    <a:moveTo>
                      <a:pt x="18170" y="-19"/>
                    </a:moveTo>
                    <a:cubicBezTo>
                      <a:pt x="28021" y="-19"/>
                      <a:pt x="36006" y="7961"/>
                      <a:pt x="36006" y="17805"/>
                    </a:cubicBezTo>
                    <a:cubicBezTo>
                      <a:pt x="36006" y="27649"/>
                      <a:pt x="28020" y="35629"/>
                      <a:pt x="18169" y="35628"/>
                    </a:cubicBezTo>
                    <a:cubicBezTo>
                      <a:pt x="8319" y="35628"/>
                      <a:pt x="334" y="27648"/>
                      <a:pt x="334" y="17805"/>
                    </a:cubicBezTo>
                    <a:cubicBezTo>
                      <a:pt x="373" y="7978"/>
                      <a:pt x="8336" y="20"/>
                      <a:pt x="18170" y="-19"/>
                    </a:cubicBezTo>
                    <a:close/>
                    <a:moveTo>
                      <a:pt x="27008" y="17805"/>
                    </a:moveTo>
                    <a:cubicBezTo>
                      <a:pt x="26986" y="12905"/>
                      <a:pt x="22994" y="8951"/>
                      <a:pt x="18091" y="8973"/>
                    </a:cubicBezTo>
                    <a:cubicBezTo>
                      <a:pt x="13188" y="8994"/>
                      <a:pt x="9230" y="12984"/>
                      <a:pt x="9252" y="17884"/>
                    </a:cubicBezTo>
                    <a:cubicBezTo>
                      <a:pt x="9274" y="22784"/>
                      <a:pt x="13266" y="26738"/>
                      <a:pt x="18169" y="26716"/>
                    </a:cubicBezTo>
                    <a:cubicBezTo>
                      <a:pt x="18170" y="26716"/>
                      <a:pt x="18170" y="26716"/>
                      <a:pt x="18170" y="26716"/>
                    </a:cubicBezTo>
                    <a:cubicBezTo>
                      <a:pt x="23069" y="26699"/>
                      <a:pt x="27025" y="22717"/>
                      <a:pt x="27008" y="17822"/>
                    </a:cubicBezTo>
                    <a:cubicBezTo>
                      <a:pt x="27008" y="17816"/>
                      <a:pt x="27008" y="17811"/>
                      <a:pt x="27008" y="178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4" name="Google Shape;3384;g2db9380fdaa_0_0"/>
              <p:cNvSpPr/>
              <p:nvPr/>
            </p:nvSpPr>
            <p:spPr>
              <a:xfrm>
                <a:off x="3893910" y="2957340"/>
                <a:ext cx="35593" cy="35568"/>
              </a:xfrm>
              <a:custGeom>
                <a:rect b="b" l="l" r="r" t="t"/>
                <a:pathLst>
                  <a:path extrusionOk="0" h="35568" w="35593">
                    <a:moveTo>
                      <a:pt x="18170" y="-19"/>
                    </a:moveTo>
                    <a:cubicBezTo>
                      <a:pt x="27999" y="3"/>
                      <a:pt x="35950" y="7983"/>
                      <a:pt x="35928" y="17805"/>
                    </a:cubicBezTo>
                    <a:cubicBezTo>
                      <a:pt x="35906" y="27627"/>
                      <a:pt x="27920" y="35572"/>
                      <a:pt x="18091" y="35550"/>
                    </a:cubicBezTo>
                    <a:cubicBezTo>
                      <a:pt x="8262" y="35528"/>
                      <a:pt x="312" y="27548"/>
                      <a:pt x="334" y="17726"/>
                    </a:cubicBezTo>
                    <a:cubicBezTo>
                      <a:pt x="380" y="7914"/>
                      <a:pt x="8351" y="-17"/>
                      <a:pt x="18170" y="-19"/>
                    </a:cubicBezTo>
                    <a:close/>
                    <a:moveTo>
                      <a:pt x="27088" y="17726"/>
                    </a:moveTo>
                    <a:cubicBezTo>
                      <a:pt x="27088" y="12804"/>
                      <a:pt x="23095" y="8814"/>
                      <a:pt x="18169" y="8815"/>
                    </a:cubicBezTo>
                    <a:cubicBezTo>
                      <a:pt x="13244" y="8815"/>
                      <a:pt x="9252" y="12805"/>
                      <a:pt x="9252" y="17727"/>
                    </a:cubicBezTo>
                    <a:cubicBezTo>
                      <a:pt x="9252" y="22649"/>
                      <a:pt x="13245" y="26638"/>
                      <a:pt x="18170" y="26638"/>
                    </a:cubicBezTo>
                    <a:cubicBezTo>
                      <a:pt x="23078" y="26655"/>
                      <a:pt x="27071" y="22693"/>
                      <a:pt x="27088" y="17789"/>
                    </a:cubicBezTo>
                    <a:cubicBezTo>
                      <a:pt x="27088" y="17768"/>
                      <a:pt x="27088" y="17747"/>
                      <a:pt x="27088" y="1772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5" name="Google Shape;3385;g2db9380fdaa_0_0"/>
              <p:cNvSpPr/>
              <p:nvPr/>
            </p:nvSpPr>
            <p:spPr>
              <a:xfrm>
                <a:off x="3893925" y="3024180"/>
                <a:ext cx="35642" cy="35433"/>
              </a:xfrm>
              <a:custGeom>
                <a:rect b="b" l="l" r="r" t="t"/>
                <a:pathLst>
                  <a:path extrusionOk="0" h="35433" w="35642">
                    <a:moveTo>
                      <a:pt x="30736" y="4993"/>
                    </a:moveTo>
                    <a:cubicBezTo>
                      <a:pt x="37707" y="11937"/>
                      <a:pt x="37725" y="23213"/>
                      <a:pt x="30776" y="30179"/>
                    </a:cubicBezTo>
                    <a:cubicBezTo>
                      <a:pt x="23827" y="37144"/>
                      <a:pt x="12544" y="37162"/>
                      <a:pt x="5573" y="30218"/>
                    </a:cubicBezTo>
                    <a:cubicBezTo>
                      <a:pt x="-1397" y="23275"/>
                      <a:pt x="-1415" y="11999"/>
                      <a:pt x="5533" y="5033"/>
                    </a:cubicBezTo>
                    <a:cubicBezTo>
                      <a:pt x="5547" y="5020"/>
                      <a:pt x="5560" y="5007"/>
                      <a:pt x="5573" y="4993"/>
                    </a:cubicBezTo>
                    <a:cubicBezTo>
                      <a:pt x="12628" y="-1690"/>
                      <a:pt x="23682" y="-1690"/>
                      <a:pt x="30736" y="4993"/>
                    </a:cubicBezTo>
                    <a:close/>
                    <a:moveTo>
                      <a:pt x="24446" y="23853"/>
                    </a:moveTo>
                    <a:cubicBezTo>
                      <a:pt x="27870" y="20391"/>
                      <a:pt x="27870" y="14822"/>
                      <a:pt x="24446" y="11360"/>
                    </a:cubicBezTo>
                    <a:cubicBezTo>
                      <a:pt x="20951" y="7938"/>
                      <a:pt x="15358" y="7938"/>
                      <a:pt x="11864" y="11360"/>
                    </a:cubicBezTo>
                    <a:cubicBezTo>
                      <a:pt x="8422" y="14842"/>
                      <a:pt x="8456" y="20454"/>
                      <a:pt x="11940" y="23893"/>
                    </a:cubicBezTo>
                    <a:cubicBezTo>
                      <a:pt x="15411" y="27319"/>
                      <a:pt x="20998" y="27301"/>
                      <a:pt x="24446" y="2385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86" name="Google Shape;3386;g2db9380fdaa_0_0"/>
            <p:cNvGrpSpPr/>
            <p:nvPr/>
          </p:nvGrpSpPr>
          <p:grpSpPr>
            <a:xfrm>
              <a:off x="817412" y="2875980"/>
              <a:ext cx="582351" cy="1197473"/>
              <a:chOff x="4365078" y="3316320"/>
              <a:chExt cx="396643" cy="815606"/>
            </a:xfrm>
          </p:grpSpPr>
          <p:sp>
            <p:nvSpPr>
              <p:cNvPr id="3387" name="Google Shape;3387;g2db9380fdaa_0_0"/>
              <p:cNvSpPr/>
              <p:nvPr/>
            </p:nvSpPr>
            <p:spPr>
              <a:xfrm>
                <a:off x="4365078" y="3688604"/>
                <a:ext cx="396638" cy="56404"/>
              </a:xfrm>
              <a:custGeom>
                <a:rect b="b" l="l" r="r" t="t"/>
                <a:pathLst>
                  <a:path extrusionOk="0" h="56404" w="396638">
                    <a:moveTo>
                      <a:pt x="13439" y="42975"/>
                    </a:moveTo>
                    <a:lnTo>
                      <a:pt x="13439" y="13430"/>
                    </a:lnTo>
                    <a:lnTo>
                      <a:pt x="396638" y="13430"/>
                    </a:lnTo>
                    <a:lnTo>
                      <a:pt x="396638" y="0"/>
                    </a:lnTo>
                    <a:lnTo>
                      <a:pt x="122192" y="0"/>
                    </a:lnTo>
                    <a:lnTo>
                      <a:pt x="0" y="0"/>
                    </a:lnTo>
                    <a:lnTo>
                      <a:pt x="0" y="56404"/>
                    </a:lnTo>
                    <a:lnTo>
                      <a:pt x="396638" y="56404"/>
                    </a:lnTo>
                    <a:lnTo>
                      <a:pt x="396638" y="42975"/>
                    </a:lnTo>
                    <a:lnTo>
                      <a:pt x="13439" y="4297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8" name="Google Shape;3388;g2db9380fdaa_0_0"/>
              <p:cNvSpPr/>
              <p:nvPr/>
            </p:nvSpPr>
            <p:spPr>
              <a:xfrm>
                <a:off x="4429583" y="3753030"/>
                <a:ext cx="332137" cy="378896"/>
              </a:xfrm>
              <a:custGeom>
                <a:rect b="b" l="l" r="r" t="t"/>
                <a:pathLst>
                  <a:path extrusionOk="0" h="378896" w="332137">
                    <a:moveTo>
                      <a:pt x="28556" y="365408"/>
                    </a:moveTo>
                    <a:cubicBezTo>
                      <a:pt x="21351" y="366035"/>
                      <a:pt x="14890" y="360979"/>
                      <a:pt x="13773" y="353838"/>
                    </a:cubicBezTo>
                    <a:lnTo>
                      <a:pt x="13773" y="25019"/>
                    </a:lnTo>
                    <a:cubicBezTo>
                      <a:pt x="14890" y="17878"/>
                      <a:pt x="21350" y="12822"/>
                      <a:pt x="28556" y="13449"/>
                    </a:cubicBezTo>
                    <a:lnTo>
                      <a:pt x="332472" y="13449"/>
                    </a:lnTo>
                    <a:lnTo>
                      <a:pt x="332472" y="19"/>
                    </a:lnTo>
                    <a:lnTo>
                      <a:pt x="28556" y="19"/>
                    </a:lnTo>
                    <a:cubicBezTo>
                      <a:pt x="13891" y="-757"/>
                      <a:pt x="1321" y="10378"/>
                      <a:pt x="334" y="25019"/>
                    </a:cubicBezTo>
                    <a:lnTo>
                      <a:pt x="334" y="353839"/>
                    </a:lnTo>
                    <a:cubicBezTo>
                      <a:pt x="1321" y="368480"/>
                      <a:pt x="13892" y="379615"/>
                      <a:pt x="28556" y="378839"/>
                    </a:cubicBezTo>
                    <a:lnTo>
                      <a:pt x="332472" y="378839"/>
                    </a:lnTo>
                    <a:lnTo>
                      <a:pt x="332472" y="36541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9" name="Google Shape;3389;g2db9380fdaa_0_0"/>
              <p:cNvSpPr/>
              <p:nvPr/>
            </p:nvSpPr>
            <p:spPr>
              <a:xfrm>
                <a:off x="4687561" y="3839017"/>
                <a:ext cx="74160" cy="99484"/>
              </a:xfrm>
              <a:custGeom>
                <a:rect b="b" l="l" r="r" t="t"/>
                <a:pathLst>
                  <a:path extrusionOk="0" h="99484" w="74160">
                    <a:moveTo>
                      <a:pt x="50111" y="86035"/>
                    </a:moveTo>
                    <a:cubicBezTo>
                      <a:pt x="30042" y="86035"/>
                      <a:pt x="13774" y="69777"/>
                      <a:pt x="13774" y="49723"/>
                    </a:cubicBezTo>
                    <a:cubicBezTo>
                      <a:pt x="13774" y="29669"/>
                      <a:pt x="30042" y="13411"/>
                      <a:pt x="50111" y="13411"/>
                    </a:cubicBezTo>
                    <a:cubicBezTo>
                      <a:pt x="56564" y="13455"/>
                      <a:pt x="62886" y="15240"/>
                      <a:pt x="68409" y="18576"/>
                    </a:cubicBezTo>
                    <a:lnTo>
                      <a:pt x="72854" y="21263"/>
                    </a:lnTo>
                    <a:lnTo>
                      <a:pt x="74494" y="19623"/>
                    </a:lnTo>
                    <a:lnTo>
                      <a:pt x="74494" y="614"/>
                    </a:lnTo>
                    <a:lnTo>
                      <a:pt x="70579" y="4527"/>
                    </a:lnTo>
                    <a:cubicBezTo>
                      <a:pt x="64166" y="1548"/>
                      <a:pt x="57182" y="-3"/>
                      <a:pt x="50111" y="-19"/>
                    </a:cubicBezTo>
                    <a:cubicBezTo>
                      <a:pt x="22620" y="-19"/>
                      <a:pt x="334" y="22251"/>
                      <a:pt x="334" y="49723"/>
                    </a:cubicBezTo>
                    <a:cubicBezTo>
                      <a:pt x="334" y="77195"/>
                      <a:pt x="22620" y="99465"/>
                      <a:pt x="50111" y="99465"/>
                    </a:cubicBezTo>
                    <a:cubicBezTo>
                      <a:pt x="58681" y="99409"/>
                      <a:pt x="67088" y="97112"/>
                      <a:pt x="74494" y="92802"/>
                    </a:cubicBezTo>
                    <a:lnTo>
                      <a:pt x="74494" y="76438"/>
                    </a:lnTo>
                    <a:cubicBezTo>
                      <a:pt x="67861" y="82585"/>
                      <a:pt x="59156" y="86011"/>
                      <a:pt x="50111" y="860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0" name="Google Shape;3390;g2db9380fdaa_0_0"/>
              <p:cNvSpPr/>
              <p:nvPr/>
            </p:nvSpPr>
            <p:spPr>
              <a:xfrm>
                <a:off x="4666101" y="3968046"/>
                <a:ext cx="95619" cy="34815"/>
              </a:xfrm>
              <a:custGeom>
                <a:rect b="b" l="l" r="r" t="t"/>
                <a:pathLst>
                  <a:path extrusionOk="0" h="34815" w="95619">
                    <a:moveTo>
                      <a:pt x="17814" y="21365"/>
                    </a:moveTo>
                    <a:cubicBezTo>
                      <a:pt x="15620" y="21399"/>
                      <a:pt x="13815" y="19649"/>
                      <a:pt x="13782" y="17457"/>
                    </a:cubicBezTo>
                    <a:cubicBezTo>
                      <a:pt x="13781" y="17417"/>
                      <a:pt x="13781" y="17377"/>
                      <a:pt x="13782" y="17336"/>
                    </a:cubicBezTo>
                    <a:cubicBezTo>
                      <a:pt x="13830" y="15148"/>
                      <a:pt x="15623" y="13402"/>
                      <a:pt x="17814" y="13411"/>
                    </a:cubicBezTo>
                    <a:lnTo>
                      <a:pt x="95954" y="13411"/>
                    </a:lnTo>
                    <a:lnTo>
                      <a:pt x="95954" y="-19"/>
                    </a:lnTo>
                    <a:lnTo>
                      <a:pt x="17814" y="-19"/>
                    </a:lnTo>
                    <a:cubicBezTo>
                      <a:pt x="8193" y="-52"/>
                      <a:pt x="367" y="7715"/>
                      <a:pt x="334" y="17329"/>
                    </a:cubicBezTo>
                    <a:cubicBezTo>
                      <a:pt x="301" y="26943"/>
                      <a:pt x="8073" y="34763"/>
                      <a:pt x="17694" y="34796"/>
                    </a:cubicBezTo>
                    <a:cubicBezTo>
                      <a:pt x="17734" y="34796"/>
                      <a:pt x="17774" y="34796"/>
                      <a:pt x="17814" y="34796"/>
                    </a:cubicBezTo>
                    <a:lnTo>
                      <a:pt x="95954" y="34796"/>
                    </a:lnTo>
                    <a:lnTo>
                      <a:pt x="95954" y="2136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1" name="Google Shape;3391;g2db9380fdaa_0_0"/>
              <p:cNvSpPr/>
              <p:nvPr/>
            </p:nvSpPr>
            <p:spPr>
              <a:xfrm>
                <a:off x="4666068" y="4010918"/>
                <a:ext cx="95652" cy="34915"/>
              </a:xfrm>
              <a:custGeom>
                <a:rect b="b" l="l" r="r" t="t"/>
                <a:pathLst>
                  <a:path extrusionOk="0" h="34915" w="95652">
                    <a:moveTo>
                      <a:pt x="17847" y="21468"/>
                    </a:moveTo>
                    <a:cubicBezTo>
                      <a:pt x="15653" y="21501"/>
                      <a:pt x="13848" y="19750"/>
                      <a:pt x="13815" y="17558"/>
                    </a:cubicBezTo>
                    <a:cubicBezTo>
                      <a:pt x="13814" y="17518"/>
                      <a:pt x="13814" y="17479"/>
                      <a:pt x="13815" y="17439"/>
                    </a:cubicBezTo>
                    <a:cubicBezTo>
                      <a:pt x="13854" y="15230"/>
                      <a:pt x="15636" y="13449"/>
                      <a:pt x="17847" y="13410"/>
                    </a:cubicBezTo>
                    <a:lnTo>
                      <a:pt x="95987" y="13410"/>
                    </a:lnTo>
                    <a:lnTo>
                      <a:pt x="95987" y="-19"/>
                    </a:lnTo>
                    <a:lnTo>
                      <a:pt x="17847" y="-19"/>
                    </a:lnTo>
                    <a:cubicBezTo>
                      <a:pt x="8198" y="-42"/>
                      <a:pt x="357" y="7755"/>
                      <a:pt x="334" y="17396"/>
                    </a:cubicBezTo>
                    <a:cubicBezTo>
                      <a:pt x="310" y="27038"/>
                      <a:pt x="8113" y="34873"/>
                      <a:pt x="17761" y="34897"/>
                    </a:cubicBezTo>
                    <a:cubicBezTo>
                      <a:pt x="17790" y="34897"/>
                      <a:pt x="17818" y="34897"/>
                      <a:pt x="17847" y="34897"/>
                    </a:cubicBezTo>
                    <a:lnTo>
                      <a:pt x="95987" y="34897"/>
                    </a:lnTo>
                    <a:lnTo>
                      <a:pt x="95987" y="2146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2" name="Google Shape;3392;g2db9380fdaa_0_0"/>
              <p:cNvSpPr/>
              <p:nvPr/>
            </p:nvSpPr>
            <p:spPr>
              <a:xfrm>
                <a:off x="4666110" y="4053893"/>
                <a:ext cx="95610" cy="34917"/>
              </a:xfrm>
              <a:custGeom>
                <a:rect b="b" l="l" r="r" t="t"/>
                <a:pathLst>
                  <a:path extrusionOk="0" h="34917" w="95610">
                    <a:moveTo>
                      <a:pt x="17804" y="21469"/>
                    </a:moveTo>
                    <a:cubicBezTo>
                      <a:pt x="15614" y="21477"/>
                      <a:pt x="13820" y="19731"/>
                      <a:pt x="13773" y="17542"/>
                    </a:cubicBezTo>
                    <a:cubicBezTo>
                      <a:pt x="13768" y="15298"/>
                      <a:pt x="15560" y="13462"/>
                      <a:pt x="17804" y="13410"/>
                    </a:cubicBezTo>
                    <a:lnTo>
                      <a:pt x="95945" y="13410"/>
                    </a:lnTo>
                    <a:lnTo>
                      <a:pt x="95945" y="-19"/>
                    </a:lnTo>
                    <a:lnTo>
                      <a:pt x="17804" y="-19"/>
                    </a:lnTo>
                    <a:cubicBezTo>
                      <a:pt x="8156" y="-19"/>
                      <a:pt x="334" y="7798"/>
                      <a:pt x="334" y="17440"/>
                    </a:cubicBezTo>
                    <a:cubicBezTo>
                      <a:pt x="334" y="27081"/>
                      <a:pt x="8156" y="34898"/>
                      <a:pt x="17804" y="34898"/>
                    </a:cubicBezTo>
                    <a:lnTo>
                      <a:pt x="95945" y="34898"/>
                    </a:lnTo>
                    <a:lnTo>
                      <a:pt x="95945" y="2146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3" name="Google Shape;3393;g2db9380fdaa_0_0"/>
              <p:cNvSpPr/>
              <p:nvPr/>
            </p:nvSpPr>
            <p:spPr>
              <a:xfrm>
                <a:off x="4487268" y="3316320"/>
                <a:ext cx="274453" cy="366914"/>
              </a:xfrm>
              <a:custGeom>
                <a:rect b="b" l="l" r="r" t="t"/>
                <a:pathLst>
                  <a:path extrusionOk="0" h="366914" w="274453">
                    <a:moveTo>
                      <a:pt x="164394" y="28571"/>
                    </a:moveTo>
                    <a:cubicBezTo>
                      <a:pt x="158811" y="28571"/>
                      <a:pt x="28659" y="28881"/>
                      <a:pt x="28659" y="61732"/>
                    </a:cubicBezTo>
                    <a:lnTo>
                      <a:pt x="28659" y="353466"/>
                    </a:lnTo>
                    <a:lnTo>
                      <a:pt x="13773" y="353466"/>
                    </a:lnTo>
                    <a:lnTo>
                      <a:pt x="13773" y="61732"/>
                    </a:lnTo>
                    <a:cubicBezTo>
                      <a:pt x="13773" y="30225"/>
                      <a:pt x="65875" y="13592"/>
                      <a:pt x="164394" y="13592"/>
                    </a:cubicBezTo>
                    <a:cubicBezTo>
                      <a:pt x="201557" y="12354"/>
                      <a:pt x="238711" y="16293"/>
                      <a:pt x="274787" y="25295"/>
                    </a:cubicBezTo>
                    <a:lnTo>
                      <a:pt x="274787" y="11266"/>
                    </a:lnTo>
                    <a:cubicBezTo>
                      <a:pt x="238624" y="2816"/>
                      <a:pt x="201517" y="-916"/>
                      <a:pt x="164394" y="162"/>
                    </a:cubicBezTo>
                    <a:cubicBezTo>
                      <a:pt x="53987" y="162"/>
                      <a:pt x="334" y="20308"/>
                      <a:pt x="334" y="61733"/>
                    </a:cubicBezTo>
                    <a:lnTo>
                      <a:pt x="334" y="366895"/>
                    </a:lnTo>
                    <a:lnTo>
                      <a:pt x="42098" y="366895"/>
                    </a:lnTo>
                    <a:lnTo>
                      <a:pt x="42098" y="61940"/>
                    </a:lnTo>
                    <a:cubicBezTo>
                      <a:pt x="45303" y="54708"/>
                      <a:pt x="88618" y="42002"/>
                      <a:pt x="164394" y="42002"/>
                    </a:cubicBezTo>
                    <a:cubicBezTo>
                      <a:pt x="201632" y="40730"/>
                      <a:pt x="238849" y="45083"/>
                      <a:pt x="274787" y="54914"/>
                    </a:cubicBezTo>
                    <a:lnTo>
                      <a:pt x="274787" y="40984"/>
                    </a:lnTo>
                    <a:cubicBezTo>
                      <a:pt x="236627" y="28732"/>
                      <a:pt x="168402" y="28571"/>
                      <a:pt x="164394" y="285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4" name="Google Shape;3394;g2db9380fdaa_0_0"/>
              <p:cNvSpPr/>
              <p:nvPr/>
            </p:nvSpPr>
            <p:spPr>
              <a:xfrm>
                <a:off x="4558598" y="3626830"/>
                <a:ext cx="185459" cy="56404"/>
              </a:xfrm>
              <a:custGeom>
                <a:rect b="b" l="l" r="r" t="t"/>
                <a:pathLst>
                  <a:path extrusionOk="0" h="56404" w="185459">
                    <a:moveTo>
                      <a:pt x="185793" y="-19"/>
                    </a:moveTo>
                    <a:lnTo>
                      <a:pt x="185793" y="56385"/>
                    </a:lnTo>
                    <a:lnTo>
                      <a:pt x="334" y="56385"/>
                    </a:lnTo>
                    <a:lnTo>
                      <a:pt x="334" y="-19"/>
                    </a:lnTo>
                    <a:close/>
                    <a:moveTo>
                      <a:pt x="172354" y="42956"/>
                    </a:moveTo>
                    <a:lnTo>
                      <a:pt x="172354" y="13410"/>
                    </a:lnTo>
                    <a:lnTo>
                      <a:pt x="13773" y="13410"/>
                    </a:lnTo>
                    <a:lnTo>
                      <a:pt x="13773" y="4295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5" name="Google Shape;3395;g2db9380fdaa_0_0"/>
              <p:cNvSpPr/>
              <p:nvPr/>
            </p:nvSpPr>
            <p:spPr>
              <a:xfrm>
                <a:off x="4558598" y="3414538"/>
                <a:ext cx="185459" cy="99379"/>
              </a:xfrm>
              <a:custGeom>
                <a:rect b="b" l="l" r="r" t="t"/>
                <a:pathLst>
                  <a:path extrusionOk="0" h="99379" w="185459">
                    <a:moveTo>
                      <a:pt x="185793" y="92646"/>
                    </a:moveTo>
                    <a:lnTo>
                      <a:pt x="185793" y="99361"/>
                    </a:lnTo>
                    <a:lnTo>
                      <a:pt x="334" y="99361"/>
                    </a:lnTo>
                    <a:lnTo>
                      <a:pt x="334" y="92646"/>
                    </a:lnTo>
                    <a:cubicBezTo>
                      <a:pt x="334" y="41468"/>
                      <a:pt x="41850" y="-19"/>
                      <a:pt x="93063" y="-19"/>
                    </a:cubicBezTo>
                    <a:cubicBezTo>
                      <a:pt x="144276" y="-19"/>
                      <a:pt x="185793" y="41468"/>
                      <a:pt x="185793" y="92646"/>
                    </a:cubicBezTo>
                    <a:close/>
                    <a:moveTo>
                      <a:pt x="14083" y="85931"/>
                    </a:moveTo>
                    <a:lnTo>
                      <a:pt x="172044" y="85931"/>
                    </a:lnTo>
                    <a:cubicBezTo>
                      <a:pt x="168347" y="42342"/>
                      <a:pt x="129990" y="10000"/>
                      <a:pt x="86371" y="13694"/>
                    </a:cubicBezTo>
                    <a:cubicBezTo>
                      <a:pt x="47879" y="16953"/>
                      <a:pt x="17345" y="47466"/>
                      <a:pt x="14083" y="859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6" name="Google Shape;3396;g2db9380fdaa_0_0"/>
              <p:cNvSpPr/>
              <p:nvPr/>
            </p:nvSpPr>
            <p:spPr>
              <a:xfrm>
                <a:off x="4580101" y="3519393"/>
                <a:ext cx="142454" cy="77892"/>
              </a:xfrm>
              <a:custGeom>
                <a:rect b="b" l="l" r="r" t="t"/>
                <a:pathLst>
                  <a:path extrusionOk="0" h="77892" w="142454">
                    <a:moveTo>
                      <a:pt x="142788" y="-19"/>
                    </a:moveTo>
                    <a:lnTo>
                      <a:pt x="142788" y="6696"/>
                    </a:lnTo>
                    <a:cubicBezTo>
                      <a:pt x="142788" y="46006"/>
                      <a:pt x="110898" y="77873"/>
                      <a:pt x="71561" y="77873"/>
                    </a:cubicBezTo>
                    <a:cubicBezTo>
                      <a:pt x="32223" y="77873"/>
                      <a:pt x="334" y="46006"/>
                      <a:pt x="334" y="6696"/>
                    </a:cubicBezTo>
                    <a:lnTo>
                      <a:pt x="334" y="-19"/>
                    </a:lnTo>
                    <a:lnTo>
                      <a:pt x="46026" y="-19"/>
                    </a:lnTo>
                    <a:lnTo>
                      <a:pt x="46026" y="6696"/>
                    </a:lnTo>
                    <a:cubicBezTo>
                      <a:pt x="46026" y="20788"/>
                      <a:pt x="57458" y="32212"/>
                      <a:pt x="71561" y="32212"/>
                    </a:cubicBezTo>
                    <a:cubicBezTo>
                      <a:pt x="85663" y="32212"/>
                      <a:pt x="97095" y="20788"/>
                      <a:pt x="97095" y="6696"/>
                    </a:cubicBezTo>
                    <a:lnTo>
                      <a:pt x="97095" y="-19"/>
                    </a:lnTo>
                    <a:close/>
                    <a:moveTo>
                      <a:pt x="128935" y="13410"/>
                    </a:moveTo>
                    <a:lnTo>
                      <a:pt x="109914" y="13410"/>
                    </a:lnTo>
                    <a:cubicBezTo>
                      <a:pt x="106227" y="34577"/>
                      <a:pt x="86066" y="48750"/>
                      <a:pt x="64884" y="45065"/>
                    </a:cubicBezTo>
                    <a:cubicBezTo>
                      <a:pt x="48699" y="42250"/>
                      <a:pt x="36025" y="29584"/>
                      <a:pt x="33208" y="13410"/>
                    </a:cubicBezTo>
                    <a:lnTo>
                      <a:pt x="14186" y="13410"/>
                    </a:lnTo>
                    <a:cubicBezTo>
                      <a:pt x="17884" y="45075"/>
                      <a:pt x="46569" y="67749"/>
                      <a:pt x="78256" y="64054"/>
                    </a:cubicBezTo>
                    <a:cubicBezTo>
                      <a:pt x="104854" y="60953"/>
                      <a:pt x="125831" y="39990"/>
                      <a:pt x="128935" y="134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7" name="Google Shape;3397;g2db9380fdaa_0_0"/>
              <p:cNvSpPr/>
              <p:nvPr/>
            </p:nvSpPr>
            <p:spPr>
              <a:xfrm>
                <a:off x="4580101" y="3968046"/>
                <a:ext cx="56340" cy="56301"/>
              </a:xfrm>
              <a:custGeom>
                <a:rect b="b" l="l" r="r" t="t"/>
                <a:pathLst>
                  <a:path extrusionOk="0" h="56301" w="56340">
                    <a:moveTo>
                      <a:pt x="28556" y="-19"/>
                    </a:moveTo>
                    <a:cubicBezTo>
                      <a:pt x="44114" y="10"/>
                      <a:pt x="56703" y="12636"/>
                      <a:pt x="56674" y="28183"/>
                    </a:cubicBezTo>
                    <a:cubicBezTo>
                      <a:pt x="56646" y="43730"/>
                      <a:pt x="44010" y="56311"/>
                      <a:pt x="28452" y="56282"/>
                    </a:cubicBezTo>
                    <a:cubicBezTo>
                      <a:pt x="12894" y="56254"/>
                      <a:pt x="305" y="43627"/>
                      <a:pt x="334" y="28080"/>
                    </a:cubicBezTo>
                    <a:cubicBezTo>
                      <a:pt x="399" y="12548"/>
                      <a:pt x="13013" y="-11"/>
                      <a:pt x="28556" y="-19"/>
                    </a:cubicBezTo>
                    <a:close/>
                    <a:moveTo>
                      <a:pt x="43339" y="28080"/>
                    </a:moveTo>
                    <a:cubicBezTo>
                      <a:pt x="43339" y="19921"/>
                      <a:pt x="36720" y="13307"/>
                      <a:pt x="28556" y="13307"/>
                    </a:cubicBezTo>
                    <a:cubicBezTo>
                      <a:pt x="20391" y="13307"/>
                      <a:pt x="13773" y="19921"/>
                      <a:pt x="13773" y="28080"/>
                    </a:cubicBezTo>
                    <a:cubicBezTo>
                      <a:pt x="13773" y="36239"/>
                      <a:pt x="20391" y="42852"/>
                      <a:pt x="28556" y="42852"/>
                    </a:cubicBezTo>
                    <a:cubicBezTo>
                      <a:pt x="36707" y="42866"/>
                      <a:pt x="43325" y="36274"/>
                      <a:pt x="43339" y="28129"/>
                    </a:cubicBezTo>
                    <a:cubicBezTo>
                      <a:pt x="43339" y="28113"/>
                      <a:pt x="43339" y="28096"/>
                      <a:pt x="43339" y="2808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8" name="Google Shape;3398;g2db9380fdaa_0_0"/>
              <p:cNvSpPr/>
              <p:nvPr/>
            </p:nvSpPr>
            <p:spPr>
              <a:xfrm>
                <a:off x="4493939" y="3796146"/>
                <a:ext cx="142758" cy="142658"/>
              </a:xfrm>
              <a:custGeom>
                <a:rect b="b" l="l" r="r" t="t"/>
                <a:pathLst>
                  <a:path extrusionOk="0" h="142658" w="142758">
                    <a:moveTo>
                      <a:pt x="122058" y="20745"/>
                    </a:moveTo>
                    <a:cubicBezTo>
                      <a:pt x="150003" y="48531"/>
                      <a:pt x="150118" y="93693"/>
                      <a:pt x="122313" y="121620"/>
                    </a:cubicBezTo>
                    <a:cubicBezTo>
                      <a:pt x="94509" y="149546"/>
                      <a:pt x="49314" y="149661"/>
                      <a:pt x="21368" y="121875"/>
                    </a:cubicBezTo>
                    <a:cubicBezTo>
                      <a:pt x="-6578" y="94090"/>
                      <a:pt x="-6692" y="48927"/>
                      <a:pt x="21112" y="21001"/>
                    </a:cubicBezTo>
                    <a:cubicBezTo>
                      <a:pt x="34509" y="7546"/>
                      <a:pt x="52719" y="-19"/>
                      <a:pt x="71713" y="-19"/>
                    </a:cubicBezTo>
                    <a:cubicBezTo>
                      <a:pt x="90583" y="-26"/>
                      <a:pt x="108686" y="7441"/>
                      <a:pt x="122058" y="20745"/>
                    </a:cubicBezTo>
                    <a:close/>
                    <a:moveTo>
                      <a:pt x="129397" y="71158"/>
                    </a:moveTo>
                    <a:cubicBezTo>
                      <a:pt x="129313" y="39407"/>
                      <a:pt x="103487" y="13735"/>
                      <a:pt x="71713" y="13819"/>
                    </a:cubicBezTo>
                    <a:cubicBezTo>
                      <a:pt x="39939" y="13904"/>
                      <a:pt x="14249" y="39712"/>
                      <a:pt x="14334" y="71464"/>
                    </a:cubicBezTo>
                    <a:cubicBezTo>
                      <a:pt x="14418" y="103215"/>
                      <a:pt x="40245" y="128887"/>
                      <a:pt x="72018" y="128803"/>
                    </a:cubicBezTo>
                    <a:cubicBezTo>
                      <a:pt x="87224" y="128762"/>
                      <a:pt x="101795" y="122708"/>
                      <a:pt x="112547" y="111964"/>
                    </a:cubicBezTo>
                    <a:cubicBezTo>
                      <a:pt x="123370" y="101142"/>
                      <a:pt x="129433" y="86458"/>
                      <a:pt x="129397" y="711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9" name="Google Shape;3399;g2db9380fdaa_0_0"/>
              <p:cNvSpPr/>
              <p:nvPr/>
            </p:nvSpPr>
            <p:spPr>
              <a:xfrm>
                <a:off x="4532754" y="3817672"/>
                <a:ext cx="82227" cy="82192"/>
              </a:xfrm>
              <a:custGeom>
                <a:rect b="b" l="l" r="r" t="t"/>
                <a:pathLst>
                  <a:path extrusionOk="0" h="82192" w="82227">
                    <a:moveTo>
                      <a:pt x="68046" y="14509"/>
                    </a:moveTo>
                    <a:cubicBezTo>
                      <a:pt x="84075" y="30485"/>
                      <a:pt x="87185" y="55304"/>
                      <a:pt x="75592" y="74736"/>
                    </a:cubicBezTo>
                    <a:lnTo>
                      <a:pt x="71251" y="82174"/>
                    </a:lnTo>
                    <a:lnTo>
                      <a:pt x="46130" y="57071"/>
                    </a:lnTo>
                    <a:lnTo>
                      <a:pt x="47060" y="53352"/>
                    </a:lnTo>
                    <a:cubicBezTo>
                      <a:pt x="48457" y="48277"/>
                      <a:pt x="47038" y="42842"/>
                      <a:pt x="43339" y="39096"/>
                    </a:cubicBezTo>
                    <a:cubicBezTo>
                      <a:pt x="39631" y="35401"/>
                      <a:pt x="34223" y="33981"/>
                      <a:pt x="29176" y="35377"/>
                    </a:cubicBezTo>
                    <a:lnTo>
                      <a:pt x="25351" y="36410"/>
                    </a:lnTo>
                    <a:lnTo>
                      <a:pt x="334" y="11307"/>
                    </a:lnTo>
                    <a:lnTo>
                      <a:pt x="7777" y="6865"/>
                    </a:lnTo>
                    <a:cubicBezTo>
                      <a:pt x="27258" y="-4633"/>
                      <a:pt x="52058" y="-1488"/>
                      <a:pt x="68046" y="14509"/>
                    </a:cubicBezTo>
                    <a:close/>
                    <a:moveTo>
                      <a:pt x="67632" y="59654"/>
                    </a:moveTo>
                    <a:cubicBezTo>
                      <a:pt x="73234" y="40502"/>
                      <a:pt x="62238" y="20440"/>
                      <a:pt x="43073" y="14843"/>
                    </a:cubicBezTo>
                    <a:cubicBezTo>
                      <a:pt x="36478" y="12916"/>
                      <a:pt x="29470" y="12908"/>
                      <a:pt x="22870" y="14819"/>
                    </a:cubicBezTo>
                    <a:lnTo>
                      <a:pt x="29693" y="21637"/>
                    </a:lnTo>
                    <a:cubicBezTo>
                      <a:pt x="38214" y="20695"/>
                      <a:pt x="46709" y="23613"/>
                      <a:pt x="52849" y="29592"/>
                    </a:cubicBezTo>
                    <a:cubicBezTo>
                      <a:pt x="58935" y="35707"/>
                      <a:pt x="61870" y="44277"/>
                      <a:pt x="60810" y="528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00" name="Google Shape;3400;g2db9380fdaa_0_0"/>
              <p:cNvSpPr/>
              <p:nvPr/>
            </p:nvSpPr>
            <p:spPr>
              <a:xfrm>
                <a:off x="4515692" y="3834679"/>
                <a:ext cx="82189" cy="82204"/>
              </a:xfrm>
              <a:custGeom>
                <a:rect b="b" l="l" r="r" t="t"/>
                <a:pathLst>
                  <a:path extrusionOk="0" h="82204" w="82189">
                    <a:moveTo>
                      <a:pt x="82523" y="70848"/>
                    </a:moveTo>
                    <a:lnTo>
                      <a:pt x="75080" y="75290"/>
                    </a:lnTo>
                    <a:cubicBezTo>
                      <a:pt x="51527" y="89202"/>
                      <a:pt x="21147" y="81399"/>
                      <a:pt x="7226" y="57862"/>
                    </a:cubicBezTo>
                    <a:cubicBezTo>
                      <a:pt x="-1977" y="42302"/>
                      <a:pt x="-1963" y="22965"/>
                      <a:pt x="7264" y="7419"/>
                    </a:cubicBezTo>
                    <a:lnTo>
                      <a:pt x="11606" y="-19"/>
                    </a:lnTo>
                    <a:lnTo>
                      <a:pt x="36727" y="25084"/>
                    </a:lnTo>
                    <a:lnTo>
                      <a:pt x="35797" y="28803"/>
                    </a:lnTo>
                    <a:cubicBezTo>
                      <a:pt x="34334" y="33846"/>
                      <a:pt x="35764" y="39283"/>
                      <a:pt x="39518" y="42956"/>
                    </a:cubicBezTo>
                    <a:lnTo>
                      <a:pt x="39518" y="43059"/>
                    </a:lnTo>
                    <a:cubicBezTo>
                      <a:pt x="43252" y="46709"/>
                      <a:pt x="48634" y="48122"/>
                      <a:pt x="53681" y="46778"/>
                    </a:cubicBezTo>
                    <a:lnTo>
                      <a:pt x="57403" y="45745"/>
                    </a:lnTo>
                    <a:close/>
                    <a:moveTo>
                      <a:pt x="59987" y="67336"/>
                    </a:moveTo>
                    <a:lnTo>
                      <a:pt x="53164" y="60518"/>
                    </a:lnTo>
                    <a:cubicBezTo>
                      <a:pt x="37789" y="62332"/>
                      <a:pt x="23852" y="51348"/>
                      <a:pt x="22036" y="35983"/>
                    </a:cubicBezTo>
                    <a:cubicBezTo>
                      <a:pt x="21775" y="33769"/>
                      <a:pt x="21779" y="31532"/>
                      <a:pt x="22047" y="29319"/>
                    </a:cubicBezTo>
                    <a:lnTo>
                      <a:pt x="15225" y="22605"/>
                    </a:lnTo>
                    <a:cubicBezTo>
                      <a:pt x="9663" y="41752"/>
                      <a:pt x="20687" y="61779"/>
                      <a:pt x="39848" y="67336"/>
                    </a:cubicBezTo>
                    <a:cubicBezTo>
                      <a:pt x="46425" y="69243"/>
                      <a:pt x="53409" y="69243"/>
                      <a:pt x="59987" y="6733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01" name="Google Shape;3401;g2db9380fdaa_0_0"/>
              <p:cNvSpPr/>
              <p:nvPr/>
            </p:nvSpPr>
            <p:spPr>
              <a:xfrm>
                <a:off x="4515593" y="3968046"/>
                <a:ext cx="56340" cy="56301"/>
              </a:xfrm>
              <a:custGeom>
                <a:rect b="b" l="l" r="r" t="t"/>
                <a:pathLst>
                  <a:path extrusionOk="0" h="56301" w="56340">
                    <a:moveTo>
                      <a:pt x="28556" y="-19"/>
                    </a:moveTo>
                    <a:cubicBezTo>
                      <a:pt x="44114" y="10"/>
                      <a:pt x="56703" y="12636"/>
                      <a:pt x="56674" y="28183"/>
                    </a:cubicBezTo>
                    <a:cubicBezTo>
                      <a:pt x="56646" y="43730"/>
                      <a:pt x="44010" y="56311"/>
                      <a:pt x="28452" y="56282"/>
                    </a:cubicBezTo>
                    <a:cubicBezTo>
                      <a:pt x="12894" y="56254"/>
                      <a:pt x="305" y="43627"/>
                      <a:pt x="334" y="28080"/>
                    </a:cubicBezTo>
                    <a:cubicBezTo>
                      <a:pt x="399" y="12548"/>
                      <a:pt x="13013" y="-11"/>
                      <a:pt x="28556" y="-19"/>
                    </a:cubicBezTo>
                    <a:close/>
                    <a:moveTo>
                      <a:pt x="43339" y="28080"/>
                    </a:moveTo>
                    <a:cubicBezTo>
                      <a:pt x="43339" y="19921"/>
                      <a:pt x="36720" y="13307"/>
                      <a:pt x="28556" y="13307"/>
                    </a:cubicBezTo>
                    <a:cubicBezTo>
                      <a:pt x="20391" y="13307"/>
                      <a:pt x="13773" y="19921"/>
                      <a:pt x="13773" y="28080"/>
                    </a:cubicBezTo>
                    <a:cubicBezTo>
                      <a:pt x="13773" y="36239"/>
                      <a:pt x="20391" y="42852"/>
                      <a:pt x="28556" y="42852"/>
                    </a:cubicBezTo>
                    <a:cubicBezTo>
                      <a:pt x="36707" y="42866"/>
                      <a:pt x="43325" y="36274"/>
                      <a:pt x="43339" y="28129"/>
                    </a:cubicBezTo>
                    <a:cubicBezTo>
                      <a:pt x="43339" y="28113"/>
                      <a:pt x="43339" y="28096"/>
                      <a:pt x="43339" y="2808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02" name="Google Shape;3402;g2db9380fdaa_0_0"/>
            <p:cNvGrpSpPr/>
            <p:nvPr/>
          </p:nvGrpSpPr>
          <p:grpSpPr>
            <a:xfrm>
              <a:off x="154358" y="3800113"/>
              <a:ext cx="693886" cy="816931"/>
              <a:chOff x="3913470" y="3945750"/>
              <a:chExt cx="472610" cy="556417"/>
            </a:xfrm>
          </p:grpSpPr>
          <p:sp>
            <p:nvSpPr>
              <p:cNvPr id="3403" name="Google Shape;3403;g2db9380fdaa_0_0"/>
              <p:cNvSpPr/>
              <p:nvPr/>
            </p:nvSpPr>
            <p:spPr>
              <a:xfrm>
                <a:off x="4210871" y="4325867"/>
                <a:ext cx="43657" cy="176299"/>
              </a:xfrm>
              <a:custGeom>
                <a:rect b="b" l="l" r="r" t="t"/>
                <a:pathLst>
                  <a:path extrusionOk="0" h="176299" w="43657">
                    <a:moveTo>
                      <a:pt x="24620" y="2126"/>
                    </a:moveTo>
                    <a:cubicBezTo>
                      <a:pt x="24450" y="783"/>
                      <a:pt x="23223" y="-169"/>
                      <a:pt x="21878" y="1"/>
                    </a:cubicBezTo>
                    <a:cubicBezTo>
                      <a:pt x="20766" y="141"/>
                      <a:pt x="19891" y="1016"/>
                      <a:pt x="19750" y="2126"/>
                    </a:cubicBezTo>
                    <a:lnTo>
                      <a:pt x="334" y="176281"/>
                    </a:lnTo>
                    <a:lnTo>
                      <a:pt x="10205" y="176281"/>
                    </a:lnTo>
                    <a:lnTo>
                      <a:pt x="22143" y="69026"/>
                    </a:lnTo>
                    <a:lnTo>
                      <a:pt x="34069" y="176281"/>
                    </a:lnTo>
                    <a:lnTo>
                      <a:pt x="43992" y="17628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04" name="Google Shape;3404;g2db9380fdaa_0_0"/>
              <p:cNvSpPr/>
              <p:nvPr/>
            </p:nvSpPr>
            <p:spPr>
              <a:xfrm>
                <a:off x="3913470" y="3945750"/>
                <a:ext cx="472610" cy="556417"/>
              </a:xfrm>
              <a:custGeom>
                <a:rect b="b" l="l" r="r" t="t"/>
                <a:pathLst>
                  <a:path extrusionOk="0" h="556417" w="472610">
                    <a:moveTo>
                      <a:pt x="259284" y="351970"/>
                    </a:moveTo>
                    <a:lnTo>
                      <a:pt x="287764" y="322686"/>
                    </a:lnTo>
                    <a:cubicBezTo>
                      <a:pt x="288698" y="321682"/>
                      <a:pt x="288640" y="320113"/>
                      <a:pt x="287637" y="319180"/>
                    </a:cubicBezTo>
                    <a:cubicBezTo>
                      <a:pt x="286667" y="318280"/>
                      <a:pt x="285161" y="318298"/>
                      <a:pt x="284214" y="319221"/>
                    </a:cubicBezTo>
                    <a:lnTo>
                      <a:pt x="259038" y="345125"/>
                    </a:lnTo>
                    <a:lnTo>
                      <a:pt x="255158" y="267667"/>
                    </a:lnTo>
                    <a:lnTo>
                      <a:pt x="255075" y="266346"/>
                    </a:lnTo>
                    <a:cubicBezTo>
                      <a:pt x="255075" y="266346"/>
                      <a:pt x="271750" y="251416"/>
                      <a:pt x="272328" y="250920"/>
                    </a:cubicBezTo>
                    <a:lnTo>
                      <a:pt x="273070" y="250260"/>
                    </a:lnTo>
                    <a:cubicBezTo>
                      <a:pt x="274062" y="249354"/>
                      <a:pt x="252434" y="127021"/>
                      <a:pt x="252434" y="127021"/>
                    </a:cubicBezTo>
                    <a:cubicBezTo>
                      <a:pt x="252351" y="126855"/>
                      <a:pt x="252351" y="126774"/>
                      <a:pt x="252269" y="126692"/>
                    </a:cubicBezTo>
                    <a:lnTo>
                      <a:pt x="256726" y="124959"/>
                    </a:lnTo>
                    <a:lnTo>
                      <a:pt x="265476" y="121494"/>
                    </a:lnTo>
                    <a:lnTo>
                      <a:pt x="284545" y="214213"/>
                    </a:lnTo>
                    <a:cubicBezTo>
                      <a:pt x="284545" y="214294"/>
                      <a:pt x="284626" y="214377"/>
                      <a:pt x="284626" y="214461"/>
                    </a:cubicBezTo>
                    <a:cubicBezTo>
                      <a:pt x="284647" y="214585"/>
                      <a:pt x="284705" y="214700"/>
                      <a:pt x="284792" y="214791"/>
                    </a:cubicBezTo>
                    <a:cubicBezTo>
                      <a:pt x="284856" y="214939"/>
                      <a:pt x="284939" y="215077"/>
                      <a:pt x="285040" y="215202"/>
                    </a:cubicBezTo>
                    <a:lnTo>
                      <a:pt x="285287" y="215449"/>
                    </a:lnTo>
                    <a:cubicBezTo>
                      <a:pt x="285431" y="215588"/>
                      <a:pt x="285599" y="215700"/>
                      <a:pt x="285782" y="215780"/>
                    </a:cubicBezTo>
                    <a:cubicBezTo>
                      <a:pt x="285865" y="215863"/>
                      <a:pt x="285947" y="215945"/>
                      <a:pt x="286030" y="215945"/>
                    </a:cubicBezTo>
                    <a:cubicBezTo>
                      <a:pt x="286322" y="216047"/>
                      <a:pt x="286629" y="216103"/>
                      <a:pt x="286938" y="216110"/>
                    </a:cubicBezTo>
                    <a:lnTo>
                      <a:pt x="349096" y="216110"/>
                    </a:lnTo>
                    <a:cubicBezTo>
                      <a:pt x="349569" y="216113"/>
                      <a:pt x="350030" y="215968"/>
                      <a:pt x="350417" y="215698"/>
                    </a:cubicBezTo>
                    <a:cubicBezTo>
                      <a:pt x="350500" y="215616"/>
                      <a:pt x="350582" y="215616"/>
                      <a:pt x="350665" y="215533"/>
                    </a:cubicBezTo>
                    <a:cubicBezTo>
                      <a:pt x="351002" y="215247"/>
                      <a:pt x="351259" y="214877"/>
                      <a:pt x="351408" y="214461"/>
                    </a:cubicBezTo>
                    <a:cubicBezTo>
                      <a:pt x="351408" y="214378"/>
                      <a:pt x="351491" y="214378"/>
                      <a:pt x="351491" y="214294"/>
                    </a:cubicBezTo>
                    <a:lnTo>
                      <a:pt x="376502" y="123392"/>
                    </a:lnTo>
                    <a:lnTo>
                      <a:pt x="392930" y="129002"/>
                    </a:lnTo>
                    <a:lnTo>
                      <a:pt x="365028" y="252489"/>
                    </a:lnTo>
                    <a:lnTo>
                      <a:pt x="365028" y="253314"/>
                    </a:lnTo>
                    <a:cubicBezTo>
                      <a:pt x="365028" y="253478"/>
                      <a:pt x="365111" y="253561"/>
                      <a:pt x="365111" y="253725"/>
                    </a:cubicBezTo>
                    <a:cubicBezTo>
                      <a:pt x="365194" y="253891"/>
                      <a:pt x="365194" y="254056"/>
                      <a:pt x="365276" y="254138"/>
                    </a:cubicBezTo>
                    <a:cubicBezTo>
                      <a:pt x="365339" y="254286"/>
                      <a:pt x="365423" y="254425"/>
                      <a:pt x="365524" y="254551"/>
                    </a:cubicBezTo>
                    <a:lnTo>
                      <a:pt x="365854" y="254880"/>
                    </a:lnTo>
                    <a:cubicBezTo>
                      <a:pt x="366018" y="254963"/>
                      <a:pt x="366101" y="255046"/>
                      <a:pt x="366267" y="255127"/>
                    </a:cubicBezTo>
                    <a:cubicBezTo>
                      <a:pt x="366350" y="255209"/>
                      <a:pt x="366432" y="255293"/>
                      <a:pt x="366514" y="255293"/>
                    </a:cubicBezTo>
                    <a:lnTo>
                      <a:pt x="395901" y="267089"/>
                    </a:lnTo>
                    <a:lnTo>
                      <a:pt x="385583" y="350651"/>
                    </a:lnTo>
                    <a:lnTo>
                      <a:pt x="348849" y="319140"/>
                    </a:lnTo>
                    <a:cubicBezTo>
                      <a:pt x="347867" y="318249"/>
                      <a:pt x="346348" y="318322"/>
                      <a:pt x="345456" y="319303"/>
                    </a:cubicBezTo>
                    <a:cubicBezTo>
                      <a:pt x="345431" y="319331"/>
                      <a:pt x="345406" y="319359"/>
                      <a:pt x="345383" y="319387"/>
                    </a:cubicBezTo>
                    <a:cubicBezTo>
                      <a:pt x="344529" y="320439"/>
                      <a:pt x="344676" y="321980"/>
                      <a:pt x="345712" y="322853"/>
                    </a:cubicBezTo>
                    <a:lnTo>
                      <a:pt x="385005" y="356674"/>
                    </a:lnTo>
                    <a:lnTo>
                      <a:pt x="389401" y="556399"/>
                    </a:lnTo>
                    <a:lnTo>
                      <a:pt x="399178" y="556399"/>
                    </a:lnTo>
                    <a:lnTo>
                      <a:pt x="394828" y="356096"/>
                    </a:lnTo>
                    <a:lnTo>
                      <a:pt x="403578" y="285237"/>
                    </a:lnTo>
                    <a:lnTo>
                      <a:pt x="417199" y="335307"/>
                    </a:lnTo>
                    <a:cubicBezTo>
                      <a:pt x="417602" y="336558"/>
                      <a:pt x="418455" y="337616"/>
                      <a:pt x="419592" y="338278"/>
                    </a:cubicBezTo>
                    <a:cubicBezTo>
                      <a:pt x="420219" y="338656"/>
                      <a:pt x="420926" y="338882"/>
                      <a:pt x="421656" y="338937"/>
                    </a:cubicBezTo>
                    <a:cubicBezTo>
                      <a:pt x="421626" y="344270"/>
                      <a:pt x="422377" y="349578"/>
                      <a:pt x="423885" y="354693"/>
                    </a:cubicBezTo>
                    <a:lnTo>
                      <a:pt x="424215" y="356342"/>
                    </a:lnTo>
                    <a:cubicBezTo>
                      <a:pt x="424716" y="359169"/>
                      <a:pt x="426138" y="361750"/>
                      <a:pt x="428260" y="363684"/>
                    </a:cubicBezTo>
                    <a:lnTo>
                      <a:pt x="428919" y="364262"/>
                    </a:lnTo>
                    <a:cubicBezTo>
                      <a:pt x="429798" y="365002"/>
                      <a:pt x="430908" y="365410"/>
                      <a:pt x="432057" y="365417"/>
                    </a:cubicBezTo>
                    <a:lnTo>
                      <a:pt x="432964" y="365417"/>
                    </a:lnTo>
                    <a:cubicBezTo>
                      <a:pt x="435527" y="365363"/>
                      <a:pt x="437926" y="364149"/>
                      <a:pt x="439486" y="362117"/>
                    </a:cubicBezTo>
                    <a:cubicBezTo>
                      <a:pt x="441865" y="367172"/>
                      <a:pt x="445647" y="371439"/>
                      <a:pt x="450383" y="374409"/>
                    </a:cubicBezTo>
                    <a:cubicBezTo>
                      <a:pt x="453597" y="376445"/>
                      <a:pt x="457507" y="377071"/>
                      <a:pt x="461196" y="376139"/>
                    </a:cubicBezTo>
                    <a:cubicBezTo>
                      <a:pt x="471184" y="373418"/>
                      <a:pt x="475559" y="359230"/>
                      <a:pt x="471350" y="343144"/>
                    </a:cubicBezTo>
                    <a:cubicBezTo>
                      <a:pt x="471101" y="342237"/>
                      <a:pt x="470854" y="341082"/>
                      <a:pt x="470441" y="339515"/>
                    </a:cubicBezTo>
                    <a:cubicBezTo>
                      <a:pt x="469537" y="335018"/>
                      <a:pt x="468351" y="330583"/>
                      <a:pt x="466892" y="326234"/>
                    </a:cubicBezTo>
                    <a:lnTo>
                      <a:pt x="469038" y="325657"/>
                    </a:lnTo>
                    <a:cubicBezTo>
                      <a:pt x="471596" y="324877"/>
                      <a:pt x="473087" y="322223"/>
                      <a:pt x="472423" y="319634"/>
                    </a:cubicBezTo>
                    <a:lnTo>
                      <a:pt x="424050" y="142447"/>
                    </a:lnTo>
                    <a:lnTo>
                      <a:pt x="421656" y="130980"/>
                    </a:lnTo>
                    <a:cubicBezTo>
                      <a:pt x="421318" y="129277"/>
                      <a:pt x="420087" y="127890"/>
                      <a:pt x="418436" y="127351"/>
                    </a:cubicBezTo>
                    <a:lnTo>
                      <a:pt x="359993" y="107388"/>
                    </a:lnTo>
                    <a:cubicBezTo>
                      <a:pt x="360324" y="106976"/>
                      <a:pt x="360571" y="106562"/>
                      <a:pt x="360901" y="106151"/>
                    </a:cubicBezTo>
                    <a:cubicBezTo>
                      <a:pt x="364160" y="101252"/>
                      <a:pt x="367110" y="96155"/>
                      <a:pt x="369734" y="90890"/>
                    </a:cubicBezTo>
                    <a:cubicBezTo>
                      <a:pt x="370146" y="91137"/>
                      <a:pt x="370642" y="91384"/>
                      <a:pt x="371054" y="91631"/>
                    </a:cubicBezTo>
                    <a:lnTo>
                      <a:pt x="373531" y="93035"/>
                    </a:lnTo>
                    <a:cubicBezTo>
                      <a:pt x="374799" y="93720"/>
                      <a:pt x="376297" y="93839"/>
                      <a:pt x="377658" y="93364"/>
                    </a:cubicBezTo>
                    <a:cubicBezTo>
                      <a:pt x="378989" y="92859"/>
                      <a:pt x="380041" y="91809"/>
                      <a:pt x="380547" y="90479"/>
                    </a:cubicBezTo>
                    <a:lnTo>
                      <a:pt x="383189" y="83548"/>
                    </a:lnTo>
                    <a:cubicBezTo>
                      <a:pt x="390563" y="67009"/>
                      <a:pt x="390563" y="48119"/>
                      <a:pt x="383189" y="31580"/>
                    </a:cubicBezTo>
                    <a:cubicBezTo>
                      <a:pt x="375959" y="17865"/>
                      <a:pt x="363532" y="7615"/>
                      <a:pt x="348685" y="3121"/>
                    </a:cubicBezTo>
                    <a:cubicBezTo>
                      <a:pt x="323217" y="-5451"/>
                      <a:pt x="295152" y="3953"/>
                      <a:pt x="280005" y="26135"/>
                    </a:cubicBezTo>
                    <a:cubicBezTo>
                      <a:pt x="272975" y="25701"/>
                      <a:pt x="266432" y="29730"/>
                      <a:pt x="263660" y="36200"/>
                    </a:cubicBezTo>
                    <a:cubicBezTo>
                      <a:pt x="260440" y="44860"/>
                      <a:pt x="265724" y="53109"/>
                      <a:pt x="279179" y="60781"/>
                    </a:cubicBezTo>
                    <a:cubicBezTo>
                      <a:pt x="278677" y="68332"/>
                      <a:pt x="278567" y="75903"/>
                      <a:pt x="278849" y="83465"/>
                    </a:cubicBezTo>
                    <a:cubicBezTo>
                      <a:pt x="279519" y="90416"/>
                      <a:pt x="281390" y="97198"/>
                      <a:pt x="284379" y="103510"/>
                    </a:cubicBezTo>
                    <a:lnTo>
                      <a:pt x="241785" y="120257"/>
                    </a:lnTo>
                    <a:lnTo>
                      <a:pt x="192338" y="137332"/>
                    </a:lnTo>
                    <a:lnTo>
                      <a:pt x="140911" y="119596"/>
                    </a:lnTo>
                    <a:cubicBezTo>
                      <a:pt x="155217" y="115369"/>
                      <a:pt x="163384" y="100354"/>
                      <a:pt x="159154" y="86059"/>
                    </a:cubicBezTo>
                    <a:cubicBezTo>
                      <a:pt x="154925" y="71764"/>
                      <a:pt x="139899" y="63601"/>
                      <a:pt x="125593" y="67828"/>
                    </a:cubicBezTo>
                    <a:cubicBezTo>
                      <a:pt x="114123" y="71218"/>
                      <a:pt x="106250" y="81742"/>
                      <a:pt x="106242" y="93695"/>
                    </a:cubicBezTo>
                    <a:cubicBezTo>
                      <a:pt x="106225" y="95580"/>
                      <a:pt x="106419" y="97462"/>
                      <a:pt x="106820" y="99304"/>
                    </a:cubicBezTo>
                    <a:cubicBezTo>
                      <a:pt x="103722" y="99158"/>
                      <a:pt x="100629" y="99664"/>
                      <a:pt x="97740" y="100790"/>
                    </a:cubicBezTo>
                    <a:cubicBezTo>
                      <a:pt x="91549" y="103166"/>
                      <a:pt x="86126" y="107188"/>
                      <a:pt x="82055" y="112420"/>
                    </a:cubicBezTo>
                    <a:lnTo>
                      <a:pt x="81477" y="113163"/>
                    </a:lnTo>
                    <a:cubicBezTo>
                      <a:pt x="74817" y="120908"/>
                      <a:pt x="72548" y="131501"/>
                      <a:pt x="75452" y="141292"/>
                    </a:cubicBezTo>
                    <a:lnTo>
                      <a:pt x="53741" y="167277"/>
                    </a:lnTo>
                    <a:lnTo>
                      <a:pt x="53741" y="35704"/>
                    </a:lnTo>
                    <a:cubicBezTo>
                      <a:pt x="53736" y="33019"/>
                      <a:pt x="51558" y="30844"/>
                      <a:pt x="48871" y="30839"/>
                    </a:cubicBezTo>
                    <a:lnTo>
                      <a:pt x="5287" y="30839"/>
                    </a:lnTo>
                    <a:cubicBezTo>
                      <a:pt x="2583" y="30837"/>
                      <a:pt x="378" y="33003"/>
                      <a:pt x="334" y="35704"/>
                    </a:cubicBezTo>
                    <a:lnTo>
                      <a:pt x="334" y="401628"/>
                    </a:lnTo>
                    <a:cubicBezTo>
                      <a:pt x="348" y="404330"/>
                      <a:pt x="2552" y="406510"/>
                      <a:pt x="5256" y="406495"/>
                    </a:cubicBezTo>
                    <a:cubicBezTo>
                      <a:pt x="5266" y="406495"/>
                      <a:pt x="5277" y="406495"/>
                      <a:pt x="5287" y="406495"/>
                    </a:cubicBezTo>
                    <a:lnTo>
                      <a:pt x="48871" y="406495"/>
                    </a:lnTo>
                    <a:cubicBezTo>
                      <a:pt x="51537" y="406519"/>
                      <a:pt x="53717" y="404380"/>
                      <a:pt x="53742" y="401716"/>
                    </a:cubicBezTo>
                    <a:cubicBezTo>
                      <a:pt x="53742" y="401687"/>
                      <a:pt x="53742" y="401658"/>
                      <a:pt x="53742" y="401629"/>
                    </a:cubicBezTo>
                    <a:lnTo>
                      <a:pt x="53742" y="389503"/>
                    </a:lnTo>
                    <a:cubicBezTo>
                      <a:pt x="62973" y="389330"/>
                      <a:pt x="70538" y="382129"/>
                      <a:pt x="71159" y="372923"/>
                    </a:cubicBezTo>
                    <a:lnTo>
                      <a:pt x="71159" y="335554"/>
                    </a:lnTo>
                    <a:lnTo>
                      <a:pt x="93117" y="317737"/>
                    </a:lnTo>
                    <a:cubicBezTo>
                      <a:pt x="94258" y="316806"/>
                      <a:pt x="94924" y="315414"/>
                      <a:pt x="94933" y="313941"/>
                    </a:cubicBezTo>
                    <a:lnTo>
                      <a:pt x="94933" y="298269"/>
                    </a:lnTo>
                    <a:cubicBezTo>
                      <a:pt x="94904" y="296377"/>
                      <a:pt x="93821" y="294658"/>
                      <a:pt x="92126" y="293815"/>
                    </a:cubicBezTo>
                    <a:cubicBezTo>
                      <a:pt x="90416" y="292980"/>
                      <a:pt x="88373" y="293239"/>
                      <a:pt x="86925" y="294474"/>
                    </a:cubicBezTo>
                    <a:lnTo>
                      <a:pt x="71159" y="307260"/>
                    </a:lnTo>
                    <a:lnTo>
                      <a:pt x="71159" y="273933"/>
                    </a:lnTo>
                    <a:lnTo>
                      <a:pt x="93117" y="256117"/>
                    </a:lnTo>
                    <a:cubicBezTo>
                      <a:pt x="94272" y="255197"/>
                      <a:pt x="94942" y="253799"/>
                      <a:pt x="94932" y="252323"/>
                    </a:cubicBezTo>
                    <a:lnTo>
                      <a:pt x="94932" y="235577"/>
                    </a:lnTo>
                    <a:cubicBezTo>
                      <a:pt x="94904" y="233684"/>
                      <a:pt x="93821" y="231966"/>
                      <a:pt x="92126" y="231123"/>
                    </a:cubicBezTo>
                    <a:cubicBezTo>
                      <a:pt x="90425" y="230302"/>
                      <a:pt x="88404" y="230527"/>
                      <a:pt x="86925" y="231700"/>
                    </a:cubicBezTo>
                    <a:lnTo>
                      <a:pt x="71159" y="244485"/>
                    </a:lnTo>
                    <a:lnTo>
                      <a:pt x="71159" y="218502"/>
                    </a:lnTo>
                    <a:cubicBezTo>
                      <a:pt x="70770" y="210892"/>
                      <a:pt x="65380" y="204462"/>
                      <a:pt x="57952" y="202745"/>
                    </a:cubicBezTo>
                    <a:lnTo>
                      <a:pt x="98069" y="154653"/>
                    </a:lnTo>
                    <a:lnTo>
                      <a:pt x="97657" y="156469"/>
                    </a:lnTo>
                    <a:cubicBezTo>
                      <a:pt x="97247" y="158644"/>
                      <a:pt x="98323" y="160829"/>
                      <a:pt x="100298" y="161830"/>
                    </a:cubicBezTo>
                    <a:lnTo>
                      <a:pt x="191348" y="206705"/>
                    </a:lnTo>
                    <a:cubicBezTo>
                      <a:pt x="192312" y="207208"/>
                      <a:pt x="193423" y="207354"/>
                      <a:pt x="194485" y="207117"/>
                    </a:cubicBezTo>
                    <a:lnTo>
                      <a:pt x="241867" y="197795"/>
                    </a:lnTo>
                    <a:lnTo>
                      <a:pt x="245086" y="262138"/>
                    </a:lnTo>
                    <a:cubicBezTo>
                      <a:pt x="244095" y="262991"/>
                      <a:pt x="243498" y="264214"/>
                      <a:pt x="243435" y="265520"/>
                    </a:cubicBezTo>
                    <a:cubicBezTo>
                      <a:pt x="243390" y="266815"/>
                      <a:pt x="243832" y="268081"/>
                      <a:pt x="244674" y="269067"/>
                    </a:cubicBezTo>
                    <a:lnTo>
                      <a:pt x="245498" y="269892"/>
                    </a:lnTo>
                    <a:lnTo>
                      <a:pt x="249543" y="350566"/>
                    </a:lnTo>
                    <a:lnTo>
                      <a:pt x="240331" y="556397"/>
                    </a:lnTo>
                    <a:lnTo>
                      <a:pt x="250166" y="556397"/>
                    </a:lnTo>
                    <a:close/>
                    <a:moveTo>
                      <a:pt x="462104" y="347021"/>
                    </a:moveTo>
                    <a:cubicBezTo>
                      <a:pt x="464498" y="357662"/>
                      <a:pt x="461691" y="365828"/>
                      <a:pt x="458555" y="366735"/>
                    </a:cubicBezTo>
                    <a:cubicBezTo>
                      <a:pt x="457391" y="366863"/>
                      <a:pt x="456220" y="366571"/>
                      <a:pt x="455253" y="365912"/>
                    </a:cubicBezTo>
                    <a:cubicBezTo>
                      <a:pt x="454794" y="365637"/>
                      <a:pt x="454353" y="365334"/>
                      <a:pt x="453932" y="365004"/>
                    </a:cubicBezTo>
                    <a:cubicBezTo>
                      <a:pt x="453685" y="364757"/>
                      <a:pt x="453354" y="364508"/>
                      <a:pt x="453107" y="364261"/>
                    </a:cubicBezTo>
                    <a:cubicBezTo>
                      <a:pt x="452941" y="364096"/>
                      <a:pt x="452776" y="364013"/>
                      <a:pt x="452612" y="363849"/>
                    </a:cubicBezTo>
                    <a:cubicBezTo>
                      <a:pt x="452281" y="363518"/>
                      <a:pt x="451951" y="363106"/>
                      <a:pt x="451620" y="362777"/>
                    </a:cubicBezTo>
                    <a:cubicBezTo>
                      <a:pt x="451509" y="362592"/>
                      <a:pt x="451370" y="362425"/>
                      <a:pt x="451208" y="362282"/>
                    </a:cubicBezTo>
                    <a:cubicBezTo>
                      <a:pt x="450961" y="361952"/>
                      <a:pt x="450630" y="361539"/>
                      <a:pt x="450383" y="361127"/>
                    </a:cubicBezTo>
                    <a:cubicBezTo>
                      <a:pt x="450171" y="360866"/>
                      <a:pt x="449978" y="360590"/>
                      <a:pt x="449805" y="360301"/>
                    </a:cubicBezTo>
                    <a:cubicBezTo>
                      <a:pt x="449640" y="359973"/>
                      <a:pt x="449392" y="359642"/>
                      <a:pt x="449227" y="359311"/>
                    </a:cubicBezTo>
                    <a:lnTo>
                      <a:pt x="448484" y="358074"/>
                    </a:lnTo>
                    <a:cubicBezTo>
                      <a:pt x="448328" y="357781"/>
                      <a:pt x="448190" y="357478"/>
                      <a:pt x="448071" y="357168"/>
                    </a:cubicBezTo>
                    <a:lnTo>
                      <a:pt x="447328" y="355682"/>
                    </a:lnTo>
                    <a:cubicBezTo>
                      <a:pt x="447162" y="355270"/>
                      <a:pt x="447081" y="354857"/>
                      <a:pt x="446916" y="354527"/>
                    </a:cubicBezTo>
                    <a:cubicBezTo>
                      <a:pt x="446750" y="354033"/>
                      <a:pt x="446503" y="353537"/>
                      <a:pt x="446338" y="353042"/>
                    </a:cubicBezTo>
                    <a:cubicBezTo>
                      <a:pt x="446090" y="352218"/>
                      <a:pt x="445760" y="351310"/>
                      <a:pt x="445512" y="350404"/>
                    </a:cubicBezTo>
                    <a:lnTo>
                      <a:pt x="445512" y="350237"/>
                    </a:lnTo>
                    <a:lnTo>
                      <a:pt x="445099" y="348588"/>
                    </a:lnTo>
                    <a:lnTo>
                      <a:pt x="443036" y="340916"/>
                    </a:lnTo>
                    <a:cubicBezTo>
                      <a:pt x="442813" y="339863"/>
                      <a:pt x="441885" y="339107"/>
                      <a:pt x="440807" y="339102"/>
                    </a:cubicBezTo>
                    <a:lnTo>
                      <a:pt x="440641" y="339102"/>
                    </a:lnTo>
                    <a:cubicBezTo>
                      <a:pt x="439609" y="339137"/>
                      <a:pt x="438699" y="339787"/>
                      <a:pt x="438330" y="340751"/>
                    </a:cubicBezTo>
                    <a:lnTo>
                      <a:pt x="435689" y="348176"/>
                    </a:lnTo>
                    <a:lnTo>
                      <a:pt x="435111" y="349743"/>
                    </a:lnTo>
                    <a:cubicBezTo>
                      <a:pt x="434715" y="350964"/>
                      <a:pt x="434218" y="352151"/>
                      <a:pt x="433625" y="353290"/>
                    </a:cubicBezTo>
                    <a:lnTo>
                      <a:pt x="433377" y="352382"/>
                    </a:lnTo>
                    <a:cubicBezTo>
                      <a:pt x="433213" y="351722"/>
                      <a:pt x="433048" y="350981"/>
                      <a:pt x="432882" y="350237"/>
                    </a:cubicBezTo>
                    <a:cubicBezTo>
                      <a:pt x="432799" y="349908"/>
                      <a:pt x="432718" y="349660"/>
                      <a:pt x="432635" y="349331"/>
                    </a:cubicBezTo>
                    <a:cubicBezTo>
                      <a:pt x="432552" y="348836"/>
                      <a:pt x="432470" y="348424"/>
                      <a:pt x="432387" y="347927"/>
                    </a:cubicBezTo>
                    <a:cubicBezTo>
                      <a:pt x="432304" y="347516"/>
                      <a:pt x="432221" y="347021"/>
                      <a:pt x="432140" y="346608"/>
                    </a:cubicBezTo>
                    <a:cubicBezTo>
                      <a:pt x="432057" y="346197"/>
                      <a:pt x="431974" y="345866"/>
                      <a:pt x="431891" y="345452"/>
                    </a:cubicBezTo>
                    <a:cubicBezTo>
                      <a:pt x="431795" y="344964"/>
                      <a:pt x="431740" y="344468"/>
                      <a:pt x="431726" y="343969"/>
                    </a:cubicBezTo>
                    <a:cubicBezTo>
                      <a:pt x="431644" y="343557"/>
                      <a:pt x="431644" y="343226"/>
                      <a:pt x="431561" y="342896"/>
                    </a:cubicBezTo>
                    <a:cubicBezTo>
                      <a:pt x="431561" y="342320"/>
                      <a:pt x="431479" y="341824"/>
                      <a:pt x="431479" y="341329"/>
                    </a:cubicBezTo>
                    <a:lnTo>
                      <a:pt x="431479" y="339927"/>
                    </a:lnTo>
                    <a:cubicBezTo>
                      <a:pt x="431479" y="339349"/>
                      <a:pt x="431561" y="338771"/>
                      <a:pt x="431561" y="338194"/>
                    </a:cubicBezTo>
                    <a:cubicBezTo>
                      <a:pt x="431624" y="337500"/>
                      <a:pt x="431735" y="336811"/>
                      <a:pt x="431891" y="336132"/>
                    </a:cubicBezTo>
                    <a:cubicBezTo>
                      <a:pt x="431898" y="335849"/>
                      <a:pt x="431954" y="335569"/>
                      <a:pt x="432057" y="335306"/>
                    </a:cubicBezTo>
                    <a:cubicBezTo>
                      <a:pt x="432451" y="333600"/>
                      <a:pt x="433149" y="331980"/>
                      <a:pt x="434120" y="330523"/>
                    </a:cubicBezTo>
                    <a:lnTo>
                      <a:pt x="455335" y="324418"/>
                    </a:lnTo>
                    <a:cubicBezTo>
                      <a:pt x="455582" y="324830"/>
                      <a:pt x="455748" y="325243"/>
                      <a:pt x="455995" y="325573"/>
                    </a:cubicBezTo>
                    <a:cubicBezTo>
                      <a:pt x="456491" y="326563"/>
                      <a:pt x="456903" y="327635"/>
                      <a:pt x="457316" y="328708"/>
                    </a:cubicBezTo>
                    <a:cubicBezTo>
                      <a:pt x="457375" y="329001"/>
                      <a:pt x="457487" y="329280"/>
                      <a:pt x="457646" y="329533"/>
                    </a:cubicBezTo>
                    <a:cubicBezTo>
                      <a:pt x="457976" y="330688"/>
                      <a:pt x="458389" y="331760"/>
                      <a:pt x="458720" y="332998"/>
                    </a:cubicBezTo>
                    <a:cubicBezTo>
                      <a:pt x="458801" y="333327"/>
                      <a:pt x="458884" y="333656"/>
                      <a:pt x="458967" y="333905"/>
                    </a:cubicBezTo>
                    <a:lnTo>
                      <a:pt x="459957" y="337616"/>
                    </a:lnTo>
                    <a:cubicBezTo>
                      <a:pt x="459944" y="337759"/>
                      <a:pt x="459973" y="337902"/>
                      <a:pt x="460040" y="338028"/>
                    </a:cubicBezTo>
                    <a:cubicBezTo>
                      <a:pt x="460371" y="339349"/>
                      <a:pt x="460618" y="340669"/>
                      <a:pt x="460949" y="341906"/>
                    </a:cubicBezTo>
                    <a:cubicBezTo>
                      <a:pt x="460945" y="342022"/>
                      <a:pt x="460973" y="342136"/>
                      <a:pt x="461030" y="342237"/>
                    </a:cubicBezTo>
                    <a:cubicBezTo>
                      <a:pt x="461113" y="342814"/>
                      <a:pt x="461279" y="343392"/>
                      <a:pt x="461361" y="343886"/>
                    </a:cubicBezTo>
                    <a:cubicBezTo>
                      <a:pt x="461525" y="344547"/>
                      <a:pt x="461690" y="345125"/>
                      <a:pt x="461855" y="345619"/>
                    </a:cubicBezTo>
                    <a:cubicBezTo>
                      <a:pt x="461940" y="346113"/>
                      <a:pt x="462022" y="346526"/>
                      <a:pt x="462104" y="347021"/>
                    </a:cubicBezTo>
                    <a:close/>
                    <a:moveTo>
                      <a:pt x="412163" y="135517"/>
                    </a:moveTo>
                    <a:cubicBezTo>
                      <a:pt x="412150" y="135822"/>
                      <a:pt x="412178" y="136127"/>
                      <a:pt x="412246" y="136424"/>
                    </a:cubicBezTo>
                    <a:lnTo>
                      <a:pt x="414475" y="144674"/>
                    </a:lnTo>
                    <a:lnTo>
                      <a:pt x="414475" y="144756"/>
                    </a:lnTo>
                    <a:lnTo>
                      <a:pt x="461691" y="317571"/>
                    </a:lnTo>
                    <a:lnTo>
                      <a:pt x="458802" y="318315"/>
                    </a:lnTo>
                    <a:lnTo>
                      <a:pt x="431975" y="326067"/>
                    </a:lnTo>
                    <a:lnTo>
                      <a:pt x="426444" y="327635"/>
                    </a:lnTo>
                    <a:lnTo>
                      <a:pt x="425371" y="327966"/>
                    </a:lnTo>
                    <a:lnTo>
                      <a:pt x="403166" y="246465"/>
                    </a:lnTo>
                    <a:cubicBezTo>
                      <a:pt x="402880" y="245347"/>
                      <a:pt x="401843" y="244587"/>
                      <a:pt x="400690" y="244651"/>
                    </a:cubicBezTo>
                    <a:cubicBezTo>
                      <a:pt x="399489" y="244753"/>
                      <a:pt x="398525" y="245683"/>
                      <a:pt x="398379" y="246878"/>
                    </a:cubicBezTo>
                    <a:lnTo>
                      <a:pt x="396892" y="259169"/>
                    </a:lnTo>
                    <a:lnTo>
                      <a:pt x="396892" y="259252"/>
                    </a:lnTo>
                    <a:lnTo>
                      <a:pt x="396479" y="262057"/>
                    </a:lnTo>
                    <a:lnTo>
                      <a:pt x="370311" y="251580"/>
                    </a:lnTo>
                    <a:lnTo>
                      <a:pt x="397635" y="130567"/>
                    </a:lnTo>
                    <a:close/>
                    <a:moveTo>
                      <a:pt x="362799" y="82229"/>
                    </a:moveTo>
                    <a:lnTo>
                      <a:pt x="362799" y="82311"/>
                    </a:lnTo>
                    <a:cubicBezTo>
                      <a:pt x="361314" y="85812"/>
                      <a:pt x="359633" y="89227"/>
                      <a:pt x="357764" y="92539"/>
                    </a:cubicBezTo>
                    <a:lnTo>
                      <a:pt x="357517" y="93035"/>
                    </a:lnTo>
                    <a:lnTo>
                      <a:pt x="356526" y="94768"/>
                    </a:lnTo>
                    <a:cubicBezTo>
                      <a:pt x="356138" y="95326"/>
                      <a:pt x="355780" y="95904"/>
                      <a:pt x="355452" y="96499"/>
                    </a:cubicBezTo>
                    <a:cubicBezTo>
                      <a:pt x="355288" y="96830"/>
                      <a:pt x="355040" y="97077"/>
                      <a:pt x="354874" y="97407"/>
                    </a:cubicBezTo>
                    <a:cubicBezTo>
                      <a:pt x="354297" y="98396"/>
                      <a:pt x="353637" y="99387"/>
                      <a:pt x="352976" y="100459"/>
                    </a:cubicBezTo>
                    <a:cubicBezTo>
                      <a:pt x="352681" y="100742"/>
                      <a:pt x="352405" y="101046"/>
                      <a:pt x="352150" y="101367"/>
                    </a:cubicBezTo>
                    <a:cubicBezTo>
                      <a:pt x="351491" y="102192"/>
                      <a:pt x="350830" y="102933"/>
                      <a:pt x="350170" y="103677"/>
                    </a:cubicBezTo>
                    <a:cubicBezTo>
                      <a:pt x="349509" y="104502"/>
                      <a:pt x="348685" y="105327"/>
                      <a:pt x="347859" y="106233"/>
                    </a:cubicBezTo>
                    <a:cubicBezTo>
                      <a:pt x="340644" y="114673"/>
                      <a:pt x="330497" y="120067"/>
                      <a:pt x="319461" y="121329"/>
                    </a:cubicBezTo>
                    <a:cubicBezTo>
                      <a:pt x="308649" y="119960"/>
                      <a:pt x="299377" y="112956"/>
                      <a:pt x="295111" y="102933"/>
                    </a:cubicBezTo>
                    <a:cubicBezTo>
                      <a:pt x="294297" y="101555"/>
                      <a:pt x="293579" y="100122"/>
                      <a:pt x="292964" y="98644"/>
                    </a:cubicBezTo>
                    <a:cubicBezTo>
                      <a:pt x="292882" y="98479"/>
                      <a:pt x="292799" y="98232"/>
                      <a:pt x="292717" y="98068"/>
                    </a:cubicBezTo>
                    <a:cubicBezTo>
                      <a:pt x="292139" y="96665"/>
                      <a:pt x="291561" y="95180"/>
                      <a:pt x="291066" y="93778"/>
                    </a:cubicBezTo>
                    <a:cubicBezTo>
                      <a:pt x="290983" y="93447"/>
                      <a:pt x="290818" y="93117"/>
                      <a:pt x="290735" y="92787"/>
                    </a:cubicBezTo>
                    <a:cubicBezTo>
                      <a:pt x="290246" y="91325"/>
                      <a:pt x="289833" y="89838"/>
                      <a:pt x="289497" y="88333"/>
                    </a:cubicBezTo>
                    <a:cubicBezTo>
                      <a:pt x="289483" y="87997"/>
                      <a:pt x="289427" y="87665"/>
                      <a:pt x="289332" y="87343"/>
                    </a:cubicBezTo>
                    <a:cubicBezTo>
                      <a:pt x="289084" y="85859"/>
                      <a:pt x="288837" y="84374"/>
                      <a:pt x="288671" y="82889"/>
                    </a:cubicBezTo>
                    <a:lnTo>
                      <a:pt x="288671" y="81982"/>
                    </a:lnTo>
                    <a:cubicBezTo>
                      <a:pt x="288600" y="81463"/>
                      <a:pt x="288573" y="80939"/>
                      <a:pt x="288589" y="80415"/>
                    </a:cubicBezTo>
                    <a:cubicBezTo>
                      <a:pt x="288394" y="73756"/>
                      <a:pt x="288559" y="67092"/>
                      <a:pt x="289084" y="60451"/>
                    </a:cubicBezTo>
                    <a:cubicBezTo>
                      <a:pt x="289127" y="60499"/>
                      <a:pt x="289186" y="60528"/>
                      <a:pt x="289249" y="60534"/>
                    </a:cubicBezTo>
                    <a:lnTo>
                      <a:pt x="290488" y="61029"/>
                    </a:lnTo>
                    <a:cubicBezTo>
                      <a:pt x="290753" y="61124"/>
                      <a:pt x="291031" y="61180"/>
                      <a:pt x="291312" y="61195"/>
                    </a:cubicBezTo>
                    <a:cubicBezTo>
                      <a:pt x="291567" y="61210"/>
                      <a:pt x="291818" y="61265"/>
                      <a:pt x="292056" y="61359"/>
                    </a:cubicBezTo>
                    <a:cubicBezTo>
                      <a:pt x="294836" y="62140"/>
                      <a:pt x="297543" y="63161"/>
                      <a:pt x="300145" y="64411"/>
                    </a:cubicBezTo>
                    <a:lnTo>
                      <a:pt x="305016" y="66061"/>
                    </a:lnTo>
                    <a:cubicBezTo>
                      <a:pt x="305250" y="66180"/>
                      <a:pt x="305500" y="66263"/>
                      <a:pt x="305758" y="66307"/>
                    </a:cubicBezTo>
                    <a:cubicBezTo>
                      <a:pt x="314938" y="70132"/>
                      <a:pt x="325222" y="70368"/>
                      <a:pt x="334568" y="66968"/>
                    </a:cubicBezTo>
                    <a:lnTo>
                      <a:pt x="352233" y="76207"/>
                    </a:lnTo>
                    <a:cubicBezTo>
                      <a:pt x="352976" y="76704"/>
                      <a:pt x="353884" y="77279"/>
                      <a:pt x="355205" y="78023"/>
                    </a:cubicBezTo>
                    <a:cubicBezTo>
                      <a:pt x="356195" y="78601"/>
                      <a:pt x="357103" y="79095"/>
                      <a:pt x="357681" y="79425"/>
                    </a:cubicBezTo>
                    <a:cubicBezTo>
                      <a:pt x="358046" y="79875"/>
                      <a:pt x="358588" y="80145"/>
                      <a:pt x="359168" y="80167"/>
                    </a:cubicBezTo>
                    <a:cubicBezTo>
                      <a:pt x="360474" y="80617"/>
                      <a:pt x="361744" y="81169"/>
                      <a:pt x="362965" y="81816"/>
                    </a:cubicBezTo>
                    <a:cubicBezTo>
                      <a:pt x="362882" y="81982"/>
                      <a:pt x="362882" y="82146"/>
                      <a:pt x="362799" y="82229"/>
                    </a:cubicBezTo>
                    <a:close/>
                    <a:moveTo>
                      <a:pt x="347693" y="113244"/>
                    </a:moveTo>
                    <a:lnTo>
                      <a:pt x="337623" y="138322"/>
                    </a:lnTo>
                    <a:lnTo>
                      <a:pt x="324828" y="125701"/>
                    </a:lnTo>
                    <a:cubicBezTo>
                      <a:pt x="333415" y="123636"/>
                      <a:pt x="341303" y="119338"/>
                      <a:pt x="347693" y="113244"/>
                    </a:cubicBezTo>
                    <a:close/>
                    <a:moveTo>
                      <a:pt x="313436" y="125453"/>
                    </a:moveTo>
                    <a:lnTo>
                      <a:pt x="301137" y="135105"/>
                    </a:lnTo>
                    <a:lnTo>
                      <a:pt x="298413" y="115967"/>
                    </a:lnTo>
                    <a:cubicBezTo>
                      <a:pt x="302409" y="120501"/>
                      <a:pt x="307623" y="123793"/>
                      <a:pt x="313436" y="125453"/>
                    </a:cubicBezTo>
                    <a:close/>
                    <a:moveTo>
                      <a:pt x="276125" y="46758"/>
                    </a:moveTo>
                    <a:cubicBezTo>
                      <a:pt x="275712" y="46264"/>
                      <a:pt x="275217" y="45850"/>
                      <a:pt x="274886" y="45356"/>
                    </a:cubicBezTo>
                    <a:lnTo>
                      <a:pt x="274391" y="44860"/>
                    </a:lnTo>
                    <a:cubicBezTo>
                      <a:pt x="274005" y="44358"/>
                      <a:pt x="273647" y="43835"/>
                      <a:pt x="273318" y="43293"/>
                    </a:cubicBezTo>
                    <a:cubicBezTo>
                      <a:pt x="273318" y="43129"/>
                      <a:pt x="273236" y="43046"/>
                      <a:pt x="273236" y="42963"/>
                    </a:cubicBezTo>
                    <a:cubicBezTo>
                      <a:pt x="272996" y="42467"/>
                      <a:pt x="272830" y="41939"/>
                      <a:pt x="272740" y="41396"/>
                    </a:cubicBezTo>
                    <a:lnTo>
                      <a:pt x="272740" y="41149"/>
                    </a:lnTo>
                    <a:cubicBezTo>
                      <a:pt x="272667" y="40621"/>
                      <a:pt x="272724" y="40083"/>
                      <a:pt x="272906" y="39581"/>
                    </a:cubicBezTo>
                    <a:cubicBezTo>
                      <a:pt x="273534" y="38170"/>
                      <a:pt x="274786" y="37133"/>
                      <a:pt x="276290" y="36777"/>
                    </a:cubicBezTo>
                    <a:cubicBezTo>
                      <a:pt x="276505" y="36681"/>
                      <a:pt x="276725" y="36598"/>
                      <a:pt x="276949" y="36529"/>
                    </a:cubicBezTo>
                    <a:cubicBezTo>
                      <a:pt x="277654" y="36337"/>
                      <a:pt x="278371" y="36200"/>
                      <a:pt x="279097" y="36118"/>
                    </a:cubicBezTo>
                    <a:cubicBezTo>
                      <a:pt x="279509" y="36118"/>
                      <a:pt x="279922" y="36035"/>
                      <a:pt x="280417" y="36035"/>
                    </a:cubicBezTo>
                    <a:cubicBezTo>
                      <a:pt x="281624" y="35920"/>
                      <a:pt x="282838" y="35892"/>
                      <a:pt x="284050" y="35951"/>
                    </a:cubicBezTo>
                    <a:cubicBezTo>
                      <a:pt x="284952" y="35936"/>
                      <a:pt x="285788" y="35473"/>
                      <a:pt x="286278" y="34716"/>
                    </a:cubicBezTo>
                    <a:cubicBezTo>
                      <a:pt x="286953" y="33545"/>
                      <a:pt x="287697" y="32416"/>
                      <a:pt x="288506" y="31333"/>
                    </a:cubicBezTo>
                    <a:cubicBezTo>
                      <a:pt x="289064" y="30448"/>
                      <a:pt x="289671" y="29594"/>
                      <a:pt x="290323" y="28776"/>
                    </a:cubicBezTo>
                    <a:cubicBezTo>
                      <a:pt x="290938" y="27969"/>
                      <a:pt x="291600" y="27197"/>
                      <a:pt x="292305" y="26466"/>
                    </a:cubicBezTo>
                    <a:cubicBezTo>
                      <a:pt x="293047" y="25641"/>
                      <a:pt x="293790" y="24733"/>
                      <a:pt x="294615" y="23908"/>
                    </a:cubicBezTo>
                    <a:cubicBezTo>
                      <a:pt x="295193" y="23331"/>
                      <a:pt x="295853" y="22837"/>
                      <a:pt x="296431" y="22342"/>
                    </a:cubicBezTo>
                    <a:cubicBezTo>
                      <a:pt x="297504" y="21434"/>
                      <a:pt x="298494" y="20526"/>
                      <a:pt x="299568" y="19702"/>
                    </a:cubicBezTo>
                    <a:cubicBezTo>
                      <a:pt x="300064" y="19371"/>
                      <a:pt x="300559" y="19124"/>
                      <a:pt x="301054" y="18794"/>
                    </a:cubicBezTo>
                    <a:cubicBezTo>
                      <a:pt x="302296" y="17866"/>
                      <a:pt x="303592" y="17013"/>
                      <a:pt x="304934" y="16237"/>
                    </a:cubicBezTo>
                    <a:cubicBezTo>
                      <a:pt x="305347" y="16072"/>
                      <a:pt x="305676" y="15908"/>
                      <a:pt x="306007" y="15742"/>
                    </a:cubicBezTo>
                    <a:cubicBezTo>
                      <a:pt x="307575" y="14917"/>
                      <a:pt x="309143" y="14174"/>
                      <a:pt x="310712" y="13515"/>
                    </a:cubicBezTo>
                    <a:cubicBezTo>
                      <a:pt x="311043" y="13349"/>
                      <a:pt x="311455" y="13267"/>
                      <a:pt x="311785" y="13103"/>
                    </a:cubicBezTo>
                    <a:cubicBezTo>
                      <a:pt x="313436" y="12526"/>
                      <a:pt x="315087" y="11948"/>
                      <a:pt x="316737" y="11453"/>
                    </a:cubicBezTo>
                    <a:cubicBezTo>
                      <a:pt x="317391" y="11302"/>
                      <a:pt x="318053" y="11192"/>
                      <a:pt x="318719" y="11122"/>
                    </a:cubicBezTo>
                    <a:cubicBezTo>
                      <a:pt x="320122" y="10793"/>
                      <a:pt x="321609" y="10462"/>
                      <a:pt x="323094" y="10215"/>
                    </a:cubicBezTo>
                    <a:cubicBezTo>
                      <a:pt x="325258" y="9952"/>
                      <a:pt x="327436" y="9814"/>
                      <a:pt x="329615" y="9803"/>
                    </a:cubicBezTo>
                    <a:cubicBezTo>
                      <a:pt x="335027" y="9820"/>
                      <a:pt x="340402" y="10683"/>
                      <a:pt x="345547" y="12359"/>
                    </a:cubicBezTo>
                    <a:cubicBezTo>
                      <a:pt x="350023" y="13856"/>
                      <a:pt x="354293" y="15907"/>
                      <a:pt x="358259" y="18464"/>
                    </a:cubicBezTo>
                    <a:cubicBezTo>
                      <a:pt x="358508" y="18629"/>
                      <a:pt x="358837" y="18711"/>
                      <a:pt x="359085" y="18876"/>
                    </a:cubicBezTo>
                    <a:cubicBezTo>
                      <a:pt x="359249" y="19042"/>
                      <a:pt x="359415" y="19123"/>
                      <a:pt x="359580" y="19287"/>
                    </a:cubicBezTo>
                    <a:cubicBezTo>
                      <a:pt x="365855" y="23482"/>
                      <a:pt x="370943" y="29221"/>
                      <a:pt x="374356" y="35950"/>
                    </a:cubicBezTo>
                    <a:cubicBezTo>
                      <a:pt x="378521" y="44762"/>
                      <a:pt x="379876" y="54640"/>
                      <a:pt x="378236" y="64246"/>
                    </a:cubicBezTo>
                    <a:cubicBezTo>
                      <a:pt x="377412" y="69636"/>
                      <a:pt x="376001" y="74919"/>
                      <a:pt x="374026" y="80001"/>
                    </a:cubicBezTo>
                    <a:lnTo>
                      <a:pt x="373365" y="81732"/>
                    </a:lnTo>
                    <a:cubicBezTo>
                      <a:pt x="369251" y="79296"/>
                      <a:pt x="364944" y="77199"/>
                      <a:pt x="360488" y="75464"/>
                    </a:cubicBezTo>
                    <a:cubicBezTo>
                      <a:pt x="359827" y="75051"/>
                      <a:pt x="358919" y="74474"/>
                      <a:pt x="357681" y="73731"/>
                    </a:cubicBezTo>
                    <a:cubicBezTo>
                      <a:pt x="356526" y="73154"/>
                      <a:pt x="355452" y="72494"/>
                      <a:pt x="355040" y="72247"/>
                    </a:cubicBezTo>
                    <a:cubicBezTo>
                      <a:pt x="354896" y="72109"/>
                      <a:pt x="354728" y="71997"/>
                      <a:pt x="354545" y="71916"/>
                    </a:cubicBezTo>
                    <a:lnTo>
                      <a:pt x="335476" y="61935"/>
                    </a:lnTo>
                    <a:cubicBezTo>
                      <a:pt x="334562" y="61455"/>
                      <a:pt x="333447" y="61587"/>
                      <a:pt x="332670" y="62266"/>
                    </a:cubicBezTo>
                    <a:cubicBezTo>
                      <a:pt x="329450" y="65317"/>
                      <a:pt x="319215" y="64987"/>
                      <a:pt x="307163" y="61605"/>
                    </a:cubicBezTo>
                    <a:cubicBezTo>
                      <a:pt x="307080" y="61605"/>
                      <a:pt x="306502" y="61357"/>
                      <a:pt x="306419" y="61357"/>
                    </a:cubicBezTo>
                    <a:lnTo>
                      <a:pt x="301962" y="59872"/>
                    </a:lnTo>
                    <a:cubicBezTo>
                      <a:pt x="299224" y="58562"/>
                      <a:pt x="296380" y="57486"/>
                      <a:pt x="293460" y="56656"/>
                    </a:cubicBezTo>
                    <a:cubicBezTo>
                      <a:pt x="292953" y="56480"/>
                      <a:pt x="292426" y="56369"/>
                      <a:pt x="291891" y="56326"/>
                    </a:cubicBezTo>
                    <a:lnTo>
                      <a:pt x="291809" y="56244"/>
                    </a:lnTo>
                    <a:cubicBezTo>
                      <a:pt x="291561" y="56078"/>
                      <a:pt x="291396" y="55995"/>
                      <a:pt x="291149" y="55831"/>
                    </a:cubicBezTo>
                    <a:cubicBezTo>
                      <a:pt x="290735" y="55667"/>
                      <a:pt x="290323" y="55418"/>
                      <a:pt x="289827" y="55253"/>
                    </a:cubicBezTo>
                    <a:cubicBezTo>
                      <a:pt x="289827" y="55253"/>
                      <a:pt x="285782" y="52779"/>
                      <a:pt x="285618" y="53108"/>
                    </a:cubicBezTo>
                    <a:cubicBezTo>
                      <a:pt x="282227" y="51350"/>
                      <a:pt x="279043" y="49221"/>
                      <a:pt x="276125" y="46758"/>
                    </a:cubicBezTo>
                    <a:close/>
                    <a:moveTo>
                      <a:pt x="292717" y="110770"/>
                    </a:moveTo>
                    <a:lnTo>
                      <a:pt x="296844" y="139972"/>
                    </a:lnTo>
                    <a:cubicBezTo>
                      <a:pt x="296923" y="140860"/>
                      <a:pt x="297499" y="141627"/>
                      <a:pt x="298331" y="141951"/>
                    </a:cubicBezTo>
                    <a:cubicBezTo>
                      <a:pt x="299159" y="142259"/>
                      <a:pt x="300087" y="142135"/>
                      <a:pt x="300807" y="141622"/>
                    </a:cubicBezTo>
                    <a:lnTo>
                      <a:pt x="319298" y="127102"/>
                    </a:lnTo>
                    <a:lnTo>
                      <a:pt x="336797" y="144426"/>
                    </a:lnTo>
                    <a:cubicBezTo>
                      <a:pt x="337388" y="144997"/>
                      <a:pt x="338220" y="145243"/>
                      <a:pt x="339026" y="145086"/>
                    </a:cubicBezTo>
                    <a:cubicBezTo>
                      <a:pt x="339851" y="144944"/>
                      <a:pt x="340540" y="144380"/>
                      <a:pt x="340842" y="143600"/>
                    </a:cubicBezTo>
                    <a:lnTo>
                      <a:pt x="352233" y="115059"/>
                    </a:lnTo>
                    <a:lnTo>
                      <a:pt x="360488" y="117864"/>
                    </a:lnTo>
                    <a:lnTo>
                      <a:pt x="371880" y="121823"/>
                    </a:lnTo>
                    <a:lnTo>
                      <a:pt x="347281" y="211242"/>
                    </a:lnTo>
                    <a:lnTo>
                      <a:pt x="288920" y="211242"/>
                    </a:lnTo>
                    <a:lnTo>
                      <a:pt x="270099" y="119680"/>
                    </a:lnTo>
                    <a:close/>
                    <a:moveTo>
                      <a:pt x="43919" y="396679"/>
                    </a:moveTo>
                    <a:lnTo>
                      <a:pt x="10156" y="396679"/>
                    </a:lnTo>
                    <a:lnTo>
                      <a:pt x="10156" y="40655"/>
                    </a:lnTo>
                    <a:lnTo>
                      <a:pt x="43919" y="40655"/>
                    </a:lnTo>
                    <a:close/>
                    <a:moveTo>
                      <a:pt x="70664" y="257520"/>
                    </a:moveTo>
                    <a:lnTo>
                      <a:pt x="85109" y="245888"/>
                    </a:lnTo>
                    <a:lnTo>
                      <a:pt x="85109" y="249931"/>
                    </a:lnTo>
                    <a:lnTo>
                      <a:pt x="75286" y="257931"/>
                    </a:lnTo>
                    <a:lnTo>
                      <a:pt x="70664" y="261643"/>
                    </a:lnTo>
                    <a:close/>
                    <a:moveTo>
                      <a:pt x="70664" y="320295"/>
                    </a:moveTo>
                    <a:lnTo>
                      <a:pt x="85109" y="308581"/>
                    </a:lnTo>
                    <a:lnTo>
                      <a:pt x="85109" y="311550"/>
                    </a:lnTo>
                    <a:lnTo>
                      <a:pt x="75286" y="319552"/>
                    </a:lnTo>
                    <a:lnTo>
                      <a:pt x="70664" y="323263"/>
                    </a:lnTo>
                    <a:close/>
                    <a:moveTo>
                      <a:pt x="61335" y="218503"/>
                    </a:moveTo>
                    <a:lnTo>
                      <a:pt x="61335" y="372923"/>
                    </a:lnTo>
                    <a:cubicBezTo>
                      <a:pt x="60885" y="376257"/>
                      <a:pt x="58303" y="378904"/>
                      <a:pt x="54979" y="379439"/>
                    </a:cubicBezTo>
                    <a:lnTo>
                      <a:pt x="54979" y="212066"/>
                    </a:lnTo>
                    <a:cubicBezTo>
                      <a:pt x="58291" y="212568"/>
                      <a:pt x="60878" y="215187"/>
                      <a:pt x="61335" y="218503"/>
                    </a:cubicBezTo>
                    <a:close/>
                    <a:moveTo>
                      <a:pt x="106985" y="135188"/>
                    </a:moveTo>
                    <a:cubicBezTo>
                      <a:pt x="106242" y="135929"/>
                      <a:pt x="105499" y="136672"/>
                      <a:pt x="104756" y="137415"/>
                    </a:cubicBezTo>
                    <a:cubicBezTo>
                      <a:pt x="104673" y="137415"/>
                      <a:pt x="104590" y="137496"/>
                      <a:pt x="104508" y="137579"/>
                    </a:cubicBezTo>
                    <a:cubicBezTo>
                      <a:pt x="103848" y="138156"/>
                      <a:pt x="103188" y="138651"/>
                      <a:pt x="102527" y="139147"/>
                    </a:cubicBezTo>
                    <a:cubicBezTo>
                      <a:pt x="101866" y="139642"/>
                      <a:pt x="101123" y="140054"/>
                      <a:pt x="100464" y="140467"/>
                    </a:cubicBezTo>
                    <a:lnTo>
                      <a:pt x="99968" y="140714"/>
                    </a:lnTo>
                    <a:cubicBezTo>
                      <a:pt x="98958" y="141314"/>
                      <a:pt x="97876" y="141785"/>
                      <a:pt x="96748" y="142116"/>
                    </a:cubicBezTo>
                    <a:cubicBezTo>
                      <a:pt x="96540" y="142210"/>
                      <a:pt x="96317" y="142266"/>
                      <a:pt x="96089" y="142281"/>
                    </a:cubicBezTo>
                    <a:cubicBezTo>
                      <a:pt x="95602" y="142426"/>
                      <a:pt x="95171" y="142714"/>
                      <a:pt x="94850" y="143106"/>
                    </a:cubicBezTo>
                    <a:lnTo>
                      <a:pt x="57374" y="188146"/>
                    </a:lnTo>
                    <a:lnTo>
                      <a:pt x="57374" y="178330"/>
                    </a:lnTo>
                    <a:lnTo>
                      <a:pt x="75122" y="157047"/>
                    </a:lnTo>
                    <a:lnTo>
                      <a:pt x="86347" y="143600"/>
                    </a:lnTo>
                    <a:cubicBezTo>
                      <a:pt x="87110" y="142652"/>
                      <a:pt x="87075" y="141291"/>
                      <a:pt x="86265" y="140383"/>
                    </a:cubicBezTo>
                    <a:cubicBezTo>
                      <a:pt x="85861" y="139895"/>
                      <a:pt x="85502" y="139371"/>
                      <a:pt x="85192" y="138817"/>
                    </a:cubicBezTo>
                    <a:cubicBezTo>
                      <a:pt x="85006" y="138539"/>
                      <a:pt x="84866" y="138232"/>
                      <a:pt x="84779" y="137909"/>
                    </a:cubicBezTo>
                    <a:lnTo>
                      <a:pt x="84284" y="136673"/>
                    </a:lnTo>
                    <a:cubicBezTo>
                      <a:pt x="84189" y="136379"/>
                      <a:pt x="84134" y="136074"/>
                      <a:pt x="84119" y="135766"/>
                    </a:cubicBezTo>
                    <a:cubicBezTo>
                      <a:pt x="84036" y="135269"/>
                      <a:pt x="83955" y="134693"/>
                      <a:pt x="83872" y="134197"/>
                    </a:cubicBezTo>
                    <a:lnTo>
                      <a:pt x="83872" y="133289"/>
                    </a:lnTo>
                    <a:cubicBezTo>
                      <a:pt x="83872" y="132713"/>
                      <a:pt x="83955" y="132053"/>
                      <a:pt x="83955" y="131393"/>
                    </a:cubicBezTo>
                    <a:cubicBezTo>
                      <a:pt x="84022" y="131151"/>
                      <a:pt x="84050" y="130901"/>
                      <a:pt x="84036" y="130651"/>
                    </a:cubicBezTo>
                    <a:cubicBezTo>
                      <a:pt x="84202" y="129990"/>
                      <a:pt x="84367" y="129247"/>
                      <a:pt x="84532" y="128506"/>
                    </a:cubicBezTo>
                    <a:cubicBezTo>
                      <a:pt x="84614" y="128258"/>
                      <a:pt x="84614" y="128093"/>
                      <a:pt x="84697" y="127846"/>
                    </a:cubicBezTo>
                    <a:cubicBezTo>
                      <a:pt x="84945" y="127102"/>
                      <a:pt x="85275" y="126279"/>
                      <a:pt x="85606" y="125536"/>
                    </a:cubicBezTo>
                    <a:cubicBezTo>
                      <a:pt x="85649" y="125340"/>
                      <a:pt x="85704" y="125147"/>
                      <a:pt x="85770" y="124958"/>
                    </a:cubicBezTo>
                    <a:lnTo>
                      <a:pt x="87008" y="122484"/>
                    </a:lnTo>
                    <a:cubicBezTo>
                      <a:pt x="87174" y="122319"/>
                      <a:pt x="87174" y="122154"/>
                      <a:pt x="87338" y="121990"/>
                    </a:cubicBezTo>
                    <a:cubicBezTo>
                      <a:pt x="87913" y="121017"/>
                      <a:pt x="88548" y="120081"/>
                      <a:pt x="89237" y="119185"/>
                    </a:cubicBezTo>
                    <a:lnTo>
                      <a:pt x="89320" y="119019"/>
                    </a:lnTo>
                    <a:lnTo>
                      <a:pt x="89733" y="118524"/>
                    </a:lnTo>
                    <a:cubicBezTo>
                      <a:pt x="90521" y="117533"/>
                      <a:pt x="91376" y="116596"/>
                      <a:pt x="92291" y="115720"/>
                    </a:cubicBezTo>
                    <a:cubicBezTo>
                      <a:pt x="93836" y="114204"/>
                      <a:pt x="95553" y="112875"/>
                      <a:pt x="97409" y="111760"/>
                    </a:cubicBezTo>
                    <a:cubicBezTo>
                      <a:pt x="97632" y="111671"/>
                      <a:pt x="97830" y="111530"/>
                      <a:pt x="97987" y="111348"/>
                    </a:cubicBezTo>
                    <a:cubicBezTo>
                      <a:pt x="98078" y="111359"/>
                      <a:pt x="98169" y="111329"/>
                      <a:pt x="98235" y="111266"/>
                    </a:cubicBezTo>
                    <a:cubicBezTo>
                      <a:pt x="99139" y="110784"/>
                      <a:pt x="100077" y="110371"/>
                      <a:pt x="101042" y="110028"/>
                    </a:cubicBezTo>
                    <a:cubicBezTo>
                      <a:pt x="101864" y="109702"/>
                      <a:pt x="102724" y="109480"/>
                      <a:pt x="103601" y="109366"/>
                    </a:cubicBezTo>
                    <a:cubicBezTo>
                      <a:pt x="103930" y="109286"/>
                      <a:pt x="104262" y="109286"/>
                      <a:pt x="104591" y="109203"/>
                    </a:cubicBezTo>
                    <a:cubicBezTo>
                      <a:pt x="105086" y="109203"/>
                      <a:pt x="105499" y="109119"/>
                      <a:pt x="105995" y="109119"/>
                    </a:cubicBezTo>
                    <a:cubicBezTo>
                      <a:pt x="106325" y="109119"/>
                      <a:pt x="106655" y="109203"/>
                      <a:pt x="106985" y="109203"/>
                    </a:cubicBezTo>
                    <a:cubicBezTo>
                      <a:pt x="107481" y="109286"/>
                      <a:pt x="107893" y="109366"/>
                      <a:pt x="108305" y="109450"/>
                    </a:cubicBezTo>
                    <a:cubicBezTo>
                      <a:pt x="108594" y="109524"/>
                      <a:pt x="108871" y="109635"/>
                      <a:pt x="109131" y="109780"/>
                    </a:cubicBezTo>
                    <a:cubicBezTo>
                      <a:pt x="109740" y="109987"/>
                      <a:pt x="110322" y="110263"/>
                      <a:pt x="110865" y="110605"/>
                    </a:cubicBezTo>
                    <a:cubicBezTo>
                      <a:pt x="111904" y="111352"/>
                      <a:pt x="113344" y="111172"/>
                      <a:pt x="114167" y="110193"/>
                    </a:cubicBezTo>
                    <a:lnTo>
                      <a:pt x="115406" y="108625"/>
                    </a:lnTo>
                    <a:lnTo>
                      <a:pt x="117221" y="106481"/>
                    </a:lnTo>
                    <a:lnTo>
                      <a:pt x="118294" y="105160"/>
                    </a:lnTo>
                    <a:cubicBezTo>
                      <a:pt x="118965" y="104365"/>
                      <a:pt x="119032" y="103223"/>
                      <a:pt x="118459" y="102355"/>
                    </a:cubicBezTo>
                    <a:lnTo>
                      <a:pt x="117716" y="100872"/>
                    </a:lnTo>
                    <a:cubicBezTo>
                      <a:pt x="117210" y="99847"/>
                      <a:pt x="116822" y="98767"/>
                      <a:pt x="116561" y="97654"/>
                    </a:cubicBezTo>
                    <a:cubicBezTo>
                      <a:pt x="116494" y="97527"/>
                      <a:pt x="116465" y="97383"/>
                      <a:pt x="116478" y="97241"/>
                    </a:cubicBezTo>
                    <a:cubicBezTo>
                      <a:pt x="114531" y="87980"/>
                      <a:pt x="120466" y="78895"/>
                      <a:pt x="129733" y="76950"/>
                    </a:cubicBezTo>
                    <a:cubicBezTo>
                      <a:pt x="139001" y="75004"/>
                      <a:pt x="148092" y="80935"/>
                      <a:pt x="150039" y="90195"/>
                    </a:cubicBezTo>
                    <a:cubicBezTo>
                      <a:pt x="151985" y="99456"/>
                      <a:pt x="146051" y="108541"/>
                      <a:pt x="136784" y="110486"/>
                    </a:cubicBezTo>
                    <a:cubicBezTo>
                      <a:pt x="135617" y="110731"/>
                      <a:pt x="134427" y="110854"/>
                      <a:pt x="133235" y="110852"/>
                    </a:cubicBezTo>
                    <a:cubicBezTo>
                      <a:pt x="132068" y="110838"/>
                      <a:pt x="130906" y="110699"/>
                      <a:pt x="129769" y="110440"/>
                    </a:cubicBezTo>
                    <a:cubicBezTo>
                      <a:pt x="129374" y="110369"/>
                      <a:pt x="128987" y="110258"/>
                      <a:pt x="128613" y="110111"/>
                    </a:cubicBezTo>
                    <a:cubicBezTo>
                      <a:pt x="127586" y="109864"/>
                      <a:pt x="126589" y="109504"/>
                      <a:pt x="125641" y="109038"/>
                    </a:cubicBezTo>
                    <a:cubicBezTo>
                      <a:pt x="124618" y="108536"/>
                      <a:pt x="123383" y="108810"/>
                      <a:pt x="122669" y="109697"/>
                    </a:cubicBezTo>
                    <a:lnTo>
                      <a:pt x="120605" y="112172"/>
                    </a:lnTo>
                    <a:lnTo>
                      <a:pt x="118130" y="115143"/>
                    </a:lnTo>
                    <a:lnTo>
                      <a:pt x="114828" y="119102"/>
                    </a:lnTo>
                    <a:cubicBezTo>
                      <a:pt x="114531" y="119481"/>
                      <a:pt x="114358" y="119941"/>
                      <a:pt x="114332" y="120421"/>
                    </a:cubicBezTo>
                    <a:cubicBezTo>
                      <a:pt x="113660" y="124955"/>
                      <a:pt x="111842" y="129242"/>
                      <a:pt x="109048" y="132878"/>
                    </a:cubicBezTo>
                    <a:lnTo>
                      <a:pt x="108553" y="133539"/>
                    </a:lnTo>
                    <a:cubicBezTo>
                      <a:pt x="108058" y="134116"/>
                      <a:pt x="107563" y="134611"/>
                      <a:pt x="107068" y="135105"/>
                    </a:cubicBezTo>
                    <a:close/>
                    <a:moveTo>
                      <a:pt x="248306" y="186578"/>
                    </a:moveTo>
                    <a:lnTo>
                      <a:pt x="245499" y="187072"/>
                    </a:lnTo>
                    <a:lnTo>
                      <a:pt x="231962" y="189796"/>
                    </a:lnTo>
                    <a:lnTo>
                      <a:pt x="194237" y="197136"/>
                    </a:lnTo>
                    <a:lnTo>
                      <a:pt x="108224" y="154737"/>
                    </a:lnTo>
                    <a:cubicBezTo>
                      <a:pt x="108380" y="154229"/>
                      <a:pt x="108573" y="153733"/>
                      <a:pt x="108801" y="153253"/>
                    </a:cubicBezTo>
                    <a:lnTo>
                      <a:pt x="108801" y="153171"/>
                    </a:lnTo>
                    <a:cubicBezTo>
                      <a:pt x="108966" y="152840"/>
                      <a:pt x="109131" y="152427"/>
                      <a:pt x="109296" y="152098"/>
                    </a:cubicBezTo>
                    <a:cubicBezTo>
                      <a:pt x="109379" y="151850"/>
                      <a:pt x="109544" y="151520"/>
                      <a:pt x="109626" y="151274"/>
                    </a:cubicBezTo>
                    <a:cubicBezTo>
                      <a:pt x="109770" y="151043"/>
                      <a:pt x="109881" y="150792"/>
                      <a:pt x="109956" y="150530"/>
                    </a:cubicBezTo>
                    <a:lnTo>
                      <a:pt x="110700" y="149046"/>
                    </a:lnTo>
                    <a:cubicBezTo>
                      <a:pt x="110700" y="148964"/>
                      <a:pt x="110782" y="148881"/>
                      <a:pt x="110782" y="148798"/>
                    </a:cubicBezTo>
                    <a:cubicBezTo>
                      <a:pt x="111855" y="146654"/>
                      <a:pt x="113093" y="144344"/>
                      <a:pt x="114332" y="141952"/>
                    </a:cubicBezTo>
                    <a:cubicBezTo>
                      <a:pt x="114428" y="141752"/>
                      <a:pt x="114538" y="141558"/>
                      <a:pt x="114662" y="141374"/>
                    </a:cubicBezTo>
                    <a:cubicBezTo>
                      <a:pt x="115405" y="139973"/>
                      <a:pt x="116147" y="138571"/>
                      <a:pt x="116891" y="137249"/>
                    </a:cubicBezTo>
                    <a:cubicBezTo>
                      <a:pt x="119697" y="131971"/>
                      <a:pt x="122256" y="127270"/>
                      <a:pt x="123577" y="124051"/>
                    </a:cubicBezTo>
                    <a:lnTo>
                      <a:pt x="190688" y="147149"/>
                    </a:lnTo>
                    <a:lnTo>
                      <a:pt x="191514" y="147396"/>
                    </a:lnTo>
                    <a:cubicBezTo>
                      <a:pt x="192023" y="147560"/>
                      <a:pt x="192572" y="147560"/>
                      <a:pt x="193082" y="147396"/>
                    </a:cubicBezTo>
                    <a:lnTo>
                      <a:pt x="245087" y="129496"/>
                    </a:lnTo>
                    <a:lnTo>
                      <a:pt x="245170" y="129496"/>
                    </a:lnTo>
                    <a:lnTo>
                      <a:pt x="247646" y="128506"/>
                    </a:lnTo>
                    <a:lnTo>
                      <a:pt x="267044" y="249023"/>
                    </a:lnTo>
                    <a:lnTo>
                      <a:pt x="254827" y="259994"/>
                    </a:lnTo>
                    <a:lnTo>
                      <a:pt x="252681" y="218008"/>
                    </a:lnTo>
                    <a:lnTo>
                      <a:pt x="251278" y="188805"/>
                    </a:lnTo>
                    <a:cubicBezTo>
                      <a:pt x="251185" y="188099"/>
                      <a:pt x="250832" y="187452"/>
                      <a:pt x="250288" y="186991"/>
                    </a:cubicBezTo>
                    <a:cubicBezTo>
                      <a:pt x="249721" y="186567"/>
                      <a:pt x="248995" y="186416"/>
                      <a:pt x="248306" y="18657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05" name="Google Shape;3405;g2db9380fdaa_0_0"/>
              <p:cNvSpPr/>
              <p:nvPr/>
            </p:nvSpPr>
            <p:spPr>
              <a:xfrm>
                <a:off x="4034072" y="4027172"/>
                <a:ext cx="24598" cy="24581"/>
              </a:xfrm>
              <a:custGeom>
                <a:rect b="b" l="l" r="r" t="t"/>
                <a:pathLst>
                  <a:path extrusionOk="0" h="24581" w="24598">
                    <a:moveTo>
                      <a:pt x="12632" y="-19"/>
                    </a:moveTo>
                    <a:cubicBezTo>
                      <a:pt x="19425" y="-19"/>
                      <a:pt x="24932" y="5483"/>
                      <a:pt x="24932" y="12271"/>
                    </a:cubicBezTo>
                    <a:cubicBezTo>
                      <a:pt x="24933" y="19059"/>
                      <a:pt x="19426" y="24562"/>
                      <a:pt x="12633" y="24562"/>
                    </a:cubicBezTo>
                    <a:cubicBezTo>
                      <a:pt x="5841" y="24563"/>
                      <a:pt x="334" y="19060"/>
                      <a:pt x="334" y="12272"/>
                    </a:cubicBezTo>
                    <a:cubicBezTo>
                      <a:pt x="351" y="5491"/>
                      <a:pt x="5847" y="-2"/>
                      <a:pt x="12632" y="-19"/>
                    </a:cubicBezTo>
                    <a:close/>
                    <a:moveTo>
                      <a:pt x="19979" y="12272"/>
                    </a:moveTo>
                    <a:cubicBezTo>
                      <a:pt x="19980" y="8218"/>
                      <a:pt x="16691" y="4931"/>
                      <a:pt x="12633" y="4931"/>
                    </a:cubicBezTo>
                    <a:cubicBezTo>
                      <a:pt x="8576" y="4930"/>
                      <a:pt x="5287" y="8217"/>
                      <a:pt x="5286" y="12271"/>
                    </a:cubicBezTo>
                    <a:cubicBezTo>
                      <a:pt x="5286" y="16326"/>
                      <a:pt x="8575" y="19613"/>
                      <a:pt x="12632" y="19613"/>
                    </a:cubicBezTo>
                    <a:cubicBezTo>
                      <a:pt x="16686" y="19604"/>
                      <a:pt x="19970" y="16323"/>
                      <a:pt x="19979" y="1227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406" name="Google Shape;3406;g2db9380fdaa_0_0"/>
            <p:cNvSpPr/>
            <p:nvPr/>
          </p:nvSpPr>
          <p:spPr>
            <a:xfrm>
              <a:off x="404381" y="2876261"/>
              <a:ext cx="417289" cy="416996"/>
            </a:xfrm>
            <a:custGeom>
              <a:rect b="b" l="l" r="r" t="t"/>
              <a:pathLst>
                <a:path extrusionOk="0" h="284154" w="284354">
                  <a:moveTo>
                    <a:pt x="334" y="142057"/>
                  </a:moveTo>
                  <a:cubicBezTo>
                    <a:pt x="335" y="63590"/>
                    <a:pt x="63990" y="-20"/>
                    <a:pt x="142513" y="-19"/>
                  </a:cubicBezTo>
                  <a:cubicBezTo>
                    <a:pt x="221035" y="-18"/>
                    <a:pt x="284689" y="63593"/>
                    <a:pt x="284688" y="142060"/>
                  </a:cubicBezTo>
                  <a:cubicBezTo>
                    <a:pt x="284687" y="220527"/>
                    <a:pt x="221032" y="284137"/>
                    <a:pt x="142510" y="284136"/>
                  </a:cubicBezTo>
                  <a:cubicBezTo>
                    <a:pt x="104798" y="284135"/>
                    <a:pt x="68631" y="269163"/>
                    <a:pt x="41967" y="242513"/>
                  </a:cubicBezTo>
                  <a:cubicBezTo>
                    <a:pt x="15224" y="215925"/>
                    <a:pt x="233" y="179754"/>
                    <a:pt x="334" y="142057"/>
                  </a:cubicBezTo>
                  <a:close/>
                  <a:moveTo>
                    <a:pt x="275802" y="142057"/>
                  </a:moveTo>
                  <a:cubicBezTo>
                    <a:pt x="275814" y="68494"/>
                    <a:pt x="216147" y="8851"/>
                    <a:pt x="142533" y="8839"/>
                  </a:cubicBezTo>
                  <a:cubicBezTo>
                    <a:pt x="68919" y="8827"/>
                    <a:pt x="9233" y="68451"/>
                    <a:pt x="9222" y="142014"/>
                  </a:cubicBezTo>
                  <a:cubicBezTo>
                    <a:pt x="9210" y="215577"/>
                    <a:pt x="68876" y="275220"/>
                    <a:pt x="142490" y="275232"/>
                  </a:cubicBezTo>
                  <a:cubicBezTo>
                    <a:pt x="177843" y="275238"/>
                    <a:pt x="211750" y="261208"/>
                    <a:pt x="236751" y="236231"/>
                  </a:cubicBezTo>
                  <a:lnTo>
                    <a:pt x="236751" y="236231"/>
                  </a:lnTo>
                  <a:cubicBezTo>
                    <a:pt x="261840" y="211316"/>
                    <a:pt x="275903" y="177402"/>
                    <a:pt x="275802" y="142057"/>
                  </a:cubicBezTo>
                  <a:close/>
                  <a:moveTo>
                    <a:pt x="42081" y="141787"/>
                  </a:moveTo>
                  <a:cubicBezTo>
                    <a:pt x="42079" y="86492"/>
                    <a:pt x="86935" y="41665"/>
                    <a:pt x="142269" y="41663"/>
                  </a:cubicBezTo>
                  <a:cubicBezTo>
                    <a:pt x="160255" y="41662"/>
                    <a:pt x="177909" y="46500"/>
                    <a:pt x="193379" y="55668"/>
                  </a:cubicBezTo>
                  <a:lnTo>
                    <a:pt x="212805" y="67086"/>
                  </a:lnTo>
                  <a:lnTo>
                    <a:pt x="158381" y="121516"/>
                  </a:lnTo>
                  <a:lnTo>
                    <a:pt x="148667" y="118934"/>
                  </a:lnTo>
                  <a:cubicBezTo>
                    <a:pt x="136012" y="115427"/>
                    <a:pt x="122908" y="122836"/>
                    <a:pt x="119399" y="135482"/>
                  </a:cubicBezTo>
                  <a:cubicBezTo>
                    <a:pt x="118246" y="139637"/>
                    <a:pt x="118246" y="144028"/>
                    <a:pt x="119399" y="148183"/>
                  </a:cubicBezTo>
                  <a:lnTo>
                    <a:pt x="121981" y="157880"/>
                  </a:lnTo>
                  <a:lnTo>
                    <a:pt x="67532" y="212300"/>
                  </a:lnTo>
                  <a:lnTo>
                    <a:pt x="56089" y="192931"/>
                  </a:lnTo>
                  <a:cubicBezTo>
                    <a:pt x="46926" y="177442"/>
                    <a:pt x="42089" y="159780"/>
                    <a:pt x="42081" y="141787"/>
                  </a:cubicBezTo>
                  <a:close/>
                  <a:moveTo>
                    <a:pt x="198370" y="68928"/>
                  </a:moveTo>
                  <a:lnTo>
                    <a:pt x="188857" y="63332"/>
                  </a:lnTo>
                  <a:cubicBezTo>
                    <a:pt x="145456" y="37647"/>
                    <a:pt x="89436" y="51984"/>
                    <a:pt x="63732" y="95355"/>
                  </a:cubicBezTo>
                  <a:cubicBezTo>
                    <a:pt x="46726" y="124050"/>
                    <a:pt x="46737" y="159729"/>
                    <a:pt x="63758" y="188414"/>
                  </a:cubicBezTo>
                  <a:lnTo>
                    <a:pt x="69358" y="197893"/>
                  </a:lnTo>
                  <a:lnTo>
                    <a:pt x="112052" y="155221"/>
                  </a:lnTo>
                  <a:lnTo>
                    <a:pt x="110791" y="150476"/>
                  </a:lnTo>
                  <a:cubicBezTo>
                    <a:pt x="106013" y="133082"/>
                    <a:pt x="116250" y="115110"/>
                    <a:pt x="133657" y="110336"/>
                  </a:cubicBezTo>
                  <a:cubicBezTo>
                    <a:pt x="139315" y="108784"/>
                    <a:pt x="145287" y="108783"/>
                    <a:pt x="150946" y="110332"/>
                  </a:cubicBezTo>
                  <a:lnTo>
                    <a:pt x="155702" y="111592"/>
                  </a:lnTo>
                  <a:close/>
                  <a:moveTo>
                    <a:pt x="72236" y="217010"/>
                  </a:moveTo>
                  <a:lnTo>
                    <a:pt x="126694" y="162641"/>
                  </a:lnTo>
                  <a:lnTo>
                    <a:pt x="136373" y="165187"/>
                  </a:lnTo>
                  <a:cubicBezTo>
                    <a:pt x="149020" y="168727"/>
                    <a:pt x="162145" y="161352"/>
                    <a:pt x="165689" y="148714"/>
                  </a:cubicBezTo>
                  <a:cubicBezTo>
                    <a:pt x="166860" y="144536"/>
                    <a:pt x="166864" y="140119"/>
                    <a:pt x="165702" y="135939"/>
                  </a:cubicBezTo>
                  <a:lnTo>
                    <a:pt x="163145" y="126234"/>
                  </a:lnTo>
                  <a:lnTo>
                    <a:pt x="217578" y="71856"/>
                  </a:lnTo>
                  <a:lnTo>
                    <a:pt x="229004" y="91250"/>
                  </a:lnTo>
                  <a:cubicBezTo>
                    <a:pt x="257229" y="138836"/>
                    <a:pt x="241508" y="200276"/>
                    <a:pt x="193889" y="228481"/>
                  </a:cubicBezTo>
                  <a:cubicBezTo>
                    <a:pt x="162367" y="247153"/>
                    <a:pt x="123160" y="247145"/>
                    <a:pt x="91644" y="228462"/>
                  </a:cubicBezTo>
                  <a:close/>
                  <a:moveTo>
                    <a:pt x="129373" y="172547"/>
                  </a:moveTo>
                  <a:lnTo>
                    <a:pt x="86653" y="215185"/>
                  </a:lnTo>
                  <a:lnTo>
                    <a:pt x="96165" y="220798"/>
                  </a:lnTo>
                  <a:cubicBezTo>
                    <a:pt x="139537" y="246526"/>
                    <a:pt x="195569" y="232247"/>
                    <a:pt x="221315" y="188905"/>
                  </a:cubicBezTo>
                  <a:cubicBezTo>
                    <a:pt x="238366" y="160200"/>
                    <a:pt x="238374" y="124482"/>
                    <a:pt x="221334" y="95769"/>
                  </a:cubicBezTo>
                  <a:lnTo>
                    <a:pt x="215734" y="86280"/>
                  </a:lnTo>
                  <a:lnTo>
                    <a:pt x="173058" y="128910"/>
                  </a:lnTo>
                  <a:lnTo>
                    <a:pt x="174310" y="133663"/>
                  </a:lnTo>
                  <a:cubicBezTo>
                    <a:pt x="179084" y="151059"/>
                    <a:pt x="168842" y="169029"/>
                    <a:pt x="151434" y="173799"/>
                  </a:cubicBezTo>
                  <a:cubicBezTo>
                    <a:pt x="145764" y="175353"/>
                    <a:pt x="139780" y="175350"/>
                    <a:pt x="134112" y="1737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7" name="Google Shape;3407;g2db9380fdaa_0_0"/>
            <p:cNvSpPr/>
            <p:nvPr/>
          </p:nvSpPr>
          <p:spPr>
            <a:xfrm>
              <a:off x="440124" y="3468761"/>
              <a:ext cx="223690" cy="223531"/>
            </a:xfrm>
            <a:custGeom>
              <a:rect b="b" l="l" r="r" t="t"/>
              <a:pathLst>
                <a:path extrusionOk="0" h="152321" w="152429">
                  <a:moveTo>
                    <a:pt x="334" y="76142"/>
                  </a:moveTo>
                  <a:cubicBezTo>
                    <a:pt x="334" y="34079"/>
                    <a:pt x="34457" y="-19"/>
                    <a:pt x="76549" y="-19"/>
                  </a:cubicBezTo>
                  <a:cubicBezTo>
                    <a:pt x="118641" y="-19"/>
                    <a:pt x="152763" y="34080"/>
                    <a:pt x="152763" y="76142"/>
                  </a:cubicBezTo>
                  <a:cubicBezTo>
                    <a:pt x="152763" y="118205"/>
                    <a:pt x="118640" y="152303"/>
                    <a:pt x="76548" y="152303"/>
                  </a:cubicBezTo>
                  <a:cubicBezTo>
                    <a:pt x="56332" y="152303"/>
                    <a:pt x="36944" y="144277"/>
                    <a:pt x="22651" y="129990"/>
                  </a:cubicBezTo>
                  <a:cubicBezTo>
                    <a:pt x="8316" y="115738"/>
                    <a:pt x="280" y="96349"/>
                    <a:pt x="334" y="76142"/>
                  </a:cubicBezTo>
                  <a:close/>
                  <a:moveTo>
                    <a:pt x="147999" y="76142"/>
                  </a:moveTo>
                  <a:cubicBezTo>
                    <a:pt x="148006" y="36708"/>
                    <a:pt x="116022" y="4735"/>
                    <a:pt x="76561" y="4728"/>
                  </a:cubicBezTo>
                  <a:cubicBezTo>
                    <a:pt x="37099" y="4722"/>
                    <a:pt x="5104" y="36683"/>
                    <a:pt x="5097" y="76117"/>
                  </a:cubicBezTo>
                  <a:cubicBezTo>
                    <a:pt x="5091" y="115551"/>
                    <a:pt x="37075" y="147523"/>
                    <a:pt x="76536" y="147530"/>
                  </a:cubicBezTo>
                  <a:cubicBezTo>
                    <a:pt x="95487" y="147533"/>
                    <a:pt x="113663" y="140013"/>
                    <a:pt x="127065" y="126624"/>
                  </a:cubicBezTo>
                  <a:lnTo>
                    <a:pt x="127065" y="126624"/>
                  </a:lnTo>
                  <a:cubicBezTo>
                    <a:pt x="140514" y="113269"/>
                    <a:pt x="148053" y="95089"/>
                    <a:pt x="147999" y="76142"/>
                  </a:cubicBezTo>
                  <a:close/>
                  <a:moveTo>
                    <a:pt x="22712" y="75997"/>
                  </a:moveTo>
                  <a:cubicBezTo>
                    <a:pt x="22711" y="46355"/>
                    <a:pt x="46757" y="22326"/>
                    <a:pt x="76419" y="22325"/>
                  </a:cubicBezTo>
                  <a:cubicBezTo>
                    <a:pt x="86060" y="22325"/>
                    <a:pt x="95523" y="24918"/>
                    <a:pt x="103816" y="29832"/>
                  </a:cubicBezTo>
                  <a:lnTo>
                    <a:pt x="114229" y="35953"/>
                  </a:lnTo>
                  <a:lnTo>
                    <a:pt x="85055" y="65130"/>
                  </a:lnTo>
                  <a:lnTo>
                    <a:pt x="79849" y="63746"/>
                  </a:lnTo>
                  <a:cubicBezTo>
                    <a:pt x="73064" y="61867"/>
                    <a:pt x="66040" y="65839"/>
                    <a:pt x="64159" y="72619"/>
                  </a:cubicBezTo>
                  <a:cubicBezTo>
                    <a:pt x="63541" y="74845"/>
                    <a:pt x="63541" y="77198"/>
                    <a:pt x="64159" y="79425"/>
                  </a:cubicBezTo>
                  <a:lnTo>
                    <a:pt x="65543" y="84623"/>
                  </a:lnTo>
                  <a:lnTo>
                    <a:pt x="36356" y="113795"/>
                  </a:lnTo>
                  <a:lnTo>
                    <a:pt x="30221" y="103413"/>
                  </a:lnTo>
                  <a:cubicBezTo>
                    <a:pt x="25310" y="95110"/>
                    <a:pt x="22716" y="85642"/>
                    <a:pt x="22712" y="75997"/>
                  </a:cubicBezTo>
                  <a:close/>
                  <a:moveTo>
                    <a:pt x="106491" y="36940"/>
                  </a:moveTo>
                  <a:lnTo>
                    <a:pt x="101392" y="33941"/>
                  </a:lnTo>
                  <a:cubicBezTo>
                    <a:pt x="78128" y="20171"/>
                    <a:pt x="48098" y="27856"/>
                    <a:pt x="34319" y="51104"/>
                  </a:cubicBezTo>
                  <a:cubicBezTo>
                    <a:pt x="25202" y="66487"/>
                    <a:pt x="25207" y="85614"/>
                    <a:pt x="34333" y="100991"/>
                  </a:cubicBezTo>
                  <a:lnTo>
                    <a:pt x="37334" y="106072"/>
                  </a:lnTo>
                  <a:lnTo>
                    <a:pt x="60220" y="83197"/>
                  </a:lnTo>
                  <a:lnTo>
                    <a:pt x="59544" y="80655"/>
                  </a:lnTo>
                  <a:cubicBezTo>
                    <a:pt x="56983" y="71331"/>
                    <a:pt x="62470" y="61697"/>
                    <a:pt x="71801" y="59137"/>
                  </a:cubicBezTo>
                  <a:cubicBezTo>
                    <a:pt x="74834" y="58305"/>
                    <a:pt x="78036" y="58304"/>
                    <a:pt x="81070" y="59135"/>
                  </a:cubicBezTo>
                  <a:lnTo>
                    <a:pt x="83619" y="59810"/>
                  </a:lnTo>
                  <a:close/>
                  <a:moveTo>
                    <a:pt x="38877" y="116320"/>
                  </a:moveTo>
                  <a:lnTo>
                    <a:pt x="68070" y="87176"/>
                  </a:lnTo>
                  <a:lnTo>
                    <a:pt x="73257" y="88540"/>
                  </a:lnTo>
                  <a:cubicBezTo>
                    <a:pt x="80037" y="90438"/>
                    <a:pt x="87073" y="86485"/>
                    <a:pt x="88972" y="79710"/>
                  </a:cubicBezTo>
                  <a:cubicBezTo>
                    <a:pt x="89600" y="77471"/>
                    <a:pt x="89602" y="75102"/>
                    <a:pt x="88979" y="72862"/>
                  </a:cubicBezTo>
                  <a:lnTo>
                    <a:pt x="87609" y="67659"/>
                  </a:lnTo>
                  <a:lnTo>
                    <a:pt x="116787" y="38510"/>
                  </a:lnTo>
                  <a:lnTo>
                    <a:pt x="122913" y="48906"/>
                  </a:lnTo>
                  <a:cubicBezTo>
                    <a:pt x="138043" y="74415"/>
                    <a:pt x="129616" y="107350"/>
                    <a:pt x="104090" y="122470"/>
                  </a:cubicBezTo>
                  <a:cubicBezTo>
                    <a:pt x="87192" y="132479"/>
                    <a:pt x="66175" y="132475"/>
                    <a:pt x="49281" y="122460"/>
                  </a:cubicBezTo>
                  <a:close/>
                  <a:moveTo>
                    <a:pt x="69505" y="92485"/>
                  </a:moveTo>
                  <a:lnTo>
                    <a:pt x="46605" y="115342"/>
                  </a:lnTo>
                  <a:lnTo>
                    <a:pt x="51704" y="118351"/>
                  </a:lnTo>
                  <a:cubicBezTo>
                    <a:pt x="74954" y="132143"/>
                    <a:pt x="104990" y="124489"/>
                    <a:pt x="118791" y="101255"/>
                  </a:cubicBezTo>
                  <a:cubicBezTo>
                    <a:pt x="127932" y="85868"/>
                    <a:pt x="127936" y="66721"/>
                    <a:pt x="118801" y="51329"/>
                  </a:cubicBezTo>
                  <a:lnTo>
                    <a:pt x="115799" y="46242"/>
                  </a:lnTo>
                  <a:lnTo>
                    <a:pt x="92923" y="69094"/>
                  </a:lnTo>
                  <a:lnTo>
                    <a:pt x="93594" y="71642"/>
                  </a:lnTo>
                  <a:cubicBezTo>
                    <a:pt x="96153" y="80967"/>
                    <a:pt x="90663" y="90599"/>
                    <a:pt x="81331" y="93157"/>
                  </a:cubicBezTo>
                  <a:cubicBezTo>
                    <a:pt x="78292" y="93990"/>
                    <a:pt x="75084" y="93988"/>
                    <a:pt x="72046" y="931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8" name="Google Shape;3408;g2db9380fdaa_0_0"/>
            <p:cNvSpPr/>
            <p:nvPr/>
          </p:nvSpPr>
          <p:spPr>
            <a:xfrm>
              <a:off x="4" y="3474057"/>
              <a:ext cx="139484" cy="196918"/>
            </a:xfrm>
            <a:custGeom>
              <a:rect b="b" l="l" r="r" t="t"/>
              <a:pathLst>
                <a:path extrusionOk="0" h="134186" w="95049">
                  <a:moveTo>
                    <a:pt x="95383" y="92746"/>
                  </a:moveTo>
                  <a:lnTo>
                    <a:pt x="2538" y="-19"/>
                  </a:lnTo>
                  <a:lnTo>
                    <a:pt x="334" y="567"/>
                  </a:lnTo>
                  <a:lnTo>
                    <a:pt x="334" y="19230"/>
                  </a:lnTo>
                  <a:lnTo>
                    <a:pt x="70804" y="89636"/>
                  </a:lnTo>
                  <a:lnTo>
                    <a:pt x="54630" y="99175"/>
                  </a:lnTo>
                  <a:cubicBezTo>
                    <a:pt x="37905" y="109021"/>
                    <a:pt x="19493" y="115673"/>
                    <a:pt x="334" y="118792"/>
                  </a:cubicBezTo>
                  <a:lnTo>
                    <a:pt x="334" y="134168"/>
                  </a:lnTo>
                  <a:cubicBezTo>
                    <a:pt x="22223" y="130921"/>
                    <a:pt x="43278" y="123475"/>
                    <a:pt x="62339" y="1122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9" name="Google Shape;3409;g2db9380fdaa_0_0"/>
            <p:cNvSpPr/>
            <p:nvPr/>
          </p:nvSpPr>
          <p:spPr>
            <a:xfrm>
              <a:off x="4" y="3174073"/>
              <a:ext cx="215159" cy="424209"/>
            </a:xfrm>
            <a:custGeom>
              <a:rect b="b" l="l" r="r" t="t"/>
              <a:pathLst>
                <a:path extrusionOk="0" h="289069" w="146616">
                  <a:moveTo>
                    <a:pt x="15005" y="179781"/>
                  </a:moveTo>
                  <a:lnTo>
                    <a:pt x="10660" y="196271"/>
                  </a:lnTo>
                  <a:lnTo>
                    <a:pt x="103417" y="289051"/>
                  </a:lnTo>
                  <a:lnTo>
                    <a:pt x="122955" y="255985"/>
                  </a:lnTo>
                  <a:cubicBezTo>
                    <a:pt x="171124" y="175019"/>
                    <a:pt x="144491" y="70362"/>
                    <a:pt x="63469" y="22226"/>
                  </a:cubicBezTo>
                  <a:cubicBezTo>
                    <a:pt x="44100" y="10719"/>
                    <a:pt x="22642" y="3158"/>
                    <a:pt x="334" y="-19"/>
                  </a:cubicBezTo>
                  <a:lnTo>
                    <a:pt x="334" y="15353"/>
                  </a:lnTo>
                  <a:cubicBezTo>
                    <a:pt x="85150" y="28607"/>
                    <a:pt x="143156" y="108061"/>
                    <a:pt x="129892" y="192818"/>
                  </a:cubicBezTo>
                  <a:cubicBezTo>
                    <a:pt x="126826" y="212413"/>
                    <a:pt x="120033" y="231239"/>
                    <a:pt x="109880" y="248281"/>
                  </a:cubicBezTo>
                  <a:lnTo>
                    <a:pt x="100303" y="264488"/>
                  </a:lnTo>
                  <a:lnTo>
                    <a:pt x="27561" y="191707"/>
                  </a:lnTo>
                  <a:lnTo>
                    <a:pt x="29680" y="183634"/>
                  </a:lnTo>
                  <a:cubicBezTo>
                    <a:pt x="36893" y="157788"/>
                    <a:pt x="24528" y="130494"/>
                    <a:pt x="334" y="118857"/>
                  </a:cubicBezTo>
                  <a:lnTo>
                    <a:pt x="334" y="136482"/>
                  </a:lnTo>
                  <a:cubicBezTo>
                    <a:pt x="13703" y="146502"/>
                    <a:pt x="19532" y="163705"/>
                    <a:pt x="15005" y="1797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0" name="Google Shape;3410;g2db9380fdaa_0_0"/>
            <p:cNvSpPr/>
            <p:nvPr/>
          </p:nvSpPr>
          <p:spPr>
            <a:xfrm>
              <a:off x="4" y="3068870"/>
              <a:ext cx="319353" cy="707276"/>
            </a:xfrm>
            <a:custGeom>
              <a:rect b="b" l="l" r="r" t="t"/>
              <a:pathLst>
                <a:path extrusionOk="0" h="481960" w="217617">
                  <a:moveTo>
                    <a:pt x="146941" y="69695"/>
                  </a:moveTo>
                  <a:cubicBezTo>
                    <a:pt x="107640" y="30173"/>
                    <a:pt x="55814" y="5529"/>
                    <a:pt x="334" y="-19"/>
                  </a:cubicBezTo>
                  <a:lnTo>
                    <a:pt x="334" y="15318"/>
                  </a:lnTo>
                  <a:cubicBezTo>
                    <a:pt x="125040" y="28937"/>
                    <a:pt x="215087" y="141001"/>
                    <a:pt x="201458" y="265621"/>
                  </a:cubicBezTo>
                  <a:cubicBezTo>
                    <a:pt x="189883" y="371460"/>
                    <a:pt x="106248" y="455037"/>
                    <a:pt x="334" y="466604"/>
                  </a:cubicBezTo>
                  <a:lnTo>
                    <a:pt x="334" y="481942"/>
                  </a:lnTo>
                  <a:cubicBezTo>
                    <a:pt x="133509" y="468250"/>
                    <a:pt x="230361" y="349266"/>
                    <a:pt x="216660" y="216184"/>
                  </a:cubicBezTo>
                  <a:cubicBezTo>
                    <a:pt x="210957" y="160799"/>
                    <a:pt x="186337" y="109067"/>
                    <a:pt x="146941" y="696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1" name="Google Shape;3411;g2db9380fdaa_0_0"/>
            <p:cNvSpPr/>
            <p:nvPr/>
          </p:nvSpPr>
          <p:spPr>
            <a:xfrm>
              <a:off x="1347465" y="2215543"/>
              <a:ext cx="52218" cy="82717"/>
            </a:xfrm>
            <a:custGeom>
              <a:rect b="b" l="l" r="r" t="t"/>
              <a:pathLst>
                <a:path extrusionOk="0" h="56366" w="35583">
                  <a:moveTo>
                    <a:pt x="24941" y="23917"/>
                  </a:moveTo>
                  <a:lnTo>
                    <a:pt x="35917" y="17449"/>
                  </a:lnTo>
                  <a:lnTo>
                    <a:pt x="35917" y="-19"/>
                  </a:lnTo>
                  <a:cubicBezTo>
                    <a:pt x="35093" y="447"/>
                    <a:pt x="34241" y="829"/>
                    <a:pt x="33422" y="1310"/>
                  </a:cubicBezTo>
                  <a:lnTo>
                    <a:pt x="334" y="20777"/>
                  </a:lnTo>
                  <a:lnTo>
                    <a:pt x="35917" y="56347"/>
                  </a:lnTo>
                  <a:lnTo>
                    <a:pt x="35917" y="3488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2" name="Google Shape;3412;g2db9380fdaa_0_0"/>
            <p:cNvSpPr/>
            <p:nvPr/>
          </p:nvSpPr>
          <p:spPr>
            <a:xfrm>
              <a:off x="1167386" y="2100180"/>
              <a:ext cx="232213" cy="666970"/>
            </a:xfrm>
            <a:custGeom>
              <a:rect b="b" l="l" r="r" t="t"/>
              <a:pathLst>
                <a:path extrusionOk="0" h="454494" w="158237">
                  <a:moveTo>
                    <a:pt x="82086" y="387809"/>
                  </a:moveTo>
                  <a:cubicBezTo>
                    <a:pt x="-6652" y="299106"/>
                    <a:pt x="-6630" y="155313"/>
                    <a:pt x="82134" y="66638"/>
                  </a:cubicBezTo>
                  <a:cubicBezTo>
                    <a:pt x="103934" y="44859"/>
                    <a:pt x="129941" y="27740"/>
                    <a:pt x="158571" y="16322"/>
                  </a:cubicBezTo>
                  <a:lnTo>
                    <a:pt x="158571" y="-19"/>
                  </a:lnTo>
                  <a:cubicBezTo>
                    <a:pt x="32978" y="46554"/>
                    <a:pt x="-31054" y="186051"/>
                    <a:pt x="15552" y="311556"/>
                  </a:cubicBezTo>
                  <a:cubicBezTo>
                    <a:pt x="40127" y="377733"/>
                    <a:pt x="92348" y="429918"/>
                    <a:pt x="158571" y="454475"/>
                  </a:cubicBezTo>
                  <a:lnTo>
                    <a:pt x="158571" y="438134"/>
                  </a:lnTo>
                  <a:cubicBezTo>
                    <a:pt x="129915" y="426735"/>
                    <a:pt x="103889" y="409610"/>
                    <a:pt x="82086" y="3878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3" name="Google Shape;3413;g2db9380fdaa_0_0"/>
            <p:cNvSpPr/>
            <p:nvPr/>
          </p:nvSpPr>
          <p:spPr>
            <a:xfrm>
              <a:off x="1271730" y="2258016"/>
              <a:ext cx="127918" cy="394608"/>
            </a:xfrm>
            <a:custGeom>
              <a:rect b="b" l="l" r="r" t="t"/>
              <a:pathLst>
                <a:path extrusionOk="0" h="268898" w="87167">
                  <a:moveTo>
                    <a:pt x="61182" y="230102"/>
                  </a:moveTo>
                  <a:cubicBezTo>
                    <a:pt x="10929" y="179824"/>
                    <a:pt x="1133" y="101918"/>
                    <a:pt x="37375" y="40778"/>
                  </a:cubicBezTo>
                  <a:lnTo>
                    <a:pt x="46921" y="24571"/>
                  </a:lnTo>
                  <a:lnTo>
                    <a:pt x="87501" y="65099"/>
                  </a:lnTo>
                  <a:lnTo>
                    <a:pt x="87501" y="43637"/>
                  </a:lnTo>
                  <a:lnTo>
                    <a:pt x="43779" y="-19"/>
                  </a:lnTo>
                  <a:lnTo>
                    <a:pt x="24299" y="33076"/>
                  </a:lnTo>
                  <a:cubicBezTo>
                    <a:pt x="-23837" y="114037"/>
                    <a:pt x="2819" y="218663"/>
                    <a:pt x="83836" y="266765"/>
                  </a:cubicBezTo>
                  <a:cubicBezTo>
                    <a:pt x="85049" y="267485"/>
                    <a:pt x="86271" y="268190"/>
                    <a:pt x="87501" y="268880"/>
                  </a:cubicBezTo>
                  <a:lnTo>
                    <a:pt x="87501" y="251189"/>
                  </a:lnTo>
                  <a:cubicBezTo>
                    <a:pt x="77991" y="245131"/>
                    <a:pt x="69167" y="238061"/>
                    <a:pt x="61182" y="230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4" name="Google Shape;3414;g2db9380fdaa_0_0"/>
            <p:cNvSpPr/>
            <p:nvPr/>
          </p:nvSpPr>
          <p:spPr>
            <a:xfrm>
              <a:off x="1070159" y="4331966"/>
              <a:ext cx="329395" cy="285069"/>
            </a:xfrm>
            <a:custGeom>
              <a:rect b="b" l="l" r="r" t="t"/>
              <a:pathLst>
                <a:path extrusionOk="0" h="194255" w="224460">
                  <a:moveTo>
                    <a:pt x="37232" y="40780"/>
                  </a:moveTo>
                  <a:lnTo>
                    <a:pt x="46778" y="24571"/>
                  </a:lnTo>
                  <a:lnTo>
                    <a:pt x="119565" y="97264"/>
                  </a:lnTo>
                  <a:lnTo>
                    <a:pt x="117416" y="105368"/>
                  </a:lnTo>
                  <a:cubicBezTo>
                    <a:pt x="109283" y="135027"/>
                    <a:pt x="126749" y="165658"/>
                    <a:pt x="156428" y="173786"/>
                  </a:cubicBezTo>
                  <a:cubicBezTo>
                    <a:pt x="166076" y="176428"/>
                    <a:pt x="176258" y="176426"/>
                    <a:pt x="185905" y="173780"/>
                  </a:cubicBezTo>
                  <a:lnTo>
                    <a:pt x="194000" y="171631"/>
                  </a:lnTo>
                  <a:lnTo>
                    <a:pt x="216626" y="194237"/>
                  </a:lnTo>
                  <a:lnTo>
                    <a:pt x="224794" y="194237"/>
                  </a:lnTo>
                  <a:lnTo>
                    <a:pt x="224794" y="180948"/>
                  </a:lnTo>
                  <a:lnTo>
                    <a:pt x="198536" y="154713"/>
                  </a:lnTo>
                  <a:lnTo>
                    <a:pt x="181991" y="159114"/>
                  </a:lnTo>
                  <a:cubicBezTo>
                    <a:pt x="160416" y="165092"/>
                    <a:pt x="138076" y="152461"/>
                    <a:pt x="132093" y="130901"/>
                  </a:cubicBezTo>
                  <a:cubicBezTo>
                    <a:pt x="130127" y="123817"/>
                    <a:pt x="130128" y="116333"/>
                    <a:pt x="132093" y="109249"/>
                  </a:cubicBezTo>
                  <a:lnTo>
                    <a:pt x="136496" y="92702"/>
                  </a:lnTo>
                  <a:lnTo>
                    <a:pt x="43637" y="-19"/>
                  </a:lnTo>
                  <a:lnTo>
                    <a:pt x="24157" y="33076"/>
                  </a:lnTo>
                  <a:cubicBezTo>
                    <a:pt x="-4922" y="82271"/>
                    <a:pt x="-7539" y="142716"/>
                    <a:pt x="17179" y="194236"/>
                  </a:cubicBezTo>
                  <a:lnTo>
                    <a:pt x="34362" y="194236"/>
                  </a:lnTo>
                  <a:cubicBezTo>
                    <a:pt x="8320" y="146122"/>
                    <a:pt x="9409" y="87889"/>
                    <a:pt x="37232" y="407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5" name="Google Shape;3415;g2db9380fdaa_0_0"/>
            <p:cNvSpPr/>
            <p:nvPr/>
          </p:nvSpPr>
          <p:spPr>
            <a:xfrm>
              <a:off x="1145683" y="4256620"/>
              <a:ext cx="253905" cy="317215"/>
            </a:xfrm>
            <a:custGeom>
              <a:rect b="b" l="l" r="r" t="t"/>
              <a:pathLst>
                <a:path extrusionOk="0" h="216160" w="173019">
                  <a:moveTo>
                    <a:pt x="172119" y="193439"/>
                  </a:moveTo>
                  <a:lnTo>
                    <a:pt x="173353" y="188739"/>
                  </a:lnTo>
                  <a:lnTo>
                    <a:pt x="173353" y="153262"/>
                  </a:lnTo>
                  <a:cubicBezTo>
                    <a:pt x="164243" y="124983"/>
                    <a:pt x="134424" y="108928"/>
                    <a:pt x="105779" y="116880"/>
                  </a:cubicBezTo>
                  <a:lnTo>
                    <a:pt x="97671" y="119013"/>
                  </a:lnTo>
                  <a:lnTo>
                    <a:pt x="24942" y="46306"/>
                  </a:lnTo>
                  <a:lnTo>
                    <a:pt x="41130" y="36765"/>
                  </a:lnTo>
                  <a:cubicBezTo>
                    <a:pt x="81171" y="13207"/>
                    <a:pt x="129618" y="8652"/>
                    <a:pt x="173353" y="24333"/>
                  </a:cubicBezTo>
                  <a:lnTo>
                    <a:pt x="173353" y="8317"/>
                  </a:lnTo>
                  <a:cubicBezTo>
                    <a:pt x="126654" y="-6789"/>
                    <a:pt x="75717" y="-1190"/>
                    <a:pt x="33422" y="23699"/>
                  </a:cubicBezTo>
                  <a:lnTo>
                    <a:pt x="334" y="43166"/>
                  </a:lnTo>
                  <a:lnTo>
                    <a:pt x="93105" y="135901"/>
                  </a:lnTo>
                  <a:lnTo>
                    <a:pt x="109664" y="131545"/>
                  </a:lnTo>
                  <a:cubicBezTo>
                    <a:pt x="131240" y="125555"/>
                    <a:pt x="153591" y="138178"/>
                    <a:pt x="159585" y="159740"/>
                  </a:cubicBezTo>
                  <a:cubicBezTo>
                    <a:pt x="161566" y="166864"/>
                    <a:pt x="161558" y="174393"/>
                    <a:pt x="159563" y="181513"/>
                  </a:cubicBezTo>
                  <a:lnTo>
                    <a:pt x="155219" y="198003"/>
                  </a:lnTo>
                  <a:lnTo>
                    <a:pt x="173353" y="216142"/>
                  </a:lnTo>
                  <a:lnTo>
                    <a:pt x="173353" y="1946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6" name="Google Shape;3416;g2db9380fdaa_0_0"/>
            <p:cNvSpPr/>
            <p:nvPr/>
          </p:nvSpPr>
          <p:spPr>
            <a:xfrm>
              <a:off x="965795" y="4152112"/>
              <a:ext cx="433709" cy="464834"/>
            </a:xfrm>
            <a:custGeom>
              <a:rect b="b" l="l" r="r" t="t"/>
              <a:pathLst>
                <a:path extrusionOk="0" h="316752" w="295543">
                  <a:moveTo>
                    <a:pt x="15515" y="242233"/>
                  </a:moveTo>
                  <a:cubicBezTo>
                    <a:pt x="15423" y="116910"/>
                    <a:pt x="117014" y="15242"/>
                    <a:pt x="242425" y="15150"/>
                  </a:cubicBezTo>
                  <a:cubicBezTo>
                    <a:pt x="242492" y="15150"/>
                    <a:pt x="242558" y="15150"/>
                    <a:pt x="242624" y="15150"/>
                  </a:cubicBezTo>
                  <a:cubicBezTo>
                    <a:pt x="260569" y="15219"/>
                    <a:pt x="278443" y="17401"/>
                    <a:pt x="295877" y="21651"/>
                  </a:cubicBezTo>
                  <a:lnTo>
                    <a:pt x="295877" y="5885"/>
                  </a:lnTo>
                  <a:cubicBezTo>
                    <a:pt x="278397" y="1972"/>
                    <a:pt x="260538" y="-8"/>
                    <a:pt x="242624" y="-19"/>
                  </a:cubicBezTo>
                  <a:cubicBezTo>
                    <a:pt x="108826" y="-34"/>
                    <a:pt x="349" y="108343"/>
                    <a:pt x="334" y="242048"/>
                  </a:cubicBezTo>
                  <a:cubicBezTo>
                    <a:pt x="334" y="242110"/>
                    <a:pt x="334" y="242172"/>
                    <a:pt x="334" y="242233"/>
                  </a:cubicBezTo>
                  <a:cubicBezTo>
                    <a:pt x="322" y="267521"/>
                    <a:pt x="4255" y="292656"/>
                    <a:pt x="11990" y="316733"/>
                  </a:cubicBezTo>
                  <a:lnTo>
                    <a:pt x="28206" y="316733"/>
                  </a:lnTo>
                  <a:cubicBezTo>
                    <a:pt x="19850" y="292780"/>
                    <a:pt x="15560" y="267600"/>
                    <a:pt x="15515" y="242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17" name="Google Shape;3417;g2db9380fdaa_0_0"/>
          <p:cNvSpPr/>
          <p:nvPr/>
        </p:nvSpPr>
        <p:spPr>
          <a:xfrm>
            <a:off x="1399708" y="4481673"/>
            <a:ext cx="4094" cy="52062"/>
          </a:xfrm>
          <a:custGeom>
            <a:rect b="b" l="l" r="r" t="t"/>
            <a:pathLst>
              <a:path extrusionOk="0" h="35477" w="2790">
                <a:moveTo>
                  <a:pt x="334" y="-19"/>
                </a:moveTo>
                <a:lnTo>
                  <a:pt x="334" y="35458"/>
                </a:lnTo>
                <a:lnTo>
                  <a:pt x="1220" y="32085"/>
                </a:lnTo>
                <a:cubicBezTo>
                  <a:pt x="4031" y="21522"/>
                  <a:pt x="3724" y="10373"/>
                  <a:pt x="334" y="-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8" name="Google Shape;3418;g2db9380fdaa_0_0"/>
          <p:cNvSpPr/>
          <p:nvPr/>
        </p:nvSpPr>
        <p:spPr>
          <a:xfrm>
            <a:off x="-5750" y="541900"/>
            <a:ext cx="1403814" cy="1275511"/>
          </a:xfrm>
          <a:custGeom>
            <a:rect b="b" l="l" r="r" t="t"/>
            <a:pathLst>
              <a:path extrusionOk="0" h="837774" w="953354">
                <a:moveTo>
                  <a:pt x="0" y="0"/>
                </a:moveTo>
                <a:lnTo>
                  <a:pt x="953355" y="0"/>
                </a:lnTo>
                <a:lnTo>
                  <a:pt x="953355" y="837775"/>
                </a:lnTo>
                <a:lnTo>
                  <a:pt x="0" y="8377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19" name="Google Shape;3419;g2db9380fdaa_0_0"/>
          <p:cNvGrpSpPr/>
          <p:nvPr/>
        </p:nvGrpSpPr>
        <p:grpSpPr>
          <a:xfrm>
            <a:off x="1583725" y="3455378"/>
            <a:ext cx="1322784" cy="1162411"/>
            <a:chOff x="1583725" y="3455378"/>
            <a:chExt cx="1322784" cy="1162411"/>
          </a:xfrm>
        </p:grpSpPr>
        <p:sp>
          <p:nvSpPr>
            <p:cNvPr id="3420" name="Google Shape;3420;g2db9380fdaa_0_0"/>
            <p:cNvSpPr/>
            <p:nvPr/>
          </p:nvSpPr>
          <p:spPr>
            <a:xfrm>
              <a:off x="1583728" y="3455380"/>
              <a:ext cx="1322781" cy="1162409"/>
            </a:xfrm>
            <a:custGeom>
              <a:rect b="b" l="l" r="r" t="t"/>
              <a:pathLst>
                <a:path extrusionOk="0" h="837772" w="953356">
                  <a:moveTo>
                    <a:pt x="953357" y="274275"/>
                  </a:moveTo>
                  <a:lnTo>
                    <a:pt x="953357" y="0"/>
                  </a:lnTo>
                  <a:lnTo>
                    <a:pt x="0" y="0"/>
                  </a:lnTo>
                  <a:lnTo>
                    <a:pt x="0" y="837773"/>
                  </a:lnTo>
                  <a:lnTo>
                    <a:pt x="953201" y="837773"/>
                  </a:lnTo>
                  <a:lnTo>
                    <a:pt x="953201" y="274275"/>
                  </a:lnTo>
                  <a:lnTo>
                    <a:pt x="953357" y="2742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1" name="Google Shape;3421;g2db9380fdaa_0_0"/>
            <p:cNvSpPr/>
            <p:nvPr/>
          </p:nvSpPr>
          <p:spPr>
            <a:xfrm>
              <a:off x="2905092" y="3835593"/>
              <a:ext cx="211" cy="781855"/>
            </a:xfrm>
            <a:custGeom>
              <a:rect b="b" l="l" r="r" t="t"/>
              <a:pathLst>
                <a:path extrusionOk="0" h="563499" w="152">
                  <a:moveTo>
                    <a:pt x="0" y="0"/>
                  </a:moveTo>
                  <a:lnTo>
                    <a:pt x="152" y="0"/>
                  </a:lnTo>
                  <a:lnTo>
                    <a:pt x="152" y="563499"/>
                  </a:lnTo>
                  <a:lnTo>
                    <a:pt x="0" y="56349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22" name="Google Shape;3422;g2db9380fdaa_0_0"/>
            <p:cNvGrpSpPr/>
            <p:nvPr/>
          </p:nvGrpSpPr>
          <p:grpSpPr>
            <a:xfrm>
              <a:off x="2175770" y="3640730"/>
              <a:ext cx="729669" cy="976511"/>
              <a:chOff x="5306939" y="5312964"/>
              <a:chExt cx="526343" cy="704401"/>
            </a:xfrm>
          </p:grpSpPr>
          <p:sp>
            <p:nvSpPr>
              <p:cNvPr id="3423" name="Google Shape;3423;g2db9380fdaa_0_0"/>
              <p:cNvSpPr/>
              <p:nvPr/>
            </p:nvSpPr>
            <p:spPr>
              <a:xfrm>
                <a:off x="5306939" y="5312964"/>
                <a:ext cx="526343" cy="704401"/>
              </a:xfrm>
              <a:custGeom>
                <a:rect b="b" l="l" r="r" t="t"/>
                <a:pathLst>
                  <a:path extrusionOk="0" h="704401" w="526343">
                    <a:moveTo>
                      <a:pt x="13773" y="581589"/>
                    </a:moveTo>
                    <a:lnTo>
                      <a:pt x="84586" y="510412"/>
                    </a:lnTo>
                    <a:lnTo>
                      <a:pt x="92236" y="124878"/>
                    </a:lnTo>
                    <a:lnTo>
                      <a:pt x="145993" y="124878"/>
                    </a:lnTo>
                    <a:lnTo>
                      <a:pt x="151885" y="442645"/>
                    </a:lnTo>
                    <a:lnTo>
                      <a:pt x="174421" y="420020"/>
                    </a:lnTo>
                    <a:lnTo>
                      <a:pt x="198301" y="443883"/>
                    </a:lnTo>
                    <a:lnTo>
                      <a:pt x="205538" y="13411"/>
                    </a:lnTo>
                    <a:lnTo>
                      <a:pt x="259294" y="13411"/>
                    </a:lnTo>
                    <a:lnTo>
                      <a:pt x="264980" y="283554"/>
                    </a:lnTo>
                    <a:lnTo>
                      <a:pt x="278626" y="283554"/>
                    </a:lnTo>
                    <a:cubicBezTo>
                      <a:pt x="299544" y="283519"/>
                      <a:pt x="316530" y="300437"/>
                      <a:pt x="316565" y="321341"/>
                    </a:cubicBezTo>
                    <a:cubicBezTo>
                      <a:pt x="316565" y="321349"/>
                      <a:pt x="316565" y="321356"/>
                      <a:pt x="316565" y="321364"/>
                    </a:cubicBezTo>
                    <a:lnTo>
                      <a:pt x="316565" y="421776"/>
                    </a:lnTo>
                    <a:lnTo>
                      <a:pt x="349956" y="455041"/>
                    </a:lnTo>
                    <a:lnTo>
                      <a:pt x="385001" y="420020"/>
                    </a:lnTo>
                    <a:lnTo>
                      <a:pt x="420563" y="455454"/>
                    </a:lnTo>
                    <a:lnTo>
                      <a:pt x="420563" y="339236"/>
                    </a:lnTo>
                    <a:cubicBezTo>
                      <a:pt x="420564" y="318338"/>
                      <a:pt x="437487" y="301382"/>
                      <a:pt x="458399" y="301323"/>
                    </a:cubicBezTo>
                    <a:lnTo>
                      <a:pt x="471941" y="301323"/>
                    </a:lnTo>
                    <a:lnTo>
                      <a:pt x="472975" y="296054"/>
                    </a:lnTo>
                    <a:cubicBezTo>
                      <a:pt x="477636" y="274714"/>
                      <a:pt x="496500" y="259470"/>
                      <a:pt x="518358" y="259382"/>
                    </a:cubicBezTo>
                    <a:lnTo>
                      <a:pt x="526677" y="259627"/>
                    </a:lnTo>
                    <a:lnTo>
                      <a:pt x="526677" y="251303"/>
                    </a:lnTo>
                    <a:lnTo>
                      <a:pt x="525387" y="249361"/>
                    </a:lnTo>
                    <a:lnTo>
                      <a:pt x="524767" y="237582"/>
                    </a:lnTo>
                    <a:lnTo>
                      <a:pt x="526677" y="237510"/>
                    </a:lnTo>
                    <a:lnTo>
                      <a:pt x="526677" y="224153"/>
                    </a:lnTo>
                    <a:lnTo>
                      <a:pt x="524767" y="224153"/>
                    </a:lnTo>
                    <a:cubicBezTo>
                      <a:pt x="517737" y="224103"/>
                      <a:pt x="511998" y="229758"/>
                      <a:pt x="511949" y="236783"/>
                    </a:cubicBezTo>
                    <a:cubicBezTo>
                      <a:pt x="511948" y="236808"/>
                      <a:pt x="511948" y="236834"/>
                      <a:pt x="511948" y="236860"/>
                    </a:cubicBezTo>
                    <a:lnTo>
                      <a:pt x="511948" y="246364"/>
                    </a:lnTo>
                    <a:cubicBezTo>
                      <a:pt x="488344" y="249009"/>
                      <a:pt x="468502" y="265276"/>
                      <a:pt x="461294" y="287892"/>
                    </a:cubicBezTo>
                    <a:lnTo>
                      <a:pt x="458399" y="287893"/>
                    </a:lnTo>
                    <a:cubicBezTo>
                      <a:pt x="430073" y="287973"/>
                      <a:pt x="407147" y="310929"/>
                      <a:pt x="407124" y="339235"/>
                    </a:cubicBezTo>
                    <a:lnTo>
                      <a:pt x="407124" y="423016"/>
                    </a:lnTo>
                    <a:lnTo>
                      <a:pt x="385001" y="401012"/>
                    </a:lnTo>
                    <a:lnTo>
                      <a:pt x="349956" y="436134"/>
                    </a:lnTo>
                    <a:lnTo>
                      <a:pt x="330004" y="416197"/>
                    </a:lnTo>
                    <a:lnTo>
                      <a:pt x="330004" y="321365"/>
                    </a:lnTo>
                    <a:cubicBezTo>
                      <a:pt x="329924" y="293059"/>
                      <a:pt x="306951" y="270148"/>
                      <a:pt x="278626" y="270125"/>
                    </a:cubicBezTo>
                    <a:lnTo>
                      <a:pt x="278109" y="270125"/>
                    </a:lnTo>
                    <a:lnTo>
                      <a:pt x="272423" y="-19"/>
                    </a:lnTo>
                    <a:lnTo>
                      <a:pt x="192306" y="-19"/>
                    </a:lnTo>
                    <a:lnTo>
                      <a:pt x="185379" y="411963"/>
                    </a:lnTo>
                    <a:lnTo>
                      <a:pt x="174318" y="401012"/>
                    </a:lnTo>
                    <a:lnTo>
                      <a:pt x="164704" y="410618"/>
                    </a:lnTo>
                    <a:lnTo>
                      <a:pt x="159225" y="111447"/>
                    </a:lnTo>
                    <a:lnTo>
                      <a:pt x="79107" y="111447"/>
                    </a:lnTo>
                    <a:lnTo>
                      <a:pt x="71251" y="504730"/>
                    </a:lnTo>
                    <a:lnTo>
                      <a:pt x="334" y="576009"/>
                    </a:lnTo>
                    <a:lnTo>
                      <a:pt x="334" y="704382"/>
                    </a:lnTo>
                    <a:lnTo>
                      <a:pt x="13773" y="70438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4" name="Google Shape;3424;g2db9380fdaa_0_0"/>
              <p:cNvSpPr/>
              <p:nvPr/>
            </p:nvSpPr>
            <p:spPr>
              <a:xfrm>
                <a:off x="5731614" y="5693851"/>
                <a:ext cx="46933" cy="113842"/>
              </a:xfrm>
              <a:custGeom>
                <a:rect b="b" l="l" r="r" t="t"/>
                <a:pathLst>
                  <a:path extrusionOk="0" h="113842" w="46933">
                    <a:moveTo>
                      <a:pt x="47267" y="-19"/>
                    </a:moveTo>
                    <a:lnTo>
                      <a:pt x="47267" y="113823"/>
                    </a:lnTo>
                    <a:lnTo>
                      <a:pt x="35172" y="113823"/>
                    </a:lnTo>
                    <a:lnTo>
                      <a:pt x="334" y="79010"/>
                    </a:lnTo>
                    <a:lnTo>
                      <a:pt x="334" y="33452"/>
                    </a:lnTo>
                    <a:cubicBezTo>
                      <a:pt x="317" y="15001"/>
                      <a:pt x="15260" y="22"/>
                      <a:pt x="33725" y="-18"/>
                    </a:cubicBezTo>
                    <a:close/>
                    <a:moveTo>
                      <a:pt x="33828" y="93575"/>
                    </a:moveTo>
                    <a:lnTo>
                      <a:pt x="33725" y="13411"/>
                    </a:lnTo>
                    <a:cubicBezTo>
                      <a:pt x="22688" y="13467"/>
                      <a:pt x="13771" y="22423"/>
                      <a:pt x="13773" y="33452"/>
                    </a:cubicBezTo>
                    <a:lnTo>
                      <a:pt x="13773" y="7343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5" name="Google Shape;3425;g2db9380fdaa_0_0"/>
              <p:cNvSpPr/>
              <p:nvPr/>
            </p:nvSpPr>
            <p:spPr>
              <a:xfrm>
                <a:off x="5731614" y="5618748"/>
                <a:ext cx="46933" cy="86569"/>
              </a:xfrm>
              <a:custGeom>
                <a:rect b="b" l="l" r="r" t="t"/>
                <a:pathLst>
                  <a:path extrusionOk="0" h="86569" w="46933">
                    <a:moveTo>
                      <a:pt x="47267" y="-19"/>
                    </a:moveTo>
                    <a:lnTo>
                      <a:pt x="47267" y="70642"/>
                    </a:lnTo>
                    <a:lnTo>
                      <a:pt x="33725" y="70642"/>
                    </a:lnTo>
                    <a:cubicBezTo>
                      <a:pt x="25534" y="70683"/>
                      <a:pt x="17582" y="73404"/>
                      <a:pt x="11085" y="78389"/>
                    </a:cubicBezTo>
                    <a:lnTo>
                      <a:pt x="334" y="86551"/>
                    </a:lnTo>
                    <a:lnTo>
                      <a:pt x="334" y="33452"/>
                    </a:lnTo>
                    <a:cubicBezTo>
                      <a:pt x="317" y="15000"/>
                      <a:pt x="15260" y="22"/>
                      <a:pt x="33725" y="-19"/>
                    </a:cubicBezTo>
                    <a:close/>
                    <a:moveTo>
                      <a:pt x="33828" y="57212"/>
                    </a:moveTo>
                    <a:lnTo>
                      <a:pt x="33725" y="13411"/>
                    </a:lnTo>
                    <a:cubicBezTo>
                      <a:pt x="22688" y="13466"/>
                      <a:pt x="13771" y="22423"/>
                      <a:pt x="13773" y="33452"/>
                    </a:cubicBezTo>
                    <a:lnTo>
                      <a:pt x="13773" y="61344"/>
                    </a:lnTo>
                    <a:cubicBezTo>
                      <a:pt x="20075" y="58632"/>
                      <a:pt x="26862" y="57227"/>
                      <a:pt x="33724" y="572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6" name="Google Shape;3426;g2db9380fdaa_0_0"/>
              <p:cNvSpPr/>
              <p:nvPr/>
            </p:nvSpPr>
            <p:spPr>
              <a:xfrm>
                <a:off x="5616968" y="5900771"/>
                <a:ext cx="116299" cy="35226"/>
              </a:xfrm>
              <a:custGeom>
                <a:rect b="b" l="l" r="r" t="t"/>
                <a:pathLst>
                  <a:path extrusionOk="0" h="35226" w="116299">
                    <a:moveTo>
                      <a:pt x="116633" y="-19"/>
                    </a:moveTo>
                    <a:lnTo>
                      <a:pt x="116633" y="35208"/>
                    </a:lnTo>
                    <a:lnTo>
                      <a:pt x="334" y="35208"/>
                    </a:lnTo>
                    <a:lnTo>
                      <a:pt x="334" y="-19"/>
                    </a:lnTo>
                    <a:close/>
                    <a:moveTo>
                      <a:pt x="103194" y="21882"/>
                    </a:moveTo>
                    <a:lnTo>
                      <a:pt x="103194" y="13410"/>
                    </a:lnTo>
                    <a:lnTo>
                      <a:pt x="13773" y="13410"/>
                    </a:lnTo>
                    <a:lnTo>
                      <a:pt x="13773" y="2188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7" name="Google Shape;3427;g2db9380fdaa_0_0"/>
              <p:cNvSpPr/>
              <p:nvPr/>
            </p:nvSpPr>
            <p:spPr>
              <a:xfrm>
                <a:off x="5571689" y="5600877"/>
                <a:ext cx="47036" cy="167147"/>
              </a:xfrm>
              <a:custGeom>
                <a:rect b="b" l="l" r="r" t="t"/>
                <a:pathLst>
                  <a:path extrusionOk="0" h="167147" w="47036">
                    <a:moveTo>
                      <a:pt x="47370" y="33452"/>
                    </a:moveTo>
                    <a:lnTo>
                      <a:pt x="47370" y="134691"/>
                    </a:lnTo>
                    <a:lnTo>
                      <a:pt x="14910" y="167128"/>
                    </a:lnTo>
                    <a:lnTo>
                      <a:pt x="3642" y="155868"/>
                    </a:lnTo>
                    <a:lnTo>
                      <a:pt x="334" y="-19"/>
                    </a:lnTo>
                    <a:lnTo>
                      <a:pt x="13876" y="-19"/>
                    </a:lnTo>
                    <a:cubicBezTo>
                      <a:pt x="32361" y="13"/>
                      <a:pt x="47338" y="14980"/>
                      <a:pt x="47370" y="33452"/>
                    </a:cubicBezTo>
                    <a:close/>
                    <a:moveTo>
                      <a:pt x="33931" y="129112"/>
                    </a:moveTo>
                    <a:lnTo>
                      <a:pt x="33931" y="33452"/>
                    </a:lnTo>
                    <a:cubicBezTo>
                      <a:pt x="33909" y="22473"/>
                      <a:pt x="25068" y="13547"/>
                      <a:pt x="14083" y="13411"/>
                    </a:cubicBezTo>
                    <a:lnTo>
                      <a:pt x="16874" y="14626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8" name="Google Shape;3428;g2db9380fdaa_0_0"/>
              <p:cNvSpPr/>
              <p:nvPr/>
            </p:nvSpPr>
            <p:spPr>
              <a:xfrm>
                <a:off x="5474824" y="5900771"/>
                <a:ext cx="116196" cy="35226"/>
              </a:xfrm>
              <a:custGeom>
                <a:rect b="b" l="l" r="r" t="t"/>
                <a:pathLst>
                  <a:path extrusionOk="0" h="35226" w="116196">
                    <a:moveTo>
                      <a:pt x="116530" y="-19"/>
                    </a:moveTo>
                    <a:lnTo>
                      <a:pt x="116530" y="35208"/>
                    </a:lnTo>
                    <a:lnTo>
                      <a:pt x="334" y="35208"/>
                    </a:lnTo>
                    <a:lnTo>
                      <a:pt x="334" y="-19"/>
                    </a:lnTo>
                    <a:close/>
                    <a:moveTo>
                      <a:pt x="103091" y="21882"/>
                    </a:moveTo>
                    <a:lnTo>
                      <a:pt x="103091" y="13410"/>
                    </a:lnTo>
                    <a:lnTo>
                      <a:pt x="13773" y="13410"/>
                    </a:lnTo>
                    <a:lnTo>
                      <a:pt x="13773" y="2188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9" name="Google Shape;3429;g2db9380fdaa_0_0"/>
              <p:cNvSpPr/>
              <p:nvPr/>
            </p:nvSpPr>
            <p:spPr>
              <a:xfrm>
                <a:off x="5332577" y="5900771"/>
                <a:ext cx="116299" cy="35226"/>
              </a:xfrm>
              <a:custGeom>
                <a:rect b="b" l="l" r="r" t="t"/>
                <a:pathLst>
                  <a:path extrusionOk="0" h="35226" w="116299">
                    <a:moveTo>
                      <a:pt x="116633" y="-19"/>
                    </a:moveTo>
                    <a:lnTo>
                      <a:pt x="116633" y="35208"/>
                    </a:lnTo>
                    <a:lnTo>
                      <a:pt x="334" y="35208"/>
                    </a:lnTo>
                    <a:lnTo>
                      <a:pt x="334" y="-19"/>
                    </a:lnTo>
                    <a:close/>
                    <a:moveTo>
                      <a:pt x="103194" y="21882"/>
                    </a:moveTo>
                    <a:lnTo>
                      <a:pt x="103194" y="13410"/>
                    </a:lnTo>
                    <a:lnTo>
                      <a:pt x="13773" y="13410"/>
                    </a:lnTo>
                    <a:lnTo>
                      <a:pt x="13773" y="2188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430" name="Google Shape;3430;g2db9380fdaa_0_0"/>
            <p:cNvSpPr/>
            <p:nvPr/>
          </p:nvSpPr>
          <p:spPr>
            <a:xfrm>
              <a:off x="1819107" y="3455378"/>
              <a:ext cx="338311" cy="284836"/>
            </a:xfrm>
            <a:custGeom>
              <a:rect b="b" l="l" r="r" t="t"/>
              <a:pathLst>
                <a:path extrusionOk="0" h="205287" w="243828">
                  <a:moveTo>
                    <a:pt x="190289" y="900"/>
                  </a:moveTo>
                  <a:cubicBezTo>
                    <a:pt x="234888" y="45585"/>
                    <a:pt x="243564" y="114771"/>
                    <a:pt x="211376" y="169070"/>
                  </a:cubicBezTo>
                  <a:lnTo>
                    <a:pt x="202873" y="183459"/>
                  </a:lnTo>
                  <a:lnTo>
                    <a:pt x="138282" y="118835"/>
                  </a:lnTo>
                  <a:lnTo>
                    <a:pt x="140164" y="111666"/>
                  </a:lnTo>
                  <a:cubicBezTo>
                    <a:pt x="147421" y="85341"/>
                    <a:pt x="131948" y="58122"/>
                    <a:pt x="105604" y="50871"/>
                  </a:cubicBezTo>
                  <a:cubicBezTo>
                    <a:pt x="97023" y="48509"/>
                    <a:pt x="87962" y="48504"/>
                    <a:pt x="79379" y="50857"/>
                  </a:cubicBezTo>
                  <a:lnTo>
                    <a:pt x="72179" y="52751"/>
                  </a:lnTo>
                  <a:lnTo>
                    <a:pt x="19393" y="-19"/>
                  </a:lnTo>
                  <a:lnTo>
                    <a:pt x="334" y="-19"/>
                  </a:lnTo>
                  <a:lnTo>
                    <a:pt x="68124" y="67746"/>
                  </a:lnTo>
                  <a:lnTo>
                    <a:pt x="82827" y="63878"/>
                  </a:lnTo>
                  <a:cubicBezTo>
                    <a:pt x="101986" y="58559"/>
                    <a:pt x="121831" y="69767"/>
                    <a:pt x="127154" y="88912"/>
                  </a:cubicBezTo>
                  <a:cubicBezTo>
                    <a:pt x="128913" y="95238"/>
                    <a:pt x="128906" y="101924"/>
                    <a:pt x="127134" y="108247"/>
                  </a:cubicBezTo>
                  <a:lnTo>
                    <a:pt x="123277" y="122886"/>
                  </a:lnTo>
                  <a:lnTo>
                    <a:pt x="205637" y="205268"/>
                  </a:lnTo>
                  <a:lnTo>
                    <a:pt x="222986" y="175910"/>
                  </a:lnTo>
                  <a:cubicBezTo>
                    <a:pt x="256069" y="120041"/>
                    <a:pt x="249941" y="49334"/>
                    <a:pt x="207739" y="-19"/>
                  </a:cubicBezTo>
                  <a:lnTo>
                    <a:pt x="189293" y="-19"/>
                  </a:lnTo>
                  <a:cubicBezTo>
                    <a:pt x="189616" y="300"/>
                    <a:pt x="189968" y="577"/>
                    <a:pt x="190289" y="9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1" name="Google Shape;3431;g2db9380fdaa_0_0"/>
            <p:cNvSpPr/>
            <p:nvPr/>
          </p:nvSpPr>
          <p:spPr>
            <a:xfrm>
              <a:off x="1735524" y="3455379"/>
              <a:ext cx="358617" cy="348127"/>
            </a:xfrm>
            <a:custGeom>
              <a:rect b="b" l="l" r="r" t="t"/>
              <a:pathLst>
                <a:path extrusionOk="0" h="250902" w="258463">
                  <a:moveTo>
                    <a:pt x="21522" y="22010"/>
                  </a:moveTo>
                  <a:cubicBezTo>
                    <a:pt x="-21168" y="94072"/>
                    <a:pt x="2683" y="187073"/>
                    <a:pt x="74795" y="229734"/>
                  </a:cubicBezTo>
                  <a:cubicBezTo>
                    <a:pt x="122488" y="257948"/>
                    <a:pt x="181780" y="257933"/>
                    <a:pt x="229458" y="229695"/>
                  </a:cubicBezTo>
                  <a:lnTo>
                    <a:pt x="258797" y="212384"/>
                  </a:lnTo>
                  <a:lnTo>
                    <a:pt x="176358" y="130015"/>
                  </a:lnTo>
                  <a:lnTo>
                    <a:pt x="161668" y="133922"/>
                  </a:lnTo>
                  <a:cubicBezTo>
                    <a:pt x="142512" y="139231"/>
                    <a:pt x="122675" y="128017"/>
                    <a:pt x="117362" y="108874"/>
                  </a:cubicBezTo>
                  <a:cubicBezTo>
                    <a:pt x="115616" y="102584"/>
                    <a:pt x="115616" y="95937"/>
                    <a:pt x="117362" y="89646"/>
                  </a:cubicBezTo>
                  <a:lnTo>
                    <a:pt x="121271" y="74954"/>
                  </a:lnTo>
                  <a:lnTo>
                    <a:pt x="46185" y="-19"/>
                  </a:lnTo>
                  <a:lnTo>
                    <a:pt x="34489" y="-19"/>
                  </a:lnTo>
                  <a:close/>
                  <a:moveTo>
                    <a:pt x="117085" y="134252"/>
                  </a:moveTo>
                  <a:cubicBezTo>
                    <a:pt x="129631" y="146852"/>
                    <a:pt x="148006" y="151705"/>
                    <a:pt x="165143" y="146945"/>
                  </a:cubicBezTo>
                  <a:lnTo>
                    <a:pt x="172330" y="145037"/>
                  </a:lnTo>
                  <a:lnTo>
                    <a:pt x="236973" y="209623"/>
                  </a:lnTo>
                  <a:lnTo>
                    <a:pt x="222613" y="218092"/>
                  </a:lnTo>
                  <a:cubicBezTo>
                    <a:pt x="201222" y="230729"/>
                    <a:pt x="176830" y="237402"/>
                    <a:pt x="151981" y="237416"/>
                  </a:cubicBezTo>
                  <a:cubicBezTo>
                    <a:pt x="75648" y="237399"/>
                    <a:pt x="13783" y="175549"/>
                    <a:pt x="13800" y="99270"/>
                  </a:cubicBezTo>
                  <a:cubicBezTo>
                    <a:pt x="13805" y="74489"/>
                    <a:pt x="20483" y="50165"/>
                    <a:pt x="33133" y="28850"/>
                  </a:cubicBezTo>
                  <a:lnTo>
                    <a:pt x="41610" y="14460"/>
                  </a:lnTo>
                  <a:lnTo>
                    <a:pt x="106239" y="79005"/>
                  </a:lnTo>
                  <a:lnTo>
                    <a:pt x="104331" y="86200"/>
                  </a:lnTo>
                  <a:cubicBezTo>
                    <a:pt x="99597" y="103344"/>
                    <a:pt x="104471" y="121706"/>
                    <a:pt x="117085" y="1342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2" name="Google Shape;3432;g2db9380fdaa_0_0"/>
            <p:cNvSpPr/>
            <p:nvPr/>
          </p:nvSpPr>
          <p:spPr>
            <a:xfrm>
              <a:off x="1647912" y="3455379"/>
              <a:ext cx="597265" cy="435830"/>
            </a:xfrm>
            <a:custGeom>
              <a:rect b="b" l="l" r="r" t="t"/>
              <a:pathLst>
                <a:path extrusionOk="0" h="314112" w="430461">
                  <a:moveTo>
                    <a:pt x="358236" y="241532"/>
                  </a:moveTo>
                  <a:cubicBezTo>
                    <a:pt x="279464" y="320238"/>
                    <a:pt x="151759" y="320229"/>
                    <a:pt x="72998" y="241512"/>
                  </a:cubicBezTo>
                  <a:cubicBezTo>
                    <a:pt x="8987" y="177537"/>
                    <a:pt x="-4524" y="78778"/>
                    <a:pt x="39953" y="-19"/>
                  </a:cubicBezTo>
                  <a:lnTo>
                    <a:pt x="24542" y="-19"/>
                  </a:lnTo>
                  <a:cubicBezTo>
                    <a:pt x="-30178" y="105418"/>
                    <a:pt x="10997" y="235220"/>
                    <a:pt x="116507" y="289901"/>
                  </a:cubicBezTo>
                  <a:cubicBezTo>
                    <a:pt x="222018" y="344583"/>
                    <a:pt x="351911" y="303438"/>
                    <a:pt x="406631" y="198001"/>
                  </a:cubicBezTo>
                  <a:cubicBezTo>
                    <a:pt x="438850" y="135920"/>
                    <a:pt x="438850" y="62061"/>
                    <a:pt x="406631" y="-19"/>
                  </a:cubicBezTo>
                  <a:lnTo>
                    <a:pt x="391138" y="-19"/>
                  </a:lnTo>
                  <a:cubicBezTo>
                    <a:pt x="435560" y="78772"/>
                    <a:pt x="422116" y="177472"/>
                    <a:pt x="358237" y="24153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3" name="Google Shape;3433;g2db9380fdaa_0_0"/>
            <p:cNvSpPr/>
            <p:nvPr/>
          </p:nvSpPr>
          <p:spPr>
            <a:xfrm>
              <a:off x="2667876" y="3455379"/>
              <a:ext cx="237659" cy="128670"/>
            </a:xfrm>
            <a:custGeom>
              <a:rect b="b" l="l" r="r" t="t"/>
              <a:pathLst>
                <a:path extrusionOk="0" h="92735" w="171286">
                  <a:moveTo>
                    <a:pt x="32402" y="46292"/>
                  </a:moveTo>
                  <a:cubicBezTo>
                    <a:pt x="68799" y="82855"/>
                    <a:pt x="120803" y="99294"/>
                    <a:pt x="171621" y="90302"/>
                  </a:cubicBezTo>
                  <a:lnTo>
                    <a:pt x="171621" y="76025"/>
                  </a:lnTo>
                  <a:cubicBezTo>
                    <a:pt x="162700" y="77739"/>
                    <a:pt x="153637" y="78611"/>
                    <a:pt x="144553" y="78629"/>
                  </a:cubicBezTo>
                  <a:cubicBezTo>
                    <a:pt x="90303" y="78664"/>
                    <a:pt x="40623" y="48275"/>
                    <a:pt x="15978" y="-19"/>
                  </a:cubicBezTo>
                  <a:lnTo>
                    <a:pt x="334" y="-19"/>
                  </a:lnTo>
                  <a:cubicBezTo>
                    <a:pt x="8145" y="17222"/>
                    <a:pt x="19009" y="32911"/>
                    <a:pt x="32402" y="4629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4" name="Google Shape;3434;g2db9380fdaa_0_0"/>
            <p:cNvSpPr/>
            <p:nvPr/>
          </p:nvSpPr>
          <p:spPr>
            <a:xfrm>
              <a:off x="2570172" y="3455379"/>
              <a:ext cx="335453" cy="220292"/>
            </a:xfrm>
            <a:custGeom>
              <a:rect b="b" l="l" r="r" t="t"/>
              <a:pathLst>
                <a:path extrusionOk="0" h="158769" w="241768">
                  <a:moveTo>
                    <a:pt x="56317" y="92893"/>
                  </a:moveTo>
                  <a:cubicBezTo>
                    <a:pt x="98437" y="135200"/>
                    <a:pt x="155741" y="158914"/>
                    <a:pt x="215461" y="158750"/>
                  </a:cubicBezTo>
                  <a:cubicBezTo>
                    <a:pt x="224367" y="158697"/>
                    <a:pt x="233262" y="158123"/>
                    <a:pt x="242102" y="157032"/>
                  </a:cubicBezTo>
                  <a:lnTo>
                    <a:pt x="242101" y="142807"/>
                  </a:lnTo>
                  <a:cubicBezTo>
                    <a:pt x="233269" y="143981"/>
                    <a:pt x="224371" y="144601"/>
                    <a:pt x="215460" y="144665"/>
                  </a:cubicBezTo>
                  <a:cubicBezTo>
                    <a:pt x="124448" y="144767"/>
                    <a:pt x="43684" y="86390"/>
                    <a:pt x="15291" y="-19"/>
                  </a:cubicBezTo>
                  <a:lnTo>
                    <a:pt x="334" y="-19"/>
                  </a:lnTo>
                  <a:cubicBezTo>
                    <a:pt x="11074" y="35077"/>
                    <a:pt x="30301" y="66988"/>
                    <a:pt x="56317" y="9289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5" name="Google Shape;3435;g2db9380fdaa_0_0"/>
            <p:cNvSpPr/>
            <p:nvPr/>
          </p:nvSpPr>
          <p:spPr>
            <a:xfrm>
              <a:off x="1583725" y="4250526"/>
              <a:ext cx="218904" cy="366544"/>
            </a:xfrm>
            <a:custGeom>
              <a:rect b="b" l="l" r="r" t="t"/>
              <a:pathLst>
                <a:path extrusionOk="0" h="264176" w="157769">
                  <a:moveTo>
                    <a:pt x="105073" y="51573"/>
                  </a:moveTo>
                  <a:cubicBezTo>
                    <a:pt x="76842" y="23257"/>
                    <a:pt x="40002" y="5110"/>
                    <a:pt x="334" y="-19"/>
                  </a:cubicBezTo>
                  <a:lnTo>
                    <a:pt x="334" y="16327"/>
                  </a:lnTo>
                  <a:cubicBezTo>
                    <a:pt x="90713" y="29307"/>
                    <a:pt x="153450" y="113044"/>
                    <a:pt x="140462" y="203360"/>
                  </a:cubicBezTo>
                  <a:cubicBezTo>
                    <a:pt x="137373" y="224837"/>
                    <a:pt x="130081" y="245496"/>
                    <a:pt x="119001" y="264157"/>
                  </a:cubicBezTo>
                  <a:lnTo>
                    <a:pt x="137286" y="264157"/>
                  </a:lnTo>
                  <a:cubicBezTo>
                    <a:pt x="174197" y="193876"/>
                    <a:pt x="161151" y="107783"/>
                    <a:pt x="105073" y="515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6" name="Google Shape;3436;g2db9380fdaa_0_0"/>
            <p:cNvSpPr/>
            <p:nvPr/>
          </p:nvSpPr>
          <p:spPr>
            <a:xfrm>
              <a:off x="1583725" y="4145131"/>
              <a:ext cx="323805" cy="472033"/>
            </a:xfrm>
            <a:custGeom>
              <a:rect b="b" l="l" r="r" t="t"/>
              <a:pathLst>
                <a:path extrusionOk="0" h="340204" w="233373">
                  <a:moveTo>
                    <a:pt x="158305" y="74297"/>
                  </a:moveTo>
                  <a:cubicBezTo>
                    <a:pt x="116008" y="31766"/>
                    <a:pt x="60087" y="5458"/>
                    <a:pt x="334" y="-19"/>
                  </a:cubicBezTo>
                  <a:lnTo>
                    <a:pt x="334" y="16163"/>
                  </a:lnTo>
                  <a:cubicBezTo>
                    <a:pt x="132969" y="29535"/>
                    <a:pt x="229644" y="147823"/>
                    <a:pt x="216262" y="280366"/>
                  </a:cubicBezTo>
                  <a:cubicBezTo>
                    <a:pt x="214197" y="300816"/>
                    <a:pt x="209525" y="320919"/>
                    <a:pt x="202360" y="340185"/>
                  </a:cubicBezTo>
                  <a:lnTo>
                    <a:pt x="219714" y="340185"/>
                  </a:lnTo>
                  <a:cubicBezTo>
                    <a:pt x="251697" y="247107"/>
                    <a:pt x="227873" y="143953"/>
                    <a:pt x="158305" y="7429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7" name="Google Shape;3437;g2db9380fdaa_0_0"/>
            <p:cNvSpPr/>
            <p:nvPr/>
          </p:nvSpPr>
          <p:spPr>
            <a:xfrm>
              <a:off x="1844895" y="3941711"/>
              <a:ext cx="365631" cy="365375"/>
            </a:xfrm>
            <a:custGeom>
              <a:rect b="b" l="l" r="r" t="t"/>
              <a:pathLst>
                <a:path extrusionOk="0" h="263333" w="263518">
                  <a:moveTo>
                    <a:pt x="334" y="131646"/>
                  </a:moveTo>
                  <a:cubicBezTo>
                    <a:pt x="335" y="58929"/>
                    <a:pt x="59326" y="-20"/>
                    <a:pt x="132095" y="-19"/>
                  </a:cubicBezTo>
                  <a:cubicBezTo>
                    <a:pt x="204863" y="-18"/>
                    <a:pt x="263853" y="58932"/>
                    <a:pt x="263852" y="131649"/>
                  </a:cubicBezTo>
                  <a:cubicBezTo>
                    <a:pt x="263851" y="204367"/>
                    <a:pt x="204860" y="263315"/>
                    <a:pt x="132092" y="263315"/>
                  </a:cubicBezTo>
                  <a:cubicBezTo>
                    <a:pt x="97143" y="263314"/>
                    <a:pt x="63627" y="249439"/>
                    <a:pt x="38917" y="224742"/>
                  </a:cubicBezTo>
                  <a:cubicBezTo>
                    <a:pt x="14133" y="200102"/>
                    <a:pt x="241" y="166581"/>
                    <a:pt x="334" y="131646"/>
                  </a:cubicBezTo>
                  <a:close/>
                  <a:moveTo>
                    <a:pt x="255617" y="131646"/>
                  </a:moveTo>
                  <a:cubicBezTo>
                    <a:pt x="255628" y="63474"/>
                    <a:pt x="200334" y="8200"/>
                    <a:pt x="132114" y="8189"/>
                  </a:cubicBezTo>
                  <a:cubicBezTo>
                    <a:pt x="63894" y="8178"/>
                    <a:pt x="8581" y="63434"/>
                    <a:pt x="8570" y="131606"/>
                  </a:cubicBezTo>
                  <a:cubicBezTo>
                    <a:pt x="8559" y="199778"/>
                    <a:pt x="63853" y="255052"/>
                    <a:pt x="132073" y="255063"/>
                  </a:cubicBezTo>
                  <a:cubicBezTo>
                    <a:pt x="164836" y="255068"/>
                    <a:pt x="196259" y="242067"/>
                    <a:pt x="219428" y="218920"/>
                  </a:cubicBezTo>
                  <a:lnTo>
                    <a:pt x="219428" y="218920"/>
                  </a:lnTo>
                  <a:cubicBezTo>
                    <a:pt x="242679" y="195831"/>
                    <a:pt x="255711" y="164402"/>
                    <a:pt x="255617" y="131646"/>
                  </a:cubicBezTo>
                  <a:close/>
                  <a:moveTo>
                    <a:pt x="39022" y="131397"/>
                  </a:moveTo>
                  <a:cubicBezTo>
                    <a:pt x="39021" y="80153"/>
                    <a:pt x="80591" y="38611"/>
                    <a:pt x="131870" y="38610"/>
                  </a:cubicBezTo>
                  <a:cubicBezTo>
                    <a:pt x="148538" y="38609"/>
                    <a:pt x="164898" y="43092"/>
                    <a:pt x="179234" y="51588"/>
                  </a:cubicBezTo>
                  <a:lnTo>
                    <a:pt x="197236" y="62169"/>
                  </a:lnTo>
                  <a:lnTo>
                    <a:pt x="146800" y="112610"/>
                  </a:lnTo>
                  <a:lnTo>
                    <a:pt x="137799" y="110218"/>
                  </a:lnTo>
                  <a:cubicBezTo>
                    <a:pt x="126071" y="106968"/>
                    <a:pt x="113927" y="113835"/>
                    <a:pt x="110675" y="125554"/>
                  </a:cubicBezTo>
                  <a:cubicBezTo>
                    <a:pt x="109607" y="129404"/>
                    <a:pt x="109607" y="133473"/>
                    <a:pt x="110675" y="137323"/>
                  </a:cubicBezTo>
                  <a:lnTo>
                    <a:pt x="113068" y="146310"/>
                  </a:lnTo>
                  <a:lnTo>
                    <a:pt x="62609" y="196743"/>
                  </a:lnTo>
                  <a:lnTo>
                    <a:pt x="52003" y="178794"/>
                  </a:lnTo>
                  <a:cubicBezTo>
                    <a:pt x="43512" y="164439"/>
                    <a:pt x="39029" y="148071"/>
                    <a:pt x="39022" y="131397"/>
                  </a:cubicBezTo>
                  <a:close/>
                  <a:moveTo>
                    <a:pt x="183859" y="63876"/>
                  </a:moveTo>
                  <a:lnTo>
                    <a:pt x="175044" y="58690"/>
                  </a:lnTo>
                  <a:cubicBezTo>
                    <a:pt x="134823" y="34886"/>
                    <a:pt x="82908" y="48172"/>
                    <a:pt x="59087" y="88364"/>
                  </a:cubicBezTo>
                  <a:cubicBezTo>
                    <a:pt x="43327" y="114956"/>
                    <a:pt x="43336" y="148022"/>
                    <a:pt x="59111" y="174606"/>
                  </a:cubicBezTo>
                  <a:lnTo>
                    <a:pt x="64300" y="183392"/>
                  </a:lnTo>
                  <a:lnTo>
                    <a:pt x="103865" y="143846"/>
                  </a:lnTo>
                  <a:lnTo>
                    <a:pt x="102697" y="139449"/>
                  </a:lnTo>
                  <a:cubicBezTo>
                    <a:pt x="98269" y="123329"/>
                    <a:pt x="107756" y="106674"/>
                    <a:pt x="123888" y="102249"/>
                  </a:cubicBezTo>
                  <a:cubicBezTo>
                    <a:pt x="129131" y="100811"/>
                    <a:pt x="134666" y="100810"/>
                    <a:pt x="139910" y="102246"/>
                  </a:cubicBezTo>
                  <a:lnTo>
                    <a:pt x="144318" y="103414"/>
                  </a:lnTo>
                  <a:close/>
                  <a:moveTo>
                    <a:pt x="66968" y="201107"/>
                  </a:moveTo>
                  <a:lnTo>
                    <a:pt x="117436" y="150723"/>
                  </a:lnTo>
                  <a:lnTo>
                    <a:pt x="126405" y="153082"/>
                  </a:lnTo>
                  <a:cubicBezTo>
                    <a:pt x="138126" y="156363"/>
                    <a:pt x="150290" y="149527"/>
                    <a:pt x="153573" y="137814"/>
                  </a:cubicBezTo>
                  <a:cubicBezTo>
                    <a:pt x="154658" y="133943"/>
                    <a:pt x="154662" y="129850"/>
                    <a:pt x="153585" y="125977"/>
                  </a:cubicBezTo>
                  <a:lnTo>
                    <a:pt x="151216" y="116982"/>
                  </a:lnTo>
                  <a:lnTo>
                    <a:pt x="201659" y="66590"/>
                  </a:lnTo>
                  <a:lnTo>
                    <a:pt x="212248" y="84563"/>
                  </a:lnTo>
                  <a:cubicBezTo>
                    <a:pt x="238406" y="128661"/>
                    <a:pt x="223837" y="185600"/>
                    <a:pt x="179708" y="211739"/>
                  </a:cubicBezTo>
                  <a:cubicBezTo>
                    <a:pt x="150495" y="229043"/>
                    <a:pt x="114160" y="229036"/>
                    <a:pt x="84954" y="211720"/>
                  </a:cubicBezTo>
                  <a:close/>
                  <a:moveTo>
                    <a:pt x="119918" y="159903"/>
                  </a:moveTo>
                  <a:lnTo>
                    <a:pt x="80329" y="199416"/>
                  </a:lnTo>
                  <a:lnTo>
                    <a:pt x="89143" y="204618"/>
                  </a:lnTo>
                  <a:cubicBezTo>
                    <a:pt x="129338" y="228460"/>
                    <a:pt x="181264" y="215227"/>
                    <a:pt x="205123" y="175060"/>
                  </a:cubicBezTo>
                  <a:cubicBezTo>
                    <a:pt x="220924" y="148458"/>
                    <a:pt x="220931" y="115358"/>
                    <a:pt x="205141" y="88750"/>
                  </a:cubicBezTo>
                  <a:lnTo>
                    <a:pt x="199952" y="79957"/>
                  </a:lnTo>
                  <a:lnTo>
                    <a:pt x="160403" y="119463"/>
                  </a:lnTo>
                  <a:lnTo>
                    <a:pt x="161563" y="123868"/>
                  </a:lnTo>
                  <a:cubicBezTo>
                    <a:pt x="165987" y="139989"/>
                    <a:pt x="156496" y="156642"/>
                    <a:pt x="140363" y="161063"/>
                  </a:cubicBezTo>
                  <a:cubicBezTo>
                    <a:pt x="135109" y="162503"/>
                    <a:pt x="129563" y="162500"/>
                    <a:pt x="124309" y="1610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8" name="Google Shape;3438;g2db9380fdaa_0_0"/>
            <p:cNvSpPr/>
            <p:nvPr/>
          </p:nvSpPr>
          <p:spPr>
            <a:xfrm>
              <a:off x="2639459" y="3724485"/>
              <a:ext cx="211108" cy="210961"/>
            </a:xfrm>
            <a:custGeom>
              <a:rect b="b" l="l" r="r" t="t"/>
              <a:pathLst>
                <a:path extrusionOk="0" h="152044" w="152150">
                  <a:moveTo>
                    <a:pt x="76407" y="152025"/>
                  </a:moveTo>
                  <a:cubicBezTo>
                    <a:pt x="34392" y="152024"/>
                    <a:pt x="333" y="117987"/>
                    <a:pt x="334" y="76001"/>
                  </a:cubicBezTo>
                  <a:cubicBezTo>
                    <a:pt x="335" y="34015"/>
                    <a:pt x="34396" y="-20"/>
                    <a:pt x="76411" y="-19"/>
                  </a:cubicBezTo>
                  <a:cubicBezTo>
                    <a:pt x="118427" y="-18"/>
                    <a:pt x="152486" y="34019"/>
                    <a:pt x="152485" y="76005"/>
                  </a:cubicBezTo>
                  <a:cubicBezTo>
                    <a:pt x="152484" y="96169"/>
                    <a:pt x="144467" y="115507"/>
                    <a:pt x="130197" y="129764"/>
                  </a:cubicBezTo>
                  <a:cubicBezTo>
                    <a:pt x="115961" y="144064"/>
                    <a:pt x="96592" y="152079"/>
                    <a:pt x="76407" y="152025"/>
                  </a:cubicBezTo>
                  <a:close/>
                  <a:moveTo>
                    <a:pt x="76407" y="4731"/>
                  </a:moveTo>
                  <a:cubicBezTo>
                    <a:pt x="37017" y="4724"/>
                    <a:pt x="5081" y="36629"/>
                    <a:pt x="5074" y="75991"/>
                  </a:cubicBezTo>
                  <a:cubicBezTo>
                    <a:pt x="5068" y="115353"/>
                    <a:pt x="36995" y="147267"/>
                    <a:pt x="76384" y="147273"/>
                  </a:cubicBezTo>
                  <a:cubicBezTo>
                    <a:pt x="115774" y="147279"/>
                    <a:pt x="147710" y="115375"/>
                    <a:pt x="147716" y="76013"/>
                  </a:cubicBezTo>
                  <a:cubicBezTo>
                    <a:pt x="147720" y="57110"/>
                    <a:pt x="140207" y="38980"/>
                    <a:pt x="126833" y="25612"/>
                  </a:cubicBezTo>
                  <a:lnTo>
                    <a:pt x="126833" y="25612"/>
                  </a:lnTo>
                  <a:cubicBezTo>
                    <a:pt x="113493" y="12196"/>
                    <a:pt x="95333" y="4676"/>
                    <a:pt x="76407" y="4731"/>
                  </a:cubicBezTo>
                  <a:close/>
                  <a:moveTo>
                    <a:pt x="76263" y="129703"/>
                  </a:moveTo>
                  <a:cubicBezTo>
                    <a:pt x="46654" y="129703"/>
                    <a:pt x="22652" y="105717"/>
                    <a:pt x="22651" y="76129"/>
                  </a:cubicBezTo>
                  <a:cubicBezTo>
                    <a:pt x="22651" y="66513"/>
                    <a:pt x="25241" y="57074"/>
                    <a:pt x="30150" y="48802"/>
                  </a:cubicBezTo>
                  <a:lnTo>
                    <a:pt x="36263" y="38416"/>
                  </a:lnTo>
                  <a:lnTo>
                    <a:pt x="65409" y="67516"/>
                  </a:lnTo>
                  <a:lnTo>
                    <a:pt x="64026" y="72711"/>
                  </a:lnTo>
                  <a:cubicBezTo>
                    <a:pt x="62148" y="79477"/>
                    <a:pt x="66115" y="86483"/>
                    <a:pt x="72886" y="88360"/>
                  </a:cubicBezTo>
                  <a:cubicBezTo>
                    <a:pt x="75111" y="88977"/>
                    <a:pt x="77462" y="88977"/>
                    <a:pt x="79687" y="88360"/>
                  </a:cubicBezTo>
                  <a:lnTo>
                    <a:pt x="84880" y="86979"/>
                  </a:lnTo>
                  <a:lnTo>
                    <a:pt x="114020" y="116094"/>
                  </a:lnTo>
                  <a:lnTo>
                    <a:pt x="103649" y="122213"/>
                  </a:lnTo>
                  <a:cubicBezTo>
                    <a:pt x="95355" y="127112"/>
                    <a:pt x="85898" y="129699"/>
                    <a:pt x="76263" y="129703"/>
                  </a:cubicBezTo>
                  <a:close/>
                  <a:moveTo>
                    <a:pt x="37250" y="46134"/>
                  </a:moveTo>
                  <a:lnTo>
                    <a:pt x="34254" y="51221"/>
                  </a:lnTo>
                  <a:cubicBezTo>
                    <a:pt x="20501" y="74428"/>
                    <a:pt x="28178" y="104382"/>
                    <a:pt x="51401" y="118126"/>
                  </a:cubicBezTo>
                  <a:cubicBezTo>
                    <a:pt x="66766" y="127218"/>
                    <a:pt x="85870" y="127213"/>
                    <a:pt x="101229" y="118112"/>
                  </a:cubicBezTo>
                  <a:lnTo>
                    <a:pt x="106306" y="115117"/>
                  </a:lnTo>
                  <a:lnTo>
                    <a:pt x="83456" y="92289"/>
                  </a:lnTo>
                  <a:lnTo>
                    <a:pt x="80915" y="92963"/>
                  </a:lnTo>
                  <a:cubicBezTo>
                    <a:pt x="71602" y="95519"/>
                    <a:pt x="61979" y="90045"/>
                    <a:pt x="59422" y="80738"/>
                  </a:cubicBezTo>
                  <a:cubicBezTo>
                    <a:pt x="58591" y="77712"/>
                    <a:pt x="58590" y="74519"/>
                    <a:pt x="59420" y="71492"/>
                  </a:cubicBezTo>
                  <a:lnTo>
                    <a:pt x="60095" y="68949"/>
                  </a:lnTo>
                  <a:close/>
                  <a:moveTo>
                    <a:pt x="116541" y="113579"/>
                  </a:moveTo>
                  <a:lnTo>
                    <a:pt x="87429" y="84459"/>
                  </a:lnTo>
                  <a:lnTo>
                    <a:pt x="88793" y="79285"/>
                  </a:lnTo>
                  <a:cubicBezTo>
                    <a:pt x="90688" y="72522"/>
                    <a:pt x="86739" y="65503"/>
                    <a:pt x="79971" y="63609"/>
                  </a:cubicBezTo>
                  <a:cubicBezTo>
                    <a:pt x="77735" y="62984"/>
                    <a:pt x="75370" y="62981"/>
                    <a:pt x="73132" y="63602"/>
                  </a:cubicBezTo>
                  <a:lnTo>
                    <a:pt x="67934" y="64969"/>
                  </a:lnTo>
                  <a:lnTo>
                    <a:pt x="38818" y="35864"/>
                  </a:lnTo>
                  <a:lnTo>
                    <a:pt x="49203" y="29754"/>
                  </a:lnTo>
                  <a:cubicBezTo>
                    <a:pt x="74683" y="14662"/>
                    <a:pt x="107582" y="23069"/>
                    <a:pt x="122684" y="48532"/>
                  </a:cubicBezTo>
                  <a:cubicBezTo>
                    <a:pt x="132681" y="65387"/>
                    <a:pt x="132677" y="86350"/>
                    <a:pt x="122673" y="103201"/>
                  </a:cubicBezTo>
                  <a:close/>
                  <a:moveTo>
                    <a:pt x="92733" y="83028"/>
                  </a:moveTo>
                  <a:lnTo>
                    <a:pt x="115564" y="105870"/>
                  </a:lnTo>
                  <a:lnTo>
                    <a:pt x="118569" y="100784"/>
                  </a:lnTo>
                  <a:cubicBezTo>
                    <a:pt x="132346" y="77592"/>
                    <a:pt x="124699" y="47632"/>
                    <a:pt x="101492" y="33865"/>
                  </a:cubicBezTo>
                  <a:cubicBezTo>
                    <a:pt x="86121" y="24748"/>
                    <a:pt x="66996" y="24744"/>
                    <a:pt x="51622" y="33855"/>
                  </a:cubicBezTo>
                  <a:lnTo>
                    <a:pt x="46541" y="36849"/>
                  </a:lnTo>
                  <a:lnTo>
                    <a:pt x="69368" y="59668"/>
                  </a:lnTo>
                  <a:lnTo>
                    <a:pt x="71913" y="58999"/>
                  </a:lnTo>
                  <a:cubicBezTo>
                    <a:pt x="81228" y="56446"/>
                    <a:pt x="90850" y="61923"/>
                    <a:pt x="93404" y="71231"/>
                  </a:cubicBezTo>
                  <a:cubicBezTo>
                    <a:pt x="94236" y="74263"/>
                    <a:pt x="94235" y="77463"/>
                    <a:pt x="93399" y="804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9" name="Google Shape;3439;g2db9380fdaa_0_0"/>
            <p:cNvSpPr/>
            <p:nvPr/>
          </p:nvSpPr>
          <p:spPr>
            <a:xfrm>
              <a:off x="2905092" y="3835593"/>
              <a:ext cx="211" cy="781855"/>
            </a:xfrm>
            <a:custGeom>
              <a:rect b="b" l="l" r="r" t="t"/>
              <a:pathLst>
                <a:path extrusionOk="0" h="563499" w="152">
                  <a:moveTo>
                    <a:pt x="0" y="0"/>
                  </a:moveTo>
                  <a:lnTo>
                    <a:pt x="152" y="0"/>
                  </a:lnTo>
                  <a:lnTo>
                    <a:pt x="152" y="563499"/>
                  </a:lnTo>
                  <a:lnTo>
                    <a:pt x="0" y="56349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40" name="Google Shape;3440;g2db9380fdaa_0_0"/>
          <p:cNvGrpSpPr/>
          <p:nvPr/>
        </p:nvGrpSpPr>
        <p:grpSpPr>
          <a:xfrm>
            <a:off x="1579275" y="533092"/>
            <a:ext cx="1321588" cy="2738808"/>
            <a:chOff x="1579275" y="533092"/>
            <a:chExt cx="1321588" cy="2738808"/>
          </a:xfrm>
        </p:grpSpPr>
        <p:sp>
          <p:nvSpPr>
            <p:cNvPr id="3441" name="Google Shape;3441;g2db9380fdaa_0_0"/>
            <p:cNvSpPr/>
            <p:nvPr/>
          </p:nvSpPr>
          <p:spPr>
            <a:xfrm rot="-5400000">
              <a:off x="870665" y="1241702"/>
              <a:ext cx="2738808" cy="1321588"/>
            </a:xfrm>
            <a:custGeom>
              <a:rect b="b" l="l" r="r" t="t"/>
              <a:pathLst>
                <a:path extrusionOk="0" h="837774" w="3103465">
                  <a:moveTo>
                    <a:pt x="0" y="0"/>
                  </a:moveTo>
                  <a:lnTo>
                    <a:pt x="3103465" y="0"/>
                  </a:lnTo>
                  <a:lnTo>
                    <a:pt x="3103465" y="837775"/>
                  </a:lnTo>
                  <a:lnTo>
                    <a:pt x="0" y="8377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42" name="Google Shape;3442;g2db9380fdaa_0_0"/>
            <p:cNvGrpSpPr/>
            <p:nvPr/>
          </p:nvGrpSpPr>
          <p:grpSpPr>
            <a:xfrm>
              <a:off x="1753302" y="741296"/>
              <a:ext cx="973533" cy="2327583"/>
              <a:chOff x="1746939" y="741296"/>
              <a:chExt cx="973533" cy="2327583"/>
            </a:xfrm>
          </p:grpSpPr>
          <p:grpSp>
            <p:nvGrpSpPr>
              <p:cNvPr id="3443" name="Google Shape;3443;g2db9380fdaa_0_0"/>
              <p:cNvGrpSpPr/>
              <p:nvPr/>
            </p:nvGrpSpPr>
            <p:grpSpPr>
              <a:xfrm>
                <a:off x="1746939" y="741296"/>
                <a:ext cx="973533" cy="694258"/>
                <a:chOff x="3183513" y="1115522"/>
                <a:chExt cx="791812" cy="564667"/>
              </a:xfrm>
            </p:grpSpPr>
            <p:grpSp>
              <p:nvGrpSpPr>
                <p:cNvPr id="3444" name="Google Shape;3444;g2db9380fdaa_0_0"/>
                <p:cNvGrpSpPr/>
                <p:nvPr/>
              </p:nvGrpSpPr>
              <p:grpSpPr>
                <a:xfrm>
                  <a:off x="3216327" y="1121924"/>
                  <a:ext cx="320728" cy="239680"/>
                  <a:chOff x="4998402" y="2853849"/>
                  <a:chExt cx="320728" cy="239680"/>
                </a:xfrm>
              </p:grpSpPr>
              <p:sp>
                <p:nvSpPr>
                  <p:cNvPr id="3445" name="Google Shape;3445;g2db9380fdaa_0_0"/>
                  <p:cNvSpPr/>
                  <p:nvPr/>
                </p:nvSpPr>
                <p:spPr>
                  <a:xfrm>
                    <a:off x="4998402" y="3052533"/>
                    <a:ext cx="320728" cy="40996"/>
                  </a:xfrm>
                  <a:custGeom>
                    <a:rect b="b" l="l" r="r" t="t"/>
                    <a:pathLst>
                      <a:path extrusionOk="0" h="40996" w="320728">
                        <a:moveTo>
                          <a:pt x="0" y="0"/>
                        </a:moveTo>
                        <a:lnTo>
                          <a:pt x="320729" y="0"/>
                        </a:lnTo>
                        <a:lnTo>
                          <a:pt x="320729" y="40997"/>
                        </a:lnTo>
                        <a:lnTo>
                          <a:pt x="0" y="40997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46" name="Google Shape;3446;g2db9380fdaa_0_0"/>
                  <p:cNvSpPr/>
                  <p:nvPr/>
                </p:nvSpPr>
                <p:spPr>
                  <a:xfrm>
                    <a:off x="5114135" y="2930581"/>
                    <a:ext cx="87275" cy="99641"/>
                  </a:xfrm>
                  <a:custGeom>
                    <a:rect b="b" l="l" r="r" t="t"/>
                    <a:pathLst>
                      <a:path extrusionOk="0" h="99641" w="87275">
                        <a:moveTo>
                          <a:pt x="87609" y="3735"/>
                        </a:moveTo>
                        <a:lnTo>
                          <a:pt x="72625" y="66006"/>
                        </a:lnTo>
                        <a:lnTo>
                          <a:pt x="72970" y="66567"/>
                        </a:lnTo>
                        <a:cubicBezTo>
                          <a:pt x="74551" y="69418"/>
                          <a:pt x="75368" y="72629"/>
                          <a:pt x="75344" y="75888"/>
                        </a:cubicBezTo>
                        <a:lnTo>
                          <a:pt x="75344" y="99623"/>
                        </a:lnTo>
                        <a:lnTo>
                          <a:pt x="9100" y="99623"/>
                        </a:lnTo>
                        <a:lnTo>
                          <a:pt x="9100" y="75888"/>
                        </a:lnTo>
                        <a:cubicBezTo>
                          <a:pt x="9000" y="71113"/>
                          <a:pt x="10820" y="66496"/>
                          <a:pt x="14153" y="63071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6"/>
                        </a:lnTo>
                        <a:lnTo>
                          <a:pt x="62347" y="59706"/>
                        </a:lnTo>
                        <a:cubicBezTo>
                          <a:pt x="63414" y="59719"/>
                          <a:pt x="64475" y="59878"/>
                          <a:pt x="65499" y="60181"/>
                        </a:cubicBezTo>
                        <a:lnTo>
                          <a:pt x="67140" y="60698"/>
                        </a:lnTo>
                        <a:lnTo>
                          <a:pt x="81433" y="1232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47" name="Google Shape;3447;g2db9380fdaa_0_0"/>
                  <p:cNvSpPr/>
                  <p:nvPr/>
                </p:nvSpPr>
                <p:spPr>
                  <a:xfrm>
                    <a:off x="5130071" y="2853849"/>
                    <a:ext cx="55750" cy="53957"/>
                  </a:xfrm>
                  <a:custGeom>
                    <a:rect b="b" l="l" r="r" t="t"/>
                    <a:pathLst>
                      <a:path extrusionOk="0" h="53957" w="55750">
                        <a:moveTo>
                          <a:pt x="56041" y="37615"/>
                        </a:moveTo>
                        <a:cubicBezTo>
                          <a:pt x="56033" y="37946"/>
                          <a:pt x="56048" y="38278"/>
                          <a:pt x="56084" y="38608"/>
                        </a:cubicBezTo>
                        <a:cubicBezTo>
                          <a:pt x="52542" y="43484"/>
                          <a:pt x="48275" y="47792"/>
                          <a:pt x="43431" y="51381"/>
                        </a:cubicBezTo>
                        <a:cubicBezTo>
                          <a:pt x="37972" y="53174"/>
                          <a:pt x="32247" y="54021"/>
                          <a:pt x="26503" y="53884"/>
                        </a:cubicBezTo>
                        <a:cubicBezTo>
                          <a:pt x="21556" y="54168"/>
                          <a:pt x="16610" y="53327"/>
                          <a:pt x="12036" y="51425"/>
                        </a:cubicBezTo>
                        <a:cubicBezTo>
                          <a:pt x="8965" y="49026"/>
                          <a:pt x="6310" y="46140"/>
                          <a:pt x="4176" y="42880"/>
                        </a:cubicBezTo>
                        <a:lnTo>
                          <a:pt x="4176" y="42319"/>
                        </a:lnTo>
                        <a:lnTo>
                          <a:pt x="3745" y="42319"/>
                        </a:lnTo>
                        <a:cubicBezTo>
                          <a:pt x="2881" y="41196"/>
                          <a:pt x="2103" y="40075"/>
                          <a:pt x="1456" y="39125"/>
                        </a:cubicBezTo>
                        <a:lnTo>
                          <a:pt x="1413" y="39083"/>
                        </a:lnTo>
                        <a:cubicBezTo>
                          <a:pt x="1024" y="38522"/>
                          <a:pt x="679" y="37960"/>
                          <a:pt x="334" y="37529"/>
                        </a:cubicBezTo>
                        <a:lnTo>
                          <a:pt x="1586" y="34854"/>
                        </a:lnTo>
                        <a:lnTo>
                          <a:pt x="1715" y="34551"/>
                        </a:lnTo>
                        <a:lnTo>
                          <a:pt x="1758" y="34120"/>
                        </a:lnTo>
                        <a:cubicBezTo>
                          <a:pt x="1822" y="33909"/>
                          <a:pt x="1865" y="33692"/>
                          <a:pt x="1887" y="33472"/>
                        </a:cubicBezTo>
                        <a:lnTo>
                          <a:pt x="1887" y="29934"/>
                        </a:lnTo>
                        <a:cubicBezTo>
                          <a:pt x="173" y="15205"/>
                          <a:pt x="10732" y="1876"/>
                          <a:pt x="25472" y="163"/>
                        </a:cubicBezTo>
                        <a:cubicBezTo>
                          <a:pt x="40211" y="-1550"/>
                          <a:pt x="53549" y="9002"/>
                          <a:pt x="55263" y="23731"/>
                        </a:cubicBezTo>
                        <a:cubicBezTo>
                          <a:pt x="55503" y="25792"/>
                          <a:pt x="55503" y="27873"/>
                          <a:pt x="55263" y="29934"/>
                        </a:cubicBezTo>
                        <a:lnTo>
                          <a:pt x="55263" y="35069"/>
                        </a:lnTo>
                        <a:lnTo>
                          <a:pt x="55393" y="35371"/>
                        </a:lnTo>
                        <a:cubicBezTo>
                          <a:pt x="55387" y="35531"/>
                          <a:pt x="55401" y="35690"/>
                          <a:pt x="55436" y="35846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448" name="Google Shape;3448;g2db9380fdaa_0_0"/>
                <p:cNvGrpSpPr/>
                <p:nvPr/>
              </p:nvGrpSpPr>
              <p:grpSpPr>
                <a:xfrm>
                  <a:off x="3183513" y="1115522"/>
                  <a:ext cx="381012" cy="256076"/>
                  <a:chOff x="4965588" y="2847447"/>
                  <a:chExt cx="381012" cy="256076"/>
                </a:xfrm>
              </p:grpSpPr>
              <p:sp>
                <p:nvSpPr>
                  <p:cNvPr id="3449" name="Google Shape;3449;g2db9380fdaa_0_0"/>
                  <p:cNvSpPr/>
                  <p:nvPr/>
                </p:nvSpPr>
                <p:spPr>
                  <a:xfrm>
                    <a:off x="4965588" y="2847447"/>
                    <a:ext cx="381012" cy="256076"/>
                  </a:xfrm>
                  <a:custGeom>
                    <a:rect b="b" l="l" r="r" t="t"/>
                    <a:pathLst>
                      <a:path extrusionOk="0" h="256076" w="381012">
                        <a:moveTo>
                          <a:pt x="381347" y="182913"/>
                        </a:moveTo>
                        <a:lnTo>
                          <a:pt x="381347" y="201943"/>
                        </a:lnTo>
                        <a:cubicBezTo>
                          <a:pt x="381347" y="203754"/>
                          <a:pt x="379879" y="205222"/>
                          <a:pt x="378068" y="205222"/>
                        </a:cubicBezTo>
                        <a:cubicBezTo>
                          <a:pt x="378067" y="205222"/>
                          <a:pt x="378066" y="205222"/>
                          <a:pt x="378065" y="205222"/>
                        </a:cubicBezTo>
                        <a:lnTo>
                          <a:pt x="363814" y="205222"/>
                        </a:lnTo>
                        <a:lnTo>
                          <a:pt x="363814" y="247816"/>
                        </a:lnTo>
                        <a:cubicBezTo>
                          <a:pt x="364088" y="248335"/>
                          <a:pt x="364236" y="248912"/>
                          <a:pt x="364246" y="249499"/>
                        </a:cubicBezTo>
                        <a:lnTo>
                          <a:pt x="364246" y="252778"/>
                        </a:lnTo>
                        <a:cubicBezTo>
                          <a:pt x="364247" y="254588"/>
                          <a:pt x="362779" y="256057"/>
                          <a:pt x="360967" y="256058"/>
                        </a:cubicBezTo>
                        <a:cubicBezTo>
                          <a:pt x="360966" y="256058"/>
                          <a:pt x="360965" y="256058"/>
                          <a:pt x="360964" y="256058"/>
                        </a:cubicBezTo>
                        <a:lnTo>
                          <a:pt x="28273" y="256058"/>
                        </a:lnTo>
                        <a:cubicBezTo>
                          <a:pt x="26015" y="255181"/>
                          <a:pt x="24228" y="253396"/>
                          <a:pt x="23351" y="251138"/>
                        </a:cubicBezTo>
                        <a:lnTo>
                          <a:pt x="23351" y="205222"/>
                        </a:lnTo>
                        <a:lnTo>
                          <a:pt x="3616" y="205222"/>
                        </a:lnTo>
                        <a:cubicBezTo>
                          <a:pt x="1804" y="205224"/>
                          <a:pt x="335" y="203757"/>
                          <a:pt x="334" y="201947"/>
                        </a:cubicBezTo>
                        <a:cubicBezTo>
                          <a:pt x="334" y="201946"/>
                          <a:pt x="334" y="201945"/>
                          <a:pt x="334" y="201944"/>
                        </a:cubicBezTo>
                        <a:lnTo>
                          <a:pt x="334" y="182913"/>
                        </a:lnTo>
                        <a:cubicBezTo>
                          <a:pt x="333" y="181102"/>
                          <a:pt x="1800" y="179634"/>
                          <a:pt x="3612" y="179633"/>
                        </a:cubicBezTo>
                        <a:cubicBezTo>
                          <a:pt x="3613" y="179633"/>
                          <a:pt x="3615" y="179633"/>
                          <a:pt x="3616" y="179633"/>
                        </a:cubicBezTo>
                        <a:lnTo>
                          <a:pt x="59021" y="179633"/>
                        </a:lnTo>
                        <a:cubicBezTo>
                          <a:pt x="62660" y="174743"/>
                          <a:pt x="67662" y="171035"/>
                          <a:pt x="73401" y="168974"/>
                        </a:cubicBezTo>
                        <a:lnTo>
                          <a:pt x="73401" y="127028"/>
                        </a:lnTo>
                        <a:cubicBezTo>
                          <a:pt x="70728" y="126392"/>
                          <a:pt x="68166" y="125359"/>
                          <a:pt x="65800" y="123964"/>
                        </a:cubicBezTo>
                        <a:lnTo>
                          <a:pt x="52629" y="123964"/>
                        </a:lnTo>
                        <a:cubicBezTo>
                          <a:pt x="47788" y="123964"/>
                          <a:pt x="43863" y="120042"/>
                          <a:pt x="43863" y="115203"/>
                        </a:cubicBezTo>
                        <a:cubicBezTo>
                          <a:pt x="43863" y="110365"/>
                          <a:pt x="47788" y="106443"/>
                          <a:pt x="52629" y="106443"/>
                        </a:cubicBezTo>
                        <a:lnTo>
                          <a:pt x="57294" y="106443"/>
                        </a:lnTo>
                        <a:cubicBezTo>
                          <a:pt x="58491" y="101994"/>
                          <a:pt x="61412" y="98205"/>
                          <a:pt x="65412" y="95914"/>
                        </a:cubicBezTo>
                        <a:cubicBezTo>
                          <a:pt x="70368" y="92942"/>
                          <a:pt x="76041" y="91376"/>
                          <a:pt x="81822" y="91383"/>
                        </a:cubicBezTo>
                        <a:lnTo>
                          <a:pt x="82298" y="91383"/>
                        </a:lnTo>
                        <a:cubicBezTo>
                          <a:pt x="91924" y="90622"/>
                          <a:pt x="101143" y="95413"/>
                          <a:pt x="106048" y="103725"/>
                        </a:cubicBezTo>
                        <a:lnTo>
                          <a:pt x="136925" y="82623"/>
                        </a:lnTo>
                        <a:cubicBezTo>
                          <a:pt x="137189" y="82462"/>
                          <a:pt x="137463" y="82318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3" y="65900"/>
                          <a:pt x="162339" y="58842"/>
                          <a:pt x="162144" y="51681"/>
                        </a:cubicBezTo>
                        <a:cubicBezTo>
                          <a:pt x="160590" y="49437"/>
                          <a:pt x="159381" y="47668"/>
                          <a:pt x="159078" y="47194"/>
                        </a:cubicBezTo>
                        <a:lnTo>
                          <a:pt x="158819" y="46805"/>
                        </a:lnTo>
                        <a:cubicBezTo>
                          <a:pt x="158501" y="46332"/>
                          <a:pt x="158321" y="45778"/>
                          <a:pt x="158302" y="45208"/>
                        </a:cubicBezTo>
                        <a:lnTo>
                          <a:pt x="158215" y="43827"/>
                        </a:lnTo>
                        <a:cubicBezTo>
                          <a:pt x="158173" y="43282"/>
                          <a:pt x="158262" y="42735"/>
                          <a:pt x="158474" y="42231"/>
                        </a:cubicBezTo>
                        <a:lnTo>
                          <a:pt x="159855" y="39339"/>
                        </a:lnTo>
                        <a:lnTo>
                          <a:pt x="159855" y="36491"/>
                        </a:lnTo>
                        <a:cubicBezTo>
                          <a:pt x="158135" y="18127"/>
                          <a:pt x="171638" y="1848"/>
                          <a:pt x="190014" y="129"/>
                        </a:cubicBezTo>
                        <a:cubicBezTo>
                          <a:pt x="208391" y="-1590"/>
                          <a:pt x="224682" y="11903"/>
                          <a:pt x="226402" y="30266"/>
                        </a:cubicBezTo>
                        <a:cubicBezTo>
                          <a:pt x="226596" y="32337"/>
                          <a:pt x="226596" y="34421"/>
                          <a:pt x="226402" y="36491"/>
                        </a:cubicBezTo>
                        <a:lnTo>
                          <a:pt x="226402" y="40850"/>
                        </a:lnTo>
                        <a:lnTo>
                          <a:pt x="226964" y="42663"/>
                        </a:lnTo>
                        <a:cubicBezTo>
                          <a:pt x="227084" y="42994"/>
                          <a:pt x="227142" y="43345"/>
                          <a:pt x="227136" y="43698"/>
                        </a:cubicBezTo>
                        <a:cubicBezTo>
                          <a:pt x="227122" y="44058"/>
                          <a:pt x="227136" y="44419"/>
                          <a:pt x="227180" y="44776"/>
                        </a:cubicBezTo>
                        <a:lnTo>
                          <a:pt x="227309" y="45511"/>
                        </a:lnTo>
                        <a:cubicBezTo>
                          <a:pt x="227469" y="46413"/>
                          <a:pt x="227233" y="47340"/>
                          <a:pt x="226662" y="48056"/>
                        </a:cubicBezTo>
                        <a:lnTo>
                          <a:pt x="226230" y="48661"/>
                        </a:lnTo>
                        <a:cubicBezTo>
                          <a:pt x="225927" y="49049"/>
                          <a:pt x="224804" y="50473"/>
                          <a:pt x="223293" y="52285"/>
                        </a:cubicBezTo>
                        <a:cubicBezTo>
                          <a:pt x="223047" y="59319"/>
                          <a:pt x="221480" y="66243"/>
                          <a:pt x="218673" y="72698"/>
                        </a:cubicBezTo>
                        <a:lnTo>
                          <a:pt x="222602" y="74424"/>
                        </a:lnTo>
                        <a:lnTo>
                          <a:pt x="244410" y="83270"/>
                        </a:lnTo>
                        <a:lnTo>
                          <a:pt x="254386" y="87111"/>
                        </a:lnTo>
                        <a:cubicBezTo>
                          <a:pt x="255044" y="87381"/>
                          <a:pt x="255602" y="87848"/>
                          <a:pt x="255984" y="88449"/>
                        </a:cubicBezTo>
                        <a:lnTo>
                          <a:pt x="256976" y="90088"/>
                        </a:lnTo>
                        <a:lnTo>
                          <a:pt x="301154" y="133933"/>
                        </a:lnTo>
                        <a:cubicBezTo>
                          <a:pt x="305235" y="132241"/>
                          <a:pt x="309604" y="131347"/>
                          <a:pt x="314023" y="131300"/>
                        </a:cubicBezTo>
                        <a:lnTo>
                          <a:pt x="314498" y="131300"/>
                        </a:lnTo>
                        <a:cubicBezTo>
                          <a:pt x="328058" y="131300"/>
                          <a:pt x="338811" y="138852"/>
                          <a:pt x="339458" y="148562"/>
                        </a:cubicBezTo>
                        <a:lnTo>
                          <a:pt x="345158" y="148562"/>
                        </a:lnTo>
                        <a:cubicBezTo>
                          <a:pt x="350000" y="148562"/>
                          <a:pt x="353925" y="152484"/>
                          <a:pt x="353925" y="157322"/>
                        </a:cubicBezTo>
                        <a:cubicBezTo>
                          <a:pt x="353925" y="162160"/>
                          <a:pt x="350000" y="166082"/>
                          <a:pt x="345158" y="166082"/>
                        </a:cubicBezTo>
                        <a:lnTo>
                          <a:pt x="325251" y="166082"/>
                        </a:lnTo>
                        <a:cubicBezTo>
                          <a:pt x="324991" y="166169"/>
                          <a:pt x="324690" y="166298"/>
                          <a:pt x="324387" y="166384"/>
                        </a:cubicBezTo>
                        <a:lnTo>
                          <a:pt x="324387" y="170441"/>
                        </a:lnTo>
                        <a:cubicBezTo>
                          <a:pt x="329547" y="172269"/>
                          <a:pt x="334124" y="175443"/>
                          <a:pt x="337645" y="179633"/>
                        </a:cubicBezTo>
                        <a:lnTo>
                          <a:pt x="378065" y="179633"/>
                        </a:lnTo>
                        <a:cubicBezTo>
                          <a:pt x="379877" y="179632"/>
                          <a:pt x="381346" y="181099"/>
                          <a:pt x="381346" y="182909"/>
                        </a:cubicBezTo>
                        <a:cubicBezTo>
                          <a:pt x="381346" y="182910"/>
                          <a:pt x="381346" y="182911"/>
                          <a:pt x="381346" y="182912"/>
                        </a:cubicBezTo>
                        <a:close/>
                        <a:moveTo>
                          <a:pt x="374740" y="198663"/>
                        </a:moveTo>
                        <a:lnTo>
                          <a:pt x="374740" y="193830"/>
                        </a:lnTo>
                        <a:lnTo>
                          <a:pt x="6897" y="193830"/>
                        </a:lnTo>
                        <a:lnTo>
                          <a:pt x="6897" y="198663"/>
                        </a:lnTo>
                        <a:lnTo>
                          <a:pt x="374740" y="198663"/>
                        </a:lnTo>
                        <a:close/>
                        <a:moveTo>
                          <a:pt x="374740" y="190550"/>
                        </a:moveTo>
                        <a:lnTo>
                          <a:pt x="374740" y="186192"/>
                        </a:lnTo>
                        <a:lnTo>
                          <a:pt x="6897" y="186192"/>
                        </a:lnTo>
                        <a:lnTo>
                          <a:pt x="6897" y="190550"/>
                        </a:lnTo>
                        <a:close/>
                        <a:moveTo>
                          <a:pt x="353925" y="246219"/>
                        </a:moveTo>
                        <a:lnTo>
                          <a:pt x="353925" y="205222"/>
                        </a:lnTo>
                        <a:lnTo>
                          <a:pt x="33196" y="205222"/>
                        </a:lnTo>
                        <a:lnTo>
                          <a:pt x="33196" y="246219"/>
                        </a:lnTo>
                        <a:close/>
                        <a:moveTo>
                          <a:pt x="347361" y="157322"/>
                        </a:moveTo>
                        <a:cubicBezTo>
                          <a:pt x="347356" y="156108"/>
                          <a:pt x="346373" y="155126"/>
                          <a:pt x="345158" y="155121"/>
                        </a:cubicBezTo>
                        <a:lnTo>
                          <a:pt x="331124" y="155122"/>
                        </a:lnTo>
                        <a:lnTo>
                          <a:pt x="332161" y="152834"/>
                        </a:lnTo>
                        <a:cubicBezTo>
                          <a:pt x="332452" y="152143"/>
                          <a:pt x="332655" y="151418"/>
                          <a:pt x="332764" y="150676"/>
                        </a:cubicBezTo>
                        <a:cubicBezTo>
                          <a:pt x="332808" y="150417"/>
                          <a:pt x="332851" y="150159"/>
                          <a:pt x="332895" y="149856"/>
                        </a:cubicBezTo>
                        <a:lnTo>
                          <a:pt x="332895" y="149382"/>
                        </a:lnTo>
                        <a:cubicBezTo>
                          <a:pt x="332808" y="143038"/>
                          <a:pt x="324560" y="137859"/>
                          <a:pt x="314498" y="137859"/>
                        </a:cubicBezTo>
                        <a:lnTo>
                          <a:pt x="314066" y="137859"/>
                        </a:lnTo>
                        <a:cubicBezTo>
                          <a:pt x="312900" y="137903"/>
                          <a:pt x="311778" y="137989"/>
                          <a:pt x="310655" y="138119"/>
                        </a:cubicBezTo>
                        <a:lnTo>
                          <a:pt x="309359" y="138378"/>
                        </a:lnTo>
                        <a:cubicBezTo>
                          <a:pt x="308703" y="138465"/>
                          <a:pt x="308055" y="138595"/>
                          <a:pt x="307416" y="138766"/>
                        </a:cubicBezTo>
                        <a:cubicBezTo>
                          <a:pt x="306941" y="138895"/>
                          <a:pt x="306466" y="139025"/>
                          <a:pt x="305991" y="139197"/>
                        </a:cubicBezTo>
                        <a:cubicBezTo>
                          <a:pt x="305429" y="139370"/>
                          <a:pt x="304868" y="139542"/>
                          <a:pt x="304350" y="139758"/>
                        </a:cubicBezTo>
                        <a:cubicBezTo>
                          <a:pt x="303918" y="139930"/>
                          <a:pt x="303529" y="140146"/>
                          <a:pt x="303097" y="140319"/>
                        </a:cubicBezTo>
                        <a:cubicBezTo>
                          <a:pt x="302418" y="140630"/>
                          <a:pt x="301755" y="140976"/>
                          <a:pt x="301111" y="141355"/>
                        </a:cubicBezTo>
                        <a:lnTo>
                          <a:pt x="300031" y="142088"/>
                        </a:lnTo>
                        <a:lnTo>
                          <a:pt x="252787" y="95137"/>
                        </a:lnTo>
                        <a:lnTo>
                          <a:pt x="252529" y="95223"/>
                        </a:lnTo>
                        <a:lnTo>
                          <a:pt x="251665" y="93929"/>
                        </a:lnTo>
                        <a:lnTo>
                          <a:pt x="251622" y="93885"/>
                        </a:lnTo>
                        <a:lnTo>
                          <a:pt x="251536" y="93713"/>
                        </a:lnTo>
                        <a:lnTo>
                          <a:pt x="250974" y="92850"/>
                        </a:lnTo>
                        <a:lnTo>
                          <a:pt x="242424" y="89570"/>
                        </a:lnTo>
                        <a:lnTo>
                          <a:pt x="241992" y="89398"/>
                        </a:lnTo>
                        <a:lnTo>
                          <a:pt x="239271" y="88319"/>
                        </a:lnTo>
                        <a:lnTo>
                          <a:pt x="224718" y="148821"/>
                        </a:lnTo>
                        <a:cubicBezTo>
                          <a:pt x="226380" y="152019"/>
                          <a:pt x="227240" y="155573"/>
                          <a:pt x="227223" y="159177"/>
                        </a:cubicBezTo>
                        <a:lnTo>
                          <a:pt x="227223" y="182913"/>
                        </a:lnTo>
                        <a:lnTo>
                          <a:pt x="239746" y="182913"/>
                        </a:lnTo>
                        <a:lnTo>
                          <a:pt x="243935" y="138248"/>
                        </a:lnTo>
                        <a:lnTo>
                          <a:pt x="296965" y="178208"/>
                        </a:lnTo>
                        <a:cubicBezTo>
                          <a:pt x="299431" y="176177"/>
                          <a:pt x="302239" y="174600"/>
                          <a:pt x="305257" y="173548"/>
                        </a:cubicBezTo>
                        <a:cubicBezTo>
                          <a:pt x="305947" y="173289"/>
                          <a:pt x="306681" y="173073"/>
                          <a:pt x="307416" y="172857"/>
                        </a:cubicBezTo>
                        <a:lnTo>
                          <a:pt x="307416" y="164011"/>
                        </a:lnTo>
                        <a:cubicBezTo>
                          <a:pt x="306034" y="163712"/>
                          <a:pt x="304677" y="163307"/>
                          <a:pt x="303357" y="162802"/>
                        </a:cubicBezTo>
                        <a:lnTo>
                          <a:pt x="283362" y="162802"/>
                        </a:lnTo>
                        <a:cubicBezTo>
                          <a:pt x="280334" y="162802"/>
                          <a:pt x="277878" y="160349"/>
                          <a:pt x="277878" y="157322"/>
                        </a:cubicBezTo>
                        <a:cubicBezTo>
                          <a:pt x="277878" y="154295"/>
                          <a:pt x="280334" y="151842"/>
                          <a:pt x="283362" y="151842"/>
                        </a:cubicBezTo>
                        <a:lnTo>
                          <a:pt x="297700" y="152100"/>
                        </a:lnTo>
                        <a:cubicBezTo>
                          <a:pt x="297428" y="151382"/>
                          <a:pt x="297281" y="150623"/>
                          <a:pt x="297268" y="149856"/>
                        </a:cubicBezTo>
                        <a:lnTo>
                          <a:pt x="297268" y="149770"/>
                        </a:lnTo>
                        <a:cubicBezTo>
                          <a:pt x="297570" y="146801"/>
                          <a:pt x="299336" y="144178"/>
                          <a:pt x="301974" y="142779"/>
                        </a:cubicBezTo>
                        <a:cubicBezTo>
                          <a:pt x="305648" y="140610"/>
                          <a:pt x="309842" y="139477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11" y="143944"/>
                          <a:pt x="331253" y="149425"/>
                        </a:cubicBezTo>
                        <a:cubicBezTo>
                          <a:pt x="330980" y="152427"/>
                          <a:pt x="329210" y="155088"/>
                          <a:pt x="326546" y="156502"/>
                        </a:cubicBezTo>
                        <a:cubicBezTo>
                          <a:pt x="322871" y="158662"/>
                          <a:pt x="318676" y="159781"/>
                          <a:pt x="314412" y="159738"/>
                        </a:cubicBezTo>
                        <a:lnTo>
                          <a:pt x="314023" y="159782"/>
                        </a:lnTo>
                        <a:cubicBezTo>
                          <a:pt x="309051" y="159966"/>
                          <a:pt x="304169" y="158426"/>
                          <a:pt x="300203" y="155423"/>
                        </a:cubicBezTo>
                        <a:lnTo>
                          <a:pt x="283319" y="155122"/>
                        </a:lnTo>
                        <a:cubicBezTo>
                          <a:pt x="282103" y="155134"/>
                          <a:pt x="281127" y="156129"/>
                          <a:pt x="281139" y="157344"/>
                        </a:cubicBezTo>
                        <a:cubicBezTo>
                          <a:pt x="281151" y="158559"/>
                          <a:pt x="282146" y="159534"/>
                          <a:pt x="283362" y="159522"/>
                        </a:cubicBezTo>
                        <a:lnTo>
                          <a:pt x="304263" y="159653"/>
                        </a:lnTo>
                        <a:cubicBezTo>
                          <a:pt x="305896" y="160285"/>
                          <a:pt x="307589" y="160748"/>
                          <a:pt x="309316" y="161034"/>
                        </a:cubicBezTo>
                        <a:lnTo>
                          <a:pt x="310697" y="161248"/>
                        </a:lnTo>
                        <a:lnTo>
                          <a:pt x="310697" y="175533"/>
                        </a:lnTo>
                        <a:lnTo>
                          <a:pt x="309402" y="175792"/>
                        </a:lnTo>
                        <a:cubicBezTo>
                          <a:pt x="308358" y="175994"/>
                          <a:pt x="307332" y="176282"/>
                          <a:pt x="306336" y="176654"/>
                        </a:cubicBezTo>
                        <a:cubicBezTo>
                          <a:pt x="302690" y="177929"/>
                          <a:pt x="299413" y="180078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4"/>
                        </a:lnTo>
                        <a:cubicBezTo>
                          <a:pt x="330822" y="181920"/>
                          <a:pt x="330303" y="181531"/>
                          <a:pt x="329785" y="181100"/>
                        </a:cubicBezTo>
                        <a:cubicBezTo>
                          <a:pt x="329388" y="180717"/>
                          <a:pt x="328970" y="180357"/>
                          <a:pt x="328533" y="180021"/>
                        </a:cubicBezTo>
                        <a:cubicBezTo>
                          <a:pt x="327972" y="179633"/>
                          <a:pt x="327367" y="179288"/>
                          <a:pt x="326806" y="178899"/>
                        </a:cubicBezTo>
                        <a:cubicBezTo>
                          <a:pt x="326374" y="178640"/>
                          <a:pt x="325941" y="178338"/>
                          <a:pt x="325510" y="178079"/>
                        </a:cubicBezTo>
                        <a:cubicBezTo>
                          <a:pt x="324540" y="177595"/>
                          <a:pt x="323545" y="177164"/>
                          <a:pt x="322530" y="176785"/>
                        </a:cubicBezTo>
                        <a:lnTo>
                          <a:pt x="322185" y="176654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2"/>
                        </a:cubicBezTo>
                        <a:lnTo>
                          <a:pt x="317823" y="175533"/>
                        </a:lnTo>
                        <a:lnTo>
                          <a:pt x="317823" y="161163"/>
                        </a:lnTo>
                        <a:lnTo>
                          <a:pt x="319162" y="160904"/>
                        </a:lnTo>
                        <a:cubicBezTo>
                          <a:pt x="319723" y="160774"/>
                          <a:pt x="320285" y="160645"/>
                          <a:pt x="320802" y="160515"/>
                        </a:cubicBezTo>
                        <a:cubicBezTo>
                          <a:pt x="321607" y="160331"/>
                          <a:pt x="322400" y="160101"/>
                          <a:pt x="323178" y="159825"/>
                        </a:cubicBezTo>
                        <a:cubicBezTo>
                          <a:pt x="323400" y="159773"/>
                          <a:pt x="323617" y="159701"/>
                          <a:pt x="323825" y="159609"/>
                        </a:cubicBezTo>
                        <a:lnTo>
                          <a:pt x="324387" y="159522"/>
                        </a:lnTo>
                        <a:lnTo>
                          <a:pt x="345158" y="159522"/>
                        </a:lnTo>
                        <a:cubicBezTo>
                          <a:pt x="346372" y="159518"/>
                          <a:pt x="347356" y="158536"/>
                          <a:pt x="347361" y="157322"/>
                        </a:cubicBezTo>
                        <a:close/>
                        <a:moveTo>
                          <a:pt x="324775" y="153740"/>
                        </a:moveTo>
                        <a:cubicBezTo>
                          <a:pt x="325769" y="153136"/>
                          <a:pt x="328014" y="151496"/>
                          <a:pt x="327972" y="149468"/>
                        </a:cubicBezTo>
                        <a:cubicBezTo>
                          <a:pt x="327928" y="146318"/>
                          <a:pt x="322185" y="142779"/>
                          <a:pt x="314498" y="142779"/>
                        </a:cubicBezTo>
                        <a:lnTo>
                          <a:pt x="314152" y="142779"/>
                        </a:lnTo>
                        <a:cubicBezTo>
                          <a:pt x="310499" y="142759"/>
                          <a:pt x="306907" y="143713"/>
                          <a:pt x="303745" y="145541"/>
                        </a:cubicBezTo>
                        <a:cubicBezTo>
                          <a:pt x="302795" y="146145"/>
                          <a:pt x="300507" y="147785"/>
                          <a:pt x="300550" y="149814"/>
                        </a:cubicBezTo>
                        <a:cubicBezTo>
                          <a:pt x="300592" y="152963"/>
                          <a:pt x="306336" y="156459"/>
                          <a:pt x="314023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8" y="182054"/>
                          <a:pt x="293810" y="181233"/>
                          <a:pt x="294547" y="180453"/>
                        </a:cubicBezTo>
                        <a:lnTo>
                          <a:pt x="246656" y="144419"/>
                        </a:lnTo>
                        <a:lnTo>
                          <a:pt x="243029" y="182913"/>
                        </a:lnTo>
                        <a:close/>
                        <a:moveTo>
                          <a:pt x="221220" y="149295"/>
                        </a:moveTo>
                        <a:lnTo>
                          <a:pt x="236205" y="87024"/>
                        </a:lnTo>
                        <a:lnTo>
                          <a:pt x="230030" y="84522"/>
                        </a:lnTo>
                        <a:lnTo>
                          <a:pt x="215736" y="143987"/>
                        </a:lnTo>
                        <a:lnTo>
                          <a:pt x="214095" y="143470"/>
                        </a:lnTo>
                        <a:cubicBezTo>
                          <a:pt x="213071" y="143168"/>
                          <a:pt x="212010" y="143007"/>
                          <a:pt x="210942" y="142995"/>
                        </a:cubicBezTo>
                        <a:lnTo>
                          <a:pt x="169529" y="142995"/>
                        </a:lnTo>
                        <a:lnTo>
                          <a:pt x="155192" y="83270"/>
                        </a:lnTo>
                        <a:lnTo>
                          <a:pt x="148930" y="85385"/>
                        </a:lnTo>
                        <a:lnTo>
                          <a:pt x="163440" y="145714"/>
                        </a:lnTo>
                        <a:lnTo>
                          <a:pt x="162749" y="146361"/>
                        </a:lnTo>
                        <a:cubicBezTo>
                          <a:pt x="159416" y="149785"/>
                          <a:pt x="157596" y="154402"/>
                          <a:pt x="157697" y="159177"/>
                        </a:cubicBezTo>
                        <a:lnTo>
                          <a:pt x="157697" y="182913"/>
                        </a:lnTo>
                        <a:lnTo>
                          <a:pt x="223941" y="182913"/>
                        </a:lnTo>
                        <a:lnTo>
                          <a:pt x="223941" y="159177"/>
                        </a:lnTo>
                        <a:cubicBezTo>
                          <a:pt x="223965" y="155918"/>
                          <a:pt x="223147" y="152707"/>
                          <a:pt x="221565" y="149856"/>
                        </a:cubicBezTo>
                        <a:close/>
                        <a:moveTo>
                          <a:pt x="213360" y="139930"/>
                        </a:moveTo>
                        <a:lnTo>
                          <a:pt x="226920" y="83486"/>
                        </a:lnTo>
                        <a:lnTo>
                          <a:pt x="219968" y="80422"/>
                        </a:lnTo>
                        <a:lnTo>
                          <a:pt x="216470" y="78998"/>
                        </a:lnTo>
                        <a:lnTo>
                          <a:pt x="199066" y="99323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8"/>
                        </a:lnTo>
                        <a:lnTo>
                          <a:pt x="158302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3"/>
                          <a:pt x="213360" y="139931"/>
                        </a:cubicBezTo>
                        <a:close/>
                        <a:moveTo>
                          <a:pt x="220615" y="45165"/>
                        </a:moveTo>
                        <a:cubicBezTo>
                          <a:pt x="220580" y="44836"/>
                          <a:pt x="220566" y="44504"/>
                          <a:pt x="220573" y="44173"/>
                        </a:cubicBezTo>
                        <a:lnTo>
                          <a:pt x="219968" y="42403"/>
                        </a:lnTo>
                        <a:cubicBezTo>
                          <a:pt x="219932" y="42248"/>
                          <a:pt x="219918" y="42088"/>
                          <a:pt x="219925" y="41928"/>
                        </a:cubicBezTo>
                        <a:lnTo>
                          <a:pt x="219796" y="41626"/>
                        </a:lnTo>
                        <a:lnTo>
                          <a:pt x="219796" y="36491"/>
                        </a:lnTo>
                        <a:cubicBezTo>
                          <a:pt x="221510" y="21762"/>
                          <a:pt x="210951" y="8433"/>
                          <a:pt x="196212" y="6720"/>
                        </a:cubicBezTo>
                        <a:cubicBezTo>
                          <a:pt x="181472" y="5007"/>
                          <a:pt x="168134" y="15559"/>
                          <a:pt x="166420" y="30288"/>
                        </a:cubicBezTo>
                        <a:cubicBezTo>
                          <a:pt x="166180" y="32349"/>
                          <a:pt x="166180" y="34430"/>
                          <a:pt x="166420" y="36491"/>
                        </a:cubicBezTo>
                        <a:lnTo>
                          <a:pt x="166420" y="40030"/>
                        </a:lnTo>
                        <a:cubicBezTo>
                          <a:pt x="166397" y="40249"/>
                          <a:pt x="166354" y="40466"/>
                          <a:pt x="166291" y="40677"/>
                        </a:cubicBezTo>
                        <a:lnTo>
                          <a:pt x="166247" y="41109"/>
                        </a:lnTo>
                        <a:lnTo>
                          <a:pt x="166117" y="41411"/>
                        </a:lnTo>
                        <a:lnTo>
                          <a:pt x="164865" y="44086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6" y="46633"/>
                          <a:pt x="167413" y="47755"/>
                          <a:pt x="168276" y="48877"/>
                        </a:cubicBezTo>
                        <a:lnTo>
                          <a:pt x="168709" y="48877"/>
                        </a:lnTo>
                        <a:lnTo>
                          <a:pt x="168709" y="49437"/>
                        </a:lnTo>
                        <a:cubicBezTo>
                          <a:pt x="170842" y="52697"/>
                          <a:pt x="173497" y="55584"/>
                          <a:pt x="176568" y="57982"/>
                        </a:cubicBezTo>
                        <a:cubicBezTo>
                          <a:pt x="181142" y="59885"/>
                          <a:pt x="186089" y="60726"/>
                          <a:pt x="191035" y="60441"/>
                        </a:cubicBezTo>
                        <a:cubicBezTo>
                          <a:pt x="196779" y="60578"/>
                          <a:pt x="202504" y="59731"/>
                          <a:pt x="207963" y="57938"/>
                        </a:cubicBezTo>
                        <a:cubicBezTo>
                          <a:pt x="212807" y="54349"/>
                          <a:pt x="217073" y="50041"/>
                          <a:pt x="220615" y="45165"/>
                        </a:cubicBezTo>
                        <a:close/>
                        <a:moveTo>
                          <a:pt x="198851" y="94533"/>
                        </a:moveTo>
                        <a:lnTo>
                          <a:pt x="213231" y="77703"/>
                        </a:lnTo>
                        <a:lnTo>
                          <a:pt x="212886" y="77530"/>
                        </a:lnTo>
                        <a:lnTo>
                          <a:pt x="212842" y="77530"/>
                        </a:lnTo>
                        <a:lnTo>
                          <a:pt x="212368" y="77358"/>
                        </a:lnTo>
                        <a:cubicBezTo>
                          <a:pt x="208439" y="84154"/>
                          <a:pt x="201483" y="88649"/>
                          <a:pt x="193669" y="89441"/>
                        </a:cubicBezTo>
                        <a:close/>
                        <a:moveTo>
                          <a:pt x="211245" y="72914"/>
                        </a:moveTo>
                        <a:cubicBezTo>
                          <a:pt x="214176" y="67374"/>
                          <a:pt x="215939" y="61294"/>
                          <a:pt x="216427" y="55047"/>
                        </a:cubicBezTo>
                        <a:cubicBezTo>
                          <a:pt x="214402" y="57421"/>
                          <a:pt x="211975" y="59423"/>
                          <a:pt x="209258" y="60959"/>
                        </a:cubicBezTo>
                        <a:cubicBezTo>
                          <a:pt x="203394" y="62946"/>
                          <a:pt x="197225" y="63881"/>
                          <a:pt x="191035" y="63721"/>
                        </a:cubicBezTo>
                        <a:cubicBezTo>
                          <a:pt x="185536" y="63951"/>
                          <a:pt x="180054" y="62979"/>
                          <a:pt x="174970" y="60873"/>
                        </a:cubicBezTo>
                        <a:cubicBezTo>
                          <a:pt x="172695" y="59318"/>
                          <a:pt x="170683" y="57410"/>
                          <a:pt x="169010" y="55220"/>
                        </a:cubicBezTo>
                        <a:cubicBezTo>
                          <a:pt x="169551" y="61375"/>
                          <a:pt x="171313" y="67360"/>
                          <a:pt x="174193" y="72827"/>
                        </a:cubicBezTo>
                        <a:cubicBezTo>
                          <a:pt x="174280" y="72956"/>
                          <a:pt x="174236" y="73043"/>
                          <a:pt x="174280" y="73172"/>
                        </a:cubicBezTo>
                        <a:cubicBezTo>
                          <a:pt x="177883" y="83353"/>
                          <a:pt x="189064" y="88687"/>
                          <a:pt x="199252" y="85085"/>
                        </a:cubicBezTo>
                        <a:cubicBezTo>
                          <a:pt x="204807" y="83122"/>
                          <a:pt x="209180" y="78761"/>
                          <a:pt x="211158" y="73215"/>
                        </a:cubicBezTo>
                        <a:cubicBezTo>
                          <a:pt x="211202" y="73128"/>
                          <a:pt x="211158" y="72999"/>
                          <a:pt x="211245" y="72914"/>
                        </a:cubicBezTo>
                        <a:close/>
                        <a:moveTo>
                          <a:pt x="185119" y="95310"/>
                        </a:moveTo>
                        <a:lnTo>
                          <a:pt x="191812" y="89441"/>
                        </a:lnTo>
                        <a:cubicBezTo>
                          <a:pt x="183964" y="88651"/>
                          <a:pt x="176982" y="84117"/>
                          <a:pt x="173070" y="77272"/>
                        </a:cubicBezTo>
                        <a:lnTo>
                          <a:pt x="171688" y="77746"/>
                        </a:lnTo>
                        <a:close/>
                        <a:moveTo>
                          <a:pt x="159813" y="144677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3"/>
                        </a:lnTo>
                        <a:lnTo>
                          <a:pt x="114426" y="109723"/>
                        </a:lnTo>
                        <a:cubicBezTo>
                          <a:pt x="117455" y="109723"/>
                          <a:pt x="119911" y="112177"/>
                          <a:pt x="119911" y="115204"/>
                        </a:cubicBezTo>
                        <a:cubicBezTo>
                          <a:pt x="119911" y="118231"/>
                          <a:pt x="117455" y="120685"/>
                          <a:pt x="114426" y="120685"/>
                        </a:cubicBezTo>
                        <a:lnTo>
                          <a:pt x="96979" y="120771"/>
                        </a:lnTo>
                        <a:cubicBezTo>
                          <a:pt x="94924" y="122019"/>
                          <a:pt x="92698" y="122964"/>
                          <a:pt x="90372" y="123575"/>
                        </a:cubicBezTo>
                        <a:lnTo>
                          <a:pt x="90372" y="144074"/>
                        </a:lnTo>
                        <a:cubicBezTo>
                          <a:pt x="95900" y="142650"/>
                          <a:pt x="112699" y="137040"/>
                          <a:pt x="128504" y="130696"/>
                        </a:cubicBezTo>
                        <a:cubicBezTo>
                          <a:pt x="130525" y="129695"/>
                          <a:pt x="132891" y="129664"/>
                          <a:pt x="134938" y="130609"/>
                        </a:cubicBezTo>
                        <a:cubicBezTo>
                          <a:pt x="136469" y="131407"/>
                          <a:pt x="137584" y="132821"/>
                          <a:pt x="138005" y="134494"/>
                        </a:cubicBezTo>
                        <a:lnTo>
                          <a:pt x="142108" y="182913"/>
                        </a:lnTo>
                        <a:lnTo>
                          <a:pt x="154415" y="182913"/>
                        </a:lnTo>
                        <a:lnTo>
                          <a:pt x="154415" y="159177"/>
                        </a:lnTo>
                        <a:cubicBezTo>
                          <a:pt x="154328" y="153838"/>
                          <a:pt x="156256" y="148662"/>
                          <a:pt x="159813" y="144677"/>
                        </a:cubicBezTo>
                        <a:close/>
                        <a:moveTo>
                          <a:pt x="138825" y="182913"/>
                        </a:moveTo>
                        <a:lnTo>
                          <a:pt x="134766" y="135054"/>
                        </a:lnTo>
                        <a:cubicBezTo>
                          <a:pt x="134503" y="134390"/>
                          <a:pt x="134013" y="133840"/>
                          <a:pt x="133383" y="133501"/>
                        </a:cubicBezTo>
                        <a:cubicBezTo>
                          <a:pt x="132176" y="133081"/>
                          <a:pt x="130850" y="133174"/>
                          <a:pt x="129714" y="133760"/>
                        </a:cubicBezTo>
                        <a:cubicBezTo>
                          <a:pt x="116886" y="138974"/>
                          <a:pt x="103798" y="143525"/>
                          <a:pt x="90503" y="147396"/>
                        </a:cubicBezTo>
                        <a:lnTo>
                          <a:pt x="90372" y="146792"/>
                        </a:lnTo>
                        <a:lnTo>
                          <a:pt x="90372" y="171390"/>
                        </a:lnTo>
                        <a:cubicBezTo>
                          <a:pt x="91106" y="171606"/>
                          <a:pt x="91840" y="171822"/>
                          <a:pt x="92575" y="172081"/>
                        </a:cubicBezTo>
                        <a:cubicBezTo>
                          <a:pt x="98233" y="174081"/>
                          <a:pt x="103075" y="177887"/>
                          <a:pt x="106350" y="182913"/>
                        </a:cubicBezTo>
                        <a:close/>
                        <a:moveTo>
                          <a:pt x="116628" y="115203"/>
                        </a:moveTo>
                        <a:cubicBezTo>
                          <a:pt x="116623" y="113990"/>
                          <a:pt x="115640" y="113008"/>
                          <a:pt x="114426" y="113003"/>
                        </a:cubicBezTo>
                        <a:lnTo>
                          <a:pt x="100176" y="113003"/>
                        </a:lnTo>
                        <a:lnTo>
                          <a:pt x="100564" y="111061"/>
                        </a:lnTo>
                        <a:cubicBezTo>
                          <a:pt x="100677" y="110536"/>
                          <a:pt x="100735" y="110001"/>
                          <a:pt x="100737" y="109465"/>
                        </a:cubicBezTo>
                        <a:cubicBezTo>
                          <a:pt x="100736" y="109101"/>
                          <a:pt x="100693" y="108739"/>
                          <a:pt x="100607" y="108385"/>
                        </a:cubicBezTo>
                        <a:cubicBezTo>
                          <a:pt x="99657" y="102430"/>
                          <a:pt x="91798" y="97942"/>
                          <a:pt x="82298" y="97942"/>
                        </a:cubicBezTo>
                        <a:lnTo>
                          <a:pt x="81909" y="97986"/>
                        </a:lnTo>
                        <a:cubicBezTo>
                          <a:pt x="81114" y="97998"/>
                          <a:pt x="80321" y="98056"/>
                          <a:pt x="79533" y="98158"/>
                        </a:cubicBezTo>
                        <a:cubicBezTo>
                          <a:pt x="79114" y="98145"/>
                          <a:pt x="78695" y="98174"/>
                          <a:pt x="78281" y="98244"/>
                        </a:cubicBezTo>
                        <a:cubicBezTo>
                          <a:pt x="75112" y="98625"/>
                          <a:pt x="72054" y="99653"/>
                          <a:pt x="69299" y="101266"/>
                        </a:cubicBezTo>
                        <a:cubicBezTo>
                          <a:pt x="69170" y="101351"/>
                          <a:pt x="69039" y="101395"/>
                          <a:pt x="68910" y="101480"/>
                        </a:cubicBezTo>
                        <a:cubicBezTo>
                          <a:pt x="66251" y="102938"/>
                          <a:pt x="64325" y="105443"/>
                          <a:pt x="63599" y="108385"/>
                        </a:cubicBezTo>
                        <a:cubicBezTo>
                          <a:pt x="63484" y="108910"/>
                          <a:pt x="63426" y="109445"/>
                          <a:pt x="63426" y="109982"/>
                        </a:cubicBezTo>
                        <a:cubicBezTo>
                          <a:pt x="63433" y="110358"/>
                          <a:pt x="63462" y="110732"/>
                          <a:pt x="63512" y="111104"/>
                        </a:cubicBezTo>
                        <a:lnTo>
                          <a:pt x="63857" y="113003"/>
                        </a:lnTo>
                        <a:lnTo>
                          <a:pt x="52629" y="113003"/>
                        </a:lnTo>
                        <a:cubicBezTo>
                          <a:pt x="51413" y="113003"/>
                          <a:pt x="50427" y="113988"/>
                          <a:pt x="50427" y="115204"/>
                        </a:cubicBezTo>
                        <a:cubicBezTo>
                          <a:pt x="50427" y="116419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6" y="117663"/>
                        </a:lnTo>
                        <a:cubicBezTo>
                          <a:pt x="68392" y="117837"/>
                          <a:pt x="68607" y="117923"/>
                          <a:pt x="68781" y="118052"/>
                        </a:cubicBezTo>
                        <a:cubicBezTo>
                          <a:pt x="69674" y="118618"/>
                          <a:pt x="70613" y="119109"/>
                          <a:pt x="71588" y="119520"/>
                        </a:cubicBezTo>
                        <a:cubicBezTo>
                          <a:pt x="71691" y="119554"/>
                          <a:pt x="71793" y="119598"/>
                          <a:pt x="71889" y="119649"/>
                        </a:cubicBezTo>
                        <a:cubicBezTo>
                          <a:pt x="73026" y="120098"/>
                          <a:pt x="74196" y="120458"/>
                          <a:pt x="75388" y="120727"/>
                        </a:cubicBezTo>
                        <a:cubicBezTo>
                          <a:pt x="75690" y="120814"/>
                          <a:pt x="75949" y="120857"/>
                          <a:pt x="76251" y="120943"/>
                        </a:cubicBezTo>
                        <a:cubicBezTo>
                          <a:pt x="76510" y="120987"/>
                          <a:pt x="76770" y="121030"/>
                          <a:pt x="77072" y="121073"/>
                        </a:cubicBezTo>
                        <a:cubicBezTo>
                          <a:pt x="77547" y="121159"/>
                          <a:pt x="78022" y="121246"/>
                          <a:pt x="78540" y="121288"/>
                        </a:cubicBezTo>
                        <a:lnTo>
                          <a:pt x="79965" y="121461"/>
                        </a:lnTo>
                        <a:lnTo>
                          <a:pt x="79965" y="174022"/>
                        </a:lnTo>
                        <a:lnTo>
                          <a:pt x="78670" y="174325"/>
                        </a:lnTo>
                        <a:cubicBezTo>
                          <a:pt x="77656" y="174517"/>
                          <a:pt x="76659" y="174791"/>
                          <a:pt x="75690" y="175144"/>
                        </a:cubicBezTo>
                        <a:cubicBezTo>
                          <a:pt x="75642" y="175139"/>
                          <a:pt x="75595" y="175154"/>
                          <a:pt x="75560" y="175188"/>
                        </a:cubicBezTo>
                        <a:lnTo>
                          <a:pt x="75431" y="175231"/>
                        </a:lnTo>
                        <a:cubicBezTo>
                          <a:pt x="74219" y="175657"/>
                          <a:pt x="73048" y="176191"/>
                          <a:pt x="71933" y="176828"/>
                        </a:cubicBezTo>
                        <a:cubicBezTo>
                          <a:pt x="71457" y="177086"/>
                          <a:pt x="70983" y="177475"/>
                          <a:pt x="70507" y="177777"/>
                        </a:cubicBezTo>
                        <a:cubicBezTo>
                          <a:pt x="69860" y="178208"/>
                          <a:pt x="69212" y="178597"/>
                          <a:pt x="68651" y="179028"/>
                        </a:cubicBezTo>
                        <a:cubicBezTo>
                          <a:pt x="68133" y="179417"/>
                          <a:pt x="67744" y="179891"/>
                          <a:pt x="67268" y="180323"/>
                        </a:cubicBezTo>
                        <a:cubicBezTo>
                          <a:pt x="66719" y="180793"/>
                          <a:pt x="66200" y="181297"/>
                          <a:pt x="65715" y="181833"/>
                        </a:cubicBezTo>
                        <a:cubicBezTo>
                          <a:pt x="65412" y="182178"/>
                          <a:pt x="65153" y="182566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0"/>
                          <a:pt x="95704" y="176679"/>
                          <a:pt x="91453" y="175187"/>
                        </a:cubicBezTo>
                        <a:cubicBezTo>
                          <a:pt x="90456" y="174815"/>
                          <a:pt x="89431" y="174526"/>
                          <a:pt x="88386" y="174325"/>
                        </a:cubicBezTo>
                        <a:lnTo>
                          <a:pt x="87090" y="174022"/>
                        </a:lnTo>
                        <a:lnTo>
                          <a:pt x="87090" y="121030"/>
                        </a:lnTo>
                        <a:lnTo>
                          <a:pt x="88343" y="120727"/>
                        </a:lnTo>
                        <a:cubicBezTo>
                          <a:pt x="90762" y="120192"/>
                          <a:pt x="93080" y="119275"/>
                          <a:pt x="95209" y="118009"/>
                        </a:cubicBezTo>
                        <a:lnTo>
                          <a:pt x="96072" y="117405"/>
                        </a:lnTo>
                        <a:lnTo>
                          <a:pt x="114426" y="117405"/>
                        </a:lnTo>
                        <a:cubicBezTo>
                          <a:pt x="115640" y="117400"/>
                          <a:pt x="116623" y="116417"/>
                          <a:pt x="116628" y="11520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50" name="Google Shape;3450;g2db9380fdaa_0_0"/>
                  <p:cNvSpPr/>
                  <p:nvPr/>
                </p:nvSpPr>
                <p:spPr>
                  <a:xfrm>
                    <a:off x="5030321" y="2947048"/>
                    <a:ext cx="34028" cy="20283"/>
                  </a:xfrm>
                  <a:custGeom>
                    <a:rect b="b" l="l" r="r" t="t"/>
                    <a:pathLst>
                      <a:path extrusionOk="0" h="20283" w="34028">
                        <a:moveTo>
                          <a:pt x="34362" y="9906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4"/>
                        </a:cubicBezTo>
                        <a:lnTo>
                          <a:pt x="17089" y="20264"/>
                        </a:lnTo>
                        <a:cubicBezTo>
                          <a:pt x="7934" y="20264"/>
                          <a:pt x="421" y="15819"/>
                          <a:pt x="334" y="10338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6"/>
                          <a:pt x="12954" y="-24"/>
                          <a:pt x="17218" y="24"/>
                        </a:cubicBezTo>
                        <a:lnTo>
                          <a:pt x="17565" y="-19"/>
                        </a:lnTo>
                        <a:cubicBezTo>
                          <a:pt x="26762" y="-19"/>
                          <a:pt x="34277" y="4426"/>
                          <a:pt x="34362" y="9906"/>
                        </a:cubicBezTo>
                        <a:close/>
                        <a:moveTo>
                          <a:pt x="27843" y="14223"/>
                        </a:moveTo>
                        <a:cubicBezTo>
                          <a:pt x="28835" y="13618"/>
                          <a:pt x="31081" y="11978"/>
                          <a:pt x="31081" y="9950"/>
                        </a:cubicBezTo>
                        <a:cubicBezTo>
                          <a:pt x="31038" y="6800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5"/>
                          <a:pt x="9983" y="4185"/>
                          <a:pt x="6811" y="6023"/>
                        </a:cubicBezTo>
                        <a:cubicBezTo>
                          <a:pt x="5861" y="6628"/>
                          <a:pt x="3573" y="8310"/>
                          <a:pt x="3616" y="10295"/>
                        </a:cubicBezTo>
                        <a:cubicBezTo>
                          <a:pt x="3659" y="13446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6"/>
                          <a:pt x="24685" y="16062"/>
                          <a:pt x="27843" y="1422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451" name="Google Shape;3451;g2db9380fdaa_0_0"/>
                <p:cNvGrpSpPr/>
                <p:nvPr/>
              </p:nvGrpSpPr>
              <p:grpSpPr>
                <a:xfrm>
                  <a:off x="3627127" y="1121924"/>
                  <a:ext cx="320728" cy="239680"/>
                  <a:chOff x="5409202" y="2853849"/>
                  <a:chExt cx="320728" cy="239680"/>
                </a:xfrm>
              </p:grpSpPr>
              <p:sp>
                <p:nvSpPr>
                  <p:cNvPr id="3452" name="Google Shape;3452;g2db9380fdaa_0_0"/>
                  <p:cNvSpPr/>
                  <p:nvPr/>
                </p:nvSpPr>
                <p:spPr>
                  <a:xfrm>
                    <a:off x="5409202" y="3052533"/>
                    <a:ext cx="320728" cy="40996"/>
                  </a:xfrm>
                  <a:custGeom>
                    <a:rect b="b" l="l" r="r" t="t"/>
                    <a:pathLst>
                      <a:path extrusionOk="0" h="40996" w="320728">
                        <a:moveTo>
                          <a:pt x="0" y="0"/>
                        </a:moveTo>
                        <a:lnTo>
                          <a:pt x="320728" y="0"/>
                        </a:lnTo>
                        <a:lnTo>
                          <a:pt x="320728" y="40997"/>
                        </a:lnTo>
                        <a:lnTo>
                          <a:pt x="0" y="40997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53" name="Google Shape;3453;g2db9380fdaa_0_0"/>
                  <p:cNvSpPr/>
                  <p:nvPr/>
                </p:nvSpPr>
                <p:spPr>
                  <a:xfrm>
                    <a:off x="5524935" y="2930581"/>
                    <a:ext cx="87275" cy="99641"/>
                  </a:xfrm>
                  <a:custGeom>
                    <a:rect b="b" l="l" r="r" t="t"/>
                    <a:pathLst>
                      <a:path extrusionOk="0" h="99641" w="87275">
                        <a:moveTo>
                          <a:pt x="87609" y="3735"/>
                        </a:moveTo>
                        <a:lnTo>
                          <a:pt x="72623" y="66006"/>
                        </a:lnTo>
                        <a:lnTo>
                          <a:pt x="72970" y="66567"/>
                        </a:lnTo>
                        <a:cubicBezTo>
                          <a:pt x="74550" y="69418"/>
                          <a:pt x="75368" y="72629"/>
                          <a:pt x="75344" y="75888"/>
                        </a:cubicBezTo>
                        <a:lnTo>
                          <a:pt x="75344" y="99623"/>
                        </a:lnTo>
                        <a:lnTo>
                          <a:pt x="9100" y="99623"/>
                        </a:lnTo>
                        <a:lnTo>
                          <a:pt x="9100" y="75888"/>
                        </a:lnTo>
                        <a:cubicBezTo>
                          <a:pt x="9000" y="71113"/>
                          <a:pt x="10820" y="66496"/>
                          <a:pt x="14152" y="63071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6"/>
                        </a:lnTo>
                        <a:lnTo>
                          <a:pt x="62346" y="59706"/>
                        </a:lnTo>
                        <a:cubicBezTo>
                          <a:pt x="63414" y="59719"/>
                          <a:pt x="64474" y="59878"/>
                          <a:pt x="65499" y="60181"/>
                        </a:cubicBezTo>
                        <a:lnTo>
                          <a:pt x="67139" y="60698"/>
                        </a:lnTo>
                        <a:lnTo>
                          <a:pt x="81433" y="1232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54" name="Google Shape;3454;g2db9380fdaa_0_0"/>
                  <p:cNvSpPr/>
                  <p:nvPr/>
                </p:nvSpPr>
                <p:spPr>
                  <a:xfrm>
                    <a:off x="5540869" y="2853849"/>
                    <a:ext cx="55751" cy="53957"/>
                  </a:xfrm>
                  <a:custGeom>
                    <a:rect b="b" l="l" r="r" t="t"/>
                    <a:pathLst>
                      <a:path extrusionOk="0" h="53957" w="55751">
                        <a:moveTo>
                          <a:pt x="56042" y="37615"/>
                        </a:moveTo>
                        <a:cubicBezTo>
                          <a:pt x="56035" y="37946"/>
                          <a:pt x="56049" y="38278"/>
                          <a:pt x="56085" y="38608"/>
                        </a:cubicBezTo>
                        <a:cubicBezTo>
                          <a:pt x="52542" y="43484"/>
                          <a:pt x="48276" y="47792"/>
                          <a:pt x="43432" y="51381"/>
                        </a:cubicBezTo>
                        <a:cubicBezTo>
                          <a:pt x="37973" y="53174"/>
                          <a:pt x="32248" y="54021"/>
                          <a:pt x="26504" y="53884"/>
                        </a:cubicBezTo>
                        <a:cubicBezTo>
                          <a:pt x="21557" y="54168"/>
                          <a:pt x="16611" y="53327"/>
                          <a:pt x="12037" y="51425"/>
                        </a:cubicBezTo>
                        <a:cubicBezTo>
                          <a:pt x="8966" y="49027"/>
                          <a:pt x="6310" y="46140"/>
                          <a:pt x="4177" y="42880"/>
                        </a:cubicBezTo>
                        <a:lnTo>
                          <a:pt x="4177" y="42319"/>
                        </a:lnTo>
                        <a:lnTo>
                          <a:pt x="3745" y="42319"/>
                        </a:lnTo>
                        <a:cubicBezTo>
                          <a:pt x="2882" y="41196"/>
                          <a:pt x="2104" y="40075"/>
                          <a:pt x="1456" y="39125"/>
                        </a:cubicBezTo>
                        <a:lnTo>
                          <a:pt x="1414" y="39083"/>
                        </a:lnTo>
                        <a:cubicBezTo>
                          <a:pt x="1025" y="38522"/>
                          <a:pt x="679" y="37960"/>
                          <a:pt x="334" y="37529"/>
                        </a:cubicBezTo>
                        <a:lnTo>
                          <a:pt x="1587" y="34854"/>
                        </a:lnTo>
                        <a:lnTo>
                          <a:pt x="1716" y="34551"/>
                        </a:lnTo>
                        <a:lnTo>
                          <a:pt x="1759" y="34120"/>
                        </a:lnTo>
                        <a:cubicBezTo>
                          <a:pt x="1823" y="33909"/>
                          <a:pt x="1866" y="33692"/>
                          <a:pt x="1889" y="33472"/>
                        </a:cubicBezTo>
                        <a:lnTo>
                          <a:pt x="1889" y="29934"/>
                        </a:lnTo>
                        <a:cubicBezTo>
                          <a:pt x="174" y="15205"/>
                          <a:pt x="10733" y="1876"/>
                          <a:pt x="25473" y="163"/>
                        </a:cubicBezTo>
                        <a:cubicBezTo>
                          <a:pt x="40212" y="-1550"/>
                          <a:pt x="53550" y="9002"/>
                          <a:pt x="55264" y="23731"/>
                        </a:cubicBezTo>
                        <a:cubicBezTo>
                          <a:pt x="55504" y="25792"/>
                          <a:pt x="55504" y="27873"/>
                          <a:pt x="55264" y="29934"/>
                        </a:cubicBezTo>
                        <a:lnTo>
                          <a:pt x="55264" y="35069"/>
                        </a:lnTo>
                        <a:lnTo>
                          <a:pt x="55393" y="35371"/>
                        </a:lnTo>
                        <a:cubicBezTo>
                          <a:pt x="55386" y="35531"/>
                          <a:pt x="55401" y="35691"/>
                          <a:pt x="55437" y="35846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455" name="Google Shape;3455;g2db9380fdaa_0_0"/>
                <p:cNvGrpSpPr/>
                <p:nvPr/>
              </p:nvGrpSpPr>
              <p:grpSpPr>
                <a:xfrm>
                  <a:off x="3594313" y="1115522"/>
                  <a:ext cx="381012" cy="256076"/>
                  <a:chOff x="5376388" y="2847447"/>
                  <a:chExt cx="381012" cy="256076"/>
                </a:xfrm>
              </p:grpSpPr>
              <p:sp>
                <p:nvSpPr>
                  <p:cNvPr id="3456" name="Google Shape;3456;g2db9380fdaa_0_0"/>
                  <p:cNvSpPr/>
                  <p:nvPr/>
                </p:nvSpPr>
                <p:spPr>
                  <a:xfrm>
                    <a:off x="5376388" y="2847447"/>
                    <a:ext cx="381012" cy="256076"/>
                  </a:xfrm>
                  <a:custGeom>
                    <a:rect b="b" l="l" r="r" t="t"/>
                    <a:pathLst>
                      <a:path extrusionOk="0" h="256076" w="381012">
                        <a:moveTo>
                          <a:pt x="381347" y="182913"/>
                        </a:moveTo>
                        <a:lnTo>
                          <a:pt x="381347" y="201943"/>
                        </a:lnTo>
                        <a:cubicBezTo>
                          <a:pt x="381347" y="203754"/>
                          <a:pt x="379879" y="205222"/>
                          <a:pt x="378068" y="205222"/>
                        </a:cubicBezTo>
                        <a:cubicBezTo>
                          <a:pt x="378067" y="205222"/>
                          <a:pt x="378065" y="205222"/>
                          <a:pt x="378064" y="205222"/>
                        </a:cubicBezTo>
                        <a:lnTo>
                          <a:pt x="363814" y="205222"/>
                        </a:lnTo>
                        <a:lnTo>
                          <a:pt x="363814" y="247816"/>
                        </a:lnTo>
                        <a:cubicBezTo>
                          <a:pt x="364088" y="248335"/>
                          <a:pt x="364236" y="248912"/>
                          <a:pt x="364246" y="249499"/>
                        </a:cubicBezTo>
                        <a:lnTo>
                          <a:pt x="364246" y="252778"/>
                        </a:lnTo>
                        <a:cubicBezTo>
                          <a:pt x="364247" y="254589"/>
                          <a:pt x="362778" y="256057"/>
                          <a:pt x="360966" y="256058"/>
                        </a:cubicBezTo>
                        <a:cubicBezTo>
                          <a:pt x="360965" y="256058"/>
                          <a:pt x="360965" y="256058"/>
                          <a:pt x="360964" y="256058"/>
                        </a:cubicBezTo>
                        <a:lnTo>
                          <a:pt x="28273" y="256058"/>
                        </a:lnTo>
                        <a:cubicBezTo>
                          <a:pt x="26014" y="255181"/>
                          <a:pt x="24228" y="253396"/>
                          <a:pt x="23351" y="251138"/>
                        </a:cubicBezTo>
                        <a:lnTo>
                          <a:pt x="23351" y="205222"/>
                        </a:lnTo>
                        <a:lnTo>
                          <a:pt x="3615" y="205222"/>
                        </a:lnTo>
                        <a:cubicBezTo>
                          <a:pt x="1804" y="205223"/>
                          <a:pt x="334" y="203756"/>
                          <a:pt x="334" y="201946"/>
                        </a:cubicBezTo>
                        <a:cubicBezTo>
                          <a:pt x="334" y="201945"/>
                          <a:pt x="334" y="201944"/>
                          <a:pt x="334" y="201943"/>
                        </a:cubicBezTo>
                        <a:lnTo>
                          <a:pt x="334" y="182913"/>
                        </a:lnTo>
                        <a:cubicBezTo>
                          <a:pt x="332" y="181102"/>
                          <a:pt x="1800" y="179634"/>
                          <a:pt x="3612" y="179633"/>
                        </a:cubicBezTo>
                        <a:cubicBezTo>
                          <a:pt x="3613" y="179633"/>
                          <a:pt x="3614" y="179633"/>
                          <a:pt x="3615" y="179633"/>
                        </a:cubicBezTo>
                        <a:lnTo>
                          <a:pt x="59020" y="179633"/>
                        </a:lnTo>
                        <a:cubicBezTo>
                          <a:pt x="62659" y="174743"/>
                          <a:pt x="67662" y="171035"/>
                          <a:pt x="73401" y="168974"/>
                        </a:cubicBezTo>
                        <a:lnTo>
                          <a:pt x="73401" y="127028"/>
                        </a:lnTo>
                        <a:cubicBezTo>
                          <a:pt x="70728" y="126392"/>
                          <a:pt x="68166" y="125360"/>
                          <a:pt x="65800" y="123964"/>
                        </a:cubicBezTo>
                        <a:lnTo>
                          <a:pt x="52629" y="123964"/>
                        </a:lnTo>
                        <a:cubicBezTo>
                          <a:pt x="47788" y="123964"/>
                          <a:pt x="43863" y="120042"/>
                          <a:pt x="43863" y="115203"/>
                        </a:cubicBezTo>
                        <a:cubicBezTo>
                          <a:pt x="43863" y="110365"/>
                          <a:pt x="47788" y="106443"/>
                          <a:pt x="52629" y="106443"/>
                        </a:cubicBezTo>
                        <a:lnTo>
                          <a:pt x="57293" y="106443"/>
                        </a:lnTo>
                        <a:cubicBezTo>
                          <a:pt x="58490" y="101994"/>
                          <a:pt x="61412" y="98205"/>
                          <a:pt x="65412" y="95914"/>
                        </a:cubicBezTo>
                        <a:cubicBezTo>
                          <a:pt x="70368" y="92942"/>
                          <a:pt x="76041" y="91376"/>
                          <a:pt x="81822" y="91383"/>
                        </a:cubicBezTo>
                        <a:lnTo>
                          <a:pt x="82296" y="91383"/>
                        </a:lnTo>
                        <a:cubicBezTo>
                          <a:pt x="91924" y="90621"/>
                          <a:pt x="101143" y="95412"/>
                          <a:pt x="106047" y="103725"/>
                        </a:cubicBezTo>
                        <a:lnTo>
                          <a:pt x="136924" y="82623"/>
                        </a:lnTo>
                        <a:cubicBezTo>
                          <a:pt x="137188" y="82462"/>
                          <a:pt x="137463" y="82318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2" y="65900"/>
                          <a:pt x="162339" y="58842"/>
                          <a:pt x="162144" y="51681"/>
                        </a:cubicBezTo>
                        <a:cubicBezTo>
                          <a:pt x="160589" y="49437"/>
                          <a:pt x="159380" y="47668"/>
                          <a:pt x="159078" y="47194"/>
                        </a:cubicBezTo>
                        <a:lnTo>
                          <a:pt x="158818" y="46805"/>
                        </a:lnTo>
                        <a:cubicBezTo>
                          <a:pt x="158500" y="46332"/>
                          <a:pt x="158321" y="45778"/>
                          <a:pt x="158301" y="45208"/>
                        </a:cubicBezTo>
                        <a:lnTo>
                          <a:pt x="158215" y="43827"/>
                        </a:lnTo>
                        <a:cubicBezTo>
                          <a:pt x="158173" y="43282"/>
                          <a:pt x="158262" y="42735"/>
                          <a:pt x="158473" y="42231"/>
                        </a:cubicBezTo>
                        <a:lnTo>
                          <a:pt x="159855" y="39339"/>
                        </a:lnTo>
                        <a:lnTo>
                          <a:pt x="159855" y="36491"/>
                        </a:lnTo>
                        <a:cubicBezTo>
                          <a:pt x="158135" y="18127"/>
                          <a:pt x="171638" y="1848"/>
                          <a:pt x="190014" y="129"/>
                        </a:cubicBezTo>
                        <a:cubicBezTo>
                          <a:pt x="208391" y="-1590"/>
                          <a:pt x="224682" y="11903"/>
                          <a:pt x="226402" y="30266"/>
                        </a:cubicBezTo>
                        <a:cubicBezTo>
                          <a:pt x="226596" y="32337"/>
                          <a:pt x="226596" y="34421"/>
                          <a:pt x="226402" y="36491"/>
                        </a:cubicBezTo>
                        <a:lnTo>
                          <a:pt x="226402" y="40850"/>
                        </a:lnTo>
                        <a:lnTo>
                          <a:pt x="226964" y="42663"/>
                        </a:lnTo>
                        <a:cubicBezTo>
                          <a:pt x="227084" y="42994"/>
                          <a:pt x="227142" y="43345"/>
                          <a:pt x="227136" y="43698"/>
                        </a:cubicBezTo>
                        <a:cubicBezTo>
                          <a:pt x="227122" y="44058"/>
                          <a:pt x="227136" y="44419"/>
                          <a:pt x="227179" y="44776"/>
                        </a:cubicBezTo>
                        <a:lnTo>
                          <a:pt x="227309" y="45511"/>
                        </a:lnTo>
                        <a:cubicBezTo>
                          <a:pt x="227468" y="46413"/>
                          <a:pt x="227232" y="47340"/>
                          <a:pt x="226661" y="48056"/>
                        </a:cubicBezTo>
                        <a:lnTo>
                          <a:pt x="226229" y="48661"/>
                        </a:lnTo>
                        <a:cubicBezTo>
                          <a:pt x="225927" y="49049"/>
                          <a:pt x="224804" y="50473"/>
                          <a:pt x="223293" y="52285"/>
                        </a:cubicBezTo>
                        <a:cubicBezTo>
                          <a:pt x="223047" y="59319"/>
                          <a:pt x="221479" y="66243"/>
                          <a:pt x="218672" y="72698"/>
                        </a:cubicBezTo>
                        <a:lnTo>
                          <a:pt x="222602" y="74424"/>
                        </a:lnTo>
                        <a:lnTo>
                          <a:pt x="244410" y="83270"/>
                        </a:lnTo>
                        <a:lnTo>
                          <a:pt x="254386" y="87111"/>
                        </a:lnTo>
                        <a:cubicBezTo>
                          <a:pt x="255044" y="87381"/>
                          <a:pt x="255601" y="87848"/>
                          <a:pt x="255983" y="88449"/>
                        </a:cubicBezTo>
                        <a:lnTo>
                          <a:pt x="256976" y="90088"/>
                        </a:lnTo>
                        <a:lnTo>
                          <a:pt x="301154" y="133933"/>
                        </a:lnTo>
                        <a:cubicBezTo>
                          <a:pt x="305235" y="132241"/>
                          <a:pt x="309603" y="131347"/>
                          <a:pt x="314022" y="131300"/>
                        </a:cubicBezTo>
                        <a:lnTo>
                          <a:pt x="314498" y="131300"/>
                        </a:lnTo>
                        <a:cubicBezTo>
                          <a:pt x="328058" y="131300"/>
                          <a:pt x="338810" y="138852"/>
                          <a:pt x="339458" y="148562"/>
                        </a:cubicBezTo>
                        <a:lnTo>
                          <a:pt x="345158" y="148562"/>
                        </a:lnTo>
                        <a:cubicBezTo>
                          <a:pt x="350000" y="148562"/>
                          <a:pt x="353925" y="152484"/>
                          <a:pt x="353925" y="157322"/>
                        </a:cubicBezTo>
                        <a:cubicBezTo>
                          <a:pt x="353925" y="162160"/>
                          <a:pt x="350000" y="166082"/>
                          <a:pt x="345158" y="166082"/>
                        </a:cubicBezTo>
                        <a:lnTo>
                          <a:pt x="325251" y="166082"/>
                        </a:lnTo>
                        <a:cubicBezTo>
                          <a:pt x="324991" y="166169"/>
                          <a:pt x="324688" y="166298"/>
                          <a:pt x="324387" y="166384"/>
                        </a:cubicBezTo>
                        <a:lnTo>
                          <a:pt x="324387" y="170441"/>
                        </a:lnTo>
                        <a:cubicBezTo>
                          <a:pt x="329547" y="172269"/>
                          <a:pt x="334124" y="175443"/>
                          <a:pt x="337644" y="179633"/>
                        </a:cubicBezTo>
                        <a:lnTo>
                          <a:pt x="378064" y="179633"/>
                        </a:lnTo>
                        <a:cubicBezTo>
                          <a:pt x="379876" y="179632"/>
                          <a:pt x="381345" y="181098"/>
                          <a:pt x="381347" y="182909"/>
                        </a:cubicBezTo>
                        <a:cubicBezTo>
                          <a:pt x="381347" y="182910"/>
                          <a:pt x="381347" y="182911"/>
                          <a:pt x="381347" y="182912"/>
                        </a:cubicBezTo>
                        <a:close/>
                        <a:moveTo>
                          <a:pt x="374740" y="198663"/>
                        </a:moveTo>
                        <a:lnTo>
                          <a:pt x="374740" y="193830"/>
                        </a:lnTo>
                        <a:lnTo>
                          <a:pt x="6897" y="193830"/>
                        </a:lnTo>
                        <a:lnTo>
                          <a:pt x="6897" y="198663"/>
                        </a:lnTo>
                        <a:lnTo>
                          <a:pt x="374740" y="198663"/>
                        </a:lnTo>
                        <a:close/>
                        <a:moveTo>
                          <a:pt x="374740" y="190550"/>
                        </a:moveTo>
                        <a:lnTo>
                          <a:pt x="374740" y="186192"/>
                        </a:lnTo>
                        <a:lnTo>
                          <a:pt x="6897" y="186192"/>
                        </a:lnTo>
                        <a:lnTo>
                          <a:pt x="6897" y="190550"/>
                        </a:lnTo>
                        <a:close/>
                        <a:moveTo>
                          <a:pt x="353925" y="246219"/>
                        </a:moveTo>
                        <a:lnTo>
                          <a:pt x="353925" y="205222"/>
                        </a:lnTo>
                        <a:lnTo>
                          <a:pt x="33196" y="205222"/>
                        </a:lnTo>
                        <a:lnTo>
                          <a:pt x="33196" y="246219"/>
                        </a:lnTo>
                        <a:close/>
                        <a:moveTo>
                          <a:pt x="347360" y="157322"/>
                        </a:moveTo>
                        <a:cubicBezTo>
                          <a:pt x="347356" y="156108"/>
                          <a:pt x="346372" y="155126"/>
                          <a:pt x="345158" y="155121"/>
                        </a:cubicBezTo>
                        <a:lnTo>
                          <a:pt x="331124" y="155122"/>
                        </a:lnTo>
                        <a:lnTo>
                          <a:pt x="332160" y="152834"/>
                        </a:lnTo>
                        <a:cubicBezTo>
                          <a:pt x="332452" y="152144"/>
                          <a:pt x="332655" y="151419"/>
                          <a:pt x="332764" y="150676"/>
                        </a:cubicBezTo>
                        <a:cubicBezTo>
                          <a:pt x="332808" y="150417"/>
                          <a:pt x="332851" y="150159"/>
                          <a:pt x="332893" y="149856"/>
                        </a:cubicBezTo>
                        <a:lnTo>
                          <a:pt x="332893" y="149382"/>
                        </a:lnTo>
                        <a:cubicBezTo>
                          <a:pt x="332808" y="143038"/>
                          <a:pt x="324559" y="137859"/>
                          <a:pt x="314498" y="137859"/>
                        </a:cubicBezTo>
                        <a:lnTo>
                          <a:pt x="314065" y="137859"/>
                        </a:lnTo>
                        <a:cubicBezTo>
                          <a:pt x="312899" y="137903"/>
                          <a:pt x="311777" y="137989"/>
                          <a:pt x="310654" y="138119"/>
                        </a:cubicBezTo>
                        <a:lnTo>
                          <a:pt x="309359" y="138378"/>
                        </a:lnTo>
                        <a:cubicBezTo>
                          <a:pt x="308703" y="138465"/>
                          <a:pt x="308054" y="138595"/>
                          <a:pt x="307415" y="138766"/>
                        </a:cubicBezTo>
                        <a:cubicBezTo>
                          <a:pt x="306941" y="138895"/>
                          <a:pt x="306465" y="139025"/>
                          <a:pt x="305991" y="139197"/>
                        </a:cubicBezTo>
                        <a:cubicBezTo>
                          <a:pt x="305429" y="139370"/>
                          <a:pt x="304868" y="139542"/>
                          <a:pt x="304349" y="139758"/>
                        </a:cubicBezTo>
                        <a:cubicBezTo>
                          <a:pt x="303918" y="139930"/>
                          <a:pt x="303529" y="140146"/>
                          <a:pt x="303097" y="140319"/>
                        </a:cubicBezTo>
                        <a:cubicBezTo>
                          <a:pt x="302417" y="140630"/>
                          <a:pt x="301754" y="140976"/>
                          <a:pt x="301110" y="141355"/>
                        </a:cubicBezTo>
                        <a:lnTo>
                          <a:pt x="300031" y="142088"/>
                        </a:lnTo>
                        <a:lnTo>
                          <a:pt x="252787" y="95137"/>
                        </a:lnTo>
                        <a:lnTo>
                          <a:pt x="252528" y="95223"/>
                        </a:lnTo>
                        <a:lnTo>
                          <a:pt x="251665" y="93929"/>
                        </a:lnTo>
                        <a:lnTo>
                          <a:pt x="251621" y="93885"/>
                        </a:lnTo>
                        <a:lnTo>
                          <a:pt x="251536" y="93713"/>
                        </a:lnTo>
                        <a:lnTo>
                          <a:pt x="250974" y="92850"/>
                        </a:lnTo>
                        <a:lnTo>
                          <a:pt x="242423" y="89570"/>
                        </a:lnTo>
                        <a:lnTo>
                          <a:pt x="241992" y="89398"/>
                        </a:lnTo>
                        <a:lnTo>
                          <a:pt x="239271" y="88319"/>
                        </a:lnTo>
                        <a:lnTo>
                          <a:pt x="224717" y="148821"/>
                        </a:lnTo>
                        <a:cubicBezTo>
                          <a:pt x="226380" y="152019"/>
                          <a:pt x="227239" y="155573"/>
                          <a:pt x="227222" y="159177"/>
                        </a:cubicBezTo>
                        <a:lnTo>
                          <a:pt x="227222" y="182913"/>
                        </a:lnTo>
                        <a:lnTo>
                          <a:pt x="239745" y="182913"/>
                        </a:lnTo>
                        <a:lnTo>
                          <a:pt x="243934" y="138248"/>
                        </a:lnTo>
                        <a:lnTo>
                          <a:pt x="296965" y="178208"/>
                        </a:lnTo>
                        <a:cubicBezTo>
                          <a:pt x="299431" y="176177"/>
                          <a:pt x="302239" y="174599"/>
                          <a:pt x="305257" y="173548"/>
                        </a:cubicBezTo>
                        <a:cubicBezTo>
                          <a:pt x="305947" y="173289"/>
                          <a:pt x="306681" y="173073"/>
                          <a:pt x="307415" y="172857"/>
                        </a:cubicBezTo>
                        <a:lnTo>
                          <a:pt x="307415" y="164011"/>
                        </a:lnTo>
                        <a:cubicBezTo>
                          <a:pt x="306033" y="163711"/>
                          <a:pt x="304676" y="163307"/>
                          <a:pt x="303355" y="162802"/>
                        </a:cubicBezTo>
                        <a:lnTo>
                          <a:pt x="283361" y="162802"/>
                        </a:lnTo>
                        <a:cubicBezTo>
                          <a:pt x="280332" y="162802"/>
                          <a:pt x="277877" y="160349"/>
                          <a:pt x="277877" y="157322"/>
                        </a:cubicBezTo>
                        <a:cubicBezTo>
                          <a:pt x="277877" y="154295"/>
                          <a:pt x="280332" y="151842"/>
                          <a:pt x="283361" y="151842"/>
                        </a:cubicBezTo>
                        <a:lnTo>
                          <a:pt x="297699" y="152100"/>
                        </a:lnTo>
                        <a:cubicBezTo>
                          <a:pt x="297427" y="151382"/>
                          <a:pt x="297281" y="150623"/>
                          <a:pt x="297267" y="149856"/>
                        </a:cubicBezTo>
                        <a:lnTo>
                          <a:pt x="297267" y="149770"/>
                        </a:lnTo>
                        <a:cubicBezTo>
                          <a:pt x="297570" y="146801"/>
                          <a:pt x="299336" y="144178"/>
                          <a:pt x="301974" y="142779"/>
                        </a:cubicBezTo>
                        <a:cubicBezTo>
                          <a:pt x="305648" y="140610"/>
                          <a:pt x="309842" y="139477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09" y="143944"/>
                          <a:pt x="331253" y="149425"/>
                        </a:cubicBezTo>
                        <a:cubicBezTo>
                          <a:pt x="330980" y="152427"/>
                          <a:pt x="329210" y="155088"/>
                          <a:pt x="326546" y="156502"/>
                        </a:cubicBezTo>
                        <a:cubicBezTo>
                          <a:pt x="322870" y="158662"/>
                          <a:pt x="318675" y="159781"/>
                          <a:pt x="314411" y="159738"/>
                        </a:cubicBezTo>
                        <a:lnTo>
                          <a:pt x="314022" y="159782"/>
                        </a:lnTo>
                        <a:cubicBezTo>
                          <a:pt x="309050" y="159966"/>
                          <a:pt x="304168" y="158426"/>
                          <a:pt x="300203" y="155423"/>
                        </a:cubicBezTo>
                        <a:lnTo>
                          <a:pt x="283319" y="155122"/>
                        </a:lnTo>
                        <a:cubicBezTo>
                          <a:pt x="282103" y="155133"/>
                          <a:pt x="281126" y="156128"/>
                          <a:pt x="281138" y="157343"/>
                        </a:cubicBezTo>
                        <a:cubicBezTo>
                          <a:pt x="281150" y="158559"/>
                          <a:pt x="282145" y="159534"/>
                          <a:pt x="283361" y="159522"/>
                        </a:cubicBezTo>
                        <a:lnTo>
                          <a:pt x="304263" y="159653"/>
                        </a:lnTo>
                        <a:cubicBezTo>
                          <a:pt x="305895" y="160285"/>
                          <a:pt x="307588" y="160748"/>
                          <a:pt x="309315" y="161034"/>
                        </a:cubicBezTo>
                        <a:lnTo>
                          <a:pt x="310697" y="161248"/>
                        </a:lnTo>
                        <a:lnTo>
                          <a:pt x="310697" y="175533"/>
                        </a:lnTo>
                        <a:lnTo>
                          <a:pt x="309402" y="175792"/>
                        </a:lnTo>
                        <a:cubicBezTo>
                          <a:pt x="308358" y="175994"/>
                          <a:pt x="307332" y="176282"/>
                          <a:pt x="306336" y="176654"/>
                        </a:cubicBezTo>
                        <a:cubicBezTo>
                          <a:pt x="302690" y="177929"/>
                          <a:pt x="299413" y="180077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4"/>
                        </a:lnTo>
                        <a:cubicBezTo>
                          <a:pt x="330821" y="181920"/>
                          <a:pt x="330303" y="181531"/>
                          <a:pt x="329785" y="181100"/>
                        </a:cubicBezTo>
                        <a:cubicBezTo>
                          <a:pt x="329388" y="180717"/>
                          <a:pt x="328969" y="180357"/>
                          <a:pt x="328532" y="180021"/>
                        </a:cubicBezTo>
                        <a:cubicBezTo>
                          <a:pt x="327971" y="179633"/>
                          <a:pt x="327366" y="179288"/>
                          <a:pt x="326805" y="178899"/>
                        </a:cubicBezTo>
                        <a:cubicBezTo>
                          <a:pt x="326374" y="178640"/>
                          <a:pt x="325941" y="178338"/>
                          <a:pt x="325509" y="178079"/>
                        </a:cubicBezTo>
                        <a:cubicBezTo>
                          <a:pt x="324539" y="177596"/>
                          <a:pt x="323545" y="177164"/>
                          <a:pt x="322530" y="176785"/>
                        </a:cubicBezTo>
                        <a:lnTo>
                          <a:pt x="322185" y="176654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2"/>
                        </a:cubicBezTo>
                        <a:lnTo>
                          <a:pt x="317823" y="175533"/>
                        </a:lnTo>
                        <a:lnTo>
                          <a:pt x="317823" y="161163"/>
                        </a:lnTo>
                        <a:lnTo>
                          <a:pt x="319162" y="160904"/>
                        </a:lnTo>
                        <a:cubicBezTo>
                          <a:pt x="319723" y="160774"/>
                          <a:pt x="320285" y="160645"/>
                          <a:pt x="320802" y="160515"/>
                        </a:cubicBezTo>
                        <a:cubicBezTo>
                          <a:pt x="321607" y="160331"/>
                          <a:pt x="322400" y="160101"/>
                          <a:pt x="323177" y="159825"/>
                        </a:cubicBezTo>
                        <a:cubicBezTo>
                          <a:pt x="323399" y="159773"/>
                          <a:pt x="323616" y="159701"/>
                          <a:pt x="323825" y="159609"/>
                        </a:cubicBezTo>
                        <a:lnTo>
                          <a:pt x="324387" y="159522"/>
                        </a:lnTo>
                        <a:lnTo>
                          <a:pt x="345158" y="159522"/>
                        </a:lnTo>
                        <a:cubicBezTo>
                          <a:pt x="346372" y="159518"/>
                          <a:pt x="347356" y="158535"/>
                          <a:pt x="347360" y="157322"/>
                        </a:cubicBezTo>
                        <a:close/>
                        <a:moveTo>
                          <a:pt x="324775" y="153740"/>
                        </a:moveTo>
                        <a:cubicBezTo>
                          <a:pt x="325769" y="153136"/>
                          <a:pt x="328014" y="151496"/>
                          <a:pt x="327971" y="149468"/>
                        </a:cubicBezTo>
                        <a:cubicBezTo>
                          <a:pt x="327927" y="146318"/>
                          <a:pt x="322185" y="142779"/>
                          <a:pt x="314498" y="142779"/>
                        </a:cubicBezTo>
                        <a:lnTo>
                          <a:pt x="314152" y="142779"/>
                        </a:lnTo>
                        <a:cubicBezTo>
                          <a:pt x="310499" y="142759"/>
                          <a:pt x="306907" y="143713"/>
                          <a:pt x="303744" y="145541"/>
                        </a:cubicBezTo>
                        <a:cubicBezTo>
                          <a:pt x="302794" y="146145"/>
                          <a:pt x="300505" y="147785"/>
                          <a:pt x="300549" y="149814"/>
                        </a:cubicBezTo>
                        <a:cubicBezTo>
                          <a:pt x="300592" y="152963"/>
                          <a:pt x="306336" y="156459"/>
                          <a:pt x="314022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7" y="182054"/>
                          <a:pt x="293809" y="181233"/>
                          <a:pt x="294547" y="180453"/>
                        </a:cubicBezTo>
                        <a:lnTo>
                          <a:pt x="246655" y="144419"/>
                        </a:lnTo>
                        <a:lnTo>
                          <a:pt x="243028" y="182913"/>
                        </a:lnTo>
                        <a:close/>
                        <a:moveTo>
                          <a:pt x="221220" y="149295"/>
                        </a:moveTo>
                        <a:lnTo>
                          <a:pt x="236205" y="87024"/>
                        </a:lnTo>
                        <a:lnTo>
                          <a:pt x="230030" y="84522"/>
                        </a:lnTo>
                        <a:lnTo>
                          <a:pt x="215736" y="143987"/>
                        </a:lnTo>
                        <a:lnTo>
                          <a:pt x="214094" y="143470"/>
                        </a:lnTo>
                        <a:cubicBezTo>
                          <a:pt x="213071" y="143168"/>
                          <a:pt x="212010" y="143007"/>
                          <a:pt x="210942" y="142995"/>
                        </a:cubicBezTo>
                        <a:lnTo>
                          <a:pt x="169528" y="142995"/>
                        </a:lnTo>
                        <a:lnTo>
                          <a:pt x="155191" y="83270"/>
                        </a:lnTo>
                        <a:lnTo>
                          <a:pt x="148929" y="85385"/>
                        </a:lnTo>
                        <a:lnTo>
                          <a:pt x="163439" y="145714"/>
                        </a:lnTo>
                        <a:lnTo>
                          <a:pt x="162749" y="146361"/>
                        </a:lnTo>
                        <a:cubicBezTo>
                          <a:pt x="159416" y="149785"/>
                          <a:pt x="157596" y="154402"/>
                          <a:pt x="157696" y="159177"/>
                        </a:cubicBezTo>
                        <a:lnTo>
                          <a:pt x="157696" y="182913"/>
                        </a:lnTo>
                        <a:lnTo>
                          <a:pt x="223940" y="182913"/>
                        </a:lnTo>
                        <a:lnTo>
                          <a:pt x="223940" y="159177"/>
                        </a:lnTo>
                        <a:cubicBezTo>
                          <a:pt x="223964" y="155918"/>
                          <a:pt x="223146" y="152707"/>
                          <a:pt x="221565" y="149856"/>
                        </a:cubicBezTo>
                        <a:close/>
                        <a:moveTo>
                          <a:pt x="213360" y="139930"/>
                        </a:moveTo>
                        <a:lnTo>
                          <a:pt x="226920" y="83486"/>
                        </a:lnTo>
                        <a:lnTo>
                          <a:pt x="219967" y="80422"/>
                        </a:lnTo>
                        <a:lnTo>
                          <a:pt x="216470" y="78998"/>
                        </a:lnTo>
                        <a:lnTo>
                          <a:pt x="199066" y="99323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8"/>
                        </a:lnTo>
                        <a:lnTo>
                          <a:pt x="158300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4"/>
                          <a:pt x="213360" y="139931"/>
                        </a:cubicBezTo>
                        <a:close/>
                        <a:moveTo>
                          <a:pt x="220615" y="45165"/>
                        </a:moveTo>
                        <a:cubicBezTo>
                          <a:pt x="220579" y="44836"/>
                          <a:pt x="220565" y="44504"/>
                          <a:pt x="220572" y="44173"/>
                        </a:cubicBezTo>
                        <a:lnTo>
                          <a:pt x="219967" y="42403"/>
                        </a:lnTo>
                        <a:cubicBezTo>
                          <a:pt x="219932" y="42248"/>
                          <a:pt x="219918" y="42088"/>
                          <a:pt x="219925" y="41928"/>
                        </a:cubicBezTo>
                        <a:lnTo>
                          <a:pt x="219795" y="41626"/>
                        </a:lnTo>
                        <a:lnTo>
                          <a:pt x="219795" y="36491"/>
                        </a:lnTo>
                        <a:cubicBezTo>
                          <a:pt x="221509" y="21762"/>
                          <a:pt x="210950" y="8433"/>
                          <a:pt x="196210" y="6720"/>
                        </a:cubicBezTo>
                        <a:cubicBezTo>
                          <a:pt x="181471" y="5007"/>
                          <a:pt x="168133" y="15559"/>
                          <a:pt x="166419" y="30288"/>
                        </a:cubicBezTo>
                        <a:cubicBezTo>
                          <a:pt x="166179" y="32349"/>
                          <a:pt x="166179" y="34430"/>
                          <a:pt x="166419" y="36491"/>
                        </a:cubicBezTo>
                        <a:lnTo>
                          <a:pt x="166419" y="40030"/>
                        </a:lnTo>
                        <a:cubicBezTo>
                          <a:pt x="166397" y="40249"/>
                          <a:pt x="166353" y="40466"/>
                          <a:pt x="166290" y="40677"/>
                        </a:cubicBezTo>
                        <a:lnTo>
                          <a:pt x="166246" y="41109"/>
                        </a:lnTo>
                        <a:lnTo>
                          <a:pt x="166117" y="41411"/>
                        </a:lnTo>
                        <a:lnTo>
                          <a:pt x="164865" y="44086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5" y="46633"/>
                          <a:pt x="167412" y="47755"/>
                          <a:pt x="168276" y="48877"/>
                        </a:cubicBezTo>
                        <a:lnTo>
                          <a:pt x="168707" y="48877"/>
                        </a:lnTo>
                        <a:lnTo>
                          <a:pt x="168707" y="49437"/>
                        </a:lnTo>
                        <a:cubicBezTo>
                          <a:pt x="170841" y="52697"/>
                          <a:pt x="173496" y="55584"/>
                          <a:pt x="176567" y="57982"/>
                        </a:cubicBezTo>
                        <a:cubicBezTo>
                          <a:pt x="181141" y="59885"/>
                          <a:pt x="186088" y="60726"/>
                          <a:pt x="191034" y="60441"/>
                        </a:cubicBezTo>
                        <a:cubicBezTo>
                          <a:pt x="196778" y="60578"/>
                          <a:pt x="202503" y="59731"/>
                          <a:pt x="207962" y="57938"/>
                        </a:cubicBezTo>
                        <a:cubicBezTo>
                          <a:pt x="212806" y="54349"/>
                          <a:pt x="217073" y="50042"/>
                          <a:pt x="220615" y="45165"/>
                        </a:cubicBezTo>
                        <a:close/>
                        <a:moveTo>
                          <a:pt x="198850" y="94533"/>
                        </a:moveTo>
                        <a:lnTo>
                          <a:pt x="213231" y="77703"/>
                        </a:lnTo>
                        <a:lnTo>
                          <a:pt x="212886" y="77530"/>
                        </a:lnTo>
                        <a:lnTo>
                          <a:pt x="212842" y="77530"/>
                        </a:lnTo>
                        <a:lnTo>
                          <a:pt x="212367" y="77358"/>
                        </a:lnTo>
                        <a:cubicBezTo>
                          <a:pt x="208439" y="84154"/>
                          <a:pt x="201482" y="88650"/>
                          <a:pt x="193668" y="89441"/>
                        </a:cubicBezTo>
                        <a:close/>
                        <a:moveTo>
                          <a:pt x="211244" y="72914"/>
                        </a:moveTo>
                        <a:cubicBezTo>
                          <a:pt x="214175" y="67374"/>
                          <a:pt x="215939" y="61294"/>
                          <a:pt x="216426" y="55047"/>
                        </a:cubicBezTo>
                        <a:cubicBezTo>
                          <a:pt x="214401" y="57421"/>
                          <a:pt x="211975" y="59422"/>
                          <a:pt x="209258" y="60959"/>
                        </a:cubicBezTo>
                        <a:cubicBezTo>
                          <a:pt x="203394" y="62946"/>
                          <a:pt x="197224" y="63881"/>
                          <a:pt x="191034" y="63721"/>
                        </a:cubicBezTo>
                        <a:cubicBezTo>
                          <a:pt x="185536" y="63951"/>
                          <a:pt x="180054" y="62979"/>
                          <a:pt x="174970" y="60873"/>
                        </a:cubicBezTo>
                        <a:cubicBezTo>
                          <a:pt x="172695" y="59318"/>
                          <a:pt x="170683" y="57410"/>
                          <a:pt x="169010" y="55220"/>
                        </a:cubicBezTo>
                        <a:cubicBezTo>
                          <a:pt x="169550" y="61375"/>
                          <a:pt x="171312" y="67360"/>
                          <a:pt x="174193" y="72827"/>
                        </a:cubicBezTo>
                        <a:cubicBezTo>
                          <a:pt x="174279" y="72956"/>
                          <a:pt x="174235" y="73043"/>
                          <a:pt x="174279" y="73172"/>
                        </a:cubicBezTo>
                        <a:cubicBezTo>
                          <a:pt x="177883" y="83353"/>
                          <a:pt x="189064" y="88687"/>
                          <a:pt x="199252" y="85085"/>
                        </a:cubicBezTo>
                        <a:cubicBezTo>
                          <a:pt x="204807" y="83122"/>
                          <a:pt x="209180" y="78761"/>
                          <a:pt x="211158" y="73215"/>
                        </a:cubicBezTo>
                        <a:cubicBezTo>
                          <a:pt x="211201" y="73128"/>
                          <a:pt x="211158" y="72999"/>
                          <a:pt x="211244" y="72914"/>
                        </a:cubicBezTo>
                        <a:close/>
                        <a:moveTo>
                          <a:pt x="185118" y="95310"/>
                        </a:moveTo>
                        <a:lnTo>
                          <a:pt x="191811" y="89441"/>
                        </a:lnTo>
                        <a:cubicBezTo>
                          <a:pt x="183963" y="88650"/>
                          <a:pt x="176982" y="84117"/>
                          <a:pt x="173070" y="77272"/>
                        </a:cubicBezTo>
                        <a:lnTo>
                          <a:pt x="171688" y="77746"/>
                        </a:lnTo>
                        <a:close/>
                        <a:moveTo>
                          <a:pt x="159812" y="144677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3"/>
                        </a:lnTo>
                        <a:lnTo>
                          <a:pt x="114425" y="109723"/>
                        </a:lnTo>
                        <a:cubicBezTo>
                          <a:pt x="117454" y="109723"/>
                          <a:pt x="119910" y="112177"/>
                          <a:pt x="119910" y="115204"/>
                        </a:cubicBezTo>
                        <a:cubicBezTo>
                          <a:pt x="119910" y="118231"/>
                          <a:pt x="117454" y="120685"/>
                          <a:pt x="114425" y="120685"/>
                        </a:cubicBezTo>
                        <a:lnTo>
                          <a:pt x="96979" y="120771"/>
                        </a:lnTo>
                        <a:cubicBezTo>
                          <a:pt x="94924" y="122019"/>
                          <a:pt x="92698" y="122964"/>
                          <a:pt x="90372" y="123575"/>
                        </a:cubicBezTo>
                        <a:lnTo>
                          <a:pt x="90372" y="144074"/>
                        </a:lnTo>
                        <a:cubicBezTo>
                          <a:pt x="95900" y="142650"/>
                          <a:pt x="112699" y="137040"/>
                          <a:pt x="128504" y="130696"/>
                        </a:cubicBezTo>
                        <a:cubicBezTo>
                          <a:pt x="130525" y="129695"/>
                          <a:pt x="132891" y="129664"/>
                          <a:pt x="134938" y="130609"/>
                        </a:cubicBezTo>
                        <a:cubicBezTo>
                          <a:pt x="136468" y="131408"/>
                          <a:pt x="137584" y="132821"/>
                          <a:pt x="138005" y="134494"/>
                        </a:cubicBezTo>
                        <a:lnTo>
                          <a:pt x="142106" y="182913"/>
                        </a:lnTo>
                        <a:lnTo>
                          <a:pt x="154415" y="182913"/>
                        </a:lnTo>
                        <a:lnTo>
                          <a:pt x="154415" y="159177"/>
                        </a:lnTo>
                        <a:cubicBezTo>
                          <a:pt x="154328" y="153838"/>
                          <a:pt x="156255" y="148662"/>
                          <a:pt x="159812" y="144677"/>
                        </a:cubicBezTo>
                        <a:close/>
                        <a:moveTo>
                          <a:pt x="138824" y="182913"/>
                        </a:moveTo>
                        <a:lnTo>
                          <a:pt x="134766" y="135054"/>
                        </a:lnTo>
                        <a:cubicBezTo>
                          <a:pt x="134503" y="134390"/>
                          <a:pt x="134013" y="133840"/>
                          <a:pt x="133383" y="133501"/>
                        </a:cubicBezTo>
                        <a:cubicBezTo>
                          <a:pt x="132176" y="133081"/>
                          <a:pt x="130849" y="133174"/>
                          <a:pt x="129713" y="133760"/>
                        </a:cubicBezTo>
                        <a:cubicBezTo>
                          <a:pt x="116885" y="138974"/>
                          <a:pt x="103797" y="143525"/>
                          <a:pt x="90501" y="147396"/>
                        </a:cubicBezTo>
                        <a:lnTo>
                          <a:pt x="90372" y="146792"/>
                        </a:lnTo>
                        <a:lnTo>
                          <a:pt x="90372" y="171390"/>
                        </a:lnTo>
                        <a:cubicBezTo>
                          <a:pt x="91106" y="171606"/>
                          <a:pt x="91840" y="171822"/>
                          <a:pt x="92574" y="172081"/>
                        </a:cubicBezTo>
                        <a:cubicBezTo>
                          <a:pt x="98233" y="174081"/>
                          <a:pt x="103074" y="177887"/>
                          <a:pt x="106350" y="182913"/>
                        </a:cubicBezTo>
                        <a:close/>
                        <a:moveTo>
                          <a:pt x="116628" y="115203"/>
                        </a:moveTo>
                        <a:cubicBezTo>
                          <a:pt x="116622" y="113990"/>
                          <a:pt x="115639" y="113008"/>
                          <a:pt x="114425" y="113003"/>
                        </a:cubicBezTo>
                        <a:lnTo>
                          <a:pt x="100175" y="113003"/>
                        </a:lnTo>
                        <a:lnTo>
                          <a:pt x="100563" y="111061"/>
                        </a:lnTo>
                        <a:cubicBezTo>
                          <a:pt x="100676" y="110536"/>
                          <a:pt x="100734" y="110002"/>
                          <a:pt x="100736" y="109465"/>
                        </a:cubicBezTo>
                        <a:cubicBezTo>
                          <a:pt x="100736" y="109101"/>
                          <a:pt x="100692" y="108739"/>
                          <a:pt x="100607" y="108385"/>
                        </a:cubicBezTo>
                        <a:cubicBezTo>
                          <a:pt x="99657" y="102430"/>
                          <a:pt x="91797" y="97942"/>
                          <a:pt x="82296" y="97942"/>
                        </a:cubicBezTo>
                        <a:lnTo>
                          <a:pt x="81908" y="97986"/>
                        </a:lnTo>
                        <a:cubicBezTo>
                          <a:pt x="81114" y="97998"/>
                          <a:pt x="80321" y="98056"/>
                          <a:pt x="79533" y="98158"/>
                        </a:cubicBezTo>
                        <a:cubicBezTo>
                          <a:pt x="79114" y="98145"/>
                          <a:pt x="78694" y="98174"/>
                          <a:pt x="78280" y="98244"/>
                        </a:cubicBezTo>
                        <a:cubicBezTo>
                          <a:pt x="75110" y="98625"/>
                          <a:pt x="72053" y="99653"/>
                          <a:pt x="69298" y="101266"/>
                        </a:cubicBezTo>
                        <a:cubicBezTo>
                          <a:pt x="69169" y="101351"/>
                          <a:pt x="69039" y="101395"/>
                          <a:pt x="68909" y="101480"/>
                        </a:cubicBezTo>
                        <a:cubicBezTo>
                          <a:pt x="66250" y="102939"/>
                          <a:pt x="64324" y="105443"/>
                          <a:pt x="63598" y="108385"/>
                        </a:cubicBezTo>
                        <a:cubicBezTo>
                          <a:pt x="63483" y="108910"/>
                          <a:pt x="63425" y="109445"/>
                          <a:pt x="63425" y="109982"/>
                        </a:cubicBezTo>
                        <a:cubicBezTo>
                          <a:pt x="63432" y="110358"/>
                          <a:pt x="63461" y="110732"/>
                          <a:pt x="63512" y="111104"/>
                        </a:cubicBezTo>
                        <a:lnTo>
                          <a:pt x="63857" y="113003"/>
                        </a:lnTo>
                        <a:lnTo>
                          <a:pt x="52629" y="113003"/>
                        </a:lnTo>
                        <a:cubicBezTo>
                          <a:pt x="51413" y="113003"/>
                          <a:pt x="50427" y="113988"/>
                          <a:pt x="50427" y="115204"/>
                        </a:cubicBezTo>
                        <a:cubicBezTo>
                          <a:pt x="50427" y="116419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5" y="117663"/>
                        </a:lnTo>
                        <a:cubicBezTo>
                          <a:pt x="68391" y="117837"/>
                          <a:pt x="68607" y="117923"/>
                          <a:pt x="68780" y="118052"/>
                        </a:cubicBezTo>
                        <a:cubicBezTo>
                          <a:pt x="69673" y="118617"/>
                          <a:pt x="70612" y="119108"/>
                          <a:pt x="71587" y="119520"/>
                        </a:cubicBezTo>
                        <a:cubicBezTo>
                          <a:pt x="71691" y="119554"/>
                          <a:pt x="71792" y="119598"/>
                          <a:pt x="71889" y="119649"/>
                        </a:cubicBezTo>
                        <a:cubicBezTo>
                          <a:pt x="73026" y="120098"/>
                          <a:pt x="74195" y="120458"/>
                          <a:pt x="75387" y="120727"/>
                        </a:cubicBezTo>
                        <a:cubicBezTo>
                          <a:pt x="75690" y="120814"/>
                          <a:pt x="75949" y="120857"/>
                          <a:pt x="76251" y="120943"/>
                        </a:cubicBezTo>
                        <a:cubicBezTo>
                          <a:pt x="76510" y="120987"/>
                          <a:pt x="76769" y="121030"/>
                          <a:pt x="77072" y="121073"/>
                        </a:cubicBezTo>
                        <a:cubicBezTo>
                          <a:pt x="77546" y="121159"/>
                          <a:pt x="78022" y="121246"/>
                          <a:pt x="78540" y="121288"/>
                        </a:cubicBezTo>
                        <a:lnTo>
                          <a:pt x="79964" y="121461"/>
                        </a:lnTo>
                        <a:lnTo>
                          <a:pt x="79964" y="174022"/>
                        </a:lnTo>
                        <a:lnTo>
                          <a:pt x="78669" y="174325"/>
                        </a:lnTo>
                        <a:cubicBezTo>
                          <a:pt x="77655" y="174517"/>
                          <a:pt x="76659" y="174791"/>
                          <a:pt x="75690" y="175144"/>
                        </a:cubicBezTo>
                        <a:cubicBezTo>
                          <a:pt x="75642" y="175138"/>
                          <a:pt x="75595" y="175154"/>
                          <a:pt x="75561" y="175188"/>
                        </a:cubicBezTo>
                        <a:lnTo>
                          <a:pt x="75430" y="175231"/>
                        </a:lnTo>
                        <a:cubicBezTo>
                          <a:pt x="74218" y="175657"/>
                          <a:pt x="73048" y="176191"/>
                          <a:pt x="71933" y="176828"/>
                        </a:cubicBezTo>
                        <a:cubicBezTo>
                          <a:pt x="71457" y="177086"/>
                          <a:pt x="70983" y="177475"/>
                          <a:pt x="70507" y="177777"/>
                        </a:cubicBezTo>
                        <a:cubicBezTo>
                          <a:pt x="69859" y="178208"/>
                          <a:pt x="69212" y="178597"/>
                          <a:pt x="68651" y="179028"/>
                        </a:cubicBezTo>
                        <a:cubicBezTo>
                          <a:pt x="68133" y="179417"/>
                          <a:pt x="67744" y="179891"/>
                          <a:pt x="67268" y="180323"/>
                        </a:cubicBezTo>
                        <a:cubicBezTo>
                          <a:pt x="66719" y="180793"/>
                          <a:pt x="66200" y="181298"/>
                          <a:pt x="65714" y="181833"/>
                        </a:cubicBezTo>
                        <a:cubicBezTo>
                          <a:pt x="65412" y="182178"/>
                          <a:pt x="65152" y="182566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0"/>
                          <a:pt x="95703" y="176679"/>
                          <a:pt x="91451" y="175187"/>
                        </a:cubicBezTo>
                        <a:cubicBezTo>
                          <a:pt x="90455" y="174815"/>
                          <a:pt x="89430" y="174526"/>
                          <a:pt x="88385" y="174325"/>
                        </a:cubicBezTo>
                        <a:lnTo>
                          <a:pt x="87090" y="174022"/>
                        </a:lnTo>
                        <a:lnTo>
                          <a:pt x="87090" y="121030"/>
                        </a:lnTo>
                        <a:lnTo>
                          <a:pt x="88342" y="120727"/>
                        </a:lnTo>
                        <a:cubicBezTo>
                          <a:pt x="90761" y="120192"/>
                          <a:pt x="93079" y="119275"/>
                          <a:pt x="95208" y="118009"/>
                        </a:cubicBezTo>
                        <a:lnTo>
                          <a:pt x="96072" y="117405"/>
                        </a:lnTo>
                        <a:lnTo>
                          <a:pt x="114425" y="117405"/>
                        </a:lnTo>
                        <a:cubicBezTo>
                          <a:pt x="115640" y="117400"/>
                          <a:pt x="116623" y="116417"/>
                          <a:pt x="116628" y="11520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57" name="Google Shape;3457;g2db9380fdaa_0_0"/>
                  <p:cNvSpPr/>
                  <p:nvPr/>
                </p:nvSpPr>
                <p:spPr>
                  <a:xfrm>
                    <a:off x="5441121" y="2947048"/>
                    <a:ext cx="34028" cy="20283"/>
                  </a:xfrm>
                  <a:custGeom>
                    <a:rect b="b" l="l" r="r" t="t"/>
                    <a:pathLst>
                      <a:path extrusionOk="0" h="20283" w="34028">
                        <a:moveTo>
                          <a:pt x="34362" y="9906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4"/>
                        </a:cubicBezTo>
                        <a:lnTo>
                          <a:pt x="17089" y="20264"/>
                        </a:lnTo>
                        <a:cubicBezTo>
                          <a:pt x="7934" y="20264"/>
                          <a:pt x="420" y="15819"/>
                          <a:pt x="334" y="10338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6"/>
                          <a:pt x="12954" y="-24"/>
                          <a:pt x="17218" y="24"/>
                        </a:cubicBezTo>
                        <a:lnTo>
                          <a:pt x="17564" y="-19"/>
                        </a:lnTo>
                        <a:cubicBezTo>
                          <a:pt x="26762" y="-19"/>
                          <a:pt x="34276" y="4426"/>
                          <a:pt x="34362" y="9906"/>
                        </a:cubicBezTo>
                        <a:close/>
                        <a:moveTo>
                          <a:pt x="27841" y="14223"/>
                        </a:moveTo>
                        <a:cubicBezTo>
                          <a:pt x="28835" y="13618"/>
                          <a:pt x="31080" y="11978"/>
                          <a:pt x="31080" y="9950"/>
                        </a:cubicBezTo>
                        <a:cubicBezTo>
                          <a:pt x="31037" y="6800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5"/>
                          <a:pt x="9983" y="4185"/>
                          <a:pt x="6811" y="6023"/>
                        </a:cubicBezTo>
                        <a:cubicBezTo>
                          <a:pt x="5861" y="6628"/>
                          <a:pt x="3573" y="8310"/>
                          <a:pt x="3615" y="10295"/>
                        </a:cubicBezTo>
                        <a:cubicBezTo>
                          <a:pt x="3658" y="13446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6"/>
                          <a:pt x="24684" y="16062"/>
                          <a:pt x="27841" y="1422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458" name="Google Shape;3458;g2db9380fdaa_0_0"/>
                <p:cNvGrpSpPr/>
                <p:nvPr/>
              </p:nvGrpSpPr>
              <p:grpSpPr>
                <a:xfrm>
                  <a:off x="3216327" y="1430515"/>
                  <a:ext cx="320728" cy="239680"/>
                  <a:chOff x="4998402" y="3162440"/>
                  <a:chExt cx="320728" cy="239680"/>
                </a:xfrm>
              </p:grpSpPr>
              <p:sp>
                <p:nvSpPr>
                  <p:cNvPr id="3459" name="Google Shape;3459;g2db9380fdaa_0_0"/>
                  <p:cNvSpPr/>
                  <p:nvPr/>
                </p:nvSpPr>
                <p:spPr>
                  <a:xfrm>
                    <a:off x="4998402" y="3361125"/>
                    <a:ext cx="320728" cy="40995"/>
                  </a:xfrm>
                  <a:custGeom>
                    <a:rect b="b" l="l" r="r" t="t"/>
                    <a:pathLst>
                      <a:path extrusionOk="0" h="40995" w="320728">
                        <a:moveTo>
                          <a:pt x="0" y="0"/>
                        </a:moveTo>
                        <a:lnTo>
                          <a:pt x="320729" y="0"/>
                        </a:lnTo>
                        <a:lnTo>
                          <a:pt x="320729" y="40996"/>
                        </a:lnTo>
                        <a:lnTo>
                          <a:pt x="0" y="40996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60" name="Google Shape;3460;g2db9380fdaa_0_0"/>
                  <p:cNvSpPr/>
                  <p:nvPr/>
                </p:nvSpPr>
                <p:spPr>
                  <a:xfrm>
                    <a:off x="5114135" y="3239171"/>
                    <a:ext cx="87275" cy="99642"/>
                  </a:xfrm>
                  <a:custGeom>
                    <a:rect b="b" l="l" r="r" t="t"/>
                    <a:pathLst>
                      <a:path extrusionOk="0" h="99642" w="87275">
                        <a:moveTo>
                          <a:pt x="87609" y="3736"/>
                        </a:moveTo>
                        <a:lnTo>
                          <a:pt x="72625" y="66007"/>
                        </a:lnTo>
                        <a:lnTo>
                          <a:pt x="72970" y="66568"/>
                        </a:lnTo>
                        <a:cubicBezTo>
                          <a:pt x="74551" y="69420"/>
                          <a:pt x="75369" y="72630"/>
                          <a:pt x="75344" y="75890"/>
                        </a:cubicBezTo>
                        <a:lnTo>
                          <a:pt x="75344" y="99624"/>
                        </a:lnTo>
                        <a:lnTo>
                          <a:pt x="9100" y="99624"/>
                        </a:lnTo>
                        <a:lnTo>
                          <a:pt x="9100" y="75889"/>
                        </a:lnTo>
                        <a:cubicBezTo>
                          <a:pt x="9000" y="71113"/>
                          <a:pt x="10820" y="66497"/>
                          <a:pt x="14153" y="63072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7"/>
                        </a:lnTo>
                        <a:lnTo>
                          <a:pt x="62347" y="59707"/>
                        </a:lnTo>
                        <a:cubicBezTo>
                          <a:pt x="63414" y="59720"/>
                          <a:pt x="64475" y="59879"/>
                          <a:pt x="65499" y="60181"/>
                        </a:cubicBezTo>
                        <a:lnTo>
                          <a:pt x="67140" y="60698"/>
                        </a:lnTo>
                        <a:lnTo>
                          <a:pt x="81433" y="1233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61" name="Google Shape;3461;g2db9380fdaa_0_0"/>
                  <p:cNvSpPr/>
                  <p:nvPr/>
                </p:nvSpPr>
                <p:spPr>
                  <a:xfrm>
                    <a:off x="5130071" y="3162440"/>
                    <a:ext cx="55750" cy="53957"/>
                  </a:xfrm>
                  <a:custGeom>
                    <a:rect b="b" l="l" r="r" t="t"/>
                    <a:pathLst>
                      <a:path extrusionOk="0" h="53957" w="55750">
                        <a:moveTo>
                          <a:pt x="56041" y="37616"/>
                        </a:moveTo>
                        <a:cubicBezTo>
                          <a:pt x="56033" y="37947"/>
                          <a:pt x="56048" y="38279"/>
                          <a:pt x="56084" y="38608"/>
                        </a:cubicBezTo>
                        <a:cubicBezTo>
                          <a:pt x="52542" y="43485"/>
                          <a:pt x="48275" y="47793"/>
                          <a:pt x="43431" y="51382"/>
                        </a:cubicBezTo>
                        <a:cubicBezTo>
                          <a:pt x="37972" y="53175"/>
                          <a:pt x="32247" y="54021"/>
                          <a:pt x="26503" y="53884"/>
                        </a:cubicBezTo>
                        <a:cubicBezTo>
                          <a:pt x="21556" y="54168"/>
                          <a:pt x="16610" y="53327"/>
                          <a:pt x="12036" y="51424"/>
                        </a:cubicBezTo>
                        <a:cubicBezTo>
                          <a:pt x="8965" y="49027"/>
                          <a:pt x="6309" y="46140"/>
                          <a:pt x="4176" y="42880"/>
                        </a:cubicBezTo>
                        <a:lnTo>
                          <a:pt x="4176" y="42319"/>
                        </a:lnTo>
                        <a:lnTo>
                          <a:pt x="3745" y="42319"/>
                        </a:lnTo>
                        <a:cubicBezTo>
                          <a:pt x="2881" y="41197"/>
                          <a:pt x="2103" y="40075"/>
                          <a:pt x="1456" y="39126"/>
                        </a:cubicBezTo>
                        <a:lnTo>
                          <a:pt x="1413" y="39083"/>
                        </a:lnTo>
                        <a:cubicBezTo>
                          <a:pt x="1024" y="38522"/>
                          <a:pt x="679" y="37961"/>
                          <a:pt x="334" y="37529"/>
                        </a:cubicBezTo>
                        <a:lnTo>
                          <a:pt x="1586" y="34853"/>
                        </a:lnTo>
                        <a:lnTo>
                          <a:pt x="1715" y="34552"/>
                        </a:lnTo>
                        <a:lnTo>
                          <a:pt x="1758" y="34120"/>
                        </a:lnTo>
                        <a:cubicBezTo>
                          <a:pt x="1822" y="33909"/>
                          <a:pt x="1865" y="33692"/>
                          <a:pt x="1887" y="33473"/>
                        </a:cubicBezTo>
                        <a:lnTo>
                          <a:pt x="1887" y="29934"/>
                        </a:lnTo>
                        <a:cubicBezTo>
                          <a:pt x="173" y="15205"/>
                          <a:pt x="10732" y="1876"/>
                          <a:pt x="25472" y="163"/>
                        </a:cubicBezTo>
                        <a:cubicBezTo>
                          <a:pt x="40211" y="-1550"/>
                          <a:pt x="53549" y="9002"/>
                          <a:pt x="55263" y="23731"/>
                        </a:cubicBezTo>
                        <a:cubicBezTo>
                          <a:pt x="55503" y="25792"/>
                          <a:pt x="55503" y="27873"/>
                          <a:pt x="55263" y="29934"/>
                        </a:cubicBezTo>
                        <a:lnTo>
                          <a:pt x="55263" y="35069"/>
                        </a:lnTo>
                        <a:lnTo>
                          <a:pt x="55393" y="35372"/>
                        </a:lnTo>
                        <a:cubicBezTo>
                          <a:pt x="55387" y="35531"/>
                          <a:pt x="55401" y="35691"/>
                          <a:pt x="55436" y="35846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462" name="Google Shape;3462;g2db9380fdaa_0_0"/>
                <p:cNvGrpSpPr/>
                <p:nvPr/>
              </p:nvGrpSpPr>
              <p:grpSpPr>
                <a:xfrm>
                  <a:off x="3183513" y="1424112"/>
                  <a:ext cx="381012" cy="256077"/>
                  <a:chOff x="4965588" y="3156037"/>
                  <a:chExt cx="381012" cy="256077"/>
                </a:xfrm>
              </p:grpSpPr>
              <p:sp>
                <p:nvSpPr>
                  <p:cNvPr id="3463" name="Google Shape;3463;g2db9380fdaa_0_0"/>
                  <p:cNvSpPr/>
                  <p:nvPr/>
                </p:nvSpPr>
                <p:spPr>
                  <a:xfrm>
                    <a:off x="4965588" y="3156037"/>
                    <a:ext cx="381012" cy="256077"/>
                  </a:xfrm>
                  <a:custGeom>
                    <a:rect b="b" l="l" r="r" t="t"/>
                    <a:pathLst>
                      <a:path extrusionOk="0" h="256077" w="381012">
                        <a:moveTo>
                          <a:pt x="381347" y="182913"/>
                        </a:moveTo>
                        <a:lnTo>
                          <a:pt x="381347" y="201944"/>
                        </a:lnTo>
                        <a:cubicBezTo>
                          <a:pt x="381348" y="203754"/>
                          <a:pt x="379880" y="205222"/>
                          <a:pt x="378069" y="205223"/>
                        </a:cubicBezTo>
                        <a:cubicBezTo>
                          <a:pt x="378068" y="205223"/>
                          <a:pt x="378067" y="205223"/>
                          <a:pt x="378065" y="205223"/>
                        </a:cubicBezTo>
                        <a:lnTo>
                          <a:pt x="363814" y="205223"/>
                        </a:lnTo>
                        <a:lnTo>
                          <a:pt x="363814" y="247816"/>
                        </a:lnTo>
                        <a:cubicBezTo>
                          <a:pt x="364088" y="248336"/>
                          <a:pt x="364236" y="248912"/>
                          <a:pt x="364246" y="249499"/>
                        </a:cubicBezTo>
                        <a:lnTo>
                          <a:pt x="364246" y="252779"/>
                        </a:lnTo>
                        <a:cubicBezTo>
                          <a:pt x="364247" y="254589"/>
                          <a:pt x="362779" y="256058"/>
                          <a:pt x="360967" y="256059"/>
                        </a:cubicBezTo>
                        <a:cubicBezTo>
                          <a:pt x="360966" y="256059"/>
                          <a:pt x="360965" y="256059"/>
                          <a:pt x="360964" y="256059"/>
                        </a:cubicBezTo>
                        <a:lnTo>
                          <a:pt x="28273" y="256059"/>
                        </a:lnTo>
                        <a:cubicBezTo>
                          <a:pt x="26015" y="255182"/>
                          <a:pt x="24228" y="253397"/>
                          <a:pt x="23351" y="251139"/>
                        </a:cubicBezTo>
                        <a:lnTo>
                          <a:pt x="23351" y="205223"/>
                        </a:lnTo>
                        <a:lnTo>
                          <a:pt x="3616" y="205223"/>
                        </a:lnTo>
                        <a:cubicBezTo>
                          <a:pt x="1804" y="205224"/>
                          <a:pt x="335" y="203758"/>
                          <a:pt x="334" y="201948"/>
                        </a:cubicBezTo>
                        <a:cubicBezTo>
                          <a:pt x="334" y="201946"/>
                          <a:pt x="334" y="201945"/>
                          <a:pt x="334" y="201944"/>
                        </a:cubicBezTo>
                        <a:lnTo>
                          <a:pt x="334" y="182913"/>
                        </a:lnTo>
                        <a:cubicBezTo>
                          <a:pt x="333" y="181102"/>
                          <a:pt x="1801" y="179634"/>
                          <a:pt x="3613" y="179633"/>
                        </a:cubicBezTo>
                        <a:cubicBezTo>
                          <a:pt x="3614" y="179633"/>
                          <a:pt x="3615" y="179633"/>
                          <a:pt x="3616" y="179633"/>
                        </a:cubicBezTo>
                        <a:lnTo>
                          <a:pt x="59021" y="179633"/>
                        </a:lnTo>
                        <a:cubicBezTo>
                          <a:pt x="62660" y="174743"/>
                          <a:pt x="67662" y="171036"/>
                          <a:pt x="73401" y="168974"/>
                        </a:cubicBezTo>
                        <a:lnTo>
                          <a:pt x="73401" y="127029"/>
                        </a:lnTo>
                        <a:cubicBezTo>
                          <a:pt x="70728" y="126393"/>
                          <a:pt x="68166" y="125360"/>
                          <a:pt x="65800" y="123965"/>
                        </a:cubicBezTo>
                        <a:lnTo>
                          <a:pt x="52629" y="123965"/>
                        </a:lnTo>
                        <a:cubicBezTo>
                          <a:pt x="47788" y="123965"/>
                          <a:pt x="43863" y="120043"/>
                          <a:pt x="43863" y="115205"/>
                        </a:cubicBezTo>
                        <a:cubicBezTo>
                          <a:pt x="43863" y="110367"/>
                          <a:pt x="47788" y="106444"/>
                          <a:pt x="52629" y="106444"/>
                        </a:cubicBezTo>
                        <a:lnTo>
                          <a:pt x="57294" y="106444"/>
                        </a:lnTo>
                        <a:cubicBezTo>
                          <a:pt x="58491" y="101995"/>
                          <a:pt x="61412" y="98206"/>
                          <a:pt x="65412" y="95915"/>
                        </a:cubicBezTo>
                        <a:cubicBezTo>
                          <a:pt x="70368" y="92943"/>
                          <a:pt x="76041" y="91376"/>
                          <a:pt x="81822" y="91384"/>
                        </a:cubicBezTo>
                        <a:lnTo>
                          <a:pt x="82298" y="91383"/>
                        </a:lnTo>
                        <a:cubicBezTo>
                          <a:pt x="91924" y="90622"/>
                          <a:pt x="101143" y="95413"/>
                          <a:pt x="106048" y="103725"/>
                        </a:cubicBezTo>
                        <a:lnTo>
                          <a:pt x="136925" y="82623"/>
                        </a:lnTo>
                        <a:cubicBezTo>
                          <a:pt x="137189" y="82463"/>
                          <a:pt x="137463" y="82319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3" y="65901"/>
                          <a:pt x="162339" y="58843"/>
                          <a:pt x="162144" y="51682"/>
                        </a:cubicBezTo>
                        <a:cubicBezTo>
                          <a:pt x="160590" y="49439"/>
                          <a:pt x="159381" y="47669"/>
                          <a:pt x="159078" y="47194"/>
                        </a:cubicBezTo>
                        <a:lnTo>
                          <a:pt x="158819" y="46805"/>
                        </a:lnTo>
                        <a:cubicBezTo>
                          <a:pt x="158500" y="46332"/>
                          <a:pt x="158321" y="45779"/>
                          <a:pt x="158302" y="45209"/>
                        </a:cubicBezTo>
                        <a:lnTo>
                          <a:pt x="158215" y="43828"/>
                        </a:lnTo>
                        <a:cubicBezTo>
                          <a:pt x="158173" y="43283"/>
                          <a:pt x="158262" y="42735"/>
                          <a:pt x="158474" y="42231"/>
                        </a:cubicBezTo>
                        <a:lnTo>
                          <a:pt x="159855" y="39341"/>
                        </a:lnTo>
                        <a:lnTo>
                          <a:pt x="159855" y="36493"/>
                        </a:lnTo>
                        <a:cubicBezTo>
                          <a:pt x="158135" y="18129"/>
                          <a:pt x="171637" y="1848"/>
                          <a:pt x="190013" y="129"/>
                        </a:cubicBezTo>
                        <a:cubicBezTo>
                          <a:pt x="208390" y="-1591"/>
                          <a:pt x="224682" y="11902"/>
                          <a:pt x="226402" y="30265"/>
                        </a:cubicBezTo>
                        <a:cubicBezTo>
                          <a:pt x="226596" y="32337"/>
                          <a:pt x="226596" y="34421"/>
                          <a:pt x="226402" y="36493"/>
                        </a:cubicBezTo>
                        <a:lnTo>
                          <a:pt x="226402" y="40851"/>
                        </a:lnTo>
                        <a:lnTo>
                          <a:pt x="226964" y="42663"/>
                        </a:lnTo>
                        <a:cubicBezTo>
                          <a:pt x="227084" y="42995"/>
                          <a:pt x="227142" y="43346"/>
                          <a:pt x="227136" y="43699"/>
                        </a:cubicBezTo>
                        <a:cubicBezTo>
                          <a:pt x="227122" y="44059"/>
                          <a:pt x="227136" y="44420"/>
                          <a:pt x="227180" y="44778"/>
                        </a:cubicBezTo>
                        <a:lnTo>
                          <a:pt x="227309" y="45511"/>
                        </a:lnTo>
                        <a:cubicBezTo>
                          <a:pt x="227469" y="46413"/>
                          <a:pt x="227233" y="47340"/>
                          <a:pt x="226662" y="48057"/>
                        </a:cubicBezTo>
                        <a:lnTo>
                          <a:pt x="226230" y="48662"/>
                        </a:lnTo>
                        <a:cubicBezTo>
                          <a:pt x="225927" y="49050"/>
                          <a:pt x="224804" y="50474"/>
                          <a:pt x="223293" y="52287"/>
                        </a:cubicBezTo>
                        <a:cubicBezTo>
                          <a:pt x="223047" y="59320"/>
                          <a:pt x="221480" y="66244"/>
                          <a:pt x="218673" y="72698"/>
                        </a:cubicBezTo>
                        <a:lnTo>
                          <a:pt x="222602" y="74424"/>
                        </a:lnTo>
                        <a:lnTo>
                          <a:pt x="244410" y="83271"/>
                        </a:lnTo>
                        <a:lnTo>
                          <a:pt x="254386" y="87112"/>
                        </a:lnTo>
                        <a:cubicBezTo>
                          <a:pt x="255044" y="87381"/>
                          <a:pt x="255603" y="87849"/>
                          <a:pt x="255984" y="88450"/>
                        </a:cubicBezTo>
                        <a:lnTo>
                          <a:pt x="256976" y="90089"/>
                        </a:lnTo>
                        <a:lnTo>
                          <a:pt x="301154" y="133934"/>
                        </a:lnTo>
                        <a:cubicBezTo>
                          <a:pt x="305235" y="132242"/>
                          <a:pt x="309604" y="131348"/>
                          <a:pt x="314023" y="131301"/>
                        </a:cubicBezTo>
                        <a:lnTo>
                          <a:pt x="314498" y="131301"/>
                        </a:lnTo>
                        <a:cubicBezTo>
                          <a:pt x="328058" y="131301"/>
                          <a:pt x="338811" y="138853"/>
                          <a:pt x="339458" y="148563"/>
                        </a:cubicBezTo>
                        <a:lnTo>
                          <a:pt x="345158" y="148563"/>
                        </a:lnTo>
                        <a:cubicBezTo>
                          <a:pt x="350000" y="148563"/>
                          <a:pt x="353925" y="152485"/>
                          <a:pt x="353925" y="157323"/>
                        </a:cubicBezTo>
                        <a:cubicBezTo>
                          <a:pt x="353925" y="162161"/>
                          <a:pt x="350000" y="166083"/>
                          <a:pt x="345158" y="166083"/>
                        </a:cubicBezTo>
                        <a:lnTo>
                          <a:pt x="325251" y="166083"/>
                        </a:lnTo>
                        <a:cubicBezTo>
                          <a:pt x="324991" y="166169"/>
                          <a:pt x="324690" y="166298"/>
                          <a:pt x="324387" y="166385"/>
                        </a:cubicBezTo>
                        <a:lnTo>
                          <a:pt x="324387" y="170442"/>
                        </a:lnTo>
                        <a:cubicBezTo>
                          <a:pt x="329547" y="172270"/>
                          <a:pt x="334124" y="175443"/>
                          <a:pt x="337645" y="179633"/>
                        </a:cubicBezTo>
                        <a:lnTo>
                          <a:pt x="378065" y="179633"/>
                        </a:lnTo>
                        <a:cubicBezTo>
                          <a:pt x="379877" y="179632"/>
                          <a:pt x="381346" y="181100"/>
                          <a:pt x="381346" y="182911"/>
                        </a:cubicBezTo>
                        <a:cubicBezTo>
                          <a:pt x="381346" y="182911"/>
                          <a:pt x="381346" y="182912"/>
                          <a:pt x="381346" y="182913"/>
                        </a:cubicBezTo>
                        <a:close/>
                        <a:moveTo>
                          <a:pt x="374740" y="198664"/>
                        </a:moveTo>
                        <a:lnTo>
                          <a:pt x="374740" y="193831"/>
                        </a:lnTo>
                        <a:lnTo>
                          <a:pt x="6897" y="193831"/>
                        </a:lnTo>
                        <a:lnTo>
                          <a:pt x="6897" y="198664"/>
                        </a:lnTo>
                        <a:lnTo>
                          <a:pt x="374740" y="198664"/>
                        </a:lnTo>
                        <a:close/>
                        <a:moveTo>
                          <a:pt x="374740" y="190551"/>
                        </a:moveTo>
                        <a:lnTo>
                          <a:pt x="374740" y="186193"/>
                        </a:lnTo>
                        <a:lnTo>
                          <a:pt x="6897" y="186193"/>
                        </a:lnTo>
                        <a:lnTo>
                          <a:pt x="6897" y="190551"/>
                        </a:lnTo>
                        <a:close/>
                        <a:moveTo>
                          <a:pt x="353925" y="246220"/>
                        </a:moveTo>
                        <a:lnTo>
                          <a:pt x="353925" y="205223"/>
                        </a:lnTo>
                        <a:lnTo>
                          <a:pt x="33196" y="205223"/>
                        </a:lnTo>
                        <a:lnTo>
                          <a:pt x="33196" y="246220"/>
                        </a:lnTo>
                        <a:close/>
                        <a:moveTo>
                          <a:pt x="347361" y="157323"/>
                        </a:moveTo>
                        <a:cubicBezTo>
                          <a:pt x="347356" y="156109"/>
                          <a:pt x="346373" y="155127"/>
                          <a:pt x="345158" y="155122"/>
                        </a:cubicBezTo>
                        <a:lnTo>
                          <a:pt x="331124" y="155122"/>
                        </a:lnTo>
                        <a:lnTo>
                          <a:pt x="332161" y="152835"/>
                        </a:lnTo>
                        <a:cubicBezTo>
                          <a:pt x="332452" y="152144"/>
                          <a:pt x="332655" y="151419"/>
                          <a:pt x="332764" y="150678"/>
                        </a:cubicBezTo>
                        <a:cubicBezTo>
                          <a:pt x="332808" y="150418"/>
                          <a:pt x="332851" y="150159"/>
                          <a:pt x="332895" y="149857"/>
                        </a:cubicBezTo>
                        <a:lnTo>
                          <a:pt x="332895" y="149382"/>
                        </a:lnTo>
                        <a:cubicBezTo>
                          <a:pt x="332808" y="143039"/>
                          <a:pt x="324560" y="137861"/>
                          <a:pt x="314498" y="137861"/>
                        </a:cubicBezTo>
                        <a:lnTo>
                          <a:pt x="314066" y="137861"/>
                        </a:lnTo>
                        <a:cubicBezTo>
                          <a:pt x="312900" y="137904"/>
                          <a:pt x="311778" y="137989"/>
                          <a:pt x="310655" y="138120"/>
                        </a:cubicBezTo>
                        <a:lnTo>
                          <a:pt x="309359" y="138378"/>
                        </a:lnTo>
                        <a:cubicBezTo>
                          <a:pt x="308704" y="138466"/>
                          <a:pt x="308055" y="138596"/>
                          <a:pt x="307416" y="138766"/>
                        </a:cubicBezTo>
                        <a:cubicBezTo>
                          <a:pt x="306941" y="138896"/>
                          <a:pt x="306466" y="139026"/>
                          <a:pt x="305991" y="139198"/>
                        </a:cubicBezTo>
                        <a:cubicBezTo>
                          <a:pt x="305429" y="139371"/>
                          <a:pt x="304868" y="139543"/>
                          <a:pt x="304350" y="139759"/>
                        </a:cubicBezTo>
                        <a:cubicBezTo>
                          <a:pt x="303918" y="139932"/>
                          <a:pt x="303529" y="140147"/>
                          <a:pt x="303097" y="140320"/>
                        </a:cubicBezTo>
                        <a:cubicBezTo>
                          <a:pt x="302418" y="140631"/>
                          <a:pt x="301755" y="140977"/>
                          <a:pt x="301111" y="141356"/>
                        </a:cubicBezTo>
                        <a:lnTo>
                          <a:pt x="300031" y="142090"/>
                        </a:lnTo>
                        <a:lnTo>
                          <a:pt x="252787" y="95138"/>
                        </a:lnTo>
                        <a:lnTo>
                          <a:pt x="252529" y="95225"/>
                        </a:lnTo>
                        <a:lnTo>
                          <a:pt x="251665" y="93930"/>
                        </a:lnTo>
                        <a:lnTo>
                          <a:pt x="251622" y="93887"/>
                        </a:lnTo>
                        <a:lnTo>
                          <a:pt x="251536" y="93714"/>
                        </a:lnTo>
                        <a:lnTo>
                          <a:pt x="250974" y="92850"/>
                        </a:lnTo>
                        <a:lnTo>
                          <a:pt x="242424" y="89572"/>
                        </a:lnTo>
                        <a:lnTo>
                          <a:pt x="241992" y="89399"/>
                        </a:lnTo>
                        <a:lnTo>
                          <a:pt x="239271" y="88319"/>
                        </a:lnTo>
                        <a:lnTo>
                          <a:pt x="224718" y="148821"/>
                        </a:lnTo>
                        <a:cubicBezTo>
                          <a:pt x="226380" y="152020"/>
                          <a:pt x="227240" y="155574"/>
                          <a:pt x="227223" y="159179"/>
                        </a:cubicBezTo>
                        <a:lnTo>
                          <a:pt x="227223" y="182913"/>
                        </a:lnTo>
                        <a:lnTo>
                          <a:pt x="239746" y="182913"/>
                        </a:lnTo>
                        <a:lnTo>
                          <a:pt x="243935" y="138249"/>
                        </a:lnTo>
                        <a:lnTo>
                          <a:pt x="296965" y="178209"/>
                        </a:lnTo>
                        <a:cubicBezTo>
                          <a:pt x="299432" y="176179"/>
                          <a:pt x="302239" y="174601"/>
                          <a:pt x="305257" y="173548"/>
                        </a:cubicBezTo>
                        <a:cubicBezTo>
                          <a:pt x="305947" y="173290"/>
                          <a:pt x="306681" y="173074"/>
                          <a:pt x="307416" y="172858"/>
                        </a:cubicBezTo>
                        <a:lnTo>
                          <a:pt x="307416" y="164012"/>
                        </a:lnTo>
                        <a:cubicBezTo>
                          <a:pt x="306034" y="163712"/>
                          <a:pt x="304677" y="163308"/>
                          <a:pt x="303357" y="162803"/>
                        </a:cubicBezTo>
                        <a:lnTo>
                          <a:pt x="283362" y="162803"/>
                        </a:lnTo>
                        <a:cubicBezTo>
                          <a:pt x="280333" y="162803"/>
                          <a:pt x="277878" y="160349"/>
                          <a:pt x="277878" y="157323"/>
                        </a:cubicBezTo>
                        <a:cubicBezTo>
                          <a:pt x="277878" y="154295"/>
                          <a:pt x="280333" y="151842"/>
                          <a:pt x="283362" y="151842"/>
                        </a:cubicBezTo>
                        <a:lnTo>
                          <a:pt x="297700" y="152101"/>
                        </a:lnTo>
                        <a:cubicBezTo>
                          <a:pt x="297428" y="151383"/>
                          <a:pt x="297281" y="150624"/>
                          <a:pt x="297268" y="149857"/>
                        </a:cubicBezTo>
                        <a:lnTo>
                          <a:pt x="297268" y="149771"/>
                        </a:lnTo>
                        <a:cubicBezTo>
                          <a:pt x="297570" y="146801"/>
                          <a:pt x="299336" y="144179"/>
                          <a:pt x="301974" y="142780"/>
                        </a:cubicBezTo>
                        <a:cubicBezTo>
                          <a:pt x="305648" y="140611"/>
                          <a:pt x="309842" y="139478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11" y="143945"/>
                          <a:pt x="331253" y="149425"/>
                        </a:cubicBezTo>
                        <a:cubicBezTo>
                          <a:pt x="330980" y="152427"/>
                          <a:pt x="329210" y="155089"/>
                          <a:pt x="326546" y="156503"/>
                        </a:cubicBezTo>
                        <a:cubicBezTo>
                          <a:pt x="322870" y="158662"/>
                          <a:pt x="318675" y="159781"/>
                          <a:pt x="314412" y="159739"/>
                        </a:cubicBezTo>
                        <a:lnTo>
                          <a:pt x="314023" y="159783"/>
                        </a:lnTo>
                        <a:cubicBezTo>
                          <a:pt x="309051" y="159967"/>
                          <a:pt x="304169" y="158427"/>
                          <a:pt x="300203" y="155424"/>
                        </a:cubicBezTo>
                        <a:lnTo>
                          <a:pt x="283319" y="155122"/>
                        </a:lnTo>
                        <a:cubicBezTo>
                          <a:pt x="282103" y="155145"/>
                          <a:pt x="281136" y="156150"/>
                          <a:pt x="281159" y="157365"/>
                        </a:cubicBezTo>
                        <a:cubicBezTo>
                          <a:pt x="281182" y="158564"/>
                          <a:pt x="282162" y="159524"/>
                          <a:pt x="283362" y="159524"/>
                        </a:cubicBezTo>
                        <a:lnTo>
                          <a:pt x="304263" y="159653"/>
                        </a:lnTo>
                        <a:cubicBezTo>
                          <a:pt x="305895" y="160286"/>
                          <a:pt x="307589" y="160749"/>
                          <a:pt x="309316" y="161034"/>
                        </a:cubicBezTo>
                        <a:lnTo>
                          <a:pt x="310697" y="161250"/>
                        </a:lnTo>
                        <a:lnTo>
                          <a:pt x="310697" y="175534"/>
                        </a:lnTo>
                        <a:lnTo>
                          <a:pt x="309402" y="175793"/>
                        </a:lnTo>
                        <a:cubicBezTo>
                          <a:pt x="308358" y="175994"/>
                          <a:pt x="307332" y="176282"/>
                          <a:pt x="306336" y="176655"/>
                        </a:cubicBezTo>
                        <a:cubicBezTo>
                          <a:pt x="302690" y="177929"/>
                          <a:pt x="299413" y="180078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5"/>
                        </a:lnTo>
                        <a:cubicBezTo>
                          <a:pt x="330822" y="181920"/>
                          <a:pt x="330303" y="181532"/>
                          <a:pt x="329785" y="181101"/>
                        </a:cubicBezTo>
                        <a:cubicBezTo>
                          <a:pt x="329388" y="180719"/>
                          <a:pt x="328970" y="180358"/>
                          <a:pt x="328533" y="180021"/>
                        </a:cubicBezTo>
                        <a:cubicBezTo>
                          <a:pt x="327972" y="179633"/>
                          <a:pt x="327367" y="179288"/>
                          <a:pt x="326806" y="178899"/>
                        </a:cubicBezTo>
                        <a:cubicBezTo>
                          <a:pt x="326374" y="178641"/>
                          <a:pt x="325941" y="178339"/>
                          <a:pt x="325510" y="178080"/>
                        </a:cubicBezTo>
                        <a:cubicBezTo>
                          <a:pt x="324540" y="177596"/>
                          <a:pt x="323545" y="177164"/>
                          <a:pt x="322530" y="176785"/>
                        </a:cubicBezTo>
                        <a:lnTo>
                          <a:pt x="322185" y="176656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3"/>
                        </a:cubicBezTo>
                        <a:lnTo>
                          <a:pt x="317823" y="175534"/>
                        </a:lnTo>
                        <a:lnTo>
                          <a:pt x="317823" y="161163"/>
                        </a:lnTo>
                        <a:lnTo>
                          <a:pt x="319162" y="160905"/>
                        </a:lnTo>
                        <a:cubicBezTo>
                          <a:pt x="319723" y="160776"/>
                          <a:pt x="320285" y="160645"/>
                          <a:pt x="320802" y="160516"/>
                        </a:cubicBezTo>
                        <a:cubicBezTo>
                          <a:pt x="321607" y="160332"/>
                          <a:pt x="322400" y="160101"/>
                          <a:pt x="323178" y="159825"/>
                        </a:cubicBezTo>
                        <a:cubicBezTo>
                          <a:pt x="323400" y="159773"/>
                          <a:pt x="323616" y="159702"/>
                          <a:pt x="323825" y="159610"/>
                        </a:cubicBezTo>
                        <a:lnTo>
                          <a:pt x="324387" y="159523"/>
                        </a:lnTo>
                        <a:lnTo>
                          <a:pt x="345158" y="159523"/>
                        </a:lnTo>
                        <a:cubicBezTo>
                          <a:pt x="346372" y="159518"/>
                          <a:pt x="347356" y="158536"/>
                          <a:pt x="347361" y="157323"/>
                        </a:cubicBezTo>
                        <a:close/>
                        <a:moveTo>
                          <a:pt x="324775" y="153741"/>
                        </a:moveTo>
                        <a:cubicBezTo>
                          <a:pt x="325769" y="153137"/>
                          <a:pt x="328014" y="151497"/>
                          <a:pt x="327972" y="149469"/>
                        </a:cubicBezTo>
                        <a:cubicBezTo>
                          <a:pt x="327928" y="146318"/>
                          <a:pt x="322185" y="142780"/>
                          <a:pt x="314498" y="142780"/>
                        </a:cubicBezTo>
                        <a:lnTo>
                          <a:pt x="314152" y="142780"/>
                        </a:lnTo>
                        <a:cubicBezTo>
                          <a:pt x="310499" y="142761"/>
                          <a:pt x="306907" y="143714"/>
                          <a:pt x="303745" y="145542"/>
                        </a:cubicBezTo>
                        <a:cubicBezTo>
                          <a:pt x="302795" y="146146"/>
                          <a:pt x="300507" y="147786"/>
                          <a:pt x="300550" y="149814"/>
                        </a:cubicBezTo>
                        <a:cubicBezTo>
                          <a:pt x="300592" y="152965"/>
                          <a:pt x="306336" y="156459"/>
                          <a:pt x="314023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8" y="182055"/>
                          <a:pt x="293810" y="181233"/>
                          <a:pt x="294547" y="180453"/>
                        </a:cubicBezTo>
                        <a:lnTo>
                          <a:pt x="246656" y="144419"/>
                        </a:lnTo>
                        <a:lnTo>
                          <a:pt x="243029" y="182913"/>
                        </a:lnTo>
                        <a:close/>
                        <a:moveTo>
                          <a:pt x="221220" y="149296"/>
                        </a:moveTo>
                        <a:lnTo>
                          <a:pt x="236205" y="87025"/>
                        </a:lnTo>
                        <a:lnTo>
                          <a:pt x="230030" y="84522"/>
                        </a:lnTo>
                        <a:lnTo>
                          <a:pt x="215736" y="143989"/>
                        </a:lnTo>
                        <a:lnTo>
                          <a:pt x="214095" y="143470"/>
                        </a:lnTo>
                        <a:cubicBezTo>
                          <a:pt x="213071" y="143168"/>
                          <a:pt x="212010" y="143009"/>
                          <a:pt x="210942" y="142996"/>
                        </a:cubicBezTo>
                        <a:lnTo>
                          <a:pt x="169529" y="142996"/>
                        </a:lnTo>
                        <a:lnTo>
                          <a:pt x="155192" y="83271"/>
                        </a:lnTo>
                        <a:lnTo>
                          <a:pt x="148930" y="85386"/>
                        </a:lnTo>
                        <a:lnTo>
                          <a:pt x="163440" y="145715"/>
                        </a:lnTo>
                        <a:lnTo>
                          <a:pt x="162749" y="146361"/>
                        </a:lnTo>
                        <a:cubicBezTo>
                          <a:pt x="159416" y="149786"/>
                          <a:pt x="157596" y="154403"/>
                          <a:pt x="157697" y="159178"/>
                        </a:cubicBezTo>
                        <a:lnTo>
                          <a:pt x="157697" y="182913"/>
                        </a:lnTo>
                        <a:lnTo>
                          <a:pt x="223941" y="182913"/>
                        </a:lnTo>
                        <a:lnTo>
                          <a:pt x="223941" y="159179"/>
                        </a:lnTo>
                        <a:cubicBezTo>
                          <a:pt x="223965" y="155919"/>
                          <a:pt x="223147" y="152708"/>
                          <a:pt x="221565" y="149857"/>
                        </a:cubicBezTo>
                        <a:close/>
                        <a:moveTo>
                          <a:pt x="213360" y="139932"/>
                        </a:moveTo>
                        <a:lnTo>
                          <a:pt x="226920" y="83487"/>
                        </a:lnTo>
                        <a:lnTo>
                          <a:pt x="219968" y="80423"/>
                        </a:lnTo>
                        <a:lnTo>
                          <a:pt x="216470" y="78998"/>
                        </a:lnTo>
                        <a:lnTo>
                          <a:pt x="199066" y="99324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9"/>
                        </a:lnTo>
                        <a:lnTo>
                          <a:pt x="158302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5"/>
                          <a:pt x="213360" y="139932"/>
                        </a:cubicBezTo>
                        <a:close/>
                        <a:moveTo>
                          <a:pt x="220615" y="45166"/>
                        </a:moveTo>
                        <a:cubicBezTo>
                          <a:pt x="220580" y="44836"/>
                          <a:pt x="220566" y="44505"/>
                          <a:pt x="220573" y="44173"/>
                        </a:cubicBezTo>
                        <a:lnTo>
                          <a:pt x="219968" y="42404"/>
                        </a:lnTo>
                        <a:cubicBezTo>
                          <a:pt x="219932" y="42248"/>
                          <a:pt x="219918" y="42089"/>
                          <a:pt x="219925" y="41930"/>
                        </a:cubicBezTo>
                        <a:lnTo>
                          <a:pt x="219796" y="41628"/>
                        </a:lnTo>
                        <a:lnTo>
                          <a:pt x="219796" y="36493"/>
                        </a:lnTo>
                        <a:cubicBezTo>
                          <a:pt x="221510" y="21763"/>
                          <a:pt x="210951" y="8435"/>
                          <a:pt x="196212" y="6722"/>
                        </a:cubicBezTo>
                        <a:cubicBezTo>
                          <a:pt x="181472" y="5009"/>
                          <a:pt x="168134" y="15560"/>
                          <a:pt x="166420" y="30289"/>
                        </a:cubicBezTo>
                        <a:cubicBezTo>
                          <a:pt x="166180" y="32350"/>
                          <a:pt x="166180" y="34432"/>
                          <a:pt x="166420" y="36493"/>
                        </a:cubicBezTo>
                        <a:lnTo>
                          <a:pt x="166420" y="40031"/>
                        </a:lnTo>
                        <a:cubicBezTo>
                          <a:pt x="166397" y="40250"/>
                          <a:pt x="166354" y="40467"/>
                          <a:pt x="166291" y="40679"/>
                        </a:cubicBezTo>
                        <a:lnTo>
                          <a:pt x="166247" y="41109"/>
                        </a:lnTo>
                        <a:lnTo>
                          <a:pt x="166117" y="41412"/>
                        </a:lnTo>
                        <a:lnTo>
                          <a:pt x="164865" y="44087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6" y="46633"/>
                          <a:pt x="167413" y="47755"/>
                          <a:pt x="168276" y="48877"/>
                        </a:cubicBezTo>
                        <a:lnTo>
                          <a:pt x="168709" y="48877"/>
                        </a:lnTo>
                        <a:lnTo>
                          <a:pt x="168709" y="49439"/>
                        </a:lnTo>
                        <a:cubicBezTo>
                          <a:pt x="170842" y="52698"/>
                          <a:pt x="173497" y="55585"/>
                          <a:pt x="176568" y="57983"/>
                        </a:cubicBezTo>
                        <a:cubicBezTo>
                          <a:pt x="181142" y="59886"/>
                          <a:pt x="186089" y="60726"/>
                          <a:pt x="191035" y="60443"/>
                        </a:cubicBezTo>
                        <a:cubicBezTo>
                          <a:pt x="196779" y="60579"/>
                          <a:pt x="202504" y="59732"/>
                          <a:pt x="207963" y="57939"/>
                        </a:cubicBezTo>
                        <a:cubicBezTo>
                          <a:pt x="212806" y="54350"/>
                          <a:pt x="217073" y="50042"/>
                          <a:pt x="220615" y="45166"/>
                        </a:cubicBezTo>
                        <a:close/>
                        <a:moveTo>
                          <a:pt x="198851" y="94534"/>
                        </a:moveTo>
                        <a:lnTo>
                          <a:pt x="213231" y="77704"/>
                        </a:lnTo>
                        <a:lnTo>
                          <a:pt x="212886" y="77531"/>
                        </a:lnTo>
                        <a:lnTo>
                          <a:pt x="212842" y="77531"/>
                        </a:lnTo>
                        <a:lnTo>
                          <a:pt x="212368" y="77359"/>
                        </a:lnTo>
                        <a:cubicBezTo>
                          <a:pt x="208439" y="84154"/>
                          <a:pt x="201482" y="88649"/>
                          <a:pt x="193669" y="89441"/>
                        </a:cubicBezTo>
                        <a:close/>
                        <a:moveTo>
                          <a:pt x="211245" y="72914"/>
                        </a:moveTo>
                        <a:cubicBezTo>
                          <a:pt x="214176" y="67375"/>
                          <a:pt x="215939" y="61294"/>
                          <a:pt x="216427" y="55048"/>
                        </a:cubicBezTo>
                        <a:cubicBezTo>
                          <a:pt x="214401" y="57422"/>
                          <a:pt x="211975" y="59423"/>
                          <a:pt x="209258" y="60960"/>
                        </a:cubicBezTo>
                        <a:cubicBezTo>
                          <a:pt x="203394" y="62947"/>
                          <a:pt x="197225" y="63882"/>
                          <a:pt x="191035" y="63722"/>
                        </a:cubicBezTo>
                        <a:cubicBezTo>
                          <a:pt x="185536" y="63951"/>
                          <a:pt x="180054" y="62979"/>
                          <a:pt x="174970" y="60874"/>
                        </a:cubicBezTo>
                        <a:cubicBezTo>
                          <a:pt x="172695" y="59319"/>
                          <a:pt x="170683" y="57410"/>
                          <a:pt x="169010" y="55221"/>
                        </a:cubicBezTo>
                        <a:cubicBezTo>
                          <a:pt x="169551" y="61375"/>
                          <a:pt x="171313" y="67361"/>
                          <a:pt x="174193" y="72828"/>
                        </a:cubicBezTo>
                        <a:cubicBezTo>
                          <a:pt x="174279" y="72957"/>
                          <a:pt x="174236" y="73043"/>
                          <a:pt x="174279" y="73173"/>
                        </a:cubicBezTo>
                        <a:cubicBezTo>
                          <a:pt x="177884" y="83354"/>
                          <a:pt x="189065" y="88687"/>
                          <a:pt x="199253" y="85085"/>
                        </a:cubicBezTo>
                        <a:cubicBezTo>
                          <a:pt x="204807" y="83121"/>
                          <a:pt x="209180" y="78762"/>
                          <a:pt x="211158" y="73216"/>
                        </a:cubicBezTo>
                        <a:cubicBezTo>
                          <a:pt x="211202" y="73129"/>
                          <a:pt x="211158" y="73000"/>
                          <a:pt x="211245" y="72914"/>
                        </a:cubicBezTo>
                        <a:close/>
                        <a:moveTo>
                          <a:pt x="185119" y="95310"/>
                        </a:moveTo>
                        <a:lnTo>
                          <a:pt x="191812" y="89441"/>
                        </a:lnTo>
                        <a:cubicBezTo>
                          <a:pt x="183964" y="88651"/>
                          <a:pt x="176982" y="84117"/>
                          <a:pt x="173070" y="77272"/>
                        </a:cubicBezTo>
                        <a:lnTo>
                          <a:pt x="171688" y="77747"/>
                        </a:lnTo>
                        <a:close/>
                        <a:moveTo>
                          <a:pt x="159813" y="144679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4"/>
                        </a:lnTo>
                        <a:lnTo>
                          <a:pt x="114426" y="109724"/>
                        </a:lnTo>
                        <a:cubicBezTo>
                          <a:pt x="117455" y="109724"/>
                          <a:pt x="119910" y="112178"/>
                          <a:pt x="119910" y="115205"/>
                        </a:cubicBezTo>
                        <a:cubicBezTo>
                          <a:pt x="119910" y="118231"/>
                          <a:pt x="117455" y="120685"/>
                          <a:pt x="114426" y="120685"/>
                        </a:cubicBezTo>
                        <a:lnTo>
                          <a:pt x="96979" y="120772"/>
                        </a:lnTo>
                        <a:cubicBezTo>
                          <a:pt x="94924" y="122020"/>
                          <a:pt x="92698" y="122965"/>
                          <a:pt x="90372" y="123577"/>
                        </a:cubicBezTo>
                        <a:lnTo>
                          <a:pt x="90372" y="144074"/>
                        </a:lnTo>
                        <a:cubicBezTo>
                          <a:pt x="95900" y="142651"/>
                          <a:pt x="112699" y="137040"/>
                          <a:pt x="128504" y="130697"/>
                        </a:cubicBezTo>
                        <a:cubicBezTo>
                          <a:pt x="130525" y="129697"/>
                          <a:pt x="132891" y="129665"/>
                          <a:pt x="134938" y="130610"/>
                        </a:cubicBezTo>
                        <a:cubicBezTo>
                          <a:pt x="136469" y="131408"/>
                          <a:pt x="137585" y="132822"/>
                          <a:pt x="138005" y="134495"/>
                        </a:cubicBezTo>
                        <a:lnTo>
                          <a:pt x="142108" y="182913"/>
                        </a:lnTo>
                        <a:lnTo>
                          <a:pt x="154415" y="182913"/>
                        </a:lnTo>
                        <a:lnTo>
                          <a:pt x="154415" y="159179"/>
                        </a:lnTo>
                        <a:cubicBezTo>
                          <a:pt x="154328" y="153839"/>
                          <a:pt x="156255" y="148663"/>
                          <a:pt x="159813" y="144679"/>
                        </a:cubicBezTo>
                        <a:close/>
                        <a:moveTo>
                          <a:pt x="138825" y="182913"/>
                        </a:moveTo>
                        <a:lnTo>
                          <a:pt x="134766" y="135056"/>
                        </a:lnTo>
                        <a:cubicBezTo>
                          <a:pt x="134503" y="134391"/>
                          <a:pt x="134013" y="133841"/>
                          <a:pt x="133383" y="133502"/>
                        </a:cubicBezTo>
                        <a:cubicBezTo>
                          <a:pt x="132176" y="133082"/>
                          <a:pt x="130850" y="133175"/>
                          <a:pt x="129714" y="133760"/>
                        </a:cubicBezTo>
                        <a:cubicBezTo>
                          <a:pt x="116886" y="138975"/>
                          <a:pt x="103798" y="143527"/>
                          <a:pt x="90503" y="147398"/>
                        </a:cubicBezTo>
                        <a:lnTo>
                          <a:pt x="90372" y="146793"/>
                        </a:lnTo>
                        <a:lnTo>
                          <a:pt x="90372" y="171391"/>
                        </a:lnTo>
                        <a:cubicBezTo>
                          <a:pt x="91106" y="171607"/>
                          <a:pt x="91840" y="171822"/>
                          <a:pt x="92575" y="172081"/>
                        </a:cubicBezTo>
                        <a:cubicBezTo>
                          <a:pt x="98233" y="174082"/>
                          <a:pt x="103074" y="177888"/>
                          <a:pt x="106350" y="182913"/>
                        </a:cubicBezTo>
                        <a:close/>
                        <a:moveTo>
                          <a:pt x="116628" y="115205"/>
                        </a:moveTo>
                        <a:cubicBezTo>
                          <a:pt x="116623" y="113991"/>
                          <a:pt x="115640" y="113009"/>
                          <a:pt x="114426" y="113004"/>
                        </a:cubicBezTo>
                        <a:lnTo>
                          <a:pt x="100176" y="113004"/>
                        </a:lnTo>
                        <a:lnTo>
                          <a:pt x="100564" y="111062"/>
                        </a:lnTo>
                        <a:cubicBezTo>
                          <a:pt x="100677" y="110537"/>
                          <a:pt x="100735" y="110002"/>
                          <a:pt x="100737" y="109465"/>
                        </a:cubicBezTo>
                        <a:cubicBezTo>
                          <a:pt x="100736" y="109101"/>
                          <a:pt x="100693" y="108739"/>
                          <a:pt x="100607" y="108386"/>
                        </a:cubicBezTo>
                        <a:cubicBezTo>
                          <a:pt x="99657" y="102431"/>
                          <a:pt x="91798" y="97943"/>
                          <a:pt x="82298" y="97943"/>
                        </a:cubicBezTo>
                        <a:lnTo>
                          <a:pt x="81909" y="97986"/>
                        </a:lnTo>
                        <a:cubicBezTo>
                          <a:pt x="81114" y="97999"/>
                          <a:pt x="80321" y="98057"/>
                          <a:pt x="79533" y="98159"/>
                        </a:cubicBezTo>
                        <a:cubicBezTo>
                          <a:pt x="79114" y="98147"/>
                          <a:pt x="78695" y="98175"/>
                          <a:pt x="78281" y="98245"/>
                        </a:cubicBezTo>
                        <a:cubicBezTo>
                          <a:pt x="75112" y="98626"/>
                          <a:pt x="72054" y="99654"/>
                          <a:pt x="69299" y="101266"/>
                        </a:cubicBezTo>
                        <a:cubicBezTo>
                          <a:pt x="69170" y="101353"/>
                          <a:pt x="69039" y="101396"/>
                          <a:pt x="68910" y="101482"/>
                        </a:cubicBezTo>
                        <a:cubicBezTo>
                          <a:pt x="66251" y="102939"/>
                          <a:pt x="64324" y="105443"/>
                          <a:pt x="63599" y="108386"/>
                        </a:cubicBezTo>
                        <a:cubicBezTo>
                          <a:pt x="63484" y="108911"/>
                          <a:pt x="63426" y="109446"/>
                          <a:pt x="63426" y="109983"/>
                        </a:cubicBezTo>
                        <a:cubicBezTo>
                          <a:pt x="63433" y="110358"/>
                          <a:pt x="63462" y="110733"/>
                          <a:pt x="63512" y="111105"/>
                        </a:cubicBezTo>
                        <a:lnTo>
                          <a:pt x="63857" y="113004"/>
                        </a:lnTo>
                        <a:lnTo>
                          <a:pt x="52629" y="113004"/>
                        </a:lnTo>
                        <a:cubicBezTo>
                          <a:pt x="51413" y="113004"/>
                          <a:pt x="50427" y="113990"/>
                          <a:pt x="50427" y="115205"/>
                        </a:cubicBezTo>
                        <a:cubicBezTo>
                          <a:pt x="50427" y="116420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6" y="117664"/>
                        </a:lnTo>
                        <a:cubicBezTo>
                          <a:pt x="68392" y="117837"/>
                          <a:pt x="68607" y="117924"/>
                          <a:pt x="68781" y="118053"/>
                        </a:cubicBezTo>
                        <a:cubicBezTo>
                          <a:pt x="69674" y="118619"/>
                          <a:pt x="70613" y="119109"/>
                          <a:pt x="71588" y="119520"/>
                        </a:cubicBezTo>
                        <a:cubicBezTo>
                          <a:pt x="71691" y="119555"/>
                          <a:pt x="71792" y="119598"/>
                          <a:pt x="71889" y="119650"/>
                        </a:cubicBezTo>
                        <a:cubicBezTo>
                          <a:pt x="73026" y="120098"/>
                          <a:pt x="74196" y="120459"/>
                          <a:pt x="75388" y="120728"/>
                        </a:cubicBezTo>
                        <a:cubicBezTo>
                          <a:pt x="75690" y="120814"/>
                          <a:pt x="75949" y="120858"/>
                          <a:pt x="76251" y="120944"/>
                        </a:cubicBezTo>
                        <a:cubicBezTo>
                          <a:pt x="76510" y="120988"/>
                          <a:pt x="76770" y="121030"/>
                          <a:pt x="77072" y="121073"/>
                        </a:cubicBezTo>
                        <a:cubicBezTo>
                          <a:pt x="77547" y="121160"/>
                          <a:pt x="78022" y="121246"/>
                          <a:pt x="78540" y="121289"/>
                        </a:cubicBezTo>
                        <a:lnTo>
                          <a:pt x="79965" y="121462"/>
                        </a:lnTo>
                        <a:lnTo>
                          <a:pt x="79965" y="174023"/>
                        </a:lnTo>
                        <a:lnTo>
                          <a:pt x="78670" y="174325"/>
                        </a:lnTo>
                        <a:cubicBezTo>
                          <a:pt x="77656" y="174518"/>
                          <a:pt x="76659" y="174792"/>
                          <a:pt x="75690" y="175145"/>
                        </a:cubicBezTo>
                        <a:cubicBezTo>
                          <a:pt x="75642" y="175140"/>
                          <a:pt x="75595" y="175155"/>
                          <a:pt x="75560" y="175189"/>
                        </a:cubicBezTo>
                        <a:lnTo>
                          <a:pt x="75431" y="175232"/>
                        </a:lnTo>
                        <a:cubicBezTo>
                          <a:pt x="74219" y="175657"/>
                          <a:pt x="73048" y="176191"/>
                          <a:pt x="71933" y="176828"/>
                        </a:cubicBezTo>
                        <a:cubicBezTo>
                          <a:pt x="71457" y="177087"/>
                          <a:pt x="70983" y="177476"/>
                          <a:pt x="70507" y="177777"/>
                        </a:cubicBezTo>
                        <a:cubicBezTo>
                          <a:pt x="69860" y="178209"/>
                          <a:pt x="69212" y="178598"/>
                          <a:pt x="68651" y="179030"/>
                        </a:cubicBezTo>
                        <a:cubicBezTo>
                          <a:pt x="68133" y="179418"/>
                          <a:pt x="67744" y="179892"/>
                          <a:pt x="67268" y="180324"/>
                        </a:cubicBezTo>
                        <a:cubicBezTo>
                          <a:pt x="66719" y="180794"/>
                          <a:pt x="66200" y="181298"/>
                          <a:pt x="65715" y="181835"/>
                        </a:cubicBezTo>
                        <a:cubicBezTo>
                          <a:pt x="65412" y="182179"/>
                          <a:pt x="65153" y="182568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1"/>
                          <a:pt x="95704" y="176680"/>
                          <a:pt x="91453" y="175188"/>
                        </a:cubicBezTo>
                        <a:cubicBezTo>
                          <a:pt x="90456" y="174816"/>
                          <a:pt x="89431" y="174527"/>
                          <a:pt x="88386" y="174325"/>
                        </a:cubicBezTo>
                        <a:lnTo>
                          <a:pt x="87090" y="174023"/>
                        </a:lnTo>
                        <a:lnTo>
                          <a:pt x="87090" y="121030"/>
                        </a:lnTo>
                        <a:lnTo>
                          <a:pt x="88343" y="120728"/>
                        </a:lnTo>
                        <a:cubicBezTo>
                          <a:pt x="90762" y="120193"/>
                          <a:pt x="93080" y="119275"/>
                          <a:pt x="95209" y="118009"/>
                        </a:cubicBezTo>
                        <a:lnTo>
                          <a:pt x="96072" y="117405"/>
                        </a:lnTo>
                        <a:lnTo>
                          <a:pt x="114426" y="117405"/>
                        </a:lnTo>
                        <a:cubicBezTo>
                          <a:pt x="115640" y="117400"/>
                          <a:pt x="116623" y="116418"/>
                          <a:pt x="116628" y="11520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64" name="Google Shape;3464;g2db9380fdaa_0_0"/>
                  <p:cNvSpPr/>
                  <p:nvPr/>
                </p:nvSpPr>
                <p:spPr>
                  <a:xfrm>
                    <a:off x="5030321" y="3255639"/>
                    <a:ext cx="34028" cy="20282"/>
                  </a:xfrm>
                  <a:custGeom>
                    <a:rect b="b" l="l" r="r" t="t"/>
                    <a:pathLst>
                      <a:path extrusionOk="0" h="20282" w="34028">
                        <a:moveTo>
                          <a:pt x="34362" y="9907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3"/>
                        </a:cubicBezTo>
                        <a:lnTo>
                          <a:pt x="17089" y="20263"/>
                        </a:lnTo>
                        <a:cubicBezTo>
                          <a:pt x="7934" y="20263"/>
                          <a:pt x="421" y="15819"/>
                          <a:pt x="334" y="10339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6"/>
                          <a:pt x="12954" y="-24"/>
                          <a:pt x="17218" y="25"/>
                        </a:cubicBezTo>
                        <a:lnTo>
                          <a:pt x="17565" y="-19"/>
                        </a:lnTo>
                        <a:cubicBezTo>
                          <a:pt x="26762" y="-19"/>
                          <a:pt x="34277" y="4426"/>
                          <a:pt x="34362" y="9907"/>
                        </a:cubicBezTo>
                        <a:close/>
                        <a:moveTo>
                          <a:pt x="27843" y="14222"/>
                        </a:moveTo>
                        <a:cubicBezTo>
                          <a:pt x="28835" y="13617"/>
                          <a:pt x="31081" y="11978"/>
                          <a:pt x="31081" y="9950"/>
                        </a:cubicBezTo>
                        <a:cubicBezTo>
                          <a:pt x="31038" y="6799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4"/>
                          <a:pt x="9983" y="4184"/>
                          <a:pt x="6811" y="6022"/>
                        </a:cubicBezTo>
                        <a:cubicBezTo>
                          <a:pt x="5861" y="6627"/>
                          <a:pt x="3573" y="8310"/>
                          <a:pt x="3616" y="10295"/>
                        </a:cubicBezTo>
                        <a:cubicBezTo>
                          <a:pt x="3659" y="13445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5"/>
                          <a:pt x="24685" y="16061"/>
                          <a:pt x="27843" y="1422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465" name="Google Shape;3465;g2db9380fdaa_0_0"/>
                <p:cNvGrpSpPr/>
                <p:nvPr/>
              </p:nvGrpSpPr>
              <p:grpSpPr>
                <a:xfrm>
                  <a:off x="3627127" y="1430515"/>
                  <a:ext cx="320728" cy="239680"/>
                  <a:chOff x="5409202" y="3162440"/>
                  <a:chExt cx="320728" cy="239680"/>
                </a:xfrm>
              </p:grpSpPr>
              <p:sp>
                <p:nvSpPr>
                  <p:cNvPr id="3466" name="Google Shape;3466;g2db9380fdaa_0_0"/>
                  <p:cNvSpPr/>
                  <p:nvPr/>
                </p:nvSpPr>
                <p:spPr>
                  <a:xfrm>
                    <a:off x="5409202" y="3361125"/>
                    <a:ext cx="320728" cy="40995"/>
                  </a:xfrm>
                  <a:custGeom>
                    <a:rect b="b" l="l" r="r" t="t"/>
                    <a:pathLst>
                      <a:path extrusionOk="0" h="40995" w="320728">
                        <a:moveTo>
                          <a:pt x="0" y="0"/>
                        </a:moveTo>
                        <a:lnTo>
                          <a:pt x="320728" y="0"/>
                        </a:lnTo>
                        <a:lnTo>
                          <a:pt x="320728" y="40996"/>
                        </a:lnTo>
                        <a:lnTo>
                          <a:pt x="0" y="40996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67" name="Google Shape;3467;g2db9380fdaa_0_0"/>
                  <p:cNvSpPr/>
                  <p:nvPr/>
                </p:nvSpPr>
                <p:spPr>
                  <a:xfrm>
                    <a:off x="5524935" y="3239171"/>
                    <a:ext cx="87275" cy="99642"/>
                  </a:xfrm>
                  <a:custGeom>
                    <a:rect b="b" l="l" r="r" t="t"/>
                    <a:pathLst>
                      <a:path extrusionOk="0" h="99642" w="87275">
                        <a:moveTo>
                          <a:pt x="87609" y="3736"/>
                        </a:moveTo>
                        <a:lnTo>
                          <a:pt x="72623" y="66007"/>
                        </a:lnTo>
                        <a:lnTo>
                          <a:pt x="72970" y="66568"/>
                        </a:lnTo>
                        <a:cubicBezTo>
                          <a:pt x="74550" y="69420"/>
                          <a:pt x="75368" y="72630"/>
                          <a:pt x="75344" y="75890"/>
                        </a:cubicBezTo>
                        <a:lnTo>
                          <a:pt x="75344" y="99624"/>
                        </a:lnTo>
                        <a:lnTo>
                          <a:pt x="9100" y="99624"/>
                        </a:lnTo>
                        <a:lnTo>
                          <a:pt x="9100" y="75889"/>
                        </a:lnTo>
                        <a:cubicBezTo>
                          <a:pt x="9000" y="71113"/>
                          <a:pt x="10819" y="66497"/>
                          <a:pt x="14152" y="63072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7"/>
                        </a:lnTo>
                        <a:lnTo>
                          <a:pt x="62346" y="59707"/>
                        </a:lnTo>
                        <a:cubicBezTo>
                          <a:pt x="63413" y="59720"/>
                          <a:pt x="64474" y="59879"/>
                          <a:pt x="65499" y="60181"/>
                        </a:cubicBezTo>
                        <a:lnTo>
                          <a:pt x="67139" y="60698"/>
                        </a:lnTo>
                        <a:lnTo>
                          <a:pt x="81433" y="1233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68" name="Google Shape;3468;g2db9380fdaa_0_0"/>
                  <p:cNvSpPr/>
                  <p:nvPr/>
                </p:nvSpPr>
                <p:spPr>
                  <a:xfrm>
                    <a:off x="5540869" y="3162440"/>
                    <a:ext cx="55751" cy="53957"/>
                  </a:xfrm>
                  <a:custGeom>
                    <a:rect b="b" l="l" r="r" t="t"/>
                    <a:pathLst>
                      <a:path extrusionOk="0" h="53957" w="55751">
                        <a:moveTo>
                          <a:pt x="56042" y="37616"/>
                        </a:moveTo>
                        <a:cubicBezTo>
                          <a:pt x="56035" y="37947"/>
                          <a:pt x="56049" y="38279"/>
                          <a:pt x="56085" y="38608"/>
                        </a:cubicBezTo>
                        <a:cubicBezTo>
                          <a:pt x="52542" y="43485"/>
                          <a:pt x="48275" y="47792"/>
                          <a:pt x="43432" y="51382"/>
                        </a:cubicBezTo>
                        <a:cubicBezTo>
                          <a:pt x="37973" y="53175"/>
                          <a:pt x="32248" y="54021"/>
                          <a:pt x="26504" y="53884"/>
                        </a:cubicBezTo>
                        <a:cubicBezTo>
                          <a:pt x="21557" y="54169"/>
                          <a:pt x="16611" y="53327"/>
                          <a:pt x="12037" y="51424"/>
                        </a:cubicBezTo>
                        <a:cubicBezTo>
                          <a:pt x="8966" y="49027"/>
                          <a:pt x="6310" y="46140"/>
                          <a:pt x="4177" y="42880"/>
                        </a:cubicBezTo>
                        <a:lnTo>
                          <a:pt x="4177" y="42319"/>
                        </a:lnTo>
                        <a:lnTo>
                          <a:pt x="3745" y="42319"/>
                        </a:lnTo>
                        <a:cubicBezTo>
                          <a:pt x="2882" y="41197"/>
                          <a:pt x="2104" y="40075"/>
                          <a:pt x="1456" y="39126"/>
                        </a:cubicBezTo>
                        <a:lnTo>
                          <a:pt x="1414" y="39083"/>
                        </a:lnTo>
                        <a:cubicBezTo>
                          <a:pt x="1025" y="38522"/>
                          <a:pt x="679" y="37961"/>
                          <a:pt x="334" y="37529"/>
                        </a:cubicBezTo>
                        <a:lnTo>
                          <a:pt x="1587" y="34853"/>
                        </a:lnTo>
                        <a:lnTo>
                          <a:pt x="1716" y="34552"/>
                        </a:lnTo>
                        <a:lnTo>
                          <a:pt x="1759" y="34120"/>
                        </a:lnTo>
                        <a:cubicBezTo>
                          <a:pt x="1823" y="33909"/>
                          <a:pt x="1866" y="33692"/>
                          <a:pt x="1889" y="33473"/>
                        </a:cubicBezTo>
                        <a:lnTo>
                          <a:pt x="1889" y="29934"/>
                        </a:lnTo>
                        <a:cubicBezTo>
                          <a:pt x="174" y="15205"/>
                          <a:pt x="10733" y="1876"/>
                          <a:pt x="25473" y="163"/>
                        </a:cubicBezTo>
                        <a:cubicBezTo>
                          <a:pt x="40212" y="-1550"/>
                          <a:pt x="53550" y="9002"/>
                          <a:pt x="55264" y="23731"/>
                        </a:cubicBezTo>
                        <a:cubicBezTo>
                          <a:pt x="55504" y="25792"/>
                          <a:pt x="55504" y="27873"/>
                          <a:pt x="55264" y="29934"/>
                        </a:cubicBezTo>
                        <a:lnTo>
                          <a:pt x="55264" y="35069"/>
                        </a:lnTo>
                        <a:lnTo>
                          <a:pt x="55393" y="35372"/>
                        </a:lnTo>
                        <a:cubicBezTo>
                          <a:pt x="55386" y="35531"/>
                          <a:pt x="55401" y="35691"/>
                          <a:pt x="55437" y="35846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469" name="Google Shape;3469;g2db9380fdaa_0_0"/>
                <p:cNvGrpSpPr/>
                <p:nvPr/>
              </p:nvGrpSpPr>
              <p:grpSpPr>
                <a:xfrm>
                  <a:off x="3594313" y="1424112"/>
                  <a:ext cx="381012" cy="256077"/>
                  <a:chOff x="5376388" y="3156037"/>
                  <a:chExt cx="381012" cy="256077"/>
                </a:xfrm>
              </p:grpSpPr>
              <p:sp>
                <p:nvSpPr>
                  <p:cNvPr id="3470" name="Google Shape;3470;g2db9380fdaa_0_0"/>
                  <p:cNvSpPr/>
                  <p:nvPr/>
                </p:nvSpPr>
                <p:spPr>
                  <a:xfrm>
                    <a:off x="5376388" y="3156037"/>
                    <a:ext cx="381012" cy="256077"/>
                  </a:xfrm>
                  <a:custGeom>
                    <a:rect b="b" l="l" r="r" t="t"/>
                    <a:pathLst>
                      <a:path extrusionOk="0" h="256077" w="381012">
                        <a:moveTo>
                          <a:pt x="381347" y="182913"/>
                        </a:moveTo>
                        <a:lnTo>
                          <a:pt x="381347" y="201944"/>
                        </a:lnTo>
                        <a:cubicBezTo>
                          <a:pt x="381348" y="203754"/>
                          <a:pt x="379880" y="205222"/>
                          <a:pt x="378068" y="205223"/>
                        </a:cubicBezTo>
                        <a:cubicBezTo>
                          <a:pt x="378067" y="205223"/>
                          <a:pt x="378066" y="205223"/>
                          <a:pt x="378064" y="205223"/>
                        </a:cubicBezTo>
                        <a:lnTo>
                          <a:pt x="363814" y="205223"/>
                        </a:lnTo>
                        <a:lnTo>
                          <a:pt x="363814" y="247816"/>
                        </a:lnTo>
                        <a:cubicBezTo>
                          <a:pt x="364088" y="248336"/>
                          <a:pt x="364236" y="248912"/>
                          <a:pt x="364246" y="249499"/>
                        </a:cubicBezTo>
                        <a:lnTo>
                          <a:pt x="364246" y="252779"/>
                        </a:lnTo>
                        <a:cubicBezTo>
                          <a:pt x="364247" y="254590"/>
                          <a:pt x="362778" y="256058"/>
                          <a:pt x="360966" y="256059"/>
                        </a:cubicBezTo>
                        <a:cubicBezTo>
                          <a:pt x="360965" y="256059"/>
                          <a:pt x="360965" y="256059"/>
                          <a:pt x="360964" y="256059"/>
                        </a:cubicBezTo>
                        <a:lnTo>
                          <a:pt x="28273" y="256059"/>
                        </a:lnTo>
                        <a:cubicBezTo>
                          <a:pt x="26014" y="255182"/>
                          <a:pt x="24228" y="253397"/>
                          <a:pt x="23351" y="251139"/>
                        </a:cubicBezTo>
                        <a:lnTo>
                          <a:pt x="23351" y="205223"/>
                        </a:lnTo>
                        <a:lnTo>
                          <a:pt x="3615" y="205223"/>
                        </a:lnTo>
                        <a:cubicBezTo>
                          <a:pt x="1803" y="205224"/>
                          <a:pt x="334" y="203757"/>
                          <a:pt x="334" y="201947"/>
                        </a:cubicBezTo>
                        <a:cubicBezTo>
                          <a:pt x="334" y="201946"/>
                          <a:pt x="334" y="201945"/>
                          <a:pt x="334" y="201944"/>
                        </a:cubicBezTo>
                        <a:lnTo>
                          <a:pt x="334" y="182913"/>
                        </a:lnTo>
                        <a:cubicBezTo>
                          <a:pt x="333" y="181102"/>
                          <a:pt x="1801" y="179634"/>
                          <a:pt x="3613" y="179633"/>
                        </a:cubicBezTo>
                        <a:cubicBezTo>
                          <a:pt x="3613" y="179633"/>
                          <a:pt x="3614" y="179633"/>
                          <a:pt x="3615" y="179633"/>
                        </a:cubicBezTo>
                        <a:lnTo>
                          <a:pt x="59020" y="179633"/>
                        </a:lnTo>
                        <a:cubicBezTo>
                          <a:pt x="62660" y="174743"/>
                          <a:pt x="67662" y="171036"/>
                          <a:pt x="73401" y="168974"/>
                        </a:cubicBezTo>
                        <a:lnTo>
                          <a:pt x="73401" y="127029"/>
                        </a:lnTo>
                        <a:cubicBezTo>
                          <a:pt x="70728" y="126394"/>
                          <a:pt x="68166" y="125361"/>
                          <a:pt x="65800" y="123965"/>
                        </a:cubicBezTo>
                        <a:lnTo>
                          <a:pt x="52629" y="123965"/>
                        </a:lnTo>
                        <a:cubicBezTo>
                          <a:pt x="47788" y="123965"/>
                          <a:pt x="43863" y="120043"/>
                          <a:pt x="43863" y="115205"/>
                        </a:cubicBezTo>
                        <a:cubicBezTo>
                          <a:pt x="43863" y="110367"/>
                          <a:pt x="47788" y="106444"/>
                          <a:pt x="52629" y="106444"/>
                        </a:cubicBezTo>
                        <a:lnTo>
                          <a:pt x="57293" y="106444"/>
                        </a:lnTo>
                        <a:cubicBezTo>
                          <a:pt x="58490" y="101995"/>
                          <a:pt x="61412" y="98206"/>
                          <a:pt x="65412" y="95915"/>
                        </a:cubicBezTo>
                        <a:cubicBezTo>
                          <a:pt x="70368" y="92943"/>
                          <a:pt x="76041" y="91376"/>
                          <a:pt x="81822" y="91384"/>
                        </a:cubicBezTo>
                        <a:lnTo>
                          <a:pt x="82296" y="91383"/>
                        </a:lnTo>
                        <a:cubicBezTo>
                          <a:pt x="91923" y="90622"/>
                          <a:pt x="101142" y="95412"/>
                          <a:pt x="106047" y="103725"/>
                        </a:cubicBezTo>
                        <a:lnTo>
                          <a:pt x="136924" y="82623"/>
                        </a:lnTo>
                        <a:cubicBezTo>
                          <a:pt x="137189" y="82463"/>
                          <a:pt x="137463" y="82319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2" y="65901"/>
                          <a:pt x="162339" y="58843"/>
                          <a:pt x="162144" y="51682"/>
                        </a:cubicBezTo>
                        <a:cubicBezTo>
                          <a:pt x="160589" y="49439"/>
                          <a:pt x="159380" y="47669"/>
                          <a:pt x="159078" y="47194"/>
                        </a:cubicBezTo>
                        <a:lnTo>
                          <a:pt x="158818" y="46805"/>
                        </a:lnTo>
                        <a:cubicBezTo>
                          <a:pt x="158500" y="46332"/>
                          <a:pt x="158320" y="45779"/>
                          <a:pt x="158301" y="45209"/>
                        </a:cubicBezTo>
                        <a:lnTo>
                          <a:pt x="158215" y="43828"/>
                        </a:lnTo>
                        <a:cubicBezTo>
                          <a:pt x="158173" y="43283"/>
                          <a:pt x="158262" y="42735"/>
                          <a:pt x="158473" y="42231"/>
                        </a:cubicBezTo>
                        <a:lnTo>
                          <a:pt x="159855" y="39341"/>
                        </a:lnTo>
                        <a:lnTo>
                          <a:pt x="159855" y="36493"/>
                        </a:lnTo>
                        <a:cubicBezTo>
                          <a:pt x="158135" y="18129"/>
                          <a:pt x="171637" y="1848"/>
                          <a:pt x="190013" y="129"/>
                        </a:cubicBezTo>
                        <a:cubicBezTo>
                          <a:pt x="208390" y="-1591"/>
                          <a:pt x="224682" y="11902"/>
                          <a:pt x="226402" y="30265"/>
                        </a:cubicBezTo>
                        <a:cubicBezTo>
                          <a:pt x="226596" y="32337"/>
                          <a:pt x="226596" y="34421"/>
                          <a:pt x="226402" y="36493"/>
                        </a:cubicBezTo>
                        <a:lnTo>
                          <a:pt x="226402" y="40851"/>
                        </a:lnTo>
                        <a:lnTo>
                          <a:pt x="226964" y="42663"/>
                        </a:lnTo>
                        <a:cubicBezTo>
                          <a:pt x="227084" y="42995"/>
                          <a:pt x="227142" y="43346"/>
                          <a:pt x="227136" y="43699"/>
                        </a:cubicBezTo>
                        <a:cubicBezTo>
                          <a:pt x="227122" y="44059"/>
                          <a:pt x="227136" y="44420"/>
                          <a:pt x="227179" y="44778"/>
                        </a:cubicBezTo>
                        <a:lnTo>
                          <a:pt x="227309" y="45511"/>
                        </a:lnTo>
                        <a:cubicBezTo>
                          <a:pt x="227468" y="46413"/>
                          <a:pt x="227232" y="47341"/>
                          <a:pt x="226661" y="48057"/>
                        </a:cubicBezTo>
                        <a:lnTo>
                          <a:pt x="226229" y="48662"/>
                        </a:lnTo>
                        <a:cubicBezTo>
                          <a:pt x="225927" y="49050"/>
                          <a:pt x="224804" y="50474"/>
                          <a:pt x="223293" y="52287"/>
                        </a:cubicBezTo>
                        <a:cubicBezTo>
                          <a:pt x="223047" y="59320"/>
                          <a:pt x="221479" y="66244"/>
                          <a:pt x="218672" y="72698"/>
                        </a:cubicBezTo>
                        <a:lnTo>
                          <a:pt x="222602" y="74424"/>
                        </a:lnTo>
                        <a:lnTo>
                          <a:pt x="244410" y="83271"/>
                        </a:lnTo>
                        <a:lnTo>
                          <a:pt x="254386" y="87112"/>
                        </a:lnTo>
                        <a:cubicBezTo>
                          <a:pt x="255044" y="87382"/>
                          <a:pt x="255602" y="87849"/>
                          <a:pt x="255983" y="88450"/>
                        </a:cubicBezTo>
                        <a:lnTo>
                          <a:pt x="256976" y="90089"/>
                        </a:lnTo>
                        <a:lnTo>
                          <a:pt x="301154" y="133934"/>
                        </a:lnTo>
                        <a:cubicBezTo>
                          <a:pt x="305235" y="132242"/>
                          <a:pt x="309603" y="131348"/>
                          <a:pt x="314022" y="131301"/>
                        </a:cubicBezTo>
                        <a:lnTo>
                          <a:pt x="314498" y="131301"/>
                        </a:lnTo>
                        <a:cubicBezTo>
                          <a:pt x="328058" y="131301"/>
                          <a:pt x="338810" y="138853"/>
                          <a:pt x="339458" y="148563"/>
                        </a:cubicBezTo>
                        <a:lnTo>
                          <a:pt x="345158" y="148563"/>
                        </a:lnTo>
                        <a:cubicBezTo>
                          <a:pt x="350000" y="148563"/>
                          <a:pt x="353925" y="152485"/>
                          <a:pt x="353925" y="157323"/>
                        </a:cubicBezTo>
                        <a:cubicBezTo>
                          <a:pt x="353925" y="162161"/>
                          <a:pt x="350000" y="166083"/>
                          <a:pt x="345158" y="166083"/>
                        </a:cubicBezTo>
                        <a:lnTo>
                          <a:pt x="325251" y="166083"/>
                        </a:lnTo>
                        <a:cubicBezTo>
                          <a:pt x="324991" y="166169"/>
                          <a:pt x="324688" y="166298"/>
                          <a:pt x="324387" y="166385"/>
                        </a:cubicBezTo>
                        <a:lnTo>
                          <a:pt x="324387" y="170442"/>
                        </a:lnTo>
                        <a:cubicBezTo>
                          <a:pt x="329547" y="172270"/>
                          <a:pt x="334124" y="175443"/>
                          <a:pt x="337644" y="179633"/>
                        </a:cubicBezTo>
                        <a:lnTo>
                          <a:pt x="378064" y="179633"/>
                        </a:lnTo>
                        <a:cubicBezTo>
                          <a:pt x="379876" y="179632"/>
                          <a:pt x="381346" y="181099"/>
                          <a:pt x="381347" y="182910"/>
                        </a:cubicBezTo>
                        <a:cubicBezTo>
                          <a:pt x="381347" y="182911"/>
                          <a:pt x="381347" y="182912"/>
                          <a:pt x="381347" y="182913"/>
                        </a:cubicBezTo>
                        <a:close/>
                        <a:moveTo>
                          <a:pt x="374740" y="198664"/>
                        </a:moveTo>
                        <a:lnTo>
                          <a:pt x="374740" y="193831"/>
                        </a:lnTo>
                        <a:lnTo>
                          <a:pt x="6897" y="193831"/>
                        </a:lnTo>
                        <a:lnTo>
                          <a:pt x="6897" y="198664"/>
                        </a:lnTo>
                        <a:lnTo>
                          <a:pt x="374740" y="198664"/>
                        </a:lnTo>
                        <a:close/>
                        <a:moveTo>
                          <a:pt x="374740" y="190551"/>
                        </a:moveTo>
                        <a:lnTo>
                          <a:pt x="374740" y="186193"/>
                        </a:lnTo>
                        <a:lnTo>
                          <a:pt x="6897" y="186193"/>
                        </a:lnTo>
                        <a:lnTo>
                          <a:pt x="6897" y="190551"/>
                        </a:lnTo>
                        <a:close/>
                        <a:moveTo>
                          <a:pt x="353925" y="246220"/>
                        </a:moveTo>
                        <a:lnTo>
                          <a:pt x="353925" y="205223"/>
                        </a:lnTo>
                        <a:lnTo>
                          <a:pt x="33196" y="205223"/>
                        </a:lnTo>
                        <a:lnTo>
                          <a:pt x="33196" y="246220"/>
                        </a:lnTo>
                        <a:close/>
                        <a:moveTo>
                          <a:pt x="347360" y="157323"/>
                        </a:moveTo>
                        <a:cubicBezTo>
                          <a:pt x="347356" y="156110"/>
                          <a:pt x="346372" y="155127"/>
                          <a:pt x="345158" y="155122"/>
                        </a:cubicBezTo>
                        <a:lnTo>
                          <a:pt x="331124" y="155122"/>
                        </a:lnTo>
                        <a:lnTo>
                          <a:pt x="332160" y="152835"/>
                        </a:lnTo>
                        <a:cubicBezTo>
                          <a:pt x="332452" y="152144"/>
                          <a:pt x="332655" y="151419"/>
                          <a:pt x="332764" y="150678"/>
                        </a:cubicBezTo>
                        <a:cubicBezTo>
                          <a:pt x="332808" y="150418"/>
                          <a:pt x="332851" y="150159"/>
                          <a:pt x="332893" y="149857"/>
                        </a:cubicBezTo>
                        <a:lnTo>
                          <a:pt x="332893" y="149382"/>
                        </a:lnTo>
                        <a:cubicBezTo>
                          <a:pt x="332808" y="143039"/>
                          <a:pt x="324559" y="137861"/>
                          <a:pt x="314498" y="137861"/>
                        </a:cubicBezTo>
                        <a:lnTo>
                          <a:pt x="314065" y="137861"/>
                        </a:lnTo>
                        <a:cubicBezTo>
                          <a:pt x="312899" y="137904"/>
                          <a:pt x="311777" y="137989"/>
                          <a:pt x="310654" y="138120"/>
                        </a:cubicBezTo>
                        <a:lnTo>
                          <a:pt x="309359" y="138378"/>
                        </a:lnTo>
                        <a:cubicBezTo>
                          <a:pt x="308703" y="138466"/>
                          <a:pt x="308054" y="138596"/>
                          <a:pt x="307415" y="138766"/>
                        </a:cubicBezTo>
                        <a:cubicBezTo>
                          <a:pt x="306941" y="138896"/>
                          <a:pt x="306465" y="139026"/>
                          <a:pt x="305991" y="139198"/>
                        </a:cubicBezTo>
                        <a:cubicBezTo>
                          <a:pt x="305429" y="139371"/>
                          <a:pt x="304868" y="139543"/>
                          <a:pt x="304349" y="139759"/>
                        </a:cubicBezTo>
                        <a:cubicBezTo>
                          <a:pt x="303918" y="139932"/>
                          <a:pt x="303529" y="140147"/>
                          <a:pt x="303097" y="140320"/>
                        </a:cubicBezTo>
                        <a:cubicBezTo>
                          <a:pt x="302417" y="140630"/>
                          <a:pt x="301754" y="140976"/>
                          <a:pt x="301110" y="141356"/>
                        </a:cubicBezTo>
                        <a:lnTo>
                          <a:pt x="300031" y="142090"/>
                        </a:lnTo>
                        <a:lnTo>
                          <a:pt x="252787" y="95138"/>
                        </a:lnTo>
                        <a:lnTo>
                          <a:pt x="252528" y="95225"/>
                        </a:lnTo>
                        <a:lnTo>
                          <a:pt x="251665" y="93930"/>
                        </a:lnTo>
                        <a:lnTo>
                          <a:pt x="251621" y="93887"/>
                        </a:lnTo>
                        <a:lnTo>
                          <a:pt x="251536" y="93714"/>
                        </a:lnTo>
                        <a:lnTo>
                          <a:pt x="250974" y="92850"/>
                        </a:lnTo>
                        <a:lnTo>
                          <a:pt x="242423" y="89572"/>
                        </a:lnTo>
                        <a:lnTo>
                          <a:pt x="241992" y="89399"/>
                        </a:lnTo>
                        <a:lnTo>
                          <a:pt x="239271" y="88319"/>
                        </a:lnTo>
                        <a:lnTo>
                          <a:pt x="224717" y="148821"/>
                        </a:lnTo>
                        <a:cubicBezTo>
                          <a:pt x="226380" y="152020"/>
                          <a:pt x="227239" y="155574"/>
                          <a:pt x="227222" y="159179"/>
                        </a:cubicBezTo>
                        <a:lnTo>
                          <a:pt x="227222" y="182913"/>
                        </a:lnTo>
                        <a:lnTo>
                          <a:pt x="239745" y="182913"/>
                        </a:lnTo>
                        <a:lnTo>
                          <a:pt x="243934" y="138249"/>
                        </a:lnTo>
                        <a:lnTo>
                          <a:pt x="296965" y="178209"/>
                        </a:lnTo>
                        <a:cubicBezTo>
                          <a:pt x="299431" y="176178"/>
                          <a:pt x="302239" y="174601"/>
                          <a:pt x="305257" y="173548"/>
                        </a:cubicBezTo>
                        <a:cubicBezTo>
                          <a:pt x="305947" y="173290"/>
                          <a:pt x="306681" y="173074"/>
                          <a:pt x="307415" y="172858"/>
                        </a:cubicBezTo>
                        <a:lnTo>
                          <a:pt x="307415" y="164012"/>
                        </a:lnTo>
                        <a:cubicBezTo>
                          <a:pt x="306033" y="163712"/>
                          <a:pt x="304676" y="163308"/>
                          <a:pt x="303355" y="162803"/>
                        </a:cubicBezTo>
                        <a:lnTo>
                          <a:pt x="283361" y="162803"/>
                        </a:lnTo>
                        <a:cubicBezTo>
                          <a:pt x="280332" y="162803"/>
                          <a:pt x="277877" y="160349"/>
                          <a:pt x="277877" y="157323"/>
                        </a:cubicBezTo>
                        <a:cubicBezTo>
                          <a:pt x="277877" y="154295"/>
                          <a:pt x="280332" y="151842"/>
                          <a:pt x="283361" y="151842"/>
                        </a:cubicBezTo>
                        <a:lnTo>
                          <a:pt x="297699" y="152101"/>
                        </a:lnTo>
                        <a:cubicBezTo>
                          <a:pt x="297427" y="151383"/>
                          <a:pt x="297281" y="150624"/>
                          <a:pt x="297267" y="149857"/>
                        </a:cubicBezTo>
                        <a:lnTo>
                          <a:pt x="297267" y="149771"/>
                        </a:lnTo>
                        <a:cubicBezTo>
                          <a:pt x="297570" y="146801"/>
                          <a:pt x="299336" y="144179"/>
                          <a:pt x="301974" y="142780"/>
                        </a:cubicBezTo>
                        <a:cubicBezTo>
                          <a:pt x="305648" y="140611"/>
                          <a:pt x="309842" y="139478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09" y="143945"/>
                          <a:pt x="331253" y="149425"/>
                        </a:cubicBezTo>
                        <a:cubicBezTo>
                          <a:pt x="330980" y="152427"/>
                          <a:pt x="329210" y="155089"/>
                          <a:pt x="326546" y="156503"/>
                        </a:cubicBezTo>
                        <a:cubicBezTo>
                          <a:pt x="322870" y="158662"/>
                          <a:pt x="318675" y="159781"/>
                          <a:pt x="314411" y="159739"/>
                        </a:cubicBezTo>
                        <a:lnTo>
                          <a:pt x="314022" y="159783"/>
                        </a:lnTo>
                        <a:cubicBezTo>
                          <a:pt x="309050" y="159967"/>
                          <a:pt x="304168" y="158428"/>
                          <a:pt x="300203" y="155424"/>
                        </a:cubicBezTo>
                        <a:lnTo>
                          <a:pt x="283319" y="155122"/>
                        </a:lnTo>
                        <a:cubicBezTo>
                          <a:pt x="282103" y="155145"/>
                          <a:pt x="281136" y="156150"/>
                          <a:pt x="281159" y="157365"/>
                        </a:cubicBezTo>
                        <a:cubicBezTo>
                          <a:pt x="281182" y="158564"/>
                          <a:pt x="282161" y="159523"/>
                          <a:pt x="283361" y="159524"/>
                        </a:cubicBezTo>
                        <a:lnTo>
                          <a:pt x="304263" y="159653"/>
                        </a:lnTo>
                        <a:cubicBezTo>
                          <a:pt x="305895" y="160286"/>
                          <a:pt x="307588" y="160749"/>
                          <a:pt x="309315" y="161034"/>
                        </a:cubicBezTo>
                        <a:lnTo>
                          <a:pt x="310697" y="161250"/>
                        </a:lnTo>
                        <a:lnTo>
                          <a:pt x="310697" y="175534"/>
                        </a:lnTo>
                        <a:lnTo>
                          <a:pt x="309402" y="175793"/>
                        </a:lnTo>
                        <a:cubicBezTo>
                          <a:pt x="308357" y="175994"/>
                          <a:pt x="307332" y="176282"/>
                          <a:pt x="306336" y="176655"/>
                        </a:cubicBezTo>
                        <a:cubicBezTo>
                          <a:pt x="302690" y="177929"/>
                          <a:pt x="299413" y="180078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5"/>
                        </a:lnTo>
                        <a:cubicBezTo>
                          <a:pt x="330821" y="181920"/>
                          <a:pt x="330303" y="181532"/>
                          <a:pt x="329785" y="181101"/>
                        </a:cubicBezTo>
                        <a:cubicBezTo>
                          <a:pt x="329387" y="180719"/>
                          <a:pt x="328969" y="180358"/>
                          <a:pt x="328532" y="180021"/>
                        </a:cubicBezTo>
                        <a:cubicBezTo>
                          <a:pt x="327971" y="179633"/>
                          <a:pt x="327366" y="179288"/>
                          <a:pt x="326805" y="178899"/>
                        </a:cubicBezTo>
                        <a:cubicBezTo>
                          <a:pt x="326374" y="178641"/>
                          <a:pt x="325941" y="178339"/>
                          <a:pt x="325509" y="178080"/>
                        </a:cubicBezTo>
                        <a:cubicBezTo>
                          <a:pt x="324540" y="177596"/>
                          <a:pt x="323545" y="177164"/>
                          <a:pt x="322530" y="176785"/>
                        </a:cubicBezTo>
                        <a:lnTo>
                          <a:pt x="322185" y="176656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3"/>
                        </a:cubicBezTo>
                        <a:lnTo>
                          <a:pt x="317823" y="175534"/>
                        </a:lnTo>
                        <a:lnTo>
                          <a:pt x="317823" y="161163"/>
                        </a:lnTo>
                        <a:lnTo>
                          <a:pt x="319162" y="160905"/>
                        </a:lnTo>
                        <a:cubicBezTo>
                          <a:pt x="319723" y="160776"/>
                          <a:pt x="320285" y="160645"/>
                          <a:pt x="320802" y="160516"/>
                        </a:cubicBezTo>
                        <a:cubicBezTo>
                          <a:pt x="321607" y="160332"/>
                          <a:pt x="322400" y="160101"/>
                          <a:pt x="323177" y="159825"/>
                        </a:cubicBezTo>
                        <a:cubicBezTo>
                          <a:pt x="323399" y="159773"/>
                          <a:pt x="323616" y="159701"/>
                          <a:pt x="323825" y="159610"/>
                        </a:cubicBezTo>
                        <a:lnTo>
                          <a:pt x="324387" y="159523"/>
                        </a:lnTo>
                        <a:lnTo>
                          <a:pt x="345158" y="159523"/>
                        </a:lnTo>
                        <a:cubicBezTo>
                          <a:pt x="346372" y="159518"/>
                          <a:pt x="347355" y="158536"/>
                          <a:pt x="347360" y="157323"/>
                        </a:cubicBezTo>
                        <a:close/>
                        <a:moveTo>
                          <a:pt x="324775" y="153741"/>
                        </a:moveTo>
                        <a:cubicBezTo>
                          <a:pt x="325769" y="153137"/>
                          <a:pt x="328014" y="151497"/>
                          <a:pt x="327971" y="149469"/>
                        </a:cubicBezTo>
                        <a:cubicBezTo>
                          <a:pt x="327927" y="146318"/>
                          <a:pt x="322185" y="142780"/>
                          <a:pt x="314498" y="142780"/>
                        </a:cubicBezTo>
                        <a:lnTo>
                          <a:pt x="314152" y="142780"/>
                        </a:lnTo>
                        <a:cubicBezTo>
                          <a:pt x="310499" y="142761"/>
                          <a:pt x="306907" y="143714"/>
                          <a:pt x="303744" y="145542"/>
                        </a:cubicBezTo>
                        <a:cubicBezTo>
                          <a:pt x="302794" y="146146"/>
                          <a:pt x="300505" y="147786"/>
                          <a:pt x="300549" y="149814"/>
                        </a:cubicBezTo>
                        <a:cubicBezTo>
                          <a:pt x="300592" y="152965"/>
                          <a:pt x="306336" y="156459"/>
                          <a:pt x="314022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8" y="182054"/>
                          <a:pt x="293810" y="181233"/>
                          <a:pt x="294547" y="180453"/>
                        </a:cubicBezTo>
                        <a:lnTo>
                          <a:pt x="246655" y="144419"/>
                        </a:lnTo>
                        <a:lnTo>
                          <a:pt x="243028" y="182913"/>
                        </a:lnTo>
                        <a:close/>
                        <a:moveTo>
                          <a:pt x="221220" y="149296"/>
                        </a:moveTo>
                        <a:lnTo>
                          <a:pt x="236205" y="87025"/>
                        </a:lnTo>
                        <a:lnTo>
                          <a:pt x="230030" y="84522"/>
                        </a:lnTo>
                        <a:lnTo>
                          <a:pt x="215736" y="143989"/>
                        </a:lnTo>
                        <a:lnTo>
                          <a:pt x="214094" y="143470"/>
                        </a:lnTo>
                        <a:cubicBezTo>
                          <a:pt x="213070" y="143168"/>
                          <a:pt x="212010" y="143009"/>
                          <a:pt x="210942" y="142996"/>
                        </a:cubicBezTo>
                        <a:lnTo>
                          <a:pt x="169528" y="142996"/>
                        </a:lnTo>
                        <a:lnTo>
                          <a:pt x="155191" y="83271"/>
                        </a:lnTo>
                        <a:lnTo>
                          <a:pt x="148929" y="85386"/>
                        </a:lnTo>
                        <a:lnTo>
                          <a:pt x="163439" y="145715"/>
                        </a:lnTo>
                        <a:lnTo>
                          <a:pt x="162749" y="146361"/>
                        </a:lnTo>
                        <a:cubicBezTo>
                          <a:pt x="159416" y="149786"/>
                          <a:pt x="157596" y="154402"/>
                          <a:pt x="157696" y="159178"/>
                        </a:cubicBezTo>
                        <a:lnTo>
                          <a:pt x="157696" y="182913"/>
                        </a:lnTo>
                        <a:lnTo>
                          <a:pt x="223940" y="182913"/>
                        </a:lnTo>
                        <a:lnTo>
                          <a:pt x="223940" y="159179"/>
                        </a:lnTo>
                        <a:cubicBezTo>
                          <a:pt x="223964" y="155919"/>
                          <a:pt x="223146" y="152708"/>
                          <a:pt x="221565" y="149857"/>
                        </a:cubicBezTo>
                        <a:close/>
                        <a:moveTo>
                          <a:pt x="213360" y="139932"/>
                        </a:moveTo>
                        <a:lnTo>
                          <a:pt x="226920" y="83487"/>
                        </a:lnTo>
                        <a:lnTo>
                          <a:pt x="219967" y="80423"/>
                        </a:lnTo>
                        <a:lnTo>
                          <a:pt x="216470" y="78998"/>
                        </a:lnTo>
                        <a:lnTo>
                          <a:pt x="199066" y="99324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9"/>
                        </a:lnTo>
                        <a:lnTo>
                          <a:pt x="158300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5"/>
                          <a:pt x="213360" y="139932"/>
                        </a:cubicBezTo>
                        <a:close/>
                        <a:moveTo>
                          <a:pt x="220615" y="45166"/>
                        </a:moveTo>
                        <a:cubicBezTo>
                          <a:pt x="220579" y="44836"/>
                          <a:pt x="220565" y="44505"/>
                          <a:pt x="220572" y="44173"/>
                        </a:cubicBezTo>
                        <a:lnTo>
                          <a:pt x="219967" y="42404"/>
                        </a:lnTo>
                        <a:cubicBezTo>
                          <a:pt x="219932" y="42248"/>
                          <a:pt x="219918" y="42089"/>
                          <a:pt x="219925" y="41930"/>
                        </a:cubicBezTo>
                        <a:lnTo>
                          <a:pt x="219795" y="41628"/>
                        </a:lnTo>
                        <a:lnTo>
                          <a:pt x="219795" y="36493"/>
                        </a:lnTo>
                        <a:cubicBezTo>
                          <a:pt x="221509" y="21763"/>
                          <a:pt x="210950" y="8435"/>
                          <a:pt x="196210" y="6722"/>
                        </a:cubicBezTo>
                        <a:cubicBezTo>
                          <a:pt x="181471" y="5009"/>
                          <a:pt x="168133" y="15560"/>
                          <a:pt x="166419" y="30289"/>
                        </a:cubicBezTo>
                        <a:cubicBezTo>
                          <a:pt x="166179" y="32350"/>
                          <a:pt x="166179" y="34432"/>
                          <a:pt x="166419" y="36493"/>
                        </a:cubicBezTo>
                        <a:lnTo>
                          <a:pt x="166419" y="40031"/>
                        </a:lnTo>
                        <a:cubicBezTo>
                          <a:pt x="166397" y="40250"/>
                          <a:pt x="166353" y="40467"/>
                          <a:pt x="166290" y="40679"/>
                        </a:cubicBezTo>
                        <a:lnTo>
                          <a:pt x="166246" y="41109"/>
                        </a:lnTo>
                        <a:lnTo>
                          <a:pt x="166117" y="41412"/>
                        </a:lnTo>
                        <a:lnTo>
                          <a:pt x="164865" y="44087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5" y="46633"/>
                          <a:pt x="167412" y="47755"/>
                          <a:pt x="168276" y="48877"/>
                        </a:cubicBezTo>
                        <a:lnTo>
                          <a:pt x="168707" y="48877"/>
                        </a:lnTo>
                        <a:lnTo>
                          <a:pt x="168707" y="49439"/>
                        </a:lnTo>
                        <a:cubicBezTo>
                          <a:pt x="170841" y="52698"/>
                          <a:pt x="173496" y="55585"/>
                          <a:pt x="176567" y="57983"/>
                        </a:cubicBezTo>
                        <a:cubicBezTo>
                          <a:pt x="181141" y="59885"/>
                          <a:pt x="186088" y="60726"/>
                          <a:pt x="191034" y="60443"/>
                        </a:cubicBezTo>
                        <a:cubicBezTo>
                          <a:pt x="196778" y="60579"/>
                          <a:pt x="202503" y="59733"/>
                          <a:pt x="207962" y="57939"/>
                        </a:cubicBezTo>
                        <a:cubicBezTo>
                          <a:pt x="212806" y="54350"/>
                          <a:pt x="217073" y="50042"/>
                          <a:pt x="220615" y="45166"/>
                        </a:cubicBezTo>
                        <a:close/>
                        <a:moveTo>
                          <a:pt x="198850" y="94534"/>
                        </a:moveTo>
                        <a:lnTo>
                          <a:pt x="213231" y="77704"/>
                        </a:lnTo>
                        <a:lnTo>
                          <a:pt x="212886" y="77531"/>
                        </a:lnTo>
                        <a:lnTo>
                          <a:pt x="212842" y="77531"/>
                        </a:lnTo>
                        <a:lnTo>
                          <a:pt x="212367" y="77359"/>
                        </a:lnTo>
                        <a:cubicBezTo>
                          <a:pt x="208438" y="84154"/>
                          <a:pt x="201482" y="88650"/>
                          <a:pt x="193668" y="89441"/>
                        </a:cubicBezTo>
                        <a:close/>
                        <a:moveTo>
                          <a:pt x="211244" y="72914"/>
                        </a:moveTo>
                        <a:cubicBezTo>
                          <a:pt x="214175" y="67375"/>
                          <a:pt x="215939" y="61295"/>
                          <a:pt x="216426" y="55048"/>
                        </a:cubicBezTo>
                        <a:cubicBezTo>
                          <a:pt x="214401" y="57422"/>
                          <a:pt x="211975" y="59423"/>
                          <a:pt x="209258" y="60960"/>
                        </a:cubicBezTo>
                        <a:cubicBezTo>
                          <a:pt x="203394" y="62947"/>
                          <a:pt x="197224" y="63882"/>
                          <a:pt x="191034" y="63722"/>
                        </a:cubicBezTo>
                        <a:cubicBezTo>
                          <a:pt x="185536" y="63951"/>
                          <a:pt x="180054" y="62979"/>
                          <a:pt x="174970" y="60874"/>
                        </a:cubicBezTo>
                        <a:cubicBezTo>
                          <a:pt x="172694" y="59319"/>
                          <a:pt x="170682" y="57411"/>
                          <a:pt x="169010" y="55221"/>
                        </a:cubicBezTo>
                        <a:cubicBezTo>
                          <a:pt x="169550" y="61376"/>
                          <a:pt x="171312" y="67361"/>
                          <a:pt x="174193" y="72828"/>
                        </a:cubicBezTo>
                        <a:cubicBezTo>
                          <a:pt x="174279" y="72957"/>
                          <a:pt x="174235" y="73043"/>
                          <a:pt x="174279" y="73173"/>
                        </a:cubicBezTo>
                        <a:cubicBezTo>
                          <a:pt x="177884" y="83354"/>
                          <a:pt x="189065" y="88687"/>
                          <a:pt x="199254" y="85085"/>
                        </a:cubicBezTo>
                        <a:cubicBezTo>
                          <a:pt x="204807" y="83121"/>
                          <a:pt x="209180" y="78762"/>
                          <a:pt x="211158" y="73216"/>
                        </a:cubicBezTo>
                        <a:cubicBezTo>
                          <a:pt x="211201" y="73129"/>
                          <a:pt x="211158" y="73000"/>
                          <a:pt x="211244" y="72914"/>
                        </a:cubicBezTo>
                        <a:close/>
                        <a:moveTo>
                          <a:pt x="185118" y="95310"/>
                        </a:moveTo>
                        <a:lnTo>
                          <a:pt x="191811" y="89441"/>
                        </a:lnTo>
                        <a:cubicBezTo>
                          <a:pt x="183963" y="88650"/>
                          <a:pt x="176982" y="84117"/>
                          <a:pt x="173070" y="77272"/>
                        </a:cubicBezTo>
                        <a:lnTo>
                          <a:pt x="171688" y="77747"/>
                        </a:lnTo>
                        <a:close/>
                        <a:moveTo>
                          <a:pt x="159812" y="144679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4"/>
                        </a:lnTo>
                        <a:lnTo>
                          <a:pt x="114425" y="109724"/>
                        </a:lnTo>
                        <a:cubicBezTo>
                          <a:pt x="117454" y="109724"/>
                          <a:pt x="119909" y="112178"/>
                          <a:pt x="119909" y="115205"/>
                        </a:cubicBezTo>
                        <a:cubicBezTo>
                          <a:pt x="119909" y="118231"/>
                          <a:pt x="117454" y="120685"/>
                          <a:pt x="114425" y="120685"/>
                        </a:cubicBezTo>
                        <a:lnTo>
                          <a:pt x="96979" y="120772"/>
                        </a:lnTo>
                        <a:cubicBezTo>
                          <a:pt x="94924" y="122020"/>
                          <a:pt x="92698" y="122965"/>
                          <a:pt x="90372" y="123577"/>
                        </a:cubicBezTo>
                        <a:lnTo>
                          <a:pt x="90372" y="144074"/>
                        </a:lnTo>
                        <a:cubicBezTo>
                          <a:pt x="95900" y="142651"/>
                          <a:pt x="112699" y="137040"/>
                          <a:pt x="128504" y="130697"/>
                        </a:cubicBezTo>
                        <a:cubicBezTo>
                          <a:pt x="130525" y="129697"/>
                          <a:pt x="132891" y="129665"/>
                          <a:pt x="134938" y="130610"/>
                        </a:cubicBezTo>
                        <a:cubicBezTo>
                          <a:pt x="136468" y="131408"/>
                          <a:pt x="137584" y="132822"/>
                          <a:pt x="138005" y="134495"/>
                        </a:cubicBezTo>
                        <a:lnTo>
                          <a:pt x="142106" y="182913"/>
                        </a:lnTo>
                        <a:lnTo>
                          <a:pt x="154415" y="182913"/>
                        </a:lnTo>
                        <a:lnTo>
                          <a:pt x="154415" y="159179"/>
                        </a:lnTo>
                        <a:cubicBezTo>
                          <a:pt x="154328" y="153840"/>
                          <a:pt x="156255" y="148663"/>
                          <a:pt x="159812" y="144679"/>
                        </a:cubicBezTo>
                        <a:close/>
                        <a:moveTo>
                          <a:pt x="138824" y="182913"/>
                        </a:moveTo>
                        <a:lnTo>
                          <a:pt x="134766" y="135056"/>
                        </a:lnTo>
                        <a:cubicBezTo>
                          <a:pt x="134503" y="134391"/>
                          <a:pt x="134013" y="133841"/>
                          <a:pt x="133383" y="133502"/>
                        </a:cubicBezTo>
                        <a:cubicBezTo>
                          <a:pt x="132176" y="133082"/>
                          <a:pt x="130849" y="133175"/>
                          <a:pt x="129713" y="133760"/>
                        </a:cubicBezTo>
                        <a:cubicBezTo>
                          <a:pt x="116885" y="138975"/>
                          <a:pt x="103797" y="143527"/>
                          <a:pt x="90501" y="147398"/>
                        </a:cubicBezTo>
                        <a:lnTo>
                          <a:pt x="90372" y="146793"/>
                        </a:lnTo>
                        <a:lnTo>
                          <a:pt x="90372" y="171391"/>
                        </a:lnTo>
                        <a:cubicBezTo>
                          <a:pt x="91106" y="171607"/>
                          <a:pt x="91840" y="171822"/>
                          <a:pt x="92574" y="172081"/>
                        </a:cubicBezTo>
                        <a:cubicBezTo>
                          <a:pt x="98232" y="174082"/>
                          <a:pt x="103074" y="177888"/>
                          <a:pt x="106350" y="182913"/>
                        </a:cubicBezTo>
                        <a:close/>
                        <a:moveTo>
                          <a:pt x="116628" y="115205"/>
                        </a:moveTo>
                        <a:cubicBezTo>
                          <a:pt x="116623" y="113991"/>
                          <a:pt x="115639" y="113009"/>
                          <a:pt x="114425" y="113004"/>
                        </a:cubicBezTo>
                        <a:lnTo>
                          <a:pt x="100175" y="113004"/>
                        </a:lnTo>
                        <a:lnTo>
                          <a:pt x="100563" y="111062"/>
                        </a:lnTo>
                        <a:cubicBezTo>
                          <a:pt x="100676" y="110537"/>
                          <a:pt x="100734" y="110002"/>
                          <a:pt x="100736" y="109465"/>
                        </a:cubicBezTo>
                        <a:cubicBezTo>
                          <a:pt x="100736" y="109101"/>
                          <a:pt x="100692" y="108739"/>
                          <a:pt x="100607" y="108386"/>
                        </a:cubicBezTo>
                        <a:cubicBezTo>
                          <a:pt x="99657" y="102431"/>
                          <a:pt x="91797" y="97943"/>
                          <a:pt x="82296" y="97943"/>
                        </a:cubicBezTo>
                        <a:lnTo>
                          <a:pt x="81908" y="97986"/>
                        </a:lnTo>
                        <a:cubicBezTo>
                          <a:pt x="81114" y="97999"/>
                          <a:pt x="80321" y="98057"/>
                          <a:pt x="79533" y="98159"/>
                        </a:cubicBezTo>
                        <a:cubicBezTo>
                          <a:pt x="79114" y="98147"/>
                          <a:pt x="78694" y="98175"/>
                          <a:pt x="78280" y="98245"/>
                        </a:cubicBezTo>
                        <a:cubicBezTo>
                          <a:pt x="75110" y="98626"/>
                          <a:pt x="72053" y="99654"/>
                          <a:pt x="69298" y="101266"/>
                        </a:cubicBezTo>
                        <a:cubicBezTo>
                          <a:pt x="69169" y="101353"/>
                          <a:pt x="69039" y="101396"/>
                          <a:pt x="68909" y="101482"/>
                        </a:cubicBezTo>
                        <a:cubicBezTo>
                          <a:pt x="66250" y="102940"/>
                          <a:pt x="64324" y="105444"/>
                          <a:pt x="63598" y="108386"/>
                        </a:cubicBezTo>
                        <a:cubicBezTo>
                          <a:pt x="63483" y="108911"/>
                          <a:pt x="63425" y="109446"/>
                          <a:pt x="63425" y="109983"/>
                        </a:cubicBezTo>
                        <a:cubicBezTo>
                          <a:pt x="63432" y="110358"/>
                          <a:pt x="63461" y="110733"/>
                          <a:pt x="63512" y="111105"/>
                        </a:cubicBezTo>
                        <a:lnTo>
                          <a:pt x="63857" y="113004"/>
                        </a:lnTo>
                        <a:lnTo>
                          <a:pt x="52629" y="113004"/>
                        </a:lnTo>
                        <a:cubicBezTo>
                          <a:pt x="51413" y="113004"/>
                          <a:pt x="50427" y="113990"/>
                          <a:pt x="50427" y="115205"/>
                        </a:cubicBezTo>
                        <a:cubicBezTo>
                          <a:pt x="50427" y="116420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5" y="117664"/>
                        </a:lnTo>
                        <a:cubicBezTo>
                          <a:pt x="68391" y="117837"/>
                          <a:pt x="68607" y="117924"/>
                          <a:pt x="68780" y="118053"/>
                        </a:cubicBezTo>
                        <a:cubicBezTo>
                          <a:pt x="69673" y="118618"/>
                          <a:pt x="70612" y="119109"/>
                          <a:pt x="71587" y="119520"/>
                        </a:cubicBezTo>
                        <a:cubicBezTo>
                          <a:pt x="71691" y="119555"/>
                          <a:pt x="71792" y="119598"/>
                          <a:pt x="71889" y="119650"/>
                        </a:cubicBezTo>
                        <a:cubicBezTo>
                          <a:pt x="73026" y="120098"/>
                          <a:pt x="74195" y="120459"/>
                          <a:pt x="75387" y="120728"/>
                        </a:cubicBezTo>
                        <a:cubicBezTo>
                          <a:pt x="75690" y="120814"/>
                          <a:pt x="75949" y="120858"/>
                          <a:pt x="76251" y="120944"/>
                        </a:cubicBezTo>
                        <a:cubicBezTo>
                          <a:pt x="76510" y="120988"/>
                          <a:pt x="76769" y="121030"/>
                          <a:pt x="77072" y="121073"/>
                        </a:cubicBezTo>
                        <a:cubicBezTo>
                          <a:pt x="77546" y="121160"/>
                          <a:pt x="78022" y="121246"/>
                          <a:pt x="78540" y="121289"/>
                        </a:cubicBezTo>
                        <a:lnTo>
                          <a:pt x="79964" y="121462"/>
                        </a:lnTo>
                        <a:lnTo>
                          <a:pt x="79964" y="174023"/>
                        </a:lnTo>
                        <a:lnTo>
                          <a:pt x="78669" y="174325"/>
                        </a:lnTo>
                        <a:cubicBezTo>
                          <a:pt x="77655" y="174518"/>
                          <a:pt x="76659" y="174792"/>
                          <a:pt x="75690" y="175145"/>
                        </a:cubicBezTo>
                        <a:cubicBezTo>
                          <a:pt x="75642" y="175139"/>
                          <a:pt x="75595" y="175155"/>
                          <a:pt x="75561" y="175189"/>
                        </a:cubicBezTo>
                        <a:lnTo>
                          <a:pt x="75430" y="175232"/>
                        </a:lnTo>
                        <a:cubicBezTo>
                          <a:pt x="74218" y="175657"/>
                          <a:pt x="73048" y="176192"/>
                          <a:pt x="71933" y="176828"/>
                        </a:cubicBezTo>
                        <a:cubicBezTo>
                          <a:pt x="71457" y="177087"/>
                          <a:pt x="70983" y="177476"/>
                          <a:pt x="70507" y="177777"/>
                        </a:cubicBezTo>
                        <a:cubicBezTo>
                          <a:pt x="69859" y="178209"/>
                          <a:pt x="69212" y="178598"/>
                          <a:pt x="68651" y="179030"/>
                        </a:cubicBezTo>
                        <a:cubicBezTo>
                          <a:pt x="68133" y="179418"/>
                          <a:pt x="67744" y="179892"/>
                          <a:pt x="67268" y="180324"/>
                        </a:cubicBezTo>
                        <a:cubicBezTo>
                          <a:pt x="66719" y="180794"/>
                          <a:pt x="66199" y="181299"/>
                          <a:pt x="65714" y="181835"/>
                        </a:cubicBezTo>
                        <a:cubicBezTo>
                          <a:pt x="65412" y="182179"/>
                          <a:pt x="65152" y="182568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1"/>
                          <a:pt x="95703" y="176680"/>
                          <a:pt x="91451" y="175188"/>
                        </a:cubicBezTo>
                        <a:cubicBezTo>
                          <a:pt x="90455" y="174816"/>
                          <a:pt x="89430" y="174527"/>
                          <a:pt x="88385" y="174325"/>
                        </a:cubicBezTo>
                        <a:lnTo>
                          <a:pt x="87090" y="174023"/>
                        </a:lnTo>
                        <a:lnTo>
                          <a:pt x="87090" y="121030"/>
                        </a:lnTo>
                        <a:lnTo>
                          <a:pt x="88342" y="120728"/>
                        </a:lnTo>
                        <a:cubicBezTo>
                          <a:pt x="90761" y="120193"/>
                          <a:pt x="93079" y="119275"/>
                          <a:pt x="95208" y="118009"/>
                        </a:cubicBezTo>
                        <a:lnTo>
                          <a:pt x="96072" y="117405"/>
                        </a:lnTo>
                        <a:lnTo>
                          <a:pt x="114425" y="117405"/>
                        </a:lnTo>
                        <a:cubicBezTo>
                          <a:pt x="115639" y="117400"/>
                          <a:pt x="116623" y="116418"/>
                          <a:pt x="116628" y="11520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71" name="Google Shape;3471;g2db9380fdaa_0_0"/>
                  <p:cNvSpPr/>
                  <p:nvPr/>
                </p:nvSpPr>
                <p:spPr>
                  <a:xfrm>
                    <a:off x="5441121" y="3255639"/>
                    <a:ext cx="34028" cy="20282"/>
                  </a:xfrm>
                  <a:custGeom>
                    <a:rect b="b" l="l" r="r" t="t"/>
                    <a:pathLst>
                      <a:path extrusionOk="0" h="20282" w="34028">
                        <a:moveTo>
                          <a:pt x="34362" y="9907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3"/>
                        </a:cubicBezTo>
                        <a:lnTo>
                          <a:pt x="17089" y="20263"/>
                        </a:lnTo>
                        <a:cubicBezTo>
                          <a:pt x="7934" y="20263"/>
                          <a:pt x="420" y="15819"/>
                          <a:pt x="334" y="10339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5"/>
                          <a:pt x="12954" y="-24"/>
                          <a:pt x="17218" y="25"/>
                        </a:cubicBezTo>
                        <a:lnTo>
                          <a:pt x="17564" y="-19"/>
                        </a:lnTo>
                        <a:cubicBezTo>
                          <a:pt x="26762" y="-19"/>
                          <a:pt x="34276" y="4426"/>
                          <a:pt x="34362" y="9907"/>
                        </a:cubicBezTo>
                        <a:close/>
                        <a:moveTo>
                          <a:pt x="27841" y="14222"/>
                        </a:moveTo>
                        <a:cubicBezTo>
                          <a:pt x="28835" y="13617"/>
                          <a:pt x="31080" y="11978"/>
                          <a:pt x="31080" y="9950"/>
                        </a:cubicBezTo>
                        <a:cubicBezTo>
                          <a:pt x="31037" y="6799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4"/>
                          <a:pt x="9983" y="4184"/>
                          <a:pt x="6811" y="6022"/>
                        </a:cubicBezTo>
                        <a:cubicBezTo>
                          <a:pt x="5861" y="6627"/>
                          <a:pt x="3573" y="8310"/>
                          <a:pt x="3615" y="10295"/>
                        </a:cubicBezTo>
                        <a:cubicBezTo>
                          <a:pt x="3658" y="13445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5"/>
                          <a:pt x="24684" y="16061"/>
                          <a:pt x="27841" y="1422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472" name="Google Shape;3472;g2db9380fdaa_0_0"/>
              <p:cNvGrpSpPr/>
              <p:nvPr/>
            </p:nvGrpSpPr>
            <p:grpSpPr>
              <a:xfrm>
                <a:off x="1746939" y="1557959"/>
                <a:ext cx="973533" cy="694258"/>
                <a:chOff x="3183513" y="1115522"/>
                <a:chExt cx="791812" cy="564667"/>
              </a:xfrm>
            </p:grpSpPr>
            <p:grpSp>
              <p:nvGrpSpPr>
                <p:cNvPr id="3473" name="Google Shape;3473;g2db9380fdaa_0_0"/>
                <p:cNvGrpSpPr/>
                <p:nvPr/>
              </p:nvGrpSpPr>
              <p:grpSpPr>
                <a:xfrm>
                  <a:off x="3216327" y="1121924"/>
                  <a:ext cx="320728" cy="239680"/>
                  <a:chOff x="4998402" y="2853849"/>
                  <a:chExt cx="320728" cy="239680"/>
                </a:xfrm>
              </p:grpSpPr>
              <p:sp>
                <p:nvSpPr>
                  <p:cNvPr id="3474" name="Google Shape;3474;g2db9380fdaa_0_0"/>
                  <p:cNvSpPr/>
                  <p:nvPr/>
                </p:nvSpPr>
                <p:spPr>
                  <a:xfrm>
                    <a:off x="4998402" y="3052533"/>
                    <a:ext cx="320728" cy="40996"/>
                  </a:xfrm>
                  <a:custGeom>
                    <a:rect b="b" l="l" r="r" t="t"/>
                    <a:pathLst>
                      <a:path extrusionOk="0" h="40996" w="320728">
                        <a:moveTo>
                          <a:pt x="0" y="0"/>
                        </a:moveTo>
                        <a:lnTo>
                          <a:pt x="320729" y="0"/>
                        </a:lnTo>
                        <a:lnTo>
                          <a:pt x="320729" y="40997"/>
                        </a:lnTo>
                        <a:lnTo>
                          <a:pt x="0" y="40997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75" name="Google Shape;3475;g2db9380fdaa_0_0"/>
                  <p:cNvSpPr/>
                  <p:nvPr/>
                </p:nvSpPr>
                <p:spPr>
                  <a:xfrm>
                    <a:off x="5114135" y="2930581"/>
                    <a:ext cx="87275" cy="99641"/>
                  </a:xfrm>
                  <a:custGeom>
                    <a:rect b="b" l="l" r="r" t="t"/>
                    <a:pathLst>
                      <a:path extrusionOk="0" h="99641" w="87275">
                        <a:moveTo>
                          <a:pt x="87609" y="3735"/>
                        </a:moveTo>
                        <a:lnTo>
                          <a:pt x="72625" y="66006"/>
                        </a:lnTo>
                        <a:lnTo>
                          <a:pt x="72970" y="66567"/>
                        </a:lnTo>
                        <a:cubicBezTo>
                          <a:pt x="74551" y="69418"/>
                          <a:pt x="75368" y="72629"/>
                          <a:pt x="75344" y="75888"/>
                        </a:cubicBezTo>
                        <a:lnTo>
                          <a:pt x="75344" y="99623"/>
                        </a:lnTo>
                        <a:lnTo>
                          <a:pt x="9100" y="99623"/>
                        </a:lnTo>
                        <a:lnTo>
                          <a:pt x="9100" y="75888"/>
                        </a:lnTo>
                        <a:cubicBezTo>
                          <a:pt x="9000" y="71113"/>
                          <a:pt x="10820" y="66496"/>
                          <a:pt x="14153" y="63071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6"/>
                        </a:lnTo>
                        <a:lnTo>
                          <a:pt x="62347" y="59706"/>
                        </a:lnTo>
                        <a:cubicBezTo>
                          <a:pt x="63414" y="59719"/>
                          <a:pt x="64475" y="59878"/>
                          <a:pt x="65499" y="60181"/>
                        </a:cubicBezTo>
                        <a:lnTo>
                          <a:pt x="67140" y="60698"/>
                        </a:lnTo>
                        <a:lnTo>
                          <a:pt x="81433" y="1232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76" name="Google Shape;3476;g2db9380fdaa_0_0"/>
                  <p:cNvSpPr/>
                  <p:nvPr/>
                </p:nvSpPr>
                <p:spPr>
                  <a:xfrm>
                    <a:off x="5130071" y="2853849"/>
                    <a:ext cx="55750" cy="53957"/>
                  </a:xfrm>
                  <a:custGeom>
                    <a:rect b="b" l="l" r="r" t="t"/>
                    <a:pathLst>
                      <a:path extrusionOk="0" h="53957" w="55750">
                        <a:moveTo>
                          <a:pt x="56041" y="37615"/>
                        </a:moveTo>
                        <a:cubicBezTo>
                          <a:pt x="56033" y="37946"/>
                          <a:pt x="56048" y="38278"/>
                          <a:pt x="56084" y="38608"/>
                        </a:cubicBezTo>
                        <a:cubicBezTo>
                          <a:pt x="52542" y="43484"/>
                          <a:pt x="48275" y="47792"/>
                          <a:pt x="43431" y="51381"/>
                        </a:cubicBezTo>
                        <a:cubicBezTo>
                          <a:pt x="37972" y="53174"/>
                          <a:pt x="32247" y="54021"/>
                          <a:pt x="26503" y="53884"/>
                        </a:cubicBezTo>
                        <a:cubicBezTo>
                          <a:pt x="21556" y="54168"/>
                          <a:pt x="16610" y="53327"/>
                          <a:pt x="12036" y="51425"/>
                        </a:cubicBezTo>
                        <a:cubicBezTo>
                          <a:pt x="8965" y="49026"/>
                          <a:pt x="6310" y="46140"/>
                          <a:pt x="4176" y="42880"/>
                        </a:cubicBezTo>
                        <a:lnTo>
                          <a:pt x="4176" y="42319"/>
                        </a:lnTo>
                        <a:lnTo>
                          <a:pt x="3745" y="42319"/>
                        </a:lnTo>
                        <a:cubicBezTo>
                          <a:pt x="2881" y="41196"/>
                          <a:pt x="2103" y="40075"/>
                          <a:pt x="1456" y="39125"/>
                        </a:cubicBezTo>
                        <a:lnTo>
                          <a:pt x="1413" y="39083"/>
                        </a:lnTo>
                        <a:cubicBezTo>
                          <a:pt x="1024" y="38522"/>
                          <a:pt x="679" y="37960"/>
                          <a:pt x="334" y="37529"/>
                        </a:cubicBezTo>
                        <a:lnTo>
                          <a:pt x="1586" y="34854"/>
                        </a:lnTo>
                        <a:lnTo>
                          <a:pt x="1715" y="34551"/>
                        </a:lnTo>
                        <a:lnTo>
                          <a:pt x="1758" y="34120"/>
                        </a:lnTo>
                        <a:cubicBezTo>
                          <a:pt x="1822" y="33909"/>
                          <a:pt x="1865" y="33692"/>
                          <a:pt x="1887" y="33472"/>
                        </a:cubicBezTo>
                        <a:lnTo>
                          <a:pt x="1887" y="29934"/>
                        </a:lnTo>
                        <a:cubicBezTo>
                          <a:pt x="173" y="15205"/>
                          <a:pt x="10732" y="1876"/>
                          <a:pt x="25472" y="163"/>
                        </a:cubicBezTo>
                        <a:cubicBezTo>
                          <a:pt x="40211" y="-1550"/>
                          <a:pt x="53549" y="9002"/>
                          <a:pt x="55263" y="23731"/>
                        </a:cubicBezTo>
                        <a:cubicBezTo>
                          <a:pt x="55503" y="25792"/>
                          <a:pt x="55503" y="27873"/>
                          <a:pt x="55263" y="29934"/>
                        </a:cubicBezTo>
                        <a:lnTo>
                          <a:pt x="55263" y="35069"/>
                        </a:lnTo>
                        <a:lnTo>
                          <a:pt x="55393" y="35371"/>
                        </a:lnTo>
                        <a:cubicBezTo>
                          <a:pt x="55387" y="35531"/>
                          <a:pt x="55401" y="35690"/>
                          <a:pt x="55436" y="35846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477" name="Google Shape;3477;g2db9380fdaa_0_0"/>
                <p:cNvGrpSpPr/>
                <p:nvPr/>
              </p:nvGrpSpPr>
              <p:grpSpPr>
                <a:xfrm>
                  <a:off x="3183513" y="1115522"/>
                  <a:ext cx="381012" cy="256076"/>
                  <a:chOff x="4965588" y="2847447"/>
                  <a:chExt cx="381012" cy="256076"/>
                </a:xfrm>
              </p:grpSpPr>
              <p:sp>
                <p:nvSpPr>
                  <p:cNvPr id="3478" name="Google Shape;3478;g2db9380fdaa_0_0"/>
                  <p:cNvSpPr/>
                  <p:nvPr/>
                </p:nvSpPr>
                <p:spPr>
                  <a:xfrm>
                    <a:off x="4965588" y="2847447"/>
                    <a:ext cx="381012" cy="256076"/>
                  </a:xfrm>
                  <a:custGeom>
                    <a:rect b="b" l="l" r="r" t="t"/>
                    <a:pathLst>
                      <a:path extrusionOk="0" h="256076" w="381012">
                        <a:moveTo>
                          <a:pt x="381347" y="182913"/>
                        </a:moveTo>
                        <a:lnTo>
                          <a:pt x="381347" y="201943"/>
                        </a:lnTo>
                        <a:cubicBezTo>
                          <a:pt x="381347" y="203754"/>
                          <a:pt x="379879" y="205222"/>
                          <a:pt x="378068" y="205222"/>
                        </a:cubicBezTo>
                        <a:cubicBezTo>
                          <a:pt x="378067" y="205222"/>
                          <a:pt x="378066" y="205222"/>
                          <a:pt x="378065" y="205222"/>
                        </a:cubicBezTo>
                        <a:lnTo>
                          <a:pt x="363814" y="205222"/>
                        </a:lnTo>
                        <a:lnTo>
                          <a:pt x="363814" y="247816"/>
                        </a:lnTo>
                        <a:cubicBezTo>
                          <a:pt x="364088" y="248335"/>
                          <a:pt x="364236" y="248912"/>
                          <a:pt x="364246" y="249499"/>
                        </a:cubicBezTo>
                        <a:lnTo>
                          <a:pt x="364246" y="252778"/>
                        </a:lnTo>
                        <a:cubicBezTo>
                          <a:pt x="364247" y="254588"/>
                          <a:pt x="362779" y="256057"/>
                          <a:pt x="360967" y="256058"/>
                        </a:cubicBezTo>
                        <a:cubicBezTo>
                          <a:pt x="360966" y="256058"/>
                          <a:pt x="360965" y="256058"/>
                          <a:pt x="360964" y="256058"/>
                        </a:cubicBezTo>
                        <a:lnTo>
                          <a:pt x="28273" y="256058"/>
                        </a:lnTo>
                        <a:cubicBezTo>
                          <a:pt x="26015" y="255181"/>
                          <a:pt x="24228" y="253396"/>
                          <a:pt x="23351" y="251138"/>
                        </a:cubicBezTo>
                        <a:lnTo>
                          <a:pt x="23351" y="205222"/>
                        </a:lnTo>
                        <a:lnTo>
                          <a:pt x="3616" y="205222"/>
                        </a:lnTo>
                        <a:cubicBezTo>
                          <a:pt x="1804" y="205224"/>
                          <a:pt x="335" y="203757"/>
                          <a:pt x="334" y="201947"/>
                        </a:cubicBezTo>
                        <a:cubicBezTo>
                          <a:pt x="334" y="201946"/>
                          <a:pt x="334" y="201945"/>
                          <a:pt x="334" y="201944"/>
                        </a:cubicBezTo>
                        <a:lnTo>
                          <a:pt x="334" y="182913"/>
                        </a:lnTo>
                        <a:cubicBezTo>
                          <a:pt x="333" y="181102"/>
                          <a:pt x="1800" y="179634"/>
                          <a:pt x="3612" y="179633"/>
                        </a:cubicBezTo>
                        <a:cubicBezTo>
                          <a:pt x="3613" y="179633"/>
                          <a:pt x="3615" y="179633"/>
                          <a:pt x="3616" y="179633"/>
                        </a:cubicBezTo>
                        <a:lnTo>
                          <a:pt x="59021" y="179633"/>
                        </a:lnTo>
                        <a:cubicBezTo>
                          <a:pt x="62660" y="174743"/>
                          <a:pt x="67662" y="171035"/>
                          <a:pt x="73401" y="168974"/>
                        </a:cubicBezTo>
                        <a:lnTo>
                          <a:pt x="73401" y="127028"/>
                        </a:lnTo>
                        <a:cubicBezTo>
                          <a:pt x="70728" y="126392"/>
                          <a:pt x="68166" y="125359"/>
                          <a:pt x="65800" y="123964"/>
                        </a:cubicBezTo>
                        <a:lnTo>
                          <a:pt x="52629" y="123964"/>
                        </a:lnTo>
                        <a:cubicBezTo>
                          <a:pt x="47788" y="123964"/>
                          <a:pt x="43863" y="120042"/>
                          <a:pt x="43863" y="115203"/>
                        </a:cubicBezTo>
                        <a:cubicBezTo>
                          <a:pt x="43863" y="110365"/>
                          <a:pt x="47788" y="106443"/>
                          <a:pt x="52629" y="106443"/>
                        </a:cubicBezTo>
                        <a:lnTo>
                          <a:pt x="57294" y="106443"/>
                        </a:lnTo>
                        <a:cubicBezTo>
                          <a:pt x="58491" y="101994"/>
                          <a:pt x="61412" y="98205"/>
                          <a:pt x="65412" y="95914"/>
                        </a:cubicBezTo>
                        <a:cubicBezTo>
                          <a:pt x="70368" y="92942"/>
                          <a:pt x="76041" y="91376"/>
                          <a:pt x="81822" y="91383"/>
                        </a:cubicBezTo>
                        <a:lnTo>
                          <a:pt x="82298" y="91383"/>
                        </a:lnTo>
                        <a:cubicBezTo>
                          <a:pt x="91924" y="90622"/>
                          <a:pt x="101143" y="95413"/>
                          <a:pt x="106048" y="103725"/>
                        </a:cubicBezTo>
                        <a:lnTo>
                          <a:pt x="136925" y="82623"/>
                        </a:lnTo>
                        <a:cubicBezTo>
                          <a:pt x="137189" y="82462"/>
                          <a:pt x="137463" y="82318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3" y="65900"/>
                          <a:pt x="162339" y="58842"/>
                          <a:pt x="162144" y="51681"/>
                        </a:cubicBezTo>
                        <a:cubicBezTo>
                          <a:pt x="160590" y="49437"/>
                          <a:pt x="159381" y="47668"/>
                          <a:pt x="159078" y="47194"/>
                        </a:cubicBezTo>
                        <a:lnTo>
                          <a:pt x="158819" y="46805"/>
                        </a:lnTo>
                        <a:cubicBezTo>
                          <a:pt x="158501" y="46332"/>
                          <a:pt x="158321" y="45778"/>
                          <a:pt x="158302" y="45208"/>
                        </a:cubicBezTo>
                        <a:lnTo>
                          <a:pt x="158215" y="43827"/>
                        </a:lnTo>
                        <a:cubicBezTo>
                          <a:pt x="158173" y="43282"/>
                          <a:pt x="158262" y="42735"/>
                          <a:pt x="158474" y="42231"/>
                        </a:cubicBezTo>
                        <a:lnTo>
                          <a:pt x="159855" y="39339"/>
                        </a:lnTo>
                        <a:lnTo>
                          <a:pt x="159855" y="36491"/>
                        </a:lnTo>
                        <a:cubicBezTo>
                          <a:pt x="158135" y="18127"/>
                          <a:pt x="171638" y="1848"/>
                          <a:pt x="190014" y="129"/>
                        </a:cubicBezTo>
                        <a:cubicBezTo>
                          <a:pt x="208391" y="-1590"/>
                          <a:pt x="224682" y="11903"/>
                          <a:pt x="226402" y="30266"/>
                        </a:cubicBezTo>
                        <a:cubicBezTo>
                          <a:pt x="226596" y="32337"/>
                          <a:pt x="226596" y="34421"/>
                          <a:pt x="226402" y="36491"/>
                        </a:cubicBezTo>
                        <a:lnTo>
                          <a:pt x="226402" y="40850"/>
                        </a:lnTo>
                        <a:lnTo>
                          <a:pt x="226964" y="42663"/>
                        </a:lnTo>
                        <a:cubicBezTo>
                          <a:pt x="227084" y="42994"/>
                          <a:pt x="227142" y="43345"/>
                          <a:pt x="227136" y="43698"/>
                        </a:cubicBezTo>
                        <a:cubicBezTo>
                          <a:pt x="227122" y="44058"/>
                          <a:pt x="227136" y="44419"/>
                          <a:pt x="227180" y="44776"/>
                        </a:cubicBezTo>
                        <a:lnTo>
                          <a:pt x="227309" y="45511"/>
                        </a:lnTo>
                        <a:cubicBezTo>
                          <a:pt x="227469" y="46413"/>
                          <a:pt x="227233" y="47340"/>
                          <a:pt x="226662" y="48056"/>
                        </a:cubicBezTo>
                        <a:lnTo>
                          <a:pt x="226230" y="48661"/>
                        </a:lnTo>
                        <a:cubicBezTo>
                          <a:pt x="225927" y="49049"/>
                          <a:pt x="224804" y="50473"/>
                          <a:pt x="223293" y="52285"/>
                        </a:cubicBezTo>
                        <a:cubicBezTo>
                          <a:pt x="223047" y="59319"/>
                          <a:pt x="221480" y="66243"/>
                          <a:pt x="218673" y="72698"/>
                        </a:cubicBezTo>
                        <a:lnTo>
                          <a:pt x="222602" y="74424"/>
                        </a:lnTo>
                        <a:lnTo>
                          <a:pt x="244410" y="83270"/>
                        </a:lnTo>
                        <a:lnTo>
                          <a:pt x="254386" y="87111"/>
                        </a:lnTo>
                        <a:cubicBezTo>
                          <a:pt x="255044" y="87381"/>
                          <a:pt x="255602" y="87848"/>
                          <a:pt x="255984" y="88449"/>
                        </a:cubicBezTo>
                        <a:lnTo>
                          <a:pt x="256976" y="90088"/>
                        </a:lnTo>
                        <a:lnTo>
                          <a:pt x="301154" y="133933"/>
                        </a:lnTo>
                        <a:cubicBezTo>
                          <a:pt x="305235" y="132241"/>
                          <a:pt x="309604" y="131347"/>
                          <a:pt x="314023" y="131300"/>
                        </a:cubicBezTo>
                        <a:lnTo>
                          <a:pt x="314498" y="131300"/>
                        </a:lnTo>
                        <a:cubicBezTo>
                          <a:pt x="328058" y="131300"/>
                          <a:pt x="338811" y="138852"/>
                          <a:pt x="339458" y="148562"/>
                        </a:cubicBezTo>
                        <a:lnTo>
                          <a:pt x="345158" y="148562"/>
                        </a:lnTo>
                        <a:cubicBezTo>
                          <a:pt x="350000" y="148562"/>
                          <a:pt x="353925" y="152484"/>
                          <a:pt x="353925" y="157322"/>
                        </a:cubicBezTo>
                        <a:cubicBezTo>
                          <a:pt x="353925" y="162160"/>
                          <a:pt x="350000" y="166082"/>
                          <a:pt x="345158" y="166082"/>
                        </a:cubicBezTo>
                        <a:lnTo>
                          <a:pt x="325251" y="166082"/>
                        </a:lnTo>
                        <a:cubicBezTo>
                          <a:pt x="324991" y="166169"/>
                          <a:pt x="324690" y="166298"/>
                          <a:pt x="324387" y="166384"/>
                        </a:cubicBezTo>
                        <a:lnTo>
                          <a:pt x="324387" y="170441"/>
                        </a:lnTo>
                        <a:cubicBezTo>
                          <a:pt x="329547" y="172269"/>
                          <a:pt x="334124" y="175443"/>
                          <a:pt x="337645" y="179633"/>
                        </a:cubicBezTo>
                        <a:lnTo>
                          <a:pt x="378065" y="179633"/>
                        </a:lnTo>
                        <a:cubicBezTo>
                          <a:pt x="379877" y="179632"/>
                          <a:pt x="381346" y="181099"/>
                          <a:pt x="381346" y="182909"/>
                        </a:cubicBezTo>
                        <a:cubicBezTo>
                          <a:pt x="381346" y="182910"/>
                          <a:pt x="381346" y="182911"/>
                          <a:pt x="381346" y="182912"/>
                        </a:cubicBezTo>
                        <a:close/>
                        <a:moveTo>
                          <a:pt x="374740" y="198663"/>
                        </a:moveTo>
                        <a:lnTo>
                          <a:pt x="374740" y="193830"/>
                        </a:lnTo>
                        <a:lnTo>
                          <a:pt x="6897" y="193830"/>
                        </a:lnTo>
                        <a:lnTo>
                          <a:pt x="6897" y="198663"/>
                        </a:lnTo>
                        <a:lnTo>
                          <a:pt x="374740" y="198663"/>
                        </a:lnTo>
                        <a:close/>
                        <a:moveTo>
                          <a:pt x="374740" y="190550"/>
                        </a:moveTo>
                        <a:lnTo>
                          <a:pt x="374740" y="186192"/>
                        </a:lnTo>
                        <a:lnTo>
                          <a:pt x="6897" y="186192"/>
                        </a:lnTo>
                        <a:lnTo>
                          <a:pt x="6897" y="190550"/>
                        </a:lnTo>
                        <a:close/>
                        <a:moveTo>
                          <a:pt x="353925" y="246219"/>
                        </a:moveTo>
                        <a:lnTo>
                          <a:pt x="353925" y="205222"/>
                        </a:lnTo>
                        <a:lnTo>
                          <a:pt x="33196" y="205222"/>
                        </a:lnTo>
                        <a:lnTo>
                          <a:pt x="33196" y="246219"/>
                        </a:lnTo>
                        <a:close/>
                        <a:moveTo>
                          <a:pt x="347361" y="157322"/>
                        </a:moveTo>
                        <a:cubicBezTo>
                          <a:pt x="347356" y="156108"/>
                          <a:pt x="346373" y="155126"/>
                          <a:pt x="345158" y="155121"/>
                        </a:cubicBezTo>
                        <a:lnTo>
                          <a:pt x="331124" y="155122"/>
                        </a:lnTo>
                        <a:lnTo>
                          <a:pt x="332161" y="152834"/>
                        </a:lnTo>
                        <a:cubicBezTo>
                          <a:pt x="332452" y="152143"/>
                          <a:pt x="332655" y="151418"/>
                          <a:pt x="332764" y="150676"/>
                        </a:cubicBezTo>
                        <a:cubicBezTo>
                          <a:pt x="332808" y="150417"/>
                          <a:pt x="332851" y="150159"/>
                          <a:pt x="332895" y="149856"/>
                        </a:cubicBezTo>
                        <a:lnTo>
                          <a:pt x="332895" y="149382"/>
                        </a:lnTo>
                        <a:cubicBezTo>
                          <a:pt x="332808" y="143038"/>
                          <a:pt x="324560" y="137859"/>
                          <a:pt x="314498" y="137859"/>
                        </a:cubicBezTo>
                        <a:lnTo>
                          <a:pt x="314066" y="137859"/>
                        </a:lnTo>
                        <a:cubicBezTo>
                          <a:pt x="312900" y="137903"/>
                          <a:pt x="311778" y="137989"/>
                          <a:pt x="310655" y="138119"/>
                        </a:cubicBezTo>
                        <a:lnTo>
                          <a:pt x="309359" y="138378"/>
                        </a:lnTo>
                        <a:cubicBezTo>
                          <a:pt x="308703" y="138465"/>
                          <a:pt x="308055" y="138595"/>
                          <a:pt x="307416" y="138766"/>
                        </a:cubicBezTo>
                        <a:cubicBezTo>
                          <a:pt x="306941" y="138895"/>
                          <a:pt x="306466" y="139025"/>
                          <a:pt x="305991" y="139197"/>
                        </a:cubicBezTo>
                        <a:cubicBezTo>
                          <a:pt x="305429" y="139370"/>
                          <a:pt x="304868" y="139542"/>
                          <a:pt x="304350" y="139758"/>
                        </a:cubicBezTo>
                        <a:cubicBezTo>
                          <a:pt x="303918" y="139930"/>
                          <a:pt x="303529" y="140146"/>
                          <a:pt x="303097" y="140319"/>
                        </a:cubicBezTo>
                        <a:cubicBezTo>
                          <a:pt x="302418" y="140630"/>
                          <a:pt x="301755" y="140976"/>
                          <a:pt x="301111" y="141355"/>
                        </a:cubicBezTo>
                        <a:lnTo>
                          <a:pt x="300031" y="142088"/>
                        </a:lnTo>
                        <a:lnTo>
                          <a:pt x="252787" y="95137"/>
                        </a:lnTo>
                        <a:lnTo>
                          <a:pt x="252529" y="95223"/>
                        </a:lnTo>
                        <a:lnTo>
                          <a:pt x="251665" y="93929"/>
                        </a:lnTo>
                        <a:lnTo>
                          <a:pt x="251622" y="93885"/>
                        </a:lnTo>
                        <a:lnTo>
                          <a:pt x="251536" y="93713"/>
                        </a:lnTo>
                        <a:lnTo>
                          <a:pt x="250974" y="92850"/>
                        </a:lnTo>
                        <a:lnTo>
                          <a:pt x="242424" y="89570"/>
                        </a:lnTo>
                        <a:lnTo>
                          <a:pt x="241992" y="89398"/>
                        </a:lnTo>
                        <a:lnTo>
                          <a:pt x="239271" y="88319"/>
                        </a:lnTo>
                        <a:lnTo>
                          <a:pt x="224718" y="148821"/>
                        </a:lnTo>
                        <a:cubicBezTo>
                          <a:pt x="226380" y="152019"/>
                          <a:pt x="227240" y="155573"/>
                          <a:pt x="227223" y="159177"/>
                        </a:cubicBezTo>
                        <a:lnTo>
                          <a:pt x="227223" y="182913"/>
                        </a:lnTo>
                        <a:lnTo>
                          <a:pt x="239746" y="182913"/>
                        </a:lnTo>
                        <a:lnTo>
                          <a:pt x="243935" y="138248"/>
                        </a:lnTo>
                        <a:lnTo>
                          <a:pt x="296965" y="178208"/>
                        </a:lnTo>
                        <a:cubicBezTo>
                          <a:pt x="299431" y="176177"/>
                          <a:pt x="302239" y="174600"/>
                          <a:pt x="305257" y="173548"/>
                        </a:cubicBezTo>
                        <a:cubicBezTo>
                          <a:pt x="305947" y="173289"/>
                          <a:pt x="306681" y="173073"/>
                          <a:pt x="307416" y="172857"/>
                        </a:cubicBezTo>
                        <a:lnTo>
                          <a:pt x="307416" y="164011"/>
                        </a:lnTo>
                        <a:cubicBezTo>
                          <a:pt x="306034" y="163712"/>
                          <a:pt x="304677" y="163307"/>
                          <a:pt x="303357" y="162802"/>
                        </a:cubicBezTo>
                        <a:lnTo>
                          <a:pt x="283362" y="162802"/>
                        </a:lnTo>
                        <a:cubicBezTo>
                          <a:pt x="280334" y="162802"/>
                          <a:pt x="277878" y="160349"/>
                          <a:pt x="277878" y="157322"/>
                        </a:cubicBezTo>
                        <a:cubicBezTo>
                          <a:pt x="277878" y="154295"/>
                          <a:pt x="280334" y="151842"/>
                          <a:pt x="283362" y="151842"/>
                        </a:cubicBezTo>
                        <a:lnTo>
                          <a:pt x="297700" y="152100"/>
                        </a:lnTo>
                        <a:cubicBezTo>
                          <a:pt x="297428" y="151382"/>
                          <a:pt x="297281" y="150623"/>
                          <a:pt x="297268" y="149856"/>
                        </a:cubicBezTo>
                        <a:lnTo>
                          <a:pt x="297268" y="149770"/>
                        </a:lnTo>
                        <a:cubicBezTo>
                          <a:pt x="297570" y="146801"/>
                          <a:pt x="299336" y="144178"/>
                          <a:pt x="301974" y="142779"/>
                        </a:cubicBezTo>
                        <a:cubicBezTo>
                          <a:pt x="305648" y="140610"/>
                          <a:pt x="309842" y="139477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11" y="143944"/>
                          <a:pt x="331253" y="149425"/>
                        </a:cubicBezTo>
                        <a:cubicBezTo>
                          <a:pt x="330980" y="152427"/>
                          <a:pt x="329210" y="155088"/>
                          <a:pt x="326546" y="156502"/>
                        </a:cubicBezTo>
                        <a:cubicBezTo>
                          <a:pt x="322871" y="158662"/>
                          <a:pt x="318676" y="159781"/>
                          <a:pt x="314412" y="159738"/>
                        </a:cubicBezTo>
                        <a:lnTo>
                          <a:pt x="314023" y="159782"/>
                        </a:lnTo>
                        <a:cubicBezTo>
                          <a:pt x="309051" y="159966"/>
                          <a:pt x="304169" y="158426"/>
                          <a:pt x="300203" y="155423"/>
                        </a:cubicBezTo>
                        <a:lnTo>
                          <a:pt x="283319" y="155122"/>
                        </a:lnTo>
                        <a:cubicBezTo>
                          <a:pt x="282103" y="155134"/>
                          <a:pt x="281127" y="156129"/>
                          <a:pt x="281139" y="157344"/>
                        </a:cubicBezTo>
                        <a:cubicBezTo>
                          <a:pt x="281151" y="158559"/>
                          <a:pt x="282146" y="159534"/>
                          <a:pt x="283362" y="159522"/>
                        </a:cubicBezTo>
                        <a:lnTo>
                          <a:pt x="304263" y="159653"/>
                        </a:lnTo>
                        <a:cubicBezTo>
                          <a:pt x="305896" y="160285"/>
                          <a:pt x="307589" y="160748"/>
                          <a:pt x="309316" y="161034"/>
                        </a:cubicBezTo>
                        <a:lnTo>
                          <a:pt x="310697" y="161248"/>
                        </a:lnTo>
                        <a:lnTo>
                          <a:pt x="310697" y="175533"/>
                        </a:lnTo>
                        <a:lnTo>
                          <a:pt x="309402" y="175792"/>
                        </a:lnTo>
                        <a:cubicBezTo>
                          <a:pt x="308358" y="175994"/>
                          <a:pt x="307332" y="176282"/>
                          <a:pt x="306336" y="176654"/>
                        </a:cubicBezTo>
                        <a:cubicBezTo>
                          <a:pt x="302690" y="177929"/>
                          <a:pt x="299413" y="180078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4"/>
                        </a:lnTo>
                        <a:cubicBezTo>
                          <a:pt x="330822" y="181920"/>
                          <a:pt x="330303" y="181531"/>
                          <a:pt x="329785" y="181100"/>
                        </a:cubicBezTo>
                        <a:cubicBezTo>
                          <a:pt x="329388" y="180717"/>
                          <a:pt x="328970" y="180357"/>
                          <a:pt x="328533" y="180021"/>
                        </a:cubicBezTo>
                        <a:cubicBezTo>
                          <a:pt x="327972" y="179633"/>
                          <a:pt x="327367" y="179288"/>
                          <a:pt x="326806" y="178899"/>
                        </a:cubicBezTo>
                        <a:cubicBezTo>
                          <a:pt x="326374" y="178640"/>
                          <a:pt x="325941" y="178338"/>
                          <a:pt x="325510" y="178079"/>
                        </a:cubicBezTo>
                        <a:cubicBezTo>
                          <a:pt x="324540" y="177595"/>
                          <a:pt x="323545" y="177164"/>
                          <a:pt x="322530" y="176785"/>
                        </a:cubicBezTo>
                        <a:lnTo>
                          <a:pt x="322185" y="176654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2"/>
                        </a:cubicBezTo>
                        <a:lnTo>
                          <a:pt x="317823" y="175533"/>
                        </a:lnTo>
                        <a:lnTo>
                          <a:pt x="317823" y="161163"/>
                        </a:lnTo>
                        <a:lnTo>
                          <a:pt x="319162" y="160904"/>
                        </a:lnTo>
                        <a:cubicBezTo>
                          <a:pt x="319723" y="160774"/>
                          <a:pt x="320285" y="160645"/>
                          <a:pt x="320802" y="160515"/>
                        </a:cubicBezTo>
                        <a:cubicBezTo>
                          <a:pt x="321607" y="160331"/>
                          <a:pt x="322400" y="160101"/>
                          <a:pt x="323178" y="159825"/>
                        </a:cubicBezTo>
                        <a:cubicBezTo>
                          <a:pt x="323400" y="159773"/>
                          <a:pt x="323617" y="159701"/>
                          <a:pt x="323825" y="159609"/>
                        </a:cubicBezTo>
                        <a:lnTo>
                          <a:pt x="324387" y="159522"/>
                        </a:lnTo>
                        <a:lnTo>
                          <a:pt x="345158" y="159522"/>
                        </a:lnTo>
                        <a:cubicBezTo>
                          <a:pt x="346372" y="159518"/>
                          <a:pt x="347356" y="158536"/>
                          <a:pt x="347361" y="157322"/>
                        </a:cubicBezTo>
                        <a:close/>
                        <a:moveTo>
                          <a:pt x="324775" y="153740"/>
                        </a:moveTo>
                        <a:cubicBezTo>
                          <a:pt x="325769" y="153136"/>
                          <a:pt x="328014" y="151496"/>
                          <a:pt x="327972" y="149468"/>
                        </a:cubicBezTo>
                        <a:cubicBezTo>
                          <a:pt x="327928" y="146318"/>
                          <a:pt x="322185" y="142779"/>
                          <a:pt x="314498" y="142779"/>
                        </a:cubicBezTo>
                        <a:lnTo>
                          <a:pt x="314152" y="142779"/>
                        </a:lnTo>
                        <a:cubicBezTo>
                          <a:pt x="310499" y="142759"/>
                          <a:pt x="306907" y="143713"/>
                          <a:pt x="303745" y="145541"/>
                        </a:cubicBezTo>
                        <a:cubicBezTo>
                          <a:pt x="302795" y="146145"/>
                          <a:pt x="300507" y="147785"/>
                          <a:pt x="300550" y="149814"/>
                        </a:cubicBezTo>
                        <a:cubicBezTo>
                          <a:pt x="300592" y="152963"/>
                          <a:pt x="306336" y="156459"/>
                          <a:pt x="314023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8" y="182054"/>
                          <a:pt x="293810" y="181233"/>
                          <a:pt x="294547" y="180453"/>
                        </a:cubicBezTo>
                        <a:lnTo>
                          <a:pt x="246656" y="144419"/>
                        </a:lnTo>
                        <a:lnTo>
                          <a:pt x="243029" y="182913"/>
                        </a:lnTo>
                        <a:close/>
                        <a:moveTo>
                          <a:pt x="221220" y="149295"/>
                        </a:moveTo>
                        <a:lnTo>
                          <a:pt x="236205" y="87024"/>
                        </a:lnTo>
                        <a:lnTo>
                          <a:pt x="230030" y="84522"/>
                        </a:lnTo>
                        <a:lnTo>
                          <a:pt x="215736" y="143987"/>
                        </a:lnTo>
                        <a:lnTo>
                          <a:pt x="214095" y="143470"/>
                        </a:lnTo>
                        <a:cubicBezTo>
                          <a:pt x="213071" y="143168"/>
                          <a:pt x="212010" y="143007"/>
                          <a:pt x="210942" y="142995"/>
                        </a:cubicBezTo>
                        <a:lnTo>
                          <a:pt x="169529" y="142995"/>
                        </a:lnTo>
                        <a:lnTo>
                          <a:pt x="155192" y="83270"/>
                        </a:lnTo>
                        <a:lnTo>
                          <a:pt x="148930" y="85385"/>
                        </a:lnTo>
                        <a:lnTo>
                          <a:pt x="163440" y="145714"/>
                        </a:lnTo>
                        <a:lnTo>
                          <a:pt x="162749" y="146361"/>
                        </a:lnTo>
                        <a:cubicBezTo>
                          <a:pt x="159416" y="149785"/>
                          <a:pt x="157596" y="154402"/>
                          <a:pt x="157697" y="159177"/>
                        </a:cubicBezTo>
                        <a:lnTo>
                          <a:pt x="157697" y="182913"/>
                        </a:lnTo>
                        <a:lnTo>
                          <a:pt x="223941" y="182913"/>
                        </a:lnTo>
                        <a:lnTo>
                          <a:pt x="223941" y="159177"/>
                        </a:lnTo>
                        <a:cubicBezTo>
                          <a:pt x="223965" y="155918"/>
                          <a:pt x="223147" y="152707"/>
                          <a:pt x="221565" y="149856"/>
                        </a:cubicBezTo>
                        <a:close/>
                        <a:moveTo>
                          <a:pt x="213360" y="139930"/>
                        </a:moveTo>
                        <a:lnTo>
                          <a:pt x="226920" y="83486"/>
                        </a:lnTo>
                        <a:lnTo>
                          <a:pt x="219968" y="80422"/>
                        </a:lnTo>
                        <a:lnTo>
                          <a:pt x="216470" y="78998"/>
                        </a:lnTo>
                        <a:lnTo>
                          <a:pt x="199066" y="99323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8"/>
                        </a:lnTo>
                        <a:lnTo>
                          <a:pt x="158302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3"/>
                          <a:pt x="213360" y="139931"/>
                        </a:cubicBezTo>
                        <a:close/>
                        <a:moveTo>
                          <a:pt x="220615" y="45165"/>
                        </a:moveTo>
                        <a:cubicBezTo>
                          <a:pt x="220580" y="44836"/>
                          <a:pt x="220566" y="44504"/>
                          <a:pt x="220573" y="44173"/>
                        </a:cubicBezTo>
                        <a:lnTo>
                          <a:pt x="219968" y="42403"/>
                        </a:lnTo>
                        <a:cubicBezTo>
                          <a:pt x="219932" y="42248"/>
                          <a:pt x="219918" y="42088"/>
                          <a:pt x="219925" y="41928"/>
                        </a:cubicBezTo>
                        <a:lnTo>
                          <a:pt x="219796" y="41626"/>
                        </a:lnTo>
                        <a:lnTo>
                          <a:pt x="219796" y="36491"/>
                        </a:lnTo>
                        <a:cubicBezTo>
                          <a:pt x="221510" y="21762"/>
                          <a:pt x="210951" y="8433"/>
                          <a:pt x="196212" y="6720"/>
                        </a:cubicBezTo>
                        <a:cubicBezTo>
                          <a:pt x="181472" y="5007"/>
                          <a:pt x="168134" y="15559"/>
                          <a:pt x="166420" y="30288"/>
                        </a:cubicBezTo>
                        <a:cubicBezTo>
                          <a:pt x="166180" y="32349"/>
                          <a:pt x="166180" y="34430"/>
                          <a:pt x="166420" y="36491"/>
                        </a:cubicBezTo>
                        <a:lnTo>
                          <a:pt x="166420" y="40030"/>
                        </a:lnTo>
                        <a:cubicBezTo>
                          <a:pt x="166397" y="40249"/>
                          <a:pt x="166354" y="40466"/>
                          <a:pt x="166291" y="40677"/>
                        </a:cubicBezTo>
                        <a:lnTo>
                          <a:pt x="166247" y="41109"/>
                        </a:lnTo>
                        <a:lnTo>
                          <a:pt x="166117" y="41411"/>
                        </a:lnTo>
                        <a:lnTo>
                          <a:pt x="164865" y="44086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6" y="46633"/>
                          <a:pt x="167413" y="47755"/>
                          <a:pt x="168276" y="48877"/>
                        </a:cubicBezTo>
                        <a:lnTo>
                          <a:pt x="168709" y="48877"/>
                        </a:lnTo>
                        <a:lnTo>
                          <a:pt x="168709" y="49437"/>
                        </a:lnTo>
                        <a:cubicBezTo>
                          <a:pt x="170842" y="52697"/>
                          <a:pt x="173497" y="55584"/>
                          <a:pt x="176568" y="57982"/>
                        </a:cubicBezTo>
                        <a:cubicBezTo>
                          <a:pt x="181142" y="59885"/>
                          <a:pt x="186089" y="60726"/>
                          <a:pt x="191035" y="60441"/>
                        </a:cubicBezTo>
                        <a:cubicBezTo>
                          <a:pt x="196779" y="60578"/>
                          <a:pt x="202504" y="59731"/>
                          <a:pt x="207963" y="57938"/>
                        </a:cubicBezTo>
                        <a:cubicBezTo>
                          <a:pt x="212807" y="54349"/>
                          <a:pt x="217073" y="50041"/>
                          <a:pt x="220615" y="45165"/>
                        </a:cubicBezTo>
                        <a:close/>
                        <a:moveTo>
                          <a:pt x="198851" y="94533"/>
                        </a:moveTo>
                        <a:lnTo>
                          <a:pt x="213231" y="77703"/>
                        </a:lnTo>
                        <a:lnTo>
                          <a:pt x="212886" y="77530"/>
                        </a:lnTo>
                        <a:lnTo>
                          <a:pt x="212842" y="77530"/>
                        </a:lnTo>
                        <a:lnTo>
                          <a:pt x="212368" y="77358"/>
                        </a:lnTo>
                        <a:cubicBezTo>
                          <a:pt x="208439" y="84154"/>
                          <a:pt x="201483" y="88649"/>
                          <a:pt x="193669" y="89441"/>
                        </a:cubicBezTo>
                        <a:close/>
                        <a:moveTo>
                          <a:pt x="211245" y="72914"/>
                        </a:moveTo>
                        <a:cubicBezTo>
                          <a:pt x="214176" y="67374"/>
                          <a:pt x="215939" y="61294"/>
                          <a:pt x="216427" y="55047"/>
                        </a:cubicBezTo>
                        <a:cubicBezTo>
                          <a:pt x="214402" y="57421"/>
                          <a:pt x="211975" y="59423"/>
                          <a:pt x="209258" y="60959"/>
                        </a:cubicBezTo>
                        <a:cubicBezTo>
                          <a:pt x="203394" y="62946"/>
                          <a:pt x="197225" y="63881"/>
                          <a:pt x="191035" y="63721"/>
                        </a:cubicBezTo>
                        <a:cubicBezTo>
                          <a:pt x="185536" y="63951"/>
                          <a:pt x="180054" y="62979"/>
                          <a:pt x="174970" y="60873"/>
                        </a:cubicBezTo>
                        <a:cubicBezTo>
                          <a:pt x="172695" y="59318"/>
                          <a:pt x="170683" y="57410"/>
                          <a:pt x="169010" y="55220"/>
                        </a:cubicBezTo>
                        <a:cubicBezTo>
                          <a:pt x="169551" y="61375"/>
                          <a:pt x="171313" y="67360"/>
                          <a:pt x="174193" y="72827"/>
                        </a:cubicBezTo>
                        <a:cubicBezTo>
                          <a:pt x="174280" y="72956"/>
                          <a:pt x="174236" y="73043"/>
                          <a:pt x="174280" y="73172"/>
                        </a:cubicBezTo>
                        <a:cubicBezTo>
                          <a:pt x="177883" y="83353"/>
                          <a:pt x="189064" y="88687"/>
                          <a:pt x="199252" y="85085"/>
                        </a:cubicBezTo>
                        <a:cubicBezTo>
                          <a:pt x="204807" y="83122"/>
                          <a:pt x="209180" y="78761"/>
                          <a:pt x="211158" y="73215"/>
                        </a:cubicBezTo>
                        <a:cubicBezTo>
                          <a:pt x="211202" y="73128"/>
                          <a:pt x="211158" y="72999"/>
                          <a:pt x="211245" y="72914"/>
                        </a:cubicBezTo>
                        <a:close/>
                        <a:moveTo>
                          <a:pt x="185119" y="95310"/>
                        </a:moveTo>
                        <a:lnTo>
                          <a:pt x="191812" y="89441"/>
                        </a:lnTo>
                        <a:cubicBezTo>
                          <a:pt x="183964" y="88651"/>
                          <a:pt x="176982" y="84117"/>
                          <a:pt x="173070" y="77272"/>
                        </a:cubicBezTo>
                        <a:lnTo>
                          <a:pt x="171688" y="77746"/>
                        </a:lnTo>
                        <a:close/>
                        <a:moveTo>
                          <a:pt x="159813" y="144677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3"/>
                        </a:lnTo>
                        <a:lnTo>
                          <a:pt x="114426" y="109723"/>
                        </a:lnTo>
                        <a:cubicBezTo>
                          <a:pt x="117455" y="109723"/>
                          <a:pt x="119911" y="112177"/>
                          <a:pt x="119911" y="115204"/>
                        </a:cubicBezTo>
                        <a:cubicBezTo>
                          <a:pt x="119911" y="118231"/>
                          <a:pt x="117455" y="120685"/>
                          <a:pt x="114426" y="120685"/>
                        </a:cubicBezTo>
                        <a:lnTo>
                          <a:pt x="96979" y="120771"/>
                        </a:lnTo>
                        <a:cubicBezTo>
                          <a:pt x="94924" y="122019"/>
                          <a:pt x="92698" y="122964"/>
                          <a:pt x="90372" y="123575"/>
                        </a:cubicBezTo>
                        <a:lnTo>
                          <a:pt x="90372" y="144074"/>
                        </a:lnTo>
                        <a:cubicBezTo>
                          <a:pt x="95900" y="142650"/>
                          <a:pt x="112699" y="137040"/>
                          <a:pt x="128504" y="130696"/>
                        </a:cubicBezTo>
                        <a:cubicBezTo>
                          <a:pt x="130525" y="129695"/>
                          <a:pt x="132891" y="129664"/>
                          <a:pt x="134938" y="130609"/>
                        </a:cubicBezTo>
                        <a:cubicBezTo>
                          <a:pt x="136469" y="131407"/>
                          <a:pt x="137584" y="132821"/>
                          <a:pt x="138005" y="134494"/>
                        </a:cubicBezTo>
                        <a:lnTo>
                          <a:pt x="142108" y="182913"/>
                        </a:lnTo>
                        <a:lnTo>
                          <a:pt x="154415" y="182913"/>
                        </a:lnTo>
                        <a:lnTo>
                          <a:pt x="154415" y="159177"/>
                        </a:lnTo>
                        <a:cubicBezTo>
                          <a:pt x="154328" y="153838"/>
                          <a:pt x="156256" y="148662"/>
                          <a:pt x="159813" y="144677"/>
                        </a:cubicBezTo>
                        <a:close/>
                        <a:moveTo>
                          <a:pt x="138825" y="182913"/>
                        </a:moveTo>
                        <a:lnTo>
                          <a:pt x="134766" y="135054"/>
                        </a:lnTo>
                        <a:cubicBezTo>
                          <a:pt x="134503" y="134390"/>
                          <a:pt x="134013" y="133840"/>
                          <a:pt x="133383" y="133501"/>
                        </a:cubicBezTo>
                        <a:cubicBezTo>
                          <a:pt x="132176" y="133081"/>
                          <a:pt x="130850" y="133174"/>
                          <a:pt x="129714" y="133760"/>
                        </a:cubicBezTo>
                        <a:cubicBezTo>
                          <a:pt x="116886" y="138974"/>
                          <a:pt x="103798" y="143525"/>
                          <a:pt x="90503" y="147396"/>
                        </a:cubicBezTo>
                        <a:lnTo>
                          <a:pt x="90372" y="146792"/>
                        </a:lnTo>
                        <a:lnTo>
                          <a:pt x="90372" y="171390"/>
                        </a:lnTo>
                        <a:cubicBezTo>
                          <a:pt x="91106" y="171606"/>
                          <a:pt x="91840" y="171822"/>
                          <a:pt x="92575" y="172081"/>
                        </a:cubicBezTo>
                        <a:cubicBezTo>
                          <a:pt x="98233" y="174081"/>
                          <a:pt x="103075" y="177887"/>
                          <a:pt x="106350" y="182913"/>
                        </a:cubicBezTo>
                        <a:close/>
                        <a:moveTo>
                          <a:pt x="116628" y="115203"/>
                        </a:moveTo>
                        <a:cubicBezTo>
                          <a:pt x="116623" y="113990"/>
                          <a:pt x="115640" y="113008"/>
                          <a:pt x="114426" y="113003"/>
                        </a:cubicBezTo>
                        <a:lnTo>
                          <a:pt x="100176" y="113003"/>
                        </a:lnTo>
                        <a:lnTo>
                          <a:pt x="100564" y="111061"/>
                        </a:lnTo>
                        <a:cubicBezTo>
                          <a:pt x="100677" y="110536"/>
                          <a:pt x="100735" y="110001"/>
                          <a:pt x="100737" y="109465"/>
                        </a:cubicBezTo>
                        <a:cubicBezTo>
                          <a:pt x="100736" y="109101"/>
                          <a:pt x="100693" y="108739"/>
                          <a:pt x="100607" y="108385"/>
                        </a:cubicBezTo>
                        <a:cubicBezTo>
                          <a:pt x="99657" y="102430"/>
                          <a:pt x="91798" y="97942"/>
                          <a:pt x="82298" y="97942"/>
                        </a:cubicBezTo>
                        <a:lnTo>
                          <a:pt x="81909" y="97986"/>
                        </a:lnTo>
                        <a:cubicBezTo>
                          <a:pt x="81114" y="97998"/>
                          <a:pt x="80321" y="98056"/>
                          <a:pt x="79533" y="98158"/>
                        </a:cubicBezTo>
                        <a:cubicBezTo>
                          <a:pt x="79114" y="98145"/>
                          <a:pt x="78695" y="98174"/>
                          <a:pt x="78281" y="98244"/>
                        </a:cubicBezTo>
                        <a:cubicBezTo>
                          <a:pt x="75112" y="98625"/>
                          <a:pt x="72054" y="99653"/>
                          <a:pt x="69299" y="101266"/>
                        </a:cubicBezTo>
                        <a:cubicBezTo>
                          <a:pt x="69170" y="101351"/>
                          <a:pt x="69039" y="101395"/>
                          <a:pt x="68910" y="101480"/>
                        </a:cubicBezTo>
                        <a:cubicBezTo>
                          <a:pt x="66251" y="102938"/>
                          <a:pt x="64325" y="105443"/>
                          <a:pt x="63599" y="108385"/>
                        </a:cubicBezTo>
                        <a:cubicBezTo>
                          <a:pt x="63484" y="108910"/>
                          <a:pt x="63426" y="109445"/>
                          <a:pt x="63426" y="109982"/>
                        </a:cubicBezTo>
                        <a:cubicBezTo>
                          <a:pt x="63433" y="110358"/>
                          <a:pt x="63462" y="110732"/>
                          <a:pt x="63512" y="111104"/>
                        </a:cubicBezTo>
                        <a:lnTo>
                          <a:pt x="63857" y="113003"/>
                        </a:lnTo>
                        <a:lnTo>
                          <a:pt x="52629" y="113003"/>
                        </a:lnTo>
                        <a:cubicBezTo>
                          <a:pt x="51413" y="113003"/>
                          <a:pt x="50427" y="113988"/>
                          <a:pt x="50427" y="115204"/>
                        </a:cubicBezTo>
                        <a:cubicBezTo>
                          <a:pt x="50427" y="116419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6" y="117663"/>
                        </a:lnTo>
                        <a:cubicBezTo>
                          <a:pt x="68392" y="117837"/>
                          <a:pt x="68607" y="117923"/>
                          <a:pt x="68781" y="118052"/>
                        </a:cubicBezTo>
                        <a:cubicBezTo>
                          <a:pt x="69674" y="118618"/>
                          <a:pt x="70613" y="119109"/>
                          <a:pt x="71588" y="119520"/>
                        </a:cubicBezTo>
                        <a:cubicBezTo>
                          <a:pt x="71691" y="119554"/>
                          <a:pt x="71793" y="119598"/>
                          <a:pt x="71889" y="119649"/>
                        </a:cubicBezTo>
                        <a:cubicBezTo>
                          <a:pt x="73026" y="120098"/>
                          <a:pt x="74196" y="120458"/>
                          <a:pt x="75388" y="120727"/>
                        </a:cubicBezTo>
                        <a:cubicBezTo>
                          <a:pt x="75690" y="120814"/>
                          <a:pt x="75949" y="120857"/>
                          <a:pt x="76251" y="120943"/>
                        </a:cubicBezTo>
                        <a:cubicBezTo>
                          <a:pt x="76510" y="120987"/>
                          <a:pt x="76770" y="121030"/>
                          <a:pt x="77072" y="121073"/>
                        </a:cubicBezTo>
                        <a:cubicBezTo>
                          <a:pt x="77547" y="121159"/>
                          <a:pt x="78022" y="121246"/>
                          <a:pt x="78540" y="121288"/>
                        </a:cubicBezTo>
                        <a:lnTo>
                          <a:pt x="79965" y="121461"/>
                        </a:lnTo>
                        <a:lnTo>
                          <a:pt x="79965" y="174022"/>
                        </a:lnTo>
                        <a:lnTo>
                          <a:pt x="78670" y="174325"/>
                        </a:lnTo>
                        <a:cubicBezTo>
                          <a:pt x="77656" y="174517"/>
                          <a:pt x="76659" y="174791"/>
                          <a:pt x="75690" y="175144"/>
                        </a:cubicBezTo>
                        <a:cubicBezTo>
                          <a:pt x="75642" y="175139"/>
                          <a:pt x="75595" y="175154"/>
                          <a:pt x="75560" y="175188"/>
                        </a:cubicBezTo>
                        <a:lnTo>
                          <a:pt x="75431" y="175231"/>
                        </a:lnTo>
                        <a:cubicBezTo>
                          <a:pt x="74219" y="175657"/>
                          <a:pt x="73048" y="176191"/>
                          <a:pt x="71933" y="176828"/>
                        </a:cubicBezTo>
                        <a:cubicBezTo>
                          <a:pt x="71457" y="177086"/>
                          <a:pt x="70983" y="177475"/>
                          <a:pt x="70507" y="177777"/>
                        </a:cubicBezTo>
                        <a:cubicBezTo>
                          <a:pt x="69860" y="178208"/>
                          <a:pt x="69212" y="178597"/>
                          <a:pt x="68651" y="179028"/>
                        </a:cubicBezTo>
                        <a:cubicBezTo>
                          <a:pt x="68133" y="179417"/>
                          <a:pt x="67744" y="179891"/>
                          <a:pt x="67268" y="180323"/>
                        </a:cubicBezTo>
                        <a:cubicBezTo>
                          <a:pt x="66719" y="180793"/>
                          <a:pt x="66200" y="181297"/>
                          <a:pt x="65715" y="181833"/>
                        </a:cubicBezTo>
                        <a:cubicBezTo>
                          <a:pt x="65412" y="182178"/>
                          <a:pt x="65153" y="182566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0"/>
                          <a:pt x="95704" y="176679"/>
                          <a:pt x="91453" y="175187"/>
                        </a:cubicBezTo>
                        <a:cubicBezTo>
                          <a:pt x="90456" y="174815"/>
                          <a:pt x="89431" y="174526"/>
                          <a:pt x="88386" y="174325"/>
                        </a:cubicBezTo>
                        <a:lnTo>
                          <a:pt x="87090" y="174022"/>
                        </a:lnTo>
                        <a:lnTo>
                          <a:pt x="87090" y="121030"/>
                        </a:lnTo>
                        <a:lnTo>
                          <a:pt x="88343" y="120727"/>
                        </a:lnTo>
                        <a:cubicBezTo>
                          <a:pt x="90762" y="120192"/>
                          <a:pt x="93080" y="119275"/>
                          <a:pt x="95209" y="118009"/>
                        </a:cubicBezTo>
                        <a:lnTo>
                          <a:pt x="96072" y="117405"/>
                        </a:lnTo>
                        <a:lnTo>
                          <a:pt x="114426" y="117405"/>
                        </a:lnTo>
                        <a:cubicBezTo>
                          <a:pt x="115640" y="117400"/>
                          <a:pt x="116623" y="116417"/>
                          <a:pt x="116628" y="11520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79" name="Google Shape;3479;g2db9380fdaa_0_0"/>
                  <p:cNvSpPr/>
                  <p:nvPr/>
                </p:nvSpPr>
                <p:spPr>
                  <a:xfrm>
                    <a:off x="5030321" y="2947048"/>
                    <a:ext cx="34028" cy="20283"/>
                  </a:xfrm>
                  <a:custGeom>
                    <a:rect b="b" l="l" r="r" t="t"/>
                    <a:pathLst>
                      <a:path extrusionOk="0" h="20283" w="34028">
                        <a:moveTo>
                          <a:pt x="34362" y="9906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4"/>
                        </a:cubicBezTo>
                        <a:lnTo>
                          <a:pt x="17089" y="20264"/>
                        </a:lnTo>
                        <a:cubicBezTo>
                          <a:pt x="7934" y="20264"/>
                          <a:pt x="421" y="15819"/>
                          <a:pt x="334" y="10338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6"/>
                          <a:pt x="12954" y="-24"/>
                          <a:pt x="17218" y="24"/>
                        </a:cubicBezTo>
                        <a:lnTo>
                          <a:pt x="17565" y="-19"/>
                        </a:lnTo>
                        <a:cubicBezTo>
                          <a:pt x="26762" y="-19"/>
                          <a:pt x="34277" y="4426"/>
                          <a:pt x="34362" y="9906"/>
                        </a:cubicBezTo>
                        <a:close/>
                        <a:moveTo>
                          <a:pt x="27843" y="14223"/>
                        </a:moveTo>
                        <a:cubicBezTo>
                          <a:pt x="28835" y="13618"/>
                          <a:pt x="31081" y="11978"/>
                          <a:pt x="31081" y="9950"/>
                        </a:cubicBezTo>
                        <a:cubicBezTo>
                          <a:pt x="31038" y="6800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5"/>
                          <a:pt x="9983" y="4185"/>
                          <a:pt x="6811" y="6023"/>
                        </a:cubicBezTo>
                        <a:cubicBezTo>
                          <a:pt x="5861" y="6628"/>
                          <a:pt x="3573" y="8310"/>
                          <a:pt x="3616" y="10295"/>
                        </a:cubicBezTo>
                        <a:cubicBezTo>
                          <a:pt x="3659" y="13446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6"/>
                          <a:pt x="24685" y="16062"/>
                          <a:pt x="27843" y="1422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480" name="Google Shape;3480;g2db9380fdaa_0_0"/>
                <p:cNvGrpSpPr/>
                <p:nvPr/>
              </p:nvGrpSpPr>
              <p:grpSpPr>
                <a:xfrm>
                  <a:off x="3627127" y="1121924"/>
                  <a:ext cx="320728" cy="239680"/>
                  <a:chOff x="5409202" y="2853849"/>
                  <a:chExt cx="320728" cy="239680"/>
                </a:xfrm>
              </p:grpSpPr>
              <p:sp>
                <p:nvSpPr>
                  <p:cNvPr id="3481" name="Google Shape;3481;g2db9380fdaa_0_0"/>
                  <p:cNvSpPr/>
                  <p:nvPr/>
                </p:nvSpPr>
                <p:spPr>
                  <a:xfrm>
                    <a:off x="5409202" y="3052533"/>
                    <a:ext cx="320728" cy="40996"/>
                  </a:xfrm>
                  <a:custGeom>
                    <a:rect b="b" l="l" r="r" t="t"/>
                    <a:pathLst>
                      <a:path extrusionOk="0" h="40996" w="320728">
                        <a:moveTo>
                          <a:pt x="0" y="0"/>
                        </a:moveTo>
                        <a:lnTo>
                          <a:pt x="320728" y="0"/>
                        </a:lnTo>
                        <a:lnTo>
                          <a:pt x="320728" y="40997"/>
                        </a:lnTo>
                        <a:lnTo>
                          <a:pt x="0" y="40997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82" name="Google Shape;3482;g2db9380fdaa_0_0"/>
                  <p:cNvSpPr/>
                  <p:nvPr/>
                </p:nvSpPr>
                <p:spPr>
                  <a:xfrm>
                    <a:off x="5524935" y="2930581"/>
                    <a:ext cx="87275" cy="99641"/>
                  </a:xfrm>
                  <a:custGeom>
                    <a:rect b="b" l="l" r="r" t="t"/>
                    <a:pathLst>
                      <a:path extrusionOk="0" h="99641" w="87275">
                        <a:moveTo>
                          <a:pt x="87609" y="3735"/>
                        </a:moveTo>
                        <a:lnTo>
                          <a:pt x="72623" y="66006"/>
                        </a:lnTo>
                        <a:lnTo>
                          <a:pt x="72970" y="66567"/>
                        </a:lnTo>
                        <a:cubicBezTo>
                          <a:pt x="74550" y="69418"/>
                          <a:pt x="75368" y="72629"/>
                          <a:pt x="75344" y="75888"/>
                        </a:cubicBezTo>
                        <a:lnTo>
                          <a:pt x="75344" y="99623"/>
                        </a:lnTo>
                        <a:lnTo>
                          <a:pt x="9100" y="99623"/>
                        </a:lnTo>
                        <a:lnTo>
                          <a:pt x="9100" y="75888"/>
                        </a:lnTo>
                        <a:cubicBezTo>
                          <a:pt x="9000" y="71113"/>
                          <a:pt x="10820" y="66496"/>
                          <a:pt x="14152" y="63071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6"/>
                        </a:lnTo>
                        <a:lnTo>
                          <a:pt x="62346" y="59706"/>
                        </a:lnTo>
                        <a:cubicBezTo>
                          <a:pt x="63414" y="59719"/>
                          <a:pt x="64474" y="59878"/>
                          <a:pt x="65499" y="60181"/>
                        </a:cubicBezTo>
                        <a:lnTo>
                          <a:pt x="67139" y="60698"/>
                        </a:lnTo>
                        <a:lnTo>
                          <a:pt x="81433" y="1232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83" name="Google Shape;3483;g2db9380fdaa_0_0"/>
                  <p:cNvSpPr/>
                  <p:nvPr/>
                </p:nvSpPr>
                <p:spPr>
                  <a:xfrm>
                    <a:off x="5540869" y="2853849"/>
                    <a:ext cx="55751" cy="53957"/>
                  </a:xfrm>
                  <a:custGeom>
                    <a:rect b="b" l="l" r="r" t="t"/>
                    <a:pathLst>
                      <a:path extrusionOk="0" h="53957" w="55751">
                        <a:moveTo>
                          <a:pt x="56042" y="37615"/>
                        </a:moveTo>
                        <a:cubicBezTo>
                          <a:pt x="56035" y="37946"/>
                          <a:pt x="56049" y="38278"/>
                          <a:pt x="56085" y="38608"/>
                        </a:cubicBezTo>
                        <a:cubicBezTo>
                          <a:pt x="52542" y="43484"/>
                          <a:pt x="48276" y="47792"/>
                          <a:pt x="43432" y="51381"/>
                        </a:cubicBezTo>
                        <a:cubicBezTo>
                          <a:pt x="37973" y="53174"/>
                          <a:pt x="32248" y="54021"/>
                          <a:pt x="26504" y="53884"/>
                        </a:cubicBezTo>
                        <a:cubicBezTo>
                          <a:pt x="21557" y="54168"/>
                          <a:pt x="16611" y="53327"/>
                          <a:pt x="12037" y="51425"/>
                        </a:cubicBezTo>
                        <a:cubicBezTo>
                          <a:pt x="8966" y="49027"/>
                          <a:pt x="6310" y="46140"/>
                          <a:pt x="4177" y="42880"/>
                        </a:cubicBezTo>
                        <a:lnTo>
                          <a:pt x="4177" y="42319"/>
                        </a:lnTo>
                        <a:lnTo>
                          <a:pt x="3745" y="42319"/>
                        </a:lnTo>
                        <a:cubicBezTo>
                          <a:pt x="2882" y="41196"/>
                          <a:pt x="2104" y="40075"/>
                          <a:pt x="1456" y="39125"/>
                        </a:cubicBezTo>
                        <a:lnTo>
                          <a:pt x="1414" y="39083"/>
                        </a:lnTo>
                        <a:cubicBezTo>
                          <a:pt x="1025" y="38522"/>
                          <a:pt x="679" y="37960"/>
                          <a:pt x="334" y="37529"/>
                        </a:cubicBezTo>
                        <a:lnTo>
                          <a:pt x="1587" y="34854"/>
                        </a:lnTo>
                        <a:lnTo>
                          <a:pt x="1716" y="34551"/>
                        </a:lnTo>
                        <a:lnTo>
                          <a:pt x="1759" y="34120"/>
                        </a:lnTo>
                        <a:cubicBezTo>
                          <a:pt x="1823" y="33909"/>
                          <a:pt x="1866" y="33692"/>
                          <a:pt x="1889" y="33472"/>
                        </a:cubicBezTo>
                        <a:lnTo>
                          <a:pt x="1889" y="29934"/>
                        </a:lnTo>
                        <a:cubicBezTo>
                          <a:pt x="174" y="15205"/>
                          <a:pt x="10733" y="1876"/>
                          <a:pt x="25473" y="163"/>
                        </a:cubicBezTo>
                        <a:cubicBezTo>
                          <a:pt x="40212" y="-1550"/>
                          <a:pt x="53550" y="9002"/>
                          <a:pt x="55264" y="23731"/>
                        </a:cubicBezTo>
                        <a:cubicBezTo>
                          <a:pt x="55504" y="25792"/>
                          <a:pt x="55504" y="27873"/>
                          <a:pt x="55264" y="29934"/>
                        </a:cubicBezTo>
                        <a:lnTo>
                          <a:pt x="55264" y="35069"/>
                        </a:lnTo>
                        <a:lnTo>
                          <a:pt x="55393" y="35371"/>
                        </a:lnTo>
                        <a:cubicBezTo>
                          <a:pt x="55386" y="35531"/>
                          <a:pt x="55401" y="35691"/>
                          <a:pt x="55437" y="35846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484" name="Google Shape;3484;g2db9380fdaa_0_0"/>
                <p:cNvGrpSpPr/>
                <p:nvPr/>
              </p:nvGrpSpPr>
              <p:grpSpPr>
                <a:xfrm>
                  <a:off x="3594313" y="1115522"/>
                  <a:ext cx="381012" cy="256076"/>
                  <a:chOff x="5376388" y="2847447"/>
                  <a:chExt cx="381012" cy="256076"/>
                </a:xfrm>
              </p:grpSpPr>
              <p:sp>
                <p:nvSpPr>
                  <p:cNvPr id="3485" name="Google Shape;3485;g2db9380fdaa_0_0"/>
                  <p:cNvSpPr/>
                  <p:nvPr/>
                </p:nvSpPr>
                <p:spPr>
                  <a:xfrm>
                    <a:off x="5376388" y="2847447"/>
                    <a:ext cx="381012" cy="256076"/>
                  </a:xfrm>
                  <a:custGeom>
                    <a:rect b="b" l="l" r="r" t="t"/>
                    <a:pathLst>
                      <a:path extrusionOk="0" h="256076" w="381012">
                        <a:moveTo>
                          <a:pt x="381347" y="182913"/>
                        </a:moveTo>
                        <a:lnTo>
                          <a:pt x="381347" y="201943"/>
                        </a:lnTo>
                        <a:cubicBezTo>
                          <a:pt x="381347" y="203754"/>
                          <a:pt x="379879" y="205222"/>
                          <a:pt x="378068" y="205222"/>
                        </a:cubicBezTo>
                        <a:cubicBezTo>
                          <a:pt x="378067" y="205222"/>
                          <a:pt x="378065" y="205222"/>
                          <a:pt x="378064" y="205222"/>
                        </a:cubicBezTo>
                        <a:lnTo>
                          <a:pt x="363814" y="205222"/>
                        </a:lnTo>
                        <a:lnTo>
                          <a:pt x="363814" y="247816"/>
                        </a:lnTo>
                        <a:cubicBezTo>
                          <a:pt x="364088" y="248335"/>
                          <a:pt x="364236" y="248912"/>
                          <a:pt x="364246" y="249499"/>
                        </a:cubicBezTo>
                        <a:lnTo>
                          <a:pt x="364246" y="252778"/>
                        </a:lnTo>
                        <a:cubicBezTo>
                          <a:pt x="364247" y="254589"/>
                          <a:pt x="362778" y="256057"/>
                          <a:pt x="360966" y="256058"/>
                        </a:cubicBezTo>
                        <a:cubicBezTo>
                          <a:pt x="360965" y="256058"/>
                          <a:pt x="360965" y="256058"/>
                          <a:pt x="360964" y="256058"/>
                        </a:cubicBezTo>
                        <a:lnTo>
                          <a:pt x="28273" y="256058"/>
                        </a:lnTo>
                        <a:cubicBezTo>
                          <a:pt x="26014" y="255181"/>
                          <a:pt x="24228" y="253396"/>
                          <a:pt x="23351" y="251138"/>
                        </a:cubicBezTo>
                        <a:lnTo>
                          <a:pt x="23351" y="205222"/>
                        </a:lnTo>
                        <a:lnTo>
                          <a:pt x="3615" y="205222"/>
                        </a:lnTo>
                        <a:cubicBezTo>
                          <a:pt x="1804" y="205223"/>
                          <a:pt x="334" y="203756"/>
                          <a:pt x="334" y="201946"/>
                        </a:cubicBezTo>
                        <a:cubicBezTo>
                          <a:pt x="334" y="201945"/>
                          <a:pt x="334" y="201944"/>
                          <a:pt x="334" y="201943"/>
                        </a:cubicBezTo>
                        <a:lnTo>
                          <a:pt x="334" y="182913"/>
                        </a:lnTo>
                        <a:cubicBezTo>
                          <a:pt x="332" y="181102"/>
                          <a:pt x="1800" y="179634"/>
                          <a:pt x="3612" y="179633"/>
                        </a:cubicBezTo>
                        <a:cubicBezTo>
                          <a:pt x="3613" y="179633"/>
                          <a:pt x="3614" y="179633"/>
                          <a:pt x="3615" y="179633"/>
                        </a:cubicBezTo>
                        <a:lnTo>
                          <a:pt x="59020" y="179633"/>
                        </a:lnTo>
                        <a:cubicBezTo>
                          <a:pt x="62659" y="174743"/>
                          <a:pt x="67662" y="171035"/>
                          <a:pt x="73401" y="168974"/>
                        </a:cubicBezTo>
                        <a:lnTo>
                          <a:pt x="73401" y="127028"/>
                        </a:lnTo>
                        <a:cubicBezTo>
                          <a:pt x="70728" y="126392"/>
                          <a:pt x="68166" y="125360"/>
                          <a:pt x="65800" y="123964"/>
                        </a:cubicBezTo>
                        <a:lnTo>
                          <a:pt x="52629" y="123964"/>
                        </a:lnTo>
                        <a:cubicBezTo>
                          <a:pt x="47788" y="123964"/>
                          <a:pt x="43863" y="120042"/>
                          <a:pt x="43863" y="115203"/>
                        </a:cubicBezTo>
                        <a:cubicBezTo>
                          <a:pt x="43863" y="110365"/>
                          <a:pt x="47788" y="106443"/>
                          <a:pt x="52629" y="106443"/>
                        </a:cubicBezTo>
                        <a:lnTo>
                          <a:pt x="57293" y="106443"/>
                        </a:lnTo>
                        <a:cubicBezTo>
                          <a:pt x="58490" y="101994"/>
                          <a:pt x="61412" y="98205"/>
                          <a:pt x="65412" y="95914"/>
                        </a:cubicBezTo>
                        <a:cubicBezTo>
                          <a:pt x="70368" y="92942"/>
                          <a:pt x="76041" y="91376"/>
                          <a:pt x="81822" y="91383"/>
                        </a:cubicBezTo>
                        <a:lnTo>
                          <a:pt x="82296" y="91383"/>
                        </a:lnTo>
                        <a:cubicBezTo>
                          <a:pt x="91924" y="90621"/>
                          <a:pt x="101143" y="95412"/>
                          <a:pt x="106047" y="103725"/>
                        </a:cubicBezTo>
                        <a:lnTo>
                          <a:pt x="136924" y="82623"/>
                        </a:lnTo>
                        <a:cubicBezTo>
                          <a:pt x="137188" y="82462"/>
                          <a:pt x="137463" y="82318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2" y="65900"/>
                          <a:pt x="162339" y="58842"/>
                          <a:pt x="162144" y="51681"/>
                        </a:cubicBezTo>
                        <a:cubicBezTo>
                          <a:pt x="160589" y="49437"/>
                          <a:pt x="159380" y="47668"/>
                          <a:pt x="159078" y="47194"/>
                        </a:cubicBezTo>
                        <a:lnTo>
                          <a:pt x="158818" y="46805"/>
                        </a:lnTo>
                        <a:cubicBezTo>
                          <a:pt x="158500" y="46332"/>
                          <a:pt x="158321" y="45778"/>
                          <a:pt x="158301" y="45208"/>
                        </a:cubicBezTo>
                        <a:lnTo>
                          <a:pt x="158215" y="43827"/>
                        </a:lnTo>
                        <a:cubicBezTo>
                          <a:pt x="158173" y="43282"/>
                          <a:pt x="158262" y="42735"/>
                          <a:pt x="158473" y="42231"/>
                        </a:cubicBezTo>
                        <a:lnTo>
                          <a:pt x="159855" y="39339"/>
                        </a:lnTo>
                        <a:lnTo>
                          <a:pt x="159855" y="36491"/>
                        </a:lnTo>
                        <a:cubicBezTo>
                          <a:pt x="158135" y="18127"/>
                          <a:pt x="171638" y="1848"/>
                          <a:pt x="190014" y="129"/>
                        </a:cubicBezTo>
                        <a:cubicBezTo>
                          <a:pt x="208391" y="-1590"/>
                          <a:pt x="224682" y="11903"/>
                          <a:pt x="226402" y="30266"/>
                        </a:cubicBezTo>
                        <a:cubicBezTo>
                          <a:pt x="226596" y="32337"/>
                          <a:pt x="226596" y="34421"/>
                          <a:pt x="226402" y="36491"/>
                        </a:cubicBezTo>
                        <a:lnTo>
                          <a:pt x="226402" y="40850"/>
                        </a:lnTo>
                        <a:lnTo>
                          <a:pt x="226964" y="42663"/>
                        </a:lnTo>
                        <a:cubicBezTo>
                          <a:pt x="227084" y="42994"/>
                          <a:pt x="227142" y="43345"/>
                          <a:pt x="227136" y="43698"/>
                        </a:cubicBezTo>
                        <a:cubicBezTo>
                          <a:pt x="227122" y="44058"/>
                          <a:pt x="227136" y="44419"/>
                          <a:pt x="227179" y="44776"/>
                        </a:cubicBezTo>
                        <a:lnTo>
                          <a:pt x="227309" y="45511"/>
                        </a:lnTo>
                        <a:cubicBezTo>
                          <a:pt x="227468" y="46413"/>
                          <a:pt x="227232" y="47340"/>
                          <a:pt x="226661" y="48056"/>
                        </a:cubicBezTo>
                        <a:lnTo>
                          <a:pt x="226229" y="48661"/>
                        </a:lnTo>
                        <a:cubicBezTo>
                          <a:pt x="225927" y="49049"/>
                          <a:pt x="224804" y="50473"/>
                          <a:pt x="223293" y="52285"/>
                        </a:cubicBezTo>
                        <a:cubicBezTo>
                          <a:pt x="223047" y="59319"/>
                          <a:pt x="221479" y="66243"/>
                          <a:pt x="218672" y="72698"/>
                        </a:cubicBezTo>
                        <a:lnTo>
                          <a:pt x="222602" y="74424"/>
                        </a:lnTo>
                        <a:lnTo>
                          <a:pt x="244410" y="83270"/>
                        </a:lnTo>
                        <a:lnTo>
                          <a:pt x="254386" y="87111"/>
                        </a:lnTo>
                        <a:cubicBezTo>
                          <a:pt x="255044" y="87381"/>
                          <a:pt x="255601" y="87848"/>
                          <a:pt x="255983" y="88449"/>
                        </a:cubicBezTo>
                        <a:lnTo>
                          <a:pt x="256976" y="90088"/>
                        </a:lnTo>
                        <a:lnTo>
                          <a:pt x="301154" y="133933"/>
                        </a:lnTo>
                        <a:cubicBezTo>
                          <a:pt x="305235" y="132241"/>
                          <a:pt x="309603" y="131347"/>
                          <a:pt x="314022" y="131300"/>
                        </a:cubicBezTo>
                        <a:lnTo>
                          <a:pt x="314498" y="131300"/>
                        </a:lnTo>
                        <a:cubicBezTo>
                          <a:pt x="328058" y="131300"/>
                          <a:pt x="338810" y="138852"/>
                          <a:pt x="339458" y="148562"/>
                        </a:cubicBezTo>
                        <a:lnTo>
                          <a:pt x="345158" y="148562"/>
                        </a:lnTo>
                        <a:cubicBezTo>
                          <a:pt x="350000" y="148562"/>
                          <a:pt x="353925" y="152484"/>
                          <a:pt x="353925" y="157322"/>
                        </a:cubicBezTo>
                        <a:cubicBezTo>
                          <a:pt x="353925" y="162160"/>
                          <a:pt x="350000" y="166082"/>
                          <a:pt x="345158" y="166082"/>
                        </a:cubicBezTo>
                        <a:lnTo>
                          <a:pt x="325251" y="166082"/>
                        </a:lnTo>
                        <a:cubicBezTo>
                          <a:pt x="324991" y="166169"/>
                          <a:pt x="324688" y="166298"/>
                          <a:pt x="324387" y="166384"/>
                        </a:cubicBezTo>
                        <a:lnTo>
                          <a:pt x="324387" y="170441"/>
                        </a:lnTo>
                        <a:cubicBezTo>
                          <a:pt x="329547" y="172269"/>
                          <a:pt x="334124" y="175443"/>
                          <a:pt x="337644" y="179633"/>
                        </a:cubicBezTo>
                        <a:lnTo>
                          <a:pt x="378064" y="179633"/>
                        </a:lnTo>
                        <a:cubicBezTo>
                          <a:pt x="379876" y="179632"/>
                          <a:pt x="381345" y="181098"/>
                          <a:pt x="381347" y="182909"/>
                        </a:cubicBezTo>
                        <a:cubicBezTo>
                          <a:pt x="381347" y="182910"/>
                          <a:pt x="381347" y="182911"/>
                          <a:pt x="381347" y="182912"/>
                        </a:cubicBezTo>
                        <a:close/>
                        <a:moveTo>
                          <a:pt x="374740" y="198663"/>
                        </a:moveTo>
                        <a:lnTo>
                          <a:pt x="374740" y="193830"/>
                        </a:lnTo>
                        <a:lnTo>
                          <a:pt x="6897" y="193830"/>
                        </a:lnTo>
                        <a:lnTo>
                          <a:pt x="6897" y="198663"/>
                        </a:lnTo>
                        <a:lnTo>
                          <a:pt x="374740" y="198663"/>
                        </a:lnTo>
                        <a:close/>
                        <a:moveTo>
                          <a:pt x="374740" y="190550"/>
                        </a:moveTo>
                        <a:lnTo>
                          <a:pt x="374740" y="186192"/>
                        </a:lnTo>
                        <a:lnTo>
                          <a:pt x="6897" y="186192"/>
                        </a:lnTo>
                        <a:lnTo>
                          <a:pt x="6897" y="190550"/>
                        </a:lnTo>
                        <a:close/>
                        <a:moveTo>
                          <a:pt x="353925" y="246219"/>
                        </a:moveTo>
                        <a:lnTo>
                          <a:pt x="353925" y="205222"/>
                        </a:lnTo>
                        <a:lnTo>
                          <a:pt x="33196" y="205222"/>
                        </a:lnTo>
                        <a:lnTo>
                          <a:pt x="33196" y="246219"/>
                        </a:lnTo>
                        <a:close/>
                        <a:moveTo>
                          <a:pt x="347360" y="157322"/>
                        </a:moveTo>
                        <a:cubicBezTo>
                          <a:pt x="347356" y="156108"/>
                          <a:pt x="346372" y="155126"/>
                          <a:pt x="345158" y="155121"/>
                        </a:cubicBezTo>
                        <a:lnTo>
                          <a:pt x="331124" y="155122"/>
                        </a:lnTo>
                        <a:lnTo>
                          <a:pt x="332160" y="152834"/>
                        </a:lnTo>
                        <a:cubicBezTo>
                          <a:pt x="332452" y="152144"/>
                          <a:pt x="332655" y="151419"/>
                          <a:pt x="332764" y="150676"/>
                        </a:cubicBezTo>
                        <a:cubicBezTo>
                          <a:pt x="332808" y="150417"/>
                          <a:pt x="332851" y="150159"/>
                          <a:pt x="332893" y="149856"/>
                        </a:cubicBezTo>
                        <a:lnTo>
                          <a:pt x="332893" y="149382"/>
                        </a:lnTo>
                        <a:cubicBezTo>
                          <a:pt x="332808" y="143038"/>
                          <a:pt x="324559" y="137859"/>
                          <a:pt x="314498" y="137859"/>
                        </a:cubicBezTo>
                        <a:lnTo>
                          <a:pt x="314065" y="137859"/>
                        </a:lnTo>
                        <a:cubicBezTo>
                          <a:pt x="312899" y="137903"/>
                          <a:pt x="311777" y="137989"/>
                          <a:pt x="310654" y="138119"/>
                        </a:cubicBezTo>
                        <a:lnTo>
                          <a:pt x="309359" y="138378"/>
                        </a:lnTo>
                        <a:cubicBezTo>
                          <a:pt x="308703" y="138465"/>
                          <a:pt x="308054" y="138595"/>
                          <a:pt x="307415" y="138766"/>
                        </a:cubicBezTo>
                        <a:cubicBezTo>
                          <a:pt x="306941" y="138895"/>
                          <a:pt x="306465" y="139025"/>
                          <a:pt x="305991" y="139197"/>
                        </a:cubicBezTo>
                        <a:cubicBezTo>
                          <a:pt x="305429" y="139370"/>
                          <a:pt x="304868" y="139542"/>
                          <a:pt x="304349" y="139758"/>
                        </a:cubicBezTo>
                        <a:cubicBezTo>
                          <a:pt x="303918" y="139930"/>
                          <a:pt x="303529" y="140146"/>
                          <a:pt x="303097" y="140319"/>
                        </a:cubicBezTo>
                        <a:cubicBezTo>
                          <a:pt x="302417" y="140630"/>
                          <a:pt x="301754" y="140976"/>
                          <a:pt x="301110" y="141355"/>
                        </a:cubicBezTo>
                        <a:lnTo>
                          <a:pt x="300031" y="142088"/>
                        </a:lnTo>
                        <a:lnTo>
                          <a:pt x="252787" y="95137"/>
                        </a:lnTo>
                        <a:lnTo>
                          <a:pt x="252528" y="95223"/>
                        </a:lnTo>
                        <a:lnTo>
                          <a:pt x="251665" y="93929"/>
                        </a:lnTo>
                        <a:lnTo>
                          <a:pt x="251621" y="93885"/>
                        </a:lnTo>
                        <a:lnTo>
                          <a:pt x="251536" y="93713"/>
                        </a:lnTo>
                        <a:lnTo>
                          <a:pt x="250974" y="92850"/>
                        </a:lnTo>
                        <a:lnTo>
                          <a:pt x="242423" y="89570"/>
                        </a:lnTo>
                        <a:lnTo>
                          <a:pt x="241992" y="89398"/>
                        </a:lnTo>
                        <a:lnTo>
                          <a:pt x="239271" y="88319"/>
                        </a:lnTo>
                        <a:lnTo>
                          <a:pt x="224717" y="148821"/>
                        </a:lnTo>
                        <a:cubicBezTo>
                          <a:pt x="226380" y="152019"/>
                          <a:pt x="227239" y="155573"/>
                          <a:pt x="227222" y="159177"/>
                        </a:cubicBezTo>
                        <a:lnTo>
                          <a:pt x="227222" y="182913"/>
                        </a:lnTo>
                        <a:lnTo>
                          <a:pt x="239745" y="182913"/>
                        </a:lnTo>
                        <a:lnTo>
                          <a:pt x="243934" y="138248"/>
                        </a:lnTo>
                        <a:lnTo>
                          <a:pt x="296965" y="178208"/>
                        </a:lnTo>
                        <a:cubicBezTo>
                          <a:pt x="299431" y="176177"/>
                          <a:pt x="302239" y="174599"/>
                          <a:pt x="305257" y="173548"/>
                        </a:cubicBezTo>
                        <a:cubicBezTo>
                          <a:pt x="305947" y="173289"/>
                          <a:pt x="306681" y="173073"/>
                          <a:pt x="307415" y="172857"/>
                        </a:cubicBezTo>
                        <a:lnTo>
                          <a:pt x="307415" y="164011"/>
                        </a:lnTo>
                        <a:cubicBezTo>
                          <a:pt x="306033" y="163711"/>
                          <a:pt x="304676" y="163307"/>
                          <a:pt x="303355" y="162802"/>
                        </a:cubicBezTo>
                        <a:lnTo>
                          <a:pt x="283361" y="162802"/>
                        </a:lnTo>
                        <a:cubicBezTo>
                          <a:pt x="280332" y="162802"/>
                          <a:pt x="277877" y="160349"/>
                          <a:pt x="277877" y="157322"/>
                        </a:cubicBezTo>
                        <a:cubicBezTo>
                          <a:pt x="277877" y="154295"/>
                          <a:pt x="280332" y="151842"/>
                          <a:pt x="283361" y="151842"/>
                        </a:cubicBezTo>
                        <a:lnTo>
                          <a:pt x="297699" y="152100"/>
                        </a:lnTo>
                        <a:cubicBezTo>
                          <a:pt x="297427" y="151382"/>
                          <a:pt x="297281" y="150623"/>
                          <a:pt x="297267" y="149856"/>
                        </a:cubicBezTo>
                        <a:lnTo>
                          <a:pt x="297267" y="149770"/>
                        </a:lnTo>
                        <a:cubicBezTo>
                          <a:pt x="297570" y="146801"/>
                          <a:pt x="299336" y="144178"/>
                          <a:pt x="301974" y="142779"/>
                        </a:cubicBezTo>
                        <a:cubicBezTo>
                          <a:pt x="305648" y="140610"/>
                          <a:pt x="309842" y="139477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09" y="143944"/>
                          <a:pt x="331253" y="149425"/>
                        </a:cubicBezTo>
                        <a:cubicBezTo>
                          <a:pt x="330980" y="152427"/>
                          <a:pt x="329210" y="155088"/>
                          <a:pt x="326546" y="156502"/>
                        </a:cubicBezTo>
                        <a:cubicBezTo>
                          <a:pt x="322870" y="158662"/>
                          <a:pt x="318675" y="159781"/>
                          <a:pt x="314411" y="159738"/>
                        </a:cubicBezTo>
                        <a:lnTo>
                          <a:pt x="314022" y="159782"/>
                        </a:lnTo>
                        <a:cubicBezTo>
                          <a:pt x="309050" y="159966"/>
                          <a:pt x="304168" y="158426"/>
                          <a:pt x="300203" y="155423"/>
                        </a:cubicBezTo>
                        <a:lnTo>
                          <a:pt x="283319" y="155122"/>
                        </a:lnTo>
                        <a:cubicBezTo>
                          <a:pt x="282103" y="155133"/>
                          <a:pt x="281126" y="156128"/>
                          <a:pt x="281138" y="157343"/>
                        </a:cubicBezTo>
                        <a:cubicBezTo>
                          <a:pt x="281150" y="158559"/>
                          <a:pt x="282145" y="159534"/>
                          <a:pt x="283361" y="159522"/>
                        </a:cubicBezTo>
                        <a:lnTo>
                          <a:pt x="304263" y="159653"/>
                        </a:lnTo>
                        <a:cubicBezTo>
                          <a:pt x="305895" y="160285"/>
                          <a:pt x="307588" y="160748"/>
                          <a:pt x="309315" y="161034"/>
                        </a:cubicBezTo>
                        <a:lnTo>
                          <a:pt x="310697" y="161248"/>
                        </a:lnTo>
                        <a:lnTo>
                          <a:pt x="310697" y="175533"/>
                        </a:lnTo>
                        <a:lnTo>
                          <a:pt x="309402" y="175792"/>
                        </a:lnTo>
                        <a:cubicBezTo>
                          <a:pt x="308358" y="175994"/>
                          <a:pt x="307332" y="176282"/>
                          <a:pt x="306336" y="176654"/>
                        </a:cubicBezTo>
                        <a:cubicBezTo>
                          <a:pt x="302690" y="177929"/>
                          <a:pt x="299413" y="180077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4"/>
                        </a:lnTo>
                        <a:cubicBezTo>
                          <a:pt x="330821" y="181920"/>
                          <a:pt x="330303" y="181531"/>
                          <a:pt x="329785" y="181100"/>
                        </a:cubicBezTo>
                        <a:cubicBezTo>
                          <a:pt x="329388" y="180717"/>
                          <a:pt x="328969" y="180357"/>
                          <a:pt x="328532" y="180021"/>
                        </a:cubicBezTo>
                        <a:cubicBezTo>
                          <a:pt x="327971" y="179633"/>
                          <a:pt x="327366" y="179288"/>
                          <a:pt x="326805" y="178899"/>
                        </a:cubicBezTo>
                        <a:cubicBezTo>
                          <a:pt x="326374" y="178640"/>
                          <a:pt x="325941" y="178338"/>
                          <a:pt x="325509" y="178079"/>
                        </a:cubicBezTo>
                        <a:cubicBezTo>
                          <a:pt x="324539" y="177596"/>
                          <a:pt x="323545" y="177164"/>
                          <a:pt x="322530" y="176785"/>
                        </a:cubicBezTo>
                        <a:lnTo>
                          <a:pt x="322185" y="176654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2"/>
                        </a:cubicBezTo>
                        <a:lnTo>
                          <a:pt x="317823" y="175533"/>
                        </a:lnTo>
                        <a:lnTo>
                          <a:pt x="317823" y="161163"/>
                        </a:lnTo>
                        <a:lnTo>
                          <a:pt x="319162" y="160904"/>
                        </a:lnTo>
                        <a:cubicBezTo>
                          <a:pt x="319723" y="160774"/>
                          <a:pt x="320285" y="160645"/>
                          <a:pt x="320802" y="160515"/>
                        </a:cubicBezTo>
                        <a:cubicBezTo>
                          <a:pt x="321607" y="160331"/>
                          <a:pt x="322400" y="160101"/>
                          <a:pt x="323177" y="159825"/>
                        </a:cubicBezTo>
                        <a:cubicBezTo>
                          <a:pt x="323399" y="159773"/>
                          <a:pt x="323616" y="159701"/>
                          <a:pt x="323825" y="159609"/>
                        </a:cubicBezTo>
                        <a:lnTo>
                          <a:pt x="324387" y="159522"/>
                        </a:lnTo>
                        <a:lnTo>
                          <a:pt x="345158" y="159522"/>
                        </a:lnTo>
                        <a:cubicBezTo>
                          <a:pt x="346372" y="159518"/>
                          <a:pt x="347356" y="158535"/>
                          <a:pt x="347360" y="157322"/>
                        </a:cubicBezTo>
                        <a:close/>
                        <a:moveTo>
                          <a:pt x="324775" y="153740"/>
                        </a:moveTo>
                        <a:cubicBezTo>
                          <a:pt x="325769" y="153136"/>
                          <a:pt x="328014" y="151496"/>
                          <a:pt x="327971" y="149468"/>
                        </a:cubicBezTo>
                        <a:cubicBezTo>
                          <a:pt x="327927" y="146318"/>
                          <a:pt x="322185" y="142779"/>
                          <a:pt x="314498" y="142779"/>
                        </a:cubicBezTo>
                        <a:lnTo>
                          <a:pt x="314152" y="142779"/>
                        </a:lnTo>
                        <a:cubicBezTo>
                          <a:pt x="310499" y="142759"/>
                          <a:pt x="306907" y="143713"/>
                          <a:pt x="303744" y="145541"/>
                        </a:cubicBezTo>
                        <a:cubicBezTo>
                          <a:pt x="302794" y="146145"/>
                          <a:pt x="300505" y="147785"/>
                          <a:pt x="300549" y="149814"/>
                        </a:cubicBezTo>
                        <a:cubicBezTo>
                          <a:pt x="300592" y="152963"/>
                          <a:pt x="306336" y="156459"/>
                          <a:pt x="314022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7" y="182054"/>
                          <a:pt x="293809" y="181233"/>
                          <a:pt x="294547" y="180453"/>
                        </a:cubicBezTo>
                        <a:lnTo>
                          <a:pt x="246655" y="144419"/>
                        </a:lnTo>
                        <a:lnTo>
                          <a:pt x="243028" y="182913"/>
                        </a:lnTo>
                        <a:close/>
                        <a:moveTo>
                          <a:pt x="221220" y="149295"/>
                        </a:moveTo>
                        <a:lnTo>
                          <a:pt x="236205" y="87024"/>
                        </a:lnTo>
                        <a:lnTo>
                          <a:pt x="230030" y="84522"/>
                        </a:lnTo>
                        <a:lnTo>
                          <a:pt x="215736" y="143987"/>
                        </a:lnTo>
                        <a:lnTo>
                          <a:pt x="214094" y="143470"/>
                        </a:lnTo>
                        <a:cubicBezTo>
                          <a:pt x="213071" y="143168"/>
                          <a:pt x="212010" y="143007"/>
                          <a:pt x="210942" y="142995"/>
                        </a:cubicBezTo>
                        <a:lnTo>
                          <a:pt x="169528" y="142995"/>
                        </a:lnTo>
                        <a:lnTo>
                          <a:pt x="155191" y="83270"/>
                        </a:lnTo>
                        <a:lnTo>
                          <a:pt x="148929" y="85385"/>
                        </a:lnTo>
                        <a:lnTo>
                          <a:pt x="163439" y="145714"/>
                        </a:lnTo>
                        <a:lnTo>
                          <a:pt x="162749" y="146361"/>
                        </a:lnTo>
                        <a:cubicBezTo>
                          <a:pt x="159416" y="149785"/>
                          <a:pt x="157596" y="154402"/>
                          <a:pt x="157696" y="159177"/>
                        </a:cubicBezTo>
                        <a:lnTo>
                          <a:pt x="157696" y="182913"/>
                        </a:lnTo>
                        <a:lnTo>
                          <a:pt x="223940" y="182913"/>
                        </a:lnTo>
                        <a:lnTo>
                          <a:pt x="223940" y="159177"/>
                        </a:lnTo>
                        <a:cubicBezTo>
                          <a:pt x="223964" y="155918"/>
                          <a:pt x="223146" y="152707"/>
                          <a:pt x="221565" y="149856"/>
                        </a:cubicBezTo>
                        <a:close/>
                        <a:moveTo>
                          <a:pt x="213360" y="139930"/>
                        </a:moveTo>
                        <a:lnTo>
                          <a:pt x="226920" y="83486"/>
                        </a:lnTo>
                        <a:lnTo>
                          <a:pt x="219967" y="80422"/>
                        </a:lnTo>
                        <a:lnTo>
                          <a:pt x="216470" y="78998"/>
                        </a:lnTo>
                        <a:lnTo>
                          <a:pt x="199066" y="99323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8"/>
                        </a:lnTo>
                        <a:lnTo>
                          <a:pt x="158300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4"/>
                          <a:pt x="213360" y="139931"/>
                        </a:cubicBezTo>
                        <a:close/>
                        <a:moveTo>
                          <a:pt x="220615" y="45165"/>
                        </a:moveTo>
                        <a:cubicBezTo>
                          <a:pt x="220579" y="44836"/>
                          <a:pt x="220565" y="44504"/>
                          <a:pt x="220572" y="44173"/>
                        </a:cubicBezTo>
                        <a:lnTo>
                          <a:pt x="219967" y="42403"/>
                        </a:lnTo>
                        <a:cubicBezTo>
                          <a:pt x="219932" y="42248"/>
                          <a:pt x="219918" y="42088"/>
                          <a:pt x="219925" y="41928"/>
                        </a:cubicBezTo>
                        <a:lnTo>
                          <a:pt x="219795" y="41626"/>
                        </a:lnTo>
                        <a:lnTo>
                          <a:pt x="219795" y="36491"/>
                        </a:lnTo>
                        <a:cubicBezTo>
                          <a:pt x="221509" y="21762"/>
                          <a:pt x="210950" y="8433"/>
                          <a:pt x="196210" y="6720"/>
                        </a:cubicBezTo>
                        <a:cubicBezTo>
                          <a:pt x="181471" y="5007"/>
                          <a:pt x="168133" y="15559"/>
                          <a:pt x="166419" y="30288"/>
                        </a:cubicBezTo>
                        <a:cubicBezTo>
                          <a:pt x="166179" y="32349"/>
                          <a:pt x="166179" y="34430"/>
                          <a:pt x="166419" y="36491"/>
                        </a:cubicBezTo>
                        <a:lnTo>
                          <a:pt x="166419" y="40030"/>
                        </a:lnTo>
                        <a:cubicBezTo>
                          <a:pt x="166397" y="40249"/>
                          <a:pt x="166353" y="40466"/>
                          <a:pt x="166290" y="40677"/>
                        </a:cubicBezTo>
                        <a:lnTo>
                          <a:pt x="166246" y="41109"/>
                        </a:lnTo>
                        <a:lnTo>
                          <a:pt x="166117" y="41411"/>
                        </a:lnTo>
                        <a:lnTo>
                          <a:pt x="164865" y="44086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5" y="46633"/>
                          <a:pt x="167412" y="47755"/>
                          <a:pt x="168276" y="48877"/>
                        </a:cubicBezTo>
                        <a:lnTo>
                          <a:pt x="168707" y="48877"/>
                        </a:lnTo>
                        <a:lnTo>
                          <a:pt x="168707" y="49437"/>
                        </a:lnTo>
                        <a:cubicBezTo>
                          <a:pt x="170841" y="52697"/>
                          <a:pt x="173496" y="55584"/>
                          <a:pt x="176567" y="57982"/>
                        </a:cubicBezTo>
                        <a:cubicBezTo>
                          <a:pt x="181141" y="59885"/>
                          <a:pt x="186088" y="60726"/>
                          <a:pt x="191034" y="60441"/>
                        </a:cubicBezTo>
                        <a:cubicBezTo>
                          <a:pt x="196778" y="60578"/>
                          <a:pt x="202503" y="59731"/>
                          <a:pt x="207962" y="57938"/>
                        </a:cubicBezTo>
                        <a:cubicBezTo>
                          <a:pt x="212806" y="54349"/>
                          <a:pt x="217073" y="50042"/>
                          <a:pt x="220615" y="45165"/>
                        </a:cubicBezTo>
                        <a:close/>
                        <a:moveTo>
                          <a:pt x="198850" y="94533"/>
                        </a:moveTo>
                        <a:lnTo>
                          <a:pt x="213231" y="77703"/>
                        </a:lnTo>
                        <a:lnTo>
                          <a:pt x="212886" y="77530"/>
                        </a:lnTo>
                        <a:lnTo>
                          <a:pt x="212842" y="77530"/>
                        </a:lnTo>
                        <a:lnTo>
                          <a:pt x="212367" y="77358"/>
                        </a:lnTo>
                        <a:cubicBezTo>
                          <a:pt x="208439" y="84154"/>
                          <a:pt x="201482" y="88650"/>
                          <a:pt x="193668" y="89441"/>
                        </a:cubicBezTo>
                        <a:close/>
                        <a:moveTo>
                          <a:pt x="211244" y="72914"/>
                        </a:moveTo>
                        <a:cubicBezTo>
                          <a:pt x="214175" y="67374"/>
                          <a:pt x="215939" y="61294"/>
                          <a:pt x="216426" y="55047"/>
                        </a:cubicBezTo>
                        <a:cubicBezTo>
                          <a:pt x="214401" y="57421"/>
                          <a:pt x="211975" y="59422"/>
                          <a:pt x="209258" y="60959"/>
                        </a:cubicBezTo>
                        <a:cubicBezTo>
                          <a:pt x="203394" y="62946"/>
                          <a:pt x="197224" y="63881"/>
                          <a:pt x="191034" y="63721"/>
                        </a:cubicBezTo>
                        <a:cubicBezTo>
                          <a:pt x="185536" y="63951"/>
                          <a:pt x="180054" y="62979"/>
                          <a:pt x="174970" y="60873"/>
                        </a:cubicBezTo>
                        <a:cubicBezTo>
                          <a:pt x="172695" y="59318"/>
                          <a:pt x="170683" y="57410"/>
                          <a:pt x="169010" y="55220"/>
                        </a:cubicBezTo>
                        <a:cubicBezTo>
                          <a:pt x="169550" y="61375"/>
                          <a:pt x="171312" y="67360"/>
                          <a:pt x="174193" y="72827"/>
                        </a:cubicBezTo>
                        <a:cubicBezTo>
                          <a:pt x="174279" y="72956"/>
                          <a:pt x="174235" y="73043"/>
                          <a:pt x="174279" y="73172"/>
                        </a:cubicBezTo>
                        <a:cubicBezTo>
                          <a:pt x="177883" y="83353"/>
                          <a:pt x="189064" y="88687"/>
                          <a:pt x="199252" y="85085"/>
                        </a:cubicBezTo>
                        <a:cubicBezTo>
                          <a:pt x="204807" y="83122"/>
                          <a:pt x="209180" y="78761"/>
                          <a:pt x="211158" y="73215"/>
                        </a:cubicBezTo>
                        <a:cubicBezTo>
                          <a:pt x="211201" y="73128"/>
                          <a:pt x="211158" y="72999"/>
                          <a:pt x="211244" y="72914"/>
                        </a:cubicBezTo>
                        <a:close/>
                        <a:moveTo>
                          <a:pt x="185118" y="95310"/>
                        </a:moveTo>
                        <a:lnTo>
                          <a:pt x="191811" y="89441"/>
                        </a:lnTo>
                        <a:cubicBezTo>
                          <a:pt x="183963" y="88650"/>
                          <a:pt x="176982" y="84117"/>
                          <a:pt x="173070" y="77272"/>
                        </a:cubicBezTo>
                        <a:lnTo>
                          <a:pt x="171688" y="77746"/>
                        </a:lnTo>
                        <a:close/>
                        <a:moveTo>
                          <a:pt x="159812" y="144677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3"/>
                        </a:lnTo>
                        <a:lnTo>
                          <a:pt x="114425" y="109723"/>
                        </a:lnTo>
                        <a:cubicBezTo>
                          <a:pt x="117454" y="109723"/>
                          <a:pt x="119910" y="112177"/>
                          <a:pt x="119910" y="115204"/>
                        </a:cubicBezTo>
                        <a:cubicBezTo>
                          <a:pt x="119910" y="118231"/>
                          <a:pt x="117454" y="120685"/>
                          <a:pt x="114425" y="120685"/>
                        </a:cubicBezTo>
                        <a:lnTo>
                          <a:pt x="96979" y="120771"/>
                        </a:lnTo>
                        <a:cubicBezTo>
                          <a:pt x="94924" y="122019"/>
                          <a:pt x="92698" y="122964"/>
                          <a:pt x="90372" y="123575"/>
                        </a:cubicBezTo>
                        <a:lnTo>
                          <a:pt x="90372" y="144074"/>
                        </a:lnTo>
                        <a:cubicBezTo>
                          <a:pt x="95900" y="142650"/>
                          <a:pt x="112699" y="137040"/>
                          <a:pt x="128504" y="130696"/>
                        </a:cubicBezTo>
                        <a:cubicBezTo>
                          <a:pt x="130525" y="129695"/>
                          <a:pt x="132891" y="129664"/>
                          <a:pt x="134938" y="130609"/>
                        </a:cubicBezTo>
                        <a:cubicBezTo>
                          <a:pt x="136468" y="131408"/>
                          <a:pt x="137584" y="132821"/>
                          <a:pt x="138005" y="134494"/>
                        </a:cubicBezTo>
                        <a:lnTo>
                          <a:pt x="142106" y="182913"/>
                        </a:lnTo>
                        <a:lnTo>
                          <a:pt x="154415" y="182913"/>
                        </a:lnTo>
                        <a:lnTo>
                          <a:pt x="154415" y="159177"/>
                        </a:lnTo>
                        <a:cubicBezTo>
                          <a:pt x="154328" y="153838"/>
                          <a:pt x="156255" y="148662"/>
                          <a:pt x="159812" y="144677"/>
                        </a:cubicBezTo>
                        <a:close/>
                        <a:moveTo>
                          <a:pt x="138824" y="182913"/>
                        </a:moveTo>
                        <a:lnTo>
                          <a:pt x="134766" y="135054"/>
                        </a:lnTo>
                        <a:cubicBezTo>
                          <a:pt x="134503" y="134390"/>
                          <a:pt x="134013" y="133840"/>
                          <a:pt x="133383" y="133501"/>
                        </a:cubicBezTo>
                        <a:cubicBezTo>
                          <a:pt x="132176" y="133081"/>
                          <a:pt x="130849" y="133174"/>
                          <a:pt x="129713" y="133760"/>
                        </a:cubicBezTo>
                        <a:cubicBezTo>
                          <a:pt x="116885" y="138974"/>
                          <a:pt x="103797" y="143525"/>
                          <a:pt x="90501" y="147396"/>
                        </a:cubicBezTo>
                        <a:lnTo>
                          <a:pt x="90372" y="146792"/>
                        </a:lnTo>
                        <a:lnTo>
                          <a:pt x="90372" y="171390"/>
                        </a:lnTo>
                        <a:cubicBezTo>
                          <a:pt x="91106" y="171606"/>
                          <a:pt x="91840" y="171822"/>
                          <a:pt x="92574" y="172081"/>
                        </a:cubicBezTo>
                        <a:cubicBezTo>
                          <a:pt x="98233" y="174081"/>
                          <a:pt x="103074" y="177887"/>
                          <a:pt x="106350" y="182913"/>
                        </a:cubicBezTo>
                        <a:close/>
                        <a:moveTo>
                          <a:pt x="116628" y="115203"/>
                        </a:moveTo>
                        <a:cubicBezTo>
                          <a:pt x="116622" y="113990"/>
                          <a:pt x="115639" y="113008"/>
                          <a:pt x="114425" y="113003"/>
                        </a:cubicBezTo>
                        <a:lnTo>
                          <a:pt x="100175" y="113003"/>
                        </a:lnTo>
                        <a:lnTo>
                          <a:pt x="100563" y="111061"/>
                        </a:lnTo>
                        <a:cubicBezTo>
                          <a:pt x="100676" y="110536"/>
                          <a:pt x="100734" y="110002"/>
                          <a:pt x="100736" y="109465"/>
                        </a:cubicBezTo>
                        <a:cubicBezTo>
                          <a:pt x="100736" y="109101"/>
                          <a:pt x="100692" y="108739"/>
                          <a:pt x="100607" y="108385"/>
                        </a:cubicBezTo>
                        <a:cubicBezTo>
                          <a:pt x="99657" y="102430"/>
                          <a:pt x="91797" y="97942"/>
                          <a:pt x="82296" y="97942"/>
                        </a:cubicBezTo>
                        <a:lnTo>
                          <a:pt x="81908" y="97986"/>
                        </a:lnTo>
                        <a:cubicBezTo>
                          <a:pt x="81114" y="97998"/>
                          <a:pt x="80321" y="98056"/>
                          <a:pt x="79533" y="98158"/>
                        </a:cubicBezTo>
                        <a:cubicBezTo>
                          <a:pt x="79114" y="98145"/>
                          <a:pt x="78694" y="98174"/>
                          <a:pt x="78280" y="98244"/>
                        </a:cubicBezTo>
                        <a:cubicBezTo>
                          <a:pt x="75110" y="98625"/>
                          <a:pt x="72053" y="99653"/>
                          <a:pt x="69298" y="101266"/>
                        </a:cubicBezTo>
                        <a:cubicBezTo>
                          <a:pt x="69169" y="101351"/>
                          <a:pt x="69039" y="101395"/>
                          <a:pt x="68909" y="101480"/>
                        </a:cubicBezTo>
                        <a:cubicBezTo>
                          <a:pt x="66250" y="102939"/>
                          <a:pt x="64324" y="105443"/>
                          <a:pt x="63598" y="108385"/>
                        </a:cubicBezTo>
                        <a:cubicBezTo>
                          <a:pt x="63483" y="108910"/>
                          <a:pt x="63425" y="109445"/>
                          <a:pt x="63425" y="109982"/>
                        </a:cubicBezTo>
                        <a:cubicBezTo>
                          <a:pt x="63432" y="110358"/>
                          <a:pt x="63461" y="110732"/>
                          <a:pt x="63512" y="111104"/>
                        </a:cubicBezTo>
                        <a:lnTo>
                          <a:pt x="63857" y="113003"/>
                        </a:lnTo>
                        <a:lnTo>
                          <a:pt x="52629" y="113003"/>
                        </a:lnTo>
                        <a:cubicBezTo>
                          <a:pt x="51413" y="113003"/>
                          <a:pt x="50427" y="113988"/>
                          <a:pt x="50427" y="115204"/>
                        </a:cubicBezTo>
                        <a:cubicBezTo>
                          <a:pt x="50427" y="116419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5" y="117663"/>
                        </a:lnTo>
                        <a:cubicBezTo>
                          <a:pt x="68391" y="117837"/>
                          <a:pt x="68607" y="117923"/>
                          <a:pt x="68780" y="118052"/>
                        </a:cubicBezTo>
                        <a:cubicBezTo>
                          <a:pt x="69673" y="118617"/>
                          <a:pt x="70612" y="119108"/>
                          <a:pt x="71587" y="119520"/>
                        </a:cubicBezTo>
                        <a:cubicBezTo>
                          <a:pt x="71691" y="119554"/>
                          <a:pt x="71792" y="119598"/>
                          <a:pt x="71889" y="119649"/>
                        </a:cubicBezTo>
                        <a:cubicBezTo>
                          <a:pt x="73026" y="120098"/>
                          <a:pt x="74195" y="120458"/>
                          <a:pt x="75387" y="120727"/>
                        </a:cubicBezTo>
                        <a:cubicBezTo>
                          <a:pt x="75690" y="120814"/>
                          <a:pt x="75949" y="120857"/>
                          <a:pt x="76251" y="120943"/>
                        </a:cubicBezTo>
                        <a:cubicBezTo>
                          <a:pt x="76510" y="120987"/>
                          <a:pt x="76769" y="121030"/>
                          <a:pt x="77072" y="121073"/>
                        </a:cubicBezTo>
                        <a:cubicBezTo>
                          <a:pt x="77546" y="121159"/>
                          <a:pt x="78022" y="121246"/>
                          <a:pt x="78540" y="121288"/>
                        </a:cubicBezTo>
                        <a:lnTo>
                          <a:pt x="79964" y="121461"/>
                        </a:lnTo>
                        <a:lnTo>
                          <a:pt x="79964" y="174022"/>
                        </a:lnTo>
                        <a:lnTo>
                          <a:pt x="78669" y="174325"/>
                        </a:lnTo>
                        <a:cubicBezTo>
                          <a:pt x="77655" y="174517"/>
                          <a:pt x="76659" y="174791"/>
                          <a:pt x="75690" y="175144"/>
                        </a:cubicBezTo>
                        <a:cubicBezTo>
                          <a:pt x="75642" y="175138"/>
                          <a:pt x="75595" y="175154"/>
                          <a:pt x="75561" y="175188"/>
                        </a:cubicBezTo>
                        <a:lnTo>
                          <a:pt x="75430" y="175231"/>
                        </a:lnTo>
                        <a:cubicBezTo>
                          <a:pt x="74218" y="175657"/>
                          <a:pt x="73048" y="176191"/>
                          <a:pt x="71933" y="176828"/>
                        </a:cubicBezTo>
                        <a:cubicBezTo>
                          <a:pt x="71457" y="177086"/>
                          <a:pt x="70983" y="177475"/>
                          <a:pt x="70507" y="177777"/>
                        </a:cubicBezTo>
                        <a:cubicBezTo>
                          <a:pt x="69859" y="178208"/>
                          <a:pt x="69212" y="178597"/>
                          <a:pt x="68651" y="179028"/>
                        </a:cubicBezTo>
                        <a:cubicBezTo>
                          <a:pt x="68133" y="179417"/>
                          <a:pt x="67744" y="179891"/>
                          <a:pt x="67268" y="180323"/>
                        </a:cubicBezTo>
                        <a:cubicBezTo>
                          <a:pt x="66719" y="180793"/>
                          <a:pt x="66200" y="181298"/>
                          <a:pt x="65714" y="181833"/>
                        </a:cubicBezTo>
                        <a:cubicBezTo>
                          <a:pt x="65412" y="182178"/>
                          <a:pt x="65152" y="182566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0"/>
                          <a:pt x="95703" y="176679"/>
                          <a:pt x="91451" y="175187"/>
                        </a:cubicBezTo>
                        <a:cubicBezTo>
                          <a:pt x="90455" y="174815"/>
                          <a:pt x="89430" y="174526"/>
                          <a:pt x="88385" y="174325"/>
                        </a:cubicBezTo>
                        <a:lnTo>
                          <a:pt x="87090" y="174022"/>
                        </a:lnTo>
                        <a:lnTo>
                          <a:pt x="87090" y="121030"/>
                        </a:lnTo>
                        <a:lnTo>
                          <a:pt x="88342" y="120727"/>
                        </a:lnTo>
                        <a:cubicBezTo>
                          <a:pt x="90761" y="120192"/>
                          <a:pt x="93079" y="119275"/>
                          <a:pt x="95208" y="118009"/>
                        </a:cubicBezTo>
                        <a:lnTo>
                          <a:pt x="96072" y="117405"/>
                        </a:lnTo>
                        <a:lnTo>
                          <a:pt x="114425" y="117405"/>
                        </a:lnTo>
                        <a:cubicBezTo>
                          <a:pt x="115640" y="117400"/>
                          <a:pt x="116623" y="116417"/>
                          <a:pt x="116628" y="11520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86" name="Google Shape;3486;g2db9380fdaa_0_0"/>
                  <p:cNvSpPr/>
                  <p:nvPr/>
                </p:nvSpPr>
                <p:spPr>
                  <a:xfrm>
                    <a:off x="5441121" y="2947048"/>
                    <a:ext cx="34028" cy="20283"/>
                  </a:xfrm>
                  <a:custGeom>
                    <a:rect b="b" l="l" r="r" t="t"/>
                    <a:pathLst>
                      <a:path extrusionOk="0" h="20283" w="34028">
                        <a:moveTo>
                          <a:pt x="34362" y="9906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4"/>
                        </a:cubicBezTo>
                        <a:lnTo>
                          <a:pt x="17089" y="20264"/>
                        </a:lnTo>
                        <a:cubicBezTo>
                          <a:pt x="7934" y="20264"/>
                          <a:pt x="420" y="15819"/>
                          <a:pt x="334" y="10338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6"/>
                          <a:pt x="12954" y="-24"/>
                          <a:pt x="17218" y="24"/>
                        </a:cubicBezTo>
                        <a:lnTo>
                          <a:pt x="17564" y="-19"/>
                        </a:lnTo>
                        <a:cubicBezTo>
                          <a:pt x="26762" y="-19"/>
                          <a:pt x="34276" y="4426"/>
                          <a:pt x="34362" y="9906"/>
                        </a:cubicBezTo>
                        <a:close/>
                        <a:moveTo>
                          <a:pt x="27841" y="14223"/>
                        </a:moveTo>
                        <a:cubicBezTo>
                          <a:pt x="28835" y="13618"/>
                          <a:pt x="31080" y="11978"/>
                          <a:pt x="31080" y="9950"/>
                        </a:cubicBezTo>
                        <a:cubicBezTo>
                          <a:pt x="31037" y="6800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5"/>
                          <a:pt x="9983" y="4185"/>
                          <a:pt x="6811" y="6023"/>
                        </a:cubicBezTo>
                        <a:cubicBezTo>
                          <a:pt x="5861" y="6628"/>
                          <a:pt x="3573" y="8310"/>
                          <a:pt x="3615" y="10295"/>
                        </a:cubicBezTo>
                        <a:cubicBezTo>
                          <a:pt x="3658" y="13446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6"/>
                          <a:pt x="24684" y="16062"/>
                          <a:pt x="27841" y="1422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487" name="Google Shape;3487;g2db9380fdaa_0_0"/>
                <p:cNvGrpSpPr/>
                <p:nvPr/>
              </p:nvGrpSpPr>
              <p:grpSpPr>
                <a:xfrm>
                  <a:off x="3216327" y="1430515"/>
                  <a:ext cx="320728" cy="239680"/>
                  <a:chOff x="4998402" y="3162440"/>
                  <a:chExt cx="320728" cy="239680"/>
                </a:xfrm>
              </p:grpSpPr>
              <p:sp>
                <p:nvSpPr>
                  <p:cNvPr id="3488" name="Google Shape;3488;g2db9380fdaa_0_0"/>
                  <p:cNvSpPr/>
                  <p:nvPr/>
                </p:nvSpPr>
                <p:spPr>
                  <a:xfrm>
                    <a:off x="4998402" y="3361125"/>
                    <a:ext cx="320728" cy="40995"/>
                  </a:xfrm>
                  <a:custGeom>
                    <a:rect b="b" l="l" r="r" t="t"/>
                    <a:pathLst>
                      <a:path extrusionOk="0" h="40995" w="320728">
                        <a:moveTo>
                          <a:pt x="0" y="0"/>
                        </a:moveTo>
                        <a:lnTo>
                          <a:pt x="320729" y="0"/>
                        </a:lnTo>
                        <a:lnTo>
                          <a:pt x="320729" y="40996"/>
                        </a:lnTo>
                        <a:lnTo>
                          <a:pt x="0" y="40996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89" name="Google Shape;3489;g2db9380fdaa_0_0"/>
                  <p:cNvSpPr/>
                  <p:nvPr/>
                </p:nvSpPr>
                <p:spPr>
                  <a:xfrm>
                    <a:off x="5114135" y="3239171"/>
                    <a:ext cx="87275" cy="99642"/>
                  </a:xfrm>
                  <a:custGeom>
                    <a:rect b="b" l="l" r="r" t="t"/>
                    <a:pathLst>
                      <a:path extrusionOk="0" h="99642" w="87275">
                        <a:moveTo>
                          <a:pt x="87609" y="3736"/>
                        </a:moveTo>
                        <a:lnTo>
                          <a:pt x="72625" y="66007"/>
                        </a:lnTo>
                        <a:lnTo>
                          <a:pt x="72970" y="66568"/>
                        </a:lnTo>
                        <a:cubicBezTo>
                          <a:pt x="74551" y="69420"/>
                          <a:pt x="75369" y="72630"/>
                          <a:pt x="75344" y="75890"/>
                        </a:cubicBezTo>
                        <a:lnTo>
                          <a:pt x="75344" y="99624"/>
                        </a:lnTo>
                        <a:lnTo>
                          <a:pt x="9100" y="99624"/>
                        </a:lnTo>
                        <a:lnTo>
                          <a:pt x="9100" y="75889"/>
                        </a:lnTo>
                        <a:cubicBezTo>
                          <a:pt x="9000" y="71113"/>
                          <a:pt x="10820" y="66497"/>
                          <a:pt x="14153" y="63072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7"/>
                        </a:lnTo>
                        <a:lnTo>
                          <a:pt x="62347" y="59707"/>
                        </a:lnTo>
                        <a:cubicBezTo>
                          <a:pt x="63414" y="59720"/>
                          <a:pt x="64475" y="59879"/>
                          <a:pt x="65499" y="60181"/>
                        </a:cubicBezTo>
                        <a:lnTo>
                          <a:pt x="67140" y="60698"/>
                        </a:lnTo>
                        <a:lnTo>
                          <a:pt x="81433" y="1233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90" name="Google Shape;3490;g2db9380fdaa_0_0"/>
                  <p:cNvSpPr/>
                  <p:nvPr/>
                </p:nvSpPr>
                <p:spPr>
                  <a:xfrm>
                    <a:off x="5130071" y="3162440"/>
                    <a:ext cx="55750" cy="53957"/>
                  </a:xfrm>
                  <a:custGeom>
                    <a:rect b="b" l="l" r="r" t="t"/>
                    <a:pathLst>
                      <a:path extrusionOk="0" h="53957" w="55750">
                        <a:moveTo>
                          <a:pt x="56041" y="37616"/>
                        </a:moveTo>
                        <a:cubicBezTo>
                          <a:pt x="56033" y="37947"/>
                          <a:pt x="56048" y="38279"/>
                          <a:pt x="56084" y="38608"/>
                        </a:cubicBezTo>
                        <a:cubicBezTo>
                          <a:pt x="52542" y="43485"/>
                          <a:pt x="48275" y="47793"/>
                          <a:pt x="43431" y="51382"/>
                        </a:cubicBezTo>
                        <a:cubicBezTo>
                          <a:pt x="37972" y="53175"/>
                          <a:pt x="32247" y="54021"/>
                          <a:pt x="26503" y="53884"/>
                        </a:cubicBezTo>
                        <a:cubicBezTo>
                          <a:pt x="21556" y="54168"/>
                          <a:pt x="16610" y="53327"/>
                          <a:pt x="12036" y="51424"/>
                        </a:cubicBezTo>
                        <a:cubicBezTo>
                          <a:pt x="8965" y="49027"/>
                          <a:pt x="6309" y="46140"/>
                          <a:pt x="4176" y="42880"/>
                        </a:cubicBezTo>
                        <a:lnTo>
                          <a:pt x="4176" y="42319"/>
                        </a:lnTo>
                        <a:lnTo>
                          <a:pt x="3745" y="42319"/>
                        </a:lnTo>
                        <a:cubicBezTo>
                          <a:pt x="2881" y="41197"/>
                          <a:pt x="2103" y="40075"/>
                          <a:pt x="1456" y="39126"/>
                        </a:cubicBezTo>
                        <a:lnTo>
                          <a:pt x="1413" y="39083"/>
                        </a:lnTo>
                        <a:cubicBezTo>
                          <a:pt x="1024" y="38522"/>
                          <a:pt x="679" y="37961"/>
                          <a:pt x="334" y="37529"/>
                        </a:cubicBezTo>
                        <a:lnTo>
                          <a:pt x="1586" y="34853"/>
                        </a:lnTo>
                        <a:lnTo>
                          <a:pt x="1715" y="34552"/>
                        </a:lnTo>
                        <a:lnTo>
                          <a:pt x="1758" y="34120"/>
                        </a:lnTo>
                        <a:cubicBezTo>
                          <a:pt x="1822" y="33909"/>
                          <a:pt x="1865" y="33692"/>
                          <a:pt x="1887" y="33473"/>
                        </a:cubicBezTo>
                        <a:lnTo>
                          <a:pt x="1887" y="29934"/>
                        </a:lnTo>
                        <a:cubicBezTo>
                          <a:pt x="173" y="15205"/>
                          <a:pt x="10732" y="1876"/>
                          <a:pt x="25472" y="163"/>
                        </a:cubicBezTo>
                        <a:cubicBezTo>
                          <a:pt x="40211" y="-1550"/>
                          <a:pt x="53549" y="9002"/>
                          <a:pt x="55263" y="23731"/>
                        </a:cubicBezTo>
                        <a:cubicBezTo>
                          <a:pt x="55503" y="25792"/>
                          <a:pt x="55503" y="27873"/>
                          <a:pt x="55263" y="29934"/>
                        </a:cubicBezTo>
                        <a:lnTo>
                          <a:pt x="55263" y="35069"/>
                        </a:lnTo>
                        <a:lnTo>
                          <a:pt x="55393" y="35372"/>
                        </a:lnTo>
                        <a:cubicBezTo>
                          <a:pt x="55387" y="35531"/>
                          <a:pt x="55401" y="35691"/>
                          <a:pt x="55436" y="35846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491" name="Google Shape;3491;g2db9380fdaa_0_0"/>
                <p:cNvGrpSpPr/>
                <p:nvPr/>
              </p:nvGrpSpPr>
              <p:grpSpPr>
                <a:xfrm>
                  <a:off x="3183513" y="1424112"/>
                  <a:ext cx="381012" cy="256077"/>
                  <a:chOff x="4965588" y="3156037"/>
                  <a:chExt cx="381012" cy="256077"/>
                </a:xfrm>
              </p:grpSpPr>
              <p:sp>
                <p:nvSpPr>
                  <p:cNvPr id="3492" name="Google Shape;3492;g2db9380fdaa_0_0"/>
                  <p:cNvSpPr/>
                  <p:nvPr/>
                </p:nvSpPr>
                <p:spPr>
                  <a:xfrm>
                    <a:off x="4965588" y="3156037"/>
                    <a:ext cx="381012" cy="256077"/>
                  </a:xfrm>
                  <a:custGeom>
                    <a:rect b="b" l="l" r="r" t="t"/>
                    <a:pathLst>
                      <a:path extrusionOk="0" h="256077" w="381012">
                        <a:moveTo>
                          <a:pt x="381347" y="182913"/>
                        </a:moveTo>
                        <a:lnTo>
                          <a:pt x="381347" y="201944"/>
                        </a:lnTo>
                        <a:cubicBezTo>
                          <a:pt x="381348" y="203754"/>
                          <a:pt x="379880" y="205222"/>
                          <a:pt x="378069" y="205223"/>
                        </a:cubicBezTo>
                        <a:cubicBezTo>
                          <a:pt x="378068" y="205223"/>
                          <a:pt x="378067" y="205223"/>
                          <a:pt x="378065" y="205223"/>
                        </a:cubicBezTo>
                        <a:lnTo>
                          <a:pt x="363814" y="205223"/>
                        </a:lnTo>
                        <a:lnTo>
                          <a:pt x="363814" y="247816"/>
                        </a:lnTo>
                        <a:cubicBezTo>
                          <a:pt x="364088" y="248336"/>
                          <a:pt x="364236" y="248912"/>
                          <a:pt x="364246" y="249499"/>
                        </a:cubicBezTo>
                        <a:lnTo>
                          <a:pt x="364246" y="252779"/>
                        </a:lnTo>
                        <a:cubicBezTo>
                          <a:pt x="364247" y="254589"/>
                          <a:pt x="362779" y="256058"/>
                          <a:pt x="360967" y="256059"/>
                        </a:cubicBezTo>
                        <a:cubicBezTo>
                          <a:pt x="360966" y="256059"/>
                          <a:pt x="360965" y="256059"/>
                          <a:pt x="360964" y="256059"/>
                        </a:cubicBezTo>
                        <a:lnTo>
                          <a:pt x="28273" y="256059"/>
                        </a:lnTo>
                        <a:cubicBezTo>
                          <a:pt x="26015" y="255182"/>
                          <a:pt x="24228" y="253397"/>
                          <a:pt x="23351" y="251139"/>
                        </a:cubicBezTo>
                        <a:lnTo>
                          <a:pt x="23351" y="205223"/>
                        </a:lnTo>
                        <a:lnTo>
                          <a:pt x="3616" y="205223"/>
                        </a:lnTo>
                        <a:cubicBezTo>
                          <a:pt x="1804" y="205224"/>
                          <a:pt x="335" y="203758"/>
                          <a:pt x="334" y="201948"/>
                        </a:cubicBezTo>
                        <a:cubicBezTo>
                          <a:pt x="334" y="201946"/>
                          <a:pt x="334" y="201945"/>
                          <a:pt x="334" y="201944"/>
                        </a:cubicBezTo>
                        <a:lnTo>
                          <a:pt x="334" y="182913"/>
                        </a:lnTo>
                        <a:cubicBezTo>
                          <a:pt x="333" y="181102"/>
                          <a:pt x="1801" y="179634"/>
                          <a:pt x="3613" y="179633"/>
                        </a:cubicBezTo>
                        <a:cubicBezTo>
                          <a:pt x="3614" y="179633"/>
                          <a:pt x="3615" y="179633"/>
                          <a:pt x="3616" y="179633"/>
                        </a:cubicBezTo>
                        <a:lnTo>
                          <a:pt x="59021" y="179633"/>
                        </a:lnTo>
                        <a:cubicBezTo>
                          <a:pt x="62660" y="174743"/>
                          <a:pt x="67662" y="171036"/>
                          <a:pt x="73401" y="168974"/>
                        </a:cubicBezTo>
                        <a:lnTo>
                          <a:pt x="73401" y="127029"/>
                        </a:lnTo>
                        <a:cubicBezTo>
                          <a:pt x="70728" y="126393"/>
                          <a:pt x="68166" y="125360"/>
                          <a:pt x="65800" y="123965"/>
                        </a:cubicBezTo>
                        <a:lnTo>
                          <a:pt x="52629" y="123965"/>
                        </a:lnTo>
                        <a:cubicBezTo>
                          <a:pt x="47788" y="123965"/>
                          <a:pt x="43863" y="120043"/>
                          <a:pt x="43863" y="115205"/>
                        </a:cubicBezTo>
                        <a:cubicBezTo>
                          <a:pt x="43863" y="110367"/>
                          <a:pt x="47788" y="106444"/>
                          <a:pt x="52629" y="106444"/>
                        </a:cubicBezTo>
                        <a:lnTo>
                          <a:pt x="57294" y="106444"/>
                        </a:lnTo>
                        <a:cubicBezTo>
                          <a:pt x="58491" y="101995"/>
                          <a:pt x="61412" y="98206"/>
                          <a:pt x="65412" y="95915"/>
                        </a:cubicBezTo>
                        <a:cubicBezTo>
                          <a:pt x="70368" y="92943"/>
                          <a:pt x="76041" y="91376"/>
                          <a:pt x="81822" y="91384"/>
                        </a:cubicBezTo>
                        <a:lnTo>
                          <a:pt x="82298" y="91383"/>
                        </a:lnTo>
                        <a:cubicBezTo>
                          <a:pt x="91924" y="90622"/>
                          <a:pt x="101143" y="95413"/>
                          <a:pt x="106048" y="103725"/>
                        </a:cubicBezTo>
                        <a:lnTo>
                          <a:pt x="136925" y="82623"/>
                        </a:lnTo>
                        <a:cubicBezTo>
                          <a:pt x="137189" y="82463"/>
                          <a:pt x="137463" y="82319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3" y="65901"/>
                          <a:pt x="162339" y="58843"/>
                          <a:pt x="162144" y="51682"/>
                        </a:cubicBezTo>
                        <a:cubicBezTo>
                          <a:pt x="160590" y="49439"/>
                          <a:pt x="159381" y="47669"/>
                          <a:pt x="159078" y="47194"/>
                        </a:cubicBezTo>
                        <a:lnTo>
                          <a:pt x="158819" y="46805"/>
                        </a:lnTo>
                        <a:cubicBezTo>
                          <a:pt x="158500" y="46332"/>
                          <a:pt x="158321" y="45779"/>
                          <a:pt x="158302" y="45209"/>
                        </a:cubicBezTo>
                        <a:lnTo>
                          <a:pt x="158215" y="43828"/>
                        </a:lnTo>
                        <a:cubicBezTo>
                          <a:pt x="158173" y="43283"/>
                          <a:pt x="158262" y="42735"/>
                          <a:pt x="158474" y="42231"/>
                        </a:cubicBezTo>
                        <a:lnTo>
                          <a:pt x="159855" y="39341"/>
                        </a:lnTo>
                        <a:lnTo>
                          <a:pt x="159855" y="36493"/>
                        </a:lnTo>
                        <a:cubicBezTo>
                          <a:pt x="158135" y="18129"/>
                          <a:pt x="171637" y="1848"/>
                          <a:pt x="190013" y="129"/>
                        </a:cubicBezTo>
                        <a:cubicBezTo>
                          <a:pt x="208390" y="-1591"/>
                          <a:pt x="224682" y="11902"/>
                          <a:pt x="226402" y="30265"/>
                        </a:cubicBezTo>
                        <a:cubicBezTo>
                          <a:pt x="226596" y="32337"/>
                          <a:pt x="226596" y="34421"/>
                          <a:pt x="226402" y="36493"/>
                        </a:cubicBezTo>
                        <a:lnTo>
                          <a:pt x="226402" y="40851"/>
                        </a:lnTo>
                        <a:lnTo>
                          <a:pt x="226964" y="42663"/>
                        </a:lnTo>
                        <a:cubicBezTo>
                          <a:pt x="227084" y="42995"/>
                          <a:pt x="227142" y="43346"/>
                          <a:pt x="227136" y="43699"/>
                        </a:cubicBezTo>
                        <a:cubicBezTo>
                          <a:pt x="227122" y="44059"/>
                          <a:pt x="227136" y="44420"/>
                          <a:pt x="227180" y="44778"/>
                        </a:cubicBezTo>
                        <a:lnTo>
                          <a:pt x="227309" y="45511"/>
                        </a:lnTo>
                        <a:cubicBezTo>
                          <a:pt x="227469" y="46413"/>
                          <a:pt x="227233" y="47340"/>
                          <a:pt x="226662" y="48057"/>
                        </a:cubicBezTo>
                        <a:lnTo>
                          <a:pt x="226230" y="48662"/>
                        </a:lnTo>
                        <a:cubicBezTo>
                          <a:pt x="225927" y="49050"/>
                          <a:pt x="224804" y="50474"/>
                          <a:pt x="223293" y="52287"/>
                        </a:cubicBezTo>
                        <a:cubicBezTo>
                          <a:pt x="223047" y="59320"/>
                          <a:pt x="221480" y="66244"/>
                          <a:pt x="218673" y="72698"/>
                        </a:cubicBezTo>
                        <a:lnTo>
                          <a:pt x="222602" y="74424"/>
                        </a:lnTo>
                        <a:lnTo>
                          <a:pt x="244410" y="83271"/>
                        </a:lnTo>
                        <a:lnTo>
                          <a:pt x="254386" y="87112"/>
                        </a:lnTo>
                        <a:cubicBezTo>
                          <a:pt x="255044" y="87381"/>
                          <a:pt x="255603" y="87849"/>
                          <a:pt x="255984" y="88450"/>
                        </a:cubicBezTo>
                        <a:lnTo>
                          <a:pt x="256976" y="90089"/>
                        </a:lnTo>
                        <a:lnTo>
                          <a:pt x="301154" y="133934"/>
                        </a:lnTo>
                        <a:cubicBezTo>
                          <a:pt x="305235" y="132242"/>
                          <a:pt x="309604" y="131348"/>
                          <a:pt x="314023" y="131301"/>
                        </a:cubicBezTo>
                        <a:lnTo>
                          <a:pt x="314498" y="131301"/>
                        </a:lnTo>
                        <a:cubicBezTo>
                          <a:pt x="328058" y="131301"/>
                          <a:pt x="338811" y="138853"/>
                          <a:pt x="339458" y="148563"/>
                        </a:cubicBezTo>
                        <a:lnTo>
                          <a:pt x="345158" y="148563"/>
                        </a:lnTo>
                        <a:cubicBezTo>
                          <a:pt x="350000" y="148563"/>
                          <a:pt x="353925" y="152485"/>
                          <a:pt x="353925" y="157323"/>
                        </a:cubicBezTo>
                        <a:cubicBezTo>
                          <a:pt x="353925" y="162161"/>
                          <a:pt x="350000" y="166083"/>
                          <a:pt x="345158" y="166083"/>
                        </a:cubicBezTo>
                        <a:lnTo>
                          <a:pt x="325251" y="166083"/>
                        </a:lnTo>
                        <a:cubicBezTo>
                          <a:pt x="324991" y="166169"/>
                          <a:pt x="324690" y="166298"/>
                          <a:pt x="324387" y="166385"/>
                        </a:cubicBezTo>
                        <a:lnTo>
                          <a:pt x="324387" y="170442"/>
                        </a:lnTo>
                        <a:cubicBezTo>
                          <a:pt x="329547" y="172270"/>
                          <a:pt x="334124" y="175443"/>
                          <a:pt x="337645" y="179633"/>
                        </a:cubicBezTo>
                        <a:lnTo>
                          <a:pt x="378065" y="179633"/>
                        </a:lnTo>
                        <a:cubicBezTo>
                          <a:pt x="379877" y="179632"/>
                          <a:pt x="381346" y="181100"/>
                          <a:pt x="381346" y="182911"/>
                        </a:cubicBezTo>
                        <a:cubicBezTo>
                          <a:pt x="381346" y="182911"/>
                          <a:pt x="381346" y="182912"/>
                          <a:pt x="381346" y="182913"/>
                        </a:cubicBezTo>
                        <a:close/>
                        <a:moveTo>
                          <a:pt x="374740" y="198664"/>
                        </a:moveTo>
                        <a:lnTo>
                          <a:pt x="374740" y="193831"/>
                        </a:lnTo>
                        <a:lnTo>
                          <a:pt x="6897" y="193831"/>
                        </a:lnTo>
                        <a:lnTo>
                          <a:pt x="6897" y="198664"/>
                        </a:lnTo>
                        <a:lnTo>
                          <a:pt x="374740" y="198664"/>
                        </a:lnTo>
                        <a:close/>
                        <a:moveTo>
                          <a:pt x="374740" y="190551"/>
                        </a:moveTo>
                        <a:lnTo>
                          <a:pt x="374740" y="186193"/>
                        </a:lnTo>
                        <a:lnTo>
                          <a:pt x="6897" y="186193"/>
                        </a:lnTo>
                        <a:lnTo>
                          <a:pt x="6897" y="190551"/>
                        </a:lnTo>
                        <a:close/>
                        <a:moveTo>
                          <a:pt x="353925" y="246220"/>
                        </a:moveTo>
                        <a:lnTo>
                          <a:pt x="353925" y="205223"/>
                        </a:lnTo>
                        <a:lnTo>
                          <a:pt x="33196" y="205223"/>
                        </a:lnTo>
                        <a:lnTo>
                          <a:pt x="33196" y="246220"/>
                        </a:lnTo>
                        <a:close/>
                        <a:moveTo>
                          <a:pt x="347361" y="157323"/>
                        </a:moveTo>
                        <a:cubicBezTo>
                          <a:pt x="347356" y="156109"/>
                          <a:pt x="346373" y="155127"/>
                          <a:pt x="345158" y="155122"/>
                        </a:cubicBezTo>
                        <a:lnTo>
                          <a:pt x="331124" y="155122"/>
                        </a:lnTo>
                        <a:lnTo>
                          <a:pt x="332161" y="152835"/>
                        </a:lnTo>
                        <a:cubicBezTo>
                          <a:pt x="332452" y="152144"/>
                          <a:pt x="332655" y="151419"/>
                          <a:pt x="332764" y="150678"/>
                        </a:cubicBezTo>
                        <a:cubicBezTo>
                          <a:pt x="332808" y="150418"/>
                          <a:pt x="332851" y="150159"/>
                          <a:pt x="332895" y="149857"/>
                        </a:cubicBezTo>
                        <a:lnTo>
                          <a:pt x="332895" y="149382"/>
                        </a:lnTo>
                        <a:cubicBezTo>
                          <a:pt x="332808" y="143039"/>
                          <a:pt x="324560" y="137861"/>
                          <a:pt x="314498" y="137861"/>
                        </a:cubicBezTo>
                        <a:lnTo>
                          <a:pt x="314066" y="137861"/>
                        </a:lnTo>
                        <a:cubicBezTo>
                          <a:pt x="312900" y="137904"/>
                          <a:pt x="311778" y="137989"/>
                          <a:pt x="310655" y="138120"/>
                        </a:cubicBezTo>
                        <a:lnTo>
                          <a:pt x="309359" y="138378"/>
                        </a:lnTo>
                        <a:cubicBezTo>
                          <a:pt x="308704" y="138466"/>
                          <a:pt x="308055" y="138596"/>
                          <a:pt x="307416" y="138766"/>
                        </a:cubicBezTo>
                        <a:cubicBezTo>
                          <a:pt x="306941" y="138896"/>
                          <a:pt x="306466" y="139026"/>
                          <a:pt x="305991" y="139198"/>
                        </a:cubicBezTo>
                        <a:cubicBezTo>
                          <a:pt x="305429" y="139371"/>
                          <a:pt x="304868" y="139543"/>
                          <a:pt x="304350" y="139759"/>
                        </a:cubicBezTo>
                        <a:cubicBezTo>
                          <a:pt x="303918" y="139932"/>
                          <a:pt x="303529" y="140147"/>
                          <a:pt x="303097" y="140320"/>
                        </a:cubicBezTo>
                        <a:cubicBezTo>
                          <a:pt x="302418" y="140631"/>
                          <a:pt x="301755" y="140977"/>
                          <a:pt x="301111" y="141356"/>
                        </a:cubicBezTo>
                        <a:lnTo>
                          <a:pt x="300031" y="142090"/>
                        </a:lnTo>
                        <a:lnTo>
                          <a:pt x="252787" y="95138"/>
                        </a:lnTo>
                        <a:lnTo>
                          <a:pt x="252529" y="95225"/>
                        </a:lnTo>
                        <a:lnTo>
                          <a:pt x="251665" y="93930"/>
                        </a:lnTo>
                        <a:lnTo>
                          <a:pt x="251622" y="93887"/>
                        </a:lnTo>
                        <a:lnTo>
                          <a:pt x="251536" y="93714"/>
                        </a:lnTo>
                        <a:lnTo>
                          <a:pt x="250974" y="92850"/>
                        </a:lnTo>
                        <a:lnTo>
                          <a:pt x="242424" y="89572"/>
                        </a:lnTo>
                        <a:lnTo>
                          <a:pt x="241992" y="89399"/>
                        </a:lnTo>
                        <a:lnTo>
                          <a:pt x="239271" y="88319"/>
                        </a:lnTo>
                        <a:lnTo>
                          <a:pt x="224718" y="148821"/>
                        </a:lnTo>
                        <a:cubicBezTo>
                          <a:pt x="226380" y="152020"/>
                          <a:pt x="227240" y="155574"/>
                          <a:pt x="227223" y="159179"/>
                        </a:cubicBezTo>
                        <a:lnTo>
                          <a:pt x="227223" y="182913"/>
                        </a:lnTo>
                        <a:lnTo>
                          <a:pt x="239746" y="182913"/>
                        </a:lnTo>
                        <a:lnTo>
                          <a:pt x="243935" y="138249"/>
                        </a:lnTo>
                        <a:lnTo>
                          <a:pt x="296965" y="178209"/>
                        </a:lnTo>
                        <a:cubicBezTo>
                          <a:pt x="299432" y="176179"/>
                          <a:pt x="302239" y="174601"/>
                          <a:pt x="305257" y="173548"/>
                        </a:cubicBezTo>
                        <a:cubicBezTo>
                          <a:pt x="305947" y="173290"/>
                          <a:pt x="306681" y="173074"/>
                          <a:pt x="307416" y="172858"/>
                        </a:cubicBezTo>
                        <a:lnTo>
                          <a:pt x="307416" y="164012"/>
                        </a:lnTo>
                        <a:cubicBezTo>
                          <a:pt x="306034" y="163712"/>
                          <a:pt x="304677" y="163308"/>
                          <a:pt x="303357" y="162803"/>
                        </a:cubicBezTo>
                        <a:lnTo>
                          <a:pt x="283362" y="162803"/>
                        </a:lnTo>
                        <a:cubicBezTo>
                          <a:pt x="280333" y="162803"/>
                          <a:pt x="277878" y="160349"/>
                          <a:pt x="277878" y="157323"/>
                        </a:cubicBezTo>
                        <a:cubicBezTo>
                          <a:pt x="277878" y="154295"/>
                          <a:pt x="280333" y="151842"/>
                          <a:pt x="283362" y="151842"/>
                        </a:cubicBezTo>
                        <a:lnTo>
                          <a:pt x="297700" y="152101"/>
                        </a:lnTo>
                        <a:cubicBezTo>
                          <a:pt x="297428" y="151383"/>
                          <a:pt x="297281" y="150624"/>
                          <a:pt x="297268" y="149857"/>
                        </a:cubicBezTo>
                        <a:lnTo>
                          <a:pt x="297268" y="149771"/>
                        </a:lnTo>
                        <a:cubicBezTo>
                          <a:pt x="297570" y="146801"/>
                          <a:pt x="299336" y="144179"/>
                          <a:pt x="301974" y="142780"/>
                        </a:cubicBezTo>
                        <a:cubicBezTo>
                          <a:pt x="305648" y="140611"/>
                          <a:pt x="309842" y="139478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11" y="143945"/>
                          <a:pt x="331253" y="149425"/>
                        </a:cubicBezTo>
                        <a:cubicBezTo>
                          <a:pt x="330980" y="152427"/>
                          <a:pt x="329210" y="155089"/>
                          <a:pt x="326546" y="156503"/>
                        </a:cubicBezTo>
                        <a:cubicBezTo>
                          <a:pt x="322870" y="158662"/>
                          <a:pt x="318675" y="159781"/>
                          <a:pt x="314412" y="159739"/>
                        </a:cubicBezTo>
                        <a:lnTo>
                          <a:pt x="314023" y="159783"/>
                        </a:lnTo>
                        <a:cubicBezTo>
                          <a:pt x="309051" y="159967"/>
                          <a:pt x="304169" y="158427"/>
                          <a:pt x="300203" y="155424"/>
                        </a:cubicBezTo>
                        <a:lnTo>
                          <a:pt x="283319" y="155122"/>
                        </a:lnTo>
                        <a:cubicBezTo>
                          <a:pt x="282103" y="155145"/>
                          <a:pt x="281136" y="156150"/>
                          <a:pt x="281159" y="157365"/>
                        </a:cubicBezTo>
                        <a:cubicBezTo>
                          <a:pt x="281182" y="158564"/>
                          <a:pt x="282162" y="159524"/>
                          <a:pt x="283362" y="159524"/>
                        </a:cubicBezTo>
                        <a:lnTo>
                          <a:pt x="304263" y="159653"/>
                        </a:lnTo>
                        <a:cubicBezTo>
                          <a:pt x="305895" y="160286"/>
                          <a:pt x="307589" y="160749"/>
                          <a:pt x="309316" y="161034"/>
                        </a:cubicBezTo>
                        <a:lnTo>
                          <a:pt x="310697" y="161250"/>
                        </a:lnTo>
                        <a:lnTo>
                          <a:pt x="310697" y="175534"/>
                        </a:lnTo>
                        <a:lnTo>
                          <a:pt x="309402" y="175793"/>
                        </a:lnTo>
                        <a:cubicBezTo>
                          <a:pt x="308358" y="175994"/>
                          <a:pt x="307332" y="176282"/>
                          <a:pt x="306336" y="176655"/>
                        </a:cubicBezTo>
                        <a:cubicBezTo>
                          <a:pt x="302690" y="177929"/>
                          <a:pt x="299413" y="180078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5"/>
                        </a:lnTo>
                        <a:cubicBezTo>
                          <a:pt x="330822" y="181920"/>
                          <a:pt x="330303" y="181532"/>
                          <a:pt x="329785" y="181101"/>
                        </a:cubicBezTo>
                        <a:cubicBezTo>
                          <a:pt x="329388" y="180719"/>
                          <a:pt x="328970" y="180358"/>
                          <a:pt x="328533" y="180021"/>
                        </a:cubicBezTo>
                        <a:cubicBezTo>
                          <a:pt x="327972" y="179633"/>
                          <a:pt x="327367" y="179288"/>
                          <a:pt x="326806" y="178899"/>
                        </a:cubicBezTo>
                        <a:cubicBezTo>
                          <a:pt x="326374" y="178641"/>
                          <a:pt x="325941" y="178339"/>
                          <a:pt x="325510" y="178080"/>
                        </a:cubicBezTo>
                        <a:cubicBezTo>
                          <a:pt x="324540" y="177596"/>
                          <a:pt x="323545" y="177164"/>
                          <a:pt x="322530" y="176785"/>
                        </a:cubicBezTo>
                        <a:lnTo>
                          <a:pt x="322185" y="176656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3"/>
                        </a:cubicBezTo>
                        <a:lnTo>
                          <a:pt x="317823" y="175534"/>
                        </a:lnTo>
                        <a:lnTo>
                          <a:pt x="317823" y="161163"/>
                        </a:lnTo>
                        <a:lnTo>
                          <a:pt x="319162" y="160905"/>
                        </a:lnTo>
                        <a:cubicBezTo>
                          <a:pt x="319723" y="160776"/>
                          <a:pt x="320285" y="160645"/>
                          <a:pt x="320802" y="160516"/>
                        </a:cubicBezTo>
                        <a:cubicBezTo>
                          <a:pt x="321607" y="160332"/>
                          <a:pt x="322400" y="160101"/>
                          <a:pt x="323178" y="159825"/>
                        </a:cubicBezTo>
                        <a:cubicBezTo>
                          <a:pt x="323400" y="159773"/>
                          <a:pt x="323616" y="159702"/>
                          <a:pt x="323825" y="159610"/>
                        </a:cubicBezTo>
                        <a:lnTo>
                          <a:pt x="324387" y="159523"/>
                        </a:lnTo>
                        <a:lnTo>
                          <a:pt x="345158" y="159523"/>
                        </a:lnTo>
                        <a:cubicBezTo>
                          <a:pt x="346372" y="159518"/>
                          <a:pt x="347356" y="158536"/>
                          <a:pt x="347361" y="157323"/>
                        </a:cubicBezTo>
                        <a:close/>
                        <a:moveTo>
                          <a:pt x="324775" y="153741"/>
                        </a:moveTo>
                        <a:cubicBezTo>
                          <a:pt x="325769" y="153137"/>
                          <a:pt x="328014" y="151497"/>
                          <a:pt x="327972" y="149469"/>
                        </a:cubicBezTo>
                        <a:cubicBezTo>
                          <a:pt x="327928" y="146318"/>
                          <a:pt x="322185" y="142780"/>
                          <a:pt x="314498" y="142780"/>
                        </a:cubicBezTo>
                        <a:lnTo>
                          <a:pt x="314152" y="142780"/>
                        </a:lnTo>
                        <a:cubicBezTo>
                          <a:pt x="310499" y="142761"/>
                          <a:pt x="306907" y="143714"/>
                          <a:pt x="303745" y="145542"/>
                        </a:cubicBezTo>
                        <a:cubicBezTo>
                          <a:pt x="302795" y="146146"/>
                          <a:pt x="300507" y="147786"/>
                          <a:pt x="300550" y="149814"/>
                        </a:cubicBezTo>
                        <a:cubicBezTo>
                          <a:pt x="300592" y="152965"/>
                          <a:pt x="306336" y="156459"/>
                          <a:pt x="314023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8" y="182055"/>
                          <a:pt x="293810" y="181233"/>
                          <a:pt x="294547" y="180453"/>
                        </a:cubicBezTo>
                        <a:lnTo>
                          <a:pt x="246656" y="144419"/>
                        </a:lnTo>
                        <a:lnTo>
                          <a:pt x="243029" y="182913"/>
                        </a:lnTo>
                        <a:close/>
                        <a:moveTo>
                          <a:pt x="221220" y="149296"/>
                        </a:moveTo>
                        <a:lnTo>
                          <a:pt x="236205" y="87025"/>
                        </a:lnTo>
                        <a:lnTo>
                          <a:pt x="230030" y="84522"/>
                        </a:lnTo>
                        <a:lnTo>
                          <a:pt x="215736" y="143989"/>
                        </a:lnTo>
                        <a:lnTo>
                          <a:pt x="214095" y="143470"/>
                        </a:lnTo>
                        <a:cubicBezTo>
                          <a:pt x="213071" y="143168"/>
                          <a:pt x="212010" y="143009"/>
                          <a:pt x="210942" y="142996"/>
                        </a:cubicBezTo>
                        <a:lnTo>
                          <a:pt x="169529" y="142996"/>
                        </a:lnTo>
                        <a:lnTo>
                          <a:pt x="155192" y="83271"/>
                        </a:lnTo>
                        <a:lnTo>
                          <a:pt x="148930" y="85386"/>
                        </a:lnTo>
                        <a:lnTo>
                          <a:pt x="163440" y="145715"/>
                        </a:lnTo>
                        <a:lnTo>
                          <a:pt x="162749" y="146361"/>
                        </a:lnTo>
                        <a:cubicBezTo>
                          <a:pt x="159416" y="149786"/>
                          <a:pt x="157596" y="154403"/>
                          <a:pt x="157697" y="159178"/>
                        </a:cubicBezTo>
                        <a:lnTo>
                          <a:pt x="157697" y="182913"/>
                        </a:lnTo>
                        <a:lnTo>
                          <a:pt x="223941" y="182913"/>
                        </a:lnTo>
                        <a:lnTo>
                          <a:pt x="223941" y="159179"/>
                        </a:lnTo>
                        <a:cubicBezTo>
                          <a:pt x="223965" y="155919"/>
                          <a:pt x="223147" y="152708"/>
                          <a:pt x="221565" y="149857"/>
                        </a:cubicBezTo>
                        <a:close/>
                        <a:moveTo>
                          <a:pt x="213360" y="139932"/>
                        </a:moveTo>
                        <a:lnTo>
                          <a:pt x="226920" y="83487"/>
                        </a:lnTo>
                        <a:lnTo>
                          <a:pt x="219968" y="80423"/>
                        </a:lnTo>
                        <a:lnTo>
                          <a:pt x="216470" y="78998"/>
                        </a:lnTo>
                        <a:lnTo>
                          <a:pt x="199066" y="99324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9"/>
                        </a:lnTo>
                        <a:lnTo>
                          <a:pt x="158302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5"/>
                          <a:pt x="213360" y="139932"/>
                        </a:cubicBezTo>
                        <a:close/>
                        <a:moveTo>
                          <a:pt x="220615" y="45166"/>
                        </a:moveTo>
                        <a:cubicBezTo>
                          <a:pt x="220580" y="44836"/>
                          <a:pt x="220566" y="44505"/>
                          <a:pt x="220573" y="44173"/>
                        </a:cubicBezTo>
                        <a:lnTo>
                          <a:pt x="219968" y="42404"/>
                        </a:lnTo>
                        <a:cubicBezTo>
                          <a:pt x="219932" y="42248"/>
                          <a:pt x="219918" y="42089"/>
                          <a:pt x="219925" y="41930"/>
                        </a:cubicBezTo>
                        <a:lnTo>
                          <a:pt x="219796" y="41628"/>
                        </a:lnTo>
                        <a:lnTo>
                          <a:pt x="219796" y="36493"/>
                        </a:lnTo>
                        <a:cubicBezTo>
                          <a:pt x="221510" y="21763"/>
                          <a:pt x="210951" y="8435"/>
                          <a:pt x="196212" y="6722"/>
                        </a:cubicBezTo>
                        <a:cubicBezTo>
                          <a:pt x="181472" y="5009"/>
                          <a:pt x="168134" y="15560"/>
                          <a:pt x="166420" y="30289"/>
                        </a:cubicBezTo>
                        <a:cubicBezTo>
                          <a:pt x="166180" y="32350"/>
                          <a:pt x="166180" y="34432"/>
                          <a:pt x="166420" y="36493"/>
                        </a:cubicBezTo>
                        <a:lnTo>
                          <a:pt x="166420" y="40031"/>
                        </a:lnTo>
                        <a:cubicBezTo>
                          <a:pt x="166397" y="40250"/>
                          <a:pt x="166354" y="40467"/>
                          <a:pt x="166291" y="40679"/>
                        </a:cubicBezTo>
                        <a:lnTo>
                          <a:pt x="166247" y="41109"/>
                        </a:lnTo>
                        <a:lnTo>
                          <a:pt x="166117" y="41412"/>
                        </a:lnTo>
                        <a:lnTo>
                          <a:pt x="164865" y="44087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6" y="46633"/>
                          <a:pt x="167413" y="47755"/>
                          <a:pt x="168276" y="48877"/>
                        </a:cubicBezTo>
                        <a:lnTo>
                          <a:pt x="168709" y="48877"/>
                        </a:lnTo>
                        <a:lnTo>
                          <a:pt x="168709" y="49439"/>
                        </a:lnTo>
                        <a:cubicBezTo>
                          <a:pt x="170842" y="52698"/>
                          <a:pt x="173497" y="55585"/>
                          <a:pt x="176568" y="57983"/>
                        </a:cubicBezTo>
                        <a:cubicBezTo>
                          <a:pt x="181142" y="59886"/>
                          <a:pt x="186089" y="60726"/>
                          <a:pt x="191035" y="60443"/>
                        </a:cubicBezTo>
                        <a:cubicBezTo>
                          <a:pt x="196779" y="60579"/>
                          <a:pt x="202504" y="59732"/>
                          <a:pt x="207963" y="57939"/>
                        </a:cubicBezTo>
                        <a:cubicBezTo>
                          <a:pt x="212806" y="54350"/>
                          <a:pt x="217073" y="50042"/>
                          <a:pt x="220615" y="45166"/>
                        </a:cubicBezTo>
                        <a:close/>
                        <a:moveTo>
                          <a:pt x="198851" y="94534"/>
                        </a:moveTo>
                        <a:lnTo>
                          <a:pt x="213231" y="77704"/>
                        </a:lnTo>
                        <a:lnTo>
                          <a:pt x="212886" y="77531"/>
                        </a:lnTo>
                        <a:lnTo>
                          <a:pt x="212842" y="77531"/>
                        </a:lnTo>
                        <a:lnTo>
                          <a:pt x="212368" y="77359"/>
                        </a:lnTo>
                        <a:cubicBezTo>
                          <a:pt x="208439" y="84154"/>
                          <a:pt x="201482" y="88649"/>
                          <a:pt x="193669" y="89441"/>
                        </a:cubicBezTo>
                        <a:close/>
                        <a:moveTo>
                          <a:pt x="211245" y="72914"/>
                        </a:moveTo>
                        <a:cubicBezTo>
                          <a:pt x="214176" y="67375"/>
                          <a:pt x="215939" y="61294"/>
                          <a:pt x="216427" y="55048"/>
                        </a:cubicBezTo>
                        <a:cubicBezTo>
                          <a:pt x="214401" y="57422"/>
                          <a:pt x="211975" y="59423"/>
                          <a:pt x="209258" y="60960"/>
                        </a:cubicBezTo>
                        <a:cubicBezTo>
                          <a:pt x="203394" y="62947"/>
                          <a:pt x="197225" y="63882"/>
                          <a:pt x="191035" y="63722"/>
                        </a:cubicBezTo>
                        <a:cubicBezTo>
                          <a:pt x="185536" y="63951"/>
                          <a:pt x="180054" y="62979"/>
                          <a:pt x="174970" y="60874"/>
                        </a:cubicBezTo>
                        <a:cubicBezTo>
                          <a:pt x="172695" y="59319"/>
                          <a:pt x="170683" y="57410"/>
                          <a:pt x="169010" y="55221"/>
                        </a:cubicBezTo>
                        <a:cubicBezTo>
                          <a:pt x="169551" y="61375"/>
                          <a:pt x="171313" y="67361"/>
                          <a:pt x="174193" y="72828"/>
                        </a:cubicBezTo>
                        <a:cubicBezTo>
                          <a:pt x="174279" y="72957"/>
                          <a:pt x="174236" y="73043"/>
                          <a:pt x="174279" y="73173"/>
                        </a:cubicBezTo>
                        <a:cubicBezTo>
                          <a:pt x="177884" y="83354"/>
                          <a:pt x="189065" y="88687"/>
                          <a:pt x="199253" y="85085"/>
                        </a:cubicBezTo>
                        <a:cubicBezTo>
                          <a:pt x="204807" y="83121"/>
                          <a:pt x="209180" y="78762"/>
                          <a:pt x="211158" y="73216"/>
                        </a:cubicBezTo>
                        <a:cubicBezTo>
                          <a:pt x="211202" y="73129"/>
                          <a:pt x="211158" y="73000"/>
                          <a:pt x="211245" y="72914"/>
                        </a:cubicBezTo>
                        <a:close/>
                        <a:moveTo>
                          <a:pt x="185119" y="95310"/>
                        </a:moveTo>
                        <a:lnTo>
                          <a:pt x="191812" y="89441"/>
                        </a:lnTo>
                        <a:cubicBezTo>
                          <a:pt x="183964" y="88651"/>
                          <a:pt x="176982" y="84117"/>
                          <a:pt x="173070" y="77272"/>
                        </a:cubicBezTo>
                        <a:lnTo>
                          <a:pt x="171688" y="77747"/>
                        </a:lnTo>
                        <a:close/>
                        <a:moveTo>
                          <a:pt x="159813" y="144679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4"/>
                        </a:lnTo>
                        <a:lnTo>
                          <a:pt x="114426" y="109724"/>
                        </a:lnTo>
                        <a:cubicBezTo>
                          <a:pt x="117455" y="109724"/>
                          <a:pt x="119910" y="112178"/>
                          <a:pt x="119910" y="115205"/>
                        </a:cubicBezTo>
                        <a:cubicBezTo>
                          <a:pt x="119910" y="118231"/>
                          <a:pt x="117455" y="120685"/>
                          <a:pt x="114426" y="120685"/>
                        </a:cubicBezTo>
                        <a:lnTo>
                          <a:pt x="96979" y="120772"/>
                        </a:lnTo>
                        <a:cubicBezTo>
                          <a:pt x="94924" y="122020"/>
                          <a:pt x="92698" y="122965"/>
                          <a:pt x="90372" y="123577"/>
                        </a:cubicBezTo>
                        <a:lnTo>
                          <a:pt x="90372" y="144074"/>
                        </a:lnTo>
                        <a:cubicBezTo>
                          <a:pt x="95900" y="142651"/>
                          <a:pt x="112699" y="137040"/>
                          <a:pt x="128504" y="130697"/>
                        </a:cubicBezTo>
                        <a:cubicBezTo>
                          <a:pt x="130525" y="129697"/>
                          <a:pt x="132891" y="129665"/>
                          <a:pt x="134938" y="130610"/>
                        </a:cubicBezTo>
                        <a:cubicBezTo>
                          <a:pt x="136469" y="131408"/>
                          <a:pt x="137585" y="132822"/>
                          <a:pt x="138005" y="134495"/>
                        </a:cubicBezTo>
                        <a:lnTo>
                          <a:pt x="142108" y="182913"/>
                        </a:lnTo>
                        <a:lnTo>
                          <a:pt x="154415" y="182913"/>
                        </a:lnTo>
                        <a:lnTo>
                          <a:pt x="154415" y="159179"/>
                        </a:lnTo>
                        <a:cubicBezTo>
                          <a:pt x="154328" y="153839"/>
                          <a:pt x="156255" y="148663"/>
                          <a:pt x="159813" y="144679"/>
                        </a:cubicBezTo>
                        <a:close/>
                        <a:moveTo>
                          <a:pt x="138825" y="182913"/>
                        </a:moveTo>
                        <a:lnTo>
                          <a:pt x="134766" y="135056"/>
                        </a:lnTo>
                        <a:cubicBezTo>
                          <a:pt x="134503" y="134391"/>
                          <a:pt x="134013" y="133841"/>
                          <a:pt x="133383" y="133502"/>
                        </a:cubicBezTo>
                        <a:cubicBezTo>
                          <a:pt x="132176" y="133082"/>
                          <a:pt x="130850" y="133175"/>
                          <a:pt x="129714" y="133760"/>
                        </a:cubicBezTo>
                        <a:cubicBezTo>
                          <a:pt x="116886" y="138975"/>
                          <a:pt x="103798" y="143527"/>
                          <a:pt x="90503" y="147398"/>
                        </a:cubicBezTo>
                        <a:lnTo>
                          <a:pt x="90372" y="146793"/>
                        </a:lnTo>
                        <a:lnTo>
                          <a:pt x="90372" y="171391"/>
                        </a:lnTo>
                        <a:cubicBezTo>
                          <a:pt x="91106" y="171607"/>
                          <a:pt x="91840" y="171822"/>
                          <a:pt x="92575" y="172081"/>
                        </a:cubicBezTo>
                        <a:cubicBezTo>
                          <a:pt x="98233" y="174082"/>
                          <a:pt x="103074" y="177888"/>
                          <a:pt x="106350" y="182913"/>
                        </a:cubicBezTo>
                        <a:close/>
                        <a:moveTo>
                          <a:pt x="116628" y="115205"/>
                        </a:moveTo>
                        <a:cubicBezTo>
                          <a:pt x="116623" y="113991"/>
                          <a:pt x="115640" y="113009"/>
                          <a:pt x="114426" y="113004"/>
                        </a:cubicBezTo>
                        <a:lnTo>
                          <a:pt x="100176" y="113004"/>
                        </a:lnTo>
                        <a:lnTo>
                          <a:pt x="100564" y="111062"/>
                        </a:lnTo>
                        <a:cubicBezTo>
                          <a:pt x="100677" y="110537"/>
                          <a:pt x="100735" y="110002"/>
                          <a:pt x="100737" y="109465"/>
                        </a:cubicBezTo>
                        <a:cubicBezTo>
                          <a:pt x="100736" y="109101"/>
                          <a:pt x="100693" y="108739"/>
                          <a:pt x="100607" y="108386"/>
                        </a:cubicBezTo>
                        <a:cubicBezTo>
                          <a:pt x="99657" y="102431"/>
                          <a:pt x="91798" y="97943"/>
                          <a:pt x="82298" y="97943"/>
                        </a:cubicBezTo>
                        <a:lnTo>
                          <a:pt x="81909" y="97986"/>
                        </a:lnTo>
                        <a:cubicBezTo>
                          <a:pt x="81114" y="97999"/>
                          <a:pt x="80321" y="98057"/>
                          <a:pt x="79533" y="98159"/>
                        </a:cubicBezTo>
                        <a:cubicBezTo>
                          <a:pt x="79114" y="98147"/>
                          <a:pt x="78695" y="98175"/>
                          <a:pt x="78281" y="98245"/>
                        </a:cubicBezTo>
                        <a:cubicBezTo>
                          <a:pt x="75112" y="98626"/>
                          <a:pt x="72054" y="99654"/>
                          <a:pt x="69299" y="101266"/>
                        </a:cubicBezTo>
                        <a:cubicBezTo>
                          <a:pt x="69170" y="101353"/>
                          <a:pt x="69039" y="101396"/>
                          <a:pt x="68910" y="101482"/>
                        </a:cubicBezTo>
                        <a:cubicBezTo>
                          <a:pt x="66251" y="102939"/>
                          <a:pt x="64324" y="105443"/>
                          <a:pt x="63599" y="108386"/>
                        </a:cubicBezTo>
                        <a:cubicBezTo>
                          <a:pt x="63484" y="108911"/>
                          <a:pt x="63426" y="109446"/>
                          <a:pt x="63426" y="109983"/>
                        </a:cubicBezTo>
                        <a:cubicBezTo>
                          <a:pt x="63433" y="110358"/>
                          <a:pt x="63462" y="110733"/>
                          <a:pt x="63512" y="111105"/>
                        </a:cubicBezTo>
                        <a:lnTo>
                          <a:pt x="63857" y="113004"/>
                        </a:lnTo>
                        <a:lnTo>
                          <a:pt x="52629" y="113004"/>
                        </a:lnTo>
                        <a:cubicBezTo>
                          <a:pt x="51413" y="113004"/>
                          <a:pt x="50427" y="113990"/>
                          <a:pt x="50427" y="115205"/>
                        </a:cubicBezTo>
                        <a:cubicBezTo>
                          <a:pt x="50427" y="116420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6" y="117664"/>
                        </a:lnTo>
                        <a:cubicBezTo>
                          <a:pt x="68392" y="117837"/>
                          <a:pt x="68607" y="117924"/>
                          <a:pt x="68781" y="118053"/>
                        </a:cubicBezTo>
                        <a:cubicBezTo>
                          <a:pt x="69674" y="118619"/>
                          <a:pt x="70613" y="119109"/>
                          <a:pt x="71588" y="119520"/>
                        </a:cubicBezTo>
                        <a:cubicBezTo>
                          <a:pt x="71691" y="119555"/>
                          <a:pt x="71792" y="119598"/>
                          <a:pt x="71889" y="119650"/>
                        </a:cubicBezTo>
                        <a:cubicBezTo>
                          <a:pt x="73026" y="120098"/>
                          <a:pt x="74196" y="120459"/>
                          <a:pt x="75388" y="120728"/>
                        </a:cubicBezTo>
                        <a:cubicBezTo>
                          <a:pt x="75690" y="120814"/>
                          <a:pt x="75949" y="120858"/>
                          <a:pt x="76251" y="120944"/>
                        </a:cubicBezTo>
                        <a:cubicBezTo>
                          <a:pt x="76510" y="120988"/>
                          <a:pt x="76770" y="121030"/>
                          <a:pt x="77072" y="121073"/>
                        </a:cubicBezTo>
                        <a:cubicBezTo>
                          <a:pt x="77547" y="121160"/>
                          <a:pt x="78022" y="121246"/>
                          <a:pt x="78540" y="121289"/>
                        </a:cubicBezTo>
                        <a:lnTo>
                          <a:pt x="79965" y="121462"/>
                        </a:lnTo>
                        <a:lnTo>
                          <a:pt x="79965" y="174023"/>
                        </a:lnTo>
                        <a:lnTo>
                          <a:pt x="78670" y="174325"/>
                        </a:lnTo>
                        <a:cubicBezTo>
                          <a:pt x="77656" y="174518"/>
                          <a:pt x="76659" y="174792"/>
                          <a:pt x="75690" y="175145"/>
                        </a:cubicBezTo>
                        <a:cubicBezTo>
                          <a:pt x="75642" y="175140"/>
                          <a:pt x="75595" y="175155"/>
                          <a:pt x="75560" y="175189"/>
                        </a:cubicBezTo>
                        <a:lnTo>
                          <a:pt x="75431" y="175232"/>
                        </a:lnTo>
                        <a:cubicBezTo>
                          <a:pt x="74219" y="175657"/>
                          <a:pt x="73048" y="176191"/>
                          <a:pt x="71933" y="176828"/>
                        </a:cubicBezTo>
                        <a:cubicBezTo>
                          <a:pt x="71457" y="177087"/>
                          <a:pt x="70983" y="177476"/>
                          <a:pt x="70507" y="177777"/>
                        </a:cubicBezTo>
                        <a:cubicBezTo>
                          <a:pt x="69860" y="178209"/>
                          <a:pt x="69212" y="178598"/>
                          <a:pt x="68651" y="179030"/>
                        </a:cubicBezTo>
                        <a:cubicBezTo>
                          <a:pt x="68133" y="179418"/>
                          <a:pt x="67744" y="179892"/>
                          <a:pt x="67268" y="180324"/>
                        </a:cubicBezTo>
                        <a:cubicBezTo>
                          <a:pt x="66719" y="180794"/>
                          <a:pt x="66200" y="181298"/>
                          <a:pt x="65715" y="181835"/>
                        </a:cubicBezTo>
                        <a:cubicBezTo>
                          <a:pt x="65412" y="182179"/>
                          <a:pt x="65153" y="182568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1"/>
                          <a:pt x="95704" y="176680"/>
                          <a:pt x="91453" y="175188"/>
                        </a:cubicBezTo>
                        <a:cubicBezTo>
                          <a:pt x="90456" y="174816"/>
                          <a:pt x="89431" y="174527"/>
                          <a:pt x="88386" y="174325"/>
                        </a:cubicBezTo>
                        <a:lnTo>
                          <a:pt x="87090" y="174023"/>
                        </a:lnTo>
                        <a:lnTo>
                          <a:pt x="87090" y="121030"/>
                        </a:lnTo>
                        <a:lnTo>
                          <a:pt x="88343" y="120728"/>
                        </a:lnTo>
                        <a:cubicBezTo>
                          <a:pt x="90762" y="120193"/>
                          <a:pt x="93080" y="119275"/>
                          <a:pt x="95209" y="118009"/>
                        </a:cubicBezTo>
                        <a:lnTo>
                          <a:pt x="96072" y="117405"/>
                        </a:lnTo>
                        <a:lnTo>
                          <a:pt x="114426" y="117405"/>
                        </a:lnTo>
                        <a:cubicBezTo>
                          <a:pt x="115640" y="117400"/>
                          <a:pt x="116623" y="116418"/>
                          <a:pt x="116628" y="11520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93" name="Google Shape;3493;g2db9380fdaa_0_0"/>
                  <p:cNvSpPr/>
                  <p:nvPr/>
                </p:nvSpPr>
                <p:spPr>
                  <a:xfrm>
                    <a:off x="5030321" y="3255639"/>
                    <a:ext cx="34028" cy="20282"/>
                  </a:xfrm>
                  <a:custGeom>
                    <a:rect b="b" l="l" r="r" t="t"/>
                    <a:pathLst>
                      <a:path extrusionOk="0" h="20282" w="34028">
                        <a:moveTo>
                          <a:pt x="34362" y="9907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3"/>
                        </a:cubicBezTo>
                        <a:lnTo>
                          <a:pt x="17089" y="20263"/>
                        </a:lnTo>
                        <a:cubicBezTo>
                          <a:pt x="7934" y="20263"/>
                          <a:pt x="421" y="15819"/>
                          <a:pt x="334" y="10339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6"/>
                          <a:pt x="12954" y="-24"/>
                          <a:pt x="17218" y="25"/>
                        </a:cubicBezTo>
                        <a:lnTo>
                          <a:pt x="17565" y="-19"/>
                        </a:lnTo>
                        <a:cubicBezTo>
                          <a:pt x="26762" y="-19"/>
                          <a:pt x="34277" y="4426"/>
                          <a:pt x="34362" y="9907"/>
                        </a:cubicBezTo>
                        <a:close/>
                        <a:moveTo>
                          <a:pt x="27843" y="14222"/>
                        </a:moveTo>
                        <a:cubicBezTo>
                          <a:pt x="28835" y="13617"/>
                          <a:pt x="31081" y="11978"/>
                          <a:pt x="31081" y="9950"/>
                        </a:cubicBezTo>
                        <a:cubicBezTo>
                          <a:pt x="31038" y="6799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4"/>
                          <a:pt x="9983" y="4184"/>
                          <a:pt x="6811" y="6022"/>
                        </a:cubicBezTo>
                        <a:cubicBezTo>
                          <a:pt x="5861" y="6627"/>
                          <a:pt x="3573" y="8310"/>
                          <a:pt x="3616" y="10295"/>
                        </a:cubicBezTo>
                        <a:cubicBezTo>
                          <a:pt x="3659" y="13445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5"/>
                          <a:pt x="24685" y="16061"/>
                          <a:pt x="27843" y="1422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494" name="Google Shape;3494;g2db9380fdaa_0_0"/>
                <p:cNvGrpSpPr/>
                <p:nvPr/>
              </p:nvGrpSpPr>
              <p:grpSpPr>
                <a:xfrm>
                  <a:off x="3627127" y="1430515"/>
                  <a:ext cx="320728" cy="239680"/>
                  <a:chOff x="5409202" y="3162440"/>
                  <a:chExt cx="320728" cy="239680"/>
                </a:xfrm>
              </p:grpSpPr>
              <p:sp>
                <p:nvSpPr>
                  <p:cNvPr id="3495" name="Google Shape;3495;g2db9380fdaa_0_0"/>
                  <p:cNvSpPr/>
                  <p:nvPr/>
                </p:nvSpPr>
                <p:spPr>
                  <a:xfrm>
                    <a:off x="5409202" y="3361125"/>
                    <a:ext cx="320728" cy="40995"/>
                  </a:xfrm>
                  <a:custGeom>
                    <a:rect b="b" l="l" r="r" t="t"/>
                    <a:pathLst>
                      <a:path extrusionOk="0" h="40995" w="320728">
                        <a:moveTo>
                          <a:pt x="0" y="0"/>
                        </a:moveTo>
                        <a:lnTo>
                          <a:pt x="320728" y="0"/>
                        </a:lnTo>
                        <a:lnTo>
                          <a:pt x="320728" y="40996"/>
                        </a:lnTo>
                        <a:lnTo>
                          <a:pt x="0" y="40996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96" name="Google Shape;3496;g2db9380fdaa_0_0"/>
                  <p:cNvSpPr/>
                  <p:nvPr/>
                </p:nvSpPr>
                <p:spPr>
                  <a:xfrm>
                    <a:off x="5524935" y="3239171"/>
                    <a:ext cx="87275" cy="99642"/>
                  </a:xfrm>
                  <a:custGeom>
                    <a:rect b="b" l="l" r="r" t="t"/>
                    <a:pathLst>
                      <a:path extrusionOk="0" h="99642" w="87275">
                        <a:moveTo>
                          <a:pt x="87609" y="3736"/>
                        </a:moveTo>
                        <a:lnTo>
                          <a:pt x="72623" y="66007"/>
                        </a:lnTo>
                        <a:lnTo>
                          <a:pt x="72970" y="66568"/>
                        </a:lnTo>
                        <a:cubicBezTo>
                          <a:pt x="74550" y="69420"/>
                          <a:pt x="75368" y="72630"/>
                          <a:pt x="75344" y="75890"/>
                        </a:cubicBezTo>
                        <a:lnTo>
                          <a:pt x="75344" y="99624"/>
                        </a:lnTo>
                        <a:lnTo>
                          <a:pt x="9100" y="99624"/>
                        </a:lnTo>
                        <a:lnTo>
                          <a:pt x="9100" y="75889"/>
                        </a:lnTo>
                        <a:cubicBezTo>
                          <a:pt x="9000" y="71113"/>
                          <a:pt x="10819" y="66497"/>
                          <a:pt x="14152" y="63072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7"/>
                        </a:lnTo>
                        <a:lnTo>
                          <a:pt x="62346" y="59707"/>
                        </a:lnTo>
                        <a:cubicBezTo>
                          <a:pt x="63413" y="59720"/>
                          <a:pt x="64474" y="59879"/>
                          <a:pt x="65499" y="60181"/>
                        </a:cubicBezTo>
                        <a:lnTo>
                          <a:pt x="67139" y="60698"/>
                        </a:lnTo>
                        <a:lnTo>
                          <a:pt x="81433" y="1233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97" name="Google Shape;3497;g2db9380fdaa_0_0"/>
                  <p:cNvSpPr/>
                  <p:nvPr/>
                </p:nvSpPr>
                <p:spPr>
                  <a:xfrm>
                    <a:off x="5540869" y="3162440"/>
                    <a:ext cx="55751" cy="53957"/>
                  </a:xfrm>
                  <a:custGeom>
                    <a:rect b="b" l="l" r="r" t="t"/>
                    <a:pathLst>
                      <a:path extrusionOk="0" h="53957" w="55751">
                        <a:moveTo>
                          <a:pt x="56042" y="37616"/>
                        </a:moveTo>
                        <a:cubicBezTo>
                          <a:pt x="56035" y="37947"/>
                          <a:pt x="56049" y="38279"/>
                          <a:pt x="56085" y="38608"/>
                        </a:cubicBezTo>
                        <a:cubicBezTo>
                          <a:pt x="52542" y="43485"/>
                          <a:pt x="48275" y="47792"/>
                          <a:pt x="43432" y="51382"/>
                        </a:cubicBezTo>
                        <a:cubicBezTo>
                          <a:pt x="37973" y="53175"/>
                          <a:pt x="32248" y="54021"/>
                          <a:pt x="26504" y="53884"/>
                        </a:cubicBezTo>
                        <a:cubicBezTo>
                          <a:pt x="21557" y="54169"/>
                          <a:pt x="16611" y="53327"/>
                          <a:pt x="12037" y="51424"/>
                        </a:cubicBezTo>
                        <a:cubicBezTo>
                          <a:pt x="8966" y="49027"/>
                          <a:pt x="6310" y="46140"/>
                          <a:pt x="4177" y="42880"/>
                        </a:cubicBezTo>
                        <a:lnTo>
                          <a:pt x="4177" y="42319"/>
                        </a:lnTo>
                        <a:lnTo>
                          <a:pt x="3745" y="42319"/>
                        </a:lnTo>
                        <a:cubicBezTo>
                          <a:pt x="2882" y="41197"/>
                          <a:pt x="2104" y="40075"/>
                          <a:pt x="1456" y="39126"/>
                        </a:cubicBezTo>
                        <a:lnTo>
                          <a:pt x="1414" y="39083"/>
                        </a:lnTo>
                        <a:cubicBezTo>
                          <a:pt x="1025" y="38522"/>
                          <a:pt x="679" y="37961"/>
                          <a:pt x="334" y="37529"/>
                        </a:cubicBezTo>
                        <a:lnTo>
                          <a:pt x="1587" y="34853"/>
                        </a:lnTo>
                        <a:lnTo>
                          <a:pt x="1716" y="34552"/>
                        </a:lnTo>
                        <a:lnTo>
                          <a:pt x="1759" y="34120"/>
                        </a:lnTo>
                        <a:cubicBezTo>
                          <a:pt x="1823" y="33909"/>
                          <a:pt x="1866" y="33692"/>
                          <a:pt x="1889" y="33473"/>
                        </a:cubicBezTo>
                        <a:lnTo>
                          <a:pt x="1889" y="29934"/>
                        </a:lnTo>
                        <a:cubicBezTo>
                          <a:pt x="174" y="15205"/>
                          <a:pt x="10733" y="1876"/>
                          <a:pt x="25473" y="163"/>
                        </a:cubicBezTo>
                        <a:cubicBezTo>
                          <a:pt x="40212" y="-1550"/>
                          <a:pt x="53550" y="9002"/>
                          <a:pt x="55264" y="23731"/>
                        </a:cubicBezTo>
                        <a:cubicBezTo>
                          <a:pt x="55504" y="25792"/>
                          <a:pt x="55504" y="27873"/>
                          <a:pt x="55264" y="29934"/>
                        </a:cubicBezTo>
                        <a:lnTo>
                          <a:pt x="55264" y="35069"/>
                        </a:lnTo>
                        <a:lnTo>
                          <a:pt x="55393" y="35372"/>
                        </a:lnTo>
                        <a:cubicBezTo>
                          <a:pt x="55386" y="35531"/>
                          <a:pt x="55401" y="35691"/>
                          <a:pt x="55437" y="35846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498" name="Google Shape;3498;g2db9380fdaa_0_0"/>
                <p:cNvGrpSpPr/>
                <p:nvPr/>
              </p:nvGrpSpPr>
              <p:grpSpPr>
                <a:xfrm>
                  <a:off x="3594313" y="1424112"/>
                  <a:ext cx="381012" cy="256077"/>
                  <a:chOff x="5376388" y="3156037"/>
                  <a:chExt cx="381012" cy="256077"/>
                </a:xfrm>
              </p:grpSpPr>
              <p:sp>
                <p:nvSpPr>
                  <p:cNvPr id="3499" name="Google Shape;3499;g2db9380fdaa_0_0"/>
                  <p:cNvSpPr/>
                  <p:nvPr/>
                </p:nvSpPr>
                <p:spPr>
                  <a:xfrm>
                    <a:off x="5376388" y="3156037"/>
                    <a:ext cx="381012" cy="256077"/>
                  </a:xfrm>
                  <a:custGeom>
                    <a:rect b="b" l="l" r="r" t="t"/>
                    <a:pathLst>
                      <a:path extrusionOk="0" h="256077" w="381012">
                        <a:moveTo>
                          <a:pt x="381347" y="182913"/>
                        </a:moveTo>
                        <a:lnTo>
                          <a:pt x="381347" y="201944"/>
                        </a:lnTo>
                        <a:cubicBezTo>
                          <a:pt x="381348" y="203754"/>
                          <a:pt x="379880" y="205222"/>
                          <a:pt x="378068" y="205223"/>
                        </a:cubicBezTo>
                        <a:cubicBezTo>
                          <a:pt x="378067" y="205223"/>
                          <a:pt x="378066" y="205223"/>
                          <a:pt x="378064" y="205223"/>
                        </a:cubicBezTo>
                        <a:lnTo>
                          <a:pt x="363814" y="205223"/>
                        </a:lnTo>
                        <a:lnTo>
                          <a:pt x="363814" y="247816"/>
                        </a:lnTo>
                        <a:cubicBezTo>
                          <a:pt x="364088" y="248336"/>
                          <a:pt x="364236" y="248912"/>
                          <a:pt x="364246" y="249499"/>
                        </a:cubicBezTo>
                        <a:lnTo>
                          <a:pt x="364246" y="252779"/>
                        </a:lnTo>
                        <a:cubicBezTo>
                          <a:pt x="364247" y="254590"/>
                          <a:pt x="362778" y="256058"/>
                          <a:pt x="360966" y="256059"/>
                        </a:cubicBezTo>
                        <a:cubicBezTo>
                          <a:pt x="360965" y="256059"/>
                          <a:pt x="360965" y="256059"/>
                          <a:pt x="360964" y="256059"/>
                        </a:cubicBezTo>
                        <a:lnTo>
                          <a:pt x="28273" y="256059"/>
                        </a:lnTo>
                        <a:cubicBezTo>
                          <a:pt x="26014" y="255182"/>
                          <a:pt x="24228" y="253397"/>
                          <a:pt x="23351" y="251139"/>
                        </a:cubicBezTo>
                        <a:lnTo>
                          <a:pt x="23351" y="205223"/>
                        </a:lnTo>
                        <a:lnTo>
                          <a:pt x="3615" y="205223"/>
                        </a:lnTo>
                        <a:cubicBezTo>
                          <a:pt x="1803" y="205224"/>
                          <a:pt x="334" y="203757"/>
                          <a:pt x="334" y="201947"/>
                        </a:cubicBezTo>
                        <a:cubicBezTo>
                          <a:pt x="334" y="201946"/>
                          <a:pt x="334" y="201945"/>
                          <a:pt x="334" y="201944"/>
                        </a:cubicBezTo>
                        <a:lnTo>
                          <a:pt x="334" y="182913"/>
                        </a:lnTo>
                        <a:cubicBezTo>
                          <a:pt x="333" y="181102"/>
                          <a:pt x="1801" y="179634"/>
                          <a:pt x="3613" y="179633"/>
                        </a:cubicBezTo>
                        <a:cubicBezTo>
                          <a:pt x="3613" y="179633"/>
                          <a:pt x="3614" y="179633"/>
                          <a:pt x="3615" y="179633"/>
                        </a:cubicBezTo>
                        <a:lnTo>
                          <a:pt x="59020" y="179633"/>
                        </a:lnTo>
                        <a:cubicBezTo>
                          <a:pt x="62660" y="174743"/>
                          <a:pt x="67662" y="171036"/>
                          <a:pt x="73401" y="168974"/>
                        </a:cubicBezTo>
                        <a:lnTo>
                          <a:pt x="73401" y="127029"/>
                        </a:lnTo>
                        <a:cubicBezTo>
                          <a:pt x="70728" y="126394"/>
                          <a:pt x="68166" y="125361"/>
                          <a:pt x="65800" y="123965"/>
                        </a:cubicBezTo>
                        <a:lnTo>
                          <a:pt x="52629" y="123965"/>
                        </a:lnTo>
                        <a:cubicBezTo>
                          <a:pt x="47788" y="123965"/>
                          <a:pt x="43863" y="120043"/>
                          <a:pt x="43863" y="115205"/>
                        </a:cubicBezTo>
                        <a:cubicBezTo>
                          <a:pt x="43863" y="110367"/>
                          <a:pt x="47788" y="106444"/>
                          <a:pt x="52629" y="106444"/>
                        </a:cubicBezTo>
                        <a:lnTo>
                          <a:pt x="57293" y="106444"/>
                        </a:lnTo>
                        <a:cubicBezTo>
                          <a:pt x="58490" y="101995"/>
                          <a:pt x="61412" y="98206"/>
                          <a:pt x="65412" y="95915"/>
                        </a:cubicBezTo>
                        <a:cubicBezTo>
                          <a:pt x="70368" y="92943"/>
                          <a:pt x="76041" y="91376"/>
                          <a:pt x="81822" y="91384"/>
                        </a:cubicBezTo>
                        <a:lnTo>
                          <a:pt x="82296" y="91383"/>
                        </a:lnTo>
                        <a:cubicBezTo>
                          <a:pt x="91923" y="90622"/>
                          <a:pt x="101142" y="95412"/>
                          <a:pt x="106047" y="103725"/>
                        </a:cubicBezTo>
                        <a:lnTo>
                          <a:pt x="136924" y="82623"/>
                        </a:lnTo>
                        <a:cubicBezTo>
                          <a:pt x="137189" y="82463"/>
                          <a:pt x="137463" y="82319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2" y="65901"/>
                          <a:pt x="162339" y="58843"/>
                          <a:pt x="162144" y="51682"/>
                        </a:cubicBezTo>
                        <a:cubicBezTo>
                          <a:pt x="160589" y="49439"/>
                          <a:pt x="159380" y="47669"/>
                          <a:pt x="159078" y="47194"/>
                        </a:cubicBezTo>
                        <a:lnTo>
                          <a:pt x="158818" y="46805"/>
                        </a:lnTo>
                        <a:cubicBezTo>
                          <a:pt x="158500" y="46332"/>
                          <a:pt x="158320" y="45779"/>
                          <a:pt x="158301" y="45209"/>
                        </a:cubicBezTo>
                        <a:lnTo>
                          <a:pt x="158215" y="43828"/>
                        </a:lnTo>
                        <a:cubicBezTo>
                          <a:pt x="158173" y="43283"/>
                          <a:pt x="158262" y="42735"/>
                          <a:pt x="158473" y="42231"/>
                        </a:cubicBezTo>
                        <a:lnTo>
                          <a:pt x="159855" y="39341"/>
                        </a:lnTo>
                        <a:lnTo>
                          <a:pt x="159855" y="36493"/>
                        </a:lnTo>
                        <a:cubicBezTo>
                          <a:pt x="158135" y="18129"/>
                          <a:pt x="171637" y="1848"/>
                          <a:pt x="190013" y="129"/>
                        </a:cubicBezTo>
                        <a:cubicBezTo>
                          <a:pt x="208390" y="-1591"/>
                          <a:pt x="224682" y="11902"/>
                          <a:pt x="226402" y="30265"/>
                        </a:cubicBezTo>
                        <a:cubicBezTo>
                          <a:pt x="226596" y="32337"/>
                          <a:pt x="226596" y="34421"/>
                          <a:pt x="226402" y="36493"/>
                        </a:cubicBezTo>
                        <a:lnTo>
                          <a:pt x="226402" y="40851"/>
                        </a:lnTo>
                        <a:lnTo>
                          <a:pt x="226964" y="42663"/>
                        </a:lnTo>
                        <a:cubicBezTo>
                          <a:pt x="227084" y="42995"/>
                          <a:pt x="227142" y="43346"/>
                          <a:pt x="227136" y="43699"/>
                        </a:cubicBezTo>
                        <a:cubicBezTo>
                          <a:pt x="227122" y="44059"/>
                          <a:pt x="227136" y="44420"/>
                          <a:pt x="227179" y="44778"/>
                        </a:cubicBezTo>
                        <a:lnTo>
                          <a:pt x="227309" y="45511"/>
                        </a:lnTo>
                        <a:cubicBezTo>
                          <a:pt x="227468" y="46413"/>
                          <a:pt x="227232" y="47341"/>
                          <a:pt x="226661" y="48057"/>
                        </a:cubicBezTo>
                        <a:lnTo>
                          <a:pt x="226229" y="48662"/>
                        </a:lnTo>
                        <a:cubicBezTo>
                          <a:pt x="225927" y="49050"/>
                          <a:pt x="224804" y="50474"/>
                          <a:pt x="223293" y="52287"/>
                        </a:cubicBezTo>
                        <a:cubicBezTo>
                          <a:pt x="223047" y="59320"/>
                          <a:pt x="221479" y="66244"/>
                          <a:pt x="218672" y="72698"/>
                        </a:cubicBezTo>
                        <a:lnTo>
                          <a:pt x="222602" y="74424"/>
                        </a:lnTo>
                        <a:lnTo>
                          <a:pt x="244410" y="83271"/>
                        </a:lnTo>
                        <a:lnTo>
                          <a:pt x="254386" y="87112"/>
                        </a:lnTo>
                        <a:cubicBezTo>
                          <a:pt x="255044" y="87382"/>
                          <a:pt x="255602" y="87849"/>
                          <a:pt x="255983" y="88450"/>
                        </a:cubicBezTo>
                        <a:lnTo>
                          <a:pt x="256976" y="90089"/>
                        </a:lnTo>
                        <a:lnTo>
                          <a:pt x="301154" y="133934"/>
                        </a:lnTo>
                        <a:cubicBezTo>
                          <a:pt x="305235" y="132242"/>
                          <a:pt x="309603" y="131348"/>
                          <a:pt x="314022" y="131301"/>
                        </a:cubicBezTo>
                        <a:lnTo>
                          <a:pt x="314498" y="131301"/>
                        </a:lnTo>
                        <a:cubicBezTo>
                          <a:pt x="328058" y="131301"/>
                          <a:pt x="338810" y="138853"/>
                          <a:pt x="339458" y="148563"/>
                        </a:cubicBezTo>
                        <a:lnTo>
                          <a:pt x="345158" y="148563"/>
                        </a:lnTo>
                        <a:cubicBezTo>
                          <a:pt x="350000" y="148563"/>
                          <a:pt x="353925" y="152485"/>
                          <a:pt x="353925" y="157323"/>
                        </a:cubicBezTo>
                        <a:cubicBezTo>
                          <a:pt x="353925" y="162161"/>
                          <a:pt x="350000" y="166083"/>
                          <a:pt x="345158" y="166083"/>
                        </a:cubicBezTo>
                        <a:lnTo>
                          <a:pt x="325251" y="166083"/>
                        </a:lnTo>
                        <a:cubicBezTo>
                          <a:pt x="324991" y="166169"/>
                          <a:pt x="324688" y="166298"/>
                          <a:pt x="324387" y="166385"/>
                        </a:cubicBezTo>
                        <a:lnTo>
                          <a:pt x="324387" y="170442"/>
                        </a:lnTo>
                        <a:cubicBezTo>
                          <a:pt x="329547" y="172270"/>
                          <a:pt x="334124" y="175443"/>
                          <a:pt x="337644" y="179633"/>
                        </a:cubicBezTo>
                        <a:lnTo>
                          <a:pt x="378064" y="179633"/>
                        </a:lnTo>
                        <a:cubicBezTo>
                          <a:pt x="379876" y="179632"/>
                          <a:pt x="381346" y="181099"/>
                          <a:pt x="381347" y="182910"/>
                        </a:cubicBezTo>
                        <a:cubicBezTo>
                          <a:pt x="381347" y="182911"/>
                          <a:pt x="381347" y="182912"/>
                          <a:pt x="381347" y="182913"/>
                        </a:cubicBezTo>
                        <a:close/>
                        <a:moveTo>
                          <a:pt x="374740" y="198664"/>
                        </a:moveTo>
                        <a:lnTo>
                          <a:pt x="374740" y="193831"/>
                        </a:lnTo>
                        <a:lnTo>
                          <a:pt x="6897" y="193831"/>
                        </a:lnTo>
                        <a:lnTo>
                          <a:pt x="6897" y="198664"/>
                        </a:lnTo>
                        <a:lnTo>
                          <a:pt x="374740" y="198664"/>
                        </a:lnTo>
                        <a:close/>
                        <a:moveTo>
                          <a:pt x="374740" y="190551"/>
                        </a:moveTo>
                        <a:lnTo>
                          <a:pt x="374740" y="186193"/>
                        </a:lnTo>
                        <a:lnTo>
                          <a:pt x="6897" y="186193"/>
                        </a:lnTo>
                        <a:lnTo>
                          <a:pt x="6897" y="190551"/>
                        </a:lnTo>
                        <a:close/>
                        <a:moveTo>
                          <a:pt x="353925" y="246220"/>
                        </a:moveTo>
                        <a:lnTo>
                          <a:pt x="353925" y="205223"/>
                        </a:lnTo>
                        <a:lnTo>
                          <a:pt x="33196" y="205223"/>
                        </a:lnTo>
                        <a:lnTo>
                          <a:pt x="33196" y="246220"/>
                        </a:lnTo>
                        <a:close/>
                        <a:moveTo>
                          <a:pt x="347360" y="157323"/>
                        </a:moveTo>
                        <a:cubicBezTo>
                          <a:pt x="347356" y="156110"/>
                          <a:pt x="346372" y="155127"/>
                          <a:pt x="345158" y="155122"/>
                        </a:cubicBezTo>
                        <a:lnTo>
                          <a:pt x="331124" y="155122"/>
                        </a:lnTo>
                        <a:lnTo>
                          <a:pt x="332160" y="152835"/>
                        </a:lnTo>
                        <a:cubicBezTo>
                          <a:pt x="332452" y="152144"/>
                          <a:pt x="332655" y="151419"/>
                          <a:pt x="332764" y="150678"/>
                        </a:cubicBezTo>
                        <a:cubicBezTo>
                          <a:pt x="332808" y="150418"/>
                          <a:pt x="332851" y="150159"/>
                          <a:pt x="332893" y="149857"/>
                        </a:cubicBezTo>
                        <a:lnTo>
                          <a:pt x="332893" y="149382"/>
                        </a:lnTo>
                        <a:cubicBezTo>
                          <a:pt x="332808" y="143039"/>
                          <a:pt x="324559" y="137861"/>
                          <a:pt x="314498" y="137861"/>
                        </a:cubicBezTo>
                        <a:lnTo>
                          <a:pt x="314065" y="137861"/>
                        </a:lnTo>
                        <a:cubicBezTo>
                          <a:pt x="312899" y="137904"/>
                          <a:pt x="311777" y="137989"/>
                          <a:pt x="310654" y="138120"/>
                        </a:cubicBezTo>
                        <a:lnTo>
                          <a:pt x="309359" y="138378"/>
                        </a:lnTo>
                        <a:cubicBezTo>
                          <a:pt x="308703" y="138466"/>
                          <a:pt x="308054" y="138596"/>
                          <a:pt x="307415" y="138766"/>
                        </a:cubicBezTo>
                        <a:cubicBezTo>
                          <a:pt x="306941" y="138896"/>
                          <a:pt x="306465" y="139026"/>
                          <a:pt x="305991" y="139198"/>
                        </a:cubicBezTo>
                        <a:cubicBezTo>
                          <a:pt x="305429" y="139371"/>
                          <a:pt x="304868" y="139543"/>
                          <a:pt x="304349" y="139759"/>
                        </a:cubicBezTo>
                        <a:cubicBezTo>
                          <a:pt x="303918" y="139932"/>
                          <a:pt x="303529" y="140147"/>
                          <a:pt x="303097" y="140320"/>
                        </a:cubicBezTo>
                        <a:cubicBezTo>
                          <a:pt x="302417" y="140630"/>
                          <a:pt x="301754" y="140976"/>
                          <a:pt x="301110" y="141356"/>
                        </a:cubicBezTo>
                        <a:lnTo>
                          <a:pt x="300031" y="142090"/>
                        </a:lnTo>
                        <a:lnTo>
                          <a:pt x="252787" y="95138"/>
                        </a:lnTo>
                        <a:lnTo>
                          <a:pt x="252528" y="95225"/>
                        </a:lnTo>
                        <a:lnTo>
                          <a:pt x="251665" y="93930"/>
                        </a:lnTo>
                        <a:lnTo>
                          <a:pt x="251621" y="93887"/>
                        </a:lnTo>
                        <a:lnTo>
                          <a:pt x="251536" y="93714"/>
                        </a:lnTo>
                        <a:lnTo>
                          <a:pt x="250974" y="92850"/>
                        </a:lnTo>
                        <a:lnTo>
                          <a:pt x="242423" y="89572"/>
                        </a:lnTo>
                        <a:lnTo>
                          <a:pt x="241992" y="89399"/>
                        </a:lnTo>
                        <a:lnTo>
                          <a:pt x="239271" y="88319"/>
                        </a:lnTo>
                        <a:lnTo>
                          <a:pt x="224717" y="148821"/>
                        </a:lnTo>
                        <a:cubicBezTo>
                          <a:pt x="226380" y="152020"/>
                          <a:pt x="227239" y="155574"/>
                          <a:pt x="227222" y="159179"/>
                        </a:cubicBezTo>
                        <a:lnTo>
                          <a:pt x="227222" y="182913"/>
                        </a:lnTo>
                        <a:lnTo>
                          <a:pt x="239745" y="182913"/>
                        </a:lnTo>
                        <a:lnTo>
                          <a:pt x="243934" y="138249"/>
                        </a:lnTo>
                        <a:lnTo>
                          <a:pt x="296965" y="178209"/>
                        </a:lnTo>
                        <a:cubicBezTo>
                          <a:pt x="299431" y="176178"/>
                          <a:pt x="302239" y="174601"/>
                          <a:pt x="305257" y="173548"/>
                        </a:cubicBezTo>
                        <a:cubicBezTo>
                          <a:pt x="305947" y="173290"/>
                          <a:pt x="306681" y="173074"/>
                          <a:pt x="307415" y="172858"/>
                        </a:cubicBezTo>
                        <a:lnTo>
                          <a:pt x="307415" y="164012"/>
                        </a:lnTo>
                        <a:cubicBezTo>
                          <a:pt x="306033" y="163712"/>
                          <a:pt x="304676" y="163308"/>
                          <a:pt x="303355" y="162803"/>
                        </a:cubicBezTo>
                        <a:lnTo>
                          <a:pt x="283361" y="162803"/>
                        </a:lnTo>
                        <a:cubicBezTo>
                          <a:pt x="280332" y="162803"/>
                          <a:pt x="277877" y="160349"/>
                          <a:pt x="277877" y="157323"/>
                        </a:cubicBezTo>
                        <a:cubicBezTo>
                          <a:pt x="277877" y="154295"/>
                          <a:pt x="280332" y="151842"/>
                          <a:pt x="283361" y="151842"/>
                        </a:cubicBezTo>
                        <a:lnTo>
                          <a:pt x="297699" y="152101"/>
                        </a:lnTo>
                        <a:cubicBezTo>
                          <a:pt x="297427" y="151383"/>
                          <a:pt x="297281" y="150624"/>
                          <a:pt x="297267" y="149857"/>
                        </a:cubicBezTo>
                        <a:lnTo>
                          <a:pt x="297267" y="149771"/>
                        </a:lnTo>
                        <a:cubicBezTo>
                          <a:pt x="297570" y="146801"/>
                          <a:pt x="299336" y="144179"/>
                          <a:pt x="301974" y="142780"/>
                        </a:cubicBezTo>
                        <a:cubicBezTo>
                          <a:pt x="305648" y="140611"/>
                          <a:pt x="309842" y="139478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09" y="143945"/>
                          <a:pt x="331253" y="149425"/>
                        </a:cubicBezTo>
                        <a:cubicBezTo>
                          <a:pt x="330980" y="152427"/>
                          <a:pt x="329210" y="155089"/>
                          <a:pt x="326546" y="156503"/>
                        </a:cubicBezTo>
                        <a:cubicBezTo>
                          <a:pt x="322870" y="158662"/>
                          <a:pt x="318675" y="159781"/>
                          <a:pt x="314411" y="159739"/>
                        </a:cubicBezTo>
                        <a:lnTo>
                          <a:pt x="314022" y="159783"/>
                        </a:lnTo>
                        <a:cubicBezTo>
                          <a:pt x="309050" y="159967"/>
                          <a:pt x="304168" y="158428"/>
                          <a:pt x="300203" y="155424"/>
                        </a:cubicBezTo>
                        <a:lnTo>
                          <a:pt x="283319" y="155122"/>
                        </a:lnTo>
                        <a:cubicBezTo>
                          <a:pt x="282103" y="155145"/>
                          <a:pt x="281136" y="156150"/>
                          <a:pt x="281159" y="157365"/>
                        </a:cubicBezTo>
                        <a:cubicBezTo>
                          <a:pt x="281182" y="158564"/>
                          <a:pt x="282161" y="159523"/>
                          <a:pt x="283361" y="159524"/>
                        </a:cubicBezTo>
                        <a:lnTo>
                          <a:pt x="304263" y="159653"/>
                        </a:lnTo>
                        <a:cubicBezTo>
                          <a:pt x="305895" y="160286"/>
                          <a:pt x="307588" y="160749"/>
                          <a:pt x="309315" y="161034"/>
                        </a:cubicBezTo>
                        <a:lnTo>
                          <a:pt x="310697" y="161250"/>
                        </a:lnTo>
                        <a:lnTo>
                          <a:pt x="310697" y="175534"/>
                        </a:lnTo>
                        <a:lnTo>
                          <a:pt x="309402" y="175793"/>
                        </a:lnTo>
                        <a:cubicBezTo>
                          <a:pt x="308357" y="175994"/>
                          <a:pt x="307332" y="176282"/>
                          <a:pt x="306336" y="176655"/>
                        </a:cubicBezTo>
                        <a:cubicBezTo>
                          <a:pt x="302690" y="177929"/>
                          <a:pt x="299413" y="180078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5"/>
                        </a:lnTo>
                        <a:cubicBezTo>
                          <a:pt x="330821" y="181920"/>
                          <a:pt x="330303" y="181532"/>
                          <a:pt x="329785" y="181101"/>
                        </a:cubicBezTo>
                        <a:cubicBezTo>
                          <a:pt x="329387" y="180719"/>
                          <a:pt x="328969" y="180358"/>
                          <a:pt x="328532" y="180021"/>
                        </a:cubicBezTo>
                        <a:cubicBezTo>
                          <a:pt x="327971" y="179633"/>
                          <a:pt x="327366" y="179288"/>
                          <a:pt x="326805" y="178899"/>
                        </a:cubicBezTo>
                        <a:cubicBezTo>
                          <a:pt x="326374" y="178641"/>
                          <a:pt x="325941" y="178339"/>
                          <a:pt x="325509" y="178080"/>
                        </a:cubicBezTo>
                        <a:cubicBezTo>
                          <a:pt x="324540" y="177596"/>
                          <a:pt x="323545" y="177164"/>
                          <a:pt x="322530" y="176785"/>
                        </a:cubicBezTo>
                        <a:lnTo>
                          <a:pt x="322185" y="176656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3"/>
                        </a:cubicBezTo>
                        <a:lnTo>
                          <a:pt x="317823" y="175534"/>
                        </a:lnTo>
                        <a:lnTo>
                          <a:pt x="317823" y="161163"/>
                        </a:lnTo>
                        <a:lnTo>
                          <a:pt x="319162" y="160905"/>
                        </a:lnTo>
                        <a:cubicBezTo>
                          <a:pt x="319723" y="160776"/>
                          <a:pt x="320285" y="160645"/>
                          <a:pt x="320802" y="160516"/>
                        </a:cubicBezTo>
                        <a:cubicBezTo>
                          <a:pt x="321607" y="160332"/>
                          <a:pt x="322400" y="160101"/>
                          <a:pt x="323177" y="159825"/>
                        </a:cubicBezTo>
                        <a:cubicBezTo>
                          <a:pt x="323399" y="159773"/>
                          <a:pt x="323616" y="159701"/>
                          <a:pt x="323825" y="159610"/>
                        </a:cubicBezTo>
                        <a:lnTo>
                          <a:pt x="324387" y="159523"/>
                        </a:lnTo>
                        <a:lnTo>
                          <a:pt x="345158" y="159523"/>
                        </a:lnTo>
                        <a:cubicBezTo>
                          <a:pt x="346372" y="159518"/>
                          <a:pt x="347355" y="158536"/>
                          <a:pt x="347360" y="157323"/>
                        </a:cubicBezTo>
                        <a:close/>
                        <a:moveTo>
                          <a:pt x="324775" y="153741"/>
                        </a:moveTo>
                        <a:cubicBezTo>
                          <a:pt x="325769" y="153137"/>
                          <a:pt x="328014" y="151497"/>
                          <a:pt x="327971" y="149469"/>
                        </a:cubicBezTo>
                        <a:cubicBezTo>
                          <a:pt x="327927" y="146318"/>
                          <a:pt x="322185" y="142780"/>
                          <a:pt x="314498" y="142780"/>
                        </a:cubicBezTo>
                        <a:lnTo>
                          <a:pt x="314152" y="142780"/>
                        </a:lnTo>
                        <a:cubicBezTo>
                          <a:pt x="310499" y="142761"/>
                          <a:pt x="306907" y="143714"/>
                          <a:pt x="303744" y="145542"/>
                        </a:cubicBezTo>
                        <a:cubicBezTo>
                          <a:pt x="302794" y="146146"/>
                          <a:pt x="300505" y="147786"/>
                          <a:pt x="300549" y="149814"/>
                        </a:cubicBezTo>
                        <a:cubicBezTo>
                          <a:pt x="300592" y="152965"/>
                          <a:pt x="306336" y="156459"/>
                          <a:pt x="314022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8" y="182054"/>
                          <a:pt x="293810" y="181233"/>
                          <a:pt x="294547" y="180453"/>
                        </a:cubicBezTo>
                        <a:lnTo>
                          <a:pt x="246655" y="144419"/>
                        </a:lnTo>
                        <a:lnTo>
                          <a:pt x="243028" y="182913"/>
                        </a:lnTo>
                        <a:close/>
                        <a:moveTo>
                          <a:pt x="221220" y="149296"/>
                        </a:moveTo>
                        <a:lnTo>
                          <a:pt x="236205" y="87025"/>
                        </a:lnTo>
                        <a:lnTo>
                          <a:pt x="230030" y="84522"/>
                        </a:lnTo>
                        <a:lnTo>
                          <a:pt x="215736" y="143989"/>
                        </a:lnTo>
                        <a:lnTo>
                          <a:pt x="214094" y="143470"/>
                        </a:lnTo>
                        <a:cubicBezTo>
                          <a:pt x="213070" y="143168"/>
                          <a:pt x="212010" y="143009"/>
                          <a:pt x="210942" y="142996"/>
                        </a:cubicBezTo>
                        <a:lnTo>
                          <a:pt x="169528" y="142996"/>
                        </a:lnTo>
                        <a:lnTo>
                          <a:pt x="155191" y="83271"/>
                        </a:lnTo>
                        <a:lnTo>
                          <a:pt x="148929" y="85386"/>
                        </a:lnTo>
                        <a:lnTo>
                          <a:pt x="163439" y="145715"/>
                        </a:lnTo>
                        <a:lnTo>
                          <a:pt x="162749" y="146361"/>
                        </a:lnTo>
                        <a:cubicBezTo>
                          <a:pt x="159416" y="149786"/>
                          <a:pt x="157596" y="154402"/>
                          <a:pt x="157696" y="159178"/>
                        </a:cubicBezTo>
                        <a:lnTo>
                          <a:pt x="157696" y="182913"/>
                        </a:lnTo>
                        <a:lnTo>
                          <a:pt x="223940" y="182913"/>
                        </a:lnTo>
                        <a:lnTo>
                          <a:pt x="223940" y="159179"/>
                        </a:lnTo>
                        <a:cubicBezTo>
                          <a:pt x="223964" y="155919"/>
                          <a:pt x="223146" y="152708"/>
                          <a:pt x="221565" y="149857"/>
                        </a:cubicBezTo>
                        <a:close/>
                        <a:moveTo>
                          <a:pt x="213360" y="139932"/>
                        </a:moveTo>
                        <a:lnTo>
                          <a:pt x="226920" y="83487"/>
                        </a:lnTo>
                        <a:lnTo>
                          <a:pt x="219967" y="80423"/>
                        </a:lnTo>
                        <a:lnTo>
                          <a:pt x="216470" y="78998"/>
                        </a:lnTo>
                        <a:lnTo>
                          <a:pt x="199066" y="99324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9"/>
                        </a:lnTo>
                        <a:lnTo>
                          <a:pt x="158300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5"/>
                          <a:pt x="213360" y="139932"/>
                        </a:cubicBezTo>
                        <a:close/>
                        <a:moveTo>
                          <a:pt x="220615" y="45166"/>
                        </a:moveTo>
                        <a:cubicBezTo>
                          <a:pt x="220579" y="44836"/>
                          <a:pt x="220565" y="44505"/>
                          <a:pt x="220572" y="44173"/>
                        </a:cubicBezTo>
                        <a:lnTo>
                          <a:pt x="219967" y="42404"/>
                        </a:lnTo>
                        <a:cubicBezTo>
                          <a:pt x="219932" y="42248"/>
                          <a:pt x="219918" y="42089"/>
                          <a:pt x="219925" y="41930"/>
                        </a:cubicBezTo>
                        <a:lnTo>
                          <a:pt x="219795" y="41628"/>
                        </a:lnTo>
                        <a:lnTo>
                          <a:pt x="219795" y="36493"/>
                        </a:lnTo>
                        <a:cubicBezTo>
                          <a:pt x="221509" y="21763"/>
                          <a:pt x="210950" y="8435"/>
                          <a:pt x="196210" y="6722"/>
                        </a:cubicBezTo>
                        <a:cubicBezTo>
                          <a:pt x="181471" y="5009"/>
                          <a:pt x="168133" y="15560"/>
                          <a:pt x="166419" y="30289"/>
                        </a:cubicBezTo>
                        <a:cubicBezTo>
                          <a:pt x="166179" y="32350"/>
                          <a:pt x="166179" y="34432"/>
                          <a:pt x="166419" y="36493"/>
                        </a:cubicBezTo>
                        <a:lnTo>
                          <a:pt x="166419" y="40031"/>
                        </a:lnTo>
                        <a:cubicBezTo>
                          <a:pt x="166397" y="40250"/>
                          <a:pt x="166353" y="40467"/>
                          <a:pt x="166290" y="40679"/>
                        </a:cubicBezTo>
                        <a:lnTo>
                          <a:pt x="166246" y="41109"/>
                        </a:lnTo>
                        <a:lnTo>
                          <a:pt x="166117" y="41412"/>
                        </a:lnTo>
                        <a:lnTo>
                          <a:pt x="164865" y="44087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5" y="46633"/>
                          <a:pt x="167412" y="47755"/>
                          <a:pt x="168276" y="48877"/>
                        </a:cubicBezTo>
                        <a:lnTo>
                          <a:pt x="168707" y="48877"/>
                        </a:lnTo>
                        <a:lnTo>
                          <a:pt x="168707" y="49439"/>
                        </a:lnTo>
                        <a:cubicBezTo>
                          <a:pt x="170841" y="52698"/>
                          <a:pt x="173496" y="55585"/>
                          <a:pt x="176567" y="57983"/>
                        </a:cubicBezTo>
                        <a:cubicBezTo>
                          <a:pt x="181141" y="59885"/>
                          <a:pt x="186088" y="60726"/>
                          <a:pt x="191034" y="60443"/>
                        </a:cubicBezTo>
                        <a:cubicBezTo>
                          <a:pt x="196778" y="60579"/>
                          <a:pt x="202503" y="59733"/>
                          <a:pt x="207962" y="57939"/>
                        </a:cubicBezTo>
                        <a:cubicBezTo>
                          <a:pt x="212806" y="54350"/>
                          <a:pt x="217073" y="50042"/>
                          <a:pt x="220615" y="45166"/>
                        </a:cubicBezTo>
                        <a:close/>
                        <a:moveTo>
                          <a:pt x="198850" y="94534"/>
                        </a:moveTo>
                        <a:lnTo>
                          <a:pt x="213231" y="77704"/>
                        </a:lnTo>
                        <a:lnTo>
                          <a:pt x="212886" y="77531"/>
                        </a:lnTo>
                        <a:lnTo>
                          <a:pt x="212842" y="77531"/>
                        </a:lnTo>
                        <a:lnTo>
                          <a:pt x="212367" y="77359"/>
                        </a:lnTo>
                        <a:cubicBezTo>
                          <a:pt x="208438" y="84154"/>
                          <a:pt x="201482" y="88650"/>
                          <a:pt x="193668" y="89441"/>
                        </a:cubicBezTo>
                        <a:close/>
                        <a:moveTo>
                          <a:pt x="211244" y="72914"/>
                        </a:moveTo>
                        <a:cubicBezTo>
                          <a:pt x="214175" y="67375"/>
                          <a:pt x="215939" y="61295"/>
                          <a:pt x="216426" y="55048"/>
                        </a:cubicBezTo>
                        <a:cubicBezTo>
                          <a:pt x="214401" y="57422"/>
                          <a:pt x="211975" y="59423"/>
                          <a:pt x="209258" y="60960"/>
                        </a:cubicBezTo>
                        <a:cubicBezTo>
                          <a:pt x="203394" y="62947"/>
                          <a:pt x="197224" y="63882"/>
                          <a:pt x="191034" y="63722"/>
                        </a:cubicBezTo>
                        <a:cubicBezTo>
                          <a:pt x="185536" y="63951"/>
                          <a:pt x="180054" y="62979"/>
                          <a:pt x="174970" y="60874"/>
                        </a:cubicBezTo>
                        <a:cubicBezTo>
                          <a:pt x="172694" y="59319"/>
                          <a:pt x="170682" y="57411"/>
                          <a:pt x="169010" y="55221"/>
                        </a:cubicBezTo>
                        <a:cubicBezTo>
                          <a:pt x="169550" y="61376"/>
                          <a:pt x="171312" y="67361"/>
                          <a:pt x="174193" y="72828"/>
                        </a:cubicBezTo>
                        <a:cubicBezTo>
                          <a:pt x="174279" y="72957"/>
                          <a:pt x="174235" y="73043"/>
                          <a:pt x="174279" y="73173"/>
                        </a:cubicBezTo>
                        <a:cubicBezTo>
                          <a:pt x="177884" y="83354"/>
                          <a:pt x="189065" y="88687"/>
                          <a:pt x="199254" y="85085"/>
                        </a:cubicBezTo>
                        <a:cubicBezTo>
                          <a:pt x="204807" y="83121"/>
                          <a:pt x="209180" y="78762"/>
                          <a:pt x="211158" y="73216"/>
                        </a:cubicBezTo>
                        <a:cubicBezTo>
                          <a:pt x="211201" y="73129"/>
                          <a:pt x="211158" y="73000"/>
                          <a:pt x="211244" y="72914"/>
                        </a:cubicBezTo>
                        <a:close/>
                        <a:moveTo>
                          <a:pt x="185118" y="95310"/>
                        </a:moveTo>
                        <a:lnTo>
                          <a:pt x="191811" y="89441"/>
                        </a:lnTo>
                        <a:cubicBezTo>
                          <a:pt x="183963" y="88650"/>
                          <a:pt x="176982" y="84117"/>
                          <a:pt x="173070" y="77272"/>
                        </a:cubicBezTo>
                        <a:lnTo>
                          <a:pt x="171688" y="77747"/>
                        </a:lnTo>
                        <a:close/>
                        <a:moveTo>
                          <a:pt x="159812" y="144679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4"/>
                        </a:lnTo>
                        <a:lnTo>
                          <a:pt x="114425" y="109724"/>
                        </a:lnTo>
                        <a:cubicBezTo>
                          <a:pt x="117454" y="109724"/>
                          <a:pt x="119909" y="112178"/>
                          <a:pt x="119909" y="115205"/>
                        </a:cubicBezTo>
                        <a:cubicBezTo>
                          <a:pt x="119909" y="118231"/>
                          <a:pt x="117454" y="120685"/>
                          <a:pt x="114425" y="120685"/>
                        </a:cubicBezTo>
                        <a:lnTo>
                          <a:pt x="96979" y="120772"/>
                        </a:lnTo>
                        <a:cubicBezTo>
                          <a:pt x="94924" y="122020"/>
                          <a:pt x="92698" y="122965"/>
                          <a:pt x="90372" y="123577"/>
                        </a:cubicBezTo>
                        <a:lnTo>
                          <a:pt x="90372" y="144074"/>
                        </a:lnTo>
                        <a:cubicBezTo>
                          <a:pt x="95900" y="142651"/>
                          <a:pt x="112699" y="137040"/>
                          <a:pt x="128504" y="130697"/>
                        </a:cubicBezTo>
                        <a:cubicBezTo>
                          <a:pt x="130525" y="129697"/>
                          <a:pt x="132891" y="129665"/>
                          <a:pt x="134938" y="130610"/>
                        </a:cubicBezTo>
                        <a:cubicBezTo>
                          <a:pt x="136468" y="131408"/>
                          <a:pt x="137584" y="132822"/>
                          <a:pt x="138005" y="134495"/>
                        </a:cubicBezTo>
                        <a:lnTo>
                          <a:pt x="142106" y="182913"/>
                        </a:lnTo>
                        <a:lnTo>
                          <a:pt x="154415" y="182913"/>
                        </a:lnTo>
                        <a:lnTo>
                          <a:pt x="154415" y="159179"/>
                        </a:lnTo>
                        <a:cubicBezTo>
                          <a:pt x="154328" y="153840"/>
                          <a:pt x="156255" y="148663"/>
                          <a:pt x="159812" y="144679"/>
                        </a:cubicBezTo>
                        <a:close/>
                        <a:moveTo>
                          <a:pt x="138824" y="182913"/>
                        </a:moveTo>
                        <a:lnTo>
                          <a:pt x="134766" y="135056"/>
                        </a:lnTo>
                        <a:cubicBezTo>
                          <a:pt x="134503" y="134391"/>
                          <a:pt x="134013" y="133841"/>
                          <a:pt x="133383" y="133502"/>
                        </a:cubicBezTo>
                        <a:cubicBezTo>
                          <a:pt x="132176" y="133082"/>
                          <a:pt x="130849" y="133175"/>
                          <a:pt x="129713" y="133760"/>
                        </a:cubicBezTo>
                        <a:cubicBezTo>
                          <a:pt x="116885" y="138975"/>
                          <a:pt x="103797" y="143527"/>
                          <a:pt x="90501" y="147398"/>
                        </a:cubicBezTo>
                        <a:lnTo>
                          <a:pt x="90372" y="146793"/>
                        </a:lnTo>
                        <a:lnTo>
                          <a:pt x="90372" y="171391"/>
                        </a:lnTo>
                        <a:cubicBezTo>
                          <a:pt x="91106" y="171607"/>
                          <a:pt x="91840" y="171822"/>
                          <a:pt x="92574" y="172081"/>
                        </a:cubicBezTo>
                        <a:cubicBezTo>
                          <a:pt x="98232" y="174082"/>
                          <a:pt x="103074" y="177888"/>
                          <a:pt x="106350" y="182913"/>
                        </a:cubicBezTo>
                        <a:close/>
                        <a:moveTo>
                          <a:pt x="116628" y="115205"/>
                        </a:moveTo>
                        <a:cubicBezTo>
                          <a:pt x="116623" y="113991"/>
                          <a:pt x="115639" y="113009"/>
                          <a:pt x="114425" y="113004"/>
                        </a:cubicBezTo>
                        <a:lnTo>
                          <a:pt x="100175" y="113004"/>
                        </a:lnTo>
                        <a:lnTo>
                          <a:pt x="100563" y="111062"/>
                        </a:lnTo>
                        <a:cubicBezTo>
                          <a:pt x="100676" y="110537"/>
                          <a:pt x="100734" y="110002"/>
                          <a:pt x="100736" y="109465"/>
                        </a:cubicBezTo>
                        <a:cubicBezTo>
                          <a:pt x="100736" y="109101"/>
                          <a:pt x="100692" y="108739"/>
                          <a:pt x="100607" y="108386"/>
                        </a:cubicBezTo>
                        <a:cubicBezTo>
                          <a:pt x="99657" y="102431"/>
                          <a:pt x="91797" y="97943"/>
                          <a:pt x="82296" y="97943"/>
                        </a:cubicBezTo>
                        <a:lnTo>
                          <a:pt x="81908" y="97986"/>
                        </a:lnTo>
                        <a:cubicBezTo>
                          <a:pt x="81114" y="97999"/>
                          <a:pt x="80321" y="98057"/>
                          <a:pt x="79533" y="98159"/>
                        </a:cubicBezTo>
                        <a:cubicBezTo>
                          <a:pt x="79114" y="98147"/>
                          <a:pt x="78694" y="98175"/>
                          <a:pt x="78280" y="98245"/>
                        </a:cubicBezTo>
                        <a:cubicBezTo>
                          <a:pt x="75110" y="98626"/>
                          <a:pt x="72053" y="99654"/>
                          <a:pt x="69298" y="101266"/>
                        </a:cubicBezTo>
                        <a:cubicBezTo>
                          <a:pt x="69169" y="101353"/>
                          <a:pt x="69039" y="101396"/>
                          <a:pt x="68909" y="101482"/>
                        </a:cubicBezTo>
                        <a:cubicBezTo>
                          <a:pt x="66250" y="102940"/>
                          <a:pt x="64324" y="105444"/>
                          <a:pt x="63598" y="108386"/>
                        </a:cubicBezTo>
                        <a:cubicBezTo>
                          <a:pt x="63483" y="108911"/>
                          <a:pt x="63425" y="109446"/>
                          <a:pt x="63425" y="109983"/>
                        </a:cubicBezTo>
                        <a:cubicBezTo>
                          <a:pt x="63432" y="110358"/>
                          <a:pt x="63461" y="110733"/>
                          <a:pt x="63512" y="111105"/>
                        </a:cubicBezTo>
                        <a:lnTo>
                          <a:pt x="63857" y="113004"/>
                        </a:lnTo>
                        <a:lnTo>
                          <a:pt x="52629" y="113004"/>
                        </a:lnTo>
                        <a:cubicBezTo>
                          <a:pt x="51413" y="113004"/>
                          <a:pt x="50427" y="113990"/>
                          <a:pt x="50427" y="115205"/>
                        </a:cubicBezTo>
                        <a:cubicBezTo>
                          <a:pt x="50427" y="116420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5" y="117664"/>
                        </a:lnTo>
                        <a:cubicBezTo>
                          <a:pt x="68391" y="117837"/>
                          <a:pt x="68607" y="117924"/>
                          <a:pt x="68780" y="118053"/>
                        </a:cubicBezTo>
                        <a:cubicBezTo>
                          <a:pt x="69673" y="118618"/>
                          <a:pt x="70612" y="119109"/>
                          <a:pt x="71587" y="119520"/>
                        </a:cubicBezTo>
                        <a:cubicBezTo>
                          <a:pt x="71691" y="119555"/>
                          <a:pt x="71792" y="119598"/>
                          <a:pt x="71889" y="119650"/>
                        </a:cubicBezTo>
                        <a:cubicBezTo>
                          <a:pt x="73026" y="120098"/>
                          <a:pt x="74195" y="120459"/>
                          <a:pt x="75387" y="120728"/>
                        </a:cubicBezTo>
                        <a:cubicBezTo>
                          <a:pt x="75690" y="120814"/>
                          <a:pt x="75949" y="120858"/>
                          <a:pt x="76251" y="120944"/>
                        </a:cubicBezTo>
                        <a:cubicBezTo>
                          <a:pt x="76510" y="120988"/>
                          <a:pt x="76769" y="121030"/>
                          <a:pt x="77072" y="121073"/>
                        </a:cubicBezTo>
                        <a:cubicBezTo>
                          <a:pt x="77546" y="121160"/>
                          <a:pt x="78022" y="121246"/>
                          <a:pt x="78540" y="121289"/>
                        </a:cubicBezTo>
                        <a:lnTo>
                          <a:pt x="79964" y="121462"/>
                        </a:lnTo>
                        <a:lnTo>
                          <a:pt x="79964" y="174023"/>
                        </a:lnTo>
                        <a:lnTo>
                          <a:pt x="78669" y="174325"/>
                        </a:lnTo>
                        <a:cubicBezTo>
                          <a:pt x="77655" y="174518"/>
                          <a:pt x="76659" y="174792"/>
                          <a:pt x="75690" y="175145"/>
                        </a:cubicBezTo>
                        <a:cubicBezTo>
                          <a:pt x="75642" y="175139"/>
                          <a:pt x="75595" y="175155"/>
                          <a:pt x="75561" y="175189"/>
                        </a:cubicBezTo>
                        <a:lnTo>
                          <a:pt x="75430" y="175232"/>
                        </a:lnTo>
                        <a:cubicBezTo>
                          <a:pt x="74218" y="175657"/>
                          <a:pt x="73048" y="176192"/>
                          <a:pt x="71933" y="176828"/>
                        </a:cubicBezTo>
                        <a:cubicBezTo>
                          <a:pt x="71457" y="177087"/>
                          <a:pt x="70983" y="177476"/>
                          <a:pt x="70507" y="177777"/>
                        </a:cubicBezTo>
                        <a:cubicBezTo>
                          <a:pt x="69859" y="178209"/>
                          <a:pt x="69212" y="178598"/>
                          <a:pt x="68651" y="179030"/>
                        </a:cubicBezTo>
                        <a:cubicBezTo>
                          <a:pt x="68133" y="179418"/>
                          <a:pt x="67744" y="179892"/>
                          <a:pt x="67268" y="180324"/>
                        </a:cubicBezTo>
                        <a:cubicBezTo>
                          <a:pt x="66719" y="180794"/>
                          <a:pt x="66199" y="181299"/>
                          <a:pt x="65714" y="181835"/>
                        </a:cubicBezTo>
                        <a:cubicBezTo>
                          <a:pt x="65412" y="182179"/>
                          <a:pt x="65152" y="182568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1"/>
                          <a:pt x="95703" y="176680"/>
                          <a:pt x="91451" y="175188"/>
                        </a:cubicBezTo>
                        <a:cubicBezTo>
                          <a:pt x="90455" y="174816"/>
                          <a:pt x="89430" y="174527"/>
                          <a:pt x="88385" y="174325"/>
                        </a:cubicBezTo>
                        <a:lnTo>
                          <a:pt x="87090" y="174023"/>
                        </a:lnTo>
                        <a:lnTo>
                          <a:pt x="87090" y="121030"/>
                        </a:lnTo>
                        <a:lnTo>
                          <a:pt x="88342" y="120728"/>
                        </a:lnTo>
                        <a:cubicBezTo>
                          <a:pt x="90761" y="120193"/>
                          <a:pt x="93079" y="119275"/>
                          <a:pt x="95208" y="118009"/>
                        </a:cubicBezTo>
                        <a:lnTo>
                          <a:pt x="96072" y="117405"/>
                        </a:lnTo>
                        <a:lnTo>
                          <a:pt x="114425" y="117405"/>
                        </a:lnTo>
                        <a:cubicBezTo>
                          <a:pt x="115639" y="117400"/>
                          <a:pt x="116623" y="116418"/>
                          <a:pt x="116628" y="11520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00" name="Google Shape;3500;g2db9380fdaa_0_0"/>
                  <p:cNvSpPr/>
                  <p:nvPr/>
                </p:nvSpPr>
                <p:spPr>
                  <a:xfrm>
                    <a:off x="5441121" y="3255639"/>
                    <a:ext cx="34028" cy="20282"/>
                  </a:xfrm>
                  <a:custGeom>
                    <a:rect b="b" l="l" r="r" t="t"/>
                    <a:pathLst>
                      <a:path extrusionOk="0" h="20282" w="34028">
                        <a:moveTo>
                          <a:pt x="34362" y="9907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3"/>
                        </a:cubicBezTo>
                        <a:lnTo>
                          <a:pt x="17089" y="20263"/>
                        </a:lnTo>
                        <a:cubicBezTo>
                          <a:pt x="7934" y="20263"/>
                          <a:pt x="420" y="15819"/>
                          <a:pt x="334" y="10339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5"/>
                          <a:pt x="12954" y="-24"/>
                          <a:pt x="17218" y="25"/>
                        </a:cubicBezTo>
                        <a:lnTo>
                          <a:pt x="17564" y="-19"/>
                        </a:lnTo>
                        <a:cubicBezTo>
                          <a:pt x="26762" y="-19"/>
                          <a:pt x="34276" y="4426"/>
                          <a:pt x="34362" y="9907"/>
                        </a:cubicBezTo>
                        <a:close/>
                        <a:moveTo>
                          <a:pt x="27841" y="14222"/>
                        </a:moveTo>
                        <a:cubicBezTo>
                          <a:pt x="28835" y="13617"/>
                          <a:pt x="31080" y="11978"/>
                          <a:pt x="31080" y="9950"/>
                        </a:cubicBezTo>
                        <a:cubicBezTo>
                          <a:pt x="31037" y="6799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4"/>
                          <a:pt x="9983" y="4184"/>
                          <a:pt x="6811" y="6022"/>
                        </a:cubicBezTo>
                        <a:cubicBezTo>
                          <a:pt x="5861" y="6627"/>
                          <a:pt x="3573" y="8310"/>
                          <a:pt x="3615" y="10295"/>
                        </a:cubicBezTo>
                        <a:cubicBezTo>
                          <a:pt x="3658" y="13445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5"/>
                          <a:pt x="24684" y="16061"/>
                          <a:pt x="27841" y="1422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501" name="Google Shape;3501;g2db9380fdaa_0_0"/>
              <p:cNvGrpSpPr/>
              <p:nvPr/>
            </p:nvGrpSpPr>
            <p:grpSpPr>
              <a:xfrm>
                <a:off x="1746939" y="2374621"/>
                <a:ext cx="973533" cy="694258"/>
                <a:chOff x="3183513" y="1115522"/>
                <a:chExt cx="791812" cy="564667"/>
              </a:xfrm>
            </p:grpSpPr>
            <p:grpSp>
              <p:nvGrpSpPr>
                <p:cNvPr id="3502" name="Google Shape;3502;g2db9380fdaa_0_0"/>
                <p:cNvGrpSpPr/>
                <p:nvPr/>
              </p:nvGrpSpPr>
              <p:grpSpPr>
                <a:xfrm>
                  <a:off x="3216327" y="1121924"/>
                  <a:ext cx="320728" cy="239680"/>
                  <a:chOff x="4998402" y="2853849"/>
                  <a:chExt cx="320728" cy="239680"/>
                </a:xfrm>
              </p:grpSpPr>
              <p:sp>
                <p:nvSpPr>
                  <p:cNvPr id="3503" name="Google Shape;3503;g2db9380fdaa_0_0"/>
                  <p:cNvSpPr/>
                  <p:nvPr/>
                </p:nvSpPr>
                <p:spPr>
                  <a:xfrm>
                    <a:off x="4998402" y="3052533"/>
                    <a:ext cx="320728" cy="40996"/>
                  </a:xfrm>
                  <a:custGeom>
                    <a:rect b="b" l="l" r="r" t="t"/>
                    <a:pathLst>
                      <a:path extrusionOk="0" h="40996" w="320728">
                        <a:moveTo>
                          <a:pt x="0" y="0"/>
                        </a:moveTo>
                        <a:lnTo>
                          <a:pt x="320729" y="0"/>
                        </a:lnTo>
                        <a:lnTo>
                          <a:pt x="320729" y="40997"/>
                        </a:lnTo>
                        <a:lnTo>
                          <a:pt x="0" y="40997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04" name="Google Shape;3504;g2db9380fdaa_0_0"/>
                  <p:cNvSpPr/>
                  <p:nvPr/>
                </p:nvSpPr>
                <p:spPr>
                  <a:xfrm>
                    <a:off x="5114135" y="2930581"/>
                    <a:ext cx="87275" cy="99641"/>
                  </a:xfrm>
                  <a:custGeom>
                    <a:rect b="b" l="l" r="r" t="t"/>
                    <a:pathLst>
                      <a:path extrusionOk="0" h="99641" w="87275">
                        <a:moveTo>
                          <a:pt x="87609" y="3735"/>
                        </a:moveTo>
                        <a:lnTo>
                          <a:pt x="72625" y="66006"/>
                        </a:lnTo>
                        <a:lnTo>
                          <a:pt x="72970" y="66567"/>
                        </a:lnTo>
                        <a:cubicBezTo>
                          <a:pt x="74551" y="69418"/>
                          <a:pt x="75368" y="72629"/>
                          <a:pt x="75344" y="75888"/>
                        </a:cubicBezTo>
                        <a:lnTo>
                          <a:pt x="75344" y="99623"/>
                        </a:lnTo>
                        <a:lnTo>
                          <a:pt x="9100" y="99623"/>
                        </a:lnTo>
                        <a:lnTo>
                          <a:pt x="9100" y="75888"/>
                        </a:lnTo>
                        <a:cubicBezTo>
                          <a:pt x="9000" y="71113"/>
                          <a:pt x="10820" y="66496"/>
                          <a:pt x="14153" y="63071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6"/>
                        </a:lnTo>
                        <a:lnTo>
                          <a:pt x="62347" y="59706"/>
                        </a:lnTo>
                        <a:cubicBezTo>
                          <a:pt x="63414" y="59719"/>
                          <a:pt x="64475" y="59878"/>
                          <a:pt x="65499" y="60181"/>
                        </a:cubicBezTo>
                        <a:lnTo>
                          <a:pt x="67140" y="60698"/>
                        </a:lnTo>
                        <a:lnTo>
                          <a:pt x="81433" y="1232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05" name="Google Shape;3505;g2db9380fdaa_0_0"/>
                  <p:cNvSpPr/>
                  <p:nvPr/>
                </p:nvSpPr>
                <p:spPr>
                  <a:xfrm>
                    <a:off x="5130071" y="2853849"/>
                    <a:ext cx="55750" cy="53957"/>
                  </a:xfrm>
                  <a:custGeom>
                    <a:rect b="b" l="l" r="r" t="t"/>
                    <a:pathLst>
                      <a:path extrusionOk="0" h="53957" w="55750">
                        <a:moveTo>
                          <a:pt x="56041" y="37615"/>
                        </a:moveTo>
                        <a:cubicBezTo>
                          <a:pt x="56033" y="37946"/>
                          <a:pt x="56048" y="38278"/>
                          <a:pt x="56084" y="38608"/>
                        </a:cubicBezTo>
                        <a:cubicBezTo>
                          <a:pt x="52542" y="43484"/>
                          <a:pt x="48275" y="47792"/>
                          <a:pt x="43431" y="51381"/>
                        </a:cubicBezTo>
                        <a:cubicBezTo>
                          <a:pt x="37972" y="53174"/>
                          <a:pt x="32247" y="54021"/>
                          <a:pt x="26503" y="53884"/>
                        </a:cubicBezTo>
                        <a:cubicBezTo>
                          <a:pt x="21556" y="54168"/>
                          <a:pt x="16610" y="53327"/>
                          <a:pt x="12036" y="51425"/>
                        </a:cubicBezTo>
                        <a:cubicBezTo>
                          <a:pt x="8965" y="49026"/>
                          <a:pt x="6310" y="46140"/>
                          <a:pt x="4176" y="42880"/>
                        </a:cubicBezTo>
                        <a:lnTo>
                          <a:pt x="4176" y="42319"/>
                        </a:lnTo>
                        <a:lnTo>
                          <a:pt x="3745" y="42319"/>
                        </a:lnTo>
                        <a:cubicBezTo>
                          <a:pt x="2881" y="41196"/>
                          <a:pt x="2103" y="40075"/>
                          <a:pt x="1456" y="39125"/>
                        </a:cubicBezTo>
                        <a:lnTo>
                          <a:pt x="1413" y="39083"/>
                        </a:lnTo>
                        <a:cubicBezTo>
                          <a:pt x="1024" y="38522"/>
                          <a:pt x="679" y="37960"/>
                          <a:pt x="334" y="37529"/>
                        </a:cubicBezTo>
                        <a:lnTo>
                          <a:pt x="1586" y="34854"/>
                        </a:lnTo>
                        <a:lnTo>
                          <a:pt x="1715" y="34551"/>
                        </a:lnTo>
                        <a:lnTo>
                          <a:pt x="1758" y="34120"/>
                        </a:lnTo>
                        <a:cubicBezTo>
                          <a:pt x="1822" y="33909"/>
                          <a:pt x="1865" y="33692"/>
                          <a:pt x="1887" y="33472"/>
                        </a:cubicBezTo>
                        <a:lnTo>
                          <a:pt x="1887" y="29934"/>
                        </a:lnTo>
                        <a:cubicBezTo>
                          <a:pt x="173" y="15205"/>
                          <a:pt x="10732" y="1876"/>
                          <a:pt x="25472" y="163"/>
                        </a:cubicBezTo>
                        <a:cubicBezTo>
                          <a:pt x="40211" y="-1550"/>
                          <a:pt x="53549" y="9002"/>
                          <a:pt x="55263" y="23731"/>
                        </a:cubicBezTo>
                        <a:cubicBezTo>
                          <a:pt x="55503" y="25792"/>
                          <a:pt x="55503" y="27873"/>
                          <a:pt x="55263" y="29934"/>
                        </a:cubicBezTo>
                        <a:lnTo>
                          <a:pt x="55263" y="35069"/>
                        </a:lnTo>
                        <a:lnTo>
                          <a:pt x="55393" y="35371"/>
                        </a:lnTo>
                        <a:cubicBezTo>
                          <a:pt x="55387" y="35531"/>
                          <a:pt x="55401" y="35690"/>
                          <a:pt x="55436" y="35846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506" name="Google Shape;3506;g2db9380fdaa_0_0"/>
                <p:cNvGrpSpPr/>
                <p:nvPr/>
              </p:nvGrpSpPr>
              <p:grpSpPr>
                <a:xfrm>
                  <a:off x="3183513" y="1115522"/>
                  <a:ext cx="381012" cy="256076"/>
                  <a:chOff x="4965588" y="2847447"/>
                  <a:chExt cx="381012" cy="256076"/>
                </a:xfrm>
              </p:grpSpPr>
              <p:sp>
                <p:nvSpPr>
                  <p:cNvPr id="3507" name="Google Shape;3507;g2db9380fdaa_0_0"/>
                  <p:cNvSpPr/>
                  <p:nvPr/>
                </p:nvSpPr>
                <p:spPr>
                  <a:xfrm>
                    <a:off x="4965588" y="2847447"/>
                    <a:ext cx="381012" cy="256076"/>
                  </a:xfrm>
                  <a:custGeom>
                    <a:rect b="b" l="l" r="r" t="t"/>
                    <a:pathLst>
                      <a:path extrusionOk="0" h="256076" w="381012">
                        <a:moveTo>
                          <a:pt x="381347" y="182913"/>
                        </a:moveTo>
                        <a:lnTo>
                          <a:pt x="381347" y="201943"/>
                        </a:lnTo>
                        <a:cubicBezTo>
                          <a:pt x="381347" y="203754"/>
                          <a:pt x="379879" y="205222"/>
                          <a:pt x="378068" y="205222"/>
                        </a:cubicBezTo>
                        <a:cubicBezTo>
                          <a:pt x="378067" y="205222"/>
                          <a:pt x="378066" y="205222"/>
                          <a:pt x="378065" y="205222"/>
                        </a:cubicBezTo>
                        <a:lnTo>
                          <a:pt x="363814" y="205222"/>
                        </a:lnTo>
                        <a:lnTo>
                          <a:pt x="363814" y="247816"/>
                        </a:lnTo>
                        <a:cubicBezTo>
                          <a:pt x="364088" y="248335"/>
                          <a:pt x="364236" y="248912"/>
                          <a:pt x="364246" y="249499"/>
                        </a:cubicBezTo>
                        <a:lnTo>
                          <a:pt x="364246" y="252778"/>
                        </a:lnTo>
                        <a:cubicBezTo>
                          <a:pt x="364247" y="254588"/>
                          <a:pt x="362779" y="256057"/>
                          <a:pt x="360967" y="256058"/>
                        </a:cubicBezTo>
                        <a:cubicBezTo>
                          <a:pt x="360966" y="256058"/>
                          <a:pt x="360965" y="256058"/>
                          <a:pt x="360964" y="256058"/>
                        </a:cubicBezTo>
                        <a:lnTo>
                          <a:pt x="28273" y="256058"/>
                        </a:lnTo>
                        <a:cubicBezTo>
                          <a:pt x="26015" y="255181"/>
                          <a:pt x="24228" y="253396"/>
                          <a:pt x="23351" y="251138"/>
                        </a:cubicBezTo>
                        <a:lnTo>
                          <a:pt x="23351" y="205222"/>
                        </a:lnTo>
                        <a:lnTo>
                          <a:pt x="3616" y="205222"/>
                        </a:lnTo>
                        <a:cubicBezTo>
                          <a:pt x="1804" y="205224"/>
                          <a:pt x="335" y="203757"/>
                          <a:pt x="334" y="201947"/>
                        </a:cubicBezTo>
                        <a:cubicBezTo>
                          <a:pt x="334" y="201946"/>
                          <a:pt x="334" y="201945"/>
                          <a:pt x="334" y="201944"/>
                        </a:cubicBezTo>
                        <a:lnTo>
                          <a:pt x="334" y="182913"/>
                        </a:lnTo>
                        <a:cubicBezTo>
                          <a:pt x="333" y="181102"/>
                          <a:pt x="1800" y="179634"/>
                          <a:pt x="3612" y="179633"/>
                        </a:cubicBezTo>
                        <a:cubicBezTo>
                          <a:pt x="3613" y="179633"/>
                          <a:pt x="3615" y="179633"/>
                          <a:pt x="3616" y="179633"/>
                        </a:cubicBezTo>
                        <a:lnTo>
                          <a:pt x="59021" y="179633"/>
                        </a:lnTo>
                        <a:cubicBezTo>
                          <a:pt x="62660" y="174743"/>
                          <a:pt x="67662" y="171035"/>
                          <a:pt x="73401" y="168974"/>
                        </a:cubicBezTo>
                        <a:lnTo>
                          <a:pt x="73401" y="127028"/>
                        </a:lnTo>
                        <a:cubicBezTo>
                          <a:pt x="70728" y="126392"/>
                          <a:pt x="68166" y="125359"/>
                          <a:pt x="65800" y="123964"/>
                        </a:cubicBezTo>
                        <a:lnTo>
                          <a:pt x="52629" y="123964"/>
                        </a:lnTo>
                        <a:cubicBezTo>
                          <a:pt x="47788" y="123964"/>
                          <a:pt x="43863" y="120042"/>
                          <a:pt x="43863" y="115203"/>
                        </a:cubicBezTo>
                        <a:cubicBezTo>
                          <a:pt x="43863" y="110365"/>
                          <a:pt x="47788" y="106443"/>
                          <a:pt x="52629" y="106443"/>
                        </a:cubicBezTo>
                        <a:lnTo>
                          <a:pt x="57294" y="106443"/>
                        </a:lnTo>
                        <a:cubicBezTo>
                          <a:pt x="58491" y="101994"/>
                          <a:pt x="61412" y="98205"/>
                          <a:pt x="65412" y="95914"/>
                        </a:cubicBezTo>
                        <a:cubicBezTo>
                          <a:pt x="70368" y="92942"/>
                          <a:pt x="76041" y="91376"/>
                          <a:pt x="81822" y="91383"/>
                        </a:cubicBezTo>
                        <a:lnTo>
                          <a:pt x="82298" y="91383"/>
                        </a:lnTo>
                        <a:cubicBezTo>
                          <a:pt x="91924" y="90622"/>
                          <a:pt x="101143" y="95413"/>
                          <a:pt x="106048" y="103725"/>
                        </a:cubicBezTo>
                        <a:lnTo>
                          <a:pt x="136925" y="82623"/>
                        </a:lnTo>
                        <a:cubicBezTo>
                          <a:pt x="137189" y="82462"/>
                          <a:pt x="137463" y="82318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3" y="65900"/>
                          <a:pt x="162339" y="58842"/>
                          <a:pt x="162144" y="51681"/>
                        </a:cubicBezTo>
                        <a:cubicBezTo>
                          <a:pt x="160590" y="49437"/>
                          <a:pt x="159381" y="47668"/>
                          <a:pt x="159078" y="47194"/>
                        </a:cubicBezTo>
                        <a:lnTo>
                          <a:pt x="158819" y="46805"/>
                        </a:lnTo>
                        <a:cubicBezTo>
                          <a:pt x="158501" y="46332"/>
                          <a:pt x="158321" y="45778"/>
                          <a:pt x="158302" y="45208"/>
                        </a:cubicBezTo>
                        <a:lnTo>
                          <a:pt x="158215" y="43827"/>
                        </a:lnTo>
                        <a:cubicBezTo>
                          <a:pt x="158173" y="43282"/>
                          <a:pt x="158262" y="42735"/>
                          <a:pt x="158474" y="42231"/>
                        </a:cubicBezTo>
                        <a:lnTo>
                          <a:pt x="159855" y="39339"/>
                        </a:lnTo>
                        <a:lnTo>
                          <a:pt x="159855" y="36491"/>
                        </a:lnTo>
                        <a:cubicBezTo>
                          <a:pt x="158135" y="18127"/>
                          <a:pt x="171638" y="1848"/>
                          <a:pt x="190014" y="129"/>
                        </a:cubicBezTo>
                        <a:cubicBezTo>
                          <a:pt x="208391" y="-1590"/>
                          <a:pt x="224682" y="11903"/>
                          <a:pt x="226402" y="30266"/>
                        </a:cubicBezTo>
                        <a:cubicBezTo>
                          <a:pt x="226596" y="32337"/>
                          <a:pt x="226596" y="34421"/>
                          <a:pt x="226402" y="36491"/>
                        </a:cubicBezTo>
                        <a:lnTo>
                          <a:pt x="226402" y="40850"/>
                        </a:lnTo>
                        <a:lnTo>
                          <a:pt x="226964" y="42663"/>
                        </a:lnTo>
                        <a:cubicBezTo>
                          <a:pt x="227084" y="42994"/>
                          <a:pt x="227142" y="43345"/>
                          <a:pt x="227136" y="43698"/>
                        </a:cubicBezTo>
                        <a:cubicBezTo>
                          <a:pt x="227122" y="44058"/>
                          <a:pt x="227136" y="44419"/>
                          <a:pt x="227180" y="44776"/>
                        </a:cubicBezTo>
                        <a:lnTo>
                          <a:pt x="227309" y="45511"/>
                        </a:lnTo>
                        <a:cubicBezTo>
                          <a:pt x="227469" y="46413"/>
                          <a:pt x="227233" y="47340"/>
                          <a:pt x="226662" y="48056"/>
                        </a:cubicBezTo>
                        <a:lnTo>
                          <a:pt x="226230" y="48661"/>
                        </a:lnTo>
                        <a:cubicBezTo>
                          <a:pt x="225927" y="49049"/>
                          <a:pt x="224804" y="50473"/>
                          <a:pt x="223293" y="52285"/>
                        </a:cubicBezTo>
                        <a:cubicBezTo>
                          <a:pt x="223047" y="59319"/>
                          <a:pt x="221480" y="66243"/>
                          <a:pt x="218673" y="72698"/>
                        </a:cubicBezTo>
                        <a:lnTo>
                          <a:pt x="222602" y="74424"/>
                        </a:lnTo>
                        <a:lnTo>
                          <a:pt x="244410" y="83270"/>
                        </a:lnTo>
                        <a:lnTo>
                          <a:pt x="254386" y="87111"/>
                        </a:lnTo>
                        <a:cubicBezTo>
                          <a:pt x="255044" y="87381"/>
                          <a:pt x="255602" y="87848"/>
                          <a:pt x="255984" y="88449"/>
                        </a:cubicBezTo>
                        <a:lnTo>
                          <a:pt x="256976" y="90088"/>
                        </a:lnTo>
                        <a:lnTo>
                          <a:pt x="301154" y="133933"/>
                        </a:lnTo>
                        <a:cubicBezTo>
                          <a:pt x="305235" y="132241"/>
                          <a:pt x="309604" y="131347"/>
                          <a:pt x="314023" y="131300"/>
                        </a:cubicBezTo>
                        <a:lnTo>
                          <a:pt x="314498" y="131300"/>
                        </a:lnTo>
                        <a:cubicBezTo>
                          <a:pt x="328058" y="131300"/>
                          <a:pt x="338811" y="138852"/>
                          <a:pt x="339458" y="148562"/>
                        </a:cubicBezTo>
                        <a:lnTo>
                          <a:pt x="345158" y="148562"/>
                        </a:lnTo>
                        <a:cubicBezTo>
                          <a:pt x="350000" y="148562"/>
                          <a:pt x="353925" y="152484"/>
                          <a:pt x="353925" y="157322"/>
                        </a:cubicBezTo>
                        <a:cubicBezTo>
                          <a:pt x="353925" y="162160"/>
                          <a:pt x="350000" y="166082"/>
                          <a:pt x="345158" y="166082"/>
                        </a:cubicBezTo>
                        <a:lnTo>
                          <a:pt x="325251" y="166082"/>
                        </a:lnTo>
                        <a:cubicBezTo>
                          <a:pt x="324991" y="166169"/>
                          <a:pt x="324690" y="166298"/>
                          <a:pt x="324387" y="166384"/>
                        </a:cubicBezTo>
                        <a:lnTo>
                          <a:pt x="324387" y="170441"/>
                        </a:lnTo>
                        <a:cubicBezTo>
                          <a:pt x="329547" y="172269"/>
                          <a:pt x="334124" y="175443"/>
                          <a:pt x="337645" y="179633"/>
                        </a:cubicBezTo>
                        <a:lnTo>
                          <a:pt x="378065" y="179633"/>
                        </a:lnTo>
                        <a:cubicBezTo>
                          <a:pt x="379877" y="179632"/>
                          <a:pt x="381346" y="181099"/>
                          <a:pt x="381346" y="182909"/>
                        </a:cubicBezTo>
                        <a:cubicBezTo>
                          <a:pt x="381346" y="182910"/>
                          <a:pt x="381346" y="182911"/>
                          <a:pt x="381346" y="182912"/>
                        </a:cubicBezTo>
                        <a:close/>
                        <a:moveTo>
                          <a:pt x="374740" y="198663"/>
                        </a:moveTo>
                        <a:lnTo>
                          <a:pt x="374740" y="193830"/>
                        </a:lnTo>
                        <a:lnTo>
                          <a:pt x="6897" y="193830"/>
                        </a:lnTo>
                        <a:lnTo>
                          <a:pt x="6897" y="198663"/>
                        </a:lnTo>
                        <a:lnTo>
                          <a:pt x="374740" y="198663"/>
                        </a:lnTo>
                        <a:close/>
                        <a:moveTo>
                          <a:pt x="374740" y="190550"/>
                        </a:moveTo>
                        <a:lnTo>
                          <a:pt x="374740" y="186192"/>
                        </a:lnTo>
                        <a:lnTo>
                          <a:pt x="6897" y="186192"/>
                        </a:lnTo>
                        <a:lnTo>
                          <a:pt x="6897" y="190550"/>
                        </a:lnTo>
                        <a:close/>
                        <a:moveTo>
                          <a:pt x="353925" y="246219"/>
                        </a:moveTo>
                        <a:lnTo>
                          <a:pt x="353925" y="205222"/>
                        </a:lnTo>
                        <a:lnTo>
                          <a:pt x="33196" y="205222"/>
                        </a:lnTo>
                        <a:lnTo>
                          <a:pt x="33196" y="246219"/>
                        </a:lnTo>
                        <a:close/>
                        <a:moveTo>
                          <a:pt x="347361" y="157322"/>
                        </a:moveTo>
                        <a:cubicBezTo>
                          <a:pt x="347356" y="156108"/>
                          <a:pt x="346373" y="155126"/>
                          <a:pt x="345158" y="155121"/>
                        </a:cubicBezTo>
                        <a:lnTo>
                          <a:pt x="331124" y="155122"/>
                        </a:lnTo>
                        <a:lnTo>
                          <a:pt x="332161" y="152834"/>
                        </a:lnTo>
                        <a:cubicBezTo>
                          <a:pt x="332452" y="152143"/>
                          <a:pt x="332655" y="151418"/>
                          <a:pt x="332764" y="150676"/>
                        </a:cubicBezTo>
                        <a:cubicBezTo>
                          <a:pt x="332808" y="150417"/>
                          <a:pt x="332851" y="150159"/>
                          <a:pt x="332895" y="149856"/>
                        </a:cubicBezTo>
                        <a:lnTo>
                          <a:pt x="332895" y="149382"/>
                        </a:lnTo>
                        <a:cubicBezTo>
                          <a:pt x="332808" y="143038"/>
                          <a:pt x="324560" y="137859"/>
                          <a:pt x="314498" y="137859"/>
                        </a:cubicBezTo>
                        <a:lnTo>
                          <a:pt x="314066" y="137859"/>
                        </a:lnTo>
                        <a:cubicBezTo>
                          <a:pt x="312900" y="137903"/>
                          <a:pt x="311778" y="137989"/>
                          <a:pt x="310655" y="138119"/>
                        </a:cubicBezTo>
                        <a:lnTo>
                          <a:pt x="309359" y="138378"/>
                        </a:lnTo>
                        <a:cubicBezTo>
                          <a:pt x="308703" y="138465"/>
                          <a:pt x="308055" y="138595"/>
                          <a:pt x="307416" y="138766"/>
                        </a:cubicBezTo>
                        <a:cubicBezTo>
                          <a:pt x="306941" y="138895"/>
                          <a:pt x="306466" y="139025"/>
                          <a:pt x="305991" y="139197"/>
                        </a:cubicBezTo>
                        <a:cubicBezTo>
                          <a:pt x="305429" y="139370"/>
                          <a:pt x="304868" y="139542"/>
                          <a:pt x="304350" y="139758"/>
                        </a:cubicBezTo>
                        <a:cubicBezTo>
                          <a:pt x="303918" y="139930"/>
                          <a:pt x="303529" y="140146"/>
                          <a:pt x="303097" y="140319"/>
                        </a:cubicBezTo>
                        <a:cubicBezTo>
                          <a:pt x="302418" y="140630"/>
                          <a:pt x="301755" y="140976"/>
                          <a:pt x="301111" y="141355"/>
                        </a:cubicBezTo>
                        <a:lnTo>
                          <a:pt x="300031" y="142088"/>
                        </a:lnTo>
                        <a:lnTo>
                          <a:pt x="252787" y="95137"/>
                        </a:lnTo>
                        <a:lnTo>
                          <a:pt x="252529" y="95223"/>
                        </a:lnTo>
                        <a:lnTo>
                          <a:pt x="251665" y="93929"/>
                        </a:lnTo>
                        <a:lnTo>
                          <a:pt x="251622" y="93885"/>
                        </a:lnTo>
                        <a:lnTo>
                          <a:pt x="251536" y="93713"/>
                        </a:lnTo>
                        <a:lnTo>
                          <a:pt x="250974" y="92850"/>
                        </a:lnTo>
                        <a:lnTo>
                          <a:pt x="242424" y="89570"/>
                        </a:lnTo>
                        <a:lnTo>
                          <a:pt x="241992" y="89398"/>
                        </a:lnTo>
                        <a:lnTo>
                          <a:pt x="239271" y="88319"/>
                        </a:lnTo>
                        <a:lnTo>
                          <a:pt x="224718" y="148821"/>
                        </a:lnTo>
                        <a:cubicBezTo>
                          <a:pt x="226380" y="152019"/>
                          <a:pt x="227240" y="155573"/>
                          <a:pt x="227223" y="159177"/>
                        </a:cubicBezTo>
                        <a:lnTo>
                          <a:pt x="227223" y="182913"/>
                        </a:lnTo>
                        <a:lnTo>
                          <a:pt x="239746" y="182913"/>
                        </a:lnTo>
                        <a:lnTo>
                          <a:pt x="243935" y="138248"/>
                        </a:lnTo>
                        <a:lnTo>
                          <a:pt x="296965" y="178208"/>
                        </a:lnTo>
                        <a:cubicBezTo>
                          <a:pt x="299431" y="176177"/>
                          <a:pt x="302239" y="174600"/>
                          <a:pt x="305257" y="173548"/>
                        </a:cubicBezTo>
                        <a:cubicBezTo>
                          <a:pt x="305947" y="173289"/>
                          <a:pt x="306681" y="173073"/>
                          <a:pt x="307416" y="172857"/>
                        </a:cubicBezTo>
                        <a:lnTo>
                          <a:pt x="307416" y="164011"/>
                        </a:lnTo>
                        <a:cubicBezTo>
                          <a:pt x="306034" y="163712"/>
                          <a:pt x="304677" y="163307"/>
                          <a:pt x="303357" y="162802"/>
                        </a:cubicBezTo>
                        <a:lnTo>
                          <a:pt x="283362" y="162802"/>
                        </a:lnTo>
                        <a:cubicBezTo>
                          <a:pt x="280334" y="162802"/>
                          <a:pt x="277878" y="160349"/>
                          <a:pt x="277878" y="157322"/>
                        </a:cubicBezTo>
                        <a:cubicBezTo>
                          <a:pt x="277878" y="154295"/>
                          <a:pt x="280334" y="151842"/>
                          <a:pt x="283362" y="151842"/>
                        </a:cubicBezTo>
                        <a:lnTo>
                          <a:pt x="297700" y="152100"/>
                        </a:lnTo>
                        <a:cubicBezTo>
                          <a:pt x="297428" y="151382"/>
                          <a:pt x="297281" y="150623"/>
                          <a:pt x="297268" y="149856"/>
                        </a:cubicBezTo>
                        <a:lnTo>
                          <a:pt x="297268" y="149770"/>
                        </a:lnTo>
                        <a:cubicBezTo>
                          <a:pt x="297570" y="146801"/>
                          <a:pt x="299336" y="144178"/>
                          <a:pt x="301974" y="142779"/>
                        </a:cubicBezTo>
                        <a:cubicBezTo>
                          <a:pt x="305648" y="140610"/>
                          <a:pt x="309842" y="139477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11" y="143944"/>
                          <a:pt x="331253" y="149425"/>
                        </a:cubicBezTo>
                        <a:cubicBezTo>
                          <a:pt x="330980" y="152427"/>
                          <a:pt x="329210" y="155088"/>
                          <a:pt x="326546" y="156502"/>
                        </a:cubicBezTo>
                        <a:cubicBezTo>
                          <a:pt x="322871" y="158662"/>
                          <a:pt x="318676" y="159781"/>
                          <a:pt x="314412" y="159738"/>
                        </a:cubicBezTo>
                        <a:lnTo>
                          <a:pt x="314023" y="159782"/>
                        </a:lnTo>
                        <a:cubicBezTo>
                          <a:pt x="309051" y="159966"/>
                          <a:pt x="304169" y="158426"/>
                          <a:pt x="300203" y="155423"/>
                        </a:cubicBezTo>
                        <a:lnTo>
                          <a:pt x="283319" y="155122"/>
                        </a:lnTo>
                        <a:cubicBezTo>
                          <a:pt x="282103" y="155134"/>
                          <a:pt x="281127" y="156129"/>
                          <a:pt x="281139" y="157344"/>
                        </a:cubicBezTo>
                        <a:cubicBezTo>
                          <a:pt x="281151" y="158559"/>
                          <a:pt x="282146" y="159534"/>
                          <a:pt x="283362" y="159522"/>
                        </a:cubicBezTo>
                        <a:lnTo>
                          <a:pt x="304263" y="159653"/>
                        </a:lnTo>
                        <a:cubicBezTo>
                          <a:pt x="305896" y="160285"/>
                          <a:pt x="307589" y="160748"/>
                          <a:pt x="309316" y="161034"/>
                        </a:cubicBezTo>
                        <a:lnTo>
                          <a:pt x="310697" y="161248"/>
                        </a:lnTo>
                        <a:lnTo>
                          <a:pt x="310697" y="175533"/>
                        </a:lnTo>
                        <a:lnTo>
                          <a:pt x="309402" y="175792"/>
                        </a:lnTo>
                        <a:cubicBezTo>
                          <a:pt x="308358" y="175994"/>
                          <a:pt x="307332" y="176282"/>
                          <a:pt x="306336" y="176654"/>
                        </a:cubicBezTo>
                        <a:cubicBezTo>
                          <a:pt x="302690" y="177929"/>
                          <a:pt x="299413" y="180078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4"/>
                        </a:lnTo>
                        <a:cubicBezTo>
                          <a:pt x="330822" y="181920"/>
                          <a:pt x="330303" y="181531"/>
                          <a:pt x="329785" y="181100"/>
                        </a:cubicBezTo>
                        <a:cubicBezTo>
                          <a:pt x="329388" y="180717"/>
                          <a:pt x="328970" y="180357"/>
                          <a:pt x="328533" y="180021"/>
                        </a:cubicBezTo>
                        <a:cubicBezTo>
                          <a:pt x="327972" y="179633"/>
                          <a:pt x="327367" y="179288"/>
                          <a:pt x="326806" y="178899"/>
                        </a:cubicBezTo>
                        <a:cubicBezTo>
                          <a:pt x="326374" y="178640"/>
                          <a:pt x="325941" y="178338"/>
                          <a:pt x="325510" y="178079"/>
                        </a:cubicBezTo>
                        <a:cubicBezTo>
                          <a:pt x="324540" y="177595"/>
                          <a:pt x="323545" y="177164"/>
                          <a:pt x="322530" y="176785"/>
                        </a:cubicBezTo>
                        <a:lnTo>
                          <a:pt x="322185" y="176654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2"/>
                        </a:cubicBezTo>
                        <a:lnTo>
                          <a:pt x="317823" y="175533"/>
                        </a:lnTo>
                        <a:lnTo>
                          <a:pt x="317823" y="161163"/>
                        </a:lnTo>
                        <a:lnTo>
                          <a:pt x="319162" y="160904"/>
                        </a:lnTo>
                        <a:cubicBezTo>
                          <a:pt x="319723" y="160774"/>
                          <a:pt x="320285" y="160645"/>
                          <a:pt x="320802" y="160515"/>
                        </a:cubicBezTo>
                        <a:cubicBezTo>
                          <a:pt x="321607" y="160331"/>
                          <a:pt x="322400" y="160101"/>
                          <a:pt x="323178" y="159825"/>
                        </a:cubicBezTo>
                        <a:cubicBezTo>
                          <a:pt x="323400" y="159773"/>
                          <a:pt x="323617" y="159701"/>
                          <a:pt x="323825" y="159609"/>
                        </a:cubicBezTo>
                        <a:lnTo>
                          <a:pt x="324387" y="159522"/>
                        </a:lnTo>
                        <a:lnTo>
                          <a:pt x="345158" y="159522"/>
                        </a:lnTo>
                        <a:cubicBezTo>
                          <a:pt x="346372" y="159518"/>
                          <a:pt x="347356" y="158536"/>
                          <a:pt x="347361" y="157322"/>
                        </a:cubicBezTo>
                        <a:close/>
                        <a:moveTo>
                          <a:pt x="324775" y="153740"/>
                        </a:moveTo>
                        <a:cubicBezTo>
                          <a:pt x="325769" y="153136"/>
                          <a:pt x="328014" y="151496"/>
                          <a:pt x="327972" y="149468"/>
                        </a:cubicBezTo>
                        <a:cubicBezTo>
                          <a:pt x="327928" y="146318"/>
                          <a:pt x="322185" y="142779"/>
                          <a:pt x="314498" y="142779"/>
                        </a:cubicBezTo>
                        <a:lnTo>
                          <a:pt x="314152" y="142779"/>
                        </a:lnTo>
                        <a:cubicBezTo>
                          <a:pt x="310499" y="142759"/>
                          <a:pt x="306907" y="143713"/>
                          <a:pt x="303745" y="145541"/>
                        </a:cubicBezTo>
                        <a:cubicBezTo>
                          <a:pt x="302795" y="146145"/>
                          <a:pt x="300507" y="147785"/>
                          <a:pt x="300550" y="149814"/>
                        </a:cubicBezTo>
                        <a:cubicBezTo>
                          <a:pt x="300592" y="152963"/>
                          <a:pt x="306336" y="156459"/>
                          <a:pt x="314023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8" y="182054"/>
                          <a:pt x="293810" y="181233"/>
                          <a:pt x="294547" y="180453"/>
                        </a:cubicBezTo>
                        <a:lnTo>
                          <a:pt x="246656" y="144419"/>
                        </a:lnTo>
                        <a:lnTo>
                          <a:pt x="243029" y="182913"/>
                        </a:lnTo>
                        <a:close/>
                        <a:moveTo>
                          <a:pt x="221220" y="149295"/>
                        </a:moveTo>
                        <a:lnTo>
                          <a:pt x="236205" y="87024"/>
                        </a:lnTo>
                        <a:lnTo>
                          <a:pt x="230030" y="84522"/>
                        </a:lnTo>
                        <a:lnTo>
                          <a:pt x="215736" y="143987"/>
                        </a:lnTo>
                        <a:lnTo>
                          <a:pt x="214095" y="143470"/>
                        </a:lnTo>
                        <a:cubicBezTo>
                          <a:pt x="213071" y="143168"/>
                          <a:pt x="212010" y="143007"/>
                          <a:pt x="210942" y="142995"/>
                        </a:cubicBezTo>
                        <a:lnTo>
                          <a:pt x="169529" y="142995"/>
                        </a:lnTo>
                        <a:lnTo>
                          <a:pt x="155192" y="83270"/>
                        </a:lnTo>
                        <a:lnTo>
                          <a:pt x="148930" y="85385"/>
                        </a:lnTo>
                        <a:lnTo>
                          <a:pt x="163440" y="145714"/>
                        </a:lnTo>
                        <a:lnTo>
                          <a:pt x="162749" y="146361"/>
                        </a:lnTo>
                        <a:cubicBezTo>
                          <a:pt x="159416" y="149785"/>
                          <a:pt x="157596" y="154402"/>
                          <a:pt x="157697" y="159177"/>
                        </a:cubicBezTo>
                        <a:lnTo>
                          <a:pt x="157697" y="182913"/>
                        </a:lnTo>
                        <a:lnTo>
                          <a:pt x="223941" y="182913"/>
                        </a:lnTo>
                        <a:lnTo>
                          <a:pt x="223941" y="159177"/>
                        </a:lnTo>
                        <a:cubicBezTo>
                          <a:pt x="223965" y="155918"/>
                          <a:pt x="223147" y="152707"/>
                          <a:pt x="221565" y="149856"/>
                        </a:cubicBezTo>
                        <a:close/>
                        <a:moveTo>
                          <a:pt x="213360" y="139930"/>
                        </a:moveTo>
                        <a:lnTo>
                          <a:pt x="226920" y="83486"/>
                        </a:lnTo>
                        <a:lnTo>
                          <a:pt x="219968" y="80422"/>
                        </a:lnTo>
                        <a:lnTo>
                          <a:pt x="216470" y="78998"/>
                        </a:lnTo>
                        <a:lnTo>
                          <a:pt x="199066" y="99323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8"/>
                        </a:lnTo>
                        <a:lnTo>
                          <a:pt x="158302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3"/>
                          <a:pt x="213360" y="139931"/>
                        </a:cubicBezTo>
                        <a:close/>
                        <a:moveTo>
                          <a:pt x="220615" y="45165"/>
                        </a:moveTo>
                        <a:cubicBezTo>
                          <a:pt x="220580" y="44836"/>
                          <a:pt x="220566" y="44504"/>
                          <a:pt x="220573" y="44173"/>
                        </a:cubicBezTo>
                        <a:lnTo>
                          <a:pt x="219968" y="42403"/>
                        </a:lnTo>
                        <a:cubicBezTo>
                          <a:pt x="219932" y="42248"/>
                          <a:pt x="219918" y="42088"/>
                          <a:pt x="219925" y="41928"/>
                        </a:cubicBezTo>
                        <a:lnTo>
                          <a:pt x="219796" y="41626"/>
                        </a:lnTo>
                        <a:lnTo>
                          <a:pt x="219796" y="36491"/>
                        </a:lnTo>
                        <a:cubicBezTo>
                          <a:pt x="221510" y="21762"/>
                          <a:pt x="210951" y="8433"/>
                          <a:pt x="196212" y="6720"/>
                        </a:cubicBezTo>
                        <a:cubicBezTo>
                          <a:pt x="181472" y="5007"/>
                          <a:pt x="168134" y="15559"/>
                          <a:pt x="166420" y="30288"/>
                        </a:cubicBezTo>
                        <a:cubicBezTo>
                          <a:pt x="166180" y="32349"/>
                          <a:pt x="166180" y="34430"/>
                          <a:pt x="166420" y="36491"/>
                        </a:cubicBezTo>
                        <a:lnTo>
                          <a:pt x="166420" y="40030"/>
                        </a:lnTo>
                        <a:cubicBezTo>
                          <a:pt x="166397" y="40249"/>
                          <a:pt x="166354" y="40466"/>
                          <a:pt x="166291" y="40677"/>
                        </a:cubicBezTo>
                        <a:lnTo>
                          <a:pt x="166247" y="41109"/>
                        </a:lnTo>
                        <a:lnTo>
                          <a:pt x="166117" y="41411"/>
                        </a:lnTo>
                        <a:lnTo>
                          <a:pt x="164865" y="44086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6" y="46633"/>
                          <a:pt x="167413" y="47755"/>
                          <a:pt x="168276" y="48877"/>
                        </a:cubicBezTo>
                        <a:lnTo>
                          <a:pt x="168709" y="48877"/>
                        </a:lnTo>
                        <a:lnTo>
                          <a:pt x="168709" y="49437"/>
                        </a:lnTo>
                        <a:cubicBezTo>
                          <a:pt x="170842" y="52697"/>
                          <a:pt x="173497" y="55584"/>
                          <a:pt x="176568" y="57982"/>
                        </a:cubicBezTo>
                        <a:cubicBezTo>
                          <a:pt x="181142" y="59885"/>
                          <a:pt x="186089" y="60726"/>
                          <a:pt x="191035" y="60441"/>
                        </a:cubicBezTo>
                        <a:cubicBezTo>
                          <a:pt x="196779" y="60578"/>
                          <a:pt x="202504" y="59731"/>
                          <a:pt x="207963" y="57938"/>
                        </a:cubicBezTo>
                        <a:cubicBezTo>
                          <a:pt x="212807" y="54349"/>
                          <a:pt x="217073" y="50041"/>
                          <a:pt x="220615" y="45165"/>
                        </a:cubicBezTo>
                        <a:close/>
                        <a:moveTo>
                          <a:pt x="198851" y="94533"/>
                        </a:moveTo>
                        <a:lnTo>
                          <a:pt x="213231" y="77703"/>
                        </a:lnTo>
                        <a:lnTo>
                          <a:pt x="212886" y="77530"/>
                        </a:lnTo>
                        <a:lnTo>
                          <a:pt x="212842" y="77530"/>
                        </a:lnTo>
                        <a:lnTo>
                          <a:pt x="212368" y="77358"/>
                        </a:lnTo>
                        <a:cubicBezTo>
                          <a:pt x="208439" y="84154"/>
                          <a:pt x="201483" y="88649"/>
                          <a:pt x="193669" y="89441"/>
                        </a:cubicBezTo>
                        <a:close/>
                        <a:moveTo>
                          <a:pt x="211245" y="72914"/>
                        </a:moveTo>
                        <a:cubicBezTo>
                          <a:pt x="214176" y="67374"/>
                          <a:pt x="215939" y="61294"/>
                          <a:pt x="216427" y="55047"/>
                        </a:cubicBezTo>
                        <a:cubicBezTo>
                          <a:pt x="214402" y="57421"/>
                          <a:pt x="211975" y="59423"/>
                          <a:pt x="209258" y="60959"/>
                        </a:cubicBezTo>
                        <a:cubicBezTo>
                          <a:pt x="203394" y="62946"/>
                          <a:pt x="197225" y="63881"/>
                          <a:pt x="191035" y="63721"/>
                        </a:cubicBezTo>
                        <a:cubicBezTo>
                          <a:pt x="185536" y="63951"/>
                          <a:pt x="180054" y="62979"/>
                          <a:pt x="174970" y="60873"/>
                        </a:cubicBezTo>
                        <a:cubicBezTo>
                          <a:pt x="172695" y="59318"/>
                          <a:pt x="170683" y="57410"/>
                          <a:pt x="169010" y="55220"/>
                        </a:cubicBezTo>
                        <a:cubicBezTo>
                          <a:pt x="169551" y="61375"/>
                          <a:pt x="171313" y="67360"/>
                          <a:pt x="174193" y="72827"/>
                        </a:cubicBezTo>
                        <a:cubicBezTo>
                          <a:pt x="174280" y="72956"/>
                          <a:pt x="174236" y="73043"/>
                          <a:pt x="174280" y="73172"/>
                        </a:cubicBezTo>
                        <a:cubicBezTo>
                          <a:pt x="177883" y="83353"/>
                          <a:pt x="189064" y="88687"/>
                          <a:pt x="199252" y="85085"/>
                        </a:cubicBezTo>
                        <a:cubicBezTo>
                          <a:pt x="204807" y="83122"/>
                          <a:pt x="209180" y="78761"/>
                          <a:pt x="211158" y="73215"/>
                        </a:cubicBezTo>
                        <a:cubicBezTo>
                          <a:pt x="211202" y="73128"/>
                          <a:pt x="211158" y="72999"/>
                          <a:pt x="211245" y="72914"/>
                        </a:cubicBezTo>
                        <a:close/>
                        <a:moveTo>
                          <a:pt x="185119" y="95310"/>
                        </a:moveTo>
                        <a:lnTo>
                          <a:pt x="191812" y="89441"/>
                        </a:lnTo>
                        <a:cubicBezTo>
                          <a:pt x="183964" y="88651"/>
                          <a:pt x="176982" y="84117"/>
                          <a:pt x="173070" y="77272"/>
                        </a:cubicBezTo>
                        <a:lnTo>
                          <a:pt x="171688" y="77746"/>
                        </a:lnTo>
                        <a:close/>
                        <a:moveTo>
                          <a:pt x="159813" y="144677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3"/>
                        </a:lnTo>
                        <a:lnTo>
                          <a:pt x="114426" y="109723"/>
                        </a:lnTo>
                        <a:cubicBezTo>
                          <a:pt x="117455" y="109723"/>
                          <a:pt x="119911" y="112177"/>
                          <a:pt x="119911" y="115204"/>
                        </a:cubicBezTo>
                        <a:cubicBezTo>
                          <a:pt x="119911" y="118231"/>
                          <a:pt x="117455" y="120685"/>
                          <a:pt x="114426" y="120685"/>
                        </a:cubicBezTo>
                        <a:lnTo>
                          <a:pt x="96979" y="120771"/>
                        </a:lnTo>
                        <a:cubicBezTo>
                          <a:pt x="94924" y="122019"/>
                          <a:pt x="92698" y="122964"/>
                          <a:pt x="90372" y="123575"/>
                        </a:cubicBezTo>
                        <a:lnTo>
                          <a:pt x="90372" y="144074"/>
                        </a:lnTo>
                        <a:cubicBezTo>
                          <a:pt x="95900" y="142650"/>
                          <a:pt x="112699" y="137040"/>
                          <a:pt x="128504" y="130696"/>
                        </a:cubicBezTo>
                        <a:cubicBezTo>
                          <a:pt x="130525" y="129695"/>
                          <a:pt x="132891" y="129664"/>
                          <a:pt x="134938" y="130609"/>
                        </a:cubicBezTo>
                        <a:cubicBezTo>
                          <a:pt x="136469" y="131407"/>
                          <a:pt x="137584" y="132821"/>
                          <a:pt x="138005" y="134494"/>
                        </a:cubicBezTo>
                        <a:lnTo>
                          <a:pt x="142108" y="182913"/>
                        </a:lnTo>
                        <a:lnTo>
                          <a:pt x="154415" y="182913"/>
                        </a:lnTo>
                        <a:lnTo>
                          <a:pt x="154415" y="159177"/>
                        </a:lnTo>
                        <a:cubicBezTo>
                          <a:pt x="154328" y="153838"/>
                          <a:pt x="156256" y="148662"/>
                          <a:pt x="159813" y="144677"/>
                        </a:cubicBezTo>
                        <a:close/>
                        <a:moveTo>
                          <a:pt x="138825" y="182913"/>
                        </a:moveTo>
                        <a:lnTo>
                          <a:pt x="134766" y="135054"/>
                        </a:lnTo>
                        <a:cubicBezTo>
                          <a:pt x="134503" y="134390"/>
                          <a:pt x="134013" y="133840"/>
                          <a:pt x="133383" y="133501"/>
                        </a:cubicBezTo>
                        <a:cubicBezTo>
                          <a:pt x="132176" y="133081"/>
                          <a:pt x="130850" y="133174"/>
                          <a:pt x="129714" y="133760"/>
                        </a:cubicBezTo>
                        <a:cubicBezTo>
                          <a:pt x="116886" y="138974"/>
                          <a:pt x="103798" y="143525"/>
                          <a:pt x="90503" y="147396"/>
                        </a:cubicBezTo>
                        <a:lnTo>
                          <a:pt x="90372" y="146792"/>
                        </a:lnTo>
                        <a:lnTo>
                          <a:pt x="90372" y="171390"/>
                        </a:lnTo>
                        <a:cubicBezTo>
                          <a:pt x="91106" y="171606"/>
                          <a:pt x="91840" y="171822"/>
                          <a:pt x="92575" y="172081"/>
                        </a:cubicBezTo>
                        <a:cubicBezTo>
                          <a:pt x="98233" y="174081"/>
                          <a:pt x="103075" y="177887"/>
                          <a:pt x="106350" y="182913"/>
                        </a:cubicBezTo>
                        <a:close/>
                        <a:moveTo>
                          <a:pt x="116628" y="115203"/>
                        </a:moveTo>
                        <a:cubicBezTo>
                          <a:pt x="116623" y="113990"/>
                          <a:pt x="115640" y="113008"/>
                          <a:pt x="114426" y="113003"/>
                        </a:cubicBezTo>
                        <a:lnTo>
                          <a:pt x="100176" y="113003"/>
                        </a:lnTo>
                        <a:lnTo>
                          <a:pt x="100564" y="111061"/>
                        </a:lnTo>
                        <a:cubicBezTo>
                          <a:pt x="100677" y="110536"/>
                          <a:pt x="100735" y="110001"/>
                          <a:pt x="100737" y="109465"/>
                        </a:cubicBezTo>
                        <a:cubicBezTo>
                          <a:pt x="100736" y="109101"/>
                          <a:pt x="100693" y="108739"/>
                          <a:pt x="100607" y="108385"/>
                        </a:cubicBezTo>
                        <a:cubicBezTo>
                          <a:pt x="99657" y="102430"/>
                          <a:pt x="91798" y="97942"/>
                          <a:pt x="82298" y="97942"/>
                        </a:cubicBezTo>
                        <a:lnTo>
                          <a:pt x="81909" y="97986"/>
                        </a:lnTo>
                        <a:cubicBezTo>
                          <a:pt x="81114" y="97998"/>
                          <a:pt x="80321" y="98056"/>
                          <a:pt x="79533" y="98158"/>
                        </a:cubicBezTo>
                        <a:cubicBezTo>
                          <a:pt x="79114" y="98145"/>
                          <a:pt x="78695" y="98174"/>
                          <a:pt x="78281" y="98244"/>
                        </a:cubicBezTo>
                        <a:cubicBezTo>
                          <a:pt x="75112" y="98625"/>
                          <a:pt x="72054" y="99653"/>
                          <a:pt x="69299" y="101266"/>
                        </a:cubicBezTo>
                        <a:cubicBezTo>
                          <a:pt x="69170" y="101351"/>
                          <a:pt x="69039" y="101395"/>
                          <a:pt x="68910" y="101480"/>
                        </a:cubicBezTo>
                        <a:cubicBezTo>
                          <a:pt x="66251" y="102938"/>
                          <a:pt x="64325" y="105443"/>
                          <a:pt x="63599" y="108385"/>
                        </a:cubicBezTo>
                        <a:cubicBezTo>
                          <a:pt x="63484" y="108910"/>
                          <a:pt x="63426" y="109445"/>
                          <a:pt x="63426" y="109982"/>
                        </a:cubicBezTo>
                        <a:cubicBezTo>
                          <a:pt x="63433" y="110358"/>
                          <a:pt x="63462" y="110732"/>
                          <a:pt x="63512" y="111104"/>
                        </a:cubicBezTo>
                        <a:lnTo>
                          <a:pt x="63857" y="113003"/>
                        </a:lnTo>
                        <a:lnTo>
                          <a:pt x="52629" y="113003"/>
                        </a:lnTo>
                        <a:cubicBezTo>
                          <a:pt x="51413" y="113003"/>
                          <a:pt x="50427" y="113988"/>
                          <a:pt x="50427" y="115204"/>
                        </a:cubicBezTo>
                        <a:cubicBezTo>
                          <a:pt x="50427" y="116419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6" y="117663"/>
                        </a:lnTo>
                        <a:cubicBezTo>
                          <a:pt x="68392" y="117837"/>
                          <a:pt x="68607" y="117923"/>
                          <a:pt x="68781" y="118052"/>
                        </a:cubicBezTo>
                        <a:cubicBezTo>
                          <a:pt x="69674" y="118618"/>
                          <a:pt x="70613" y="119109"/>
                          <a:pt x="71588" y="119520"/>
                        </a:cubicBezTo>
                        <a:cubicBezTo>
                          <a:pt x="71691" y="119554"/>
                          <a:pt x="71793" y="119598"/>
                          <a:pt x="71889" y="119649"/>
                        </a:cubicBezTo>
                        <a:cubicBezTo>
                          <a:pt x="73026" y="120098"/>
                          <a:pt x="74196" y="120458"/>
                          <a:pt x="75388" y="120727"/>
                        </a:cubicBezTo>
                        <a:cubicBezTo>
                          <a:pt x="75690" y="120814"/>
                          <a:pt x="75949" y="120857"/>
                          <a:pt x="76251" y="120943"/>
                        </a:cubicBezTo>
                        <a:cubicBezTo>
                          <a:pt x="76510" y="120987"/>
                          <a:pt x="76770" y="121030"/>
                          <a:pt x="77072" y="121073"/>
                        </a:cubicBezTo>
                        <a:cubicBezTo>
                          <a:pt x="77547" y="121159"/>
                          <a:pt x="78022" y="121246"/>
                          <a:pt x="78540" y="121288"/>
                        </a:cubicBezTo>
                        <a:lnTo>
                          <a:pt x="79965" y="121461"/>
                        </a:lnTo>
                        <a:lnTo>
                          <a:pt x="79965" y="174022"/>
                        </a:lnTo>
                        <a:lnTo>
                          <a:pt x="78670" y="174325"/>
                        </a:lnTo>
                        <a:cubicBezTo>
                          <a:pt x="77656" y="174517"/>
                          <a:pt x="76659" y="174791"/>
                          <a:pt x="75690" y="175144"/>
                        </a:cubicBezTo>
                        <a:cubicBezTo>
                          <a:pt x="75642" y="175139"/>
                          <a:pt x="75595" y="175154"/>
                          <a:pt x="75560" y="175188"/>
                        </a:cubicBezTo>
                        <a:lnTo>
                          <a:pt x="75431" y="175231"/>
                        </a:lnTo>
                        <a:cubicBezTo>
                          <a:pt x="74219" y="175657"/>
                          <a:pt x="73048" y="176191"/>
                          <a:pt x="71933" y="176828"/>
                        </a:cubicBezTo>
                        <a:cubicBezTo>
                          <a:pt x="71457" y="177086"/>
                          <a:pt x="70983" y="177475"/>
                          <a:pt x="70507" y="177777"/>
                        </a:cubicBezTo>
                        <a:cubicBezTo>
                          <a:pt x="69860" y="178208"/>
                          <a:pt x="69212" y="178597"/>
                          <a:pt x="68651" y="179028"/>
                        </a:cubicBezTo>
                        <a:cubicBezTo>
                          <a:pt x="68133" y="179417"/>
                          <a:pt x="67744" y="179891"/>
                          <a:pt x="67268" y="180323"/>
                        </a:cubicBezTo>
                        <a:cubicBezTo>
                          <a:pt x="66719" y="180793"/>
                          <a:pt x="66200" y="181297"/>
                          <a:pt x="65715" y="181833"/>
                        </a:cubicBezTo>
                        <a:cubicBezTo>
                          <a:pt x="65412" y="182178"/>
                          <a:pt x="65153" y="182566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0"/>
                          <a:pt x="95704" y="176679"/>
                          <a:pt x="91453" y="175187"/>
                        </a:cubicBezTo>
                        <a:cubicBezTo>
                          <a:pt x="90456" y="174815"/>
                          <a:pt x="89431" y="174526"/>
                          <a:pt x="88386" y="174325"/>
                        </a:cubicBezTo>
                        <a:lnTo>
                          <a:pt x="87090" y="174022"/>
                        </a:lnTo>
                        <a:lnTo>
                          <a:pt x="87090" y="121030"/>
                        </a:lnTo>
                        <a:lnTo>
                          <a:pt x="88343" y="120727"/>
                        </a:lnTo>
                        <a:cubicBezTo>
                          <a:pt x="90762" y="120192"/>
                          <a:pt x="93080" y="119275"/>
                          <a:pt x="95209" y="118009"/>
                        </a:cubicBezTo>
                        <a:lnTo>
                          <a:pt x="96072" y="117405"/>
                        </a:lnTo>
                        <a:lnTo>
                          <a:pt x="114426" y="117405"/>
                        </a:lnTo>
                        <a:cubicBezTo>
                          <a:pt x="115640" y="117400"/>
                          <a:pt x="116623" y="116417"/>
                          <a:pt x="116628" y="11520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08" name="Google Shape;3508;g2db9380fdaa_0_0"/>
                  <p:cNvSpPr/>
                  <p:nvPr/>
                </p:nvSpPr>
                <p:spPr>
                  <a:xfrm>
                    <a:off x="5030321" y="2947048"/>
                    <a:ext cx="34028" cy="20283"/>
                  </a:xfrm>
                  <a:custGeom>
                    <a:rect b="b" l="l" r="r" t="t"/>
                    <a:pathLst>
                      <a:path extrusionOk="0" h="20283" w="34028">
                        <a:moveTo>
                          <a:pt x="34362" y="9906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4"/>
                        </a:cubicBezTo>
                        <a:lnTo>
                          <a:pt x="17089" y="20264"/>
                        </a:lnTo>
                        <a:cubicBezTo>
                          <a:pt x="7934" y="20264"/>
                          <a:pt x="421" y="15819"/>
                          <a:pt x="334" y="10338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6"/>
                          <a:pt x="12954" y="-24"/>
                          <a:pt x="17218" y="24"/>
                        </a:cubicBezTo>
                        <a:lnTo>
                          <a:pt x="17565" y="-19"/>
                        </a:lnTo>
                        <a:cubicBezTo>
                          <a:pt x="26762" y="-19"/>
                          <a:pt x="34277" y="4426"/>
                          <a:pt x="34362" y="9906"/>
                        </a:cubicBezTo>
                        <a:close/>
                        <a:moveTo>
                          <a:pt x="27843" y="14223"/>
                        </a:moveTo>
                        <a:cubicBezTo>
                          <a:pt x="28835" y="13618"/>
                          <a:pt x="31081" y="11978"/>
                          <a:pt x="31081" y="9950"/>
                        </a:cubicBezTo>
                        <a:cubicBezTo>
                          <a:pt x="31038" y="6800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5"/>
                          <a:pt x="9983" y="4185"/>
                          <a:pt x="6811" y="6023"/>
                        </a:cubicBezTo>
                        <a:cubicBezTo>
                          <a:pt x="5861" y="6628"/>
                          <a:pt x="3573" y="8310"/>
                          <a:pt x="3616" y="10295"/>
                        </a:cubicBezTo>
                        <a:cubicBezTo>
                          <a:pt x="3659" y="13446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6"/>
                          <a:pt x="24685" y="16062"/>
                          <a:pt x="27843" y="1422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509" name="Google Shape;3509;g2db9380fdaa_0_0"/>
                <p:cNvGrpSpPr/>
                <p:nvPr/>
              </p:nvGrpSpPr>
              <p:grpSpPr>
                <a:xfrm>
                  <a:off x="3627127" y="1121924"/>
                  <a:ext cx="320728" cy="239680"/>
                  <a:chOff x="5409202" y="2853849"/>
                  <a:chExt cx="320728" cy="239680"/>
                </a:xfrm>
              </p:grpSpPr>
              <p:sp>
                <p:nvSpPr>
                  <p:cNvPr id="3510" name="Google Shape;3510;g2db9380fdaa_0_0"/>
                  <p:cNvSpPr/>
                  <p:nvPr/>
                </p:nvSpPr>
                <p:spPr>
                  <a:xfrm>
                    <a:off x="5409202" y="3052533"/>
                    <a:ext cx="320728" cy="40996"/>
                  </a:xfrm>
                  <a:custGeom>
                    <a:rect b="b" l="l" r="r" t="t"/>
                    <a:pathLst>
                      <a:path extrusionOk="0" h="40996" w="320728">
                        <a:moveTo>
                          <a:pt x="0" y="0"/>
                        </a:moveTo>
                        <a:lnTo>
                          <a:pt x="320728" y="0"/>
                        </a:lnTo>
                        <a:lnTo>
                          <a:pt x="320728" y="40997"/>
                        </a:lnTo>
                        <a:lnTo>
                          <a:pt x="0" y="40997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11" name="Google Shape;3511;g2db9380fdaa_0_0"/>
                  <p:cNvSpPr/>
                  <p:nvPr/>
                </p:nvSpPr>
                <p:spPr>
                  <a:xfrm>
                    <a:off x="5524935" y="2930581"/>
                    <a:ext cx="87275" cy="99641"/>
                  </a:xfrm>
                  <a:custGeom>
                    <a:rect b="b" l="l" r="r" t="t"/>
                    <a:pathLst>
                      <a:path extrusionOk="0" h="99641" w="87275">
                        <a:moveTo>
                          <a:pt x="87609" y="3735"/>
                        </a:moveTo>
                        <a:lnTo>
                          <a:pt x="72623" y="66006"/>
                        </a:lnTo>
                        <a:lnTo>
                          <a:pt x="72970" y="66567"/>
                        </a:lnTo>
                        <a:cubicBezTo>
                          <a:pt x="74550" y="69418"/>
                          <a:pt x="75368" y="72629"/>
                          <a:pt x="75344" y="75888"/>
                        </a:cubicBezTo>
                        <a:lnTo>
                          <a:pt x="75344" y="99623"/>
                        </a:lnTo>
                        <a:lnTo>
                          <a:pt x="9100" y="99623"/>
                        </a:lnTo>
                        <a:lnTo>
                          <a:pt x="9100" y="75888"/>
                        </a:lnTo>
                        <a:cubicBezTo>
                          <a:pt x="9000" y="71113"/>
                          <a:pt x="10820" y="66496"/>
                          <a:pt x="14152" y="63071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6"/>
                        </a:lnTo>
                        <a:lnTo>
                          <a:pt x="62346" y="59706"/>
                        </a:lnTo>
                        <a:cubicBezTo>
                          <a:pt x="63414" y="59719"/>
                          <a:pt x="64474" y="59878"/>
                          <a:pt x="65499" y="60181"/>
                        </a:cubicBezTo>
                        <a:lnTo>
                          <a:pt x="67139" y="60698"/>
                        </a:lnTo>
                        <a:lnTo>
                          <a:pt x="81433" y="1232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12" name="Google Shape;3512;g2db9380fdaa_0_0"/>
                  <p:cNvSpPr/>
                  <p:nvPr/>
                </p:nvSpPr>
                <p:spPr>
                  <a:xfrm>
                    <a:off x="5540869" y="2853849"/>
                    <a:ext cx="55751" cy="53957"/>
                  </a:xfrm>
                  <a:custGeom>
                    <a:rect b="b" l="l" r="r" t="t"/>
                    <a:pathLst>
                      <a:path extrusionOk="0" h="53957" w="55751">
                        <a:moveTo>
                          <a:pt x="56042" y="37615"/>
                        </a:moveTo>
                        <a:cubicBezTo>
                          <a:pt x="56035" y="37946"/>
                          <a:pt x="56049" y="38278"/>
                          <a:pt x="56085" y="38608"/>
                        </a:cubicBezTo>
                        <a:cubicBezTo>
                          <a:pt x="52542" y="43484"/>
                          <a:pt x="48276" y="47792"/>
                          <a:pt x="43432" y="51381"/>
                        </a:cubicBezTo>
                        <a:cubicBezTo>
                          <a:pt x="37973" y="53174"/>
                          <a:pt x="32248" y="54021"/>
                          <a:pt x="26504" y="53884"/>
                        </a:cubicBezTo>
                        <a:cubicBezTo>
                          <a:pt x="21557" y="54168"/>
                          <a:pt x="16611" y="53327"/>
                          <a:pt x="12037" y="51425"/>
                        </a:cubicBezTo>
                        <a:cubicBezTo>
                          <a:pt x="8966" y="49027"/>
                          <a:pt x="6310" y="46140"/>
                          <a:pt x="4177" y="42880"/>
                        </a:cubicBezTo>
                        <a:lnTo>
                          <a:pt x="4177" y="42319"/>
                        </a:lnTo>
                        <a:lnTo>
                          <a:pt x="3745" y="42319"/>
                        </a:lnTo>
                        <a:cubicBezTo>
                          <a:pt x="2882" y="41196"/>
                          <a:pt x="2104" y="40075"/>
                          <a:pt x="1456" y="39125"/>
                        </a:cubicBezTo>
                        <a:lnTo>
                          <a:pt x="1414" y="39083"/>
                        </a:lnTo>
                        <a:cubicBezTo>
                          <a:pt x="1025" y="38522"/>
                          <a:pt x="679" y="37960"/>
                          <a:pt x="334" y="37529"/>
                        </a:cubicBezTo>
                        <a:lnTo>
                          <a:pt x="1587" y="34854"/>
                        </a:lnTo>
                        <a:lnTo>
                          <a:pt x="1716" y="34551"/>
                        </a:lnTo>
                        <a:lnTo>
                          <a:pt x="1759" y="34120"/>
                        </a:lnTo>
                        <a:cubicBezTo>
                          <a:pt x="1823" y="33909"/>
                          <a:pt x="1866" y="33692"/>
                          <a:pt x="1889" y="33472"/>
                        </a:cubicBezTo>
                        <a:lnTo>
                          <a:pt x="1889" y="29934"/>
                        </a:lnTo>
                        <a:cubicBezTo>
                          <a:pt x="174" y="15205"/>
                          <a:pt x="10733" y="1876"/>
                          <a:pt x="25473" y="163"/>
                        </a:cubicBezTo>
                        <a:cubicBezTo>
                          <a:pt x="40212" y="-1550"/>
                          <a:pt x="53550" y="9002"/>
                          <a:pt x="55264" y="23731"/>
                        </a:cubicBezTo>
                        <a:cubicBezTo>
                          <a:pt x="55504" y="25792"/>
                          <a:pt x="55504" y="27873"/>
                          <a:pt x="55264" y="29934"/>
                        </a:cubicBezTo>
                        <a:lnTo>
                          <a:pt x="55264" y="35069"/>
                        </a:lnTo>
                        <a:lnTo>
                          <a:pt x="55393" y="35371"/>
                        </a:lnTo>
                        <a:cubicBezTo>
                          <a:pt x="55386" y="35531"/>
                          <a:pt x="55401" y="35691"/>
                          <a:pt x="55437" y="35846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513" name="Google Shape;3513;g2db9380fdaa_0_0"/>
                <p:cNvGrpSpPr/>
                <p:nvPr/>
              </p:nvGrpSpPr>
              <p:grpSpPr>
                <a:xfrm>
                  <a:off x="3594313" y="1115522"/>
                  <a:ext cx="381012" cy="256076"/>
                  <a:chOff x="5376388" y="2847447"/>
                  <a:chExt cx="381012" cy="256076"/>
                </a:xfrm>
              </p:grpSpPr>
              <p:sp>
                <p:nvSpPr>
                  <p:cNvPr id="3514" name="Google Shape;3514;g2db9380fdaa_0_0"/>
                  <p:cNvSpPr/>
                  <p:nvPr/>
                </p:nvSpPr>
                <p:spPr>
                  <a:xfrm>
                    <a:off x="5376388" y="2847447"/>
                    <a:ext cx="381012" cy="256076"/>
                  </a:xfrm>
                  <a:custGeom>
                    <a:rect b="b" l="l" r="r" t="t"/>
                    <a:pathLst>
                      <a:path extrusionOk="0" h="256076" w="381012">
                        <a:moveTo>
                          <a:pt x="381347" y="182913"/>
                        </a:moveTo>
                        <a:lnTo>
                          <a:pt x="381347" y="201943"/>
                        </a:lnTo>
                        <a:cubicBezTo>
                          <a:pt x="381347" y="203754"/>
                          <a:pt x="379879" y="205222"/>
                          <a:pt x="378068" y="205222"/>
                        </a:cubicBezTo>
                        <a:cubicBezTo>
                          <a:pt x="378067" y="205222"/>
                          <a:pt x="378065" y="205222"/>
                          <a:pt x="378064" y="205222"/>
                        </a:cubicBezTo>
                        <a:lnTo>
                          <a:pt x="363814" y="205222"/>
                        </a:lnTo>
                        <a:lnTo>
                          <a:pt x="363814" y="247816"/>
                        </a:lnTo>
                        <a:cubicBezTo>
                          <a:pt x="364088" y="248335"/>
                          <a:pt x="364236" y="248912"/>
                          <a:pt x="364246" y="249499"/>
                        </a:cubicBezTo>
                        <a:lnTo>
                          <a:pt x="364246" y="252778"/>
                        </a:lnTo>
                        <a:cubicBezTo>
                          <a:pt x="364247" y="254589"/>
                          <a:pt x="362778" y="256057"/>
                          <a:pt x="360966" y="256058"/>
                        </a:cubicBezTo>
                        <a:cubicBezTo>
                          <a:pt x="360965" y="256058"/>
                          <a:pt x="360965" y="256058"/>
                          <a:pt x="360964" y="256058"/>
                        </a:cubicBezTo>
                        <a:lnTo>
                          <a:pt x="28273" y="256058"/>
                        </a:lnTo>
                        <a:cubicBezTo>
                          <a:pt x="26014" y="255181"/>
                          <a:pt x="24228" y="253396"/>
                          <a:pt x="23351" y="251138"/>
                        </a:cubicBezTo>
                        <a:lnTo>
                          <a:pt x="23351" y="205222"/>
                        </a:lnTo>
                        <a:lnTo>
                          <a:pt x="3615" y="205222"/>
                        </a:lnTo>
                        <a:cubicBezTo>
                          <a:pt x="1804" y="205223"/>
                          <a:pt x="334" y="203756"/>
                          <a:pt x="334" y="201946"/>
                        </a:cubicBezTo>
                        <a:cubicBezTo>
                          <a:pt x="334" y="201945"/>
                          <a:pt x="334" y="201944"/>
                          <a:pt x="334" y="201943"/>
                        </a:cubicBezTo>
                        <a:lnTo>
                          <a:pt x="334" y="182913"/>
                        </a:lnTo>
                        <a:cubicBezTo>
                          <a:pt x="332" y="181102"/>
                          <a:pt x="1800" y="179634"/>
                          <a:pt x="3612" y="179633"/>
                        </a:cubicBezTo>
                        <a:cubicBezTo>
                          <a:pt x="3613" y="179633"/>
                          <a:pt x="3614" y="179633"/>
                          <a:pt x="3615" y="179633"/>
                        </a:cubicBezTo>
                        <a:lnTo>
                          <a:pt x="59020" y="179633"/>
                        </a:lnTo>
                        <a:cubicBezTo>
                          <a:pt x="62659" y="174743"/>
                          <a:pt x="67662" y="171035"/>
                          <a:pt x="73401" y="168974"/>
                        </a:cubicBezTo>
                        <a:lnTo>
                          <a:pt x="73401" y="127028"/>
                        </a:lnTo>
                        <a:cubicBezTo>
                          <a:pt x="70728" y="126392"/>
                          <a:pt x="68166" y="125360"/>
                          <a:pt x="65800" y="123964"/>
                        </a:cubicBezTo>
                        <a:lnTo>
                          <a:pt x="52629" y="123964"/>
                        </a:lnTo>
                        <a:cubicBezTo>
                          <a:pt x="47788" y="123964"/>
                          <a:pt x="43863" y="120042"/>
                          <a:pt x="43863" y="115203"/>
                        </a:cubicBezTo>
                        <a:cubicBezTo>
                          <a:pt x="43863" y="110365"/>
                          <a:pt x="47788" y="106443"/>
                          <a:pt x="52629" y="106443"/>
                        </a:cubicBezTo>
                        <a:lnTo>
                          <a:pt x="57293" y="106443"/>
                        </a:lnTo>
                        <a:cubicBezTo>
                          <a:pt x="58490" y="101994"/>
                          <a:pt x="61412" y="98205"/>
                          <a:pt x="65412" y="95914"/>
                        </a:cubicBezTo>
                        <a:cubicBezTo>
                          <a:pt x="70368" y="92942"/>
                          <a:pt x="76041" y="91376"/>
                          <a:pt x="81822" y="91383"/>
                        </a:cubicBezTo>
                        <a:lnTo>
                          <a:pt x="82296" y="91383"/>
                        </a:lnTo>
                        <a:cubicBezTo>
                          <a:pt x="91924" y="90621"/>
                          <a:pt x="101143" y="95412"/>
                          <a:pt x="106047" y="103725"/>
                        </a:cubicBezTo>
                        <a:lnTo>
                          <a:pt x="136924" y="82623"/>
                        </a:lnTo>
                        <a:cubicBezTo>
                          <a:pt x="137188" y="82462"/>
                          <a:pt x="137463" y="82318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2" y="65900"/>
                          <a:pt x="162339" y="58842"/>
                          <a:pt x="162144" y="51681"/>
                        </a:cubicBezTo>
                        <a:cubicBezTo>
                          <a:pt x="160589" y="49437"/>
                          <a:pt x="159380" y="47668"/>
                          <a:pt x="159078" y="47194"/>
                        </a:cubicBezTo>
                        <a:lnTo>
                          <a:pt x="158818" y="46805"/>
                        </a:lnTo>
                        <a:cubicBezTo>
                          <a:pt x="158500" y="46332"/>
                          <a:pt x="158321" y="45778"/>
                          <a:pt x="158301" y="45208"/>
                        </a:cubicBezTo>
                        <a:lnTo>
                          <a:pt x="158215" y="43827"/>
                        </a:lnTo>
                        <a:cubicBezTo>
                          <a:pt x="158173" y="43282"/>
                          <a:pt x="158262" y="42735"/>
                          <a:pt x="158473" y="42231"/>
                        </a:cubicBezTo>
                        <a:lnTo>
                          <a:pt x="159855" y="39339"/>
                        </a:lnTo>
                        <a:lnTo>
                          <a:pt x="159855" y="36491"/>
                        </a:lnTo>
                        <a:cubicBezTo>
                          <a:pt x="158135" y="18127"/>
                          <a:pt x="171638" y="1848"/>
                          <a:pt x="190014" y="129"/>
                        </a:cubicBezTo>
                        <a:cubicBezTo>
                          <a:pt x="208391" y="-1590"/>
                          <a:pt x="224682" y="11903"/>
                          <a:pt x="226402" y="30266"/>
                        </a:cubicBezTo>
                        <a:cubicBezTo>
                          <a:pt x="226596" y="32337"/>
                          <a:pt x="226596" y="34421"/>
                          <a:pt x="226402" y="36491"/>
                        </a:cubicBezTo>
                        <a:lnTo>
                          <a:pt x="226402" y="40850"/>
                        </a:lnTo>
                        <a:lnTo>
                          <a:pt x="226964" y="42663"/>
                        </a:lnTo>
                        <a:cubicBezTo>
                          <a:pt x="227084" y="42994"/>
                          <a:pt x="227142" y="43345"/>
                          <a:pt x="227136" y="43698"/>
                        </a:cubicBezTo>
                        <a:cubicBezTo>
                          <a:pt x="227122" y="44058"/>
                          <a:pt x="227136" y="44419"/>
                          <a:pt x="227179" y="44776"/>
                        </a:cubicBezTo>
                        <a:lnTo>
                          <a:pt x="227309" y="45511"/>
                        </a:lnTo>
                        <a:cubicBezTo>
                          <a:pt x="227468" y="46413"/>
                          <a:pt x="227232" y="47340"/>
                          <a:pt x="226661" y="48056"/>
                        </a:cubicBezTo>
                        <a:lnTo>
                          <a:pt x="226229" y="48661"/>
                        </a:lnTo>
                        <a:cubicBezTo>
                          <a:pt x="225927" y="49049"/>
                          <a:pt x="224804" y="50473"/>
                          <a:pt x="223293" y="52285"/>
                        </a:cubicBezTo>
                        <a:cubicBezTo>
                          <a:pt x="223047" y="59319"/>
                          <a:pt x="221479" y="66243"/>
                          <a:pt x="218672" y="72698"/>
                        </a:cubicBezTo>
                        <a:lnTo>
                          <a:pt x="222602" y="74424"/>
                        </a:lnTo>
                        <a:lnTo>
                          <a:pt x="244410" y="83270"/>
                        </a:lnTo>
                        <a:lnTo>
                          <a:pt x="254386" y="87111"/>
                        </a:lnTo>
                        <a:cubicBezTo>
                          <a:pt x="255044" y="87381"/>
                          <a:pt x="255601" y="87848"/>
                          <a:pt x="255983" y="88449"/>
                        </a:cubicBezTo>
                        <a:lnTo>
                          <a:pt x="256976" y="90088"/>
                        </a:lnTo>
                        <a:lnTo>
                          <a:pt x="301154" y="133933"/>
                        </a:lnTo>
                        <a:cubicBezTo>
                          <a:pt x="305235" y="132241"/>
                          <a:pt x="309603" y="131347"/>
                          <a:pt x="314022" y="131300"/>
                        </a:cubicBezTo>
                        <a:lnTo>
                          <a:pt x="314498" y="131300"/>
                        </a:lnTo>
                        <a:cubicBezTo>
                          <a:pt x="328058" y="131300"/>
                          <a:pt x="338810" y="138852"/>
                          <a:pt x="339458" y="148562"/>
                        </a:cubicBezTo>
                        <a:lnTo>
                          <a:pt x="345158" y="148562"/>
                        </a:lnTo>
                        <a:cubicBezTo>
                          <a:pt x="350000" y="148562"/>
                          <a:pt x="353925" y="152484"/>
                          <a:pt x="353925" y="157322"/>
                        </a:cubicBezTo>
                        <a:cubicBezTo>
                          <a:pt x="353925" y="162160"/>
                          <a:pt x="350000" y="166082"/>
                          <a:pt x="345158" y="166082"/>
                        </a:cubicBezTo>
                        <a:lnTo>
                          <a:pt x="325251" y="166082"/>
                        </a:lnTo>
                        <a:cubicBezTo>
                          <a:pt x="324991" y="166169"/>
                          <a:pt x="324688" y="166298"/>
                          <a:pt x="324387" y="166384"/>
                        </a:cubicBezTo>
                        <a:lnTo>
                          <a:pt x="324387" y="170441"/>
                        </a:lnTo>
                        <a:cubicBezTo>
                          <a:pt x="329547" y="172269"/>
                          <a:pt x="334124" y="175443"/>
                          <a:pt x="337644" y="179633"/>
                        </a:cubicBezTo>
                        <a:lnTo>
                          <a:pt x="378064" y="179633"/>
                        </a:lnTo>
                        <a:cubicBezTo>
                          <a:pt x="379876" y="179632"/>
                          <a:pt x="381345" y="181098"/>
                          <a:pt x="381347" y="182909"/>
                        </a:cubicBezTo>
                        <a:cubicBezTo>
                          <a:pt x="381347" y="182910"/>
                          <a:pt x="381347" y="182911"/>
                          <a:pt x="381347" y="182912"/>
                        </a:cubicBezTo>
                        <a:close/>
                        <a:moveTo>
                          <a:pt x="374740" y="198663"/>
                        </a:moveTo>
                        <a:lnTo>
                          <a:pt x="374740" y="193830"/>
                        </a:lnTo>
                        <a:lnTo>
                          <a:pt x="6897" y="193830"/>
                        </a:lnTo>
                        <a:lnTo>
                          <a:pt x="6897" y="198663"/>
                        </a:lnTo>
                        <a:lnTo>
                          <a:pt x="374740" y="198663"/>
                        </a:lnTo>
                        <a:close/>
                        <a:moveTo>
                          <a:pt x="374740" y="190550"/>
                        </a:moveTo>
                        <a:lnTo>
                          <a:pt x="374740" y="186192"/>
                        </a:lnTo>
                        <a:lnTo>
                          <a:pt x="6897" y="186192"/>
                        </a:lnTo>
                        <a:lnTo>
                          <a:pt x="6897" y="190550"/>
                        </a:lnTo>
                        <a:close/>
                        <a:moveTo>
                          <a:pt x="353925" y="246219"/>
                        </a:moveTo>
                        <a:lnTo>
                          <a:pt x="353925" y="205222"/>
                        </a:lnTo>
                        <a:lnTo>
                          <a:pt x="33196" y="205222"/>
                        </a:lnTo>
                        <a:lnTo>
                          <a:pt x="33196" y="246219"/>
                        </a:lnTo>
                        <a:close/>
                        <a:moveTo>
                          <a:pt x="347360" y="157322"/>
                        </a:moveTo>
                        <a:cubicBezTo>
                          <a:pt x="347356" y="156108"/>
                          <a:pt x="346372" y="155126"/>
                          <a:pt x="345158" y="155121"/>
                        </a:cubicBezTo>
                        <a:lnTo>
                          <a:pt x="331124" y="155122"/>
                        </a:lnTo>
                        <a:lnTo>
                          <a:pt x="332160" y="152834"/>
                        </a:lnTo>
                        <a:cubicBezTo>
                          <a:pt x="332452" y="152144"/>
                          <a:pt x="332655" y="151419"/>
                          <a:pt x="332764" y="150676"/>
                        </a:cubicBezTo>
                        <a:cubicBezTo>
                          <a:pt x="332808" y="150417"/>
                          <a:pt x="332851" y="150159"/>
                          <a:pt x="332893" y="149856"/>
                        </a:cubicBezTo>
                        <a:lnTo>
                          <a:pt x="332893" y="149382"/>
                        </a:lnTo>
                        <a:cubicBezTo>
                          <a:pt x="332808" y="143038"/>
                          <a:pt x="324559" y="137859"/>
                          <a:pt x="314498" y="137859"/>
                        </a:cubicBezTo>
                        <a:lnTo>
                          <a:pt x="314065" y="137859"/>
                        </a:lnTo>
                        <a:cubicBezTo>
                          <a:pt x="312899" y="137903"/>
                          <a:pt x="311777" y="137989"/>
                          <a:pt x="310654" y="138119"/>
                        </a:cubicBezTo>
                        <a:lnTo>
                          <a:pt x="309359" y="138378"/>
                        </a:lnTo>
                        <a:cubicBezTo>
                          <a:pt x="308703" y="138465"/>
                          <a:pt x="308054" y="138595"/>
                          <a:pt x="307415" y="138766"/>
                        </a:cubicBezTo>
                        <a:cubicBezTo>
                          <a:pt x="306941" y="138895"/>
                          <a:pt x="306465" y="139025"/>
                          <a:pt x="305991" y="139197"/>
                        </a:cubicBezTo>
                        <a:cubicBezTo>
                          <a:pt x="305429" y="139370"/>
                          <a:pt x="304868" y="139542"/>
                          <a:pt x="304349" y="139758"/>
                        </a:cubicBezTo>
                        <a:cubicBezTo>
                          <a:pt x="303918" y="139930"/>
                          <a:pt x="303529" y="140146"/>
                          <a:pt x="303097" y="140319"/>
                        </a:cubicBezTo>
                        <a:cubicBezTo>
                          <a:pt x="302417" y="140630"/>
                          <a:pt x="301754" y="140976"/>
                          <a:pt x="301110" y="141355"/>
                        </a:cubicBezTo>
                        <a:lnTo>
                          <a:pt x="300031" y="142088"/>
                        </a:lnTo>
                        <a:lnTo>
                          <a:pt x="252787" y="95137"/>
                        </a:lnTo>
                        <a:lnTo>
                          <a:pt x="252528" y="95223"/>
                        </a:lnTo>
                        <a:lnTo>
                          <a:pt x="251665" y="93929"/>
                        </a:lnTo>
                        <a:lnTo>
                          <a:pt x="251621" y="93885"/>
                        </a:lnTo>
                        <a:lnTo>
                          <a:pt x="251536" y="93713"/>
                        </a:lnTo>
                        <a:lnTo>
                          <a:pt x="250974" y="92850"/>
                        </a:lnTo>
                        <a:lnTo>
                          <a:pt x="242423" y="89570"/>
                        </a:lnTo>
                        <a:lnTo>
                          <a:pt x="241992" y="89398"/>
                        </a:lnTo>
                        <a:lnTo>
                          <a:pt x="239271" y="88319"/>
                        </a:lnTo>
                        <a:lnTo>
                          <a:pt x="224717" y="148821"/>
                        </a:lnTo>
                        <a:cubicBezTo>
                          <a:pt x="226380" y="152019"/>
                          <a:pt x="227239" y="155573"/>
                          <a:pt x="227222" y="159177"/>
                        </a:cubicBezTo>
                        <a:lnTo>
                          <a:pt x="227222" y="182913"/>
                        </a:lnTo>
                        <a:lnTo>
                          <a:pt x="239745" y="182913"/>
                        </a:lnTo>
                        <a:lnTo>
                          <a:pt x="243934" y="138248"/>
                        </a:lnTo>
                        <a:lnTo>
                          <a:pt x="296965" y="178208"/>
                        </a:lnTo>
                        <a:cubicBezTo>
                          <a:pt x="299431" y="176177"/>
                          <a:pt x="302239" y="174599"/>
                          <a:pt x="305257" y="173548"/>
                        </a:cubicBezTo>
                        <a:cubicBezTo>
                          <a:pt x="305947" y="173289"/>
                          <a:pt x="306681" y="173073"/>
                          <a:pt x="307415" y="172857"/>
                        </a:cubicBezTo>
                        <a:lnTo>
                          <a:pt x="307415" y="164011"/>
                        </a:lnTo>
                        <a:cubicBezTo>
                          <a:pt x="306033" y="163711"/>
                          <a:pt x="304676" y="163307"/>
                          <a:pt x="303355" y="162802"/>
                        </a:cubicBezTo>
                        <a:lnTo>
                          <a:pt x="283361" y="162802"/>
                        </a:lnTo>
                        <a:cubicBezTo>
                          <a:pt x="280332" y="162802"/>
                          <a:pt x="277877" y="160349"/>
                          <a:pt x="277877" y="157322"/>
                        </a:cubicBezTo>
                        <a:cubicBezTo>
                          <a:pt x="277877" y="154295"/>
                          <a:pt x="280332" y="151842"/>
                          <a:pt x="283361" y="151842"/>
                        </a:cubicBezTo>
                        <a:lnTo>
                          <a:pt x="297699" y="152100"/>
                        </a:lnTo>
                        <a:cubicBezTo>
                          <a:pt x="297427" y="151382"/>
                          <a:pt x="297281" y="150623"/>
                          <a:pt x="297267" y="149856"/>
                        </a:cubicBezTo>
                        <a:lnTo>
                          <a:pt x="297267" y="149770"/>
                        </a:lnTo>
                        <a:cubicBezTo>
                          <a:pt x="297570" y="146801"/>
                          <a:pt x="299336" y="144178"/>
                          <a:pt x="301974" y="142779"/>
                        </a:cubicBezTo>
                        <a:cubicBezTo>
                          <a:pt x="305648" y="140610"/>
                          <a:pt x="309842" y="139477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09" y="143944"/>
                          <a:pt x="331253" y="149425"/>
                        </a:cubicBezTo>
                        <a:cubicBezTo>
                          <a:pt x="330980" y="152427"/>
                          <a:pt x="329210" y="155088"/>
                          <a:pt x="326546" y="156502"/>
                        </a:cubicBezTo>
                        <a:cubicBezTo>
                          <a:pt x="322870" y="158662"/>
                          <a:pt x="318675" y="159781"/>
                          <a:pt x="314411" y="159738"/>
                        </a:cubicBezTo>
                        <a:lnTo>
                          <a:pt x="314022" y="159782"/>
                        </a:lnTo>
                        <a:cubicBezTo>
                          <a:pt x="309050" y="159966"/>
                          <a:pt x="304168" y="158426"/>
                          <a:pt x="300203" y="155423"/>
                        </a:cubicBezTo>
                        <a:lnTo>
                          <a:pt x="283319" y="155122"/>
                        </a:lnTo>
                        <a:cubicBezTo>
                          <a:pt x="282103" y="155133"/>
                          <a:pt x="281126" y="156128"/>
                          <a:pt x="281138" y="157343"/>
                        </a:cubicBezTo>
                        <a:cubicBezTo>
                          <a:pt x="281150" y="158559"/>
                          <a:pt x="282145" y="159534"/>
                          <a:pt x="283361" y="159522"/>
                        </a:cubicBezTo>
                        <a:lnTo>
                          <a:pt x="304263" y="159653"/>
                        </a:lnTo>
                        <a:cubicBezTo>
                          <a:pt x="305895" y="160285"/>
                          <a:pt x="307588" y="160748"/>
                          <a:pt x="309315" y="161034"/>
                        </a:cubicBezTo>
                        <a:lnTo>
                          <a:pt x="310697" y="161248"/>
                        </a:lnTo>
                        <a:lnTo>
                          <a:pt x="310697" y="175533"/>
                        </a:lnTo>
                        <a:lnTo>
                          <a:pt x="309402" y="175792"/>
                        </a:lnTo>
                        <a:cubicBezTo>
                          <a:pt x="308358" y="175994"/>
                          <a:pt x="307332" y="176282"/>
                          <a:pt x="306336" y="176654"/>
                        </a:cubicBezTo>
                        <a:cubicBezTo>
                          <a:pt x="302690" y="177929"/>
                          <a:pt x="299413" y="180077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4"/>
                        </a:lnTo>
                        <a:cubicBezTo>
                          <a:pt x="330821" y="181920"/>
                          <a:pt x="330303" y="181531"/>
                          <a:pt x="329785" y="181100"/>
                        </a:cubicBezTo>
                        <a:cubicBezTo>
                          <a:pt x="329388" y="180717"/>
                          <a:pt x="328969" y="180357"/>
                          <a:pt x="328532" y="180021"/>
                        </a:cubicBezTo>
                        <a:cubicBezTo>
                          <a:pt x="327971" y="179633"/>
                          <a:pt x="327366" y="179288"/>
                          <a:pt x="326805" y="178899"/>
                        </a:cubicBezTo>
                        <a:cubicBezTo>
                          <a:pt x="326374" y="178640"/>
                          <a:pt x="325941" y="178338"/>
                          <a:pt x="325509" y="178079"/>
                        </a:cubicBezTo>
                        <a:cubicBezTo>
                          <a:pt x="324539" y="177596"/>
                          <a:pt x="323545" y="177164"/>
                          <a:pt x="322530" y="176785"/>
                        </a:cubicBezTo>
                        <a:lnTo>
                          <a:pt x="322185" y="176654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2"/>
                        </a:cubicBezTo>
                        <a:lnTo>
                          <a:pt x="317823" y="175533"/>
                        </a:lnTo>
                        <a:lnTo>
                          <a:pt x="317823" y="161163"/>
                        </a:lnTo>
                        <a:lnTo>
                          <a:pt x="319162" y="160904"/>
                        </a:lnTo>
                        <a:cubicBezTo>
                          <a:pt x="319723" y="160774"/>
                          <a:pt x="320285" y="160645"/>
                          <a:pt x="320802" y="160515"/>
                        </a:cubicBezTo>
                        <a:cubicBezTo>
                          <a:pt x="321607" y="160331"/>
                          <a:pt x="322400" y="160101"/>
                          <a:pt x="323177" y="159825"/>
                        </a:cubicBezTo>
                        <a:cubicBezTo>
                          <a:pt x="323399" y="159773"/>
                          <a:pt x="323616" y="159701"/>
                          <a:pt x="323825" y="159609"/>
                        </a:cubicBezTo>
                        <a:lnTo>
                          <a:pt x="324387" y="159522"/>
                        </a:lnTo>
                        <a:lnTo>
                          <a:pt x="345158" y="159522"/>
                        </a:lnTo>
                        <a:cubicBezTo>
                          <a:pt x="346372" y="159518"/>
                          <a:pt x="347356" y="158535"/>
                          <a:pt x="347360" y="157322"/>
                        </a:cubicBezTo>
                        <a:close/>
                        <a:moveTo>
                          <a:pt x="324775" y="153740"/>
                        </a:moveTo>
                        <a:cubicBezTo>
                          <a:pt x="325769" y="153136"/>
                          <a:pt x="328014" y="151496"/>
                          <a:pt x="327971" y="149468"/>
                        </a:cubicBezTo>
                        <a:cubicBezTo>
                          <a:pt x="327927" y="146318"/>
                          <a:pt x="322185" y="142779"/>
                          <a:pt x="314498" y="142779"/>
                        </a:cubicBezTo>
                        <a:lnTo>
                          <a:pt x="314152" y="142779"/>
                        </a:lnTo>
                        <a:cubicBezTo>
                          <a:pt x="310499" y="142759"/>
                          <a:pt x="306907" y="143713"/>
                          <a:pt x="303744" y="145541"/>
                        </a:cubicBezTo>
                        <a:cubicBezTo>
                          <a:pt x="302794" y="146145"/>
                          <a:pt x="300505" y="147785"/>
                          <a:pt x="300549" y="149814"/>
                        </a:cubicBezTo>
                        <a:cubicBezTo>
                          <a:pt x="300592" y="152963"/>
                          <a:pt x="306336" y="156459"/>
                          <a:pt x="314022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7" y="182054"/>
                          <a:pt x="293809" y="181233"/>
                          <a:pt x="294547" y="180453"/>
                        </a:cubicBezTo>
                        <a:lnTo>
                          <a:pt x="246655" y="144419"/>
                        </a:lnTo>
                        <a:lnTo>
                          <a:pt x="243028" y="182913"/>
                        </a:lnTo>
                        <a:close/>
                        <a:moveTo>
                          <a:pt x="221220" y="149295"/>
                        </a:moveTo>
                        <a:lnTo>
                          <a:pt x="236205" y="87024"/>
                        </a:lnTo>
                        <a:lnTo>
                          <a:pt x="230030" y="84522"/>
                        </a:lnTo>
                        <a:lnTo>
                          <a:pt x="215736" y="143987"/>
                        </a:lnTo>
                        <a:lnTo>
                          <a:pt x="214094" y="143470"/>
                        </a:lnTo>
                        <a:cubicBezTo>
                          <a:pt x="213071" y="143168"/>
                          <a:pt x="212010" y="143007"/>
                          <a:pt x="210942" y="142995"/>
                        </a:cubicBezTo>
                        <a:lnTo>
                          <a:pt x="169528" y="142995"/>
                        </a:lnTo>
                        <a:lnTo>
                          <a:pt x="155191" y="83270"/>
                        </a:lnTo>
                        <a:lnTo>
                          <a:pt x="148929" y="85385"/>
                        </a:lnTo>
                        <a:lnTo>
                          <a:pt x="163439" y="145714"/>
                        </a:lnTo>
                        <a:lnTo>
                          <a:pt x="162749" y="146361"/>
                        </a:lnTo>
                        <a:cubicBezTo>
                          <a:pt x="159416" y="149785"/>
                          <a:pt x="157596" y="154402"/>
                          <a:pt x="157696" y="159177"/>
                        </a:cubicBezTo>
                        <a:lnTo>
                          <a:pt x="157696" y="182913"/>
                        </a:lnTo>
                        <a:lnTo>
                          <a:pt x="223940" y="182913"/>
                        </a:lnTo>
                        <a:lnTo>
                          <a:pt x="223940" y="159177"/>
                        </a:lnTo>
                        <a:cubicBezTo>
                          <a:pt x="223964" y="155918"/>
                          <a:pt x="223146" y="152707"/>
                          <a:pt x="221565" y="149856"/>
                        </a:cubicBezTo>
                        <a:close/>
                        <a:moveTo>
                          <a:pt x="213360" y="139930"/>
                        </a:moveTo>
                        <a:lnTo>
                          <a:pt x="226920" y="83486"/>
                        </a:lnTo>
                        <a:lnTo>
                          <a:pt x="219967" y="80422"/>
                        </a:lnTo>
                        <a:lnTo>
                          <a:pt x="216470" y="78998"/>
                        </a:lnTo>
                        <a:lnTo>
                          <a:pt x="199066" y="99323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8"/>
                        </a:lnTo>
                        <a:lnTo>
                          <a:pt x="158300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4"/>
                          <a:pt x="213360" y="139931"/>
                        </a:cubicBezTo>
                        <a:close/>
                        <a:moveTo>
                          <a:pt x="220615" y="45165"/>
                        </a:moveTo>
                        <a:cubicBezTo>
                          <a:pt x="220579" y="44836"/>
                          <a:pt x="220565" y="44504"/>
                          <a:pt x="220572" y="44173"/>
                        </a:cubicBezTo>
                        <a:lnTo>
                          <a:pt x="219967" y="42403"/>
                        </a:lnTo>
                        <a:cubicBezTo>
                          <a:pt x="219932" y="42248"/>
                          <a:pt x="219918" y="42088"/>
                          <a:pt x="219925" y="41928"/>
                        </a:cubicBezTo>
                        <a:lnTo>
                          <a:pt x="219795" y="41626"/>
                        </a:lnTo>
                        <a:lnTo>
                          <a:pt x="219795" y="36491"/>
                        </a:lnTo>
                        <a:cubicBezTo>
                          <a:pt x="221509" y="21762"/>
                          <a:pt x="210950" y="8433"/>
                          <a:pt x="196210" y="6720"/>
                        </a:cubicBezTo>
                        <a:cubicBezTo>
                          <a:pt x="181471" y="5007"/>
                          <a:pt x="168133" y="15559"/>
                          <a:pt x="166419" y="30288"/>
                        </a:cubicBezTo>
                        <a:cubicBezTo>
                          <a:pt x="166179" y="32349"/>
                          <a:pt x="166179" y="34430"/>
                          <a:pt x="166419" y="36491"/>
                        </a:cubicBezTo>
                        <a:lnTo>
                          <a:pt x="166419" y="40030"/>
                        </a:lnTo>
                        <a:cubicBezTo>
                          <a:pt x="166397" y="40249"/>
                          <a:pt x="166353" y="40466"/>
                          <a:pt x="166290" y="40677"/>
                        </a:cubicBezTo>
                        <a:lnTo>
                          <a:pt x="166246" y="41109"/>
                        </a:lnTo>
                        <a:lnTo>
                          <a:pt x="166117" y="41411"/>
                        </a:lnTo>
                        <a:lnTo>
                          <a:pt x="164865" y="44086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5" y="46633"/>
                          <a:pt x="167412" y="47755"/>
                          <a:pt x="168276" y="48877"/>
                        </a:cubicBezTo>
                        <a:lnTo>
                          <a:pt x="168707" y="48877"/>
                        </a:lnTo>
                        <a:lnTo>
                          <a:pt x="168707" y="49437"/>
                        </a:lnTo>
                        <a:cubicBezTo>
                          <a:pt x="170841" y="52697"/>
                          <a:pt x="173496" y="55584"/>
                          <a:pt x="176567" y="57982"/>
                        </a:cubicBezTo>
                        <a:cubicBezTo>
                          <a:pt x="181141" y="59885"/>
                          <a:pt x="186088" y="60726"/>
                          <a:pt x="191034" y="60441"/>
                        </a:cubicBezTo>
                        <a:cubicBezTo>
                          <a:pt x="196778" y="60578"/>
                          <a:pt x="202503" y="59731"/>
                          <a:pt x="207962" y="57938"/>
                        </a:cubicBezTo>
                        <a:cubicBezTo>
                          <a:pt x="212806" y="54349"/>
                          <a:pt x="217073" y="50042"/>
                          <a:pt x="220615" y="45165"/>
                        </a:cubicBezTo>
                        <a:close/>
                        <a:moveTo>
                          <a:pt x="198850" y="94533"/>
                        </a:moveTo>
                        <a:lnTo>
                          <a:pt x="213231" y="77703"/>
                        </a:lnTo>
                        <a:lnTo>
                          <a:pt x="212886" y="77530"/>
                        </a:lnTo>
                        <a:lnTo>
                          <a:pt x="212842" y="77530"/>
                        </a:lnTo>
                        <a:lnTo>
                          <a:pt x="212367" y="77358"/>
                        </a:lnTo>
                        <a:cubicBezTo>
                          <a:pt x="208439" y="84154"/>
                          <a:pt x="201482" y="88650"/>
                          <a:pt x="193668" y="89441"/>
                        </a:cubicBezTo>
                        <a:close/>
                        <a:moveTo>
                          <a:pt x="211244" y="72914"/>
                        </a:moveTo>
                        <a:cubicBezTo>
                          <a:pt x="214175" y="67374"/>
                          <a:pt x="215939" y="61294"/>
                          <a:pt x="216426" y="55047"/>
                        </a:cubicBezTo>
                        <a:cubicBezTo>
                          <a:pt x="214401" y="57421"/>
                          <a:pt x="211975" y="59422"/>
                          <a:pt x="209258" y="60959"/>
                        </a:cubicBezTo>
                        <a:cubicBezTo>
                          <a:pt x="203394" y="62946"/>
                          <a:pt x="197224" y="63881"/>
                          <a:pt x="191034" y="63721"/>
                        </a:cubicBezTo>
                        <a:cubicBezTo>
                          <a:pt x="185536" y="63951"/>
                          <a:pt x="180054" y="62979"/>
                          <a:pt x="174970" y="60873"/>
                        </a:cubicBezTo>
                        <a:cubicBezTo>
                          <a:pt x="172695" y="59318"/>
                          <a:pt x="170683" y="57410"/>
                          <a:pt x="169010" y="55220"/>
                        </a:cubicBezTo>
                        <a:cubicBezTo>
                          <a:pt x="169550" y="61375"/>
                          <a:pt x="171312" y="67360"/>
                          <a:pt x="174193" y="72827"/>
                        </a:cubicBezTo>
                        <a:cubicBezTo>
                          <a:pt x="174279" y="72956"/>
                          <a:pt x="174235" y="73043"/>
                          <a:pt x="174279" y="73172"/>
                        </a:cubicBezTo>
                        <a:cubicBezTo>
                          <a:pt x="177883" y="83353"/>
                          <a:pt x="189064" y="88687"/>
                          <a:pt x="199252" y="85085"/>
                        </a:cubicBezTo>
                        <a:cubicBezTo>
                          <a:pt x="204807" y="83122"/>
                          <a:pt x="209180" y="78761"/>
                          <a:pt x="211158" y="73215"/>
                        </a:cubicBezTo>
                        <a:cubicBezTo>
                          <a:pt x="211201" y="73128"/>
                          <a:pt x="211158" y="72999"/>
                          <a:pt x="211244" y="72914"/>
                        </a:cubicBezTo>
                        <a:close/>
                        <a:moveTo>
                          <a:pt x="185118" y="95310"/>
                        </a:moveTo>
                        <a:lnTo>
                          <a:pt x="191811" y="89441"/>
                        </a:lnTo>
                        <a:cubicBezTo>
                          <a:pt x="183963" y="88650"/>
                          <a:pt x="176982" y="84117"/>
                          <a:pt x="173070" y="77272"/>
                        </a:cubicBezTo>
                        <a:lnTo>
                          <a:pt x="171688" y="77746"/>
                        </a:lnTo>
                        <a:close/>
                        <a:moveTo>
                          <a:pt x="159812" y="144677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3"/>
                        </a:lnTo>
                        <a:lnTo>
                          <a:pt x="114425" y="109723"/>
                        </a:lnTo>
                        <a:cubicBezTo>
                          <a:pt x="117454" y="109723"/>
                          <a:pt x="119910" y="112177"/>
                          <a:pt x="119910" y="115204"/>
                        </a:cubicBezTo>
                        <a:cubicBezTo>
                          <a:pt x="119910" y="118231"/>
                          <a:pt x="117454" y="120685"/>
                          <a:pt x="114425" y="120685"/>
                        </a:cubicBezTo>
                        <a:lnTo>
                          <a:pt x="96979" y="120771"/>
                        </a:lnTo>
                        <a:cubicBezTo>
                          <a:pt x="94924" y="122019"/>
                          <a:pt x="92698" y="122964"/>
                          <a:pt x="90372" y="123575"/>
                        </a:cubicBezTo>
                        <a:lnTo>
                          <a:pt x="90372" y="144074"/>
                        </a:lnTo>
                        <a:cubicBezTo>
                          <a:pt x="95900" y="142650"/>
                          <a:pt x="112699" y="137040"/>
                          <a:pt x="128504" y="130696"/>
                        </a:cubicBezTo>
                        <a:cubicBezTo>
                          <a:pt x="130525" y="129695"/>
                          <a:pt x="132891" y="129664"/>
                          <a:pt x="134938" y="130609"/>
                        </a:cubicBezTo>
                        <a:cubicBezTo>
                          <a:pt x="136468" y="131408"/>
                          <a:pt x="137584" y="132821"/>
                          <a:pt x="138005" y="134494"/>
                        </a:cubicBezTo>
                        <a:lnTo>
                          <a:pt x="142106" y="182913"/>
                        </a:lnTo>
                        <a:lnTo>
                          <a:pt x="154415" y="182913"/>
                        </a:lnTo>
                        <a:lnTo>
                          <a:pt x="154415" y="159177"/>
                        </a:lnTo>
                        <a:cubicBezTo>
                          <a:pt x="154328" y="153838"/>
                          <a:pt x="156255" y="148662"/>
                          <a:pt x="159812" y="144677"/>
                        </a:cubicBezTo>
                        <a:close/>
                        <a:moveTo>
                          <a:pt x="138824" y="182913"/>
                        </a:moveTo>
                        <a:lnTo>
                          <a:pt x="134766" y="135054"/>
                        </a:lnTo>
                        <a:cubicBezTo>
                          <a:pt x="134503" y="134390"/>
                          <a:pt x="134013" y="133840"/>
                          <a:pt x="133383" y="133501"/>
                        </a:cubicBezTo>
                        <a:cubicBezTo>
                          <a:pt x="132176" y="133081"/>
                          <a:pt x="130849" y="133174"/>
                          <a:pt x="129713" y="133760"/>
                        </a:cubicBezTo>
                        <a:cubicBezTo>
                          <a:pt x="116885" y="138974"/>
                          <a:pt x="103797" y="143525"/>
                          <a:pt x="90501" y="147396"/>
                        </a:cubicBezTo>
                        <a:lnTo>
                          <a:pt x="90372" y="146792"/>
                        </a:lnTo>
                        <a:lnTo>
                          <a:pt x="90372" y="171390"/>
                        </a:lnTo>
                        <a:cubicBezTo>
                          <a:pt x="91106" y="171606"/>
                          <a:pt x="91840" y="171822"/>
                          <a:pt x="92574" y="172081"/>
                        </a:cubicBezTo>
                        <a:cubicBezTo>
                          <a:pt x="98233" y="174081"/>
                          <a:pt x="103074" y="177887"/>
                          <a:pt x="106350" y="182913"/>
                        </a:cubicBezTo>
                        <a:close/>
                        <a:moveTo>
                          <a:pt x="116628" y="115203"/>
                        </a:moveTo>
                        <a:cubicBezTo>
                          <a:pt x="116622" y="113990"/>
                          <a:pt x="115639" y="113008"/>
                          <a:pt x="114425" y="113003"/>
                        </a:cubicBezTo>
                        <a:lnTo>
                          <a:pt x="100175" y="113003"/>
                        </a:lnTo>
                        <a:lnTo>
                          <a:pt x="100563" y="111061"/>
                        </a:lnTo>
                        <a:cubicBezTo>
                          <a:pt x="100676" y="110536"/>
                          <a:pt x="100734" y="110002"/>
                          <a:pt x="100736" y="109465"/>
                        </a:cubicBezTo>
                        <a:cubicBezTo>
                          <a:pt x="100736" y="109101"/>
                          <a:pt x="100692" y="108739"/>
                          <a:pt x="100607" y="108385"/>
                        </a:cubicBezTo>
                        <a:cubicBezTo>
                          <a:pt x="99657" y="102430"/>
                          <a:pt x="91797" y="97942"/>
                          <a:pt x="82296" y="97942"/>
                        </a:cubicBezTo>
                        <a:lnTo>
                          <a:pt x="81908" y="97986"/>
                        </a:lnTo>
                        <a:cubicBezTo>
                          <a:pt x="81114" y="97998"/>
                          <a:pt x="80321" y="98056"/>
                          <a:pt x="79533" y="98158"/>
                        </a:cubicBezTo>
                        <a:cubicBezTo>
                          <a:pt x="79114" y="98145"/>
                          <a:pt x="78694" y="98174"/>
                          <a:pt x="78280" y="98244"/>
                        </a:cubicBezTo>
                        <a:cubicBezTo>
                          <a:pt x="75110" y="98625"/>
                          <a:pt x="72053" y="99653"/>
                          <a:pt x="69298" y="101266"/>
                        </a:cubicBezTo>
                        <a:cubicBezTo>
                          <a:pt x="69169" y="101351"/>
                          <a:pt x="69039" y="101395"/>
                          <a:pt x="68909" y="101480"/>
                        </a:cubicBezTo>
                        <a:cubicBezTo>
                          <a:pt x="66250" y="102939"/>
                          <a:pt x="64324" y="105443"/>
                          <a:pt x="63598" y="108385"/>
                        </a:cubicBezTo>
                        <a:cubicBezTo>
                          <a:pt x="63483" y="108910"/>
                          <a:pt x="63425" y="109445"/>
                          <a:pt x="63425" y="109982"/>
                        </a:cubicBezTo>
                        <a:cubicBezTo>
                          <a:pt x="63432" y="110358"/>
                          <a:pt x="63461" y="110732"/>
                          <a:pt x="63512" y="111104"/>
                        </a:cubicBezTo>
                        <a:lnTo>
                          <a:pt x="63857" y="113003"/>
                        </a:lnTo>
                        <a:lnTo>
                          <a:pt x="52629" y="113003"/>
                        </a:lnTo>
                        <a:cubicBezTo>
                          <a:pt x="51413" y="113003"/>
                          <a:pt x="50427" y="113988"/>
                          <a:pt x="50427" y="115204"/>
                        </a:cubicBezTo>
                        <a:cubicBezTo>
                          <a:pt x="50427" y="116419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5" y="117663"/>
                        </a:lnTo>
                        <a:cubicBezTo>
                          <a:pt x="68391" y="117837"/>
                          <a:pt x="68607" y="117923"/>
                          <a:pt x="68780" y="118052"/>
                        </a:cubicBezTo>
                        <a:cubicBezTo>
                          <a:pt x="69673" y="118617"/>
                          <a:pt x="70612" y="119108"/>
                          <a:pt x="71587" y="119520"/>
                        </a:cubicBezTo>
                        <a:cubicBezTo>
                          <a:pt x="71691" y="119554"/>
                          <a:pt x="71792" y="119598"/>
                          <a:pt x="71889" y="119649"/>
                        </a:cubicBezTo>
                        <a:cubicBezTo>
                          <a:pt x="73026" y="120098"/>
                          <a:pt x="74195" y="120458"/>
                          <a:pt x="75387" y="120727"/>
                        </a:cubicBezTo>
                        <a:cubicBezTo>
                          <a:pt x="75690" y="120814"/>
                          <a:pt x="75949" y="120857"/>
                          <a:pt x="76251" y="120943"/>
                        </a:cubicBezTo>
                        <a:cubicBezTo>
                          <a:pt x="76510" y="120987"/>
                          <a:pt x="76769" y="121030"/>
                          <a:pt x="77072" y="121073"/>
                        </a:cubicBezTo>
                        <a:cubicBezTo>
                          <a:pt x="77546" y="121159"/>
                          <a:pt x="78022" y="121246"/>
                          <a:pt x="78540" y="121288"/>
                        </a:cubicBezTo>
                        <a:lnTo>
                          <a:pt x="79964" y="121461"/>
                        </a:lnTo>
                        <a:lnTo>
                          <a:pt x="79964" y="174022"/>
                        </a:lnTo>
                        <a:lnTo>
                          <a:pt x="78669" y="174325"/>
                        </a:lnTo>
                        <a:cubicBezTo>
                          <a:pt x="77655" y="174517"/>
                          <a:pt x="76659" y="174791"/>
                          <a:pt x="75690" y="175144"/>
                        </a:cubicBezTo>
                        <a:cubicBezTo>
                          <a:pt x="75642" y="175138"/>
                          <a:pt x="75595" y="175154"/>
                          <a:pt x="75561" y="175188"/>
                        </a:cubicBezTo>
                        <a:lnTo>
                          <a:pt x="75430" y="175231"/>
                        </a:lnTo>
                        <a:cubicBezTo>
                          <a:pt x="74218" y="175657"/>
                          <a:pt x="73048" y="176191"/>
                          <a:pt x="71933" y="176828"/>
                        </a:cubicBezTo>
                        <a:cubicBezTo>
                          <a:pt x="71457" y="177086"/>
                          <a:pt x="70983" y="177475"/>
                          <a:pt x="70507" y="177777"/>
                        </a:cubicBezTo>
                        <a:cubicBezTo>
                          <a:pt x="69859" y="178208"/>
                          <a:pt x="69212" y="178597"/>
                          <a:pt x="68651" y="179028"/>
                        </a:cubicBezTo>
                        <a:cubicBezTo>
                          <a:pt x="68133" y="179417"/>
                          <a:pt x="67744" y="179891"/>
                          <a:pt x="67268" y="180323"/>
                        </a:cubicBezTo>
                        <a:cubicBezTo>
                          <a:pt x="66719" y="180793"/>
                          <a:pt x="66200" y="181298"/>
                          <a:pt x="65714" y="181833"/>
                        </a:cubicBezTo>
                        <a:cubicBezTo>
                          <a:pt x="65412" y="182178"/>
                          <a:pt x="65152" y="182566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0"/>
                          <a:pt x="95703" y="176679"/>
                          <a:pt x="91451" y="175187"/>
                        </a:cubicBezTo>
                        <a:cubicBezTo>
                          <a:pt x="90455" y="174815"/>
                          <a:pt x="89430" y="174526"/>
                          <a:pt x="88385" y="174325"/>
                        </a:cubicBezTo>
                        <a:lnTo>
                          <a:pt x="87090" y="174022"/>
                        </a:lnTo>
                        <a:lnTo>
                          <a:pt x="87090" y="121030"/>
                        </a:lnTo>
                        <a:lnTo>
                          <a:pt x="88342" y="120727"/>
                        </a:lnTo>
                        <a:cubicBezTo>
                          <a:pt x="90761" y="120192"/>
                          <a:pt x="93079" y="119275"/>
                          <a:pt x="95208" y="118009"/>
                        </a:cubicBezTo>
                        <a:lnTo>
                          <a:pt x="96072" y="117405"/>
                        </a:lnTo>
                        <a:lnTo>
                          <a:pt x="114425" y="117405"/>
                        </a:lnTo>
                        <a:cubicBezTo>
                          <a:pt x="115640" y="117400"/>
                          <a:pt x="116623" y="116417"/>
                          <a:pt x="116628" y="11520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15" name="Google Shape;3515;g2db9380fdaa_0_0"/>
                  <p:cNvSpPr/>
                  <p:nvPr/>
                </p:nvSpPr>
                <p:spPr>
                  <a:xfrm>
                    <a:off x="5441121" y="2947048"/>
                    <a:ext cx="34028" cy="20283"/>
                  </a:xfrm>
                  <a:custGeom>
                    <a:rect b="b" l="l" r="r" t="t"/>
                    <a:pathLst>
                      <a:path extrusionOk="0" h="20283" w="34028">
                        <a:moveTo>
                          <a:pt x="34362" y="9906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4"/>
                        </a:cubicBezTo>
                        <a:lnTo>
                          <a:pt x="17089" y="20264"/>
                        </a:lnTo>
                        <a:cubicBezTo>
                          <a:pt x="7934" y="20264"/>
                          <a:pt x="420" y="15819"/>
                          <a:pt x="334" y="10338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6"/>
                          <a:pt x="12954" y="-24"/>
                          <a:pt x="17218" y="24"/>
                        </a:cubicBezTo>
                        <a:lnTo>
                          <a:pt x="17564" y="-19"/>
                        </a:lnTo>
                        <a:cubicBezTo>
                          <a:pt x="26762" y="-19"/>
                          <a:pt x="34276" y="4426"/>
                          <a:pt x="34362" y="9906"/>
                        </a:cubicBezTo>
                        <a:close/>
                        <a:moveTo>
                          <a:pt x="27841" y="14223"/>
                        </a:moveTo>
                        <a:cubicBezTo>
                          <a:pt x="28835" y="13618"/>
                          <a:pt x="31080" y="11978"/>
                          <a:pt x="31080" y="9950"/>
                        </a:cubicBezTo>
                        <a:cubicBezTo>
                          <a:pt x="31037" y="6800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5"/>
                          <a:pt x="9983" y="4185"/>
                          <a:pt x="6811" y="6023"/>
                        </a:cubicBezTo>
                        <a:cubicBezTo>
                          <a:pt x="5861" y="6628"/>
                          <a:pt x="3573" y="8310"/>
                          <a:pt x="3615" y="10295"/>
                        </a:cubicBezTo>
                        <a:cubicBezTo>
                          <a:pt x="3658" y="13446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6"/>
                          <a:pt x="24684" y="16062"/>
                          <a:pt x="27841" y="1422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516" name="Google Shape;3516;g2db9380fdaa_0_0"/>
                <p:cNvGrpSpPr/>
                <p:nvPr/>
              </p:nvGrpSpPr>
              <p:grpSpPr>
                <a:xfrm>
                  <a:off x="3216327" y="1430515"/>
                  <a:ext cx="320728" cy="239680"/>
                  <a:chOff x="4998402" y="3162440"/>
                  <a:chExt cx="320728" cy="239680"/>
                </a:xfrm>
              </p:grpSpPr>
              <p:sp>
                <p:nvSpPr>
                  <p:cNvPr id="3517" name="Google Shape;3517;g2db9380fdaa_0_0"/>
                  <p:cNvSpPr/>
                  <p:nvPr/>
                </p:nvSpPr>
                <p:spPr>
                  <a:xfrm>
                    <a:off x="4998402" y="3361125"/>
                    <a:ext cx="320728" cy="40995"/>
                  </a:xfrm>
                  <a:custGeom>
                    <a:rect b="b" l="l" r="r" t="t"/>
                    <a:pathLst>
                      <a:path extrusionOk="0" h="40995" w="320728">
                        <a:moveTo>
                          <a:pt x="0" y="0"/>
                        </a:moveTo>
                        <a:lnTo>
                          <a:pt x="320729" y="0"/>
                        </a:lnTo>
                        <a:lnTo>
                          <a:pt x="320729" y="40996"/>
                        </a:lnTo>
                        <a:lnTo>
                          <a:pt x="0" y="40996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18" name="Google Shape;3518;g2db9380fdaa_0_0"/>
                  <p:cNvSpPr/>
                  <p:nvPr/>
                </p:nvSpPr>
                <p:spPr>
                  <a:xfrm>
                    <a:off x="5114135" y="3239171"/>
                    <a:ext cx="87275" cy="99642"/>
                  </a:xfrm>
                  <a:custGeom>
                    <a:rect b="b" l="l" r="r" t="t"/>
                    <a:pathLst>
                      <a:path extrusionOk="0" h="99642" w="87275">
                        <a:moveTo>
                          <a:pt x="87609" y="3736"/>
                        </a:moveTo>
                        <a:lnTo>
                          <a:pt x="72625" y="66007"/>
                        </a:lnTo>
                        <a:lnTo>
                          <a:pt x="72970" y="66568"/>
                        </a:lnTo>
                        <a:cubicBezTo>
                          <a:pt x="74551" y="69420"/>
                          <a:pt x="75369" y="72630"/>
                          <a:pt x="75344" y="75890"/>
                        </a:cubicBezTo>
                        <a:lnTo>
                          <a:pt x="75344" y="99624"/>
                        </a:lnTo>
                        <a:lnTo>
                          <a:pt x="9100" y="99624"/>
                        </a:lnTo>
                        <a:lnTo>
                          <a:pt x="9100" y="75889"/>
                        </a:lnTo>
                        <a:cubicBezTo>
                          <a:pt x="9000" y="71113"/>
                          <a:pt x="10820" y="66497"/>
                          <a:pt x="14153" y="63072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7"/>
                        </a:lnTo>
                        <a:lnTo>
                          <a:pt x="62347" y="59707"/>
                        </a:lnTo>
                        <a:cubicBezTo>
                          <a:pt x="63414" y="59720"/>
                          <a:pt x="64475" y="59879"/>
                          <a:pt x="65499" y="60181"/>
                        </a:cubicBezTo>
                        <a:lnTo>
                          <a:pt x="67140" y="60698"/>
                        </a:lnTo>
                        <a:lnTo>
                          <a:pt x="81433" y="1233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19" name="Google Shape;3519;g2db9380fdaa_0_0"/>
                  <p:cNvSpPr/>
                  <p:nvPr/>
                </p:nvSpPr>
                <p:spPr>
                  <a:xfrm>
                    <a:off x="5130071" y="3162440"/>
                    <a:ext cx="55750" cy="53957"/>
                  </a:xfrm>
                  <a:custGeom>
                    <a:rect b="b" l="l" r="r" t="t"/>
                    <a:pathLst>
                      <a:path extrusionOk="0" h="53957" w="55750">
                        <a:moveTo>
                          <a:pt x="56041" y="37616"/>
                        </a:moveTo>
                        <a:cubicBezTo>
                          <a:pt x="56033" y="37947"/>
                          <a:pt x="56048" y="38279"/>
                          <a:pt x="56084" y="38608"/>
                        </a:cubicBezTo>
                        <a:cubicBezTo>
                          <a:pt x="52542" y="43485"/>
                          <a:pt x="48275" y="47793"/>
                          <a:pt x="43431" y="51382"/>
                        </a:cubicBezTo>
                        <a:cubicBezTo>
                          <a:pt x="37972" y="53175"/>
                          <a:pt x="32247" y="54021"/>
                          <a:pt x="26503" y="53884"/>
                        </a:cubicBezTo>
                        <a:cubicBezTo>
                          <a:pt x="21556" y="54168"/>
                          <a:pt x="16610" y="53327"/>
                          <a:pt x="12036" y="51424"/>
                        </a:cubicBezTo>
                        <a:cubicBezTo>
                          <a:pt x="8965" y="49027"/>
                          <a:pt x="6309" y="46140"/>
                          <a:pt x="4176" y="42880"/>
                        </a:cubicBezTo>
                        <a:lnTo>
                          <a:pt x="4176" y="42319"/>
                        </a:lnTo>
                        <a:lnTo>
                          <a:pt x="3745" y="42319"/>
                        </a:lnTo>
                        <a:cubicBezTo>
                          <a:pt x="2881" y="41197"/>
                          <a:pt x="2103" y="40075"/>
                          <a:pt x="1456" y="39126"/>
                        </a:cubicBezTo>
                        <a:lnTo>
                          <a:pt x="1413" y="39083"/>
                        </a:lnTo>
                        <a:cubicBezTo>
                          <a:pt x="1024" y="38522"/>
                          <a:pt x="679" y="37961"/>
                          <a:pt x="334" y="37529"/>
                        </a:cubicBezTo>
                        <a:lnTo>
                          <a:pt x="1586" y="34853"/>
                        </a:lnTo>
                        <a:lnTo>
                          <a:pt x="1715" y="34552"/>
                        </a:lnTo>
                        <a:lnTo>
                          <a:pt x="1758" y="34120"/>
                        </a:lnTo>
                        <a:cubicBezTo>
                          <a:pt x="1822" y="33909"/>
                          <a:pt x="1865" y="33692"/>
                          <a:pt x="1887" y="33473"/>
                        </a:cubicBezTo>
                        <a:lnTo>
                          <a:pt x="1887" y="29934"/>
                        </a:lnTo>
                        <a:cubicBezTo>
                          <a:pt x="173" y="15205"/>
                          <a:pt x="10732" y="1876"/>
                          <a:pt x="25472" y="163"/>
                        </a:cubicBezTo>
                        <a:cubicBezTo>
                          <a:pt x="40211" y="-1550"/>
                          <a:pt x="53549" y="9002"/>
                          <a:pt x="55263" y="23731"/>
                        </a:cubicBezTo>
                        <a:cubicBezTo>
                          <a:pt x="55503" y="25792"/>
                          <a:pt x="55503" y="27873"/>
                          <a:pt x="55263" y="29934"/>
                        </a:cubicBezTo>
                        <a:lnTo>
                          <a:pt x="55263" y="35069"/>
                        </a:lnTo>
                        <a:lnTo>
                          <a:pt x="55393" y="35372"/>
                        </a:lnTo>
                        <a:cubicBezTo>
                          <a:pt x="55387" y="35531"/>
                          <a:pt x="55401" y="35691"/>
                          <a:pt x="55436" y="35846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520" name="Google Shape;3520;g2db9380fdaa_0_0"/>
                <p:cNvGrpSpPr/>
                <p:nvPr/>
              </p:nvGrpSpPr>
              <p:grpSpPr>
                <a:xfrm>
                  <a:off x="3183513" y="1424112"/>
                  <a:ext cx="381012" cy="256077"/>
                  <a:chOff x="4965588" y="3156037"/>
                  <a:chExt cx="381012" cy="256077"/>
                </a:xfrm>
              </p:grpSpPr>
              <p:sp>
                <p:nvSpPr>
                  <p:cNvPr id="3521" name="Google Shape;3521;g2db9380fdaa_0_0"/>
                  <p:cNvSpPr/>
                  <p:nvPr/>
                </p:nvSpPr>
                <p:spPr>
                  <a:xfrm>
                    <a:off x="4965588" y="3156037"/>
                    <a:ext cx="381012" cy="256077"/>
                  </a:xfrm>
                  <a:custGeom>
                    <a:rect b="b" l="l" r="r" t="t"/>
                    <a:pathLst>
                      <a:path extrusionOk="0" h="256077" w="381012">
                        <a:moveTo>
                          <a:pt x="381347" y="182913"/>
                        </a:moveTo>
                        <a:lnTo>
                          <a:pt x="381347" y="201944"/>
                        </a:lnTo>
                        <a:cubicBezTo>
                          <a:pt x="381348" y="203754"/>
                          <a:pt x="379880" y="205222"/>
                          <a:pt x="378069" y="205223"/>
                        </a:cubicBezTo>
                        <a:cubicBezTo>
                          <a:pt x="378068" y="205223"/>
                          <a:pt x="378067" y="205223"/>
                          <a:pt x="378065" y="205223"/>
                        </a:cubicBezTo>
                        <a:lnTo>
                          <a:pt x="363814" y="205223"/>
                        </a:lnTo>
                        <a:lnTo>
                          <a:pt x="363814" y="247816"/>
                        </a:lnTo>
                        <a:cubicBezTo>
                          <a:pt x="364088" y="248336"/>
                          <a:pt x="364236" y="248912"/>
                          <a:pt x="364246" y="249499"/>
                        </a:cubicBezTo>
                        <a:lnTo>
                          <a:pt x="364246" y="252779"/>
                        </a:lnTo>
                        <a:cubicBezTo>
                          <a:pt x="364247" y="254589"/>
                          <a:pt x="362779" y="256058"/>
                          <a:pt x="360967" y="256059"/>
                        </a:cubicBezTo>
                        <a:cubicBezTo>
                          <a:pt x="360966" y="256059"/>
                          <a:pt x="360965" y="256059"/>
                          <a:pt x="360964" y="256059"/>
                        </a:cubicBezTo>
                        <a:lnTo>
                          <a:pt x="28273" y="256059"/>
                        </a:lnTo>
                        <a:cubicBezTo>
                          <a:pt x="26015" y="255182"/>
                          <a:pt x="24228" y="253397"/>
                          <a:pt x="23351" y="251139"/>
                        </a:cubicBezTo>
                        <a:lnTo>
                          <a:pt x="23351" y="205223"/>
                        </a:lnTo>
                        <a:lnTo>
                          <a:pt x="3616" y="205223"/>
                        </a:lnTo>
                        <a:cubicBezTo>
                          <a:pt x="1804" y="205224"/>
                          <a:pt x="335" y="203758"/>
                          <a:pt x="334" y="201948"/>
                        </a:cubicBezTo>
                        <a:cubicBezTo>
                          <a:pt x="334" y="201946"/>
                          <a:pt x="334" y="201945"/>
                          <a:pt x="334" y="201944"/>
                        </a:cubicBezTo>
                        <a:lnTo>
                          <a:pt x="334" y="182913"/>
                        </a:lnTo>
                        <a:cubicBezTo>
                          <a:pt x="333" y="181102"/>
                          <a:pt x="1801" y="179634"/>
                          <a:pt x="3613" y="179633"/>
                        </a:cubicBezTo>
                        <a:cubicBezTo>
                          <a:pt x="3614" y="179633"/>
                          <a:pt x="3615" y="179633"/>
                          <a:pt x="3616" y="179633"/>
                        </a:cubicBezTo>
                        <a:lnTo>
                          <a:pt x="59021" y="179633"/>
                        </a:lnTo>
                        <a:cubicBezTo>
                          <a:pt x="62660" y="174743"/>
                          <a:pt x="67662" y="171036"/>
                          <a:pt x="73401" y="168974"/>
                        </a:cubicBezTo>
                        <a:lnTo>
                          <a:pt x="73401" y="127029"/>
                        </a:lnTo>
                        <a:cubicBezTo>
                          <a:pt x="70728" y="126393"/>
                          <a:pt x="68166" y="125360"/>
                          <a:pt x="65800" y="123965"/>
                        </a:cubicBezTo>
                        <a:lnTo>
                          <a:pt x="52629" y="123965"/>
                        </a:lnTo>
                        <a:cubicBezTo>
                          <a:pt x="47788" y="123965"/>
                          <a:pt x="43863" y="120043"/>
                          <a:pt x="43863" y="115205"/>
                        </a:cubicBezTo>
                        <a:cubicBezTo>
                          <a:pt x="43863" y="110367"/>
                          <a:pt x="47788" y="106444"/>
                          <a:pt x="52629" y="106444"/>
                        </a:cubicBezTo>
                        <a:lnTo>
                          <a:pt x="57294" y="106444"/>
                        </a:lnTo>
                        <a:cubicBezTo>
                          <a:pt x="58491" y="101995"/>
                          <a:pt x="61412" y="98206"/>
                          <a:pt x="65412" y="95915"/>
                        </a:cubicBezTo>
                        <a:cubicBezTo>
                          <a:pt x="70368" y="92943"/>
                          <a:pt x="76041" y="91376"/>
                          <a:pt x="81822" y="91384"/>
                        </a:cubicBezTo>
                        <a:lnTo>
                          <a:pt x="82298" y="91383"/>
                        </a:lnTo>
                        <a:cubicBezTo>
                          <a:pt x="91924" y="90622"/>
                          <a:pt x="101143" y="95413"/>
                          <a:pt x="106048" y="103725"/>
                        </a:cubicBezTo>
                        <a:lnTo>
                          <a:pt x="136925" y="82623"/>
                        </a:lnTo>
                        <a:cubicBezTo>
                          <a:pt x="137189" y="82463"/>
                          <a:pt x="137463" y="82319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3" y="65901"/>
                          <a:pt x="162339" y="58843"/>
                          <a:pt x="162144" y="51682"/>
                        </a:cubicBezTo>
                        <a:cubicBezTo>
                          <a:pt x="160590" y="49439"/>
                          <a:pt x="159381" y="47669"/>
                          <a:pt x="159078" y="47194"/>
                        </a:cubicBezTo>
                        <a:lnTo>
                          <a:pt x="158819" y="46805"/>
                        </a:lnTo>
                        <a:cubicBezTo>
                          <a:pt x="158500" y="46332"/>
                          <a:pt x="158321" y="45779"/>
                          <a:pt x="158302" y="45209"/>
                        </a:cubicBezTo>
                        <a:lnTo>
                          <a:pt x="158215" y="43828"/>
                        </a:lnTo>
                        <a:cubicBezTo>
                          <a:pt x="158173" y="43283"/>
                          <a:pt x="158262" y="42735"/>
                          <a:pt x="158474" y="42231"/>
                        </a:cubicBezTo>
                        <a:lnTo>
                          <a:pt x="159855" y="39341"/>
                        </a:lnTo>
                        <a:lnTo>
                          <a:pt x="159855" y="36493"/>
                        </a:lnTo>
                        <a:cubicBezTo>
                          <a:pt x="158135" y="18129"/>
                          <a:pt x="171637" y="1848"/>
                          <a:pt x="190013" y="129"/>
                        </a:cubicBezTo>
                        <a:cubicBezTo>
                          <a:pt x="208390" y="-1591"/>
                          <a:pt x="224682" y="11902"/>
                          <a:pt x="226402" y="30265"/>
                        </a:cubicBezTo>
                        <a:cubicBezTo>
                          <a:pt x="226596" y="32337"/>
                          <a:pt x="226596" y="34421"/>
                          <a:pt x="226402" y="36493"/>
                        </a:cubicBezTo>
                        <a:lnTo>
                          <a:pt x="226402" y="40851"/>
                        </a:lnTo>
                        <a:lnTo>
                          <a:pt x="226964" y="42663"/>
                        </a:lnTo>
                        <a:cubicBezTo>
                          <a:pt x="227084" y="42995"/>
                          <a:pt x="227142" y="43346"/>
                          <a:pt x="227136" y="43699"/>
                        </a:cubicBezTo>
                        <a:cubicBezTo>
                          <a:pt x="227122" y="44059"/>
                          <a:pt x="227136" y="44420"/>
                          <a:pt x="227180" y="44778"/>
                        </a:cubicBezTo>
                        <a:lnTo>
                          <a:pt x="227309" y="45511"/>
                        </a:lnTo>
                        <a:cubicBezTo>
                          <a:pt x="227469" y="46413"/>
                          <a:pt x="227233" y="47340"/>
                          <a:pt x="226662" y="48057"/>
                        </a:cubicBezTo>
                        <a:lnTo>
                          <a:pt x="226230" y="48662"/>
                        </a:lnTo>
                        <a:cubicBezTo>
                          <a:pt x="225927" y="49050"/>
                          <a:pt x="224804" y="50474"/>
                          <a:pt x="223293" y="52287"/>
                        </a:cubicBezTo>
                        <a:cubicBezTo>
                          <a:pt x="223047" y="59320"/>
                          <a:pt x="221480" y="66244"/>
                          <a:pt x="218673" y="72698"/>
                        </a:cubicBezTo>
                        <a:lnTo>
                          <a:pt x="222602" y="74424"/>
                        </a:lnTo>
                        <a:lnTo>
                          <a:pt x="244410" y="83271"/>
                        </a:lnTo>
                        <a:lnTo>
                          <a:pt x="254386" y="87112"/>
                        </a:lnTo>
                        <a:cubicBezTo>
                          <a:pt x="255044" y="87381"/>
                          <a:pt x="255603" y="87849"/>
                          <a:pt x="255984" y="88450"/>
                        </a:cubicBezTo>
                        <a:lnTo>
                          <a:pt x="256976" y="90089"/>
                        </a:lnTo>
                        <a:lnTo>
                          <a:pt x="301154" y="133934"/>
                        </a:lnTo>
                        <a:cubicBezTo>
                          <a:pt x="305235" y="132242"/>
                          <a:pt x="309604" y="131348"/>
                          <a:pt x="314023" y="131301"/>
                        </a:cubicBezTo>
                        <a:lnTo>
                          <a:pt x="314498" y="131301"/>
                        </a:lnTo>
                        <a:cubicBezTo>
                          <a:pt x="328058" y="131301"/>
                          <a:pt x="338811" y="138853"/>
                          <a:pt x="339458" y="148563"/>
                        </a:cubicBezTo>
                        <a:lnTo>
                          <a:pt x="345158" y="148563"/>
                        </a:lnTo>
                        <a:cubicBezTo>
                          <a:pt x="350000" y="148563"/>
                          <a:pt x="353925" y="152485"/>
                          <a:pt x="353925" y="157323"/>
                        </a:cubicBezTo>
                        <a:cubicBezTo>
                          <a:pt x="353925" y="162161"/>
                          <a:pt x="350000" y="166083"/>
                          <a:pt x="345158" y="166083"/>
                        </a:cubicBezTo>
                        <a:lnTo>
                          <a:pt x="325251" y="166083"/>
                        </a:lnTo>
                        <a:cubicBezTo>
                          <a:pt x="324991" y="166169"/>
                          <a:pt x="324690" y="166298"/>
                          <a:pt x="324387" y="166385"/>
                        </a:cubicBezTo>
                        <a:lnTo>
                          <a:pt x="324387" y="170442"/>
                        </a:lnTo>
                        <a:cubicBezTo>
                          <a:pt x="329547" y="172270"/>
                          <a:pt x="334124" y="175443"/>
                          <a:pt x="337645" y="179633"/>
                        </a:cubicBezTo>
                        <a:lnTo>
                          <a:pt x="378065" y="179633"/>
                        </a:lnTo>
                        <a:cubicBezTo>
                          <a:pt x="379877" y="179632"/>
                          <a:pt x="381346" y="181100"/>
                          <a:pt x="381346" y="182911"/>
                        </a:cubicBezTo>
                        <a:cubicBezTo>
                          <a:pt x="381346" y="182911"/>
                          <a:pt x="381346" y="182912"/>
                          <a:pt x="381346" y="182913"/>
                        </a:cubicBezTo>
                        <a:close/>
                        <a:moveTo>
                          <a:pt x="374740" y="198664"/>
                        </a:moveTo>
                        <a:lnTo>
                          <a:pt x="374740" y="193831"/>
                        </a:lnTo>
                        <a:lnTo>
                          <a:pt x="6897" y="193831"/>
                        </a:lnTo>
                        <a:lnTo>
                          <a:pt x="6897" y="198664"/>
                        </a:lnTo>
                        <a:lnTo>
                          <a:pt x="374740" y="198664"/>
                        </a:lnTo>
                        <a:close/>
                        <a:moveTo>
                          <a:pt x="374740" y="190551"/>
                        </a:moveTo>
                        <a:lnTo>
                          <a:pt x="374740" y="186193"/>
                        </a:lnTo>
                        <a:lnTo>
                          <a:pt x="6897" y="186193"/>
                        </a:lnTo>
                        <a:lnTo>
                          <a:pt x="6897" y="190551"/>
                        </a:lnTo>
                        <a:close/>
                        <a:moveTo>
                          <a:pt x="353925" y="246220"/>
                        </a:moveTo>
                        <a:lnTo>
                          <a:pt x="353925" y="205223"/>
                        </a:lnTo>
                        <a:lnTo>
                          <a:pt x="33196" y="205223"/>
                        </a:lnTo>
                        <a:lnTo>
                          <a:pt x="33196" y="246220"/>
                        </a:lnTo>
                        <a:close/>
                        <a:moveTo>
                          <a:pt x="347361" y="157323"/>
                        </a:moveTo>
                        <a:cubicBezTo>
                          <a:pt x="347356" y="156109"/>
                          <a:pt x="346373" y="155127"/>
                          <a:pt x="345158" y="155122"/>
                        </a:cubicBezTo>
                        <a:lnTo>
                          <a:pt x="331124" y="155122"/>
                        </a:lnTo>
                        <a:lnTo>
                          <a:pt x="332161" y="152835"/>
                        </a:lnTo>
                        <a:cubicBezTo>
                          <a:pt x="332452" y="152144"/>
                          <a:pt x="332655" y="151419"/>
                          <a:pt x="332764" y="150678"/>
                        </a:cubicBezTo>
                        <a:cubicBezTo>
                          <a:pt x="332808" y="150418"/>
                          <a:pt x="332851" y="150159"/>
                          <a:pt x="332895" y="149857"/>
                        </a:cubicBezTo>
                        <a:lnTo>
                          <a:pt x="332895" y="149382"/>
                        </a:lnTo>
                        <a:cubicBezTo>
                          <a:pt x="332808" y="143039"/>
                          <a:pt x="324560" y="137861"/>
                          <a:pt x="314498" y="137861"/>
                        </a:cubicBezTo>
                        <a:lnTo>
                          <a:pt x="314066" y="137861"/>
                        </a:lnTo>
                        <a:cubicBezTo>
                          <a:pt x="312900" y="137904"/>
                          <a:pt x="311778" y="137989"/>
                          <a:pt x="310655" y="138120"/>
                        </a:cubicBezTo>
                        <a:lnTo>
                          <a:pt x="309359" y="138378"/>
                        </a:lnTo>
                        <a:cubicBezTo>
                          <a:pt x="308704" y="138466"/>
                          <a:pt x="308055" y="138596"/>
                          <a:pt x="307416" y="138766"/>
                        </a:cubicBezTo>
                        <a:cubicBezTo>
                          <a:pt x="306941" y="138896"/>
                          <a:pt x="306466" y="139026"/>
                          <a:pt x="305991" y="139198"/>
                        </a:cubicBezTo>
                        <a:cubicBezTo>
                          <a:pt x="305429" y="139371"/>
                          <a:pt x="304868" y="139543"/>
                          <a:pt x="304350" y="139759"/>
                        </a:cubicBezTo>
                        <a:cubicBezTo>
                          <a:pt x="303918" y="139932"/>
                          <a:pt x="303529" y="140147"/>
                          <a:pt x="303097" y="140320"/>
                        </a:cubicBezTo>
                        <a:cubicBezTo>
                          <a:pt x="302418" y="140631"/>
                          <a:pt x="301755" y="140977"/>
                          <a:pt x="301111" y="141356"/>
                        </a:cubicBezTo>
                        <a:lnTo>
                          <a:pt x="300031" y="142090"/>
                        </a:lnTo>
                        <a:lnTo>
                          <a:pt x="252787" y="95138"/>
                        </a:lnTo>
                        <a:lnTo>
                          <a:pt x="252529" y="95225"/>
                        </a:lnTo>
                        <a:lnTo>
                          <a:pt x="251665" y="93930"/>
                        </a:lnTo>
                        <a:lnTo>
                          <a:pt x="251622" y="93887"/>
                        </a:lnTo>
                        <a:lnTo>
                          <a:pt x="251536" y="93714"/>
                        </a:lnTo>
                        <a:lnTo>
                          <a:pt x="250974" y="92850"/>
                        </a:lnTo>
                        <a:lnTo>
                          <a:pt x="242424" y="89572"/>
                        </a:lnTo>
                        <a:lnTo>
                          <a:pt x="241992" y="89399"/>
                        </a:lnTo>
                        <a:lnTo>
                          <a:pt x="239271" y="88319"/>
                        </a:lnTo>
                        <a:lnTo>
                          <a:pt x="224718" y="148821"/>
                        </a:lnTo>
                        <a:cubicBezTo>
                          <a:pt x="226380" y="152020"/>
                          <a:pt x="227240" y="155574"/>
                          <a:pt x="227223" y="159179"/>
                        </a:cubicBezTo>
                        <a:lnTo>
                          <a:pt x="227223" y="182913"/>
                        </a:lnTo>
                        <a:lnTo>
                          <a:pt x="239746" y="182913"/>
                        </a:lnTo>
                        <a:lnTo>
                          <a:pt x="243935" y="138249"/>
                        </a:lnTo>
                        <a:lnTo>
                          <a:pt x="296965" y="178209"/>
                        </a:lnTo>
                        <a:cubicBezTo>
                          <a:pt x="299432" y="176179"/>
                          <a:pt x="302239" y="174601"/>
                          <a:pt x="305257" y="173548"/>
                        </a:cubicBezTo>
                        <a:cubicBezTo>
                          <a:pt x="305947" y="173290"/>
                          <a:pt x="306681" y="173074"/>
                          <a:pt x="307416" y="172858"/>
                        </a:cubicBezTo>
                        <a:lnTo>
                          <a:pt x="307416" y="164012"/>
                        </a:lnTo>
                        <a:cubicBezTo>
                          <a:pt x="306034" y="163712"/>
                          <a:pt x="304677" y="163308"/>
                          <a:pt x="303357" y="162803"/>
                        </a:cubicBezTo>
                        <a:lnTo>
                          <a:pt x="283362" y="162803"/>
                        </a:lnTo>
                        <a:cubicBezTo>
                          <a:pt x="280333" y="162803"/>
                          <a:pt x="277878" y="160349"/>
                          <a:pt x="277878" y="157323"/>
                        </a:cubicBezTo>
                        <a:cubicBezTo>
                          <a:pt x="277878" y="154295"/>
                          <a:pt x="280333" y="151842"/>
                          <a:pt x="283362" y="151842"/>
                        </a:cubicBezTo>
                        <a:lnTo>
                          <a:pt x="297700" y="152101"/>
                        </a:lnTo>
                        <a:cubicBezTo>
                          <a:pt x="297428" y="151383"/>
                          <a:pt x="297281" y="150624"/>
                          <a:pt x="297268" y="149857"/>
                        </a:cubicBezTo>
                        <a:lnTo>
                          <a:pt x="297268" y="149771"/>
                        </a:lnTo>
                        <a:cubicBezTo>
                          <a:pt x="297570" y="146801"/>
                          <a:pt x="299336" y="144179"/>
                          <a:pt x="301974" y="142780"/>
                        </a:cubicBezTo>
                        <a:cubicBezTo>
                          <a:pt x="305648" y="140611"/>
                          <a:pt x="309842" y="139478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11" y="143945"/>
                          <a:pt x="331253" y="149425"/>
                        </a:cubicBezTo>
                        <a:cubicBezTo>
                          <a:pt x="330980" y="152427"/>
                          <a:pt x="329210" y="155089"/>
                          <a:pt x="326546" y="156503"/>
                        </a:cubicBezTo>
                        <a:cubicBezTo>
                          <a:pt x="322870" y="158662"/>
                          <a:pt x="318675" y="159781"/>
                          <a:pt x="314412" y="159739"/>
                        </a:cubicBezTo>
                        <a:lnTo>
                          <a:pt x="314023" y="159783"/>
                        </a:lnTo>
                        <a:cubicBezTo>
                          <a:pt x="309051" y="159967"/>
                          <a:pt x="304169" y="158427"/>
                          <a:pt x="300203" y="155424"/>
                        </a:cubicBezTo>
                        <a:lnTo>
                          <a:pt x="283319" y="155122"/>
                        </a:lnTo>
                        <a:cubicBezTo>
                          <a:pt x="282103" y="155145"/>
                          <a:pt x="281136" y="156150"/>
                          <a:pt x="281159" y="157365"/>
                        </a:cubicBezTo>
                        <a:cubicBezTo>
                          <a:pt x="281182" y="158564"/>
                          <a:pt x="282162" y="159524"/>
                          <a:pt x="283362" y="159524"/>
                        </a:cubicBezTo>
                        <a:lnTo>
                          <a:pt x="304263" y="159653"/>
                        </a:lnTo>
                        <a:cubicBezTo>
                          <a:pt x="305895" y="160286"/>
                          <a:pt x="307589" y="160749"/>
                          <a:pt x="309316" y="161034"/>
                        </a:cubicBezTo>
                        <a:lnTo>
                          <a:pt x="310697" y="161250"/>
                        </a:lnTo>
                        <a:lnTo>
                          <a:pt x="310697" y="175534"/>
                        </a:lnTo>
                        <a:lnTo>
                          <a:pt x="309402" y="175793"/>
                        </a:lnTo>
                        <a:cubicBezTo>
                          <a:pt x="308358" y="175994"/>
                          <a:pt x="307332" y="176282"/>
                          <a:pt x="306336" y="176655"/>
                        </a:cubicBezTo>
                        <a:cubicBezTo>
                          <a:pt x="302690" y="177929"/>
                          <a:pt x="299413" y="180078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5"/>
                        </a:lnTo>
                        <a:cubicBezTo>
                          <a:pt x="330822" y="181920"/>
                          <a:pt x="330303" y="181532"/>
                          <a:pt x="329785" y="181101"/>
                        </a:cubicBezTo>
                        <a:cubicBezTo>
                          <a:pt x="329388" y="180719"/>
                          <a:pt x="328970" y="180358"/>
                          <a:pt x="328533" y="180021"/>
                        </a:cubicBezTo>
                        <a:cubicBezTo>
                          <a:pt x="327972" y="179633"/>
                          <a:pt x="327367" y="179288"/>
                          <a:pt x="326806" y="178899"/>
                        </a:cubicBezTo>
                        <a:cubicBezTo>
                          <a:pt x="326374" y="178641"/>
                          <a:pt x="325941" y="178339"/>
                          <a:pt x="325510" y="178080"/>
                        </a:cubicBezTo>
                        <a:cubicBezTo>
                          <a:pt x="324540" y="177596"/>
                          <a:pt x="323545" y="177164"/>
                          <a:pt x="322530" y="176785"/>
                        </a:cubicBezTo>
                        <a:lnTo>
                          <a:pt x="322185" y="176656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3"/>
                        </a:cubicBezTo>
                        <a:lnTo>
                          <a:pt x="317823" y="175534"/>
                        </a:lnTo>
                        <a:lnTo>
                          <a:pt x="317823" y="161163"/>
                        </a:lnTo>
                        <a:lnTo>
                          <a:pt x="319162" y="160905"/>
                        </a:lnTo>
                        <a:cubicBezTo>
                          <a:pt x="319723" y="160776"/>
                          <a:pt x="320285" y="160645"/>
                          <a:pt x="320802" y="160516"/>
                        </a:cubicBezTo>
                        <a:cubicBezTo>
                          <a:pt x="321607" y="160332"/>
                          <a:pt x="322400" y="160101"/>
                          <a:pt x="323178" y="159825"/>
                        </a:cubicBezTo>
                        <a:cubicBezTo>
                          <a:pt x="323400" y="159773"/>
                          <a:pt x="323616" y="159702"/>
                          <a:pt x="323825" y="159610"/>
                        </a:cubicBezTo>
                        <a:lnTo>
                          <a:pt x="324387" y="159523"/>
                        </a:lnTo>
                        <a:lnTo>
                          <a:pt x="345158" y="159523"/>
                        </a:lnTo>
                        <a:cubicBezTo>
                          <a:pt x="346372" y="159518"/>
                          <a:pt x="347356" y="158536"/>
                          <a:pt x="347361" y="157323"/>
                        </a:cubicBezTo>
                        <a:close/>
                        <a:moveTo>
                          <a:pt x="324775" y="153741"/>
                        </a:moveTo>
                        <a:cubicBezTo>
                          <a:pt x="325769" y="153137"/>
                          <a:pt x="328014" y="151497"/>
                          <a:pt x="327972" y="149469"/>
                        </a:cubicBezTo>
                        <a:cubicBezTo>
                          <a:pt x="327928" y="146318"/>
                          <a:pt x="322185" y="142780"/>
                          <a:pt x="314498" y="142780"/>
                        </a:cubicBezTo>
                        <a:lnTo>
                          <a:pt x="314152" y="142780"/>
                        </a:lnTo>
                        <a:cubicBezTo>
                          <a:pt x="310499" y="142761"/>
                          <a:pt x="306907" y="143714"/>
                          <a:pt x="303745" y="145542"/>
                        </a:cubicBezTo>
                        <a:cubicBezTo>
                          <a:pt x="302795" y="146146"/>
                          <a:pt x="300507" y="147786"/>
                          <a:pt x="300550" y="149814"/>
                        </a:cubicBezTo>
                        <a:cubicBezTo>
                          <a:pt x="300592" y="152965"/>
                          <a:pt x="306336" y="156459"/>
                          <a:pt x="314023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8" y="182055"/>
                          <a:pt x="293810" y="181233"/>
                          <a:pt x="294547" y="180453"/>
                        </a:cubicBezTo>
                        <a:lnTo>
                          <a:pt x="246656" y="144419"/>
                        </a:lnTo>
                        <a:lnTo>
                          <a:pt x="243029" y="182913"/>
                        </a:lnTo>
                        <a:close/>
                        <a:moveTo>
                          <a:pt x="221220" y="149296"/>
                        </a:moveTo>
                        <a:lnTo>
                          <a:pt x="236205" y="87025"/>
                        </a:lnTo>
                        <a:lnTo>
                          <a:pt x="230030" y="84522"/>
                        </a:lnTo>
                        <a:lnTo>
                          <a:pt x="215736" y="143989"/>
                        </a:lnTo>
                        <a:lnTo>
                          <a:pt x="214095" y="143470"/>
                        </a:lnTo>
                        <a:cubicBezTo>
                          <a:pt x="213071" y="143168"/>
                          <a:pt x="212010" y="143009"/>
                          <a:pt x="210942" y="142996"/>
                        </a:cubicBezTo>
                        <a:lnTo>
                          <a:pt x="169529" y="142996"/>
                        </a:lnTo>
                        <a:lnTo>
                          <a:pt x="155192" y="83271"/>
                        </a:lnTo>
                        <a:lnTo>
                          <a:pt x="148930" y="85386"/>
                        </a:lnTo>
                        <a:lnTo>
                          <a:pt x="163440" y="145715"/>
                        </a:lnTo>
                        <a:lnTo>
                          <a:pt x="162749" y="146361"/>
                        </a:lnTo>
                        <a:cubicBezTo>
                          <a:pt x="159416" y="149786"/>
                          <a:pt x="157596" y="154403"/>
                          <a:pt x="157697" y="159178"/>
                        </a:cubicBezTo>
                        <a:lnTo>
                          <a:pt x="157697" y="182913"/>
                        </a:lnTo>
                        <a:lnTo>
                          <a:pt x="223941" y="182913"/>
                        </a:lnTo>
                        <a:lnTo>
                          <a:pt x="223941" y="159179"/>
                        </a:lnTo>
                        <a:cubicBezTo>
                          <a:pt x="223965" y="155919"/>
                          <a:pt x="223147" y="152708"/>
                          <a:pt x="221565" y="149857"/>
                        </a:cubicBezTo>
                        <a:close/>
                        <a:moveTo>
                          <a:pt x="213360" y="139932"/>
                        </a:moveTo>
                        <a:lnTo>
                          <a:pt x="226920" y="83487"/>
                        </a:lnTo>
                        <a:lnTo>
                          <a:pt x="219968" y="80423"/>
                        </a:lnTo>
                        <a:lnTo>
                          <a:pt x="216470" y="78998"/>
                        </a:lnTo>
                        <a:lnTo>
                          <a:pt x="199066" y="99324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9"/>
                        </a:lnTo>
                        <a:lnTo>
                          <a:pt x="158302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5"/>
                          <a:pt x="213360" y="139932"/>
                        </a:cubicBezTo>
                        <a:close/>
                        <a:moveTo>
                          <a:pt x="220615" y="45166"/>
                        </a:moveTo>
                        <a:cubicBezTo>
                          <a:pt x="220580" y="44836"/>
                          <a:pt x="220566" y="44505"/>
                          <a:pt x="220573" y="44173"/>
                        </a:cubicBezTo>
                        <a:lnTo>
                          <a:pt x="219968" y="42404"/>
                        </a:lnTo>
                        <a:cubicBezTo>
                          <a:pt x="219932" y="42248"/>
                          <a:pt x="219918" y="42089"/>
                          <a:pt x="219925" y="41930"/>
                        </a:cubicBezTo>
                        <a:lnTo>
                          <a:pt x="219796" y="41628"/>
                        </a:lnTo>
                        <a:lnTo>
                          <a:pt x="219796" y="36493"/>
                        </a:lnTo>
                        <a:cubicBezTo>
                          <a:pt x="221510" y="21763"/>
                          <a:pt x="210951" y="8435"/>
                          <a:pt x="196212" y="6722"/>
                        </a:cubicBezTo>
                        <a:cubicBezTo>
                          <a:pt x="181472" y="5009"/>
                          <a:pt x="168134" y="15560"/>
                          <a:pt x="166420" y="30289"/>
                        </a:cubicBezTo>
                        <a:cubicBezTo>
                          <a:pt x="166180" y="32350"/>
                          <a:pt x="166180" y="34432"/>
                          <a:pt x="166420" y="36493"/>
                        </a:cubicBezTo>
                        <a:lnTo>
                          <a:pt x="166420" y="40031"/>
                        </a:lnTo>
                        <a:cubicBezTo>
                          <a:pt x="166397" y="40250"/>
                          <a:pt x="166354" y="40467"/>
                          <a:pt x="166291" y="40679"/>
                        </a:cubicBezTo>
                        <a:lnTo>
                          <a:pt x="166247" y="41109"/>
                        </a:lnTo>
                        <a:lnTo>
                          <a:pt x="166117" y="41412"/>
                        </a:lnTo>
                        <a:lnTo>
                          <a:pt x="164865" y="44087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6" y="46633"/>
                          <a:pt x="167413" y="47755"/>
                          <a:pt x="168276" y="48877"/>
                        </a:cubicBezTo>
                        <a:lnTo>
                          <a:pt x="168709" y="48877"/>
                        </a:lnTo>
                        <a:lnTo>
                          <a:pt x="168709" y="49439"/>
                        </a:lnTo>
                        <a:cubicBezTo>
                          <a:pt x="170842" y="52698"/>
                          <a:pt x="173497" y="55585"/>
                          <a:pt x="176568" y="57983"/>
                        </a:cubicBezTo>
                        <a:cubicBezTo>
                          <a:pt x="181142" y="59886"/>
                          <a:pt x="186089" y="60726"/>
                          <a:pt x="191035" y="60443"/>
                        </a:cubicBezTo>
                        <a:cubicBezTo>
                          <a:pt x="196779" y="60579"/>
                          <a:pt x="202504" y="59732"/>
                          <a:pt x="207963" y="57939"/>
                        </a:cubicBezTo>
                        <a:cubicBezTo>
                          <a:pt x="212806" y="54350"/>
                          <a:pt x="217073" y="50042"/>
                          <a:pt x="220615" y="45166"/>
                        </a:cubicBezTo>
                        <a:close/>
                        <a:moveTo>
                          <a:pt x="198851" y="94534"/>
                        </a:moveTo>
                        <a:lnTo>
                          <a:pt x="213231" y="77704"/>
                        </a:lnTo>
                        <a:lnTo>
                          <a:pt x="212886" y="77531"/>
                        </a:lnTo>
                        <a:lnTo>
                          <a:pt x="212842" y="77531"/>
                        </a:lnTo>
                        <a:lnTo>
                          <a:pt x="212368" y="77359"/>
                        </a:lnTo>
                        <a:cubicBezTo>
                          <a:pt x="208439" y="84154"/>
                          <a:pt x="201482" y="88649"/>
                          <a:pt x="193669" y="89441"/>
                        </a:cubicBezTo>
                        <a:close/>
                        <a:moveTo>
                          <a:pt x="211245" y="72914"/>
                        </a:moveTo>
                        <a:cubicBezTo>
                          <a:pt x="214176" y="67375"/>
                          <a:pt x="215939" y="61294"/>
                          <a:pt x="216427" y="55048"/>
                        </a:cubicBezTo>
                        <a:cubicBezTo>
                          <a:pt x="214401" y="57422"/>
                          <a:pt x="211975" y="59423"/>
                          <a:pt x="209258" y="60960"/>
                        </a:cubicBezTo>
                        <a:cubicBezTo>
                          <a:pt x="203394" y="62947"/>
                          <a:pt x="197225" y="63882"/>
                          <a:pt x="191035" y="63722"/>
                        </a:cubicBezTo>
                        <a:cubicBezTo>
                          <a:pt x="185536" y="63951"/>
                          <a:pt x="180054" y="62979"/>
                          <a:pt x="174970" y="60874"/>
                        </a:cubicBezTo>
                        <a:cubicBezTo>
                          <a:pt x="172695" y="59319"/>
                          <a:pt x="170683" y="57410"/>
                          <a:pt x="169010" y="55221"/>
                        </a:cubicBezTo>
                        <a:cubicBezTo>
                          <a:pt x="169551" y="61375"/>
                          <a:pt x="171313" y="67361"/>
                          <a:pt x="174193" y="72828"/>
                        </a:cubicBezTo>
                        <a:cubicBezTo>
                          <a:pt x="174279" y="72957"/>
                          <a:pt x="174236" y="73043"/>
                          <a:pt x="174279" y="73173"/>
                        </a:cubicBezTo>
                        <a:cubicBezTo>
                          <a:pt x="177884" y="83354"/>
                          <a:pt x="189065" y="88687"/>
                          <a:pt x="199253" y="85085"/>
                        </a:cubicBezTo>
                        <a:cubicBezTo>
                          <a:pt x="204807" y="83121"/>
                          <a:pt x="209180" y="78762"/>
                          <a:pt x="211158" y="73216"/>
                        </a:cubicBezTo>
                        <a:cubicBezTo>
                          <a:pt x="211202" y="73129"/>
                          <a:pt x="211158" y="73000"/>
                          <a:pt x="211245" y="72914"/>
                        </a:cubicBezTo>
                        <a:close/>
                        <a:moveTo>
                          <a:pt x="185119" y="95310"/>
                        </a:moveTo>
                        <a:lnTo>
                          <a:pt x="191812" y="89441"/>
                        </a:lnTo>
                        <a:cubicBezTo>
                          <a:pt x="183964" y="88651"/>
                          <a:pt x="176982" y="84117"/>
                          <a:pt x="173070" y="77272"/>
                        </a:cubicBezTo>
                        <a:lnTo>
                          <a:pt x="171688" y="77747"/>
                        </a:lnTo>
                        <a:close/>
                        <a:moveTo>
                          <a:pt x="159813" y="144679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4"/>
                        </a:lnTo>
                        <a:lnTo>
                          <a:pt x="114426" y="109724"/>
                        </a:lnTo>
                        <a:cubicBezTo>
                          <a:pt x="117455" y="109724"/>
                          <a:pt x="119910" y="112178"/>
                          <a:pt x="119910" y="115205"/>
                        </a:cubicBezTo>
                        <a:cubicBezTo>
                          <a:pt x="119910" y="118231"/>
                          <a:pt x="117455" y="120685"/>
                          <a:pt x="114426" y="120685"/>
                        </a:cubicBezTo>
                        <a:lnTo>
                          <a:pt x="96979" y="120772"/>
                        </a:lnTo>
                        <a:cubicBezTo>
                          <a:pt x="94924" y="122020"/>
                          <a:pt x="92698" y="122965"/>
                          <a:pt x="90372" y="123577"/>
                        </a:cubicBezTo>
                        <a:lnTo>
                          <a:pt x="90372" y="144074"/>
                        </a:lnTo>
                        <a:cubicBezTo>
                          <a:pt x="95900" y="142651"/>
                          <a:pt x="112699" y="137040"/>
                          <a:pt x="128504" y="130697"/>
                        </a:cubicBezTo>
                        <a:cubicBezTo>
                          <a:pt x="130525" y="129697"/>
                          <a:pt x="132891" y="129665"/>
                          <a:pt x="134938" y="130610"/>
                        </a:cubicBezTo>
                        <a:cubicBezTo>
                          <a:pt x="136469" y="131408"/>
                          <a:pt x="137585" y="132822"/>
                          <a:pt x="138005" y="134495"/>
                        </a:cubicBezTo>
                        <a:lnTo>
                          <a:pt x="142108" y="182913"/>
                        </a:lnTo>
                        <a:lnTo>
                          <a:pt x="154415" y="182913"/>
                        </a:lnTo>
                        <a:lnTo>
                          <a:pt x="154415" y="159179"/>
                        </a:lnTo>
                        <a:cubicBezTo>
                          <a:pt x="154328" y="153839"/>
                          <a:pt x="156255" y="148663"/>
                          <a:pt x="159813" y="144679"/>
                        </a:cubicBezTo>
                        <a:close/>
                        <a:moveTo>
                          <a:pt x="138825" y="182913"/>
                        </a:moveTo>
                        <a:lnTo>
                          <a:pt x="134766" y="135056"/>
                        </a:lnTo>
                        <a:cubicBezTo>
                          <a:pt x="134503" y="134391"/>
                          <a:pt x="134013" y="133841"/>
                          <a:pt x="133383" y="133502"/>
                        </a:cubicBezTo>
                        <a:cubicBezTo>
                          <a:pt x="132176" y="133082"/>
                          <a:pt x="130850" y="133175"/>
                          <a:pt x="129714" y="133760"/>
                        </a:cubicBezTo>
                        <a:cubicBezTo>
                          <a:pt x="116886" y="138975"/>
                          <a:pt x="103798" y="143527"/>
                          <a:pt x="90503" y="147398"/>
                        </a:cubicBezTo>
                        <a:lnTo>
                          <a:pt x="90372" y="146793"/>
                        </a:lnTo>
                        <a:lnTo>
                          <a:pt x="90372" y="171391"/>
                        </a:lnTo>
                        <a:cubicBezTo>
                          <a:pt x="91106" y="171607"/>
                          <a:pt x="91840" y="171822"/>
                          <a:pt x="92575" y="172081"/>
                        </a:cubicBezTo>
                        <a:cubicBezTo>
                          <a:pt x="98233" y="174082"/>
                          <a:pt x="103074" y="177888"/>
                          <a:pt x="106350" y="182913"/>
                        </a:cubicBezTo>
                        <a:close/>
                        <a:moveTo>
                          <a:pt x="116628" y="115205"/>
                        </a:moveTo>
                        <a:cubicBezTo>
                          <a:pt x="116623" y="113991"/>
                          <a:pt x="115640" y="113009"/>
                          <a:pt x="114426" y="113004"/>
                        </a:cubicBezTo>
                        <a:lnTo>
                          <a:pt x="100176" y="113004"/>
                        </a:lnTo>
                        <a:lnTo>
                          <a:pt x="100564" y="111062"/>
                        </a:lnTo>
                        <a:cubicBezTo>
                          <a:pt x="100677" y="110537"/>
                          <a:pt x="100735" y="110002"/>
                          <a:pt x="100737" y="109465"/>
                        </a:cubicBezTo>
                        <a:cubicBezTo>
                          <a:pt x="100736" y="109101"/>
                          <a:pt x="100693" y="108739"/>
                          <a:pt x="100607" y="108386"/>
                        </a:cubicBezTo>
                        <a:cubicBezTo>
                          <a:pt x="99657" y="102431"/>
                          <a:pt x="91798" y="97943"/>
                          <a:pt x="82298" y="97943"/>
                        </a:cubicBezTo>
                        <a:lnTo>
                          <a:pt x="81909" y="97986"/>
                        </a:lnTo>
                        <a:cubicBezTo>
                          <a:pt x="81114" y="97999"/>
                          <a:pt x="80321" y="98057"/>
                          <a:pt x="79533" y="98159"/>
                        </a:cubicBezTo>
                        <a:cubicBezTo>
                          <a:pt x="79114" y="98147"/>
                          <a:pt x="78695" y="98175"/>
                          <a:pt x="78281" y="98245"/>
                        </a:cubicBezTo>
                        <a:cubicBezTo>
                          <a:pt x="75112" y="98626"/>
                          <a:pt x="72054" y="99654"/>
                          <a:pt x="69299" y="101266"/>
                        </a:cubicBezTo>
                        <a:cubicBezTo>
                          <a:pt x="69170" y="101353"/>
                          <a:pt x="69039" y="101396"/>
                          <a:pt x="68910" y="101482"/>
                        </a:cubicBezTo>
                        <a:cubicBezTo>
                          <a:pt x="66251" y="102939"/>
                          <a:pt x="64324" y="105443"/>
                          <a:pt x="63599" y="108386"/>
                        </a:cubicBezTo>
                        <a:cubicBezTo>
                          <a:pt x="63484" y="108911"/>
                          <a:pt x="63426" y="109446"/>
                          <a:pt x="63426" y="109983"/>
                        </a:cubicBezTo>
                        <a:cubicBezTo>
                          <a:pt x="63433" y="110358"/>
                          <a:pt x="63462" y="110733"/>
                          <a:pt x="63512" y="111105"/>
                        </a:cubicBezTo>
                        <a:lnTo>
                          <a:pt x="63857" y="113004"/>
                        </a:lnTo>
                        <a:lnTo>
                          <a:pt x="52629" y="113004"/>
                        </a:lnTo>
                        <a:cubicBezTo>
                          <a:pt x="51413" y="113004"/>
                          <a:pt x="50427" y="113990"/>
                          <a:pt x="50427" y="115205"/>
                        </a:cubicBezTo>
                        <a:cubicBezTo>
                          <a:pt x="50427" y="116420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6" y="117664"/>
                        </a:lnTo>
                        <a:cubicBezTo>
                          <a:pt x="68392" y="117837"/>
                          <a:pt x="68607" y="117924"/>
                          <a:pt x="68781" y="118053"/>
                        </a:cubicBezTo>
                        <a:cubicBezTo>
                          <a:pt x="69674" y="118619"/>
                          <a:pt x="70613" y="119109"/>
                          <a:pt x="71588" y="119520"/>
                        </a:cubicBezTo>
                        <a:cubicBezTo>
                          <a:pt x="71691" y="119555"/>
                          <a:pt x="71792" y="119598"/>
                          <a:pt x="71889" y="119650"/>
                        </a:cubicBezTo>
                        <a:cubicBezTo>
                          <a:pt x="73026" y="120098"/>
                          <a:pt x="74196" y="120459"/>
                          <a:pt x="75388" y="120728"/>
                        </a:cubicBezTo>
                        <a:cubicBezTo>
                          <a:pt x="75690" y="120814"/>
                          <a:pt x="75949" y="120858"/>
                          <a:pt x="76251" y="120944"/>
                        </a:cubicBezTo>
                        <a:cubicBezTo>
                          <a:pt x="76510" y="120988"/>
                          <a:pt x="76770" y="121030"/>
                          <a:pt x="77072" y="121073"/>
                        </a:cubicBezTo>
                        <a:cubicBezTo>
                          <a:pt x="77547" y="121160"/>
                          <a:pt x="78022" y="121246"/>
                          <a:pt x="78540" y="121289"/>
                        </a:cubicBezTo>
                        <a:lnTo>
                          <a:pt x="79965" y="121462"/>
                        </a:lnTo>
                        <a:lnTo>
                          <a:pt x="79965" y="174023"/>
                        </a:lnTo>
                        <a:lnTo>
                          <a:pt x="78670" y="174325"/>
                        </a:lnTo>
                        <a:cubicBezTo>
                          <a:pt x="77656" y="174518"/>
                          <a:pt x="76659" y="174792"/>
                          <a:pt x="75690" y="175145"/>
                        </a:cubicBezTo>
                        <a:cubicBezTo>
                          <a:pt x="75642" y="175140"/>
                          <a:pt x="75595" y="175155"/>
                          <a:pt x="75560" y="175189"/>
                        </a:cubicBezTo>
                        <a:lnTo>
                          <a:pt x="75431" y="175232"/>
                        </a:lnTo>
                        <a:cubicBezTo>
                          <a:pt x="74219" y="175657"/>
                          <a:pt x="73048" y="176191"/>
                          <a:pt x="71933" y="176828"/>
                        </a:cubicBezTo>
                        <a:cubicBezTo>
                          <a:pt x="71457" y="177087"/>
                          <a:pt x="70983" y="177476"/>
                          <a:pt x="70507" y="177777"/>
                        </a:cubicBezTo>
                        <a:cubicBezTo>
                          <a:pt x="69860" y="178209"/>
                          <a:pt x="69212" y="178598"/>
                          <a:pt x="68651" y="179030"/>
                        </a:cubicBezTo>
                        <a:cubicBezTo>
                          <a:pt x="68133" y="179418"/>
                          <a:pt x="67744" y="179892"/>
                          <a:pt x="67268" y="180324"/>
                        </a:cubicBezTo>
                        <a:cubicBezTo>
                          <a:pt x="66719" y="180794"/>
                          <a:pt x="66200" y="181298"/>
                          <a:pt x="65715" y="181835"/>
                        </a:cubicBezTo>
                        <a:cubicBezTo>
                          <a:pt x="65412" y="182179"/>
                          <a:pt x="65153" y="182568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1"/>
                          <a:pt x="95704" y="176680"/>
                          <a:pt x="91453" y="175188"/>
                        </a:cubicBezTo>
                        <a:cubicBezTo>
                          <a:pt x="90456" y="174816"/>
                          <a:pt x="89431" y="174527"/>
                          <a:pt x="88386" y="174325"/>
                        </a:cubicBezTo>
                        <a:lnTo>
                          <a:pt x="87090" y="174023"/>
                        </a:lnTo>
                        <a:lnTo>
                          <a:pt x="87090" y="121030"/>
                        </a:lnTo>
                        <a:lnTo>
                          <a:pt x="88343" y="120728"/>
                        </a:lnTo>
                        <a:cubicBezTo>
                          <a:pt x="90762" y="120193"/>
                          <a:pt x="93080" y="119275"/>
                          <a:pt x="95209" y="118009"/>
                        </a:cubicBezTo>
                        <a:lnTo>
                          <a:pt x="96072" y="117405"/>
                        </a:lnTo>
                        <a:lnTo>
                          <a:pt x="114426" y="117405"/>
                        </a:lnTo>
                        <a:cubicBezTo>
                          <a:pt x="115640" y="117400"/>
                          <a:pt x="116623" y="116418"/>
                          <a:pt x="116628" y="11520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22" name="Google Shape;3522;g2db9380fdaa_0_0"/>
                  <p:cNvSpPr/>
                  <p:nvPr/>
                </p:nvSpPr>
                <p:spPr>
                  <a:xfrm>
                    <a:off x="5030321" y="3255639"/>
                    <a:ext cx="34028" cy="20282"/>
                  </a:xfrm>
                  <a:custGeom>
                    <a:rect b="b" l="l" r="r" t="t"/>
                    <a:pathLst>
                      <a:path extrusionOk="0" h="20282" w="34028">
                        <a:moveTo>
                          <a:pt x="34362" y="9907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3"/>
                        </a:cubicBezTo>
                        <a:lnTo>
                          <a:pt x="17089" y="20263"/>
                        </a:lnTo>
                        <a:cubicBezTo>
                          <a:pt x="7934" y="20263"/>
                          <a:pt x="421" y="15819"/>
                          <a:pt x="334" y="10339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6"/>
                          <a:pt x="12954" y="-24"/>
                          <a:pt x="17218" y="25"/>
                        </a:cubicBezTo>
                        <a:lnTo>
                          <a:pt x="17565" y="-19"/>
                        </a:lnTo>
                        <a:cubicBezTo>
                          <a:pt x="26762" y="-19"/>
                          <a:pt x="34277" y="4426"/>
                          <a:pt x="34362" y="9907"/>
                        </a:cubicBezTo>
                        <a:close/>
                        <a:moveTo>
                          <a:pt x="27843" y="14222"/>
                        </a:moveTo>
                        <a:cubicBezTo>
                          <a:pt x="28835" y="13617"/>
                          <a:pt x="31081" y="11978"/>
                          <a:pt x="31081" y="9950"/>
                        </a:cubicBezTo>
                        <a:cubicBezTo>
                          <a:pt x="31038" y="6799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4"/>
                          <a:pt x="9983" y="4184"/>
                          <a:pt x="6811" y="6022"/>
                        </a:cubicBezTo>
                        <a:cubicBezTo>
                          <a:pt x="5861" y="6627"/>
                          <a:pt x="3573" y="8310"/>
                          <a:pt x="3616" y="10295"/>
                        </a:cubicBezTo>
                        <a:cubicBezTo>
                          <a:pt x="3659" y="13445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5"/>
                          <a:pt x="24685" y="16061"/>
                          <a:pt x="27843" y="1422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523" name="Google Shape;3523;g2db9380fdaa_0_0"/>
                <p:cNvGrpSpPr/>
                <p:nvPr/>
              </p:nvGrpSpPr>
              <p:grpSpPr>
                <a:xfrm>
                  <a:off x="3627127" y="1430515"/>
                  <a:ext cx="320728" cy="239680"/>
                  <a:chOff x="5409202" y="3162440"/>
                  <a:chExt cx="320728" cy="239680"/>
                </a:xfrm>
              </p:grpSpPr>
              <p:sp>
                <p:nvSpPr>
                  <p:cNvPr id="3524" name="Google Shape;3524;g2db9380fdaa_0_0"/>
                  <p:cNvSpPr/>
                  <p:nvPr/>
                </p:nvSpPr>
                <p:spPr>
                  <a:xfrm>
                    <a:off x="5409202" y="3361125"/>
                    <a:ext cx="320728" cy="40995"/>
                  </a:xfrm>
                  <a:custGeom>
                    <a:rect b="b" l="l" r="r" t="t"/>
                    <a:pathLst>
                      <a:path extrusionOk="0" h="40995" w="320728">
                        <a:moveTo>
                          <a:pt x="0" y="0"/>
                        </a:moveTo>
                        <a:lnTo>
                          <a:pt x="320728" y="0"/>
                        </a:lnTo>
                        <a:lnTo>
                          <a:pt x="320728" y="40996"/>
                        </a:lnTo>
                        <a:lnTo>
                          <a:pt x="0" y="40996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25" name="Google Shape;3525;g2db9380fdaa_0_0"/>
                  <p:cNvSpPr/>
                  <p:nvPr/>
                </p:nvSpPr>
                <p:spPr>
                  <a:xfrm>
                    <a:off x="5524935" y="3239171"/>
                    <a:ext cx="87275" cy="99642"/>
                  </a:xfrm>
                  <a:custGeom>
                    <a:rect b="b" l="l" r="r" t="t"/>
                    <a:pathLst>
                      <a:path extrusionOk="0" h="99642" w="87275">
                        <a:moveTo>
                          <a:pt x="87609" y="3736"/>
                        </a:moveTo>
                        <a:lnTo>
                          <a:pt x="72623" y="66007"/>
                        </a:lnTo>
                        <a:lnTo>
                          <a:pt x="72970" y="66568"/>
                        </a:lnTo>
                        <a:cubicBezTo>
                          <a:pt x="74550" y="69420"/>
                          <a:pt x="75368" y="72630"/>
                          <a:pt x="75344" y="75890"/>
                        </a:cubicBezTo>
                        <a:lnTo>
                          <a:pt x="75344" y="99624"/>
                        </a:lnTo>
                        <a:lnTo>
                          <a:pt x="9100" y="99624"/>
                        </a:lnTo>
                        <a:lnTo>
                          <a:pt x="9100" y="75889"/>
                        </a:lnTo>
                        <a:cubicBezTo>
                          <a:pt x="9000" y="71113"/>
                          <a:pt x="10819" y="66497"/>
                          <a:pt x="14152" y="63072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7"/>
                        </a:lnTo>
                        <a:lnTo>
                          <a:pt x="62346" y="59707"/>
                        </a:lnTo>
                        <a:cubicBezTo>
                          <a:pt x="63413" y="59720"/>
                          <a:pt x="64474" y="59879"/>
                          <a:pt x="65499" y="60181"/>
                        </a:cubicBezTo>
                        <a:lnTo>
                          <a:pt x="67139" y="60698"/>
                        </a:lnTo>
                        <a:lnTo>
                          <a:pt x="81433" y="1233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26" name="Google Shape;3526;g2db9380fdaa_0_0"/>
                  <p:cNvSpPr/>
                  <p:nvPr/>
                </p:nvSpPr>
                <p:spPr>
                  <a:xfrm>
                    <a:off x="5540869" y="3162440"/>
                    <a:ext cx="55751" cy="53957"/>
                  </a:xfrm>
                  <a:custGeom>
                    <a:rect b="b" l="l" r="r" t="t"/>
                    <a:pathLst>
                      <a:path extrusionOk="0" h="53957" w="55751">
                        <a:moveTo>
                          <a:pt x="56042" y="37616"/>
                        </a:moveTo>
                        <a:cubicBezTo>
                          <a:pt x="56035" y="37947"/>
                          <a:pt x="56049" y="38279"/>
                          <a:pt x="56085" y="38608"/>
                        </a:cubicBezTo>
                        <a:cubicBezTo>
                          <a:pt x="52542" y="43485"/>
                          <a:pt x="48275" y="47792"/>
                          <a:pt x="43432" y="51382"/>
                        </a:cubicBezTo>
                        <a:cubicBezTo>
                          <a:pt x="37973" y="53175"/>
                          <a:pt x="32248" y="54021"/>
                          <a:pt x="26504" y="53884"/>
                        </a:cubicBezTo>
                        <a:cubicBezTo>
                          <a:pt x="21557" y="54169"/>
                          <a:pt x="16611" y="53327"/>
                          <a:pt x="12037" y="51424"/>
                        </a:cubicBezTo>
                        <a:cubicBezTo>
                          <a:pt x="8966" y="49027"/>
                          <a:pt x="6310" y="46140"/>
                          <a:pt x="4177" y="42880"/>
                        </a:cubicBezTo>
                        <a:lnTo>
                          <a:pt x="4177" y="42319"/>
                        </a:lnTo>
                        <a:lnTo>
                          <a:pt x="3745" y="42319"/>
                        </a:lnTo>
                        <a:cubicBezTo>
                          <a:pt x="2882" y="41197"/>
                          <a:pt x="2104" y="40075"/>
                          <a:pt x="1456" y="39126"/>
                        </a:cubicBezTo>
                        <a:lnTo>
                          <a:pt x="1414" y="39083"/>
                        </a:lnTo>
                        <a:cubicBezTo>
                          <a:pt x="1025" y="38522"/>
                          <a:pt x="679" y="37961"/>
                          <a:pt x="334" y="37529"/>
                        </a:cubicBezTo>
                        <a:lnTo>
                          <a:pt x="1587" y="34853"/>
                        </a:lnTo>
                        <a:lnTo>
                          <a:pt x="1716" y="34552"/>
                        </a:lnTo>
                        <a:lnTo>
                          <a:pt x="1759" y="34120"/>
                        </a:lnTo>
                        <a:cubicBezTo>
                          <a:pt x="1823" y="33909"/>
                          <a:pt x="1866" y="33692"/>
                          <a:pt x="1889" y="33473"/>
                        </a:cubicBezTo>
                        <a:lnTo>
                          <a:pt x="1889" y="29934"/>
                        </a:lnTo>
                        <a:cubicBezTo>
                          <a:pt x="174" y="15205"/>
                          <a:pt x="10733" y="1876"/>
                          <a:pt x="25473" y="163"/>
                        </a:cubicBezTo>
                        <a:cubicBezTo>
                          <a:pt x="40212" y="-1550"/>
                          <a:pt x="53550" y="9002"/>
                          <a:pt x="55264" y="23731"/>
                        </a:cubicBezTo>
                        <a:cubicBezTo>
                          <a:pt x="55504" y="25792"/>
                          <a:pt x="55504" y="27873"/>
                          <a:pt x="55264" y="29934"/>
                        </a:cubicBezTo>
                        <a:lnTo>
                          <a:pt x="55264" y="35069"/>
                        </a:lnTo>
                        <a:lnTo>
                          <a:pt x="55393" y="35372"/>
                        </a:lnTo>
                        <a:cubicBezTo>
                          <a:pt x="55386" y="35531"/>
                          <a:pt x="55401" y="35691"/>
                          <a:pt x="55437" y="35846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527" name="Google Shape;3527;g2db9380fdaa_0_0"/>
                <p:cNvGrpSpPr/>
                <p:nvPr/>
              </p:nvGrpSpPr>
              <p:grpSpPr>
                <a:xfrm>
                  <a:off x="3594313" y="1424112"/>
                  <a:ext cx="381012" cy="256077"/>
                  <a:chOff x="5376388" y="3156037"/>
                  <a:chExt cx="381012" cy="256077"/>
                </a:xfrm>
              </p:grpSpPr>
              <p:sp>
                <p:nvSpPr>
                  <p:cNvPr id="3528" name="Google Shape;3528;g2db9380fdaa_0_0"/>
                  <p:cNvSpPr/>
                  <p:nvPr/>
                </p:nvSpPr>
                <p:spPr>
                  <a:xfrm>
                    <a:off x="5376388" y="3156037"/>
                    <a:ext cx="381012" cy="256077"/>
                  </a:xfrm>
                  <a:custGeom>
                    <a:rect b="b" l="l" r="r" t="t"/>
                    <a:pathLst>
                      <a:path extrusionOk="0" h="256077" w="381012">
                        <a:moveTo>
                          <a:pt x="381347" y="182913"/>
                        </a:moveTo>
                        <a:lnTo>
                          <a:pt x="381347" y="201944"/>
                        </a:lnTo>
                        <a:cubicBezTo>
                          <a:pt x="381348" y="203754"/>
                          <a:pt x="379880" y="205222"/>
                          <a:pt x="378068" y="205223"/>
                        </a:cubicBezTo>
                        <a:cubicBezTo>
                          <a:pt x="378067" y="205223"/>
                          <a:pt x="378066" y="205223"/>
                          <a:pt x="378064" y="205223"/>
                        </a:cubicBezTo>
                        <a:lnTo>
                          <a:pt x="363814" y="205223"/>
                        </a:lnTo>
                        <a:lnTo>
                          <a:pt x="363814" y="247816"/>
                        </a:lnTo>
                        <a:cubicBezTo>
                          <a:pt x="364088" y="248336"/>
                          <a:pt x="364236" y="248912"/>
                          <a:pt x="364246" y="249499"/>
                        </a:cubicBezTo>
                        <a:lnTo>
                          <a:pt x="364246" y="252779"/>
                        </a:lnTo>
                        <a:cubicBezTo>
                          <a:pt x="364247" y="254590"/>
                          <a:pt x="362778" y="256058"/>
                          <a:pt x="360966" y="256059"/>
                        </a:cubicBezTo>
                        <a:cubicBezTo>
                          <a:pt x="360965" y="256059"/>
                          <a:pt x="360965" y="256059"/>
                          <a:pt x="360964" y="256059"/>
                        </a:cubicBezTo>
                        <a:lnTo>
                          <a:pt x="28273" y="256059"/>
                        </a:lnTo>
                        <a:cubicBezTo>
                          <a:pt x="26014" y="255182"/>
                          <a:pt x="24228" y="253397"/>
                          <a:pt x="23351" y="251139"/>
                        </a:cubicBezTo>
                        <a:lnTo>
                          <a:pt x="23351" y="205223"/>
                        </a:lnTo>
                        <a:lnTo>
                          <a:pt x="3615" y="205223"/>
                        </a:lnTo>
                        <a:cubicBezTo>
                          <a:pt x="1803" y="205224"/>
                          <a:pt x="334" y="203757"/>
                          <a:pt x="334" y="201947"/>
                        </a:cubicBezTo>
                        <a:cubicBezTo>
                          <a:pt x="334" y="201946"/>
                          <a:pt x="334" y="201945"/>
                          <a:pt x="334" y="201944"/>
                        </a:cubicBezTo>
                        <a:lnTo>
                          <a:pt x="334" y="182913"/>
                        </a:lnTo>
                        <a:cubicBezTo>
                          <a:pt x="333" y="181102"/>
                          <a:pt x="1801" y="179634"/>
                          <a:pt x="3613" y="179633"/>
                        </a:cubicBezTo>
                        <a:cubicBezTo>
                          <a:pt x="3613" y="179633"/>
                          <a:pt x="3614" y="179633"/>
                          <a:pt x="3615" y="179633"/>
                        </a:cubicBezTo>
                        <a:lnTo>
                          <a:pt x="59020" y="179633"/>
                        </a:lnTo>
                        <a:cubicBezTo>
                          <a:pt x="62660" y="174743"/>
                          <a:pt x="67662" y="171036"/>
                          <a:pt x="73401" y="168974"/>
                        </a:cubicBezTo>
                        <a:lnTo>
                          <a:pt x="73401" y="127029"/>
                        </a:lnTo>
                        <a:cubicBezTo>
                          <a:pt x="70728" y="126394"/>
                          <a:pt x="68166" y="125361"/>
                          <a:pt x="65800" y="123965"/>
                        </a:cubicBezTo>
                        <a:lnTo>
                          <a:pt x="52629" y="123965"/>
                        </a:lnTo>
                        <a:cubicBezTo>
                          <a:pt x="47788" y="123965"/>
                          <a:pt x="43863" y="120043"/>
                          <a:pt x="43863" y="115205"/>
                        </a:cubicBezTo>
                        <a:cubicBezTo>
                          <a:pt x="43863" y="110367"/>
                          <a:pt x="47788" y="106444"/>
                          <a:pt x="52629" y="106444"/>
                        </a:cubicBezTo>
                        <a:lnTo>
                          <a:pt x="57293" y="106444"/>
                        </a:lnTo>
                        <a:cubicBezTo>
                          <a:pt x="58490" y="101995"/>
                          <a:pt x="61412" y="98206"/>
                          <a:pt x="65412" y="95915"/>
                        </a:cubicBezTo>
                        <a:cubicBezTo>
                          <a:pt x="70368" y="92943"/>
                          <a:pt x="76041" y="91376"/>
                          <a:pt x="81822" y="91384"/>
                        </a:cubicBezTo>
                        <a:lnTo>
                          <a:pt x="82296" y="91383"/>
                        </a:lnTo>
                        <a:cubicBezTo>
                          <a:pt x="91923" y="90622"/>
                          <a:pt x="101142" y="95412"/>
                          <a:pt x="106047" y="103725"/>
                        </a:cubicBezTo>
                        <a:lnTo>
                          <a:pt x="136924" y="82623"/>
                        </a:lnTo>
                        <a:cubicBezTo>
                          <a:pt x="137189" y="82463"/>
                          <a:pt x="137463" y="82319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2" y="65901"/>
                          <a:pt x="162339" y="58843"/>
                          <a:pt x="162144" y="51682"/>
                        </a:cubicBezTo>
                        <a:cubicBezTo>
                          <a:pt x="160589" y="49439"/>
                          <a:pt x="159380" y="47669"/>
                          <a:pt x="159078" y="47194"/>
                        </a:cubicBezTo>
                        <a:lnTo>
                          <a:pt x="158818" y="46805"/>
                        </a:lnTo>
                        <a:cubicBezTo>
                          <a:pt x="158500" y="46332"/>
                          <a:pt x="158320" y="45779"/>
                          <a:pt x="158301" y="45209"/>
                        </a:cubicBezTo>
                        <a:lnTo>
                          <a:pt x="158215" y="43828"/>
                        </a:lnTo>
                        <a:cubicBezTo>
                          <a:pt x="158173" y="43283"/>
                          <a:pt x="158262" y="42735"/>
                          <a:pt x="158473" y="42231"/>
                        </a:cubicBezTo>
                        <a:lnTo>
                          <a:pt x="159855" y="39341"/>
                        </a:lnTo>
                        <a:lnTo>
                          <a:pt x="159855" y="36493"/>
                        </a:lnTo>
                        <a:cubicBezTo>
                          <a:pt x="158135" y="18129"/>
                          <a:pt x="171637" y="1848"/>
                          <a:pt x="190013" y="129"/>
                        </a:cubicBezTo>
                        <a:cubicBezTo>
                          <a:pt x="208390" y="-1591"/>
                          <a:pt x="224682" y="11902"/>
                          <a:pt x="226402" y="30265"/>
                        </a:cubicBezTo>
                        <a:cubicBezTo>
                          <a:pt x="226596" y="32337"/>
                          <a:pt x="226596" y="34421"/>
                          <a:pt x="226402" y="36493"/>
                        </a:cubicBezTo>
                        <a:lnTo>
                          <a:pt x="226402" y="40851"/>
                        </a:lnTo>
                        <a:lnTo>
                          <a:pt x="226964" y="42663"/>
                        </a:lnTo>
                        <a:cubicBezTo>
                          <a:pt x="227084" y="42995"/>
                          <a:pt x="227142" y="43346"/>
                          <a:pt x="227136" y="43699"/>
                        </a:cubicBezTo>
                        <a:cubicBezTo>
                          <a:pt x="227122" y="44059"/>
                          <a:pt x="227136" y="44420"/>
                          <a:pt x="227179" y="44778"/>
                        </a:cubicBezTo>
                        <a:lnTo>
                          <a:pt x="227309" y="45511"/>
                        </a:lnTo>
                        <a:cubicBezTo>
                          <a:pt x="227468" y="46413"/>
                          <a:pt x="227232" y="47341"/>
                          <a:pt x="226661" y="48057"/>
                        </a:cubicBezTo>
                        <a:lnTo>
                          <a:pt x="226229" y="48662"/>
                        </a:lnTo>
                        <a:cubicBezTo>
                          <a:pt x="225927" y="49050"/>
                          <a:pt x="224804" y="50474"/>
                          <a:pt x="223293" y="52287"/>
                        </a:cubicBezTo>
                        <a:cubicBezTo>
                          <a:pt x="223047" y="59320"/>
                          <a:pt x="221479" y="66244"/>
                          <a:pt x="218672" y="72698"/>
                        </a:cubicBezTo>
                        <a:lnTo>
                          <a:pt x="222602" y="74424"/>
                        </a:lnTo>
                        <a:lnTo>
                          <a:pt x="244410" y="83271"/>
                        </a:lnTo>
                        <a:lnTo>
                          <a:pt x="254386" y="87112"/>
                        </a:lnTo>
                        <a:cubicBezTo>
                          <a:pt x="255044" y="87382"/>
                          <a:pt x="255602" y="87849"/>
                          <a:pt x="255983" y="88450"/>
                        </a:cubicBezTo>
                        <a:lnTo>
                          <a:pt x="256976" y="90089"/>
                        </a:lnTo>
                        <a:lnTo>
                          <a:pt x="301154" y="133934"/>
                        </a:lnTo>
                        <a:cubicBezTo>
                          <a:pt x="305235" y="132242"/>
                          <a:pt x="309603" y="131348"/>
                          <a:pt x="314022" y="131301"/>
                        </a:cubicBezTo>
                        <a:lnTo>
                          <a:pt x="314498" y="131301"/>
                        </a:lnTo>
                        <a:cubicBezTo>
                          <a:pt x="328058" y="131301"/>
                          <a:pt x="338810" y="138853"/>
                          <a:pt x="339458" y="148563"/>
                        </a:cubicBezTo>
                        <a:lnTo>
                          <a:pt x="345158" y="148563"/>
                        </a:lnTo>
                        <a:cubicBezTo>
                          <a:pt x="350000" y="148563"/>
                          <a:pt x="353925" y="152485"/>
                          <a:pt x="353925" y="157323"/>
                        </a:cubicBezTo>
                        <a:cubicBezTo>
                          <a:pt x="353925" y="162161"/>
                          <a:pt x="350000" y="166083"/>
                          <a:pt x="345158" y="166083"/>
                        </a:cubicBezTo>
                        <a:lnTo>
                          <a:pt x="325251" y="166083"/>
                        </a:lnTo>
                        <a:cubicBezTo>
                          <a:pt x="324991" y="166169"/>
                          <a:pt x="324688" y="166298"/>
                          <a:pt x="324387" y="166385"/>
                        </a:cubicBezTo>
                        <a:lnTo>
                          <a:pt x="324387" y="170442"/>
                        </a:lnTo>
                        <a:cubicBezTo>
                          <a:pt x="329547" y="172270"/>
                          <a:pt x="334124" y="175443"/>
                          <a:pt x="337644" y="179633"/>
                        </a:cubicBezTo>
                        <a:lnTo>
                          <a:pt x="378064" y="179633"/>
                        </a:lnTo>
                        <a:cubicBezTo>
                          <a:pt x="379876" y="179632"/>
                          <a:pt x="381346" y="181099"/>
                          <a:pt x="381347" y="182910"/>
                        </a:cubicBezTo>
                        <a:cubicBezTo>
                          <a:pt x="381347" y="182911"/>
                          <a:pt x="381347" y="182912"/>
                          <a:pt x="381347" y="182913"/>
                        </a:cubicBezTo>
                        <a:close/>
                        <a:moveTo>
                          <a:pt x="374740" y="198664"/>
                        </a:moveTo>
                        <a:lnTo>
                          <a:pt x="374740" y="193831"/>
                        </a:lnTo>
                        <a:lnTo>
                          <a:pt x="6897" y="193831"/>
                        </a:lnTo>
                        <a:lnTo>
                          <a:pt x="6897" y="198664"/>
                        </a:lnTo>
                        <a:lnTo>
                          <a:pt x="374740" y="198664"/>
                        </a:lnTo>
                        <a:close/>
                        <a:moveTo>
                          <a:pt x="374740" y="190551"/>
                        </a:moveTo>
                        <a:lnTo>
                          <a:pt x="374740" y="186193"/>
                        </a:lnTo>
                        <a:lnTo>
                          <a:pt x="6897" y="186193"/>
                        </a:lnTo>
                        <a:lnTo>
                          <a:pt x="6897" y="190551"/>
                        </a:lnTo>
                        <a:close/>
                        <a:moveTo>
                          <a:pt x="353925" y="246220"/>
                        </a:moveTo>
                        <a:lnTo>
                          <a:pt x="353925" y="205223"/>
                        </a:lnTo>
                        <a:lnTo>
                          <a:pt x="33196" y="205223"/>
                        </a:lnTo>
                        <a:lnTo>
                          <a:pt x="33196" y="246220"/>
                        </a:lnTo>
                        <a:close/>
                        <a:moveTo>
                          <a:pt x="347360" y="157323"/>
                        </a:moveTo>
                        <a:cubicBezTo>
                          <a:pt x="347356" y="156110"/>
                          <a:pt x="346372" y="155127"/>
                          <a:pt x="345158" y="155122"/>
                        </a:cubicBezTo>
                        <a:lnTo>
                          <a:pt x="331124" y="155122"/>
                        </a:lnTo>
                        <a:lnTo>
                          <a:pt x="332160" y="152835"/>
                        </a:lnTo>
                        <a:cubicBezTo>
                          <a:pt x="332452" y="152144"/>
                          <a:pt x="332655" y="151419"/>
                          <a:pt x="332764" y="150678"/>
                        </a:cubicBezTo>
                        <a:cubicBezTo>
                          <a:pt x="332808" y="150418"/>
                          <a:pt x="332851" y="150159"/>
                          <a:pt x="332893" y="149857"/>
                        </a:cubicBezTo>
                        <a:lnTo>
                          <a:pt x="332893" y="149382"/>
                        </a:lnTo>
                        <a:cubicBezTo>
                          <a:pt x="332808" y="143039"/>
                          <a:pt x="324559" y="137861"/>
                          <a:pt x="314498" y="137861"/>
                        </a:cubicBezTo>
                        <a:lnTo>
                          <a:pt x="314065" y="137861"/>
                        </a:lnTo>
                        <a:cubicBezTo>
                          <a:pt x="312899" y="137904"/>
                          <a:pt x="311777" y="137989"/>
                          <a:pt x="310654" y="138120"/>
                        </a:cubicBezTo>
                        <a:lnTo>
                          <a:pt x="309359" y="138378"/>
                        </a:lnTo>
                        <a:cubicBezTo>
                          <a:pt x="308703" y="138466"/>
                          <a:pt x="308054" y="138596"/>
                          <a:pt x="307415" y="138766"/>
                        </a:cubicBezTo>
                        <a:cubicBezTo>
                          <a:pt x="306941" y="138896"/>
                          <a:pt x="306465" y="139026"/>
                          <a:pt x="305991" y="139198"/>
                        </a:cubicBezTo>
                        <a:cubicBezTo>
                          <a:pt x="305429" y="139371"/>
                          <a:pt x="304868" y="139543"/>
                          <a:pt x="304349" y="139759"/>
                        </a:cubicBezTo>
                        <a:cubicBezTo>
                          <a:pt x="303918" y="139932"/>
                          <a:pt x="303529" y="140147"/>
                          <a:pt x="303097" y="140320"/>
                        </a:cubicBezTo>
                        <a:cubicBezTo>
                          <a:pt x="302417" y="140630"/>
                          <a:pt x="301754" y="140976"/>
                          <a:pt x="301110" y="141356"/>
                        </a:cubicBezTo>
                        <a:lnTo>
                          <a:pt x="300031" y="142090"/>
                        </a:lnTo>
                        <a:lnTo>
                          <a:pt x="252787" y="95138"/>
                        </a:lnTo>
                        <a:lnTo>
                          <a:pt x="252528" y="95225"/>
                        </a:lnTo>
                        <a:lnTo>
                          <a:pt x="251665" y="93930"/>
                        </a:lnTo>
                        <a:lnTo>
                          <a:pt x="251621" y="93887"/>
                        </a:lnTo>
                        <a:lnTo>
                          <a:pt x="251536" y="93714"/>
                        </a:lnTo>
                        <a:lnTo>
                          <a:pt x="250974" y="92850"/>
                        </a:lnTo>
                        <a:lnTo>
                          <a:pt x="242423" y="89572"/>
                        </a:lnTo>
                        <a:lnTo>
                          <a:pt x="241992" y="89399"/>
                        </a:lnTo>
                        <a:lnTo>
                          <a:pt x="239271" y="88319"/>
                        </a:lnTo>
                        <a:lnTo>
                          <a:pt x="224717" y="148821"/>
                        </a:lnTo>
                        <a:cubicBezTo>
                          <a:pt x="226380" y="152020"/>
                          <a:pt x="227239" y="155574"/>
                          <a:pt x="227222" y="159179"/>
                        </a:cubicBezTo>
                        <a:lnTo>
                          <a:pt x="227222" y="182913"/>
                        </a:lnTo>
                        <a:lnTo>
                          <a:pt x="239745" y="182913"/>
                        </a:lnTo>
                        <a:lnTo>
                          <a:pt x="243934" y="138249"/>
                        </a:lnTo>
                        <a:lnTo>
                          <a:pt x="296965" y="178209"/>
                        </a:lnTo>
                        <a:cubicBezTo>
                          <a:pt x="299431" y="176178"/>
                          <a:pt x="302239" y="174601"/>
                          <a:pt x="305257" y="173548"/>
                        </a:cubicBezTo>
                        <a:cubicBezTo>
                          <a:pt x="305947" y="173290"/>
                          <a:pt x="306681" y="173074"/>
                          <a:pt x="307415" y="172858"/>
                        </a:cubicBezTo>
                        <a:lnTo>
                          <a:pt x="307415" y="164012"/>
                        </a:lnTo>
                        <a:cubicBezTo>
                          <a:pt x="306033" y="163712"/>
                          <a:pt x="304676" y="163308"/>
                          <a:pt x="303355" y="162803"/>
                        </a:cubicBezTo>
                        <a:lnTo>
                          <a:pt x="283361" y="162803"/>
                        </a:lnTo>
                        <a:cubicBezTo>
                          <a:pt x="280332" y="162803"/>
                          <a:pt x="277877" y="160349"/>
                          <a:pt x="277877" y="157323"/>
                        </a:cubicBezTo>
                        <a:cubicBezTo>
                          <a:pt x="277877" y="154295"/>
                          <a:pt x="280332" y="151842"/>
                          <a:pt x="283361" y="151842"/>
                        </a:cubicBezTo>
                        <a:lnTo>
                          <a:pt x="297699" y="152101"/>
                        </a:lnTo>
                        <a:cubicBezTo>
                          <a:pt x="297427" y="151383"/>
                          <a:pt x="297281" y="150624"/>
                          <a:pt x="297267" y="149857"/>
                        </a:cubicBezTo>
                        <a:lnTo>
                          <a:pt x="297267" y="149771"/>
                        </a:lnTo>
                        <a:cubicBezTo>
                          <a:pt x="297570" y="146801"/>
                          <a:pt x="299336" y="144179"/>
                          <a:pt x="301974" y="142780"/>
                        </a:cubicBezTo>
                        <a:cubicBezTo>
                          <a:pt x="305648" y="140611"/>
                          <a:pt x="309842" y="139478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09" y="143945"/>
                          <a:pt x="331253" y="149425"/>
                        </a:cubicBezTo>
                        <a:cubicBezTo>
                          <a:pt x="330980" y="152427"/>
                          <a:pt x="329210" y="155089"/>
                          <a:pt x="326546" y="156503"/>
                        </a:cubicBezTo>
                        <a:cubicBezTo>
                          <a:pt x="322870" y="158662"/>
                          <a:pt x="318675" y="159781"/>
                          <a:pt x="314411" y="159739"/>
                        </a:cubicBezTo>
                        <a:lnTo>
                          <a:pt x="314022" y="159783"/>
                        </a:lnTo>
                        <a:cubicBezTo>
                          <a:pt x="309050" y="159967"/>
                          <a:pt x="304168" y="158428"/>
                          <a:pt x="300203" y="155424"/>
                        </a:cubicBezTo>
                        <a:lnTo>
                          <a:pt x="283319" y="155122"/>
                        </a:lnTo>
                        <a:cubicBezTo>
                          <a:pt x="282103" y="155145"/>
                          <a:pt x="281136" y="156150"/>
                          <a:pt x="281159" y="157365"/>
                        </a:cubicBezTo>
                        <a:cubicBezTo>
                          <a:pt x="281182" y="158564"/>
                          <a:pt x="282161" y="159523"/>
                          <a:pt x="283361" y="159524"/>
                        </a:cubicBezTo>
                        <a:lnTo>
                          <a:pt x="304263" y="159653"/>
                        </a:lnTo>
                        <a:cubicBezTo>
                          <a:pt x="305895" y="160286"/>
                          <a:pt x="307588" y="160749"/>
                          <a:pt x="309315" y="161034"/>
                        </a:cubicBezTo>
                        <a:lnTo>
                          <a:pt x="310697" y="161250"/>
                        </a:lnTo>
                        <a:lnTo>
                          <a:pt x="310697" y="175534"/>
                        </a:lnTo>
                        <a:lnTo>
                          <a:pt x="309402" y="175793"/>
                        </a:lnTo>
                        <a:cubicBezTo>
                          <a:pt x="308357" y="175994"/>
                          <a:pt x="307332" y="176282"/>
                          <a:pt x="306336" y="176655"/>
                        </a:cubicBezTo>
                        <a:cubicBezTo>
                          <a:pt x="302690" y="177929"/>
                          <a:pt x="299413" y="180078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5"/>
                        </a:lnTo>
                        <a:cubicBezTo>
                          <a:pt x="330821" y="181920"/>
                          <a:pt x="330303" y="181532"/>
                          <a:pt x="329785" y="181101"/>
                        </a:cubicBezTo>
                        <a:cubicBezTo>
                          <a:pt x="329387" y="180719"/>
                          <a:pt x="328969" y="180358"/>
                          <a:pt x="328532" y="180021"/>
                        </a:cubicBezTo>
                        <a:cubicBezTo>
                          <a:pt x="327971" y="179633"/>
                          <a:pt x="327366" y="179288"/>
                          <a:pt x="326805" y="178899"/>
                        </a:cubicBezTo>
                        <a:cubicBezTo>
                          <a:pt x="326374" y="178641"/>
                          <a:pt x="325941" y="178339"/>
                          <a:pt x="325509" y="178080"/>
                        </a:cubicBezTo>
                        <a:cubicBezTo>
                          <a:pt x="324540" y="177596"/>
                          <a:pt x="323545" y="177164"/>
                          <a:pt x="322530" y="176785"/>
                        </a:cubicBezTo>
                        <a:lnTo>
                          <a:pt x="322185" y="176656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3"/>
                        </a:cubicBezTo>
                        <a:lnTo>
                          <a:pt x="317823" y="175534"/>
                        </a:lnTo>
                        <a:lnTo>
                          <a:pt x="317823" y="161163"/>
                        </a:lnTo>
                        <a:lnTo>
                          <a:pt x="319162" y="160905"/>
                        </a:lnTo>
                        <a:cubicBezTo>
                          <a:pt x="319723" y="160776"/>
                          <a:pt x="320285" y="160645"/>
                          <a:pt x="320802" y="160516"/>
                        </a:cubicBezTo>
                        <a:cubicBezTo>
                          <a:pt x="321607" y="160332"/>
                          <a:pt x="322400" y="160101"/>
                          <a:pt x="323177" y="159825"/>
                        </a:cubicBezTo>
                        <a:cubicBezTo>
                          <a:pt x="323399" y="159773"/>
                          <a:pt x="323616" y="159701"/>
                          <a:pt x="323825" y="159610"/>
                        </a:cubicBezTo>
                        <a:lnTo>
                          <a:pt x="324387" y="159523"/>
                        </a:lnTo>
                        <a:lnTo>
                          <a:pt x="345158" y="159523"/>
                        </a:lnTo>
                        <a:cubicBezTo>
                          <a:pt x="346372" y="159518"/>
                          <a:pt x="347355" y="158536"/>
                          <a:pt x="347360" y="157323"/>
                        </a:cubicBezTo>
                        <a:close/>
                        <a:moveTo>
                          <a:pt x="324775" y="153741"/>
                        </a:moveTo>
                        <a:cubicBezTo>
                          <a:pt x="325769" y="153137"/>
                          <a:pt x="328014" y="151497"/>
                          <a:pt x="327971" y="149469"/>
                        </a:cubicBezTo>
                        <a:cubicBezTo>
                          <a:pt x="327927" y="146318"/>
                          <a:pt x="322185" y="142780"/>
                          <a:pt x="314498" y="142780"/>
                        </a:cubicBezTo>
                        <a:lnTo>
                          <a:pt x="314152" y="142780"/>
                        </a:lnTo>
                        <a:cubicBezTo>
                          <a:pt x="310499" y="142761"/>
                          <a:pt x="306907" y="143714"/>
                          <a:pt x="303744" y="145542"/>
                        </a:cubicBezTo>
                        <a:cubicBezTo>
                          <a:pt x="302794" y="146146"/>
                          <a:pt x="300505" y="147786"/>
                          <a:pt x="300549" y="149814"/>
                        </a:cubicBezTo>
                        <a:cubicBezTo>
                          <a:pt x="300592" y="152965"/>
                          <a:pt x="306336" y="156459"/>
                          <a:pt x="314022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8" y="182054"/>
                          <a:pt x="293810" y="181233"/>
                          <a:pt x="294547" y="180453"/>
                        </a:cubicBezTo>
                        <a:lnTo>
                          <a:pt x="246655" y="144419"/>
                        </a:lnTo>
                        <a:lnTo>
                          <a:pt x="243028" y="182913"/>
                        </a:lnTo>
                        <a:close/>
                        <a:moveTo>
                          <a:pt x="221220" y="149296"/>
                        </a:moveTo>
                        <a:lnTo>
                          <a:pt x="236205" y="87025"/>
                        </a:lnTo>
                        <a:lnTo>
                          <a:pt x="230030" y="84522"/>
                        </a:lnTo>
                        <a:lnTo>
                          <a:pt x="215736" y="143989"/>
                        </a:lnTo>
                        <a:lnTo>
                          <a:pt x="214094" y="143470"/>
                        </a:lnTo>
                        <a:cubicBezTo>
                          <a:pt x="213070" y="143168"/>
                          <a:pt x="212010" y="143009"/>
                          <a:pt x="210942" y="142996"/>
                        </a:cubicBezTo>
                        <a:lnTo>
                          <a:pt x="169528" y="142996"/>
                        </a:lnTo>
                        <a:lnTo>
                          <a:pt x="155191" y="83271"/>
                        </a:lnTo>
                        <a:lnTo>
                          <a:pt x="148929" y="85386"/>
                        </a:lnTo>
                        <a:lnTo>
                          <a:pt x="163439" y="145715"/>
                        </a:lnTo>
                        <a:lnTo>
                          <a:pt x="162749" y="146361"/>
                        </a:lnTo>
                        <a:cubicBezTo>
                          <a:pt x="159416" y="149786"/>
                          <a:pt x="157596" y="154402"/>
                          <a:pt x="157696" y="159178"/>
                        </a:cubicBezTo>
                        <a:lnTo>
                          <a:pt x="157696" y="182913"/>
                        </a:lnTo>
                        <a:lnTo>
                          <a:pt x="223940" y="182913"/>
                        </a:lnTo>
                        <a:lnTo>
                          <a:pt x="223940" y="159179"/>
                        </a:lnTo>
                        <a:cubicBezTo>
                          <a:pt x="223964" y="155919"/>
                          <a:pt x="223146" y="152708"/>
                          <a:pt x="221565" y="149857"/>
                        </a:cubicBezTo>
                        <a:close/>
                        <a:moveTo>
                          <a:pt x="213360" y="139932"/>
                        </a:moveTo>
                        <a:lnTo>
                          <a:pt x="226920" y="83487"/>
                        </a:lnTo>
                        <a:lnTo>
                          <a:pt x="219967" y="80423"/>
                        </a:lnTo>
                        <a:lnTo>
                          <a:pt x="216470" y="78998"/>
                        </a:lnTo>
                        <a:lnTo>
                          <a:pt x="199066" y="99324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9"/>
                        </a:lnTo>
                        <a:lnTo>
                          <a:pt x="158300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5"/>
                          <a:pt x="213360" y="139932"/>
                        </a:cubicBezTo>
                        <a:close/>
                        <a:moveTo>
                          <a:pt x="220615" y="45166"/>
                        </a:moveTo>
                        <a:cubicBezTo>
                          <a:pt x="220579" y="44836"/>
                          <a:pt x="220565" y="44505"/>
                          <a:pt x="220572" y="44173"/>
                        </a:cubicBezTo>
                        <a:lnTo>
                          <a:pt x="219967" y="42404"/>
                        </a:lnTo>
                        <a:cubicBezTo>
                          <a:pt x="219932" y="42248"/>
                          <a:pt x="219918" y="42089"/>
                          <a:pt x="219925" y="41930"/>
                        </a:cubicBezTo>
                        <a:lnTo>
                          <a:pt x="219795" y="41628"/>
                        </a:lnTo>
                        <a:lnTo>
                          <a:pt x="219795" y="36493"/>
                        </a:lnTo>
                        <a:cubicBezTo>
                          <a:pt x="221509" y="21763"/>
                          <a:pt x="210950" y="8435"/>
                          <a:pt x="196210" y="6722"/>
                        </a:cubicBezTo>
                        <a:cubicBezTo>
                          <a:pt x="181471" y="5009"/>
                          <a:pt x="168133" y="15560"/>
                          <a:pt x="166419" y="30289"/>
                        </a:cubicBezTo>
                        <a:cubicBezTo>
                          <a:pt x="166179" y="32350"/>
                          <a:pt x="166179" y="34432"/>
                          <a:pt x="166419" y="36493"/>
                        </a:cubicBezTo>
                        <a:lnTo>
                          <a:pt x="166419" y="40031"/>
                        </a:lnTo>
                        <a:cubicBezTo>
                          <a:pt x="166397" y="40250"/>
                          <a:pt x="166353" y="40467"/>
                          <a:pt x="166290" y="40679"/>
                        </a:cubicBezTo>
                        <a:lnTo>
                          <a:pt x="166246" y="41109"/>
                        </a:lnTo>
                        <a:lnTo>
                          <a:pt x="166117" y="41412"/>
                        </a:lnTo>
                        <a:lnTo>
                          <a:pt x="164865" y="44087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5" y="46633"/>
                          <a:pt x="167412" y="47755"/>
                          <a:pt x="168276" y="48877"/>
                        </a:cubicBezTo>
                        <a:lnTo>
                          <a:pt x="168707" y="48877"/>
                        </a:lnTo>
                        <a:lnTo>
                          <a:pt x="168707" y="49439"/>
                        </a:lnTo>
                        <a:cubicBezTo>
                          <a:pt x="170841" y="52698"/>
                          <a:pt x="173496" y="55585"/>
                          <a:pt x="176567" y="57983"/>
                        </a:cubicBezTo>
                        <a:cubicBezTo>
                          <a:pt x="181141" y="59885"/>
                          <a:pt x="186088" y="60726"/>
                          <a:pt x="191034" y="60443"/>
                        </a:cubicBezTo>
                        <a:cubicBezTo>
                          <a:pt x="196778" y="60579"/>
                          <a:pt x="202503" y="59733"/>
                          <a:pt x="207962" y="57939"/>
                        </a:cubicBezTo>
                        <a:cubicBezTo>
                          <a:pt x="212806" y="54350"/>
                          <a:pt x="217073" y="50042"/>
                          <a:pt x="220615" y="45166"/>
                        </a:cubicBezTo>
                        <a:close/>
                        <a:moveTo>
                          <a:pt x="198850" y="94534"/>
                        </a:moveTo>
                        <a:lnTo>
                          <a:pt x="213231" y="77704"/>
                        </a:lnTo>
                        <a:lnTo>
                          <a:pt x="212886" y="77531"/>
                        </a:lnTo>
                        <a:lnTo>
                          <a:pt x="212842" y="77531"/>
                        </a:lnTo>
                        <a:lnTo>
                          <a:pt x="212367" y="77359"/>
                        </a:lnTo>
                        <a:cubicBezTo>
                          <a:pt x="208438" y="84154"/>
                          <a:pt x="201482" y="88650"/>
                          <a:pt x="193668" y="89441"/>
                        </a:cubicBezTo>
                        <a:close/>
                        <a:moveTo>
                          <a:pt x="211244" y="72914"/>
                        </a:moveTo>
                        <a:cubicBezTo>
                          <a:pt x="214175" y="67375"/>
                          <a:pt x="215939" y="61295"/>
                          <a:pt x="216426" y="55048"/>
                        </a:cubicBezTo>
                        <a:cubicBezTo>
                          <a:pt x="214401" y="57422"/>
                          <a:pt x="211975" y="59423"/>
                          <a:pt x="209258" y="60960"/>
                        </a:cubicBezTo>
                        <a:cubicBezTo>
                          <a:pt x="203394" y="62947"/>
                          <a:pt x="197224" y="63882"/>
                          <a:pt x="191034" y="63722"/>
                        </a:cubicBezTo>
                        <a:cubicBezTo>
                          <a:pt x="185536" y="63951"/>
                          <a:pt x="180054" y="62979"/>
                          <a:pt x="174970" y="60874"/>
                        </a:cubicBezTo>
                        <a:cubicBezTo>
                          <a:pt x="172694" y="59319"/>
                          <a:pt x="170682" y="57411"/>
                          <a:pt x="169010" y="55221"/>
                        </a:cubicBezTo>
                        <a:cubicBezTo>
                          <a:pt x="169550" y="61376"/>
                          <a:pt x="171312" y="67361"/>
                          <a:pt x="174193" y="72828"/>
                        </a:cubicBezTo>
                        <a:cubicBezTo>
                          <a:pt x="174279" y="72957"/>
                          <a:pt x="174235" y="73043"/>
                          <a:pt x="174279" y="73173"/>
                        </a:cubicBezTo>
                        <a:cubicBezTo>
                          <a:pt x="177884" y="83354"/>
                          <a:pt x="189065" y="88687"/>
                          <a:pt x="199254" y="85085"/>
                        </a:cubicBezTo>
                        <a:cubicBezTo>
                          <a:pt x="204807" y="83121"/>
                          <a:pt x="209180" y="78762"/>
                          <a:pt x="211158" y="73216"/>
                        </a:cubicBezTo>
                        <a:cubicBezTo>
                          <a:pt x="211201" y="73129"/>
                          <a:pt x="211158" y="73000"/>
                          <a:pt x="211244" y="72914"/>
                        </a:cubicBezTo>
                        <a:close/>
                        <a:moveTo>
                          <a:pt x="185118" y="95310"/>
                        </a:moveTo>
                        <a:lnTo>
                          <a:pt x="191811" y="89441"/>
                        </a:lnTo>
                        <a:cubicBezTo>
                          <a:pt x="183963" y="88650"/>
                          <a:pt x="176982" y="84117"/>
                          <a:pt x="173070" y="77272"/>
                        </a:cubicBezTo>
                        <a:lnTo>
                          <a:pt x="171688" y="77747"/>
                        </a:lnTo>
                        <a:close/>
                        <a:moveTo>
                          <a:pt x="159812" y="144679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4"/>
                        </a:lnTo>
                        <a:lnTo>
                          <a:pt x="114425" y="109724"/>
                        </a:lnTo>
                        <a:cubicBezTo>
                          <a:pt x="117454" y="109724"/>
                          <a:pt x="119909" y="112178"/>
                          <a:pt x="119909" y="115205"/>
                        </a:cubicBezTo>
                        <a:cubicBezTo>
                          <a:pt x="119909" y="118231"/>
                          <a:pt x="117454" y="120685"/>
                          <a:pt x="114425" y="120685"/>
                        </a:cubicBezTo>
                        <a:lnTo>
                          <a:pt x="96979" y="120772"/>
                        </a:lnTo>
                        <a:cubicBezTo>
                          <a:pt x="94924" y="122020"/>
                          <a:pt x="92698" y="122965"/>
                          <a:pt x="90372" y="123577"/>
                        </a:cubicBezTo>
                        <a:lnTo>
                          <a:pt x="90372" y="144074"/>
                        </a:lnTo>
                        <a:cubicBezTo>
                          <a:pt x="95900" y="142651"/>
                          <a:pt x="112699" y="137040"/>
                          <a:pt x="128504" y="130697"/>
                        </a:cubicBezTo>
                        <a:cubicBezTo>
                          <a:pt x="130525" y="129697"/>
                          <a:pt x="132891" y="129665"/>
                          <a:pt x="134938" y="130610"/>
                        </a:cubicBezTo>
                        <a:cubicBezTo>
                          <a:pt x="136468" y="131408"/>
                          <a:pt x="137584" y="132822"/>
                          <a:pt x="138005" y="134495"/>
                        </a:cubicBezTo>
                        <a:lnTo>
                          <a:pt x="142106" y="182913"/>
                        </a:lnTo>
                        <a:lnTo>
                          <a:pt x="154415" y="182913"/>
                        </a:lnTo>
                        <a:lnTo>
                          <a:pt x="154415" y="159179"/>
                        </a:lnTo>
                        <a:cubicBezTo>
                          <a:pt x="154328" y="153840"/>
                          <a:pt x="156255" y="148663"/>
                          <a:pt x="159812" y="144679"/>
                        </a:cubicBezTo>
                        <a:close/>
                        <a:moveTo>
                          <a:pt x="138824" y="182913"/>
                        </a:moveTo>
                        <a:lnTo>
                          <a:pt x="134766" y="135056"/>
                        </a:lnTo>
                        <a:cubicBezTo>
                          <a:pt x="134503" y="134391"/>
                          <a:pt x="134013" y="133841"/>
                          <a:pt x="133383" y="133502"/>
                        </a:cubicBezTo>
                        <a:cubicBezTo>
                          <a:pt x="132176" y="133082"/>
                          <a:pt x="130849" y="133175"/>
                          <a:pt x="129713" y="133760"/>
                        </a:cubicBezTo>
                        <a:cubicBezTo>
                          <a:pt x="116885" y="138975"/>
                          <a:pt x="103797" y="143527"/>
                          <a:pt x="90501" y="147398"/>
                        </a:cubicBezTo>
                        <a:lnTo>
                          <a:pt x="90372" y="146793"/>
                        </a:lnTo>
                        <a:lnTo>
                          <a:pt x="90372" y="171391"/>
                        </a:lnTo>
                        <a:cubicBezTo>
                          <a:pt x="91106" y="171607"/>
                          <a:pt x="91840" y="171822"/>
                          <a:pt x="92574" y="172081"/>
                        </a:cubicBezTo>
                        <a:cubicBezTo>
                          <a:pt x="98232" y="174082"/>
                          <a:pt x="103074" y="177888"/>
                          <a:pt x="106350" y="182913"/>
                        </a:cubicBezTo>
                        <a:close/>
                        <a:moveTo>
                          <a:pt x="116628" y="115205"/>
                        </a:moveTo>
                        <a:cubicBezTo>
                          <a:pt x="116623" y="113991"/>
                          <a:pt x="115639" y="113009"/>
                          <a:pt x="114425" y="113004"/>
                        </a:cubicBezTo>
                        <a:lnTo>
                          <a:pt x="100175" y="113004"/>
                        </a:lnTo>
                        <a:lnTo>
                          <a:pt x="100563" y="111062"/>
                        </a:lnTo>
                        <a:cubicBezTo>
                          <a:pt x="100676" y="110537"/>
                          <a:pt x="100734" y="110002"/>
                          <a:pt x="100736" y="109465"/>
                        </a:cubicBezTo>
                        <a:cubicBezTo>
                          <a:pt x="100736" y="109101"/>
                          <a:pt x="100692" y="108739"/>
                          <a:pt x="100607" y="108386"/>
                        </a:cubicBezTo>
                        <a:cubicBezTo>
                          <a:pt x="99657" y="102431"/>
                          <a:pt x="91797" y="97943"/>
                          <a:pt x="82296" y="97943"/>
                        </a:cubicBezTo>
                        <a:lnTo>
                          <a:pt x="81908" y="97986"/>
                        </a:lnTo>
                        <a:cubicBezTo>
                          <a:pt x="81114" y="97999"/>
                          <a:pt x="80321" y="98057"/>
                          <a:pt x="79533" y="98159"/>
                        </a:cubicBezTo>
                        <a:cubicBezTo>
                          <a:pt x="79114" y="98147"/>
                          <a:pt x="78694" y="98175"/>
                          <a:pt x="78280" y="98245"/>
                        </a:cubicBezTo>
                        <a:cubicBezTo>
                          <a:pt x="75110" y="98626"/>
                          <a:pt x="72053" y="99654"/>
                          <a:pt x="69298" y="101266"/>
                        </a:cubicBezTo>
                        <a:cubicBezTo>
                          <a:pt x="69169" y="101353"/>
                          <a:pt x="69039" y="101396"/>
                          <a:pt x="68909" y="101482"/>
                        </a:cubicBezTo>
                        <a:cubicBezTo>
                          <a:pt x="66250" y="102940"/>
                          <a:pt x="64324" y="105444"/>
                          <a:pt x="63598" y="108386"/>
                        </a:cubicBezTo>
                        <a:cubicBezTo>
                          <a:pt x="63483" y="108911"/>
                          <a:pt x="63425" y="109446"/>
                          <a:pt x="63425" y="109983"/>
                        </a:cubicBezTo>
                        <a:cubicBezTo>
                          <a:pt x="63432" y="110358"/>
                          <a:pt x="63461" y="110733"/>
                          <a:pt x="63512" y="111105"/>
                        </a:cubicBezTo>
                        <a:lnTo>
                          <a:pt x="63857" y="113004"/>
                        </a:lnTo>
                        <a:lnTo>
                          <a:pt x="52629" y="113004"/>
                        </a:lnTo>
                        <a:cubicBezTo>
                          <a:pt x="51413" y="113004"/>
                          <a:pt x="50427" y="113990"/>
                          <a:pt x="50427" y="115205"/>
                        </a:cubicBezTo>
                        <a:cubicBezTo>
                          <a:pt x="50427" y="116420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5" y="117664"/>
                        </a:lnTo>
                        <a:cubicBezTo>
                          <a:pt x="68391" y="117837"/>
                          <a:pt x="68607" y="117924"/>
                          <a:pt x="68780" y="118053"/>
                        </a:cubicBezTo>
                        <a:cubicBezTo>
                          <a:pt x="69673" y="118618"/>
                          <a:pt x="70612" y="119109"/>
                          <a:pt x="71587" y="119520"/>
                        </a:cubicBezTo>
                        <a:cubicBezTo>
                          <a:pt x="71691" y="119555"/>
                          <a:pt x="71792" y="119598"/>
                          <a:pt x="71889" y="119650"/>
                        </a:cubicBezTo>
                        <a:cubicBezTo>
                          <a:pt x="73026" y="120098"/>
                          <a:pt x="74195" y="120459"/>
                          <a:pt x="75387" y="120728"/>
                        </a:cubicBezTo>
                        <a:cubicBezTo>
                          <a:pt x="75690" y="120814"/>
                          <a:pt x="75949" y="120858"/>
                          <a:pt x="76251" y="120944"/>
                        </a:cubicBezTo>
                        <a:cubicBezTo>
                          <a:pt x="76510" y="120988"/>
                          <a:pt x="76769" y="121030"/>
                          <a:pt x="77072" y="121073"/>
                        </a:cubicBezTo>
                        <a:cubicBezTo>
                          <a:pt x="77546" y="121160"/>
                          <a:pt x="78022" y="121246"/>
                          <a:pt x="78540" y="121289"/>
                        </a:cubicBezTo>
                        <a:lnTo>
                          <a:pt x="79964" y="121462"/>
                        </a:lnTo>
                        <a:lnTo>
                          <a:pt x="79964" y="174023"/>
                        </a:lnTo>
                        <a:lnTo>
                          <a:pt x="78669" y="174325"/>
                        </a:lnTo>
                        <a:cubicBezTo>
                          <a:pt x="77655" y="174518"/>
                          <a:pt x="76659" y="174792"/>
                          <a:pt x="75690" y="175145"/>
                        </a:cubicBezTo>
                        <a:cubicBezTo>
                          <a:pt x="75642" y="175139"/>
                          <a:pt x="75595" y="175155"/>
                          <a:pt x="75561" y="175189"/>
                        </a:cubicBezTo>
                        <a:lnTo>
                          <a:pt x="75430" y="175232"/>
                        </a:lnTo>
                        <a:cubicBezTo>
                          <a:pt x="74218" y="175657"/>
                          <a:pt x="73048" y="176192"/>
                          <a:pt x="71933" y="176828"/>
                        </a:cubicBezTo>
                        <a:cubicBezTo>
                          <a:pt x="71457" y="177087"/>
                          <a:pt x="70983" y="177476"/>
                          <a:pt x="70507" y="177777"/>
                        </a:cubicBezTo>
                        <a:cubicBezTo>
                          <a:pt x="69859" y="178209"/>
                          <a:pt x="69212" y="178598"/>
                          <a:pt x="68651" y="179030"/>
                        </a:cubicBezTo>
                        <a:cubicBezTo>
                          <a:pt x="68133" y="179418"/>
                          <a:pt x="67744" y="179892"/>
                          <a:pt x="67268" y="180324"/>
                        </a:cubicBezTo>
                        <a:cubicBezTo>
                          <a:pt x="66719" y="180794"/>
                          <a:pt x="66199" y="181299"/>
                          <a:pt x="65714" y="181835"/>
                        </a:cubicBezTo>
                        <a:cubicBezTo>
                          <a:pt x="65412" y="182179"/>
                          <a:pt x="65152" y="182568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1"/>
                          <a:pt x="95703" y="176680"/>
                          <a:pt x="91451" y="175188"/>
                        </a:cubicBezTo>
                        <a:cubicBezTo>
                          <a:pt x="90455" y="174816"/>
                          <a:pt x="89430" y="174527"/>
                          <a:pt x="88385" y="174325"/>
                        </a:cubicBezTo>
                        <a:lnTo>
                          <a:pt x="87090" y="174023"/>
                        </a:lnTo>
                        <a:lnTo>
                          <a:pt x="87090" y="121030"/>
                        </a:lnTo>
                        <a:lnTo>
                          <a:pt x="88342" y="120728"/>
                        </a:lnTo>
                        <a:cubicBezTo>
                          <a:pt x="90761" y="120193"/>
                          <a:pt x="93079" y="119275"/>
                          <a:pt x="95208" y="118009"/>
                        </a:cubicBezTo>
                        <a:lnTo>
                          <a:pt x="96072" y="117405"/>
                        </a:lnTo>
                        <a:lnTo>
                          <a:pt x="114425" y="117405"/>
                        </a:lnTo>
                        <a:cubicBezTo>
                          <a:pt x="115639" y="117400"/>
                          <a:pt x="116623" y="116418"/>
                          <a:pt x="116628" y="11520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29" name="Google Shape;3529;g2db9380fdaa_0_0"/>
                  <p:cNvSpPr/>
                  <p:nvPr/>
                </p:nvSpPr>
                <p:spPr>
                  <a:xfrm>
                    <a:off x="5441121" y="3255639"/>
                    <a:ext cx="34028" cy="20282"/>
                  </a:xfrm>
                  <a:custGeom>
                    <a:rect b="b" l="l" r="r" t="t"/>
                    <a:pathLst>
                      <a:path extrusionOk="0" h="20282" w="34028">
                        <a:moveTo>
                          <a:pt x="34362" y="9907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3"/>
                        </a:cubicBezTo>
                        <a:lnTo>
                          <a:pt x="17089" y="20263"/>
                        </a:lnTo>
                        <a:cubicBezTo>
                          <a:pt x="7934" y="20263"/>
                          <a:pt x="420" y="15819"/>
                          <a:pt x="334" y="10339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5"/>
                          <a:pt x="12954" y="-24"/>
                          <a:pt x="17218" y="25"/>
                        </a:cubicBezTo>
                        <a:lnTo>
                          <a:pt x="17564" y="-19"/>
                        </a:lnTo>
                        <a:cubicBezTo>
                          <a:pt x="26762" y="-19"/>
                          <a:pt x="34276" y="4426"/>
                          <a:pt x="34362" y="9907"/>
                        </a:cubicBezTo>
                        <a:close/>
                        <a:moveTo>
                          <a:pt x="27841" y="14222"/>
                        </a:moveTo>
                        <a:cubicBezTo>
                          <a:pt x="28835" y="13617"/>
                          <a:pt x="31080" y="11978"/>
                          <a:pt x="31080" y="9950"/>
                        </a:cubicBezTo>
                        <a:cubicBezTo>
                          <a:pt x="31037" y="6799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4"/>
                          <a:pt x="9983" y="4184"/>
                          <a:pt x="6811" y="6022"/>
                        </a:cubicBezTo>
                        <a:cubicBezTo>
                          <a:pt x="5861" y="6627"/>
                          <a:pt x="3573" y="8310"/>
                          <a:pt x="3615" y="10295"/>
                        </a:cubicBezTo>
                        <a:cubicBezTo>
                          <a:pt x="3658" y="13445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5"/>
                          <a:pt x="24684" y="16061"/>
                          <a:pt x="27841" y="1422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3" name="Shape 3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4" name="Google Shape;3534;g2dbd5eee90a_0_0"/>
          <p:cNvSpPr/>
          <p:nvPr/>
        </p:nvSpPr>
        <p:spPr>
          <a:xfrm>
            <a:off x="2299514" y="3915490"/>
            <a:ext cx="1404318" cy="1233622"/>
          </a:xfrm>
          <a:custGeom>
            <a:rect b="b" l="l" r="r" t="t"/>
            <a:pathLst>
              <a:path extrusionOk="0" h="837774" w="3103465">
                <a:moveTo>
                  <a:pt x="0" y="0"/>
                </a:moveTo>
                <a:lnTo>
                  <a:pt x="3103465" y="0"/>
                </a:lnTo>
                <a:lnTo>
                  <a:pt x="3103465" y="837775"/>
                </a:lnTo>
                <a:lnTo>
                  <a:pt x="0" y="837775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35" name="Google Shape;3535;g2dbd5eee90a_0_0"/>
          <p:cNvGrpSpPr/>
          <p:nvPr/>
        </p:nvGrpSpPr>
        <p:grpSpPr>
          <a:xfrm>
            <a:off x="715312" y="3915490"/>
            <a:ext cx="1403815" cy="1233622"/>
            <a:chOff x="715312" y="3915490"/>
            <a:chExt cx="1403815" cy="1233622"/>
          </a:xfrm>
        </p:grpSpPr>
        <p:sp>
          <p:nvSpPr>
            <p:cNvPr id="3536" name="Google Shape;3536;g2dbd5eee90a_0_0"/>
            <p:cNvSpPr/>
            <p:nvPr/>
          </p:nvSpPr>
          <p:spPr>
            <a:xfrm>
              <a:off x="715312" y="3915490"/>
              <a:ext cx="1403815" cy="1233622"/>
            </a:xfrm>
            <a:custGeom>
              <a:rect b="b" l="l" r="r" t="t"/>
              <a:pathLst>
                <a:path extrusionOk="0" h="837774" w="953355">
                  <a:moveTo>
                    <a:pt x="0" y="0"/>
                  </a:moveTo>
                  <a:lnTo>
                    <a:pt x="953355" y="0"/>
                  </a:lnTo>
                  <a:lnTo>
                    <a:pt x="953355" y="837775"/>
                  </a:lnTo>
                  <a:lnTo>
                    <a:pt x="0" y="83777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537" name="Google Shape;3537;g2dbd5eee90a_0_0"/>
            <p:cNvGrpSpPr/>
            <p:nvPr/>
          </p:nvGrpSpPr>
          <p:grpSpPr>
            <a:xfrm>
              <a:off x="921660" y="4025697"/>
              <a:ext cx="1024701" cy="1001826"/>
              <a:chOff x="7175111" y="3733722"/>
              <a:chExt cx="695892" cy="680357"/>
            </a:xfrm>
          </p:grpSpPr>
          <p:sp>
            <p:nvSpPr>
              <p:cNvPr id="3538" name="Google Shape;3538;g2dbd5eee90a_0_0"/>
              <p:cNvSpPr/>
              <p:nvPr/>
            </p:nvSpPr>
            <p:spPr>
              <a:xfrm>
                <a:off x="7175111" y="3876396"/>
                <a:ext cx="695892" cy="537683"/>
              </a:xfrm>
              <a:custGeom>
                <a:rect b="b" l="l" r="r" t="t"/>
                <a:pathLst>
                  <a:path extrusionOk="0" h="537683" w="695892">
                    <a:moveTo>
                      <a:pt x="696226" y="436798"/>
                    </a:moveTo>
                    <a:lnTo>
                      <a:pt x="696226" y="501131"/>
                    </a:lnTo>
                    <a:lnTo>
                      <a:pt x="554358" y="501131"/>
                    </a:lnTo>
                    <a:lnTo>
                      <a:pt x="554358" y="537665"/>
                    </a:lnTo>
                    <a:lnTo>
                      <a:pt x="157582" y="537665"/>
                    </a:lnTo>
                    <a:lnTo>
                      <a:pt x="157582" y="501131"/>
                    </a:lnTo>
                    <a:lnTo>
                      <a:pt x="334" y="501131"/>
                    </a:lnTo>
                    <a:lnTo>
                      <a:pt x="334" y="436798"/>
                    </a:lnTo>
                    <a:lnTo>
                      <a:pt x="157582" y="436798"/>
                    </a:lnTo>
                    <a:lnTo>
                      <a:pt x="157582" y="294189"/>
                    </a:lnTo>
                    <a:lnTo>
                      <a:pt x="310628" y="294189"/>
                    </a:lnTo>
                    <a:cubicBezTo>
                      <a:pt x="312556" y="280052"/>
                      <a:pt x="319470" y="267067"/>
                      <a:pt x="330126" y="257571"/>
                    </a:cubicBezTo>
                    <a:cubicBezTo>
                      <a:pt x="345713" y="243719"/>
                      <a:pt x="367326" y="238835"/>
                      <a:pt x="387361" y="244637"/>
                    </a:cubicBezTo>
                    <a:lnTo>
                      <a:pt x="409716" y="224649"/>
                    </a:lnTo>
                    <a:cubicBezTo>
                      <a:pt x="381794" y="173971"/>
                      <a:pt x="400270" y="110270"/>
                      <a:pt x="450982" y="82368"/>
                    </a:cubicBezTo>
                    <a:cubicBezTo>
                      <a:pt x="458848" y="78040"/>
                      <a:pt x="467237" y="74741"/>
                      <a:pt x="475944" y="72549"/>
                    </a:cubicBezTo>
                    <a:cubicBezTo>
                      <a:pt x="474508" y="70898"/>
                      <a:pt x="473215" y="69129"/>
                      <a:pt x="472078" y="67259"/>
                    </a:cubicBezTo>
                    <a:lnTo>
                      <a:pt x="475187" y="67259"/>
                    </a:lnTo>
                    <a:lnTo>
                      <a:pt x="472330" y="61296"/>
                    </a:lnTo>
                    <a:cubicBezTo>
                      <a:pt x="469763" y="55887"/>
                      <a:pt x="468415" y="49981"/>
                      <a:pt x="468380" y="43995"/>
                    </a:cubicBezTo>
                    <a:cubicBezTo>
                      <a:pt x="468370" y="37696"/>
                      <a:pt x="469838" y="31483"/>
                      <a:pt x="472666" y="25854"/>
                    </a:cubicBezTo>
                    <a:lnTo>
                      <a:pt x="475692" y="19807"/>
                    </a:lnTo>
                    <a:lnTo>
                      <a:pt x="472498" y="19807"/>
                    </a:lnTo>
                    <a:cubicBezTo>
                      <a:pt x="485800" y="-463"/>
                      <a:pt x="513027" y="-6119"/>
                      <a:pt x="533311" y="7174"/>
                    </a:cubicBezTo>
                    <a:cubicBezTo>
                      <a:pt x="538347" y="10474"/>
                      <a:pt x="542650" y="14774"/>
                      <a:pt x="545953" y="19807"/>
                    </a:cubicBezTo>
                    <a:lnTo>
                      <a:pt x="542844" y="19807"/>
                    </a:lnTo>
                    <a:lnTo>
                      <a:pt x="545870" y="25854"/>
                    </a:lnTo>
                    <a:cubicBezTo>
                      <a:pt x="548659" y="31497"/>
                      <a:pt x="550125" y="37701"/>
                      <a:pt x="550156" y="43995"/>
                    </a:cubicBezTo>
                    <a:cubicBezTo>
                      <a:pt x="550132" y="49992"/>
                      <a:pt x="548753" y="55906"/>
                      <a:pt x="546122" y="61296"/>
                    </a:cubicBezTo>
                    <a:lnTo>
                      <a:pt x="543348" y="67259"/>
                    </a:lnTo>
                    <a:lnTo>
                      <a:pt x="546458" y="67259"/>
                    </a:lnTo>
                    <a:cubicBezTo>
                      <a:pt x="543054" y="72718"/>
                      <a:pt x="538493" y="77362"/>
                      <a:pt x="533095" y="80865"/>
                    </a:cubicBezTo>
                    <a:lnTo>
                      <a:pt x="533095" y="120842"/>
                    </a:lnTo>
                    <a:lnTo>
                      <a:pt x="535952" y="122102"/>
                    </a:lnTo>
                    <a:cubicBezTo>
                      <a:pt x="558670" y="132443"/>
                      <a:pt x="572716" y="155648"/>
                      <a:pt x="571335" y="180556"/>
                    </a:cubicBezTo>
                    <a:cubicBezTo>
                      <a:pt x="570479" y="196566"/>
                      <a:pt x="563246" y="211567"/>
                      <a:pt x="551248" y="222212"/>
                    </a:cubicBezTo>
                    <a:cubicBezTo>
                      <a:pt x="535679" y="236034"/>
                      <a:pt x="514107" y="240917"/>
                      <a:pt x="494098" y="235147"/>
                    </a:cubicBezTo>
                    <a:lnTo>
                      <a:pt x="429971" y="292341"/>
                    </a:lnTo>
                    <a:cubicBezTo>
                      <a:pt x="430056" y="292929"/>
                      <a:pt x="430223" y="293602"/>
                      <a:pt x="430308" y="294189"/>
                    </a:cubicBezTo>
                    <a:lnTo>
                      <a:pt x="554358" y="294189"/>
                    </a:lnTo>
                    <a:lnTo>
                      <a:pt x="554358" y="436798"/>
                    </a:lnTo>
                    <a:close/>
                    <a:moveTo>
                      <a:pt x="687821" y="492732"/>
                    </a:moveTo>
                    <a:lnTo>
                      <a:pt x="687821" y="445197"/>
                    </a:lnTo>
                    <a:lnTo>
                      <a:pt x="545953" y="445197"/>
                    </a:lnTo>
                    <a:lnTo>
                      <a:pt x="545953" y="302588"/>
                    </a:lnTo>
                    <a:lnTo>
                      <a:pt x="422575" y="302588"/>
                    </a:lnTo>
                    <a:lnTo>
                      <a:pt x="422323" y="298724"/>
                    </a:lnTo>
                    <a:cubicBezTo>
                      <a:pt x="422152" y="296352"/>
                      <a:pt x="421815" y="293995"/>
                      <a:pt x="421315" y="291670"/>
                    </a:cubicBezTo>
                    <a:lnTo>
                      <a:pt x="420811" y="289318"/>
                    </a:lnTo>
                    <a:lnTo>
                      <a:pt x="492081" y="225657"/>
                    </a:lnTo>
                    <a:lnTo>
                      <a:pt x="494434" y="226412"/>
                    </a:lnTo>
                    <a:cubicBezTo>
                      <a:pt x="521613" y="235675"/>
                      <a:pt x="551160" y="221166"/>
                      <a:pt x="560429" y="194006"/>
                    </a:cubicBezTo>
                    <a:cubicBezTo>
                      <a:pt x="568279" y="171004"/>
                      <a:pt x="559124" y="145636"/>
                      <a:pt x="538389" y="132935"/>
                    </a:cubicBezTo>
                    <a:lnTo>
                      <a:pt x="538389" y="137472"/>
                    </a:lnTo>
                    <a:cubicBezTo>
                      <a:pt x="560308" y="153567"/>
                      <a:pt x="565020" y="184371"/>
                      <a:pt x="548914" y="206274"/>
                    </a:cubicBezTo>
                    <a:cubicBezTo>
                      <a:pt x="532807" y="228178"/>
                      <a:pt x="501981" y="232887"/>
                      <a:pt x="480063" y="216792"/>
                    </a:cubicBezTo>
                    <a:cubicBezTo>
                      <a:pt x="458144" y="200697"/>
                      <a:pt x="453432" y="169892"/>
                      <a:pt x="469538" y="147989"/>
                    </a:cubicBezTo>
                    <a:cubicBezTo>
                      <a:pt x="472493" y="143970"/>
                      <a:pt x="476042" y="140424"/>
                      <a:pt x="480063" y="137472"/>
                    </a:cubicBezTo>
                    <a:lnTo>
                      <a:pt x="480063" y="135288"/>
                    </a:lnTo>
                    <a:cubicBezTo>
                      <a:pt x="478718" y="136295"/>
                      <a:pt x="477457" y="137303"/>
                      <a:pt x="476280" y="138312"/>
                    </a:cubicBezTo>
                    <a:cubicBezTo>
                      <a:pt x="462378" y="150800"/>
                      <a:pt x="456223" y="169766"/>
                      <a:pt x="460144" y="188031"/>
                    </a:cubicBezTo>
                    <a:lnTo>
                      <a:pt x="460648" y="190466"/>
                    </a:lnTo>
                    <a:lnTo>
                      <a:pt x="428963" y="218686"/>
                    </a:lnTo>
                    <a:lnTo>
                      <a:pt x="426526" y="213982"/>
                    </a:lnTo>
                    <a:cubicBezTo>
                      <a:pt x="420418" y="202561"/>
                      <a:pt x="417025" y="189887"/>
                      <a:pt x="416609" y="176944"/>
                    </a:cubicBezTo>
                    <a:cubicBezTo>
                      <a:pt x="415407" y="136072"/>
                      <a:pt x="443402" y="100097"/>
                      <a:pt x="483340" y="91195"/>
                    </a:cubicBezTo>
                    <a:lnTo>
                      <a:pt x="484432" y="90943"/>
                    </a:lnTo>
                    <a:lnTo>
                      <a:pt x="484517" y="90943"/>
                    </a:lnTo>
                    <a:cubicBezTo>
                      <a:pt x="484768" y="89515"/>
                      <a:pt x="484937" y="88003"/>
                      <a:pt x="485189" y="86575"/>
                    </a:cubicBezTo>
                    <a:lnTo>
                      <a:pt x="485441" y="85232"/>
                    </a:lnTo>
                    <a:lnTo>
                      <a:pt x="493762" y="85904"/>
                    </a:lnTo>
                    <a:lnTo>
                      <a:pt x="493762" y="145030"/>
                    </a:lnTo>
                    <a:lnTo>
                      <a:pt x="491660" y="146290"/>
                    </a:lnTo>
                    <a:cubicBezTo>
                      <a:pt x="474537" y="155984"/>
                      <a:pt x="468520" y="177714"/>
                      <a:pt x="478221" y="194826"/>
                    </a:cubicBezTo>
                    <a:cubicBezTo>
                      <a:pt x="487922" y="211937"/>
                      <a:pt x="509668" y="217950"/>
                      <a:pt x="526791" y="208256"/>
                    </a:cubicBezTo>
                    <a:cubicBezTo>
                      <a:pt x="543915" y="198562"/>
                      <a:pt x="549932" y="176831"/>
                      <a:pt x="540231" y="159720"/>
                    </a:cubicBezTo>
                    <a:cubicBezTo>
                      <a:pt x="537051" y="154110"/>
                      <a:pt x="532405" y="149468"/>
                      <a:pt x="526791" y="146290"/>
                    </a:cubicBezTo>
                    <a:lnTo>
                      <a:pt x="524691" y="145030"/>
                    </a:lnTo>
                    <a:lnTo>
                      <a:pt x="524691" y="76077"/>
                    </a:lnTo>
                    <a:lnTo>
                      <a:pt x="526791" y="74817"/>
                    </a:lnTo>
                    <a:cubicBezTo>
                      <a:pt x="543868" y="65127"/>
                      <a:pt x="549851" y="43437"/>
                      <a:pt x="540154" y="26372"/>
                    </a:cubicBezTo>
                    <a:cubicBezTo>
                      <a:pt x="530457" y="9307"/>
                      <a:pt x="508752" y="3329"/>
                      <a:pt x="491675" y="13019"/>
                    </a:cubicBezTo>
                    <a:cubicBezTo>
                      <a:pt x="480525" y="19346"/>
                      <a:pt x="473647" y="31182"/>
                      <a:pt x="473675" y="43995"/>
                    </a:cubicBezTo>
                    <a:cubicBezTo>
                      <a:pt x="473651" y="54828"/>
                      <a:pt x="478647" y="65061"/>
                      <a:pt x="487206" y="71710"/>
                    </a:cubicBezTo>
                    <a:lnTo>
                      <a:pt x="494518" y="77589"/>
                    </a:lnTo>
                    <a:lnTo>
                      <a:pt x="485273" y="79185"/>
                    </a:lnTo>
                    <a:cubicBezTo>
                      <a:pt x="484761" y="79257"/>
                      <a:pt x="484255" y="79369"/>
                      <a:pt x="483760" y="79521"/>
                    </a:cubicBezTo>
                    <a:cubicBezTo>
                      <a:pt x="482170" y="79707"/>
                      <a:pt x="480596" y="80016"/>
                      <a:pt x="479054" y="80444"/>
                    </a:cubicBezTo>
                    <a:cubicBezTo>
                      <a:pt x="427236" y="92905"/>
                      <a:pt x="395338" y="144984"/>
                      <a:pt x="407808" y="196765"/>
                    </a:cubicBezTo>
                    <a:cubicBezTo>
                      <a:pt x="410063" y="206130"/>
                      <a:pt x="413709" y="215104"/>
                      <a:pt x="418626" y="223389"/>
                    </a:cubicBezTo>
                    <a:lnTo>
                      <a:pt x="420390" y="226328"/>
                    </a:lnTo>
                    <a:lnTo>
                      <a:pt x="389294" y="254128"/>
                    </a:lnTo>
                    <a:lnTo>
                      <a:pt x="387025" y="253288"/>
                    </a:lnTo>
                    <a:cubicBezTo>
                      <a:pt x="369284" y="247412"/>
                      <a:pt x="349755" y="251411"/>
                      <a:pt x="335757" y="263787"/>
                    </a:cubicBezTo>
                    <a:cubicBezTo>
                      <a:pt x="325705" y="272755"/>
                      <a:pt x="319553" y="285291"/>
                      <a:pt x="318612" y="298724"/>
                    </a:cubicBezTo>
                    <a:lnTo>
                      <a:pt x="318276" y="302588"/>
                    </a:lnTo>
                    <a:lnTo>
                      <a:pt x="165987" y="302588"/>
                    </a:lnTo>
                    <a:lnTo>
                      <a:pt x="165987" y="445197"/>
                    </a:lnTo>
                    <a:lnTo>
                      <a:pt x="8738" y="445197"/>
                    </a:lnTo>
                    <a:lnTo>
                      <a:pt x="8738" y="492732"/>
                    </a:lnTo>
                    <a:lnTo>
                      <a:pt x="165987" y="492732"/>
                    </a:lnTo>
                    <a:lnTo>
                      <a:pt x="165987" y="529266"/>
                    </a:lnTo>
                    <a:lnTo>
                      <a:pt x="545953" y="529266"/>
                    </a:lnTo>
                    <a:lnTo>
                      <a:pt x="545953" y="492732"/>
                    </a:lnTo>
                    <a:close/>
                    <a:moveTo>
                      <a:pt x="485357" y="122354"/>
                    </a:moveTo>
                    <a:lnTo>
                      <a:pt x="485357" y="99342"/>
                    </a:lnTo>
                    <a:lnTo>
                      <a:pt x="485189" y="99425"/>
                    </a:lnTo>
                    <a:cubicBezTo>
                      <a:pt x="449157" y="107385"/>
                      <a:pt x="423886" y="139833"/>
                      <a:pt x="425013" y="176692"/>
                    </a:cubicBezTo>
                    <a:cubicBezTo>
                      <a:pt x="425330" y="186518"/>
                      <a:pt x="427556" y="196188"/>
                      <a:pt x="431568" y="205164"/>
                    </a:cubicBezTo>
                    <a:lnTo>
                      <a:pt x="451487" y="187358"/>
                    </a:lnTo>
                    <a:cubicBezTo>
                      <a:pt x="447948" y="166854"/>
                      <a:pt x="455220" y="145973"/>
                      <a:pt x="470734" y="132096"/>
                    </a:cubicBezTo>
                    <a:cubicBezTo>
                      <a:pt x="474221" y="128940"/>
                      <a:pt x="478089" y="126231"/>
                      <a:pt x="482248" y="12403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9" name="Google Shape;3539;g2dbd5eee90a_0_0"/>
              <p:cNvSpPr/>
              <p:nvPr/>
            </p:nvSpPr>
            <p:spPr>
              <a:xfrm>
                <a:off x="7720730" y="3864391"/>
                <a:ext cx="150272" cy="102715"/>
              </a:xfrm>
              <a:custGeom>
                <a:rect b="b" l="l" r="r" t="t"/>
                <a:pathLst>
                  <a:path extrusionOk="0" h="102715" w="150272">
                    <a:moveTo>
                      <a:pt x="150606" y="-19"/>
                    </a:moveTo>
                    <a:lnTo>
                      <a:pt x="150606" y="102696"/>
                    </a:lnTo>
                    <a:lnTo>
                      <a:pt x="17395" y="102696"/>
                    </a:lnTo>
                    <a:lnTo>
                      <a:pt x="17395" y="79265"/>
                    </a:lnTo>
                    <a:lnTo>
                      <a:pt x="838" y="79265"/>
                    </a:lnTo>
                    <a:cubicBezTo>
                      <a:pt x="10094" y="64745"/>
                      <a:pt x="9897" y="46132"/>
                      <a:pt x="334" y="31812"/>
                    </a:cubicBezTo>
                    <a:lnTo>
                      <a:pt x="17395" y="31812"/>
                    </a:lnTo>
                    <a:lnTo>
                      <a:pt x="17395" y="-19"/>
                    </a:lnTo>
                    <a:lnTo>
                      <a:pt x="74461" y="-19"/>
                    </a:lnTo>
                    <a:cubicBezTo>
                      <a:pt x="74531" y="510"/>
                      <a:pt x="74559" y="1044"/>
                      <a:pt x="74545" y="1577"/>
                    </a:cubicBezTo>
                    <a:lnTo>
                      <a:pt x="74545" y="5776"/>
                    </a:lnTo>
                    <a:lnTo>
                      <a:pt x="93540" y="5776"/>
                    </a:lnTo>
                    <a:lnTo>
                      <a:pt x="93540" y="-19"/>
                    </a:lnTo>
                    <a:close/>
                    <a:moveTo>
                      <a:pt x="142202" y="94298"/>
                    </a:moveTo>
                    <a:lnTo>
                      <a:pt x="142202" y="8380"/>
                    </a:lnTo>
                    <a:lnTo>
                      <a:pt x="25800" y="8380"/>
                    </a:lnTo>
                    <a:lnTo>
                      <a:pt x="25800" y="40210"/>
                    </a:lnTo>
                    <a:lnTo>
                      <a:pt x="10252" y="40210"/>
                    </a:lnTo>
                    <a:cubicBezTo>
                      <a:pt x="13749" y="50115"/>
                      <a:pt x="13837" y="60904"/>
                      <a:pt x="10503" y="70866"/>
                    </a:cubicBezTo>
                    <a:lnTo>
                      <a:pt x="25800" y="70866"/>
                    </a:lnTo>
                    <a:lnTo>
                      <a:pt x="25800" y="9429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0" name="Google Shape;3540;g2dbd5eee90a_0_0"/>
              <p:cNvSpPr/>
              <p:nvPr/>
            </p:nvSpPr>
            <p:spPr>
              <a:xfrm>
                <a:off x="7794858" y="3864391"/>
                <a:ext cx="19078" cy="5795"/>
              </a:xfrm>
              <a:custGeom>
                <a:rect b="b" l="l" r="r" t="t"/>
                <a:pathLst>
                  <a:path extrusionOk="0" h="5795" w="19078">
                    <a:moveTo>
                      <a:pt x="19412" y="1577"/>
                    </a:moveTo>
                    <a:lnTo>
                      <a:pt x="19412" y="5776"/>
                    </a:lnTo>
                    <a:lnTo>
                      <a:pt x="417" y="5776"/>
                    </a:lnTo>
                    <a:lnTo>
                      <a:pt x="417" y="1577"/>
                    </a:lnTo>
                    <a:cubicBezTo>
                      <a:pt x="431" y="1044"/>
                      <a:pt x="403" y="510"/>
                      <a:pt x="334" y="-19"/>
                    </a:cubicBezTo>
                    <a:lnTo>
                      <a:pt x="19412" y="-1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1" name="Google Shape;3541;g2dbd5eee90a_0_0"/>
              <p:cNvSpPr/>
              <p:nvPr/>
            </p:nvSpPr>
            <p:spPr>
              <a:xfrm>
                <a:off x="7605757" y="3787679"/>
                <a:ext cx="208179" cy="108542"/>
              </a:xfrm>
              <a:custGeom>
                <a:rect b="b" l="l" r="r" t="t"/>
                <a:pathLst>
                  <a:path extrusionOk="0" h="108542" w="208179">
                    <a:moveTo>
                      <a:pt x="208513" y="76693"/>
                    </a:moveTo>
                    <a:lnTo>
                      <a:pt x="189435" y="76693"/>
                    </a:lnTo>
                    <a:cubicBezTo>
                      <a:pt x="188342" y="47970"/>
                      <a:pt x="156321" y="22354"/>
                      <a:pt x="117240" y="19330"/>
                    </a:cubicBezTo>
                    <a:cubicBezTo>
                      <a:pt x="114802" y="19162"/>
                      <a:pt x="112366" y="18995"/>
                      <a:pt x="109845" y="18995"/>
                    </a:cubicBezTo>
                    <a:cubicBezTo>
                      <a:pt x="71940" y="18995"/>
                      <a:pt x="30506" y="42343"/>
                      <a:pt x="19581" y="108524"/>
                    </a:cubicBezTo>
                    <a:lnTo>
                      <a:pt x="334" y="108524"/>
                    </a:lnTo>
                    <a:lnTo>
                      <a:pt x="670" y="106508"/>
                    </a:lnTo>
                    <a:cubicBezTo>
                      <a:pt x="14034" y="22438"/>
                      <a:pt x="70428" y="-3514"/>
                      <a:pt x="118754" y="349"/>
                    </a:cubicBezTo>
                    <a:cubicBezTo>
                      <a:pt x="168423" y="4213"/>
                      <a:pt x="207420" y="37639"/>
                      <a:pt x="208513" y="76693"/>
                    </a:cubicBezTo>
                    <a:close/>
                    <a:moveTo>
                      <a:pt x="197671" y="74089"/>
                    </a:moveTo>
                    <a:lnTo>
                      <a:pt x="199941" y="74089"/>
                    </a:lnTo>
                    <a:cubicBezTo>
                      <a:pt x="197167" y="40578"/>
                      <a:pt x="162204" y="12191"/>
                      <a:pt x="118081" y="8748"/>
                    </a:cubicBezTo>
                    <a:cubicBezTo>
                      <a:pt x="74293" y="5305"/>
                      <a:pt x="23278" y="28569"/>
                      <a:pt x="9663" y="103652"/>
                    </a:cubicBezTo>
                    <a:lnTo>
                      <a:pt x="11848" y="103988"/>
                    </a:lnTo>
                    <a:cubicBezTo>
                      <a:pt x="25212" y="30416"/>
                      <a:pt x="75050" y="7572"/>
                      <a:pt x="117913" y="10932"/>
                    </a:cubicBezTo>
                    <a:cubicBezTo>
                      <a:pt x="160187" y="14291"/>
                      <a:pt x="194898" y="42174"/>
                      <a:pt x="197671" y="7408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2" name="Google Shape;3542;g2dbd5eee90a_0_0"/>
              <p:cNvSpPr/>
              <p:nvPr/>
            </p:nvSpPr>
            <p:spPr>
              <a:xfrm>
                <a:off x="7717621" y="3896222"/>
                <a:ext cx="10421" cy="47452"/>
              </a:xfrm>
              <a:custGeom>
                <a:rect b="b" l="l" r="r" t="t"/>
                <a:pathLst>
                  <a:path extrusionOk="0" h="47452" w="10421">
                    <a:moveTo>
                      <a:pt x="10755" y="24169"/>
                    </a:moveTo>
                    <a:cubicBezTo>
                      <a:pt x="10737" y="32411"/>
                      <a:pt x="8377" y="40479"/>
                      <a:pt x="3948" y="47433"/>
                    </a:cubicBezTo>
                    <a:lnTo>
                      <a:pt x="838" y="47433"/>
                    </a:lnTo>
                    <a:lnTo>
                      <a:pt x="3612" y="41469"/>
                    </a:lnTo>
                    <a:cubicBezTo>
                      <a:pt x="6242" y="36080"/>
                      <a:pt x="7621" y="30166"/>
                      <a:pt x="7645" y="24169"/>
                    </a:cubicBezTo>
                    <a:cubicBezTo>
                      <a:pt x="7615" y="17875"/>
                      <a:pt x="6149" y="11671"/>
                      <a:pt x="3359" y="6027"/>
                    </a:cubicBezTo>
                    <a:lnTo>
                      <a:pt x="334" y="-19"/>
                    </a:lnTo>
                    <a:lnTo>
                      <a:pt x="3443" y="-19"/>
                    </a:lnTo>
                    <a:cubicBezTo>
                      <a:pt x="8225" y="7141"/>
                      <a:pt x="10770" y="15560"/>
                      <a:pt x="10755" y="241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3" name="Google Shape;3543;g2dbd5eee90a_0_0"/>
              <p:cNvSpPr/>
              <p:nvPr/>
            </p:nvSpPr>
            <p:spPr>
              <a:xfrm>
                <a:off x="7348411" y="4185974"/>
                <a:ext cx="363914" cy="212736"/>
              </a:xfrm>
              <a:custGeom>
                <a:rect b="b" l="l" r="r" t="t"/>
                <a:pathLst>
                  <a:path extrusionOk="0" h="212736" w="363914">
                    <a:moveTo>
                      <a:pt x="364248" y="-19"/>
                    </a:moveTo>
                    <a:lnTo>
                      <a:pt x="364248" y="212717"/>
                    </a:lnTo>
                    <a:lnTo>
                      <a:pt x="334" y="212717"/>
                    </a:lnTo>
                    <a:lnTo>
                      <a:pt x="334" y="-19"/>
                    </a:lnTo>
                    <a:lnTo>
                      <a:pt x="364248" y="-19"/>
                    </a:lnTo>
                    <a:close/>
                    <a:moveTo>
                      <a:pt x="355843" y="204318"/>
                    </a:moveTo>
                    <a:lnTo>
                      <a:pt x="355843" y="8379"/>
                    </a:lnTo>
                    <a:lnTo>
                      <a:pt x="8738" y="8379"/>
                    </a:lnTo>
                    <a:lnTo>
                      <a:pt x="8738" y="20431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4" name="Google Shape;3544;g2dbd5eee90a_0_0"/>
              <p:cNvSpPr/>
              <p:nvPr/>
            </p:nvSpPr>
            <p:spPr>
              <a:xfrm>
                <a:off x="7661899" y="3896222"/>
                <a:ext cx="44207" cy="44176"/>
              </a:xfrm>
              <a:custGeom>
                <a:rect b="b" l="l" r="r" t="t"/>
                <a:pathLst>
                  <a:path extrusionOk="0" h="44176" w="44207">
                    <a:moveTo>
                      <a:pt x="22438" y="-19"/>
                    </a:moveTo>
                    <a:cubicBezTo>
                      <a:pt x="34646" y="-19"/>
                      <a:pt x="44541" y="9871"/>
                      <a:pt x="44541" y="22070"/>
                    </a:cubicBezTo>
                    <a:cubicBezTo>
                      <a:pt x="44541" y="34269"/>
                      <a:pt x="34644" y="44158"/>
                      <a:pt x="22437" y="44157"/>
                    </a:cubicBezTo>
                    <a:cubicBezTo>
                      <a:pt x="10229" y="44157"/>
                      <a:pt x="333" y="34268"/>
                      <a:pt x="334" y="22069"/>
                    </a:cubicBezTo>
                    <a:cubicBezTo>
                      <a:pt x="349" y="9876"/>
                      <a:pt x="10236" y="-5"/>
                      <a:pt x="22438" y="-19"/>
                    </a:cubicBezTo>
                    <a:close/>
                    <a:moveTo>
                      <a:pt x="36137" y="22069"/>
                    </a:moveTo>
                    <a:cubicBezTo>
                      <a:pt x="36136" y="14508"/>
                      <a:pt x="30003" y="8379"/>
                      <a:pt x="22437" y="8380"/>
                    </a:cubicBezTo>
                    <a:cubicBezTo>
                      <a:pt x="14871" y="8380"/>
                      <a:pt x="8738" y="14509"/>
                      <a:pt x="8738" y="22069"/>
                    </a:cubicBezTo>
                    <a:cubicBezTo>
                      <a:pt x="8739" y="29630"/>
                      <a:pt x="14872" y="35759"/>
                      <a:pt x="22438" y="35758"/>
                    </a:cubicBezTo>
                    <a:cubicBezTo>
                      <a:pt x="30003" y="35757"/>
                      <a:pt x="36135" y="29628"/>
                      <a:pt x="36137" y="220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5" name="Google Shape;3545;g2dbd5eee90a_0_0"/>
              <p:cNvSpPr/>
              <p:nvPr/>
            </p:nvSpPr>
            <p:spPr>
              <a:xfrm>
                <a:off x="7661899" y="4031439"/>
                <a:ext cx="44207" cy="44176"/>
              </a:xfrm>
              <a:custGeom>
                <a:rect b="b" l="l" r="r" t="t"/>
                <a:pathLst>
                  <a:path extrusionOk="0" h="44176" w="44207">
                    <a:moveTo>
                      <a:pt x="22438" y="-19"/>
                    </a:moveTo>
                    <a:cubicBezTo>
                      <a:pt x="34646" y="-19"/>
                      <a:pt x="44541" y="9871"/>
                      <a:pt x="44541" y="22070"/>
                    </a:cubicBezTo>
                    <a:cubicBezTo>
                      <a:pt x="44541" y="34269"/>
                      <a:pt x="34644" y="44158"/>
                      <a:pt x="22437" y="44157"/>
                    </a:cubicBezTo>
                    <a:cubicBezTo>
                      <a:pt x="10230" y="44157"/>
                      <a:pt x="334" y="34268"/>
                      <a:pt x="334" y="22070"/>
                    </a:cubicBezTo>
                    <a:cubicBezTo>
                      <a:pt x="348" y="9876"/>
                      <a:pt x="10236" y="-5"/>
                      <a:pt x="22438" y="-19"/>
                    </a:cubicBezTo>
                    <a:close/>
                    <a:moveTo>
                      <a:pt x="36137" y="22069"/>
                    </a:moveTo>
                    <a:cubicBezTo>
                      <a:pt x="36136" y="14509"/>
                      <a:pt x="30003" y="8380"/>
                      <a:pt x="22437" y="8380"/>
                    </a:cubicBezTo>
                    <a:cubicBezTo>
                      <a:pt x="14871" y="8381"/>
                      <a:pt x="8738" y="14510"/>
                      <a:pt x="8738" y="22070"/>
                    </a:cubicBezTo>
                    <a:cubicBezTo>
                      <a:pt x="8739" y="29631"/>
                      <a:pt x="14872" y="35760"/>
                      <a:pt x="22438" y="35759"/>
                    </a:cubicBezTo>
                    <a:cubicBezTo>
                      <a:pt x="30003" y="35757"/>
                      <a:pt x="36135" y="29629"/>
                      <a:pt x="36137" y="220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6" name="Google Shape;3546;g2dbd5eee90a_0_0"/>
              <p:cNvSpPr/>
              <p:nvPr/>
            </p:nvSpPr>
            <p:spPr>
              <a:xfrm>
                <a:off x="7360766" y="4198320"/>
                <a:ext cx="339205" cy="188044"/>
              </a:xfrm>
              <a:custGeom>
                <a:rect b="b" l="l" r="r" t="t"/>
                <a:pathLst>
                  <a:path extrusionOk="0" h="188044" w="339205">
                    <a:moveTo>
                      <a:pt x="339539" y="-19"/>
                    </a:moveTo>
                    <a:lnTo>
                      <a:pt x="339539" y="188025"/>
                    </a:lnTo>
                    <a:lnTo>
                      <a:pt x="334" y="188025"/>
                    </a:lnTo>
                    <a:lnTo>
                      <a:pt x="334" y="-19"/>
                    </a:lnTo>
                    <a:close/>
                    <a:moveTo>
                      <a:pt x="331134" y="179626"/>
                    </a:moveTo>
                    <a:lnTo>
                      <a:pt x="331134" y="8379"/>
                    </a:lnTo>
                    <a:lnTo>
                      <a:pt x="8738" y="8379"/>
                    </a:lnTo>
                    <a:lnTo>
                      <a:pt x="8738" y="17962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7" name="Google Shape;3547;g2dbd5eee90a_0_0"/>
              <p:cNvSpPr/>
              <p:nvPr/>
            </p:nvSpPr>
            <p:spPr>
              <a:xfrm>
                <a:off x="7640047" y="3896222"/>
                <a:ext cx="10421" cy="47452"/>
              </a:xfrm>
              <a:custGeom>
                <a:rect b="b" l="l" r="r" t="t"/>
                <a:pathLst>
                  <a:path extrusionOk="0" h="47452" w="10421">
                    <a:moveTo>
                      <a:pt x="10755" y="-19"/>
                    </a:moveTo>
                    <a:lnTo>
                      <a:pt x="7729" y="6027"/>
                    </a:lnTo>
                    <a:cubicBezTo>
                      <a:pt x="4901" y="11657"/>
                      <a:pt x="3433" y="17870"/>
                      <a:pt x="3443" y="24169"/>
                    </a:cubicBezTo>
                    <a:cubicBezTo>
                      <a:pt x="3478" y="30155"/>
                      <a:pt x="4827" y="36060"/>
                      <a:pt x="7393" y="41469"/>
                    </a:cubicBezTo>
                    <a:lnTo>
                      <a:pt x="10251" y="47433"/>
                    </a:lnTo>
                    <a:lnTo>
                      <a:pt x="7141" y="47433"/>
                    </a:lnTo>
                    <a:cubicBezTo>
                      <a:pt x="2675" y="40496"/>
                      <a:pt x="311" y="32417"/>
                      <a:pt x="334" y="24169"/>
                    </a:cubicBezTo>
                    <a:cubicBezTo>
                      <a:pt x="331" y="15574"/>
                      <a:pt x="2844" y="7166"/>
                      <a:pt x="7562" y="-1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8" name="Google Shape;3548;g2dbd5eee90a_0_0"/>
              <p:cNvSpPr/>
              <p:nvPr/>
            </p:nvSpPr>
            <p:spPr>
              <a:xfrm>
                <a:off x="7416992" y="3896222"/>
                <a:ext cx="230283" cy="47452"/>
              </a:xfrm>
              <a:custGeom>
                <a:rect b="b" l="l" r="r" t="t"/>
                <a:pathLst>
                  <a:path extrusionOk="0" h="47452" w="230283">
                    <a:moveTo>
                      <a:pt x="208346" y="-19"/>
                    </a:moveTo>
                    <a:lnTo>
                      <a:pt x="230617" y="-19"/>
                    </a:lnTo>
                    <a:cubicBezTo>
                      <a:pt x="225898" y="7166"/>
                      <a:pt x="223386" y="15574"/>
                      <a:pt x="223389" y="24169"/>
                    </a:cubicBezTo>
                    <a:cubicBezTo>
                      <a:pt x="223367" y="32417"/>
                      <a:pt x="225731" y="40496"/>
                      <a:pt x="230197" y="47433"/>
                    </a:cubicBezTo>
                    <a:lnTo>
                      <a:pt x="334" y="47433"/>
                    </a:lnTo>
                    <a:lnTo>
                      <a:pt x="20673" y="-19"/>
                    </a:lnTo>
                    <a:lnTo>
                      <a:pt x="77403" y="-19"/>
                    </a:lnTo>
                    <a:lnTo>
                      <a:pt x="76647" y="2416"/>
                    </a:lnTo>
                    <a:lnTo>
                      <a:pt x="94800" y="8379"/>
                    </a:lnTo>
                    <a:lnTo>
                      <a:pt x="26219" y="8379"/>
                    </a:lnTo>
                    <a:lnTo>
                      <a:pt x="13024" y="39034"/>
                    </a:lnTo>
                    <a:lnTo>
                      <a:pt x="220448" y="39034"/>
                    </a:lnTo>
                    <a:cubicBezTo>
                      <a:pt x="217225" y="29055"/>
                      <a:pt x="217314" y="18303"/>
                      <a:pt x="220700" y="8379"/>
                    </a:cubicBezTo>
                    <a:lnTo>
                      <a:pt x="173635" y="8379"/>
                    </a:lnTo>
                    <a:lnTo>
                      <a:pt x="174727" y="4600"/>
                    </a:lnTo>
                    <a:cubicBezTo>
                      <a:pt x="175147" y="3004"/>
                      <a:pt x="175652" y="1492"/>
                      <a:pt x="175988" y="-19"/>
                    </a:cubicBezTo>
                    <a:lnTo>
                      <a:pt x="189099" y="-19"/>
                    </a:lnTo>
                    <a:lnTo>
                      <a:pt x="188763" y="2080"/>
                    </a:lnTo>
                    <a:lnTo>
                      <a:pt x="207589" y="5019"/>
                    </a:lnTo>
                    <a:lnTo>
                      <a:pt x="208177" y="904"/>
                    </a:lnTo>
                    <a:cubicBezTo>
                      <a:pt x="208261" y="569"/>
                      <a:pt x="208261" y="317"/>
                      <a:pt x="208346" y="-1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9" name="Google Shape;3549;g2dbd5eee90a_0_0"/>
              <p:cNvSpPr/>
              <p:nvPr/>
            </p:nvSpPr>
            <p:spPr>
              <a:xfrm>
                <a:off x="7605421" y="3896222"/>
                <a:ext cx="19582" cy="5038"/>
              </a:xfrm>
              <a:custGeom>
                <a:rect b="b" l="l" r="r" t="t"/>
                <a:pathLst>
                  <a:path extrusionOk="0" h="5038" w="19582">
                    <a:moveTo>
                      <a:pt x="19917" y="-19"/>
                    </a:moveTo>
                    <a:cubicBezTo>
                      <a:pt x="19832" y="317"/>
                      <a:pt x="19832" y="569"/>
                      <a:pt x="19748" y="904"/>
                    </a:cubicBezTo>
                    <a:lnTo>
                      <a:pt x="19160" y="5019"/>
                    </a:lnTo>
                    <a:lnTo>
                      <a:pt x="334" y="2080"/>
                    </a:lnTo>
                    <a:lnTo>
                      <a:pt x="670" y="-1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0" name="Google Shape;3550;g2dbd5eee90a_0_0"/>
              <p:cNvSpPr/>
              <p:nvPr/>
            </p:nvSpPr>
            <p:spPr>
              <a:xfrm>
                <a:off x="7410941" y="3733722"/>
                <a:ext cx="189780" cy="162499"/>
              </a:xfrm>
              <a:custGeom>
                <a:rect b="b" l="l" r="r" t="t"/>
                <a:pathLst>
                  <a:path extrusionOk="0" h="162499" w="189780">
                    <a:moveTo>
                      <a:pt x="148169" y="32050"/>
                    </a:moveTo>
                    <a:cubicBezTo>
                      <a:pt x="176155" y="46328"/>
                      <a:pt x="204395" y="80594"/>
                      <a:pt x="182038" y="162481"/>
                    </a:cubicBezTo>
                    <a:lnTo>
                      <a:pt x="173886" y="162481"/>
                    </a:lnTo>
                    <a:lnTo>
                      <a:pt x="173886" y="160716"/>
                    </a:lnTo>
                    <a:cubicBezTo>
                      <a:pt x="190527" y="99743"/>
                      <a:pt x="180357" y="57918"/>
                      <a:pt x="144302" y="39525"/>
                    </a:cubicBezTo>
                    <a:cubicBezTo>
                      <a:pt x="136837" y="35735"/>
                      <a:pt x="128850" y="33074"/>
                      <a:pt x="120602" y="31629"/>
                    </a:cubicBezTo>
                    <a:lnTo>
                      <a:pt x="119257" y="31379"/>
                    </a:lnTo>
                    <a:lnTo>
                      <a:pt x="118248" y="30370"/>
                    </a:lnTo>
                    <a:cubicBezTo>
                      <a:pt x="116204" y="28099"/>
                      <a:pt x="113984" y="25993"/>
                      <a:pt x="111609" y="24072"/>
                    </a:cubicBezTo>
                    <a:cubicBezTo>
                      <a:pt x="91481" y="7350"/>
                      <a:pt x="63534" y="3659"/>
                      <a:pt x="39750" y="14581"/>
                    </a:cubicBezTo>
                    <a:cubicBezTo>
                      <a:pt x="22368" y="22356"/>
                      <a:pt x="10587" y="38954"/>
                      <a:pt x="8989" y="57918"/>
                    </a:cubicBezTo>
                    <a:lnTo>
                      <a:pt x="13360" y="57918"/>
                    </a:lnTo>
                    <a:lnTo>
                      <a:pt x="15461" y="62117"/>
                    </a:lnTo>
                    <a:cubicBezTo>
                      <a:pt x="15546" y="62117"/>
                      <a:pt x="15546" y="62033"/>
                      <a:pt x="15630" y="62033"/>
                    </a:cubicBezTo>
                    <a:cubicBezTo>
                      <a:pt x="45550" y="48679"/>
                      <a:pt x="72612" y="48763"/>
                      <a:pt x="88076" y="62200"/>
                    </a:cubicBezTo>
                    <a:cubicBezTo>
                      <a:pt x="106482" y="78242"/>
                      <a:pt x="108247" y="111836"/>
                      <a:pt x="93287" y="159541"/>
                    </a:cubicBezTo>
                    <a:lnTo>
                      <a:pt x="96985" y="160801"/>
                    </a:lnTo>
                    <a:lnTo>
                      <a:pt x="96985" y="162481"/>
                    </a:lnTo>
                    <a:lnTo>
                      <a:pt x="83453" y="162481"/>
                    </a:lnTo>
                    <a:lnTo>
                      <a:pt x="83958" y="160968"/>
                    </a:lnTo>
                    <a:cubicBezTo>
                      <a:pt x="99170" y="114524"/>
                      <a:pt x="98750" y="82610"/>
                      <a:pt x="82529" y="68500"/>
                    </a:cubicBezTo>
                    <a:cubicBezTo>
                      <a:pt x="63367" y="51871"/>
                      <a:pt x="29161" y="65224"/>
                      <a:pt x="19075" y="69676"/>
                    </a:cubicBezTo>
                    <a:cubicBezTo>
                      <a:pt x="18319" y="70011"/>
                      <a:pt x="17646" y="70347"/>
                      <a:pt x="16891" y="70684"/>
                    </a:cubicBezTo>
                    <a:lnTo>
                      <a:pt x="8570" y="67156"/>
                    </a:lnTo>
                    <a:lnTo>
                      <a:pt x="8149" y="66316"/>
                    </a:lnTo>
                    <a:lnTo>
                      <a:pt x="6637" y="66316"/>
                    </a:lnTo>
                    <a:lnTo>
                      <a:pt x="334" y="63628"/>
                    </a:lnTo>
                    <a:lnTo>
                      <a:pt x="334" y="62117"/>
                    </a:lnTo>
                    <a:cubicBezTo>
                      <a:pt x="334" y="61698"/>
                      <a:pt x="418" y="61277"/>
                      <a:pt x="418" y="60773"/>
                    </a:cubicBezTo>
                    <a:cubicBezTo>
                      <a:pt x="947" y="37469"/>
                      <a:pt x="14848" y="16550"/>
                      <a:pt x="36137" y="7022"/>
                    </a:cubicBezTo>
                    <a:cubicBezTo>
                      <a:pt x="62874" y="-5326"/>
                      <a:pt x="94334" y="-1208"/>
                      <a:pt x="116988" y="17604"/>
                    </a:cubicBezTo>
                    <a:cubicBezTo>
                      <a:pt x="119247" y="19508"/>
                      <a:pt x="121407" y="21526"/>
                      <a:pt x="123460" y="23651"/>
                    </a:cubicBezTo>
                    <a:cubicBezTo>
                      <a:pt x="132050" y="25276"/>
                      <a:pt x="140368" y="28104"/>
                      <a:pt x="148169" y="3205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1" name="Google Shape;3551;g2dbd5eee90a_0_0"/>
              <p:cNvSpPr/>
              <p:nvPr/>
            </p:nvSpPr>
            <p:spPr>
              <a:xfrm>
                <a:off x="7570290" y="3896222"/>
                <a:ext cx="22355" cy="8397"/>
              </a:xfrm>
              <a:custGeom>
                <a:rect b="b" l="l" r="r" t="t"/>
                <a:pathLst>
                  <a:path extrusionOk="0" h="8397" w="22355">
                    <a:moveTo>
                      <a:pt x="22689" y="-19"/>
                    </a:moveTo>
                    <a:cubicBezTo>
                      <a:pt x="22353" y="1492"/>
                      <a:pt x="21849" y="3004"/>
                      <a:pt x="21429" y="4600"/>
                    </a:cubicBezTo>
                    <a:lnTo>
                      <a:pt x="20336" y="8379"/>
                    </a:lnTo>
                    <a:lnTo>
                      <a:pt x="19412" y="8379"/>
                    </a:lnTo>
                    <a:lnTo>
                      <a:pt x="334" y="2836"/>
                    </a:lnTo>
                    <a:lnTo>
                      <a:pt x="1174" y="-19"/>
                    </a:lnTo>
                    <a:lnTo>
                      <a:pt x="22689" y="-1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2" name="Google Shape;3552;g2dbd5eee90a_0_0"/>
              <p:cNvSpPr/>
              <p:nvPr/>
            </p:nvSpPr>
            <p:spPr>
              <a:xfrm>
                <a:off x="7589367" y="3904615"/>
                <a:ext cx="930" cy="258"/>
              </a:xfrm>
              <a:custGeom>
                <a:rect b="b" l="l" r="r" t="t"/>
                <a:pathLst>
                  <a:path extrusionOk="0" h="258" w="930">
                    <a:moveTo>
                      <a:pt x="930" y="0"/>
                    </a:moveTo>
                    <a:lnTo>
                      <a:pt x="837" y="258"/>
                    </a:lnTo>
                    <a:lnTo>
                      <a:pt x="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3" name="Google Shape;3553;g2dbd5eee90a_0_0"/>
              <p:cNvSpPr/>
              <p:nvPr/>
            </p:nvSpPr>
            <p:spPr>
              <a:xfrm>
                <a:off x="7552053" y="3896222"/>
                <a:ext cx="37315" cy="8397"/>
              </a:xfrm>
              <a:custGeom>
                <a:rect b="b" l="l" r="r" t="t"/>
                <a:pathLst>
                  <a:path extrusionOk="0" h="8397" w="37315">
                    <a:moveTo>
                      <a:pt x="37650" y="8379"/>
                    </a:moveTo>
                    <a:lnTo>
                      <a:pt x="334" y="8379"/>
                    </a:lnTo>
                    <a:lnTo>
                      <a:pt x="334" y="8295"/>
                    </a:lnTo>
                    <a:lnTo>
                      <a:pt x="1341" y="4264"/>
                    </a:lnTo>
                    <a:cubicBezTo>
                      <a:pt x="1679" y="2836"/>
                      <a:pt x="2098" y="1409"/>
                      <a:pt x="2434" y="-19"/>
                    </a:cubicBezTo>
                    <a:lnTo>
                      <a:pt x="19412" y="-19"/>
                    </a:lnTo>
                    <a:lnTo>
                      <a:pt x="18571" y="283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4" name="Google Shape;3554;g2dbd5eee90a_0_0"/>
              <p:cNvSpPr/>
              <p:nvPr/>
            </p:nvSpPr>
            <p:spPr>
              <a:xfrm>
                <a:off x="7534234" y="3769234"/>
                <a:ext cx="54070" cy="126987"/>
              </a:xfrm>
              <a:custGeom>
                <a:rect b="b" l="l" r="r" t="t"/>
                <a:pathLst>
                  <a:path extrusionOk="0" h="126987" w="54070">
                    <a:moveTo>
                      <a:pt x="50593" y="125204"/>
                    </a:moveTo>
                    <a:lnTo>
                      <a:pt x="50593" y="126969"/>
                    </a:lnTo>
                    <a:lnTo>
                      <a:pt x="37230" y="126969"/>
                    </a:lnTo>
                    <a:lnTo>
                      <a:pt x="37566" y="125792"/>
                    </a:lnTo>
                    <a:cubicBezTo>
                      <a:pt x="48659" y="87411"/>
                      <a:pt x="54123" y="37859"/>
                      <a:pt x="18656" y="16778"/>
                    </a:cubicBezTo>
                    <a:cubicBezTo>
                      <a:pt x="30423" y="45334"/>
                      <a:pt x="31095" y="82287"/>
                      <a:pt x="20252" y="126969"/>
                    </a:cubicBezTo>
                    <a:lnTo>
                      <a:pt x="12016" y="126969"/>
                    </a:lnTo>
                    <a:lnTo>
                      <a:pt x="12016" y="125121"/>
                    </a:lnTo>
                    <a:cubicBezTo>
                      <a:pt x="23614" y="77248"/>
                      <a:pt x="21514" y="37523"/>
                      <a:pt x="6049" y="9976"/>
                    </a:cubicBezTo>
                    <a:lnTo>
                      <a:pt x="334" y="-19"/>
                    </a:lnTo>
                    <a:lnTo>
                      <a:pt x="11176" y="4013"/>
                    </a:lnTo>
                    <a:cubicBezTo>
                      <a:pt x="13922" y="5023"/>
                      <a:pt x="16615" y="6172"/>
                      <a:pt x="19244" y="7456"/>
                    </a:cubicBezTo>
                    <a:cubicBezTo>
                      <a:pt x="43197" y="19718"/>
                      <a:pt x="67066" y="49869"/>
                      <a:pt x="46727" y="1241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5" name="Google Shape;3555;g2dbd5eee90a_0_0"/>
              <p:cNvSpPr/>
              <p:nvPr/>
            </p:nvSpPr>
            <p:spPr>
              <a:xfrm>
                <a:off x="7513055" y="4151491"/>
                <a:ext cx="59756" cy="27512"/>
              </a:xfrm>
              <a:custGeom>
                <a:rect b="b" l="l" r="r" t="t"/>
                <a:pathLst>
                  <a:path extrusionOk="0" h="27512" w="59756">
                    <a:moveTo>
                      <a:pt x="58829" y="22285"/>
                    </a:moveTo>
                    <a:lnTo>
                      <a:pt x="60090" y="27493"/>
                    </a:lnTo>
                    <a:lnTo>
                      <a:pt x="334" y="27493"/>
                    </a:lnTo>
                    <a:lnTo>
                      <a:pt x="1679" y="22285"/>
                    </a:lnTo>
                    <a:cubicBezTo>
                      <a:pt x="5105" y="8567"/>
                      <a:pt x="17809" y="-777"/>
                      <a:pt x="31935" y="29"/>
                    </a:cubicBezTo>
                    <a:cubicBezTo>
                      <a:pt x="39763" y="432"/>
                      <a:pt x="47096" y="3975"/>
                      <a:pt x="52274" y="9856"/>
                    </a:cubicBezTo>
                    <a:cubicBezTo>
                      <a:pt x="55428" y="13411"/>
                      <a:pt x="57677" y="17675"/>
                      <a:pt x="58829" y="22285"/>
                    </a:cubicBezTo>
                    <a:close/>
                    <a:moveTo>
                      <a:pt x="11931" y="19094"/>
                    </a:moveTo>
                    <a:lnTo>
                      <a:pt x="48659" y="19094"/>
                    </a:lnTo>
                    <a:cubicBezTo>
                      <a:pt x="47917" y="17779"/>
                      <a:pt x="47044" y="16541"/>
                      <a:pt x="46054" y="15399"/>
                    </a:cubicBezTo>
                    <a:cubicBezTo>
                      <a:pt x="38253" y="6756"/>
                      <a:pt x="24941" y="6007"/>
                      <a:pt x="16218" y="13719"/>
                    </a:cubicBezTo>
                    <a:cubicBezTo>
                      <a:pt x="14492" y="15252"/>
                      <a:pt x="13041" y="17070"/>
                      <a:pt x="11931" y="1909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6" name="Google Shape;3556;g2dbd5eee90a_0_0"/>
              <p:cNvSpPr/>
              <p:nvPr/>
            </p:nvSpPr>
            <p:spPr>
              <a:xfrm>
                <a:off x="7531881" y="3896222"/>
                <a:ext cx="22271" cy="8314"/>
              </a:xfrm>
              <a:custGeom>
                <a:rect b="b" l="l" r="r" t="t"/>
                <a:pathLst>
                  <a:path extrusionOk="0" h="8314" w="22271">
                    <a:moveTo>
                      <a:pt x="22605" y="-19"/>
                    </a:moveTo>
                    <a:cubicBezTo>
                      <a:pt x="22269" y="1409"/>
                      <a:pt x="21850" y="2836"/>
                      <a:pt x="21512" y="4264"/>
                    </a:cubicBezTo>
                    <a:lnTo>
                      <a:pt x="20505" y="8295"/>
                    </a:lnTo>
                    <a:lnTo>
                      <a:pt x="334" y="3172"/>
                    </a:lnTo>
                    <a:lnTo>
                      <a:pt x="1174" y="-19"/>
                    </a:lnTo>
                    <a:lnTo>
                      <a:pt x="22605" y="-1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7" name="Google Shape;3557;g2dbd5eee90a_0_0"/>
              <p:cNvSpPr/>
              <p:nvPr/>
            </p:nvSpPr>
            <p:spPr>
              <a:xfrm>
                <a:off x="7513139" y="3896222"/>
                <a:ext cx="38913" cy="8397"/>
              </a:xfrm>
              <a:custGeom>
                <a:rect b="b" l="l" r="r" t="t"/>
                <a:pathLst>
                  <a:path extrusionOk="0" h="8397" w="38913">
                    <a:moveTo>
                      <a:pt x="39247" y="8295"/>
                    </a:moveTo>
                    <a:lnTo>
                      <a:pt x="39247" y="8379"/>
                    </a:lnTo>
                    <a:lnTo>
                      <a:pt x="334" y="8379"/>
                    </a:lnTo>
                    <a:lnTo>
                      <a:pt x="1511" y="4936"/>
                    </a:lnTo>
                    <a:cubicBezTo>
                      <a:pt x="2099" y="3256"/>
                      <a:pt x="2603" y="1576"/>
                      <a:pt x="3024" y="-19"/>
                    </a:cubicBezTo>
                    <a:lnTo>
                      <a:pt x="19917" y="-19"/>
                    </a:lnTo>
                    <a:lnTo>
                      <a:pt x="19076" y="317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8" name="Google Shape;3558;g2dbd5eee90a_0_0"/>
              <p:cNvSpPr/>
              <p:nvPr/>
            </p:nvSpPr>
            <p:spPr>
              <a:xfrm>
                <a:off x="7436406" y="3767365"/>
                <a:ext cx="113044" cy="128857"/>
              </a:xfrm>
              <a:custGeom>
                <a:rect b="b" l="l" r="r" t="t"/>
                <a:pathLst>
                  <a:path extrusionOk="0" h="128857" w="113044">
                    <a:moveTo>
                      <a:pt x="109844" y="126991"/>
                    </a:moveTo>
                    <a:lnTo>
                      <a:pt x="109844" y="128839"/>
                    </a:lnTo>
                    <a:lnTo>
                      <a:pt x="96649" y="128839"/>
                    </a:lnTo>
                    <a:lnTo>
                      <a:pt x="96901" y="127999"/>
                    </a:lnTo>
                    <a:cubicBezTo>
                      <a:pt x="113794" y="61733"/>
                      <a:pt x="101272" y="26878"/>
                      <a:pt x="87237" y="9158"/>
                    </a:cubicBezTo>
                    <a:cubicBezTo>
                      <a:pt x="76115" y="7822"/>
                      <a:pt x="64863" y="7991"/>
                      <a:pt x="53787" y="9662"/>
                    </a:cubicBezTo>
                    <a:cubicBezTo>
                      <a:pt x="59991" y="11718"/>
                      <a:pt x="65730" y="14970"/>
                      <a:pt x="70680" y="19236"/>
                    </a:cubicBezTo>
                    <a:cubicBezTo>
                      <a:pt x="86312" y="32842"/>
                      <a:pt x="100347" y="62825"/>
                      <a:pt x="79756" y="128839"/>
                    </a:cubicBezTo>
                    <a:lnTo>
                      <a:pt x="71520" y="128839"/>
                    </a:lnTo>
                    <a:lnTo>
                      <a:pt x="71520" y="127159"/>
                    </a:lnTo>
                    <a:cubicBezTo>
                      <a:pt x="91102" y="64925"/>
                      <a:pt x="79000" y="37545"/>
                      <a:pt x="65216" y="25536"/>
                    </a:cubicBezTo>
                    <a:cubicBezTo>
                      <a:pt x="55463" y="17720"/>
                      <a:pt x="43154" y="13799"/>
                      <a:pt x="30674" y="14533"/>
                    </a:cubicBezTo>
                    <a:lnTo>
                      <a:pt x="334" y="14870"/>
                    </a:lnTo>
                    <a:lnTo>
                      <a:pt x="29497" y="6302"/>
                    </a:lnTo>
                    <a:cubicBezTo>
                      <a:pt x="49079" y="345"/>
                      <a:pt x="69696" y="-1429"/>
                      <a:pt x="90009" y="1096"/>
                    </a:cubicBezTo>
                    <a:lnTo>
                      <a:pt x="91606" y="1347"/>
                    </a:lnTo>
                    <a:lnTo>
                      <a:pt x="92616" y="2524"/>
                    </a:lnTo>
                    <a:cubicBezTo>
                      <a:pt x="107995" y="20999"/>
                      <a:pt x="122620" y="57366"/>
                      <a:pt x="106063" y="12598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9" name="Google Shape;3559;g2dbd5eee90a_0_0"/>
              <p:cNvSpPr/>
              <p:nvPr/>
            </p:nvSpPr>
            <p:spPr>
              <a:xfrm>
                <a:off x="7422035" y="3746020"/>
                <a:ext cx="103207" cy="44546"/>
              </a:xfrm>
              <a:custGeom>
                <a:rect b="b" l="l" r="r" t="t"/>
                <a:pathLst>
                  <a:path extrusionOk="0" h="44546" w="103207">
                    <a:moveTo>
                      <a:pt x="33867" y="13453"/>
                    </a:moveTo>
                    <a:cubicBezTo>
                      <a:pt x="28739" y="15860"/>
                      <a:pt x="24118" y="19223"/>
                      <a:pt x="20253" y="23364"/>
                    </a:cubicBezTo>
                    <a:cubicBezTo>
                      <a:pt x="30957" y="18595"/>
                      <a:pt x="42143" y="14990"/>
                      <a:pt x="53619" y="12614"/>
                    </a:cubicBezTo>
                    <a:cubicBezTo>
                      <a:pt x="59060" y="11459"/>
                      <a:pt x="64558" y="10590"/>
                      <a:pt x="70091" y="10010"/>
                    </a:cubicBezTo>
                    <a:cubicBezTo>
                      <a:pt x="57978" y="6976"/>
                      <a:pt x="45191" y="8192"/>
                      <a:pt x="33868" y="13453"/>
                    </a:cubicBezTo>
                    <a:close/>
                    <a:moveTo>
                      <a:pt x="103541" y="17485"/>
                    </a:moveTo>
                    <a:lnTo>
                      <a:pt x="88497" y="17401"/>
                    </a:lnTo>
                    <a:cubicBezTo>
                      <a:pt x="77344" y="17431"/>
                      <a:pt x="66222" y="18585"/>
                      <a:pt x="55300" y="20844"/>
                    </a:cubicBezTo>
                    <a:cubicBezTo>
                      <a:pt x="39638" y="23895"/>
                      <a:pt x="24624" y="29635"/>
                      <a:pt x="10924" y="37809"/>
                    </a:cubicBezTo>
                    <a:lnTo>
                      <a:pt x="334" y="44528"/>
                    </a:lnTo>
                    <a:lnTo>
                      <a:pt x="4788" y="32770"/>
                    </a:lnTo>
                    <a:cubicBezTo>
                      <a:pt x="9373" y="20762"/>
                      <a:pt x="18573" y="11086"/>
                      <a:pt x="30338" y="5895"/>
                    </a:cubicBezTo>
                    <a:cubicBezTo>
                      <a:pt x="49785" y="-3143"/>
                      <a:pt x="72485" y="-1753"/>
                      <a:pt x="90683" y="959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0" name="Google Shape;3560;g2dbd5eee90a_0_0"/>
              <p:cNvSpPr/>
              <p:nvPr/>
            </p:nvSpPr>
            <p:spPr>
              <a:xfrm>
                <a:off x="7493305" y="3896222"/>
                <a:ext cx="22523" cy="8397"/>
              </a:xfrm>
              <a:custGeom>
                <a:rect b="b" l="l" r="r" t="t"/>
                <a:pathLst>
                  <a:path extrusionOk="0" h="8397" w="22523">
                    <a:moveTo>
                      <a:pt x="22858" y="-19"/>
                    </a:moveTo>
                    <a:cubicBezTo>
                      <a:pt x="22437" y="1576"/>
                      <a:pt x="21933" y="3256"/>
                      <a:pt x="21345" y="4936"/>
                    </a:cubicBezTo>
                    <a:lnTo>
                      <a:pt x="20167" y="8379"/>
                    </a:lnTo>
                    <a:lnTo>
                      <a:pt x="18487" y="8379"/>
                    </a:lnTo>
                    <a:lnTo>
                      <a:pt x="334" y="2416"/>
                    </a:lnTo>
                    <a:lnTo>
                      <a:pt x="1089" y="-19"/>
                    </a:lnTo>
                    <a:lnTo>
                      <a:pt x="22858" y="-1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1" name="Google Shape;3561;g2dbd5eee90a_0_0"/>
              <p:cNvSpPr/>
              <p:nvPr/>
            </p:nvSpPr>
            <p:spPr>
              <a:xfrm>
                <a:off x="7511461" y="3904615"/>
                <a:ext cx="1674" cy="505"/>
              </a:xfrm>
              <a:custGeom>
                <a:rect b="b" l="l" r="r" t="t"/>
                <a:pathLst>
                  <a:path extrusionOk="0" h="505" w="1674">
                    <a:moveTo>
                      <a:pt x="1675" y="0"/>
                    </a:moveTo>
                    <a:lnTo>
                      <a:pt x="1509" y="506"/>
                    </a:lnTo>
                    <a:lnTo>
                      <a:pt x="0" y="0"/>
                    </a:lnTo>
                    <a:lnTo>
                      <a:pt x="167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2" name="Google Shape;3562;g2dbd5eee90a_0_0"/>
              <p:cNvSpPr/>
              <p:nvPr/>
            </p:nvSpPr>
            <p:spPr>
              <a:xfrm>
                <a:off x="7317903" y="3787275"/>
                <a:ext cx="145841" cy="166728"/>
              </a:xfrm>
              <a:custGeom>
                <a:rect b="b" l="l" r="r" t="t"/>
                <a:pathLst>
                  <a:path extrusionOk="0" h="166728" w="145841">
                    <a:moveTo>
                      <a:pt x="145060" y="37120"/>
                    </a:moveTo>
                    <a:cubicBezTo>
                      <a:pt x="146603" y="40986"/>
                      <a:pt x="146543" y="45308"/>
                      <a:pt x="144892" y="49130"/>
                    </a:cubicBezTo>
                    <a:lnTo>
                      <a:pt x="119342" y="108760"/>
                    </a:lnTo>
                    <a:lnTo>
                      <a:pt x="94549" y="166710"/>
                    </a:lnTo>
                    <a:lnTo>
                      <a:pt x="334" y="129756"/>
                    </a:lnTo>
                    <a:lnTo>
                      <a:pt x="39247" y="39052"/>
                    </a:lnTo>
                    <a:lnTo>
                      <a:pt x="40424" y="39975"/>
                    </a:lnTo>
                    <a:lnTo>
                      <a:pt x="42693" y="35104"/>
                    </a:lnTo>
                    <a:cubicBezTo>
                      <a:pt x="44121" y="31996"/>
                      <a:pt x="45550" y="28973"/>
                      <a:pt x="46979" y="25949"/>
                    </a:cubicBezTo>
                    <a:cubicBezTo>
                      <a:pt x="48409" y="22842"/>
                      <a:pt x="49837" y="19735"/>
                      <a:pt x="51266" y="16627"/>
                    </a:cubicBezTo>
                    <a:lnTo>
                      <a:pt x="52694" y="13520"/>
                    </a:lnTo>
                    <a:lnTo>
                      <a:pt x="50761" y="12092"/>
                    </a:lnTo>
                    <a:lnTo>
                      <a:pt x="51938" y="9404"/>
                    </a:lnTo>
                    <a:cubicBezTo>
                      <a:pt x="55454" y="1557"/>
                      <a:pt x="64567" y="-2086"/>
                      <a:pt x="72528" y="1174"/>
                    </a:cubicBezTo>
                    <a:lnTo>
                      <a:pt x="93372" y="10076"/>
                    </a:lnTo>
                    <a:lnTo>
                      <a:pt x="93372" y="12763"/>
                    </a:lnTo>
                    <a:lnTo>
                      <a:pt x="99675" y="12763"/>
                    </a:lnTo>
                    <a:lnTo>
                      <a:pt x="101608" y="13603"/>
                    </a:lnTo>
                    <a:lnTo>
                      <a:pt x="104550" y="19735"/>
                    </a:lnTo>
                    <a:lnTo>
                      <a:pt x="108332" y="17886"/>
                    </a:lnTo>
                    <a:cubicBezTo>
                      <a:pt x="108837" y="17634"/>
                      <a:pt x="109425" y="17382"/>
                      <a:pt x="109929" y="17131"/>
                    </a:cubicBezTo>
                    <a:lnTo>
                      <a:pt x="136655" y="28553"/>
                    </a:lnTo>
                    <a:cubicBezTo>
                      <a:pt x="140473" y="30196"/>
                      <a:pt x="143491" y="33273"/>
                      <a:pt x="145060" y="37120"/>
                    </a:cubicBezTo>
                    <a:close/>
                    <a:moveTo>
                      <a:pt x="137159" y="45854"/>
                    </a:moveTo>
                    <a:cubicBezTo>
                      <a:pt x="137900" y="44086"/>
                      <a:pt x="137931" y="42101"/>
                      <a:pt x="137244" y="40311"/>
                    </a:cubicBezTo>
                    <a:cubicBezTo>
                      <a:pt x="136534" y="38484"/>
                      <a:pt x="135107" y="37027"/>
                      <a:pt x="133294" y="36280"/>
                    </a:cubicBezTo>
                    <a:lnTo>
                      <a:pt x="69252" y="8900"/>
                    </a:lnTo>
                    <a:cubicBezTo>
                      <a:pt x="65561" y="7338"/>
                      <a:pt x="61298" y="9020"/>
                      <a:pt x="59671" y="12680"/>
                    </a:cubicBezTo>
                    <a:lnTo>
                      <a:pt x="11512" y="125137"/>
                    </a:lnTo>
                    <a:lnTo>
                      <a:pt x="90011" y="15587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3" name="Google Shape;3563;g2dbd5eee90a_0_0"/>
              <p:cNvSpPr/>
              <p:nvPr/>
            </p:nvSpPr>
            <p:spPr>
              <a:xfrm>
                <a:off x="7374297" y="4216293"/>
                <a:ext cx="70261" cy="148654"/>
              </a:xfrm>
              <a:custGeom>
                <a:rect b="b" l="l" r="r" t="t"/>
                <a:pathLst>
                  <a:path extrusionOk="0" h="148654" w="70261">
                    <a:moveTo>
                      <a:pt x="70595" y="-19"/>
                    </a:moveTo>
                    <a:lnTo>
                      <a:pt x="70595" y="148636"/>
                    </a:lnTo>
                    <a:lnTo>
                      <a:pt x="334" y="148636"/>
                    </a:lnTo>
                    <a:lnTo>
                      <a:pt x="334" y="-19"/>
                    </a:lnTo>
                    <a:close/>
                    <a:moveTo>
                      <a:pt x="62191" y="140237"/>
                    </a:moveTo>
                    <a:lnTo>
                      <a:pt x="62191" y="8379"/>
                    </a:lnTo>
                    <a:lnTo>
                      <a:pt x="8738" y="8379"/>
                    </a:lnTo>
                    <a:lnTo>
                      <a:pt x="8738" y="140237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4" name="Google Shape;3564;g2dbd5eee90a_0_0"/>
              <p:cNvSpPr/>
              <p:nvPr/>
            </p:nvSpPr>
            <p:spPr>
              <a:xfrm>
                <a:off x="7277432" y="3908659"/>
                <a:ext cx="162658" cy="89857"/>
              </a:xfrm>
              <a:custGeom>
                <a:rect b="b" l="l" r="r" t="t"/>
                <a:pathLst>
                  <a:path extrusionOk="0" h="89857" w="162658">
                    <a:moveTo>
                      <a:pt x="157627" y="54649"/>
                    </a:moveTo>
                    <a:cubicBezTo>
                      <a:pt x="163175" y="56832"/>
                      <a:pt x="164687" y="66406"/>
                      <a:pt x="160905" y="75982"/>
                    </a:cubicBezTo>
                    <a:cubicBezTo>
                      <a:pt x="157712" y="84128"/>
                      <a:pt x="151744" y="89839"/>
                      <a:pt x="146449" y="89839"/>
                    </a:cubicBezTo>
                    <a:cubicBezTo>
                      <a:pt x="145619" y="89836"/>
                      <a:pt x="144795" y="89694"/>
                      <a:pt x="144012" y="89418"/>
                    </a:cubicBezTo>
                    <a:lnTo>
                      <a:pt x="117706" y="79089"/>
                    </a:lnTo>
                    <a:lnTo>
                      <a:pt x="5674" y="35164"/>
                    </a:lnTo>
                    <a:cubicBezTo>
                      <a:pt x="2652" y="33707"/>
                      <a:pt x="680" y="30703"/>
                      <a:pt x="547" y="27353"/>
                    </a:cubicBezTo>
                    <a:cubicBezTo>
                      <a:pt x="-43" y="22761"/>
                      <a:pt x="595" y="18096"/>
                      <a:pt x="2397" y="13831"/>
                    </a:cubicBezTo>
                    <a:cubicBezTo>
                      <a:pt x="6095" y="4425"/>
                      <a:pt x="13742" y="-1706"/>
                      <a:pt x="19290" y="393"/>
                    </a:cubicBezTo>
                    <a:lnTo>
                      <a:pt x="134851" y="45746"/>
                    </a:lnTo>
                    <a:close/>
                    <a:moveTo>
                      <a:pt x="153089" y="72958"/>
                    </a:moveTo>
                    <a:cubicBezTo>
                      <a:pt x="154817" y="69577"/>
                      <a:pt x="155120" y="65645"/>
                      <a:pt x="153929" y="62040"/>
                    </a:cubicBezTo>
                    <a:lnTo>
                      <a:pt x="16685" y="8456"/>
                    </a:lnTo>
                    <a:cubicBezTo>
                      <a:pt x="13594" y="10433"/>
                      <a:pt x="11302" y="13437"/>
                      <a:pt x="10213" y="16939"/>
                    </a:cubicBezTo>
                    <a:cubicBezTo>
                      <a:pt x="8994" y="19797"/>
                      <a:pt x="8531" y="22921"/>
                      <a:pt x="8868" y="26010"/>
                    </a:cubicBezTo>
                    <a:cubicBezTo>
                      <a:pt x="8921" y="26625"/>
                      <a:pt x="9093" y="27224"/>
                      <a:pt x="9373" y="27773"/>
                    </a:cubicBezTo>
                    <a:lnTo>
                      <a:pt x="147038" y="81609"/>
                    </a:lnTo>
                    <a:cubicBezTo>
                      <a:pt x="149750" y="79279"/>
                      <a:pt x="151831" y="76303"/>
                      <a:pt x="153089" y="7295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5" name="Google Shape;3565;g2dbd5eee90a_0_0"/>
              <p:cNvSpPr/>
              <p:nvPr/>
            </p:nvSpPr>
            <p:spPr>
              <a:xfrm>
                <a:off x="7419177" y="3800897"/>
                <a:ext cx="8320" cy="6131"/>
              </a:xfrm>
              <a:custGeom>
                <a:rect b="b" l="l" r="r" t="t"/>
                <a:pathLst>
                  <a:path extrusionOk="0" h="6131" w="8320">
                    <a:moveTo>
                      <a:pt x="8655" y="3509"/>
                    </a:moveTo>
                    <a:cubicBezTo>
                      <a:pt x="8150" y="3760"/>
                      <a:pt x="7562" y="4012"/>
                      <a:pt x="7058" y="4264"/>
                    </a:cubicBezTo>
                    <a:lnTo>
                      <a:pt x="3275" y="6112"/>
                    </a:lnTo>
                    <a:lnTo>
                      <a:pt x="334" y="-1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6" name="Google Shape;3566;g2dbd5eee90a_0_0"/>
              <p:cNvSpPr/>
              <p:nvPr/>
            </p:nvSpPr>
            <p:spPr>
              <a:xfrm>
                <a:off x="7410937" y="3797374"/>
                <a:ext cx="6305" cy="2686"/>
              </a:xfrm>
              <a:custGeom>
                <a:rect b="b" l="l" r="r" t="t"/>
                <a:pathLst>
                  <a:path extrusionOk="0" h="2686" w="6305">
                    <a:moveTo>
                      <a:pt x="6306" y="2686"/>
                    </a:moveTo>
                    <a:lnTo>
                      <a:pt x="0" y="2686"/>
                    </a:lnTo>
                    <a:lnTo>
                      <a:pt x="0" y="0"/>
                    </a:lnTo>
                    <a:lnTo>
                      <a:pt x="6306" y="268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7" name="Google Shape;3567;g2dbd5eee90a_0_0"/>
              <p:cNvSpPr/>
              <p:nvPr/>
            </p:nvSpPr>
            <p:spPr>
              <a:xfrm>
                <a:off x="7297674" y="3953332"/>
                <a:ext cx="96962" cy="74243"/>
              </a:xfrm>
              <a:custGeom>
                <a:rect b="b" l="l" r="r" t="t"/>
                <a:pathLst>
                  <a:path extrusionOk="0" h="74243" w="96962">
                    <a:moveTo>
                      <a:pt x="97296" y="34835"/>
                    </a:moveTo>
                    <a:lnTo>
                      <a:pt x="94690" y="39118"/>
                    </a:lnTo>
                    <a:cubicBezTo>
                      <a:pt x="82420" y="59191"/>
                      <a:pt x="73763" y="70697"/>
                      <a:pt x="69056" y="73217"/>
                    </a:cubicBezTo>
                    <a:lnTo>
                      <a:pt x="67292" y="74224"/>
                    </a:lnTo>
                    <a:lnTo>
                      <a:pt x="1233" y="45922"/>
                    </a:lnTo>
                    <a:lnTo>
                      <a:pt x="728" y="43990"/>
                    </a:lnTo>
                    <a:cubicBezTo>
                      <a:pt x="202" y="40792"/>
                      <a:pt x="202" y="37529"/>
                      <a:pt x="728" y="34331"/>
                    </a:cubicBezTo>
                    <a:cubicBezTo>
                      <a:pt x="2296" y="24281"/>
                      <a:pt x="4428" y="14327"/>
                      <a:pt x="7116" y="4516"/>
                    </a:cubicBezTo>
                    <a:lnTo>
                      <a:pt x="8292" y="-19"/>
                    </a:lnTo>
                    <a:close/>
                    <a:moveTo>
                      <a:pt x="84857" y="38951"/>
                    </a:moveTo>
                    <a:lnTo>
                      <a:pt x="14091" y="11235"/>
                    </a:lnTo>
                    <a:cubicBezTo>
                      <a:pt x="11319" y="20600"/>
                      <a:pt x="9517" y="30225"/>
                      <a:pt x="8712" y="39958"/>
                    </a:cubicBezTo>
                    <a:lnTo>
                      <a:pt x="66451" y="64735"/>
                    </a:lnTo>
                    <a:cubicBezTo>
                      <a:pt x="73443" y="56784"/>
                      <a:pt x="79610" y="48145"/>
                      <a:pt x="84857" y="3895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8" name="Google Shape;3568;g2dbd5eee90a_0_0"/>
              <p:cNvSpPr/>
              <p:nvPr/>
            </p:nvSpPr>
            <p:spPr>
              <a:xfrm>
                <a:off x="7356816" y="3799386"/>
                <a:ext cx="13447" cy="27883"/>
              </a:xfrm>
              <a:custGeom>
                <a:rect b="b" l="l" r="r" t="t"/>
                <a:pathLst>
                  <a:path extrusionOk="0" h="27883" w="13447">
                    <a:moveTo>
                      <a:pt x="13781" y="1409"/>
                    </a:moveTo>
                    <a:lnTo>
                      <a:pt x="12352" y="4516"/>
                    </a:lnTo>
                    <a:cubicBezTo>
                      <a:pt x="10923" y="7624"/>
                      <a:pt x="9495" y="10731"/>
                      <a:pt x="8065" y="13838"/>
                    </a:cubicBezTo>
                    <a:cubicBezTo>
                      <a:pt x="6636" y="16862"/>
                      <a:pt x="5208" y="19885"/>
                      <a:pt x="3779" y="22993"/>
                    </a:cubicBezTo>
                    <a:lnTo>
                      <a:pt x="1510" y="27864"/>
                    </a:lnTo>
                    <a:lnTo>
                      <a:pt x="334" y="26941"/>
                    </a:lnTo>
                    <a:lnTo>
                      <a:pt x="11848" y="-1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9" name="Google Shape;3569;g2dbd5eee90a_0_0"/>
              <p:cNvSpPr/>
              <p:nvPr/>
            </p:nvSpPr>
            <p:spPr>
              <a:xfrm>
                <a:off x="7200638" y="3778798"/>
                <a:ext cx="167692" cy="209724"/>
              </a:xfrm>
              <a:custGeom>
                <a:rect b="b" l="l" r="r" t="t"/>
                <a:pathLst>
                  <a:path extrusionOk="0" h="209724" w="167692">
                    <a:moveTo>
                      <a:pt x="168026" y="20569"/>
                    </a:moveTo>
                    <a:lnTo>
                      <a:pt x="156512" y="47529"/>
                    </a:lnTo>
                    <a:lnTo>
                      <a:pt x="151889" y="43917"/>
                    </a:lnTo>
                    <a:cubicBezTo>
                      <a:pt x="138602" y="33744"/>
                      <a:pt x="122319" y="28252"/>
                      <a:pt x="105580" y="28295"/>
                    </a:cubicBezTo>
                    <a:cubicBezTo>
                      <a:pt x="63184" y="28267"/>
                      <a:pt x="28792" y="62588"/>
                      <a:pt x="28764" y="104954"/>
                    </a:cubicBezTo>
                    <a:cubicBezTo>
                      <a:pt x="28737" y="144013"/>
                      <a:pt x="58084" y="176856"/>
                      <a:pt x="96924" y="181234"/>
                    </a:cubicBezTo>
                    <a:lnTo>
                      <a:pt x="101462" y="181739"/>
                    </a:lnTo>
                    <a:lnTo>
                      <a:pt x="99865" y="190305"/>
                    </a:lnTo>
                    <a:cubicBezTo>
                      <a:pt x="98857" y="195428"/>
                      <a:pt x="97848" y="200467"/>
                      <a:pt x="97176" y="205674"/>
                    </a:cubicBezTo>
                    <a:lnTo>
                      <a:pt x="96755" y="208698"/>
                    </a:lnTo>
                    <a:lnTo>
                      <a:pt x="96588" y="209705"/>
                    </a:lnTo>
                    <a:lnTo>
                      <a:pt x="92469" y="209201"/>
                    </a:lnTo>
                    <a:cubicBezTo>
                      <a:pt x="34879" y="202052"/>
                      <a:pt x="-6008" y="149602"/>
                      <a:pt x="1146" y="92052"/>
                    </a:cubicBezTo>
                    <a:cubicBezTo>
                      <a:pt x="8300" y="34502"/>
                      <a:pt x="60787" y="-6356"/>
                      <a:pt x="118377" y="793"/>
                    </a:cubicBezTo>
                    <a:cubicBezTo>
                      <a:pt x="135047" y="2862"/>
                      <a:pt x="150977" y="8895"/>
                      <a:pt x="164832" y="18385"/>
                    </a:cubicBezTo>
                    <a:lnTo>
                      <a:pt x="165673" y="18973"/>
                    </a:lnTo>
                    <a:lnTo>
                      <a:pt x="167185" y="19981"/>
                    </a:lnTo>
                    <a:close/>
                    <a:moveTo>
                      <a:pt x="156595" y="30815"/>
                    </a:moveTo>
                    <a:cubicBezTo>
                      <a:pt x="157521" y="28800"/>
                      <a:pt x="158445" y="26868"/>
                      <a:pt x="159369" y="24852"/>
                    </a:cubicBezTo>
                    <a:cubicBezTo>
                      <a:pt x="115030" y="-4839"/>
                      <a:pt x="54999" y="7011"/>
                      <a:pt x="25288" y="51319"/>
                    </a:cubicBezTo>
                    <a:cubicBezTo>
                      <a:pt x="-4424" y="95627"/>
                      <a:pt x="7433" y="155615"/>
                      <a:pt x="51773" y="185306"/>
                    </a:cubicBezTo>
                    <a:cubicBezTo>
                      <a:pt x="63127" y="192910"/>
                      <a:pt x="75967" y="198020"/>
                      <a:pt x="89443" y="200299"/>
                    </a:cubicBezTo>
                    <a:cubicBezTo>
                      <a:pt x="90116" y="196519"/>
                      <a:pt x="90788" y="192741"/>
                      <a:pt x="91545" y="188961"/>
                    </a:cubicBezTo>
                    <a:cubicBezTo>
                      <a:pt x="45146" y="181244"/>
                      <a:pt x="13791" y="137401"/>
                      <a:pt x="21513" y="91034"/>
                    </a:cubicBezTo>
                    <a:cubicBezTo>
                      <a:pt x="28353" y="49966"/>
                      <a:pt x="63919" y="19871"/>
                      <a:pt x="105580" y="19897"/>
                    </a:cubicBezTo>
                    <a:cubicBezTo>
                      <a:pt x="123110" y="19835"/>
                      <a:pt x="140218" y="25270"/>
                      <a:pt x="154494" y="35435"/>
                    </a:cubicBezTo>
                    <a:cubicBezTo>
                      <a:pt x="155167" y="33839"/>
                      <a:pt x="155923" y="32327"/>
                      <a:pt x="156595" y="3081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0" name="Google Shape;3570;g2dbd5eee90a_0_0"/>
              <p:cNvSpPr/>
              <p:nvPr/>
            </p:nvSpPr>
            <p:spPr>
              <a:xfrm>
                <a:off x="7222596" y="4006999"/>
                <a:ext cx="126151" cy="259013"/>
              </a:xfrm>
              <a:custGeom>
                <a:rect b="b" l="l" r="r" t="t"/>
                <a:pathLst>
                  <a:path extrusionOk="0" h="259013" w="126151">
                    <a:moveTo>
                      <a:pt x="126485" y="14175"/>
                    </a:moveTo>
                    <a:lnTo>
                      <a:pt x="8066" y="258994"/>
                    </a:lnTo>
                    <a:lnTo>
                      <a:pt x="334" y="255719"/>
                    </a:lnTo>
                    <a:lnTo>
                      <a:pt x="93288" y="-19"/>
                    </a:lnTo>
                    <a:close/>
                    <a:moveTo>
                      <a:pt x="36390" y="181055"/>
                    </a:moveTo>
                    <a:lnTo>
                      <a:pt x="115056" y="18458"/>
                    </a:lnTo>
                    <a:lnTo>
                      <a:pt x="98162" y="1123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571" name="Google Shape;3571;g2dbd5eee90a_0_0"/>
          <p:cNvGrpSpPr/>
          <p:nvPr/>
        </p:nvGrpSpPr>
        <p:grpSpPr>
          <a:xfrm>
            <a:off x="3884219" y="3915490"/>
            <a:ext cx="1403815" cy="1233622"/>
            <a:chOff x="3884219" y="3915490"/>
            <a:chExt cx="1403815" cy="1233622"/>
          </a:xfrm>
        </p:grpSpPr>
        <p:sp>
          <p:nvSpPr>
            <p:cNvPr id="3572" name="Google Shape;3572;g2dbd5eee90a_0_0"/>
            <p:cNvSpPr/>
            <p:nvPr/>
          </p:nvSpPr>
          <p:spPr>
            <a:xfrm>
              <a:off x="3884219" y="3915490"/>
              <a:ext cx="1403815" cy="1233622"/>
            </a:xfrm>
            <a:custGeom>
              <a:rect b="b" l="l" r="r" t="t"/>
              <a:pathLst>
                <a:path extrusionOk="0" h="837774" w="953355">
                  <a:moveTo>
                    <a:pt x="0" y="0"/>
                  </a:moveTo>
                  <a:lnTo>
                    <a:pt x="953355" y="0"/>
                  </a:lnTo>
                  <a:lnTo>
                    <a:pt x="953355" y="837775"/>
                  </a:lnTo>
                  <a:lnTo>
                    <a:pt x="0" y="8377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573" name="Google Shape;3573;g2dbd5eee90a_0_0"/>
            <p:cNvGrpSpPr/>
            <p:nvPr/>
          </p:nvGrpSpPr>
          <p:grpSpPr>
            <a:xfrm>
              <a:off x="4055440" y="4072534"/>
              <a:ext cx="1037420" cy="811259"/>
              <a:chOff x="8226314" y="3765519"/>
              <a:chExt cx="704530" cy="550940"/>
            </a:xfrm>
          </p:grpSpPr>
          <p:sp>
            <p:nvSpPr>
              <p:cNvPr id="3574" name="Google Shape;3574;g2dbd5eee90a_0_0"/>
              <p:cNvSpPr/>
              <p:nvPr/>
            </p:nvSpPr>
            <p:spPr>
              <a:xfrm>
                <a:off x="8648264" y="3765519"/>
                <a:ext cx="282580" cy="120812"/>
              </a:xfrm>
              <a:custGeom>
                <a:rect b="b" l="l" r="r" t="t"/>
                <a:pathLst>
                  <a:path extrusionOk="0" h="120812" w="282580">
                    <a:moveTo>
                      <a:pt x="334" y="4825"/>
                    </a:moveTo>
                    <a:lnTo>
                      <a:pt x="282914" y="-19"/>
                    </a:lnTo>
                    <a:cubicBezTo>
                      <a:pt x="277871" y="49575"/>
                      <a:pt x="247342" y="92964"/>
                      <a:pt x="202347" y="114487"/>
                    </a:cubicBezTo>
                    <a:cubicBezTo>
                      <a:pt x="201012" y="111898"/>
                      <a:pt x="199215" y="109575"/>
                      <a:pt x="197042" y="107634"/>
                    </a:cubicBezTo>
                    <a:cubicBezTo>
                      <a:pt x="191168" y="102758"/>
                      <a:pt x="183622" y="100364"/>
                      <a:pt x="176009" y="100962"/>
                    </a:cubicBezTo>
                    <a:lnTo>
                      <a:pt x="120225" y="104436"/>
                    </a:lnTo>
                    <a:cubicBezTo>
                      <a:pt x="109606" y="104643"/>
                      <a:pt x="100091" y="111041"/>
                      <a:pt x="95899" y="120793"/>
                    </a:cubicBezTo>
                    <a:cubicBezTo>
                      <a:pt x="44664" y="103303"/>
                      <a:pt x="7684" y="58428"/>
                      <a:pt x="334" y="4825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5" name="Google Shape;3575;g2dbd5eee90a_0_0"/>
              <p:cNvSpPr/>
              <p:nvPr/>
            </p:nvSpPr>
            <p:spPr>
              <a:xfrm>
                <a:off x="8576110" y="4269589"/>
                <a:ext cx="117512" cy="46870"/>
              </a:xfrm>
              <a:custGeom>
                <a:rect b="b" l="l" r="r" t="t"/>
                <a:pathLst>
                  <a:path extrusionOk="0" h="42609" w="117512">
                    <a:moveTo>
                      <a:pt x="117847" y="827"/>
                    </a:moveTo>
                    <a:lnTo>
                      <a:pt x="117847" y="33086"/>
                    </a:lnTo>
                    <a:cubicBezTo>
                      <a:pt x="114430" y="31684"/>
                      <a:pt x="110743" y="31060"/>
                      <a:pt x="107055" y="31259"/>
                    </a:cubicBezTo>
                    <a:cubicBezTo>
                      <a:pt x="99857" y="31764"/>
                      <a:pt x="93062" y="34770"/>
                      <a:pt x="87850" y="39758"/>
                    </a:cubicBezTo>
                    <a:cubicBezTo>
                      <a:pt x="86867" y="40633"/>
                      <a:pt x="85951" y="41580"/>
                      <a:pt x="85107" y="42590"/>
                    </a:cubicBezTo>
                    <a:cubicBezTo>
                      <a:pt x="83544" y="39321"/>
                      <a:pt x="81299" y="36423"/>
                      <a:pt x="78523" y="34091"/>
                    </a:cubicBezTo>
                    <a:cubicBezTo>
                      <a:pt x="72921" y="29619"/>
                      <a:pt x="65939" y="27229"/>
                      <a:pt x="58769" y="27329"/>
                    </a:cubicBezTo>
                    <a:lnTo>
                      <a:pt x="58587" y="27329"/>
                    </a:lnTo>
                    <a:cubicBezTo>
                      <a:pt x="51319" y="27251"/>
                      <a:pt x="44258" y="29743"/>
                      <a:pt x="38652" y="34366"/>
                    </a:cubicBezTo>
                    <a:cubicBezTo>
                      <a:pt x="36116" y="36490"/>
                      <a:pt x="34032" y="39100"/>
                      <a:pt x="32524" y="42042"/>
                    </a:cubicBezTo>
                    <a:cubicBezTo>
                      <a:pt x="31871" y="41238"/>
                      <a:pt x="31168" y="40475"/>
                      <a:pt x="30421" y="39758"/>
                    </a:cubicBezTo>
                    <a:cubicBezTo>
                      <a:pt x="25164" y="34783"/>
                      <a:pt x="18346" y="31780"/>
                      <a:pt x="11125" y="31259"/>
                    </a:cubicBezTo>
                    <a:cubicBezTo>
                      <a:pt x="7436" y="31060"/>
                      <a:pt x="3750" y="31684"/>
                      <a:pt x="334" y="33087"/>
                    </a:cubicBezTo>
                    <a:lnTo>
                      <a:pt x="334" y="827"/>
                    </a:lnTo>
                    <a:lnTo>
                      <a:pt x="64531" y="827"/>
                    </a:lnTo>
                    <a:lnTo>
                      <a:pt x="86479" y="5"/>
                    </a:lnTo>
                    <a:cubicBezTo>
                      <a:pt x="87814" y="-90"/>
                      <a:pt x="89153" y="97"/>
                      <a:pt x="90411" y="554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6" name="Google Shape;3576;g2dbd5eee90a_0_0"/>
              <p:cNvSpPr/>
              <p:nvPr/>
            </p:nvSpPr>
            <p:spPr>
              <a:xfrm>
                <a:off x="8469206" y="4122290"/>
                <a:ext cx="42909" cy="117978"/>
              </a:xfrm>
              <a:custGeom>
                <a:rect b="b" l="l" r="r" t="t"/>
                <a:pathLst>
                  <a:path extrusionOk="0" h="117978" w="42909">
                    <a:moveTo>
                      <a:pt x="43222" y="86066"/>
                    </a:moveTo>
                    <a:cubicBezTo>
                      <a:pt x="43302" y="87363"/>
                      <a:pt x="43148" y="88663"/>
                      <a:pt x="42765" y="89905"/>
                    </a:cubicBezTo>
                    <a:lnTo>
                      <a:pt x="42492" y="90818"/>
                    </a:lnTo>
                    <a:lnTo>
                      <a:pt x="42948" y="117412"/>
                    </a:lnTo>
                    <a:lnTo>
                      <a:pt x="10758" y="117960"/>
                    </a:lnTo>
                    <a:cubicBezTo>
                      <a:pt x="14356" y="107396"/>
                      <a:pt x="11503" y="95706"/>
                      <a:pt x="3442" y="87986"/>
                    </a:cubicBezTo>
                    <a:cubicBezTo>
                      <a:pt x="2565" y="87061"/>
                      <a:pt x="1617" y="86205"/>
                      <a:pt x="608" y="85427"/>
                    </a:cubicBezTo>
                    <a:cubicBezTo>
                      <a:pt x="3863" y="83839"/>
                      <a:pt x="6710" y="81525"/>
                      <a:pt x="8929" y="78664"/>
                    </a:cubicBezTo>
                    <a:cubicBezTo>
                      <a:pt x="13417" y="72947"/>
                      <a:pt x="15719" y="65819"/>
                      <a:pt x="15423" y="58559"/>
                    </a:cubicBezTo>
                    <a:cubicBezTo>
                      <a:pt x="15362" y="51328"/>
                      <a:pt x="12774" y="44346"/>
                      <a:pt x="8107" y="38820"/>
                    </a:cubicBezTo>
                    <a:cubicBezTo>
                      <a:pt x="5928" y="36351"/>
                      <a:pt x="3288" y="34333"/>
                      <a:pt x="334" y="32879"/>
                    </a:cubicBezTo>
                    <a:cubicBezTo>
                      <a:pt x="1064" y="32148"/>
                      <a:pt x="1796" y="31417"/>
                      <a:pt x="2528" y="30686"/>
                    </a:cubicBezTo>
                    <a:cubicBezTo>
                      <a:pt x="7448" y="25357"/>
                      <a:pt x="10331" y="18464"/>
                      <a:pt x="10667" y="11222"/>
                    </a:cubicBezTo>
                    <a:cubicBezTo>
                      <a:pt x="10836" y="7559"/>
                      <a:pt x="10180" y="3905"/>
                      <a:pt x="8746" y="530"/>
                    </a:cubicBezTo>
                    <a:lnTo>
                      <a:pt x="41028" y="-19"/>
                    </a:lnTo>
                    <a:lnTo>
                      <a:pt x="42126" y="64042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7" name="Google Shape;3577;g2dbd5eee90a_0_0"/>
              <p:cNvSpPr/>
              <p:nvPr/>
            </p:nvSpPr>
            <p:spPr>
              <a:xfrm>
                <a:off x="8226314" y="3843746"/>
                <a:ext cx="117695" cy="282381"/>
              </a:xfrm>
              <a:custGeom>
                <a:rect b="b" l="l" r="r" t="t"/>
                <a:pathLst>
                  <a:path extrusionOk="0" h="282381" w="117695">
                    <a:moveTo>
                      <a:pt x="102026" y="164293"/>
                    </a:moveTo>
                    <a:cubicBezTo>
                      <a:pt x="101978" y="174920"/>
                      <a:pt x="108273" y="184554"/>
                      <a:pt x="118030" y="188784"/>
                    </a:cubicBezTo>
                    <a:cubicBezTo>
                      <a:pt x="99693" y="239730"/>
                      <a:pt x="54132" y="275956"/>
                      <a:pt x="334" y="282363"/>
                    </a:cubicBezTo>
                    <a:lnTo>
                      <a:pt x="334" y="-19"/>
                    </a:lnTo>
                    <a:cubicBezTo>
                      <a:pt x="49871" y="5856"/>
                      <a:pt x="92771" y="37090"/>
                      <a:pt x="113549" y="82411"/>
                    </a:cubicBezTo>
                    <a:cubicBezTo>
                      <a:pt x="104070" y="87494"/>
                      <a:pt x="98559" y="97754"/>
                      <a:pt x="99557" y="108457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78" name="Google Shape;3578;g2dbd5eee90a_0_0"/>
            <p:cNvGrpSpPr/>
            <p:nvPr/>
          </p:nvGrpSpPr>
          <p:grpSpPr>
            <a:xfrm>
              <a:off x="4036830" y="4053587"/>
              <a:ext cx="1073642" cy="990403"/>
              <a:chOff x="8213676" y="3752650"/>
              <a:chExt cx="729129" cy="672600"/>
            </a:xfrm>
          </p:grpSpPr>
          <p:sp>
            <p:nvSpPr>
              <p:cNvPr id="3579" name="Google Shape;3579;g2dbd5eee90a_0_0"/>
              <p:cNvSpPr/>
              <p:nvPr/>
            </p:nvSpPr>
            <p:spPr>
              <a:xfrm>
                <a:off x="8634345" y="3752650"/>
                <a:ext cx="308460" cy="147496"/>
              </a:xfrm>
              <a:custGeom>
                <a:rect b="b" l="l" r="r" t="t"/>
                <a:pathLst>
                  <a:path extrusionOk="0" h="147496" w="308460">
                    <a:moveTo>
                      <a:pt x="308794" y="-19"/>
                    </a:moveTo>
                    <a:lnTo>
                      <a:pt x="308428" y="6379"/>
                    </a:lnTo>
                    <a:cubicBezTo>
                      <a:pt x="305084" y="65363"/>
                      <a:pt x="268436" y="117302"/>
                      <a:pt x="213961" y="140259"/>
                    </a:cubicBezTo>
                    <a:lnTo>
                      <a:pt x="209663" y="142086"/>
                    </a:lnTo>
                    <a:cubicBezTo>
                      <a:pt x="209863" y="141125"/>
                      <a:pt x="209925" y="140140"/>
                      <a:pt x="209846" y="139161"/>
                    </a:cubicBezTo>
                    <a:lnTo>
                      <a:pt x="209571" y="134866"/>
                    </a:lnTo>
                    <a:cubicBezTo>
                      <a:pt x="209174" y="130299"/>
                      <a:pt x="206536" y="126225"/>
                      <a:pt x="202530" y="123991"/>
                    </a:cubicBezTo>
                    <a:cubicBezTo>
                      <a:pt x="198635" y="121714"/>
                      <a:pt x="194132" y="120693"/>
                      <a:pt x="189635" y="121068"/>
                    </a:cubicBezTo>
                    <a:lnTo>
                      <a:pt x="133851" y="124540"/>
                    </a:lnTo>
                    <a:cubicBezTo>
                      <a:pt x="130465" y="124705"/>
                      <a:pt x="127156" y="125610"/>
                      <a:pt x="124157" y="127191"/>
                    </a:cubicBezTo>
                    <a:cubicBezTo>
                      <a:pt x="119032" y="129700"/>
                      <a:pt x="115798" y="134921"/>
                      <a:pt x="115836" y="140625"/>
                    </a:cubicBezTo>
                    <a:lnTo>
                      <a:pt x="116109" y="145011"/>
                    </a:lnTo>
                    <a:cubicBezTo>
                      <a:pt x="116173" y="145847"/>
                      <a:pt x="116326" y="146674"/>
                      <a:pt x="116566" y="147478"/>
                    </a:cubicBezTo>
                    <a:lnTo>
                      <a:pt x="112177" y="146199"/>
                    </a:lnTo>
                    <a:cubicBezTo>
                      <a:pt x="50876" y="128517"/>
                      <a:pt x="6696" y="75081"/>
                      <a:pt x="883" y="11587"/>
                    </a:cubicBezTo>
                    <a:lnTo>
                      <a:pt x="334" y="5191"/>
                    </a:lnTo>
                    <a:close/>
                    <a:moveTo>
                      <a:pt x="296083" y="12044"/>
                    </a:moveTo>
                    <a:lnTo>
                      <a:pt x="13502" y="16888"/>
                    </a:lnTo>
                    <a:cubicBezTo>
                      <a:pt x="20853" y="70491"/>
                      <a:pt x="57832" y="115365"/>
                      <a:pt x="109067" y="132856"/>
                    </a:cubicBezTo>
                    <a:cubicBezTo>
                      <a:pt x="113259" y="123105"/>
                      <a:pt x="122774" y="116707"/>
                      <a:pt x="133393" y="116499"/>
                    </a:cubicBezTo>
                    <a:lnTo>
                      <a:pt x="189177" y="113025"/>
                    </a:lnTo>
                    <a:cubicBezTo>
                      <a:pt x="196790" y="112427"/>
                      <a:pt x="204337" y="114821"/>
                      <a:pt x="210212" y="119697"/>
                    </a:cubicBezTo>
                    <a:cubicBezTo>
                      <a:pt x="212383" y="121638"/>
                      <a:pt x="214181" y="123961"/>
                      <a:pt x="215515" y="126550"/>
                    </a:cubicBezTo>
                    <a:cubicBezTo>
                      <a:pt x="260511" y="105027"/>
                      <a:pt x="291040" y="61638"/>
                      <a:pt x="296083" y="120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0" name="Google Shape;3580;g2dbd5eee90a_0_0"/>
              <p:cNvSpPr/>
              <p:nvPr/>
            </p:nvSpPr>
            <p:spPr>
              <a:xfrm>
                <a:off x="8753851" y="3942044"/>
                <a:ext cx="93945" cy="36968"/>
              </a:xfrm>
              <a:custGeom>
                <a:rect b="b" l="l" r="r" t="t"/>
                <a:pathLst>
                  <a:path extrusionOk="0" h="36968" w="93945">
                    <a:moveTo>
                      <a:pt x="94272" y="18307"/>
                    </a:moveTo>
                    <a:cubicBezTo>
                      <a:pt x="94416" y="22899"/>
                      <a:pt x="92297" y="27270"/>
                      <a:pt x="88601" y="30004"/>
                    </a:cubicBezTo>
                    <a:cubicBezTo>
                      <a:pt x="85046" y="32731"/>
                      <a:pt x="80735" y="34295"/>
                      <a:pt x="76256" y="34482"/>
                    </a:cubicBezTo>
                    <a:lnTo>
                      <a:pt x="48181" y="36218"/>
                    </a:lnTo>
                    <a:lnTo>
                      <a:pt x="19283" y="35853"/>
                    </a:lnTo>
                    <a:cubicBezTo>
                      <a:pt x="16866" y="35884"/>
                      <a:pt x="14465" y="36253"/>
                      <a:pt x="12150" y="36950"/>
                    </a:cubicBezTo>
                    <a:cubicBezTo>
                      <a:pt x="9593" y="36254"/>
                      <a:pt x="7220" y="35007"/>
                      <a:pt x="5199" y="33295"/>
                    </a:cubicBezTo>
                    <a:cubicBezTo>
                      <a:pt x="2519" y="30966"/>
                      <a:pt x="847" y="27690"/>
                      <a:pt x="535" y="24155"/>
                    </a:cubicBezTo>
                    <a:lnTo>
                      <a:pt x="353" y="19769"/>
                    </a:lnTo>
                    <a:cubicBezTo>
                      <a:pt x="162" y="16232"/>
                      <a:pt x="1416" y="12769"/>
                      <a:pt x="3828" y="10174"/>
                    </a:cubicBezTo>
                    <a:cubicBezTo>
                      <a:pt x="7573" y="6260"/>
                      <a:pt x="12681" y="3937"/>
                      <a:pt x="18094" y="3685"/>
                    </a:cubicBezTo>
                    <a:lnTo>
                      <a:pt x="18460" y="3685"/>
                    </a:lnTo>
                    <a:lnTo>
                      <a:pt x="74244" y="212"/>
                    </a:lnTo>
                    <a:lnTo>
                      <a:pt x="74336" y="212"/>
                    </a:lnTo>
                    <a:cubicBezTo>
                      <a:pt x="83558" y="-1308"/>
                      <a:pt x="92300" y="4828"/>
                      <a:pt x="93997" y="14011"/>
                    </a:cubicBezTo>
                    <a:close/>
                    <a:moveTo>
                      <a:pt x="82383" y="19129"/>
                    </a:moveTo>
                    <a:lnTo>
                      <a:pt x="82109" y="14743"/>
                    </a:lnTo>
                    <a:cubicBezTo>
                      <a:pt x="82017" y="13738"/>
                      <a:pt x="79182" y="11819"/>
                      <a:pt x="74885" y="12001"/>
                    </a:cubicBezTo>
                    <a:lnTo>
                      <a:pt x="19008" y="15474"/>
                    </a:lnTo>
                    <a:cubicBezTo>
                      <a:pt x="16669" y="15559"/>
                      <a:pt x="14435" y="16465"/>
                      <a:pt x="12698" y="18032"/>
                    </a:cubicBezTo>
                    <a:cubicBezTo>
                      <a:pt x="12429" y="18313"/>
                      <a:pt x="12239" y="18660"/>
                      <a:pt x="12150" y="19038"/>
                    </a:cubicBezTo>
                    <a:lnTo>
                      <a:pt x="12424" y="23425"/>
                    </a:lnTo>
                    <a:cubicBezTo>
                      <a:pt x="12503" y="23804"/>
                      <a:pt x="12734" y="24134"/>
                      <a:pt x="13064" y="24338"/>
                    </a:cubicBezTo>
                    <a:cubicBezTo>
                      <a:pt x="14941" y="25767"/>
                      <a:pt x="17310" y="26391"/>
                      <a:pt x="19649" y="26074"/>
                    </a:cubicBezTo>
                    <a:lnTo>
                      <a:pt x="75525" y="22602"/>
                    </a:lnTo>
                    <a:cubicBezTo>
                      <a:pt x="77567" y="22555"/>
                      <a:pt x="79545" y="21885"/>
                      <a:pt x="81195" y="20683"/>
                    </a:cubicBezTo>
                    <a:cubicBezTo>
                      <a:pt x="81766" y="20326"/>
                      <a:pt x="82189" y="19774"/>
                      <a:pt x="82384" y="1912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1" name="Google Shape;3581;g2dbd5eee90a_0_0"/>
              <p:cNvSpPr/>
              <p:nvPr/>
            </p:nvSpPr>
            <p:spPr>
              <a:xfrm>
                <a:off x="8753596" y="3978281"/>
                <a:ext cx="93919" cy="34833"/>
              </a:xfrm>
              <a:custGeom>
                <a:rect b="b" l="l" r="r" t="t"/>
                <a:pathLst>
                  <a:path extrusionOk="0" h="34833" w="93919">
                    <a:moveTo>
                      <a:pt x="75414" y="347"/>
                    </a:moveTo>
                    <a:cubicBezTo>
                      <a:pt x="84808" y="-663"/>
                      <a:pt x="93242" y="6130"/>
                      <a:pt x="94253" y="15517"/>
                    </a:cubicBezTo>
                    <a:lnTo>
                      <a:pt x="94161" y="19903"/>
                    </a:lnTo>
                    <a:cubicBezTo>
                      <a:pt x="92980" y="29151"/>
                      <a:pt x="84594" y="35741"/>
                      <a:pt x="75323" y="34708"/>
                    </a:cubicBezTo>
                    <a:lnTo>
                      <a:pt x="75048" y="34708"/>
                    </a:lnTo>
                    <a:lnTo>
                      <a:pt x="47979" y="34342"/>
                    </a:lnTo>
                    <a:lnTo>
                      <a:pt x="21184" y="30139"/>
                    </a:lnTo>
                    <a:cubicBezTo>
                      <a:pt x="17052" y="29400"/>
                      <a:pt x="12795" y="29876"/>
                      <a:pt x="8929" y="31510"/>
                    </a:cubicBezTo>
                    <a:cubicBezTo>
                      <a:pt x="8088" y="31142"/>
                      <a:pt x="7291" y="30683"/>
                      <a:pt x="6552" y="30139"/>
                    </a:cubicBezTo>
                    <a:cubicBezTo>
                      <a:pt x="2716" y="27636"/>
                      <a:pt x="383" y="23385"/>
                      <a:pt x="334" y="18807"/>
                    </a:cubicBezTo>
                    <a:lnTo>
                      <a:pt x="334" y="14421"/>
                    </a:lnTo>
                    <a:cubicBezTo>
                      <a:pt x="979" y="7728"/>
                      <a:pt x="5845" y="2202"/>
                      <a:pt x="12406" y="712"/>
                    </a:cubicBezTo>
                    <a:cubicBezTo>
                      <a:pt x="14554" y="1446"/>
                      <a:pt x="16811" y="1817"/>
                      <a:pt x="19081" y="1809"/>
                    </a:cubicBezTo>
                    <a:cubicBezTo>
                      <a:pt x="19632" y="1825"/>
                      <a:pt x="20183" y="1794"/>
                      <a:pt x="20728" y="1717"/>
                    </a:cubicBezTo>
                    <a:lnTo>
                      <a:pt x="48437" y="-19"/>
                    </a:lnTo>
                    <a:close/>
                    <a:moveTo>
                      <a:pt x="82273" y="19812"/>
                    </a:moveTo>
                    <a:lnTo>
                      <a:pt x="82364" y="15426"/>
                    </a:lnTo>
                    <a:cubicBezTo>
                      <a:pt x="82364" y="14421"/>
                      <a:pt x="79712" y="12227"/>
                      <a:pt x="75323" y="12227"/>
                    </a:cubicBezTo>
                    <a:lnTo>
                      <a:pt x="19355" y="11497"/>
                    </a:lnTo>
                    <a:lnTo>
                      <a:pt x="19172" y="11497"/>
                    </a:lnTo>
                    <a:cubicBezTo>
                      <a:pt x="14874" y="11497"/>
                      <a:pt x="12313" y="13598"/>
                      <a:pt x="12222" y="14512"/>
                    </a:cubicBezTo>
                    <a:lnTo>
                      <a:pt x="12222" y="18898"/>
                    </a:lnTo>
                    <a:cubicBezTo>
                      <a:pt x="12222" y="19264"/>
                      <a:pt x="12588" y="19812"/>
                      <a:pt x="13503" y="20452"/>
                    </a:cubicBezTo>
                    <a:cubicBezTo>
                      <a:pt x="15209" y="21576"/>
                      <a:pt x="17220" y="22150"/>
                      <a:pt x="19264" y="22097"/>
                    </a:cubicBezTo>
                    <a:lnTo>
                      <a:pt x="75140" y="22828"/>
                    </a:lnTo>
                    <a:cubicBezTo>
                      <a:pt x="79529" y="22645"/>
                      <a:pt x="82273" y="20726"/>
                      <a:pt x="82273" y="198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2" name="Google Shape;3582;g2dbd5eee90a_0_0"/>
              <p:cNvSpPr/>
              <p:nvPr/>
            </p:nvSpPr>
            <p:spPr>
              <a:xfrm>
                <a:off x="8752666" y="4009810"/>
                <a:ext cx="93395" cy="41580"/>
              </a:xfrm>
              <a:custGeom>
                <a:rect b="b" l="l" r="r" t="t"/>
                <a:pathLst>
                  <a:path extrusionOk="0" h="41580" w="93395">
                    <a:moveTo>
                      <a:pt x="77349" y="7292"/>
                    </a:moveTo>
                    <a:cubicBezTo>
                      <a:pt x="86746" y="7720"/>
                      <a:pt x="94047" y="15627"/>
                      <a:pt x="93719" y="25021"/>
                    </a:cubicBezTo>
                    <a:lnTo>
                      <a:pt x="92987" y="29407"/>
                    </a:lnTo>
                    <a:cubicBezTo>
                      <a:pt x="92171" y="33893"/>
                      <a:pt x="89195" y="37688"/>
                      <a:pt x="85031" y="39551"/>
                    </a:cubicBezTo>
                    <a:cubicBezTo>
                      <a:pt x="82135" y="40881"/>
                      <a:pt x="78983" y="41567"/>
                      <a:pt x="75795" y="41561"/>
                    </a:cubicBezTo>
                    <a:cubicBezTo>
                      <a:pt x="74601" y="41561"/>
                      <a:pt x="73408" y="41470"/>
                      <a:pt x="72228" y="41288"/>
                    </a:cubicBezTo>
                    <a:lnTo>
                      <a:pt x="71954" y="41288"/>
                    </a:lnTo>
                    <a:cubicBezTo>
                      <a:pt x="71862" y="41196"/>
                      <a:pt x="71862" y="41196"/>
                      <a:pt x="71771" y="41196"/>
                    </a:cubicBezTo>
                    <a:lnTo>
                      <a:pt x="16536" y="32423"/>
                    </a:lnTo>
                    <a:lnTo>
                      <a:pt x="16260" y="32423"/>
                    </a:lnTo>
                    <a:cubicBezTo>
                      <a:pt x="7036" y="31854"/>
                      <a:pt x="-37" y="24013"/>
                      <a:pt x="349" y="14786"/>
                    </a:cubicBezTo>
                    <a:lnTo>
                      <a:pt x="989" y="10490"/>
                    </a:lnTo>
                    <a:cubicBezTo>
                      <a:pt x="1919" y="5686"/>
                      <a:pt x="5277" y="1707"/>
                      <a:pt x="9859" y="-19"/>
                    </a:cubicBezTo>
                    <a:cubicBezTo>
                      <a:pt x="12979" y="1651"/>
                      <a:pt x="16472" y="2500"/>
                      <a:pt x="20010" y="2448"/>
                    </a:cubicBezTo>
                    <a:lnTo>
                      <a:pt x="48908" y="2814"/>
                    </a:lnTo>
                    <a:close/>
                    <a:moveTo>
                      <a:pt x="81921" y="23193"/>
                    </a:moveTo>
                    <a:cubicBezTo>
                      <a:pt x="82104" y="22279"/>
                      <a:pt x="79819" y="19720"/>
                      <a:pt x="75429" y="18989"/>
                    </a:cubicBezTo>
                    <a:lnTo>
                      <a:pt x="20193" y="10307"/>
                    </a:lnTo>
                    <a:cubicBezTo>
                      <a:pt x="19558" y="10201"/>
                      <a:pt x="18916" y="10140"/>
                      <a:pt x="18273" y="10124"/>
                    </a:cubicBezTo>
                    <a:cubicBezTo>
                      <a:pt x="14981" y="10124"/>
                      <a:pt x="12877" y="11496"/>
                      <a:pt x="12786" y="12318"/>
                    </a:cubicBezTo>
                    <a:lnTo>
                      <a:pt x="12054" y="16613"/>
                    </a:lnTo>
                    <a:cubicBezTo>
                      <a:pt x="11963" y="17527"/>
                      <a:pt x="14249" y="20086"/>
                      <a:pt x="18547" y="20817"/>
                    </a:cubicBezTo>
                    <a:lnTo>
                      <a:pt x="73782" y="29498"/>
                    </a:lnTo>
                    <a:cubicBezTo>
                      <a:pt x="75814" y="29868"/>
                      <a:pt x="77910" y="29646"/>
                      <a:pt x="79819" y="28859"/>
                    </a:cubicBezTo>
                    <a:cubicBezTo>
                      <a:pt x="80468" y="28612"/>
                      <a:pt x="80994" y="28120"/>
                      <a:pt x="81281" y="274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3" name="Google Shape;3583;g2dbd5eee90a_0_0"/>
              <p:cNvSpPr/>
              <p:nvPr/>
            </p:nvSpPr>
            <p:spPr>
              <a:xfrm>
                <a:off x="8751858" y="3907794"/>
                <a:ext cx="93931" cy="38136"/>
              </a:xfrm>
              <a:custGeom>
                <a:rect b="b" l="l" r="r" t="t"/>
                <a:pathLst>
                  <a:path extrusionOk="0" h="38136" w="93931">
                    <a:moveTo>
                      <a:pt x="94254" y="18289"/>
                    </a:moveTo>
                    <a:cubicBezTo>
                      <a:pt x="94440" y="22890"/>
                      <a:pt x="92312" y="27280"/>
                      <a:pt x="88583" y="29986"/>
                    </a:cubicBezTo>
                    <a:cubicBezTo>
                      <a:pt x="85041" y="32674"/>
                      <a:pt x="80771" y="34234"/>
                      <a:pt x="76328" y="34463"/>
                    </a:cubicBezTo>
                    <a:lnTo>
                      <a:pt x="76237" y="34463"/>
                    </a:lnTo>
                    <a:lnTo>
                      <a:pt x="20453" y="37936"/>
                    </a:lnTo>
                    <a:lnTo>
                      <a:pt x="20087" y="37936"/>
                    </a:lnTo>
                    <a:cubicBezTo>
                      <a:pt x="19721" y="37936"/>
                      <a:pt x="19355" y="38027"/>
                      <a:pt x="18899" y="38027"/>
                    </a:cubicBezTo>
                    <a:cubicBezTo>
                      <a:pt x="10090" y="38940"/>
                      <a:pt x="2087" y="32862"/>
                      <a:pt x="608" y="24137"/>
                    </a:cubicBezTo>
                    <a:lnTo>
                      <a:pt x="334" y="19750"/>
                    </a:lnTo>
                    <a:cubicBezTo>
                      <a:pt x="850" y="10369"/>
                      <a:pt x="8867" y="3175"/>
                      <a:pt x="18258" y="3667"/>
                    </a:cubicBezTo>
                    <a:lnTo>
                      <a:pt x="18441" y="3667"/>
                    </a:lnTo>
                    <a:lnTo>
                      <a:pt x="74317" y="193"/>
                    </a:lnTo>
                    <a:lnTo>
                      <a:pt x="74500" y="193"/>
                    </a:lnTo>
                    <a:cubicBezTo>
                      <a:pt x="83666" y="-1257"/>
                      <a:pt x="92314" y="4870"/>
                      <a:pt x="93978" y="13993"/>
                    </a:cubicBezTo>
                    <a:close/>
                    <a:moveTo>
                      <a:pt x="81267" y="20665"/>
                    </a:moveTo>
                    <a:cubicBezTo>
                      <a:pt x="82090" y="20024"/>
                      <a:pt x="82456" y="19385"/>
                      <a:pt x="82364" y="19019"/>
                    </a:cubicBezTo>
                    <a:lnTo>
                      <a:pt x="82090" y="14725"/>
                    </a:lnTo>
                    <a:cubicBezTo>
                      <a:pt x="82090" y="13718"/>
                      <a:pt x="79163" y="11708"/>
                      <a:pt x="74866" y="11983"/>
                    </a:cubicBezTo>
                    <a:lnTo>
                      <a:pt x="19082" y="15455"/>
                    </a:lnTo>
                    <a:cubicBezTo>
                      <a:pt x="14691" y="15730"/>
                      <a:pt x="12130" y="18106"/>
                      <a:pt x="12222" y="19019"/>
                    </a:cubicBezTo>
                    <a:lnTo>
                      <a:pt x="12496" y="23405"/>
                    </a:lnTo>
                    <a:cubicBezTo>
                      <a:pt x="12496" y="24320"/>
                      <a:pt x="15332" y="26422"/>
                      <a:pt x="19721" y="26056"/>
                    </a:cubicBezTo>
                    <a:lnTo>
                      <a:pt x="75506" y="22583"/>
                    </a:lnTo>
                    <a:cubicBezTo>
                      <a:pt x="77575" y="22535"/>
                      <a:pt x="79582" y="21867"/>
                      <a:pt x="81267" y="206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4" name="Google Shape;3584;g2dbd5eee90a_0_0"/>
              <p:cNvSpPr/>
              <p:nvPr/>
            </p:nvSpPr>
            <p:spPr>
              <a:xfrm>
                <a:off x="8749846" y="3873661"/>
                <a:ext cx="94044" cy="27490"/>
              </a:xfrm>
              <a:custGeom>
                <a:rect b="b" l="l" r="r" t="t"/>
                <a:pathLst>
                  <a:path extrusionOk="0" h="27490" w="94044">
                    <a:moveTo>
                      <a:pt x="94345" y="18151"/>
                    </a:moveTo>
                    <a:cubicBezTo>
                      <a:pt x="94424" y="19129"/>
                      <a:pt x="94362" y="20114"/>
                      <a:pt x="94162" y="21075"/>
                    </a:cubicBezTo>
                    <a:lnTo>
                      <a:pt x="90778" y="22446"/>
                    </a:lnTo>
                    <a:lnTo>
                      <a:pt x="90229" y="14130"/>
                    </a:lnTo>
                    <a:cubicBezTo>
                      <a:pt x="89956" y="11593"/>
                      <a:pt x="88751" y="9248"/>
                      <a:pt x="86846" y="7550"/>
                    </a:cubicBezTo>
                    <a:cubicBezTo>
                      <a:pt x="83345" y="4740"/>
                      <a:pt x="78875" y="3426"/>
                      <a:pt x="74408" y="3894"/>
                    </a:cubicBezTo>
                    <a:lnTo>
                      <a:pt x="18624" y="7368"/>
                    </a:lnTo>
                    <a:cubicBezTo>
                      <a:pt x="10302" y="7824"/>
                      <a:pt x="3992" y="13033"/>
                      <a:pt x="4267" y="19248"/>
                    </a:cubicBezTo>
                    <a:lnTo>
                      <a:pt x="4541" y="27472"/>
                    </a:lnTo>
                    <a:lnTo>
                      <a:pt x="1065" y="26467"/>
                    </a:lnTo>
                    <a:cubicBezTo>
                      <a:pt x="825" y="25663"/>
                      <a:pt x="672" y="24836"/>
                      <a:pt x="608" y="24000"/>
                    </a:cubicBezTo>
                    <a:lnTo>
                      <a:pt x="334" y="19613"/>
                    </a:lnTo>
                    <a:cubicBezTo>
                      <a:pt x="296" y="13910"/>
                      <a:pt x="3530" y="8689"/>
                      <a:pt x="8656" y="6179"/>
                    </a:cubicBezTo>
                    <a:cubicBezTo>
                      <a:pt x="11655" y="4599"/>
                      <a:pt x="14964" y="3694"/>
                      <a:pt x="18349" y="3529"/>
                    </a:cubicBezTo>
                    <a:lnTo>
                      <a:pt x="74134" y="57"/>
                    </a:lnTo>
                    <a:cubicBezTo>
                      <a:pt x="78631" y="-318"/>
                      <a:pt x="83134" y="703"/>
                      <a:pt x="87029" y="2980"/>
                    </a:cubicBezTo>
                    <a:cubicBezTo>
                      <a:pt x="91035" y="5214"/>
                      <a:pt x="93673" y="9287"/>
                      <a:pt x="94070" y="138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5" name="Google Shape;3585;g2dbd5eee90a_0_0"/>
              <p:cNvSpPr/>
              <p:nvPr/>
            </p:nvSpPr>
            <p:spPr>
              <a:xfrm>
                <a:off x="8750578" y="3877482"/>
                <a:ext cx="93096" cy="34146"/>
              </a:xfrm>
              <a:custGeom>
                <a:rect b="b" l="l" r="r" t="t"/>
                <a:pathLst>
                  <a:path extrusionOk="0" h="34146" w="93096">
                    <a:moveTo>
                      <a:pt x="90046" y="18625"/>
                    </a:moveTo>
                    <a:lnTo>
                      <a:pt x="93430" y="17255"/>
                    </a:lnTo>
                    <a:cubicBezTo>
                      <a:pt x="92760" y="20760"/>
                      <a:pt x="90803" y="23889"/>
                      <a:pt x="87943" y="26027"/>
                    </a:cubicBezTo>
                    <a:cubicBezTo>
                      <a:pt x="84427" y="28701"/>
                      <a:pt x="80191" y="30261"/>
                      <a:pt x="75780" y="30506"/>
                    </a:cubicBezTo>
                    <a:lnTo>
                      <a:pt x="75597" y="30505"/>
                    </a:lnTo>
                    <a:lnTo>
                      <a:pt x="19721" y="33979"/>
                    </a:lnTo>
                    <a:lnTo>
                      <a:pt x="19538" y="33979"/>
                    </a:lnTo>
                    <a:cubicBezTo>
                      <a:pt x="19173" y="33979"/>
                      <a:pt x="18624" y="34069"/>
                      <a:pt x="18166" y="34069"/>
                    </a:cubicBezTo>
                    <a:cubicBezTo>
                      <a:pt x="10327" y="34705"/>
                      <a:pt x="3029" y="30029"/>
                      <a:pt x="334" y="22646"/>
                    </a:cubicBezTo>
                    <a:lnTo>
                      <a:pt x="3809" y="23651"/>
                    </a:lnTo>
                    <a:lnTo>
                      <a:pt x="3535" y="15427"/>
                    </a:lnTo>
                    <a:cubicBezTo>
                      <a:pt x="3260" y="9212"/>
                      <a:pt x="9570" y="4004"/>
                      <a:pt x="17892" y="3547"/>
                    </a:cubicBezTo>
                    <a:lnTo>
                      <a:pt x="73676" y="74"/>
                    </a:lnTo>
                    <a:cubicBezTo>
                      <a:pt x="78142" y="-395"/>
                      <a:pt x="82613" y="919"/>
                      <a:pt x="86114" y="3730"/>
                    </a:cubicBezTo>
                    <a:cubicBezTo>
                      <a:pt x="88020" y="5428"/>
                      <a:pt x="89225" y="7773"/>
                      <a:pt x="89497" y="10310"/>
                    </a:cubicBezTo>
                    <a:close/>
                    <a:moveTo>
                      <a:pt x="81724" y="15061"/>
                    </a:moveTo>
                    <a:lnTo>
                      <a:pt x="81449" y="10766"/>
                    </a:lnTo>
                    <a:cubicBezTo>
                      <a:pt x="81449" y="10400"/>
                      <a:pt x="80993" y="9853"/>
                      <a:pt x="80078" y="9304"/>
                    </a:cubicBezTo>
                    <a:cubicBezTo>
                      <a:pt x="78519" y="8422"/>
                      <a:pt x="76749" y="7979"/>
                      <a:pt x="74957" y="8024"/>
                    </a:cubicBezTo>
                    <a:lnTo>
                      <a:pt x="74225" y="8024"/>
                    </a:lnTo>
                    <a:lnTo>
                      <a:pt x="18349" y="11497"/>
                    </a:lnTo>
                    <a:cubicBezTo>
                      <a:pt x="16719" y="11574"/>
                      <a:pt x="15127" y="12011"/>
                      <a:pt x="13686" y="12776"/>
                    </a:cubicBezTo>
                    <a:cubicBezTo>
                      <a:pt x="12131" y="13691"/>
                      <a:pt x="11491" y="14605"/>
                      <a:pt x="11491" y="15061"/>
                    </a:cubicBezTo>
                    <a:lnTo>
                      <a:pt x="11765" y="19448"/>
                    </a:lnTo>
                    <a:cubicBezTo>
                      <a:pt x="11857" y="20362"/>
                      <a:pt x="14599" y="22463"/>
                      <a:pt x="18990" y="22099"/>
                    </a:cubicBezTo>
                    <a:lnTo>
                      <a:pt x="74865" y="18625"/>
                    </a:lnTo>
                    <a:cubicBezTo>
                      <a:pt x="76907" y="18578"/>
                      <a:pt x="78885" y="17909"/>
                      <a:pt x="80536" y="16706"/>
                    </a:cubicBezTo>
                    <a:cubicBezTo>
                      <a:pt x="81136" y="16339"/>
                      <a:pt x="81564" y="15746"/>
                      <a:pt x="81724" y="150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6" name="Google Shape;3586;g2dbd5eee90a_0_0"/>
              <p:cNvSpPr/>
              <p:nvPr/>
            </p:nvSpPr>
            <p:spPr>
              <a:xfrm>
                <a:off x="8746959" y="4041671"/>
                <a:ext cx="93616" cy="43624"/>
              </a:xfrm>
              <a:custGeom>
                <a:rect b="b" l="l" r="r" t="t"/>
                <a:pathLst>
                  <a:path extrusionOk="0" h="43624" w="93616">
                    <a:moveTo>
                      <a:pt x="77935" y="9426"/>
                    </a:moveTo>
                    <a:cubicBezTo>
                      <a:pt x="87177" y="9989"/>
                      <a:pt x="94280" y="17817"/>
                      <a:pt x="93939" y="27063"/>
                    </a:cubicBezTo>
                    <a:lnTo>
                      <a:pt x="93207" y="31450"/>
                    </a:lnTo>
                    <a:cubicBezTo>
                      <a:pt x="92386" y="35961"/>
                      <a:pt x="89368" y="39766"/>
                      <a:pt x="85160" y="41594"/>
                    </a:cubicBezTo>
                    <a:cubicBezTo>
                      <a:pt x="82263" y="42924"/>
                      <a:pt x="79112" y="43610"/>
                      <a:pt x="75923" y="43605"/>
                    </a:cubicBezTo>
                    <a:cubicBezTo>
                      <a:pt x="74664" y="43614"/>
                      <a:pt x="73408" y="43492"/>
                      <a:pt x="72174" y="43239"/>
                    </a:cubicBezTo>
                    <a:lnTo>
                      <a:pt x="43916" y="38761"/>
                    </a:lnTo>
                    <a:lnTo>
                      <a:pt x="17212" y="27520"/>
                    </a:lnTo>
                    <a:cubicBezTo>
                      <a:pt x="13108" y="25699"/>
                      <a:pt x="8541" y="25189"/>
                      <a:pt x="4135" y="26058"/>
                    </a:cubicBezTo>
                    <a:cubicBezTo>
                      <a:pt x="3694" y="26125"/>
                      <a:pt x="3264" y="26248"/>
                      <a:pt x="2855" y="26424"/>
                    </a:cubicBezTo>
                    <a:cubicBezTo>
                      <a:pt x="823" y="23666"/>
                      <a:pt x="-32" y="20215"/>
                      <a:pt x="477" y="16828"/>
                    </a:cubicBezTo>
                    <a:lnTo>
                      <a:pt x="1208" y="12442"/>
                    </a:lnTo>
                    <a:cubicBezTo>
                      <a:pt x="3689" y="3457"/>
                      <a:pt x="12957" y="-1847"/>
                      <a:pt x="21968" y="562"/>
                    </a:cubicBezTo>
                    <a:lnTo>
                      <a:pt x="22243" y="562"/>
                    </a:lnTo>
                    <a:cubicBezTo>
                      <a:pt x="22333" y="652"/>
                      <a:pt x="22333" y="652"/>
                      <a:pt x="22426" y="652"/>
                    </a:cubicBezTo>
                    <a:lnTo>
                      <a:pt x="77661" y="9426"/>
                    </a:lnTo>
                    <a:close/>
                    <a:moveTo>
                      <a:pt x="82142" y="25236"/>
                    </a:moveTo>
                    <a:cubicBezTo>
                      <a:pt x="82324" y="24322"/>
                      <a:pt x="80038" y="21763"/>
                      <a:pt x="75649" y="21032"/>
                    </a:cubicBezTo>
                    <a:lnTo>
                      <a:pt x="20413" y="12351"/>
                    </a:lnTo>
                    <a:cubicBezTo>
                      <a:pt x="19778" y="12249"/>
                      <a:pt x="19136" y="12188"/>
                      <a:pt x="18493" y="12168"/>
                    </a:cubicBezTo>
                    <a:cubicBezTo>
                      <a:pt x="15200" y="12168"/>
                      <a:pt x="13097" y="13539"/>
                      <a:pt x="12914" y="14361"/>
                    </a:cubicBezTo>
                    <a:lnTo>
                      <a:pt x="12274" y="18656"/>
                    </a:lnTo>
                    <a:cubicBezTo>
                      <a:pt x="12091" y="19570"/>
                      <a:pt x="14378" y="22129"/>
                      <a:pt x="18767" y="22860"/>
                    </a:cubicBezTo>
                    <a:lnTo>
                      <a:pt x="74003" y="31542"/>
                    </a:lnTo>
                    <a:cubicBezTo>
                      <a:pt x="76004" y="31912"/>
                      <a:pt x="78070" y="31689"/>
                      <a:pt x="79947" y="30901"/>
                    </a:cubicBezTo>
                    <a:cubicBezTo>
                      <a:pt x="80953" y="30445"/>
                      <a:pt x="81411" y="29896"/>
                      <a:pt x="81502" y="295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7" name="Google Shape;3587;g2dbd5eee90a_0_0"/>
              <p:cNvSpPr/>
              <p:nvPr/>
            </p:nvSpPr>
            <p:spPr>
              <a:xfrm>
                <a:off x="8737857" y="4068115"/>
                <a:ext cx="89751" cy="56506"/>
              </a:xfrm>
              <a:custGeom>
                <a:rect b="b" l="l" r="r" t="t"/>
                <a:pathLst>
                  <a:path extrusionOk="0" h="56506" w="89751">
                    <a:moveTo>
                      <a:pt x="77802" y="22827"/>
                    </a:moveTo>
                    <a:cubicBezTo>
                      <a:pt x="86832" y="25521"/>
                      <a:pt x="92011" y="34976"/>
                      <a:pt x="89415" y="44029"/>
                    </a:cubicBezTo>
                    <a:lnTo>
                      <a:pt x="87678" y="48050"/>
                    </a:lnTo>
                    <a:cubicBezTo>
                      <a:pt x="85098" y="53511"/>
                      <a:pt x="79442" y="56843"/>
                      <a:pt x="73411" y="56457"/>
                    </a:cubicBezTo>
                    <a:cubicBezTo>
                      <a:pt x="70295" y="56427"/>
                      <a:pt x="67217" y="55774"/>
                      <a:pt x="64359" y="54538"/>
                    </a:cubicBezTo>
                    <a:lnTo>
                      <a:pt x="38752" y="43663"/>
                    </a:lnTo>
                    <a:lnTo>
                      <a:pt x="18085" y="25020"/>
                    </a:lnTo>
                    <a:cubicBezTo>
                      <a:pt x="13529" y="20478"/>
                      <a:pt x="7049" y="18434"/>
                      <a:pt x="709" y="19538"/>
                    </a:cubicBezTo>
                    <a:cubicBezTo>
                      <a:pt x="63" y="16864"/>
                      <a:pt x="254" y="14056"/>
                      <a:pt x="1258" y="11495"/>
                    </a:cubicBezTo>
                    <a:lnTo>
                      <a:pt x="2996" y="7475"/>
                    </a:lnTo>
                    <a:cubicBezTo>
                      <a:pt x="4645" y="3713"/>
                      <a:pt x="7961" y="939"/>
                      <a:pt x="11958" y="-19"/>
                    </a:cubicBezTo>
                    <a:cubicBezTo>
                      <a:pt x="15384" y="4455"/>
                      <a:pt x="20451" y="7381"/>
                      <a:pt x="26041" y="8114"/>
                    </a:cubicBezTo>
                    <a:lnTo>
                      <a:pt x="53018" y="12317"/>
                    </a:lnTo>
                    <a:close/>
                    <a:moveTo>
                      <a:pt x="78442" y="39460"/>
                    </a:moveTo>
                    <a:cubicBezTo>
                      <a:pt x="78808" y="38546"/>
                      <a:pt x="77161" y="35530"/>
                      <a:pt x="73137" y="33794"/>
                    </a:cubicBezTo>
                    <a:lnTo>
                      <a:pt x="21651" y="12044"/>
                    </a:lnTo>
                    <a:cubicBezTo>
                      <a:pt x="19800" y="11170"/>
                      <a:pt x="17726" y="10883"/>
                      <a:pt x="15707" y="11222"/>
                    </a:cubicBezTo>
                    <a:cubicBezTo>
                      <a:pt x="15001" y="11276"/>
                      <a:pt x="14345" y="11604"/>
                      <a:pt x="13878" y="12135"/>
                    </a:cubicBezTo>
                    <a:lnTo>
                      <a:pt x="12231" y="16156"/>
                    </a:lnTo>
                    <a:cubicBezTo>
                      <a:pt x="12122" y="16531"/>
                      <a:pt x="12190" y="16934"/>
                      <a:pt x="12414" y="17253"/>
                    </a:cubicBezTo>
                    <a:cubicBezTo>
                      <a:pt x="13437" y="19402"/>
                      <a:pt x="15283" y="21049"/>
                      <a:pt x="17536" y="21822"/>
                    </a:cubicBezTo>
                    <a:lnTo>
                      <a:pt x="69022" y="43571"/>
                    </a:lnTo>
                    <a:cubicBezTo>
                      <a:pt x="73046" y="45308"/>
                      <a:pt x="76338" y="44303"/>
                      <a:pt x="76704" y="4348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8" name="Google Shape;3588;g2dbd5eee90a_0_0"/>
              <p:cNvSpPr/>
              <p:nvPr/>
            </p:nvSpPr>
            <p:spPr>
              <a:xfrm>
                <a:off x="8768868" y="4042252"/>
                <a:ext cx="55418" cy="8864"/>
              </a:xfrm>
              <a:custGeom>
                <a:rect b="b" l="l" r="r" t="t"/>
                <a:pathLst>
                  <a:path extrusionOk="0" h="8864" w="55418">
                    <a:moveTo>
                      <a:pt x="55569" y="8754"/>
                    </a:moveTo>
                    <a:cubicBezTo>
                      <a:pt x="55660" y="8754"/>
                      <a:pt x="55660" y="8754"/>
                      <a:pt x="55752" y="8845"/>
                    </a:cubicBezTo>
                    <a:lnTo>
                      <a:pt x="517" y="72"/>
                    </a:lnTo>
                    <a:cubicBezTo>
                      <a:pt x="425" y="72"/>
                      <a:pt x="425" y="72"/>
                      <a:pt x="334" y="-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9" name="Google Shape;3589;g2dbd5eee90a_0_0"/>
              <p:cNvSpPr/>
              <p:nvPr/>
            </p:nvSpPr>
            <p:spPr>
              <a:xfrm>
                <a:off x="8725243" y="4087671"/>
                <a:ext cx="79230" cy="74205"/>
              </a:xfrm>
              <a:custGeom>
                <a:rect b="b" l="l" r="r" t="t"/>
                <a:pathLst>
                  <a:path extrusionOk="0" h="74205" w="79230">
                    <a:moveTo>
                      <a:pt x="79075" y="54081"/>
                    </a:moveTo>
                    <a:cubicBezTo>
                      <a:pt x="80284" y="58494"/>
                      <a:pt x="79222" y="63219"/>
                      <a:pt x="76241" y="66692"/>
                    </a:cubicBezTo>
                    <a:lnTo>
                      <a:pt x="73314" y="69982"/>
                    </a:lnTo>
                    <a:cubicBezTo>
                      <a:pt x="70891" y="72572"/>
                      <a:pt x="67533" y="74086"/>
                      <a:pt x="63987" y="74186"/>
                    </a:cubicBezTo>
                    <a:lnTo>
                      <a:pt x="63163" y="74186"/>
                    </a:lnTo>
                    <a:cubicBezTo>
                      <a:pt x="57946" y="74066"/>
                      <a:pt x="52960" y="72015"/>
                      <a:pt x="49171" y="68429"/>
                    </a:cubicBezTo>
                    <a:lnTo>
                      <a:pt x="29327" y="50516"/>
                    </a:lnTo>
                    <a:lnTo>
                      <a:pt x="16067" y="26849"/>
                    </a:lnTo>
                    <a:cubicBezTo>
                      <a:pt x="13930" y="22893"/>
                      <a:pt x="10646" y="19676"/>
                      <a:pt x="6647" y="17618"/>
                    </a:cubicBezTo>
                    <a:cubicBezTo>
                      <a:pt x="4661" y="16707"/>
                      <a:pt x="2520" y="16179"/>
                      <a:pt x="337" y="16065"/>
                    </a:cubicBezTo>
                    <a:cubicBezTo>
                      <a:pt x="265" y="12771"/>
                      <a:pt x="1441" y="9573"/>
                      <a:pt x="3629" y="7109"/>
                    </a:cubicBezTo>
                    <a:lnTo>
                      <a:pt x="6556" y="3819"/>
                    </a:lnTo>
                    <a:cubicBezTo>
                      <a:pt x="8353" y="1861"/>
                      <a:pt x="10721" y="518"/>
                      <a:pt x="13323" y="-19"/>
                    </a:cubicBezTo>
                    <a:cubicBezTo>
                      <a:pt x="13451" y="734"/>
                      <a:pt x="13667" y="1470"/>
                      <a:pt x="13963" y="2174"/>
                    </a:cubicBezTo>
                    <a:cubicBezTo>
                      <a:pt x="16236" y="7184"/>
                      <a:pt x="20367" y="11115"/>
                      <a:pt x="25486" y="13140"/>
                    </a:cubicBezTo>
                    <a:lnTo>
                      <a:pt x="51366" y="24107"/>
                    </a:lnTo>
                    <a:lnTo>
                      <a:pt x="72217" y="42932"/>
                    </a:lnTo>
                    <a:cubicBezTo>
                      <a:pt x="75602" y="45850"/>
                      <a:pt x="77999" y="49745"/>
                      <a:pt x="79075" y="54081"/>
                    </a:cubicBezTo>
                    <a:close/>
                    <a:moveTo>
                      <a:pt x="67370" y="58742"/>
                    </a:moveTo>
                    <a:cubicBezTo>
                      <a:pt x="67645" y="58559"/>
                      <a:pt x="67736" y="57827"/>
                      <a:pt x="67462" y="56822"/>
                    </a:cubicBezTo>
                    <a:cubicBezTo>
                      <a:pt x="66943" y="54830"/>
                      <a:pt x="65826" y="53043"/>
                      <a:pt x="64260" y="51705"/>
                    </a:cubicBezTo>
                    <a:lnTo>
                      <a:pt x="22743" y="14237"/>
                    </a:lnTo>
                    <a:cubicBezTo>
                      <a:pt x="21101" y="12665"/>
                      <a:pt x="18972" y="11698"/>
                      <a:pt x="16707" y="11495"/>
                    </a:cubicBezTo>
                    <a:cubicBezTo>
                      <a:pt x="16067" y="11495"/>
                      <a:pt x="15610" y="11586"/>
                      <a:pt x="15427" y="11861"/>
                    </a:cubicBezTo>
                    <a:lnTo>
                      <a:pt x="12501" y="15059"/>
                    </a:lnTo>
                    <a:cubicBezTo>
                      <a:pt x="12225" y="15333"/>
                      <a:pt x="12135" y="16064"/>
                      <a:pt x="12408" y="17070"/>
                    </a:cubicBezTo>
                    <a:cubicBezTo>
                      <a:pt x="12930" y="19035"/>
                      <a:pt x="14049" y="20792"/>
                      <a:pt x="15610" y="22097"/>
                    </a:cubicBezTo>
                    <a:lnTo>
                      <a:pt x="57127" y="59564"/>
                    </a:lnTo>
                    <a:cubicBezTo>
                      <a:pt x="58759" y="61260"/>
                      <a:pt x="60993" y="62245"/>
                      <a:pt x="63347" y="62306"/>
                    </a:cubicBezTo>
                    <a:cubicBezTo>
                      <a:pt x="63734" y="62352"/>
                      <a:pt x="64124" y="62255"/>
                      <a:pt x="64443" y="6203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0" name="Google Shape;3590;g2dbd5eee90a_0_0"/>
              <p:cNvSpPr/>
              <p:nvPr/>
            </p:nvSpPr>
            <p:spPr>
              <a:xfrm>
                <a:off x="8765667" y="3977917"/>
                <a:ext cx="36031" cy="2197"/>
              </a:xfrm>
              <a:custGeom>
                <a:rect b="b" l="l" r="r" t="t"/>
                <a:pathLst>
                  <a:path extrusionOk="0" h="2197" w="36031">
                    <a:moveTo>
                      <a:pt x="36365" y="345"/>
                    </a:moveTo>
                    <a:lnTo>
                      <a:pt x="8655" y="2082"/>
                    </a:lnTo>
                    <a:cubicBezTo>
                      <a:pt x="8110" y="2158"/>
                      <a:pt x="7560" y="2189"/>
                      <a:pt x="7009" y="2174"/>
                    </a:cubicBezTo>
                    <a:cubicBezTo>
                      <a:pt x="4738" y="2182"/>
                      <a:pt x="2482" y="1811"/>
                      <a:pt x="334" y="1077"/>
                    </a:cubicBezTo>
                    <a:cubicBezTo>
                      <a:pt x="2649" y="380"/>
                      <a:pt x="5050" y="12"/>
                      <a:pt x="7467" y="-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1" name="Google Shape;3591;g2dbd5eee90a_0_0"/>
              <p:cNvSpPr/>
              <p:nvPr/>
            </p:nvSpPr>
            <p:spPr>
              <a:xfrm>
                <a:off x="8762192" y="4008100"/>
                <a:ext cx="39048" cy="4542"/>
              </a:xfrm>
              <a:custGeom>
                <a:rect b="b" l="l" r="r" t="t"/>
                <a:pathLst>
                  <a:path extrusionOk="0" h="4542" w="39048">
                    <a:moveTo>
                      <a:pt x="39382" y="4523"/>
                    </a:moveTo>
                    <a:lnTo>
                      <a:pt x="10484" y="4157"/>
                    </a:lnTo>
                    <a:cubicBezTo>
                      <a:pt x="6946" y="4209"/>
                      <a:pt x="3453" y="3360"/>
                      <a:pt x="334" y="1691"/>
                    </a:cubicBezTo>
                    <a:cubicBezTo>
                      <a:pt x="4200" y="57"/>
                      <a:pt x="8457" y="-419"/>
                      <a:pt x="12588" y="3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2" name="Google Shape;3592;g2dbd5eee90a_0_0"/>
              <p:cNvSpPr/>
              <p:nvPr/>
            </p:nvSpPr>
            <p:spPr>
              <a:xfrm>
                <a:off x="8749481" y="4067336"/>
                <a:ext cx="41060" cy="13115"/>
              </a:xfrm>
              <a:custGeom>
                <a:rect b="b" l="l" r="r" t="t"/>
                <a:pathLst>
                  <a:path extrusionOk="0" h="13115" w="41060">
                    <a:moveTo>
                      <a:pt x="41394" y="13096"/>
                    </a:moveTo>
                    <a:lnTo>
                      <a:pt x="14417" y="8893"/>
                    </a:lnTo>
                    <a:cubicBezTo>
                      <a:pt x="8827" y="8160"/>
                      <a:pt x="3760" y="5233"/>
                      <a:pt x="334" y="760"/>
                    </a:cubicBezTo>
                    <a:cubicBezTo>
                      <a:pt x="743" y="584"/>
                      <a:pt x="1173" y="461"/>
                      <a:pt x="1613" y="394"/>
                    </a:cubicBezTo>
                    <a:cubicBezTo>
                      <a:pt x="6019" y="-475"/>
                      <a:pt x="10586" y="35"/>
                      <a:pt x="14691" y="18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3" name="Google Shape;3593;g2dbd5eee90a_0_0"/>
              <p:cNvSpPr/>
              <p:nvPr/>
            </p:nvSpPr>
            <p:spPr>
              <a:xfrm>
                <a:off x="8738232" y="4087377"/>
                <a:ext cx="38043" cy="24419"/>
              </a:xfrm>
              <a:custGeom>
                <a:rect b="b" l="l" r="r" t="t"/>
                <a:pathLst>
                  <a:path extrusionOk="0" h="24419" w="38043">
                    <a:moveTo>
                      <a:pt x="38377" y="24401"/>
                    </a:moveTo>
                    <a:lnTo>
                      <a:pt x="12496" y="13434"/>
                    </a:lnTo>
                    <a:cubicBezTo>
                      <a:pt x="7378" y="11409"/>
                      <a:pt x="3247" y="7478"/>
                      <a:pt x="973" y="2468"/>
                    </a:cubicBezTo>
                    <a:cubicBezTo>
                      <a:pt x="677" y="1764"/>
                      <a:pt x="462" y="1028"/>
                      <a:pt x="334" y="275"/>
                    </a:cubicBezTo>
                    <a:cubicBezTo>
                      <a:pt x="6673" y="-829"/>
                      <a:pt x="13154" y="1216"/>
                      <a:pt x="17709" y="57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4" name="Google Shape;3594;g2dbd5eee90a_0_0"/>
              <p:cNvSpPr/>
              <p:nvPr/>
            </p:nvSpPr>
            <p:spPr>
              <a:xfrm>
                <a:off x="8708053" y="4103744"/>
                <a:ext cx="63154" cy="87103"/>
              </a:xfrm>
              <a:custGeom>
                <a:rect b="b" l="l" r="r" t="t"/>
                <a:pathLst>
                  <a:path extrusionOk="0" h="87103" w="63154">
                    <a:moveTo>
                      <a:pt x="60509" y="59484"/>
                    </a:moveTo>
                    <a:cubicBezTo>
                      <a:pt x="62724" y="63368"/>
                      <a:pt x="63742" y="67818"/>
                      <a:pt x="63435" y="72278"/>
                    </a:cubicBezTo>
                    <a:cubicBezTo>
                      <a:pt x="63112" y="76844"/>
                      <a:pt x="60588" y="80969"/>
                      <a:pt x="56668" y="83336"/>
                    </a:cubicBezTo>
                    <a:lnTo>
                      <a:pt x="52827" y="85529"/>
                    </a:lnTo>
                    <a:cubicBezTo>
                      <a:pt x="50927" y="86586"/>
                      <a:pt x="48782" y="87122"/>
                      <a:pt x="46607" y="87083"/>
                    </a:cubicBezTo>
                    <a:cubicBezTo>
                      <a:pt x="39694" y="86636"/>
                      <a:pt x="33551" y="82520"/>
                      <a:pt x="30513" y="76299"/>
                    </a:cubicBezTo>
                    <a:lnTo>
                      <a:pt x="17984" y="54001"/>
                    </a:lnTo>
                    <a:lnTo>
                      <a:pt x="12131" y="28869"/>
                    </a:lnTo>
                    <a:cubicBezTo>
                      <a:pt x="10854" y="22370"/>
                      <a:pt x="6435" y="16927"/>
                      <a:pt x="334" y="14340"/>
                    </a:cubicBezTo>
                    <a:cubicBezTo>
                      <a:pt x="344" y="13467"/>
                      <a:pt x="499" y="12603"/>
                      <a:pt x="792" y="11781"/>
                    </a:cubicBezTo>
                    <a:cubicBezTo>
                      <a:pt x="1714" y="8358"/>
                      <a:pt x="3947" y="5436"/>
                      <a:pt x="7010" y="3648"/>
                    </a:cubicBezTo>
                    <a:lnTo>
                      <a:pt x="10851" y="1545"/>
                    </a:lnTo>
                    <a:cubicBezTo>
                      <a:pt x="12894" y="433"/>
                      <a:pt x="15202" y="-104"/>
                      <a:pt x="17526" y="-8"/>
                    </a:cubicBezTo>
                    <a:cubicBezTo>
                      <a:pt x="17543" y="1224"/>
                      <a:pt x="17697" y="2450"/>
                      <a:pt x="17984" y="3648"/>
                    </a:cubicBezTo>
                    <a:cubicBezTo>
                      <a:pt x="19058" y="8010"/>
                      <a:pt x="21453" y="11936"/>
                      <a:pt x="24842" y="14888"/>
                    </a:cubicBezTo>
                    <a:lnTo>
                      <a:pt x="46517" y="34444"/>
                    </a:lnTo>
                    <a:close/>
                    <a:moveTo>
                      <a:pt x="51546" y="71181"/>
                    </a:moveTo>
                    <a:cubicBezTo>
                      <a:pt x="51698" y="69138"/>
                      <a:pt x="51219" y="67096"/>
                      <a:pt x="50174" y="65333"/>
                    </a:cubicBezTo>
                    <a:lnTo>
                      <a:pt x="22831" y="16533"/>
                    </a:lnTo>
                    <a:cubicBezTo>
                      <a:pt x="21848" y="14744"/>
                      <a:pt x="20393" y="13258"/>
                      <a:pt x="18624" y="12237"/>
                    </a:cubicBezTo>
                    <a:cubicBezTo>
                      <a:pt x="18136" y="11995"/>
                      <a:pt x="17610" y="11840"/>
                      <a:pt x="17069" y="11781"/>
                    </a:cubicBezTo>
                    <a:cubicBezTo>
                      <a:pt x="16886" y="11781"/>
                      <a:pt x="16796" y="11871"/>
                      <a:pt x="16703" y="11871"/>
                    </a:cubicBezTo>
                    <a:lnTo>
                      <a:pt x="12863" y="14065"/>
                    </a:lnTo>
                    <a:cubicBezTo>
                      <a:pt x="12588" y="14157"/>
                      <a:pt x="12405" y="14523"/>
                      <a:pt x="12314" y="14979"/>
                    </a:cubicBezTo>
                    <a:cubicBezTo>
                      <a:pt x="11855" y="17314"/>
                      <a:pt x="12313" y="19735"/>
                      <a:pt x="13593" y="21741"/>
                    </a:cubicBezTo>
                    <a:lnTo>
                      <a:pt x="40846" y="70450"/>
                    </a:lnTo>
                    <a:cubicBezTo>
                      <a:pt x="43041" y="74289"/>
                      <a:pt x="46241" y="75659"/>
                      <a:pt x="47066" y="75111"/>
                    </a:cubicBezTo>
                    <a:lnTo>
                      <a:pt x="50815" y="73009"/>
                    </a:lnTo>
                    <a:cubicBezTo>
                      <a:pt x="51286" y="72517"/>
                      <a:pt x="51548" y="71862"/>
                      <a:pt x="51545" y="7118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5" name="Google Shape;3595;g2dbd5eee90a_0_0"/>
              <p:cNvSpPr/>
              <p:nvPr/>
            </p:nvSpPr>
            <p:spPr>
              <a:xfrm>
                <a:off x="8725246" y="4103754"/>
                <a:ext cx="28990" cy="34452"/>
              </a:xfrm>
              <a:custGeom>
                <a:rect b="b" l="l" r="r" t="t"/>
                <a:pathLst>
                  <a:path extrusionOk="0" h="34452" w="28990">
                    <a:moveTo>
                      <a:pt x="16064" y="10765"/>
                    </a:moveTo>
                    <a:lnTo>
                      <a:pt x="29324" y="34433"/>
                    </a:lnTo>
                    <a:lnTo>
                      <a:pt x="7650" y="14877"/>
                    </a:lnTo>
                    <a:cubicBezTo>
                      <a:pt x="4261" y="11925"/>
                      <a:pt x="1866" y="8000"/>
                      <a:pt x="792" y="3637"/>
                    </a:cubicBezTo>
                    <a:cubicBezTo>
                      <a:pt x="504" y="2439"/>
                      <a:pt x="351" y="1213"/>
                      <a:pt x="334" y="-19"/>
                    </a:cubicBezTo>
                    <a:cubicBezTo>
                      <a:pt x="2516" y="96"/>
                      <a:pt x="4658" y="623"/>
                      <a:pt x="6644" y="1535"/>
                    </a:cubicBezTo>
                    <a:cubicBezTo>
                      <a:pt x="10643" y="3592"/>
                      <a:pt x="13927" y="6810"/>
                      <a:pt x="16064" y="107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6" name="Google Shape;3596;g2dbd5eee90a_0_0"/>
              <p:cNvSpPr/>
              <p:nvPr/>
            </p:nvSpPr>
            <p:spPr>
              <a:xfrm>
                <a:off x="8693330" y="4350217"/>
                <a:ext cx="45996" cy="70833"/>
              </a:xfrm>
              <a:custGeom>
                <a:rect b="b" l="l" r="r" t="t"/>
                <a:pathLst>
                  <a:path extrusionOk="0" h="70833" w="45996">
                    <a:moveTo>
                      <a:pt x="46241" y="51163"/>
                    </a:moveTo>
                    <a:cubicBezTo>
                      <a:pt x="47209" y="60793"/>
                      <a:pt x="40182" y="69384"/>
                      <a:pt x="30546" y="70351"/>
                    </a:cubicBezTo>
                    <a:cubicBezTo>
                      <a:pt x="30534" y="70352"/>
                      <a:pt x="30523" y="70353"/>
                      <a:pt x="30512" y="70354"/>
                    </a:cubicBezTo>
                    <a:cubicBezTo>
                      <a:pt x="28949" y="70687"/>
                      <a:pt x="27354" y="70840"/>
                      <a:pt x="25757" y="70811"/>
                    </a:cubicBezTo>
                    <a:cubicBezTo>
                      <a:pt x="22730" y="70868"/>
                      <a:pt x="19729" y="70243"/>
                      <a:pt x="16977" y="68983"/>
                    </a:cubicBezTo>
                    <a:cubicBezTo>
                      <a:pt x="12682" y="67106"/>
                      <a:pt x="9529" y="63311"/>
                      <a:pt x="8472" y="58748"/>
                    </a:cubicBezTo>
                    <a:lnTo>
                      <a:pt x="334" y="17715"/>
                    </a:lnTo>
                    <a:lnTo>
                      <a:pt x="3351" y="10131"/>
                    </a:lnTo>
                    <a:cubicBezTo>
                      <a:pt x="5770" y="4868"/>
                      <a:pt x="10692" y="1187"/>
                      <a:pt x="16428" y="353"/>
                    </a:cubicBezTo>
                    <a:cubicBezTo>
                      <a:pt x="18028" y="73"/>
                      <a:pt x="19652" y="-49"/>
                      <a:pt x="21275" y="-13"/>
                    </a:cubicBezTo>
                    <a:lnTo>
                      <a:pt x="31426" y="353"/>
                    </a:lnTo>
                    <a:cubicBezTo>
                      <a:pt x="34798" y="2289"/>
                      <a:pt x="37166" y="5588"/>
                      <a:pt x="37920" y="9399"/>
                    </a:cubicBezTo>
                    <a:close/>
                    <a:moveTo>
                      <a:pt x="28135" y="58748"/>
                    </a:moveTo>
                    <a:cubicBezTo>
                      <a:pt x="32524" y="57834"/>
                      <a:pt x="34902" y="55001"/>
                      <a:pt x="34627" y="53540"/>
                    </a:cubicBezTo>
                    <a:lnTo>
                      <a:pt x="26214" y="11776"/>
                    </a:lnTo>
                    <a:cubicBezTo>
                      <a:pt x="26031" y="10587"/>
                      <a:pt x="23744" y="9217"/>
                      <a:pt x="20636" y="9217"/>
                    </a:cubicBezTo>
                    <a:cubicBezTo>
                      <a:pt x="19836" y="9223"/>
                      <a:pt x="19039" y="9315"/>
                      <a:pt x="18258" y="9491"/>
                    </a:cubicBezTo>
                    <a:cubicBezTo>
                      <a:pt x="13868" y="10314"/>
                      <a:pt x="11490" y="13146"/>
                      <a:pt x="11765" y="14700"/>
                    </a:cubicBezTo>
                    <a:lnTo>
                      <a:pt x="20178" y="56463"/>
                    </a:lnTo>
                    <a:cubicBezTo>
                      <a:pt x="20270" y="57104"/>
                      <a:pt x="21001" y="57743"/>
                      <a:pt x="22007" y="58200"/>
                    </a:cubicBezTo>
                    <a:cubicBezTo>
                      <a:pt x="23937" y="59038"/>
                      <a:pt x="26087" y="59231"/>
                      <a:pt x="28135" y="587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7" name="Google Shape;3597;g2dbd5eee90a_0_0"/>
              <p:cNvSpPr/>
              <p:nvPr/>
            </p:nvSpPr>
            <p:spPr>
              <a:xfrm>
                <a:off x="8685657" y="4117332"/>
                <a:ext cx="47578" cy="92887"/>
              </a:xfrm>
              <a:custGeom>
                <a:rect b="b" l="l" r="r" t="t"/>
                <a:pathLst>
                  <a:path extrusionOk="0" h="92887" w="47578">
                    <a:moveTo>
                      <a:pt x="47238" y="69656"/>
                    </a:moveTo>
                    <a:cubicBezTo>
                      <a:pt x="48341" y="74015"/>
                      <a:pt x="48086" y="78606"/>
                      <a:pt x="46508" y="82816"/>
                    </a:cubicBezTo>
                    <a:cubicBezTo>
                      <a:pt x="44966" y="87120"/>
                      <a:pt x="41413" y="90397"/>
                      <a:pt x="36997" y="91589"/>
                    </a:cubicBezTo>
                    <a:lnTo>
                      <a:pt x="32699" y="92594"/>
                    </a:lnTo>
                    <a:cubicBezTo>
                      <a:pt x="31764" y="92776"/>
                      <a:pt x="30814" y="92868"/>
                      <a:pt x="29863" y="92869"/>
                    </a:cubicBezTo>
                    <a:cubicBezTo>
                      <a:pt x="21661" y="92005"/>
                      <a:pt x="15061" y="85746"/>
                      <a:pt x="13768" y="77607"/>
                    </a:cubicBezTo>
                    <a:lnTo>
                      <a:pt x="13768" y="77515"/>
                    </a:lnTo>
                    <a:lnTo>
                      <a:pt x="965" y="23141"/>
                    </a:lnTo>
                    <a:cubicBezTo>
                      <a:pt x="965" y="22958"/>
                      <a:pt x="874" y="22775"/>
                      <a:pt x="874" y="22592"/>
                    </a:cubicBezTo>
                    <a:cubicBezTo>
                      <a:pt x="-312" y="17439"/>
                      <a:pt x="471" y="12029"/>
                      <a:pt x="3068" y="7422"/>
                    </a:cubicBezTo>
                    <a:cubicBezTo>
                      <a:pt x="4840" y="4326"/>
                      <a:pt x="7823" y="2107"/>
                      <a:pt x="11299" y="1299"/>
                    </a:cubicBezTo>
                    <a:lnTo>
                      <a:pt x="15506" y="294"/>
                    </a:lnTo>
                    <a:cubicBezTo>
                      <a:pt x="17909" y="-244"/>
                      <a:pt x="20415" y="-86"/>
                      <a:pt x="22730" y="752"/>
                    </a:cubicBezTo>
                    <a:cubicBezTo>
                      <a:pt x="22252" y="5328"/>
                      <a:pt x="23245" y="9937"/>
                      <a:pt x="25565" y="13911"/>
                    </a:cubicBezTo>
                    <a:lnTo>
                      <a:pt x="40381" y="40413"/>
                    </a:lnTo>
                    <a:close/>
                    <a:moveTo>
                      <a:pt x="35442" y="78430"/>
                    </a:moveTo>
                    <a:cubicBezTo>
                      <a:pt x="36139" y="76492"/>
                      <a:pt x="36234" y="74390"/>
                      <a:pt x="35716" y="72398"/>
                    </a:cubicBezTo>
                    <a:lnTo>
                      <a:pt x="22913" y="18023"/>
                    </a:lnTo>
                    <a:cubicBezTo>
                      <a:pt x="21907" y="13728"/>
                      <a:pt x="19255" y="11717"/>
                      <a:pt x="18249" y="11810"/>
                    </a:cubicBezTo>
                    <a:lnTo>
                      <a:pt x="13951" y="12815"/>
                    </a:lnTo>
                    <a:cubicBezTo>
                      <a:pt x="13610" y="13012"/>
                      <a:pt x="13326" y="13296"/>
                      <a:pt x="13129" y="13637"/>
                    </a:cubicBezTo>
                    <a:cubicBezTo>
                      <a:pt x="12115" y="15746"/>
                      <a:pt x="11920" y="18155"/>
                      <a:pt x="12580" y="20399"/>
                    </a:cubicBezTo>
                    <a:lnTo>
                      <a:pt x="25382" y="74866"/>
                    </a:lnTo>
                    <a:cubicBezTo>
                      <a:pt x="26388" y="79160"/>
                      <a:pt x="29223" y="81080"/>
                      <a:pt x="30046" y="80987"/>
                    </a:cubicBezTo>
                    <a:lnTo>
                      <a:pt x="34253" y="79982"/>
                    </a:lnTo>
                    <a:cubicBezTo>
                      <a:pt x="34619" y="79892"/>
                      <a:pt x="35076" y="79435"/>
                      <a:pt x="35442" y="784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8" name="Google Shape;3598;g2dbd5eee90a_0_0"/>
              <p:cNvSpPr/>
              <p:nvPr/>
            </p:nvSpPr>
            <p:spPr>
              <a:xfrm>
                <a:off x="8664815" y="4311890"/>
                <a:ext cx="63631" cy="57066"/>
              </a:xfrm>
              <a:custGeom>
                <a:rect b="b" l="l" r="r" t="t"/>
                <a:pathLst>
                  <a:path extrusionOk="0" h="57066" w="63631">
                    <a:moveTo>
                      <a:pt x="40280" y="13366"/>
                    </a:moveTo>
                    <a:lnTo>
                      <a:pt x="63966" y="38771"/>
                    </a:lnTo>
                    <a:lnTo>
                      <a:pt x="59942" y="38680"/>
                    </a:lnTo>
                    <a:cubicBezTo>
                      <a:pt x="55287" y="35846"/>
                      <a:pt x="49714" y="34929"/>
                      <a:pt x="44396" y="36121"/>
                    </a:cubicBezTo>
                    <a:cubicBezTo>
                      <a:pt x="34772" y="37121"/>
                      <a:pt x="27753" y="45686"/>
                      <a:pt x="28666" y="55312"/>
                    </a:cubicBezTo>
                    <a:lnTo>
                      <a:pt x="28849" y="56042"/>
                    </a:lnTo>
                    <a:lnTo>
                      <a:pt x="28392" y="57047"/>
                    </a:lnTo>
                    <a:lnTo>
                      <a:pt x="9096" y="36395"/>
                    </a:lnTo>
                    <a:lnTo>
                      <a:pt x="12572" y="36304"/>
                    </a:lnTo>
                    <a:lnTo>
                      <a:pt x="3243" y="26342"/>
                    </a:lnTo>
                    <a:cubicBezTo>
                      <a:pt x="-1654" y="19648"/>
                      <a:pt x="-224" y="10259"/>
                      <a:pt x="6444" y="5324"/>
                    </a:cubicBezTo>
                    <a:cubicBezTo>
                      <a:pt x="9636" y="2235"/>
                      <a:pt x="13809" y="360"/>
                      <a:pt x="18240" y="23"/>
                    </a:cubicBezTo>
                    <a:cubicBezTo>
                      <a:pt x="21758" y="-276"/>
                      <a:pt x="25222" y="1034"/>
                      <a:pt x="27660" y="3587"/>
                    </a:cubicBezTo>
                    <a:lnTo>
                      <a:pt x="40280" y="17112"/>
                    </a:lnTo>
                    <a:close/>
                    <a:moveTo>
                      <a:pt x="37994" y="28261"/>
                    </a:moveTo>
                    <a:lnTo>
                      <a:pt x="20801" y="9893"/>
                    </a:lnTo>
                    <a:cubicBezTo>
                      <a:pt x="19795" y="8796"/>
                      <a:pt x="16046" y="9162"/>
                      <a:pt x="12845" y="12178"/>
                    </a:cubicBezTo>
                    <a:cubicBezTo>
                      <a:pt x="11294" y="13565"/>
                      <a:pt x="10181" y="15376"/>
                      <a:pt x="9645" y="17387"/>
                    </a:cubicBezTo>
                    <a:cubicBezTo>
                      <a:pt x="9384" y="18252"/>
                      <a:pt x="9518" y="19188"/>
                      <a:pt x="10011" y="19946"/>
                    </a:cubicBezTo>
                    <a:lnTo>
                      <a:pt x="25556" y="36578"/>
                    </a:lnTo>
                    <a:cubicBezTo>
                      <a:pt x="28921" y="32787"/>
                      <a:pt x="33203" y="29923"/>
                      <a:pt x="37994" y="2826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9" name="Google Shape;3599;g2dbd5eee90a_0_0"/>
              <p:cNvSpPr/>
              <p:nvPr/>
            </p:nvSpPr>
            <p:spPr>
              <a:xfrm>
                <a:off x="8707936" y="4118103"/>
                <a:ext cx="17767" cy="39660"/>
              </a:xfrm>
              <a:custGeom>
                <a:rect b="b" l="l" r="r" t="t"/>
                <a:pathLst>
                  <a:path extrusionOk="0" h="39660" w="17767">
                    <a:moveTo>
                      <a:pt x="18102" y="39642"/>
                    </a:moveTo>
                    <a:lnTo>
                      <a:pt x="3286" y="13140"/>
                    </a:lnTo>
                    <a:cubicBezTo>
                      <a:pt x="966" y="9166"/>
                      <a:pt x="-27" y="4557"/>
                      <a:pt x="451" y="-19"/>
                    </a:cubicBezTo>
                    <a:cubicBezTo>
                      <a:pt x="6552" y="2568"/>
                      <a:pt x="10972" y="8011"/>
                      <a:pt x="12248" y="145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00" name="Google Shape;3600;g2dbd5eee90a_0_0"/>
              <p:cNvSpPr/>
              <p:nvPr/>
            </p:nvSpPr>
            <p:spPr>
              <a:xfrm>
                <a:off x="8693067" y="4347520"/>
                <a:ext cx="31355" cy="20431"/>
              </a:xfrm>
              <a:custGeom>
                <a:rect b="b" l="l" r="r" t="t"/>
                <a:pathLst>
                  <a:path extrusionOk="0" h="20431" w="31355">
                    <a:moveTo>
                      <a:pt x="31689" y="3050"/>
                    </a:moveTo>
                    <a:lnTo>
                      <a:pt x="21539" y="2684"/>
                    </a:lnTo>
                    <a:cubicBezTo>
                      <a:pt x="19915" y="2647"/>
                      <a:pt x="18291" y="2770"/>
                      <a:pt x="16692" y="3050"/>
                    </a:cubicBezTo>
                    <a:cubicBezTo>
                      <a:pt x="10956" y="3884"/>
                      <a:pt x="6034" y="7564"/>
                      <a:pt x="3615" y="12828"/>
                    </a:cubicBezTo>
                    <a:lnTo>
                      <a:pt x="597" y="20412"/>
                    </a:lnTo>
                    <a:lnTo>
                      <a:pt x="414" y="19682"/>
                    </a:lnTo>
                    <a:cubicBezTo>
                      <a:pt x="-500" y="10056"/>
                      <a:pt x="6520" y="1491"/>
                      <a:pt x="16144" y="491"/>
                    </a:cubicBezTo>
                    <a:cubicBezTo>
                      <a:pt x="21461" y="-702"/>
                      <a:pt x="27035" y="216"/>
                      <a:pt x="31689" y="305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01" name="Google Shape;3601;g2dbd5eee90a_0_0"/>
              <p:cNvSpPr/>
              <p:nvPr/>
            </p:nvSpPr>
            <p:spPr>
              <a:xfrm>
                <a:off x="8662140" y="4309370"/>
                <a:ext cx="42621" cy="38933"/>
              </a:xfrm>
              <a:custGeom>
                <a:rect b="b" l="l" r="r" t="t"/>
                <a:pathLst>
                  <a:path extrusionOk="0" h="38933" w="42621">
                    <a:moveTo>
                      <a:pt x="42955" y="15885"/>
                    </a:moveTo>
                    <a:lnTo>
                      <a:pt x="42955" y="19631"/>
                    </a:lnTo>
                    <a:lnTo>
                      <a:pt x="30335" y="6107"/>
                    </a:lnTo>
                    <a:cubicBezTo>
                      <a:pt x="27897" y="3554"/>
                      <a:pt x="24433" y="2243"/>
                      <a:pt x="20915" y="2542"/>
                    </a:cubicBezTo>
                    <a:cubicBezTo>
                      <a:pt x="16485" y="2880"/>
                      <a:pt x="12311" y="4755"/>
                      <a:pt x="9119" y="7843"/>
                    </a:cubicBezTo>
                    <a:cubicBezTo>
                      <a:pt x="2450" y="12778"/>
                      <a:pt x="1020" y="22168"/>
                      <a:pt x="5918" y="28861"/>
                    </a:cubicBezTo>
                    <a:lnTo>
                      <a:pt x="15246" y="38823"/>
                    </a:lnTo>
                    <a:lnTo>
                      <a:pt x="11770" y="38914"/>
                    </a:lnTo>
                    <a:lnTo>
                      <a:pt x="3997" y="30598"/>
                    </a:lnTo>
                    <a:cubicBezTo>
                      <a:pt x="876" y="27089"/>
                      <a:pt x="-351" y="22287"/>
                      <a:pt x="705" y="17713"/>
                    </a:cubicBezTo>
                    <a:cubicBezTo>
                      <a:pt x="1620" y="13200"/>
                      <a:pt x="3960" y="9100"/>
                      <a:pt x="7381" y="6015"/>
                    </a:cubicBezTo>
                    <a:cubicBezTo>
                      <a:pt x="11198" y="2269"/>
                      <a:pt x="16298" y="113"/>
                      <a:pt x="21647" y="-16"/>
                    </a:cubicBezTo>
                    <a:cubicBezTo>
                      <a:pt x="25613" y="-92"/>
                      <a:pt x="29428" y="1500"/>
                      <a:pt x="32163" y="43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02" name="Google Shape;3602;g2dbd5eee90a_0_0"/>
              <p:cNvSpPr/>
              <p:nvPr/>
            </p:nvSpPr>
            <p:spPr>
              <a:xfrm>
                <a:off x="8563472" y="4256918"/>
                <a:ext cx="141289" cy="91476"/>
              </a:xfrm>
              <a:custGeom>
                <a:rect b="b" l="l" r="r" t="t"/>
                <a:pathLst>
                  <a:path extrusionOk="0" h="91476" w="141289">
                    <a:moveTo>
                      <a:pt x="141623" y="803"/>
                    </a:moveTo>
                    <a:lnTo>
                      <a:pt x="141623" y="68338"/>
                    </a:lnTo>
                    <a:lnTo>
                      <a:pt x="130832" y="56823"/>
                    </a:lnTo>
                    <a:cubicBezTo>
                      <a:pt x="128097" y="53953"/>
                      <a:pt x="124281" y="52361"/>
                      <a:pt x="120316" y="52436"/>
                    </a:cubicBezTo>
                    <a:cubicBezTo>
                      <a:pt x="114967" y="52566"/>
                      <a:pt x="109867" y="54722"/>
                      <a:pt x="106049" y="58468"/>
                    </a:cubicBezTo>
                    <a:cubicBezTo>
                      <a:pt x="102629" y="61553"/>
                      <a:pt x="100289" y="65653"/>
                      <a:pt x="99373" y="70166"/>
                    </a:cubicBezTo>
                    <a:cubicBezTo>
                      <a:pt x="98318" y="74740"/>
                      <a:pt x="99545" y="79542"/>
                      <a:pt x="102666" y="83051"/>
                    </a:cubicBezTo>
                    <a:lnTo>
                      <a:pt x="110438" y="91367"/>
                    </a:lnTo>
                    <a:lnTo>
                      <a:pt x="100379" y="91458"/>
                    </a:lnTo>
                    <a:lnTo>
                      <a:pt x="89954" y="91458"/>
                    </a:lnTo>
                    <a:lnTo>
                      <a:pt x="89863" y="64042"/>
                    </a:lnTo>
                    <a:cubicBezTo>
                      <a:pt x="89714" y="59654"/>
                      <a:pt x="87556" y="55578"/>
                      <a:pt x="84010" y="52985"/>
                    </a:cubicBezTo>
                    <a:cubicBezTo>
                      <a:pt x="80119" y="50036"/>
                      <a:pt x="75359" y="48461"/>
                      <a:pt x="70475" y="48506"/>
                    </a:cubicBezTo>
                    <a:cubicBezTo>
                      <a:pt x="60826" y="47553"/>
                      <a:pt x="52232" y="54597"/>
                      <a:pt x="51278" y="64239"/>
                    </a:cubicBezTo>
                    <a:cubicBezTo>
                      <a:pt x="51275" y="64265"/>
                      <a:pt x="51273" y="64291"/>
                      <a:pt x="51270" y="64316"/>
                    </a:cubicBezTo>
                    <a:lnTo>
                      <a:pt x="51453" y="91458"/>
                    </a:lnTo>
                    <a:lnTo>
                      <a:pt x="31426" y="91458"/>
                    </a:lnTo>
                    <a:lnTo>
                      <a:pt x="39291" y="83051"/>
                    </a:lnTo>
                    <a:cubicBezTo>
                      <a:pt x="42399" y="79534"/>
                      <a:pt x="43654" y="74754"/>
                      <a:pt x="42675" y="70165"/>
                    </a:cubicBezTo>
                    <a:cubicBezTo>
                      <a:pt x="41723" y="65645"/>
                      <a:pt x="39352" y="61547"/>
                      <a:pt x="35906" y="58468"/>
                    </a:cubicBezTo>
                    <a:cubicBezTo>
                      <a:pt x="32573" y="55267"/>
                      <a:pt x="28320" y="53189"/>
                      <a:pt x="23744" y="52528"/>
                    </a:cubicBezTo>
                    <a:cubicBezTo>
                      <a:pt x="19090" y="51847"/>
                      <a:pt x="14394" y="53445"/>
                      <a:pt x="11123" y="56822"/>
                    </a:cubicBezTo>
                    <a:lnTo>
                      <a:pt x="334" y="68338"/>
                    </a:lnTo>
                    <a:lnTo>
                      <a:pt x="334" y="803"/>
                    </a:lnTo>
                    <a:lnTo>
                      <a:pt x="33712" y="803"/>
                    </a:lnTo>
                    <a:cubicBezTo>
                      <a:pt x="36149" y="1664"/>
                      <a:pt x="38718" y="2097"/>
                      <a:pt x="41303" y="2083"/>
                    </a:cubicBezTo>
                    <a:lnTo>
                      <a:pt x="42217" y="2082"/>
                    </a:lnTo>
                    <a:lnTo>
                      <a:pt x="98093" y="72"/>
                    </a:lnTo>
                    <a:cubicBezTo>
                      <a:pt x="98340" y="87"/>
                      <a:pt x="98588" y="56"/>
                      <a:pt x="98824" y="-19"/>
                    </a:cubicBezTo>
                    <a:lnTo>
                      <a:pt x="98916" y="-19"/>
                    </a:lnTo>
                    <a:cubicBezTo>
                      <a:pt x="100927" y="-22"/>
                      <a:pt x="102927" y="255"/>
                      <a:pt x="104861" y="803"/>
                    </a:cubicBezTo>
                    <a:close/>
                    <a:moveTo>
                      <a:pt x="129735" y="44943"/>
                    </a:moveTo>
                    <a:lnTo>
                      <a:pt x="129735" y="12683"/>
                    </a:lnTo>
                    <a:lnTo>
                      <a:pt x="102300" y="12410"/>
                    </a:lnTo>
                    <a:cubicBezTo>
                      <a:pt x="101042" y="11953"/>
                      <a:pt x="99702" y="11766"/>
                      <a:pt x="98367" y="11861"/>
                    </a:cubicBezTo>
                    <a:lnTo>
                      <a:pt x="76419" y="12683"/>
                    </a:lnTo>
                    <a:lnTo>
                      <a:pt x="12222" y="12683"/>
                    </a:lnTo>
                    <a:lnTo>
                      <a:pt x="12222" y="44943"/>
                    </a:lnTo>
                    <a:cubicBezTo>
                      <a:pt x="15638" y="43540"/>
                      <a:pt x="19324" y="42916"/>
                      <a:pt x="23012" y="43115"/>
                    </a:cubicBezTo>
                    <a:cubicBezTo>
                      <a:pt x="30234" y="43636"/>
                      <a:pt x="37052" y="46639"/>
                      <a:pt x="42309" y="51614"/>
                    </a:cubicBezTo>
                    <a:cubicBezTo>
                      <a:pt x="43446" y="54116"/>
                      <a:pt x="46398" y="55222"/>
                      <a:pt x="48902" y="54085"/>
                    </a:cubicBezTo>
                    <a:cubicBezTo>
                      <a:pt x="51405" y="52948"/>
                      <a:pt x="52512" y="49998"/>
                      <a:pt x="51374" y="47497"/>
                    </a:cubicBezTo>
                    <a:cubicBezTo>
                      <a:pt x="51163" y="47032"/>
                      <a:pt x="50881" y="46602"/>
                      <a:pt x="50538" y="46222"/>
                    </a:cubicBezTo>
                    <a:cubicBezTo>
                      <a:pt x="56144" y="41599"/>
                      <a:pt x="63206" y="39107"/>
                      <a:pt x="70475" y="39185"/>
                    </a:cubicBezTo>
                    <a:lnTo>
                      <a:pt x="70658" y="39185"/>
                    </a:lnTo>
                    <a:cubicBezTo>
                      <a:pt x="77828" y="39085"/>
                      <a:pt x="84809" y="41476"/>
                      <a:pt x="90412" y="45948"/>
                    </a:cubicBezTo>
                    <a:cubicBezTo>
                      <a:pt x="93187" y="48279"/>
                      <a:pt x="95432" y="51177"/>
                      <a:pt x="96996" y="54447"/>
                    </a:cubicBezTo>
                    <a:cubicBezTo>
                      <a:pt x="97839" y="53436"/>
                      <a:pt x="98756" y="52489"/>
                      <a:pt x="99739" y="51614"/>
                    </a:cubicBezTo>
                    <a:cubicBezTo>
                      <a:pt x="104951" y="46626"/>
                      <a:pt x="111745" y="43620"/>
                      <a:pt x="118944" y="43115"/>
                    </a:cubicBezTo>
                    <a:cubicBezTo>
                      <a:pt x="122632" y="42916"/>
                      <a:pt x="126319" y="43540"/>
                      <a:pt x="129735" y="449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03" name="Google Shape;3603;g2dbd5eee90a_0_0"/>
              <p:cNvSpPr/>
              <p:nvPr/>
            </p:nvSpPr>
            <p:spPr>
              <a:xfrm>
                <a:off x="8655561" y="4125414"/>
                <a:ext cx="44488" cy="92481"/>
              </a:xfrm>
              <a:custGeom>
                <a:rect b="b" l="l" r="r" t="t"/>
                <a:pathLst>
                  <a:path extrusionOk="0" h="92481" w="44488">
                    <a:moveTo>
                      <a:pt x="43864" y="69525"/>
                    </a:moveTo>
                    <a:cubicBezTo>
                      <a:pt x="46937" y="78328"/>
                      <a:pt x="42379" y="87967"/>
                      <a:pt x="33622" y="91183"/>
                    </a:cubicBezTo>
                    <a:lnTo>
                      <a:pt x="29324" y="92189"/>
                    </a:lnTo>
                    <a:cubicBezTo>
                      <a:pt x="28390" y="92375"/>
                      <a:pt x="27441" y="92466"/>
                      <a:pt x="26488" y="92462"/>
                    </a:cubicBezTo>
                    <a:cubicBezTo>
                      <a:pt x="24683" y="92473"/>
                      <a:pt x="22899" y="92066"/>
                      <a:pt x="21276" y="91274"/>
                    </a:cubicBezTo>
                    <a:lnTo>
                      <a:pt x="23288" y="89630"/>
                    </a:lnTo>
                    <a:lnTo>
                      <a:pt x="18806" y="84970"/>
                    </a:lnTo>
                    <a:cubicBezTo>
                      <a:pt x="16484" y="82558"/>
                      <a:pt x="14871" y="79555"/>
                      <a:pt x="14142" y="76288"/>
                    </a:cubicBezTo>
                    <a:lnTo>
                      <a:pt x="13411" y="73181"/>
                    </a:lnTo>
                    <a:lnTo>
                      <a:pt x="9570" y="73729"/>
                    </a:lnTo>
                    <a:lnTo>
                      <a:pt x="3900" y="49421"/>
                    </a:lnTo>
                    <a:lnTo>
                      <a:pt x="1979" y="20633"/>
                    </a:lnTo>
                    <a:cubicBezTo>
                      <a:pt x="1832" y="18123"/>
                      <a:pt x="1276" y="15654"/>
                      <a:pt x="334" y="13323"/>
                    </a:cubicBezTo>
                    <a:lnTo>
                      <a:pt x="3077" y="8936"/>
                    </a:lnTo>
                    <a:cubicBezTo>
                      <a:pt x="4046" y="7328"/>
                      <a:pt x="5481" y="6053"/>
                      <a:pt x="7192" y="5280"/>
                    </a:cubicBezTo>
                    <a:lnTo>
                      <a:pt x="18441" y="-19"/>
                    </a:lnTo>
                    <a:cubicBezTo>
                      <a:pt x="19778" y="350"/>
                      <a:pt x="21044" y="936"/>
                      <a:pt x="22190" y="1716"/>
                    </a:cubicBezTo>
                    <a:cubicBezTo>
                      <a:pt x="26656" y="4692"/>
                      <a:pt x="29801" y="9275"/>
                      <a:pt x="30969" y="14511"/>
                    </a:cubicBezTo>
                    <a:cubicBezTo>
                      <a:pt x="30970" y="14694"/>
                      <a:pt x="31060" y="14876"/>
                      <a:pt x="31060" y="15059"/>
                    </a:cubicBezTo>
                    <a:lnTo>
                      <a:pt x="43864" y="69434"/>
                    </a:lnTo>
                    <a:close/>
                    <a:moveTo>
                      <a:pt x="30877" y="79577"/>
                    </a:moveTo>
                    <a:cubicBezTo>
                      <a:pt x="31792" y="79394"/>
                      <a:pt x="33347" y="76288"/>
                      <a:pt x="32341" y="71993"/>
                    </a:cubicBezTo>
                    <a:lnTo>
                      <a:pt x="19538" y="17618"/>
                    </a:lnTo>
                    <a:cubicBezTo>
                      <a:pt x="19111" y="15295"/>
                      <a:pt x="17841" y="13212"/>
                      <a:pt x="15972" y="11769"/>
                    </a:cubicBezTo>
                    <a:cubicBezTo>
                      <a:pt x="15664" y="11582"/>
                      <a:pt x="15322" y="11457"/>
                      <a:pt x="14966" y="11403"/>
                    </a:cubicBezTo>
                    <a:cubicBezTo>
                      <a:pt x="14917" y="11402"/>
                      <a:pt x="14876" y="11442"/>
                      <a:pt x="14875" y="11491"/>
                    </a:cubicBezTo>
                    <a:cubicBezTo>
                      <a:pt x="14875" y="11492"/>
                      <a:pt x="14875" y="11494"/>
                      <a:pt x="14875" y="11495"/>
                    </a:cubicBezTo>
                    <a:lnTo>
                      <a:pt x="10576" y="12410"/>
                    </a:lnTo>
                    <a:cubicBezTo>
                      <a:pt x="9661" y="12683"/>
                      <a:pt x="8199" y="15791"/>
                      <a:pt x="9204" y="20085"/>
                    </a:cubicBezTo>
                    <a:lnTo>
                      <a:pt x="22008" y="74460"/>
                    </a:lnTo>
                    <a:cubicBezTo>
                      <a:pt x="22400" y="76470"/>
                      <a:pt x="23388" y="78317"/>
                      <a:pt x="24842" y="79760"/>
                    </a:cubicBezTo>
                    <a:cubicBezTo>
                      <a:pt x="25665" y="80400"/>
                      <a:pt x="26305" y="80674"/>
                      <a:pt x="26671" y="805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04" name="Google Shape;3604;g2dbd5eee90a_0_0"/>
              <p:cNvSpPr/>
              <p:nvPr/>
            </p:nvSpPr>
            <p:spPr>
              <a:xfrm>
                <a:off x="8641386" y="4119291"/>
                <a:ext cx="42799" cy="15811"/>
              </a:xfrm>
              <a:custGeom>
                <a:rect b="b" l="l" r="r" t="t"/>
                <a:pathLst>
                  <a:path extrusionOk="0" h="15811" w="42799">
                    <a:moveTo>
                      <a:pt x="43133" y="1169"/>
                    </a:moveTo>
                    <a:lnTo>
                      <a:pt x="32616" y="6104"/>
                    </a:lnTo>
                    <a:cubicBezTo>
                      <a:pt x="30557" y="5525"/>
                      <a:pt x="28382" y="5494"/>
                      <a:pt x="26306" y="6012"/>
                    </a:cubicBezTo>
                    <a:lnTo>
                      <a:pt x="22099" y="7017"/>
                    </a:lnTo>
                    <a:cubicBezTo>
                      <a:pt x="20689" y="13110"/>
                      <a:pt x="14604" y="16908"/>
                      <a:pt x="8507" y="15499"/>
                    </a:cubicBezTo>
                    <a:cubicBezTo>
                      <a:pt x="4956" y="14679"/>
                      <a:pt x="2018" y="12203"/>
                      <a:pt x="609" y="8845"/>
                    </a:cubicBezTo>
                    <a:lnTo>
                      <a:pt x="334" y="803"/>
                    </a:lnTo>
                    <a:lnTo>
                      <a:pt x="17526" y="-19"/>
                    </a:lnTo>
                    <a:lnTo>
                      <a:pt x="18716" y="7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05" name="Google Shape;3605;g2dbd5eee90a_0_0"/>
              <p:cNvSpPr/>
              <p:nvPr/>
            </p:nvSpPr>
            <p:spPr>
              <a:xfrm>
                <a:off x="8585694" y="4223013"/>
                <a:ext cx="94010" cy="34727"/>
              </a:xfrm>
              <a:custGeom>
                <a:rect b="b" l="l" r="r" t="t"/>
                <a:pathLst>
                  <a:path extrusionOk="0" h="34727" w="94010">
                    <a:moveTo>
                      <a:pt x="94344" y="18259"/>
                    </a:moveTo>
                    <a:cubicBezTo>
                      <a:pt x="94284" y="23991"/>
                      <a:pt x="90891" y="29165"/>
                      <a:pt x="85656" y="31510"/>
                    </a:cubicBezTo>
                    <a:cubicBezTo>
                      <a:pt x="82867" y="32916"/>
                      <a:pt x="79815" y="33725"/>
                      <a:pt x="76695" y="33886"/>
                    </a:cubicBezTo>
                    <a:lnTo>
                      <a:pt x="75780" y="33885"/>
                    </a:lnTo>
                    <a:lnTo>
                      <a:pt x="53924" y="34708"/>
                    </a:lnTo>
                    <a:lnTo>
                      <a:pt x="11490" y="34708"/>
                    </a:lnTo>
                    <a:cubicBezTo>
                      <a:pt x="5464" y="33064"/>
                      <a:pt x="1091" y="27856"/>
                      <a:pt x="516" y="21640"/>
                    </a:cubicBezTo>
                    <a:lnTo>
                      <a:pt x="334" y="17254"/>
                    </a:lnTo>
                    <a:cubicBezTo>
                      <a:pt x="311" y="13810"/>
                      <a:pt x="1584" y="10483"/>
                      <a:pt x="3900" y="7932"/>
                    </a:cubicBezTo>
                    <a:cubicBezTo>
                      <a:pt x="7812" y="3904"/>
                      <a:pt x="13189" y="1629"/>
                      <a:pt x="18806" y="1626"/>
                    </a:cubicBezTo>
                    <a:lnTo>
                      <a:pt x="46791" y="621"/>
                    </a:lnTo>
                    <a:lnTo>
                      <a:pt x="56667" y="621"/>
                    </a:lnTo>
                    <a:lnTo>
                      <a:pt x="56392" y="256"/>
                    </a:lnTo>
                    <a:lnTo>
                      <a:pt x="60965" y="73"/>
                    </a:lnTo>
                    <a:lnTo>
                      <a:pt x="60508" y="621"/>
                    </a:lnTo>
                    <a:lnTo>
                      <a:pt x="74500" y="712"/>
                    </a:lnTo>
                    <a:lnTo>
                      <a:pt x="74590" y="712"/>
                    </a:lnTo>
                    <a:cubicBezTo>
                      <a:pt x="76416" y="745"/>
                      <a:pt x="78236" y="499"/>
                      <a:pt x="79986" y="-19"/>
                    </a:cubicBezTo>
                    <a:cubicBezTo>
                      <a:pt x="83621" y="584"/>
                      <a:pt x="87013" y="2200"/>
                      <a:pt x="89771" y="4642"/>
                    </a:cubicBezTo>
                    <a:cubicBezTo>
                      <a:pt x="92383" y="7029"/>
                      <a:pt x="93958" y="10341"/>
                      <a:pt x="94160" y="13872"/>
                    </a:cubicBezTo>
                    <a:close/>
                    <a:moveTo>
                      <a:pt x="82455" y="18715"/>
                    </a:moveTo>
                    <a:lnTo>
                      <a:pt x="82272" y="14329"/>
                    </a:lnTo>
                    <a:cubicBezTo>
                      <a:pt x="82178" y="13932"/>
                      <a:pt x="81953" y="13578"/>
                      <a:pt x="81633" y="13324"/>
                    </a:cubicBezTo>
                    <a:cubicBezTo>
                      <a:pt x="79899" y="12013"/>
                      <a:pt x="77769" y="11335"/>
                      <a:pt x="75596" y="11404"/>
                    </a:cubicBezTo>
                    <a:cubicBezTo>
                      <a:pt x="75438" y="11381"/>
                      <a:pt x="75276" y="11413"/>
                      <a:pt x="75139" y="11497"/>
                    </a:cubicBezTo>
                    <a:lnTo>
                      <a:pt x="19172" y="13507"/>
                    </a:lnTo>
                    <a:cubicBezTo>
                      <a:pt x="16815" y="13464"/>
                      <a:pt x="14529" y="14313"/>
                      <a:pt x="12771" y="15883"/>
                    </a:cubicBezTo>
                    <a:cubicBezTo>
                      <a:pt x="12493" y="16119"/>
                      <a:pt x="12300" y="16440"/>
                      <a:pt x="12222" y="16796"/>
                    </a:cubicBezTo>
                    <a:lnTo>
                      <a:pt x="12405" y="21183"/>
                    </a:lnTo>
                    <a:cubicBezTo>
                      <a:pt x="12405" y="22188"/>
                      <a:pt x="15148" y="24290"/>
                      <a:pt x="19630" y="24107"/>
                    </a:cubicBezTo>
                    <a:lnTo>
                      <a:pt x="75505" y="22097"/>
                    </a:lnTo>
                    <a:cubicBezTo>
                      <a:pt x="77129" y="22050"/>
                      <a:pt x="78721" y="21644"/>
                      <a:pt x="80169" y="20909"/>
                    </a:cubicBezTo>
                    <a:cubicBezTo>
                      <a:pt x="81723" y="20086"/>
                      <a:pt x="82455" y="19081"/>
                      <a:pt x="82455" y="187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06" name="Google Shape;3606;g2dbd5eee90a_0_0"/>
              <p:cNvSpPr/>
              <p:nvPr/>
            </p:nvSpPr>
            <p:spPr>
              <a:xfrm>
                <a:off x="8664798" y="4198613"/>
                <a:ext cx="13717" cy="18093"/>
              </a:xfrm>
              <a:custGeom>
                <a:rect b="b" l="l" r="r" t="t"/>
                <a:pathLst>
                  <a:path extrusionOk="0" h="18093" w="13717">
                    <a:moveTo>
                      <a:pt x="9569" y="11770"/>
                    </a:moveTo>
                    <a:lnTo>
                      <a:pt x="14051" y="16430"/>
                    </a:lnTo>
                    <a:lnTo>
                      <a:pt x="12039" y="18075"/>
                    </a:lnTo>
                    <a:cubicBezTo>
                      <a:pt x="10402" y="17475"/>
                      <a:pt x="8907" y="16542"/>
                      <a:pt x="7650" y="15334"/>
                    </a:cubicBezTo>
                    <a:cubicBezTo>
                      <a:pt x="4400" y="12290"/>
                      <a:pt x="2139" y="8343"/>
                      <a:pt x="1156" y="4002"/>
                    </a:cubicBezTo>
                    <a:lnTo>
                      <a:pt x="334" y="530"/>
                    </a:lnTo>
                    <a:lnTo>
                      <a:pt x="4174" y="-19"/>
                    </a:lnTo>
                    <a:lnTo>
                      <a:pt x="4906" y="3088"/>
                    </a:lnTo>
                    <a:cubicBezTo>
                      <a:pt x="5634" y="6355"/>
                      <a:pt x="7248" y="9358"/>
                      <a:pt x="9570" y="117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07" name="Google Shape;3607;g2dbd5eee90a_0_0"/>
              <p:cNvSpPr/>
              <p:nvPr/>
            </p:nvSpPr>
            <p:spPr>
              <a:xfrm>
                <a:off x="8646325" y="4199162"/>
                <a:ext cx="30179" cy="23942"/>
              </a:xfrm>
              <a:custGeom>
                <a:rect b="b" l="l" r="r" t="t"/>
                <a:pathLst>
                  <a:path extrusionOk="0" h="23942" w="30179">
                    <a:moveTo>
                      <a:pt x="30513" y="17526"/>
                    </a:moveTo>
                    <a:lnTo>
                      <a:pt x="27495" y="19994"/>
                    </a:lnTo>
                    <a:cubicBezTo>
                      <a:pt x="25114" y="21883"/>
                      <a:pt x="22329" y="23197"/>
                      <a:pt x="19356" y="23832"/>
                    </a:cubicBezTo>
                    <a:cubicBezTo>
                      <a:pt x="17612" y="23477"/>
                      <a:pt x="15828" y="23354"/>
                      <a:pt x="14052" y="23466"/>
                    </a:cubicBezTo>
                    <a:lnTo>
                      <a:pt x="334" y="23924"/>
                    </a:lnTo>
                    <a:lnTo>
                      <a:pt x="1522" y="22461"/>
                    </a:lnTo>
                    <a:cubicBezTo>
                      <a:pt x="10611" y="20553"/>
                      <a:pt x="16530" y="11763"/>
                      <a:pt x="14875" y="2631"/>
                    </a:cubicBezTo>
                    <a:lnTo>
                      <a:pt x="14783" y="620"/>
                    </a:lnTo>
                    <a:lnTo>
                      <a:pt x="18807" y="-19"/>
                    </a:lnTo>
                    <a:lnTo>
                      <a:pt x="19630" y="3453"/>
                    </a:lnTo>
                    <a:cubicBezTo>
                      <a:pt x="20612" y="7794"/>
                      <a:pt x="22874" y="11741"/>
                      <a:pt x="26123" y="14785"/>
                    </a:cubicBezTo>
                    <a:cubicBezTo>
                      <a:pt x="27380" y="15993"/>
                      <a:pt x="28875" y="16927"/>
                      <a:pt x="30513" y="1752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08" name="Google Shape;3608;g2dbd5eee90a_0_0"/>
              <p:cNvSpPr/>
              <p:nvPr/>
            </p:nvSpPr>
            <p:spPr>
              <a:xfrm>
                <a:off x="8581683" y="4080147"/>
                <a:ext cx="92969" cy="46820"/>
              </a:xfrm>
              <a:custGeom>
                <a:rect b="b" l="l" r="r" t="t"/>
                <a:pathLst>
                  <a:path extrusionOk="0" h="46820" w="92969">
                    <a:moveTo>
                      <a:pt x="93233" y="15729"/>
                    </a:moveTo>
                    <a:cubicBezTo>
                      <a:pt x="94075" y="25113"/>
                      <a:pt x="87243" y="33443"/>
                      <a:pt x="77870" y="34463"/>
                    </a:cubicBezTo>
                    <a:lnTo>
                      <a:pt x="50069" y="40495"/>
                    </a:lnTo>
                    <a:lnTo>
                      <a:pt x="28030" y="41501"/>
                    </a:lnTo>
                    <a:lnTo>
                      <a:pt x="28030" y="45155"/>
                    </a:lnTo>
                    <a:lnTo>
                      <a:pt x="23183" y="46252"/>
                    </a:lnTo>
                    <a:cubicBezTo>
                      <a:pt x="22070" y="46517"/>
                      <a:pt x="20939" y="46700"/>
                      <a:pt x="19800" y="46801"/>
                    </a:cubicBezTo>
                    <a:lnTo>
                      <a:pt x="18794" y="42048"/>
                    </a:lnTo>
                    <a:cubicBezTo>
                      <a:pt x="15665" y="42500"/>
                      <a:pt x="12670" y="43623"/>
                      <a:pt x="10015" y="45338"/>
                    </a:cubicBezTo>
                    <a:cubicBezTo>
                      <a:pt x="9115" y="44973"/>
                      <a:pt x="8257" y="44513"/>
                      <a:pt x="7455" y="43967"/>
                    </a:cubicBezTo>
                    <a:cubicBezTo>
                      <a:pt x="4459" y="42082"/>
                      <a:pt x="2324" y="39095"/>
                      <a:pt x="1510" y="35652"/>
                    </a:cubicBezTo>
                    <a:lnTo>
                      <a:pt x="595" y="31356"/>
                    </a:lnTo>
                    <a:cubicBezTo>
                      <a:pt x="-293" y="26876"/>
                      <a:pt x="1114" y="22249"/>
                      <a:pt x="4344" y="19019"/>
                    </a:cubicBezTo>
                    <a:cubicBezTo>
                      <a:pt x="7391" y="15875"/>
                      <a:pt x="11307" y="13711"/>
                      <a:pt x="15592" y="12805"/>
                    </a:cubicBezTo>
                    <a:cubicBezTo>
                      <a:pt x="15776" y="12805"/>
                      <a:pt x="15867" y="12713"/>
                      <a:pt x="16050" y="12713"/>
                    </a:cubicBezTo>
                    <a:lnTo>
                      <a:pt x="70737" y="833"/>
                    </a:lnTo>
                    <a:cubicBezTo>
                      <a:pt x="70828" y="833"/>
                      <a:pt x="71011" y="743"/>
                      <a:pt x="71103" y="743"/>
                    </a:cubicBezTo>
                    <a:cubicBezTo>
                      <a:pt x="79877" y="-1964"/>
                      <a:pt x="89220" y="2764"/>
                      <a:pt x="92228" y="11435"/>
                    </a:cubicBezTo>
                    <a:close/>
                    <a:moveTo>
                      <a:pt x="75310" y="22857"/>
                    </a:moveTo>
                    <a:cubicBezTo>
                      <a:pt x="79607" y="21852"/>
                      <a:pt x="81802" y="19202"/>
                      <a:pt x="81528" y="18288"/>
                    </a:cubicBezTo>
                    <a:lnTo>
                      <a:pt x="80613" y="13993"/>
                    </a:lnTo>
                    <a:cubicBezTo>
                      <a:pt x="80431" y="13079"/>
                      <a:pt x="77412" y="11525"/>
                      <a:pt x="73023" y="12440"/>
                    </a:cubicBezTo>
                    <a:lnTo>
                      <a:pt x="18428" y="24320"/>
                    </a:lnTo>
                    <a:cubicBezTo>
                      <a:pt x="16425" y="24681"/>
                      <a:pt x="14576" y="25636"/>
                      <a:pt x="13123" y="27062"/>
                    </a:cubicBezTo>
                    <a:cubicBezTo>
                      <a:pt x="12393" y="27884"/>
                      <a:pt x="12118" y="28523"/>
                      <a:pt x="12210" y="28889"/>
                    </a:cubicBezTo>
                    <a:lnTo>
                      <a:pt x="13123" y="33093"/>
                    </a:lnTo>
                    <a:cubicBezTo>
                      <a:pt x="13123" y="33367"/>
                      <a:pt x="13489" y="33641"/>
                      <a:pt x="13855" y="33915"/>
                    </a:cubicBezTo>
                    <a:cubicBezTo>
                      <a:pt x="15954" y="35058"/>
                      <a:pt x="18422" y="35321"/>
                      <a:pt x="20714" y="346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09" name="Google Shape;3609;g2dbd5eee90a_0_0"/>
              <p:cNvSpPr/>
              <p:nvPr/>
            </p:nvSpPr>
            <p:spPr>
              <a:xfrm>
                <a:off x="8653550" y="4124955"/>
                <a:ext cx="20118" cy="13800"/>
              </a:xfrm>
              <a:custGeom>
                <a:rect b="b" l="l" r="r" t="t"/>
                <a:pathLst>
                  <a:path extrusionOk="0" h="13800" w="20118">
                    <a:moveTo>
                      <a:pt x="20453" y="440"/>
                    </a:moveTo>
                    <a:lnTo>
                      <a:pt x="9204" y="5739"/>
                    </a:lnTo>
                    <a:cubicBezTo>
                      <a:pt x="7493" y="6512"/>
                      <a:pt x="6058" y="7788"/>
                      <a:pt x="5089" y="9395"/>
                    </a:cubicBezTo>
                    <a:lnTo>
                      <a:pt x="2345" y="13781"/>
                    </a:lnTo>
                    <a:cubicBezTo>
                      <a:pt x="1878" y="12434"/>
                      <a:pt x="1199" y="11169"/>
                      <a:pt x="334" y="10034"/>
                    </a:cubicBezTo>
                    <a:cubicBezTo>
                      <a:pt x="1898" y="5730"/>
                      <a:pt x="5494" y="2479"/>
                      <a:pt x="9935" y="1353"/>
                    </a:cubicBezTo>
                    <a:lnTo>
                      <a:pt x="14142" y="348"/>
                    </a:lnTo>
                    <a:cubicBezTo>
                      <a:pt x="16218" y="-171"/>
                      <a:pt x="18393" y="-139"/>
                      <a:pt x="20453" y="44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10" name="Google Shape;3610;g2dbd5eee90a_0_0"/>
              <p:cNvSpPr/>
              <p:nvPr/>
            </p:nvSpPr>
            <p:spPr>
              <a:xfrm>
                <a:off x="8574505" y="4046830"/>
                <a:ext cx="93176" cy="46659"/>
              </a:xfrm>
              <a:custGeom>
                <a:rect b="b" l="l" r="r" t="t"/>
                <a:pathLst>
                  <a:path extrusionOk="0" h="46659" w="93176">
                    <a:moveTo>
                      <a:pt x="93279" y="15508"/>
                    </a:moveTo>
                    <a:cubicBezTo>
                      <a:pt x="93926" y="18963"/>
                      <a:pt x="93205" y="22534"/>
                      <a:pt x="91267" y="25469"/>
                    </a:cubicBezTo>
                    <a:cubicBezTo>
                      <a:pt x="88225" y="29915"/>
                      <a:pt x="83565" y="32998"/>
                      <a:pt x="78281" y="34059"/>
                    </a:cubicBezTo>
                    <a:cubicBezTo>
                      <a:pt x="78190" y="34059"/>
                      <a:pt x="78007" y="34150"/>
                      <a:pt x="77916" y="34150"/>
                    </a:cubicBezTo>
                    <a:lnTo>
                      <a:pt x="23228" y="46030"/>
                    </a:lnTo>
                    <a:cubicBezTo>
                      <a:pt x="23045" y="46030"/>
                      <a:pt x="22954" y="46122"/>
                      <a:pt x="22771" y="46122"/>
                    </a:cubicBezTo>
                    <a:cubicBezTo>
                      <a:pt x="21233" y="46405"/>
                      <a:pt x="19672" y="46558"/>
                      <a:pt x="18107" y="46579"/>
                    </a:cubicBezTo>
                    <a:cubicBezTo>
                      <a:pt x="10618" y="47240"/>
                      <a:pt x="3698" y="42540"/>
                      <a:pt x="1556" y="35338"/>
                    </a:cubicBezTo>
                    <a:lnTo>
                      <a:pt x="640" y="31135"/>
                    </a:lnTo>
                    <a:cubicBezTo>
                      <a:pt x="91" y="28728"/>
                      <a:pt x="283" y="26211"/>
                      <a:pt x="1189" y="23915"/>
                    </a:cubicBezTo>
                    <a:cubicBezTo>
                      <a:pt x="2039" y="24025"/>
                      <a:pt x="2893" y="24085"/>
                      <a:pt x="3750" y="24097"/>
                    </a:cubicBezTo>
                    <a:cubicBezTo>
                      <a:pt x="7496" y="24055"/>
                      <a:pt x="11173" y="23081"/>
                      <a:pt x="14449" y="21265"/>
                    </a:cubicBezTo>
                    <a:lnTo>
                      <a:pt x="41244" y="6917"/>
                    </a:lnTo>
                    <a:lnTo>
                      <a:pt x="70600" y="520"/>
                    </a:lnTo>
                    <a:cubicBezTo>
                      <a:pt x="74962" y="-453"/>
                      <a:pt x="79515" y="-103"/>
                      <a:pt x="83677" y="1525"/>
                    </a:cubicBezTo>
                    <a:cubicBezTo>
                      <a:pt x="87979" y="3120"/>
                      <a:pt x="91203" y="6753"/>
                      <a:pt x="92273" y="11212"/>
                    </a:cubicBezTo>
                    <a:close/>
                    <a:moveTo>
                      <a:pt x="81208" y="19072"/>
                    </a:moveTo>
                    <a:cubicBezTo>
                      <a:pt x="81507" y="18792"/>
                      <a:pt x="81645" y="18379"/>
                      <a:pt x="81574" y="17975"/>
                    </a:cubicBezTo>
                    <a:lnTo>
                      <a:pt x="80659" y="13771"/>
                    </a:lnTo>
                    <a:cubicBezTo>
                      <a:pt x="80659" y="13406"/>
                      <a:pt x="80111" y="12857"/>
                      <a:pt x="79105" y="12491"/>
                    </a:cubicBezTo>
                    <a:cubicBezTo>
                      <a:pt x="78026" y="12070"/>
                      <a:pt x="76878" y="11853"/>
                      <a:pt x="75720" y="11852"/>
                    </a:cubicBezTo>
                    <a:cubicBezTo>
                      <a:pt x="74829" y="11858"/>
                      <a:pt x="73941" y="11950"/>
                      <a:pt x="73069" y="12127"/>
                    </a:cubicBezTo>
                    <a:lnTo>
                      <a:pt x="18473" y="24007"/>
                    </a:lnTo>
                    <a:cubicBezTo>
                      <a:pt x="16448" y="24360"/>
                      <a:pt x="14589" y="25353"/>
                      <a:pt x="13169" y="26839"/>
                    </a:cubicBezTo>
                    <a:cubicBezTo>
                      <a:pt x="12438" y="27571"/>
                      <a:pt x="12163" y="28301"/>
                      <a:pt x="12255" y="28576"/>
                    </a:cubicBezTo>
                    <a:lnTo>
                      <a:pt x="13169" y="32871"/>
                    </a:lnTo>
                    <a:cubicBezTo>
                      <a:pt x="13352" y="33785"/>
                      <a:pt x="16461" y="35338"/>
                      <a:pt x="20760" y="34424"/>
                    </a:cubicBezTo>
                    <a:lnTo>
                      <a:pt x="75355" y="22544"/>
                    </a:lnTo>
                    <a:cubicBezTo>
                      <a:pt x="77680" y="22181"/>
                      <a:pt x="79776" y="20938"/>
                      <a:pt x="81208" y="190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11" name="Google Shape;3611;g2dbd5eee90a_0_0"/>
              <p:cNvSpPr/>
              <p:nvPr/>
            </p:nvSpPr>
            <p:spPr>
              <a:xfrm>
                <a:off x="8645868" y="4222607"/>
                <a:ext cx="19479" cy="1140"/>
              </a:xfrm>
              <a:custGeom>
                <a:rect b="b" l="l" r="r" t="t"/>
                <a:pathLst>
                  <a:path extrusionOk="0" h="1140" w="19479">
                    <a:moveTo>
                      <a:pt x="14508" y="21"/>
                    </a:moveTo>
                    <a:cubicBezTo>
                      <a:pt x="16285" y="-91"/>
                      <a:pt x="18068" y="32"/>
                      <a:pt x="19813" y="387"/>
                    </a:cubicBezTo>
                    <a:cubicBezTo>
                      <a:pt x="18062" y="905"/>
                      <a:pt x="16242" y="1151"/>
                      <a:pt x="14417" y="1118"/>
                    </a:cubicBezTo>
                    <a:lnTo>
                      <a:pt x="14325" y="1118"/>
                    </a:lnTo>
                    <a:lnTo>
                      <a:pt x="334" y="1027"/>
                    </a:lnTo>
                    <a:lnTo>
                      <a:pt x="791" y="47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12" name="Google Shape;3612;g2dbd5eee90a_0_0"/>
              <p:cNvSpPr/>
              <p:nvPr/>
            </p:nvSpPr>
            <p:spPr>
              <a:xfrm>
                <a:off x="8596850" y="4256918"/>
                <a:ext cx="65112" cy="2101"/>
              </a:xfrm>
              <a:custGeom>
                <a:rect b="b" l="l" r="r" t="t"/>
                <a:pathLst>
                  <a:path extrusionOk="0" h="2101" w="65112">
                    <a:moveTo>
                      <a:pt x="65446" y="-19"/>
                    </a:moveTo>
                    <a:cubicBezTo>
                      <a:pt x="65210" y="56"/>
                      <a:pt x="64962" y="87"/>
                      <a:pt x="64716" y="72"/>
                    </a:cubicBezTo>
                    <a:lnTo>
                      <a:pt x="8838" y="2082"/>
                    </a:lnTo>
                    <a:lnTo>
                      <a:pt x="7925" y="2082"/>
                    </a:lnTo>
                    <a:cubicBezTo>
                      <a:pt x="5340" y="2097"/>
                      <a:pt x="2771" y="1664"/>
                      <a:pt x="334" y="803"/>
                    </a:cubicBezTo>
                    <a:lnTo>
                      <a:pt x="42767" y="803"/>
                    </a:lnTo>
                    <a:lnTo>
                      <a:pt x="64623" y="-1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13" name="Google Shape;3613;g2dbd5eee90a_0_0"/>
              <p:cNvSpPr/>
              <p:nvPr/>
            </p:nvSpPr>
            <p:spPr>
              <a:xfrm>
                <a:off x="8647513" y="4199801"/>
                <a:ext cx="13629" cy="21840"/>
              </a:xfrm>
              <a:custGeom>
                <a:rect b="b" l="l" r="r" t="t"/>
                <a:pathLst>
                  <a:path extrusionOk="0" h="21840" w="13629">
                    <a:moveTo>
                      <a:pt x="13686" y="1991"/>
                    </a:moveTo>
                    <a:cubicBezTo>
                      <a:pt x="15341" y="11124"/>
                      <a:pt x="9423" y="19913"/>
                      <a:pt x="334" y="21822"/>
                    </a:cubicBezTo>
                    <a:lnTo>
                      <a:pt x="6462" y="14237"/>
                    </a:lnTo>
                    <a:cubicBezTo>
                      <a:pt x="9016" y="10794"/>
                      <a:pt x="10220" y="6535"/>
                      <a:pt x="9846" y="2265"/>
                    </a:cubicBezTo>
                    <a:lnTo>
                      <a:pt x="9754" y="530"/>
                    </a:lnTo>
                    <a:lnTo>
                      <a:pt x="13595" y="-1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14" name="Google Shape;3614;g2dbd5eee90a_0_0"/>
              <p:cNvSpPr/>
              <p:nvPr/>
            </p:nvSpPr>
            <p:spPr>
              <a:xfrm>
                <a:off x="8624286" y="4128155"/>
                <a:ext cx="36488" cy="93859"/>
              </a:xfrm>
              <a:custGeom>
                <a:rect b="b" l="l" r="r" t="t"/>
                <a:pathLst>
                  <a:path extrusionOk="0" h="93859" w="36488">
                    <a:moveTo>
                      <a:pt x="35176" y="46679"/>
                    </a:moveTo>
                    <a:lnTo>
                      <a:pt x="36822" y="71627"/>
                    </a:lnTo>
                    <a:lnTo>
                      <a:pt x="32981" y="72176"/>
                    </a:lnTo>
                    <a:lnTo>
                      <a:pt x="33073" y="73911"/>
                    </a:lnTo>
                    <a:cubicBezTo>
                      <a:pt x="33447" y="78181"/>
                      <a:pt x="32243" y="82440"/>
                      <a:pt x="29689" y="85883"/>
                    </a:cubicBezTo>
                    <a:lnTo>
                      <a:pt x="23561" y="93468"/>
                    </a:lnTo>
                    <a:cubicBezTo>
                      <a:pt x="23455" y="93541"/>
                      <a:pt x="23325" y="93574"/>
                      <a:pt x="23197" y="93560"/>
                    </a:cubicBezTo>
                    <a:lnTo>
                      <a:pt x="18806" y="93834"/>
                    </a:lnTo>
                    <a:lnTo>
                      <a:pt x="17983" y="93834"/>
                    </a:lnTo>
                    <a:cubicBezTo>
                      <a:pt x="17518" y="93863"/>
                      <a:pt x="17052" y="93801"/>
                      <a:pt x="16611" y="93651"/>
                    </a:cubicBezTo>
                    <a:cubicBezTo>
                      <a:pt x="16520" y="93743"/>
                      <a:pt x="16520" y="93651"/>
                      <a:pt x="16520" y="93651"/>
                    </a:cubicBezTo>
                    <a:lnTo>
                      <a:pt x="10210" y="85792"/>
                    </a:lnTo>
                    <a:cubicBezTo>
                      <a:pt x="9216" y="84532"/>
                      <a:pt x="8386" y="83150"/>
                      <a:pt x="7741" y="81680"/>
                    </a:cubicBezTo>
                    <a:lnTo>
                      <a:pt x="2071" y="67607"/>
                    </a:lnTo>
                    <a:lnTo>
                      <a:pt x="883" y="48780"/>
                    </a:lnTo>
                    <a:lnTo>
                      <a:pt x="425" y="20177"/>
                    </a:lnTo>
                    <a:cubicBezTo>
                      <a:pt x="440" y="19870"/>
                      <a:pt x="409" y="19562"/>
                      <a:pt x="334" y="19263"/>
                    </a:cubicBezTo>
                    <a:lnTo>
                      <a:pt x="5181" y="9302"/>
                    </a:lnTo>
                    <a:cubicBezTo>
                      <a:pt x="6729" y="6369"/>
                      <a:pt x="9651" y="4411"/>
                      <a:pt x="12954" y="4093"/>
                    </a:cubicBezTo>
                    <a:lnTo>
                      <a:pt x="12771" y="255"/>
                    </a:lnTo>
                    <a:lnTo>
                      <a:pt x="17069" y="-19"/>
                    </a:lnTo>
                    <a:lnTo>
                      <a:pt x="17709" y="-19"/>
                    </a:lnTo>
                    <a:lnTo>
                      <a:pt x="17800" y="3819"/>
                    </a:lnTo>
                    <a:lnTo>
                      <a:pt x="17892" y="3819"/>
                    </a:lnTo>
                    <a:cubicBezTo>
                      <a:pt x="20626" y="3869"/>
                      <a:pt x="23214" y="5063"/>
                      <a:pt x="25025" y="7109"/>
                    </a:cubicBezTo>
                    <a:lnTo>
                      <a:pt x="28591" y="10856"/>
                    </a:lnTo>
                    <a:cubicBezTo>
                      <a:pt x="28047" y="13888"/>
                      <a:pt x="28140" y="17000"/>
                      <a:pt x="28865" y="19994"/>
                    </a:cubicBezTo>
                    <a:close/>
                    <a:moveTo>
                      <a:pt x="22373" y="81680"/>
                    </a:moveTo>
                    <a:cubicBezTo>
                      <a:pt x="23380" y="81588"/>
                      <a:pt x="25391" y="78755"/>
                      <a:pt x="25025" y="74369"/>
                    </a:cubicBezTo>
                    <a:lnTo>
                      <a:pt x="21458" y="18623"/>
                    </a:lnTo>
                    <a:cubicBezTo>
                      <a:pt x="21184" y="14328"/>
                      <a:pt x="18806" y="11769"/>
                      <a:pt x="17892" y="11769"/>
                    </a:cubicBezTo>
                    <a:lnTo>
                      <a:pt x="17800" y="11769"/>
                    </a:lnTo>
                    <a:lnTo>
                      <a:pt x="13503" y="12044"/>
                    </a:lnTo>
                    <a:cubicBezTo>
                      <a:pt x="12858" y="12298"/>
                      <a:pt x="12335" y="12788"/>
                      <a:pt x="12039" y="13414"/>
                    </a:cubicBezTo>
                    <a:cubicBezTo>
                      <a:pt x="11051" y="15229"/>
                      <a:pt x="10637" y="17300"/>
                      <a:pt x="10850" y="19355"/>
                    </a:cubicBezTo>
                    <a:lnTo>
                      <a:pt x="14417" y="75099"/>
                    </a:lnTo>
                    <a:cubicBezTo>
                      <a:pt x="14691" y="79487"/>
                      <a:pt x="16703" y="82136"/>
                      <a:pt x="18075" y="819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15" name="Google Shape;3615;g2dbd5eee90a_0_0"/>
              <p:cNvSpPr/>
              <p:nvPr/>
            </p:nvSpPr>
            <p:spPr>
              <a:xfrm>
                <a:off x="8652195" y="4138755"/>
                <a:ext cx="6932" cy="36098"/>
              </a:xfrm>
              <a:custGeom>
                <a:rect b="b" l="l" r="r" t="t"/>
                <a:pathLst>
                  <a:path extrusionOk="0" h="36098" w="6932">
                    <a:moveTo>
                      <a:pt x="5346" y="7292"/>
                    </a:moveTo>
                    <a:lnTo>
                      <a:pt x="7266" y="36079"/>
                    </a:lnTo>
                    <a:lnTo>
                      <a:pt x="957" y="9394"/>
                    </a:lnTo>
                    <a:cubicBezTo>
                      <a:pt x="232" y="6400"/>
                      <a:pt x="138" y="3288"/>
                      <a:pt x="683" y="256"/>
                    </a:cubicBezTo>
                    <a:lnTo>
                      <a:pt x="2328" y="2083"/>
                    </a:lnTo>
                    <a:lnTo>
                      <a:pt x="3700" y="-19"/>
                    </a:lnTo>
                    <a:cubicBezTo>
                      <a:pt x="4643" y="2312"/>
                      <a:pt x="5199" y="4782"/>
                      <a:pt x="5346" y="72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16" name="Google Shape;3616;g2dbd5eee90a_0_0"/>
              <p:cNvSpPr/>
              <p:nvPr/>
            </p:nvSpPr>
            <p:spPr>
              <a:xfrm>
                <a:off x="8652544" y="4135008"/>
                <a:ext cx="3017" cy="5849"/>
              </a:xfrm>
              <a:custGeom>
                <a:rect b="b" l="l" r="r" t="t"/>
                <a:pathLst>
                  <a:path extrusionOk="0" h="5849" w="3017">
                    <a:moveTo>
                      <a:pt x="3352" y="3728"/>
                    </a:moveTo>
                    <a:lnTo>
                      <a:pt x="1980" y="5830"/>
                    </a:lnTo>
                    <a:lnTo>
                      <a:pt x="334" y="4003"/>
                    </a:lnTo>
                    <a:cubicBezTo>
                      <a:pt x="517" y="2629"/>
                      <a:pt x="855" y="1280"/>
                      <a:pt x="1339" y="-19"/>
                    </a:cubicBezTo>
                    <a:cubicBezTo>
                      <a:pt x="2205" y="1115"/>
                      <a:pt x="2884" y="2380"/>
                      <a:pt x="3351" y="372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17" name="Google Shape;3617;g2dbd5eee90a_0_0"/>
              <p:cNvSpPr/>
              <p:nvPr/>
            </p:nvSpPr>
            <p:spPr>
              <a:xfrm>
                <a:off x="8614408" y="4353787"/>
                <a:ext cx="38775" cy="71463"/>
              </a:xfrm>
              <a:custGeom>
                <a:rect b="b" l="l" r="r" t="t"/>
                <a:pathLst>
                  <a:path extrusionOk="0" h="71463" w="38775">
                    <a:moveTo>
                      <a:pt x="39109" y="55544"/>
                    </a:moveTo>
                    <a:cubicBezTo>
                      <a:pt x="38281" y="65117"/>
                      <a:pt x="29844" y="72206"/>
                      <a:pt x="20264" y="71379"/>
                    </a:cubicBezTo>
                    <a:cubicBezTo>
                      <a:pt x="20175" y="71371"/>
                      <a:pt x="20085" y="71363"/>
                      <a:pt x="19996" y="71354"/>
                    </a:cubicBezTo>
                    <a:lnTo>
                      <a:pt x="19814" y="71354"/>
                    </a:lnTo>
                    <a:cubicBezTo>
                      <a:pt x="15238" y="71426"/>
                      <a:pt x="10756" y="70051"/>
                      <a:pt x="7010" y="67424"/>
                    </a:cubicBezTo>
                    <a:cubicBezTo>
                      <a:pt x="3128" y="64813"/>
                      <a:pt x="743" y="60492"/>
                      <a:pt x="608" y="55817"/>
                    </a:cubicBezTo>
                    <a:lnTo>
                      <a:pt x="334" y="13232"/>
                    </a:lnTo>
                    <a:cubicBezTo>
                      <a:pt x="321" y="11172"/>
                      <a:pt x="790" y="9138"/>
                      <a:pt x="1706" y="7292"/>
                    </a:cubicBezTo>
                    <a:lnTo>
                      <a:pt x="9479" y="2631"/>
                    </a:lnTo>
                    <a:cubicBezTo>
                      <a:pt x="15851" y="-967"/>
                      <a:pt x="23658" y="-897"/>
                      <a:pt x="29965" y="2814"/>
                    </a:cubicBezTo>
                    <a:lnTo>
                      <a:pt x="37646" y="7475"/>
                    </a:lnTo>
                    <a:cubicBezTo>
                      <a:pt x="38488" y="9180"/>
                      <a:pt x="38926" y="11056"/>
                      <a:pt x="38926" y="12957"/>
                    </a:cubicBezTo>
                    <a:close/>
                    <a:moveTo>
                      <a:pt x="27221" y="55635"/>
                    </a:moveTo>
                    <a:lnTo>
                      <a:pt x="27038" y="13049"/>
                    </a:lnTo>
                    <a:cubicBezTo>
                      <a:pt x="27038" y="11587"/>
                      <a:pt x="24111" y="9302"/>
                      <a:pt x="19631" y="9302"/>
                    </a:cubicBezTo>
                    <a:cubicBezTo>
                      <a:pt x="15150" y="9302"/>
                      <a:pt x="12223" y="11587"/>
                      <a:pt x="12223" y="13140"/>
                    </a:cubicBezTo>
                    <a:lnTo>
                      <a:pt x="12498" y="55727"/>
                    </a:lnTo>
                    <a:cubicBezTo>
                      <a:pt x="12645" y="56611"/>
                      <a:pt x="13182" y="57382"/>
                      <a:pt x="13960" y="57828"/>
                    </a:cubicBezTo>
                    <a:cubicBezTo>
                      <a:pt x="15717" y="58993"/>
                      <a:pt x="17798" y="59569"/>
                      <a:pt x="19905" y="59474"/>
                    </a:cubicBezTo>
                    <a:cubicBezTo>
                      <a:pt x="24294" y="59474"/>
                      <a:pt x="27221" y="57188"/>
                      <a:pt x="27221" y="556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18" name="Google Shape;3618;g2dbd5eee90a_0_0"/>
              <p:cNvSpPr/>
              <p:nvPr/>
            </p:nvSpPr>
            <p:spPr>
              <a:xfrm>
                <a:off x="8614592" y="4307947"/>
                <a:ext cx="38592" cy="54246"/>
              </a:xfrm>
              <a:custGeom>
                <a:rect b="b" l="l" r="r" t="t"/>
                <a:pathLst>
                  <a:path extrusionOk="0" h="54246" w="38592">
                    <a:moveTo>
                      <a:pt x="38835" y="40428"/>
                    </a:moveTo>
                    <a:lnTo>
                      <a:pt x="38926" y="54228"/>
                    </a:lnTo>
                    <a:lnTo>
                      <a:pt x="37463" y="53314"/>
                    </a:lnTo>
                    <a:cubicBezTo>
                      <a:pt x="33931" y="46741"/>
                      <a:pt x="26900" y="42818"/>
                      <a:pt x="19448" y="43262"/>
                    </a:cubicBezTo>
                    <a:lnTo>
                      <a:pt x="19355" y="43262"/>
                    </a:lnTo>
                    <a:cubicBezTo>
                      <a:pt x="12009" y="42863"/>
                      <a:pt x="5082" y="46697"/>
                      <a:pt x="1523" y="53132"/>
                    </a:cubicBezTo>
                    <a:lnTo>
                      <a:pt x="425" y="53771"/>
                    </a:lnTo>
                    <a:lnTo>
                      <a:pt x="334" y="40428"/>
                    </a:lnTo>
                    <a:lnTo>
                      <a:pt x="2895" y="40428"/>
                    </a:lnTo>
                    <a:lnTo>
                      <a:pt x="2712" y="13287"/>
                    </a:lnTo>
                    <a:cubicBezTo>
                      <a:pt x="2732" y="9742"/>
                      <a:pt x="4385" y="6405"/>
                      <a:pt x="7193" y="4240"/>
                    </a:cubicBezTo>
                    <a:cubicBezTo>
                      <a:pt x="10599" y="1405"/>
                      <a:pt x="14924" y="-90"/>
                      <a:pt x="19355" y="36"/>
                    </a:cubicBezTo>
                    <a:cubicBezTo>
                      <a:pt x="23816" y="-328"/>
                      <a:pt x="28234" y="1122"/>
                      <a:pt x="31610" y="4058"/>
                    </a:cubicBezTo>
                    <a:cubicBezTo>
                      <a:pt x="34393" y="6253"/>
                      <a:pt x="36066" y="9563"/>
                      <a:pt x="36183" y="13104"/>
                    </a:cubicBezTo>
                    <a:lnTo>
                      <a:pt x="36274" y="40428"/>
                    </a:lnTo>
                    <a:close/>
                    <a:moveTo>
                      <a:pt x="26947" y="34763"/>
                    </a:moveTo>
                    <a:lnTo>
                      <a:pt x="26854" y="13104"/>
                    </a:lnTo>
                    <a:cubicBezTo>
                      <a:pt x="26854" y="11642"/>
                      <a:pt x="24202" y="9449"/>
                      <a:pt x="19448" y="9357"/>
                    </a:cubicBezTo>
                    <a:cubicBezTo>
                      <a:pt x="14966" y="9357"/>
                      <a:pt x="12039" y="11642"/>
                      <a:pt x="12039" y="13196"/>
                    </a:cubicBezTo>
                    <a:lnTo>
                      <a:pt x="12222" y="34763"/>
                    </a:lnTo>
                    <a:cubicBezTo>
                      <a:pt x="14559" y="34209"/>
                      <a:pt x="16953" y="33933"/>
                      <a:pt x="19355" y="33941"/>
                    </a:cubicBezTo>
                    <a:lnTo>
                      <a:pt x="19448" y="33941"/>
                    </a:lnTo>
                    <a:cubicBezTo>
                      <a:pt x="21970" y="33933"/>
                      <a:pt x="24486" y="34209"/>
                      <a:pt x="26947" y="347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19" name="Google Shape;3619;g2dbd5eee90a_0_0"/>
              <p:cNvSpPr/>
              <p:nvPr/>
            </p:nvSpPr>
            <p:spPr>
              <a:xfrm>
                <a:off x="8614409" y="4305357"/>
                <a:ext cx="38683" cy="43037"/>
              </a:xfrm>
              <a:custGeom>
                <a:rect b="b" l="l" r="r" t="t"/>
                <a:pathLst>
                  <a:path extrusionOk="0" h="43037" w="38683">
                    <a:moveTo>
                      <a:pt x="38926" y="15603"/>
                    </a:moveTo>
                    <a:lnTo>
                      <a:pt x="39018" y="43018"/>
                    </a:lnTo>
                    <a:lnTo>
                      <a:pt x="36457" y="43018"/>
                    </a:lnTo>
                    <a:lnTo>
                      <a:pt x="36365" y="15694"/>
                    </a:lnTo>
                    <a:cubicBezTo>
                      <a:pt x="36248" y="12153"/>
                      <a:pt x="34576" y="8843"/>
                      <a:pt x="31792" y="6648"/>
                    </a:cubicBezTo>
                    <a:cubicBezTo>
                      <a:pt x="28417" y="3712"/>
                      <a:pt x="23998" y="2262"/>
                      <a:pt x="19538" y="2626"/>
                    </a:cubicBezTo>
                    <a:cubicBezTo>
                      <a:pt x="15106" y="2500"/>
                      <a:pt x="10782" y="3995"/>
                      <a:pt x="7375" y="6829"/>
                    </a:cubicBezTo>
                    <a:cubicBezTo>
                      <a:pt x="4567" y="8995"/>
                      <a:pt x="2914" y="12332"/>
                      <a:pt x="2894" y="15877"/>
                    </a:cubicBezTo>
                    <a:lnTo>
                      <a:pt x="3078" y="43018"/>
                    </a:lnTo>
                    <a:lnTo>
                      <a:pt x="517" y="43018"/>
                    </a:lnTo>
                    <a:lnTo>
                      <a:pt x="334" y="15877"/>
                    </a:lnTo>
                    <a:cubicBezTo>
                      <a:pt x="1245" y="6231"/>
                      <a:pt x="9808" y="-850"/>
                      <a:pt x="19461" y="60"/>
                    </a:cubicBezTo>
                    <a:cubicBezTo>
                      <a:pt x="19487" y="62"/>
                      <a:pt x="19513" y="65"/>
                      <a:pt x="19538" y="67"/>
                    </a:cubicBezTo>
                    <a:cubicBezTo>
                      <a:pt x="24422" y="22"/>
                      <a:pt x="29182" y="1597"/>
                      <a:pt x="33074" y="4546"/>
                    </a:cubicBezTo>
                    <a:cubicBezTo>
                      <a:pt x="36619" y="7139"/>
                      <a:pt x="38777" y="11215"/>
                      <a:pt x="38926" y="156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0" name="Google Shape;3620;g2dbd5eee90a_0_0"/>
              <p:cNvSpPr/>
              <p:nvPr/>
            </p:nvSpPr>
            <p:spPr>
              <a:xfrm>
                <a:off x="8641661" y="4128155"/>
                <a:ext cx="11888" cy="10875"/>
              </a:xfrm>
              <a:custGeom>
                <a:rect b="b" l="l" r="r" t="t"/>
                <a:pathLst>
                  <a:path extrusionOk="0" h="10875" w="11888">
                    <a:moveTo>
                      <a:pt x="12222" y="6834"/>
                    </a:moveTo>
                    <a:cubicBezTo>
                      <a:pt x="11738" y="8133"/>
                      <a:pt x="11400" y="9482"/>
                      <a:pt x="11217" y="10856"/>
                    </a:cubicBezTo>
                    <a:lnTo>
                      <a:pt x="7650" y="7109"/>
                    </a:lnTo>
                    <a:cubicBezTo>
                      <a:pt x="5838" y="5062"/>
                      <a:pt x="3251" y="3869"/>
                      <a:pt x="517" y="3819"/>
                    </a:cubicBezTo>
                    <a:lnTo>
                      <a:pt x="425" y="3819"/>
                    </a:lnTo>
                    <a:lnTo>
                      <a:pt x="334" y="-19"/>
                    </a:lnTo>
                    <a:cubicBezTo>
                      <a:pt x="5231" y="3"/>
                      <a:pt x="9751" y="2609"/>
                      <a:pt x="12222" y="68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1" name="Google Shape;3621;g2dbd5eee90a_0_0"/>
              <p:cNvSpPr/>
              <p:nvPr/>
            </p:nvSpPr>
            <p:spPr>
              <a:xfrm>
                <a:off x="8615781" y="4351194"/>
                <a:ext cx="35939" cy="10086"/>
              </a:xfrm>
              <a:custGeom>
                <a:rect b="b" l="l" r="r" t="t"/>
                <a:pathLst>
                  <a:path extrusionOk="0" h="10086" w="35939">
                    <a:moveTo>
                      <a:pt x="36273" y="10068"/>
                    </a:moveTo>
                    <a:lnTo>
                      <a:pt x="28591" y="5407"/>
                    </a:lnTo>
                    <a:cubicBezTo>
                      <a:pt x="22285" y="1696"/>
                      <a:pt x="14478" y="1626"/>
                      <a:pt x="8106" y="5224"/>
                    </a:cubicBezTo>
                    <a:lnTo>
                      <a:pt x="334" y="9885"/>
                    </a:lnTo>
                    <a:cubicBezTo>
                      <a:pt x="3893" y="3451"/>
                      <a:pt x="10820" y="-383"/>
                      <a:pt x="18166" y="15"/>
                    </a:cubicBezTo>
                    <a:lnTo>
                      <a:pt x="18258" y="15"/>
                    </a:lnTo>
                    <a:cubicBezTo>
                      <a:pt x="25710" y="-429"/>
                      <a:pt x="32742" y="3495"/>
                      <a:pt x="36273" y="1006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2" name="Google Shape;3622;g2dbd5eee90a_0_0"/>
              <p:cNvSpPr/>
              <p:nvPr/>
            </p:nvSpPr>
            <p:spPr>
              <a:xfrm>
                <a:off x="8561248" y="4008619"/>
                <a:ext cx="87435" cy="62145"/>
              </a:xfrm>
              <a:custGeom>
                <a:rect b="b" l="l" r="r" t="t"/>
                <a:pathLst>
                  <a:path extrusionOk="0" h="62145" w="87435">
                    <a:moveTo>
                      <a:pt x="86599" y="10859"/>
                    </a:moveTo>
                    <a:cubicBezTo>
                      <a:pt x="90003" y="19639"/>
                      <a:pt x="85729" y="29524"/>
                      <a:pt x="76998" y="33065"/>
                    </a:cubicBezTo>
                    <a:lnTo>
                      <a:pt x="54501" y="45128"/>
                    </a:lnTo>
                    <a:lnTo>
                      <a:pt x="29169" y="50612"/>
                    </a:lnTo>
                    <a:cubicBezTo>
                      <a:pt x="24796" y="51548"/>
                      <a:pt x="20792" y="53740"/>
                      <a:pt x="17646" y="56917"/>
                    </a:cubicBezTo>
                    <a:cubicBezTo>
                      <a:pt x="16281" y="58452"/>
                      <a:pt x="15197" y="60215"/>
                      <a:pt x="14446" y="62126"/>
                    </a:cubicBezTo>
                    <a:cubicBezTo>
                      <a:pt x="10042" y="61661"/>
                      <a:pt x="6130" y="59112"/>
                      <a:pt x="3930" y="55273"/>
                    </a:cubicBezTo>
                    <a:lnTo>
                      <a:pt x="1826" y="51434"/>
                    </a:lnTo>
                    <a:cubicBezTo>
                      <a:pt x="708" y="49364"/>
                      <a:pt x="201" y="47019"/>
                      <a:pt x="363" y="44672"/>
                    </a:cubicBezTo>
                    <a:lnTo>
                      <a:pt x="637" y="44672"/>
                    </a:lnTo>
                    <a:cubicBezTo>
                      <a:pt x="6306" y="44456"/>
                      <a:pt x="11634" y="41910"/>
                      <a:pt x="15360" y="37634"/>
                    </a:cubicBezTo>
                    <a:lnTo>
                      <a:pt x="35205" y="16433"/>
                    </a:lnTo>
                    <a:lnTo>
                      <a:pt x="60720" y="2726"/>
                    </a:lnTo>
                    <a:cubicBezTo>
                      <a:pt x="64629" y="590"/>
                      <a:pt x="69086" y="-333"/>
                      <a:pt x="73522" y="75"/>
                    </a:cubicBezTo>
                    <a:cubicBezTo>
                      <a:pt x="78106" y="431"/>
                      <a:pt x="82215" y="3032"/>
                      <a:pt x="84496" y="7021"/>
                    </a:cubicBezTo>
                    <a:close/>
                    <a:moveTo>
                      <a:pt x="71328" y="22556"/>
                    </a:moveTo>
                    <a:cubicBezTo>
                      <a:pt x="75169" y="20546"/>
                      <a:pt x="76541" y="17347"/>
                      <a:pt x="76082" y="16525"/>
                    </a:cubicBezTo>
                    <a:lnTo>
                      <a:pt x="73980" y="12686"/>
                    </a:lnTo>
                    <a:cubicBezTo>
                      <a:pt x="73888" y="12321"/>
                      <a:pt x="73248" y="12047"/>
                      <a:pt x="72150" y="11864"/>
                    </a:cubicBezTo>
                    <a:lnTo>
                      <a:pt x="71328" y="11864"/>
                    </a:lnTo>
                    <a:cubicBezTo>
                      <a:pt x="69563" y="11899"/>
                      <a:pt x="67836" y="12370"/>
                      <a:pt x="66298" y="13235"/>
                    </a:cubicBezTo>
                    <a:lnTo>
                      <a:pt x="17006" y="39646"/>
                    </a:lnTo>
                    <a:cubicBezTo>
                      <a:pt x="13165" y="41747"/>
                      <a:pt x="11793" y="44945"/>
                      <a:pt x="12251" y="45769"/>
                    </a:cubicBezTo>
                    <a:lnTo>
                      <a:pt x="14354" y="49606"/>
                    </a:lnTo>
                    <a:cubicBezTo>
                      <a:pt x="14812" y="50429"/>
                      <a:pt x="18196" y="51160"/>
                      <a:pt x="22036" y="490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3" name="Google Shape;3623;g2dbd5eee90a_0_0"/>
              <p:cNvSpPr/>
              <p:nvPr/>
            </p:nvSpPr>
            <p:spPr>
              <a:xfrm>
                <a:off x="8632155" y="4223290"/>
                <a:ext cx="9872" cy="361"/>
              </a:xfrm>
              <a:custGeom>
                <a:rect b="b" l="l" r="r" t="t"/>
                <a:pathLst>
                  <a:path extrusionOk="0" h="361" w="9872">
                    <a:moveTo>
                      <a:pt x="9593" y="0"/>
                    </a:moveTo>
                    <a:lnTo>
                      <a:pt x="9872" y="362"/>
                    </a:lnTo>
                    <a:lnTo>
                      <a:pt x="0" y="362"/>
                    </a:lnTo>
                    <a:lnTo>
                      <a:pt x="959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4" name="Google Shape;3624;g2dbd5eee90a_0_0"/>
              <p:cNvSpPr/>
              <p:nvPr/>
            </p:nvSpPr>
            <p:spPr>
              <a:xfrm>
                <a:off x="8612580" y="4194135"/>
                <a:ext cx="29172" cy="29518"/>
              </a:xfrm>
              <a:custGeom>
                <a:rect b="b" l="l" r="r" t="t"/>
                <a:pathLst>
                  <a:path extrusionOk="0" h="29518" w="29172">
                    <a:moveTo>
                      <a:pt x="29506" y="29134"/>
                    </a:moveTo>
                    <a:lnTo>
                      <a:pt x="19904" y="29499"/>
                    </a:lnTo>
                    <a:lnTo>
                      <a:pt x="334" y="29499"/>
                    </a:lnTo>
                    <a:lnTo>
                      <a:pt x="700" y="28951"/>
                    </a:lnTo>
                    <a:cubicBezTo>
                      <a:pt x="4330" y="28114"/>
                      <a:pt x="7484" y="25881"/>
                      <a:pt x="9478" y="22736"/>
                    </a:cubicBezTo>
                    <a:cubicBezTo>
                      <a:pt x="11881" y="18944"/>
                      <a:pt x="13092" y="14520"/>
                      <a:pt x="12954" y="10033"/>
                    </a:cubicBezTo>
                    <a:lnTo>
                      <a:pt x="12862" y="1078"/>
                    </a:lnTo>
                    <a:lnTo>
                      <a:pt x="13137" y="-19"/>
                    </a:lnTo>
                    <a:lnTo>
                      <a:pt x="13777" y="1627"/>
                    </a:lnTo>
                    <a:lnTo>
                      <a:pt x="14326" y="9851"/>
                    </a:lnTo>
                    <a:cubicBezTo>
                      <a:pt x="14067" y="18359"/>
                      <a:pt x="19907" y="25845"/>
                      <a:pt x="28226" y="27671"/>
                    </a:cubicBezTo>
                    <a:cubicBezTo>
                      <a:pt x="28226" y="27671"/>
                      <a:pt x="28226" y="27763"/>
                      <a:pt x="28317" y="27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5" name="Google Shape;3625;g2dbd5eee90a_0_0"/>
              <p:cNvSpPr/>
              <p:nvPr/>
            </p:nvSpPr>
            <p:spPr>
              <a:xfrm>
                <a:off x="8626023" y="4195781"/>
                <a:ext cx="14449" cy="26044"/>
              </a:xfrm>
              <a:custGeom>
                <a:rect b="b" l="l" r="r" t="t"/>
                <a:pathLst>
                  <a:path extrusionOk="0" h="26044" w="14449">
                    <a:moveTo>
                      <a:pt x="8473" y="18167"/>
                    </a:moveTo>
                    <a:lnTo>
                      <a:pt x="14783" y="26025"/>
                    </a:lnTo>
                    <a:cubicBezTo>
                      <a:pt x="6464" y="24200"/>
                      <a:pt x="624" y="16713"/>
                      <a:pt x="883" y="8205"/>
                    </a:cubicBezTo>
                    <a:lnTo>
                      <a:pt x="334" y="-19"/>
                    </a:lnTo>
                    <a:lnTo>
                      <a:pt x="6003" y="14054"/>
                    </a:lnTo>
                    <a:cubicBezTo>
                      <a:pt x="6648" y="15524"/>
                      <a:pt x="7478" y="16906"/>
                      <a:pt x="8473" y="181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6" name="Google Shape;3626;g2dbd5eee90a_0_0"/>
              <p:cNvSpPr/>
              <p:nvPr/>
            </p:nvSpPr>
            <p:spPr>
              <a:xfrm>
                <a:off x="8623371" y="4128429"/>
                <a:ext cx="13534" cy="19008"/>
              </a:xfrm>
              <a:custGeom>
                <a:rect b="b" l="l" r="r" t="t"/>
                <a:pathLst>
                  <a:path extrusionOk="0" h="19008" w="13534">
                    <a:moveTo>
                      <a:pt x="13686" y="-19"/>
                    </a:moveTo>
                    <a:lnTo>
                      <a:pt x="13869" y="3819"/>
                    </a:lnTo>
                    <a:cubicBezTo>
                      <a:pt x="10565" y="4137"/>
                      <a:pt x="7644" y="6095"/>
                      <a:pt x="6096" y="9028"/>
                    </a:cubicBezTo>
                    <a:lnTo>
                      <a:pt x="1249" y="18989"/>
                    </a:lnTo>
                    <a:cubicBezTo>
                      <a:pt x="1175" y="17160"/>
                      <a:pt x="867" y="15348"/>
                      <a:pt x="334" y="13597"/>
                    </a:cubicBezTo>
                    <a:cubicBezTo>
                      <a:pt x="755" y="11273"/>
                      <a:pt x="1591" y="9044"/>
                      <a:pt x="2803" y="7017"/>
                    </a:cubicBezTo>
                    <a:cubicBezTo>
                      <a:pt x="5019" y="3037"/>
                      <a:pt x="9056" y="405"/>
                      <a:pt x="13594" y="-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7" name="Google Shape;3627;g2dbd5eee90a_0_0"/>
              <p:cNvSpPr/>
              <p:nvPr/>
            </p:nvSpPr>
            <p:spPr>
              <a:xfrm>
                <a:off x="8609380" y="4120387"/>
                <a:ext cx="27342" cy="21658"/>
              </a:xfrm>
              <a:custGeom>
                <a:rect b="b" l="l" r="r" t="t"/>
                <a:pathLst>
                  <a:path extrusionOk="0" h="21658" w="27342">
                    <a:moveTo>
                      <a:pt x="27220" y="-19"/>
                    </a:moveTo>
                    <a:lnTo>
                      <a:pt x="27677" y="8023"/>
                    </a:lnTo>
                    <a:lnTo>
                      <a:pt x="27584" y="8023"/>
                    </a:lnTo>
                    <a:cubicBezTo>
                      <a:pt x="23047" y="8447"/>
                      <a:pt x="19010" y="11079"/>
                      <a:pt x="16794" y="15059"/>
                    </a:cubicBezTo>
                    <a:cubicBezTo>
                      <a:pt x="15582" y="17087"/>
                      <a:pt x="14745" y="19316"/>
                      <a:pt x="14324" y="21640"/>
                    </a:cubicBezTo>
                    <a:cubicBezTo>
                      <a:pt x="13706" y="19418"/>
                      <a:pt x="12717" y="17317"/>
                      <a:pt x="11398" y="15425"/>
                    </a:cubicBezTo>
                    <a:cubicBezTo>
                      <a:pt x="8864" y="11820"/>
                      <a:pt x="4824" y="9566"/>
                      <a:pt x="424" y="9302"/>
                    </a:cubicBezTo>
                    <a:lnTo>
                      <a:pt x="334" y="4916"/>
                    </a:lnTo>
                    <a:lnTo>
                      <a:pt x="22373" y="25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8" name="Google Shape;3628;g2dbd5eee90a_0_0"/>
              <p:cNvSpPr/>
              <p:nvPr/>
            </p:nvSpPr>
            <p:spPr>
              <a:xfrm>
                <a:off x="8609381" y="4120656"/>
                <a:ext cx="22039" cy="4669"/>
              </a:xfrm>
              <a:custGeom>
                <a:rect b="b" l="l" r="r" t="t"/>
                <a:pathLst>
                  <a:path extrusionOk="0" h="4669" w="22039">
                    <a:moveTo>
                      <a:pt x="22040" y="0"/>
                    </a:moveTo>
                    <a:lnTo>
                      <a:pt x="0" y="4669"/>
                    </a:lnTo>
                    <a:lnTo>
                      <a:pt x="0" y="1012"/>
                    </a:lnTo>
                    <a:lnTo>
                      <a:pt x="2204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9" name="Google Shape;3629;g2dbd5eee90a_0_0"/>
              <p:cNvSpPr/>
              <p:nvPr/>
            </p:nvSpPr>
            <p:spPr>
              <a:xfrm>
                <a:off x="8612947" y="4195232"/>
                <a:ext cx="12264" cy="27872"/>
              </a:xfrm>
              <a:custGeom>
                <a:rect b="b" l="l" r="r" t="t"/>
                <a:pathLst>
                  <a:path extrusionOk="0" h="27872" w="12264">
                    <a:moveTo>
                      <a:pt x="12588" y="8937"/>
                    </a:moveTo>
                    <a:cubicBezTo>
                      <a:pt x="12726" y="13423"/>
                      <a:pt x="11515" y="17847"/>
                      <a:pt x="9112" y="21639"/>
                    </a:cubicBezTo>
                    <a:cubicBezTo>
                      <a:pt x="7118" y="24784"/>
                      <a:pt x="3964" y="27017"/>
                      <a:pt x="334" y="27854"/>
                    </a:cubicBezTo>
                    <a:lnTo>
                      <a:pt x="6002" y="19263"/>
                    </a:lnTo>
                    <a:cubicBezTo>
                      <a:pt x="6791" y="17967"/>
                      <a:pt x="7435" y="16588"/>
                      <a:pt x="7923" y="15151"/>
                    </a:cubicBezTo>
                    <a:lnTo>
                      <a:pt x="12496" y="-1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0" name="Google Shape;3630;g2dbd5eee90a_0_0"/>
              <p:cNvSpPr/>
              <p:nvPr/>
            </p:nvSpPr>
            <p:spPr>
              <a:xfrm>
                <a:off x="8590083" y="4129614"/>
                <a:ext cx="35025" cy="93856"/>
              </a:xfrm>
              <a:custGeom>
                <a:rect b="b" l="l" r="r" t="t"/>
                <a:pathLst>
                  <a:path extrusionOk="0" h="93856" w="35025">
                    <a:moveTo>
                      <a:pt x="35085" y="47322"/>
                    </a:moveTo>
                    <a:lnTo>
                      <a:pt x="35359" y="65599"/>
                    </a:lnTo>
                    <a:lnTo>
                      <a:pt x="30787" y="80770"/>
                    </a:lnTo>
                    <a:cubicBezTo>
                      <a:pt x="30299" y="82206"/>
                      <a:pt x="29655" y="83585"/>
                      <a:pt x="28866" y="84881"/>
                    </a:cubicBezTo>
                    <a:lnTo>
                      <a:pt x="23197" y="93472"/>
                    </a:lnTo>
                    <a:cubicBezTo>
                      <a:pt x="22386" y="93653"/>
                      <a:pt x="21558" y="93745"/>
                      <a:pt x="20727" y="93746"/>
                    </a:cubicBezTo>
                    <a:lnTo>
                      <a:pt x="16337" y="93838"/>
                    </a:lnTo>
                    <a:lnTo>
                      <a:pt x="16155" y="93838"/>
                    </a:lnTo>
                    <a:cubicBezTo>
                      <a:pt x="11635" y="93742"/>
                      <a:pt x="7456" y="91414"/>
                      <a:pt x="4998" y="87623"/>
                    </a:cubicBezTo>
                    <a:cubicBezTo>
                      <a:pt x="2538" y="84146"/>
                      <a:pt x="1197" y="80001"/>
                      <a:pt x="1156" y="75743"/>
                    </a:cubicBezTo>
                    <a:lnTo>
                      <a:pt x="1156" y="74921"/>
                    </a:lnTo>
                    <a:lnTo>
                      <a:pt x="334" y="22466"/>
                    </a:lnTo>
                    <a:lnTo>
                      <a:pt x="5821" y="10767"/>
                    </a:lnTo>
                    <a:cubicBezTo>
                      <a:pt x="7094" y="7671"/>
                      <a:pt x="9671" y="5296"/>
                      <a:pt x="12862" y="4280"/>
                    </a:cubicBezTo>
                    <a:lnTo>
                      <a:pt x="12039" y="441"/>
                    </a:lnTo>
                    <a:cubicBezTo>
                      <a:pt x="12971" y="229"/>
                      <a:pt x="13920" y="107"/>
                      <a:pt x="14875" y="75"/>
                    </a:cubicBezTo>
                    <a:lnTo>
                      <a:pt x="19265" y="-16"/>
                    </a:lnTo>
                    <a:cubicBezTo>
                      <a:pt x="19422" y="-30"/>
                      <a:pt x="19581" y="2"/>
                      <a:pt x="19721" y="75"/>
                    </a:cubicBezTo>
                    <a:lnTo>
                      <a:pt x="19721" y="3914"/>
                    </a:lnTo>
                    <a:cubicBezTo>
                      <a:pt x="23354" y="4181"/>
                      <a:pt x="26582" y="6331"/>
                      <a:pt x="28226" y="9579"/>
                    </a:cubicBezTo>
                    <a:lnTo>
                      <a:pt x="33165" y="17896"/>
                    </a:lnTo>
                    <a:lnTo>
                      <a:pt x="33165" y="18627"/>
                    </a:lnTo>
                    <a:close/>
                    <a:moveTo>
                      <a:pt x="22099" y="80587"/>
                    </a:moveTo>
                    <a:cubicBezTo>
                      <a:pt x="23190" y="78840"/>
                      <a:pt x="23703" y="76793"/>
                      <a:pt x="23563" y="74738"/>
                    </a:cubicBezTo>
                    <a:lnTo>
                      <a:pt x="22739" y="18902"/>
                    </a:lnTo>
                    <a:cubicBezTo>
                      <a:pt x="22764" y="16850"/>
                      <a:pt x="22158" y="14839"/>
                      <a:pt x="21002" y="13143"/>
                    </a:cubicBezTo>
                    <a:cubicBezTo>
                      <a:pt x="20453" y="12230"/>
                      <a:pt x="19813" y="11864"/>
                      <a:pt x="19448" y="11864"/>
                    </a:cubicBezTo>
                    <a:lnTo>
                      <a:pt x="15058" y="11955"/>
                    </a:lnTo>
                    <a:cubicBezTo>
                      <a:pt x="14783" y="11955"/>
                      <a:pt x="14143" y="12321"/>
                      <a:pt x="13594" y="13235"/>
                    </a:cubicBezTo>
                    <a:cubicBezTo>
                      <a:pt x="12513" y="14990"/>
                      <a:pt x="11972" y="17024"/>
                      <a:pt x="12039" y="19084"/>
                    </a:cubicBezTo>
                    <a:lnTo>
                      <a:pt x="12954" y="74921"/>
                    </a:lnTo>
                    <a:cubicBezTo>
                      <a:pt x="12901" y="76963"/>
                      <a:pt x="13475" y="78972"/>
                      <a:pt x="14600" y="80678"/>
                    </a:cubicBezTo>
                    <a:cubicBezTo>
                      <a:pt x="14953" y="81273"/>
                      <a:pt x="15503" y="81726"/>
                      <a:pt x="16155" y="81958"/>
                    </a:cubicBezTo>
                    <a:lnTo>
                      <a:pt x="20544" y="81866"/>
                    </a:lnTo>
                    <a:cubicBezTo>
                      <a:pt x="20910" y="81866"/>
                      <a:pt x="21459" y="81500"/>
                      <a:pt x="22099" y="805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1" name="Google Shape;3631;g2dbd5eee90a_0_0"/>
              <p:cNvSpPr/>
              <p:nvPr/>
            </p:nvSpPr>
            <p:spPr>
              <a:xfrm>
                <a:off x="8622914" y="4147437"/>
                <a:ext cx="1920" cy="29517"/>
              </a:xfrm>
              <a:custGeom>
                <a:rect b="b" l="l" r="r" t="t"/>
                <a:pathLst>
                  <a:path extrusionOk="0" h="29517" w="1920">
                    <a:moveTo>
                      <a:pt x="2254" y="29498"/>
                    </a:moveTo>
                    <a:lnTo>
                      <a:pt x="334" y="803"/>
                    </a:lnTo>
                    <a:lnTo>
                      <a:pt x="334" y="73"/>
                    </a:lnTo>
                    <a:lnTo>
                      <a:pt x="1066" y="1352"/>
                    </a:lnTo>
                    <a:lnTo>
                      <a:pt x="1705" y="-19"/>
                    </a:lnTo>
                    <a:cubicBezTo>
                      <a:pt x="1780" y="280"/>
                      <a:pt x="1811" y="588"/>
                      <a:pt x="1796" y="8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2" name="Google Shape;3632;g2dbd5eee90a_0_0"/>
              <p:cNvSpPr/>
              <p:nvPr/>
            </p:nvSpPr>
            <p:spPr>
              <a:xfrm>
                <a:off x="8620653" y="4142045"/>
                <a:ext cx="5535" cy="6763"/>
              </a:xfrm>
              <a:custGeom>
                <a:rect b="b" l="l" r="r" t="t"/>
                <a:pathLst>
                  <a:path extrusionOk="0" h="6763" w="5535">
                    <a:moveTo>
                      <a:pt x="3967" y="5374"/>
                    </a:moveTo>
                    <a:lnTo>
                      <a:pt x="3327" y="6744"/>
                    </a:lnTo>
                    <a:lnTo>
                      <a:pt x="2595" y="5465"/>
                    </a:lnTo>
                    <a:cubicBezTo>
                      <a:pt x="1093" y="5186"/>
                      <a:pt x="101" y="3742"/>
                      <a:pt x="381" y="2241"/>
                    </a:cubicBezTo>
                    <a:cubicBezTo>
                      <a:pt x="660" y="739"/>
                      <a:pt x="2105" y="-251"/>
                      <a:pt x="3608" y="28"/>
                    </a:cubicBezTo>
                    <a:cubicBezTo>
                      <a:pt x="5110" y="308"/>
                      <a:pt x="6101" y="1751"/>
                      <a:pt x="5822" y="3253"/>
                    </a:cubicBezTo>
                    <a:cubicBezTo>
                      <a:pt x="5637" y="4245"/>
                      <a:pt x="4926" y="5058"/>
                      <a:pt x="3967" y="53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3" name="Google Shape;3633;g2dbd5eee90a_0_0"/>
              <p:cNvSpPr/>
              <p:nvPr/>
            </p:nvSpPr>
            <p:spPr>
              <a:xfrm>
                <a:off x="8609471" y="4129708"/>
                <a:ext cx="13900" cy="17821"/>
              </a:xfrm>
              <a:custGeom>
                <a:rect b="b" l="l" r="r" t="t"/>
                <a:pathLst>
                  <a:path extrusionOk="0" h="17821" w="13900">
                    <a:moveTo>
                      <a:pt x="14234" y="12319"/>
                    </a:moveTo>
                    <a:cubicBezTo>
                      <a:pt x="13848" y="14119"/>
                      <a:pt x="13694" y="15962"/>
                      <a:pt x="13777" y="17802"/>
                    </a:cubicBezTo>
                    <a:lnTo>
                      <a:pt x="8838" y="9485"/>
                    </a:lnTo>
                    <a:cubicBezTo>
                      <a:pt x="7194" y="6237"/>
                      <a:pt x="3967" y="4087"/>
                      <a:pt x="334" y="3820"/>
                    </a:cubicBezTo>
                    <a:lnTo>
                      <a:pt x="334" y="-19"/>
                    </a:lnTo>
                    <a:cubicBezTo>
                      <a:pt x="4734" y="245"/>
                      <a:pt x="8774" y="2499"/>
                      <a:pt x="11308" y="6104"/>
                    </a:cubicBezTo>
                    <a:cubicBezTo>
                      <a:pt x="12626" y="7996"/>
                      <a:pt x="13616" y="10097"/>
                      <a:pt x="14234" y="123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4" name="Google Shape;3634;g2dbd5eee90a_0_0"/>
              <p:cNvSpPr/>
              <p:nvPr/>
            </p:nvSpPr>
            <p:spPr>
              <a:xfrm>
                <a:off x="8545457" y="3975030"/>
                <a:ext cx="75059" cy="78280"/>
              </a:xfrm>
              <a:custGeom>
                <a:rect b="b" l="l" r="r" t="t"/>
                <a:pathLst>
                  <a:path extrusionOk="0" h="78280" w="75059">
                    <a:moveTo>
                      <a:pt x="71390" y="6340"/>
                    </a:moveTo>
                    <a:cubicBezTo>
                      <a:pt x="77431" y="13546"/>
                      <a:pt x="76534" y="24272"/>
                      <a:pt x="69378" y="30375"/>
                    </a:cubicBezTo>
                    <a:lnTo>
                      <a:pt x="50996" y="50023"/>
                    </a:lnTo>
                    <a:lnTo>
                      <a:pt x="27218" y="62817"/>
                    </a:lnTo>
                    <a:cubicBezTo>
                      <a:pt x="21073" y="65667"/>
                      <a:pt x="16873" y="71529"/>
                      <a:pt x="16154" y="78261"/>
                    </a:cubicBezTo>
                    <a:cubicBezTo>
                      <a:pt x="12863" y="78267"/>
                      <a:pt x="9693" y="77026"/>
                      <a:pt x="7283" y="74788"/>
                    </a:cubicBezTo>
                    <a:lnTo>
                      <a:pt x="4083" y="71865"/>
                    </a:lnTo>
                    <a:cubicBezTo>
                      <a:pt x="2161" y="70017"/>
                      <a:pt x="852" y="67625"/>
                      <a:pt x="334" y="65010"/>
                    </a:cubicBezTo>
                    <a:cubicBezTo>
                      <a:pt x="2064" y="64709"/>
                      <a:pt x="3713" y="64055"/>
                      <a:pt x="5180" y="63091"/>
                    </a:cubicBezTo>
                    <a:cubicBezTo>
                      <a:pt x="8991" y="60745"/>
                      <a:pt x="11966" y="57260"/>
                      <a:pt x="13685" y="53130"/>
                    </a:cubicBezTo>
                    <a:lnTo>
                      <a:pt x="25116" y="27360"/>
                    </a:lnTo>
                    <a:lnTo>
                      <a:pt x="44228" y="6889"/>
                    </a:lnTo>
                    <a:cubicBezTo>
                      <a:pt x="49876" y="-681"/>
                      <a:pt x="60580" y="-2273"/>
                      <a:pt x="68189" y="3325"/>
                    </a:cubicBezTo>
                    <a:close/>
                    <a:moveTo>
                      <a:pt x="60690" y="22333"/>
                    </a:moveTo>
                    <a:cubicBezTo>
                      <a:pt x="63708" y="19043"/>
                      <a:pt x="63982" y="15662"/>
                      <a:pt x="63250" y="15022"/>
                    </a:cubicBezTo>
                    <a:lnTo>
                      <a:pt x="60049" y="12006"/>
                    </a:lnTo>
                    <a:cubicBezTo>
                      <a:pt x="59759" y="11795"/>
                      <a:pt x="59401" y="11697"/>
                      <a:pt x="59043" y="11731"/>
                    </a:cubicBezTo>
                    <a:cubicBezTo>
                      <a:pt x="56662" y="12027"/>
                      <a:pt x="54476" y="13200"/>
                      <a:pt x="52916" y="15022"/>
                    </a:cubicBezTo>
                    <a:lnTo>
                      <a:pt x="14782" y="55872"/>
                    </a:lnTo>
                    <a:cubicBezTo>
                      <a:pt x="13339" y="57323"/>
                      <a:pt x="12352" y="59166"/>
                      <a:pt x="11947" y="61172"/>
                    </a:cubicBezTo>
                    <a:cubicBezTo>
                      <a:pt x="11731" y="61850"/>
                      <a:pt x="11832" y="62588"/>
                      <a:pt x="12222" y="63183"/>
                    </a:cubicBezTo>
                    <a:lnTo>
                      <a:pt x="15422" y="66106"/>
                    </a:lnTo>
                    <a:cubicBezTo>
                      <a:pt x="16062" y="66747"/>
                      <a:pt x="19538" y="66289"/>
                      <a:pt x="22555" y="630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5" name="Google Shape;3635;g2dbd5eee90a_0_0"/>
              <p:cNvSpPr/>
              <p:nvPr/>
            </p:nvSpPr>
            <p:spPr>
              <a:xfrm>
                <a:off x="8575361" y="4053766"/>
                <a:ext cx="40054" cy="17180"/>
              </a:xfrm>
              <a:custGeom>
                <a:rect b="b" l="l" r="r" t="t"/>
                <a:pathLst>
                  <a:path extrusionOk="0" h="17180" w="40054">
                    <a:moveTo>
                      <a:pt x="40388" y="-19"/>
                    </a:moveTo>
                    <a:lnTo>
                      <a:pt x="13593" y="14329"/>
                    </a:lnTo>
                    <a:cubicBezTo>
                      <a:pt x="10317" y="16145"/>
                      <a:pt x="6640" y="17119"/>
                      <a:pt x="2894" y="17162"/>
                    </a:cubicBezTo>
                    <a:cubicBezTo>
                      <a:pt x="2038" y="17150"/>
                      <a:pt x="1183" y="17089"/>
                      <a:pt x="334" y="16979"/>
                    </a:cubicBezTo>
                    <a:cubicBezTo>
                      <a:pt x="1085" y="15068"/>
                      <a:pt x="2169" y="13305"/>
                      <a:pt x="3534" y="11770"/>
                    </a:cubicBezTo>
                    <a:cubicBezTo>
                      <a:pt x="6679" y="8593"/>
                      <a:pt x="10683" y="6401"/>
                      <a:pt x="15057" y="54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6" name="Google Shape;3636;g2dbd5eee90a_0_0"/>
              <p:cNvSpPr/>
              <p:nvPr/>
            </p:nvSpPr>
            <p:spPr>
              <a:xfrm>
                <a:off x="8563472" y="4309311"/>
                <a:ext cx="42666" cy="39083"/>
              </a:xfrm>
              <a:custGeom>
                <a:rect b="b" l="l" r="r" t="t"/>
                <a:pathLst>
                  <a:path extrusionOk="0" h="39083" w="42666">
                    <a:moveTo>
                      <a:pt x="42675" y="17772"/>
                    </a:moveTo>
                    <a:cubicBezTo>
                      <a:pt x="43654" y="22361"/>
                      <a:pt x="42398" y="27141"/>
                      <a:pt x="39291" y="30658"/>
                    </a:cubicBezTo>
                    <a:lnTo>
                      <a:pt x="31426" y="39065"/>
                    </a:lnTo>
                    <a:lnTo>
                      <a:pt x="27950" y="39065"/>
                    </a:lnTo>
                    <a:lnTo>
                      <a:pt x="37279" y="29013"/>
                    </a:lnTo>
                    <a:cubicBezTo>
                      <a:pt x="39721" y="26419"/>
                      <a:pt x="40834" y="22847"/>
                      <a:pt x="40297" y="19326"/>
                    </a:cubicBezTo>
                    <a:cubicBezTo>
                      <a:pt x="38812" y="10332"/>
                      <a:pt x="31453" y="3466"/>
                      <a:pt x="22373" y="2602"/>
                    </a:cubicBezTo>
                    <a:cubicBezTo>
                      <a:pt x="18861" y="2345"/>
                      <a:pt x="15414" y="3649"/>
                      <a:pt x="12953" y="6166"/>
                    </a:cubicBezTo>
                    <a:lnTo>
                      <a:pt x="334" y="19691"/>
                    </a:lnTo>
                    <a:lnTo>
                      <a:pt x="334" y="15945"/>
                    </a:lnTo>
                    <a:lnTo>
                      <a:pt x="11124" y="4430"/>
                    </a:lnTo>
                    <a:cubicBezTo>
                      <a:pt x="14394" y="1053"/>
                      <a:pt x="19091" y="-546"/>
                      <a:pt x="23744" y="135"/>
                    </a:cubicBezTo>
                    <a:cubicBezTo>
                      <a:pt x="28320" y="796"/>
                      <a:pt x="32573" y="2874"/>
                      <a:pt x="35907" y="6075"/>
                    </a:cubicBezTo>
                    <a:cubicBezTo>
                      <a:pt x="39353" y="9154"/>
                      <a:pt x="41724" y="13253"/>
                      <a:pt x="42675" y="177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7" name="Google Shape;3637;g2dbd5eee90a_0_0"/>
              <p:cNvSpPr/>
              <p:nvPr/>
            </p:nvSpPr>
            <p:spPr>
              <a:xfrm>
                <a:off x="8539786" y="4311900"/>
                <a:ext cx="63781" cy="57056"/>
              </a:xfrm>
              <a:custGeom>
                <a:rect b="b" l="l" r="r" t="t"/>
                <a:pathLst>
                  <a:path extrusionOk="0" h="57056" w="63781">
                    <a:moveTo>
                      <a:pt x="63983" y="16737"/>
                    </a:moveTo>
                    <a:cubicBezTo>
                      <a:pt x="64520" y="20258"/>
                      <a:pt x="63407" y="23830"/>
                      <a:pt x="60964" y="26424"/>
                    </a:cubicBezTo>
                    <a:lnTo>
                      <a:pt x="51636" y="36475"/>
                    </a:lnTo>
                    <a:lnTo>
                      <a:pt x="55112" y="36475"/>
                    </a:lnTo>
                    <a:lnTo>
                      <a:pt x="35908" y="57037"/>
                    </a:lnTo>
                    <a:lnTo>
                      <a:pt x="35449" y="56032"/>
                    </a:lnTo>
                    <a:lnTo>
                      <a:pt x="35632" y="55302"/>
                    </a:lnTo>
                    <a:cubicBezTo>
                      <a:pt x="36546" y="45676"/>
                      <a:pt x="29527" y="37112"/>
                      <a:pt x="19904" y="36111"/>
                    </a:cubicBezTo>
                    <a:cubicBezTo>
                      <a:pt x="14585" y="34918"/>
                      <a:pt x="9011" y="35836"/>
                      <a:pt x="4357" y="38670"/>
                    </a:cubicBezTo>
                    <a:lnTo>
                      <a:pt x="334" y="38760"/>
                    </a:lnTo>
                    <a:lnTo>
                      <a:pt x="24020" y="13356"/>
                    </a:lnTo>
                    <a:lnTo>
                      <a:pt x="24020" y="17102"/>
                    </a:lnTo>
                    <a:lnTo>
                      <a:pt x="36638" y="3577"/>
                    </a:lnTo>
                    <a:cubicBezTo>
                      <a:pt x="39100" y="1060"/>
                      <a:pt x="42546" y="-244"/>
                      <a:pt x="46058" y="13"/>
                    </a:cubicBezTo>
                    <a:cubicBezTo>
                      <a:pt x="55139" y="876"/>
                      <a:pt x="62498" y="7743"/>
                      <a:pt x="63982" y="16737"/>
                    </a:cubicBezTo>
                    <a:close/>
                    <a:moveTo>
                      <a:pt x="54289" y="19935"/>
                    </a:moveTo>
                    <a:cubicBezTo>
                      <a:pt x="54782" y="19177"/>
                      <a:pt x="54915" y="18241"/>
                      <a:pt x="54654" y="17376"/>
                    </a:cubicBezTo>
                    <a:cubicBezTo>
                      <a:pt x="54155" y="15350"/>
                      <a:pt x="53036" y="13529"/>
                      <a:pt x="51454" y="12167"/>
                    </a:cubicBezTo>
                    <a:cubicBezTo>
                      <a:pt x="49947" y="10700"/>
                      <a:pt x="48037" y="9714"/>
                      <a:pt x="45968" y="9334"/>
                    </a:cubicBezTo>
                    <a:cubicBezTo>
                      <a:pt x="45104" y="9173"/>
                      <a:pt x="44212" y="9371"/>
                      <a:pt x="43498" y="9882"/>
                    </a:cubicBezTo>
                    <a:lnTo>
                      <a:pt x="26305" y="28251"/>
                    </a:lnTo>
                    <a:cubicBezTo>
                      <a:pt x="31110" y="29935"/>
                      <a:pt x="35418" y="32793"/>
                      <a:pt x="38834" y="365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8" name="Google Shape;3638;g2dbd5eee90a_0_0"/>
              <p:cNvSpPr/>
              <p:nvPr/>
            </p:nvSpPr>
            <p:spPr>
              <a:xfrm>
                <a:off x="8589900" y="4130074"/>
                <a:ext cx="12711" cy="22024"/>
              </a:xfrm>
              <a:custGeom>
                <a:rect b="b" l="l" r="r" t="t"/>
                <a:pathLst>
                  <a:path extrusionOk="0" h="22024" w="12711">
                    <a:moveTo>
                      <a:pt x="12222" y="-19"/>
                    </a:moveTo>
                    <a:lnTo>
                      <a:pt x="13045" y="3820"/>
                    </a:lnTo>
                    <a:cubicBezTo>
                      <a:pt x="9854" y="4837"/>
                      <a:pt x="7277" y="7211"/>
                      <a:pt x="6004" y="10307"/>
                    </a:cubicBezTo>
                    <a:lnTo>
                      <a:pt x="517" y="22006"/>
                    </a:lnTo>
                    <a:lnTo>
                      <a:pt x="426" y="18625"/>
                    </a:lnTo>
                    <a:cubicBezTo>
                      <a:pt x="440" y="18437"/>
                      <a:pt x="409" y="18249"/>
                      <a:pt x="334" y="18076"/>
                    </a:cubicBezTo>
                    <a:cubicBezTo>
                      <a:pt x="353" y="13827"/>
                      <a:pt x="1591" y="9672"/>
                      <a:pt x="3900" y="6104"/>
                    </a:cubicBezTo>
                    <a:cubicBezTo>
                      <a:pt x="5843" y="3126"/>
                      <a:pt x="8799" y="951"/>
                      <a:pt x="12222" y="-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9" name="Google Shape;3639;g2dbd5eee90a_0_0"/>
              <p:cNvSpPr/>
              <p:nvPr/>
            </p:nvSpPr>
            <p:spPr>
              <a:xfrm>
                <a:off x="8584505" y="4125504"/>
                <a:ext cx="17283" cy="22664"/>
              </a:xfrm>
              <a:custGeom>
                <a:rect b="b" l="l" r="r" t="t"/>
                <a:pathLst>
                  <a:path extrusionOk="0" h="22664" w="17283">
                    <a:moveTo>
                      <a:pt x="16977" y="1444"/>
                    </a:moveTo>
                    <a:lnTo>
                      <a:pt x="17617" y="4550"/>
                    </a:lnTo>
                    <a:cubicBezTo>
                      <a:pt x="14195" y="5521"/>
                      <a:pt x="11239" y="7695"/>
                      <a:pt x="9295" y="10673"/>
                    </a:cubicBezTo>
                    <a:cubicBezTo>
                      <a:pt x="6985" y="14241"/>
                      <a:pt x="5747" y="18396"/>
                      <a:pt x="5729" y="22645"/>
                    </a:cubicBezTo>
                    <a:cubicBezTo>
                      <a:pt x="5696" y="19016"/>
                      <a:pt x="4719" y="15457"/>
                      <a:pt x="2895" y="12319"/>
                    </a:cubicBezTo>
                    <a:lnTo>
                      <a:pt x="5545" y="12136"/>
                    </a:lnTo>
                    <a:lnTo>
                      <a:pt x="2894" y="12227"/>
                    </a:lnTo>
                    <a:cubicBezTo>
                      <a:pt x="2196" y="11018"/>
                      <a:pt x="1334" y="9910"/>
                      <a:pt x="334" y="8937"/>
                    </a:cubicBezTo>
                    <a:cubicBezTo>
                      <a:pt x="1364" y="5172"/>
                      <a:pt x="3825" y="1958"/>
                      <a:pt x="7193" y="-19"/>
                    </a:cubicBezTo>
                    <a:cubicBezTo>
                      <a:pt x="9747" y="1021"/>
                      <a:pt x="12482" y="1549"/>
                      <a:pt x="15240" y="1535"/>
                    </a:cubicBezTo>
                    <a:cubicBezTo>
                      <a:pt x="15820" y="1547"/>
                      <a:pt x="16401" y="1517"/>
                      <a:pt x="16977" y="14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0" name="Google Shape;3640;g2dbd5eee90a_0_0"/>
              <p:cNvSpPr/>
              <p:nvPr/>
            </p:nvSpPr>
            <p:spPr>
              <a:xfrm>
                <a:off x="8591365" y="4122214"/>
                <a:ext cx="9784" cy="4846"/>
              </a:xfrm>
              <a:custGeom>
                <a:rect b="b" l="l" r="r" t="t"/>
                <a:pathLst>
                  <a:path extrusionOk="0" h="4846" w="9784">
                    <a:moveTo>
                      <a:pt x="9112" y="-19"/>
                    </a:moveTo>
                    <a:lnTo>
                      <a:pt x="10118" y="4734"/>
                    </a:lnTo>
                    <a:cubicBezTo>
                      <a:pt x="9542" y="4807"/>
                      <a:pt x="8961" y="4838"/>
                      <a:pt x="8380" y="4825"/>
                    </a:cubicBezTo>
                    <a:cubicBezTo>
                      <a:pt x="5622" y="4839"/>
                      <a:pt x="2888" y="4311"/>
                      <a:pt x="334" y="3271"/>
                    </a:cubicBezTo>
                    <a:cubicBezTo>
                      <a:pt x="2989" y="1556"/>
                      <a:pt x="5983" y="433"/>
                      <a:pt x="9112" y="-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1" name="Google Shape;3641;g2dbd5eee90a_0_0"/>
              <p:cNvSpPr/>
              <p:nvPr/>
            </p:nvSpPr>
            <p:spPr>
              <a:xfrm>
                <a:off x="8561277" y="4025071"/>
                <a:ext cx="34842" cy="28238"/>
              </a:xfrm>
              <a:custGeom>
                <a:rect b="b" l="l" r="r" t="t"/>
                <a:pathLst>
                  <a:path extrusionOk="0" h="28238" w="34842">
                    <a:moveTo>
                      <a:pt x="35176" y="-19"/>
                    </a:moveTo>
                    <a:lnTo>
                      <a:pt x="15330" y="21182"/>
                    </a:lnTo>
                    <a:cubicBezTo>
                      <a:pt x="11605" y="25457"/>
                      <a:pt x="6277" y="28004"/>
                      <a:pt x="608" y="28220"/>
                    </a:cubicBezTo>
                    <a:lnTo>
                      <a:pt x="334" y="28220"/>
                    </a:lnTo>
                    <a:cubicBezTo>
                      <a:pt x="1053" y="21487"/>
                      <a:pt x="5253" y="15626"/>
                      <a:pt x="11398" y="127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2" name="Google Shape;3642;g2dbd5eee90a_0_0"/>
              <p:cNvSpPr/>
              <p:nvPr/>
            </p:nvSpPr>
            <p:spPr>
              <a:xfrm>
                <a:off x="8589992" y="4152098"/>
                <a:ext cx="913" cy="53277"/>
              </a:xfrm>
              <a:custGeom>
                <a:rect b="b" l="l" r="r" t="t"/>
                <a:pathLst>
                  <a:path extrusionOk="0" h="53277" w="913">
                    <a:moveTo>
                      <a:pt x="425" y="-19"/>
                    </a:moveTo>
                    <a:lnTo>
                      <a:pt x="1247" y="52436"/>
                    </a:lnTo>
                    <a:lnTo>
                      <a:pt x="1247" y="53258"/>
                    </a:lnTo>
                    <a:cubicBezTo>
                      <a:pt x="1173" y="53054"/>
                      <a:pt x="1142" y="52836"/>
                      <a:pt x="1156" y="52619"/>
                    </a:cubicBezTo>
                    <a:lnTo>
                      <a:pt x="334" y="16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3" name="Google Shape;3643;g2dbd5eee90a_0_0"/>
              <p:cNvSpPr/>
              <p:nvPr/>
            </p:nvSpPr>
            <p:spPr>
              <a:xfrm>
                <a:off x="8555469" y="4129983"/>
                <a:ext cx="35437" cy="93852"/>
              </a:xfrm>
              <a:custGeom>
                <a:rect b="b" l="l" r="r" t="t"/>
                <a:pathLst>
                  <a:path extrusionOk="0" h="93852" w="35437">
                    <a:moveTo>
                      <a:pt x="35680" y="74735"/>
                    </a:moveTo>
                    <a:cubicBezTo>
                      <a:pt x="35665" y="74952"/>
                      <a:pt x="35696" y="75170"/>
                      <a:pt x="35771" y="75374"/>
                    </a:cubicBezTo>
                    <a:cubicBezTo>
                      <a:pt x="35692" y="79586"/>
                      <a:pt x="34458" y="83695"/>
                      <a:pt x="32204" y="87254"/>
                    </a:cubicBezTo>
                    <a:cubicBezTo>
                      <a:pt x="29816" y="91156"/>
                      <a:pt x="25623" y="93594"/>
                      <a:pt x="21048" y="93743"/>
                    </a:cubicBezTo>
                    <a:lnTo>
                      <a:pt x="16659" y="93833"/>
                    </a:lnTo>
                    <a:lnTo>
                      <a:pt x="16476" y="93833"/>
                    </a:lnTo>
                    <a:cubicBezTo>
                      <a:pt x="9167" y="93301"/>
                      <a:pt x="3184" y="87814"/>
                      <a:pt x="2027" y="80582"/>
                    </a:cubicBezTo>
                    <a:cubicBezTo>
                      <a:pt x="2379" y="78839"/>
                      <a:pt x="2502" y="77058"/>
                      <a:pt x="2393" y="75283"/>
                    </a:cubicBezTo>
                    <a:lnTo>
                      <a:pt x="838" y="46222"/>
                    </a:lnTo>
                    <a:lnTo>
                      <a:pt x="472" y="19263"/>
                    </a:lnTo>
                    <a:cubicBezTo>
                      <a:pt x="-714" y="9915"/>
                      <a:pt x="5853" y="1355"/>
                      <a:pt x="15195" y="72"/>
                    </a:cubicBezTo>
                    <a:lnTo>
                      <a:pt x="19585" y="-19"/>
                    </a:lnTo>
                    <a:cubicBezTo>
                      <a:pt x="23337" y="9"/>
                      <a:pt x="26897" y="1639"/>
                      <a:pt x="29370" y="4458"/>
                    </a:cubicBezTo>
                    <a:cubicBezTo>
                      <a:pt x="29142" y="5601"/>
                      <a:pt x="29050" y="6767"/>
                      <a:pt x="29096" y="7932"/>
                    </a:cubicBezTo>
                    <a:lnTo>
                      <a:pt x="31931" y="7748"/>
                    </a:lnTo>
                    <a:lnTo>
                      <a:pt x="31931" y="7840"/>
                    </a:lnTo>
                    <a:lnTo>
                      <a:pt x="29096" y="8114"/>
                    </a:lnTo>
                    <a:lnTo>
                      <a:pt x="30010" y="32423"/>
                    </a:lnTo>
                    <a:lnTo>
                      <a:pt x="34857" y="22279"/>
                    </a:lnTo>
                    <a:close/>
                    <a:moveTo>
                      <a:pt x="23883" y="74825"/>
                    </a:moveTo>
                    <a:lnTo>
                      <a:pt x="22968" y="18897"/>
                    </a:lnTo>
                    <a:cubicBezTo>
                      <a:pt x="22877" y="14511"/>
                      <a:pt x="20682" y="11861"/>
                      <a:pt x="19767" y="11861"/>
                    </a:cubicBezTo>
                    <a:lnTo>
                      <a:pt x="15378" y="11952"/>
                    </a:lnTo>
                    <a:cubicBezTo>
                      <a:pt x="14372" y="11952"/>
                      <a:pt x="12269" y="14694"/>
                      <a:pt x="12360" y="19080"/>
                    </a:cubicBezTo>
                    <a:lnTo>
                      <a:pt x="13183" y="74917"/>
                    </a:lnTo>
                    <a:cubicBezTo>
                      <a:pt x="13275" y="79394"/>
                      <a:pt x="15561" y="81863"/>
                      <a:pt x="16476" y="81953"/>
                    </a:cubicBezTo>
                    <a:lnTo>
                      <a:pt x="20865" y="81863"/>
                    </a:lnTo>
                    <a:cubicBezTo>
                      <a:pt x="21139" y="81863"/>
                      <a:pt x="21780" y="81497"/>
                      <a:pt x="22328" y="80583"/>
                    </a:cubicBezTo>
                    <a:cubicBezTo>
                      <a:pt x="23397" y="78857"/>
                      <a:pt x="23938" y="76855"/>
                      <a:pt x="23883" y="748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4" name="Google Shape;3644;g2dbd5eee90a_0_0"/>
              <p:cNvSpPr/>
              <p:nvPr/>
            </p:nvSpPr>
            <p:spPr>
              <a:xfrm>
                <a:off x="8589900" y="4148169"/>
                <a:ext cx="182" cy="4112"/>
              </a:xfrm>
              <a:custGeom>
                <a:rect b="b" l="l" r="r" t="t"/>
                <a:pathLst>
                  <a:path extrusionOk="0" h="4112" w="182">
                    <a:moveTo>
                      <a:pt x="426" y="530"/>
                    </a:moveTo>
                    <a:lnTo>
                      <a:pt x="517" y="3911"/>
                    </a:lnTo>
                    <a:lnTo>
                      <a:pt x="426" y="4094"/>
                    </a:lnTo>
                    <a:lnTo>
                      <a:pt x="334" y="711"/>
                    </a:lnTo>
                    <a:lnTo>
                      <a:pt x="334" y="-19"/>
                    </a:lnTo>
                    <a:cubicBezTo>
                      <a:pt x="409" y="154"/>
                      <a:pt x="440" y="342"/>
                      <a:pt x="426" y="5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5" name="Google Shape;3645;g2dbd5eee90a_0_0"/>
              <p:cNvSpPr/>
              <p:nvPr/>
            </p:nvSpPr>
            <p:spPr>
              <a:xfrm>
                <a:off x="8584231" y="4137842"/>
                <a:ext cx="5761" cy="24582"/>
              </a:xfrm>
              <a:custGeom>
                <a:rect b="b" l="l" r="r" t="t"/>
                <a:pathLst>
                  <a:path extrusionOk="0" h="24582" w="5761">
                    <a:moveTo>
                      <a:pt x="6003" y="11037"/>
                    </a:moveTo>
                    <a:lnTo>
                      <a:pt x="6095" y="14420"/>
                    </a:lnTo>
                    <a:lnTo>
                      <a:pt x="1248" y="24563"/>
                    </a:lnTo>
                    <a:lnTo>
                      <a:pt x="334" y="255"/>
                    </a:lnTo>
                    <a:lnTo>
                      <a:pt x="3169" y="-19"/>
                    </a:lnTo>
                    <a:cubicBezTo>
                      <a:pt x="4993" y="3119"/>
                      <a:pt x="5969" y="6678"/>
                      <a:pt x="6003" y="1030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6" name="Google Shape;3646;g2dbd5eee90a_0_0"/>
              <p:cNvSpPr/>
              <p:nvPr/>
            </p:nvSpPr>
            <p:spPr>
              <a:xfrm>
                <a:off x="8584220" y="4134460"/>
                <a:ext cx="2846" cy="3473"/>
              </a:xfrm>
              <a:custGeom>
                <a:rect b="b" l="l" r="r" t="t"/>
                <a:pathLst>
                  <a:path extrusionOk="0" h="3473" w="2846">
                    <a:moveTo>
                      <a:pt x="3180" y="3271"/>
                    </a:moveTo>
                    <a:lnTo>
                      <a:pt x="345" y="3454"/>
                    </a:lnTo>
                    <a:cubicBezTo>
                      <a:pt x="300" y="2290"/>
                      <a:pt x="391" y="1124"/>
                      <a:pt x="619" y="-19"/>
                    </a:cubicBezTo>
                    <a:cubicBezTo>
                      <a:pt x="1620" y="954"/>
                      <a:pt x="2482" y="2062"/>
                      <a:pt x="3179" y="32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7" name="Google Shape;3647;g2dbd5eee90a_0_0"/>
              <p:cNvSpPr/>
              <p:nvPr/>
            </p:nvSpPr>
            <p:spPr>
              <a:xfrm>
                <a:off x="8525978" y="3951117"/>
                <a:ext cx="57860" cy="89310"/>
              </a:xfrm>
              <a:custGeom>
                <a:rect b="b" l="l" r="r" t="t"/>
                <a:pathLst>
                  <a:path extrusionOk="0" h="89310" w="57860">
                    <a:moveTo>
                      <a:pt x="49807" y="2563"/>
                    </a:moveTo>
                    <a:cubicBezTo>
                      <a:pt x="57908" y="7380"/>
                      <a:pt x="60604" y="17826"/>
                      <a:pt x="55844" y="25957"/>
                    </a:cubicBezTo>
                    <a:lnTo>
                      <a:pt x="44595" y="51272"/>
                    </a:lnTo>
                    <a:lnTo>
                      <a:pt x="25574" y="71651"/>
                    </a:lnTo>
                    <a:cubicBezTo>
                      <a:pt x="22450" y="74893"/>
                      <a:pt x="20379" y="79002"/>
                      <a:pt x="19629" y="83439"/>
                    </a:cubicBezTo>
                    <a:cubicBezTo>
                      <a:pt x="19365" y="85263"/>
                      <a:pt x="19427" y="87120"/>
                      <a:pt x="19812" y="88923"/>
                    </a:cubicBezTo>
                    <a:cubicBezTo>
                      <a:pt x="18858" y="89179"/>
                      <a:pt x="17873" y="89302"/>
                      <a:pt x="16886" y="89288"/>
                    </a:cubicBezTo>
                    <a:cubicBezTo>
                      <a:pt x="15126" y="89326"/>
                      <a:pt x="13379" y="88983"/>
                      <a:pt x="11764" y="88283"/>
                    </a:cubicBezTo>
                    <a:lnTo>
                      <a:pt x="7741" y="86455"/>
                    </a:lnTo>
                    <a:cubicBezTo>
                      <a:pt x="5633" y="85499"/>
                      <a:pt x="3829" y="83982"/>
                      <a:pt x="2528" y="82069"/>
                    </a:cubicBezTo>
                    <a:cubicBezTo>
                      <a:pt x="1507" y="80635"/>
                      <a:pt x="763" y="79023"/>
                      <a:pt x="334" y="77317"/>
                    </a:cubicBezTo>
                    <a:cubicBezTo>
                      <a:pt x="1299" y="76725"/>
                      <a:pt x="2189" y="76020"/>
                      <a:pt x="2986" y="75215"/>
                    </a:cubicBezTo>
                    <a:cubicBezTo>
                      <a:pt x="6065" y="71989"/>
                      <a:pt x="8103" y="67914"/>
                      <a:pt x="8838" y="63517"/>
                    </a:cubicBezTo>
                    <a:lnTo>
                      <a:pt x="13593" y="36285"/>
                    </a:lnTo>
                    <a:lnTo>
                      <a:pt x="24385" y="11976"/>
                    </a:lnTo>
                    <a:cubicBezTo>
                      <a:pt x="27270" y="2990"/>
                      <a:pt x="36841" y="-2016"/>
                      <a:pt x="45875" y="735"/>
                    </a:cubicBezTo>
                    <a:close/>
                    <a:moveTo>
                      <a:pt x="44961" y="21114"/>
                    </a:moveTo>
                    <a:cubicBezTo>
                      <a:pt x="46790" y="17094"/>
                      <a:pt x="45875" y="13803"/>
                      <a:pt x="44961" y="13438"/>
                    </a:cubicBezTo>
                    <a:lnTo>
                      <a:pt x="41028" y="11610"/>
                    </a:lnTo>
                    <a:lnTo>
                      <a:pt x="40662" y="11610"/>
                    </a:lnTo>
                    <a:cubicBezTo>
                      <a:pt x="39565" y="11610"/>
                      <a:pt x="36913" y="13164"/>
                      <a:pt x="35267" y="16819"/>
                    </a:cubicBezTo>
                    <a:lnTo>
                      <a:pt x="12587" y="67904"/>
                    </a:lnTo>
                    <a:cubicBezTo>
                      <a:pt x="11381" y="70198"/>
                      <a:pt x="11247" y="72905"/>
                      <a:pt x="12221" y="75306"/>
                    </a:cubicBezTo>
                    <a:lnTo>
                      <a:pt x="16611" y="77408"/>
                    </a:lnTo>
                    <a:cubicBezTo>
                      <a:pt x="17296" y="77463"/>
                      <a:pt x="17978" y="77268"/>
                      <a:pt x="18531" y="76860"/>
                    </a:cubicBezTo>
                    <a:cubicBezTo>
                      <a:pt x="20237" y="75735"/>
                      <a:pt x="21549" y="74105"/>
                      <a:pt x="22281" y="721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8" name="Google Shape;3648;g2dbd5eee90a_0_0"/>
              <p:cNvSpPr/>
              <p:nvPr/>
            </p:nvSpPr>
            <p:spPr>
              <a:xfrm>
                <a:off x="8543809" y="4347520"/>
                <a:ext cx="31355" cy="20431"/>
              </a:xfrm>
              <a:custGeom>
                <a:rect b="b" l="l" r="r" t="t"/>
                <a:pathLst>
                  <a:path extrusionOk="0" h="20431" w="31355">
                    <a:moveTo>
                      <a:pt x="15881" y="491"/>
                    </a:moveTo>
                    <a:cubicBezTo>
                      <a:pt x="25505" y="1492"/>
                      <a:pt x="32524" y="10056"/>
                      <a:pt x="31609" y="19682"/>
                    </a:cubicBezTo>
                    <a:lnTo>
                      <a:pt x="31426" y="20412"/>
                    </a:lnTo>
                    <a:lnTo>
                      <a:pt x="28409" y="12828"/>
                    </a:lnTo>
                    <a:cubicBezTo>
                      <a:pt x="25990" y="7564"/>
                      <a:pt x="21068" y="3884"/>
                      <a:pt x="15332" y="3050"/>
                    </a:cubicBezTo>
                    <a:cubicBezTo>
                      <a:pt x="13732" y="2770"/>
                      <a:pt x="12109" y="2647"/>
                      <a:pt x="10485" y="2684"/>
                    </a:cubicBezTo>
                    <a:lnTo>
                      <a:pt x="334" y="3050"/>
                    </a:lnTo>
                    <a:cubicBezTo>
                      <a:pt x="4988" y="216"/>
                      <a:pt x="10562" y="-702"/>
                      <a:pt x="15881" y="4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9" name="Google Shape;3649;g2dbd5eee90a_0_0"/>
              <p:cNvSpPr/>
              <p:nvPr/>
            </p:nvSpPr>
            <p:spPr>
              <a:xfrm>
                <a:off x="8528905" y="4350217"/>
                <a:ext cx="45996" cy="70969"/>
              </a:xfrm>
              <a:custGeom>
                <a:rect b="b" l="l" r="r" t="t"/>
                <a:pathLst>
                  <a:path extrusionOk="0" h="70969" w="45996">
                    <a:moveTo>
                      <a:pt x="43313" y="10131"/>
                    </a:moveTo>
                    <a:lnTo>
                      <a:pt x="46331" y="17715"/>
                    </a:lnTo>
                    <a:lnTo>
                      <a:pt x="38192" y="58748"/>
                    </a:lnTo>
                    <a:cubicBezTo>
                      <a:pt x="36084" y="66412"/>
                      <a:pt x="28838" y="71508"/>
                      <a:pt x="20908" y="70902"/>
                    </a:cubicBezTo>
                    <a:cubicBezTo>
                      <a:pt x="19308" y="70895"/>
                      <a:pt x="17713" y="70712"/>
                      <a:pt x="16153" y="70355"/>
                    </a:cubicBezTo>
                    <a:cubicBezTo>
                      <a:pt x="6513" y="69405"/>
                      <a:pt x="-531" y="60827"/>
                      <a:pt x="420" y="51195"/>
                    </a:cubicBezTo>
                    <a:cubicBezTo>
                      <a:pt x="421" y="51184"/>
                      <a:pt x="421" y="51174"/>
                      <a:pt x="423" y="51164"/>
                    </a:cubicBezTo>
                    <a:lnTo>
                      <a:pt x="8745" y="9399"/>
                    </a:lnTo>
                    <a:cubicBezTo>
                      <a:pt x="9499" y="5588"/>
                      <a:pt x="11867" y="2289"/>
                      <a:pt x="15238" y="353"/>
                    </a:cubicBezTo>
                    <a:lnTo>
                      <a:pt x="25389" y="-13"/>
                    </a:lnTo>
                    <a:cubicBezTo>
                      <a:pt x="27013" y="-49"/>
                      <a:pt x="28636" y="73"/>
                      <a:pt x="30236" y="353"/>
                    </a:cubicBezTo>
                    <a:cubicBezTo>
                      <a:pt x="35971" y="1187"/>
                      <a:pt x="40894" y="4867"/>
                      <a:pt x="43313" y="10131"/>
                    </a:cubicBezTo>
                    <a:close/>
                    <a:moveTo>
                      <a:pt x="34901" y="14700"/>
                    </a:moveTo>
                    <a:cubicBezTo>
                      <a:pt x="35174" y="13146"/>
                      <a:pt x="32796" y="10314"/>
                      <a:pt x="28407" y="9491"/>
                    </a:cubicBezTo>
                    <a:cubicBezTo>
                      <a:pt x="27627" y="9315"/>
                      <a:pt x="26830" y="9223"/>
                      <a:pt x="26030" y="9217"/>
                    </a:cubicBezTo>
                    <a:cubicBezTo>
                      <a:pt x="22920" y="9217"/>
                      <a:pt x="20725" y="10587"/>
                      <a:pt x="20451" y="11776"/>
                    </a:cubicBezTo>
                    <a:lnTo>
                      <a:pt x="12038" y="53540"/>
                    </a:lnTo>
                    <a:cubicBezTo>
                      <a:pt x="11764" y="55001"/>
                      <a:pt x="14141" y="57834"/>
                      <a:pt x="18530" y="58748"/>
                    </a:cubicBezTo>
                    <a:cubicBezTo>
                      <a:pt x="22829" y="59570"/>
                      <a:pt x="26212" y="57926"/>
                      <a:pt x="26487" y="564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0" name="Google Shape;3650;g2dbd5eee90a_0_0"/>
              <p:cNvSpPr/>
              <p:nvPr/>
            </p:nvSpPr>
            <p:spPr>
              <a:xfrm>
                <a:off x="8545112" y="4002408"/>
                <a:ext cx="25126" cy="37650"/>
              </a:xfrm>
              <a:custGeom>
                <a:rect b="b" l="l" r="r" t="t"/>
                <a:pathLst>
                  <a:path extrusionOk="0" h="37650" w="25126">
                    <a:moveTo>
                      <a:pt x="25461" y="-19"/>
                    </a:moveTo>
                    <a:lnTo>
                      <a:pt x="14029" y="25751"/>
                    </a:lnTo>
                    <a:cubicBezTo>
                      <a:pt x="12310" y="29881"/>
                      <a:pt x="9334" y="33366"/>
                      <a:pt x="5524" y="35712"/>
                    </a:cubicBezTo>
                    <a:cubicBezTo>
                      <a:pt x="4057" y="36677"/>
                      <a:pt x="2408" y="37330"/>
                      <a:pt x="678" y="37631"/>
                    </a:cubicBezTo>
                    <a:cubicBezTo>
                      <a:pt x="292" y="35829"/>
                      <a:pt x="230" y="33972"/>
                      <a:pt x="495" y="32148"/>
                    </a:cubicBezTo>
                    <a:cubicBezTo>
                      <a:pt x="1244" y="27710"/>
                      <a:pt x="3316" y="23602"/>
                      <a:pt x="6439" y="203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1" name="Google Shape;3651;g2dbd5eee90a_0_0"/>
              <p:cNvSpPr/>
              <p:nvPr/>
            </p:nvSpPr>
            <p:spPr>
              <a:xfrm>
                <a:off x="8555973" y="4176224"/>
                <a:ext cx="1593" cy="34360"/>
              </a:xfrm>
              <a:custGeom>
                <a:rect b="b" l="l" r="r" t="t"/>
                <a:pathLst>
                  <a:path extrusionOk="0" h="34360" w="1593">
                    <a:moveTo>
                      <a:pt x="1888" y="29042"/>
                    </a:moveTo>
                    <a:cubicBezTo>
                      <a:pt x="1998" y="30817"/>
                      <a:pt x="1875" y="32598"/>
                      <a:pt x="1522" y="34341"/>
                    </a:cubicBezTo>
                    <a:cubicBezTo>
                      <a:pt x="1036" y="32585"/>
                      <a:pt x="790" y="30772"/>
                      <a:pt x="791" y="28950"/>
                    </a:cubicBezTo>
                    <a:lnTo>
                      <a:pt x="334" y="-1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2" name="Google Shape;3652;g2dbd5eee90a_0_0"/>
              <p:cNvSpPr/>
              <p:nvPr/>
            </p:nvSpPr>
            <p:spPr>
              <a:xfrm>
                <a:off x="8521313" y="4131327"/>
                <a:ext cx="35848" cy="93878"/>
              </a:xfrm>
              <a:custGeom>
                <a:rect b="b" l="l" r="r" t="t"/>
                <a:pathLst>
                  <a:path extrusionOk="0" h="93878" w="35848">
                    <a:moveTo>
                      <a:pt x="35450" y="73847"/>
                    </a:moveTo>
                    <a:cubicBezTo>
                      <a:pt x="35449" y="75669"/>
                      <a:pt x="35696" y="77482"/>
                      <a:pt x="36182" y="79238"/>
                    </a:cubicBezTo>
                    <a:cubicBezTo>
                      <a:pt x="35646" y="86674"/>
                      <a:pt x="29952" y="92707"/>
                      <a:pt x="22556" y="93677"/>
                    </a:cubicBezTo>
                    <a:lnTo>
                      <a:pt x="18258" y="93860"/>
                    </a:lnTo>
                    <a:lnTo>
                      <a:pt x="17617" y="93860"/>
                    </a:lnTo>
                    <a:cubicBezTo>
                      <a:pt x="13248" y="93803"/>
                      <a:pt x="9170" y="91664"/>
                      <a:pt x="6643" y="88103"/>
                    </a:cubicBezTo>
                    <a:cubicBezTo>
                      <a:pt x="3904" y="84562"/>
                      <a:pt x="2366" y="80240"/>
                      <a:pt x="2253" y="75766"/>
                    </a:cubicBezTo>
                    <a:lnTo>
                      <a:pt x="1064" y="53560"/>
                    </a:lnTo>
                    <a:lnTo>
                      <a:pt x="334" y="11613"/>
                    </a:lnTo>
                    <a:lnTo>
                      <a:pt x="334" y="11522"/>
                    </a:lnTo>
                    <a:cubicBezTo>
                      <a:pt x="1797" y="5397"/>
                      <a:pt x="6962" y="857"/>
                      <a:pt x="13228" y="190"/>
                    </a:cubicBezTo>
                    <a:lnTo>
                      <a:pt x="17617" y="7"/>
                    </a:lnTo>
                    <a:cubicBezTo>
                      <a:pt x="26122" y="-541"/>
                      <a:pt x="33072" y="7501"/>
                      <a:pt x="33621" y="18101"/>
                    </a:cubicBezTo>
                    <a:lnTo>
                      <a:pt x="34993" y="44878"/>
                    </a:lnTo>
                    <a:close/>
                    <a:moveTo>
                      <a:pt x="21916" y="81797"/>
                    </a:moveTo>
                    <a:cubicBezTo>
                      <a:pt x="22922" y="81706"/>
                      <a:pt x="24933" y="78964"/>
                      <a:pt x="24750" y="74578"/>
                    </a:cubicBezTo>
                    <a:lnTo>
                      <a:pt x="21733" y="18741"/>
                    </a:lnTo>
                    <a:cubicBezTo>
                      <a:pt x="21550" y="14446"/>
                      <a:pt x="19263" y="11887"/>
                      <a:pt x="18258" y="11887"/>
                    </a:cubicBezTo>
                    <a:lnTo>
                      <a:pt x="13868" y="12070"/>
                    </a:lnTo>
                    <a:cubicBezTo>
                      <a:pt x="12953" y="12161"/>
                      <a:pt x="10941" y="14903"/>
                      <a:pt x="11124" y="19289"/>
                    </a:cubicBezTo>
                    <a:lnTo>
                      <a:pt x="14051" y="75127"/>
                    </a:lnTo>
                    <a:cubicBezTo>
                      <a:pt x="14141" y="77159"/>
                      <a:pt x="14807" y="79124"/>
                      <a:pt x="15972" y="80792"/>
                    </a:cubicBezTo>
                    <a:cubicBezTo>
                      <a:pt x="16611" y="81706"/>
                      <a:pt x="17251" y="82072"/>
                      <a:pt x="17617" y="8198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3" name="Google Shape;3653;g2dbd5eee90a_0_0"/>
              <p:cNvSpPr/>
              <p:nvPr/>
            </p:nvSpPr>
            <p:spPr>
              <a:xfrm>
                <a:off x="8499871" y="3937378"/>
                <a:ext cx="44911" cy="93542"/>
              </a:xfrm>
              <a:custGeom>
                <a:rect b="b" l="l" r="r" t="t"/>
                <a:pathLst>
                  <a:path extrusionOk="0" h="93542" w="44911">
                    <a:moveTo>
                      <a:pt x="33024" y="949"/>
                    </a:moveTo>
                    <a:cubicBezTo>
                      <a:pt x="42052" y="3639"/>
                      <a:pt x="47204" y="13119"/>
                      <a:pt x="44547" y="22151"/>
                    </a:cubicBezTo>
                    <a:lnTo>
                      <a:pt x="39700" y="50024"/>
                    </a:lnTo>
                    <a:lnTo>
                      <a:pt x="27811" y="76800"/>
                    </a:lnTo>
                    <a:cubicBezTo>
                      <a:pt x="25759" y="81261"/>
                      <a:pt x="25275" y="86285"/>
                      <a:pt x="26439" y="91056"/>
                    </a:cubicBezTo>
                    <a:cubicBezTo>
                      <a:pt x="24266" y="92655"/>
                      <a:pt x="21639" y="93519"/>
                      <a:pt x="18940" y="93524"/>
                    </a:cubicBezTo>
                    <a:cubicBezTo>
                      <a:pt x="18231" y="93522"/>
                      <a:pt x="17524" y="93430"/>
                      <a:pt x="16837" y="93249"/>
                    </a:cubicBezTo>
                    <a:lnTo>
                      <a:pt x="12539" y="92518"/>
                    </a:lnTo>
                    <a:cubicBezTo>
                      <a:pt x="3674" y="89902"/>
                      <a:pt x="-1483" y="80693"/>
                      <a:pt x="925" y="71774"/>
                    </a:cubicBezTo>
                    <a:cubicBezTo>
                      <a:pt x="1000" y="71633"/>
                      <a:pt x="1031" y="71474"/>
                      <a:pt x="1017" y="71316"/>
                    </a:cubicBezTo>
                    <a:cubicBezTo>
                      <a:pt x="1107" y="71225"/>
                      <a:pt x="1107" y="71225"/>
                      <a:pt x="1107" y="71133"/>
                    </a:cubicBezTo>
                    <a:lnTo>
                      <a:pt x="8698" y="27816"/>
                    </a:lnTo>
                    <a:lnTo>
                      <a:pt x="10711" y="16119"/>
                    </a:lnTo>
                    <a:cubicBezTo>
                      <a:pt x="11375" y="11746"/>
                      <a:pt x="13389" y="7688"/>
                      <a:pt x="16472" y="4514"/>
                    </a:cubicBezTo>
                    <a:cubicBezTo>
                      <a:pt x="19572" y="1106"/>
                      <a:pt x="24165" y="-539"/>
                      <a:pt x="28727" y="126"/>
                    </a:cubicBezTo>
                    <a:close/>
                    <a:moveTo>
                      <a:pt x="32841" y="20141"/>
                    </a:moveTo>
                    <a:cubicBezTo>
                      <a:pt x="33573" y="15754"/>
                      <a:pt x="31926" y="12830"/>
                      <a:pt x="31011" y="12647"/>
                    </a:cubicBezTo>
                    <a:lnTo>
                      <a:pt x="26715" y="11824"/>
                    </a:lnTo>
                    <a:lnTo>
                      <a:pt x="26622" y="11824"/>
                    </a:lnTo>
                    <a:cubicBezTo>
                      <a:pt x="25978" y="11970"/>
                      <a:pt x="25400" y="12323"/>
                      <a:pt x="24977" y="12830"/>
                    </a:cubicBezTo>
                    <a:cubicBezTo>
                      <a:pt x="23590" y="14358"/>
                      <a:pt x="22698" y="16269"/>
                      <a:pt x="22416" y="18313"/>
                    </a:cubicBezTo>
                    <a:lnTo>
                      <a:pt x="12722" y="73327"/>
                    </a:lnTo>
                    <a:cubicBezTo>
                      <a:pt x="11990" y="77622"/>
                      <a:pt x="13636" y="80638"/>
                      <a:pt x="14551" y="80820"/>
                    </a:cubicBezTo>
                    <a:lnTo>
                      <a:pt x="18850" y="81552"/>
                    </a:lnTo>
                    <a:cubicBezTo>
                      <a:pt x="19216" y="81644"/>
                      <a:pt x="19855" y="81369"/>
                      <a:pt x="20587" y="80638"/>
                    </a:cubicBezTo>
                    <a:cubicBezTo>
                      <a:pt x="21968" y="79095"/>
                      <a:pt x="22886" y="77195"/>
                      <a:pt x="23239" y="751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4" name="Google Shape;3654;g2dbd5eee90a_0_0"/>
              <p:cNvSpPr/>
              <p:nvPr/>
            </p:nvSpPr>
            <p:spPr>
              <a:xfrm>
                <a:off x="8525356" y="3987421"/>
                <a:ext cx="13880" cy="41031"/>
              </a:xfrm>
              <a:custGeom>
                <a:rect b="b" l="l" r="r" t="t"/>
                <a:pathLst>
                  <a:path extrusionOk="0" h="41031" w="13880">
                    <a:moveTo>
                      <a:pt x="2326" y="26757"/>
                    </a:moveTo>
                    <a:lnTo>
                      <a:pt x="14215" y="-19"/>
                    </a:lnTo>
                    <a:lnTo>
                      <a:pt x="9459" y="27213"/>
                    </a:lnTo>
                    <a:cubicBezTo>
                      <a:pt x="8724" y="31610"/>
                      <a:pt x="6685" y="35685"/>
                      <a:pt x="3607" y="38911"/>
                    </a:cubicBezTo>
                    <a:cubicBezTo>
                      <a:pt x="2810" y="39716"/>
                      <a:pt x="1920" y="40421"/>
                      <a:pt x="954" y="41013"/>
                    </a:cubicBezTo>
                    <a:cubicBezTo>
                      <a:pt x="-210" y="36242"/>
                      <a:pt x="273" y="31218"/>
                      <a:pt x="2326" y="267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5" name="Google Shape;3655;g2dbd5eee90a_0_0"/>
              <p:cNvSpPr/>
              <p:nvPr/>
            </p:nvSpPr>
            <p:spPr>
              <a:xfrm>
                <a:off x="8430687" y="4109421"/>
                <a:ext cx="92574" cy="142287"/>
              </a:xfrm>
              <a:custGeom>
                <a:rect b="b" l="l" r="r" t="t"/>
                <a:pathLst>
                  <a:path extrusionOk="0" h="142287" w="92574">
                    <a:moveTo>
                      <a:pt x="92880" y="97672"/>
                    </a:moveTo>
                    <a:cubicBezTo>
                      <a:pt x="92990" y="99945"/>
                      <a:pt x="92774" y="102223"/>
                      <a:pt x="92240" y="104435"/>
                    </a:cubicBezTo>
                    <a:lnTo>
                      <a:pt x="92880" y="141080"/>
                    </a:lnTo>
                    <a:lnTo>
                      <a:pt x="25208" y="142268"/>
                    </a:lnTo>
                    <a:lnTo>
                      <a:pt x="36639" y="131302"/>
                    </a:lnTo>
                    <a:cubicBezTo>
                      <a:pt x="39320" y="128642"/>
                      <a:pt x="40833" y="125025"/>
                      <a:pt x="40845" y="121250"/>
                    </a:cubicBezTo>
                    <a:lnTo>
                      <a:pt x="40845" y="120976"/>
                    </a:lnTo>
                    <a:cubicBezTo>
                      <a:pt x="40681" y="115531"/>
                      <a:pt x="38421" y="110359"/>
                      <a:pt x="34535" y="106537"/>
                    </a:cubicBezTo>
                    <a:cubicBezTo>
                      <a:pt x="31367" y="103161"/>
                      <a:pt x="27201" y="100887"/>
                      <a:pt x="22647" y="100048"/>
                    </a:cubicBezTo>
                    <a:cubicBezTo>
                      <a:pt x="18054" y="99117"/>
                      <a:pt x="13294" y="100443"/>
                      <a:pt x="9844" y="103612"/>
                    </a:cubicBezTo>
                    <a:lnTo>
                      <a:pt x="1704" y="111472"/>
                    </a:lnTo>
                    <a:lnTo>
                      <a:pt x="1339" y="91093"/>
                    </a:lnTo>
                    <a:lnTo>
                      <a:pt x="28591" y="90453"/>
                    </a:lnTo>
                    <a:cubicBezTo>
                      <a:pt x="33293" y="90243"/>
                      <a:pt x="37610" y="87797"/>
                      <a:pt x="40205" y="83873"/>
                    </a:cubicBezTo>
                    <a:cubicBezTo>
                      <a:pt x="42598" y="80272"/>
                      <a:pt x="43871" y="76043"/>
                      <a:pt x="43863" y="71719"/>
                    </a:cubicBezTo>
                    <a:lnTo>
                      <a:pt x="43864" y="70896"/>
                    </a:lnTo>
                    <a:cubicBezTo>
                      <a:pt x="43869" y="66248"/>
                      <a:pt x="42360" y="61726"/>
                      <a:pt x="39566" y="58011"/>
                    </a:cubicBezTo>
                    <a:cubicBezTo>
                      <a:pt x="36802" y="54257"/>
                      <a:pt x="32432" y="52023"/>
                      <a:pt x="27769" y="51980"/>
                    </a:cubicBezTo>
                    <a:lnTo>
                      <a:pt x="608" y="52619"/>
                    </a:lnTo>
                    <a:lnTo>
                      <a:pt x="334" y="32606"/>
                    </a:lnTo>
                    <a:lnTo>
                      <a:pt x="8746" y="40282"/>
                    </a:lnTo>
                    <a:cubicBezTo>
                      <a:pt x="11381" y="42570"/>
                      <a:pt x="14767" y="43806"/>
                      <a:pt x="18257" y="43754"/>
                    </a:cubicBezTo>
                    <a:cubicBezTo>
                      <a:pt x="19425" y="43764"/>
                      <a:pt x="20591" y="43642"/>
                      <a:pt x="21732" y="43389"/>
                    </a:cubicBezTo>
                    <a:cubicBezTo>
                      <a:pt x="30893" y="41150"/>
                      <a:pt x="37750" y="33537"/>
                      <a:pt x="39016" y="24198"/>
                    </a:cubicBezTo>
                    <a:cubicBezTo>
                      <a:pt x="39649" y="19562"/>
                      <a:pt x="38016" y="14905"/>
                      <a:pt x="34626" y="11678"/>
                    </a:cubicBezTo>
                    <a:lnTo>
                      <a:pt x="22830" y="1077"/>
                    </a:lnTo>
                    <a:lnTo>
                      <a:pt x="90412" y="-19"/>
                    </a:lnTo>
                    <a:lnTo>
                      <a:pt x="90961" y="33428"/>
                    </a:lnTo>
                    <a:lnTo>
                      <a:pt x="90961" y="33519"/>
                    </a:lnTo>
                    <a:cubicBezTo>
                      <a:pt x="90023" y="36185"/>
                      <a:pt x="89649" y="39017"/>
                      <a:pt x="89863" y="41835"/>
                    </a:cubicBezTo>
                    <a:lnTo>
                      <a:pt x="91691" y="75466"/>
                    </a:lnTo>
                    <a:close/>
                    <a:moveTo>
                      <a:pt x="80535" y="101968"/>
                    </a:moveTo>
                    <a:cubicBezTo>
                      <a:pt x="80917" y="100726"/>
                      <a:pt x="81072" y="99426"/>
                      <a:pt x="80992" y="98129"/>
                    </a:cubicBezTo>
                    <a:lnTo>
                      <a:pt x="79895" y="76106"/>
                    </a:lnTo>
                    <a:lnTo>
                      <a:pt x="78797" y="12044"/>
                    </a:lnTo>
                    <a:lnTo>
                      <a:pt x="46515" y="12593"/>
                    </a:lnTo>
                    <a:cubicBezTo>
                      <a:pt x="47949" y="15968"/>
                      <a:pt x="48605" y="19622"/>
                      <a:pt x="48436" y="23285"/>
                    </a:cubicBezTo>
                    <a:cubicBezTo>
                      <a:pt x="48100" y="30528"/>
                      <a:pt x="45217" y="37421"/>
                      <a:pt x="40297" y="42749"/>
                    </a:cubicBezTo>
                    <a:lnTo>
                      <a:pt x="38101" y="44943"/>
                    </a:lnTo>
                    <a:cubicBezTo>
                      <a:pt x="41056" y="46396"/>
                      <a:pt x="43697" y="48414"/>
                      <a:pt x="45876" y="50883"/>
                    </a:cubicBezTo>
                    <a:cubicBezTo>
                      <a:pt x="50543" y="56409"/>
                      <a:pt x="53131" y="63391"/>
                      <a:pt x="53192" y="70622"/>
                    </a:cubicBezTo>
                    <a:cubicBezTo>
                      <a:pt x="53489" y="77882"/>
                      <a:pt x="51186" y="85011"/>
                      <a:pt x="46698" y="90727"/>
                    </a:cubicBezTo>
                    <a:cubicBezTo>
                      <a:pt x="44479" y="93588"/>
                      <a:pt x="41632" y="95902"/>
                      <a:pt x="38376" y="97490"/>
                    </a:cubicBezTo>
                    <a:cubicBezTo>
                      <a:pt x="39386" y="98268"/>
                      <a:pt x="40334" y="99124"/>
                      <a:pt x="41211" y="100049"/>
                    </a:cubicBezTo>
                    <a:cubicBezTo>
                      <a:pt x="49272" y="107770"/>
                      <a:pt x="52125" y="119460"/>
                      <a:pt x="48527" y="130023"/>
                    </a:cubicBezTo>
                    <a:lnTo>
                      <a:pt x="80718" y="129475"/>
                    </a:lnTo>
                    <a:lnTo>
                      <a:pt x="80260" y="10288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6" name="Google Shape;3656;g2dbd5eee90a_0_0"/>
              <p:cNvSpPr/>
              <p:nvPr/>
            </p:nvSpPr>
            <p:spPr>
              <a:xfrm>
                <a:off x="8520157" y="4142959"/>
                <a:ext cx="1887" cy="41946"/>
              </a:xfrm>
              <a:custGeom>
                <a:rect b="b" l="l" r="r" t="t"/>
                <a:pathLst>
                  <a:path extrusionOk="0" h="41946" w="1887">
                    <a:moveTo>
                      <a:pt x="1490" y="-19"/>
                    </a:moveTo>
                    <a:lnTo>
                      <a:pt x="2221" y="41928"/>
                    </a:lnTo>
                    <a:lnTo>
                      <a:pt x="392" y="8297"/>
                    </a:lnTo>
                    <a:cubicBezTo>
                      <a:pt x="178" y="5479"/>
                      <a:pt x="552" y="2647"/>
                      <a:pt x="1490" y="-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7" name="Google Shape;3657;g2dbd5eee90a_0_0"/>
              <p:cNvSpPr/>
              <p:nvPr/>
            </p:nvSpPr>
            <p:spPr>
              <a:xfrm>
                <a:off x="8467998" y="3931467"/>
                <a:ext cx="42960" cy="93330"/>
              </a:xfrm>
              <a:custGeom>
                <a:rect b="b" l="l" r="r" t="t"/>
                <a:pathLst>
                  <a:path extrusionOk="0" h="93330" w="42960">
                    <a:moveTo>
                      <a:pt x="31060" y="738"/>
                    </a:moveTo>
                    <a:cubicBezTo>
                      <a:pt x="40114" y="3453"/>
                      <a:pt x="45267" y="12973"/>
                      <a:pt x="42584" y="22031"/>
                    </a:cubicBezTo>
                    <a:lnTo>
                      <a:pt x="40572" y="33728"/>
                    </a:lnTo>
                    <a:lnTo>
                      <a:pt x="32890" y="77227"/>
                    </a:lnTo>
                    <a:cubicBezTo>
                      <a:pt x="32905" y="77385"/>
                      <a:pt x="32873" y="77544"/>
                      <a:pt x="32798" y="77685"/>
                    </a:cubicBezTo>
                    <a:cubicBezTo>
                      <a:pt x="32006" y="81863"/>
                      <a:pt x="30040" y="85730"/>
                      <a:pt x="27129" y="88834"/>
                    </a:cubicBezTo>
                    <a:cubicBezTo>
                      <a:pt x="24483" y="91626"/>
                      <a:pt x="20825" y="93240"/>
                      <a:pt x="16977" y="93312"/>
                    </a:cubicBezTo>
                    <a:cubicBezTo>
                      <a:pt x="16273" y="93292"/>
                      <a:pt x="15572" y="93231"/>
                      <a:pt x="14874" y="93129"/>
                    </a:cubicBezTo>
                    <a:lnTo>
                      <a:pt x="10576" y="92398"/>
                    </a:lnTo>
                    <a:cubicBezTo>
                      <a:pt x="5800" y="91468"/>
                      <a:pt x="1890" y="88049"/>
                      <a:pt x="334" y="83442"/>
                    </a:cubicBezTo>
                    <a:cubicBezTo>
                      <a:pt x="2003" y="80283"/>
                      <a:pt x="2912" y="76778"/>
                      <a:pt x="2986" y="73206"/>
                    </a:cubicBezTo>
                    <a:lnTo>
                      <a:pt x="3809" y="43872"/>
                    </a:lnTo>
                    <a:lnTo>
                      <a:pt x="8748" y="16090"/>
                    </a:lnTo>
                    <a:cubicBezTo>
                      <a:pt x="9292" y="6685"/>
                      <a:pt x="17349" y="-508"/>
                      <a:pt x="26763" y="7"/>
                    </a:cubicBezTo>
                    <a:close/>
                    <a:moveTo>
                      <a:pt x="30877" y="19929"/>
                    </a:moveTo>
                    <a:cubicBezTo>
                      <a:pt x="31702" y="15634"/>
                      <a:pt x="29964" y="12618"/>
                      <a:pt x="29049" y="12436"/>
                    </a:cubicBezTo>
                    <a:lnTo>
                      <a:pt x="24751" y="11704"/>
                    </a:lnTo>
                    <a:lnTo>
                      <a:pt x="24659" y="11704"/>
                    </a:lnTo>
                    <a:cubicBezTo>
                      <a:pt x="23654" y="11704"/>
                      <a:pt x="21184" y="13897"/>
                      <a:pt x="20453" y="18101"/>
                    </a:cubicBezTo>
                    <a:lnTo>
                      <a:pt x="10759" y="73207"/>
                    </a:lnTo>
                    <a:cubicBezTo>
                      <a:pt x="10027" y="77502"/>
                      <a:pt x="11673" y="80518"/>
                      <a:pt x="12679" y="80700"/>
                    </a:cubicBezTo>
                    <a:lnTo>
                      <a:pt x="16977" y="81432"/>
                    </a:lnTo>
                    <a:cubicBezTo>
                      <a:pt x="17651" y="81295"/>
                      <a:pt x="18261" y="80942"/>
                      <a:pt x="18715" y="80427"/>
                    </a:cubicBezTo>
                    <a:cubicBezTo>
                      <a:pt x="20066" y="78910"/>
                      <a:pt x="20954" y="77039"/>
                      <a:pt x="21275" y="750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8" name="Google Shape;3658;g2dbd5eee90a_0_0"/>
              <p:cNvSpPr/>
              <p:nvPr/>
            </p:nvSpPr>
            <p:spPr>
              <a:xfrm>
                <a:off x="8500554" y="3965213"/>
                <a:ext cx="7681" cy="43499"/>
              </a:xfrm>
              <a:custGeom>
                <a:rect b="b" l="l" r="r" t="t"/>
                <a:pathLst>
                  <a:path extrusionOk="0" h="43499" w="7681">
                    <a:moveTo>
                      <a:pt x="334" y="43480"/>
                    </a:moveTo>
                    <a:lnTo>
                      <a:pt x="8015" y="-19"/>
                    </a:lnTo>
                    <a:lnTo>
                      <a:pt x="425" y="43298"/>
                    </a:lnTo>
                    <a:cubicBezTo>
                      <a:pt x="425" y="43390"/>
                      <a:pt x="425" y="43390"/>
                      <a:pt x="334" y="4348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9" name="Google Shape;3659;g2dbd5eee90a_0_0"/>
              <p:cNvSpPr/>
              <p:nvPr/>
            </p:nvSpPr>
            <p:spPr>
              <a:xfrm>
                <a:off x="8430960" y="4161419"/>
                <a:ext cx="43256" cy="39113"/>
              </a:xfrm>
              <a:custGeom>
                <a:rect b="b" l="l" r="r" t="t"/>
                <a:pathLst>
                  <a:path extrusionOk="0" h="39113" w="43256">
                    <a:moveTo>
                      <a:pt x="43590" y="18897"/>
                    </a:moveTo>
                    <a:lnTo>
                      <a:pt x="43590" y="19720"/>
                    </a:lnTo>
                    <a:cubicBezTo>
                      <a:pt x="43598" y="24044"/>
                      <a:pt x="42325" y="28273"/>
                      <a:pt x="39932" y="31874"/>
                    </a:cubicBezTo>
                    <a:cubicBezTo>
                      <a:pt x="37337" y="35798"/>
                      <a:pt x="33020" y="38244"/>
                      <a:pt x="28318" y="38454"/>
                    </a:cubicBezTo>
                    <a:lnTo>
                      <a:pt x="1066" y="39094"/>
                    </a:lnTo>
                    <a:lnTo>
                      <a:pt x="973" y="36536"/>
                    </a:lnTo>
                    <a:lnTo>
                      <a:pt x="28317" y="35895"/>
                    </a:lnTo>
                    <a:cubicBezTo>
                      <a:pt x="31820" y="35737"/>
                      <a:pt x="35071" y="34029"/>
                      <a:pt x="37188" y="31235"/>
                    </a:cubicBezTo>
                    <a:cubicBezTo>
                      <a:pt x="39861" y="27692"/>
                      <a:pt x="41219" y="23330"/>
                      <a:pt x="41029" y="18897"/>
                    </a:cubicBezTo>
                    <a:cubicBezTo>
                      <a:pt x="41049" y="14454"/>
                      <a:pt x="39494" y="10148"/>
                      <a:pt x="36639" y="6743"/>
                    </a:cubicBezTo>
                    <a:cubicBezTo>
                      <a:pt x="34434" y="4018"/>
                      <a:pt x="31092" y="2466"/>
                      <a:pt x="27586" y="2540"/>
                    </a:cubicBezTo>
                    <a:lnTo>
                      <a:pt x="334" y="3088"/>
                    </a:lnTo>
                    <a:lnTo>
                      <a:pt x="334" y="621"/>
                    </a:lnTo>
                    <a:lnTo>
                      <a:pt x="27494" y="-19"/>
                    </a:lnTo>
                    <a:cubicBezTo>
                      <a:pt x="32157" y="24"/>
                      <a:pt x="36528" y="2258"/>
                      <a:pt x="39291" y="6012"/>
                    </a:cubicBezTo>
                    <a:cubicBezTo>
                      <a:pt x="42086" y="9727"/>
                      <a:pt x="43595" y="14250"/>
                      <a:pt x="43590" y="1889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0" name="Google Shape;3660;g2dbd5eee90a_0_0"/>
              <p:cNvSpPr/>
              <p:nvPr/>
            </p:nvSpPr>
            <p:spPr>
              <a:xfrm>
                <a:off x="8437088" y="3929391"/>
                <a:ext cx="35375" cy="93853"/>
              </a:xfrm>
              <a:custGeom>
                <a:rect b="b" l="l" r="r" t="t"/>
                <a:pathLst>
                  <a:path extrusionOk="0" h="93853" w="35375">
                    <a:moveTo>
                      <a:pt x="21001" y="73"/>
                    </a:moveTo>
                    <a:cubicBezTo>
                      <a:pt x="30353" y="1439"/>
                      <a:pt x="36848" y="10092"/>
                      <a:pt x="35542" y="19446"/>
                    </a:cubicBezTo>
                    <a:lnTo>
                      <a:pt x="34719" y="45948"/>
                    </a:lnTo>
                    <a:lnTo>
                      <a:pt x="29964" y="73181"/>
                    </a:lnTo>
                    <a:cubicBezTo>
                      <a:pt x="29156" y="77329"/>
                      <a:pt x="29601" y="81624"/>
                      <a:pt x="31243" y="85518"/>
                    </a:cubicBezTo>
                    <a:cubicBezTo>
                      <a:pt x="28889" y="90400"/>
                      <a:pt x="24041" y="93595"/>
                      <a:pt x="18623" y="93834"/>
                    </a:cubicBezTo>
                    <a:lnTo>
                      <a:pt x="18258" y="93834"/>
                    </a:lnTo>
                    <a:lnTo>
                      <a:pt x="13868" y="93652"/>
                    </a:lnTo>
                    <a:cubicBezTo>
                      <a:pt x="10345" y="93485"/>
                      <a:pt x="7028" y="91942"/>
                      <a:pt x="4632" y="89356"/>
                    </a:cubicBezTo>
                    <a:cubicBezTo>
                      <a:pt x="2598" y="87126"/>
                      <a:pt x="1153" y="84425"/>
                      <a:pt x="425" y="81497"/>
                    </a:cubicBezTo>
                    <a:cubicBezTo>
                      <a:pt x="1350" y="78826"/>
                      <a:pt x="1754" y="76003"/>
                      <a:pt x="1614" y="73181"/>
                    </a:cubicBezTo>
                    <a:lnTo>
                      <a:pt x="334" y="44486"/>
                    </a:lnTo>
                    <a:lnTo>
                      <a:pt x="1066" y="18441"/>
                    </a:lnTo>
                    <a:cubicBezTo>
                      <a:pt x="358" y="9053"/>
                      <a:pt x="7320" y="833"/>
                      <a:pt x="16703" y="-19"/>
                    </a:cubicBezTo>
                    <a:close/>
                    <a:moveTo>
                      <a:pt x="23654" y="19081"/>
                    </a:moveTo>
                    <a:cubicBezTo>
                      <a:pt x="23744" y="14695"/>
                      <a:pt x="21642" y="11953"/>
                      <a:pt x="20727" y="11953"/>
                    </a:cubicBezTo>
                    <a:lnTo>
                      <a:pt x="16337" y="11770"/>
                    </a:lnTo>
                    <a:cubicBezTo>
                      <a:pt x="15332" y="11770"/>
                      <a:pt x="13137" y="14420"/>
                      <a:pt x="12954" y="18806"/>
                    </a:cubicBezTo>
                    <a:lnTo>
                      <a:pt x="11307" y="74643"/>
                    </a:lnTo>
                    <a:cubicBezTo>
                      <a:pt x="11131" y="77011"/>
                      <a:pt x="11850" y="79358"/>
                      <a:pt x="13320" y="81223"/>
                    </a:cubicBezTo>
                    <a:cubicBezTo>
                      <a:pt x="13557" y="81501"/>
                      <a:pt x="13877" y="81694"/>
                      <a:pt x="14234" y="81772"/>
                    </a:cubicBezTo>
                    <a:lnTo>
                      <a:pt x="18623" y="81954"/>
                    </a:lnTo>
                    <a:cubicBezTo>
                      <a:pt x="19629" y="81954"/>
                      <a:pt x="21824" y="79303"/>
                      <a:pt x="22007" y="749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1" name="Google Shape;3661;g2dbd5eee90a_0_0"/>
              <p:cNvSpPr/>
              <p:nvPr/>
            </p:nvSpPr>
            <p:spPr>
              <a:xfrm>
                <a:off x="8417609" y="4162059"/>
                <a:ext cx="54064" cy="38747"/>
              </a:xfrm>
              <a:custGeom>
                <a:rect b="b" l="l" r="r" t="t"/>
                <a:pathLst>
                  <a:path extrusionOk="0" h="38747" w="54064">
                    <a:moveTo>
                      <a:pt x="54381" y="18258"/>
                    </a:moveTo>
                    <a:cubicBezTo>
                      <a:pt x="54571" y="22691"/>
                      <a:pt x="53213" y="27052"/>
                      <a:pt x="50540" y="30595"/>
                    </a:cubicBezTo>
                    <a:cubicBezTo>
                      <a:pt x="48423" y="33390"/>
                      <a:pt x="45172" y="35098"/>
                      <a:pt x="41669" y="35256"/>
                    </a:cubicBezTo>
                    <a:lnTo>
                      <a:pt x="14325" y="35896"/>
                    </a:lnTo>
                    <a:lnTo>
                      <a:pt x="14417" y="38455"/>
                    </a:lnTo>
                    <a:lnTo>
                      <a:pt x="425" y="38729"/>
                    </a:lnTo>
                    <a:lnTo>
                      <a:pt x="1249" y="37267"/>
                    </a:lnTo>
                    <a:cubicBezTo>
                      <a:pt x="7904" y="33688"/>
                      <a:pt x="11814" y="26517"/>
                      <a:pt x="11216" y="18989"/>
                    </a:cubicBezTo>
                    <a:cubicBezTo>
                      <a:pt x="11374" y="11801"/>
                      <a:pt x="7537" y="5117"/>
                      <a:pt x="1249" y="1626"/>
                    </a:cubicBezTo>
                    <a:cubicBezTo>
                      <a:pt x="1157" y="1535"/>
                      <a:pt x="1157" y="1625"/>
                      <a:pt x="1157" y="1625"/>
                    </a:cubicBezTo>
                    <a:lnTo>
                      <a:pt x="334" y="255"/>
                    </a:lnTo>
                    <a:lnTo>
                      <a:pt x="13686" y="-19"/>
                    </a:lnTo>
                    <a:lnTo>
                      <a:pt x="13686" y="2448"/>
                    </a:lnTo>
                    <a:lnTo>
                      <a:pt x="40938" y="1900"/>
                    </a:lnTo>
                    <a:cubicBezTo>
                      <a:pt x="44444" y="1827"/>
                      <a:pt x="47787" y="3379"/>
                      <a:pt x="49991" y="6104"/>
                    </a:cubicBezTo>
                    <a:cubicBezTo>
                      <a:pt x="52846" y="9509"/>
                      <a:pt x="54401" y="13815"/>
                      <a:pt x="54381" y="18258"/>
                    </a:cubicBezTo>
                    <a:close/>
                    <a:moveTo>
                      <a:pt x="43499" y="24380"/>
                    </a:moveTo>
                    <a:cubicBezTo>
                      <a:pt x="44662" y="22627"/>
                      <a:pt x="45209" y="20538"/>
                      <a:pt x="45053" y="18440"/>
                    </a:cubicBezTo>
                    <a:cubicBezTo>
                      <a:pt x="45063" y="16349"/>
                      <a:pt x="44424" y="14306"/>
                      <a:pt x="43224" y="12592"/>
                    </a:cubicBezTo>
                    <a:cubicBezTo>
                      <a:pt x="42690" y="11920"/>
                      <a:pt x="41952" y="11439"/>
                      <a:pt x="41121" y="11221"/>
                    </a:cubicBezTo>
                    <a:lnTo>
                      <a:pt x="19538" y="11678"/>
                    </a:lnTo>
                    <a:cubicBezTo>
                      <a:pt x="20123" y="14010"/>
                      <a:pt x="20431" y="16402"/>
                      <a:pt x="20453" y="18806"/>
                    </a:cubicBezTo>
                    <a:cubicBezTo>
                      <a:pt x="20532" y="21355"/>
                      <a:pt x="20285" y="23905"/>
                      <a:pt x="19721" y="26392"/>
                    </a:cubicBezTo>
                    <a:lnTo>
                      <a:pt x="41395" y="25934"/>
                    </a:lnTo>
                    <a:cubicBezTo>
                      <a:pt x="42304" y="25780"/>
                      <a:pt x="43085" y="25203"/>
                      <a:pt x="43499" y="2438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2" name="Google Shape;3662;g2dbd5eee90a_0_0"/>
              <p:cNvSpPr/>
              <p:nvPr/>
            </p:nvSpPr>
            <p:spPr>
              <a:xfrm>
                <a:off x="8466325" y="3975358"/>
                <a:ext cx="5147" cy="39570"/>
              </a:xfrm>
              <a:custGeom>
                <a:rect b="b" l="l" r="r" t="t"/>
                <a:pathLst>
                  <a:path extrusionOk="0" h="39570" w="5147">
                    <a:moveTo>
                      <a:pt x="727" y="27213"/>
                    </a:moveTo>
                    <a:lnTo>
                      <a:pt x="5482" y="-19"/>
                    </a:lnTo>
                    <a:lnTo>
                      <a:pt x="4659" y="29315"/>
                    </a:lnTo>
                    <a:cubicBezTo>
                      <a:pt x="4584" y="32887"/>
                      <a:pt x="3676" y="36392"/>
                      <a:pt x="2006" y="39551"/>
                    </a:cubicBezTo>
                    <a:cubicBezTo>
                      <a:pt x="364" y="35657"/>
                      <a:pt x="-82" y="31362"/>
                      <a:pt x="727" y="272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3" name="Google Shape;3663;g2dbd5eee90a_0_0"/>
              <p:cNvSpPr/>
              <p:nvPr/>
            </p:nvSpPr>
            <p:spPr>
              <a:xfrm>
                <a:off x="8432057" y="4209197"/>
                <a:ext cx="39141" cy="42603"/>
              </a:xfrm>
              <a:custGeom>
                <a:rect b="b" l="l" r="r" t="t"/>
                <a:pathLst>
                  <a:path extrusionOk="0" h="42603" w="39141">
                    <a:moveTo>
                      <a:pt x="39475" y="21200"/>
                    </a:moveTo>
                    <a:lnTo>
                      <a:pt x="39475" y="21474"/>
                    </a:lnTo>
                    <a:cubicBezTo>
                      <a:pt x="39463" y="25250"/>
                      <a:pt x="37949" y="28866"/>
                      <a:pt x="35268" y="31527"/>
                    </a:cubicBezTo>
                    <a:lnTo>
                      <a:pt x="23837" y="42493"/>
                    </a:lnTo>
                    <a:lnTo>
                      <a:pt x="20179" y="42584"/>
                    </a:lnTo>
                    <a:lnTo>
                      <a:pt x="33440" y="29699"/>
                    </a:lnTo>
                    <a:cubicBezTo>
                      <a:pt x="38535" y="21708"/>
                      <a:pt x="36183" y="11102"/>
                      <a:pt x="28186" y="6011"/>
                    </a:cubicBezTo>
                    <a:cubicBezTo>
                      <a:pt x="22761" y="2557"/>
                      <a:pt x="15858" y="2423"/>
                      <a:pt x="10303" y="5664"/>
                    </a:cubicBezTo>
                    <a:lnTo>
                      <a:pt x="426" y="15168"/>
                    </a:lnTo>
                    <a:lnTo>
                      <a:pt x="334" y="11696"/>
                    </a:lnTo>
                    <a:lnTo>
                      <a:pt x="8474" y="3837"/>
                    </a:lnTo>
                    <a:cubicBezTo>
                      <a:pt x="11923" y="667"/>
                      <a:pt x="16684" y="-658"/>
                      <a:pt x="21276" y="273"/>
                    </a:cubicBezTo>
                    <a:cubicBezTo>
                      <a:pt x="25830" y="1112"/>
                      <a:pt x="29997" y="3386"/>
                      <a:pt x="33165" y="6761"/>
                    </a:cubicBezTo>
                    <a:cubicBezTo>
                      <a:pt x="37050" y="10583"/>
                      <a:pt x="39310" y="15755"/>
                      <a:pt x="39475" y="212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4" name="Google Shape;3664;g2dbd5eee90a_0_0"/>
              <p:cNvSpPr/>
              <p:nvPr/>
            </p:nvSpPr>
            <p:spPr>
              <a:xfrm>
                <a:off x="8430595" y="4110517"/>
                <a:ext cx="38909" cy="42679"/>
              </a:xfrm>
              <a:custGeom>
                <a:rect b="b" l="l" r="r" t="t"/>
                <a:pathLst>
                  <a:path extrusionOk="0" h="42679" w="38909">
                    <a:moveTo>
                      <a:pt x="34719" y="10582"/>
                    </a:moveTo>
                    <a:cubicBezTo>
                      <a:pt x="38110" y="13809"/>
                      <a:pt x="39743" y="18466"/>
                      <a:pt x="39109" y="23102"/>
                    </a:cubicBezTo>
                    <a:cubicBezTo>
                      <a:pt x="37843" y="32441"/>
                      <a:pt x="30987" y="40054"/>
                      <a:pt x="21826" y="42293"/>
                    </a:cubicBezTo>
                    <a:cubicBezTo>
                      <a:pt x="20685" y="42546"/>
                      <a:pt x="19519" y="42668"/>
                      <a:pt x="18350" y="42659"/>
                    </a:cubicBezTo>
                    <a:cubicBezTo>
                      <a:pt x="14860" y="42710"/>
                      <a:pt x="11474" y="41474"/>
                      <a:pt x="8840" y="39187"/>
                    </a:cubicBezTo>
                    <a:lnTo>
                      <a:pt x="426" y="31510"/>
                    </a:lnTo>
                    <a:lnTo>
                      <a:pt x="334" y="27946"/>
                    </a:lnTo>
                    <a:lnTo>
                      <a:pt x="10485" y="37175"/>
                    </a:lnTo>
                    <a:cubicBezTo>
                      <a:pt x="13163" y="39526"/>
                      <a:pt x="16749" y="40565"/>
                      <a:pt x="20270" y="40008"/>
                    </a:cubicBezTo>
                    <a:cubicBezTo>
                      <a:pt x="24640" y="39279"/>
                      <a:pt x="28618" y="37049"/>
                      <a:pt x="31519" y="33703"/>
                    </a:cubicBezTo>
                    <a:cubicBezTo>
                      <a:pt x="34584" y="30477"/>
                      <a:pt x="36400" y="26265"/>
                      <a:pt x="36640" y="21823"/>
                    </a:cubicBezTo>
                    <a:cubicBezTo>
                      <a:pt x="36881" y="18324"/>
                      <a:pt x="35538" y="14903"/>
                      <a:pt x="32982" y="12501"/>
                    </a:cubicBezTo>
                    <a:lnTo>
                      <a:pt x="19172" y="73"/>
                    </a:lnTo>
                    <a:lnTo>
                      <a:pt x="22922" y="-1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5" name="Google Shape;3665;g2dbd5eee90a_0_0"/>
              <p:cNvSpPr/>
              <p:nvPr/>
            </p:nvSpPr>
            <p:spPr>
              <a:xfrm>
                <a:off x="8409745" y="4087306"/>
                <a:ext cx="57183" cy="63386"/>
              </a:xfrm>
              <a:custGeom>
                <a:rect b="b" l="l" r="r" t="t"/>
                <a:pathLst>
                  <a:path extrusionOk="0" h="63386" w="57183">
                    <a:moveTo>
                      <a:pt x="53831" y="35713"/>
                    </a:moveTo>
                    <a:cubicBezTo>
                      <a:pt x="56388" y="38114"/>
                      <a:pt x="57731" y="41536"/>
                      <a:pt x="57489" y="45034"/>
                    </a:cubicBezTo>
                    <a:cubicBezTo>
                      <a:pt x="57250" y="49477"/>
                      <a:pt x="55434" y="53689"/>
                      <a:pt x="52368" y="56914"/>
                    </a:cubicBezTo>
                    <a:cubicBezTo>
                      <a:pt x="49467" y="60261"/>
                      <a:pt x="45489" y="62491"/>
                      <a:pt x="41120" y="63220"/>
                    </a:cubicBezTo>
                    <a:cubicBezTo>
                      <a:pt x="37598" y="63776"/>
                      <a:pt x="34012" y="62738"/>
                      <a:pt x="31334" y="60387"/>
                    </a:cubicBezTo>
                    <a:lnTo>
                      <a:pt x="21184" y="51157"/>
                    </a:lnTo>
                    <a:lnTo>
                      <a:pt x="21276" y="54721"/>
                    </a:lnTo>
                    <a:lnTo>
                      <a:pt x="334" y="35896"/>
                    </a:lnTo>
                    <a:lnTo>
                      <a:pt x="1430" y="35438"/>
                    </a:lnTo>
                    <a:lnTo>
                      <a:pt x="1979" y="35530"/>
                    </a:lnTo>
                    <a:cubicBezTo>
                      <a:pt x="2759" y="35711"/>
                      <a:pt x="3557" y="35803"/>
                      <a:pt x="4357" y="35804"/>
                    </a:cubicBezTo>
                    <a:cubicBezTo>
                      <a:pt x="8212" y="35727"/>
                      <a:pt x="11886" y="34154"/>
                      <a:pt x="14600" y="31418"/>
                    </a:cubicBezTo>
                    <a:cubicBezTo>
                      <a:pt x="21907" y="24199"/>
                      <a:pt x="23377" y="12944"/>
                      <a:pt x="18166" y="4094"/>
                    </a:cubicBezTo>
                    <a:lnTo>
                      <a:pt x="17983" y="-19"/>
                    </a:lnTo>
                    <a:lnTo>
                      <a:pt x="43772" y="23192"/>
                    </a:lnTo>
                    <a:lnTo>
                      <a:pt x="40022" y="23284"/>
                    </a:lnTo>
                    <a:close/>
                    <a:moveTo>
                      <a:pt x="48161" y="45125"/>
                    </a:moveTo>
                    <a:cubicBezTo>
                      <a:pt x="48333" y="44233"/>
                      <a:pt x="48135" y="43310"/>
                      <a:pt x="47614" y="42566"/>
                    </a:cubicBezTo>
                    <a:lnTo>
                      <a:pt x="28866" y="25751"/>
                    </a:lnTo>
                    <a:cubicBezTo>
                      <a:pt x="27339" y="30589"/>
                      <a:pt x="24564" y="34939"/>
                      <a:pt x="20818" y="38363"/>
                    </a:cubicBezTo>
                    <a:lnTo>
                      <a:pt x="37736" y="53533"/>
                    </a:lnTo>
                    <a:cubicBezTo>
                      <a:pt x="38463" y="54017"/>
                      <a:pt x="39369" y="54151"/>
                      <a:pt x="40205" y="53899"/>
                    </a:cubicBezTo>
                    <a:cubicBezTo>
                      <a:pt x="42276" y="53388"/>
                      <a:pt x="44132" y="52236"/>
                      <a:pt x="45509" y="50609"/>
                    </a:cubicBezTo>
                    <a:cubicBezTo>
                      <a:pt x="46928" y="49091"/>
                      <a:pt x="47853" y="47179"/>
                      <a:pt x="48161" y="451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6" name="Google Shape;3666;g2dbd5eee90a_0_0"/>
              <p:cNvSpPr/>
              <p:nvPr/>
            </p:nvSpPr>
            <p:spPr>
              <a:xfrm>
                <a:off x="8411756" y="4211852"/>
                <a:ext cx="56786" cy="63982"/>
              </a:xfrm>
              <a:custGeom>
                <a:rect b="b" l="l" r="r" t="t"/>
                <a:pathLst>
                  <a:path extrusionOk="0" h="63982" w="56786">
                    <a:moveTo>
                      <a:pt x="51637" y="5934"/>
                    </a:moveTo>
                    <a:cubicBezTo>
                      <a:pt x="58028" y="11195"/>
                      <a:pt x="58968" y="20627"/>
                      <a:pt x="53740" y="27044"/>
                    </a:cubicBezTo>
                    <a:lnTo>
                      <a:pt x="40480" y="39929"/>
                    </a:lnTo>
                    <a:lnTo>
                      <a:pt x="44138" y="39838"/>
                    </a:lnTo>
                    <a:lnTo>
                      <a:pt x="19172" y="63963"/>
                    </a:lnTo>
                    <a:lnTo>
                      <a:pt x="19264" y="59852"/>
                    </a:lnTo>
                    <a:cubicBezTo>
                      <a:pt x="21970" y="55182"/>
                      <a:pt x="22757" y="49645"/>
                      <a:pt x="21459" y="44408"/>
                    </a:cubicBezTo>
                    <a:cubicBezTo>
                      <a:pt x="20571" y="39859"/>
                      <a:pt x="18228" y="35721"/>
                      <a:pt x="14782" y="32618"/>
                    </a:cubicBezTo>
                    <a:cubicBezTo>
                      <a:pt x="11348" y="29415"/>
                      <a:pt x="6600" y="28026"/>
                      <a:pt x="1979" y="28871"/>
                    </a:cubicBezTo>
                    <a:lnTo>
                      <a:pt x="1248" y="29054"/>
                    </a:lnTo>
                    <a:lnTo>
                      <a:pt x="334" y="28689"/>
                    </a:lnTo>
                    <a:lnTo>
                      <a:pt x="20635" y="9041"/>
                    </a:lnTo>
                    <a:lnTo>
                      <a:pt x="20727" y="12513"/>
                    </a:lnTo>
                    <a:lnTo>
                      <a:pt x="30604" y="3009"/>
                    </a:lnTo>
                    <a:cubicBezTo>
                      <a:pt x="37223" y="-1978"/>
                      <a:pt x="46632" y="-670"/>
                      <a:pt x="51637" y="5934"/>
                    </a:cubicBezTo>
                    <a:close/>
                    <a:moveTo>
                      <a:pt x="47338" y="20373"/>
                    </a:moveTo>
                    <a:cubicBezTo>
                      <a:pt x="47657" y="19846"/>
                      <a:pt x="47845" y="19250"/>
                      <a:pt x="47887" y="18636"/>
                    </a:cubicBezTo>
                    <a:cubicBezTo>
                      <a:pt x="47744" y="16267"/>
                      <a:pt x="46696" y="14043"/>
                      <a:pt x="44961" y="12422"/>
                    </a:cubicBezTo>
                    <a:cubicBezTo>
                      <a:pt x="43502" y="10887"/>
                      <a:pt x="41627" y="9807"/>
                      <a:pt x="39566" y="9315"/>
                    </a:cubicBezTo>
                    <a:cubicBezTo>
                      <a:pt x="38716" y="9084"/>
                      <a:pt x="37808" y="9252"/>
                      <a:pt x="37097" y="9771"/>
                    </a:cubicBezTo>
                    <a:lnTo>
                      <a:pt x="20727" y="25490"/>
                    </a:lnTo>
                    <a:cubicBezTo>
                      <a:pt x="24573" y="28807"/>
                      <a:pt x="27501" y="33055"/>
                      <a:pt x="29232" y="3782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7" name="Google Shape;3667;g2dbd5eee90a_0_0"/>
              <p:cNvSpPr/>
              <p:nvPr/>
            </p:nvSpPr>
            <p:spPr>
              <a:xfrm>
                <a:off x="8436169" y="3973895"/>
                <a:ext cx="2225" cy="37011"/>
              </a:xfrm>
              <a:custGeom>
                <a:rect b="b" l="l" r="r" t="t"/>
                <a:pathLst>
                  <a:path extrusionOk="0" h="37011" w="2225">
                    <a:moveTo>
                      <a:pt x="2532" y="28676"/>
                    </a:moveTo>
                    <a:cubicBezTo>
                      <a:pt x="2672" y="31499"/>
                      <a:pt x="2268" y="34322"/>
                      <a:pt x="1343" y="36992"/>
                    </a:cubicBezTo>
                    <a:cubicBezTo>
                      <a:pt x="633" y="34653"/>
                      <a:pt x="293" y="32217"/>
                      <a:pt x="338" y="29773"/>
                    </a:cubicBezTo>
                    <a:lnTo>
                      <a:pt x="1252" y="-1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8" name="Google Shape;3668;g2dbd5eee90a_0_0"/>
              <p:cNvSpPr/>
              <p:nvPr/>
            </p:nvSpPr>
            <p:spPr>
              <a:xfrm>
                <a:off x="8401329" y="3928476"/>
                <a:ext cx="35849" cy="93949"/>
              </a:xfrm>
              <a:custGeom>
                <a:rect b="b" l="l" r="r" t="t"/>
                <a:pathLst>
                  <a:path extrusionOk="0" h="93949" w="35849">
                    <a:moveTo>
                      <a:pt x="34812" y="18259"/>
                    </a:moveTo>
                    <a:lnTo>
                      <a:pt x="36093" y="45400"/>
                    </a:lnTo>
                    <a:lnTo>
                      <a:pt x="35178" y="75193"/>
                    </a:lnTo>
                    <a:cubicBezTo>
                      <a:pt x="35134" y="77636"/>
                      <a:pt x="35473" y="80072"/>
                      <a:pt x="36184" y="82411"/>
                    </a:cubicBezTo>
                    <a:cubicBezTo>
                      <a:pt x="34707" y="88548"/>
                      <a:pt x="29487" y="93066"/>
                      <a:pt x="23198" y="93652"/>
                    </a:cubicBezTo>
                    <a:lnTo>
                      <a:pt x="18809" y="93835"/>
                    </a:lnTo>
                    <a:cubicBezTo>
                      <a:pt x="18637" y="93910"/>
                      <a:pt x="18449" y="93941"/>
                      <a:pt x="18260" y="93927"/>
                    </a:cubicBezTo>
                    <a:cubicBezTo>
                      <a:pt x="9266" y="92865"/>
                      <a:pt x="2609" y="85057"/>
                      <a:pt x="2989" y="76015"/>
                    </a:cubicBezTo>
                    <a:lnTo>
                      <a:pt x="2988" y="75466"/>
                    </a:lnTo>
                    <a:lnTo>
                      <a:pt x="519" y="19630"/>
                    </a:lnTo>
                    <a:cubicBezTo>
                      <a:pt x="533" y="19383"/>
                      <a:pt x="503" y="19135"/>
                      <a:pt x="428" y="18898"/>
                    </a:cubicBezTo>
                    <a:lnTo>
                      <a:pt x="428" y="18716"/>
                    </a:lnTo>
                    <a:cubicBezTo>
                      <a:pt x="-512" y="9756"/>
                      <a:pt x="5705" y="1619"/>
                      <a:pt x="14602" y="164"/>
                    </a:cubicBezTo>
                    <a:lnTo>
                      <a:pt x="18991" y="-18"/>
                    </a:lnTo>
                    <a:cubicBezTo>
                      <a:pt x="23562" y="-83"/>
                      <a:pt x="27871" y="2104"/>
                      <a:pt x="30514" y="5830"/>
                    </a:cubicBezTo>
                    <a:cubicBezTo>
                      <a:pt x="33188" y="9435"/>
                      <a:pt x="34688" y="13774"/>
                      <a:pt x="34812" y="18259"/>
                    </a:cubicBezTo>
                    <a:close/>
                    <a:moveTo>
                      <a:pt x="22649" y="81772"/>
                    </a:moveTo>
                    <a:cubicBezTo>
                      <a:pt x="23655" y="81772"/>
                      <a:pt x="25667" y="79030"/>
                      <a:pt x="25484" y="74644"/>
                    </a:cubicBezTo>
                    <a:lnTo>
                      <a:pt x="22923" y="18808"/>
                    </a:lnTo>
                    <a:cubicBezTo>
                      <a:pt x="22920" y="16746"/>
                      <a:pt x="22282" y="14736"/>
                      <a:pt x="21095" y="13050"/>
                    </a:cubicBezTo>
                    <a:cubicBezTo>
                      <a:pt x="20738" y="12479"/>
                      <a:pt x="20185" y="12057"/>
                      <a:pt x="19540" y="11862"/>
                    </a:cubicBezTo>
                    <a:lnTo>
                      <a:pt x="15150" y="12045"/>
                    </a:lnTo>
                    <a:cubicBezTo>
                      <a:pt x="14145" y="12136"/>
                      <a:pt x="12133" y="14878"/>
                      <a:pt x="12316" y="19264"/>
                    </a:cubicBezTo>
                    <a:lnTo>
                      <a:pt x="14877" y="75101"/>
                    </a:lnTo>
                    <a:cubicBezTo>
                      <a:pt x="15060" y="79488"/>
                      <a:pt x="17254" y="82411"/>
                      <a:pt x="18351" y="820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9" name="Google Shape;3669;g2dbd5eee90a_0_0"/>
              <p:cNvSpPr/>
              <p:nvPr/>
            </p:nvSpPr>
            <p:spPr>
              <a:xfrm>
                <a:off x="8412670" y="4240499"/>
                <a:ext cx="20822" cy="31223"/>
              </a:xfrm>
              <a:custGeom>
                <a:rect b="b" l="l" r="r" t="t"/>
                <a:pathLst>
                  <a:path extrusionOk="0" h="31223" w="20822">
                    <a:moveTo>
                      <a:pt x="20545" y="15760"/>
                    </a:moveTo>
                    <a:cubicBezTo>
                      <a:pt x="21843" y="20998"/>
                      <a:pt x="21056" y="26534"/>
                      <a:pt x="18350" y="31204"/>
                    </a:cubicBezTo>
                    <a:lnTo>
                      <a:pt x="18441" y="21060"/>
                    </a:lnTo>
                    <a:cubicBezTo>
                      <a:pt x="18494" y="19462"/>
                      <a:pt x="18340" y="17865"/>
                      <a:pt x="17984" y="16308"/>
                    </a:cubicBezTo>
                    <a:cubicBezTo>
                      <a:pt x="17068" y="10599"/>
                      <a:pt x="13313" y="5747"/>
                      <a:pt x="8016" y="3422"/>
                    </a:cubicBezTo>
                    <a:lnTo>
                      <a:pt x="334" y="407"/>
                    </a:lnTo>
                    <a:lnTo>
                      <a:pt x="1066" y="224"/>
                    </a:lnTo>
                    <a:cubicBezTo>
                      <a:pt x="5686" y="-622"/>
                      <a:pt x="10435" y="768"/>
                      <a:pt x="13869" y="3971"/>
                    </a:cubicBezTo>
                    <a:cubicBezTo>
                      <a:pt x="17314" y="7074"/>
                      <a:pt x="19658" y="11211"/>
                      <a:pt x="20545" y="157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0" name="Google Shape;3670;g2dbd5eee90a_0_0"/>
              <p:cNvSpPr/>
              <p:nvPr/>
            </p:nvSpPr>
            <p:spPr>
              <a:xfrm>
                <a:off x="8359683" y="4240925"/>
                <a:ext cx="71104" cy="46881"/>
              </a:xfrm>
              <a:custGeom>
                <a:rect b="b" l="l" r="r" t="t"/>
                <a:pathLst>
                  <a:path extrusionOk="0" h="46881" w="71104">
                    <a:moveTo>
                      <a:pt x="71428" y="20634"/>
                    </a:moveTo>
                    <a:lnTo>
                      <a:pt x="71338" y="30778"/>
                    </a:lnTo>
                    <a:cubicBezTo>
                      <a:pt x="69365" y="34151"/>
                      <a:pt x="66091" y="36563"/>
                      <a:pt x="62284" y="37449"/>
                    </a:cubicBezTo>
                    <a:lnTo>
                      <a:pt x="20673" y="46588"/>
                    </a:lnTo>
                    <a:cubicBezTo>
                      <a:pt x="16050" y="47501"/>
                      <a:pt x="11271" y="46102"/>
                      <a:pt x="7871" y="42841"/>
                    </a:cubicBezTo>
                    <a:cubicBezTo>
                      <a:pt x="4426" y="39738"/>
                      <a:pt x="2083" y="35601"/>
                      <a:pt x="1195" y="31052"/>
                    </a:cubicBezTo>
                    <a:cubicBezTo>
                      <a:pt x="-1792" y="21842"/>
                      <a:pt x="3238" y="11954"/>
                      <a:pt x="12443" y="8936"/>
                    </a:cubicBezTo>
                    <a:lnTo>
                      <a:pt x="53321" y="-19"/>
                    </a:lnTo>
                    <a:lnTo>
                      <a:pt x="61003" y="2996"/>
                    </a:lnTo>
                    <a:cubicBezTo>
                      <a:pt x="66301" y="5321"/>
                      <a:pt x="70055" y="10173"/>
                      <a:pt x="70972" y="15882"/>
                    </a:cubicBezTo>
                    <a:cubicBezTo>
                      <a:pt x="71328" y="17440"/>
                      <a:pt x="71481" y="19037"/>
                      <a:pt x="71428" y="20634"/>
                    </a:cubicBezTo>
                    <a:close/>
                    <a:moveTo>
                      <a:pt x="59723" y="25843"/>
                    </a:moveTo>
                    <a:cubicBezTo>
                      <a:pt x="61186" y="25569"/>
                      <a:pt x="62833" y="22187"/>
                      <a:pt x="61918" y="17801"/>
                    </a:cubicBezTo>
                    <a:cubicBezTo>
                      <a:pt x="61511" y="15749"/>
                      <a:pt x="60491" y="13869"/>
                      <a:pt x="58992" y="12410"/>
                    </a:cubicBezTo>
                    <a:cubicBezTo>
                      <a:pt x="58419" y="11854"/>
                      <a:pt x="57680" y="11501"/>
                      <a:pt x="56888" y="11404"/>
                    </a:cubicBezTo>
                    <a:lnTo>
                      <a:pt x="56613" y="11404"/>
                    </a:lnTo>
                    <a:lnTo>
                      <a:pt x="14912" y="20543"/>
                    </a:lnTo>
                    <a:cubicBezTo>
                      <a:pt x="13449" y="20817"/>
                      <a:pt x="11803" y="24198"/>
                      <a:pt x="12809" y="28585"/>
                    </a:cubicBezTo>
                    <a:cubicBezTo>
                      <a:pt x="13217" y="30637"/>
                      <a:pt x="14237" y="32517"/>
                      <a:pt x="15735" y="33977"/>
                    </a:cubicBezTo>
                    <a:cubicBezTo>
                      <a:pt x="16358" y="34620"/>
                      <a:pt x="17216" y="34983"/>
                      <a:pt x="18113" y="349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1" name="Google Shape;3671;g2dbd5eee90a_0_0"/>
              <p:cNvSpPr/>
              <p:nvPr/>
            </p:nvSpPr>
            <p:spPr>
              <a:xfrm>
                <a:off x="8410841" y="4091418"/>
                <a:ext cx="19836" cy="31710"/>
              </a:xfrm>
              <a:custGeom>
                <a:rect b="b" l="l" r="r" t="t"/>
                <a:pathLst>
                  <a:path extrusionOk="0" h="31710" w="19836">
                    <a:moveTo>
                      <a:pt x="17070" y="-19"/>
                    </a:moveTo>
                    <a:cubicBezTo>
                      <a:pt x="22280" y="8831"/>
                      <a:pt x="20811" y="20087"/>
                      <a:pt x="13504" y="27305"/>
                    </a:cubicBezTo>
                    <a:cubicBezTo>
                      <a:pt x="10789" y="30041"/>
                      <a:pt x="7116" y="31615"/>
                      <a:pt x="3261" y="31691"/>
                    </a:cubicBezTo>
                    <a:cubicBezTo>
                      <a:pt x="2460" y="31691"/>
                      <a:pt x="1663" y="31599"/>
                      <a:pt x="883" y="31418"/>
                    </a:cubicBezTo>
                    <a:lnTo>
                      <a:pt x="334" y="31326"/>
                    </a:lnTo>
                    <a:lnTo>
                      <a:pt x="7742" y="28127"/>
                    </a:lnTo>
                    <a:cubicBezTo>
                      <a:pt x="12930" y="25559"/>
                      <a:pt x="16521" y="20603"/>
                      <a:pt x="17343" y="14876"/>
                    </a:cubicBezTo>
                    <a:cubicBezTo>
                      <a:pt x="17552" y="13271"/>
                      <a:pt x="17614" y="11650"/>
                      <a:pt x="17526" y="1003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2" name="Google Shape;3672;g2dbd5eee90a_0_0"/>
              <p:cNvSpPr/>
              <p:nvPr/>
            </p:nvSpPr>
            <p:spPr>
              <a:xfrm>
                <a:off x="8418524" y="4163704"/>
                <a:ext cx="10027" cy="35641"/>
              </a:xfrm>
              <a:custGeom>
                <a:rect b="b" l="l" r="r" t="t"/>
                <a:pathLst>
                  <a:path extrusionOk="0" h="35641" w="10027">
                    <a:moveTo>
                      <a:pt x="10301" y="17345"/>
                    </a:moveTo>
                    <a:cubicBezTo>
                      <a:pt x="10899" y="24873"/>
                      <a:pt x="6988" y="32044"/>
                      <a:pt x="334" y="35622"/>
                    </a:cubicBezTo>
                    <a:lnTo>
                      <a:pt x="4998" y="27854"/>
                    </a:lnTo>
                    <a:cubicBezTo>
                      <a:pt x="6853" y="24703"/>
                      <a:pt x="7773" y="21090"/>
                      <a:pt x="7649" y="17437"/>
                    </a:cubicBezTo>
                    <a:cubicBezTo>
                      <a:pt x="7666" y="13887"/>
                      <a:pt x="6684" y="10403"/>
                      <a:pt x="4815" y="7384"/>
                    </a:cubicBezTo>
                    <a:lnTo>
                      <a:pt x="334" y="-19"/>
                    </a:lnTo>
                    <a:cubicBezTo>
                      <a:pt x="6623" y="3472"/>
                      <a:pt x="10460" y="10157"/>
                      <a:pt x="10301" y="173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3" name="Google Shape;3673;g2dbd5eee90a_0_0"/>
              <p:cNvSpPr/>
              <p:nvPr/>
            </p:nvSpPr>
            <p:spPr>
              <a:xfrm>
                <a:off x="8357198" y="4077345"/>
                <a:ext cx="70874" cy="45417"/>
              </a:xfrm>
              <a:custGeom>
                <a:rect b="b" l="l" r="r" t="t"/>
                <a:pathLst>
                  <a:path extrusionOk="0" h="45417" w="70874">
                    <a:moveTo>
                      <a:pt x="71169" y="24107"/>
                    </a:moveTo>
                    <a:cubicBezTo>
                      <a:pt x="71257" y="25723"/>
                      <a:pt x="71196" y="27344"/>
                      <a:pt x="70986" y="28950"/>
                    </a:cubicBezTo>
                    <a:cubicBezTo>
                      <a:pt x="70164" y="34677"/>
                      <a:pt x="66573" y="39633"/>
                      <a:pt x="61385" y="42201"/>
                    </a:cubicBezTo>
                    <a:lnTo>
                      <a:pt x="53976" y="45399"/>
                    </a:lnTo>
                    <a:lnTo>
                      <a:pt x="12641" y="37814"/>
                    </a:lnTo>
                    <a:cubicBezTo>
                      <a:pt x="2579" y="33763"/>
                      <a:pt x="-2292" y="22326"/>
                      <a:pt x="1762" y="12271"/>
                    </a:cubicBezTo>
                    <a:cubicBezTo>
                      <a:pt x="4704" y="4974"/>
                      <a:pt x="11721" y="138"/>
                      <a:pt x="19591" y="-19"/>
                    </a:cubicBezTo>
                    <a:lnTo>
                      <a:pt x="61476" y="7656"/>
                    </a:lnTo>
                    <a:cubicBezTo>
                      <a:pt x="65315" y="8403"/>
                      <a:pt x="68666" y="10723"/>
                      <a:pt x="70712" y="14054"/>
                    </a:cubicBezTo>
                    <a:close/>
                    <a:moveTo>
                      <a:pt x="61750" y="27305"/>
                    </a:moveTo>
                    <a:cubicBezTo>
                      <a:pt x="62574" y="22919"/>
                      <a:pt x="60835" y="19628"/>
                      <a:pt x="59372" y="19355"/>
                    </a:cubicBezTo>
                    <a:lnTo>
                      <a:pt x="17397" y="11678"/>
                    </a:lnTo>
                    <a:lnTo>
                      <a:pt x="17214" y="11678"/>
                    </a:lnTo>
                    <a:cubicBezTo>
                      <a:pt x="15659" y="11678"/>
                      <a:pt x="13099" y="14054"/>
                      <a:pt x="12367" y="18258"/>
                    </a:cubicBezTo>
                    <a:cubicBezTo>
                      <a:pt x="11544" y="22553"/>
                      <a:pt x="13281" y="25934"/>
                      <a:pt x="14745" y="26208"/>
                    </a:cubicBezTo>
                    <a:lnTo>
                      <a:pt x="56720" y="33885"/>
                    </a:lnTo>
                    <a:cubicBezTo>
                      <a:pt x="57598" y="33839"/>
                      <a:pt x="58422" y="33444"/>
                      <a:pt x="59007" y="32787"/>
                    </a:cubicBezTo>
                    <a:cubicBezTo>
                      <a:pt x="60485" y="31300"/>
                      <a:pt x="61445" y="29378"/>
                      <a:pt x="61750" y="273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4" name="Google Shape;3674;g2dbd5eee90a_0_0"/>
              <p:cNvSpPr/>
              <p:nvPr/>
            </p:nvSpPr>
            <p:spPr>
              <a:xfrm>
                <a:off x="8354409" y="4162150"/>
                <a:ext cx="71441" cy="39478"/>
              </a:xfrm>
              <a:custGeom>
                <a:rect b="b" l="l" r="r" t="t"/>
                <a:pathLst>
                  <a:path extrusionOk="0" h="39478" w="71441">
                    <a:moveTo>
                      <a:pt x="71764" y="18990"/>
                    </a:moveTo>
                    <a:cubicBezTo>
                      <a:pt x="71887" y="22644"/>
                      <a:pt x="70968" y="26257"/>
                      <a:pt x="69113" y="29407"/>
                    </a:cubicBezTo>
                    <a:lnTo>
                      <a:pt x="64448" y="37176"/>
                    </a:lnTo>
                    <a:cubicBezTo>
                      <a:pt x="62774" y="38016"/>
                      <a:pt x="60926" y="38454"/>
                      <a:pt x="59053" y="38455"/>
                    </a:cubicBezTo>
                    <a:lnTo>
                      <a:pt x="16528" y="39460"/>
                    </a:lnTo>
                    <a:lnTo>
                      <a:pt x="16162" y="39460"/>
                    </a:lnTo>
                    <a:cubicBezTo>
                      <a:pt x="5498" y="37325"/>
                      <a:pt x="-1415" y="26956"/>
                      <a:pt x="721" y="16299"/>
                    </a:cubicBezTo>
                    <a:cubicBezTo>
                      <a:pt x="2242" y="8714"/>
                      <a:pt x="8069" y="2722"/>
                      <a:pt x="15613" y="987"/>
                    </a:cubicBezTo>
                    <a:lnTo>
                      <a:pt x="58229" y="-19"/>
                    </a:lnTo>
                    <a:cubicBezTo>
                      <a:pt x="60369" y="-14"/>
                      <a:pt x="62474" y="520"/>
                      <a:pt x="64356" y="1535"/>
                    </a:cubicBezTo>
                    <a:cubicBezTo>
                      <a:pt x="64356" y="1535"/>
                      <a:pt x="64356" y="1444"/>
                      <a:pt x="64448" y="1535"/>
                    </a:cubicBezTo>
                    <a:lnTo>
                      <a:pt x="68929" y="8938"/>
                    </a:lnTo>
                    <a:cubicBezTo>
                      <a:pt x="70798" y="11957"/>
                      <a:pt x="71780" y="15440"/>
                      <a:pt x="71763" y="18990"/>
                    </a:cubicBezTo>
                    <a:close/>
                    <a:moveTo>
                      <a:pt x="58777" y="26575"/>
                    </a:moveTo>
                    <a:cubicBezTo>
                      <a:pt x="60332" y="26575"/>
                      <a:pt x="62619" y="23559"/>
                      <a:pt x="62527" y="19173"/>
                    </a:cubicBezTo>
                    <a:cubicBezTo>
                      <a:pt x="62344" y="14786"/>
                      <a:pt x="60058" y="11862"/>
                      <a:pt x="58504" y="11862"/>
                    </a:cubicBezTo>
                    <a:lnTo>
                      <a:pt x="15888" y="12867"/>
                    </a:lnTo>
                    <a:cubicBezTo>
                      <a:pt x="14333" y="12867"/>
                      <a:pt x="12138" y="15883"/>
                      <a:pt x="12230" y="20269"/>
                    </a:cubicBezTo>
                    <a:cubicBezTo>
                      <a:pt x="11914" y="23306"/>
                      <a:pt x="13518" y="26220"/>
                      <a:pt x="16254" y="2758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5" name="Google Shape;3675;g2dbd5eee90a_0_0"/>
              <p:cNvSpPr/>
              <p:nvPr/>
            </p:nvSpPr>
            <p:spPr>
              <a:xfrm>
                <a:off x="8366978" y="3929845"/>
                <a:ext cx="37036" cy="93948"/>
              </a:xfrm>
              <a:custGeom>
                <a:rect b="b" l="l" r="r" t="t"/>
                <a:pathLst>
                  <a:path extrusionOk="0" h="93948" w="37036">
                    <a:moveTo>
                      <a:pt x="37339" y="74097"/>
                    </a:moveTo>
                    <a:lnTo>
                      <a:pt x="37339" y="74646"/>
                    </a:lnTo>
                    <a:cubicBezTo>
                      <a:pt x="37575" y="78949"/>
                      <a:pt x="36490" y="83222"/>
                      <a:pt x="34229" y="86892"/>
                    </a:cubicBezTo>
                    <a:cubicBezTo>
                      <a:pt x="31877" y="90797"/>
                      <a:pt x="27798" y="93344"/>
                      <a:pt x="23255" y="93746"/>
                    </a:cubicBezTo>
                    <a:lnTo>
                      <a:pt x="18866" y="93929"/>
                    </a:lnTo>
                    <a:lnTo>
                      <a:pt x="18317" y="93929"/>
                    </a:lnTo>
                    <a:cubicBezTo>
                      <a:pt x="13936" y="93835"/>
                      <a:pt x="9861" y="91664"/>
                      <a:pt x="7343" y="88080"/>
                    </a:cubicBezTo>
                    <a:cubicBezTo>
                      <a:pt x="4764" y="84564"/>
                      <a:pt x="3270" y="80371"/>
                      <a:pt x="3045" y="76017"/>
                    </a:cubicBezTo>
                    <a:lnTo>
                      <a:pt x="3045" y="75468"/>
                    </a:lnTo>
                    <a:lnTo>
                      <a:pt x="484" y="19632"/>
                    </a:lnTo>
                    <a:lnTo>
                      <a:pt x="484" y="19266"/>
                    </a:lnTo>
                    <a:cubicBezTo>
                      <a:pt x="-733" y="10137"/>
                      <a:pt x="5557" y="1703"/>
                      <a:pt x="14659" y="258"/>
                    </a:cubicBezTo>
                    <a:lnTo>
                      <a:pt x="18957" y="-17"/>
                    </a:lnTo>
                    <a:cubicBezTo>
                      <a:pt x="23558" y="-104"/>
                      <a:pt x="27904" y="2085"/>
                      <a:pt x="30571" y="5833"/>
                    </a:cubicBezTo>
                    <a:cubicBezTo>
                      <a:pt x="33011" y="9208"/>
                      <a:pt x="34467" y="13194"/>
                      <a:pt x="34778" y="17347"/>
                    </a:cubicBezTo>
                    <a:lnTo>
                      <a:pt x="34778" y="18444"/>
                    </a:lnTo>
                    <a:close/>
                    <a:moveTo>
                      <a:pt x="24170" y="80495"/>
                    </a:moveTo>
                    <a:cubicBezTo>
                      <a:pt x="25177" y="78717"/>
                      <a:pt x="25654" y="76687"/>
                      <a:pt x="25541" y="74646"/>
                    </a:cubicBezTo>
                    <a:lnTo>
                      <a:pt x="22981" y="18810"/>
                    </a:lnTo>
                    <a:cubicBezTo>
                      <a:pt x="22919" y="16758"/>
                      <a:pt x="22286" y="14764"/>
                      <a:pt x="21152" y="13052"/>
                    </a:cubicBezTo>
                    <a:cubicBezTo>
                      <a:pt x="20784" y="12452"/>
                      <a:pt x="20191" y="12025"/>
                      <a:pt x="19505" y="11864"/>
                    </a:cubicBezTo>
                    <a:lnTo>
                      <a:pt x="15116" y="12047"/>
                    </a:lnTo>
                    <a:cubicBezTo>
                      <a:pt x="14202" y="12138"/>
                      <a:pt x="12189" y="14880"/>
                      <a:pt x="12372" y="19266"/>
                    </a:cubicBezTo>
                    <a:lnTo>
                      <a:pt x="14842" y="75102"/>
                    </a:lnTo>
                    <a:cubicBezTo>
                      <a:pt x="14932" y="77163"/>
                      <a:pt x="15598" y="79158"/>
                      <a:pt x="16763" y="80861"/>
                    </a:cubicBezTo>
                    <a:cubicBezTo>
                      <a:pt x="17403" y="81683"/>
                      <a:pt x="17952" y="82140"/>
                      <a:pt x="18317" y="82049"/>
                    </a:cubicBezTo>
                    <a:lnTo>
                      <a:pt x="22707" y="81866"/>
                    </a:lnTo>
                    <a:cubicBezTo>
                      <a:pt x="22981" y="81866"/>
                      <a:pt x="23621" y="81408"/>
                      <a:pt x="24170" y="804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6" name="Google Shape;3676;g2dbd5eee90a_0_0"/>
              <p:cNvSpPr/>
              <p:nvPr/>
            </p:nvSpPr>
            <p:spPr>
              <a:xfrm>
                <a:off x="8401422" y="3947393"/>
                <a:ext cx="2560" cy="56567"/>
              </a:xfrm>
              <a:custGeom>
                <a:rect b="b" l="l" r="r" t="t"/>
                <a:pathLst>
                  <a:path extrusionOk="0" h="56567" w="2560">
                    <a:moveTo>
                      <a:pt x="425" y="712"/>
                    </a:moveTo>
                    <a:lnTo>
                      <a:pt x="2894" y="56549"/>
                    </a:lnTo>
                    <a:lnTo>
                      <a:pt x="334" y="895"/>
                    </a:lnTo>
                    <a:lnTo>
                      <a:pt x="334" y="-19"/>
                    </a:lnTo>
                    <a:cubicBezTo>
                      <a:pt x="408" y="217"/>
                      <a:pt x="439" y="465"/>
                      <a:pt x="425" y="7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7" name="Google Shape;3677;g2dbd5eee90a_0_0"/>
              <p:cNvSpPr/>
              <p:nvPr/>
            </p:nvSpPr>
            <p:spPr>
              <a:xfrm>
                <a:off x="8336644" y="3931493"/>
                <a:ext cx="33149" cy="93122"/>
              </a:xfrm>
              <a:custGeom>
                <a:rect b="b" l="l" r="r" t="t"/>
                <a:pathLst>
                  <a:path extrusionOk="0" h="93122" w="33149">
                    <a:moveTo>
                      <a:pt x="33378" y="73820"/>
                    </a:moveTo>
                    <a:lnTo>
                      <a:pt x="33378" y="74369"/>
                    </a:lnTo>
                    <a:cubicBezTo>
                      <a:pt x="34276" y="82621"/>
                      <a:pt x="29342" y="90396"/>
                      <a:pt x="21490" y="93103"/>
                    </a:cubicBezTo>
                    <a:lnTo>
                      <a:pt x="22313" y="89813"/>
                    </a:lnTo>
                    <a:lnTo>
                      <a:pt x="14265" y="89813"/>
                    </a:lnTo>
                    <a:cubicBezTo>
                      <a:pt x="8138" y="89813"/>
                      <a:pt x="3200" y="83507"/>
                      <a:pt x="2834" y="75191"/>
                    </a:cubicBezTo>
                    <a:lnTo>
                      <a:pt x="365" y="19355"/>
                    </a:lnTo>
                    <a:cubicBezTo>
                      <a:pt x="-93" y="10947"/>
                      <a:pt x="4572" y="4093"/>
                      <a:pt x="10973" y="3819"/>
                    </a:cubicBezTo>
                    <a:lnTo>
                      <a:pt x="19112" y="3179"/>
                    </a:lnTo>
                    <a:lnTo>
                      <a:pt x="17832" y="-19"/>
                    </a:lnTo>
                    <a:cubicBezTo>
                      <a:pt x="25663" y="2235"/>
                      <a:pt x="30995" y="9476"/>
                      <a:pt x="30818" y="17618"/>
                    </a:cubicBezTo>
                    <a:lnTo>
                      <a:pt x="30818" y="17984"/>
                    </a:lnTo>
                    <a:close/>
                    <a:moveTo>
                      <a:pt x="18655" y="81589"/>
                    </a:moveTo>
                    <a:cubicBezTo>
                      <a:pt x="19661" y="81497"/>
                      <a:pt x="21673" y="78755"/>
                      <a:pt x="21490" y="74369"/>
                    </a:cubicBezTo>
                    <a:lnTo>
                      <a:pt x="19020" y="18532"/>
                    </a:lnTo>
                    <a:cubicBezTo>
                      <a:pt x="19070" y="15788"/>
                      <a:pt x="17772" y="13194"/>
                      <a:pt x="15545" y="11587"/>
                    </a:cubicBezTo>
                    <a:lnTo>
                      <a:pt x="11156" y="11861"/>
                    </a:lnTo>
                    <a:cubicBezTo>
                      <a:pt x="10882" y="11861"/>
                      <a:pt x="10241" y="12227"/>
                      <a:pt x="9692" y="13140"/>
                    </a:cubicBezTo>
                    <a:cubicBezTo>
                      <a:pt x="8695" y="14922"/>
                      <a:pt x="8220" y="16949"/>
                      <a:pt x="8321" y="18989"/>
                    </a:cubicBezTo>
                    <a:lnTo>
                      <a:pt x="10882" y="74825"/>
                    </a:lnTo>
                    <a:cubicBezTo>
                      <a:pt x="11064" y="79213"/>
                      <a:pt x="13533" y="82136"/>
                      <a:pt x="14357" y="817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8" name="Google Shape;3678;g2dbd5eee90a_0_0"/>
              <p:cNvSpPr/>
              <p:nvPr/>
            </p:nvSpPr>
            <p:spPr>
              <a:xfrm>
                <a:off x="8332709" y="3931278"/>
                <a:ext cx="25914" cy="93885"/>
              </a:xfrm>
              <a:custGeom>
                <a:rect b="b" l="l" r="r" t="t"/>
                <a:pathLst>
                  <a:path extrusionOk="0" h="93885" w="25914">
                    <a:moveTo>
                      <a:pt x="26248" y="90027"/>
                    </a:moveTo>
                    <a:lnTo>
                      <a:pt x="25425" y="93318"/>
                    </a:lnTo>
                    <a:cubicBezTo>
                      <a:pt x="24682" y="93535"/>
                      <a:pt x="23913" y="93658"/>
                      <a:pt x="23139" y="93683"/>
                    </a:cubicBezTo>
                    <a:lnTo>
                      <a:pt x="18841" y="93866"/>
                    </a:lnTo>
                    <a:lnTo>
                      <a:pt x="18201" y="93866"/>
                    </a:lnTo>
                    <a:cubicBezTo>
                      <a:pt x="9054" y="92805"/>
                      <a:pt x="2341" y="84771"/>
                      <a:pt x="2929" y="75588"/>
                    </a:cubicBezTo>
                    <a:lnTo>
                      <a:pt x="368" y="19752"/>
                    </a:lnTo>
                    <a:cubicBezTo>
                      <a:pt x="118" y="15291"/>
                      <a:pt x="1235" y="10860"/>
                      <a:pt x="3569" y="7049"/>
                    </a:cubicBezTo>
                    <a:cubicBezTo>
                      <a:pt x="5863" y="3087"/>
                      <a:pt x="9974" y="520"/>
                      <a:pt x="14543" y="195"/>
                    </a:cubicBezTo>
                    <a:lnTo>
                      <a:pt x="18933" y="13"/>
                    </a:lnTo>
                    <a:cubicBezTo>
                      <a:pt x="19882" y="-64"/>
                      <a:pt x="20836" y="-2"/>
                      <a:pt x="21768" y="195"/>
                    </a:cubicBezTo>
                    <a:lnTo>
                      <a:pt x="23048" y="3394"/>
                    </a:lnTo>
                    <a:lnTo>
                      <a:pt x="14909" y="4033"/>
                    </a:lnTo>
                    <a:cubicBezTo>
                      <a:pt x="8507" y="4308"/>
                      <a:pt x="3843" y="11161"/>
                      <a:pt x="4300" y="19569"/>
                    </a:cubicBezTo>
                    <a:lnTo>
                      <a:pt x="6769" y="75406"/>
                    </a:lnTo>
                    <a:cubicBezTo>
                      <a:pt x="7135" y="83722"/>
                      <a:pt x="12074" y="90027"/>
                      <a:pt x="18201" y="9002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9" name="Google Shape;3679;g2dbd5eee90a_0_0"/>
              <p:cNvSpPr/>
              <p:nvPr/>
            </p:nvSpPr>
            <p:spPr>
              <a:xfrm>
                <a:off x="8213676" y="3829962"/>
                <a:ext cx="144125" cy="308244"/>
              </a:xfrm>
              <a:custGeom>
                <a:rect b="b" l="l" r="r" t="t"/>
                <a:pathLst>
                  <a:path extrusionOk="0" h="308244" w="144125">
                    <a:moveTo>
                      <a:pt x="144458" y="194633"/>
                    </a:moveTo>
                    <a:lnTo>
                      <a:pt x="143361" y="199020"/>
                    </a:lnTo>
                    <a:cubicBezTo>
                      <a:pt x="124546" y="259922"/>
                      <a:pt x="70340" y="303104"/>
                      <a:pt x="6735" y="307861"/>
                    </a:cubicBezTo>
                    <a:lnTo>
                      <a:pt x="334" y="308225"/>
                    </a:lnTo>
                    <a:lnTo>
                      <a:pt x="334" y="-19"/>
                    </a:lnTo>
                    <a:lnTo>
                      <a:pt x="6735" y="439"/>
                    </a:lnTo>
                    <a:cubicBezTo>
                      <a:pt x="65709" y="4824"/>
                      <a:pt x="117045" y="42368"/>
                      <a:pt x="139063" y="97216"/>
                    </a:cubicBezTo>
                    <a:lnTo>
                      <a:pt x="140800" y="101511"/>
                    </a:lnTo>
                    <a:cubicBezTo>
                      <a:pt x="139869" y="101314"/>
                      <a:pt x="138915" y="101252"/>
                      <a:pt x="137966" y="101328"/>
                    </a:cubicBezTo>
                    <a:lnTo>
                      <a:pt x="133576" y="101511"/>
                    </a:lnTo>
                    <a:cubicBezTo>
                      <a:pt x="129007" y="101836"/>
                      <a:pt x="124896" y="104403"/>
                      <a:pt x="122602" y="108365"/>
                    </a:cubicBezTo>
                    <a:cubicBezTo>
                      <a:pt x="120268" y="112176"/>
                      <a:pt x="119151" y="116607"/>
                      <a:pt x="119401" y="121068"/>
                    </a:cubicBezTo>
                    <a:lnTo>
                      <a:pt x="121962" y="176904"/>
                    </a:lnTo>
                    <a:cubicBezTo>
                      <a:pt x="121374" y="186087"/>
                      <a:pt x="128087" y="194121"/>
                      <a:pt x="137234" y="195182"/>
                    </a:cubicBezTo>
                    <a:lnTo>
                      <a:pt x="137874" y="195182"/>
                    </a:lnTo>
                    <a:lnTo>
                      <a:pt x="142173" y="194999"/>
                    </a:lnTo>
                    <a:cubicBezTo>
                      <a:pt x="142947" y="194974"/>
                      <a:pt x="143715" y="194851"/>
                      <a:pt x="144459" y="194633"/>
                    </a:cubicBezTo>
                    <a:close/>
                    <a:moveTo>
                      <a:pt x="129918" y="201761"/>
                    </a:moveTo>
                    <a:cubicBezTo>
                      <a:pt x="120162" y="197531"/>
                      <a:pt x="113867" y="187898"/>
                      <a:pt x="113914" y="177270"/>
                    </a:cubicBezTo>
                    <a:lnTo>
                      <a:pt x="111445" y="121434"/>
                    </a:lnTo>
                    <a:cubicBezTo>
                      <a:pt x="110447" y="110731"/>
                      <a:pt x="115958" y="100471"/>
                      <a:pt x="125437" y="95388"/>
                    </a:cubicBezTo>
                    <a:cubicBezTo>
                      <a:pt x="104659" y="50068"/>
                      <a:pt x="61760" y="18833"/>
                      <a:pt x="12222" y="12958"/>
                    </a:cubicBezTo>
                    <a:lnTo>
                      <a:pt x="12222" y="295340"/>
                    </a:lnTo>
                    <a:cubicBezTo>
                      <a:pt x="66020" y="288933"/>
                      <a:pt x="111582" y="252708"/>
                      <a:pt x="129918" y="2017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680" name="Google Shape;3680;g2dbd5eee90a_0_0"/>
          <p:cNvGrpSpPr/>
          <p:nvPr/>
        </p:nvGrpSpPr>
        <p:grpSpPr>
          <a:xfrm>
            <a:off x="5468421" y="3915490"/>
            <a:ext cx="2960164" cy="1233622"/>
            <a:chOff x="5468421" y="3915490"/>
            <a:chExt cx="2960164" cy="1233622"/>
          </a:xfrm>
        </p:grpSpPr>
        <p:sp>
          <p:nvSpPr>
            <p:cNvPr id="3681" name="Google Shape;3681;g2dbd5eee90a_0_0"/>
            <p:cNvSpPr/>
            <p:nvPr/>
          </p:nvSpPr>
          <p:spPr>
            <a:xfrm>
              <a:off x="5468421" y="3915490"/>
              <a:ext cx="2960164" cy="1233622"/>
            </a:xfrm>
            <a:custGeom>
              <a:rect b="b" l="l" r="r" t="t"/>
              <a:pathLst>
                <a:path extrusionOk="0" h="837774" w="953354">
                  <a:moveTo>
                    <a:pt x="0" y="0"/>
                  </a:moveTo>
                  <a:lnTo>
                    <a:pt x="953355" y="0"/>
                  </a:lnTo>
                  <a:lnTo>
                    <a:pt x="953355" y="837775"/>
                  </a:lnTo>
                  <a:lnTo>
                    <a:pt x="0" y="83777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682" name="Google Shape;3682;g2dbd5eee90a_0_0"/>
            <p:cNvGrpSpPr/>
            <p:nvPr/>
          </p:nvGrpSpPr>
          <p:grpSpPr>
            <a:xfrm>
              <a:off x="5633810" y="4116569"/>
              <a:ext cx="2629390" cy="831466"/>
              <a:chOff x="5723061" y="4122181"/>
              <a:chExt cx="2629390" cy="831466"/>
            </a:xfrm>
          </p:grpSpPr>
          <p:grpSp>
            <p:nvGrpSpPr>
              <p:cNvPr id="3683" name="Google Shape;3683;g2dbd5eee90a_0_0"/>
              <p:cNvGrpSpPr/>
              <p:nvPr/>
            </p:nvGrpSpPr>
            <p:grpSpPr>
              <a:xfrm>
                <a:off x="5723061" y="4122181"/>
                <a:ext cx="561040" cy="377072"/>
                <a:chOff x="5723061" y="4127787"/>
                <a:chExt cx="561040" cy="377072"/>
              </a:xfrm>
            </p:grpSpPr>
            <p:grpSp>
              <p:nvGrpSpPr>
                <p:cNvPr id="3684" name="Google Shape;3684;g2dbd5eee90a_0_0"/>
                <p:cNvGrpSpPr/>
                <p:nvPr/>
              </p:nvGrpSpPr>
              <p:grpSpPr>
                <a:xfrm>
                  <a:off x="5771378" y="4137213"/>
                  <a:ext cx="472272" cy="352929"/>
                  <a:chOff x="4998402" y="2853849"/>
                  <a:chExt cx="320728" cy="239680"/>
                </a:xfrm>
              </p:grpSpPr>
              <p:sp>
                <p:nvSpPr>
                  <p:cNvPr id="3685" name="Google Shape;3685;g2dbd5eee90a_0_0"/>
                  <p:cNvSpPr/>
                  <p:nvPr/>
                </p:nvSpPr>
                <p:spPr>
                  <a:xfrm>
                    <a:off x="4998402" y="3052533"/>
                    <a:ext cx="320728" cy="40996"/>
                  </a:xfrm>
                  <a:custGeom>
                    <a:rect b="b" l="l" r="r" t="t"/>
                    <a:pathLst>
                      <a:path extrusionOk="0" h="40996" w="320728">
                        <a:moveTo>
                          <a:pt x="0" y="0"/>
                        </a:moveTo>
                        <a:lnTo>
                          <a:pt x="320729" y="0"/>
                        </a:lnTo>
                        <a:lnTo>
                          <a:pt x="320729" y="40997"/>
                        </a:lnTo>
                        <a:lnTo>
                          <a:pt x="0" y="40997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86" name="Google Shape;3686;g2dbd5eee90a_0_0"/>
                  <p:cNvSpPr/>
                  <p:nvPr/>
                </p:nvSpPr>
                <p:spPr>
                  <a:xfrm>
                    <a:off x="5114135" y="2930581"/>
                    <a:ext cx="87275" cy="99641"/>
                  </a:xfrm>
                  <a:custGeom>
                    <a:rect b="b" l="l" r="r" t="t"/>
                    <a:pathLst>
                      <a:path extrusionOk="0" h="99641" w="87275">
                        <a:moveTo>
                          <a:pt x="87609" y="3735"/>
                        </a:moveTo>
                        <a:lnTo>
                          <a:pt x="72625" y="66006"/>
                        </a:lnTo>
                        <a:lnTo>
                          <a:pt x="72970" y="66567"/>
                        </a:lnTo>
                        <a:cubicBezTo>
                          <a:pt x="74551" y="69418"/>
                          <a:pt x="75368" y="72629"/>
                          <a:pt x="75344" y="75888"/>
                        </a:cubicBezTo>
                        <a:lnTo>
                          <a:pt x="75344" y="99623"/>
                        </a:lnTo>
                        <a:lnTo>
                          <a:pt x="9100" y="99623"/>
                        </a:lnTo>
                        <a:lnTo>
                          <a:pt x="9100" y="75888"/>
                        </a:lnTo>
                        <a:cubicBezTo>
                          <a:pt x="9000" y="71113"/>
                          <a:pt x="10820" y="66496"/>
                          <a:pt x="14153" y="63071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6"/>
                        </a:lnTo>
                        <a:lnTo>
                          <a:pt x="62347" y="59706"/>
                        </a:lnTo>
                        <a:cubicBezTo>
                          <a:pt x="63414" y="59719"/>
                          <a:pt x="64475" y="59878"/>
                          <a:pt x="65499" y="60181"/>
                        </a:cubicBezTo>
                        <a:lnTo>
                          <a:pt x="67140" y="60698"/>
                        </a:lnTo>
                        <a:lnTo>
                          <a:pt x="81433" y="1232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87" name="Google Shape;3687;g2dbd5eee90a_0_0"/>
                  <p:cNvSpPr/>
                  <p:nvPr/>
                </p:nvSpPr>
                <p:spPr>
                  <a:xfrm>
                    <a:off x="5130071" y="2853849"/>
                    <a:ext cx="55750" cy="53957"/>
                  </a:xfrm>
                  <a:custGeom>
                    <a:rect b="b" l="l" r="r" t="t"/>
                    <a:pathLst>
                      <a:path extrusionOk="0" h="53957" w="55750">
                        <a:moveTo>
                          <a:pt x="56041" y="37615"/>
                        </a:moveTo>
                        <a:cubicBezTo>
                          <a:pt x="56033" y="37946"/>
                          <a:pt x="56048" y="38278"/>
                          <a:pt x="56084" y="38608"/>
                        </a:cubicBezTo>
                        <a:cubicBezTo>
                          <a:pt x="52542" y="43484"/>
                          <a:pt x="48275" y="47792"/>
                          <a:pt x="43431" y="51381"/>
                        </a:cubicBezTo>
                        <a:cubicBezTo>
                          <a:pt x="37972" y="53174"/>
                          <a:pt x="32247" y="54021"/>
                          <a:pt x="26503" y="53884"/>
                        </a:cubicBezTo>
                        <a:cubicBezTo>
                          <a:pt x="21556" y="54168"/>
                          <a:pt x="16610" y="53327"/>
                          <a:pt x="12036" y="51425"/>
                        </a:cubicBezTo>
                        <a:cubicBezTo>
                          <a:pt x="8965" y="49026"/>
                          <a:pt x="6310" y="46140"/>
                          <a:pt x="4176" y="42880"/>
                        </a:cubicBezTo>
                        <a:lnTo>
                          <a:pt x="4176" y="42319"/>
                        </a:lnTo>
                        <a:lnTo>
                          <a:pt x="3745" y="42319"/>
                        </a:lnTo>
                        <a:cubicBezTo>
                          <a:pt x="2881" y="41196"/>
                          <a:pt x="2103" y="40075"/>
                          <a:pt x="1456" y="39125"/>
                        </a:cubicBezTo>
                        <a:lnTo>
                          <a:pt x="1413" y="39083"/>
                        </a:lnTo>
                        <a:cubicBezTo>
                          <a:pt x="1024" y="38522"/>
                          <a:pt x="679" y="37960"/>
                          <a:pt x="334" y="37529"/>
                        </a:cubicBezTo>
                        <a:lnTo>
                          <a:pt x="1586" y="34854"/>
                        </a:lnTo>
                        <a:lnTo>
                          <a:pt x="1715" y="34551"/>
                        </a:lnTo>
                        <a:lnTo>
                          <a:pt x="1758" y="34120"/>
                        </a:lnTo>
                        <a:cubicBezTo>
                          <a:pt x="1822" y="33909"/>
                          <a:pt x="1865" y="33692"/>
                          <a:pt x="1887" y="33472"/>
                        </a:cubicBezTo>
                        <a:lnTo>
                          <a:pt x="1887" y="29934"/>
                        </a:lnTo>
                        <a:cubicBezTo>
                          <a:pt x="173" y="15205"/>
                          <a:pt x="10732" y="1876"/>
                          <a:pt x="25472" y="163"/>
                        </a:cubicBezTo>
                        <a:cubicBezTo>
                          <a:pt x="40211" y="-1550"/>
                          <a:pt x="53549" y="9002"/>
                          <a:pt x="55263" y="23731"/>
                        </a:cubicBezTo>
                        <a:cubicBezTo>
                          <a:pt x="55503" y="25792"/>
                          <a:pt x="55503" y="27873"/>
                          <a:pt x="55263" y="29934"/>
                        </a:cubicBezTo>
                        <a:lnTo>
                          <a:pt x="55263" y="35069"/>
                        </a:lnTo>
                        <a:lnTo>
                          <a:pt x="55393" y="35371"/>
                        </a:lnTo>
                        <a:cubicBezTo>
                          <a:pt x="55387" y="35531"/>
                          <a:pt x="55401" y="35690"/>
                          <a:pt x="55436" y="35846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88" name="Google Shape;3688;g2dbd5eee90a_0_0"/>
                <p:cNvGrpSpPr/>
                <p:nvPr/>
              </p:nvGrpSpPr>
              <p:grpSpPr>
                <a:xfrm>
                  <a:off x="5723061" y="4127787"/>
                  <a:ext cx="561040" cy="377072"/>
                  <a:chOff x="4965588" y="2847447"/>
                  <a:chExt cx="381012" cy="256076"/>
                </a:xfrm>
              </p:grpSpPr>
              <p:sp>
                <p:nvSpPr>
                  <p:cNvPr id="3689" name="Google Shape;3689;g2dbd5eee90a_0_0"/>
                  <p:cNvSpPr/>
                  <p:nvPr/>
                </p:nvSpPr>
                <p:spPr>
                  <a:xfrm>
                    <a:off x="4965588" y="2847447"/>
                    <a:ext cx="381012" cy="256076"/>
                  </a:xfrm>
                  <a:custGeom>
                    <a:rect b="b" l="l" r="r" t="t"/>
                    <a:pathLst>
                      <a:path extrusionOk="0" h="256076" w="381012">
                        <a:moveTo>
                          <a:pt x="381347" y="182913"/>
                        </a:moveTo>
                        <a:lnTo>
                          <a:pt x="381347" y="201943"/>
                        </a:lnTo>
                        <a:cubicBezTo>
                          <a:pt x="381347" y="203754"/>
                          <a:pt x="379879" y="205222"/>
                          <a:pt x="378068" y="205222"/>
                        </a:cubicBezTo>
                        <a:cubicBezTo>
                          <a:pt x="378067" y="205222"/>
                          <a:pt x="378066" y="205222"/>
                          <a:pt x="378065" y="205222"/>
                        </a:cubicBezTo>
                        <a:lnTo>
                          <a:pt x="363814" y="205222"/>
                        </a:lnTo>
                        <a:lnTo>
                          <a:pt x="363814" y="247816"/>
                        </a:lnTo>
                        <a:cubicBezTo>
                          <a:pt x="364088" y="248335"/>
                          <a:pt x="364236" y="248912"/>
                          <a:pt x="364246" y="249499"/>
                        </a:cubicBezTo>
                        <a:lnTo>
                          <a:pt x="364246" y="252778"/>
                        </a:lnTo>
                        <a:cubicBezTo>
                          <a:pt x="364247" y="254588"/>
                          <a:pt x="362779" y="256057"/>
                          <a:pt x="360967" y="256058"/>
                        </a:cubicBezTo>
                        <a:cubicBezTo>
                          <a:pt x="360966" y="256058"/>
                          <a:pt x="360965" y="256058"/>
                          <a:pt x="360964" y="256058"/>
                        </a:cubicBezTo>
                        <a:lnTo>
                          <a:pt x="28273" y="256058"/>
                        </a:lnTo>
                        <a:cubicBezTo>
                          <a:pt x="26015" y="255181"/>
                          <a:pt x="24228" y="253396"/>
                          <a:pt x="23351" y="251138"/>
                        </a:cubicBezTo>
                        <a:lnTo>
                          <a:pt x="23351" y="205222"/>
                        </a:lnTo>
                        <a:lnTo>
                          <a:pt x="3616" y="205222"/>
                        </a:lnTo>
                        <a:cubicBezTo>
                          <a:pt x="1804" y="205224"/>
                          <a:pt x="335" y="203757"/>
                          <a:pt x="334" y="201947"/>
                        </a:cubicBezTo>
                        <a:cubicBezTo>
                          <a:pt x="334" y="201946"/>
                          <a:pt x="334" y="201945"/>
                          <a:pt x="334" y="201944"/>
                        </a:cubicBezTo>
                        <a:lnTo>
                          <a:pt x="334" y="182913"/>
                        </a:lnTo>
                        <a:cubicBezTo>
                          <a:pt x="333" y="181102"/>
                          <a:pt x="1800" y="179634"/>
                          <a:pt x="3612" y="179633"/>
                        </a:cubicBezTo>
                        <a:cubicBezTo>
                          <a:pt x="3613" y="179633"/>
                          <a:pt x="3615" y="179633"/>
                          <a:pt x="3616" y="179633"/>
                        </a:cubicBezTo>
                        <a:lnTo>
                          <a:pt x="59021" y="179633"/>
                        </a:lnTo>
                        <a:cubicBezTo>
                          <a:pt x="62660" y="174743"/>
                          <a:pt x="67662" y="171035"/>
                          <a:pt x="73401" y="168974"/>
                        </a:cubicBezTo>
                        <a:lnTo>
                          <a:pt x="73401" y="127028"/>
                        </a:lnTo>
                        <a:cubicBezTo>
                          <a:pt x="70728" y="126392"/>
                          <a:pt x="68166" y="125359"/>
                          <a:pt x="65800" y="123964"/>
                        </a:cubicBezTo>
                        <a:lnTo>
                          <a:pt x="52629" y="123964"/>
                        </a:lnTo>
                        <a:cubicBezTo>
                          <a:pt x="47788" y="123964"/>
                          <a:pt x="43863" y="120042"/>
                          <a:pt x="43863" y="115203"/>
                        </a:cubicBezTo>
                        <a:cubicBezTo>
                          <a:pt x="43863" y="110365"/>
                          <a:pt x="47788" y="106443"/>
                          <a:pt x="52629" y="106443"/>
                        </a:cubicBezTo>
                        <a:lnTo>
                          <a:pt x="57294" y="106443"/>
                        </a:lnTo>
                        <a:cubicBezTo>
                          <a:pt x="58491" y="101994"/>
                          <a:pt x="61412" y="98205"/>
                          <a:pt x="65412" y="95914"/>
                        </a:cubicBezTo>
                        <a:cubicBezTo>
                          <a:pt x="70368" y="92942"/>
                          <a:pt x="76041" y="91376"/>
                          <a:pt x="81822" y="91383"/>
                        </a:cubicBezTo>
                        <a:lnTo>
                          <a:pt x="82298" y="91383"/>
                        </a:lnTo>
                        <a:cubicBezTo>
                          <a:pt x="91924" y="90622"/>
                          <a:pt x="101143" y="95413"/>
                          <a:pt x="106048" y="103725"/>
                        </a:cubicBezTo>
                        <a:lnTo>
                          <a:pt x="136925" y="82623"/>
                        </a:lnTo>
                        <a:cubicBezTo>
                          <a:pt x="137189" y="82462"/>
                          <a:pt x="137463" y="82318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3" y="65900"/>
                          <a:pt x="162339" y="58842"/>
                          <a:pt x="162144" y="51681"/>
                        </a:cubicBezTo>
                        <a:cubicBezTo>
                          <a:pt x="160590" y="49437"/>
                          <a:pt x="159381" y="47668"/>
                          <a:pt x="159078" y="47194"/>
                        </a:cubicBezTo>
                        <a:lnTo>
                          <a:pt x="158819" y="46805"/>
                        </a:lnTo>
                        <a:cubicBezTo>
                          <a:pt x="158501" y="46332"/>
                          <a:pt x="158321" y="45778"/>
                          <a:pt x="158302" y="45208"/>
                        </a:cubicBezTo>
                        <a:lnTo>
                          <a:pt x="158215" y="43827"/>
                        </a:lnTo>
                        <a:cubicBezTo>
                          <a:pt x="158173" y="43282"/>
                          <a:pt x="158262" y="42735"/>
                          <a:pt x="158474" y="42231"/>
                        </a:cubicBezTo>
                        <a:lnTo>
                          <a:pt x="159855" y="39339"/>
                        </a:lnTo>
                        <a:lnTo>
                          <a:pt x="159855" y="36491"/>
                        </a:lnTo>
                        <a:cubicBezTo>
                          <a:pt x="158135" y="18127"/>
                          <a:pt x="171638" y="1848"/>
                          <a:pt x="190014" y="129"/>
                        </a:cubicBezTo>
                        <a:cubicBezTo>
                          <a:pt x="208391" y="-1590"/>
                          <a:pt x="224682" y="11903"/>
                          <a:pt x="226402" y="30266"/>
                        </a:cubicBezTo>
                        <a:cubicBezTo>
                          <a:pt x="226596" y="32337"/>
                          <a:pt x="226596" y="34421"/>
                          <a:pt x="226402" y="36491"/>
                        </a:cubicBezTo>
                        <a:lnTo>
                          <a:pt x="226402" y="40850"/>
                        </a:lnTo>
                        <a:lnTo>
                          <a:pt x="226964" y="42663"/>
                        </a:lnTo>
                        <a:cubicBezTo>
                          <a:pt x="227084" y="42994"/>
                          <a:pt x="227142" y="43345"/>
                          <a:pt x="227136" y="43698"/>
                        </a:cubicBezTo>
                        <a:cubicBezTo>
                          <a:pt x="227122" y="44058"/>
                          <a:pt x="227136" y="44419"/>
                          <a:pt x="227180" y="44776"/>
                        </a:cubicBezTo>
                        <a:lnTo>
                          <a:pt x="227309" y="45511"/>
                        </a:lnTo>
                        <a:cubicBezTo>
                          <a:pt x="227469" y="46413"/>
                          <a:pt x="227233" y="47340"/>
                          <a:pt x="226662" y="48056"/>
                        </a:cubicBezTo>
                        <a:lnTo>
                          <a:pt x="226230" y="48661"/>
                        </a:lnTo>
                        <a:cubicBezTo>
                          <a:pt x="225927" y="49049"/>
                          <a:pt x="224804" y="50473"/>
                          <a:pt x="223293" y="52285"/>
                        </a:cubicBezTo>
                        <a:cubicBezTo>
                          <a:pt x="223047" y="59319"/>
                          <a:pt x="221480" y="66243"/>
                          <a:pt x="218673" y="72698"/>
                        </a:cubicBezTo>
                        <a:lnTo>
                          <a:pt x="222602" y="74424"/>
                        </a:lnTo>
                        <a:lnTo>
                          <a:pt x="244410" y="83270"/>
                        </a:lnTo>
                        <a:lnTo>
                          <a:pt x="254386" y="87111"/>
                        </a:lnTo>
                        <a:cubicBezTo>
                          <a:pt x="255044" y="87381"/>
                          <a:pt x="255602" y="87848"/>
                          <a:pt x="255984" y="88449"/>
                        </a:cubicBezTo>
                        <a:lnTo>
                          <a:pt x="256976" y="90088"/>
                        </a:lnTo>
                        <a:lnTo>
                          <a:pt x="301154" y="133933"/>
                        </a:lnTo>
                        <a:cubicBezTo>
                          <a:pt x="305235" y="132241"/>
                          <a:pt x="309604" y="131347"/>
                          <a:pt x="314023" y="131300"/>
                        </a:cubicBezTo>
                        <a:lnTo>
                          <a:pt x="314498" y="131300"/>
                        </a:lnTo>
                        <a:cubicBezTo>
                          <a:pt x="328058" y="131300"/>
                          <a:pt x="338811" y="138852"/>
                          <a:pt x="339458" y="148562"/>
                        </a:cubicBezTo>
                        <a:lnTo>
                          <a:pt x="345158" y="148562"/>
                        </a:lnTo>
                        <a:cubicBezTo>
                          <a:pt x="350000" y="148562"/>
                          <a:pt x="353925" y="152484"/>
                          <a:pt x="353925" y="157322"/>
                        </a:cubicBezTo>
                        <a:cubicBezTo>
                          <a:pt x="353925" y="162160"/>
                          <a:pt x="350000" y="166082"/>
                          <a:pt x="345158" y="166082"/>
                        </a:cubicBezTo>
                        <a:lnTo>
                          <a:pt x="325251" y="166082"/>
                        </a:lnTo>
                        <a:cubicBezTo>
                          <a:pt x="324991" y="166169"/>
                          <a:pt x="324690" y="166298"/>
                          <a:pt x="324387" y="166384"/>
                        </a:cubicBezTo>
                        <a:lnTo>
                          <a:pt x="324387" y="170441"/>
                        </a:lnTo>
                        <a:cubicBezTo>
                          <a:pt x="329547" y="172269"/>
                          <a:pt x="334124" y="175443"/>
                          <a:pt x="337645" y="179633"/>
                        </a:cubicBezTo>
                        <a:lnTo>
                          <a:pt x="378065" y="179633"/>
                        </a:lnTo>
                        <a:cubicBezTo>
                          <a:pt x="379877" y="179632"/>
                          <a:pt x="381346" y="181099"/>
                          <a:pt x="381346" y="182909"/>
                        </a:cubicBezTo>
                        <a:cubicBezTo>
                          <a:pt x="381346" y="182910"/>
                          <a:pt x="381346" y="182911"/>
                          <a:pt x="381346" y="182912"/>
                        </a:cubicBezTo>
                        <a:close/>
                        <a:moveTo>
                          <a:pt x="374740" y="198663"/>
                        </a:moveTo>
                        <a:lnTo>
                          <a:pt x="374740" y="193830"/>
                        </a:lnTo>
                        <a:lnTo>
                          <a:pt x="6897" y="193830"/>
                        </a:lnTo>
                        <a:lnTo>
                          <a:pt x="6897" y="198663"/>
                        </a:lnTo>
                        <a:lnTo>
                          <a:pt x="374740" y="198663"/>
                        </a:lnTo>
                        <a:close/>
                        <a:moveTo>
                          <a:pt x="374740" y="190550"/>
                        </a:moveTo>
                        <a:lnTo>
                          <a:pt x="374740" y="186192"/>
                        </a:lnTo>
                        <a:lnTo>
                          <a:pt x="6897" y="186192"/>
                        </a:lnTo>
                        <a:lnTo>
                          <a:pt x="6897" y="190550"/>
                        </a:lnTo>
                        <a:close/>
                        <a:moveTo>
                          <a:pt x="353925" y="246219"/>
                        </a:moveTo>
                        <a:lnTo>
                          <a:pt x="353925" y="205222"/>
                        </a:lnTo>
                        <a:lnTo>
                          <a:pt x="33196" y="205222"/>
                        </a:lnTo>
                        <a:lnTo>
                          <a:pt x="33196" y="246219"/>
                        </a:lnTo>
                        <a:close/>
                        <a:moveTo>
                          <a:pt x="347361" y="157322"/>
                        </a:moveTo>
                        <a:cubicBezTo>
                          <a:pt x="347356" y="156108"/>
                          <a:pt x="346373" y="155126"/>
                          <a:pt x="345158" y="155121"/>
                        </a:cubicBezTo>
                        <a:lnTo>
                          <a:pt x="331124" y="155122"/>
                        </a:lnTo>
                        <a:lnTo>
                          <a:pt x="332161" y="152834"/>
                        </a:lnTo>
                        <a:cubicBezTo>
                          <a:pt x="332452" y="152143"/>
                          <a:pt x="332655" y="151418"/>
                          <a:pt x="332764" y="150676"/>
                        </a:cubicBezTo>
                        <a:cubicBezTo>
                          <a:pt x="332808" y="150417"/>
                          <a:pt x="332851" y="150159"/>
                          <a:pt x="332895" y="149856"/>
                        </a:cubicBezTo>
                        <a:lnTo>
                          <a:pt x="332895" y="149382"/>
                        </a:lnTo>
                        <a:cubicBezTo>
                          <a:pt x="332808" y="143038"/>
                          <a:pt x="324560" y="137859"/>
                          <a:pt x="314498" y="137859"/>
                        </a:cubicBezTo>
                        <a:lnTo>
                          <a:pt x="314066" y="137859"/>
                        </a:lnTo>
                        <a:cubicBezTo>
                          <a:pt x="312900" y="137903"/>
                          <a:pt x="311778" y="137989"/>
                          <a:pt x="310655" y="138119"/>
                        </a:cubicBezTo>
                        <a:lnTo>
                          <a:pt x="309359" y="138378"/>
                        </a:lnTo>
                        <a:cubicBezTo>
                          <a:pt x="308703" y="138465"/>
                          <a:pt x="308055" y="138595"/>
                          <a:pt x="307416" y="138766"/>
                        </a:cubicBezTo>
                        <a:cubicBezTo>
                          <a:pt x="306941" y="138895"/>
                          <a:pt x="306466" y="139025"/>
                          <a:pt x="305991" y="139197"/>
                        </a:cubicBezTo>
                        <a:cubicBezTo>
                          <a:pt x="305429" y="139370"/>
                          <a:pt x="304868" y="139542"/>
                          <a:pt x="304350" y="139758"/>
                        </a:cubicBezTo>
                        <a:cubicBezTo>
                          <a:pt x="303918" y="139930"/>
                          <a:pt x="303529" y="140146"/>
                          <a:pt x="303097" y="140319"/>
                        </a:cubicBezTo>
                        <a:cubicBezTo>
                          <a:pt x="302418" y="140630"/>
                          <a:pt x="301755" y="140976"/>
                          <a:pt x="301111" y="141355"/>
                        </a:cubicBezTo>
                        <a:lnTo>
                          <a:pt x="300031" y="142088"/>
                        </a:lnTo>
                        <a:lnTo>
                          <a:pt x="252787" y="95137"/>
                        </a:lnTo>
                        <a:lnTo>
                          <a:pt x="252529" y="95223"/>
                        </a:lnTo>
                        <a:lnTo>
                          <a:pt x="251665" y="93929"/>
                        </a:lnTo>
                        <a:lnTo>
                          <a:pt x="251622" y="93885"/>
                        </a:lnTo>
                        <a:lnTo>
                          <a:pt x="251536" y="93713"/>
                        </a:lnTo>
                        <a:lnTo>
                          <a:pt x="250974" y="92850"/>
                        </a:lnTo>
                        <a:lnTo>
                          <a:pt x="242424" y="89570"/>
                        </a:lnTo>
                        <a:lnTo>
                          <a:pt x="241992" y="89398"/>
                        </a:lnTo>
                        <a:lnTo>
                          <a:pt x="239271" y="88319"/>
                        </a:lnTo>
                        <a:lnTo>
                          <a:pt x="224718" y="148821"/>
                        </a:lnTo>
                        <a:cubicBezTo>
                          <a:pt x="226380" y="152019"/>
                          <a:pt x="227240" y="155573"/>
                          <a:pt x="227223" y="159177"/>
                        </a:cubicBezTo>
                        <a:lnTo>
                          <a:pt x="227223" y="182913"/>
                        </a:lnTo>
                        <a:lnTo>
                          <a:pt x="239746" y="182913"/>
                        </a:lnTo>
                        <a:lnTo>
                          <a:pt x="243935" y="138248"/>
                        </a:lnTo>
                        <a:lnTo>
                          <a:pt x="296965" y="178208"/>
                        </a:lnTo>
                        <a:cubicBezTo>
                          <a:pt x="299431" y="176177"/>
                          <a:pt x="302239" y="174600"/>
                          <a:pt x="305257" y="173548"/>
                        </a:cubicBezTo>
                        <a:cubicBezTo>
                          <a:pt x="305947" y="173289"/>
                          <a:pt x="306681" y="173073"/>
                          <a:pt x="307416" y="172857"/>
                        </a:cubicBezTo>
                        <a:lnTo>
                          <a:pt x="307416" y="164011"/>
                        </a:lnTo>
                        <a:cubicBezTo>
                          <a:pt x="306034" y="163712"/>
                          <a:pt x="304677" y="163307"/>
                          <a:pt x="303357" y="162802"/>
                        </a:cubicBezTo>
                        <a:lnTo>
                          <a:pt x="283362" y="162802"/>
                        </a:lnTo>
                        <a:cubicBezTo>
                          <a:pt x="280334" y="162802"/>
                          <a:pt x="277878" y="160349"/>
                          <a:pt x="277878" y="157322"/>
                        </a:cubicBezTo>
                        <a:cubicBezTo>
                          <a:pt x="277878" y="154295"/>
                          <a:pt x="280334" y="151842"/>
                          <a:pt x="283362" y="151842"/>
                        </a:cubicBezTo>
                        <a:lnTo>
                          <a:pt x="297700" y="152100"/>
                        </a:lnTo>
                        <a:cubicBezTo>
                          <a:pt x="297428" y="151382"/>
                          <a:pt x="297281" y="150623"/>
                          <a:pt x="297268" y="149856"/>
                        </a:cubicBezTo>
                        <a:lnTo>
                          <a:pt x="297268" y="149770"/>
                        </a:lnTo>
                        <a:cubicBezTo>
                          <a:pt x="297570" y="146801"/>
                          <a:pt x="299336" y="144178"/>
                          <a:pt x="301974" y="142779"/>
                        </a:cubicBezTo>
                        <a:cubicBezTo>
                          <a:pt x="305648" y="140610"/>
                          <a:pt x="309842" y="139477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11" y="143944"/>
                          <a:pt x="331253" y="149425"/>
                        </a:cubicBezTo>
                        <a:cubicBezTo>
                          <a:pt x="330980" y="152427"/>
                          <a:pt x="329210" y="155088"/>
                          <a:pt x="326546" y="156502"/>
                        </a:cubicBezTo>
                        <a:cubicBezTo>
                          <a:pt x="322871" y="158662"/>
                          <a:pt x="318676" y="159781"/>
                          <a:pt x="314412" y="159738"/>
                        </a:cubicBezTo>
                        <a:lnTo>
                          <a:pt x="314023" y="159782"/>
                        </a:lnTo>
                        <a:cubicBezTo>
                          <a:pt x="309051" y="159966"/>
                          <a:pt x="304169" y="158426"/>
                          <a:pt x="300203" y="155423"/>
                        </a:cubicBezTo>
                        <a:lnTo>
                          <a:pt x="283319" y="155122"/>
                        </a:lnTo>
                        <a:cubicBezTo>
                          <a:pt x="282103" y="155134"/>
                          <a:pt x="281127" y="156129"/>
                          <a:pt x="281139" y="157344"/>
                        </a:cubicBezTo>
                        <a:cubicBezTo>
                          <a:pt x="281151" y="158559"/>
                          <a:pt x="282146" y="159534"/>
                          <a:pt x="283362" y="159522"/>
                        </a:cubicBezTo>
                        <a:lnTo>
                          <a:pt x="304263" y="159653"/>
                        </a:lnTo>
                        <a:cubicBezTo>
                          <a:pt x="305896" y="160285"/>
                          <a:pt x="307589" y="160748"/>
                          <a:pt x="309316" y="161034"/>
                        </a:cubicBezTo>
                        <a:lnTo>
                          <a:pt x="310697" y="161248"/>
                        </a:lnTo>
                        <a:lnTo>
                          <a:pt x="310697" y="175533"/>
                        </a:lnTo>
                        <a:lnTo>
                          <a:pt x="309402" y="175792"/>
                        </a:lnTo>
                        <a:cubicBezTo>
                          <a:pt x="308358" y="175994"/>
                          <a:pt x="307332" y="176282"/>
                          <a:pt x="306336" y="176654"/>
                        </a:cubicBezTo>
                        <a:cubicBezTo>
                          <a:pt x="302690" y="177929"/>
                          <a:pt x="299413" y="180078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4"/>
                        </a:lnTo>
                        <a:cubicBezTo>
                          <a:pt x="330822" y="181920"/>
                          <a:pt x="330303" y="181531"/>
                          <a:pt x="329785" y="181100"/>
                        </a:cubicBezTo>
                        <a:cubicBezTo>
                          <a:pt x="329388" y="180717"/>
                          <a:pt x="328970" y="180357"/>
                          <a:pt x="328533" y="180021"/>
                        </a:cubicBezTo>
                        <a:cubicBezTo>
                          <a:pt x="327972" y="179633"/>
                          <a:pt x="327367" y="179288"/>
                          <a:pt x="326806" y="178899"/>
                        </a:cubicBezTo>
                        <a:cubicBezTo>
                          <a:pt x="326374" y="178640"/>
                          <a:pt x="325941" y="178338"/>
                          <a:pt x="325510" y="178079"/>
                        </a:cubicBezTo>
                        <a:cubicBezTo>
                          <a:pt x="324540" y="177595"/>
                          <a:pt x="323545" y="177164"/>
                          <a:pt x="322530" y="176785"/>
                        </a:cubicBezTo>
                        <a:lnTo>
                          <a:pt x="322185" y="176654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2"/>
                        </a:cubicBezTo>
                        <a:lnTo>
                          <a:pt x="317823" y="175533"/>
                        </a:lnTo>
                        <a:lnTo>
                          <a:pt x="317823" y="161163"/>
                        </a:lnTo>
                        <a:lnTo>
                          <a:pt x="319162" y="160904"/>
                        </a:lnTo>
                        <a:cubicBezTo>
                          <a:pt x="319723" y="160774"/>
                          <a:pt x="320285" y="160645"/>
                          <a:pt x="320802" y="160515"/>
                        </a:cubicBezTo>
                        <a:cubicBezTo>
                          <a:pt x="321607" y="160331"/>
                          <a:pt x="322400" y="160101"/>
                          <a:pt x="323178" y="159825"/>
                        </a:cubicBezTo>
                        <a:cubicBezTo>
                          <a:pt x="323400" y="159773"/>
                          <a:pt x="323617" y="159701"/>
                          <a:pt x="323825" y="159609"/>
                        </a:cubicBezTo>
                        <a:lnTo>
                          <a:pt x="324387" y="159522"/>
                        </a:lnTo>
                        <a:lnTo>
                          <a:pt x="345158" y="159522"/>
                        </a:lnTo>
                        <a:cubicBezTo>
                          <a:pt x="346372" y="159518"/>
                          <a:pt x="347356" y="158536"/>
                          <a:pt x="347361" y="157322"/>
                        </a:cubicBezTo>
                        <a:close/>
                        <a:moveTo>
                          <a:pt x="324775" y="153740"/>
                        </a:moveTo>
                        <a:cubicBezTo>
                          <a:pt x="325769" y="153136"/>
                          <a:pt x="328014" y="151496"/>
                          <a:pt x="327972" y="149468"/>
                        </a:cubicBezTo>
                        <a:cubicBezTo>
                          <a:pt x="327928" y="146318"/>
                          <a:pt x="322185" y="142779"/>
                          <a:pt x="314498" y="142779"/>
                        </a:cubicBezTo>
                        <a:lnTo>
                          <a:pt x="314152" y="142779"/>
                        </a:lnTo>
                        <a:cubicBezTo>
                          <a:pt x="310499" y="142759"/>
                          <a:pt x="306907" y="143713"/>
                          <a:pt x="303745" y="145541"/>
                        </a:cubicBezTo>
                        <a:cubicBezTo>
                          <a:pt x="302795" y="146145"/>
                          <a:pt x="300507" y="147785"/>
                          <a:pt x="300550" y="149814"/>
                        </a:cubicBezTo>
                        <a:cubicBezTo>
                          <a:pt x="300592" y="152963"/>
                          <a:pt x="306336" y="156459"/>
                          <a:pt x="314023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8" y="182054"/>
                          <a:pt x="293810" y="181233"/>
                          <a:pt x="294547" y="180453"/>
                        </a:cubicBezTo>
                        <a:lnTo>
                          <a:pt x="246656" y="144419"/>
                        </a:lnTo>
                        <a:lnTo>
                          <a:pt x="243029" y="182913"/>
                        </a:lnTo>
                        <a:close/>
                        <a:moveTo>
                          <a:pt x="221220" y="149295"/>
                        </a:moveTo>
                        <a:lnTo>
                          <a:pt x="236205" y="87024"/>
                        </a:lnTo>
                        <a:lnTo>
                          <a:pt x="230030" y="84522"/>
                        </a:lnTo>
                        <a:lnTo>
                          <a:pt x="215736" y="143987"/>
                        </a:lnTo>
                        <a:lnTo>
                          <a:pt x="214095" y="143470"/>
                        </a:lnTo>
                        <a:cubicBezTo>
                          <a:pt x="213071" y="143168"/>
                          <a:pt x="212010" y="143007"/>
                          <a:pt x="210942" y="142995"/>
                        </a:cubicBezTo>
                        <a:lnTo>
                          <a:pt x="169529" y="142995"/>
                        </a:lnTo>
                        <a:lnTo>
                          <a:pt x="155192" y="83270"/>
                        </a:lnTo>
                        <a:lnTo>
                          <a:pt x="148930" y="85385"/>
                        </a:lnTo>
                        <a:lnTo>
                          <a:pt x="163440" y="145714"/>
                        </a:lnTo>
                        <a:lnTo>
                          <a:pt x="162749" y="146361"/>
                        </a:lnTo>
                        <a:cubicBezTo>
                          <a:pt x="159416" y="149785"/>
                          <a:pt x="157596" y="154402"/>
                          <a:pt x="157697" y="159177"/>
                        </a:cubicBezTo>
                        <a:lnTo>
                          <a:pt x="157697" y="182913"/>
                        </a:lnTo>
                        <a:lnTo>
                          <a:pt x="223941" y="182913"/>
                        </a:lnTo>
                        <a:lnTo>
                          <a:pt x="223941" y="159177"/>
                        </a:lnTo>
                        <a:cubicBezTo>
                          <a:pt x="223965" y="155918"/>
                          <a:pt x="223147" y="152707"/>
                          <a:pt x="221565" y="149856"/>
                        </a:cubicBezTo>
                        <a:close/>
                        <a:moveTo>
                          <a:pt x="213360" y="139930"/>
                        </a:moveTo>
                        <a:lnTo>
                          <a:pt x="226920" y="83486"/>
                        </a:lnTo>
                        <a:lnTo>
                          <a:pt x="219968" y="80422"/>
                        </a:lnTo>
                        <a:lnTo>
                          <a:pt x="216470" y="78998"/>
                        </a:lnTo>
                        <a:lnTo>
                          <a:pt x="199066" y="99323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8"/>
                        </a:lnTo>
                        <a:lnTo>
                          <a:pt x="158302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3"/>
                          <a:pt x="213360" y="139931"/>
                        </a:cubicBezTo>
                        <a:close/>
                        <a:moveTo>
                          <a:pt x="220615" y="45165"/>
                        </a:moveTo>
                        <a:cubicBezTo>
                          <a:pt x="220580" y="44836"/>
                          <a:pt x="220566" y="44504"/>
                          <a:pt x="220573" y="44173"/>
                        </a:cubicBezTo>
                        <a:lnTo>
                          <a:pt x="219968" y="42403"/>
                        </a:lnTo>
                        <a:cubicBezTo>
                          <a:pt x="219932" y="42248"/>
                          <a:pt x="219918" y="42088"/>
                          <a:pt x="219925" y="41928"/>
                        </a:cubicBezTo>
                        <a:lnTo>
                          <a:pt x="219796" y="41626"/>
                        </a:lnTo>
                        <a:lnTo>
                          <a:pt x="219796" y="36491"/>
                        </a:lnTo>
                        <a:cubicBezTo>
                          <a:pt x="221510" y="21762"/>
                          <a:pt x="210951" y="8433"/>
                          <a:pt x="196212" y="6720"/>
                        </a:cubicBezTo>
                        <a:cubicBezTo>
                          <a:pt x="181472" y="5007"/>
                          <a:pt x="168134" y="15559"/>
                          <a:pt x="166420" y="30288"/>
                        </a:cubicBezTo>
                        <a:cubicBezTo>
                          <a:pt x="166180" y="32349"/>
                          <a:pt x="166180" y="34430"/>
                          <a:pt x="166420" y="36491"/>
                        </a:cubicBezTo>
                        <a:lnTo>
                          <a:pt x="166420" y="40030"/>
                        </a:lnTo>
                        <a:cubicBezTo>
                          <a:pt x="166397" y="40249"/>
                          <a:pt x="166354" y="40466"/>
                          <a:pt x="166291" y="40677"/>
                        </a:cubicBezTo>
                        <a:lnTo>
                          <a:pt x="166247" y="41109"/>
                        </a:lnTo>
                        <a:lnTo>
                          <a:pt x="166117" y="41411"/>
                        </a:lnTo>
                        <a:lnTo>
                          <a:pt x="164865" y="44086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6" y="46633"/>
                          <a:pt x="167413" y="47755"/>
                          <a:pt x="168276" y="48877"/>
                        </a:cubicBezTo>
                        <a:lnTo>
                          <a:pt x="168709" y="48877"/>
                        </a:lnTo>
                        <a:lnTo>
                          <a:pt x="168709" y="49437"/>
                        </a:lnTo>
                        <a:cubicBezTo>
                          <a:pt x="170842" y="52697"/>
                          <a:pt x="173497" y="55584"/>
                          <a:pt x="176568" y="57982"/>
                        </a:cubicBezTo>
                        <a:cubicBezTo>
                          <a:pt x="181142" y="59885"/>
                          <a:pt x="186089" y="60726"/>
                          <a:pt x="191035" y="60441"/>
                        </a:cubicBezTo>
                        <a:cubicBezTo>
                          <a:pt x="196779" y="60578"/>
                          <a:pt x="202504" y="59731"/>
                          <a:pt x="207963" y="57938"/>
                        </a:cubicBezTo>
                        <a:cubicBezTo>
                          <a:pt x="212807" y="54349"/>
                          <a:pt x="217073" y="50041"/>
                          <a:pt x="220615" y="45165"/>
                        </a:cubicBezTo>
                        <a:close/>
                        <a:moveTo>
                          <a:pt x="198851" y="94533"/>
                        </a:moveTo>
                        <a:lnTo>
                          <a:pt x="213231" y="77703"/>
                        </a:lnTo>
                        <a:lnTo>
                          <a:pt x="212886" y="77530"/>
                        </a:lnTo>
                        <a:lnTo>
                          <a:pt x="212842" y="77530"/>
                        </a:lnTo>
                        <a:lnTo>
                          <a:pt x="212368" y="77358"/>
                        </a:lnTo>
                        <a:cubicBezTo>
                          <a:pt x="208439" y="84154"/>
                          <a:pt x="201483" y="88649"/>
                          <a:pt x="193669" y="89441"/>
                        </a:cubicBezTo>
                        <a:close/>
                        <a:moveTo>
                          <a:pt x="211245" y="72914"/>
                        </a:moveTo>
                        <a:cubicBezTo>
                          <a:pt x="214176" y="67374"/>
                          <a:pt x="215939" y="61294"/>
                          <a:pt x="216427" y="55047"/>
                        </a:cubicBezTo>
                        <a:cubicBezTo>
                          <a:pt x="214402" y="57421"/>
                          <a:pt x="211975" y="59423"/>
                          <a:pt x="209258" y="60959"/>
                        </a:cubicBezTo>
                        <a:cubicBezTo>
                          <a:pt x="203394" y="62946"/>
                          <a:pt x="197225" y="63881"/>
                          <a:pt x="191035" y="63721"/>
                        </a:cubicBezTo>
                        <a:cubicBezTo>
                          <a:pt x="185536" y="63951"/>
                          <a:pt x="180054" y="62979"/>
                          <a:pt x="174970" y="60873"/>
                        </a:cubicBezTo>
                        <a:cubicBezTo>
                          <a:pt x="172695" y="59318"/>
                          <a:pt x="170683" y="57410"/>
                          <a:pt x="169010" y="55220"/>
                        </a:cubicBezTo>
                        <a:cubicBezTo>
                          <a:pt x="169551" y="61375"/>
                          <a:pt x="171313" y="67360"/>
                          <a:pt x="174193" y="72827"/>
                        </a:cubicBezTo>
                        <a:cubicBezTo>
                          <a:pt x="174280" y="72956"/>
                          <a:pt x="174236" y="73043"/>
                          <a:pt x="174280" y="73172"/>
                        </a:cubicBezTo>
                        <a:cubicBezTo>
                          <a:pt x="177883" y="83353"/>
                          <a:pt x="189064" y="88687"/>
                          <a:pt x="199252" y="85085"/>
                        </a:cubicBezTo>
                        <a:cubicBezTo>
                          <a:pt x="204807" y="83122"/>
                          <a:pt x="209180" y="78761"/>
                          <a:pt x="211158" y="73215"/>
                        </a:cubicBezTo>
                        <a:cubicBezTo>
                          <a:pt x="211202" y="73128"/>
                          <a:pt x="211158" y="72999"/>
                          <a:pt x="211245" y="72914"/>
                        </a:cubicBezTo>
                        <a:close/>
                        <a:moveTo>
                          <a:pt x="185119" y="95310"/>
                        </a:moveTo>
                        <a:lnTo>
                          <a:pt x="191812" y="89441"/>
                        </a:lnTo>
                        <a:cubicBezTo>
                          <a:pt x="183964" y="88651"/>
                          <a:pt x="176982" y="84117"/>
                          <a:pt x="173070" y="77272"/>
                        </a:cubicBezTo>
                        <a:lnTo>
                          <a:pt x="171688" y="77746"/>
                        </a:lnTo>
                        <a:close/>
                        <a:moveTo>
                          <a:pt x="159813" y="144677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3"/>
                        </a:lnTo>
                        <a:lnTo>
                          <a:pt x="114426" y="109723"/>
                        </a:lnTo>
                        <a:cubicBezTo>
                          <a:pt x="117455" y="109723"/>
                          <a:pt x="119911" y="112177"/>
                          <a:pt x="119911" y="115204"/>
                        </a:cubicBezTo>
                        <a:cubicBezTo>
                          <a:pt x="119911" y="118231"/>
                          <a:pt x="117455" y="120685"/>
                          <a:pt x="114426" y="120685"/>
                        </a:cubicBezTo>
                        <a:lnTo>
                          <a:pt x="96979" y="120771"/>
                        </a:lnTo>
                        <a:cubicBezTo>
                          <a:pt x="94924" y="122019"/>
                          <a:pt x="92698" y="122964"/>
                          <a:pt x="90372" y="123575"/>
                        </a:cubicBezTo>
                        <a:lnTo>
                          <a:pt x="90372" y="144074"/>
                        </a:lnTo>
                        <a:cubicBezTo>
                          <a:pt x="95900" y="142650"/>
                          <a:pt x="112699" y="137040"/>
                          <a:pt x="128504" y="130696"/>
                        </a:cubicBezTo>
                        <a:cubicBezTo>
                          <a:pt x="130525" y="129695"/>
                          <a:pt x="132891" y="129664"/>
                          <a:pt x="134938" y="130609"/>
                        </a:cubicBezTo>
                        <a:cubicBezTo>
                          <a:pt x="136469" y="131407"/>
                          <a:pt x="137584" y="132821"/>
                          <a:pt x="138005" y="134494"/>
                        </a:cubicBezTo>
                        <a:lnTo>
                          <a:pt x="142108" y="182913"/>
                        </a:lnTo>
                        <a:lnTo>
                          <a:pt x="154415" y="182913"/>
                        </a:lnTo>
                        <a:lnTo>
                          <a:pt x="154415" y="159177"/>
                        </a:lnTo>
                        <a:cubicBezTo>
                          <a:pt x="154328" y="153838"/>
                          <a:pt x="156256" y="148662"/>
                          <a:pt x="159813" y="144677"/>
                        </a:cubicBezTo>
                        <a:close/>
                        <a:moveTo>
                          <a:pt x="138825" y="182913"/>
                        </a:moveTo>
                        <a:lnTo>
                          <a:pt x="134766" y="135054"/>
                        </a:lnTo>
                        <a:cubicBezTo>
                          <a:pt x="134503" y="134390"/>
                          <a:pt x="134013" y="133840"/>
                          <a:pt x="133383" y="133501"/>
                        </a:cubicBezTo>
                        <a:cubicBezTo>
                          <a:pt x="132176" y="133081"/>
                          <a:pt x="130850" y="133174"/>
                          <a:pt x="129714" y="133760"/>
                        </a:cubicBezTo>
                        <a:cubicBezTo>
                          <a:pt x="116886" y="138974"/>
                          <a:pt x="103798" y="143525"/>
                          <a:pt x="90503" y="147396"/>
                        </a:cubicBezTo>
                        <a:lnTo>
                          <a:pt x="90372" y="146792"/>
                        </a:lnTo>
                        <a:lnTo>
                          <a:pt x="90372" y="171390"/>
                        </a:lnTo>
                        <a:cubicBezTo>
                          <a:pt x="91106" y="171606"/>
                          <a:pt x="91840" y="171822"/>
                          <a:pt x="92575" y="172081"/>
                        </a:cubicBezTo>
                        <a:cubicBezTo>
                          <a:pt x="98233" y="174081"/>
                          <a:pt x="103075" y="177887"/>
                          <a:pt x="106350" y="182913"/>
                        </a:cubicBezTo>
                        <a:close/>
                        <a:moveTo>
                          <a:pt x="116628" y="115203"/>
                        </a:moveTo>
                        <a:cubicBezTo>
                          <a:pt x="116623" y="113990"/>
                          <a:pt x="115640" y="113008"/>
                          <a:pt x="114426" y="113003"/>
                        </a:cubicBezTo>
                        <a:lnTo>
                          <a:pt x="100176" y="113003"/>
                        </a:lnTo>
                        <a:lnTo>
                          <a:pt x="100564" y="111061"/>
                        </a:lnTo>
                        <a:cubicBezTo>
                          <a:pt x="100677" y="110536"/>
                          <a:pt x="100735" y="110001"/>
                          <a:pt x="100737" y="109465"/>
                        </a:cubicBezTo>
                        <a:cubicBezTo>
                          <a:pt x="100736" y="109101"/>
                          <a:pt x="100693" y="108739"/>
                          <a:pt x="100607" y="108385"/>
                        </a:cubicBezTo>
                        <a:cubicBezTo>
                          <a:pt x="99657" y="102430"/>
                          <a:pt x="91798" y="97942"/>
                          <a:pt x="82298" y="97942"/>
                        </a:cubicBezTo>
                        <a:lnTo>
                          <a:pt x="81909" y="97986"/>
                        </a:lnTo>
                        <a:cubicBezTo>
                          <a:pt x="81114" y="97998"/>
                          <a:pt x="80321" y="98056"/>
                          <a:pt x="79533" y="98158"/>
                        </a:cubicBezTo>
                        <a:cubicBezTo>
                          <a:pt x="79114" y="98145"/>
                          <a:pt x="78695" y="98174"/>
                          <a:pt x="78281" y="98244"/>
                        </a:cubicBezTo>
                        <a:cubicBezTo>
                          <a:pt x="75112" y="98625"/>
                          <a:pt x="72054" y="99653"/>
                          <a:pt x="69299" y="101266"/>
                        </a:cubicBezTo>
                        <a:cubicBezTo>
                          <a:pt x="69170" y="101351"/>
                          <a:pt x="69039" y="101395"/>
                          <a:pt x="68910" y="101480"/>
                        </a:cubicBezTo>
                        <a:cubicBezTo>
                          <a:pt x="66251" y="102938"/>
                          <a:pt x="64325" y="105443"/>
                          <a:pt x="63599" y="108385"/>
                        </a:cubicBezTo>
                        <a:cubicBezTo>
                          <a:pt x="63484" y="108910"/>
                          <a:pt x="63426" y="109445"/>
                          <a:pt x="63426" y="109982"/>
                        </a:cubicBezTo>
                        <a:cubicBezTo>
                          <a:pt x="63433" y="110358"/>
                          <a:pt x="63462" y="110732"/>
                          <a:pt x="63512" y="111104"/>
                        </a:cubicBezTo>
                        <a:lnTo>
                          <a:pt x="63857" y="113003"/>
                        </a:lnTo>
                        <a:lnTo>
                          <a:pt x="52629" y="113003"/>
                        </a:lnTo>
                        <a:cubicBezTo>
                          <a:pt x="51413" y="113003"/>
                          <a:pt x="50427" y="113988"/>
                          <a:pt x="50427" y="115204"/>
                        </a:cubicBezTo>
                        <a:cubicBezTo>
                          <a:pt x="50427" y="116419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6" y="117663"/>
                        </a:lnTo>
                        <a:cubicBezTo>
                          <a:pt x="68392" y="117837"/>
                          <a:pt x="68607" y="117923"/>
                          <a:pt x="68781" y="118052"/>
                        </a:cubicBezTo>
                        <a:cubicBezTo>
                          <a:pt x="69674" y="118618"/>
                          <a:pt x="70613" y="119109"/>
                          <a:pt x="71588" y="119520"/>
                        </a:cubicBezTo>
                        <a:cubicBezTo>
                          <a:pt x="71691" y="119554"/>
                          <a:pt x="71793" y="119598"/>
                          <a:pt x="71889" y="119649"/>
                        </a:cubicBezTo>
                        <a:cubicBezTo>
                          <a:pt x="73026" y="120098"/>
                          <a:pt x="74196" y="120458"/>
                          <a:pt x="75388" y="120727"/>
                        </a:cubicBezTo>
                        <a:cubicBezTo>
                          <a:pt x="75690" y="120814"/>
                          <a:pt x="75949" y="120857"/>
                          <a:pt x="76251" y="120943"/>
                        </a:cubicBezTo>
                        <a:cubicBezTo>
                          <a:pt x="76510" y="120987"/>
                          <a:pt x="76770" y="121030"/>
                          <a:pt x="77072" y="121073"/>
                        </a:cubicBezTo>
                        <a:cubicBezTo>
                          <a:pt x="77547" y="121159"/>
                          <a:pt x="78022" y="121246"/>
                          <a:pt x="78540" y="121288"/>
                        </a:cubicBezTo>
                        <a:lnTo>
                          <a:pt x="79965" y="121461"/>
                        </a:lnTo>
                        <a:lnTo>
                          <a:pt x="79965" y="174022"/>
                        </a:lnTo>
                        <a:lnTo>
                          <a:pt x="78670" y="174325"/>
                        </a:lnTo>
                        <a:cubicBezTo>
                          <a:pt x="77656" y="174517"/>
                          <a:pt x="76659" y="174791"/>
                          <a:pt x="75690" y="175144"/>
                        </a:cubicBezTo>
                        <a:cubicBezTo>
                          <a:pt x="75642" y="175139"/>
                          <a:pt x="75595" y="175154"/>
                          <a:pt x="75560" y="175188"/>
                        </a:cubicBezTo>
                        <a:lnTo>
                          <a:pt x="75431" y="175231"/>
                        </a:lnTo>
                        <a:cubicBezTo>
                          <a:pt x="74219" y="175657"/>
                          <a:pt x="73048" y="176191"/>
                          <a:pt x="71933" y="176828"/>
                        </a:cubicBezTo>
                        <a:cubicBezTo>
                          <a:pt x="71457" y="177086"/>
                          <a:pt x="70983" y="177475"/>
                          <a:pt x="70507" y="177777"/>
                        </a:cubicBezTo>
                        <a:cubicBezTo>
                          <a:pt x="69860" y="178208"/>
                          <a:pt x="69212" y="178597"/>
                          <a:pt x="68651" y="179028"/>
                        </a:cubicBezTo>
                        <a:cubicBezTo>
                          <a:pt x="68133" y="179417"/>
                          <a:pt x="67744" y="179891"/>
                          <a:pt x="67268" y="180323"/>
                        </a:cubicBezTo>
                        <a:cubicBezTo>
                          <a:pt x="66719" y="180793"/>
                          <a:pt x="66200" y="181297"/>
                          <a:pt x="65715" y="181833"/>
                        </a:cubicBezTo>
                        <a:cubicBezTo>
                          <a:pt x="65412" y="182178"/>
                          <a:pt x="65153" y="182566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0"/>
                          <a:pt x="95704" y="176679"/>
                          <a:pt x="91453" y="175187"/>
                        </a:cubicBezTo>
                        <a:cubicBezTo>
                          <a:pt x="90456" y="174815"/>
                          <a:pt x="89431" y="174526"/>
                          <a:pt x="88386" y="174325"/>
                        </a:cubicBezTo>
                        <a:lnTo>
                          <a:pt x="87090" y="174022"/>
                        </a:lnTo>
                        <a:lnTo>
                          <a:pt x="87090" y="121030"/>
                        </a:lnTo>
                        <a:lnTo>
                          <a:pt x="88343" y="120727"/>
                        </a:lnTo>
                        <a:cubicBezTo>
                          <a:pt x="90762" y="120192"/>
                          <a:pt x="93080" y="119275"/>
                          <a:pt x="95209" y="118009"/>
                        </a:cubicBezTo>
                        <a:lnTo>
                          <a:pt x="96072" y="117405"/>
                        </a:lnTo>
                        <a:lnTo>
                          <a:pt x="114426" y="117405"/>
                        </a:lnTo>
                        <a:cubicBezTo>
                          <a:pt x="115640" y="117400"/>
                          <a:pt x="116623" y="116417"/>
                          <a:pt x="116628" y="11520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90" name="Google Shape;3690;g2dbd5eee90a_0_0"/>
                  <p:cNvSpPr/>
                  <p:nvPr/>
                </p:nvSpPr>
                <p:spPr>
                  <a:xfrm>
                    <a:off x="5030321" y="2947048"/>
                    <a:ext cx="34028" cy="20283"/>
                  </a:xfrm>
                  <a:custGeom>
                    <a:rect b="b" l="l" r="r" t="t"/>
                    <a:pathLst>
                      <a:path extrusionOk="0" h="20283" w="34028">
                        <a:moveTo>
                          <a:pt x="34362" y="9906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4"/>
                        </a:cubicBezTo>
                        <a:lnTo>
                          <a:pt x="17089" y="20264"/>
                        </a:lnTo>
                        <a:cubicBezTo>
                          <a:pt x="7934" y="20264"/>
                          <a:pt x="421" y="15819"/>
                          <a:pt x="334" y="10338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6"/>
                          <a:pt x="12954" y="-24"/>
                          <a:pt x="17218" y="24"/>
                        </a:cubicBezTo>
                        <a:lnTo>
                          <a:pt x="17565" y="-19"/>
                        </a:lnTo>
                        <a:cubicBezTo>
                          <a:pt x="26762" y="-19"/>
                          <a:pt x="34277" y="4426"/>
                          <a:pt x="34362" y="9906"/>
                        </a:cubicBezTo>
                        <a:close/>
                        <a:moveTo>
                          <a:pt x="27843" y="14223"/>
                        </a:moveTo>
                        <a:cubicBezTo>
                          <a:pt x="28835" y="13618"/>
                          <a:pt x="31081" y="11978"/>
                          <a:pt x="31081" y="9950"/>
                        </a:cubicBezTo>
                        <a:cubicBezTo>
                          <a:pt x="31038" y="6800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5"/>
                          <a:pt x="9983" y="4185"/>
                          <a:pt x="6811" y="6023"/>
                        </a:cubicBezTo>
                        <a:cubicBezTo>
                          <a:pt x="5861" y="6628"/>
                          <a:pt x="3573" y="8310"/>
                          <a:pt x="3616" y="10295"/>
                        </a:cubicBezTo>
                        <a:cubicBezTo>
                          <a:pt x="3659" y="13446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6"/>
                          <a:pt x="24685" y="16062"/>
                          <a:pt x="27843" y="1422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691" name="Google Shape;3691;g2dbd5eee90a_0_0"/>
              <p:cNvGrpSpPr/>
              <p:nvPr/>
            </p:nvGrpSpPr>
            <p:grpSpPr>
              <a:xfrm>
                <a:off x="5723061" y="4576574"/>
                <a:ext cx="561040" cy="377073"/>
                <a:chOff x="5723061" y="4582192"/>
                <a:chExt cx="561040" cy="377073"/>
              </a:xfrm>
            </p:grpSpPr>
            <p:grpSp>
              <p:nvGrpSpPr>
                <p:cNvPr id="3692" name="Google Shape;3692;g2dbd5eee90a_0_0"/>
                <p:cNvGrpSpPr/>
                <p:nvPr/>
              </p:nvGrpSpPr>
              <p:grpSpPr>
                <a:xfrm>
                  <a:off x="5771378" y="4591613"/>
                  <a:ext cx="472272" cy="352929"/>
                  <a:chOff x="4998402" y="3162440"/>
                  <a:chExt cx="320728" cy="239680"/>
                </a:xfrm>
              </p:grpSpPr>
              <p:sp>
                <p:nvSpPr>
                  <p:cNvPr id="3693" name="Google Shape;3693;g2dbd5eee90a_0_0"/>
                  <p:cNvSpPr/>
                  <p:nvPr/>
                </p:nvSpPr>
                <p:spPr>
                  <a:xfrm>
                    <a:off x="4998402" y="3361125"/>
                    <a:ext cx="320728" cy="40995"/>
                  </a:xfrm>
                  <a:custGeom>
                    <a:rect b="b" l="l" r="r" t="t"/>
                    <a:pathLst>
                      <a:path extrusionOk="0" h="40995" w="320728">
                        <a:moveTo>
                          <a:pt x="0" y="0"/>
                        </a:moveTo>
                        <a:lnTo>
                          <a:pt x="320729" y="0"/>
                        </a:lnTo>
                        <a:lnTo>
                          <a:pt x="320729" y="40996"/>
                        </a:lnTo>
                        <a:lnTo>
                          <a:pt x="0" y="40996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94" name="Google Shape;3694;g2dbd5eee90a_0_0"/>
                  <p:cNvSpPr/>
                  <p:nvPr/>
                </p:nvSpPr>
                <p:spPr>
                  <a:xfrm>
                    <a:off x="5114135" y="3239171"/>
                    <a:ext cx="87275" cy="99642"/>
                  </a:xfrm>
                  <a:custGeom>
                    <a:rect b="b" l="l" r="r" t="t"/>
                    <a:pathLst>
                      <a:path extrusionOk="0" h="99642" w="87275">
                        <a:moveTo>
                          <a:pt x="87609" y="3736"/>
                        </a:moveTo>
                        <a:lnTo>
                          <a:pt x="72625" y="66007"/>
                        </a:lnTo>
                        <a:lnTo>
                          <a:pt x="72970" y="66568"/>
                        </a:lnTo>
                        <a:cubicBezTo>
                          <a:pt x="74551" y="69420"/>
                          <a:pt x="75369" y="72630"/>
                          <a:pt x="75344" y="75890"/>
                        </a:cubicBezTo>
                        <a:lnTo>
                          <a:pt x="75344" y="99624"/>
                        </a:lnTo>
                        <a:lnTo>
                          <a:pt x="9100" y="99624"/>
                        </a:lnTo>
                        <a:lnTo>
                          <a:pt x="9100" y="75889"/>
                        </a:lnTo>
                        <a:cubicBezTo>
                          <a:pt x="9000" y="71113"/>
                          <a:pt x="10820" y="66497"/>
                          <a:pt x="14153" y="63072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7"/>
                        </a:lnTo>
                        <a:lnTo>
                          <a:pt x="62347" y="59707"/>
                        </a:lnTo>
                        <a:cubicBezTo>
                          <a:pt x="63414" y="59720"/>
                          <a:pt x="64475" y="59879"/>
                          <a:pt x="65499" y="60181"/>
                        </a:cubicBezTo>
                        <a:lnTo>
                          <a:pt x="67140" y="60698"/>
                        </a:lnTo>
                        <a:lnTo>
                          <a:pt x="81433" y="1233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95" name="Google Shape;3695;g2dbd5eee90a_0_0"/>
                  <p:cNvSpPr/>
                  <p:nvPr/>
                </p:nvSpPr>
                <p:spPr>
                  <a:xfrm>
                    <a:off x="5130071" y="3162440"/>
                    <a:ext cx="55750" cy="53957"/>
                  </a:xfrm>
                  <a:custGeom>
                    <a:rect b="b" l="l" r="r" t="t"/>
                    <a:pathLst>
                      <a:path extrusionOk="0" h="53957" w="55750">
                        <a:moveTo>
                          <a:pt x="56041" y="37616"/>
                        </a:moveTo>
                        <a:cubicBezTo>
                          <a:pt x="56033" y="37947"/>
                          <a:pt x="56048" y="38279"/>
                          <a:pt x="56084" y="38608"/>
                        </a:cubicBezTo>
                        <a:cubicBezTo>
                          <a:pt x="52542" y="43485"/>
                          <a:pt x="48275" y="47793"/>
                          <a:pt x="43431" y="51382"/>
                        </a:cubicBezTo>
                        <a:cubicBezTo>
                          <a:pt x="37972" y="53175"/>
                          <a:pt x="32247" y="54021"/>
                          <a:pt x="26503" y="53884"/>
                        </a:cubicBezTo>
                        <a:cubicBezTo>
                          <a:pt x="21556" y="54168"/>
                          <a:pt x="16610" y="53327"/>
                          <a:pt x="12036" y="51424"/>
                        </a:cubicBezTo>
                        <a:cubicBezTo>
                          <a:pt x="8965" y="49027"/>
                          <a:pt x="6309" y="46140"/>
                          <a:pt x="4176" y="42880"/>
                        </a:cubicBezTo>
                        <a:lnTo>
                          <a:pt x="4176" y="42319"/>
                        </a:lnTo>
                        <a:lnTo>
                          <a:pt x="3745" y="42319"/>
                        </a:lnTo>
                        <a:cubicBezTo>
                          <a:pt x="2881" y="41197"/>
                          <a:pt x="2103" y="40075"/>
                          <a:pt x="1456" y="39126"/>
                        </a:cubicBezTo>
                        <a:lnTo>
                          <a:pt x="1413" y="39083"/>
                        </a:lnTo>
                        <a:cubicBezTo>
                          <a:pt x="1024" y="38522"/>
                          <a:pt x="679" y="37961"/>
                          <a:pt x="334" y="37529"/>
                        </a:cubicBezTo>
                        <a:lnTo>
                          <a:pt x="1586" y="34853"/>
                        </a:lnTo>
                        <a:lnTo>
                          <a:pt x="1715" y="34552"/>
                        </a:lnTo>
                        <a:lnTo>
                          <a:pt x="1758" y="34120"/>
                        </a:lnTo>
                        <a:cubicBezTo>
                          <a:pt x="1822" y="33909"/>
                          <a:pt x="1865" y="33692"/>
                          <a:pt x="1887" y="33473"/>
                        </a:cubicBezTo>
                        <a:lnTo>
                          <a:pt x="1887" y="29934"/>
                        </a:lnTo>
                        <a:cubicBezTo>
                          <a:pt x="173" y="15205"/>
                          <a:pt x="10732" y="1876"/>
                          <a:pt x="25472" y="163"/>
                        </a:cubicBezTo>
                        <a:cubicBezTo>
                          <a:pt x="40211" y="-1550"/>
                          <a:pt x="53549" y="9002"/>
                          <a:pt x="55263" y="23731"/>
                        </a:cubicBezTo>
                        <a:cubicBezTo>
                          <a:pt x="55503" y="25792"/>
                          <a:pt x="55503" y="27873"/>
                          <a:pt x="55263" y="29934"/>
                        </a:cubicBezTo>
                        <a:lnTo>
                          <a:pt x="55263" y="35069"/>
                        </a:lnTo>
                        <a:lnTo>
                          <a:pt x="55393" y="35372"/>
                        </a:lnTo>
                        <a:cubicBezTo>
                          <a:pt x="55387" y="35531"/>
                          <a:pt x="55401" y="35691"/>
                          <a:pt x="55436" y="35846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96" name="Google Shape;3696;g2dbd5eee90a_0_0"/>
                <p:cNvGrpSpPr/>
                <p:nvPr/>
              </p:nvGrpSpPr>
              <p:grpSpPr>
                <a:xfrm>
                  <a:off x="5723061" y="4582192"/>
                  <a:ext cx="561040" cy="377073"/>
                  <a:chOff x="4965588" y="3156037"/>
                  <a:chExt cx="381012" cy="256077"/>
                </a:xfrm>
              </p:grpSpPr>
              <p:sp>
                <p:nvSpPr>
                  <p:cNvPr id="3697" name="Google Shape;3697;g2dbd5eee90a_0_0"/>
                  <p:cNvSpPr/>
                  <p:nvPr/>
                </p:nvSpPr>
                <p:spPr>
                  <a:xfrm>
                    <a:off x="4965588" y="3156037"/>
                    <a:ext cx="381012" cy="256077"/>
                  </a:xfrm>
                  <a:custGeom>
                    <a:rect b="b" l="l" r="r" t="t"/>
                    <a:pathLst>
                      <a:path extrusionOk="0" h="256077" w="381012">
                        <a:moveTo>
                          <a:pt x="381347" y="182913"/>
                        </a:moveTo>
                        <a:lnTo>
                          <a:pt x="381347" y="201944"/>
                        </a:lnTo>
                        <a:cubicBezTo>
                          <a:pt x="381348" y="203754"/>
                          <a:pt x="379880" y="205222"/>
                          <a:pt x="378069" y="205223"/>
                        </a:cubicBezTo>
                        <a:cubicBezTo>
                          <a:pt x="378068" y="205223"/>
                          <a:pt x="378067" y="205223"/>
                          <a:pt x="378065" y="205223"/>
                        </a:cubicBezTo>
                        <a:lnTo>
                          <a:pt x="363814" y="205223"/>
                        </a:lnTo>
                        <a:lnTo>
                          <a:pt x="363814" y="247816"/>
                        </a:lnTo>
                        <a:cubicBezTo>
                          <a:pt x="364088" y="248336"/>
                          <a:pt x="364236" y="248912"/>
                          <a:pt x="364246" y="249499"/>
                        </a:cubicBezTo>
                        <a:lnTo>
                          <a:pt x="364246" y="252779"/>
                        </a:lnTo>
                        <a:cubicBezTo>
                          <a:pt x="364247" y="254589"/>
                          <a:pt x="362779" y="256058"/>
                          <a:pt x="360967" y="256059"/>
                        </a:cubicBezTo>
                        <a:cubicBezTo>
                          <a:pt x="360966" y="256059"/>
                          <a:pt x="360965" y="256059"/>
                          <a:pt x="360964" y="256059"/>
                        </a:cubicBezTo>
                        <a:lnTo>
                          <a:pt x="28273" y="256059"/>
                        </a:lnTo>
                        <a:cubicBezTo>
                          <a:pt x="26015" y="255182"/>
                          <a:pt x="24228" y="253397"/>
                          <a:pt x="23351" y="251139"/>
                        </a:cubicBezTo>
                        <a:lnTo>
                          <a:pt x="23351" y="205223"/>
                        </a:lnTo>
                        <a:lnTo>
                          <a:pt x="3616" y="205223"/>
                        </a:lnTo>
                        <a:cubicBezTo>
                          <a:pt x="1804" y="205224"/>
                          <a:pt x="335" y="203758"/>
                          <a:pt x="334" y="201948"/>
                        </a:cubicBezTo>
                        <a:cubicBezTo>
                          <a:pt x="334" y="201946"/>
                          <a:pt x="334" y="201945"/>
                          <a:pt x="334" y="201944"/>
                        </a:cubicBezTo>
                        <a:lnTo>
                          <a:pt x="334" y="182913"/>
                        </a:lnTo>
                        <a:cubicBezTo>
                          <a:pt x="333" y="181102"/>
                          <a:pt x="1801" y="179634"/>
                          <a:pt x="3613" y="179633"/>
                        </a:cubicBezTo>
                        <a:cubicBezTo>
                          <a:pt x="3614" y="179633"/>
                          <a:pt x="3615" y="179633"/>
                          <a:pt x="3616" y="179633"/>
                        </a:cubicBezTo>
                        <a:lnTo>
                          <a:pt x="59021" y="179633"/>
                        </a:lnTo>
                        <a:cubicBezTo>
                          <a:pt x="62660" y="174743"/>
                          <a:pt x="67662" y="171036"/>
                          <a:pt x="73401" y="168974"/>
                        </a:cubicBezTo>
                        <a:lnTo>
                          <a:pt x="73401" y="127029"/>
                        </a:lnTo>
                        <a:cubicBezTo>
                          <a:pt x="70728" y="126393"/>
                          <a:pt x="68166" y="125360"/>
                          <a:pt x="65800" y="123965"/>
                        </a:cubicBezTo>
                        <a:lnTo>
                          <a:pt x="52629" y="123965"/>
                        </a:lnTo>
                        <a:cubicBezTo>
                          <a:pt x="47788" y="123965"/>
                          <a:pt x="43863" y="120043"/>
                          <a:pt x="43863" y="115205"/>
                        </a:cubicBezTo>
                        <a:cubicBezTo>
                          <a:pt x="43863" y="110367"/>
                          <a:pt x="47788" y="106444"/>
                          <a:pt x="52629" y="106444"/>
                        </a:cubicBezTo>
                        <a:lnTo>
                          <a:pt x="57294" y="106444"/>
                        </a:lnTo>
                        <a:cubicBezTo>
                          <a:pt x="58491" y="101995"/>
                          <a:pt x="61412" y="98206"/>
                          <a:pt x="65412" y="95915"/>
                        </a:cubicBezTo>
                        <a:cubicBezTo>
                          <a:pt x="70368" y="92943"/>
                          <a:pt x="76041" y="91376"/>
                          <a:pt x="81822" y="91384"/>
                        </a:cubicBezTo>
                        <a:lnTo>
                          <a:pt x="82298" y="91383"/>
                        </a:lnTo>
                        <a:cubicBezTo>
                          <a:pt x="91924" y="90622"/>
                          <a:pt x="101143" y="95413"/>
                          <a:pt x="106048" y="103725"/>
                        </a:cubicBezTo>
                        <a:lnTo>
                          <a:pt x="136925" y="82623"/>
                        </a:lnTo>
                        <a:cubicBezTo>
                          <a:pt x="137189" y="82463"/>
                          <a:pt x="137463" y="82319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3" y="65901"/>
                          <a:pt x="162339" y="58843"/>
                          <a:pt x="162144" y="51682"/>
                        </a:cubicBezTo>
                        <a:cubicBezTo>
                          <a:pt x="160590" y="49439"/>
                          <a:pt x="159381" y="47669"/>
                          <a:pt x="159078" y="47194"/>
                        </a:cubicBezTo>
                        <a:lnTo>
                          <a:pt x="158819" y="46805"/>
                        </a:lnTo>
                        <a:cubicBezTo>
                          <a:pt x="158500" y="46332"/>
                          <a:pt x="158321" y="45779"/>
                          <a:pt x="158302" y="45209"/>
                        </a:cubicBezTo>
                        <a:lnTo>
                          <a:pt x="158215" y="43828"/>
                        </a:lnTo>
                        <a:cubicBezTo>
                          <a:pt x="158173" y="43283"/>
                          <a:pt x="158262" y="42735"/>
                          <a:pt x="158474" y="42231"/>
                        </a:cubicBezTo>
                        <a:lnTo>
                          <a:pt x="159855" y="39341"/>
                        </a:lnTo>
                        <a:lnTo>
                          <a:pt x="159855" y="36493"/>
                        </a:lnTo>
                        <a:cubicBezTo>
                          <a:pt x="158135" y="18129"/>
                          <a:pt x="171637" y="1848"/>
                          <a:pt x="190013" y="129"/>
                        </a:cubicBezTo>
                        <a:cubicBezTo>
                          <a:pt x="208390" y="-1591"/>
                          <a:pt x="224682" y="11902"/>
                          <a:pt x="226402" y="30265"/>
                        </a:cubicBezTo>
                        <a:cubicBezTo>
                          <a:pt x="226596" y="32337"/>
                          <a:pt x="226596" y="34421"/>
                          <a:pt x="226402" y="36493"/>
                        </a:cubicBezTo>
                        <a:lnTo>
                          <a:pt x="226402" y="40851"/>
                        </a:lnTo>
                        <a:lnTo>
                          <a:pt x="226964" y="42663"/>
                        </a:lnTo>
                        <a:cubicBezTo>
                          <a:pt x="227084" y="42995"/>
                          <a:pt x="227142" y="43346"/>
                          <a:pt x="227136" y="43699"/>
                        </a:cubicBezTo>
                        <a:cubicBezTo>
                          <a:pt x="227122" y="44059"/>
                          <a:pt x="227136" y="44420"/>
                          <a:pt x="227180" y="44778"/>
                        </a:cubicBezTo>
                        <a:lnTo>
                          <a:pt x="227309" y="45511"/>
                        </a:lnTo>
                        <a:cubicBezTo>
                          <a:pt x="227469" y="46413"/>
                          <a:pt x="227233" y="47340"/>
                          <a:pt x="226662" y="48057"/>
                        </a:cubicBezTo>
                        <a:lnTo>
                          <a:pt x="226230" y="48662"/>
                        </a:lnTo>
                        <a:cubicBezTo>
                          <a:pt x="225927" y="49050"/>
                          <a:pt x="224804" y="50474"/>
                          <a:pt x="223293" y="52287"/>
                        </a:cubicBezTo>
                        <a:cubicBezTo>
                          <a:pt x="223047" y="59320"/>
                          <a:pt x="221480" y="66244"/>
                          <a:pt x="218673" y="72698"/>
                        </a:cubicBezTo>
                        <a:lnTo>
                          <a:pt x="222602" y="74424"/>
                        </a:lnTo>
                        <a:lnTo>
                          <a:pt x="244410" y="83271"/>
                        </a:lnTo>
                        <a:lnTo>
                          <a:pt x="254386" y="87112"/>
                        </a:lnTo>
                        <a:cubicBezTo>
                          <a:pt x="255044" y="87381"/>
                          <a:pt x="255603" y="87849"/>
                          <a:pt x="255984" y="88450"/>
                        </a:cubicBezTo>
                        <a:lnTo>
                          <a:pt x="256976" y="90089"/>
                        </a:lnTo>
                        <a:lnTo>
                          <a:pt x="301154" y="133934"/>
                        </a:lnTo>
                        <a:cubicBezTo>
                          <a:pt x="305235" y="132242"/>
                          <a:pt x="309604" y="131348"/>
                          <a:pt x="314023" y="131301"/>
                        </a:cubicBezTo>
                        <a:lnTo>
                          <a:pt x="314498" y="131301"/>
                        </a:lnTo>
                        <a:cubicBezTo>
                          <a:pt x="328058" y="131301"/>
                          <a:pt x="338811" y="138853"/>
                          <a:pt x="339458" y="148563"/>
                        </a:cubicBezTo>
                        <a:lnTo>
                          <a:pt x="345158" y="148563"/>
                        </a:lnTo>
                        <a:cubicBezTo>
                          <a:pt x="350000" y="148563"/>
                          <a:pt x="353925" y="152485"/>
                          <a:pt x="353925" y="157323"/>
                        </a:cubicBezTo>
                        <a:cubicBezTo>
                          <a:pt x="353925" y="162161"/>
                          <a:pt x="350000" y="166083"/>
                          <a:pt x="345158" y="166083"/>
                        </a:cubicBezTo>
                        <a:lnTo>
                          <a:pt x="325251" y="166083"/>
                        </a:lnTo>
                        <a:cubicBezTo>
                          <a:pt x="324991" y="166169"/>
                          <a:pt x="324690" y="166298"/>
                          <a:pt x="324387" y="166385"/>
                        </a:cubicBezTo>
                        <a:lnTo>
                          <a:pt x="324387" y="170442"/>
                        </a:lnTo>
                        <a:cubicBezTo>
                          <a:pt x="329547" y="172270"/>
                          <a:pt x="334124" y="175443"/>
                          <a:pt x="337645" y="179633"/>
                        </a:cubicBezTo>
                        <a:lnTo>
                          <a:pt x="378065" y="179633"/>
                        </a:lnTo>
                        <a:cubicBezTo>
                          <a:pt x="379877" y="179632"/>
                          <a:pt x="381346" y="181100"/>
                          <a:pt x="381346" y="182911"/>
                        </a:cubicBezTo>
                        <a:cubicBezTo>
                          <a:pt x="381346" y="182911"/>
                          <a:pt x="381346" y="182912"/>
                          <a:pt x="381346" y="182913"/>
                        </a:cubicBezTo>
                        <a:close/>
                        <a:moveTo>
                          <a:pt x="374740" y="198664"/>
                        </a:moveTo>
                        <a:lnTo>
                          <a:pt x="374740" y="193831"/>
                        </a:lnTo>
                        <a:lnTo>
                          <a:pt x="6897" y="193831"/>
                        </a:lnTo>
                        <a:lnTo>
                          <a:pt x="6897" y="198664"/>
                        </a:lnTo>
                        <a:lnTo>
                          <a:pt x="374740" y="198664"/>
                        </a:lnTo>
                        <a:close/>
                        <a:moveTo>
                          <a:pt x="374740" y="190551"/>
                        </a:moveTo>
                        <a:lnTo>
                          <a:pt x="374740" y="186193"/>
                        </a:lnTo>
                        <a:lnTo>
                          <a:pt x="6897" y="186193"/>
                        </a:lnTo>
                        <a:lnTo>
                          <a:pt x="6897" y="190551"/>
                        </a:lnTo>
                        <a:close/>
                        <a:moveTo>
                          <a:pt x="353925" y="246220"/>
                        </a:moveTo>
                        <a:lnTo>
                          <a:pt x="353925" y="205223"/>
                        </a:lnTo>
                        <a:lnTo>
                          <a:pt x="33196" y="205223"/>
                        </a:lnTo>
                        <a:lnTo>
                          <a:pt x="33196" y="246220"/>
                        </a:lnTo>
                        <a:close/>
                        <a:moveTo>
                          <a:pt x="347361" y="157323"/>
                        </a:moveTo>
                        <a:cubicBezTo>
                          <a:pt x="347356" y="156109"/>
                          <a:pt x="346373" y="155127"/>
                          <a:pt x="345158" y="155122"/>
                        </a:cubicBezTo>
                        <a:lnTo>
                          <a:pt x="331124" y="155122"/>
                        </a:lnTo>
                        <a:lnTo>
                          <a:pt x="332161" y="152835"/>
                        </a:lnTo>
                        <a:cubicBezTo>
                          <a:pt x="332452" y="152144"/>
                          <a:pt x="332655" y="151419"/>
                          <a:pt x="332764" y="150678"/>
                        </a:cubicBezTo>
                        <a:cubicBezTo>
                          <a:pt x="332808" y="150418"/>
                          <a:pt x="332851" y="150159"/>
                          <a:pt x="332895" y="149857"/>
                        </a:cubicBezTo>
                        <a:lnTo>
                          <a:pt x="332895" y="149382"/>
                        </a:lnTo>
                        <a:cubicBezTo>
                          <a:pt x="332808" y="143039"/>
                          <a:pt x="324560" y="137861"/>
                          <a:pt x="314498" y="137861"/>
                        </a:cubicBezTo>
                        <a:lnTo>
                          <a:pt x="314066" y="137861"/>
                        </a:lnTo>
                        <a:cubicBezTo>
                          <a:pt x="312900" y="137904"/>
                          <a:pt x="311778" y="137989"/>
                          <a:pt x="310655" y="138120"/>
                        </a:cubicBezTo>
                        <a:lnTo>
                          <a:pt x="309359" y="138378"/>
                        </a:lnTo>
                        <a:cubicBezTo>
                          <a:pt x="308704" y="138466"/>
                          <a:pt x="308055" y="138596"/>
                          <a:pt x="307416" y="138766"/>
                        </a:cubicBezTo>
                        <a:cubicBezTo>
                          <a:pt x="306941" y="138896"/>
                          <a:pt x="306466" y="139026"/>
                          <a:pt x="305991" y="139198"/>
                        </a:cubicBezTo>
                        <a:cubicBezTo>
                          <a:pt x="305429" y="139371"/>
                          <a:pt x="304868" y="139543"/>
                          <a:pt x="304350" y="139759"/>
                        </a:cubicBezTo>
                        <a:cubicBezTo>
                          <a:pt x="303918" y="139932"/>
                          <a:pt x="303529" y="140147"/>
                          <a:pt x="303097" y="140320"/>
                        </a:cubicBezTo>
                        <a:cubicBezTo>
                          <a:pt x="302418" y="140631"/>
                          <a:pt x="301755" y="140977"/>
                          <a:pt x="301111" y="141356"/>
                        </a:cubicBezTo>
                        <a:lnTo>
                          <a:pt x="300031" y="142090"/>
                        </a:lnTo>
                        <a:lnTo>
                          <a:pt x="252787" y="95138"/>
                        </a:lnTo>
                        <a:lnTo>
                          <a:pt x="252529" y="95225"/>
                        </a:lnTo>
                        <a:lnTo>
                          <a:pt x="251665" y="93930"/>
                        </a:lnTo>
                        <a:lnTo>
                          <a:pt x="251622" y="93887"/>
                        </a:lnTo>
                        <a:lnTo>
                          <a:pt x="251536" y="93714"/>
                        </a:lnTo>
                        <a:lnTo>
                          <a:pt x="250974" y="92850"/>
                        </a:lnTo>
                        <a:lnTo>
                          <a:pt x="242424" y="89572"/>
                        </a:lnTo>
                        <a:lnTo>
                          <a:pt x="241992" y="89399"/>
                        </a:lnTo>
                        <a:lnTo>
                          <a:pt x="239271" y="88319"/>
                        </a:lnTo>
                        <a:lnTo>
                          <a:pt x="224718" y="148821"/>
                        </a:lnTo>
                        <a:cubicBezTo>
                          <a:pt x="226380" y="152020"/>
                          <a:pt x="227240" y="155574"/>
                          <a:pt x="227223" y="159179"/>
                        </a:cubicBezTo>
                        <a:lnTo>
                          <a:pt x="227223" y="182913"/>
                        </a:lnTo>
                        <a:lnTo>
                          <a:pt x="239746" y="182913"/>
                        </a:lnTo>
                        <a:lnTo>
                          <a:pt x="243935" y="138249"/>
                        </a:lnTo>
                        <a:lnTo>
                          <a:pt x="296965" y="178209"/>
                        </a:lnTo>
                        <a:cubicBezTo>
                          <a:pt x="299432" y="176179"/>
                          <a:pt x="302239" y="174601"/>
                          <a:pt x="305257" y="173548"/>
                        </a:cubicBezTo>
                        <a:cubicBezTo>
                          <a:pt x="305947" y="173290"/>
                          <a:pt x="306681" y="173074"/>
                          <a:pt x="307416" y="172858"/>
                        </a:cubicBezTo>
                        <a:lnTo>
                          <a:pt x="307416" y="164012"/>
                        </a:lnTo>
                        <a:cubicBezTo>
                          <a:pt x="306034" y="163712"/>
                          <a:pt x="304677" y="163308"/>
                          <a:pt x="303357" y="162803"/>
                        </a:cubicBezTo>
                        <a:lnTo>
                          <a:pt x="283362" y="162803"/>
                        </a:lnTo>
                        <a:cubicBezTo>
                          <a:pt x="280333" y="162803"/>
                          <a:pt x="277878" y="160349"/>
                          <a:pt x="277878" y="157323"/>
                        </a:cubicBezTo>
                        <a:cubicBezTo>
                          <a:pt x="277878" y="154295"/>
                          <a:pt x="280333" y="151842"/>
                          <a:pt x="283362" y="151842"/>
                        </a:cubicBezTo>
                        <a:lnTo>
                          <a:pt x="297700" y="152101"/>
                        </a:lnTo>
                        <a:cubicBezTo>
                          <a:pt x="297428" y="151383"/>
                          <a:pt x="297281" y="150624"/>
                          <a:pt x="297268" y="149857"/>
                        </a:cubicBezTo>
                        <a:lnTo>
                          <a:pt x="297268" y="149771"/>
                        </a:lnTo>
                        <a:cubicBezTo>
                          <a:pt x="297570" y="146801"/>
                          <a:pt x="299336" y="144179"/>
                          <a:pt x="301974" y="142780"/>
                        </a:cubicBezTo>
                        <a:cubicBezTo>
                          <a:pt x="305648" y="140611"/>
                          <a:pt x="309842" y="139478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11" y="143945"/>
                          <a:pt x="331253" y="149425"/>
                        </a:cubicBezTo>
                        <a:cubicBezTo>
                          <a:pt x="330980" y="152427"/>
                          <a:pt x="329210" y="155089"/>
                          <a:pt x="326546" y="156503"/>
                        </a:cubicBezTo>
                        <a:cubicBezTo>
                          <a:pt x="322870" y="158662"/>
                          <a:pt x="318675" y="159781"/>
                          <a:pt x="314412" y="159739"/>
                        </a:cubicBezTo>
                        <a:lnTo>
                          <a:pt x="314023" y="159783"/>
                        </a:lnTo>
                        <a:cubicBezTo>
                          <a:pt x="309051" y="159967"/>
                          <a:pt x="304169" y="158427"/>
                          <a:pt x="300203" y="155424"/>
                        </a:cubicBezTo>
                        <a:lnTo>
                          <a:pt x="283319" y="155122"/>
                        </a:lnTo>
                        <a:cubicBezTo>
                          <a:pt x="282103" y="155145"/>
                          <a:pt x="281136" y="156150"/>
                          <a:pt x="281159" y="157365"/>
                        </a:cubicBezTo>
                        <a:cubicBezTo>
                          <a:pt x="281182" y="158564"/>
                          <a:pt x="282162" y="159524"/>
                          <a:pt x="283362" y="159524"/>
                        </a:cubicBezTo>
                        <a:lnTo>
                          <a:pt x="304263" y="159653"/>
                        </a:lnTo>
                        <a:cubicBezTo>
                          <a:pt x="305895" y="160286"/>
                          <a:pt x="307589" y="160749"/>
                          <a:pt x="309316" y="161034"/>
                        </a:cubicBezTo>
                        <a:lnTo>
                          <a:pt x="310697" y="161250"/>
                        </a:lnTo>
                        <a:lnTo>
                          <a:pt x="310697" y="175534"/>
                        </a:lnTo>
                        <a:lnTo>
                          <a:pt x="309402" y="175793"/>
                        </a:lnTo>
                        <a:cubicBezTo>
                          <a:pt x="308358" y="175994"/>
                          <a:pt x="307332" y="176282"/>
                          <a:pt x="306336" y="176655"/>
                        </a:cubicBezTo>
                        <a:cubicBezTo>
                          <a:pt x="302690" y="177929"/>
                          <a:pt x="299413" y="180078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5"/>
                        </a:lnTo>
                        <a:cubicBezTo>
                          <a:pt x="330822" y="181920"/>
                          <a:pt x="330303" y="181532"/>
                          <a:pt x="329785" y="181101"/>
                        </a:cubicBezTo>
                        <a:cubicBezTo>
                          <a:pt x="329388" y="180719"/>
                          <a:pt x="328970" y="180358"/>
                          <a:pt x="328533" y="180021"/>
                        </a:cubicBezTo>
                        <a:cubicBezTo>
                          <a:pt x="327972" y="179633"/>
                          <a:pt x="327367" y="179288"/>
                          <a:pt x="326806" y="178899"/>
                        </a:cubicBezTo>
                        <a:cubicBezTo>
                          <a:pt x="326374" y="178641"/>
                          <a:pt x="325941" y="178339"/>
                          <a:pt x="325510" y="178080"/>
                        </a:cubicBezTo>
                        <a:cubicBezTo>
                          <a:pt x="324540" y="177596"/>
                          <a:pt x="323545" y="177164"/>
                          <a:pt x="322530" y="176785"/>
                        </a:cubicBezTo>
                        <a:lnTo>
                          <a:pt x="322185" y="176656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3"/>
                        </a:cubicBezTo>
                        <a:lnTo>
                          <a:pt x="317823" y="175534"/>
                        </a:lnTo>
                        <a:lnTo>
                          <a:pt x="317823" y="161163"/>
                        </a:lnTo>
                        <a:lnTo>
                          <a:pt x="319162" y="160905"/>
                        </a:lnTo>
                        <a:cubicBezTo>
                          <a:pt x="319723" y="160776"/>
                          <a:pt x="320285" y="160645"/>
                          <a:pt x="320802" y="160516"/>
                        </a:cubicBezTo>
                        <a:cubicBezTo>
                          <a:pt x="321607" y="160332"/>
                          <a:pt x="322400" y="160101"/>
                          <a:pt x="323178" y="159825"/>
                        </a:cubicBezTo>
                        <a:cubicBezTo>
                          <a:pt x="323400" y="159773"/>
                          <a:pt x="323616" y="159702"/>
                          <a:pt x="323825" y="159610"/>
                        </a:cubicBezTo>
                        <a:lnTo>
                          <a:pt x="324387" y="159523"/>
                        </a:lnTo>
                        <a:lnTo>
                          <a:pt x="345158" y="159523"/>
                        </a:lnTo>
                        <a:cubicBezTo>
                          <a:pt x="346372" y="159518"/>
                          <a:pt x="347356" y="158536"/>
                          <a:pt x="347361" y="157323"/>
                        </a:cubicBezTo>
                        <a:close/>
                        <a:moveTo>
                          <a:pt x="324775" y="153741"/>
                        </a:moveTo>
                        <a:cubicBezTo>
                          <a:pt x="325769" y="153137"/>
                          <a:pt x="328014" y="151497"/>
                          <a:pt x="327972" y="149469"/>
                        </a:cubicBezTo>
                        <a:cubicBezTo>
                          <a:pt x="327928" y="146318"/>
                          <a:pt x="322185" y="142780"/>
                          <a:pt x="314498" y="142780"/>
                        </a:cubicBezTo>
                        <a:lnTo>
                          <a:pt x="314152" y="142780"/>
                        </a:lnTo>
                        <a:cubicBezTo>
                          <a:pt x="310499" y="142761"/>
                          <a:pt x="306907" y="143714"/>
                          <a:pt x="303745" y="145542"/>
                        </a:cubicBezTo>
                        <a:cubicBezTo>
                          <a:pt x="302795" y="146146"/>
                          <a:pt x="300507" y="147786"/>
                          <a:pt x="300550" y="149814"/>
                        </a:cubicBezTo>
                        <a:cubicBezTo>
                          <a:pt x="300592" y="152965"/>
                          <a:pt x="306336" y="156459"/>
                          <a:pt x="314023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8" y="182055"/>
                          <a:pt x="293810" y="181233"/>
                          <a:pt x="294547" y="180453"/>
                        </a:cubicBezTo>
                        <a:lnTo>
                          <a:pt x="246656" y="144419"/>
                        </a:lnTo>
                        <a:lnTo>
                          <a:pt x="243029" y="182913"/>
                        </a:lnTo>
                        <a:close/>
                        <a:moveTo>
                          <a:pt x="221220" y="149296"/>
                        </a:moveTo>
                        <a:lnTo>
                          <a:pt x="236205" y="87025"/>
                        </a:lnTo>
                        <a:lnTo>
                          <a:pt x="230030" y="84522"/>
                        </a:lnTo>
                        <a:lnTo>
                          <a:pt x="215736" y="143989"/>
                        </a:lnTo>
                        <a:lnTo>
                          <a:pt x="214095" y="143470"/>
                        </a:lnTo>
                        <a:cubicBezTo>
                          <a:pt x="213071" y="143168"/>
                          <a:pt x="212010" y="143009"/>
                          <a:pt x="210942" y="142996"/>
                        </a:cubicBezTo>
                        <a:lnTo>
                          <a:pt x="169529" y="142996"/>
                        </a:lnTo>
                        <a:lnTo>
                          <a:pt x="155192" y="83271"/>
                        </a:lnTo>
                        <a:lnTo>
                          <a:pt x="148930" y="85386"/>
                        </a:lnTo>
                        <a:lnTo>
                          <a:pt x="163440" y="145715"/>
                        </a:lnTo>
                        <a:lnTo>
                          <a:pt x="162749" y="146361"/>
                        </a:lnTo>
                        <a:cubicBezTo>
                          <a:pt x="159416" y="149786"/>
                          <a:pt x="157596" y="154403"/>
                          <a:pt x="157697" y="159178"/>
                        </a:cubicBezTo>
                        <a:lnTo>
                          <a:pt x="157697" y="182913"/>
                        </a:lnTo>
                        <a:lnTo>
                          <a:pt x="223941" y="182913"/>
                        </a:lnTo>
                        <a:lnTo>
                          <a:pt x="223941" y="159179"/>
                        </a:lnTo>
                        <a:cubicBezTo>
                          <a:pt x="223965" y="155919"/>
                          <a:pt x="223147" y="152708"/>
                          <a:pt x="221565" y="149857"/>
                        </a:cubicBezTo>
                        <a:close/>
                        <a:moveTo>
                          <a:pt x="213360" y="139932"/>
                        </a:moveTo>
                        <a:lnTo>
                          <a:pt x="226920" y="83487"/>
                        </a:lnTo>
                        <a:lnTo>
                          <a:pt x="219968" y="80423"/>
                        </a:lnTo>
                        <a:lnTo>
                          <a:pt x="216470" y="78998"/>
                        </a:lnTo>
                        <a:lnTo>
                          <a:pt x="199066" y="99324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9"/>
                        </a:lnTo>
                        <a:lnTo>
                          <a:pt x="158302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5"/>
                          <a:pt x="213360" y="139932"/>
                        </a:cubicBezTo>
                        <a:close/>
                        <a:moveTo>
                          <a:pt x="220615" y="45166"/>
                        </a:moveTo>
                        <a:cubicBezTo>
                          <a:pt x="220580" y="44836"/>
                          <a:pt x="220566" y="44505"/>
                          <a:pt x="220573" y="44173"/>
                        </a:cubicBezTo>
                        <a:lnTo>
                          <a:pt x="219968" y="42404"/>
                        </a:lnTo>
                        <a:cubicBezTo>
                          <a:pt x="219932" y="42248"/>
                          <a:pt x="219918" y="42089"/>
                          <a:pt x="219925" y="41930"/>
                        </a:cubicBezTo>
                        <a:lnTo>
                          <a:pt x="219796" y="41628"/>
                        </a:lnTo>
                        <a:lnTo>
                          <a:pt x="219796" y="36493"/>
                        </a:lnTo>
                        <a:cubicBezTo>
                          <a:pt x="221510" y="21763"/>
                          <a:pt x="210951" y="8435"/>
                          <a:pt x="196212" y="6722"/>
                        </a:cubicBezTo>
                        <a:cubicBezTo>
                          <a:pt x="181472" y="5009"/>
                          <a:pt x="168134" y="15560"/>
                          <a:pt x="166420" y="30289"/>
                        </a:cubicBezTo>
                        <a:cubicBezTo>
                          <a:pt x="166180" y="32350"/>
                          <a:pt x="166180" y="34432"/>
                          <a:pt x="166420" y="36493"/>
                        </a:cubicBezTo>
                        <a:lnTo>
                          <a:pt x="166420" y="40031"/>
                        </a:lnTo>
                        <a:cubicBezTo>
                          <a:pt x="166397" y="40250"/>
                          <a:pt x="166354" y="40467"/>
                          <a:pt x="166291" y="40679"/>
                        </a:cubicBezTo>
                        <a:lnTo>
                          <a:pt x="166247" y="41109"/>
                        </a:lnTo>
                        <a:lnTo>
                          <a:pt x="166117" y="41412"/>
                        </a:lnTo>
                        <a:lnTo>
                          <a:pt x="164865" y="44087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6" y="46633"/>
                          <a:pt x="167413" y="47755"/>
                          <a:pt x="168276" y="48877"/>
                        </a:cubicBezTo>
                        <a:lnTo>
                          <a:pt x="168709" y="48877"/>
                        </a:lnTo>
                        <a:lnTo>
                          <a:pt x="168709" y="49439"/>
                        </a:lnTo>
                        <a:cubicBezTo>
                          <a:pt x="170842" y="52698"/>
                          <a:pt x="173497" y="55585"/>
                          <a:pt x="176568" y="57983"/>
                        </a:cubicBezTo>
                        <a:cubicBezTo>
                          <a:pt x="181142" y="59886"/>
                          <a:pt x="186089" y="60726"/>
                          <a:pt x="191035" y="60443"/>
                        </a:cubicBezTo>
                        <a:cubicBezTo>
                          <a:pt x="196779" y="60579"/>
                          <a:pt x="202504" y="59732"/>
                          <a:pt x="207963" y="57939"/>
                        </a:cubicBezTo>
                        <a:cubicBezTo>
                          <a:pt x="212806" y="54350"/>
                          <a:pt x="217073" y="50042"/>
                          <a:pt x="220615" y="45166"/>
                        </a:cubicBezTo>
                        <a:close/>
                        <a:moveTo>
                          <a:pt x="198851" y="94534"/>
                        </a:moveTo>
                        <a:lnTo>
                          <a:pt x="213231" y="77704"/>
                        </a:lnTo>
                        <a:lnTo>
                          <a:pt x="212886" y="77531"/>
                        </a:lnTo>
                        <a:lnTo>
                          <a:pt x="212842" y="77531"/>
                        </a:lnTo>
                        <a:lnTo>
                          <a:pt x="212368" y="77359"/>
                        </a:lnTo>
                        <a:cubicBezTo>
                          <a:pt x="208439" y="84154"/>
                          <a:pt x="201482" y="88649"/>
                          <a:pt x="193669" y="89441"/>
                        </a:cubicBezTo>
                        <a:close/>
                        <a:moveTo>
                          <a:pt x="211245" y="72914"/>
                        </a:moveTo>
                        <a:cubicBezTo>
                          <a:pt x="214176" y="67375"/>
                          <a:pt x="215939" y="61294"/>
                          <a:pt x="216427" y="55048"/>
                        </a:cubicBezTo>
                        <a:cubicBezTo>
                          <a:pt x="214401" y="57422"/>
                          <a:pt x="211975" y="59423"/>
                          <a:pt x="209258" y="60960"/>
                        </a:cubicBezTo>
                        <a:cubicBezTo>
                          <a:pt x="203394" y="62947"/>
                          <a:pt x="197225" y="63882"/>
                          <a:pt x="191035" y="63722"/>
                        </a:cubicBezTo>
                        <a:cubicBezTo>
                          <a:pt x="185536" y="63951"/>
                          <a:pt x="180054" y="62979"/>
                          <a:pt x="174970" y="60874"/>
                        </a:cubicBezTo>
                        <a:cubicBezTo>
                          <a:pt x="172695" y="59319"/>
                          <a:pt x="170683" y="57410"/>
                          <a:pt x="169010" y="55221"/>
                        </a:cubicBezTo>
                        <a:cubicBezTo>
                          <a:pt x="169551" y="61375"/>
                          <a:pt x="171313" y="67361"/>
                          <a:pt x="174193" y="72828"/>
                        </a:cubicBezTo>
                        <a:cubicBezTo>
                          <a:pt x="174279" y="72957"/>
                          <a:pt x="174236" y="73043"/>
                          <a:pt x="174279" y="73173"/>
                        </a:cubicBezTo>
                        <a:cubicBezTo>
                          <a:pt x="177884" y="83354"/>
                          <a:pt x="189065" y="88687"/>
                          <a:pt x="199253" y="85085"/>
                        </a:cubicBezTo>
                        <a:cubicBezTo>
                          <a:pt x="204807" y="83121"/>
                          <a:pt x="209180" y="78762"/>
                          <a:pt x="211158" y="73216"/>
                        </a:cubicBezTo>
                        <a:cubicBezTo>
                          <a:pt x="211202" y="73129"/>
                          <a:pt x="211158" y="73000"/>
                          <a:pt x="211245" y="72914"/>
                        </a:cubicBezTo>
                        <a:close/>
                        <a:moveTo>
                          <a:pt x="185119" y="95310"/>
                        </a:moveTo>
                        <a:lnTo>
                          <a:pt x="191812" y="89441"/>
                        </a:lnTo>
                        <a:cubicBezTo>
                          <a:pt x="183964" y="88651"/>
                          <a:pt x="176982" y="84117"/>
                          <a:pt x="173070" y="77272"/>
                        </a:cubicBezTo>
                        <a:lnTo>
                          <a:pt x="171688" y="77747"/>
                        </a:lnTo>
                        <a:close/>
                        <a:moveTo>
                          <a:pt x="159813" y="144679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4"/>
                        </a:lnTo>
                        <a:lnTo>
                          <a:pt x="114426" y="109724"/>
                        </a:lnTo>
                        <a:cubicBezTo>
                          <a:pt x="117455" y="109724"/>
                          <a:pt x="119910" y="112178"/>
                          <a:pt x="119910" y="115205"/>
                        </a:cubicBezTo>
                        <a:cubicBezTo>
                          <a:pt x="119910" y="118231"/>
                          <a:pt x="117455" y="120685"/>
                          <a:pt x="114426" y="120685"/>
                        </a:cubicBezTo>
                        <a:lnTo>
                          <a:pt x="96979" y="120772"/>
                        </a:lnTo>
                        <a:cubicBezTo>
                          <a:pt x="94924" y="122020"/>
                          <a:pt x="92698" y="122965"/>
                          <a:pt x="90372" y="123577"/>
                        </a:cubicBezTo>
                        <a:lnTo>
                          <a:pt x="90372" y="144074"/>
                        </a:lnTo>
                        <a:cubicBezTo>
                          <a:pt x="95900" y="142651"/>
                          <a:pt x="112699" y="137040"/>
                          <a:pt x="128504" y="130697"/>
                        </a:cubicBezTo>
                        <a:cubicBezTo>
                          <a:pt x="130525" y="129697"/>
                          <a:pt x="132891" y="129665"/>
                          <a:pt x="134938" y="130610"/>
                        </a:cubicBezTo>
                        <a:cubicBezTo>
                          <a:pt x="136469" y="131408"/>
                          <a:pt x="137585" y="132822"/>
                          <a:pt x="138005" y="134495"/>
                        </a:cubicBezTo>
                        <a:lnTo>
                          <a:pt x="142108" y="182913"/>
                        </a:lnTo>
                        <a:lnTo>
                          <a:pt x="154415" y="182913"/>
                        </a:lnTo>
                        <a:lnTo>
                          <a:pt x="154415" y="159179"/>
                        </a:lnTo>
                        <a:cubicBezTo>
                          <a:pt x="154328" y="153839"/>
                          <a:pt x="156255" y="148663"/>
                          <a:pt x="159813" y="144679"/>
                        </a:cubicBezTo>
                        <a:close/>
                        <a:moveTo>
                          <a:pt x="138825" y="182913"/>
                        </a:moveTo>
                        <a:lnTo>
                          <a:pt x="134766" y="135056"/>
                        </a:lnTo>
                        <a:cubicBezTo>
                          <a:pt x="134503" y="134391"/>
                          <a:pt x="134013" y="133841"/>
                          <a:pt x="133383" y="133502"/>
                        </a:cubicBezTo>
                        <a:cubicBezTo>
                          <a:pt x="132176" y="133082"/>
                          <a:pt x="130850" y="133175"/>
                          <a:pt x="129714" y="133760"/>
                        </a:cubicBezTo>
                        <a:cubicBezTo>
                          <a:pt x="116886" y="138975"/>
                          <a:pt x="103798" y="143527"/>
                          <a:pt x="90503" y="147398"/>
                        </a:cubicBezTo>
                        <a:lnTo>
                          <a:pt x="90372" y="146793"/>
                        </a:lnTo>
                        <a:lnTo>
                          <a:pt x="90372" y="171391"/>
                        </a:lnTo>
                        <a:cubicBezTo>
                          <a:pt x="91106" y="171607"/>
                          <a:pt x="91840" y="171822"/>
                          <a:pt x="92575" y="172081"/>
                        </a:cubicBezTo>
                        <a:cubicBezTo>
                          <a:pt x="98233" y="174082"/>
                          <a:pt x="103074" y="177888"/>
                          <a:pt x="106350" y="182913"/>
                        </a:cubicBezTo>
                        <a:close/>
                        <a:moveTo>
                          <a:pt x="116628" y="115205"/>
                        </a:moveTo>
                        <a:cubicBezTo>
                          <a:pt x="116623" y="113991"/>
                          <a:pt x="115640" y="113009"/>
                          <a:pt x="114426" y="113004"/>
                        </a:cubicBezTo>
                        <a:lnTo>
                          <a:pt x="100176" y="113004"/>
                        </a:lnTo>
                        <a:lnTo>
                          <a:pt x="100564" y="111062"/>
                        </a:lnTo>
                        <a:cubicBezTo>
                          <a:pt x="100677" y="110537"/>
                          <a:pt x="100735" y="110002"/>
                          <a:pt x="100737" y="109465"/>
                        </a:cubicBezTo>
                        <a:cubicBezTo>
                          <a:pt x="100736" y="109101"/>
                          <a:pt x="100693" y="108739"/>
                          <a:pt x="100607" y="108386"/>
                        </a:cubicBezTo>
                        <a:cubicBezTo>
                          <a:pt x="99657" y="102431"/>
                          <a:pt x="91798" y="97943"/>
                          <a:pt x="82298" y="97943"/>
                        </a:cubicBezTo>
                        <a:lnTo>
                          <a:pt x="81909" y="97986"/>
                        </a:lnTo>
                        <a:cubicBezTo>
                          <a:pt x="81114" y="97999"/>
                          <a:pt x="80321" y="98057"/>
                          <a:pt x="79533" y="98159"/>
                        </a:cubicBezTo>
                        <a:cubicBezTo>
                          <a:pt x="79114" y="98147"/>
                          <a:pt x="78695" y="98175"/>
                          <a:pt x="78281" y="98245"/>
                        </a:cubicBezTo>
                        <a:cubicBezTo>
                          <a:pt x="75112" y="98626"/>
                          <a:pt x="72054" y="99654"/>
                          <a:pt x="69299" y="101266"/>
                        </a:cubicBezTo>
                        <a:cubicBezTo>
                          <a:pt x="69170" y="101353"/>
                          <a:pt x="69039" y="101396"/>
                          <a:pt x="68910" y="101482"/>
                        </a:cubicBezTo>
                        <a:cubicBezTo>
                          <a:pt x="66251" y="102939"/>
                          <a:pt x="64324" y="105443"/>
                          <a:pt x="63599" y="108386"/>
                        </a:cubicBezTo>
                        <a:cubicBezTo>
                          <a:pt x="63484" y="108911"/>
                          <a:pt x="63426" y="109446"/>
                          <a:pt x="63426" y="109983"/>
                        </a:cubicBezTo>
                        <a:cubicBezTo>
                          <a:pt x="63433" y="110358"/>
                          <a:pt x="63462" y="110733"/>
                          <a:pt x="63512" y="111105"/>
                        </a:cubicBezTo>
                        <a:lnTo>
                          <a:pt x="63857" y="113004"/>
                        </a:lnTo>
                        <a:lnTo>
                          <a:pt x="52629" y="113004"/>
                        </a:lnTo>
                        <a:cubicBezTo>
                          <a:pt x="51413" y="113004"/>
                          <a:pt x="50427" y="113990"/>
                          <a:pt x="50427" y="115205"/>
                        </a:cubicBezTo>
                        <a:cubicBezTo>
                          <a:pt x="50427" y="116420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6" y="117664"/>
                        </a:lnTo>
                        <a:cubicBezTo>
                          <a:pt x="68392" y="117837"/>
                          <a:pt x="68607" y="117924"/>
                          <a:pt x="68781" y="118053"/>
                        </a:cubicBezTo>
                        <a:cubicBezTo>
                          <a:pt x="69674" y="118619"/>
                          <a:pt x="70613" y="119109"/>
                          <a:pt x="71588" y="119520"/>
                        </a:cubicBezTo>
                        <a:cubicBezTo>
                          <a:pt x="71691" y="119555"/>
                          <a:pt x="71792" y="119598"/>
                          <a:pt x="71889" y="119650"/>
                        </a:cubicBezTo>
                        <a:cubicBezTo>
                          <a:pt x="73026" y="120098"/>
                          <a:pt x="74196" y="120459"/>
                          <a:pt x="75388" y="120728"/>
                        </a:cubicBezTo>
                        <a:cubicBezTo>
                          <a:pt x="75690" y="120814"/>
                          <a:pt x="75949" y="120858"/>
                          <a:pt x="76251" y="120944"/>
                        </a:cubicBezTo>
                        <a:cubicBezTo>
                          <a:pt x="76510" y="120988"/>
                          <a:pt x="76770" y="121030"/>
                          <a:pt x="77072" y="121073"/>
                        </a:cubicBezTo>
                        <a:cubicBezTo>
                          <a:pt x="77547" y="121160"/>
                          <a:pt x="78022" y="121246"/>
                          <a:pt x="78540" y="121289"/>
                        </a:cubicBezTo>
                        <a:lnTo>
                          <a:pt x="79965" y="121462"/>
                        </a:lnTo>
                        <a:lnTo>
                          <a:pt x="79965" y="174023"/>
                        </a:lnTo>
                        <a:lnTo>
                          <a:pt x="78670" y="174325"/>
                        </a:lnTo>
                        <a:cubicBezTo>
                          <a:pt x="77656" y="174518"/>
                          <a:pt x="76659" y="174792"/>
                          <a:pt x="75690" y="175145"/>
                        </a:cubicBezTo>
                        <a:cubicBezTo>
                          <a:pt x="75642" y="175140"/>
                          <a:pt x="75595" y="175155"/>
                          <a:pt x="75560" y="175189"/>
                        </a:cubicBezTo>
                        <a:lnTo>
                          <a:pt x="75431" y="175232"/>
                        </a:lnTo>
                        <a:cubicBezTo>
                          <a:pt x="74219" y="175657"/>
                          <a:pt x="73048" y="176191"/>
                          <a:pt x="71933" y="176828"/>
                        </a:cubicBezTo>
                        <a:cubicBezTo>
                          <a:pt x="71457" y="177087"/>
                          <a:pt x="70983" y="177476"/>
                          <a:pt x="70507" y="177777"/>
                        </a:cubicBezTo>
                        <a:cubicBezTo>
                          <a:pt x="69860" y="178209"/>
                          <a:pt x="69212" y="178598"/>
                          <a:pt x="68651" y="179030"/>
                        </a:cubicBezTo>
                        <a:cubicBezTo>
                          <a:pt x="68133" y="179418"/>
                          <a:pt x="67744" y="179892"/>
                          <a:pt x="67268" y="180324"/>
                        </a:cubicBezTo>
                        <a:cubicBezTo>
                          <a:pt x="66719" y="180794"/>
                          <a:pt x="66200" y="181298"/>
                          <a:pt x="65715" y="181835"/>
                        </a:cubicBezTo>
                        <a:cubicBezTo>
                          <a:pt x="65412" y="182179"/>
                          <a:pt x="65153" y="182568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1"/>
                          <a:pt x="95704" y="176680"/>
                          <a:pt x="91453" y="175188"/>
                        </a:cubicBezTo>
                        <a:cubicBezTo>
                          <a:pt x="90456" y="174816"/>
                          <a:pt x="89431" y="174527"/>
                          <a:pt x="88386" y="174325"/>
                        </a:cubicBezTo>
                        <a:lnTo>
                          <a:pt x="87090" y="174023"/>
                        </a:lnTo>
                        <a:lnTo>
                          <a:pt x="87090" y="121030"/>
                        </a:lnTo>
                        <a:lnTo>
                          <a:pt x="88343" y="120728"/>
                        </a:lnTo>
                        <a:cubicBezTo>
                          <a:pt x="90762" y="120193"/>
                          <a:pt x="93080" y="119275"/>
                          <a:pt x="95209" y="118009"/>
                        </a:cubicBezTo>
                        <a:lnTo>
                          <a:pt x="96072" y="117405"/>
                        </a:lnTo>
                        <a:lnTo>
                          <a:pt x="114426" y="117405"/>
                        </a:lnTo>
                        <a:cubicBezTo>
                          <a:pt x="115640" y="117400"/>
                          <a:pt x="116623" y="116418"/>
                          <a:pt x="116628" y="11520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98" name="Google Shape;3698;g2dbd5eee90a_0_0"/>
                  <p:cNvSpPr/>
                  <p:nvPr/>
                </p:nvSpPr>
                <p:spPr>
                  <a:xfrm>
                    <a:off x="5030321" y="3255639"/>
                    <a:ext cx="34028" cy="20282"/>
                  </a:xfrm>
                  <a:custGeom>
                    <a:rect b="b" l="l" r="r" t="t"/>
                    <a:pathLst>
                      <a:path extrusionOk="0" h="20282" w="34028">
                        <a:moveTo>
                          <a:pt x="34362" y="9907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3"/>
                        </a:cubicBezTo>
                        <a:lnTo>
                          <a:pt x="17089" y="20263"/>
                        </a:lnTo>
                        <a:cubicBezTo>
                          <a:pt x="7934" y="20263"/>
                          <a:pt x="421" y="15819"/>
                          <a:pt x="334" y="10339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6"/>
                          <a:pt x="12954" y="-24"/>
                          <a:pt x="17218" y="25"/>
                        </a:cubicBezTo>
                        <a:lnTo>
                          <a:pt x="17565" y="-19"/>
                        </a:lnTo>
                        <a:cubicBezTo>
                          <a:pt x="26762" y="-19"/>
                          <a:pt x="34277" y="4426"/>
                          <a:pt x="34362" y="9907"/>
                        </a:cubicBezTo>
                        <a:close/>
                        <a:moveTo>
                          <a:pt x="27843" y="14222"/>
                        </a:moveTo>
                        <a:cubicBezTo>
                          <a:pt x="28835" y="13617"/>
                          <a:pt x="31081" y="11978"/>
                          <a:pt x="31081" y="9950"/>
                        </a:cubicBezTo>
                        <a:cubicBezTo>
                          <a:pt x="31038" y="6799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4"/>
                          <a:pt x="9983" y="4184"/>
                          <a:pt x="6811" y="6022"/>
                        </a:cubicBezTo>
                        <a:cubicBezTo>
                          <a:pt x="5861" y="6627"/>
                          <a:pt x="3573" y="8310"/>
                          <a:pt x="3616" y="10295"/>
                        </a:cubicBezTo>
                        <a:cubicBezTo>
                          <a:pt x="3659" y="13445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5"/>
                          <a:pt x="24685" y="16061"/>
                          <a:pt x="27843" y="1422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699" name="Google Shape;3699;g2dbd5eee90a_0_0"/>
              <p:cNvGrpSpPr/>
              <p:nvPr/>
            </p:nvGrpSpPr>
            <p:grpSpPr>
              <a:xfrm>
                <a:off x="6412511" y="4576569"/>
                <a:ext cx="561040" cy="377072"/>
                <a:chOff x="5723061" y="4127787"/>
                <a:chExt cx="561040" cy="377072"/>
              </a:xfrm>
            </p:grpSpPr>
            <p:grpSp>
              <p:nvGrpSpPr>
                <p:cNvPr id="3700" name="Google Shape;3700;g2dbd5eee90a_0_0"/>
                <p:cNvGrpSpPr/>
                <p:nvPr/>
              </p:nvGrpSpPr>
              <p:grpSpPr>
                <a:xfrm>
                  <a:off x="5771378" y="4137213"/>
                  <a:ext cx="472272" cy="352929"/>
                  <a:chOff x="4998402" y="2853849"/>
                  <a:chExt cx="320728" cy="239680"/>
                </a:xfrm>
              </p:grpSpPr>
              <p:sp>
                <p:nvSpPr>
                  <p:cNvPr id="3701" name="Google Shape;3701;g2dbd5eee90a_0_0"/>
                  <p:cNvSpPr/>
                  <p:nvPr/>
                </p:nvSpPr>
                <p:spPr>
                  <a:xfrm>
                    <a:off x="4998402" y="3052533"/>
                    <a:ext cx="320728" cy="40996"/>
                  </a:xfrm>
                  <a:custGeom>
                    <a:rect b="b" l="l" r="r" t="t"/>
                    <a:pathLst>
                      <a:path extrusionOk="0" h="40996" w="320728">
                        <a:moveTo>
                          <a:pt x="0" y="0"/>
                        </a:moveTo>
                        <a:lnTo>
                          <a:pt x="320729" y="0"/>
                        </a:lnTo>
                        <a:lnTo>
                          <a:pt x="320729" y="40997"/>
                        </a:lnTo>
                        <a:lnTo>
                          <a:pt x="0" y="40997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02" name="Google Shape;3702;g2dbd5eee90a_0_0"/>
                  <p:cNvSpPr/>
                  <p:nvPr/>
                </p:nvSpPr>
                <p:spPr>
                  <a:xfrm>
                    <a:off x="5114135" y="2930581"/>
                    <a:ext cx="87275" cy="99641"/>
                  </a:xfrm>
                  <a:custGeom>
                    <a:rect b="b" l="l" r="r" t="t"/>
                    <a:pathLst>
                      <a:path extrusionOk="0" h="99641" w="87275">
                        <a:moveTo>
                          <a:pt x="87609" y="3735"/>
                        </a:moveTo>
                        <a:lnTo>
                          <a:pt x="72625" y="66006"/>
                        </a:lnTo>
                        <a:lnTo>
                          <a:pt x="72970" y="66567"/>
                        </a:lnTo>
                        <a:cubicBezTo>
                          <a:pt x="74551" y="69418"/>
                          <a:pt x="75368" y="72629"/>
                          <a:pt x="75344" y="75888"/>
                        </a:cubicBezTo>
                        <a:lnTo>
                          <a:pt x="75344" y="99623"/>
                        </a:lnTo>
                        <a:lnTo>
                          <a:pt x="9100" y="99623"/>
                        </a:lnTo>
                        <a:lnTo>
                          <a:pt x="9100" y="75888"/>
                        </a:lnTo>
                        <a:cubicBezTo>
                          <a:pt x="9000" y="71113"/>
                          <a:pt x="10820" y="66496"/>
                          <a:pt x="14153" y="63071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6"/>
                        </a:lnTo>
                        <a:lnTo>
                          <a:pt x="62347" y="59706"/>
                        </a:lnTo>
                        <a:cubicBezTo>
                          <a:pt x="63414" y="59719"/>
                          <a:pt x="64475" y="59878"/>
                          <a:pt x="65499" y="60181"/>
                        </a:cubicBezTo>
                        <a:lnTo>
                          <a:pt x="67140" y="60698"/>
                        </a:lnTo>
                        <a:lnTo>
                          <a:pt x="81433" y="1232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03" name="Google Shape;3703;g2dbd5eee90a_0_0"/>
                  <p:cNvSpPr/>
                  <p:nvPr/>
                </p:nvSpPr>
                <p:spPr>
                  <a:xfrm>
                    <a:off x="5130071" y="2853849"/>
                    <a:ext cx="55750" cy="53957"/>
                  </a:xfrm>
                  <a:custGeom>
                    <a:rect b="b" l="l" r="r" t="t"/>
                    <a:pathLst>
                      <a:path extrusionOk="0" h="53957" w="55750">
                        <a:moveTo>
                          <a:pt x="56041" y="37615"/>
                        </a:moveTo>
                        <a:cubicBezTo>
                          <a:pt x="56033" y="37946"/>
                          <a:pt x="56048" y="38278"/>
                          <a:pt x="56084" y="38608"/>
                        </a:cubicBezTo>
                        <a:cubicBezTo>
                          <a:pt x="52542" y="43484"/>
                          <a:pt x="48275" y="47792"/>
                          <a:pt x="43431" y="51381"/>
                        </a:cubicBezTo>
                        <a:cubicBezTo>
                          <a:pt x="37972" y="53174"/>
                          <a:pt x="32247" y="54021"/>
                          <a:pt x="26503" y="53884"/>
                        </a:cubicBezTo>
                        <a:cubicBezTo>
                          <a:pt x="21556" y="54168"/>
                          <a:pt x="16610" y="53327"/>
                          <a:pt x="12036" y="51425"/>
                        </a:cubicBezTo>
                        <a:cubicBezTo>
                          <a:pt x="8965" y="49026"/>
                          <a:pt x="6310" y="46140"/>
                          <a:pt x="4176" y="42880"/>
                        </a:cubicBezTo>
                        <a:lnTo>
                          <a:pt x="4176" y="42319"/>
                        </a:lnTo>
                        <a:lnTo>
                          <a:pt x="3745" y="42319"/>
                        </a:lnTo>
                        <a:cubicBezTo>
                          <a:pt x="2881" y="41196"/>
                          <a:pt x="2103" y="40075"/>
                          <a:pt x="1456" y="39125"/>
                        </a:cubicBezTo>
                        <a:lnTo>
                          <a:pt x="1413" y="39083"/>
                        </a:lnTo>
                        <a:cubicBezTo>
                          <a:pt x="1024" y="38522"/>
                          <a:pt x="679" y="37960"/>
                          <a:pt x="334" y="37529"/>
                        </a:cubicBezTo>
                        <a:lnTo>
                          <a:pt x="1586" y="34854"/>
                        </a:lnTo>
                        <a:lnTo>
                          <a:pt x="1715" y="34551"/>
                        </a:lnTo>
                        <a:lnTo>
                          <a:pt x="1758" y="34120"/>
                        </a:lnTo>
                        <a:cubicBezTo>
                          <a:pt x="1822" y="33909"/>
                          <a:pt x="1865" y="33692"/>
                          <a:pt x="1887" y="33472"/>
                        </a:cubicBezTo>
                        <a:lnTo>
                          <a:pt x="1887" y="29934"/>
                        </a:lnTo>
                        <a:cubicBezTo>
                          <a:pt x="173" y="15205"/>
                          <a:pt x="10732" y="1876"/>
                          <a:pt x="25472" y="163"/>
                        </a:cubicBezTo>
                        <a:cubicBezTo>
                          <a:pt x="40211" y="-1550"/>
                          <a:pt x="53549" y="9002"/>
                          <a:pt x="55263" y="23731"/>
                        </a:cubicBezTo>
                        <a:cubicBezTo>
                          <a:pt x="55503" y="25792"/>
                          <a:pt x="55503" y="27873"/>
                          <a:pt x="55263" y="29934"/>
                        </a:cubicBezTo>
                        <a:lnTo>
                          <a:pt x="55263" y="35069"/>
                        </a:lnTo>
                        <a:lnTo>
                          <a:pt x="55393" y="35371"/>
                        </a:lnTo>
                        <a:cubicBezTo>
                          <a:pt x="55387" y="35531"/>
                          <a:pt x="55401" y="35690"/>
                          <a:pt x="55436" y="35846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04" name="Google Shape;3704;g2dbd5eee90a_0_0"/>
                <p:cNvGrpSpPr/>
                <p:nvPr/>
              </p:nvGrpSpPr>
              <p:grpSpPr>
                <a:xfrm>
                  <a:off x="5723061" y="4127787"/>
                  <a:ext cx="561040" cy="377072"/>
                  <a:chOff x="4965588" y="2847447"/>
                  <a:chExt cx="381012" cy="256076"/>
                </a:xfrm>
              </p:grpSpPr>
              <p:sp>
                <p:nvSpPr>
                  <p:cNvPr id="3705" name="Google Shape;3705;g2dbd5eee90a_0_0"/>
                  <p:cNvSpPr/>
                  <p:nvPr/>
                </p:nvSpPr>
                <p:spPr>
                  <a:xfrm>
                    <a:off x="4965588" y="2847447"/>
                    <a:ext cx="381012" cy="256076"/>
                  </a:xfrm>
                  <a:custGeom>
                    <a:rect b="b" l="l" r="r" t="t"/>
                    <a:pathLst>
                      <a:path extrusionOk="0" h="256076" w="381012">
                        <a:moveTo>
                          <a:pt x="381347" y="182913"/>
                        </a:moveTo>
                        <a:lnTo>
                          <a:pt x="381347" y="201943"/>
                        </a:lnTo>
                        <a:cubicBezTo>
                          <a:pt x="381347" y="203754"/>
                          <a:pt x="379879" y="205222"/>
                          <a:pt x="378068" y="205222"/>
                        </a:cubicBezTo>
                        <a:cubicBezTo>
                          <a:pt x="378067" y="205222"/>
                          <a:pt x="378066" y="205222"/>
                          <a:pt x="378065" y="205222"/>
                        </a:cubicBezTo>
                        <a:lnTo>
                          <a:pt x="363814" y="205222"/>
                        </a:lnTo>
                        <a:lnTo>
                          <a:pt x="363814" y="247816"/>
                        </a:lnTo>
                        <a:cubicBezTo>
                          <a:pt x="364088" y="248335"/>
                          <a:pt x="364236" y="248912"/>
                          <a:pt x="364246" y="249499"/>
                        </a:cubicBezTo>
                        <a:lnTo>
                          <a:pt x="364246" y="252778"/>
                        </a:lnTo>
                        <a:cubicBezTo>
                          <a:pt x="364247" y="254588"/>
                          <a:pt x="362779" y="256057"/>
                          <a:pt x="360967" y="256058"/>
                        </a:cubicBezTo>
                        <a:cubicBezTo>
                          <a:pt x="360966" y="256058"/>
                          <a:pt x="360965" y="256058"/>
                          <a:pt x="360964" y="256058"/>
                        </a:cubicBezTo>
                        <a:lnTo>
                          <a:pt x="28273" y="256058"/>
                        </a:lnTo>
                        <a:cubicBezTo>
                          <a:pt x="26015" y="255181"/>
                          <a:pt x="24228" y="253396"/>
                          <a:pt x="23351" y="251138"/>
                        </a:cubicBezTo>
                        <a:lnTo>
                          <a:pt x="23351" y="205222"/>
                        </a:lnTo>
                        <a:lnTo>
                          <a:pt x="3616" y="205222"/>
                        </a:lnTo>
                        <a:cubicBezTo>
                          <a:pt x="1804" y="205224"/>
                          <a:pt x="335" y="203757"/>
                          <a:pt x="334" y="201947"/>
                        </a:cubicBezTo>
                        <a:cubicBezTo>
                          <a:pt x="334" y="201946"/>
                          <a:pt x="334" y="201945"/>
                          <a:pt x="334" y="201944"/>
                        </a:cubicBezTo>
                        <a:lnTo>
                          <a:pt x="334" y="182913"/>
                        </a:lnTo>
                        <a:cubicBezTo>
                          <a:pt x="333" y="181102"/>
                          <a:pt x="1800" y="179634"/>
                          <a:pt x="3612" y="179633"/>
                        </a:cubicBezTo>
                        <a:cubicBezTo>
                          <a:pt x="3613" y="179633"/>
                          <a:pt x="3615" y="179633"/>
                          <a:pt x="3616" y="179633"/>
                        </a:cubicBezTo>
                        <a:lnTo>
                          <a:pt x="59021" y="179633"/>
                        </a:lnTo>
                        <a:cubicBezTo>
                          <a:pt x="62660" y="174743"/>
                          <a:pt x="67662" y="171035"/>
                          <a:pt x="73401" y="168974"/>
                        </a:cubicBezTo>
                        <a:lnTo>
                          <a:pt x="73401" y="127028"/>
                        </a:lnTo>
                        <a:cubicBezTo>
                          <a:pt x="70728" y="126392"/>
                          <a:pt x="68166" y="125359"/>
                          <a:pt x="65800" y="123964"/>
                        </a:cubicBezTo>
                        <a:lnTo>
                          <a:pt x="52629" y="123964"/>
                        </a:lnTo>
                        <a:cubicBezTo>
                          <a:pt x="47788" y="123964"/>
                          <a:pt x="43863" y="120042"/>
                          <a:pt x="43863" y="115203"/>
                        </a:cubicBezTo>
                        <a:cubicBezTo>
                          <a:pt x="43863" y="110365"/>
                          <a:pt x="47788" y="106443"/>
                          <a:pt x="52629" y="106443"/>
                        </a:cubicBezTo>
                        <a:lnTo>
                          <a:pt x="57294" y="106443"/>
                        </a:lnTo>
                        <a:cubicBezTo>
                          <a:pt x="58491" y="101994"/>
                          <a:pt x="61412" y="98205"/>
                          <a:pt x="65412" y="95914"/>
                        </a:cubicBezTo>
                        <a:cubicBezTo>
                          <a:pt x="70368" y="92942"/>
                          <a:pt x="76041" y="91376"/>
                          <a:pt x="81822" y="91383"/>
                        </a:cubicBezTo>
                        <a:lnTo>
                          <a:pt x="82298" y="91383"/>
                        </a:lnTo>
                        <a:cubicBezTo>
                          <a:pt x="91924" y="90622"/>
                          <a:pt x="101143" y="95413"/>
                          <a:pt x="106048" y="103725"/>
                        </a:cubicBezTo>
                        <a:lnTo>
                          <a:pt x="136925" y="82623"/>
                        </a:lnTo>
                        <a:cubicBezTo>
                          <a:pt x="137189" y="82462"/>
                          <a:pt x="137463" y="82318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3" y="65900"/>
                          <a:pt x="162339" y="58842"/>
                          <a:pt x="162144" y="51681"/>
                        </a:cubicBezTo>
                        <a:cubicBezTo>
                          <a:pt x="160590" y="49437"/>
                          <a:pt x="159381" y="47668"/>
                          <a:pt x="159078" y="47194"/>
                        </a:cubicBezTo>
                        <a:lnTo>
                          <a:pt x="158819" y="46805"/>
                        </a:lnTo>
                        <a:cubicBezTo>
                          <a:pt x="158501" y="46332"/>
                          <a:pt x="158321" y="45778"/>
                          <a:pt x="158302" y="45208"/>
                        </a:cubicBezTo>
                        <a:lnTo>
                          <a:pt x="158215" y="43827"/>
                        </a:lnTo>
                        <a:cubicBezTo>
                          <a:pt x="158173" y="43282"/>
                          <a:pt x="158262" y="42735"/>
                          <a:pt x="158474" y="42231"/>
                        </a:cubicBezTo>
                        <a:lnTo>
                          <a:pt x="159855" y="39339"/>
                        </a:lnTo>
                        <a:lnTo>
                          <a:pt x="159855" y="36491"/>
                        </a:lnTo>
                        <a:cubicBezTo>
                          <a:pt x="158135" y="18127"/>
                          <a:pt x="171638" y="1848"/>
                          <a:pt x="190014" y="129"/>
                        </a:cubicBezTo>
                        <a:cubicBezTo>
                          <a:pt x="208391" y="-1590"/>
                          <a:pt x="224682" y="11903"/>
                          <a:pt x="226402" y="30266"/>
                        </a:cubicBezTo>
                        <a:cubicBezTo>
                          <a:pt x="226596" y="32337"/>
                          <a:pt x="226596" y="34421"/>
                          <a:pt x="226402" y="36491"/>
                        </a:cubicBezTo>
                        <a:lnTo>
                          <a:pt x="226402" y="40850"/>
                        </a:lnTo>
                        <a:lnTo>
                          <a:pt x="226964" y="42663"/>
                        </a:lnTo>
                        <a:cubicBezTo>
                          <a:pt x="227084" y="42994"/>
                          <a:pt x="227142" y="43345"/>
                          <a:pt x="227136" y="43698"/>
                        </a:cubicBezTo>
                        <a:cubicBezTo>
                          <a:pt x="227122" y="44058"/>
                          <a:pt x="227136" y="44419"/>
                          <a:pt x="227180" y="44776"/>
                        </a:cubicBezTo>
                        <a:lnTo>
                          <a:pt x="227309" y="45511"/>
                        </a:lnTo>
                        <a:cubicBezTo>
                          <a:pt x="227469" y="46413"/>
                          <a:pt x="227233" y="47340"/>
                          <a:pt x="226662" y="48056"/>
                        </a:cubicBezTo>
                        <a:lnTo>
                          <a:pt x="226230" y="48661"/>
                        </a:lnTo>
                        <a:cubicBezTo>
                          <a:pt x="225927" y="49049"/>
                          <a:pt x="224804" y="50473"/>
                          <a:pt x="223293" y="52285"/>
                        </a:cubicBezTo>
                        <a:cubicBezTo>
                          <a:pt x="223047" y="59319"/>
                          <a:pt x="221480" y="66243"/>
                          <a:pt x="218673" y="72698"/>
                        </a:cubicBezTo>
                        <a:lnTo>
                          <a:pt x="222602" y="74424"/>
                        </a:lnTo>
                        <a:lnTo>
                          <a:pt x="244410" y="83270"/>
                        </a:lnTo>
                        <a:lnTo>
                          <a:pt x="254386" y="87111"/>
                        </a:lnTo>
                        <a:cubicBezTo>
                          <a:pt x="255044" y="87381"/>
                          <a:pt x="255602" y="87848"/>
                          <a:pt x="255984" y="88449"/>
                        </a:cubicBezTo>
                        <a:lnTo>
                          <a:pt x="256976" y="90088"/>
                        </a:lnTo>
                        <a:lnTo>
                          <a:pt x="301154" y="133933"/>
                        </a:lnTo>
                        <a:cubicBezTo>
                          <a:pt x="305235" y="132241"/>
                          <a:pt x="309604" y="131347"/>
                          <a:pt x="314023" y="131300"/>
                        </a:cubicBezTo>
                        <a:lnTo>
                          <a:pt x="314498" y="131300"/>
                        </a:lnTo>
                        <a:cubicBezTo>
                          <a:pt x="328058" y="131300"/>
                          <a:pt x="338811" y="138852"/>
                          <a:pt x="339458" y="148562"/>
                        </a:cubicBezTo>
                        <a:lnTo>
                          <a:pt x="345158" y="148562"/>
                        </a:lnTo>
                        <a:cubicBezTo>
                          <a:pt x="350000" y="148562"/>
                          <a:pt x="353925" y="152484"/>
                          <a:pt x="353925" y="157322"/>
                        </a:cubicBezTo>
                        <a:cubicBezTo>
                          <a:pt x="353925" y="162160"/>
                          <a:pt x="350000" y="166082"/>
                          <a:pt x="345158" y="166082"/>
                        </a:cubicBezTo>
                        <a:lnTo>
                          <a:pt x="325251" y="166082"/>
                        </a:lnTo>
                        <a:cubicBezTo>
                          <a:pt x="324991" y="166169"/>
                          <a:pt x="324690" y="166298"/>
                          <a:pt x="324387" y="166384"/>
                        </a:cubicBezTo>
                        <a:lnTo>
                          <a:pt x="324387" y="170441"/>
                        </a:lnTo>
                        <a:cubicBezTo>
                          <a:pt x="329547" y="172269"/>
                          <a:pt x="334124" y="175443"/>
                          <a:pt x="337645" y="179633"/>
                        </a:cubicBezTo>
                        <a:lnTo>
                          <a:pt x="378065" y="179633"/>
                        </a:lnTo>
                        <a:cubicBezTo>
                          <a:pt x="379877" y="179632"/>
                          <a:pt x="381346" y="181099"/>
                          <a:pt x="381346" y="182909"/>
                        </a:cubicBezTo>
                        <a:cubicBezTo>
                          <a:pt x="381346" y="182910"/>
                          <a:pt x="381346" y="182911"/>
                          <a:pt x="381346" y="182912"/>
                        </a:cubicBezTo>
                        <a:close/>
                        <a:moveTo>
                          <a:pt x="374740" y="198663"/>
                        </a:moveTo>
                        <a:lnTo>
                          <a:pt x="374740" y="193830"/>
                        </a:lnTo>
                        <a:lnTo>
                          <a:pt x="6897" y="193830"/>
                        </a:lnTo>
                        <a:lnTo>
                          <a:pt x="6897" y="198663"/>
                        </a:lnTo>
                        <a:lnTo>
                          <a:pt x="374740" y="198663"/>
                        </a:lnTo>
                        <a:close/>
                        <a:moveTo>
                          <a:pt x="374740" y="190550"/>
                        </a:moveTo>
                        <a:lnTo>
                          <a:pt x="374740" y="186192"/>
                        </a:lnTo>
                        <a:lnTo>
                          <a:pt x="6897" y="186192"/>
                        </a:lnTo>
                        <a:lnTo>
                          <a:pt x="6897" y="190550"/>
                        </a:lnTo>
                        <a:close/>
                        <a:moveTo>
                          <a:pt x="353925" y="246219"/>
                        </a:moveTo>
                        <a:lnTo>
                          <a:pt x="353925" y="205222"/>
                        </a:lnTo>
                        <a:lnTo>
                          <a:pt x="33196" y="205222"/>
                        </a:lnTo>
                        <a:lnTo>
                          <a:pt x="33196" y="246219"/>
                        </a:lnTo>
                        <a:close/>
                        <a:moveTo>
                          <a:pt x="347361" y="157322"/>
                        </a:moveTo>
                        <a:cubicBezTo>
                          <a:pt x="347356" y="156108"/>
                          <a:pt x="346373" y="155126"/>
                          <a:pt x="345158" y="155121"/>
                        </a:cubicBezTo>
                        <a:lnTo>
                          <a:pt x="331124" y="155122"/>
                        </a:lnTo>
                        <a:lnTo>
                          <a:pt x="332161" y="152834"/>
                        </a:lnTo>
                        <a:cubicBezTo>
                          <a:pt x="332452" y="152143"/>
                          <a:pt x="332655" y="151418"/>
                          <a:pt x="332764" y="150676"/>
                        </a:cubicBezTo>
                        <a:cubicBezTo>
                          <a:pt x="332808" y="150417"/>
                          <a:pt x="332851" y="150159"/>
                          <a:pt x="332895" y="149856"/>
                        </a:cubicBezTo>
                        <a:lnTo>
                          <a:pt x="332895" y="149382"/>
                        </a:lnTo>
                        <a:cubicBezTo>
                          <a:pt x="332808" y="143038"/>
                          <a:pt x="324560" y="137859"/>
                          <a:pt x="314498" y="137859"/>
                        </a:cubicBezTo>
                        <a:lnTo>
                          <a:pt x="314066" y="137859"/>
                        </a:lnTo>
                        <a:cubicBezTo>
                          <a:pt x="312900" y="137903"/>
                          <a:pt x="311778" y="137989"/>
                          <a:pt x="310655" y="138119"/>
                        </a:cubicBezTo>
                        <a:lnTo>
                          <a:pt x="309359" y="138378"/>
                        </a:lnTo>
                        <a:cubicBezTo>
                          <a:pt x="308703" y="138465"/>
                          <a:pt x="308055" y="138595"/>
                          <a:pt x="307416" y="138766"/>
                        </a:cubicBezTo>
                        <a:cubicBezTo>
                          <a:pt x="306941" y="138895"/>
                          <a:pt x="306466" y="139025"/>
                          <a:pt x="305991" y="139197"/>
                        </a:cubicBezTo>
                        <a:cubicBezTo>
                          <a:pt x="305429" y="139370"/>
                          <a:pt x="304868" y="139542"/>
                          <a:pt x="304350" y="139758"/>
                        </a:cubicBezTo>
                        <a:cubicBezTo>
                          <a:pt x="303918" y="139930"/>
                          <a:pt x="303529" y="140146"/>
                          <a:pt x="303097" y="140319"/>
                        </a:cubicBezTo>
                        <a:cubicBezTo>
                          <a:pt x="302418" y="140630"/>
                          <a:pt x="301755" y="140976"/>
                          <a:pt x="301111" y="141355"/>
                        </a:cubicBezTo>
                        <a:lnTo>
                          <a:pt x="300031" y="142088"/>
                        </a:lnTo>
                        <a:lnTo>
                          <a:pt x="252787" y="95137"/>
                        </a:lnTo>
                        <a:lnTo>
                          <a:pt x="252529" y="95223"/>
                        </a:lnTo>
                        <a:lnTo>
                          <a:pt x="251665" y="93929"/>
                        </a:lnTo>
                        <a:lnTo>
                          <a:pt x="251622" y="93885"/>
                        </a:lnTo>
                        <a:lnTo>
                          <a:pt x="251536" y="93713"/>
                        </a:lnTo>
                        <a:lnTo>
                          <a:pt x="250974" y="92850"/>
                        </a:lnTo>
                        <a:lnTo>
                          <a:pt x="242424" y="89570"/>
                        </a:lnTo>
                        <a:lnTo>
                          <a:pt x="241992" y="89398"/>
                        </a:lnTo>
                        <a:lnTo>
                          <a:pt x="239271" y="88319"/>
                        </a:lnTo>
                        <a:lnTo>
                          <a:pt x="224718" y="148821"/>
                        </a:lnTo>
                        <a:cubicBezTo>
                          <a:pt x="226380" y="152019"/>
                          <a:pt x="227240" y="155573"/>
                          <a:pt x="227223" y="159177"/>
                        </a:cubicBezTo>
                        <a:lnTo>
                          <a:pt x="227223" y="182913"/>
                        </a:lnTo>
                        <a:lnTo>
                          <a:pt x="239746" y="182913"/>
                        </a:lnTo>
                        <a:lnTo>
                          <a:pt x="243935" y="138248"/>
                        </a:lnTo>
                        <a:lnTo>
                          <a:pt x="296965" y="178208"/>
                        </a:lnTo>
                        <a:cubicBezTo>
                          <a:pt x="299431" y="176177"/>
                          <a:pt x="302239" y="174600"/>
                          <a:pt x="305257" y="173548"/>
                        </a:cubicBezTo>
                        <a:cubicBezTo>
                          <a:pt x="305947" y="173289"/>
                          <a:pt x="306681" y="173073"/>
                          <a:pt x="307416" y="172857"/>
                        </a:cubicBezTo>
                        <a:lnTo>
                          <a:pt x="307416" y="164011"/>
                        </a:lnTo>
                        <a:cubicBezTo>
                          <a:pt x="306034" y="163712"/>
                          <a:pt x="304677" y="163307"/>
                          <a:pt x="303357" y="162802"/>
                        </a:cubicBezTo>
                        <a:lnTo>
                          <a:pt x="283362" y="162802"/>
                        </a:lnTo>
                        <a:cubicBezTo>
                          <a:pt x="280334" y="162802"/>
                          <a:pt x="277878" y="160349"/>
                          <a:pt x="277878" y="157322"/>
                        </a:cubicBezTo>
                        <a:cubicBezTo>
                          <a:pt x="277878" y="154295"/>
                          <a:pt x="280334" y="151842"/>
                          <a:pt x="283362" y="151842"/>
                        </a:cubicBezTo>
                        <a:lnTo>
                          <a:pt x="297700" y="152100"/>
                        </a:lnTo>
                        <a:cubicBezTo>
                          <a:pt x="297428" y="151382"/>
                          <a:pt x="297281" y="150623"/>
                          <a:pt x="297268" y="149856"/>
                        </a:cubicBezTo>
                        <a:lnTo>
                          <a:pt x="297268" y="149770"/>
                        </a:lnTo>
                        <a:cubicBezTo>
                          <a:pt x="297570" y="146801"/>
                          <a:pt x="299336" y="144178"/>
                          <a:pt x="301974" y="142779"/>
                        </a:cubicBezTo>
                        <a:cubicBezTo>
                          <a:pt x="305648" y="140610"/>
                          <a:pt x="309842" y="139477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11" y="143944"/>
                          <a:pt x="331253" y="149425"/>
                        </a:cubicBezTo>
                        <a:cubicBezTo>
                          <a:pt x="330980" y="152427"/>
                          <a:pt x="329210" y="155088"/>
                          <a:pt x="326546" y="156502"/>
                        </a:cubicBezTo>
                        <a:cubicBezTo>
                          <a:pt x="322871" y="158662"/>
                          <a:pt x="318676" y="159781"/>
                          <a:pt x="314412" y="159738"/>
                        </a:cubicBezTo>
                        <a:lnTo>
                          <a:pt x="314023" y="159782"/>
                        </a:lnTo>
                        <a:cubicBezTo>
                          <a:pt x="309051" y="159966"/>
                          <a:pt x="304169" y="158426"/>
                          <a:pt x="300203" y="155423"/>
                        </a:cubicBezTo>
                        <a:lnTo>
                          <a:pt x="283319" y="155122"/>
                        </a:lnTo>
                        <a:cubicBezTo>
                          <a:pt x="282103" y="155134"/>
                          <a:pt x="281127" y="156129"/>
                          <a:pt x="281139" y="157344"/>
                        </a:cubicBezTo>
                        <a:cubicBezTo>
                          <a:pt x="281151" y="158559"/>
                          <a:pt x="282146" y="159534"/>
                          <a:pt x="283362" y="159522"/>
                        </a:cubicBezTo>
                        <a:lnTo>
                          <a:pt x="304263" y="159653"/>
                        </a:lnTo>
                        <a:cubicBezTo>
                          <a:pt x="305896" y="160285"/>
                          <a:pt x="307589" y="160748"/>
                          <a:pt x="309316" y="161034"/>
                        </a:cubicBezTo>
                        <a:lnTo>
                          <a:pt x="310697" y="161248"/>
                        </a:lnTo>
                        <a:lnTo>
                          <a:pt x="310697" y="175533"/>
                        </a:lnTo>
                        <a:lnTo>
                          <a:pt x="309402" y="175792"/>
                        </a:lnTo>
                        <a:cubicBezTo>
                          <a:pt x="308358" y="175994"/>
                          <a:pt x="307332" y="176282"/>
                          <a:pt x="306336" y="176654"/>
                        </a:cubicBezTo>
                        <a:cubicBezTo>
                          <a:pt x="302690" y="177929"/>
                          <a:pt x="299413" y="180078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4"/>
                        </a:lnTo>
                        <a:cubicBezTo>
                          <a:pt x="330822" y="181920"/>
                          <a:pt x="330303" y="181531"/>
                          <a:pt x="329785" y="181100"/>
                        </a:cubicBezTo>
                        <a:cubicBezTo>
                          <a:pt x="329388" y="180717"/>
                          <a:pt x="328970" y="180357"/>
                          <a:pt x="328533" y="180021"/>
                        </a:cubicBezTo>
                        <a:cubicBezTo>
                          <a:pt x="327972" y="179633"/>
                          <a:pt x="327367" y="179288"/>
                          <a:pt x="326806" y="178899"/>
                        </a:cubicBezTo>
                        <a:cubicBezTo>
                          <a:pt x="326374" y="178640"/>
                          <a:pt x="325941" y="178338"/>
                          <a:pt x="325510" y="178079"/>
                        </a:cubicBezTo>
                        <a:cubicBezTo>
                          <a:pt x="324540" y="177595"/>
                          <a:pt x="323545" y="177164"/>
                          <a:pt x="322530" y="176785"/>
                        </a:cubicBezTo>
                        <a:lnTo>
                          <a:pt x="322185" y="176654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2"/>
                        </a:cubicBezTo>
                        <a:lnTo>
                          <a:pt x="317823" y="175533"/>
                        </a:lnTo>
                        <a:lnTo>
                          <a:pt x="317823" y="161163"/>
                        </a:lnTo>
                        <a:lnTo>
                          <a:pt x="319162" y="160904"/>
                        </a:lnTo>
                        <a:cubicBezTo>
                          <a:pt x="319723" y="160774"/>
                          <a:pt x="320285" y="160645"/>
                          <a:pt x="320802" y="160515"/>
                        </a:cubicBezTo>
                        <a:cubicBezTo>
                          <a:pt x="321607" y="160331"/>
                          <a:pt x="322400" y="160101"/>
                          <a:pt x="323178" y="159825"/>
                        </a:cubicBezTo>
                        <a:cubicBezTo>
                          <a:pt x="323400" y="159773"/>
                          <a:pt x="323617" y="159701"/>
                          <a:pt x="323825" y="159609"/>
                        </a:cubicBezTo>
                        <a:lnTo>
                          <a:pt x="324387" y="159522"/>
                        </a:lnTo>
                        <a:lnTo>
                          <a:pt x="345158" y="159522"/>
                        </a:lnTo>
                        <a:cubicBezTo>
                          <a:pt x="346372" y="159518"/>
                          <a:pt x="347356" y="158536"/>
                          <a:pt x="347361" y="157322"/>
                        </a:cubicBezTo>
                        <a:close/>
                        <a:moveTo>
                          <a:pt x="324775" y="153740"/>
                        </a:moveTo>
                        <a:cubicBezTo>
                          <a:pt x="325769" y="153136"/>
                          <a:pt x="328014" y="151496"/>
                          <a:pt x="327972" y="149468"/>
                        </a:cubicBezTo>
                        <a:cubicBezTo>
                          <a:pt x="327928" y="146318"/>
                          <a:pt x="322185" y="142779"/>
                          <a:pt x="314498" y="142779"/>
                        </a:cubicBezTo>
                        <a:lnTo>
                          <a:pt x="314152" y="142779"/>
                        </a:lnTo>
                        <a:cubicBezTo>
                          <a:pt x="310499" y="142759"/>
                          <a:pt x="306907" y="143713"/>
                          <a:pt x="303745" y="145541"/>
                        </a:cubicBezTo>
                        <a:cubicBezTo>
                          <a:pt x="302795" y="146145"/>
                          <a:pt x="300507" y="147785"/>
                          <a:pt x="300550" y="149814"/>
                        </a:cubicBezTo>
                        <a:cubicBezTo>
                          <a:pt x="300592" y="152963"/>
                          <a:pt x="306336" y="156459"/>
                          <a:pt x="314023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8" y="182054"/>
                          <a:pt x="293810" y="181233"/>
                          <a:pt x="294547" y="180453"/>
                        </a:cubicBezTo>
                        <a:lnTo>
                          <a:pt x="246656" y="144419"/>
                        </a:lnTo>
                        <a:lnTo>
                          <a:pt x="243029" y="182913"/>
                        </a:lnTo>
                        <a:close/>
                        <a:moveTo>
                          <a:pt x="221220" y="149295"/>
                        </a:moveTo>
                        <a:lnTo>
                          <a:pt x="236205" y="87024"/>
                        </a:lnTo>
                        <a:lnTo>
                          <a:pt x="230030" y="84522"/>
                        </a:lnTo>
                        <a:lnTo>
                          <a:pt x="215736" y="143987"/>
                        </a:lnTo>
                        <a:lnTo>
                          <a:pt x="214095" y="143470"/>
                        </a:lnTo>
                        <a:cubicBezTo>
                          <a:pt x="213071" y="143168"/>
                          <a:pt x="212010" y="143007"/>
                          <a:pt x="210942" y="142995"/>
                        </a:cubicBezTo>
                        <a:lnTo>
                          <a:pt x="169529" y="142995"/>
                        </a:lnTo>
                        <a:lnTo>
                          <a:pt x="155192" y="83270"/>
                        </a:lnTo>
                        <a:lnTo>
                          <a:pt x="148930" y="85385"/>
                        </a:lnTo>
                        <a:lnTo>
                          <a:pt x="163440" y="145714"/>
                        </a:lnTo>
                        <a:lnTo>
                          <a:pt x="162749" y="146361"/>
                        </a:lnTo>
                        <a:cubicBezTo>
                          <a:pt x="159416" y="149785"/>
                          <a:pt x="157596" y="154402"/>
                          <a:pt x="157697" y="159177"/>
                        </a:cubicBezTo>
                        <a:lnTo>
                          <a:pt x="157697" y="182913"/>
                        </a:lnTo>
                        <a:lnTo>
                          <a:pt x="223941" y="182913"/>
                        </a:lnTo>
                        <a:lnTo>
                          <a:pt x="223941" y="159177"/>
                        </a:lnTo>
                        <a:cubicBezTo>
                          <a:pt x="223965" y="155918"/>
                          <a:pt x="223147" y="152707"/>
                          <a:pt x="221565" y="149856"/>
                        </a:cubicBezTo>
                        <a:close/>
                        <a:moveTo>
                          <a:pt x="213360" y="139930"/>
                        </a:moveTo>
                        <a:lnTo>
                          <a:pt x="226920" y="83486"/>
                        </a:lnTo>
                        <a:lnTo>
                          <a:pt x="219968" y="80422"/>
                        </a:lnTo>
                        <a:lnTo>
                          <a:pt x="216470" y="78998"/>
                        </a:lnTo>
                        <a:lnTo>
                          <a:pt x="199066" y="99323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8"/>
                        </a:lnTo>
                        <a:lnTo>
                          <a:pt x="158302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3"/>
                          <a:pt x="213360" y="139931"/>
                        </a:cubicBezTo>
                        <a:close/>
                        <a:moveTo>
                          <a:pt x="220615" y="45165"/>
                        </a:moveTo>
                        <a:cubicBezTo>
                          <a:pt x="220580" y="44836"/>
                          <a:pt x="220566" y="44504"/>
                          <a:pt x="220573" y="44173"/>
                        </a:cubicBezTo>
                        <a:lnTo>
                          <a:pt x="219968" y="42403"/>
                        </a:lnTo>
                        <a:cubicBezTo>
                          <a:pt x="219932" y="42248"/>
                          <a:pt x="219918" y="42088"/>
                          <a:pt x="219925" y="41928"/>
                        </a:cubicBezTo>
                        <a:lnTo>
                          <a:pt x="219796" y="41626"/>
                        </a:lnTo>
                        <a:lnTo>
                          <a:pt x="219796" y="36491"/>
                        </a:lnTo>
                        <a:cubicBezTo>
                          <a:pt x="221510" y="21762"/>
                          <a:pt x="210951" y="8433"/>
                          <a:pt x="196212" y="6720"/>
                        </a:cubicBezTo>
                        <a:cubicBezTo>
                          <a:pt x="181472" y="5007"/>
                          <a:pt x="168134" y="15559"/>
                          <a:pt x="166420" y="30288"/>
                        </a:cubicBezTo>
                        <a:cubicBezTo>
                          <a:pt x="166180" y="32349"/>
                          <a:pt x="166180" y="34430"/>
                          <a:pt x="166420" y="36491"/>
                        </a:cubicBezTo>
                        <a:lnTo>
                          <a:pt x="166420" y="40030"/>
                        </a:lnTo>
                        <a:cubicBezTo>
                          <a:pt x="166397" y="40249"/>
                          <a:pt x="166354" y="40466"/>
                          <a:pt x="166291" y="40677"/>
                        </a:cubicBezTo>
                        <a:lnTo>
                          <a:pt x="166247" y="41109"/>
                        </a:lnTo>
                        <a:lnTo>
                          <a:pt x="166117" y="41411"/>
                        </a:lnTo>
                        <a:lnTo>
                          <a:pt x="164865" y="44086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6" y="46633"/>
                          <a:pt x="167413" y="47755"/>
                          <a:pt x="168276" y="48877"/>
                        </a:cubicBezTo>
                        <a:lnTo>
                          <a:pt x="168709" y="48877"/>
                        </a:lnTo>
                        <a:lnTo>
                          <a:pt x="168709" y="49437"/>
                        </a:lnTo>
                        <a:cubicBezTo>
                          <a:pt x="170842" y="52697"/>
                          <a:pt x="173497" y="55584"/>
                          <a:pt x="176568" y="57982"/>
                        </a:cubicBezTo>
                        <a:cubicBezTo>
                          <a:pt x="181142" y="59885"/>
                          <a:pt x="186089" y="60726"/>
                          <a:pt x="191035" y="60441"/>
                        </a:cubicBezTo>
                        <a:cubicBezTo>
                          <a:pt x="196779" y="60578"/>
                          <a:pt x="202504" y="59731"/>
                          <a:pt x="207963" y="57938"/>
                        </a:cubicBezTo>
                        <a:cubicBezTo>
                          <a:pt x="212807" y="54349"/>
                          <a:pt x="217073" y="50041"/>
                          <a:pt x="220615" y="45165"/>
                        </a:cubicBezTo>
                        <a:close/>
                        <a:moveTo>
                          <a:pt x="198851" y="94533"/>
                        </a:moveTo>
                        <a:lnTo>
                          <a:pt x="213231" y="77703"/>
                        </a:lnTo>
                        <a:lnTo>
                          <a:pt x="212886" y="77530"/>
                        </a:lnTo>
                        <a:lnTo>
                          <a:pt x="212842" y="77530"/>
                        </a:lnTo>
                        <a:lnTo>
                          <a:pt x="212368" y="77358"/>
                        </a:lnTo>
                        <a:cubicBezTo>
                          <a:pt x="208439" y="84154"/>
                          <a:pt x="201483" y="88649"/>
                          <a:pt x="193669" y="89441"/>
                        </a:cubicBezTo>
                        <a:close/>
                        <a:moveTo>
                          <a:pt x="211245" y="72914"/>
                        </a:moveTo>
                        <a:cubicBezTo>
                          <a:pt x="214176" y="67374"/>
                          <a:pt x="215939" y="61294"/>
                          <a:pt x="216427" y="55047"/>
                        </a:cubicBezTo>
                        <a:cubicBezTo>
                          <a:pt x="214402" y="57421"/>
                          <a:pt x="211975" y="59423"/>
                          <a:pt x="209258" y="60959"/>
                        </a:cubicBezTo>
                        <a:cubicBezTo>
                          <a:pt x="203394" y="62946"/>
                          <a:pt x="197225" y="63881"/>
                          <a:pt x="191035" y="63721"/>
                        </a:cubicBezTo>
                        <a:cubicBezTo>
                          <a:pt x="185536" y="63951"/>
                          <a:pt x="180054" y="62979"/>
                          <a:pt x="174970" y="60873"/>
                        </a:cubicBezTo>
                        <a:cubicBezTo>
                          <a:pt x="172695" y="59318"/>
                          <a:pt x="170683" y="57410"/>
                          <a:pt x="169010" y="55220"/>
                        </a:cubicBezTo>
                        <a:cubicBezTo>
                          <a:pt x="169551" y="61375"/>
                          <a:pt x="171313" y="67360"/>
                          <a:pt x="174193" y="72827"/>
                        </a:cubicBezTo>
                        <a:cubicBezTo>
                          <a:pt x="174280" y="72956"/>
                          <a:pt x="174236" y="73043"/>
                          <a:pt x="174280" y="73172"/>
                        </a:cubicBezTo>
                        <a:cubicBezTo>
                          <a:pt x="177883" y="83353"/>
                          <a:pt x="189064" y="88687"/>
                          <a:pt x="199252" y="85085"/>
                        </a:cubicBezTo>
                        <a:cubicBezTo>
                          <a:pt x="204807" y="83122"/>
                          <a:pt x="209180" y="78761"/>
                          <a:pt x="211158" y="73215"/>
                        </a:cubicBezTo>
                        <a:cubicBezTo>
                          <a:pt x="211202" y="73128"/>
                          <a:pt x="211158" y="72999"/>
                          <a:pt x="211245" y="72914"/>
                        </a:cubicBezTo>
                        <a:close/>
                        <a:moveTo>
                          <a:pt x="185119" y="95310"/>
                        </a:moveTo>
                        <a:lnTo>
                          <a:pt x="191812" y="89441"/>
                        </a:lnTo>
                        <a:cubicBezTo>
                          <a:pt x="183964" y="88651"/>
                          <a:pt x="176982" y="84117"/>
                          <a:pt x="173070" y="77272"/>
                        </a:cubicBezTo>
                        <a:lnTo>
                          <a:pt x="171688" y="77746"/>
                        </a:lnTo>
                        <a:close/>
                        <a:moveTo>
                          <a:pt x="159813" y="144677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3"/>
                        </a:lnTo>
                        <a:lnTo>
                          <a:pt x="114426" y="109723"/>
                        </a:lnTo>
                        <a:cubicBezTo>
                          <a:pt x="117455" y="109723"/>
                          <a:pt x="119911" y="112177"/>
                          <a:pt x="119911" y="115204"/>
                        </a:cubicBezTo>
                        <a:cubicBezTo>
                          <a:pt x="119911" y="118231"/>
                          <a:pt x="117455" y="120685"/>
                          <a:pt x="114426" y="120685"/>
                        </a:cubicBezTo>
                        <a:lnTo>
                          <a:pt x="96979" y="120771"/>
                        </a:lnTo>
                        <a:cubicBezTo>
                          <a:pt x="94924" y="122019"/>
                          <a:pt x="92698" y="122964"/>
                          <a:pt x="90372" y="123575"/>
                        </a:cubicBezTo>
                        <a:lnTo>
                          <a:pt x="90372" y="144074"/>
                        </a:lnTo>
                        <a:cubicBezTo>
                          <a:pt x="95900" y="142650"/>
                          <a:pt x="112699" y="137040"/>
                          <a:pt x="128504" y="130696"/>
                        </a:cubicBezTo>
                        <a:cubicBezTo>
                          <a:pt x="130525" y="129695"/>
                          <a:pt x="132891" y="129664"/>
                          <a:pt x="134938" y="130609"/>
                        </a:cubicBezTo>
                        <a:cubicBezTo>
                          <a:pt x="136469" y="131407"/>
                          <a:pt x="137584" y="132821"/>
                          <a:pt x="138005" y="134494"/>
                        </a:cubicBezTo>
                        <a:lnTo>
                          <a:pt x="142108" y="182913"/>
                        </a:lnTo>
                        <a:lnTo>
                          <a:pt x="154415" y="182913"/>
                        </a:lnTo>
                        <a:lnTo>
                          <a:pt x="154415" y="159177"/>
                        </a:lnTo>
                        <a:cubicBezTo>
                          <a:pt x="154328" y="153838"/>
                          <a:pt x="156256" y="148662"/>
                          <a:pt x="159813" y="144677"/>
                        </a:cubicBezTo>
                        <a:close/>
                        <a:moveTo>
                          <a:pt x="138825" y="182913"/>
                        </a:moveTo>
                        <a:lnTo>
                          <a:pt x="134766" y="135054"/>
                        </a:lnTo>
                        <a:cubicBezTo>
                          <a:pt x="134503" y="134390"/>
                          <a:pt x="134013" y="133840"/>
                          <a:pt x="133383" y="133501"/>
                        </a:cubicBezTo>
                        <a:cubicBezTo>
                          <a:pt x="132176" y="133081"/>
                          <a:pt x="130850" y="133174"/>
                          <a:pt x="129714" y="133760"/>
                        </a:cubicBezTo>
                        <a:cubicBezTo>
                          <a:pt x="116886" y="138974"/>
                          <a:pt x="103798" y="143525"/>
                          <a:pt x="90503" y="147396"/>
                        </a:cubicBezTo>
                        <a:lnTo>
                          <a:pt x="90372" y="146792"/>
                        </a:lnTo>
                        <a:lnTo>
                          <a:pt x="90372" y="171390"/>
                        </a:lnTo>
                        <a:cubicBezTo>
                          <a:pt x="91106" y="171606"/>
                          <a:pt x="91840" y="171822"/>
                          <a:pt x="92575" y="172081"/>
                        </a:cubicBezTo>
                        <a:cubicBezTo>
                          <a:pt x="98233" y="174081"/>
                          <a:pt x="103075" y="177887"/>
                          <a:pt x="106350" y="182913"/>
                        </a:cubicBezTo>
                        <a:close/>
                        <a:moveTo>
                          <a:pt x="116628" y="115203"/>
                        </a:moveTo>
                        <a:cubicBezTo>
                          <a:pt x="116623" y="113990"/>
                          <a:pt x="115640" y="113008"/>
                          <a:pt x="114426" y="113003"/>
                        </a:cubicBezTo>
                        <a:lnTo>
                          <a:pt x="100176" y="113003"/>
                        </a:lnTo>
                        <a:lnTo>
                          <a:pt x="100564" y="111061"/>
                        </a:lnTo>
                        <a:cubicBezTo>
                          <a:pt x="100677" y="110536"/>
                          <a:pt x="100735" y="110001"/>
                          <a:pt x="100737" y="109465"/>
                        </a:cubicBezTo>
                        <a:cubicBezTo>
                          <a:pt x="100736" y="109101"/>
                          <a:pt x="100693" y="108739"/>
                          <a:pt x="100607" y="108385"/>
                        </a:cubicBezTo>
                        <a:cubicBezTo>
                          <a:pt x="99657" y="102430"/>
                          <a:pt x="91798" y="97942"/>
                          <a:pt x="82298" y="97942"/>
                        </a:cubicBezTo>
                        <a:lnTo>
                          <a:pt x="81909" y="97986"/>
                        </a:lnTo>
                        <a:cubicBezTo>
                          <a:pt x="81114" y="97998"/>
                          <a:pt x="80321" y="98056"/>
                          <a:pt x="79533" y="98158"/>
                        </a:cubicBezTo>
                        <a:cubicBezTo>
                          <a:pt x="79114" y="98145"/>
                          <a:pt x="78695" y="98174"/>
                          <a:pt x="78281" y="98244"/>
                        </a:cubicBezTo>
                        <a:cubicBezTo>
                          <a:pt x="75112" y="98625"/>
                          <a:pt x="72054" y="99653"/>
                          <a:pt x="69299" y="101266"/>
                        </a:cubicBezTo>
                        <a:cubicBezTo>
                          <a:pt x="69170" y="101351"/>
                          <a:pt x="69039" y="101395"/>
                          <a:pt x="68910" y="101480"/>
                        </a:cubicBezTo>
                        <a:cubicBezTo>
                          <a:pt x="66251" y="102938"/>
                          <a:pt x="64325" y="105443"/>
                          <a:pt x="63599" y="108385"/>
                        </a:cubicBezTo>
                        <a:cubicBezTo>
                          <a:pt x="63484" y="108910"/>
                          <a:pt x="63426" y="109445"/>
                          <a:pt x="63426" y="109982"/>
                        </a:cubicBezTo>
                        <a:cubicBezTo>
                          <a:pt x="63433" y="110358"/>
                          <a:pt x="63462" y="110732"/>
                          <a:pt x="63512" y="111104"/>
                        </a:cubicBezTo>
                        <a:lnTo>
                          <a:pt x="63857" y="113003"/>
                        </a:lnTo>
                        <a:lnTo>
                          <a:pt x="52629" y="113003"/>
                        </a:lnTo>
                        <a:cubicBezTo>
                          <a:pt x="51413" y="113003"/>
                          <a:pt x="50427" y="113988"/>
                          <a:pt x="50427" y="115204"/>
                        </a:cubicBezTo>
                        <a:cubicBezTo>
                          <a:pt x="50427" y="116419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6" y="117663"/>
                        </a:lnTo>
                        <a:cubicBezTo>
                          <a:pt x="68392" y="117837"/>
                          <a:pt x="68607" y="117923"/>
                          <a:pt x="68781" y="118052"/>
                        </a:cubicBezTo>
                        <a:cubicBezTo>
                          <a:pt x="69674" y="118618"/>
                          <a:pt x="70613" y="119109"/>
                          <a:pt x="71588" y="119520"/>
                        </a:cubicBezTo>
                        <a:cubicBezTo>
                          <a:pt x="71691" y="119554"/>
                          <a:pt x="71793" y="119598"/>
                          <a:pt x="71889" y="119649"/>
                        </a:cubicBezTo>
                        <a:cubicBezTo>
                          <a:pt x="73026" y="120098"/>
                          <a:pt x="74196" y="120458"/>
                          <a:pt x="75388" y="120727"/>
                        </a:cubicBezTo>
                        <a:cubicBezTo>
                          <a:pt x="75690" y="120814"/>
                          <a:pt x="75949" y="120857"/>
                          <a:pt x="76251" y="120943"/>
                        </a:cubicBezTo>
                        <a:cubicBezTo>
                          <a:pt x="76510" y="120987"/>
                          <a:pt x="76770" y="121030"/>
                          <a:pt x="77072" y="121073"/>
                        </a:cubicBezTo>
                        <a:cubicBezTo>
                          <a:pt x="77547" y="121159"/>
                          <a:pt x="78022" y="121246"/>
                          <a:pt x="78540" y="121288"/>
                        </a:cubicBezTo>
                        <a:lnTo>
                          <a:pt x="79965" y="121461"/>
                        </a:lnTo>
                        <a:lnTo>
                          <a:pt x="79965" y="174022"/>
                        </a:lnTo>
                        <a:lnTo>
                          <a:pt x="78670" y="174325"/>
                        </a:lnTo>
                        <a:cubicBezTo>
                          <a:pt x="77656" y="174517"/>
                          <a:pt x="76659" y="174791"/>
                          <a:pt x="75690" y="175144"/>
                        </a:cubicBezTo>
                        <a:cubicBezTo>
                          <a:pt x="75642" y="175139"/>
                          <a:pt x="75595" y="175154"/>
                          <a:pt x="75560" y="175188"/>
                        </a:cubicBezTo>
                        <a:lnTo>
                          <a:pt x="75431" y="175231"/>
                        </a:lnTo>
                        <a:cubicBezTo>
                          <a:pt x="74219" y="175657"/>
                          <a:pt x="73048" y="176191"/>
                          <a:pt x="71933" y="176828"/>
                        </a:cubicBezTo>
                        <a:cubicBezTo>
                          <a:pt x="71457" y="177086"/>
                          <a:pt x="70983" y="177475"/>
                          <a:pt x="70507" y="177777"/>
                        </a:cubicBezTo>
                        <a:cubicBezTo>
                          <a:pt x="69860" y="178208"/>
                          <a:pt x="69212" y="178597"/>
                          <a:pt x="68651" y="179028"/>
                        </a:cubicBezTo>
                        <a:cubicBezTo>
                          <a:pt x="68133" y="179417"/>
                          <a:pt x="67744" y="179891"/>
                          <a:pt x="67268" y="180323"/>
                        </a:cubicBezTo>
                        <a:cubicBezTo>
                          <a:pt x="66719" y="180793"/>
                          <a:pt x="66200" y="181297"/>
                          <a:pt x="65715" y="181833"/>
                        </a:cubicBezTo>
                        <a:cubicBezTo>
                          <a:pt x="65412" y="182178"/>
                          <a:pt x="65153" y="182566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0"/>
                          <a:pt x="95704" y="176679"/>
                          <a:pt x="91453" y="175187"/>
                        </a:cubicBezTo>
                        <a:cubicBezTo>
                          <a:pt x="90456" y="174815"/>
                          <a:pt x="89431" y="174526"/>
                          <a:pt x="88386" y="174325"/>
                        </a:cubicBezTo>
                        <a:lnTo>
                          <a:pt x="87090" y="174022"/>
                        </a:lnTo>
                        <a:lnTo>
                          <a:pt x="87090" y="121030"/>
                        </a:lnTo>
                        <a:lnTo>
                          <a:pt x="88343" y="120727"/>
                        </a:lnTo>
                        <a:cubicBezTo>
                          <a:pt x="90762" y="120192"/>
                          <a:pt x="93080" y="119275"/>
                          <a:pt x="95209" y="118009"/>
                        </a:cubicBezTo>
                        <a:lnTo>
                          <a:pt x="96072" y="117405"/>
                        </a:lnTo>
                        <a:lnTo>
                          <a:pt x="114426" y="117405"/>
                        </a:lnTo>
                        <a:cubicBezTo>
                          <a:pt x="115640" y="117400"/>
                          <a:pt x="116623" y="116417"/>
                          <a:pt x="116628" y="11520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06" name="Google Shape;3706;g2dbd5eee90a_0_0"/>
                  <p:cNvSpPr/>
                  <p:nvPr/>
                </p:nvSpPr>
                <p:spPr>
                  <a:xfrm>
                    <a:off x="5030321" y="2947048"/>
                    <a:ext cx="34028" cy="20283"/>
                  </a:xfrm>
                  <a:custGeom>
                    <a:rect b="b" l="l" r="r" t="t"/>
                    <a:pathLst>
                      <a:path extrusionOk="0" h="20283" w="34028">
                        <a:moveTo>
                          <a:pt x="34362" y="9906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4"/>
                        </a:cubicBezTo>
                        <a:lnTo>
                          <a:pt x="17089" y="20264"/>
                        </a:lnTo>
                        <a:cubicBezTo>
                          <a:pt x="7934" y="20264"/>
                          <a:pt x="421" y="15819"/>
                          <a:pt x="334" y="10338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6"/>
                          <a:pt x="12954" y="-24"/>
                          <a:pt x="17218" y="24"/>
                        </a:cubicBezTo>
                        <a:lnTo>
                          <a:pt x="17565" y="-19"/>
                        </a:lnTo>
                        <a:cubicBezTo>
                          <a:pt x="26762" y="-19"/>
                          <a:pt x="34277" y="4426"/>
                          <a:pt x="34362" y="9906"/>
                        </a:cubicBezTo>
                        <a:close/>
                        <a:moveTo>
                          <a:pt x="27843" y="14223"/>
                        </a:moveTo>
                        <a:cubicBezTo>
                          <a:pt x="28835" y="13618"/>
                          <a:pt x="31081" y="11978"/>
                          <a:pt x="31081" y="9950"/>
                        </a:cubicBezTo>
                        <a:cubicBezTo>
                          <a:pt x="31038" y="6800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5"/>
                          <a:pt x="9983" y="4185"/>
                          <a:pt x="6811" y="6023"/>
                        </a:cubicBezTo>
                        <a:cubicBezTo>
                          <a:pt x="5861" y="6628"/>
                          <a:pt x="3573" y="8310"/>
                          <a:pt x="3616" y="10295"/>
                        </a:cubicBezTo>
                        <a:cubicBezTo>
                          <a:pt x="3659" y="13446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6"/>
                          <a:pt x="24685" y="16062"/>
                          <a:pt x="27843" y="1422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707" name="Google Shape;3707;g2dbd5eee90a_0_0"/>
              <p:cNvGrpSpPr/>
              <p:nvPr/>
            </p:nvGrpSpPr>
            <p:grpSpPr>
              <a:xfrm>
                <a:off x="6412511" y="4122187"/>
                <a:ext cx="561040" cy="377073"/>
                <a:chOff x="5723061" y="4582192"/>
                <a:chExt cx="561040" cy="377073"/>
              </a:xfrm>
            </p:grpSpPr>
            <p:grpSp>
              <p:nvGrpSpPr>
                <p:cNvPr id="3708" name="Google Shape;3708;g2dbd5eee90a_0_0"/>
                <p:cNvGrpSpPr/>
                <p:nvPr/>
              </p:nvGrpSpPr>
              <p:grpSpPr>
                <a:xfrm>
                  <a:off x="5771378" y="4591613"/>
                  <a:ext cx="472272" cy="352929"/>
                  <a:chOff x="4998402" y="3162440"/>
                  <a:chExt cx="320728" cy="239680"/>
                </a:xfrm>
              </p:grpSpPr>
              <p:sp>
                <p:nvSpPr>
                  <p:cNvPr id="3709" name="Google Shape;3709;g2dbd5eee90a_0_0"/>
                  <p:cNvSpPr/>
                  <p:nvPr/>
                </p:nvSpPr>
                <p:spPr>
                  <a:xfrm>
                    <a:off x="4998402" y="3361125"/>
                    <a:ext cx="320728" cy="40995"/>
                  </a:xfrm>
                  <a:custGeom>
                    <a:rect b="b" l="l" r="r" t="t"/>
                    <a:pathLst>
                      <a:path extrusionOk="0" h="40995" w="320728">
                        <a:moveTo>
                          <a:pt x="0" y="0"/>
                        </a:moveTo>
                        <a:lnTo>
                          <a:pt x="320729" y="0"/>
                        </a:lnTo>
                        <a:lnTo>
                          <a:pt x="320729" y="40996"/>
                        </a:lnTo>
                        <a:lnTo>
                          <a:pt x="0" y="40996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10" name="Google Shape;3710;g2dbd5eee90a_0_0"/>
                  <p:cNvSpPr/>
                  <p:nvPr/>
                </p:nvSpPr>
                <p:spPr>
                  <a:xfrm>
                    <a:off x="5114135" y="3239171"/>
                    <a:ext cx="87275" cy="99642"/>
                  </a:xfrm>
                  <a:custGeom>
                    <a:rect b="b" l="l" r="r" t="t"/>
                    <a:pathLst>
                      <a:path extrusionOk="0" h="99642" w="87275">
                        <a:moveTo>
                          <a:pt x="87609" y="3736"/>
                        </a:moveTo>
                        <a:lnTo>
                          <a:pt x="72625" y="66007"/>
                        </a:lnTo>
                        <a:lnTo>
                          <a:pt x="72970" y="66568"/>
                        </a:lnTo>
                        <a:cubicBezTo>
                          <a:pt x="74551" y="69420"/>
                          <a:pt x="75369" y="72630"/>
                          <a:pt x="75344" y="75890"/>
                        </a:cubicBezTo>
                        <a:lnTo>
                          <a:pt x="75344" y="99624"/>
                        </a:lnTo>
                        <a:lnTo>
                          <a:pt x="9100" y="99624"/>
                        </a:lnTo>
                        <a:lnTo>
                          <a:pt x="9100" y="75889"/>
                        </a:lnTo>
                        <a:cubicBezTo>
                          <a:pt x="9000" y="71113"/>
                          <a:pt x="10820" y="66497"/>
                          <a:pt x="14153" y="63072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7"/>
                        </a:lnTo>
                        <a:lnTo>
                          <a:pt x="62347" y="59707"/>
                        </a:lnTo>
                        <a:cubicBezTo>
                          <a:pt x="63414" y="59720"/>
                          <a:pt x="64475" y="59879"/>
                          <a:pt x="65499" y="60181"/>
                        </a:cubicBezTo>
                        <a:lnTo>
                          <a:pt x="67140" y="60698"/>
                        </a:lnTo>
                        <a:lnTo>
                          <a:pt x="81433" y="1233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11" name="Google Shape;3711;g2dbd5eee90a_0_0"/>
                  <p:cNvSpPr/>
                  <p:nvPr/>
                </p:nvSpPr>
                <p:spPr>
                  <a:xfrm>
                    <a:off x="5130071" y="3162440"/>
                    <a:ext cx="55750" cy="53957"/>
                  </a:xfrm>
                  <a:custGeom>
                    <a:rect b="b" l="l" r="r" t="t"/>
                    <a:pathLst>
                      <a:path extrusionOk="0" h="53957" w="55750">
                        <a:moveTo>
                          <a:pt x="56041" y="37616"/>
                        </a:moveTo>
                        <a:cubicBezTo>
                          <a:pt x="56033" y="37947"/>
                          <a:pt x="56048" y="38279"/>
                          <a:pt x="56084" y="38608"/>
                        </a:cubicBezTo>
                        <a:cubicBezTo>
                          <a:pt x="52542" y="43485"/>
                          <a:pt x="48275" y="47793"/>
                          <a:pt x="43431" y="51382"/>
                        </a:cubicBezTo>
                        <a:cubicBezTo>
                          <a:pt x="37972" y="53175"/>
                          <a:pt x="32247" y="54021"/>
                          <a:pt x="26503" y="53884"/>
                        </a:cubicBezTo>
                        <a:cubicBezTo>
                          <a:pt x="21556" y="54168"/>
                          <a:pt x="16610" y="53327"/>
                          <a:pt x="12036" y="51424"/>
                        </a:cubicBezTo>
                        <a:cubicBezTo>
                          <a:pt x="8965" y="49027"/>
                          <a:pt x="6309" y="46140"/>
                          <a:pt x="4176" y="42880"/>
                        </a:cubicBezTo>
                        <a:lnTo>
                          <a:pt x="4176" y="42319"/>
                        </a:lnTo>
                        <a:lnTo>
                          <a:pt x="3745" y="42319"/>
                        </a:lnTo>
                        <a:cubicBezTo>
                          <a:pt x="2881" y="41197"/>
                          <a:pt x="2103" y="40075"/>
                          <a:pt x="1456" y="39126"/>
                        </a:cubicBezTo>
                        <a:lnTo>
                          <a:pt x="1413" y="39083"/>
                        </a:lnTo>
                        <a:cubicBezTo>
                          <a:pt x="1024" y="38522"/>
                          <a:pt x="679" y="37961"/>
                          <a:pt x="334" y="37529"/>
                        </a:cubicBezTo>
                        <a:lnTo>
                          <a:pt x="1586" y="34853"/>
                        </a:lnTo>
                        <a:lnTo>
                          <a:pt x="1715" y="34552"/>
                        </a:lnTo>
                        <a:lnTo>
                          <a:pt x="1758" y="34120"/>
                        </a:lnTo>
                        <a:cubicBezTo>
                          <a:pt x="1822" y="33909"/>
                          <a:pt x="1865" y="33692"/>
                          <a:pt x="1887" y="33473"/>
                        </a:cubicBezTo>
                        <a:lnTo>
                          <a:pt x="1887" y="29934"/>
                        </a:lnTo>
                        <a:cubicBezTo>
                          <a:pt x="173" y="15205"/>
                          <a:pt x="10732" y="1876"/>
                          <a:pt x="25472" y="163"/>
                        </a:cubicBezTo>
                        <a:cubicBezTo>
                          <a:pt x="40211" y="-1550"/>
                          <a:pt x="53549" y="9002"/>
                          <a:pt x="55263" y="23731"/>
                        </a:cubicBezTo>
                        <a:cubicBezTo>
                          <a:pt x="55503" y="25792"/>
                          <a:pt x="55503" y="27873"/>
                          <a:pt x="55263" y="29934"/>
                        </a:cubicBezTo>
                        <a:lnTo>
                          <a:pt x="55263" y="35069"/>
                        </a:lnTo>
                        <a:lnTo>
                          <a:pt x="55393" y="35372"/>
                        </a:lnTo>
                        <a:cubicBezTo>
                          <a:pt x="55387" y="35531"/>
                          <a:pt x="55401" y="35691"/>
                          <a:pt x="55436" y="35846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12" name="Google Shape;3712;g2dbd5eee90a_0_0"/>
                <p:cNvGrpSpPr/>
                <p:nvPr/>
              </p:nvGrpSpPr>
              <p:grpSpPr>
                <a:xfrm>
                  <a:off x="5723061" y="4582192"/>
                  <a:ext cx="561040" cy="377073"/>
                  <a:chOff x="4965588" y="3156037"/>
                  <a:chExt cx="381012" cy="256077"/>
                </a:xfrm>
              </p:grpSpPr>
              <p:sp>
                <p:nvSpPr>
                  <p:cNvPr id="3713" name="Google Shape;3713;g2dbd5eee90a_0_0"/>
                  <p:cNvSpPr/>
                  <p:nvPr/>
                </p:nvSpPr>
                <p:spPr>
                  <a:xfrm>
                    <a:off x="4965588" y="3156037"/>
                    <a:ext cx="381012" cy="256077"/>
                  </a:xfrm>
                  <a:custGeom>
                    <a:rect b="b" l="l" r="r" t="t"/>
                    <a:pathLst>
                      <a:path extrusionOk="0" h="256077" w="381012">
                        <a:moveTo>
                          <a:pt x="381347" y="182913"/>
                        </a:moveTo>
                        <a:lnTo>
                          <a:pt x="381347" y="201944"/>
                        </a:lnTo>
                        <a:cubicBezTo>
                          <a:pt x="381348" y="203754"/>
                          <a:pt x="379880" y="205222"/>
                          <a:pt x="378069" y="205223"/>
                        </a:cubicBezTo>
                        <a:cubicBezTo>
                          <a:pt x="378068" y="205223"/>
                          <a:pt x="378067" y="205223"/>
                          <a:pt x="378065" y="205223"/>
                        </a:cubicBezTo>
                        <a:lnTo>
                          <a:pt x="363814" y="205223"/>
                        </a:lnTo>
                        <a:lnTo>
                          <a:pt x="363814" y="247816"/>
                        </a:lnTo>
                        <a:cubicBezTo>
                          <a:pt x="364088" y="248336"/>
                          <a:pt x="364236" y="248912"/>
                          <a:pt x="364246" y="249499"/>
                        </a:cubicBezTo>
                        <a:lnTo>
                          <a:pt x="364246" y="252779"/>
                        </a:lnTo>
                        <a:cubicBezTo>
                          <a:pt x="364247" y="254589"/>
                          <a:pt x="362779" y="256058"/>
                          <a:pt x="360967" y="256059"/>
                        </a:cubicBezTo>
                        <a:cubicBezTo>
                          <a:pt x="360966" y="256059"/>
                          <a:pt x="360965" y="256059"/>
                          <a:pt x="360964" y="256059"/>
                        </a:cubicBezTo>
                        <a:lnTo>
                          <a:pt x="28273" y="256059"/>
                        </a:lnTo>
                        <a:cubicBezTo>
                          <a:pt x="26015" y="255182"/>
                          <a:pt x="24228" y="253397"/>
                          <a:pt x="23351" y="251139"/>
                        </a:cubicBezTo>
                        <a:lnTo>
                          <a:pt x="23351" y="205223"/>
                        </a:lnTo>
                        <a:lnTo>
                          <a:pt x="3616" y="205223"/>
                        </a:lnTo>
                        <a:cubicBezTo>
                          <a:pt x="1804" y="205224"/>
                          <a:pt x="335" y="203758"/>
                          <a:pt x="334" y="201948"/>
                        </a:cubicBezTo>
                        <a:cubicBezTo>
                          <a:pt x="334" y="201946"/>
                          <a:pt x="334" y="201945"/>
                          <a:pt x="334" y="201944"/>
                        </a:cubicBezTo>
                        <a:lnTo>
                          <a:pt x="334" y="182913"/>
                        </a:lnTo>
                        <a:cubicBezTo>
                          <a:pt x="333" y="181102"/>
                          <a:pt x="1801" y="179634"/>
                          <a:pt x="3613" y="179633"/>
                        </a:cubicBezTo>
                        <a:cubicBezTo>
                          <a:pt x="3614" y="179633"/>
                          <a:pt x="3615" y="179633"/>
                          <a:pt x="3616" y="179633"/>
                        </a:cubicBezTo>
                        <a:lnTo>
                          <a:pt x="59021" y="179633"/>
                        </a:lnTo>
                        <a:cubicBezTo>
                          <a:pt x="62660" y="174743"/>
                          <a:pt x="67662" y="171036"/>
                          <a:pt x="73401" y="168974"/>
                        </a:cubicBezTo>
                        <a:lnTo>
                          <a:pt x="73401" y="127029"/>
                        </a:lnTo>
                        <a:cubicBezTo>
                          <a:pt x="70728" y="126393"/>
                          <a:pt x="68166" y="125360"/>
                          <a:pt x="65800" y="123965"/>
                        </a:cubicBezTo>
                        <a:lnTo>
                          <a:pt x="52629" y="123965"/>
                        </a:lnTo>
                        <a:cubicBezTo>
                          <a:pt x="47788" y="123965"/>
                          <a:pt x="43863" y="120043"/>
                          <a:pt x="43863" y="115205"/>
                        </a:cubicBezTo>
                        <a:cubicBezTo>
                          <a:pt x="43863" y="110367"/>
                          <a:pt x="47788" y="106444"/>
                          <a:pt x="52629" y="106444"/>
                        </a:cubicBezTo>
                        <a:lnTo>
                          <a:pt x="57294" y="106444"/>
                        </a:lnTo>
                        <a:cubicBezTo>
                          <a:pt x="58491" y="101995"/>
                          <a:pt x="61412" y="98206"/>
                          <a:pt x="65412" y="95915"/>
                        </a:cubicBezTo>
                        <a:cubicBezTo>
                          <a:pt x="70368" y="92943"/>
                          <a:pt x="76041" y="91376"/>
                          <a:pt x="81822" y="91384"/>
                        </a:cubicBezTo>
                        <a:lnTo>
                          <a:pt x="82298" y="91383"/>
                        </a:lnTo>
                        <a:cubicBezTo>
                          <a:pt x="91924" y="90622"/>
                          <a:pt x="101143" y="95413"/>
                          <a:pt x="106048" y="103725"/>
                        </a:cubicBezTo>
                        <a:lnTo>
                          <a:pt x="136925" y="82623"/>
                        </a:lnTo>
                        <a:cubicBezTo>
                          <a:pt x="137189" y="82463"/>
                          <a:pt x="137463" y="82319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3" y="65901"/>
                          <a:pt x="162339" y="58843"/>
                          <a:pt x="162144" y="51682"/>
                        </a:cubicBezTo>
                        <a:cubicBezTo>
                          <a:pt x="160590" y="49439"/>
                          <a:pt x="159381" y="47669"/>
                          <a:pt x="159078" y="47194"/>
                        </a:cubicBezTo>
                        <a:lnTo>
                          <a:pt x="158819" y="46805"/>
                        </a:lnTo>
                        <a:cubicBezTo>
                          <a:pt x="158500" y="46332"/>
                          <a:pt x="158321" y="45779"/>
                          <a:pt x="158302" y="45209"/>
                        </a:cubicBezTo>
                        <a:lnTo>
                          <a:pt x="158215" y="43828"/>
                        </a:lnTo>
                        <a:cubicBezTo>
                          <a:pt x="158173" y="43283"/>
                          <a:pt x="158262" y="42735"/>
                          <a:pt x="158474" y="42231"/>
                        </a:cubicBezTo>
                        <a:lnTo>
                          <a:pt x="159855" y="39341"/>
                        </a:lnTo>
                        <a:lnTo>
                          <a:pt x="159855" y="36493"/>
                        </a:lnTo>
                        <a:cubicBezTo>
                          <a:pt x="158135" y="18129"/>
                          <a:pt x="171637" y="1848"/>
                          <a:pt x="190013" y="129"/>
                        </a:cubicBezTo>
                        <a:cubicBezTo>
                          <a:pt x="208390" y="-1591"/>
                          <a:pt x="224682" y="11902"/>
                          <a:pt x="226402" y="30265"/>
                        </a:cubicBezTo>
                        <a:cubicBezTo>
                          <a:pt x="226596" y="32337"/>
                          <a:pt x="226596" y="34421"/>
                          <a:pt x="226402" y="36493"/>
                        </a:cubicBezTo>
                        <a:lnTo>
                          <a:pt x="226402" y="40851"/>
                        </a:lnTo>
                        <a:lnTo>
                          <a:pt x="226964" y="42663"/>
                        </a:lnTo>
                        <a:cubicBezTo>
                          <a:pt x="227084" y="42995"/>
                          <a:pt x="227142" y="43346"/>
                          <a:pt x="227136" y="43699"/>
                        </a:cubicBezTo>
                        <a:cubicBezTo>
                          <a:pt x="227122" y="44059"/>
                          <a:pt x="227136" y="44420"/>
                          <a:pt x="227180" y="44778"/>
                        </a:cubicBezTo>
                        <a:lnTo>
                          <a:pt x="227309" y="45511"/>
                        </a:lnTo>
                        <a:cubicBezTo>
                          <a:pt x="227469" y="46413"/>
                          <a:pt x="227233" y="47340"/>
                          <a:pt x="226662" y="48057"/>
                        </a:cubicBezTo>
                        <a:lnTo>
                          <a:pt x="226230" y="48662"/>
                        </a:lnTo>
                        <a:cubicBezTo>
                          <a:pt x="225927" y="49050"/>
                          <a:pt x="224804" y="50474"/>
                          <a:pt x="223293" y="52287"/>
                        </a:cubicBezTo>
                        <a:cubicBezTo>
                          <a:pt x="223047" y="59320"/>
                          <a:pt x="221480" y="66244"/>
                          <a:pt x="218673" y="72698"/>
                        </a:cubicBezTo>
                        <a:lnTo>
                          <a:pt x="222602" y="74424"/>
                        </a:lnTo>
                        <a:lnTo>
                          <a:pt x="244410" y="83271"/>
                        </a:lnTo>
                        <a:lnTo>
                          <a:pt x="254386" y="87112"/>
                        </a:lnTo>
                        <a:cubicBezTo>
                          <a:pt x="255044" y="87381"/>
                          <a:pt x="255603" y="87849"/>
                          <a:pt x="255984" y="88450"/>
                        </a:cubicBezTo>
                        <a:lnTo>
                          <a:pt x="256976" y="90089"/>
                        </a:lnTo>
                        <a:lnTo>
                          <a:pt x="301154" y="133934"/>
                        </a:lnTo>
                        <a:cubicBezTo>
                          <a:pt x="305235" y="132242"/>
                          <a:pt x="309604" y="131348"/>
                          <a:pt x="314023" y="131301"/>
                        </a:cubicBezTo>
                        <a:lnTo>
                          <a:pt x="314498" y="131301"/>
                        </a:lnTo>
                        <a:cubicBezTo>
                          <a:pt x="328058" y="131301"/>
                          <a:pt x="338811" y="138853"/>
                          <a:pt x="339458" y="148563"/>
                        </a:cubicBezTo>
                        <a:lnTo>
                          <a:pt x="345158" y="148563"/>
                        </a:lnTo>
                        <a:cubicBezTo>
                          <a:pt x="350000" y="148563"/>
                          <a:pt x="353925" y="152485"/>
                          <a:pt x="353925" y="157323"/>
                        </a:cubicBezTo>
                        <a:cubicBezTo>
                          <a:pt x="353925" y="162161"/>
                          <a:pt x="350000" y="166083"/>
                          <a:pt x="345158" y="166083"/>
                        </a:cubicBezTo>
                        <a:lnTo>
                          <a:pt x="325251" y="166083"/>
                        </a:lnTo>
                        <a:cubicBezTo>
                          <a:pt x="324991" y="166169"/>
                          <a:pt x="324690" y="166298"/>
                          <a:pt x="324387" y="166385"/>
                        </a:cubicBezTo>
                        <a:lnTo>
                          <a:pt x="324387" y="170442"/>
                        </a:lnTo>
                        <a:cubicBezTo>
                          <a:pt x="329547" y="172270"/>
                          <a:pt x="334124" y="175443"/>
                          <a:pt x="337645" y="179633"/>
                        </a:cubicBezTo>
                        <a:lnTo>
                          <a:pt x="378065" y="179633"/>
                        </a:lnTo>
                        <a:cubicBezTo>
                          <a:pt x="379877" y="179632"/>
                          <a:pt x="381346" y="181100"/>
                          <a:pt x="381346" y="182911"/>
                        </a:cubicBezTo>
                        <a:cubicBezTo>
                          <a:pt x="381346" y="182911"/>
                          <a:pt x="381346" y="182912"/>
                          <a:pt x="381346" y="182913"/>
                        </a:cubicBezTo>
                        <a:close/>
                        <a:moveTo>
                          <a:pt x="374740" y="198664"/>
                        </a:moveTo>
                        <a:lnTo>
                          <a:pt x="374740" y="193831"/>
                        </a:lnTo>
                        <a:lnTo>
                          <a:pt x="6897" y="193831"/>
                        </a:lnTo>
                        <a:lnTo>
                          <a:pt x="6897" y="198664"/>
                        </a:lnTo>
                        <a:lnTo>
                          <a:pt x="374740" y="198664"/>
                        </a:lnTo>
                        <a:close/>
                        <a:moveTo>
                          <a:pt x="374740" y="190551"/>
                        </a:moveTo>
                        <a:lnTo>
                          <a:pt x="374740" y="186193"/>
                        </a:lnTo>
                        <a:lnTo>
                          <a:pt x="6897" y="186193"/>
                        </a:lnTo>
                        <a:lnTo>
                          <a:pt x="6897" y="190551"/>
                        </a:lnTo>
                        <a:close/>
                        <a:moveTo>
                          <a:pt x="353925" y="246220"/>
                        </a:moveTo>
                        <a:lnTo>
                          <a:pt x="353925" y="205223"/>
                        </a:lnTo>
                        <a:lnTo>
                          <a:pt x="33196" y="205223"/>
                        </a:lnTo>
                        <a:lnTo>
                          <a:pt x="33196" y="246220"/>
                        </a:lnTo>
                        <a:close/>
                        <a:moveTo>
                          <a:pt x="347361" y="157323"/>
                        </a:moveTo>
                        <a:cubicBezTo>
                          <a:pt x="347356" y="156109"/>
                          <a:pt x="346373" y="155127"/>
                          <a:pt x="345158" y="155122"/>
                        </a:cubicBezTo>
                        <a:lnTo>
                          <a:pt x="331124" y="155122"/>
                        </a:lnTo>
                        <a:lnTo>
                          <a:pt x="332161" y="152835"/>
                        </a:lnTo>
                        <a:cubicBezTo>
                          <a:pt x="332452" y="152144"/>
                          <a:pt x="332655" y="151419"/>
                          <a:pt x="332764" y="150678"/>
                        </a:cubicBezTo>
                        <a:cubicBezTo>
                          <a:pt x="332808" y="150418"/>
                          <a:pt x="332851" y="150159"/>
                          <a:pt x="332895" y="149857"/>
                        </a:cubicBezTo>
                        <a:lnTo>
                          <a:pt x="332895" y="149382"/>
                        </a:lnTo>
                        <a:cubicBezTo>
                          <a:pt x="332808" y="143039"/>
                          <a:pt x="324560" y="137861"/>
                          <a:pt x="314498" y="137861"/>
                        </a:cubicBezTo>
                        <a:lnTo>
                          <a:pt x="314066" y="137861"/>
                        </a:lnTo>
                        <a:cubicBezTo>
                          <a:pt x="312900" y="137904"/>
                          <a:pt x="311778" y="137989"/>
                          <a:pt x="310655" y="138120"/>
                        </a:cubicBezTo>
                        <a:lnTo>
                          <a:pt x="309359" y="138378"/>
                        </a:lnTo>
                        <a:cubicBezTo>
                          <a:pt x="308704" y="138466"/>
                          <a:pt x="308055" y="138596"/>
                          <a:pt x="307416" y="138766"/>
                        </a:cubicBezTo>
                        <a:cubicBezTo>
                          <a:pt x="306941" y="138896"/>
                          <a:pt x="306466" y="139026"/>
                          <a:pt x="305991" y="139198"/>
                        </a:cubicBezTo>
                        <a:cubicBezTo>
                          <a:pt x="305429" y="139371"/>
                          <a:pt x="304868" y="139543"/>
                          <a:pt x="304350" y="139759"/>
                        </a:cubicBezTo>
                        <a:cubicBezTo>
                          <a:pt x="303918" y="139932"/>
                          <a:pt x="303529" y="140147"/>
                          <a:pt x="303097" y="140320"/>
                        </a:cubicBezTo>
                        <a:cubicBezTo>
                          <a:pt x="302418" y="140631"/>
                          <a:pt x="301755" y="140977"/>
                          <a:pt x="301111" y="141356"/>
                        </a:cubicBezTo>
                        <a:lnTo>
                          <a:pt x="300031" y="142090"/>
                        </a:lnTo>
                        <a:lnTo>
                          <a:pt x="252787" y="95138"/>
                        </a:lnTo>
                        <a:lnTo>
                          <a:pt x="252529" y="95225"/>
                        </a:lnTo>
                        <a:lnTo>
                          <a:pt x="251665" y="93930"/>
                        </a:lnTo>
                        <a:lnTo>
                          <a:pt x="251622" y="93887"/>
                        </a:lnTo>
                        <a:lnTo>
                          <a:pt x="251536" y="93714"/>
                        </a:lnTo>
                        <a:lnTo>
                          <a:pt x="250974" y="92850"/>
                        </a:lnTo>
                        <a:lnTo>
                          <a:pt x="242424" y="89572"/>
                        </a:lnTo>
                        <a:lnTo>
                          <a:pt x="241992" y="89399"/>
                        </a:lnTo>
                        <a:lnTo>
                          <a:pt x="239271" y="88319"/>
                        </a:lnTo>
                        <a:lnTo>
                          <a:pt x="224718" y="148821"/>
                        </a:lnTo>
                        <a:cubicBezTo>
                          <a:pt x="226380" y="152020"/>
                          <a:pt x="227240" y="155574"/>
                          <a:pt x="227223" y="159179"/>
                        </a:cubicBezTo>
                        <a:lnTo>
                          <a:pt x="227223" y="182913"/>
                        </a:lnTo>
                        <a:lnTo>
                          <a:pt x="239746" y="182913"/>
                        </a:lnTo>
                        <a:lnTo>
                          <a:pt x="243935" y="138249"/>
                        </a:lnTo>
                        <a:lnTo>
                          <a:pt x="296965" y="178209"/>
                        </a:lnTo>
                        <a:cubicBezTo>
                          <a:pt x="299432" y="176179"/>
                          <a:pt x="302239" y="174601"/>
                          <a:pt x="305257" y="173548"/>
                        </a:cubicBezTo>
                        <a:cubicBezTo>
                          <a:pt x="305947" y="173290"/>
                          <a:pt x="306681" y="173074"/>
                          <a:pt x="307416" y="172858"/>
                        </a:cubicBezTo>
                        <a:lnTo>
                          <a:pt x="307416" y="164012"/>
                        </a:lnTo>
                        <a:cubicBezTo>
                          <a:pt x="306034" y="163712"/>
                          <a:pt x="304677" y="163308"/>
                          <a:pt x="303357" y="162803"/>
                        </a:cubicBezTo>
                        <a:lnTo>
                          <a:pt x="283362" y="162803"/>
                        </a:lnTo>
                        <a:cubicBezTo>
                          <a:pt x="280333" y="162803"/>
                          <a:pt x="277878" y="160349"/>
                          <a:pt x="277878" y="157323"/>
                        </a:cubicBezTo>
                        <a:cubicBezTo>
                          <a:pt x="277878" y="154295"/>
                          <a:pt x="280333" y="151842"/>
                          <a:pt x="283362" y="151842"/>
                        </a:cubicBezTo>
                        <a:lnTo>
                          <a:pt x="297700" y="152101"/>
                        </a:lnTo>
                        <a:cubicBezTo>
                          <a:pt x="297428" y="151383"/>
                          <a:pt x="297281" y="150624"/>
                          <a:pt x="297268" y="149857"/>
                        </a:cubicBezTo>
                        <a:lnTo>
                          <a:pt x="297268" y="149771"/>
                        </a:lnTo>
                        <a:cubicBezTo>
                          <a:pt x="297570" y="146801"/>
                          <a:pt x="299336" y="144179"/>
                          <a:pt x="301974" y="142780"/>
                        </a:cubicBezTo>
                        <a:cubicBezTo>
                          <a:pt x="305648" y="140611"/>
                          <a:pt x="309842" y="139478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11" y="143945"/>
                          <a:pt x="331253" y="149425"/>
                        </a:cubicBezTo>
                        <a:cubicBezTo>
                          <a:pt x="330980" y="152427"/>
                          <a:pt x="329210" y="155089"/>
                          <a:pt x="326546" y="156503"/>
                        </a:cubicBezTo>
                        <a:cubicBezTo>
                          <a:pt x="322870" y="158662"/>
                          <a:pt x="318675" y="159781"/>
                          <a:pt x="314412" y="159739"/>
                        </a:cubicBezTo>
                        <a:lnTo>
                          <a:pt x="314023" y="159783"/>
                        </a:lnTo>
                        <a:cubicBezTo>
                          <a:pt x="309051" y="159967"/>
                          <a:pt x="304169" y="158427"/>
                          <a:pt x="300203" y="155424"/>
                        </a:cubicBezTo>
                        <a:lnTo>
                          <a:pt x="283319" y="155122"/>
                        </a:lnTo>
                        <a:cubicBezTo>
                          <a:pt x="282103" y="155145"/>
                          <a:pt x="281136" y="156150"/>
                          <a:pt x="281159" y="157365"/>
                        </a:cubicBezTo>
                        <a:cubicBezTo>
                          <a:pt x="281182" y="158564"/>
                          <a:pt x="282162" y="159524"/>
                          <a:pt x="283362" y="159524"/>
                        </a:cubicBezTo>
                        <a:lnTo>
                          <a:pt x="304263" y="159653"/>
                        </a:lnTo>
                        <a:cubicBezTo>
                          <a:pt x="305895" y="160286"/>
                          <a:pt x="307589" y="160749"/>
                          <a:pt x="309316" y="161034"/>
                        </a:cubicBezTo>
                        <a:lnTo>
                          <a:pt x="310697" y="161250"/>
                        </a:lnTo>
                        <a:lnTo>
                          <a:pt x="310697" y="175534"/>
                        </a:lnTo>
                        <a:lnTo>
                          <a:pt x="309402" y="175793"/>
                        </a:lnTo>
                        <a:cubicBezTo>
                          <a:pt x="308358" y="175994"/>
                          <a:pt x="307332" y="176282"/>
                          <a:pt x="306336" y="176655"/>
                        </a:cubicBezTo>
                        <a:cubicBezTo>
                          <a:pt x="302690" y="177929"/>
                          <a:pt x="299413" y="180078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5"/>
                        </a:lnTo>
                        <a:cubicBezTo>
                          <a:pt x="330822" y="181920"/>
                          <a:pt x="330303" y="181532"/>
                          <a:pt x="329785" y="181101"/>
                        </a:cubicBezTo>
                        <a:cubicBezTo>
                          <a:pt x="329388" y="180719"/>
                          <a:pt x="328970" y="180358"/>
                          <a:pt x="328533" y="180021"/>
                        </a:cubicBezTo>
                        <a:cubicBezTo>
                          <a:pt x="327972" y="179633"/>
                          <a:pt x="327367" y="179288"/>
                          <a:pt x="326806" y="178899"/>
                        </a:cubicBezTo>
                        <a:cubicBezTo>
                          <a:pt x="326374" y="178641"/>
                          <a:pt x="325941" y="178339"/>
                          <a:pt x="325510" y="178080"/>
                        </a:cubicBezTo>
                        <a:cubicBezTo>
                          <a:pt x="324540" y="177596"/>
                          <a:pt x="323545" y="177164"/>
                          <a:pt x="322530" y="176785"/>
                        </a:cubicBezTo>
                        <a:lnTo>
                          <a:pt x="322185" y="176656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3"/>
                        </a:cubicBezTo>
                        <a:lnTo>
                          <a:pt x="317823" y="175534"/>
                        </a:lnTo>
                        <a:lnTo>
                          <a:pt x="317823" y="161163"/>
                        </a:lnTo>
                        <a:lnTo>
                          <a:pt x="319162" y="160905"/>
                        </a:lnTo>
                        <a:cubicBezTo>
                          <a:pt x="319723" y="160776"/>
                          <a:pt x="320285" y="160645"/>
                          <a:pt x="320802" y="160516"/>
                        </a:cubicBezTo>
                        <a:cubicBezTo>
                          <a:pt x="321607" y="160332"/>
                          <a:pt x="322400" y="160101"/>
                          <a:pt x="323178" y="159825"/>
                        </a:cubicBezTo>
                        <a:cubicBezTo>
                          <a:pt x="323400" y="159773"/>
                          <a:pt x="323616" y="159702"/>
                          <a:pt x="323825" y="159610"/>
                        </a:cubicBezTo>
                        <a:lnTo>
                          <a:pt x="324387" y="159523"/>
                        </a:lnTo>
                        <a:lnTo>
                          <a:pt x="345158" y="159523"/>
                        </a:lnTo>
                        <a:cubicBezTo>
                          <a:pt x="346372" y="159518"/>
                          <a:pt x="347356" y="158536"/>
                          <a:pt x="347361" y="157323"/>
                        </a:cubicBezTo>
                        <a:close/>
                        <a:moveTo>
                          <a:pt x="324775" y="153741"/>
                        </a:moveTo>
                        <a:cubicBezTo>
                          <a:pt x="325769" y="153137"/>
                          <a:pt x="328014" y="151497"/>
                          <a:pt x="327972" y="149469"/>
                        </a:cubicBezTo>
                        <a:cubicBezTo>
                          <a:pt x="327928" y="146318"/>
                          <a:pt x="322185" y="142780"/>
                          <a:pt x="314498" y="142780"/>
                        </a:cubicBezTo>
                        <a:lnTo>
                          <a:pt x="314152" y="142780"/>
                        </a:lnTo>
                        <a:cubicBezTo>
                          <a:pt x="310499" y="142761"/>
                          <a:pt x="306907" y="143714"/>
                          <a:pt x="303745" y="145542"/>
                        </a:cubicBezTo>
                        <a:cubicBezTo>
                          <a:pt x="302795" y="146146"/>
                          <a:pt x="300507" y="147786"/>
                          <a:pt x="300550" y="149814"/>
                        </a:cubicBezTo>
                        <a:cubicBezTo>
                          <a:pt x="300592" y="152965"/>
                          <a:pt x="306336" y="156459"/>
                          <a:pt x="314023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8" y="182055"/>
                          <a:pt x="293810" y="181233"/>
                          <a:pt x="294547" y="180453"/>
                        </a:cubicBezTo>
                        <a:lnTo>
                          <a:pt x="246656" y="144419"/>
                        </a:lnTo>
                        <a:lnTo>
                          <a:pt x="243029" y="182913"/>
                        </a:lnTo>
                        <a:close/>
                        <a:moveTo>
                          <a:pt x="221220" y="149296"/>
                        </a:moveTo>
                        <a:lnTo>
                          <a:pt x="236205" y="87025"/>
                        </a:lnTo>
                        <a:lnTo>
                          <a:pt x="230030" y="84522"/>
                        </a:lnTo>
                        <a:lnTo>
                          <a:pt x="215736" y="143989"/>
                        </a:lnTo>
                        <a:lnTo>
                          <a:pt x="214095" y="143470"/>
                        </a:lnTo>
                        <a:cubicBezTo>
                          <a:pt x="213071" y="143168"/>
                          <a:pt x="212010" y="143009"/>
                          <a:pt x="210942" y="142996"/>
                        </a:cubicBezTo>
                        <a:lnTo>
                          <a:pt x="169529" y="142996"/>
                        </a:lnTo>
                        <a:lnTo>
                          <a:pt x="155192" y="83271"/>
                        </a:lnTo>
                        <a:lnTo>
                          <a:pt x="148930" y="85386"/>
                        </a:lnTo>
                        <a:lnTo>
                          <a:pt x="163440" y="145715"/>
                        </a:lnTo>
                        <a:lnTo>
                          <a:pt x="162749" y="146361"/>
                        </a:lnTo>
                        <a:cubicBezTo>
                          <a:pt x="159416" y="149786"/>
                          <a:pt x="157596" y="154403"/>
                          <a:pt x="157697" y="159178"/>
                        </a:cubicBezTo>
                        <a:lnTo>
                          <a:pt x="157697" y="182913"/>
                        </a:lnTo>
                        <a:lnTo>
                          <a:pt x="223941" y="182913"/>
                        </a:lnTo>
                        <a:lnTo>
                          <a:pt x="223941" y="159179"/>
                        </a:lnTo>
                        <a:cubicBezTo>
                          <a:pt x="223965" y="155919"/>
                          <a:pt x="223147" y="152708"/>
                          <a:pt x="221565" y="149857"/>
                        </a:cubicBezTo>
                        <a:close/>
                        <a:moveTo>
                          <a:pt x="213360" y="139932"/>
                        </a:moveTo>
                        <a:lnTo>
                          <a:pt x="226920" y="83487"/>
                        </a:lnTo>
                        <a:lnTo>
                          <a:pt x="219968" y="80423"/>
                        </a:lnTo>
                        <a:lnTo>
                          <a:pt x="216470" y="78998"/>
                        </a:lnTo>
                        <a:lnTo>
                          <a:pt x="199066" y="99324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9"/>
                        </a:lnTo>
                        <a:lnTo>
                          <a:pt x="158302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5"/>
                          <a:pt x="213360" y="139932"/>
                        </a:cubicBezTo>
                        <a:close/>
                        <a:moveTo>
                          <a:pt x="220615" y="45166"/>
                        </a:moveTo>
                        <a:cubicBezTo>
                          <a:pt x="220580" y="44836"/>
                          <a:pt x="220566" y="44505"/>
                          <a:pt x="220573" y="44173"/>
                        </a:cubicBezTo>
                        <a:lnTo>
                          <a:pt x="219968" y="42404"/>
                        </a:lnTo>
                        <a:cubicBezTo>
                          <a:pt x="219932" y="42248"/>
                          <a:pt x="219918" y="42089"/>
                          <a:pt x="219925" y="41930"/>
                        </a:cubicBezTo>
                        <a:lnTo>
                          <a:pt x="219796" y="41628"/>
                        </a:lnTo>
                        <a:lnTo>
                          <a:pt x="219796" y="36493"/>
                        </a:lnTo>
                        <a:cubicBezTo>
                          <a:pt x="221510" y="21763"/>
                          <a:pt x="210951" y="8435"/>
                          <a:pt x="196212" y="6722"/>
                        </a:cubicBezTo>
                        <a:cubicBezTo>
                          <a:pt x="181472" y="5009"/>
                          <a:pt x="168134" y="15560"/>
                          <a:pt x="166420" y="30289"/>
                        </a:cubicBezTo>
                        <a:cubicBezTo>
                          <a:pt x="166180" y="32350"/>
                          <a:pt x="166180" y="34432"/>
                          <a:pt x="166420" y="36493"/>
                        </a:cubicBezTo>
                        <a:lnTo>
                          <a:pt x="166420" y="40031"/>
                        </a:lnTo>
                        <a:cubicBezTo>
                          <a:pt x="166397" y="40250"/>
                          <a:pt x="166354" y="40467"/>
                          <a:pt x="166291" y="40679"/>
                        </a:cubicBezTo>
                        <a:lnTo>
                          <a:pt x="166247" y="41109"/>
                        </a:lnTo>
                        <a:lnTo>
                          <a:pt x="166117" y="41412"/>
                        </a:lnTo>
                        <a:lnTo>
                          <a:pt x="164865" y="44087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6" y="46633"/>
                          <a:pt x="167413" y="47755"/>
                          <a:pt x="168276" y="48877"/>
                        </a:cubicBezTo>
                        <a:lnTo>
                          <a:pt x="168709" y="48877"/>
                        </a:lnTo>
                        <a:lnTo>
                          <a:pt x="168709" y="49439"/>
                        </a:lnTo>
                        <a:cubicBezTo>
                          <a:pt x="170842" y="52698"/>
                          <a:pt x="173497" y="55585"/>
                          <a:pt x="176568" y="57983"/>
                        </a:cubicBezTo>
                        <a:cubicBezTo>
                          <a:pt x="181142" y="59886"/>
                          <a:pt x="186089" y="60726"/>
                          <a:pt x="191035" y="60443"/>
                        </a:cubicBezTo>
                        <a:cubicBezTo>
                          <a:pt x="196779" y="60579"/>
                          <a:pt x="202504" y="59732"/>
                          <a:pt x="207963" y="57939"/>
                        </a:cubicBezTo>
                        <a:cubicBezTo>
                          <a:pt x="212806" y="54350"/>
                          <a:pt x="217073" y="50042"/>
                          <a:pt x="220615" y="45166"/>
                        </a:cubicBezTo>
                        <a:close/>
                        <a:moveTo>
                          <a:pt x="198851" y="94534"/>
                        </a:moveTo>
                        <a:lnTo>
                          <a:pt x="213231" y="77704"/>
                        </a:lnTo>
                        <a:lnTo>
                          <a:pt x="212886" y="77531"/>
                        </a:lnTo>
                        <a:lnTo>
                          <a:pt x="212842" y="77531"/>
                        </a:lnTo>
                        <a:lnTo>
                          <a:pt x="212368" y="77359"/>
                        </a:lnTo>
                        <a:cubicBezTo>
                          <a:pt x="208439" y="84154"/>
                          <a:pt x="201482" y="88649"/>
                          <a:pt x="193669" y="89441"/>
                        </a:cubicBezTo>
                        <a:close/>
                        <a:moveTo>
                          <a:pt x="211245" y="72914"/>
                        </a:moveTo>
                        <a:cubicBezTo>
                          <a:pt x="214176" y="67375"/>
                          <a:pt x="215939" y="61294"/>
                          <a:pt x="216427" y="55048"/>
                        </a:cubicBezTo>
                        <a:cubicBezTo>
                          <a:pt x="214401" y="57422"/>
                          <a:pt x="211975" y="59423"/>
                          <a:pt x="209258" y="60960"/>
                        </a:cubicBezTo>
                        <a:cubicBezTo>
                          <a:pt x="203394" y="62947"/>
                          <a:pt x="197225" y="63882"/>
                          <a:pt x="191035" y="63722"/>
                        </a:cubicBezTo>
                        <a:cubicBezTo>
                          <a:pt x="185536" y="63951"/>
                          <a:pt x="180054" y="62979"/>
                          <a:pt x="174970" y="60874"/>
                        </a:cubicBezTo>
                        <a:cubicBezTo>
                          <a:pt x="172695" y="59319"/>
                          <a:pt x="170683" y="57410"/>
                          <a:pt x="169010" y="55221"/>
                        </a:cubicBezTo>
                        <a:cubicBezTo>
                          <a:pt x="169551" y="61375"/>
                          <a:pt x="171313" y="67361"/>
                          <a:pt x="174193" y="72828"/>
                        </a:cubicBezTo>
                        <a:cubicBezTo>
                          <a:pt x="174279" y="72957"/>
                          <a:pt x="174236" y="73043"/>
                          <a:pt x="174279" y="73173"/>
                        </a:cubicBezTo>
                        <a:cubicBezTo>
                          <a:pt x="177884" y="83354"/>
                          <a:pt x="189065" y="88687"/>
                          <a:pt x="199253" y="85085"/>
                        </a:cubicBezTo>
                        <a:cubicBezTo>
                          <a:pt x="204807" y="83121"/>
                          <a:pt x="209180" y="78762"/>
                          <a:pt x="211158" y="73216"/>
                        </a:cubicBezTo>
                        <a:cubicBezTo>
                          <a:pt x="211202" y="73129"/>
                          <a:pt x="211158" y="73000"/>
                          <a:pt x="211245" y="72914"/>
                        </a:cubicBezTo>
                        <a:close/>
                        <a:moveTo>
                          <a:pt x="185119" y="95310"/>
                        </a:moveTo>
                        <a:lnTo>
                          <a:pt x="191812" y="89441"/>
                        </a:lnTo>
                        <a:cubicBezTo>
                          <a:pt x="183964" y="88651"/>
                          <a:pt x="176982" y="84117"/>
                          <a:pt x="173070" y="77272"/>
                        </a:cubicBezTo>
                        <a:lnTo>
                          <a:pt x="171688" y="77747"/>
                        </a:lnTo>
                        <a:close/>
                        <a:moveTo>
                          <a:pt x="159813" y="144679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4"/>
                        </a:lnTo>
                        <a:lnTo>
                          <a:pt x="114426" y="109724"/>
                        </a:lnTo>
                        <a:cubicBezTo>
                          <a:pt x="117455" y="109724"/>
                          <a:pt x="119910" y="112178"/>
                          <a:pt x="119910" y="115205"/>
                        </a:cubicBezTo>
                        <a:cubicBezTo>
                          <a:pt x="119910" y="118231"/>
                          <a:pt x="117455" y="120685"/>
                          <a:pt x="114426" y="120685"/>
                        </a:cubicBezTo>
                        <a:lnTo>
                          <a:pt x="96979" y="120772"/>
                        </a:lnTo>
                        <a:cubicBezTo>
                          <a:pt x="94924" y="122020"/>
                          <a:pt x="92698" y="122965"/>
                          <a:pt x="90372" y="123577"/>
                        </a:cubicBezTo>
                        <a:lnTo>
                          <a:pt x="90372" y="144074"/>
                        </a:lnTo>
                        <a:cubicBezTo>
                          <a:pt x="95900" y="142651"/>
                          <a:pt x="112699" y="137040"/>
                          <a:pt x="128504" y="130697"/>
                        </a:cubicBezTo>
                        <a:cubicBezTo>
                          <a:pt x="130525" y="129697"/>
                          <a:pt x="132891" y="129665"/>
                          <a:pt x="134938" y="130610"/>
                        </a:cubicBezTo>
                        <a:cubicBezTo>
                          <a:pt x="136469" y="131408"/>
                          <a:pt x="137585" y="132822"/>
                          <a:pt x="138005" y="134495"/>
                        </a:cubicBezTo>
                        <a:lnTo>
                          <a:pt x="142108" y="182913"/>
                        </a:lnTo>
                        <a:lnTo>
                          <a:pt x="154415" y="182913"/>
                        </a:lnTo>
                        <a:lnTo>
                          <a:pt x="154415" y="159179"/>
                        </a:lnTo>
                        <a:cubicBezTo>
                          <a:pt x="154328" y="153839"/>
                          <a:pt x="156255" y="148663"/>
                          <a:pt x="159813" y="144679"/>
                        </a:cubicBezTo>
                        <a:close/>
                        <a:moveTo>
                          <a:pt x="138825" y="182913"/>
                        </a:moveTo>
                        <a:lnTo>
                          <a:pt x="134766" y="135056"/>
                        </a:lnTo>
                        <a:cubicBezTo>
                          <a:pt x="134503" y="134391"/>
                          <a:pt x="134013" y="133841"/>
                          <a:pt x="133383" y="133502"/>
                        </a:cubicBezTo>
                        <a:cubicBezTo>
                          <a:pt x="132176" y="133082"/>
                          <a:pt x="130850" y="133175"/>
                          <a:pt x="129714" y="133760"/>
                        </a:cubicBezTo>
                        <a:cubicBezTo>
                          <a:pt x="116886" y="138975"/>
                          <a:pt x="103798" y="143527"/>
                          <a:pt x="90503" y="147398"/>
                        </a:cubicBezTo>
                        <a:lnTo>
                          <a:pt x="90372" y="146793"/>
                        </a:lnTo>
                        <a:lnTo>
                          <a:pt x="90372" y="171391"/>
                        </a:lnTo>
                        <a:cubicBezTo>
                          <a:pt x="91106" y="171607"/>
                          <a:pt x="91840" y="171822"/>
                          <a:pt x="92575" y="172081"/>
                        </a:cubicBezTo>
                        <a:cubicBezTo>
                          <a:pt x="98233" y="174082"/>
                          <a:pt x="103074" y="177888"/>
                          <a:pt x="106350" y="182913"/>
                        </a:cubicBezTo>
                        <a:close/>
                        <a:moveTo>
                          <a:pt x="116628" y="115205"/>
                        </a:moveTo>
                        <a:cubicBezTo>
                          <a:pt x="116623" y="113991"/>
                          <a:pt x="115640" y="113009"/>
                          <a:pt x="114426" y="113004"/>
                        </a:cubicBezTo>
                        <a:lnTo>
                          <a:pt x="100176" y="113004"/>
                        </a:lnTo>
                        <a:lnTo>
                          <a:pt x="100564" y="111062"/>
                        </a:lnTo>
                        <a:cubicBezTo>
                          <a:pt x="100677" y="110537"/>
                          <a:pt x="100735" y="110002"/>
                          <a:pt x="100737" y="109465"/>
                        </a:cubicBezTo>
                        <a:cubicBezTo>
                          <a:pt x="100736" y="109101"/>
                          <a:pt x="100693" y="108739"/>
                          <a:pt x="100607" y="108386"/>
                        </a:cubicBezTo>
                        <a:cubicBezTo>
                          <a:pt x="99657" y="102431"/>
                          <a:pt x="91798" y="97943"/>
                          <a:pt x="82298" y="97943"/>
                        </a:cubicBezTo>
                        <a:lnTo>
                          <a:pt x="81909" y="97986"/>
                        </a:lnTo>
                        <a:cubicBezTo>
                          <a:pt x="81114" y="97999"/>
                          <a:pt x="80321" y="98057"/>
                          <a:pt x="79533" y="98159"/>
                        </a:cubicBezTo>
                        <a:cubicBezTo>
                          <a:pt x="79114" y="98147"/>
                          <a:pt x="78695" y="98175"/>
                          <a:pt x="78281" y="98245"/>
                        </a:cubicBezTo>
                        <a:cubicBezTo>
                          <a:pt x="75112" y="98626"/>
                          <a:pt x="72054" y="99654"/>
                          <a:pt x="69299" y="101266"/>
                        </a:cubicBezTo>
                        <a:cubicBezTo>
                          <a:pt x="69170" y="101353"/>
                          <a:pt x="69039" y="101396"/>
                          <a:pt x="68910" y="101482"/>
                        </a:cubicBezTo>
                        <a:cubicBezTo>
                          <a:pt x="66251" y="102939"/>
                          <a:pt x="64324" y="105443"/>
                          <a:pt x="63599" y="108386"/>
                        </a:cubicBezTo>
                        <a:cubicBezTo>
                          <a:pt x="63484" y="108911"/>
                          <a:pt x="63426" y="109446"/>
                          <a:pt x="63426" y="109983"/>
                        </a:cubicBezTo>
                        <a:cubicBezTo>
                          <a:pt x="63433" y="110358"/>
                          <a:pt x="63462" y="110733"/>
                          <a:pt x="63512" y="111105"/>
                        </a:cubicBezTo>
                        <a:lnTo>
                          <a:pt x="63857" y="113004"/>
                        </a:lnTo>
                        <a:lnTo>
                          <a:pt x="52629" y="113004"/>
                        </a:lnTo>
                        <a:cubicBezTo>
                          <a:pt x="51413" y="113004"/>
                          <a:pt x="50427" y="113990"/>
                          <a:pt x="50427" y="115205"/>
                        </a:cubicBezTo>
                        <a:cubicBezTo>
                          <a:pt x="50427" y="116420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6" y="117664"/>
                        </a:lnTo>
                        <a:cubicBezTo>
                          <a:pt x="68392" y="117837"/>
                          <a:pt x="68607" y="117924"/>
                          <a:pt x="68781" y="118053"/>
                        </a:cubicBezTo>
                        <a:cubicBezTo>
                          <a:pt x="69674" y="118619"/>
                          <a:pt x="70613" y="119109"/>
                          <a:pt x="71588" y="119520"/>
                        </a:cubicBezTo>
                        <a:cubicBezTo>
                          <a:pt x="71691" y="119555"/>
                          <a:pt x="71792" y="119598"/>
                          <a:pt x="71889" y="119650"/>
                        </a:cubicBezTo>
                        <a:cubicBezTo>
                          <a:pt x="73026" y="120098"/>
                          <a:pt x="74196" y="120459"/>
                          <a:pt x="75388" y="120728"/>
                        </a:cubicBezTo>
                        <a:cubicBezTo>
                          <a:pt x="75690" y="120814"/>
                          <a:pt x="75949" y="120858"/>
                          <a:pt x="76251" y="120944"/>
                        </a:cubicBezTo>
                        <a:cubicBezTo>
                          <a:pt x="76510" y="120988"/>
                          <a:pt x="76770" y="121030"/>
                          <a:pt x="77072" y="121073"/>
                        </a:cubicBezTo>
                        <a:cubicBezTo>
                          <a:pt x="77547" y="121160"/>
                          <a:pt x="78022" y="121246"/>
                          <a:pt x="78540" y="121289"/>
                        </a:cubicBezTo>
                        <a:lnTo>
                          <a:pt x="79965" y="121462"/>
                        </a:lnTo>
                        <a:lnTo>
                          <a:pt x="79965" y="174023"/>
                        </a:lnTo>
                        <a:lnTo>
                          <a:pt x="78670" y="174325"/>
                        </a:lnTo>
                        <a:cubicBezTo>
                          <a:pt x="77656" y="174518"/>
                          <a:pt x="76659" y="174792"/>
                          <a:pt x="75690" y="175145"/>
                        </a:cubicBezTo>
                        <a:cubicBezTo>
                          <a:pt x="75642" y="175140"/>
                          <a:pt x="75595" y="175155"/>
                          <a:pt x="75560" y="175189"/>
                        </a:cubicBezTo>
                        <a:lnTo>
                          <a:pt x="75431" y="175232"/>
                        </a:lnTo>
                        <a:cubicBezTo>
                          <a:pt x="74219" y="175657"/>
                          <a:pt x="73048" y="176191"/>
                          <a:pt x="71933" y="176828"/>
                        </a:cubicBezTo>
                        <a:cubicBezTo>
                          <a:pt x="71457" y="177087"/>
                          <a:pt x="70983" y="177476"/>
                          <a:pt x="70507" y="177777"/>
                        </a:cubicBezTo>
                        <a:cubicBezTo>
                          <a:pt x="69860" y="178209"/>
                          <a:pt x="69212" y="178598"/>
                          <a:pt x="68651" y="179030"/>
                        </a:cubicBezTo>
                        <a:cubicBezTo>
                          <a:pt x="68133" y="179418"/>
                          <a:pt x="67744" y="179892"/>
                          <a:pt x="67268" y="180324"/>
                        </a:cubicBezTo>
                        <a:cubicBezTo>
                          <a:pt x="66719" y="180794"/>
                          <a:pt x="66200" y="181298"/>
                          <a:pt x="65715" y="181835"/>
                        </a:cubicBezTo>
                        <a:cubicBezTo>
                          <a:pt x="65412" y="182179"/>
                          <a:pt x="65153" y="182568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1"/>
                          <a:pt x="95704" y="176680"/>
                          <a:pt x="91453" y="175188"/>
                        </a:cubicBezTo>
                        <a:cubicBezTo>
                          <a:pt x="90456" y="174816"/>
                          <a:pt x="89431" y="174527"/>
                          <a:pt x="88386" y="174325"/>
                        </a:cubicBezTo>
                        <a:lnTo>
                          <a:pt x="87090" y="174023"/>
                        </a:lnTo>
                        <a:lnTo>
                          <a:pt x="87090" y="121030"/>
                        </a:lnTo>
                        <a:lnTo>
                          <a:pt x="88343" y="120728"/>
                        </a:lnTo>
                        <a:cubicBezTo>
                          <a:pt x="90762" y="120193"/>
                          <a:pt x="93080" y="119275"/>
                          <a:pt x="95209" y="118009"/>
                        </a:cubicBezTo>
                        <a:lnTo>
                          <a:pt x="96072" y="117405"/>
                        </a:lnTo>
                        <a:lnTo>
                          <a:pt x="114426" y="117405"/>
                        </a:lnTo>
                        <a:cubicBezTo>
                          <a:pt x="115640" y="117400"/>
                          <a:pt x="116623" y="116418"/>
                          <a:pt x="116628" y="11520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14" name="Google Shape;3714;g2dbd5eee90a_0_0"/>
                  <p:cNvSpPr/>
                  <p:nvPr/>
                </p:nvSpPr>
                <p:spPr>
                  <a:xfrm>
                    <a:off x="5030321" y="3255639"/>
                    <a:ext cx="34028" cy="20282"/>
                  </a:xfrm>
                  <a:custGeom>
                    <a:rect b="b" l="l" r="r" t="t"/>
                    <a:pathLst>
                      <a:path extrusionOk="0" h="20282" w="34028">
                        <a:moveTo>
                          <a:pt x="34362" y="9907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3"/>
                        </a:cubicBezTo>
                        <a:lnTo>
                          <a:pt x="17089" y="20263"/>
                        </a:lnTo>
                        <a:cubicBezTo>
                          <a:pt x="7934" y="20263"/>
                          <a:pt x="421" y="15819"/>
                          <a:pt x="334" y="10339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6"/>
                          <a:pt x="12954" y="-24"/>
                          <a:pt x="17218" y="25"/>
                        </a:cubicBezTo>
                        <a:lnTo>
                          <a:pt x="17565" y="-19"/>
                        </a:lnTo>
                        <a:cubicBezTo>
                          <a:pt x="26762" y="-19"/>
                          <a:pt x="34277" y="4426"/>
                          <a:pt x="34362" y="9907"/>
                        </a:cubicBezTo>
                        <a:close/>
                        <a:moveTo>
                          <a:pt x="27843" y="14222"/>
                        </a:moveTo>
                        <a:cubicBezTo>
                          <a:pt x="28835" y="13617"/>
                          <a:pt x="31081" y="11978"/>
                          <a:pt x="31081" y="9950"/>
                        </a:cubicBezTo>
                        <a:cubicBezTo>
                          <a:pt x="31038" y="6799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4"/>
                          <a:pt x="9983" y="4184"/>
                          <a:pt x="6811" y="6022"/>
                        </a:cubicBezTo>
                        <a:cubicBezTo>
                          <a:pt x="5861" y="6627"/>
                          <a:pt x="3573" y="8310"/>
                          <a:pt x="3616" y="10295"/>
                        </a:cubicBezTo>
                        <a:cubicBezTo>
                          <a:pt x="3659" y="13445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5"/>
                          <a:pt x="24685" y="16061"/>
                          <a:pt x="27843" y="1422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715" name="Google Shape;3715;g2dbd5eee90a_0_0"/>
              <p:cNvGrpSpPr/>
              <p:nvPr/>
            </p:nvGrpSpPr>
            <p:grpSpPr>
              <a:xfrm>
                <a:off x="7101961" y="4122181"/>
                <a:ext cx="561040" cy="377072"/>
                <a:chOff x="5723061" y="4127787"/>
                <a:chExt cx="561040" cy="377072"/>
              </a:xfrm>
            </p:grpSpPr>
            <p:grpSp>
              <p:nvGrpSpPr>
                <p:cNvPr id="3716" name="Google Shape;3716;g2dbd5eee90a_0_0"/>
                <p:cNvGrpSpPr/>
                <p:nvPr/>
              </p:nvGrpSpPr>
              <p:grpSpPr>
                <a:xfrm>
                  <a:off x="5771378" y="4137213"/>
                  <a:ext cx="472272" cy="352929"/>
                  <a:chOff x="4998402" y="2853849"/>
                  <a:chExt cx="320728" cy="239680"/>
                </a:xfrm>
              </p:grpSpPr>
              <p:sp>
                <p:nvSpPr>
                  <p:cNvPr id="3717" name="Google Shape;3717;g2dbd5eee90a_0_0"/>
                  <p:cNvSpPr/>
                  <p:nvPr/>
                </p:nvSpPr>
                <p:spPr>
                  <a:xfrm>
                    <a:off x="4998402" y="3052533"/>
                    <a:ext cx="320728" cy="40996"/>
                  </a:xfrm>
                  <a:custGeom>
                    <a:rect b="b" l="l" r="r" t="t"/>
                    <a:pathLst>
                      <a:path extrusionOk="0" h="40996" w="320728">
                        <a:moveTo>
                          <a:pt x="0" y="0"/>
                        </a:moveTo>
                        <a:lnTo>
                          <a:pt x="320729" y="0"/>
                        </a:lnTo>
                        <a:lnTo>
                          <a:pt x="320729" y="40997"/>
                        </a:lnTo>
                        <a:lnTo>
                          <a:pt x="0" y="40997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18" name="Google Shape;3718;g2dbd5eee90a_0_0"/>
                  <p:cNvSpPr/>
                  <p:nvPr/>
                </p:nvSpPr>
                <p:spPr>
                  <a:xfrm>
                    <a:off x="5114135" y="2930581"/>
                    <a:ext cx="87275" cy="99641"/>
                  </a:xfrm>
                  <a:custGeom>
                    <a:rect b="b" l="l" r="r" t="t"/>
                    <a:pathLst>
                      <a:path extrusionOk="0" h="99641" w="87275">
                        <a:moveTo>
                          <a:pt x="87609" y="3735"/>
                        </a:moveTo>
                        <a:lnTo>
                          <a:pt x="72625" y="66006"/>
                        </a:lnTo>
                        <a:lnTo>
                          <a:pt x="72970" y="66567"/>
                        </a:lnTo>
                        <a:cubicBezTo>
                          <a:pt x="74551" y="69418"/>
                          <a:pt x="75368" y="72629"/>
                          <a:pt x="75344" y="75888"/>
                        </a:cubicBezTo>
                        <a:lnTo>
                          <a:pt x="75344" y="99623"/>
                        </a:lnTo>
                        <a:lnTo>
                          <a:pt x="9100" y="99623"/>
                        </a:lnTo>
                        <a:lnTo>
                          <a:pt x="9100" y="75888"/>
                        </a:lnTo>
                        <a:cubicBezTo>
                          <a:pt x="9000" y="71113"/>
                          <a:pt x="10820" y="66496"/>
                          <a:pt x="14153" y="63071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6"/>
                        </a:lnTo>
                        <a:lnTo>
                          <a:pt x="62347" y="59706"/>
                        </a:lnTo>
                        <a:cubicBezTo>
                          <a:pt x="63414" y="59719"/>
                          <a:pt x="64475" y="59878"/>
                          <a:pt x="65499" y="60181"/>
                        </a:cubicBezTo>
                        <a:lnTo>
                          <a:pt x="67140" y="60698"/>
                        </a:lnTo>
                        <a:lnTo>
                          <a:pt x="81433" y="1232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19" name="Google Shape;3719;g2dbd5eee90a_0_0"/>
                  <p:cNvSpPr/>
                  <p:nvPr/>
                </p:nvSpPr>
                <p:spPr>
                  <a:xfrm>
                    <a:off x="5130071" y="2853849"/>
                    <a:ext cx="55750" cy="53957"/>
                  </a:xfrm>
                  <a:custGeom>
                    <a:rect b="b" l="l" r="r" t="t"/>
                    <a:pathLst>
                      <a:path extrusionOk="0" h="53957" w="55750">
                        <a:moveTo>
                          <a:pt x="56041" y="37615"/>
                        </a:moveTo>
                        <a:cubicBezTo>
                          <a:pt x="56033" y="37946"/>
                          <a:pt x="56048" y="38278"/>
                          <a:pt x="56084" y="38608"/>
                        </a:cubicBezTo>
                        <a:cubicBezTo>
                          <a:pt x="52542" y="43484"/>
                          <a:pt x="48275" y="47792"/>
                          <a:pt x="43431" y="51381"/>
                        </a:cubicBezTo>
                        <a:cubicBezTo>
                          <a:pt x="37972" y="53174"/>
                          <a:pt x="32247" y="54021"/>
                          <a:pt x="26503" y="53884"/>
                        </a:cubicBezTo>
                        <a:cubicBezTo>
                          <a:pt x="21556" y="54168"/>
                          <a:pt x="16610" y="53327"/>
                          <a:pt x="12036" y="51425"/>
                        </a:cubicBezTo>
                        <a:cubicBezTo>
                          <a:pt x="8965" y="49026"/>
                          <a:pt x="6310" y="46140"/>
                          <a:pt x="4176" y="42880"/>
                        </a:cubicBezTo>
                        <a:lnTo>
                          <a:pt x="4176" y="42319"/>
                        </a:lnTo>
                        <a:lnTo>
                          <a:pt x="3745" y="42319"/>
                        </a:lnTo>
                        <a:cubicBezTo>
                          <a:pt x="2881" y="41196"/>
                          <a:pt x="2103" y="40075"/>
                          <a:pt x="1456" y="39125"/>
                        </a:cubicBezTo>
                        <a:lnTo>
                          <a:pt x="1413" y="39083"/>
                        </a:lnTo>
                        <a:cubicBezTo>
                          <a:pt x="1024" y="38522"/>
                          <a:pt x="679" y="37960"/>
                          <a:pt x="334" y="37529"/>
                        </a:cubicBezTo>
                        <a:lnTo>
                          <a:pt x="1586" y="34854"/>
                        </a:lnTo>
                        <a:lnTo>
                          <a:pt x="1715" y="34551"/>
                        </a:lnTo>
                        <a:lnTo>
                          <a:pt x="1758" y="34120"/>
                        </a:lnTo>
                        <a:cubicBezTo>
                          <a:pt x="1822" y="33909"/>
                          <a:pt x="1865" y="33692"/>
                          <a:pt x="1887" y="33472"/>
                        </a:cubicBezTo>
                        <a:lnTo>
                          <a:pt x="1887" y="29934"/>
                        </a:lnTo>
                        <a:cubicBezTo>
                          <a:pt x="173" y="15205"/>
                          <a:pt x="10732" y="1876"/>
                          <a:pt x="25472" y="163"/>
                        </a:cubicBezTo>
                        <a:cubicBezTo>
                          <a:pt x="40211" y="-1550"/>
                          <a:pt x="53549" y="9002"/>
                          <a:pt x="55263" y="23731"/>
                        </a:cubicBezTo>
                        <a:cubicBezTo>
                          <a:pt x="55503" y="25792"/>
                          <a:pt x="55503" y="27873"/>
                          <a:pt x="55263" y="29934"/>
                        </a:cubicBezTo>
                        <a:lnTo>
                          <a:pt x="55263" y="35069"/>
                        </a:lnTo>
                        <a:lnTo>
                          <a:pt x="55393" y="35371"/>
                        </a:lnTo>
                        <a:cubicBezTo>
                          <a:pt x="55387" y="35531"/>
                          <a:pt x="55401" y="35690"/>
                          <a:pt x="55436" y="35846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20" name="Google Shape;3720;g2dbd5eee90a_0_0"/>
                <p:cNvGrpSpPr/>
                <p:nvPr/>
              </p:nvGrpSpPr>
              <p:grpSpPr>
                <a:xfrm>
                  <a:off x="5723061" y="4127787"/>
                  <a:ext cx="561040" cy="377072"/>
                  <a:chOff x="4965588" y="2847447"/>
                  <a:chExt cx="381012" cy="256076"/>
                </a:xfrm>
              </p:grpSpPr>
              <p:sp>
                <p:nvSpPr>
                  <p:cNvPr id="3721" name="Google Shape;3721;g2dbd5eee90a_0_0"/>
                  <p:cNvSpPr/>
                  <p:nvPr/>
                </p:nvSpPr>
                <p:spPr>
                  <a:xfrm>
                    <a:off x="4965588" y="2847447"/>
                    <a:ext cx="381012" cy="256076"/>
                  </a:xfrm>
                  <a:custGeom>
                    <a:rect b="b" l="l" r="r" t="t"/>
                    <a:pathLst>
                      <a:path extrusionOk="0" h="256076" w="381012">
                        <a:moveTo>
                          <a:pt x="381347" y="182913"/>
                        </a:moveTo>
                        <a:lnTo>
                          <a:pt x="381347" y="201943"/>
                        </a:lnTo>
                        <a:cubicBezTo>
                          <a:pt x="381347" y="203754"/>
                          <a:pt x="379879" y="205222"/>
                          <a:pt x="378068" y="205222"/>
                        </a:cubicBezTo>
                        <a:cubicBezTo>
                          <a:pt x="378067" y="205222"/>
                          <a:pt x="378066" y="205222"/>
                          <a:pt x="378065" y="205222"/>
                        </a:cubicBezTo>
                        <a:lnTo>
                          <a:pt x="363814" y="205222"/>
                        </a:lnTo>
                        <a:lnTo>
                          <a:pt x="363814" y="247816"/>
                        </a:lnTo>
                        <a:cubicBezTo>
                          <a:pt x="364088" y="248335"/>
                          <a:pt x="364236" y="248912"/>
                          <a:pt x="364246" y="249499"/>
                        </a:cubicBezTo>
                        <a:lnTo>
                          <a:pt x="364246" y="252778"/>
                        </a:lnTo>
                        <a:cubicBezTo>
                          <a:pt x="364247" y="254588"/>
                          <a:pt x="362779" y="256057"/>
                          <a:pt x="360967" y="256058"/>
                        </a:cubicBezTo>
                        <a:cubicBezTo>
                          <a:pt x="360966" y="256058"/>
                          <a:pt x="360965" y="256058"/>
                          <a:pt x="360964" y="256058"/>
                        </a:cubicBezTo>
                        <a:lnTo>
                          <a:pt x="28273" y="256058"/>
                        </a:lnTo>
                        <a:cubicBezTo>
                          <a:pt x="26015" y="255181"/>
                          <a:pt x="24228" y="253396"/>
                          <a:pt x="23351" y="251138"/>
                        </a:cubicBezTo>
                        <a:lnTo>
                          <a:pt x="23351" y="205222"/>
                        </a:lnTo>
                        <a:lnTo>
                          <a:pt x="3616" y="205222"/>
                        </a:lnTo>
                        <a:cubicBezTo>
                          <a:pt x="1804" y="205224"/>
                          <a:pt x="335" y="203757"/>
                          <a:pt x="334" y="201947"/>
                        </a:cubicBezTo>
                        <a:cubicBezTo>
                          <a:pt x="334" y="201946"/>
                          <a:pt x="334" y="201945"/>
                          <a:pt x="334" y="201944"/>
                        </a:cubicBezTo>
                        <a:lnTo>
                          <a:pt x="334" y="182913"/>
                        </a:lnTo>
                        <a:cubicBezTo>
                          <a:pt x="333" y="181102"/>
                          <a:pt x="1800" y="179634"/>
                          <a:pt x="3612" y="179633"/>
                        </a:cubicBezTo>
                        <a:cubicBezTo>
                          <a:pt x="3613" y="179633"/>
                          <a:pt x="3615" y="179633"/>
                          <a:pt x="3616" y="179633"/>
                        </a:cubicBezTo>
                        <a:lnTo>
                          <a:pt x="59021" y="179633"/>
                        </a:lnTo>
                        <a:cubicBezTo>
                          <a:pt x="62660" y="174743"/>
                          <a:pt x="67662" y="171035"/>
                          <a:pt x="73401" y="168974"/>
                        </a:cubicBezTo>
                        <a:lnTo>
                          <a:pt x="73401" y="127028"/>
                        </a:lnTo>
                        <a:cubicBezTo>
                          <a:pt x="70728" y="126392"/>
                          <a:pt x="68166" y="125359"/>
                          <a:pt x="65800" y="123964"/>
                        </a:cubicBezTo>
                        <a:lnTo>
                          <a:pt x="52629" y="123964"/>
                        </a:lnTo>
                        <a:cubicBezTo>
                          <a:pt x="47788" y="123964"/>
                          <a:pt x="43863" y="120042"/>
                          <a:pt x="43863" y="115203"/>
                        </a:cubicBezTo>
                        <a:cubicBezTo>
                          <a:pt x="43863" y="110365"/>
                          <a:pt x="47788" y="106443"/>
                          <a:pt x="52629" y="106443"/>
                        </a:cubicBezTo>
                        <a:lnTo>
                          <a:pt x="57294" y="106443"/>
                        </a:lnTo>
                        <a:cubicBezTo>
                          <a:pt x="58491" y="101994"/>
                          <a:pt x="61412" y="98205"/>
                          <a:pt x="65412" y="95914"/>
                        </a:cubicBezTo>
                        <a:cubicBezTo>
                          <a:pt x="70368" y="92942"/>
                          <a:pt x="76041" y="91376"/>
                          <a:pt x="81822" y="91383"/>
                        </a:cubicBezTo>
                        <a:lnTo>
                          <a:pt x="82298" y="91383"/>
                        </a:lnTo>
                        <a:cubicBezTo>
                          <a:pt x="91924" y="90622"/>
                          <a:pt x="101143" y="95413"/>
                          <a:pt x="106048" y="103725"/>
                        </a:cubicBezTo>
                        <a:lnTo>
                          <a:pt x="136925" y="82623"/>
                        </a:lnTo>
                        <a:cubicBezTo>
                          <a:pt x="137189" y="82462"/>
                          <a:pt x="137463" y="82318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3" y="65900"/>
                          <a:pt x="162339" y="58842"/>
                          <a:pt x="162144" y="51681"/>
                        </a:cubicBezTo>
                        <a:cubicBezTo>
                          <a:pt x="160590" y="49437"/>
                          <a:pt x="159381" y="47668"/>
                          <a:pt x="159078" y="47194"/>
                        </a:cubicBezTo>
                        <a:lnTo>
                          <a:pt x="158819" y="46805"/>
                        </a:lnTo>
                        <a:cubicBezTo>
                          <a:pt x="158501" y="46332"/>
                          <a:pt x="158321" y="45778"/>
                          <a:pt x="158302" y="45208"/>
                        </a:cubicBezTo>
                        <a:lnTo>
                          <a:pt x="158215" y="43827"/>
                        </a:lnTo>
                        <a:cubicBezTo>
                          <a:pt x="158173" y="43282"/>
                          <a:pt x="158262" y="42735"/>
                          <a:pt x="158474" y="42231"/>
                        </a:cubicBezTo>
                        <a:lnTo>
                          <a:pt x="159855" y="39339"/>
                        </a:lnTo>
                        <a:lnTo>
                          <a:pt x="159855" y="36491"/>
                        </a:lnTo>
                        <a:cubicBezTo>
                          <a:pt x="158135" y="18127"/>
                          <a:pt x="171638" y="1848"/>
                          <a:pt x="190014" y="129"/>
                        </a:cubicBezTo>
                        <a:cubicBezTo>
                          <a:pt x="208391" y="-1590"/>
                          <a:pt x="224682" y="11903"/>
                          <a:pt x="226402" y="30266"/>
                        </a:cubicBezTo>
                        <a:cubicBezTo>
                          <a:pt x="226596" y="32337"/>
                          <a:pt x="226596" y="34421"/>
                          <a:pt x="226402" y="36491"/>
                        </a:cubicBezTo>
                        <a:lnTo>
                          <a:pt x="226402" y="40850"/>
                        </a:lnTo>
                        <a:lnTo>
                          <a:pt x="226964" y="42663"/>
                        </a:lnTo>
                        <a:cubicBezTo>
                          <a:pt x="227084" y="42994"/>
                          <a:pt x="227142" y="43345"/>
                          <a:pt x="227136" y="43698"/>
                        </a:cubicBezTo>
                        <a:cubicBezTo>
                          <a:pt x="227122" y="44058"/>
                          <a:pt x="227136" y="44419"/>
                          <a:pt x="227180" y="44776"/>
                        </a:cubicBezTo>
                        <a:lnTo>
                          <a:pt x="227309" y="45511"/>
                        </a:lnTo>
                        <a:cubicBezTo>
                          <a:pt x="227469" y="46413"/>
                          <a:pt x="227233" y="47340"/>
                          <a:pt x="226662" y="48056"/>
                        </a:cubicBezTo>
                        <a:lnTo>
                          <a:pt x="226230" y="48661"/>
                        </a:lnTo>
                        <a:cubicBezTo>
                          <a:pt x="225927" y="49049"/>
                          <a:pt x="224804" y="50473"/>
                          <a:pt x="223293" y="52285"/>
                        </a:cubicBezTo>
                        <a:cubicBezTo>
                          <a:pt x="223047" y="59319"/>
                          <a:pt x="221480" y="66243"/>
                          <a:pt x="218673" y="72698"/>
                        </a:cubicBezTo>
                        <a:lnTo>
                          <a:pt x="222602" y="74424"/>
                        </a:lnTo>
                        <a:lnTo>
                          <a:pt x="244410" y="83270"/>
                        </a:lnTo>
                        <a:lnTo>
                          <a:pt x="254386" y="87111"/>
                        </a:lnTo>
                        <a:cubicBezTo>
                          <a:pt x="255044" y="87381"/>
                          <a:pt x="255602" y="87848"/>
                          <a:pt x="255984" y="88449"/>
                        </a:cubicBezTo>
                        <a:lnTo>
                          <a:pt x="256976" y="90088"/>
                        </a:lnTo>
                        <a:lnTo>
                          <a:pt x="301154" y="133933"/>
                        </a:lnTo>
                        <a:cubicBezTo>
                          <a:pt x="305235" y="132241"/>
                          <a:pt x="309604" y="131347"/>
                          <a:pt x="314023" y="131300"/>
                        </a:cubicBezTo>
                        <a:lnTo>
                          <a:pt x="314498" y="131300"/>
                        </a:lnTo>
                        <a:cubicBezTo>
                          <a:pt x="328058" y="131300"/>
                          <a:pt x="338811" y="138852"/>
                          <a:pt x="339458" y="148562"/>
                        </a:cubicBezTo>
                        <a:lnTo>
                          <a:pt x="345158" y="148562"/>
                        </a:lnTo>
                        <a:cubicBezTo>
                          <a:pt x="350000" y="148562"/>
                          <a:pt x="353925" y="152484"/>
                          <a:pt x="353925" y="157322"/>
                        </a:cubicBezTo>
                        <a:cubicBezTo>
                          <a:pt x="353925" y="162160"/>
                          <a:pt x="350000" y="166082"/>
                          <a:pt x="345158" y="166082"/>
                        </a:cubicBezTo>
                        <a:lnTo>
                          <a:pt x="325251" y="166082"/>
                        </a:lnTo>
                        <a:cubicBezTo>
                          <a:pt x="324991" y="166169"/>
                          <a:pt x="324690" y="166298"/>
                          <a:pt x="324387" y="166384"/>
                        </a:cubicBezTo>
                        <a:lnTo>
                          <a:pt x="324387" y="170441"/>
                        </a:lnTo>
                        <a:cubicBezTo>
                          <a:pt x="329547" y="172269"/>
                          <a:pt x="334124" y="175443"/>
                          <a:pt x="337645" y="179633"/>
                        </a:cubicBezTo>
                        <a:lnTo>
                          <a:pt x="378065" y="179633"/>
                        </a:lnTo>
                        <a:cubicBezTo>
                          <a:pt x="379877" y="179632"/>
                          <a:pt x="381346" y="181099"/>
                          <a:pt x="381346" y="182909"/>
                        </a:cubicBezTo>
                        <a:cubicBezTo>
                          <a:pt x="381346" y="182910"/>
                          <a:pt x="381346" y="182911"/>
                          <a:pt x="381346" y="182912"/>
                        </a:cubicBezTo>
                        <a:close/>
                        <a:moveTo>
                          <a:pt x="374740" y="198663"/>
                        </a:moveTo>
                        <a:lnTo>
                          <a:pt x="374740" y="193830"/>
                        </a:lnTo>
                        <a:lnTo>
                          <a:pt x="6897" y="193830"/>
                        </a:lnTo>
                        <a:lnTo>
                          <a:pt x="6897" y="198663"/>
                        </a:lnTo>
                        <a:lnTo>
                          <a:pt x="374740" y="198663"/>
                        </a:lnTo>
                        <a:close/>
                        <a:moveTo>
                          <a:pt x="374740" y="190550"/>
                        </a:moveTo>
                        <a:lnTo>
                          <a:pt x="374740" y="186192"/>
                        </a:lnTo>
                        <a:lnTo>
                          <a:pt x="6897" y="186192"/>
                        </a:lnTo>
                        <a:lnTo>
                          <a:pt x="6897" y="190550"/>
                        </a:lnTo>
                        <a:close/>
                        <a:moveTo>
                          <a:pt x="353925" y="246219"/>
                        </a:moveTo>
                        <a:lnTo>
                          <a:pt x="353925" y="205222"/>
                        </a:lnTo>
                        <a:lnTo>
                          <a:pt x="33196" y="205222"/>
                        </a:lnTo>
                        <a:lnTo>
                          <a:pt x="33196" y="246219"/>
                        </a:lnTo>
                        <a:close/>
                        <a:moveTo>
                          <a:pt x="347361" y="157322"/>
                        </a:moveTo>
                        <a:cubicBezTo>
                          <a:pt x="347356" y="156108"/>
                          <a:pt x="346373" y="155126"/>
                          <a:pt x="345158" y="155121"/>
                        </a:cubicBezTo>
                        <a:lnTo>
                          <a:pt x="331124" y="155122"/>
                        </a:lnTo>
                        <a:lnTo>
                          <a:pt x="332161" y="152834"/>
                        </a:lnTo>
                        <a:cubicBezTo>
                          <a:pt x="332452" y="152143"/>
                          <a:pt x="332655" y="151418"/>
                          <a:pt x="332764" y="150676"/>
                        </a:cubicBezTo>
                        <a:cubicBezTo>
                          <a:pt x="332808" y="150417"/>
                          <a:pt x="332851" y="150159"/>
                          <a:pt x="332895" y="149856"/>
                        </a:cubicBezTo>
                        <a:lnTo>
                          <a:pt x="332895" y="149382"/>
                        </a:lnTo>
                        <a:cubicBezTo>
                          <a:pt x="332808" y="143038"/>
                          <a:pt x="324560" y="137859"/>
                          <a:pt x="314498" y="137859"/>
                        </a:cubicBezTo>
                        <a:lnTo>
                          <a:pt x="314066" y="137859"/>
                        </a:lnTo>
                        <a:cubicBezTo>
                          <a:pt x="312900" y="137903"/>
                          <a:pt x="311778" y="137989"/>
                          <a:pt x="310655" y="138119"/>
                        </a:cubicBezTo>
                        <a:lnTo>
                          <a:pt x="309359" y="138378"/>
                        </a:lnTo>
                        <a:cubicBezTo>
                          <a:pt x="308703" y="138465"/>
                          <a:pt x="308055" y="138595"/>
                          <a:pt x="307416" y="138766"/>
                        </a:cubicBezTo>
                        <a:cubicBezTo>
                          <a:pt x="306941" y="138895"/>
                          <a:pt x="306466" y="139025"/>
                          <a:pt x="305991" y="139197"/>
                        </a:cubicBezTo>
                        <a:cubicBezTo>
                          <a:pt x="305429" y="139370"/>
                          <a:pt x="304868" y="139542"/>
                          <a:pt x="304350" y="139758"/>
                        </a:cubicBezTo>
                        <a:cubicBezTo>
                          <a:pt x="303918" y="139930"/>
                          <a:pt x="303529" y="140146"/>
                          <a:pt x="303097" y="140319"/>
                        </a:cubicBezTo>
                        <a:cubicBezTo>
                          <a:pt x="302418" y="140630"/>
                          <a:pt x="301755" y="140976"/>
                          <a:pt x="301111" y="141355"/>
                        </a:cubicBezTo>
                        <a:lnTo>
                          <a:pt x="300031" y="142088"/>
                        </a:lnTo>
                        <a:lnTo>
                          <a:pt x="252787" y="95137"/>
                        </a:lnTo>
                        <a:lnTo>
                          <a:pt x="252529" y="95223"/>
                        </a:lnTo>
                        <a:lnTo>
                          <a:pt x="251665" y="93929"/>
                        </a:lnTo>
                        <a:lnTo>
                          <a:pt x="251622" y="93885"/>
                        </a:lnTo>
                        <a:lnTo>
                          <a:pt x="251536" y="93713"/>
                        </a:lnTo>
                        <a:lnTo>
                          <a:pt x="250974" y="92850"/>
                        </a:lnTo>
                        <a:lnTo>
                          <a:pt x="242424" y="89570"/>
                        </a:lnTo>
                        <a:lnTo>
                          <a:pt x="241992" y="89398"/>
                        </a:lnTo>
                        <a:lnTo>
                          <a:pt x="239271" y="88319"/>
                        </a:lnTo>
                        <a:lnTo>
                          <a:pt x="224718" y="148821"/>
                        </a:lnTo>
                        <a:cubicBezTo>
                          <a:pt x="226380" y="152019"/>
                          <a:pt x="227240" y="155573"/>
                          <a:pt x="227223" y="159177"/>
                        </a:cubicBezTo>
                        <a:lnTo>
                          <a:pt x="227223" y="182913"/>
                        </a:lnTo>
                        <a:lnTo>
                          <a:pt x="239746" y="182913"/>
                        </a:lnTo>
                        <a:lnTo>
                          <a:pt x="243935" y="138248"/>
                        </a:lnTo>
                        <a:lnTo>
                          <a:pt x="296965" y="178208"/>
                        </a:lnTo>
                        <a:cubicBezTo>
                          <a:pt x="299431" y="176177"/>
                          <a:pt x="302239" y="174600"/>
                          <a:pt x="305257" y="173548"/>
                        </a:cubicBezTo>
                        <a:cubicBezTo>
                          <a:pt x="305947" y="173289"/>
                          <a:pt x="306681" y="173073"/>
                          <a:pt x="307416" y="172857"/>
                        </a:cubicBezTo>
                        <a:lnTo>
                          <a:pt x="307416" y="164011"/>
                        </a:lnTo>
                        <a:cubicBezTo>
                          <a:pt x="306034" y="163712"/>
                          <a:pt x="304677" y="163307"/>
                          <a:pt x="303357" y="162802"/>
                        </a:cubicBezTo>
                        <a:lnTo>
                          <a:pt x="283362" y="162802"/>
                        </a:lnTo>
                        <a:cubicBezTo>
                          <a:pt x="280334" y="162802"/>
                          <a:pt x="277878" y="160349"/>
                          <a:pt x="277878" y="157322"/>
                        </a:cubicBezTo>
                        <a:cubicBezTo>
                          <a:pt x="277878" y="154295"/>
                          <a:pt x="280334" y="151842"/>
                          <a:pt x="283362" y="151842"/>
                        </a:cubicBezTo>
                        <a:lnTo>
                          <a:pt x="297700" y="152100"/>
                        </a:lnTo>
                        <a:cubicBezTo>
                          <a:pt x="297428" y="151382"/>
                          <a:pt x="297281" y="150623"/>
                          <a:pt x="297268" y="149856"/>
                        </a:cubicBezTo>
                        <a:lnTo>
                          <a:pt x="297268" y="149770"/>
                        </a:lnTo>
                        <a:cubicBezTo>
                          <a:pt x="297570" y="146801"/>
                          <a:pt x="299336" y="144178"/>
                          <a:pt x="301974" y="142779"/>
                        </a:cubicBezTo>
                        <a:cubicBezTo>
                          <a:pt x="305648" y="140610"/>
                          <a:pt x="309842" y="139477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11" y="143944"/>
                          <a:pt x="331253" y="149425"/>
                        </a:cubicBezTo>
                        <a:cubicBezTo>
                          <a:pt x="330980" y="152427"/>
                          <a:pt x="329210" y="155088"/>
                          <a:pt x="326546" y="156502"/>
                        </a:cubicBezTo>
                        <a:cubicBezTo>
                          <a:pt x="322871" y="158662"/>
                          <a:pt x="318676" y="159781"/>
                          <a:pt x="314412" y="159738"/>
                        </a:cubicBezTo>
                        <a:lnTo>
                          <a:pt x="314023" y="159782"/>
                        </a:lnTo>
                        <a:cubicBezTo>
                          <a:pt x="309051" y="159966"/>
                          <a:pt x="304169" y="158426"/>
                          <a:pt x="300203" y="155423"/>
                        </a:cubicBezTo>
                        <a:lnTo>
                          <a:pt x="283319" y="155122"/>
                        </a:lnTo>
                        <a:cubicBezTo>
                          <a:pt x="282103" y="155134"/>
                          <a:pt x="281127" y="156129"/>
                          <a:pt x="281139" y="157344"/>
                        </a:cubicBezTo>
                        <a:cubicBezTo>
                          <a:pt x="281151" y="158559"/>
                          <a:pt x="282146" y="159534"/>
                          <a:pt x="283362" y="159522"/>
                        </a:cubicBezTo>
                        <a:lnTo>
                          <a:pt x="304263" y="159653"/>
                        </a:lnTo>
                        <a:cubicBezTo>
                          <a:pt x="305896" y="160285"/>
                          <a:pt x="307589" y="160748"/>
                          <a:pt x="309316" y="161034"/>
                        </a:cubicBezTo>
                        <a:lnTo>
                          <a:pt x="310697" y="161248"/>
                        </a:lnTo>
                        <a:lnTo>
                          <a:pt x="310697" y="175533"/>
                        </a:lnTo>
                        <a:lnTo>
                          <a:pt x="309402" y="175792"/>
                        </a:lnTo>
                        <a:cubicBezTo>
                          <a:pt x="308358" y="175994"/>
                          <a:pt x="307332" y="176282"/>
                          <a:pt x="306336" y="176654"/>
                        </a:cubicBezTo>
                        <a:cubicBezTo>
                          <a:pt x="302690" y="177929"/>
                          <a:pt x="299413" y="180078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4"/>
                        </a:lnTo>
                        <a:cubicBezTo>
                          <a:pt x="330822" y="181920"/>
                          <a:pt x="330303" y="181531"/>
                          <a:pt x="329785" y="181100"/>
                        </a:cubicBezTo>
                        <a:cubicBezTo>
                          <a:pt x="329388" y="180717"/>
                          <a:pt x="328970" y="180357"/>
                          <a:pt x="328533" y="180021"/>
                        </a:cubicBezTo>
                        <a:cubicBezTo>
                          <a:pt x="327972" y="179633"/>
                          <a:pt x="327367" y="179288"/>
                          <a:pt x="326806" y="178899"/>
                        </a:cubicBezTo>
                        <a:cubicBezTo>
                          <a:pt x="326374" y="178640"/>
                          <a:pt x="325941" y="178338"/>
                          <a:pt x="325510" y="178079"/>
                        </a:cubicBezTo>
                        <a:cubicBezTo>
                          <a:pt x="324540" y="177595"/>
                          <a:pt x="323545" y="177164"/>
                          <a:pt x="322530" y="176785"/>
                        </a:cubicBezTo>
                        <a:lnTo>
                          <a:pt x="322185" y="176654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2"/>
                        </a:cubicBezTo>
                        <a:lnTo>
                          <a:pt x="317823" y="175533"/>
                        </a:lnTo>
                        <a:lnTo>
                          <a:pt x="317823" y="161163"/>
                        </a:lnTo>
                        <a:lnTo>
                          <a:pt x="319162" y="160904"/>
                        </a:lnTo>
                        <a:cubicBezTo>
                          <a:pt x="319723" y="160774"/>
                          <a:pt x="320285" y="160645"/>
                          <a:pt x="320802" y="160515"/>
                        </a:cubicBezTo>
                        <a:cubicBezTo>
                          <a:pt x="321607" y="160331"/>
                          <a:pt x="322400" y="160101"/>
                          <a:pt x="323178" y="159825"/>
                        </a:cubicBezTo>
                        <a:cubicBezTo>
                          <a:pt x="323400" y="159773"/>
                          <a:pt x="323617" y="159701"/>
                          <a:pt x="323825" y="159609"/>
                        </a:cubicBezTo>
                        <a:lnTo>
                          <a:pt x="324387" y="159522"/>
                        </a:lnTo>
                        <a:lnTo>
                          <a:pt x="345158" y="159522"/>
                        </a:lnTo>
                        <a:cubicBezTo>
                          <a:pt x="346372" y="159518"/>
                          <a:pt x="347356" y="158536"/>
                          <a:pt x="347361" y="157322"/>
                        </a:cubicBezTo>
                        <a:close/>
                        <a:moveTo>
                          <a:pt x="324775" y="153740"/>
                        </a:moveTo>
                        <a:cubicBezTo>
                          <a:pt x="325769" y="153136"/>
                          <a:pt x="328014" y="151496"/>
                          <a:pt x="327972" y="149468"/>
                        </a:cubicBezTo>
                        <a:cubicBezTo>
                          <a:pt x="327928" y="146318"/>
                          <a:pt x="322185" y="142779"/>
                          <a:pt x="314498" y="142779"/>
                        </a:cubicBezTo>
                        <a:lnTo>
                          <a:pt x="314152" y="142779"/>
                        </a:lnTo>
                        <a:cubicBezTo>
                          <a:pt x="310499" y="142759"/>
                          <a:pt x="306907" y="143713"/>
                          <a:pt x="303745" y="145541"/>
                        </a:cubicBezTo>
                        <a:cubicBezTo>
                          <a:pt x="302795" y="146145"/>
                          <a:pt x="300507" y="147785"/>
                          <a:pt x="300550" y="149814"/>
                        </a:cubicBezTo>
                        <a:cubicBezTo>
                          <a:pt x="300592" y="152963"/>
                          <a:pt x="306336" y="156459"/>
                          <a:pt x="314023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8" y="182054"/>
                          <a:pt x="293810" y="181233"/>
                          <a:pt x="294547" y="180453"/>
                        </a:cubicBezTo>
                        <a:lnTo>
                          <a:pt x="246656" y="144419"/>
                        </a:lnTo>
                        <a:lnTo>
                          <a:pt x="243029" y="182913"/>
                        </a:lnTo>
                        <a:close/>
                        <a:moveTo>
                          <a:pt x="221220" y="149295"/>
                        </a:moveTo>
                        <a:lnTo>
                          <a:pt x="236205" y="87024"/>
                        </a:lnTo>
                        <a:lnTo>
                          <a:pt x="230030" y="84522"/>
                        </a:lnTo>
                        <a:lnTo>
                          <a:pt x="215736" y="143987"/>
                        </a:lnTo>
                        <a:lnTo>
                          <a:pt x="214095" y="143470"/>
                        </a:lnTo>
                        <a:cubicBezTo>
                          <a:pt x="213071" y="143168"/>
                          <a:pt x="212010" y="143007"/>
                          <a:pt x="210942" y="142995"/>
                        </a:cubicBezTo>
                        <a:lnTo>
                          <a:pt x="169529" y="142995"/>
                        </a:lnTo>
                        <a:lnTo>
                          <a:pt x="155192" y="83270"/>
                        </a:lnTo>
                        <a:lnTo>
                          <a:pt x="148930" y="85385"/>
                        </a:lnTo>
                        <a:lnTo>
                          <a:pt x="163440" y="145714"/>
                        </a:lnTo>
                        <a:lnTo>
                          <a:pt x="162749" y="146361"/>
                        </a:lnTo>
                        <a:cubicBezTo>
                          <a:pt x="159416" y="149785"/>
                          <a:pt x="157596" y="154402"/>
                          <a:pt x="157697" y="159177"/>
                        </a:cubicBezTo>
                        <a:lnTo>
                          <a:pt x="157697" y="182913"/>
                        </a:lnTo>
                        <a:lnTo>
                          <a:pt x="223941" y="182913"/>
                        </a:lnTo>
                        <a:lnTo>
                          <a:pt x="223941" y="159177"/>
                        </a:lnTo>
                        <a:cubicBezTo>
                          <a:pt x="223965" y="155918"/>
                          <a:pt x="223147" y="152707"/>
                          <a:pt x="221565" y="149856"/>
                        </a:cubicBezTo>
                        <a:close/>
                        <a:moveTo>
                          <a:pt x="213360" y="139930"/>
                        </a:moveTo>
                        <a:lnTo>
                          <a:pt x="226920" y="83486"/>
                        </a:lnTo>
                        <a:lnTo>
                          <a:pt x="219968" y="80422"/>
                        </a:lnTo>
                        <a:lnTo>
                          <a:pt x="216470" y="78998"/>
                        </a:lnTo>
                        <a:lnTo>
                          <a:pt x="199066" y="99323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8"/>
                        </a:lnTo>
                        <a:lnTo>
                          <a:pt x="158302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3"/>
                          <a:pt x="213360" y="139931"/>
                        </a:cubicBezTo>
                        <a:close/>
                        <a:moveTo>
                          <a:pt x="220615" y="45165"/>
                        </a:moveTo>
                        <a:cubicBezTo>
                          <a:pt x="220580" y="44836"/>
                          <a:pt x="220566" y="44504"/>
                          <a:pt x="220573" y="44173"/>
                        </a:cubicBezTo>
                        <a:lnTo>
                          <a:pt x="219968" y="42403"/>
                        </a:lnTo>
                        <a:cubicBezTo>
                          <a:pt x="219932" y="42248"/>
                          <a:pt x="219918" y="42088"/>
                          <a:pt x="219925" y="41928"/>
                        </a:cubicBezTo>
                        <a:lnTo>
                          <a:pt x="219796" y="41626"/>
                        </a:lnTo>
                        <a:lnTo>
                          <a:pt x="219796" y="36491"/>
                        </a:lnTo>
                        <a:cubicBezTo>
                          <a:pt x="221510" y="21762"/>
                          <a:pt x="210951" y="8433"/>
                          <a:pt x="196212" y="6720"/>
                        </a:cubicBezTo>
                        <a:cubicBezTo>
                          <a:pt x="181472" y="5007"/>
                          <a:pt x="168134" y="15559"/>
                          <a:pt x="166420" y="30288"/>
                        </a:cubicBezTo>
                        <a:cubicBezTo>
                          <a:pt x="166180" y="32349"/>
                          <a:pt x="166180" y="34430"/>
                          <a:pt x="166420" y="36491"/>
                        </a:cubicBezTo>
                        <a:lnTo>
                          <a:pt x="166420" y="40030"/>
                        </a:lnTo>
                        <a:cubicBezTo>
                          <a:pt x="166397" y="40249"/>
                          <a:pt x="166354" y="40466"/>
                          <a:pt x="166291" y="40677"/>
                        </a:cubicBezTo>
                        <a:lnTo>
                          <a:pt x="166247" y="41109"/>
                        </a:lnTo>
                        <a:lnTo>
                          <a:pt x="166117" y="41411"/>
                        </a:lnTo>
                        <a:lnTo>
                          <a:pt x="164865" y="44086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6" y="46633"/>
                          <a:pt x="167413" y="47755"/>
                          <a:pt x="168276" y="48877"/>
                        </a:cubicBezTo>
                        <a:lnTo>
                          <a:pt x="168709" y="48877"/>
                        </a:lnTo>
                        <a:lnTo>
                          <a:pt x="168709" y="49437"/>
                        </a:lnTo>
                        <a:cubicBezTo>
                          <a:pt x="170842" y="52697"/>
                          <a:pt x="173497" y="55584"/>
                          <a:pt x="176568" y="57982"/>
                        </a:cubicBezTo>
                        <a:cubicBezTo>
                          <a:pt x="181142" y="59885"/>
                          <a:pt x="186089" y="60726"/>
                          <a:pt x="191035" y="60441"/>
                        </a:cubicBezTo>
                        <a:cubicBezTo>
                          <a:pt x="196779" y="60578"/>
                          <a:pt x="202504" y="59731"/>
                          <a:pt x="207963" y="57938"/>
                        </a:cubicBezTo>
                        <a:cubicBezTo>
                          <a:pt x="212807" y="54349"/>
                          <a:pt x="217073" y="50041"/>
                          <a:pt x="220615" y="45165"/>
                        </a:cubicBezTo>
                        <a:close/>
                        <a:moveTo>
                          <a:pt x="198851" y="94533"/>
                        </a:moveTo>
                        <a:lnTo>
                          <a:pt x="213231" y="77703"/>
                        </a:lnTo>
                        <a:lnTo>
                          <a:pt x="212886" y="77530"/>
                        </a:lnTo>
                        <a:lnTo>
                          <a:pt x="212842" y="77530"/>
                        </a:lnTo>
                        <a:lnTo>
                          <a:pt x="212368" y="77358"/>
                        </a:lnTo>
                        <a:cubicBezTo>
                          <a:pt x="208439" y="84154"/>
                          <a:pt x="201483" y="88649"/>
                          <a:pt x="193669" y="89441"/>
                        </a:cubicBezTo>
                        <a:close/>
                        <a:moveTo>
                          <a:pt x="211245" y="72914"/>
                        </a:moveTo>
                        <a:cubicBezTo>
                          <a:pt x="214176" y="67374"/>
                          <a:pt x="215939" y="61294"/>
                          <a:pt x="216427" y="55047"/>
                        </a:cubicBezTo>
                        <a:cubicBezTo>
                          <a:pt x="214402" y="57421"/>
                          <a:pt x="211975" y="59423"/>
                          <a:pt x="209258" y="60959"/>
                        </a:cubicBezTo>
                        <a:cubicBezTo>
                          <a:pt x="203394" y="62946"/>
                          <a:pt x="197225" y="63881"/>
                          <a:pt x="191035" y="63721"/>
                        </a:cubicBezTo>
                        <a:cubicBezTo>
                          <a:pt x="185536" y="63951"/>
                          <a:pt x="180054" y="62979"/>
                          <a:pt x="174970" y="60873"/>
                        </a:cubicBezTo>
                        <a:cubicBezTo>
                          <a:pt x="172695" y="59318"/>
                          <a:pt x="170683" y="57410"/>
                          <a:pt x="169010" y="55220"/>
                        </a:cubicBezTo>
                        <a:cubicBezTo>
                          <a:pt x="169551" y="61375"/>
                          <a:pt x="171313" y="67360"/>
                          <a:pt x="174193" y="72827"/>
                        </a:cubicBezTo>
                        <a:cubicBezTo>
                          <a:pt x="174280" y="72956"/>
                          <a:pt x="174236" y="73043"/>
                          <a:pt x="174280" y="73172"/>
                        </a:cubicBezTo>
                        <a:cubicBezTo>
                          <a:pt x="177883" y="83353"/>
                          <a:pt x="189064" y="88687"/>
                          <a:pt x="199252" y="85085"/>
                        </a:cubicBezTo>
                        <a:cubicBezTo>
                          <a:pt x="204807" y="83122"/>
                          <a:pt x="209180" y="78761"/>
                          <a:pt x="211158" y="73215"/>
                        </a:cubicBezTo>
                        <a:cubicBezTo>
                          <a:pt x="211202" y="73128"/>
                          <a:pt x="211158" y="72999"/>
                          <a:pt x="211245" y="72914"/>
                        </a:cubicBezTo>
                        <a:close/>
                        <a:moveTo>
                          <a:pt x="185119" y="95310"/>
                        </a:moveTo>
                        <a:lnTo>
                          <a:pt x="191812" y="89441"/>
                        </a:lnTo>
                        <a:cubicBezTo>
                          <a:pt x="183964" y="88651"/>
                          <a:pt x="176982" y="84117"/>
                          <a:pt x="173070" y="77272"/>
                        </a:cubicBezTo>
                        <a:lnTo>
                          <a:pt x="171688" y="77746"/>
                        </a:lnTo>
                        <a:close/>
                        <a:moveTo>
                          <a:pt x="159813" y="144677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3"/>
                        </a:lnTo>
                        <a:lnTo>
                          <a:pt x="114426" y="109723"/>
                        </a:lnTo>
                        <a:cubicBezTo>
                          <a:pt x="117455" y="109723"/>
                          <a:pt x="119911" y="112177"/>
                          <a:pt x="119911" y="115204"/>
                        </a:cubicBezTo>
                        <a:cubicBezTo>
                          <a:pt x="119911" y="118231"/>
                          <a:pt x="117455" y="120685"/>
                          <a:pt x="114426" y="120685"/>
                        </a:cubicBezTo>
                        <a:lnTo>
                          <a:pt x="96979" y="120771"/>
                        </a:lnTo>
                        <a:cubicBezTo>
                          <a:pt x="94924" y="122019"/>
                          <a:pt x="92698" y="122964"/>
                          <a:pt x="90372" y="123575"/>
                        </a:cubicBezTo>
                        <a:lnTo>
                          <a:pt x="90372" y="144074"/>
                        </a:lnTo>
                        <a:cubicBezTo>
                          <a:pt x="95900" y="142650"/>
                          <a:pt x="112699" y="137040"/>
                          <a:pt x="128504" y="130696"/>
                        </a:cubicBezTo>
                        <a:cubicBezTo>
                          <a:pt x="130525" y="129695"/>
                          <a:pt x="132891" y="129664"/>
                          <a:pt x="134938" y="130609"/>
                        </a:cubicBezTo>
                        <a:cubicBezTo>
                          <a:pt x="136469" y="131407"/>
                          <a:pt x="137584" y="132821"/>
                          <a:pt x="138005" y="134494"/>
                        </a:cubicBezTo>
                        <a:lnTo>
                          <a:pt x="142108" y="182913"/>
                        </a:lnTo>
                        <a:lnTo>
                          <a:pt x="154415" y="182913"/>
                        </a:lnTo>
                        <a:lnTo>
                          <a:pt x="154415" y="159177"/>
                        </a:lnTo>
                        <a:cubicBezTo>
                          <a:pt x="154328" y="153838"/>
                          <a:pt x="156256" y="148662"/>
                          <a:pt x="159813" y="144677"/>
                        </a:cubicBezTo>
                        <a:close/>
                        <a:moveTo>
                          <a:pt x="138825" y="182913"/>
                        </a:moveTo>
                        <a:lnTo>
                          <a:pt x="134766" y="135054"/>
                        </a:lnTo>
                        <a:cubicBezTo>
                          <a:pt x="134503" y="134390"/>
                          <a:pt x="134013" y="133840"/>
                          <a:pt x="133383" y="133501"/>
                        </a:cubicBezTo>
                        <a:cubicBezTo>
                          <a:pt x="132176" y="133081"/>
                          <a:pt x="130850" y="133174"/>
                          <a:pt x="129714" y="133760"/>
                        </a:cubicBezTo>
                        <a:cubicBezTo>
                          <a:pt x="116886" y="138974"/>
                          <a:pt x="103798" y="143525"/>
                          <a:pt x="90503" y="147396"/>
                        </a:cubicBezTo>
                        <a:lnTo>
                          <a:pt x="90372" y="146792"/>
                        </a:lnTo>
                        <a:lnTo>
                          <a:pt x="90372" y="171390"/>
                        </a:lnTo>
                        <a:cubicBezTo>
                          <a:pt x="91106" y="171606"/>
                          <a:pt x="91840" y="171822"/>
                          <a:pt x="92575" y="172081"/>
                        </a:cubicBezTo>
                        <a:cubicBezTo>
                          <a:pt x="98233" y="174081"/>
                          <a:pt x="103075" y="177887"/>
                          <a:pt x="106350" y="182913"/>
                        </a:cubicBezTo>
                        <a:close/>
                        <a:moveTo>
                          <a:pt x="116628" y="115203"/>
                        </a:moveTo>
                        <a:cubicBezTo>
                          <a:pt x="116623" y="113990"/>
                          <a:pt x="115640" y="113008"/>
                          <a:pt x="114426" y="113003"/>
                        </a:cubicBezTo>
                        <a:lnTo>
                          <a:pt x="100176" y="113003"/>
                        </a:lnTo>
                        <a:lnTo>
                          <a:pt x="100564" y="111061"/>
                        </a:lnTo>
                        <a:cubicBezTo>
                          <a:pt x="100677" y="110536"/>
                          <a:pt x="100735" y="110001"/>
                          <a:pt x="100737" y="109465"/>
                        </a:cubicBezTo>
                        <a:cubicBezTo>
                          <a:pt x="100736" y="109101"/>
                          <a:pt x="100693" y="108739"/>
                          <a:pt x="100607" y="108385"/>
                        </a:cubicBezTo>
                        <a:cubicBezTo>
                          <a:pt x="99657" y="102430"/>
                          <a:pt x="91798" y="97942"/>
                          <a:pt x="82298" y="97942"/>
                        </a:cubicBezTo>
                        <a:lnTo>
                          <a:pt x="81909" y="97986"/>
                        </a:lnTo>
                        <a:cubicBezTo>
                          <a:pt x="81114" y="97998"/>
                          <a:pt x="80321" y="98056"/>
                          <a:pt x="79533" y="98158"/>
                        </a:cubicBezTo>
                        <a:cubicBezTo>
                          <a:pt x="79114" y="98145"/>
                          <a:pt x="78695" y="98174"/>
                          <a:pt x="78281" y="98244"/>
                        </a:cubicBezTo>
                        <a:cubicBezTo>
                          <a:pt x="75112" y="98625"/>
                          <a:pt x="72054" y="99653"/>
                          <a:pt x="69299" y="101266"/>
                        </a:cubicBezTo>
                        <a:cubicBezTo>
                          <a:pt x="69170" y="101351"/>
                          <a:pt x="69039" y="101395"/>
                          <a:pt x="68910" y="101480"/>
                        </a:cubicBezTo>
                        <a:cubicBezTo>
                          <a:pt x="66251" y="102938"/>
                          <a:pt x="64325" y="105443"/>
                          <a:pt x="63599" y="108385"/>
                        </a:cubicBezTo>
                        <a:cubicBezTo>
                          <a:pt x="63484" y="108910"/>
                          <a:pt x="63426" y="109445"/>
                          <a:pt x="63426" y="109982"/>
                        </a:cubicBezTo>
                        <a:cubicBezTo>
                          <a:pt x="63433" y="110358"/>
                          <a:pt x="63462" y="110732"/>
                          <a:pt x="63512" y="111104"/>
                        </a:cubicBezTo>
                        <a:lnTo>
                          <a:pt x="63857" y="113003"/>
                        </a:lnTo>
                        <a:lnTo>
                          <a:pt x="52629" y="113003"/>
                        </a:lnTo>
                        <a:cubicBezTo>
                          <a:pt x="51413" y="113003"/>
                          <a:pt x="50427" y="113988"/>
                          <a:pt x="50427" y="115204"/>
                        </a:cubicBezTo>
                        <a:cubicBezTo>
                          <a:pt x="50427" y="116419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6" y="117663"/>
                        </a:lnTo>
                        <a:cubicBezTo>
                          <a:pt x="68392" y="117837"/>
                          <a:pt x="68607" y="117923"/>
                          <a:pt x="68781" y="118052"/>
                        </a:cubicBezTo>
                        <a:cubicBezTo>
                          <a:pt x="69674" y="118618"/>
                          <a:pt x="70613" y="119109"/>
                          <a:pt x="71588" y="119520"/>
                        </a:cubicBezTo>
                        <a:cubicBezTo>
                          <a:pt x="71691" y="119554"/>
                          <a:pt x="71793" y="119598"/>
                          <a:pt x="71889" y="119649"/>
                        </a:cubicBezTo>
                        <a:cubicBezTo>
                          <a:pt x="73026" y="120098"/>
                          <a:pt x="74196" y="120458"/>
                          <a:pt x="75388" y="120727"/>
                        </a:cubicBezTo>
                        <a:cubicBezTo>
                          <a:pt x="75690" y="120814"/>
                          <a:pt x="75949" y="120857"/>
                          <a:pt x="76251" y="120943"/>
                        </a:cubicBezTo>
                        <a:cubicBezTo>
                          <a:pt x="76510" y="120987"/>
                          <a:pt x="76770" y="121030"/>
                          <a:pt x="77072" y="121073"/>
                        </a:cubicBezTo>
                        <a:cubicBezTo>
                          <a:pt x="77547" y="121159"/>
                          <a:pt x="78022" y="121246"/>
                          <a:pt x="78540" y="121288"/>
                        </a:cubicBezTo>
                        <a:lnTo>
                          <a:pt x="79965" y="121461"/>
                        </a:lnTo>
                        <a:lnTo>
                          <a:pt x="79965" y="174022"/>
                        </a:lnTo>
                        <a:lnTo>
                          <a:pt x="78670" y="174325"/>
                        </a:lnTo>
                        <a:cubicBezTo>
                          <a:pt x="77656" y="174517"/>
                          <a:pt x="76659" y="174791"/>
                          <a:pt x="75690" y="175144"/>
                        </a:cubicBezTo>
                        <a:cubicBezTo>
                          <a:pt x="75642" y="175139"/>
                          <a:pt x="75595" y="175154"/>
                          <a:pt x="75560" y="175188"/>
                        </a:cubicBezTo>
                        <a:lnTo>
                          <a:pt x="75431" y="175231"/>
                        </a:lnTo>
                        <a:cubicBezTo>
                          <a:pt x="74219" y="175657"/>
                          <a:pt x="73048" y="176191"/>
                          <a:pt x="71933" y="176828"/>
                        </a:cubicBezTo>
                        <a:cubicBezTo>
                          <a:pt x="71457" y="177086"/>
                          <a:pt x="70983" y="177475"/>
                          <a:pt x="70507" y="177777"/>
                        </a:cubicBezTo>
                        <a:cubicBezTo>
                          <a:pt x="69860" y="178208"/>
                          <a:pt x="69212" y="178597"/>
                          <a:pt x="68651" y="179028"/>
                        </a:cubicBezTo>
                        <a:cubicBezTo>
                          <a:pt x="68133" y="179417"/>
                          <a:pt x="67744" y="179891"/>
                          <a:pt x="67268" y="180323"/>
                        </a:cubicBezTo>
                        <a:cubicBezTo>
                          <a:pt x="66719" y="180793"/>
                          <a:pt x="66200" y="181297"/>
                          <a:pt x="65715" y="181833"/>
                        </a:cubicBezTo>
                        <a:cubicBezTo>
                          <a:pt x="65412" y="182178"/>
                          <a:pt x="65153" y="182566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0"/>
                          <a:pt x="95704" y="176679"/>
                          <a:pt x="91453" y="175187"/>
                        </a:cubicBezTo>
                        <a:cubicBezTo>
                          <a:pt x="90456" y="174815"/>
                          <a:pt x="89431" y="174526"/>
                          <a:pt x="88386" y="174325"/>
                        </a:cubicBezTo>
                        <a:lnTo>
                          <a:pt x="87090" y="174022"/>
                        </a:lnTo>
                        <a:lnTo>
                          <a:pt x="87090" y="121030"/>
                        </a:lnTo>
                        <a:lnTo>
                          <a:pt x="88343" y="120727"/>
                        </a:lnTo>
                        <a:cubicBezTo>
                          <a:pt x="90762" y="120192"/>
                          <a:pt x="93080" y="119275"/>
                          <a:pt x="95209" y="118009"/>
                        </a:cubicBezTo>
                        <a:lnTo>
                          <a:pt x="96072" y="117405"/>
                        </a:lnTo>
                        <a:lnTo>
                          <a:pt x="114426" y="117405"/>
                        </a:lnTo>
                        <a:cubicBezTo>
                          <a:pt x="115640" y="117400"/>
                          <a:pt x="116623" y="116417"/>
                          <a:pt x="116628" y="11520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22" name="Google Shape;3722;g2dbd5eee90a_0_0"/>
                  <p:cNvSpPr/>
                  <p:nvPr/>
                </p:nvSpPr>
                <p:spPr>
                  <a:xfrm>
                    <a:off x="5030321" y="2947048"/>
                    <a:ext cx="34028" cy="20283"/>
                  </a:xfrm>
                  <a:custGeom>
                    <a:rect b="b" l="l" r="r" t="t"/>
                    <a:pathLst>
                      <a:path extrusionOk="0" h="20283" w="34028">
                        <a:moveTo>
                          <a:pt x="34362" y="9906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4"/>
                        </a:cubicBezTo>
                        <a:lnTo>
                          <a:pt x="17089" y="20264"/>
                        </a:lnTo>
                        <a:cubicBezTo>
                          <a:pt x="7934" y="20264"/>
                          <a:pt x="421" y="15819"/>
                          <a:pt x="334" y="10338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6"/>
                          <a:pt x="12954" y="-24"/>
                          <a:pt x="17218" y="24"/>
                        </a:cubicBezTo>
                        <a:lnTo>
                          <a:pt x="17565" y="-19"/>
                        </a:lnTo>
                        <a:cubicBezTo>
                          <a:pt x="26762" y="-19"/>
                          <a:pt x="34277" y="4426"/>
                          <a:pt x="34362" y="9906"/>
                        </a:cubicBezTo>
                        <a:close/>
                        <a:moveTo>
                          <a:pt x="27843" y="14223"/>
                        </a:moveTo>
                        <a:cubicBezTo>
                          <a:pt x="28835" y="13618"/>
                          <a:pt x="31081" y="11978"/>
                          <a:pt x="31081" y="9950"/>
                        </a:cubicBezTo>
                        <a:cubicBezTo>
                          <a:pt x="31038" y="6800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5"/>
                          <a:pt x="9983" y="4185"/>
                          <a:pt x="6811" y="6023"/>
                        </a:cubicBezTo>
                        <a:cubicBezTo>
                          <a:pt x="5861" y="6628"/>
                          <a:pt x="3573" y="8310"/>
                          <a:pt x="3616" y="10295"/>
                        </a:cubicBezTo>
                        <a:cubicBezTo>
                          <a:pt x="3659" y="13446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6"/>
                          <a:pt x="24685" y="16062"/>
                          <a:pt x="27843" y="1422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723" name="Google Shape;3723;g2dbd5eee90a_0_0"/>
              <p:cNvGrpSpPr/>
              <p:nvPr/>
            </p:nvGrpSpPr>
            <p:grpSpPr>
              <a:xfrm>
                <a:off x="7101961" y="4576574"/>
                <a:ext cx="561040" cy="377073"/>
                <a:chOff x="5723061" y="4582192"/>
                <a:chExt cx="561040" cy="377073"/>
              </a:xfrm>
            </p:grpSpPr>
            <p:grpSp>
              <p:nvGrpSpPr>
                <p:cNvPr id="3724" name="Google Shape;3724;g2dbd5eee90a_0_0"/>
                <p:cNvGrpSpPr/>
                <p:nvPr/>
              </p:nvGrpSpPr>
              <p:grpSpPr>
                <a:xfrm>
                  <a:off x="5771378" y="4591613"/>
                  <a:ext cx="472272" cy="352929"/>
                  <a:chOff x="4998402" y="3162440"/>
                  <a:chExt cx="320728" cy="239680"/>
                </a:xfrm>
              </p:grpSpPr>
              <p:sp>
                <p:nvSpPr>
                  <p:cNvPr id="3725" name="Google Shape;3725;g2dbd5eee90a_0_0"/>
                  <p:cNvSpPr/>
                  <p:nvPr/>
                </p:nvSpPr>
                <p:spPr>
                  <a:xfrm>
                    <a:off x="4998402" y="3361125"/>
                    <a:ext cx="320728" cy="40995"/>
                  </a:xfrm>
                  <a:custGeom>
                    <a:rect b="b" l="l" r="r" t="t"/>
                    <a:pathLst>
                      <a:path extrusionOk="0" h="40995" w="320728">
                        <a:moveTo>
                          <a:pt x="0" y="0"/>
                        </a:moveTo>
                        <a:lnTo>
                          <a:pt x="320729" y="0"/>
                        </a:lnTo>
                        <a:lnTo>
                          <a:pt x="320729" y="40996"/>
                        </a:lnTo>
                        <a:lnTo>
                          <a:pt x="0" y="40996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26" name="Google Shape;3726;g2dbd5eee90a_0_0"/>
                  <p:cNvSpPr/>
                  <p:nvPr/>
                </p:nvSpPr>
                <p:spPr>
                  <a:xfrm>
                    <a:off x="5114135" y="3239171"/>
                    <a:ext cx="87275" cy="99642"/>
                  </a:xfrm>
                  <a:custGeom>
                    <a:rect b="b" l="l" r="r" t="t"/>
                    <a:pathLst>
                      <a:path extrusionOk="0" h="99642" w="87275">
                        <a:moveTo>
                          <a:pt x="87609" y="3736"/>
                        </a:moveTo>
                        <a:lnTo>
                          <a:pt x="72625" y="66007"/>
                        </a:lnTo>
                        <a:lnTo>
                          <a:pt x="72970" y="66568"/>
                        </a:lnTo>
                        <a:cubicBezTo>
                          <a:pt x="74551" y="69420"/>
                          <a:pt x="75369" y="72630"/>
                          <a:pt x="75344" y="75890"/>
                        </a:cubicBezTo>
                        <a:lnTo>
                          <a:pt x="75344" y="99624"/>
                        </a:lnTo>
                        <a:lnTo>
                          <a:pt x="9100" y="99624"/>
                        </a:lnTo>
                        <a:lnTo>
                          <a:pt x="9100" y="75889"/>
                        </a:lnTo>
                        <a:cubicBezTo>
                          <a:pt x="9000" y="71113"/>
                          <a:pt x="10820" y="66497"/>
                          <a:pt x="14153" y="63072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7"/>
                        </a:lnTo>
                        <a:lnTo>
                          <a:pt x="62347" y="59707"/>
                        </a:lnTo>
                        <a:cubicBezTo>
                          <a:pt x="63414" y="59720"/>
                          <a:pt x="64475" y="59879"/>
                          <a:pt x="65499" y="60181"/>
                        </a:cubicBezTo>
                        <a:lnTo>
                          <a:pt x="67140" y="60698"/>
                        </a:lnTo>
                        <a:lnTo>
                          <a:pt x="81433" y="1233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27" name="Google Shape;3727;g2dbd5eee90a_0_0"/>
                  <p:cNvSpPr/>
                  <p:nvPr/>
                </p:nvSpPr>
                <p:spPr>
                  <a:xfrm>
                    <a:off x="5130071" y="3162440"/>
                    <a:ext cx="55750" cy="53957"/>
                  </a:xfrm>
                  <a:custGeom>
                    <a:rect b="b" l="l" r="r" t="t"/>
                    <a:pathLst>
                      <a:path extrusionOk="0" h="53957" w="55750">
                        <a:moveTo>
                          <a:pt x="56041" y="37616"/>
                        </a:moveTo>
                        <a:cubicBezTo>
                          <a:pt x="56033" y="37947"/>
                          <a:pt x="56048" y="38279"/>
                          <a:pt x="56084" y="38608"/>
                        </a:cubicBezTo>
                        <a:cubicBezTo>
                          <a:pt x="52542" y="43485"/>
                          <a:pt x="48275" y="47793"/>
                          <a:pt x="43431" y="51382"/>
                        </a:cubicBezTo>
                        <a:cubicBezTo>
                          <a:pt x="37972" y="53175"/>
                          <a:pt x="32247" y="54021"/>
                          <a:pt x="26503" y="53884"/>
                        </a:cubicBezTo>
                        <a:cubicBezTo>
                          <a:pt x="21556" y="54168"/>
                          <a:pt x="16610" y="53327"/>
                          <a:pt x="12036" y="51424"/>
                        </a:cubicBezTo>
                        <a:cubicBezTo>
                          <a:pt x="8965" y="49027"/>
                          <a:pt x="6309" y="46140"/>
                          <a:pt x="4176" y="42880"/>
                        </a:cubicBezTo>
                        <a:lnTo>
                          <a:pt x="4176" y="42319"/>
                        </a:lnTo>
                        <a:lnTo>
                          <a:pt x="3745" y="42319"/>
                        </a:lnTo>
                        <a:cubicBezTo>
                          <a:pt x="2881" y="41197"/>
                          <a:pt x="2103" y="40075"/>
                          <a:pt x="1456" y="39126"/>
                        </a:cubicBezTo>
                        <a:lnTo>
                          <a:pt x="1413" y="39083"/>
                        </a:lnTo>
                        <a:cubicBezTo>
                          <a:pt x="1024" y="38522"/>
                          <a:pt x="679" y="37961"/>
                          <a:pt x="334" y="37529"/>
                        </a:cubicBezTo>
                        <a:lnTo>
                          <a:pt x="1586" y="34853"/>
                        </a:lnTo>
                        <a:lnTo>
                          <a:pt x="1715" y="34552"/>
                        </a:lnTo>
                        <a:lnTo>
                          <a:pt x="1758" y="34120"/>
                        </a:lnTo>
                        <a:cubicBezTo>
                          <a:pt x="1822" y="33909"/>
                          <a:pt x="1865" y="33692"/>
                          <a:pt x="1887" y="33473"/>
                        </a:cubicBezTo>
                        <a:lnTo>
                          <a:pt x="1887" y="29934"/>
                        </a:lnTo>
                        <a:cubicBezTo>
                          <a:pt x="173" y="15205"/>
                          <a:pt x="10732" y="1876"/>
                          <a:pt x="25472" y="163"/>
                        </a:cubicBezTo>
                        <a:cubicBezTo>
                          <a:pt x="40211" y="-1550"/>
                          <a:pt x="53549" y="9002"/>
                          <a:pt x="55263" y="23731"/>
                        </a:cubicBezTo>
                        <a:cubicBezTo>
                          <a:pt x="55503" y="25792"/>
                          <a:pt x="55503" y="27873"/>
                          <a:pt x="55263" y="29934"/>
                        </a:cubicBezTo>
                        <a:lnTo>
                          <a:pt x="55263" y="35069"/>
                        </a:lnTo>
                        <a:lnTo>
                          <a:pt x="55393" y="35372"/>
                        </a:lnTo>
                        <a:cubicBezTo>
                          <a:pt x="55387" y="35531"/>
                          <a:pt x="55401" y="35691"/>
                          <a:pt x="55436" y="35846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28" name="Google Shape;3728;g2dbd5eee90a_0_0"/>
                <p:cNvGrpSpPr/>
                <p:nvPr/>
              </p:nvGrpSpPr>
              <p:grpSpPr>
                <a:xfrm>
                  <a:off x="5723061" y="4582192"/>
                  <a:ext cx="561040" cy="377073"/>
                  <a:chOff x="4965588" y="3156037"/>
                  <a:chExt cx="381012" cy="256077"/>
                </a:xfrm>
              </p:grpSpPr>
              <p:sp>
                <p:nvSpPr>
                  <p:cNvPr id="3729" name="Google Shape;3729;g2dbd5eee90a_0_0"/>
                  <p:cNvSpPr/>
                  <p:nvPr/>
                </p:nvSpPr>
                <p:spPr>
                  <a:xfrm>
                    <a:off x="4965588" y="3156037"/>
                    <a:ext cx="381012" cy="256077"/>
                  </a:xfrm>
                  <a:custGeom>
                    <a:rect b="b" l="l" r="r" t="t"/>
                    <a:pathLst>
                      <a:path extrusionOk="0" h="256077" w="381012">
                        <a:moveTo>
                          <a:pt x="381347" y="182913"/>
                        </a:moveTo>
                        <a:lnTo>
                          <a:pt x="381347" y="201944"/>
                        </a:lnTo>
                        <a:cubicBezTo>
                          <a:pt x="381348" y="203754"/>
                          <a:pt x="379880" y="205222"/>
                          <a:pt x="378069" y="205223"/>
                        </a:cubicBezTo>
                        <a:cubicBezTo>
                          <a:pt x="378068" y="205223"/>
                          <a:pt x="378067" y="205223"/>
                          <a:pt x="378065" y="205223"/>
                        </a:cubicBezTo>
                        <a:lnTo>
                          <a:pt x="363814" y="205223"/>
                        </a:lnTo>
                        <a:lnTo>
                          <a:pt x="363814" y="247816"/>
                        </a:lnTo>
                        <a:cubicBezTo>
                          <a:pt x="364088" y="248336"/>
                          <a:pt x="364236" y="248912"/>
                          <a:pt x="364246" y="249499"/>
                        </a:cubicBezTo>
                        <a:lnTo>
                          <a:pt x="364246" y="252779"/>
                        </a:lnTo>
                        <a:cubicBezTo>
                          <a:pt x="364247" y="254589"/>
                          <a:pt x="362779" y="256058"/>
                          <a:pt x="360967" y="256059"/>
                        </a:cubicBezTo>
                        <a:cubicBezTo>
                          <a:pt x="360966" y="256059"/>
                          <a:pt x="360965" y="256059"/>
                          <a:pt x="360964" y="256059"/>
                        </a:cubicBezTo>
                        <a:lnTo>
                          <a:pt x="28273" y="256059"/>
                        </a:lnTo>
                        <a:cubicBezTo>
                          <a:pt x="26015" y="255182"/>
                          <a:pt x="24228" y="253397"/>
                          <a:pt x="23351" y="251139"/>
                        </a:cubicBezTo>
                        <a:lnTo>
                          <a:pt x="23351" y="205223"/>
                        </a:lnTo>
                        <a:lnTo>
                          <a:pt x="3616" y="205223"/>
                        </a:lnTo>
                        <a:cubicBezTo>
                          <a:pt x="1804" y="205224"/>
                          <a:pt x="335" y="203758"/>
                          <a:pt x="334" y="201948"/>
                        </a:cubicBezTo>
                        <a:cubicBezTo>
                          <a:pt x="334" y="201946"/>
                          <a:pt x="334" y="201945"/>
                          <a:pt x="334" y="201944"/>
                        </a:cubicBezTo>
                        <a:lnTo>
                          <a:pt x="334" y="182913"/>
                        </a:lnTo>
                        <a:cubicBezTo>
                          <a:pt x="333" y="181102"/>
                          <a:pt x="1801" y="179634"/>
                          <a:pt x="3613" y="179633"/>
                        </a:cubicBezTo>
                        <a:cubicBezTo>
                          <a:pt x="3614" y="179633"/>
                          <a:pt x="3615" y="179633"/>
                          <a:pt x="3616" y="179633"/>
                        </a:cubicBezTo>
                        <a:lnTo>
                          <a:pt x="59021" y="179633"/>
                        </a:lnTo>
                        <a:cubicBezTo>
                          <a:pt x="62660" y="174743"/>
                          <a:pt x="67662" y="171036"/>
                          <a:pt x="73401" y="168974"/>
                        </a:cubicBezTo>
                        <a:lnTo>
                          <a:pt x="73401" y="127029"/>
                        </a:lnTo>
                        <a:cubicBezTo>
                          <a:pt x="70728" y="126393"/>
                          <a:pt x="68166" y="125360"/>
                          <a:pt x="65800" y="123965"/>
                        </a:cubicBezTo>
                        <a:lnTo>
                          <a:pt x="52629" y="123965"/>
                        </a:lnTo>
                        <a:cubicBezTo>
                          <a:pt x="47788" y="123965"/>
                          <a:pt x="43863" y="120043"/>
                          <a:pt x="43863" y="115205"/>
                        </a:cubicBezTo>
                        <a:cubicBezTo>
                          <a:pt x="43863" y="110367"/>
                          <a:pt x="47788" y="106444"/>
                          <a:pt x="52629" y="106444"/>
                        </a:cubicBezTo>
                        <a:lnTo>
                          <a:pt x="57294" y="106444"/>
                        </a:lnTo>
                        <a:cubicBezTo>
                          <a:pt x="58491" y="101995"/>
                          <a:pt x="61412" y="98206"/>
                          <a:pt x="65412" y="95915"/>
                        </a:cubicBezTo>
                        <a:cubicBezTo>
                          <a:pt x="70368" y="92943"/>
                          <a:pt x="76041" y="91376"/>
                          <a:pt x="81822" y="91384"/>
                        </a:cubicBezTo>
                        <a:lnTo>
                          <a:pt x="82298" y="91383"/>
                        </a:lnTo>
                        <a:cubicBezTo>
                          <a:pt x="91924" y="90622"/>
                          <a:pt x="101143" y="95413"/>
                          <a:pt x="106048" y="103725"/>
                        </a:cubicBezTo>
                        <a:lnTo>
                          <a:pt x="136925" y="82623"/>
                        </a:lnTo>
                        <a:cubicBezTo>
                          <a:pt x="137189" y="82463"/>
                          <a:pt x="137463" y="82319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3" y="65901"/>
                          <a:pt x="162339" y="58843"/>
                          <a:pt x="162144" y="51682"/>
                        </a:cubicBezTo>
                        <a:cubicBezTo>
                          <a:pt x="160590" y="49439"/>
                          <a:pt x="159381" y="47669"/>
                          <a:pt x="159078" y="47194"/>
                        </a:cubicBezTo>
                        <a:lnTo>
                          <a:pt x="158819" y="46805"/>
                        </a:lnTo>
                        <a:cubicBezTo>
                          <a:pt x="158500" y="46332"/>
                          <a:pt x="158321" y="45779"/>
                          <a:pt x="158302" y="45209"/>
                        </a:cubicBezTo>
                        <a:lnTo>
                          <a:pt x="158215" y="43828"/>
                        </a:lnTo>
                        <a:cubicBezTo>
                          <a:pt x="158173" y="43283"/>
                          <a:pt x="158262" y="42735"/>
                          <a:pt x="158474" y="42231"/>
                        </a:cubicBezTo>
                        <a:lnTo>
                          <a:pt x="159855" y="39341"/>
                        </a:lnTo>
                        <a:lnTo>
                          <a:pt x="159855" y="36493"/>
                        </a:lnTo>
                        <a:cubicBezTo>
                          <a:pt x="158135" y="18129"/>
                          <a:pt x="171637" y="1848"/>
                          <a:pt x="190013" y="129"/>
                        </a:cubicBezTo>
                        <a:cubicBezTo>
                          <a:pt x="208390" y="-1591"/>
                          <a:pt x="224682" y="11902"/>
                          <a:pt x="226402" y="30265"/>
                        </a:cubicBezTo>
                        <a:cubicBezTo>
                          <a:pt x="226596" y="32337"/>
                          <a:pt x="226596" y="34421"/>
                          <a:pt x="226402" y="36493"/>
                        </a:cubicBezTo>
                        <a:lnTo>
                          <a:pt x="226402" y="40851"/>
                        </a:lnTo>
                        <a:lnTo>
                          <a:pt x="226964" y="42663"/>
                        </a:lnTo>
                        <a:cubicBezTo>
                          <a:pt x="227084" y="42995"/>
                          <a:pt x="227142" y="43346"/>
                          <a:pt x="227136" y="43699"/>
                        </a:cubicBezTo>
                        <a:cubicBezTo>
                          <a:pt x="227122" y="44059"/>
                          <a:pt x="227136" y="44420"/>
                          <a:pt x="227180" y="44778"/>
                        </a:cubicBezTo>
                        <a:lnTo>
                          <a:pt x="227309" y="45511"/>
                        </a:lnTo>
                        <a:cubicBezTo>
                          <a:pt x="227469" y="46413"/>
                          <a:pt x="227233" y="47340"/>
                          <a:pt x="226662" y="48057"/>
                        </a:cubicBezTo>
                        <a:lnTo>
                          <a:pt x="226230" y="48662"/>
                        </a:lnTo>
                        <a:cubicBezTo>
                          <a:pt x="225927" y="49050"/>
                          <a:pt x="224804" y="50474"/>
                          <a:pt x="223293" y="52287"/>
                        </a:cubicBezTo>
                        <a:cubicBezTo>
                          <a:pt x="223047" y="59320"/>
                          <a:pt x="221480" y="66244"/>
                          <a:pt x="218673" y="72698"/>
                        </a:cubicBezTo>
                        <a:lnTo>
                          <a:pt x="222602" y="74424"/>
                        </a:lnTo>
                        <a:lnTo>
                          <a:pt x="244410" y="83271"/>
                        </a:lnTo>
                        <a:lnTo>
                          <a:pt x="254386" y="87112"/>
                        </a:lnTo>
                        <a:cubicBezTo>
                          <a:pt x="255044" y="87381"/>
                          <a:pt x="255603" y="87849"/>
                          <a:pt x="255984" y="88450"/>
                        </a:cubicBezTo>
                        <a:lnTo>
                          <a:pt x="256976" y="90089"/>
                        </a:lnTo>
                        <a:lnTo>
                          <a:pt x="301154" y="133934"/>
                        </a:lnTo>
                        <a:cubicBezTo>
                          <a:pt x="305235" y="132242"/>
                          <a:pt x="309604" y="131348"/>
                          <a:pt x="314023" y="131301"/>
                        </a:cubicBezTo>
                        <a:lnTo>
                          <a:pt x="314498" y="131301"/>
                        </a:lnTo>
                        <a:cubicBezTo>
                          <a:pt x="328058" y="131301"/>
                          <a:pt x="338811" y="138853"/>
                          <a:pt x="339458" y="148563"/>
                        </a:cubicBezTo>
                        <a:lnTo>
                          <a:pt x="345158" y="148563"/>
                        </a:lnTo>
                        <a:cubicBezTo>
                          <a:pt x="350000" y="148563"/>
                          <a:pt x="353925" y="152485"/>
                          <a:pt x="353925" y="157323"/>
                        </a:cubicBezTo>
                        <a:cubicBezTo>
                          <a:pt x="353925" y="162161"/>
                          <a:pt x="350000" y="166083"/>
                          <a:pt x="345158" y="166083"/>
                        </a:cubicBezTo>
                        <a:lnTo>
                          <a:pt x="325251" y="166083"/>
                        </a:lnTo>
                        <a:cubicBezTo>
                          <a:pt x="324991" y="166169"/>
                          <a:pt x="324690" y="166298"/>
                          <a:pt x="324387" y="166385"/>
                        </a:cubicBezTo>
                        <a:lnTo>
                          <a:pt x="324387" y="170442"/>
                        </a:lnTo>
                        <a:cubicBezTo>
                          <a:pt x="329547" y="172270"/>
                          <a:pt x="334124" y="175443"/>
                          <a:pt x="337645" y="179633"/>
                        </a:cubicBezTo>
                        <a:lnTo>
                          <a:pt x="378065" y="179633"/>
                        </a:lnTo>
                        <a:cubicBezTo>
                          <a:pt x="379877" y="179632"/>
                          <a:pt x="381346" y="181100"/>
                          <a:pt x="381346" y="182911"/>
                        </a:cubicBezTo>
                        <a:cubicBezTo>
                          <a:pt x="381346" y="182911"/>
                          <a:pt x="381346" y="182912"/>
                          <a:pt x="381346" y="182913"/>
                        </a:cubicBezTo>
                        <a:close/>
                        <a:moveTo>
                          <a:pt x="374740" y="198664"/>
                        </a:moveTo>
                        <a:lnTo>
                          <a:pt x="374740" y="193831"/>
                        </a:lnTo>
                        <a:lnTo>
                          <a:pt x="6897" y="193831"/>
                        </a:lnTo>
                        <a:lnTo>
                          <a:pt x="6897" y="198664"/>
                        </a:lnTo>
                        <a:lnTo>
                          <a:pt x="374740" y="198664"/>
                        </a:lnTo>
                        <a:close/>
                        <a:moveTo>
                          <a:pt x="374740" y="190551"/>
                        </a:moveTo>
                        <a:lnTo>
                          <a:pt x="374740" y="186193"/>
                        </a:lnTo>
                        <a:lnTo>
                          <a:pt x="6897" y="186193"/>
                        </a:lnTo>
                        <a:lnTo>
                          <a:pt x="6897" y="190551"/>
                        </a:lnTo>
                        <a:close/>
                        <a:moveTo>
                          <a:pt x="353925" y="246220"/>
                        </a:moveTo>
                        <a:lnTo>
                          <a:pt x="353925" y="205223"/>
                        </a:lnTo>
                        <a:lnTo>
                          <a:pt x="33196" y="205223"/>
                        </a:lnTo>
                        <a:lnTo>
                          <a:pt x="33196" y="246220"/>
                        </a:lnTo>
                        <a:close/>
                        <a:moveTo>
                          <a:pt x="347361" y="157323"/>
                        </a:moveTo>
                        <a:cubicBezTo>
                          <a:pt x="347356" y="156109"/>
                          <a:pt x="346373" y="155127"/>
                          <a:pt x="345158" y="155122"/>
                        </a:cubicBezTo>
                        <a:lnTo>
                          <a:pt x="331124" y="155122"/>
                        </a:lnTo>
                        <a:lnTo>
                          <a:pt x="332161" y="152835"/>
                        </a:lnTo>
                        <a:cubicBezTo>
                          <a:pt x="332452" y="152144"/>
                          <a:pt x="332655" y="151419"/>
                          <a:pt x="332764" y="150678"/>
                        </a:cubicBezTo>
                        <a:cubicBezTo>
                          <a:pt x="332808" y="150418"/>
                          <a:pt x="332851" y="150159"/>
                          <a:pt x="332895" y="149857"/>
                        </a:cubicBezTo>
                        <a:lnTo>
                          <a:pt x="332895" y="149382"/>
                        </a:lnTo>
                        <a:cubicBezTo>
                          <a:pt x="332808" y="143039"/>
                          <a:pt x="324560" y="137861"/>
                          <a:pt x="314498" y="137861"/>
                        </a:cubicBezTo>
                        <a:lnTo>
                          <a:pt x="314066" y="137861"/>
                        </a:lnTo>
                        <a:cubicBezTo>
                          <a:pt x="312900" y="137904"/>
                          <a:pt x="311778" y="137989"/>
                          <a:pt x="310655" y="138120"/>
                        </a:cubicBezTo>
                        <a:lnTo>
                          <a:pt x="309359" y="138378"/>
                        </a:lnTo>
                        <a:cubicBezTo>
                          <a:pt x="308704" y="138466"/>
                          <a:pt x="308055" y="138596"/>
                          <a:pt x="307416" y="138766"/>
                        </a:cubicBezTo>
                        <a:cubicBezTo>
                          <a:pt x="306941" y="138896"/>
                          <a:pt x="306466" y="139026"/>
                          <a:pt x="305991" y="139198"/>
                        </a:cubicBezTo>
                        <a:cubicBezTo>
                          <a:pt x="305429" y="139371"/>
                          <a:pt x="304868" y="139543"/>
                          <a:pt x="304350" y="139759"/>
                        </a:cubicBezTo>
                        <a:cubicBezTo>
                          <a:pt x="303918" y="139932"/>
                          <a:pt x="303529" y="140147"/>
                          <a:pt x="303097" y="140320"/>
                        </a:cubicBezTo>
                        <a:cubicBezTo>
                          <a:pt x="302418" y="140631"/>
                          <a:pt x="301755" y="140977"/>
                          <a:pt x="301111" y="141356"/>
                        </a:cubicBezTo>
                        <a:lnTo>
                          <a:pt x="300031" y="142090"/>
                        </a:lnTo>
                        <a:lnTo>
                          <a:pt x="252787" y="95138"/>
                        </a:lnTo>
                        <a:lnTo>
                          <a:pt x="252529" y="95225"/>
                        </a:lnTo>
                        <a:lnTo>
                          <a:pt x="251665" y="93930"/>
                        </a:lnTo>
                        <a:lnTo>
                          <a:pt x="251622" y="93887"/>
                        </a:lnTo>
                        <a:lnTo>
                          <a:pt x="251536" y="93714"/>
                        </a:lnTo>
                        <a:lnTo>
                          <a:pt x="250974" y="92850"/>
                        </a:lnTo>
                        <a:lnTo>
                          <a:pt x="242424" y="89572"/>
                        </a:lnTo>
                        <a:lnTo>
                          <a:pt x="241992" y="89399"/>
                        </a:lnTo>
                        <a:lnTo>
                          <a:pt x="239271" y="88319"/>
                        </a:lnTo>
                        <a:lnTo>
                          <a:pt x="224718" y="148821"/>
                        </a:lnTo>
                        <a:cubicBezTo>
                          <a:pt x="226380" y="152020"/>
                          <a:pt x="227240" y="155574"/>
                          <a:pt x="227223" y="159179"/>
                        </a:cubicBezTo>
                        <a:lnTo>
                          <a:pt x="227223" y="182913"/>
                        </a:lnTo>
                        <a:lnTo>
                          <a:pt x="239746" y="182913"/>
                        </a:lnTo>
                        <a:lnTo>
                          <a:pt x="243935" y="138249"/>
                        </a:lnTo>
                        <a:lnTo>
                          <a:pt x="296965" y="178209"/>
                        </a:lnTo>
                        <a:cubicBezTo>
                          <a:pt x="299432" y="176179"/>
                          <a:pt x="302239" y="174601"/>
                          <a:pt x="305257" y="173548"/>
                        </a:cubicBezTo>
                        <a:cubicBezTo>
                          <a:pt x="305947" y="173290"/>
                          <a:pt x="306681" y="173074"/>
                          <a:pt x="307416" y="172858"/>
                        </a:cubicBezTo>
                        <a:lnTo>
                          <a:pt x="307416" y="164012"/>
                        </a:lnTo>
                        <a:cubicBezTo>
                          <a:pt x="306034" y="163712"/>
                          <a:pt x="304677" y="163308"/>
                          <a:pt x="303357" y="162803"/>
                        </a:cubicBezTo>
                        <a:lnTo>
                          <a:pt x="283362" y="162803"/>
                        </a:lnTo>
                        <a:cubicBezTo>
                          <a:pt x="280333" y="162803"/>
                          <a:pt x="277878" y="160349"/>
                          <a:pt x="277878" y="157323"/>
                        </a:cubicBezTo>
                        <a:cubicBezTo>
                          <a:pt x="277878" y="154295"/>
                          <a:pt x="280333" y="151842"/>
                          <a:pt x="283362" y="151842"/>
                        </a:cubicBezTo>
                        <a:lnTo>
                          <a:pt x="297700" y="152101"/>
                        </a:lnTo>
                        <a:cubicBezTo>
                          <a:pt x="297428" y="151383"/>
                          <a:pt x="297281" y="150624"/>
                          <a:pt x="297268" y="149857"/>
                        </a:cubicBezTo>
                        <a:lnTo>
                          <a:pt x="297268" y="149771"/>
                        </a:lnTo>
                        <a:cubicBezTo>
                          <a:pt x="297570" y="146801"/>
                          <a:pt x="299336" y="144179"/>
                          <a:pt x="301974" y="142780"/>
                        </a:cubicBezTo>
                        <a:cubicBezTo>
                          <a:pt x="305648" y="140611"/>
                          <a:pt x="309842" y="139478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11" y="143945"/>
                          <a:pt x="331253" y="149425"/>
                        </a:cubicBezTo>
                        <a:cubicBezTo>
                          <a:pt x="330980" y="152427"/>
                          <a:pt x="329210" y="155089"/>
                          <a:pt x="326546" y="156503"/>
                        </a:cubicBezTo>
                        <a:cubicBezTo>
                          <a:pt x="322870" y="158662"/>
                          <a:pt x="318675" y="159781"/>
                          <a:pt x="314412" y="159739"/>
                        </a:cubicBezTo>
                        <a:lnTo>
                          <a:pt x="314023" y="159783"/>
                        </a:lnTo>
                        <a:cubicBezTo>
                          <a:pt x="309051" y="159967"/>
                          <a:pt x="304169" y="158427"/>
                          <a:pt x="300203" y="155424"/>
                        </a:cubicBezTo>
                        <a:lnTo>
                          <a:pt x="283319" y="155122"/>
                        </a:lnTo>
                        <a:cubicBezTo>
                          <a:pt x="282103" y="155145"/>
                          <a:pt x="281136" y="156150"/>
                          <a:pt x="281159" y="157365"/>
                        </a:cubicBezTo>
                        <a:cubicBezTo>
                          <a:pt x="281182" y="158564"/>
                          <a:pt x="282162" y="159524"/>
                          <a:pt x="283362" y="159524"/>
                        </a:cubicBezTo>
                        <a:lnTo>
                          <a:pt x="304263" y="159653"/>
                        </a:lnTo>
                        <a:cubicBezTo>
                          <a:pt x="305895" y="160286"/>
                          <a:pt x="307589" y="160749"/>
                          <a:pt x="309316" y="161034"/>
                        </a:cubicBezTo>
                        <a:lnTo>
                          <a:pt x="310697" y="161250"/>
                        </a:lnTo>
                        <a:lnTo>
                          <a:pt x="310697" y="175534"/>
                        </a:lnTo>
                        <a:lnTo>
                          <a:pt x="309402" y="175793"/>
                        </a:lnTo>
                        <a:cubicBezTo>
                          <a:pt x="308358" y="175994"/>
                          <a:pt x="307332" y="176282"/>
                          <a:pt x="306336" y="176655"/>
                        </a:cubicBezTo>
                        <a:cubicBezTo>
                          <a:pt x="302690" y="177929"/>
                          <a:pt x="299413" y="180078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5"/>
                        </a:lnTo>
                        <a:cubicBezTo>
                          <a:pt x="330822" y="181920"/>
                          <a:pt x="330303" y="181532"/>
                          <a:pt x="329785" y="181101"/>
                        </a:cubicBezTo>
                        <a:cubicBezTo>
                          <a:pt x="329388" y="180719"/>
                          <a:pt x="328970" y="180358"/>
                          <a:pt x="328533" y="180021"/>
                        </a:cubicBezTo>
                        <a:cubicBezTo>
                          <a:pt x="327972" y="179633"/>
                          <a:pt x="327367" y="179288"/>
                          <a:pt x="326806" y="178899"/>
                        </a:cubicBezTo>
                        <a:cubicBezTo>
                          <a:pt x="326374" y="178641"/>
                          <a:pt x="325941" y="178339"/>
                          <a:pt x="325510" y="178080"/>
                        </a:cubicBezTo>
                        <a:cubicBezTo>
                          <a:pt x="324540" y="177596"/>
                          <a:pt x="323545" y="177164"/>
                          <a:pt x="322530" y="176785"/>
                        </a:cubicBezTo>
                        <a:lnTo>
                          <a:pt x="322185" y="176656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3"/>
                        </a:cubicBezTo>
                        <a:lnTo>
                          <a:pt x="317823" y="175534"/>
                        </a:lnTo>
                        <a:lnTo>
                          <a:pt x="317823" y="161163"/>
                        </a:lnTo>
                        <a:lnTo>
                          <a:pt x="319162" y="160905"/>
                        </a:lnTo>
                        <a:cubicBezTo>
                          <a:pt x="319723" y="160776"/>
                          <a:pt x="320285" y="160645"/>
                          <a:pt x="320802" y="160516"/>
                        </a:cubicBezTo>
                        <a:cubicBezTo>
                          <a:pt x="321607" y="160332"/>
                          <a:pt x="322400" y="160101"/>
                          <a:pt x="323178" y="159825"/>
                        </a:cubicBezTo>
                        <a:cubicBezTo>
                          <a:pt x="323400" y="159773"/>
                          <a:pt x="323616" y="159702"/>
                          <a:pt x="323825" y="159610"/>
                        </a:cubicBezTo>
                        <a:lnTo>
                          <a:pt x="324387" y="159523"/>
                        </a:lnTo>
                        <a:lnTo>
                          <a:pt x="345158" y="159523"/>
                        </a:lnTo>
                        <a:cubicBezTo>
                          <a:pt x="346372" y="159518"/>
                          <a:pt x="347356" y="158536"/>
                          <a:pt x="347361" y="157323"/>
                        </a:cubicBezTo>
                        <a:close/>
                        <a:moveTo>
                          <a:pt x="324775" y="153741"/>
                        </a:moveTo>
                        <a:cubicBezTo>
                          <a:pt x="325769" y="153137"/>
                          <a:pt x="328014" y="151497"/>
                          <a:pt x="327972" y="149469"/>
                        </a:cubicBezTo>
                        <a:cubicBezTo>
                          <a:pt x="327928" y="146318"/>
                          <a:pt x="322185" y="142780"/>
                          <a:pt x="314498" y="142780"/>
                        </a:cubicBezTo>
                        <a:lnTo>
                          <a:pt x="314152" y="142780"/>
                        </a:lnTo>
                        <a:cubicBezTo>
                          <a:pt x="310499" y="142761"/>
                          <a:pt x="306907" y="143714"/>
                          <a:pt x="303745" y="145542"/>
                        </a:cubicBezTo>
                        <a:cubicBezTo>
                          <a:pt x="302795" y="146146"/>
                          <a:pt x="300507" y="147786"/>
                          <a:pt x="300550" y="149814"/>
                        </a:cubicBezTo>
                        <a:cubicBezTo>
                          <a:pt x="300592" y="152965"/>
                          <a:pt x="306336" y="156459"/>
                          <a:pt x="314023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8" y="182055"/>
                          <a:pt x="293810" y="181233"/>
                          <a:pt x="294547" y="180453"/>
                        </a:cubicBezTo>
                        <a:lnTo>
                          <a:pt x="246656" y="144419"/>
                        </a:lnTo>
                        <a:lnTo>
                          <a:pt x="243029" y="182913"/>
                        </a:lnTo>
                        <a:close/>
                        <a:moveTo>
                          <a:pt x="221220" y="149296"/>
                        </a:moveTo>
                        <a:lnTo>
                          <a:pt x="236205" y="87025"/>
                        </a:lnTo>
                        <a:lnTo>
                          <a:pt x="230030" y="84522"/>
                        </a:lnTo>
                        <a:lnTo>
                          <a:pt x="215736" y="143989"/>
                        </a:lnTo>
                        <a:lnTo>
                          <a:pt x="214095" y="143470"/>
                        </a:lnTo>
                        <a:cubicBezTo>
                          <a:pt x="213071" y="143168"/>
                          <a:pt x="212010" y="143009"/>
                          <a:pt x="210942" y="142996"/>
                        </a:cubicBezTo>
                        <a:lnTo>
                          <a:pt x="169529" y="142996"/>
                        </a:lnTo>
                        <a:lnTo>
                          <a:pt x="155192" y="83271"/>
                        </a:lnTo>
                        <a:lnTo>
                          <a:pt x="148930" y="85386"/>
                        </a:lnTo>
                        <a:lnTo>
                          <a:pt x="163440" y="145715"/>
                        </a:lnTo>
                        <a:lnTo>
                          <a:pt x="162749" y="146361"/>
                        </a:lnTo>
                        <a:cubicBezTo>
                          <a:pt x="159416" y="149786"/>
                          <a:pt x="157596" y="154403"/>
                          <a:pt x="157697" y="159178"/>
                        </a:cubicBezTo>
                        <a:lnTo>
                          <a:pt x="157697" y="182913"/>
                        </a:lnTo>
                        <a:lnTo>
                          <a:pt x="223941" y="182913"/>
                        </a:lnTo>
                        <a:lnTo>
                          <a:pt x="223941" y="159179"/>
                        </a:lnTo>
                        <a:cubicBezTo>
                          <a:pt x="223965" y="155919"/>
                          <a:pt x="223147" y="152708"/>
                          <a:pt x="221565" y="149857"/>
                        </a:cubicBezTo>
                        <a:close/>
                        <a:moveTo>
                          <a:pt x="213360" y="139932"/>
                        </a:moveTo>
                        <a:lnTo>
                          <a:pt x="226920" y="83487"/>
                        </a:lnTo>
                        <a:lnTo>
                          <a:pt x="219968" y="80423"/>
                        </a:lnTo>
                        <a:lnTo>
                          <a:pt x="216470" y="78998"/>
                        </a:lnTo>
                        <a:lnTo>
                          <a:pt x="199066" y="99324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9"/>
                        </a:lnTo>
                        <a:lnTo>
                          <a:pt x="158302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5"/>
                          <a:pt x="213360" y="139932"/>
                        </a:cubicBezTo>
                        <a:close/>
                        <a:moveTo>
                          <a:pt x="220615" y="45166"/>
                        </a:moveTo>
                        <a:cubicBezTo>
                          <a:pt x="220580" y="44836"/>
                          <a:pt x="220566" y="44505"/>
                          <a:pt x="220573" y="44173"/>
                        </a:cubicBezTo>
                        <a:lnTo>
                          <a:pt x="219968" y="42404"/>
                        </a:lnTo>
                        <a:cubicBezTo>
                          <a:pt x="219932" y="42248"/>
                          <a:pt x="219918" y="42089"/>
                          <a:pt x="219925" y="41930"/>
                        </a:cubicBezTo>
                        <a:lnTo>
                          <a:pt x="219796" y="41628"/>
                        </a:lnTo>
                        <a:lnTo>
                          <a:pt x="219796" y="36493"/>
                        </a:lnTo>
                        <a:cubicBezTo>
                          <a:pt x="221510" y="21763"/>
                          <a:pt x="210951" y="8435"/>
                          <a:pt x="196212" y="6722"/>
                        </a:cubicBezTo>
                        <a:cubicBezTo>
                          <a:pt x="181472" y="5009"/>
                          <a:pt x="168134" y="15560"/>
                          <a:pt x="166420" y="30289"/>
                        </a:cubicBezTo>
                        <a:cubicBezTo>
                          <a:pt x="166180" y="32350"/>
                          <a:pt x="166180" y="34432"/>
                          <a:pt x="166420" y="36493"/>
                        </a:cubicBezTo>
                        <a:lnTo>
                          <a:pt x="166420" y="40031"/>
                        </a:lnTo>
                        <a:cubicBezTo>
                          <a:pt x="166397" y="40250"/>
                          <a:pt x="166354" y="40467"/>
                          <a:pt x="166291" y="40679"/>
                        </a:cubicBezTo>
                        <a:lnTo>
                          <a:pt x="166247" y="41109"/>
                        </a:lnTo>
                        <a:lnTo>
                          <a:pt x="166117" y="41412"/>
                        </a:lnTo>
                        <a:lnTo>
                          <a:pt x="164865" y="44087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6" y="46633"/>
                          <a:pt x="167413" y="47755"/>
                          <a:pt x="168276" y="48877"/>
                        </a:cubicBezTo>
                        <a:lnTo>
                          <a:pt x="168709" y="48877"/>
                        </a:lnTo>
                        <a:lnTo>
                          <a:pt x="168709" y="49439"/>
                        </a:lnTo>
                        <a:cubicBezTo>
                          <a:pt x="170842" y="52698"/>
                          <a:pt x="173497" y="55585"/>
                          <a:pt x="176568" y="57983"/>
                        </a:cubicBezTo>
                        <a:cubicBezTo>
                          <a:pt x="181142" y="59886"/>
                          <a:pt x="186089" y="60726"/>
                          <a:pt x="191035" y="60443"/>
                        </a:cubicBezTo>
                        <a:cubicBezTo>
                          <a:pt x="196779" y="60579"/>
                          <a:pt x="202504" y="59732"/>
                          <a:pt x="207963" y="57939"/>
                        </a:cubicBezTo>
                        <a:cubicBezTo>
                          <a:pt x="212806" y="54350"/>
                          <a:pt x="217073" y="50042"/>
                          <a:pt x="220615" y="45166"/>
                        </a:cubicBezTo>
                        <a:close/>
                        <a:moveTo>
                          <a:pt x="198851" y="94534"/>
                        </a:moveTo>
                        <a:lnTo>
                          <a:pt x="213231" y="77704"/>
                        </a:lnTo>
                        <a:lnTo>
                          <a:pt x="212886" y="77531"/>
                        </a:lnTo>
                        <a:lnTo>
                          <a:pt x="212842" y="77531"/>
                        </a:lnTo>
                        <a:lnTo>
                          <a:pt x="212368" y="77359"/>
                        </a:lnTo>
                        <a:cubicBezTo>
                          <a:pt x="208439" y="84154"/>
                          <a:pt x="201482" y="88649"/>
                          <a:pt x="193669" y="89441"/>
                        </a:cubicBezTo>
                        <a:close/>
                        <a:moveTo>
                          <a:pt x="211245" y="72914"/>
                        </a:moveTo>
                        <a:cubicBezTo>
                          <a:pt x="214176" y="67375"/>
                          <a:pt x="215939" y="61294"/>
                          <a:pt x="216427" y="55048"/>
                        </a:cubicBezTo>
                        <a:cubicBezTo>
                          <a:pt x="214401" y="57422"/>
                          <a:pt x="211975" y="59423"/>
                          <a:pt x="209258" y="60960"/>
                        </a:cubicBezTo>
                        <a:cubicBezTo>
                          <a:pt x="203394" y="62947"/>
                          <a:pt x="197225" y="63882"/>
                          <a:pt x="191035" y="63722"/>
                        </a:cubicBezTo>
                        <a:cubicBezTo>
                          <a:pt x="185536" y="63951"/>
                          <a:pt x="180054" y="62979"/>
                          <a:pt x="174970" y="60874"/>
                        </a:cubicBezTo>
                        <a:cubicBezTo>
                          <a:pt x="172695" y="59319"/>
                          <a:pt x="170683" y="57410"/>
                          <a:pt x="169010" y="55221"/>
                        </a:cubicBezTo>
                        <a:cubicBezTo>
                          <a:pt x="169551" y="61375"/>
                          <a:pt x="171313" y="67361"/>
                          <a:pt x="174193" y="72828"/>
                        </a:cubicBezTo>
                        <a:cubicBezTo>
                          <a:pt x="174279" y="72957"/>
                          <a:pt x="174236" y="73043"/>
                          <a:pt x="174279" y="73173"/>
                        </a:cubicBezTo>
                        <a:cubicBezTo>
                          <a:pt x="177884" y="83354"/>
                          <a:pt x="189065" y="88687"/>
                          <a:pt x="199253" y="85085"/>
                        </a:cubicBezTo>
                        <a:cubicBezTo>
                          <a:pt x="204807" y="83121"/>
                          <a:pt x="209180" y="78762"/>
                          <a:pt x="211158" y="73216"/>
                        </a:cubicBezTo>
                        <a:cubicBezTo>
                          <a:pt x="211202" y="73129"/>
                          <a:pt x="211158" y="73000"/>
                          <a:pt x="211245" y="72914"/>
                        </a:cubicBezTo>
                        <a:close/>
                        <a:moveTo>
                          <a:pt x="185119" y="95310"/>
                        </a:moveTo>
                        <a:lnTo>
                          <a:pt x="191812" y="89441"/>
                        </a:lnTo>
                        <a:cubicBezTo>
                          <a:pt x="183964" y="88651"/>
                          <a:pt x="176982" y="84117"/>
                          <a:pt x="173070" y="77272"/>
                        </a:cubicBezTo>
                        <a:lnTo>
                          <a:pt x="171688" y="77747"/>
                        </a:lnTo>
                        <a:close/>
                        <a:moveTo>
                          <a:pt x="159813" y="144679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4"/>
                        </a:lnTo>
                        <a:lnTo>
                          <a:pt x="114426" y="109724"/>
                        </a:lnTo>
                        <a:cubicBezTo>
                          <a:pt x="117455" y="109724"/>
                          <a:pt x="119910" y="112178"/>
                          <a:pt x="119910" y="115205"/>
                        </a:cubicBezTo>
                        <a:cubicBezTo>
                          <a:pt x="119910" y="118231"/>
                          <a:pt x="117455" y="120685"/>
                          <a:pt x="114426" y="120685"/>
                        </a:cubicBezTo>
                        <a:lnTo>
                          <a:pt x="96979" y="120772"/>
                        </a:lnTo>
                        <a:cubicBezTo>
                          <a:pt x="94924" y="122020"/>
                          <a:pt x="92698" y="122965"/>
                          <a:pt x="90372" y="123577"/>
                        </a:cubicBezTo>
                        <a:lnTo>
                          <a:pt x="90372" y="144074"/>
                        </a:lnTo>
                        <a:cubicBezTo>
                          <a:pt x="95900" y="142651"/>
                          <a:pt x="112699" y="137040"/>
                          <a:pt x="128504" y="130697"/>
                        </a:cubicBezTo>
                        <a:cubicBezTo>
                          <a:pt x="130525" y="129697"/>
                          <a:pt x="132891" y="129665"/>
                          <a:pt x="134938" y="130610"/>
                        </a:cubicBezTo>
                        <a:cubicBezTo>
                          <a:pt x="136469" y="131408"/>
                          <a:pt x="137585" y="132822"/>
                          <a:pt x="138005" y="134495"/>
                        </a:cubicBezTo>
                        <a:lnTo>
                          <a:pt x="142108" y="182913"/>
                        </a:lnTo>
                        <a:lnTo>
                          <a:pt x="154415" y="182913"/>
                        </a:lnTo>
                        <a:lnTo>
                          <a:pt x="154415" y="159179"/>
                        </a:lnTo>
                        <a:cubicBezTo>
                          <a:pt x="154328" y="153839"/>
                          <a:pt x="156255" y="148663"/>
                          <a:pt x="159813" y="144679"/>
                        </a:cubicBezTo>
                        <a:close/>
                        <a:moveTo>
                          <a:pt x="138825" y="182913"/>
                        </a:moveTo>
                        <a:lnTo>
                          <a:pt x="134766" y="135056"/>
                        </a:lnTo>
                        <a:cubicBezTo>
                          <a:pt x="134503" y="134391"/>
                          <a:pt x="134013" y="133841"/>
                          <a:pt x="133383" y="133502"/>
                        </a:cubicBezTo>
                        <a:cubicBezTo>
                          <a:pt x="132176" y="133082"/>
                          <a:pt x="130850" y="133175"/>
                          <a:pt x="129714" y="133760"/>
                        </a:cubicBezTo>
                        <a:cubicBezTo>
                          <a:pt x="116886" y="138975"/>
                          <a:pt x="103798" y="143527"/>
                          <a:pt x="90503" y="147398"/>
                        </a:cubicBezTo>
                        <a:lnTo>
                          <a:pt x="90372" y="146793"/>
                        </a:lnTo>
                        <a:lnTo>
                          <a:pt x="90372" y="171391"/>
                        </a:lnTo>
                        <a:cubicBezTo>
                          <a:pt x="91106" y="171607"/>
                          <a:pt x="91840" y="171822"/>
                          <a:pt x="92575" y="172081"/>
                        </a:cubicBezTo>
                        <a:cubicBezTo>
                          <a:pt x="98233" y="174082"/>
                          <a:pt x="103074" y="177888"/>
                          <a:pt x="106350" y="182913"/>
                        </a:cubicBezTo>
                        <a:close/>
                        <a:moveTo>
                          <a:pt x="116628" y="115205"/>
                        </a:moveTo>
                        <a:cubicBezTo>
                          <a:pt x="116623" y="113991"/>
                          <a:pt x="115640" y="113009"/>
                          <a:pt x="114426" y="113004"/>
                        </a:cubicBezTo>
                        <a:lnTo>
                          <a:pt x="100176" y="113004"/>
                        </a:lnTo>
                        <a:lnTo>
                          <a:pt x="100564" y="111062"/>
                        </a:lnTo>
                        <a:cubicBezTo>
                          <a:pt x="100677" y="110537"/>
                          <a:pt x="100735" y="110002"/>
                          <a:pt x="100737" y="109465"/>
                        </a:cubicBezTo>
                        <a:cubicBezTo>
                          <a:pt x="100736" y="109101"/>
                          <a:pt x="100693" y="108739"/>
                          <a:pt x="100607" y="108386"/>
                        </a:cubicBezTo>
                        <a:cubicBezTo>
                          <a:pt x="99657" y="102431"/>
                          <a:pt x="91798" y="97943"/>
                          <a:pt x="82298" y="97943"/>
                        </a:cubicBezTo>
                        <a:lnTo>
                          <a:pt x="81909" y="97986"/>
                        </a:lnTo>
                        <a:cubicBezTo>
                          <a:pt x="81114" y="97999"/>
                          <a:pt x="80321" y="98057"/>
                          <a:pt x="79533" y="98159"/>
                        </a:cubicBezTo>
                        <a:cubicBezTo>
                          <a:pt x="79114" y="98147"/>
                          <a:pt x="78695" y="98175"/>
                          <a:pt x="78281" y="98245"/>
                        </a:cubicBezTo>
                        <a:cubicBezTo>
                          <a:pt x="75112" y="98626"/>
                          <a:pt x="72054" y="99654"/>
                          <a:pt x="69299" y="101266"/>
                        </a:cubicBezTo>
                        <a:cubicBezTo>
                          <a:pt x="69170" y="101353"/>
                          <a:pt x="69039" y="101396"/>
                          <a:pt x="68910" y="101482"/>
                        </a:cubicBezTo>
                        <a:cubicBezTo>
                          <a:pt x="66251" y="102939"/>
                          <a:pt x="64324" y="105443"/>
                          <a:pt x="63599" y="108386"/>
                        </a:cubicBezTo>
                        <a:cubicBezTo>
                          <a:pt x="63484" y="108911"/>
                          <a:pt x="63426" y="109446"/>
                          <a:pt x="63426" y="109983"/>
                        </a:cubicBezTo>
                        <a:cubicBezTo>
                          <a:pt x="63433" y="110358"/>
                          <a:pt x="63462" y="110733"/>
                          <a:pt x="63512" y="111105"/>
                        </a:cubicBezTo>
                        <a:lnTo>
                          <a:pt x="63857" y="113004"/>
                        </a:lnTo>
                        <a:lnTo>
                          <a:pt x="52629" y="113004"/>
                        </a:lnTo>
                        <a:cubicBezTo>
                          <a:pt x="51413" y="113004"/>
                          <a:pt x="50427" y="113990"/>
                          <a:pt x="50427" y="115205"/>
                        </a:cubicBezTo>
                        <a:cubicBezTo>
                          <a:pt x="50427" y="116420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6" y="117664"/>
                        </a:lnTo>
                        <a:cubicBezTo>
                          <a:pt x="68392" y="117837"/>
                          <a:pt x="68607" y="117924"/>
                          <a:pt x="68781" y="118053"/>
                        </a:cubicBezTo>
                        <a:cubicBezTo>
                          <a:pt x="69674" y="118619"/>
                          <a:pt x="70613" y="119109"/>
                          <a:pt x="71588" y="119520"/>
                        </a:cubicBezTo>
                        <a:cubicBezTo>
                          <a:pt x="71691" y="119555"/>
                          <a:pt x="71792" y="119598"/>
                          <a:pt x="71889" y="119650"/>
                        </a:cubicBezTo>
                        <a:cubicBezTo>
                          <a:pt x="73026" y="120098"/>
                          <a:pt x="74196" y="120459"/>
                          <a:pt x="75388" y="120728"/>
                        </a:cubicBezTo>
                        <a:cubicBezTo>
                          <a:pt x="75690" y="120814"/>
                          <a:pt x="75949" y="120858"/>
                          <a:pt x="76251" y="120944"/>
                        </a:cubicBezTo>
                        <a:cubicBezTo>
                          <a:pt x="76510" y="120988"/>
                          <a:pt x="76770" y="121030"/>
                          <a:pt x="77072" y="121073"/>
                        </a:cubicBezTo>
                        <a:cubicBezTo>
                          <a:pt x="77547" y="121160"/>
                          <a:pt x="78022" y="121246"/>
                          <a:pt x="78540" y="121289"/>
                        </a:cubicBezTo>
                        <a:lnTo>
                          <a:pt x="79965" y="121462"/>
                        </a:lnTo>
                        <a:lnTo>
                          <a:pt x="79965" y="174023"/>
                        </a:lnTo>
                        <a:lnTo>
                          <a:pt x="78670" y="174325"/>
                        </a:lnTo>
                        <a:cubicBezTo>
                          <a:pt x="77656" y="174518"/>
                          <a:pt x="76659" y="174792"/>
                          <a:pt x="75690" y="175145"/>
                        </a:cubicBezTo>
                        <a:cubicBezTo>
                          <a:pt x="75642" y="175140"/>
                          <a:pt x="75595" y="175155"/>
                          <a:pt x="75560" y="175189"/>
                        </a:cubicBezTo>
                        <a:lnTo>
                          <a:pt x="75431" y="175232"/>
                        </a:lnTo>
                        <a:cubicBezTo>
                          <a:pt x="74219" y="175657"/>
                          <a:pt x="73048" y="176191"/>
                          <a:pt x="71933" y="176828"/>
                        </a:cubicBezTo>
                        <a:cubicBezTo>
                          <a:pt x="71457" y="177087"/>
                          <a:pt x="70983" y="177476"/>
                          <a:pt x="70507" y="177777"/>
                        </a:cubicBezTo>
                        <a:cubicBezTo>
                          <a:pt x="69860" y="178209"/>
                          <a:pt x="69212" y="178598"/>
                          <a:pt x="68651" y="179030"/>
                        </a:cubicBezTo>
                        <a:cubicBezTo>
                          <a:pt x="68133" y="179418"/>
                          <a:pt x="67744" y="179892"/>
                          <a:pt x="67268" y="180324"/>
                        </a:cubicBezTo>
                        <a:cubicBezTo>
                          <a:pt x="66719" y="180794"/>
                          <a:pt x="66200" y="181298"/>
                          <a:pt x="65715" y="181835"/>
                        </a:cubicBezTo>
                        <a:cubicBezTo>
                          <a:pt x="65412" y="182179"/>
                          <a:pt x="65153" y="182568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1"/>
                          <a:pt x="95704" y="176680"/>
                          <a:pt x="91453" y="175188"/>
                        </a:cubicBezTo>
                        <a:cubicBezTo>
                          <a:pt x="90456" y="174816"/>
                          <a:pt x="89431" y="174527"/>
                          <a:pt x="88386" y="174325"/>
                        </a:cubicBezTo>
                        <a:lnTo>
                          <a:pt x="87090" y="174023"/>
                        </a:lnTo>
                        <a:lnTo>
                          <a:pt x="87090" y="121030"/>
                        </a:lnTo>
                        <a:lnTo>
                          <a:pt x="88343" y="120728"/>
                        </a:lnTo>
                        <a:cubicBezTo>
                          <a:pt x="90762" y="120193"/>
                          <a:pt x="93080" y="119275"/>
                          <a:pt x="95209" y="118009"/>
                        </a:cubicBezTo>
                        <a:lnTo>
                          <a:pt x="96072" y="117405"/>
                        </a:lnTo>
                        <a:lnTo>
                          <a:pt x="114426" y="117405"/>
                        </a:lnTo>
                        <a:cubicBezTo>
                          <a:pt x="115640" y="117400"/>
                          <a:pt x="116623" y="116418"/>
                          <a:pt x="116628" y="11520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30" name="Google Shape;3730;g2dbd5eee90a_0_0"/>
                  <p:cNvSpPr/>
                  <p:nvPr/>
                </p:nvSpPr>
                <p:spPr>
                  <a:xfrm>
                    <a:off x="5030321" y="3255639"/>
                    <a:ext cx="34028" cy="20282"/>
                  </a:xfrm>
                  <a:custGeom>
                    <a:rect b="b" l="l" r="r" t="t"/>
                    <a:pathLst>
                      <a:path extrusionOk="0" h="20282" w="34028">
                        <a:moveTo>
                          <a:pt x="34362" y="9907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3"/>
                        </a:cubicBezTo>
                        <a:lnTo>
                          <a:pt x="17089" y="20263"/>
                        </a:lnTo>
                        <a:cubicBezTo>
                          <a:pt x="7934" y="20263"/>
                          <a:pt x="421" y="15819"/>
                          <a:pt x="334" y="10339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6"/>
                          <a:pt x="12954" y="-24"/>
                          <a:pt x="17218" y="25"/>
                        </a:cubicBezTo>
                        <a:lnTo>
                          <a:pt x="17565" y="-19"/>
                        </a:lnTo>
                        <a:cubicBezTo>
                          <a:pt x="26762" y="-19"/>
                          <a:pt x="34277" y="4426"/>
                          <a:pt x="34362" y="9907"/>
                        </a:cubicBezTo>
                        <a:close/>
                        <a:moveTo>
                          <a:pt x="27843" y="14222"/>
                        </a:moveTo>
                        <a:cubicBezTo>
                          <a:pt x="28835" y="13617"/>
                          <a:pt x="31081" y="11978"/>
                          <a:pt x="31081" y="9950"/>
                        </a:cubicBezTo>
                        <a:cubicBezTo>
                          <a:pt x="31038" y="6799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4"/>
                          <a:pt x="9983" y="4184"/>
                          <a:pt x="6811" y="6022"/>
                        </a:cubicBezTo>
                        <a:cubicBezTo>
                          <a:pt x="5861" y="6627"/>
                          <a:pt x="3573" y="8310"/>
                          <a:pt x="3616" y="10295"/>
                        </a:cubicBezTo>
                        <a:cubicBezTo>
                          <a:pt x="3659" y="13445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5"/>
                          <a:pt x="24685" y="16061"/>
                          <a:pt x="27843" y="1422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731" name="Google Shape;3731;g2dbd5eee90a_0_0"/>
              <p:cNvGrpSpPr/>
              <p:nvPr/>
            </p:nvGrpSpPr>
            <p:grpSpPr>
              <a:xfrm>
                <a:off x="7791411" y="4576569"/>
                <a:ext cx="561040" cy="377072"/>
                <a:chOff x="5723061" y="4127787"/>
                <a:chExt cx="561040" cy="377072"/>
              </a:xfrm>
            </p:grpSpPr>
            <p:grpSp>
              <p:nvGrpSpPr>
                <p:cNvPr id="3732" name="Google Shape;3732;g2dbd5eee90a_0_0"/>
                <p:cNvGrpSpPr/>
                <p:nvPr/>
              </p:nvGrpSpPr>
              <p:grpSpPr>
                <a:xfrm>
                  <a:off x="5771378" y="4137213"/>
                  <a:ext cx="472272" cy="352929"/>
                  <a:chOff x="4998402" y="2853849"/>
                  <a:chExt cx="320728" cy="239680"/>
                </a:xfrm>
              </p:grpSpPr>
              <p:sp>
                <p:nvSpPr>
                  <p:cNvPr id="3733" name="Google Shape;3733;g2dbd5eee90a_0_0"/>
                  <p:cNvSpPr/>
                  <p:nvPr/>
                </p:nvSpPr>
                <p:spPr>
                  <a:xfrm>
                    <a:off x="4998402" y="3052533"/>
                    <a:ext cx="320728" cy="40996"/>
                  </a:xfrm>
                  <a:custGeom>
                    <a:rect b="b" l="l" r="r" t="t"/>
                    <a:pathLst>
                      <a:path extrusionOk="0" h="40996" w="320728">
                        <a:moveTo>
                          <a:pt x="0" y="0"/>
                        </a:moveTo>
                        <a:lnTo>
                          <a:pt x="320729" y="0"/>
                        </a:lnTo>
                        <a:lnTo>
                          <a:pt x="320729" y="40997"/>
                        </a:lnTo>
                        <a:lnTo>
                          <a:pt x="0" y="40997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34" name="Google Shape;3734;g2dbd5eee90a_0_0"/>
                  <p:cNvSpPr/>
                  <p:nvPr/>
                </p:nvSpPr>
                <p:spPr>
                  <a:xfrm>
                    <a:off x="5114135" y="2930581"/>
                    <a:ext cx="87275" cy="99641"/>
                  </a:xfrm>
                  <a:custGeom>
                    <a:rect b="b" l="l" r="r" t="t"/>
                    <a:pathLst>
                      <a:path extrusionOk="0" h="99641" w="87275">
                        <a:moveTo>
                          <a:pt x="87609" y="3735"/>
                        </a:moveTo>
                        <a:lnTo>
                          <a:pt x="72625" y="66006"/>
                        </a:lnTo>
                        <a:lnTo>
                          <a:pt x="72970" y="66567"/>
                        </a:lnTo>
                        <a:cubicBezTo>
                          <a:pt x="74551" y="69418"/>
                          <a:pt x="75368" y="72629"/>
                          <a:pt x="75344" y="75888"/>
                        </a:cubicBezTo>
                        <a:lnTo>
                          <a:pt x="75344" y="99623"/>
                        </a:lnTo>
                        <a:lnTo>
                          <a:pt x="9100" y="99623"/>
                        </a:lnTo>
                        <a:lnTo>
                          <a:pt x="9100" y="75888"/>
                        </a:lnTo>
                        <a:cubicBezTo>
                          <a:pt x="9000" y="71113"/>
                          <a:pt x="10820" y="66496"/>
                          <a:pt x="14153" y="63071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6"/>
                        </a:lnTo>
                        <a:lnTo>
                          <a:pt x="62347" y="59706"/>
                        </a:lnTo>
                        <a:cubicBezTo>
                          <a:pt x="63414" y="59719"/>
                          <a:pt x="64475" y="59878"/>
                          <a:pt x="65499" y="60181"/>
                        </a:cubicBezTo>
                        <a:lnTo>
                          <a:pt x="67140" y="60698"/>
                        </a:lnTo>
                        <a:lnTo>
                          <a:pt x="81433" y="1232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35" name="Google Shape;3735;g2dbd5eee90a_0_0"/>
                  <p:cNvSpPr/>
                  <p:nvPr/>
                </p:nvSpPr>
                <p:spPr>
                  <a:xfrm>
                    <a:off x="5130071" y="2853849"/>
                    <a:ext cx="55750" cy="53957"/>
                  </a:xfrm>
                  <a:custGeom>
                    <a:rect b="b" l="l" r="r" t="t"/>
                    <a:pathLst>
                      <a:path extrusionOk="0" h="53957" w="55750">
                        <a:moveTo>
                          <a:pt x="56041" y="37615"/>
                        </a:moveTo>
                        <a:cubicBezTo>
                          <a:pt x="56033" y="37946"/>
                          <a:pt x="56048" y="38278"/>
                          <a:pt x="56084" y="38608"/>
                        </a:cubicBezTo>
                        <a:cubicBezTo>
                          <a:pt x="52542" y="43484"/>
                          <a:pt x="48275" y="47792"/>
                          <a:pt x="43431" y="51381"/>
                        </a:cubicBezTo>
                        <a:cubicBezTo>
                          <a:pt x="37972" y="53174"/>
                          <a:pt x="32247" y="54021"/>
                          <a:pt x="26503" y="53884"/>
                        </a:cubicBezTo>
                        <a:cubicBezTo>
                          <a:pt x="21556" y="54168"/>
                          <a:pt x="16610" y="53327"/>
                          <a:pt x="12036" y="51425"/>
                        </a:cubicBezTo>
                        <a:cubicBezTo>
                          <a:pt x="8965" y="49026"/>
                          <a:pt x="6310" y="46140"/>
                          <a:pt x="4176" y="42880"/>
                        </a:cubicBezTo>
                        <a:lnTo>
                          <a:pt x="4176" y="42319"/>
                        </a:lnTo>
                        <a:lnTo>
                          <a:pt x="3745" y="42319"/>
                        </a:lnTo>
                        <a:cubicBezTo>
                          <a:pt x="2881" y="41196"/>
                          <a:pt x="2103" y="40075"/>
                          <a:pt x="1456" y="39125"/>
                        </a:cubicBezTo>
                        <a:lnTo>
                          <a:pt x="1413" y="39083"/>
                        </a:lnTo>
                        <a:cubicBezTo>
                          <a:pt x="1024" y="38522"/>
                          <a:pt x="679" y="37960"/>
                          <a:pt x="334" y="37529"/>
                        </a:cubicBezTo>
                        <a:lnTo>
                          <a:pt x="1586" y="34854"/>
                        </a:lnTo>
                        <a:lnTo>
                          <a:pt x="1715" y="34551"/>
                        </a:lnTo>
                        <a:lnTo>
                          <a:pt x="1758" y="34120"/>
                        </a:lnTo>
                        <a:cubicBezTo>
                          <a:pt x="1822" y="33909"/>
                          <a:pt x="1865" y="33692"/>
                          <a:pt x="1887" y="33472"/>
                        </a:cubicBezTo>
                        <a:lnTo>
                          <a:pt x="1887" y="29934"/>
                        </a:lnTo>
                        <a:cubicBezTo>
                          <a:pt x="173" y="15205"/>
                          <a:pt x="10732" y="1876"/>
                          <a:pt x="25472" y="163"/>
                        </a:cubicBezTo>
                        <a:cubicBezTo>
                          <a:pt x="40211" y="-1550"/>
                          <a:pt x="53549" y="9002"/>
                          <a:pt x="55263" y="23731"/>
                        </a:cubicBezTo>
                        <a:cubicBezTo>
                          <a:pt x="55503" y="25792"/>
                          <a:pt x="55503" y="27873"/>
                          <a:pt x="55263" y="29934"/>
                        </a:cubicBezTo>
                        <a:lnTo>
                          <a:pt x="55263" y="35069"/>
                        </a:lnTo>
                        <a:lnTo>
                          <a:pt x="55393" y="35371"/>
                        </a:lnTo>
                        <a:cubicBezTo>
                          <a:pt x="55387" y="35531"/>
                          <a:pt x="55401" y="35690"/>
                          <a:pt x="55436" y="35846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36" name="Google Shape;3736;g2dbd5eee90a_0_0"/>
                <p:cNvGrpSpPr/>
                <p:nvPr/>
              </p:nvGrpSpPr>
              <p:grpSpPr>
                <a:xfrm>
                  <a:off x="5723061" y="4127787"/>
                  <a:ext cx="561040" cy="377072"/>
                  <a:chOff x="4965588" y="2847447"/>
                  <a:chExt cx="381012" cy="256076"/>
                </a:xfrm>
              </p:grpSpPr>
              <p:sp>
                <p:nvSpPr>
                  <p:cNvPr id="3737" name="Google Shape;3737;g2dbd5eee90a_0_0"/>
                  <p:cNvSpPr/>
                  <p:nvPr/>
                </p:nvSpPr>
                <p:spPr>
                  <a:xfrm>
                    <a:off x="4965588" y="2847447"/>
                    <a:ext cx="381012" cy="256076"/>
                  </a:xfrm>
                  <a:custGeom>
                    <a:rect b="b" l="l" r="r" t="t"/>
                    <a:pathLst>
                      <a:path extrusionOk="0" h="256076" w="381012">
                        <a:moveTo>
                          <a:pt x="381347" y="182913"/>
                        </a:moveTo>
                        <a:lnTo>
                          <a:pt x="381347" y="201943"/>
                        </a:lnTo>
                        <a:cubicBezTo>
                          <a:pt x="381347" y="203754"/>
                          <a:pt x="379879" y="205222"/>
                          <a:pt x="378068" y="205222"/>
                        </a:cubicBezTo>
                        <a:cubicBezTo>
                          <a:pt x="378067" y="205222"/>
                          <a:pt x="378066" y="205222"/>
                          <a:pt x="378065" y="205222"/>
                        </a:cubicBezTo>
                        <a:lnTo>
                          <a:pt x="363814" y="205222"/>
                        </a:lnTo>
                        <a:lnTo>
                          <a:pt x="363814" y="247816"/>
                        </a:lnTo>
                        <a:cubicBezTo>
                          <a:pt x="364088" y="248335"/>
                          <a:pt x="364236" y="248912"/>
                          <a:pt x="364246" y="249499"/>
                        </a:cubicBezTo>
                        <a:lnTo>
                          <a:pt x="364246" y="252778"/>
                        </a:lnTo>
                        <a:cubicBezTo>
                          <a:pt x="364247" y="254588"/>
                          <a:pt x="362779" y="256057"/>
                          <a:pt x="360967" y="256058"/>
                        </a:cubicBezTo>
                        <a:cubicBezTo>
                          <a:pt x="360966" y="256058"/>
                          <a:pt x="360965" y="256058"/>
                          <a:pt x="360964" y="256058"/>
                        </a:cubicBezTo>
                        <a:lnTo>
                          <a:pt x="28273" y="256058"/>
                        </a:lnTo>
                        <a:cubicBezTo>
                          <a:pt x="26015" y="255181"/>
                          <a:pt x="24228" y="253396"/>
                          <a:pt x="23351" y="251138"/>
                        </a:cubicBezTo>
                        <a:lnTo>
                          <a:pt x="23351" y="205222"/>
                        </a:lnTo>
                        <a:lnTo>
                          <a:pt x="3616" y="205222"/>
                        </a:lnTo>
                        <a:cubicBezTo>
                          <a:pt x="1804" y="205224"/>
                          <a:pt x="335" y="203757"/>
                          <a:pt x="334" y="201947"/>
                        </a:cubicBezTo>
                        <a:cubicBezTo>
                          <a:pt x="334" y="201946"/>
                          <a:pt x="334" y="201945"/>
                          <a:pt x="334" y="201944"/>
                        </a:cubicBezTo>
                        <a:lnTo>
                          <a:pt x="334" y="182913"/>
                        </a:lnTo>
                        <a:cubicBezTo>
                          <a:pt x="333" y="181102"/>
                          <a:pt x="1800" y="179634"/>
                          <a:pt x="3612" y="179633"/>
                        </a:cubicBezTo>
                        <a:cubicBezTo>
                          <a:pt x="3613" y="179633"/>
                          <a:pt x="3615" y="179633"/>
                          <a:pt x="3616" y="179633"/>
                        </a:cubicBezTo>
                        <a:lnTo>
                          <a:pt x="59021" y="179633"/>
                        </a:lnTo>
                        <a:cubicBezTo>
                          <a:pt x="62660" y="174743"/>
                          <a:pt x="67662" y="171035"/>
                          <a:pt x="73401" y="168974"/>
                        </a:cubicBezTo>
                        <a:lnTo>
                          <a:pt x="73401" y="127028"/>
                        </a:lnTo>
                        <a:cubicBezTo>
                          <a:pt x="70728" y="126392"/>
                          <a:pt x="68166" y="125359"/>
                          <a:pt x="65800" y="123964"/>
                        </a:cubicBezTo>
                        <a:lnTo>
                          <a:pt x="52629" y="123964"/>
                        </a:lnTo>
                        <a:cubicBezTo>
                          <a:pt x="47788" y="123964"/>
                          <a:pt x="43863" y="120042"/>
                          <a:pt x="43863" y="115203"/>
                        </a:cubicBezTo>
                        <a:cubicBezTo>
                          <a:pt x="43863" y="110365"/>
                          <a:pt x="47788" y="106443"/>
                          <a:pt x="52629" y="106443"/>
                        </a:cubicBezTo>
                        <a:lnTo>
                          <a:pt x="57294" y="106443"/>
                        </a:lnTo>
                        <a:cubicBezTo>
                          <a:pt x="58491" y="101994"/>
                          <a:pt x="61412" y="98205"/>
                          <a:pt x="65412" y="95914"/>
                        </a:cubicBezTo>
                        <a:cubicBezTo>
                          <a:pt x="70368" y="92942"/>
                          <a:pt x="76041" y="91376"/>
                          <a:pt x="81822" y="91383"/>
                        </a:cubicBezTo>
                        <a:lnTo>
                          <a:pt x="82298" y="91383"/>
                        </a:lnTo>
                        <a:cubicBezTo>
                          <a:pt x="91924" y="90622"/>
                          <a:pt x="101143" y="95413"/>
                          <a:pt x="106048" y="103725"/>
                        </a:cubicBezTo>
                        <a:lnTo>
                          <a:pt x="136925" y="82623"/>
                        </a:lnTo>
                        <a:cubicBezTo>
                          <a:pt x="137189" y="82462"/>
                          <a:pt x="137463" y="82318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3" y="65900"/>
                          <a:pt x="162339" y="58842"/>
                          <a:pt x="162144" y="51681"/>
                        </a:cubicBezTo>
                        <a:cubicBezTo>
                          <a:pt x="160590" y="49437"/>
                          <a:pt x="159381" y="47668"/>
                          <a:pt x="159078" y="47194"/>
                        </a:cubicBezTo>
                        <a:lnTo>
                          <a:pt x="158819" y="46805"/>
                        </a:lnTo>
                        <a:cubicBezTo>
                          <a:pt x="158501" y="46332"/>
                          <a:pt x="158321" y="45778"/>
                          <a:pt x="158302" y="45208"/>
                        </a:cubicBezTo>
                        <a:lnTo>
                          <a:pt x="158215" y="43827"/>
                        </a:lnTo>
                        <a:cubicBezTo>
                          <a:pt x="158173" y="43282"/>
                          <a:pt x="158262" y="42735"/>
                          <a:pt x="158474" y="42231"/>
                        </a:cubicBezTo>
                        <a:lnTo>
                          <a:pt x="159855" y="39339"/>
                        </a:lnTo>
                        <a:lnTo>
                          <a:pt x="159855" y="36491"/>
                        </a:lnTo>
                        <a:cubicBezTo>
                          <a:pt x="158135" y="18127"/>
                          <a:pt x="171638" y="1848"/>
                          <a:pt x="190014" y="129"/>
                        </a:cubicBezTo>
                        <a:cubicBezTo>
                          <a:pt x="208391" y="-1590"/>
                          <a:pt x="224682" y="11903"/>
                          <a:pt x="226402" y="30266"/>
                        </a:cubicBezTo>
                        <a:cubicBezTo>
                          <a:pt x="226596" y="32337"/>
                          <a:pt x="226596" y="34421"/>
                          <a:pt x="226402" y="36491"/>
                        </a:cubicBezTo>
                        <a:lnTo>
                          <a:pt x="226402" y="40850"/>
                        </a:lnTo>
                        <a:lnTo>
                          <a:pt x="226964" y="42663"/>
                        </a:lnTo>
                        <a:cubicBezTo>
                          <a:pt x="227084" y="42994"/>
                          <a:pt x="227142" y="43345"/>
                          <a:pt x="227136" y="43698"/>
                        </a:cubicBezTo>
                        <a:cubicBezTo>
                          <a:pt x="227122" y="44058"/>
                          <a:pt x="227136" y="44419"/>
                          <a:pt x="227180" y="44776"/>
                        </a:cubicBezTo>
                        <a:lnTo>
                          <a:pt x="227309" y="45511"/>
                        </a:lnTo>
                        <a:cubicBezTo>
                          <a:pt x="227469" y="46413"/>
                          <a:pt x="227233" y="47340"/>
                          <a:pt x="226662" y="48056"/>
                        </a:cubicBezTo>
                        <a:lnTo>
                          <a:pt x="226230" y="48661"/>
                        </a:lnTo>
                        <a:cubicBezTo>
                          <a:pt x="225927" y="49049"/>
                          <a:pt x="224804" y="50473"/>
                          <a:pt x="223293" y="52285"/>
                        </a:cubicBezTo>
                        <a:cubicBezTo>
                          <a:pt x="223047" y="59319"/>
                          <a:pt x="221480" y="66243"/>
                          <a:pt x="218673" y="72698"/>
                        </a:cubicBezTo>
                        <a:lnTo>
                          <a:pt x="222602" y="74424"/>
                        </a:lnTo>
                        <a:lnTo>
                          <a:pt x="244410" y="83270"/>
                        </a:lnTo>
                        <a:lnTo>
                          <a:pt x="254386" y="87111"/>
                        </a:lnTo>
                        <a:cubicBezTo>
                          <a:pt x="255044" y="87381"/>
                          <a:pt x="255602" y="87848"/>
                          <a:pt x="255984" y="88449"/>
                        </a:cubicBezTo>
                        <a:lnTo>
                          <a:pt x="256976" y="90088"/>
                        </a:lnTo>
                        <a:lnTo>
                          <a:pt x="301154" y="133933"/>
                        </a:lnTo>
                        <a:cubicBezTo>
                          <a:pt x="305235" y="132241"/>
                          <a:pt x="309604" y="131347"/>
                          <a:pt x="314023" y="131300"/>
                        </a:cubicBezTo>
                        <a:lnTo>
                          <a:pt x="314498" y="131300"/>
                        </a:lnTo>
                        <a:cubicBezTo>
                          <a:pt x="328058" y="131300"/>
                          <a:pt x="338811" y="138852"/>
                          <a:pt x="339458" y="148562"/>
                        </a:cubicBezTo>
                        <a:lnTo>
                          <a:pt x="345158" y="148562"/>
                        </a:lnTo>
                        <a:cubicBezTo>
                          <a:pt x="350000" y="148562"/>
                          <a:pt x="353925" y="152484"/>
                          <a:pt x="353925" y="157322"/>
                        </a:cubicBezTo>
                        <a:cubicBezTo>
                          <a:pt x="353925" y="162160"/>
                          <a:pt x="350000" y="166082"/>
                          <a:pt x="345158" y="166082"/>
                        </a:cubicBezTo>
                        <a:lnTo>
                          <a:pt x="325251" y="166082"/>
                        </a:lnTo>
                        <a:cubicBezTo>
                          <a:pt x="324991" y="166169"/>
                          <a:pt x="324690" y="166298"/>
                          <a:pt x="324387" y="166384"/>
                        </a:cubicBezTo>
                        <a:lnTo>
                          <a:pt x="324387" y="170441"/>
                        </a:lnTo>
                        <a:cubicBezTo>
                          <a:pt x="329547" y="172269"/>
                          <a:pt x="334124" y="175443"/>
                          <a:pt x="337645" y="179633"/>
                        </a:cubicBezTo>
                        <a:lnTo>
                          <a:pt x="378065" y="179633"/>
                        </a:lnTo>
                        <a:cubicBezTo>
                          <a:pt x="379877" y="179632"/>
                          <a:pt x="381346" y="181099"/>
                          <a:pt x="381346" y="182909"/>
                        </a:cubicBezTo>
                        <a:cubicBezTo>
                          <a:pt x="381346" y="182910"/>
                          <a:pt x="381346" y="182911"/>
                          <a:pt x="381346" y="182912"/>
                        </a:cubicBezTo>
                        <a:close/>
                        <a:moveTo>
                          <a:pt x="374740" y="198663"/>
                        </a:moveTo>
                        <a:lnTo>
                          <a:pt x="374740" y="193830"/>
                        </a:lnTo>
                        <a:lnTo>
                          <a:pt x="6897" y="193830"/>
                        </a:lnTo>
                        <a:lnTo>
                          <a:pt x="6897" y="198663"/>
                        </a:lnTo>
                        <a:lnTo>
                          <a:pt x="374740" y="198663"/>
                        </a:lnTo>
                        <a:close/>
                        <a:moveTo>
                          <a:pt x="374740" y="190550"/>
                        </a:moveTo>
                        <a:lnTo>
                          <a:pt x="374740" y="186192"/>
                        </a:lnTo>
                        <a:lnTo>
                          <a:pt x="6897" y="186192"/>
                        </a:lnTo>
                        <a:lnTo>
                          <a:pt x="6897" y="190550"/>
                        </a:lnTo>
                        <a:close/>
                        <a:moveTo>
                          <a:pt x="353925" y="246219"/>
                        </a:moveTo>
                        <a:lnTo>
                          <a:pt x="353925" y="205222"/>
                        </a:lnTo>
                        <a:lnTo>
                          <a:pt x="33196" y="205222"/>
                        </a:lnTo>
                        <a:lnTo>
                          <a:pt x="33196" y="246219"/>
                        </a:lnTo>
                        <a:close/>
                        <a:moveTo>
                          <a:pt x="347361" y="157322"/>
                        </a:moveTo>
                        <a:cubicBezTo>
                          <a:pt x="347356" y="156108"/>
                          <a:pt x="346373" y="155126"/>
                          <a:pt x="345158" y="155121"/>
                        </a:cubicBezTo>
                        <a:lnTo>
                          <a:pt x="331124" y="155122"/>
                        </a:lnTo>
                        <a:lnTo>
                          <a:pt x="332161" y="152834"/>
                        </a:lnTo>
                        <a:cubicBezTo>
                          <a:pt x="332452" y="152143"/>
                          <a:pt x="332655" y="151418"/>
                          <a:pt x="332764" y="150676"/>
                        </a:cubicBezTo>
                        <a:cubicBezTo>
                          <a:pt x="332808" y="150417"/>
                          <a:pt x="332851" y="150159"/>
                          <a:pt x="332895" y="149856"/>
                        </a:cubicBezTo>
                        <a:lnTo>
                          <a:pt x="332895" y="149382"/>
                        </a:lnTo>
                        <a:cubicBezTo>
                          <a:pt x="332808" y="143038"/>
                          <a:pt x="324560" y="137859"/>
                          <a:pt x="314498" y="137859"/>
                        </a:cubicBezTo>
                        <a:lnTo>
                          <a:pt x="314066" y="137859"/>
                        </a:lnTo>
                        <a:cubicBezTo>
                          <a:pt x="312900" y="137903"/>
                          <a:pt x="311778" y="137989"/>
                          <a:pt x="310655" y="138119"/>
                        </a:cubicBezTo>
                        <a:lnTo>
                          <a:pt x="309359" y="138378"/>
                        </a:lnTo>
                        <a:cubicBezTo>
                          <a:pt x="308703" y="138465"/>
                          <a:pt x="308055" y="138595"/>
                          <a:pt x="307416" y="138766"/>
                        </a:cubicBezTo>
                        <a:cubicBezTo>
                          <a:pt x="306941" y="138895"/>
                          <a:pt x="306466" y="139025"/>
                          <a:pt x="305991" y="139197"/>
                        </a:cubicBezTo>
                        <a:cubicBezTo>
                          <a:pt x="305429" y="139370"/>
                          <a:pt x="304868" y="139542"/>
                          <a:pt x="304350" y="139758"/>
                        </a:cubicBezTo>
                        <a:cubicBezTo>
                          <a:pt x="303918" y="139930"/>
                          <a:pt x="303529" y="140146"/>
                          <a:pt x="303097" y="140319"/>
                        </a:cubicBezTo>
                        <a:cubicBezTo>
                          <a:pt x="302418" y="140630"/>
                          <a:pt x="301755" y="140976"/>
                          <a:pt x="301111" y="141355"/>
                        </a:cubicBezTo>
                        <a:lnTo>
                          <a:pt x="300031" y="142088"/>
                        </a:lnTo>
                        <a:lnTo>
                          <a:pt x="252787" y="95137"/>
                        </a:lnTo>
                        <a:lnTo>
                          <a:pt x="252529" y="95223"/>
                        </a:lnTo>
                        <a:lnTo>
                          <a:pt x="251665" y="93929"/>
                        </a:lnTo>
                        <a:lnTo>
                          <a:pt x="251622" y="93885"/>
                        </a:lnTo>
                        <a:lnTo>
                          <a:pt x="251536" y="93713"/>
                        </a:lnTo>
                        <a:lnTo>
                          <a:pt x="250974" y="92850"/>
                        </a:lnTo>
                        <a:lnTo>
                          <a:pt x="242424" y="89570"/>
                        </a:lnTo>
                        <a:lnTo>
                          <a:pt x="241992" y="89398"/>
                        </a:lnTo>
                        <a:lnTo>
                          <a:pt x="239271" y="88319"/>
                        </a:lnTo>
                        <a:lnTo>
                          <a:pt x="224718" y="148821"/>
                        </a:lnTo>
                        <a:cubicBezTo>
                          <a:pt x="226380" y="152019"/>
                          <a:pt x="227240" y="155573"/>
                          <a:pt x="227223" y="159177"/>
                        </a:cubicBezTo>
                        <a:lnTo>
                          <a:pt x="227223" y="182913"/>
                        </a:lnTo>
                        <a:lnTo>
                          <a:pt x="239746" y="182913"/>
                        </a:lnTo>
                        <a:lnTo>
                          <a:pt x="243935" y="138248"/>
                        </a:lnTo>
                        <a:lnTo>
                          <a:pt x="296965" y="178208"/>
                        </a:lnTo>
                        <a:cubicBezTo>
                          <a:pt x="299431" y="176177"/>
                          <a:pt x="302239" y="174600"/>
                          <a:pt x="305257" y="173548"/>
                        </a:cubicBezTo>
                        <a:cubicBezTo>
                          <a:pt x="305947" y="173289"/>
                          <a:pt x="306681" y="173073"/>
                          <a:pt x="307416" y="172857"/>
                        </a:cubicBezTo>
                        <a:lnTo>
                          <a:pt x="307416" y="164011"/>
                        </a:lnTo>
                        <a:cubicBezTo>
                          <a:pt x="306034" y="163712"/>
                          <a:pt x="304677" y="163307"/>
                          <a:pt x="303357" y="162802"/>
                        </a:cubicBezTo>
                        <a:lnTo>
                          <a:pt x="283362" y="162802"/>
                        </a:lnTo>
                        <a:cubicBezTo>
                          <a:pt x="280334" y="162802"/>
                          <a:pt x="277878" y="160349"/>
                          <a:pt x="277878" y="157322"/>
                        </a:cubicBezTo>
                        <a:cubicBezTo>
                          <a:pt x="277878" y="154295"/>
                          <a:pt x="280334" y="151842"/>
                          <a:pt x="283362" y="151842"/>
                        </a:cubicBezTo>
                        <a:lnTo>
                          <a:pt x="297700" y="152100"/>
                        </a:lnTo>
                        <a:cubicBezTo>
                          <a:pt x="297428" y="151382"/>
                          <a:pt x="297281" y="150623"/>
                          <a:pt x="297268" y="149856"/>
                        </a:cubicBezTo>
                        <a:lnTo>
                          <a:pt x="297268" y="149770"/>
                        </a:lnTo>
                        <a:cubicBezTo>
                          <a:pt x="297570" y="146801"/>
                          <a:pt x="299336" y="144178"/>
                          <a:pt x="301974" y="142779"/>
                        </a:cubicBezTo>
                        <a:cubicBezTo>
                          <a:pt x="305648" y="140610"/>
                          <a:pt x="309842" y="139477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11" y="143944"/>
                          <a:pt x="331253" y="149425"/>
                        </a:cubicBezTo>
                        <a:cubicBezTo>
                          <a:pt x="330980" y="152427"/>
                          <a:pt x="329210" y="155088"/>
                          <a:pt x="326546" y="156502"/>
                        </a:cubicBezTo>
                        <a:cubicBezTo>
                          <a:pt x="322871" y="158662"/>
                          <a:pt x="318676" y="159781"/>
                          <a:pt x="314412" y="159738"/>
                        </a:cubicBezTo>
                        <a:lnTo>
                          <a:pt x="314023" y="159782"/>
                        </a:lnTo>
                        <a:cubicBezTo>
                          <a:pt x="309051" y="159966"/>
                          <a:pt x="304169" y="158426"/>
                          <a:pt x="300203" y="155423"/>
                        </a:cubicBezTo>
                        <a:lnTo>
                          <a:pt x="283319" y="155122"/>
                        </a:lnTo>
                        <a:cubicBezTo>
                          <a:pt x="282103" y="155134"/>
                          <a:pt x="281127" y="156129"/>
                          <a:pt x="281139" y="157344"/>
                        </a:cubicBezTo>
                        <a:cubicBezTo>
                          <a:pt x="281151" y="158559"/>
                          <a:pt x="282146" y="159534"/>
                          <a:pt x="283362" y="159522"/>
                        </a:cubicBezTo>
                        <a:lnTo>
                          <a:pt x="304263" y="159653"/>
                        </a:lnTo>
                        <a:cubicBezTo>
                          <a:pt x="305896" y="160285"/>
                          <a:pt x="307589" y="160748"/>
                          <a:pt x="309316" y="161034"/>
                        </a:cubicBezTo>
                        <a:lnTo>
                          <a:pt x="310697" y="161248"/>
                        </a:lnTo>
                        <a:lnTo>
                          <a:pt x="310697" y="175533"/>
                        </a:lnTo>
                        <a:lnTo>
                          <a:pt x="309402" y="175792"/>
                        </a:lnTo>
                        <a:cubicBezTo>
                          <a:pt x="308358" y="175994"/>
                          <a:pt x="307332" y="176282"/>
                          <a:pt x="306336" y="176654"/>
                        </a:cubicBezTo>
                        <a:cubicBezTo>
                          <a:pt x="302690" y="177929"/>
                          <a:pt x="299413" y="180078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4"/>
                        </a:lnTo>
                        <a:cubicBezTo>
                          <a:pt x="330822" y="181920"/>
                          <a:pt x="330303" y="181531"/>
                          <a:pt x="329785" y="181100"/>
                        </a:cubicBezTo>
                        <a:cubicBezTo>
                          <a:pt x="329388" y="180717"/>
                          <a:pt x="328970" y="180357"/>
                          <a:pt x="328533" y="180021"/>
                        </a:cubicBezTo>
                        <a:cubicBezTo>
                          <a:pt x="327972" y="179633"/>
                          <a:pt x="327367" y="179288"/>
                          <a:pt x="326806" y="178899"/>
                        </a:cubicBezTo>
                        <a:cubicBezTo>
                          <a:pt x="326374" y="178640"/>
                          <a:pt x="325941" y="178338"/>
                          <a:pt x="325510" y="178079"/>
                        </a:cubicBezTo>
                        <a:cubicBezTo>
                          <a:pt x="324540" y="177595"/>
                          <a:pt x="323545" y="177164"/>
                          <a:pt x="322530" y="176785"/>
                        </a:cubicBezTo>
                        <a:lnTo>
                          <a:pt x="322185" y="176654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2"/>
                        </a:cubicBezTo>
                        <a:lnTo>
                          <a:pt x="317823" y="175533"/>
                        </a:lnTo>
                        <a:lnTo>
                          <a:pt x="317823" y="161163"/>
                        </a:lnTo>
                        <a:lnTo>
                          <a:pt x="319162" y="160904"/>
                        </a:lnTo>
                        <a:cubicBezTo>
                          <a:pt x="319723" y="160774"/>
                          <a:pt x="320285" y="160645"/>
                          <a:pt x="320802" y="160515"/>
                        </a:cubicBezTo>
                        <a:cubicBezTo>
                          <a:pt x="321607" y="160331"/>
                          <a:pt x="322400" y="160101"/>
                          <a:pt x="323178" y="159825"/>
                        </a:cubicBezTo>
                        <a:cubicBezTo>
                          <a:pt x="323400" y="159773"/>
                          <a:pt x="323617" y="159701"/>
                          <a:pt x="323825" y="159609"/>
                        </a:cubicBezTo>
                        <a:lnTo>
                          <a:pt x="324387" y="159522"/>
                        </a:lnTo>
                        <a:lnTo>
                          <a:pt x="345158" y="159522"/>
                        </a:lnTo>
                        <a:cubicBezTo>
                          <a:pt x="346372" y="159518"/>
                          <a:pt x="347356" y="158536"/>
                          <a:pt x="347361" y="157322"/>
                        </a:cubicBezTo>
                        <a:close/>
                        <a:moveTo>
                          <a:pt x="324775" y="153740"/>
                        </a:moveTo>
                        <a:cubicBezTo>
                          <a:pt x="325769" y="153136"/>
                          <a:pt x="328014" y="151496"/>
                          <a:pt x="327972" y="149468"/>
                        </a:cubicBezTo>
                        <a:cubicBezTo>
                          <a:pt x="327928" y="146318"/>
                          <a:pt x="322185" y="142779"/>
                          <a:pt x="314498" y="142779"/>
                        </a:cubicBezTo>
                        <a:lnTo>
                          <a:pt x="314152" y="142779"/>
                        </a:lnTo>
                        <a:cubicBezTo>
                          <a:pt x="310499" y="142759"/>
                          <a:pt x="306907" y="143713"/>
                          <a:pt x="303745" y="145541"/>
                        </a:cubicBezTo>
                        <a:cubicBezTo>
                          <a:pt x="302795" y="146145"/>
                          <a:pt x="300507" y="147785"/>
                          <a:pt x="300550" y="149814"/>
                        </a:cubicBezTo>
                        <a:cubicBezTo>
                          <a:pt x="300592" y="152963"/>
                          <a:pt x="306336" y="156459"/>
                          <a:pt x="314023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8" y="182054"/>
                          <a:pt x="293810" y="181233"/>
                          <a:pt x="294547" y="180453"/>
                        </a:cubicBezTo>
                        <a:lnTo>
                          <a:pt x="246656" y="144419"/>
                        </a:lnTo>
                        <a:lnTo>
                          <a:pt x="243029" y="182913"/>
                        </a:lnTo>
                        <a:close/>
                        <a:moveTo>
                          <a:pt x="221220" y="149295"/>
                        </a:moveTo>
                        <a:lnTo>
                          <a:pt x="236205" y="87024"/>
                        </a:lnTo>
                        <a:lnTo>
                          <a:pt x="230030" y="84522"/>
                        </a:lnTo>
                        <a:lnTo>
                          <a:pt x="215736" y="143987"/>
                        </a:lnTo>
                        <a:lnTo>
                          <a:pt x="214095" y="143470"/>
                        </a:lnTo>
                        <a:cubicBezTo>
                          <a:pt x="213071" y="143168"/>
                          <a:pt x="212010" y="143007"/>
                          <a:pt x="210942" y="142995"/>
                        </a:cubicBezTo>
                        <a:lnTo>
                          <a:pt x="169529" y="142995"/>
                        </a:lnTo>
                        <a:lnTo>
                          <a:pt x="155192" y="83270"/>
                        </a:lnTo>
                        <a:lnTo>
                          <a:pt x="148930" y="85385"/>
                        </a:lnTo>
                        <a:lnTo>
                          <a:pt x="163440" y="145714"/>
                        </a:lnTo>
                        <a:lnTo>
                          <a:pt x="162749" y="146361"/>
                        </a:lnTo>
                        <a:cubicBezTo>
                          <a:pt x="159416" y="149785"/>
                          <a:pt x="157596" y="154402"/>
                          <a:pt x="157697" y="159177"/>
                        </a:cubicBezTo>
                        <a:lnTo>
                          <a:pt x="157697" y="182913"/>
                        </a:lnTo>
                        <a:lnTo>
                          <a:pt x="223941" y="182913"/>
                        </a:lnTo>
                        <a:lnTo>
                          <a:pt x="223941" y="159177"/>
                        </a:lnTo>
                        <a:cubicBezTo>
                          <a:pt x="223965" y="155918"/>
                          <a:pt x="223147" y="152707"/>
                          <a:pt x="221565" y="149856"/>
                        </a:cubicBezTo>
                        <a:close/>
                        <a:moveTo>
                          <a:pt x="213360" y="139930"/>
                        </a:moveTo>
                        <a:lnTo>
                          <a:pt x="226920" y="83486"/>
                        </a:lnTo>
                        <a:lnTo>
                          <a:pt x="219968" y="80422"/>
                        </a:lnTo>
                        <a:lnTo>
                          <a:pt x="216470" y="78998"/>
                        </a:lnTo>
                        <a:lnTo>
                          <a:pt x="199066" y="99323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8"/>
                        </a:lnTo>
                        <a:lnTo>
                          <a:pt x="158302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3"/>
                          <a:pt x="213360" y="139931"/>
                        </a:cubicBezTo>
                        <a:close/>
                        <a:moveTo>
                          <a:pt x="220615" y="45165"/>
                        </a:moveTo>
                        <a:cubicBezTo>
                          <a:pt x="220580" y="44836"/>
                          <a:pt x="220566" y="44504"/>
                          <a:pt x="220573" y="44173"/>
                        </a:cubicBezTo>
                        <a:lnTo>
                          <a:pt x="219968" y="42403"/>
                        </a:lnTo>
                        <a:cubicBezTo>
                          <a:pt x="219932" y="42248"/>
                          <a:pt x="219918" y="42088"/>
                          <a:pt x="219925" y="41928"/>
                        </a:cubicBezTo>
                        <a:lnTo>
                          <a:pt x="219796" y="41626"/>
                        </a:lnTo>
                        <a:lnTo>
                          <a:pt x="219796" y="36491"/>
                        </a:lnTo>
                        <a:cubicBezTo>
                          <a:pt x="221510" y="21762"/>
                          <a:pt x="210951" y="8433"/>
                          <a:pt x="196212" y="6720"/>
                        </a:cubicBezTo>
                        <a:cubicBezTo>
                          <a:pt x="181472" y="5007"/>
                          <a:pt x="168134" y="15559"/>
                          <a:pt x="166420" y="30288"/>
                        </a:cubicBezTo>
                        <a:cubicBezTo>
                          <a:pt x="166180" y="32349"/>
                          <a:pt x="166180" y="34430"/>
                          <a:pt x="166420" y="36491"/>
                        </a:cubicBezTo>
                        <a:lnTo>
                          <a:pt x="166420" y="40030"/>
                        </a:lnTo>
                        <a:cubicBezTo>
                          <a:pt x="166397" y="40249"/>
                          <a:pt x="166354" y="40466"/>
                          <a:pt x="166291" y="40677"/>
                        </a:cubicBezTo>
                        <a:lnTo>
                          <a:pt x="166247" y="41109"/>
                        </a:lnTo>
                        <a:lnTo>
                          <a:pt x="166117" y="41411"/>
                        </a:lnTo>
                        <a:lnTo>
                          <a:pt x="164865" y="44086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6" y="46633"/>
                          <a:pt x="167413" y="47755"/>
                          <a:pt x="168276" y="48877"/>
                        </a:cubicBezTo>
                        <a:lnTo>
                          <a:pt x="168709" y="48877"/>
                        </a:lnTo>
                        <a:lnTo>
                          <a:pt x="168709" y="49437"/>
                        </a:lnTo>
                        <a:cubicBezTo>
                          <a:pt x="170842" y="52697"/>
                          <a:pt x="173497" y="55584"/>
                          <a:pt x="176568" y="57982"/>
                        </a:cubicBezTo>
                        <a:cubicBezTo>
                          <a:pt x="181142" y="59885"/>
                          <a:pt x="186089" y="60726"/>
                          <a:pt x="191035" y="60441"/>
                        </a:cubicBezTo>
                        <a:cubicBezTo>
                          <a:pt x="196779" y="60578"/>
                          <a:pt x="202504" y="59731"/>
                          <a:pt x="207963" y="57938"/>
                        </a:cubicBezTo>
                        <a:cubicBezTo>
                          <a:pt x="212807" y="54349"/>
                          <a:pt x="217073" y="50041"/>
                          <a:pt x="220615" y="45165"/>
                        </a:cubicBezTo>
                        <a:close/>
                        <a:moveTo>
                          <a:pt x="198851" y="94533"/>
                        </a:moveTo>
                        <a:lnTo>
                          <a:pt x="213231" y="77703"/>
                        </a:lnTo>
                        <a:lnTo>
                          <a:pt x="212886" y="77530"/>
                        </a:lnTo>
                        <a:lnTo>
                          <a:pt x="212842" y="77530"/>
                        </a:lnTo>
                        <a:lnTo>
                          <a:pt x="212368" y="77358"/>
                        </a:lnTo>
                        <a:cubicBezTo>
                          <a:pt x="208439" y="84154"/>
                          <a:pt x="201483" y="88649"/>
                          <a:pt x="193669" y="89441"/>
                        </a:cubicBezTo>
                        <a:close/>
                        <a:moveTo>
                          <a:pt x="211245" y="72914"/>
                        </a:moveTo>
                        <a:cubicBezTo>
                          <a:pt x="214176" y="67374"/>
                          <a:pt x="215939" y="61294"/>
                          <a:pt x="216427" y="55047"/>
                        </a:cubicBezTo>
                        <a:cubicBezTo>
                          <a:pt x="214402" y="57421"/>
                          <a:pt x="211975" y="59423"/>
                          <a:pt x="209258" y="60959"/>
                        </a:cubicBezTo>
                        <a:cubicBezTo>
                          <a:pt x="203394" y="62946"/>
                          <a:pt x="197225" y="63881"/>
                          <a:pt x="191035" y="63721"/>
                        </a:cubicBezTo>
                        <a:cubicBezTo>
                          <a:pt x="185536" y="63951"/>
                          <a:pt x="180054" y="62979"/>
                          <a:pt x="174970" y="60873"/>
                        </a:cubicBezTo>
                        <a:cubicBezTo>
                          <a:pt x="172695" y="59318"/>
                          <a:pt x="170683" y="57410"/>
                          <a:pt x="169010" y="55220"/>
                        </a:cubicBezTo>
                        <a:cubicBezTo>
                          <a:pt x="169551" y="61375"/>
                          <a:pt x="171313" y="67360"/>
                          <a:pt x="174193" y="72827"/>
                        </a:cubicBezTo>
                        <a:cubicBezTo>
                          <a:pt x="174280" y="72956"/>
                          <a:pt x="174236" y="73043"/>
                          <a:pt x="174280" y="73172"/>
                        </a:cubicBezTo>
                        <a:cubicBezTo>
                          <a:pt x="177883" y="83353"/>
                          <a:pt x="189064" y="88687"/>
                          <a:pt x="199252" y="85085"/>
                        </a:cubicBezTo>
                        <a:cubicBezTo>
                          <a:pt x="204807" y="83122"/>
                          <a:pt x="209180" y="78761"/>
                          <a:pt x="211158" y="73215"/>
                        </a:cubicBezTo>
                        <a:cubicBezTo>
                          <a:pt x="211202" y="73128"/>
                          <a:pt x="211158" y="72999"/>
                          <a:pt x="211245" y="72914"/>
                        </a:cubicBezTo>
                        <a:close/>
                        <a:moveTo>
                          <a:pt x="185119" y="95310"/>
                        </a:moveTo>
                        <a:lnTo>
                          <a:pt x="191812" y="89441"/>
                        </a:lnTo>
                        <a:cubicBezTo>
                          <a:pt x="183964" y="88651"/>
                          <a:pt x="176982" y="84117"/>
                          <a:pt x="173070" y="77272"/>
                        </a:cubicBezTo>
                        <a:lnTo>
                          <a:pt x="171688" y="77746"/>
                        </a:lnTo>
                        <a:close/>
                        <a:moveTo>
                          <a:pt x="159813" y="144677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3"/>
                        </a:lnTo>
                        <a:lnTo>
                          <a:pt x="114426" y="109723"/>
                        </a:lnTo>
                        <a:cubicBezTo>
                          <a:pt x="117455" y="109723"/>
                          <a:pt x="119911" y="112177"/>
                          <a:pt x="119911" y="115204"/>
                        </a:cubicBezTo>
                        <a:cubicBezTo>
                          <a:pt x="119911" y="118231"/>
                          <a:pt x="117455" y="120685"/>
                          <a:pt x="114426" y="120685"/>
                        </a:cubicBezTo>
                        <a:lnTo>
                          <a:pt x="96979" y="120771"/>
                        </a:lnTo>
                        <a:cubicBezTo>
                          <a:pt x="94924" y="122019"/>
                          <a:pt x="92698" y="122964"/>
                          <a:pt x="90372" y="123575"/>
                        </a:cubicBezTo>
                        <a:lnTo>
                          <a:pt x="90372" y="144074"/>
                        </a:lnTo>
                        <a:cubicBezTo>
                          <a:pt x="95900" y="142650"/>
                          <a:pt x="112699" y="137040"/>
                          <a:pt x="128504" y="130696"/>
                        </a:cubicBezTo>
                        <a:cubicBezTo>
                          <a:pt x="130525" y="129695"/>
                          <a:pt x="132891" y="129664"/>
                          <a:pt x="134938" y="130609"/>
                        </a:cubicBezTo>
                        <a:cubicBezTo>
                          <a:pt x="136469" y="131407"/>
                          <a:pt x="137584" y="132821"/>
                          <a:pt x="138005" y="134494"/>
                        </a:cubicBezTo>
                        <a:lnTo>
                          <a:pt x="142108" y="182913"/>
                        </a:lnTo>
                        <a:lnTo>
                          <a:pt x="154415" y="182913"/>
                        </a:lnTo>
                        <a:lnTo>
                          <a:pt x="154415" y="159177"/>
                        </a:lnTo>
                        <a:cubicBezTo>
                          <a:pt x="154328" y="153838"/>
                          <a:pt x="156256" y="148662"/>
                          <a:pt x="159813" y="144677"/>
                        </a:cubicBezTo>
                        <a:close/>
                        <a:moveTo>
                          <a:pt x="138825" y="182913"/>
                        </a:moveTo>
                        <a:lnTo>
                          <a:pt x="134766" y="135054"/>
                        </a:lnTo>
                        <a:cubicBezTo>
                          <a:pt x="134503" y="134390"/>
                          <a:pt x="134013" y="133840"/>
                          <a:pt x="133383" y="133501"/>
                        </a:cubicBezTo>
                        <a:cubicBezTo>
                          <a:pt x="132176" y="133081"/>
                          <a:pt x="130850" y="133174"/>
                          <a:pt x="129714" y="133760"/>
                        </a:cubicBezTo>
                        <a:cubicBezTo>
                          <a:pt x="116886" y="138974"/>
                          <a:pt x="103798" y="143525"/>
                          <a:pt x="90503" y="147396"/>
                        </a:cubicBezTo>
                        <a:lnTo>
                          <a:pt x="90372" y="146792"/>
                        </a:lnTo>
                        <a:lnTo>
                          <a:pt x="90372" y="171390"/>
                        </a:lnTo>
                        <a:cubicBezTo>
                          <a:pt x="91106" y="171606"/>
                          <a:pt x="91840" y="171822"/>
                          <a:pt x="92575" y="172081"/>
                        </a:cubicBezTo>
                        <a:cubicBezTo>
                          <a:pt x="98233" y="174081"/>
                          <a:pt x="103075" y="177887"/>
                          <a:pt x="106350" y="182913"/>
                        </a:cubicBezTo>
                        <a:close/>
                        <a:moveTo>
                          <a:pt x="116628" y="115203"/>
                        </a:moveTo>
                        <a:cubicBezTo>
                          <a:pt x="116623" y="113990"/>
                          <a:pt x="115640" y="113008"/>
                          <a:pt x="114426" y="113003"/>
                        </a:cubicBezTo>
                        <a:lnTo>
                          <a:pt x="100176" y="113003"/>
                        </a:lnTo>
                        <a:lnTo>
                          <a:pt x="100564" y="111061"/>
                        </a:lnTo>
                        <a:cubicBezTo>
                          <a:pt x="100677" y="110536"/>
                          <a:pt x="100735" y="110001"/>
                          <a:pt x="100737" y="109465"/>
                        </a:cubicBezTo>
                        <a:cubicBezTo>
                          <a:pt x="100736" y="109101"/>
                          <a:pt x="100693" y="108739"/>
                          <a:pt x="100607" y="108385"/>
                        </a:cubicBezTo>
                        <a:cubicBezTo>
                          <a:pt x="99657" y="102430"/>
                          <a:pt x="91798" y="97942"/>
                          <a:pt x="82298" y="97942"/>
                        </a:cubicBezTo>
                        <a:lnTo>
                          <a:pt x="81909" y="97986"/>
                        </a:lnTo>
                        <a:cubicBezTo>
                          <a:pt x="81114" y="97998"/>
                          <a:pt x="80321" y="98056"/>
                          <a:pt x="79533" y="98158"/>
                        </a:cubicBezTo>
                        <a:cubicBezTo>
                          <a:pt x="79114" y="98145"/>
                          <a:pt x="78695" y="98174"/>
                          <a:pt x="78281" y="98244"/>
                        </a:cubicBezTo>
                        <a:cubicBezTo>
                          <a:pt x="75112" y="98625"/>
                          <a:pt x="72054" y="99653"/>
                          <a:pt x="69299" y="101266"/>
                        </a:cubicBezTo>
                        <a:cubicBezTo>
                          <a:pt x="69170" y="101351"/>
                          <a:pt x="69039" y="101395"/>
                          <a:pt x="68910" y="101480"/>
                        </a:cubicBezTo>
                        <a:cubicBezTo>
                          <a:pt x="66251" y="102938"/>
                          <a:pt x="64325" y="105443"/>
                          <a:pt x="63599" y="108385"/>
                        </a:cubicBezTo>
                        <a:cubicBezTo>
                          <a:pt x="63484" y="108910"/>
                          <a:pt x="63426" y="109445"/>
                          <a:pt x="63426" y="109982"/>
                        </a:cubicBezTo>
                        <a:cubicBezTo>
                          <a:pt x="63433" y="110358"/>
                          <a:pt x="63462" y="110732"/>
                          <a:pt x="63512" y="111104"/>
                        </a:cubicBezTo>
                        <a:lnTo>
                          <a:pt x="63857" y="113003"/>
                        </a:lnTo>
                        <a:lnTo>
                          <a:pt x="52629" y="113003"/>
                        </a:lnTo>
                        <a:cubicBezTo>
                          <a:pt x="51413" y="113003"/>
                          <a:pt x="50427" y="113988"/>
                          <a:pt x="50427" y="115204"/>
                        </a:cubicBezTo>
                        <a:cubicBezTo>
                          <a:pt x="50427" y="116419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6" y="117663"/>
                        </a:lnTo>
                        <a:cubicBezTo>
                          <a:pt x="68392" y="117837"/>
                          <a:pt x="68607" y="117923"/>
                          <a:pt x="68781" y="118052"/>
                        </a:cubicBezTo>
                        <a:cubicBezTo>
                          <a:pt x="69674" y="118618"/>
                          <a:pt x="70613" y="119109"/>
                          <a:pt x="71588" y="119520"/>
                        </a:cubicBezTo>
                        <a:cubicBezTo>
                          <a:pt x="71691" y="119554"/>
                          <a:pt x="71793" y="119598"/>
                          <a:pt x="71889" y="119649"/>
                        </a:cubicBezTo>
                        <a:cubicBezTo>
                          <a:pt x="73026" y="120098"/>
                          <a:pt x="74196" y="120458"/>
                          <a:pt x="75388" y="120727"/>
                        </a:cubicBezTo>
                        <a:cubicBezTo>
                          <a:pt x="75690" y="120814"/>
                          <a:pt x="75949" y="120857"/>
                          <a:pt x="76251" y="120943"/>
                        </a:cubicBezTo>
                        <a:cubicBezTo>
                          <a:pt x="76510" y="120987"/>
                          <a:pt x="76770" y="121030"/>
                          <a:pt x="77072" y="121073"/>
                        </a:cubicBezTo>
                        <a:cubicBezTo>
                          <a:pt x="77547" y="121159"/>
                          <a:pt x="78022" y="121246"/>
                          <a:pt x="78540" y="121288"/>
                        </a:cubicBezTo>
                        <a:lnTo>
                          <a:pt x="79965" y="121461"/>
                        </a:lnTo>
                        <a:lnTo>
                          <a:pt x="79965" y="174022"/>
                        </a:lnTo>
                        <a:lnTo>
                          <a:pt x="78670" y="174325"/>
                        </a:lnTo>
                        <a:cubicBezTo>
                          <a:pt x="77656" y="174517"/>
                          <a:pt x="76659" y="174791"/>
                          <a:pt x="75690" y="175144"/>
                        </a:cubicBezTo>
                        <a:cubicBezTo>
                          <a:pt x="75642" y="175139"/>
                          <a:pt x="75595" y="175154"/>
                          <a:pt x="75560" y="175188"/>
                        </a:cubicBezTo>
                        <a:lnTo>
                          <a:pt x="75431" y="175231"/>
                        </a:lnTo>
                        <a:cubicBezTo>
                          <a:pt x="74219" y="175657"/>
                          <a:pt x="73048" y="176191"/>
                          <a:pt x="71933" y="176828"/>
                        </a:cubicBezTo>
                        <a:cubicBezTo>
                          <a:pt x="71457" y="177086"/>
                          <a:pt x="70983" y="177475"/>
                          <a:pt x="70507" y="177777"/>
                        </a:cubicBezTo>
                        <a:cubicBezTo>
                          <a:pt x="69860" y="178208"/>
                          <a:pt x="69212" y="178597"/>
                          <a:pt x="68651" y="179028"/>
                        </a:cubicBezTo>
                        <a:cubicBezTo>
                          <a:pt x="68133" y="179417"/>
                          <a:pt x="67744" y="179891"/>
                          <a:pt x="67268" y="180323"/>
                        </a:cubicBezTo>
                        <a:cubicBezTo>
                          <a:pt x="66719" y="180793"/>
                          <a:pt x="66200" y="181297"/>
                          <a:pt x="65715" y="181833"/>
                        </a:cubicBezTo>
                        <a:cubicBezTo>
                          <a:pt x="65412" y="182178"/>
                          <a:pt x="65153" y="182566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0"/>
                          <a:pt x="95704" y="176679"/>
                          <a:pt x="91453" y="175187"/>
                        </a:cubicBezTo>
                        <a:cubicBezTo>
                          <a:pt x="90456" y="174815"/>
                          <a:pt x="89431" y="174526"/>
                          <a:pt x="88386" y="174325"/>
                        </a:cubicBezTo>
                        <a:lnTo>
                          <a:pt x="87090" y="174022"/>
                        </a:lnTo>
                        <a:lnTo>
                          <a:pt x="87090" y="121030"/>
                        </a:lnTo>
                        <a:lnTo>
                          <a:pt x="88343" y="120727"/>
                        </a:lnTo>
                        <a:cubicBezTo>
                          <a:pt x="90762" y="120192"/>
                          <a:pt x="93080" y="119275"/>
                          <a:pt x="95209" y="118009"/>
                        </a:cubicBezTo>
                        <a:lnTo>
                          <a:pt x="96072" y="117405"/>
                        </a:lnTo>
                        <a:lnTo>
                          <a:pt x="114426" y="117405"/>
                        </a:lnTo>
                        <a:cubicBezTo>
                          <a:pt x="115640" y="117400"/>
                          <a:pt x="116623" y="116417"/>
                          <a:pt x="116628" y="11520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38" name="Google Shape;3738;g2dbd5eee90a_0_0"/>
                  <p:cNvSpPr/>
                  <p:nvPr/>
                </p:nvSpPr>
                <p:spPr>
                  <a:xfrm>
                    <a:off x="5030321" y="2947048"/>
                    <a:ext cx="34028" cy="20283"/>
                  </a:xfrm>
                  <a:custGeom>
                    <a:rect b="b" l="l" r="r" t="t"/>
                    <a:pathLst>
                      <a:path extrusionOk="0" h="20283" w="34028">
                        <a:moveTo>
                          <a:pt x="34362" y="9906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4"/>
                        </a:cubicBezTo>
                        <a:lnTo>
                          <a:pt x="17089" y="20264"/>
                        </a:lnTo>
                        <a:cubicBezTo>
                          <a:pt x="7934" y="20264"/>
                          <a:pt x="421" y="15819"/>
                          <a:pt x="334" y="10338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6"/>
                          <a:pt x="12954" y="-24"/>
                          <a:pt x="17218" y="24"/>
                        </a:cubicBezTo>
                        <a:lnTo>
                          <a:pt x="17565" y="-19"/>
                        </a:lnTo>
                        <a:cubicBezTo>
                          <a:pt x="26762" y="-19"/>
                          <a:pt x="34277" y="4426"/>
                          <a:pt x="34362" y="9906"/>
                        </a:cubicBezTo>
                        <a:close/>
                        <a:moveTo>
                          <a:pt x="27843" y="14223"/>
                        </a:moveTo>
                        <a:cubicBezTo>
                          <a:pt x="28835" y="13618"/>
                          <a:pt x="31081" y="11978"/>
                          <a:pt x="31081" y="9950"/>
                        </a:cubicBezTo>
                        <a:cubicBezTo>
                          <a:pt x="31038" y="6800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5"/>
                          <a:pt x="9983" y="4185"/>
                          <a:pt x="6811" y="6023"/>
                        </a:cubicBezTo>
                        <a:cubicBezTo>
                          <a:pt x="5861" y="6628"/>
                          <a:pt x="3573" y="8310"/>
                          <a:pt x="3616" y="10295"/>
                        </a:cubicBezTo>
                        <a:cubicBezTo>
                          <a:pt x="3659" y="13446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6"/>
                          <a:pt x="24685" y="16062"/>
                          <a:pt x="27843" y="1422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739" name="Google Shape;3739;g2dbd5eee90a_0_0"/>
              <p:cNvGrpSpPr/>
              <p:nvPr/>
            </p:nvGrpSpPr>
            <p:grpSpPr>
              <a:xfrm>
                <a:off x="7791411" y="4122187"/>
                <a:ext cx="561040" cy="377073"/>
                <a:chOff x="5723061" y="4582192"/>
                <a:chExt cx="561040" cy="377073"/>
              </a:xfrm>
            </p:grpSpPr>
            <p:grpSp>
              <p:nvGrpSpPr>
                <p:cNvPr id="3740" name="Google Shape;3740;g2dbd5eee90a_0_0"/>
                <p:cNvGrpSpPr/>
                <p:nvPr/>
              </p:nvGrpSpPr>
              <p:grpSpPr>
                <a:xfrm>
                  <a:off x="5771378" y="4591613"/>
                  <a:ext cx="472272" cy="352929"/>
                  <a:chOff x="4998402" y="3162440"/>
                  <a:chExt cx="320728" cy="239680"/>
                </a:xfrm>
              </p:grpSpPr>
              <p:sp>
                <p:nvSpPr>
                  <p:cNvPr id="3741" name="Google Shape;3741;g2dbd5eee90a_0_0"/>
                  <p:cNvSpPr/>
                  <p:nvPr/>
                </p:nvSpPr>
                <p:spPr>
                  <a:xfrm>
                    <a:off x="4998402" y="3361125"/>
                    <a:ext cx="320728" cy="40995"/>
                  </a:xfrm>
                  <a:custGeom>
                    <a:rect b="b" l="l" r="r" t="t"/>
                    <a:pathLst>
                      <a:path extrusionOk="0" h="40995" w="320728">
                        <a:moveTo>
                          <a:pt x="0" y="0"/>
                        </a:moveTo>
                        <a:lnTo>
                          <a:pt x="320729" y="0"/>
                        </a:lnTo>
                        <a:lnTo>
                          <a:pt x="320729" y="40996"/>
                        </a:lnTo>
                        <a:lnTo>
                          <a:pt x="0" y="40996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42" name="Google Shape;3742;g2dbd5eee90a_0_0"/>
                  <p:cNvSpPr/>
                  <p:nvPr/>
                </p:nvSpPr>
                <p:spPr>
                  <a:xfrm>
                    <a:off x="5114135" y="3239171"/>
                    <a:ext cx="87275" cy="99642"/>
                  </a:xfrm>
                  <a:custGeom>
                    <a:rect b="b" l="l" r="r" t="t"/>
                    <a:pathLst>
                      <a:path extrusionOk="0" h="99642" w="87275">
                        <a:moveTo>
                          <a:pt x="87609" y="3736"/>
                        </a:moveTo>
                        <a:lnTo>
                          <a:pt x="72625" y="66007"/>
                        </a:lnTo>
                        <a:lnTo>
                          <a:pt x="72970" y="66568"/>
                        </a:lnTo>
                        <a:cubicBezTo>
                          <a:pt x="74551" y="69420"/>
                          <a:pt x="75369" y="72630"/>
                          <a:pt x="75344" y="75890"/>
                        </a:cubicBezTo>
                        <a:lnTo>
                          <a:pt x="75344" y="99624"/>
                        </a:lnTo>
                        <a:lnTo>
                          <a:pt x="9100" y="99624"/>
                        </a:lnTo>
                        <a:lnTo>
                          <a:pt x="9100" y="75889"/>
                        </a:lnTo>
                        <a:cubicBezTo>
                          <a:pt x="9000" y="71113"/>
                          <a:pt x="10820" y="66497"/>
                          <a:pt x="14153" y="63072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7"/>
                        </a:lnTo>
                        <a:lnTo>
                          <a:pt x="62347" y="59707"/>
                        </a:lnTo>
                        <a:cubicBezTo>
                          <a:pt x="63414" y="59720"/>
                          <a:pt x="64475" y="59879"/>
                          <a:pt x="65499" y="60181"/>
                        </a:cubicBezTo>
                        <a:lnTo>
                          <a:pt x="67140" y="60698"/>
                        </a:lnTo>
                        <a:lnTo>
                          <a:pt x="81433" y="1233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43" name="Google Shape;3743;g2dbd5eee90a_0_0"/>
                  <p:cNvSpPr/>
                  <p:nvPr/>
                </p:nvSpPr>
                <p:spPr>
                  <a:xfrm>
                    <a:off x="5130071" y="3162440"/>
                    <a:ext cx="55750" cy="53957"/>
                  </a:xfrm>
                  <a:custGeom>
                    <a:rect b="b" l="l" r="r" t="t"/>
                    <a:pathLst>
                      <a:path extrusionOk="0" h="53957" w="55750">
                        <a:moveTo>
                          <a:pt x="56041" y="37616"/>
                        </a:moveTo>
                        <a:cubicBezTo>
                          <a:pt x="56033" y="37947"/>
                          <a:pt x="56048" y="38279"/>
                          <a:pt x="56084" y="38608"/>
                        </a:cubicBezTo>
                        <a:cubicBezTo>
                          <a:pt x="52542" y="43485"/>
                          <a:pt x="48275" y="47793"/>
                          <a:pt x="43431" y="51382"/>
                        </a:cubicBezTo>
                        <a:cubicBezTo>
                          <a:pt x="37972" y="53175"/>
                          <a:pt x="32247" y="54021"/>
                          <a:pt x="26503" y="53884"/>
                        </a:cubicBezTo>
                        <a:cubicBezTo>
                          <a:pt x="21556" y="54168"/>
                          <a:pt x="16610" y="53327"/>
                          <a:pt x="12036" y="51424"/>
                        </a:cubicBezTo>
                        <a:cubicBezTo>
                          <a:pt x="8965" y="49027"/>
                          <a:pt x="6309" y="46140"/>
                          <a:pt x="4176" y="42880"/>
                        </a:cubicBezTo>
                        <a:lnTo>
                          <a:pt x="4176" y="42319"/>
                        </a:lnTo>
                        <a:lnTo>
                          <a:pt x="3745" y="42319"/>
                        </a:lnTo>
                        <a:cubicBezTo>
                          <a:pt x="2881" y="41197"/>
                          <a:pt x="2103" y="40075"/>
                          <a:pt x="1456" y="39126"/>
                        </a:cubicBezTo>
                        <a:lnTo>
                          <a:pt x="1413" y="39083"/>
                        </a:lnTo>
                        <a:cubicBezTo>
                          <a:pt x="1024" y="38522"/>
                          <a:pt x="679" y="37961"/>
                          <a:pt x="334" y="37529"/>
                        </a:cubicBezTo>
                        <a:lnTo>
                          <a:pt x="1586" y="34853"/>
                        </a:lnTo>
                        <a:lnTo>
                          <a:pt x="1715" y="34552"/>
                        </a:lnTo>
                        <a:lnTo>
                          <a:pt x="1758" y="34120"/>
                        </a:lnTo>
                        <a:cubicBezTo>
                          <a:pt x="1822" y="33909"/>
                          <a:pt x="1865" y="33692"/>
                          <a:pt x="1887" y="33473"/>
                        </a:cubicBezTo>
                        <a:lnTo>
                          <a:pt x="1887" y="29934"/>
                        </a:lnTo>
                        <a:cubicBezTo>
                          <a:pt x="173" y="15205"/>
                          <a:pt x="10732" y="1876"/>
                          <a:pt x="25472" y="163"/>
                        </a:cubicBezTo>
                        <a:cubicBezTo>
                          <a:pt x="40211" y="-1550"/>
                          <a:pt x="53549" y="9002"/>
                          <a:pt x="55263" y="23731"/>
                        </a:cubicBezTo>
                        <a:cubicBezTo>
                          <a:pt x="55503" y="25792"/>
                          <a:pt x="55503" y="27873"/>
                          <a:pt x="55263" y="29934"/>
                        </a:cubicBezTo>
                        <a:lnTo>
                          <a:pt x="55263" y="35069"/>
                        </a:lnTo>
                        <a:lnTo>
                          <a:pt x="55393" y="35372"/>
                        </a:lnTo>
                        <a:cubicBezTo>
                          <a:pt x="55387" y="35531"/>
                          <a:pt x="55401" y="35691"/>
                          <a:pt x="55436" y="35846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44" name="Google Shape;3744;g2dbd5eee90a_0_0"/>
                <p:cNvGrpSpPr/>
                <p:nvPr/>
              </p:nvGrpSpPr>
              <p:grpSpPr>
                <a:xfrm>
                  <a:off x="5723061" y="4582192"/>
                  <a:ext cx="561040" cy="377073"/>
                  <a:chOff x="4965588" y="3156037"/>
                  <a:chExt cx="381012" cy="256077"/>
                </a:xfrm>
              </p:grpSpPr>
              <p:sp>
                <p:nvSpPr>
                  <p:cNvPr id="3745" name="Google Shape;3745;g2dbd5eee90a_0_0"/>
                  <p:cNvSpPr/>
                  <p:nvPr/>
                </p:nvSpPr>
                <p:spPr>
                  <a:xfrm>
                    <a:off x="4965588" y="3156037"/>
                    <a:ext cx="381012" cy="256077"/>
                  </a:xfrm>
                  <a:custGeom>
                    <a:rect b="b" l="l" r="r" t="t"/>
                    <a:pathLst>
                      <a:path extrusionOk="0" h="256077" w="381012">
                        <a:moveTo>
                          <a:pt x="381347" y="182913"/>
                        </a:moveTo>
                        <a:lnTo>
                          <a:pt x="381347" y="201944"/>
                        </a:lnTo>
                        <a:cubicBezTo>
                          <a:pt x="381348" y="203754"/>
                          <a:pt x="379880" y="205222"/>
                          <a:pt x="378069" y="205223"/>
                        </a:cubicBezTo>
                        <a:cubicBezTo>
                          <a:pt x="378068" y="205223"/>
                          <a:pt x="378067" y="205223"/>
                          <a:pt x="378065" y="205223"/>
                        </a:cubicBezTo>
                        <a:lnTo>
                          <a:pt x="363814" y="205223"/>
                        </a:lnTo>
                        <a:lnTo>
                          <a:pt x="363814" y="247816"/>
                        </a:lnTo>
                        <a:cubicBezTo>
                          <a:pt x="364088" y="248336"/>
                          <a:pt x="364236" y="248912"/>
                          <a:pt x="364246" y="249499"/>
                        </a:cubicBezTo>
                        <a:lnTo>
                          <a:pt x="364246" y="252779"/>
                        </a:lnTo>
                        <a:cubicBezTo>
                          <a:pt x="364247" y="254589"/>
                          <a:pt x="362779" y="256058"/>
                          <a:pt x="360967" y="256059"/>
                        </a:cubicBezTo>
                        <a:cubicBezTo>
                          <a:pt x="360966" y="256059"/>
                          <a:pt x="360965" y="256059"/>
                          <a:pt x="360964" y="256059"/>
                        </a:cubicBezTo>
                        <a:lnTo>
                          <a:pt x="28273" y="256059"/>
                        </a:lnTo>
                        <a:cubicBezTo>
                          <a:pt x="26015" y="255182"/>
                          <a:pt x="24228" y="253397"/>
                          <a:pt x="23351" y="251139"/>
                        </a:cubicBezTo>
                        <a:lnTo>
                          <a:pt x="23351" y="205223"/>
                        </a:lnTo>
                        <a:lnTo>
                          <a:pt x="3616" y="205223"/>
                        </a:lnTo>
                        <a:cubicBezTo>
                          <a:pt x="1804" y="205224"/>
                          <a:pt x="335" y="203758"/>
                          <a:pt x="334" y="201948"/>
                        </a:cubicBezTo>
                        <a:cubicBezTo>
                          <a:pt x="334" y="201946"/>
                          <a:pt x="334" y="201945"/>
                          <a:pt x="334" y="201944"/>
                        </a:cubicBezTo>
                        <a:lnTo>
                          <a:pt x="334" y="182913"/>
                        </a:lnTo>
                        <a:cubicBezTo>
                          <a:pt x="333" y="181102"/>
                          <a:pt x="1801" y="179634"/>
                          <a:pt x="3613" y="179633"/>
                        </a:cubicBezTo>
                        <a:cubicBezTo>
                          <a:pt x="3614" y="179633"/>
                          <a:pt x="3615" y="179633"/>
                          <a:pt x="3616" y="179633"/>
                        </a:cubicBezTo>
                        <a:lnTo>
                          <a:pt x="59021" y="179633"/>
                        </a:lnTo>
                        <a:cubicBezTo>
                          <a:pt x="62660" y="174743"/>
                          <a:pt x="67662" y="171036"/>
                          <a:pt x="73401" y="168974"/>
                        </a:cubicBezTo>
                        <a:lnTo>
                          <a:pt x="73401" y="127029"/>
                        </a:lnTo>
                        <a:cubicBezTo>
                          <a:pt x="70728" y="126393"/>
                          <a:pt x="68166" y="125360"/>
                          <a:pt x="65800" y="123965"/>
                        </a:cubicBezTo>
                        <a:lnTo>
                          <a:pt x="52629" y="123965"/>
                        </a:lnTo>
                        <a:cubicBezTo>
                          <a:pt x="47788" y="123965"/>
                          <a:pt x="43863" y="120043"/>
                          <a:pt x="43863" y="115205"/>
                        </a:cubicBezTo>
                        <a:cubicBezTo>
                          <a:pt x="43863" y="110367"/>
                          <a:pt x="47788" y="106444"/>
                          <a:pt x="52629" y="106444"/>
                        </a:cubicBezTo>
                        <a:lnTo>
                          <a:pt x="57294" y="106444"/>
                        </a:lnTo>
                        <a:cubicBezTo>
                          <a:pt x="58491" y="101995"/>
                          <a:pt x="61412" y="98206"/>
                          <a:pt x="65412" y="95915"/>
                        </a:cubicBezTo>
                        <a:cubicBezTo>
                          <a:pt x="70368" y="92943"/>
                          <a:pt x="76041" y="91376"/>
                          <a:pt x="81822" y="91384"/>
                        </a:cubicBezTo>
                        <a:lnTo>
                          <a:pt x="82298" y="91383"/>
                        </a:lnTo>
                        <a:cubicBezTo>
                          <a:pt x="91924" y="90622"/>
                          <a:pt x="101143" y="95413"/>
                          <a:pt x="106048" y="103725"/>
                        </a:cubicBezTo>
                        <a:lnTo>
                          <a:pt x="136925" y="82623"/>
                        </a:lnTo>
                        <a:cubicBezTo>
                          <a:pt x="137189" y="82463"/>
                          <a:pt x="137463" y="82319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3" y="65901"/>
                          <a:pt x="162339" y="58843"/>
                          <a:pt x="162144" y="51682"/>
                        </a:cubicBezTo>
                        <a:cubicBezTo>
                          <a:pt x="160590" y="49439"/>
                          <a:pt x="159381" y="47669"/>
                          <a:pt x="159078" y="47194"/>
                        </a:cubicBezTo>
                        <a:lnTo>
                          <a:pt x="158819" y="46805"/>
                        </a:lnTo>
                        <a:cubicBezTo>
                          <a:pt x="158500" y="46332"/>
                          <a:pt x="158321" y="45779"/>
                          <a:pt x="158302" y="45209"/>
                        </a:cubicBezTo>
                        <a:lnTo>
                          <a:pt x="158215" y="43828"/>
                        </a:lnTo>
                        <a:cubicBezTo>
                          <a:pt x="158173" y="43283"/>
                          <a:pt x="158262" y="42735"/>
                          <a:pt x="158474" y="42231"/>
                        </a:cubicBezTo>
                        <a:lnTo>
                          <a:pt x="159855" y="39341"/>
                        </a:lnTo>
                        <a:lnTo>
                          <a:pt x="159855" y="36493"/>
                        </a:lnTo>
                        <a:cubicBezTo>
                          <a:pt x="158135" y="18129"/>
                          <a:pt x="171637" y="1848"/>
                          <a:pt x="190013" y="129"/>
                        </a:cubicBezTo>
                        <a:cubicBezTo>
                          <a:pt x="208390" y="-1591"/>
                          <a:pt x="224682" y="11902"/>
                          <a:pt x="226402" y="30265"/>
                        </a:cubicBezTo>
                        <a:cubicBezTo>
                          <a:pt x="226596" y="32337"/>
                          <a:pt x="226596" y="34421"/>
                          <a:pt x="226402" y="36493"/>
                        </a:cubicBezTo>
                        <a:lnTo>
                          <a:pt x="226402" y="40851"/>
                        </a:lnTo>
                        <a:lnTo>
                          <a:pt x="226964" y="42663"/>
                        </a:lnTo>
                        <a:cubicBezTo>
                          <a:pt x="227084" y="42995"/>
                          <a:pt x="227142" y="43346"/>
                          <a:pt x="227136" y="43699"/>
                        </a:cubicBezTo>
                        <a:cubicBezTo>
                          <a:pt x="227122" y="44059"/>
                          <a:pt x="227136" y="44420"/>
                          <a:pt x="227180" y="44778"/>
                        </a:cubicBezTo>
                        <a:lnTo>
                          <a:pt x="227309" y="45511"/>
                        </a:lnTo>
                        <a:cubicBezTo>
                          <a:pt x="227469" y="46413"/>
                          <a:pt x="227233" y="47340"/>
                          <a:pt x="226662" y="48057"/>
                        </a:cubicBezTo>
                        <a:lnTo>
                          <a:pt x="226230" y="48662"/>
                        </a:lnTo>
                        <a:cubicBezTo>
                          <a:pt x="225927" y="49050"/>
                          <a:pt x="224804" y="50474"/>
                          <a:pt x="223293" y="52287"/>
                        </a:cubicBezTo>
                        <a:cubicBezTo>
                          <a:pt x="223047" y="59320"/>
                          <a:pt x="221480" y="66244"/>
                          <a:pt x="218673" y="72698"/>
                        </a:cubicBezTo>
                        <a:lnTo>
                          <a:pt x="222602" y="74424"/>
                        </a:lnTo>
                        <a:lnTo>
                          <a:pt x="244410" y="83271"/>
                        </a:lnTo>
                        <a:lnTo>
                          <a:pt x="254386" y="87112"/>
                        </a:lnTo>
                        <a:cubicBezTo>
                          <a:pt x="255044" y="87381"/>
                          <a:pt x="255603" y="87849"/>
                          <a:pt x="255984" y="88450"/>
                        </a:cubicBezTo>
                        <a:lnTo>
                          <a:pt x="256976" y="90089"/>
                        </a:lnTo>
                        <a:lnTo>
                          <a:pt x="301154" y="133934"/>
                        </a:lnTo>
                        <a:cubicBezTo>
                          <a:pt x="305235" y="132242"/>
                          <a:pt x="309604" y="131348"/>
                          <a:pt x="314023" y="131301"/>
                        </a:cubicBezTo>
                        <a:lnTo>
                          <a:pt x="314498" y="131301"/>
                        </a:lnTo>
                        <a:cubicBezTo>
                          <a:pt x="328058" y="131301"/>
                          <a:pt x="338811" y="138853"/>
                          <a:pt x="339458" y="148563"/>
                        </a:cubicBezTo>
                        <a:lnTo>
                          <a:pt x="345158" y="148563"/>
                        </a:lnTo>
                        <a:cubicBezTo>
                          <a:pt x="350000" y="148563"/>
                          <a:pt x="353925" y="152485"/>
                          <a:pt x="353925" y="157323"/>
                        </a:cubicBezTo>
                        <a:cubicBezTo>
                          <a:pt x="353925" y="162161"/>
                          <a:pt x="350000" y="166083"/>
                          <a:pt x="345158" y="166083"/>
                        </a:cubicBezTo>
                        <a:lnTo>
                          <a:pt x="325251" y="166083"/>
                        </a:lnTo>
                        <a:cubicBezTo>
                          <a:pt x="324991" y="166169"/>
                          <a:pt x="324690" y="166298"/>
                          <a:pt x="324387" y="166385"/>
                        </a:cubicBezTo>
                        <a:lnTo>
                          <a:pt x="324387" y="170442"/>
                        </a:lnTo>
                        <a:cubicBezTo>
                          <a:pt x="329547" y="172270"/>
                          <a:pt x="334124" y="175443"/>
                          <a:pt x="337645" y="179633"/>
                        </a:cubicBezTo>
                        <a:lnTo>
                          <a:pt x="378065" y="179633"/>
                        </a:lnTo>
                        <a:cubicBezTo>
                          <a:pt x="379877" y="179632"/>
                          <a:pt x="381346" y="181100"/>
                          <a:pt x="381346" y="182911"/>
                        </a:cubicBezTo>
                        <a:cubicBezTo>
                          <a:pt x="381346" y="182911"/>
                          <a:pt x="381346" y="182912"/>
                          <a:pt x="381346" y="182913"/>
                        </a:cubicBezTo>
                        <a:close/>
                        <a:moveTo>
                          <a:pt x="374740" y="198664"/>
                        </a:moveTo>
                        <a:lnTo>
                          <a:pt x="374740" y="193831"/>
                        </a:lnTo>
                        <a:lnTo>
                          <a:pt x="6897" y="193831"/>
                        </a:lnTo>
                        <a:lnTo>
                          <a:pt x="6897" y="198664"/>
                        </a:lnTo>
                        <a:lnTo>
                          <a:pt x="374740" y="198664"/>
                        </a:lnTo>
                        <a:close/>
                        <a:moveTo>
                          <a:pt x="374740" y="190551"/>
                        </a:moveTo>
                        <a:lnTo>
                          <a:pt x="374740" y="186193"/>
                        </a:lnTo>
                        <a:lnTo>
                          <a:pt x="6897" y="186193"/>
                        </a:lnTo>
                        <a:lnTo>
                          <a:pt x="6897" y="190551"/>
                        </a:lnTo>
                        <a:close/>
                        <a:moveTo>
                          <a:pt x="353925" y="246220"/>
                        </a:moveTo>
                        <a:lnTo>
                          <a:pt x="353925" y="205223"/>
                        </a:lnTo>
                        <a:lnTo>
                          <a:pt x="33196" y="205223"/>
                        </a:lnTo>
                        <a:lnTo>
                          <a:pt x="33196" y="246220"/>
                        </a:lnTo>
                        <a:close/>
                        <a:moveTo>
                          <a:pt x="347361" y="157323"/>
                        </a:moveTo>
                        <a:cubicBezTo>
                          <a:pt x="347356" y="156109"/>
                          <a:pt x="346373" y="155127"/>
                          <a:pt x="345158" y="155122"/>
                        </a:cubicBezTo>
                        <a:lnTo>
                          <a:pt x="331124" y="155122"/>
                        </a:lnTo>
                        <a:lnTo>
                          <a:pt x="332161" y="152835"/>
                        </a:lnTo>
                        <a:cubicBezTo>
                          <a:pt x="332452" y="152144"/>
                          <a:pt x="332655" y="151419"/>
                          <a:pt x="332764" y="150678"/>
                        </a:cubicBezTo>
                        <a:cubicBezTo>
                          <a:pt x="332808" y="150418"/>
                          <a:pt x="332851" y="150159"/>
                          <a:pt x="332895" y="149857"/>
                        </a:cubicBezTo>
                        <a:lnTo>
                          <a:pt x="332895" y="149382"/>
                        </a:lnTo>
                        <a:cubicBezTo>
                          <a:pt x="332808" y="143039"/>
                          <a:pt x="324560" y="137861"/>
                          <a:pt x="314498" y="137861"/>
                        </a:cubicBezTo>
                        <a:lnTo>
                          <a:pt x="314066" y="137861"/>
                        </a:lnTo>
                        <a:cubicBezTo>
                          <a:pt x="312900" y="137904"/>
                          <a:pt x="311778" y="137989"/>
                          <a:pt x="310655" y="138120"/>
                        </a:cubicBezTo>
                        <a:lnTo>
                          <a:pt x="309359" y="138378"/>
                        </a:lnTo>
                        <a:cubicBezTo>
                          <a:pt x="308704" y="138466"/>
                          <a:pt x="308055" y="138596"/>
                          <a:pt x="307416" y="138766"/>
                        </a:cubicBezTo>
                        <a:cubicBezTo>
                          <a:pt x="306941" y="138896"/>
                          <a:pt x="306466" y="139026"/>
                          <a:pt x="305991" y="139198"/>
                        </a:cubicBezTo>
                        <a:cubicBezTo>
                          <a:pt x="305429" y="139371"/>
                          <a:pt x="304868" y="139543"/>
                          <a:pt x="304350" y="139759"/>
                        </a:cubicBezTo>
                        <a:cubicBezTo>
                          <a:pt x="303918" y="139932"/>
                          <a:pt x="303529" y="140147"/>
                          <a:pt x="303097" y="140320"/>
                        </a:cubicBezTo>
                        <a:cubicBezTo>
                          <a:pt x="302418" y="140631"/>
                          <a:pt x="301755" y="140977"/>
                          <a:pt x="301111" y="141356"/>
                        </a:cubicBezTo>
                        <a:lnTo>
                          <a:pt x="300031" y="142090"/>
                        </a:lnTo>
                        <a:lnTo>
                          <a:pt x="252787" y="95138"/>
                        </a:lnTo>
                        <a:lnTo>
                          <a:pt x="252529" y="95225"/>
                        </a:lnTo>
                        <a:lnTo>
                          <a:pt x="251665" y="93930"/>
                        </a:lnTo>
                        <a:lnTo>
                          <a:pt x="251622" y="93887"/>
                        </a:lnTo>
                        <a:lnTo>
                          <a:pt x="251536" y="93714"/>
                        </a:lnTo>
                        <a:lnTo>
                          <a:pt x="250974" y="92850"/>
                        </a:lnTo>
                        <a:lnTo>
                          <a:pt x="242424" y="89572"/>
                        </a:lnTo>
                        <a:lnTo>
                          <a:pt x="241992" y="89399"/>
                        </a:lnTo>
                        <a:lnTo>
                          <a:pt x="239271" y="88319"/>
                        </a:lnTo>
                        <a:lnTo>
                          <a:pt x="224718" y="148821"/>
                        </a:lnTo>
                        <a:cubicBezTo>
                          <a:pt x="226380" y="152020"/>
                          <a:pt x="227240" y="155574"/>
                          <a:pt x="227223" y="159179"/>
                        </a:cubicBezTo>
                        <a:lnTo>
                          <a:pt x="227223" y="182913"/>
                        </a:lnTo>
                        <a:lnTo>
                          <a:pt x="239746" y="182913"/>
                        </a:lnTo>
                        <a:lnTo>
                          <a:pt x="243935" y="138249"/>
                        </a:lnTo>
                        <a:lnTo>
                          <a:pt x="296965" y="178209"/>
                        </a:lnTo>
                        <a:cubicBezTo>
                          <a:pt x="299432" y="176179"/>
                          <a:pt x="302239" y="174601"/>
                          <a:pt x="305257" y="173548"/>
                        </a:cubicBezTo>
                        <a:cubicBezTo>
                          <a:pt x="305947" y="173290"/>
                          <a:pt x="306681" y="173074"/>
                          <a:pt x="307416" y="172858"/>
                        </a:cubicBezTo>
                        <a:lnTo>
                          <a:pt x="307416" y="164012"/>
                        </a:lnTo>
                        <a:cubicBezTo>
                          <a:pt x="306034" y="163712"/>
                          <a:pt x="304677" y="163308"/>
                          <a:pt x="303357" y="162803"/>
                        </a:cubicBezTo>
                        <a:lnTo>
                          <a:pt x="283362" y="162803"/>
                        </a:lnTo>
                        <a:cubicBezTo>
                          <a:pt x="280333" y="162803"/>
                          <a:pt x="277878" y="160349"/>
                          <a:pt x="277878" y="157323"/>
                        </a:cubicBezTo>
                        <a:cubicBezTo>
                          <a:pt x="277878" y="154295"/>
                          <a:pt x="280333" y="151842"/>
                          <a:pt x="283362" y="151842"/>
                        </a:cubicBezTo>
                        <a:lnTo>
                          <a:pt x="297700" y="152101"/>
                        </a:lnTo>
                        <a:cubicBezTo>
                          <a:pt x="297428" y="151383"/>
                          <a:pt x="297281" y="150624"/>
                          <a:pt x="297268" y="149857"/>
                        </a:cubicBezTo>
                        <a:lnTo>
                          <a:pt x="297268" y="149771"/>
                        </a:lnTo>
                        <a:cubicBezTo>
                          <a:pt x="297570" y="146801"/>
                          <a:pt x="299336" y="144179"/>
                          <a:pt x="301974" y="142780"/>
                        </a:cubicBezTo>
                        <a:cubicBezTo>
                          <a:pt x="305648" y="140611"/>
                          <a:pt x="309842" y="139478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11" y="143945"/>
                          <a:pt x="331253" y="149425"/>
                        </a:cubicBezTo>
                        <a:cubicBezTo>
                          <a:pt x="330980" y="152427"/>
                          <a:pt x="329210" y="155089"/>
                          <a:pt x="326546" y="156503"/>
                        </a:cubicBezTo>
                        <a:cubicBezTo>
                          <a:pt x="322870" y="158662"/>
                          <a:pt x="318675" y="159781"/>
                          <a:pt x="314412" y="159739"/>
                        </a:cubicBezTo>
                        <a:lnTo>
                          <a:pt x="314023" y="159783"/>
                        </a:lnTo>
                        <a:cubicBezTo>
                          <a:pt x="309051" y="159967"/>
                          <a:pt x="304169" y="158427"/>
                          <a:pt x="300203" y="155424"/>
                        </a:cubicBezTo>
                        <a:lnTo>
                          <a:pt x="283319" y="155122"/>
                        </a:lnTo>
                        <a:cubicBezTo>
                          <a:pt x="282103" y="155145"/>
                          <a:pt x="281136" y="156150"/>
                          <a:pt x="281159" y="157365"/>
                        </a:cubicBezTo>
                        <a:cubicBezTo>
                          <a:pt x="281182" y="158564"/>
                          <a:pt x="282162" y="159524"/>
                          <a:pt x="283362" y="159524"/>
                        </a:cubicBezTo>
                        <a:lnTo>
                          <a:pt x="304263" y="159653"/>
                        </a:lnTo>
                        <a:cubicBezTo>
                          <a:pt x="305895" y="160286"/>
                          <a:pt x="307589" y="160749"/>
                          <a:pt x="309316" y="161034"/>
                        </a:cubicBezTo>
                        <a:lnTo>
                          <a:pt x="310697" y="161250"/>
                        </a:lnTo>
                        <a:lnTo>
                          <a:pt x="310697" y="175534"/>
                        </a:lnTo>
                        <a:lnTo>
                          <a:pt x="309402" y="175793"/>
                        </a:lnTo>
                        <a:cubicBezTo>
                          <a:pt x="308358" y="175994"/>
                          <a:pt x="307332" y="176282"/>
                          <a:pt x="306336" y="176655"/>
                        </a:cubicBezTo>
                        <a:cubicBezTo>
                          <a:pt x="302690" y="177929"/>
                          <a:pt x="299413" y="180078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5"/>
                        </a:lnTo>
                        <a:cubicBezTo>
                          <a:pt x="330822" y="181920"/>
                          <a:pt x="330303" y="181532"/>
                          <a:pt x="329785" y="181101"/>
                        </a:cubicBezTo>
                        <a:cubicBezTo>
                          <a:pt x="329388" y="180719"/>
                          <a:pt x="328970" y="180358"/>
                          <a:pt x="328533" y="180021"/>
                        </a:cubicBezTo>
                        <a:cubicBezTo>
                          <a:pt x="327972" y="179633"/>
                          <a:pt x="327367" y="179288"/>
                          <a:pt x="326806" y="178899"/>
                        </a:cubicBezTo>
                        <a:cubicBezTo>
                          <a:pt x="326374" y="178641"/>
                          <a:pt x="325941" y="178339"/>
                          <a:pt x="325510" y="178080"/>
                        </a:cubicBezTo>
                        <a:cubicBezTo>
                          <a:pt x="324540" y="177596"/>
                          <a:pt x="323545" y="177164"/>
                          <a:pt x="322530" y="176785"/>
                        </a:cubicBezTo>
                        <a:lnTo>
                          <a:pt x="322185" y="176656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3"/>
                        </a:cubicBezTo>
                        <a:lnTo>
                          <a:pt x="317823" y="175534"/>
                        </a:lnTo>
                        <a:lnTo>
                          <a:pt x="317823" y="161163"/>
                        </a:lnTo>
                        <a:lnTo>
                          <a:pt x="319162" y="160905"/>
                        </a:lnTo>
                        <a:cubicBezTo>
                          <a:pt x="319723" y="160776"/>
                          <a:pt x="320285" y="160645"/>
                          <a:pt x="320802" y="160516"/>
                        </a:cubicBezTo>
                        <a:cubicBezTo>
                          <a:pt x="321607" y="160332"/>
                          <a:pt x="322400" y="160101"/>
                          <a:pt x="323178" y="159825"/>
                        </a:cubicBezTo>
                        <a:cubicBezTo>
                          <a:pt x="323400" y="159773"/>
                          <a:pt x="323616" y="159702"/>
                          <a:pt x="323825" y="159610"/>
                        </a:cubicBezTo>
                        <a:lnTo>
                          <a:pt x="324387" y="159523"/>
                        </a:lnTo>
                        <a:lnTo>
                          <a:pt x="345158" y="159523"/>
                        </a:lnTo>
                        <a:cubicBezTo>
                          <a:pt x="346372" y="159518"/>
                          <a:pt x="347356" y="158536"/>
                          <a:pt x="347361" y="157323"/>
                        </a:cubicBezTo>
                        <a:close/>
                        <a:moveTo>
                          <a:pt x="324775" y="153741"/>
                        </a:moveTo>
                        <a:cubicBezTo>
                          <a:pt x="325769" y="153137"/>
                          <a:pt x="328014" y="151497"/>
                          <a:pt x="327972" y="149469"/>
                        </a:cubicBezTo>
                        <a:cubicBezTo>
                          <a:pt x="327928" y="146318"/>
                          <a:pt x="322185" y="142780"/>
                          <a:pt x="314498" y="142780"/>
                        </a:cubicBezTo>
                        <a:lnTo>
                          <a:pt x="314152" y="142780"/>
                        </a:lnTo>
                        <a:cubicBezTo>
                          <a:pt x="310499" y="142761"/>
                          <a:pt x="306907" y="143714"/>
                          <a:pt x="303745" y="145542"/>
                        </a:cubicBezTo>
                        <a:cubicBezTo>
                          <a:pt x="302795" y="146146"/>
                          <a:pt x="300507" y="147786"/>
                          <a:pt x="300550" y="149814"/>
                        </a:cubicBezTo>
                        <a:cubicBezTo>
                          <a:pt x="300592" y="152965"/>
                          <a:pt x="306336" y="156459"/>
                          <a:pt x="314023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8" y="182055"/>
                          <a:pt x="293810" y="181233"/>
                          <a:pt x="294547" y="180453"/>
                        </a:cubicBezTo>
                        <a:lnTo>
                          <a:pt x="246656" y="144419"/>
                        </a:lnTo>
                        <a:lnTo>
                          <a:pt x="243029" y="182913"/>
                        </a:lnTo>
                        <a:close/>
                        <a:moveTo>
                          <a:pt x="221220" y="149296"/>
                        </a:moveTo>
                        <a:lnTo>
                          <a:pt x="236205" y="87025"/>
                        </a:lnTo>
                        <a:lnTo>
                          <a:pt x="230030" y="84522"/>
                        </a:lnTo>
                        <a:lnTo>
                          <a:pt x="215736" y="143989"/>
                        </a:lnTo>
                        <a:lnTo>
                          <a:pt x="214095" y="143470"/>
                        </a:lnTo>
                        <a:cubicBezTo>
                          <a:pt x="213071" y="143168"/>
                          <a:pt x="212010" y="143009"/>
                          <a:pt x="210942" y="142996"/>
                        </a:cubicBezTo>
                        <a:lnTo>
                          <a:pt x="169529" y="142996"/>
                        </a:lnTo>
                        <a:lnTo>
                          <a:pt x="155192" y="83271"/>
                        </a:lnTo>
                        <a:lnTo>
                          <a:pt x="148930" y="85386"/>
                        </a:lnTo>
                        <a:lnTo>
                          <a:pt x="163440" y="145715"/>
                        </a:lnTo>
                        <a:lnTo>
                          <a:pt x="162749" y="146361"/>
                        </a:lnTo>
                        <a:cubicBezTo>
                          <a:pt x="159416" y="149786"/>
                          <a:pt x="157596" y="154403"/>
                          <a:pt x="157697" y="159178"/>
                        </a:cubicBezTo>
                        <a:lnTo>
                          <a:pt x="157697" y="182913"/>
                        </a:lnTo>
                        <a:lnTo>
                          <a:pt x="223941" y="182913"/>
                        </a:lnTo>
                        <a:lnTo>
                          <a:pt x="223941" y="159179"/>
                        </a:lnTo>
                        <a:cubicBezTo>
                          <a:pt x="223965" y="155919"/>
                          <a:pt x="223147" y="152708"/>
                          <a:pt x="221565" y="149857"/>
                        </a:cubicBezTo>
                        <a:close/>
                        <a:moveTo>
                          <a:pt x="213360" y="139932"/>
                        </a:moveTo>
                        <a:lnTo>
                          <a:pt x="226920" y="83487"/>
                        </a:lnTo>
                        <a:lnTo>
                          <a:pt x="219968" y="80423"/>
                        </a:lnTo>
                        <a:lnTo>
                          <a:pt x="216470" y="78998"/>
                        </a:lnTo>
                        <a:lnTo>
                          <a:pt x="199066" y="99324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9"/>
                        </a:lnTo>
                        <a:lnTo>
                          <a:pt x="158302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5"/>
                          <a:pt x="213360" y="139932"/>
                        </a:cubicBezTo>
                        <a:close/>
                        <a:moveTo>
                          <a:pt x="220615" y="45166"/>
                        </a:moveTo>
                        <a:cubicBezTo>
                          <a:pt x="220580" y="44836"/>
                          <a:pt x="220566" y="44505"/>
                          <a:pt x="220573" y="44173"/>
                        </a:cubicBezTo>
                        <a:lnTo>
                          <a:pt x="219968" y="42404"/>
                        </a:lnTo>
                        <a:cubicBezTo>
                          <a:pt x="219932" y="42248"/>
                          <a:pt x="219918" y="42089"/>
                          <a:pt x="219925" y="41930"/>
                        </a:cubicBezTo>
                        <a:lnTo>
                          <a:pt x="219796" y="41628"/>
                        </a:lnTo>
                        <a:lnTo>
                          <a:pt x="219796" y="36493"/>
                        </a:lnTo>
                        <a:cubicBezTo>
                          <a:pt x="221510" y="21763"/>
                          <a:pt x="210951" y="8435"/>
                          <a:pt x="196212" y="6722"/>
                        </a:cubicBezTo>
                        <a:cubicBezTo>
                          <a:pt x="181472" y="5009"/>
                          <a:pt x="168134" y="15560"/>
                          <a:pt x="166420" y="30289"/>
                        </a:cubicBezTo>
                        <a:cubicBezTo>
                          <a:pt x="166180" y="32350"/>
                          <a:pt x="166180" y="34432"/>
                          <a:pt x="166420" y="36493"/>
                        </a:cubicBezTo>
                        <a:lnTo>
                          <a:pt x="166420" y="40031"/>
                        </a:lnTo>
                        <a:cubicBezTo>
                          <a:pt x="166397" y="40250"/>
                          <a:pt x="166354" y="40467"/>
                          <a:pt x="166291" y="40679"/>
                        </a:cubicBezTo>
                        <a:lnTo>
                          <a:pt x="166247" y="41109"/>
                        </a:lnTo>
                        <a:lnTo>
                          <a:pt x="166117" y="41412"/>
                        </a:lnTo>
                        <a:lnTo>
                          <a:pt x="164865" y="44087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6" y="46633"/>
                          <a:pt x="167413" y="47755"/>
                          <a:pt x="168276" y="48877"/>
                        </a:cubicBezTo>
                        <a:lnTo>
                          <a:pt x="168709" y="48877"/>
                        </a:lnTo>
                        <a:lnTo>
                          <a:pt x="168709" y="49439"/>
                        </a:lnTo>
                        <a:cubicBezTo>
                          <a:pt x="170842" y="52698"/>
                          <a:pt x="173497" y="55585"/>
                          <a:pt x="176568" y="57983"/>
                        </a:cubicBezTo>
                        <a:cubicBezTo>
                          <a:pt x="181142" y="59886"/>
                          <a:pt x="186089" y="60726"/>
                          <a:pt x="191035" y="60443"/>
                        </a:cubicBezTo>
                        <a:cubicBezTo>
                          <a:pt x="196779" y="60579"/>
                          <a:pt x="202504" y="59732"/>
                          <a:pt x="207963" y="57939"/>
                        </a:cubicBezTo>
                        <a:cubicBezTo>
                          <a:pt x="212806" y="54350"/>
                          <a:pt x="217073" y="50042"/>
                          <a:pt x="220615" y="45166"/>
                        </a:cubicBezTo>
                        <a:close/>
                        <a:moveTo>
                          <a:pt x="198851" y="94534"/>
                        </a:moveTo>
                        <a:lnTo>
                          <a:pt x="213231" y="77704"/>
                        </a:lnTo>
                        <a:lnTo>
                          <a:pt x="212886" y="77531"/>
                        </a:lnTo>
                        <a:lnTo>
                          <a:pt x="212842" y="77531"/>
                        </a:lnTo>
                        <a:lnTo>
                          <a:pt x="212368" y="77359"/>
                        </a:lnTo>
                        <a:cubicBezTo>
                          <a:pt x="208439" y="84154"/>
                          <a:pt x="201482" y="88649"/>
                          <a:pt x="193669" y="89441"/>
                        </a:cubicBezTo>
                        <a:close/>
                        <a:moveTo>
                          <a:pt x="211245" y="72914"/>
                        </a:moveTo>
                        <a:cubicBezTo>
                          <a:pt x="214176" y="67375"/>
                          <a:pt x="215939" y="61294"/>
                          <a:pt x="216427" y="55048"/>
                        </a:cubicBezTo>
                        <a:cubicBezTo>
                          <a:pt x="214401" y="57422"/>
                          <a:pt x="211975" y="59423"/>
                          <a:pt x="209258" y="60960"/>
                        </a:cubicBezTo>
                        <a:cubicBezTo>
                          <a:pt x="203394" y="62947"/>
                          <a:pt x="197225" y="63882"/>
                          <a:pt x="191035" y="63722"/>
                        </a:cubicBezTo>
                        <a:cubicBezTo>
                          <a:pt x="185536" y="63951"/>
                          <a:pt x="180054" y="62979"/>
                          <a:pt x="174970" y="60874"/>
                        </a:cubicBezTo>
                        <a:cubicBezTo>
                          <a:pt x="172695" y="59319"/>
                          <a:pt x="170683" y="57410"/>
                          <a:pt x="169010" y="55221"/>
                        </a:cubicBezTo>
                        <a:cubicBezTo>
                          <a:pt x="169551" y="61375"/>
                          <a:pt x="171313" y="67361"/>
                          <a:pt x="174193" y="72828"/>
                        </a:cubicBezTo>
                        <a:cubicBezTo>
                          <a:pt x="174279" y="72957"/>
                          <a:pt x="174236" y="73043"/>
                          <a:pt x="174279" y="73173"/>
                        </a:cubicBezTo>
                        <a:cubicBezTo>
                          <a:pt x="177884" y="83354"/>
                          <a:pt x="189065" y="88687"/>
                          <a:pt x="199253" y="85085"/>
                        </a:cubicBezTo>
                        <a:cubicBezTo>
                          <a:pt x="204807" y="83121"/>
                          <a:pt x="209180" y="78762"/>
                          <a:pt x="211158" y="73216"/>
                        </a:cubicBezTo>
                        <a:cubicBezTo>
                          <a:pt x="211202" y="73129"/>
                          <a:pt x="211158" y="73000"/>
                          <a:pt x="211245" y="72914"/>
                        </a:cubicBezTo>
                        <a:close/>
                        <a:moveTo>
                          <a:pt x="185119" y="95310"/>
                        </a:moveTo>
                        <a:lnTo>
                          <a:pt x="191812" y="89441"/>
                        </a:lnTo>
                        <a:cubicBezTo>
                          <a:pt x="183964" y="88651"/>
                          <a:pt x="176982" y="84117"/>
                          <a:pt x="173070" y="77272"/>
                        </a:cubicBezTo>
                        <a:lnTo>
                          <a:pt x="171688" y="77747"/>
                        </a:lnTo>
                        <a:close/>
                        <a:moveTo>
                          <a:pt x="159813" y="144679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4"/>
                        </a:lnTo>
                        <a:lnTo>
                          <a:pt x="114426" y="109724"/>
                        </a:lnTo>
                        <a:cubicBezTo>
                          <a:pt x="117455" y="109724"/>
                          <a:pt x="119910" y="112178"/>
                          <a:pt x="119910" y="115205"/>
                        </a:cubicBezTo>
                        <a:cubicBezTo>
                          <a:pt x="119910" y="118231"/>
                          <a:pt x="117455" y="120685"/>
                          <a:pt x="114426" y="120685"/>
                        </a:cubicBezTo>
                        <a:lnTo>
                          <a:pt x="96979" y="120772"/>
                        </a:lnTo>
                        <a:cubicBezTo>
                          <a:pt x="94924" y="122020"/>
                          <a:pt x="92698" y="122965"/>
                          <a:pt x="90372" y="123577"/>
                        </a:cubicBezTo>
                        <a:lnTo>
                          <a:pt x="90372" y="144074"/>
                        </a:lnTo>
                        <a:cubicBezTo>
                          <a:pt x="95900" y="142651"/>
                          <a:pt x="112699" y="137040"/>
                          <a:pt x="128504" y="130697"/>
                        </a:cubicBezTo>
                        <a:cubicBezTo>
                          <a:pt x="130525" y="129697"/>
                          <a:pt x="132891" y="129665"/>
                          <a:pt x="134938" y="130610"/>
                        </a:cubicBezTo>
                        <a:cubicBezTo>
                          <a:pt x="136469" y="131408"/>
                          <a:pt x="137585" y="132822"/>
                          <a:pt x="138005" y="134495"/>
                        </a:cubicBezTo>
                        <a:lnTo>
                          <a:pt x="142108" y="182913"/>
                        </a:lnTo>
                        <a:lnTo>
                          <a:pt x="154415" y="182913"/>
                        </a:lnTo>
                        <a:lnTo>
                          <a:pt x="154415" y="159179"/>
                        </a:lnTo>
                        <a:cubicBezTo>
                          <a:pt x="154328" y="153839"/>
                          <a:pt x="156255" y="148663"/>
                          <a:pt x="159813" y="144679"/>
                        </a:cubicBezTo>
                        <a:close/>
                        <a:moveTo>
                          <a:pt x="138825" y="182913"/>
                        </a:moveTo>
                        <a:lnTo>
                          <a:pt x="134766" y="135056"/>
                        </a:lnTo>
                        <a:cubicBezTo>
                          <a:pt x="134503" y="134391"/>
                          <a:pt x="134013" y="133841"/>
                          <a:pt x="133383" y="133502"/>
                        </a:cubicBezTo>
                        <a:cubicBezTo>
                          <a:pt x="132176" y="133082"/>
                          <a:pt x="130850" y="133175"/>
                          <a:pt x="129714" y="133760"/>
                        </a:cubicBezTo>
                        <a:cubicBezTo>
                          <a:pt x="116886" y="138975"/>
                          <a:pt x="103798" y="143527"/>
                          <a:pt x="90503" y="147398"/>
                        </a:cubicBezTo>
                        <a:lnTo>
                          <a:pt x="90372" y="146793"/>
                        </a:lnTo>
                        <a:lnTo>
                          <a:pt x="90372" y="171391"/>
                        </a:lnTo>
                        <a:cubicBezTo>
                          <a:pt x="91106" y="171607"/>
                          <a:pt x="91840" y="171822"/>
                          <a:pt x="92575" y="172081"/>
                        </a:cubicBezTo>
                        <a:cubicBezTo>
                          <a:pt x="98233" y="174082"/>
                          <a:pt x="103074" y="177888"/>
                          <a:pt x="106350" y="182913"/>
                        </a:cubicBezTo>
                        <a:close/>
                        <a:moveTo>
                          <a:pt x="116628" y="115205"/>
                        </a:moveTo>
                        <a:cubicBezTo>
                          <a:pt x="116623" y="113991"/>
                          <a:pt x="115640" y="113009"/>
                          <a:pt x="114426" y="113004"/>
                        </a:cubicBezTo>
                        <a:lnTo>
                          <a:pt x="100176" y="113004"/>
                        </a:lnTo>
                        <a:lnTo>
                          <a:pt x="100564" y="111062"/>
                        </a:lnTo>
                        <a:cubicBezTo>
                          <a:pt x="100677" y="110537"/>
                          <a:pt x="100735" y="110002"/>
                          <a:pt x="100737" y="109465"/>
                        </a:cubicBezTo>
                        <a:cubicBezTo>
                          <a:pt x="100736" y="109101"/>
                          <a:pt x="100693" y="108739"/>
                          <a:pt x="100607" y="108386"/>
                        </a:cubicBezTo>
                        <a:cubicBezTo>
                          <a:pt x="99657" y="102431"/>
                          <a:pt x="91798" y="97943"/>
                          <a:pt x="82298" y="97943"/>
                        </a:cubicBezTo>
                        <a:lnTo>
                          <a:pt x="81909" y="97986"/>
                        </a:lnTo>
                        <a:cubicBezTo>
                          <a:pt x="81114" y="97999"/>
                          <a:pt x="80321" y="98057"/>
                          <a:pt x="79533" y="98159"/>
                        </a:cubicBezTo>
                        <a:cubicBezTo>
                          <a:pt x="79114" y="98147"/>
                          <a:pt x="78695" y="98175"/>
                          <a:pt x="78281" y="98245"/>
                        </a:cubicBezTo>
                        <a:cubicBezTo>
                          <a:pt x="75112" y="98626"/>
                          <a:pt x="72054" y="99654"/>
                          <a:pt x="69299" y="101266"/>
                        </a:cubicBezTo>
                        <a:cubicBezTo>
                          <a:pt x="69170" y="101353"/>
                          <a:pt x="69039" y="101396"/>
                          <a:pt x="68910" y="101482"/>
                        </a:cubicBezTo>
                        <a:cubicBezTo>
                          <a:pt x="66251" y="102939"/>
                          <a:pt x="64324" y="105443"/>
                          <a:pt x="63599" y="108386"/>
                        </a:cubicBezTo>
                        <a:cubicBezTo>
                          <a:pt x="63484" y="108911"/>
                          <a:pt x="63426" y="109446"/>
                          <a:pt x="63426" y="109983"/>
                        </a:cubicBezTo>
                        <a:cubicBezTo>
                          <a:pt x="63433" y="110358"/>
                          <a:pt x="63462" y="110733"/>
                          <a:pt x="63512" y="111105"/>
                        </a:cubicBezTo>
                        <a:lnTo>
                          <a:pt x="63857" y="113004"/>
                        </a:lnTo>
                        <a:lnTo>
                          <a:pt x="52629" y="113004"/>
                        </a:lnTo>
                        <a:cubicBezTo>
                          <a:pt x="51413" y="113004"/>
                          <a:pt x="50427" y="113990"/>
                          <a:pt x="50427" y="115205"/>
                        </a:cubicBezTo>
                        <a:cubicBezTo>
                          <a:pt x="50427" y="116420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6" y="117664"/>
                        </a:lnTo>
                        <a:cubicBezTo>
                          <a:pt x="68392" y="117837"/>
                          <a:pt x="68607" y="117924"/>
                          <a:pt x="68781" y="118053"/>
                        </a:cubicBezTo>
                        <a:cubicBezTo>
                          <a:pt x="69674" y="118619"/>
                          <a:pt x="70613" y="119109"/>
                          <a:pt x="71588" y="119520"/>
                        </a:cubicBezTo>
                        <a:cubicBezTo>
                          <a:pt x="71691" y="119555"/>
                          <a:pt x="71792" y="119598"/>
                          <a:pt x="71889" y="119650"/>
                        </a:cubicBezTo>
                        <a:cubicBezTo>
                          <a:pt x="73026" y="120098"/>
                          <a:pt x="74196" y="120459"/>
                          <a:pt x="75388" y="120728"/>
                        </a:cubicBezTo>
                        <a:cubicBezTo>
                          <a:pt x="75690" y="120814"/>
                          <a:pt x="75949" y="120858"/>
                          <a:pt x="76251" y="120944"/>
                        </a:cubicBezTo>
                        <a:cubicBezTo>
                          <a:pt x="76510" y="120988"/>
                          <a:pt x="76770" y="121030"/>
                          <a:pt x="77072" y="121073"/>
                        </a:cubicBezTo>
                        <a:cubicBezTo>
                          <a:pt x="77547" y="121160"/>
                          <a:pt x="78022" y="121246"/>
                          <a:pt x="78540" y="121289"/>
                        </a:cubicBezTo>
                        <a:lnTo>
                          <a:pt x="79965" y="121462"/>
                        </a:lnTo>
                        <a:lnTo>
                          <a:pt x="79965" y="174023"/>
                        </a:lnTo>
                        <a:lnTo>
                          <a:pt x="78670" y="174325"/>
                        </a:lnTo>
                        <a:cubicBezTo>
                          <a:pt x="77656" y="174518"/>
                          <a:pt x="76659" y="174792"/>
                          <a:pt x="75690" y="175145"/>
                        </a:cubicBezTo>
                        <a:cubicBezTo>
                          <a:pt x="75642" y="175140"/>
                          <a:pt x="75595" y="175155"/>
                          <a:pt x="75560" y="175189"/>
                        </a:cubicBezTo>
                        <a:lnTo>
                          <a:pt x="75431" y="175232"/>
                        </a:lnTo>
                        <a:cubicBezTo>
                          <a:pt x="74219" y="175657"/>
                          <a:pt x="73048" y="176191"/>
                          <a:pt x="71933" y="176828"/>
                        </a:cubicBezTo>
                        <a:cubicBezTo>
                          <a:pt x="71457" y="177087"/>
                          <a:pt x="70983" y="177476"/>
                          <a:pt x="70507" y="177777"/>
                        </a:cubicBezTo>
                        <a:cubicBezTo>
                          <a:pt x="69860" y="178209"/>
                          <a:pt x="69212" y="178598"/>
                          <a:pt x="68651" y="179030"/>
                        </a:cubicBezTo>
                        <a:cubicBezTo>
                          <a:pt x="68133" y="179418"/>
                          <a:pt x="67744" y="179892"/>
                          <a:pt x="67268" y="180324"/>
                        </a:cubicBezTo>
                        <a:cubicBezTo>
                          <a:pt x="66719" y="180794"/>
                          <a:pt x="66200" y="181298"/>
                          <a:pt x="65715" y="181835"/>
                        </a:cubicBezTo>
                        <a:cubicBezTo>
                          <a:pt x="65412" y="182179"/>
                          <a:pt x="65153" y="182568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1"/>
                          <a:pt x="95704" y="176680"/>
                          <a:pt x="91453" y="175188"/>
                        </a:cubicBezTo>
                        <a:cubicBezTo>
                          <a:pt x="90456" y="174816"/>
                          <a:pt x="89431" y="174527"/>
                          <a:pt x="88386" y="174325"/>
                        </a:cubicBezTo>
                        <a:lnTo>
                          <a:pt x="87090" y="174023"/>
                        </a:lnTo>
                        <a:lnTo>
                          <a:pt x="87090" y="121030"/>
                        </a:lnTo>
                        <a:lnTo>
                          <a:pt x="88343" y="120728"/>
                        </a:lnTo>
                        <a:cubicBezTo>
                          <a:pt x="90762" y="120193"/>
                          <a:pt x="93080" y="119275"/>
                          <a:pt x="95209" y="118009"/>
                        </a:cubicBezTo>
                        <a:lnTo>
                          <a:pt x="96072" y="117405"/>
                        </a:lnTo>
                        <a:lnTo>
                          <a:pt x="114426" y="117405"/>
                        </a:lnTo>
                        <a:cubicBezTo>
                          <a:pt x="115640" y="117400"/>
                          <a:pt x="116623" y="116418"/>
                          <a:pt x="116628" y="11520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46" name="Google Shape;3746;g2dbd5eee90a_0_0"/>
                  <p:cNvSpPr/>
                  <p:nvPr/>
                </p:nvSpPr>
                <p:spPr>
                  <a:xfrm>
                    <a:off x="5030321" y="3255639"/>
                    <a:ext cx="34028" cy="20282"/>
                  </a:xfrm>
                  <a:custGeom>
                    <a:rect b="b" l="l" r="r" t="t"/>
                    <a:pathLst>
                      <a:path extrusionOk="0" h="20282" w="34028">
                        <a:moveTo>
                          <a:pt x="34362" y="9907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3"/>
                        </a:cubicBezTo>
                        <a:lnTo>
                          <a:pt x="17089" y="20263"/>
                        </a:lnTo>
                        <a:cubicBezTo>
                          <a:pt x="7934" y="20263"/>
                          <a:pt x="421" y="15819"/>
                          <a:pt x="334" y="10339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6"/>
                          <a:pt x="12954" y="-24"/>
                          <a:pt x="17218" y="25"/>
                        </a:cubicBezTo>
                        <a:lnTo>
                          <a:pt x="17565" y="-19"/>
                        </a:lnTo>
                        <a:cubicBezTo>
                          <a:pt x="26762" y="-19"/>
                          <a:pt x="34277" y="4426"/>
                          <a:pt x="34362" y="9907"/>
                        </a:cubicBezTo>
                        <a:close/>
                        <a:moveTo>
                          <a:pt x="27843" y="14222"/>
                        </a:moveTo>
                        <a:cubicBezTo>
                          <a:pt x="28835" y="13617"/>
                          <a:pt x="31081" y="11978"/>
                          <a:pt x="31081" y="9950"/>
                        </a:cubicBezTo>
                        <a:cubicBezTo>
                          <a:pt x="31038" y="6799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4"/>
                          <a:pt x="9983" y="4184"/>
                          <a:pt x="6811" y="6022"/>
                        </a:cubicBezTo>
                        <a:cubicBezTo>
                          <a:pt x="5861" y="6627"/>
                          <a:pt x="3573" y="8310"/>
                          <a:pt x="3616" y="10295"/>
                        </a:cubicBezTo>
                        <a:cubicBezTo>
                          <a:pt x="3659" y="13445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5"/>
                          <a:pt x="24685" y="16061"/>
                          <a:pt x="27843" y="1422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  <p:grpSp>
        <p:nvGrpSpPr>
          <p:cNvPr id="3747" name="Google Shape;3747;g2dbd5eee90a_0_0"/>
          <p:cNvGrpSpPr/>
          <p:nvPr/>
        </p:nvGrpSpPr>
        <p:grpSpPr>
          <a:xfrm>
            <a:off x="2381050" y="3951091"/>
            <a:ext cx="1322784" cy="1162411"/>
            <a:chOff x="1583725" y="3455378"/>
            <a:chExt cx="1322784" cy="1162411"/>
          </a:xfrm>
        </p:grpSpPr>
        <p:sp>
          <p:nvSpPr>
            <p:cNvPr id="3748" name="Google Shape;3748;g2dbd5eee90a_0_0"/>
            <p:cNvSpPr/>
            <p:nvPr/>
          </p:nvSpPr>
          <p:spPr>
            <a:xfrm>
              <a:off x="1583728" y="3455380"/>
              <a:ext cx="1322781" cy="1162409"/>
            </a:xfrm>
            <a:custGeom>
              <a:rect b="b" l="l" r="r" t="t"/>
              <a:pathLst>
                <a:path extrusionOk="0" h="837772" w="953356">
                  <a:moveTo>
                    <a:pt x="953357" y="274275"/>
                  </a:moveTo>
                  <a:lnTo>
                    <a:pt x="953357" y="0"/>
                  </a:lnTo>
                  <a:lnTo>
                    <a:pt x="0" y="0"/>
                  </a:lnTo>
                  <a:lnTo>
                    <a:pt x="0" y="837773"/>
                  </a:lnTo>
                  <a:lnTo>
                    <a:pt x="953201" y="837773"/>
                  </a:lnTo>
                  <a:lnTo>
                    <a:pt x="953201" y="274275"/>
                  </a:lnTo>
                  <a:lnTo>
                    <a:pt x="953357" y="2742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9" name="Google Shape;3749;g2dbd5eee90a_0_0"/>
            <p:cNvSpPr/>
            <p:nvPr/>
          </p:nvSpPr>
          <p:spPr>
            <a:xfrm>
              <a:off x="2905092" y="3835593"/>
              <a:ext cx="211" cy="781855"/>
            </a:xfrm>
            <a:custGeom>
              <a:rect b="b" l="l" r="r" t="t"/>
              <a:pathLst>
                <a:path extrusionOk="0" h="563499" w="152">
                  <a:moveTo>
                    <a:pt x="0" y="0"/>
                  </a:moveTo>
                  <a:lnTo>
                    <a:pt x="152" y="0"/>
                  </a:lnTo>
                  <a:lnTo>
                    <a:pt x="152" y="563499"/>
                  </a:lnTo>
                  <a:lnTo>
                    <a:pt x="0" y="56349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750" name="Google Shape;3750;g2dbd5eee90a_0_0"/>
            <p:cNvGrpSpPr/>
            <p:nvPr/>
          </p:nvGrpSpPr>
          <p:grpSpPr>
            <a:xfrm>
              <a:off x="2175770" y="3640730"/>
              <a:ext cx="729669" cy="976511"/>
              <a:chOff x="5306939" y="5312964"/>
              <a:chExt cx="526343" cy="704401"/>
            </a:xfrm>
          </p:grpSpPr>
          <p:sp>
            <p:nvSpPr>
              <p:cNvPr id="3751" name="Google Shape;3751;g2dbd5eee90a_0_0"/>
              <p:cNvSpPr/>
              <p:nvPr/>
            </p:nvSpPr>
            <p:spPr>
              <a:xfrm>
                <a:off x="5306939" y="5312964"/>
                <a:ext cx="526343" cy="704401"/>
              </a:xfrm>
              <a:custGeom>
                <a:rect b="b" l="l" r="r" t="t"/>
                <a:pathLst>
                  <a:path extrusionOk="0" h="704401" w="526343">
                    <a:moveTo>
                      <a:pt x="13773" y="581589"/>
                    </a:moveTo>
                    <a:lnTo>
                      <a:pt x="84586" y="510412"/>
                    </a:lnTo>
                    <a:lnTo>
                      <a:pt x="92236" y="124878"/>
                    </a:lnTo>
                    <a:lnTo>
                      <a:pt x="145993" y="124878"/>
                    </a:lnTo>
                    <a:lnTo>
                      <a:pt x="151885" y="442645"/>
                    </a:lnTo>
                    <a:lnTo>
                      <a:pt x="174421" y="420020"/>
                    </a:lnTo>
                    <a:lnTo>
                      <a:pt x="198301" y="443883"/>
                    </a:lnTo>
                    <a:lnTo>
                      <a:pt x="205538" y="13411"/>
                    </a:lnTo>
                    <a:lnTo>
                      <a:pt x="259294" y="13411"/>
                    </a:lnTo>
                    <a:lnTo>
                      <a:pt x="264980" y="283554"/>
                    </a:lnTo>
                    <a:lnTo>
                      <a:pt x="278626" y="283554"/>
                    </a:lnTo>
                    <a:cubicBezTo>
                      <a:pt x="299544" y="283519"/>
                      <a:pt x="316530" y="300437"/>
                      <a:pt x="316565" y="321341"/>
                    </a:cubicBezTo>
                    <a:cubicBezTo>
                      <a:pt x="316565" y="321349"/>
                      <a:pt x="316565" y="321356"/>
                      <a:pt x="316565" y="321364"/>
                    </a:cubicBezTo>
                    <a:lnTo>
                      <a:pt x="316565" y="421776"/>
                    </a:lnTo>
                    <a:lnTo>
                      <a:pt x="349956" y="455041"/>
                    </a:lnTo>
                    <a:lnTo>
                      <a:pt x="385001" y="420020"/>
                    </a:lnTo>
                    <a:lnTo>
                      <a:pt x="420563" y="455454"/>
                    </a:lnTo>
                    <a:lnTo>
                      <a:pt x="420563" y="339236"/>
                    </a:lnTo>
                    <a:cubicBezTo>
                      <a:pt x="420564" y="318338"/>
                      <a:pt x="437487" y="301382"/>
                      <a:pt x="458399" y="301323"/>
                    </a:cubicBezTo>
                    <a:lnTo>
                      <a:pt x="471941" y="301323"/>
                    </a:lnTo>
                    <a:lnTo>
                      <a:pt x="472975" y="296054"/>
                    </a:lnTo>
                    <a:cubicBezTo>
                      <a:pt x="477636" y="274714"/>
                      <a:pt x="496500" y="259470"/>
                      <a:pt x="518358" y="259382"/>
                    </a:cubicBezTo>
                    <a:lnTo>
                      <a:pt x="526677" y="259627"/>
                    </a:lnTo>
                    <a:lnTo>
                      <a:pt x="526677" y="251303"/>
                    </a:lnTo>
                    <a:lnTo>
                      <a:pt x="525387" y="249361"/>
                    </a:lnTo>
                    <a:lnTo>
                      <a:pt x="524767" y="237582"/>
                    </a:lnTo>
                    <a:lnTo>
                      <a:pt x="526677" y="237510"/>
                    </a:lnTo>
                    <a:lnTo>
                      <a:pt x="526677" y="224153"/>
                    </a:lnTo>
                    <a:lnTo>
                      <a:pt x="524767" y="224153"/>
                    </a:lnTo>
                    <a:cubicBezTo>
                      <a:pt x="517737" y="224103"/>
                      <a:pt x="511998" y="229758"/>
                      <a:pt x="511949" y="236783"/>
                    </a:cubicBezTo>
                    <a:cubicBezTo>
                      <a:pt x="511948" y="236808"/>
                      <a:pt x="511948" y="236834"/>
                      <a:pt x="511948" y="236860"/>
                    </a:cubicBezTo>
                    <a:lnTo>
                      <a:pt x="511948" y="246364"/>
                    </a:lnTo>
                    <a:cubicBezTo>
                      <a:pt x="488344" y="249009"/>
                      <a:pt x="468502" y="265276"/>
                      <a:pt x="461294" y="287892"/>
                    </a:cubicBezTo>
                    <a:lnTo>
                      <a:pt x="458399" y="287893"/>
                    </a:lnTo>
                    <a:cubicBezTo>
                      <a:pt x="430073" y="287973"/>
                      <a:pt x="407147" y="310929"/>
                      <a:pt x="407124" y="339235"/>
                    </a:cubicBezTo>
                    <a:lnTo>
                      <a:pt x="407124" y="423016"/>
                    </a:lnTo>
                    <a:lnTo>
                      <a:pt x="385001" y="401012"/>
                    </a:lnTo>
                    <a:lnTo>
                      <a:pt x="349956" y="436134"/>
                    </a:lnTo>
                    <a:lnTo>
                      <a:pt x="330004" y="416197"/>
                    </a:lnTo>
                    <a:lnTo>
                      <a:pt x="330004" y="321365"/>
                    </a:lnTo>
                    <a:cubicBezTo>
                      <a:pt x="329924" y="293059"/>
                      <a:pt x="306951" y="270148"/>
                      <a:pt x="278626" y="270125"/>
                    </a:cubicBezTo>
                    <a:lnTo>
                      <a:pt x="278109" y="270125"/>
                    </a:lnTo>
                    <a:lnTo>
                      <a:pt x="272423" y="-19"/>
                    </a:lnTo>
                    <a:lnTo>
                      <a:pt x="192306" y="-19"/>
                    </a:lnTo>
                    <a:lnTo>
                      <a:pt x="185379" y="411963"/>
                    </a:lnTo>
                    <a:lnTo>
                      <a:pt x="174318" y="401012"/>
                    </a:lnTo>
                    <a:lnTo>
                      <a:pt x="164704" y="410618"/>
                    </a:lnTo>
                    <a:lnTo>
                      <a:pt x="159225" y="111447"/>
                    </a:lnTo>
                    <a:lnTo>
                      <a:pt x="79107" y="111447"/>
                    </a:lnTo>
                    <a:lnTo>
                      <a:pt x="71251" y="504730"/>
                    </a:lnTo>
                    <a:lnTo>
                      <a:pt x="334" y="576009"/>
                    </a:lnTo>
                    <a:lnTo>
                      <a:pt x="334" y="704382"/>
                    </a:lnTo>
                    <a:lnTo>
                      <a:pt x="13773" y="70438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52" name="Google Shape;3752;g2dbd5eee90a_0_0"/>
              <p:cNvSpPr/>
              <p:nvPr/>
            </p:nvSpPr>
            <p:spPr>
              <a:xfrm>
                <a:off x="5731614" y="5693851"/>
                <a:ext cx="46933" cy="113842"/>
              </a:xfrm>
              <a:custGeom>
                <a:rect b="b" l="l" r="r" t="t"/>
                <a:pathLst>
                  <a:path extrusionOk="0" h="113842" w="46933">
                    <a:moveTo>
                      <a:pt x="47267" y="-19"/>
                    </a:moveTo>
                    <a:lnTo>
                      <a:pt x="47267" y="113823"/>
                    </a:lnTo>
                    <a:lnTo>
                      <a:pt x="35172" y="113823"/>
                    </a:lnTo>
                    <a:lnTo>
                      <a:pt x="334" y="79010"/>
                    </a:lnTo>
                    <a:lnTo>
                      <a:pt x="334" y="33452"/>
                    </a:lnTo>
                    <a:cubicBezTo>
                      <a:pt x="317" y="15001"/>
                      <a:pt x="15260" y="22"/>
                      <a:pt x="33725" y="-18"/>
                    </a:cubicBezTo>
                    <a:close/>
                    <a:moveTo>
                      <a:pt x="33828" y="93575"/>
                    </a:moveTo>
                    <a:lnTo>
                      <a:pt x="33725" y="13411"/>
                    </a:lnTo>
                    <a:cubicBezTo>
                      <a:pt x="22688" y="13467"/>
                      <a:pt x="13771" y="22423"/>
                      <a:pt x="13773" y="33452"/>
                    </a:cubicBezTo>
                    <a:lnTo>
                      <a:pt x="13773" y="7343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53" name="Google Shape;3753;g2dbd5eee90a_0_0"/>
              <p:cNvSpPr/>
              <p:nvPr/>
            </p:nvSpPr>
            <p:spPr>
              <a:xfrm>
                <a:off x="5731614" y="5618748"/>
                <a:ext cx="46933" cy="86569"/>
              </a:xfrm>
              <a:custGeom>
                <a:rect b="b" l="l" r="r" t="t"/>
                <a:pathLst>
                  <a:path extrusionOk="0" h="86569" w="46933">
                    <a:moveTo>
                      <a:pt x="47267" y="-19"/>
                    </a:moveTo>
                    <a:lnTo>
                      <a:pt x="47267" y="70642"/>
                    </a:lnTo>
                    <a:lnTo>
                      <a:pt x="33725" y="70642"/>
                    </a:lnTo>
                    <a:cubicBezTo>
                      <a:pt x="25534" y="70683"/>
                      <a:pt x="17582" y="73404"/>
                      <a:pt x="11085" y="78389"/>
                    </a:cubicBezTo>
                    <a:lnTo>
                      <a:pt x="334" y="86551"/>
                    </a:lnTo>
                    <a:lnTo>
                      <a:pt x="334" y="33452"/>
                    </a:lnTo>
                    <a:cubicBezTo>
                      <a:pt x="317" y="15000"/>
                      <a:pt x="15260" y="22"/>
                      <a:pt x="33725" y="-19"/>
                    </a:cubicBezTo>
                    <a:close/>
                    <a:moveTo>
                      <a:pt x="33828" y="57212"/>
                    </a:moveTo>
                    <a:lnTo>
                      <a:pt x="33725" y="13411"/>
                    </a:lnTo>
                    <a:cubicBezTo>
                      <a:pt x="22688" y="13466"/>
                      <a:pt x="13771" y="22423"/>
                      <a:pt x="13773" y="33452"/>
                    </a:cubicBezTo>
                    <a:lnTo>
                      <a:pt x="13773" y="61344"/>
                    </a:lnTo>
                    <a:cubicBezTo>
                      <a:pt x="20075" y="58632"/>
                      <a:pt x="26862" y="57227"/>
                      <a:pt x="33724" y="572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54" name="Google Shape;3754;g2dbd5eee90a_0_0"/>
              <p:cNvSpPr/>
              <p:nvPr/>
            </p:nvSpPr>
            <p:spPr>
              <a:xfrm>
                <a:off x="5616968" y="5900771"/>
                <a:ext cx="116299" cy="35226"/>
              </a:xfrm>
              <a:custGeom>
                <a:rect b="b" l="l" r="r" t="t"/>
                <a:pathLst>
                  <a:path extrusionOk="0" h="35226" w="116299">
                    <a:moveTo>
                      <a:pt x="116633" y="-19"/>
                    </a:moveTo>
                    <a:lnTo>
                      <a:pt x="116633" y="35208"/>
                    </a:lnTo>
                    <a:lnTo>
                      <a:pt x="334" y="35208"/>
                    </a:lnTo>
                    <a:lnTo>
                      <a:pt x="334" y="-19"/>
                    </a:lnTo>
                    <a:close/>
                    <a:moveTo>
                      <a:pt x="103194" y="21882"/>
                    </a:moveTo>
                    <a:lnTo>
                      <a:pt x="103194" y="13410"/>
                    </a:lnTo>
                    <a:lnTo>
                      <a:pt x="13773" y="13410"/>
                    </a:lnTo>
                    <a:lnTo>
                      <a:pt x="13773" y="2188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55" name="Google Shape;3755;g2dbd5eee90a_0_0"/>
              <p:cNvSpPr/>
              <p:nvPr/>
            </p:nvSpPr>
            <p:spPr>
              <a:xfrm>
                <a:off x="5571689" y="5600877"/>
                <a:ext cx="47036" cy="167147"/>
              </a:xfrm>
              <a:custGeom>
                <a:rect b="b" l="l" r="r" t="t"/>
                <a:pathLst>
                  <a:path extrusionOk="0" h="167147" w="47036">
                    <a:moveTo>
                      <a:pt x="47370" y="33452"/>
                    </a:moveTo>
                    <a:lnTo>
                      <a:pt x="47370" y="134691"/>
                    </a:lnTo>
                    <a:lnTo>
                      <a:pt x="14910" y="167128"/>
                    </a:lnTo>
                    <a:lnTo>
                      <a:pt x="3642" y="155868"/>
                    </a:lnTo>
                    <a:lnTo>
                      <a:pt x="334" y="-19"/>
                    </a:lnTo>
                    <a:lnTo>
                      <a:pt x="13876" y="-19"/>
                    </a:lnTo>
                    <a:cubicBezTo>
                      <a:pt x="32361" y="13"/>
                      <a:pt x="47338" y="14980"/>
                      <a:pt x="47370" y="33452"/>
                    </a:cubicBezTo>
                    <a:close/>
                    <a:moveTo>
                      <a:pt x="33931" y="129112"/>
                    </a:moveTo>
                    <a:lnTo>
                      <a:pt x="33931" y="33452"/>
                    </a:lnTo>
                    <a:cubicBezTo>
                      <a:pt x="33909" y="22473"/>
                      <a:pt x="25068" y="13547"/>
                      <a:pt x="14083" y="13411"/>
                    </a:cubicBezTo>
                    <a:lnTo>
                      <a:pt x="16874" y="14626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56" name="Google Shape;3756;g2dbd5eee90a_0_0"/>
              <p:cNvSpPr/>
              <p:nvPr/>
            </p:nvSpPr>
            <p:spPr>
              <a:xfrm>
                <a:off x="5474824" y="5900771"/>
                <a:ext cx="116196" cy="35226"/>
              </a:xfrm>
              <a:custGeom>
                <a:rect b="b" l="l" r="r" t="t"/>
                <a:pathLst>
                  <a:path extrusionOk="0" h="35226" w="116196">
                    <a:moveTo>
                      <a:pt x="116530" y="-19"/>
                    </a:moveTo>
                    <a:lnTo>
                      <a:pt x="116530" y="35208"/>
                    </a:lnTo>
                    <a:lnTo>
                      <a:pt x="334" y="35208"/>
                    </a:lnTo>
                    <a:lnTo>
                      <a:pt x="334" y="-19"/>
                    </a:lnTo>
                    <a:close/>
                    <a:moveTo>
                      <a:pt x="103091" y="21882"/>
                    </a:moveTo>
                    <a:lnTo>
                      <a:pt x="103091" y="13410"/>
                    </a:lnTo>
                    <a:lnTo>
                      <a:pt x="13773" y="13410"/>
                    </a:lnTo>
                    <a:lnTo>
                      <a:pt x="13773" y="2188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57" name="Google Shape;3757;g2dbd5eee90a_0_0"/>
              <p:cNvSpPr/>
              <p:nvPr/>
            </p:nvSpPr>
            <p:spPr>
              <a:xfrm>
                <a:off x="5332577" y="5900771"/>
                <a:ext cx="116299" cy="35226"/>
              </a:xfrm>
              <a:custGeom>
                <a:rect b="b" l="l" r="r" t="t"/>
                <a:pathLst>
                  <a:path extrusionOk="0" h="35226" w="116299">
                    <a:moveTo>
                      <a:pt x="116633" y="-19"/>
                    </a:moveTo>
                    <a:lnTo>
                      <a:pt x="116633" y="35208"/>
                    </a:lnTo>
                    <a:lnTo>
                      <a:pt x="334" y="35208"/>
                    </a:lnTo>
                    <a:lnTo>
                      <a:pt x="334" y="-19"/>
                    </a:lnTo>
                    <a:close/>
                    <a:moveTo>
                      <a:pt x="103194" y="21882"/>
                    </a:moveTo>
                    <a:lnTo>
                      <a:pt x="103194" y="13410"/>
                    </a:lnTo>
                    <a:lnTo>
                      <a:pt x="13773" y="13410"/>
                    </a:lnTo>
                    <a:lnTo>
                      <a:pt x="13773" y="2188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758" name="Google Shape;3758;g2dbd5eee90a_0_0"/>
            <p:cNvSpPr/>
            <p:nvPr/>
          </p:nvSpPr>
          <p:spPr>
            <a:xfrm>
              <a:off x="1819107" y="3455378"/>
              <a:ext cx="338311" cy="284836"/>
            </a:xfrm>
            <a:custGeom>
              <a:rect b="b" l="l" r="r" t="t"/>
              <a:pathLst>
                <a:path extrusionOk="0" h="205287" w="243828">
                  <a:moveTo>
                    <a:pt x="190289" y="900"/>
                  </a:moveTo>
                  <a:cubicBezTo>
                    <a:pt x="234888" y="45585"/>
                    <a:pt x="243564" y="114771"/>
                    <a:pt x="211376" y="169070"/>
                  </a:cubicBezTo>
                  <a:lnTo>
                    <a:pt x="202873" y="183459"/>
                  </a:lnTo>
                  <a:lnTo>
                    <a:pt x="138282" y="118835"/>
                  </a:lnTo>
                  <a:lnTo>
                    <a:pt x="140164" y="111666"/>
                  </a:lnTo>
                  <a:cubicBezTo>
                    <a:pt x="147421" y="85341"/>
                    <a:pt x="131948" y="58122"/>
                    <a:pt x="105604" y="50871"/>
                  </a:cubicBezTo>
                  <a:cubicBezTo>
                    <a:pt x="97023" y="48509"/>
                    <a:pt x="87962" y="48504"/>
                    <a:pt x="79379" y="50857"/>
                  </a:cubicBezTo>
                  <a:lnTo>
                    <a:pt x="72179" y="52751"/>
                  </a:lnTo>
                  <a:lnTo>
                    <a:pt x="19393" y="-19"/>
                  </a:lnTo>
                  <a:lnTo>
                    <a:pt x="334" y="-19"/>
                  </a:lnTo>
                  <a:lnTo>
                    <a:pt x="68124" y="67746"/>
                  </a:lnTo>
                  <a:lnTo>
                    <a:pt x="82827" y="63878"/>
                  </a:lnTo>
                  <a:cubicBezTo>
                    <a:pt x="101986" y="58559"/>
                    <a:pt x="121831" y="69767"/>
                    <a:pt x="127154" y="88912"/>
                  </a:cubicBezTo>
                  <a:cubicBezTo>
                    <a:pt x="128913" y="95238"/>
                    <a:pt x="128906" y="101924"/>
                    <a:pt x="127134" y="108247"/>
                  </a:cubicBezTo>
                  <a:lnTo>
                    <a:pt x="123277" y="122886"/>
                  </a:lnTo>
                  <a:lnTo>
                    <a:pt x="205637" y="205268"/>
                  </a:lnTo>
                  <a:lnTo>
                    <a:pt x="222986" y="175910"/>
                  </a:lnTo>
                  <a:cubicBezTo>
                    <a:pt x="256069" y="120041"/>
                    <a:pt x="249941" y="49334"/>
                    <a:pt x="207739" y="-19"/>
                  </a:cubicBezTo>
                  <a:lnTo>
                    <a:pt x="189293" y="-19"/>
                  </a:lnTo>
                  <a:cubicBezTo>
                    <a:pt x="189616" y="300"/>
                    <a:pt x="189968" y="577"/>
                    <a:pt x="190289" y="9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9" name="Google Shape;3759;g2dbd5eee90a_0_0"/>
            <p:cNvSpPr/>
            <p:nvPr/>
          </p:nvSpPr>
          <p:spPr>
            <a:xfrm>
              <a:off x="1735524" y="3455379"/>
              <a:ext cx="358617" cy="348127"/>
            </a:xfrm>
            <a:custGeom>
              <a:rect b="b" l="l" r="r" t="t"/>
              <a:pathLst>
                <a:path extrusionOk="0" h="250902" w="258463">
                  <a:moveTo>
                    <a:pt x="21522" y="22010"/>
                  </a:moveTo>
                  <a:cubicBezTo>
                    <a:pt x="-21168" y="94072"/>
                    <a:pt x="2683" y="187073"/>
                    <a:pt x="74795" y="229734"/>
                  </a:cubicBezTo>
                  <a:cubicBezTo>
                    <a:pt x="122488" y="257948"/>
                    <a:pt x="181780" y="257933"/>
                    <a:pt x="229458" y="229695"/>
                  </a:cubicBezTo>
                  <a:lnTo>
                    <a:pt x="258797" y="212384"/>
                  </a:lnTo>
                  <a:lnTo>
                    <a:pt x="176358" y="130015"/>
                  </a:lnTo>
                  <a:lnTo>
                    <a:pt x="161668" y="133922"/>
                  </a:lnTo>
                  <a:cubicBezTo>
                    <a:pt x="142512" y="139231"/>
                    <a:pt x="122675" y="128017"/>
                    <a:pt x="117362" y="108874"/>
                  </a:cubicBezTo>
                  <a:cubicBezTo>
                    <a:pt x="115616" y="102584"/>
                    <a:pt x="115616" y="95937"/>
                    <a:pt x="117362" y="89646"/>
                  </a:cubicBezTo>
                  <a:lnTo>
                    <a:pt x="121271" y="74954"/>
                  </a:lnTo>
                  <a:lnTo>
                    <a:pt x="46185" y="-19"/>
                  </a:lnTo>
                  <a:lnTo>
                    <a:pt x="34489" y="-19"/>
                  </a:lnTo>
                  <a:close/>
                  <a:moveTo>
                    <a:pt x="117085" y="134252"/>
                  </a:moveTo>
                  <a:cubicBezTo>
                    <a:pt x="129631" y="146852"/>
                    <a:pt x="148006" y="151705"/>
                    <a:pt x="165143" y="146945"/>
                  </a:cubicBezTo>
                  <a:lnTo>
                    <a:pt x="172330" y="145037"/>
                  </a:lnTo>
                  <a:lnTo>
                    <a:pt x="236973" y="209623"/>
                  </a:lnTo>
                  <a:lnTo>
                    <a:pt x="222613" y="218092"/>
                  </a:lnTo>
                  <a:cubicBezTo>
                    <a:pt x="201222" y="230729"/>
                    <a:pt x="176830" y="237402"/>
                    <a:pt x="151981" y="237416"/>
                  </a:cubicBezTo>
                  <a:cubicBezTo>
                    <a:pt x="75648" y="237399"/>
                    <a:pt x="13783" y="175549"/>
                    <a:pt x="13800" y="99270"/>
                  </a:cubicBezTo>
                  <a:cubicBezTo>
                    <a:pt x="13805" y="74489"/>
                    <a:pt x="20483" y="50165"/>
                    <a:pt x="33133" y="28850"/>
                  </a:cubicBezTo>
                  <a:lnTo>
                    <a:pt x="41610" y="14460"/>
                  </a:lnTo>
                  <a:lnTo>
                    <a:pt x="106239" y="79005"/>
                  </a:lnTo>
                  <a:lnTo>
                    <a:pt x="104331" y="86200"/>
                  </a:lnTo>
                  <a:cubicBezTo>
                    <a:pt x="99597" y="103344"/>
                    <a:pt x="104471" y="121706"/>
                    <a:pt x="117085" y="1342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0" name="Google Shape;3760;g2dbd5eee90a_0_0"/>
            <p:cNvSpPr/>
            <p:nvPr/>
          </p:nvSpPr>
          <p:spPr>
            <a:xfrm>
              <a:off x="1647912" y="3455379"/>
              <a:ext cx="597265" cy="435830"/>
            </a:xfrm>
            <a:custGeom>
              <a:rect b="b" l="l" r="r" t="t"/>
              <a:pathLst>
                <a:path extrusionOk="0" h="314112" w="430461">
                  <a:moveTo>
                    <a:pt x="358236" y="241532"/>
                  </a:moveTo>
                  <a:cubicBezTo>
                    <a:pt x="279464" y="320238"/>
                    <a:pt x="151759" y="320229"/>
                    <a:pt x="72998" y="241512"/>
                  </a:cubicBezTo>
                  <a:cubicBezTo>
                    <a:pt x="8987" y="177537"/>
                    <a:pt x="-4524" y="78778"/>
                    <a:pt x="39953" y="-19"/>
                  </a:cubicBezTo>
                  <a:lnTo>
                    <a:pt x="24542" y="-19"/>
                  </a:lnTo>
                  <a:cubicBezTo>
                    <a:pt x="-30178" y="105418"/>
                    <a:pt x="10997" y="235220"/>
                    <a:pt x="116507" y="289901"/>
                  </a:cubicBezTo>
                  <a:cubicBezTo>
                    <a:pt x="222018" y="344583"/>
                    <a:pt x="351911" y="303438"/>
                    <a:pt x="406631" y="198001"/>
                  </a:cubicBezTo>
                  <a:cubicBezTo>
                    <a:pt x="438850" y="135920"/>
                    <a:pt x="438850" y="62061"/>
                    <a:pt x="406631" y="-19"/>
                  </a:cubicBezTo>
                  <a:lnTo>
                    <a:pt x="391138" y="-19"/>
                  </a:lnTo>
                  <a:cubicBezTo>
                    <a:pt x="435560" y="78772"/>
                    <a:pt x="422116" y="177472"/>
                    <a:pt x="358237" y="24153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1" name="Google Shape;3761;g2dbd5eee90a_0_0"/>
            <p:cNvSpPr/>
            <p:nvPr/>
          </p:nvSpPr>
          <p:spPr>
            <a:xfrm>
              <a:off x="2667876" y="3455379"/>
              <a:ext cx="237659" cy="128670"/>
            </a:xfrm>
            <a:custGeom>
              <a:rect b="b" l="l" r="r" t="t"/>
              <a:pathLst>
                <a:path extrusionOk="0" h="92735" w="171286">
                  <a:moveTo>
                    <a:pt x="32402" y="46292"/>
                  </a:moveTo>
                  <a:cubicBezTo>
                    <a:pt x="68799" y="82855"/>
                    <a:pt x="120803" y="99294"/>
                    <a:pt x="171621" y="90302"/>
                  </a:cubicBezTo>
                  <a:lnTo>
                    <a:pt x="171621" y="76025"/>
                  </a:lnTo>
                  <a:cubicBezTo>
                    <a:pt x="162700" y="77739"/>
                    <a:pt x="153637" y="78611"/>
                    <a:pt x="144553" y="78629"/>
                  </a:cubicBezTo>
                  <a:cubicBezTo>
                    <a:pt x="90303" y="78664"/>
                    <a:pt x="40623" y="48275"/>
                    <a:pt x="15978" y="-19"/>
                  </a:cubicBezTo>
                  <a:lnTo>
                    <a:pt x="334" y="-19"/>
                  </a:lnTo>
                  <a:cubicBezTo>
                    <a:pt x="8145" y="17222"/>
                    <a:pt x="19009" y="32911"/>
                    <a:pt x="32402" y="4629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2" name="Google Shape;3762;g2dbd5eee90a_0_0"/>
            <p:cNvSpPr/>
            <p:nvPr/>
          </p:nvSpPr>
          <p:spPr>
            <a:xfrm>
              <a:off x="2570172" y="3455379"/>
              <a:ext cx="335453" cy="220292"/>
            </a:xfrm>
            <a:custGeom>
              <a:rect b="b" l="l" r="r" t="t"/>
              <a:pathLst>
                <a:path extrusionOk="0" h="158769" w="241768">
                  <a:moveTo>
                    <a:pt x="56317" y="92893"/>
                  </a:moveTo>
                  <a:cubicBezTo>
                    <a:pt x="98437" y="135200"/>
                    <a:pt x="155741" y="158914"/>
                    <a:pt x="215461" y="158750"/>
                  </a:cubicBezTo>
                  <a:cubicBezTo>
                    <a:pt x="224367" y="158697"/>
                    <a:pt x="233262" y="158123"/>
                    <a:pt x="242102" y="157032"/>
                  </a:cubicBezTo>
                  <a:lnTo>
                    <a:pt x="242101" y="142807"/>
                  </a:lnTo>
                  <a:cubicBezTo>
                    <a:pt x="233269" y="143981"/>
                    <a:pt x="224371" y="144601"/>
                    <a:pt x="215460" y="144665"/>
                  </a:cubicBezTo>
                  <a:cubicBezTo>
                    <a:pt x="124448" y="144767"/>
                    <a:pt x="43684" y="86390"/>
                    <a:pt x="15291" y="-19"/>
                  </a:cubicBezTo>
                  <a:lnTo>
                    <a:pt x="334" y="-19"/>
                  </a:lnTo>
                  <a:cubicBezTo>
                    <a:pt x="11074" y="35077"/>
                    <a:pt x="30301" y="66988"/>
                    <a:pt x="56317" y="9289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3" name="Google Shape;3763;g2dbd5eee90a_0_0"/>
            <p:cNvSpPr/>
            <p:nvPr/>
          </p:nvSpPr>
          <p:spPr>
            <a:xfrm>
              <a:off x="1583725" y="4250526"/>
              <a:ext cx="218904" cy="366544"/>
            </a:xfrm>
            <a:custGeom>
              <a:rect b="b" l="l" r="r" t="t"/>
              <a:pathLst>
                <a:path extrusionOk="0" h="264176" w="157769">
                  <a:moveTo>
                    <a:pt x="105073" y="51573"/>
                  </a:moveTo>
                  <a:cubicBezTo>
                    <a:pt x="76842" y="23257"/>
                    <a:pt x="40002" y="5110"/>
                    <a:pt x="334" y="-19"/>
                  </a:cubicBezTo>
                  <a:lnTo>
                    <a:pt x="334" y="16327"/>
                  </a:lnTo>
                  <a:cubicBezTo>
                    <a:pt x="90713" y="29307"/>
                    <a:pt x="153450" y="113044"/>
                    <a:pt x="140462" y="203360"/>
                  </a:cubicBezTo>
                  <a:cubicBezTo>
                    <a:pt x="137373" y="224837"/>
                    <a:pt x="130081" y="245496"/>
                    <a:pt x="119001" y="264157"/>
                  </a:cubicBezTo>
                  <a:lnTo>
                    <a:pt x="137286" y="264157"/>
                  </a:lnTo>
                  <a:cubicBezTo>
                    <a:pt x="174197" y="193876"/>
                    <a:pt x="161151" y="107783"/>
                    <a:pt x="105073" y="515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4" name="Google Shape;3764;g2dbd5eee90a_0_0"/>
            <p:cNvSpPr/>
            <p:nvPr/>
          </p:nvSpPr>
          <p:spPr>
            <a:xfrm>
              <a:off x="1583725" y="4145131"/>
              <a:ext cx="323805" cy="472033"/>
            </a:xfrm>
            <a:custGeom>
              <a:rect b="b" l="l" r="r" t="t"/>
              <a:pathLst>
                <a:path extrusionOk="0" h="340204" w="233373">
                  <a:moveTo>
                    <a:pt x="158305" y="74297"/>
                  </a:moveTo>
                  <a:cubicBezTo>
                    <a:pt x="116008" y="31766"/>
                    <a:pt x="60087" y="5458"/>
                    <a:pt x="334" y="-19"/>
                  </a:cubicBezTo>
                  <a:lnTo>
                    <a:pt x="334" y="16163"/>
                  </a:lnTo>
                  <a:cubicBezTo>
                    <a:pt x="132969" y="29535"/>
                    <a:pt x="229644" y="147823"/>
                    <a:pt x="216262" y="280366"/>
                  </a:cubicBezTo>
                  <a:cubicBezTo>
                    <a:pt x="214197" y="300816"/>
                    <a:pt x="209525" y="320919"/>
                    <a:pt x="202360" y="340185"/>
                  </a:cubicBezTo>
                  <a:lnTo>
                    <a:pt x="219714" y="340185"/>
                  </a:lnTo>
                  <a:cubicBezTo>
                    <a:pt x="251697" y="247107"/>
                    <a:pt x="227873" y="143953"/>
                    <a:pt x="158305" y="7429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5" name="Google Shape;3765;g2dbd5eee90a_0_0"/>
            <p:cNvSpPr/>
            <p:nvPr/>
          </p:nvSpPr>
          <p:spPr>
            <a:xfrm>
              <a:off x="1844895" y="3941711"/>
              <a:ext cx="365631" cy="365375"/>
            </a:xfrm>
            <a:custGeom>
              <a:rect b="b" l="l" r="r" t="t"/>
              <a:pathLst>
                <a:path extrusionOk="0" h="263333" w="263518">
                  <a:moveTo>
                    <a:pt x="334" y="131646"/>
                  </a:moveTo>
                  <a:cubicBezTo>
                    <a:pt x="335" y="58929"/>
                    <a:pt x="59326" y="-20"/>
                    <a:pt x="132095" y="-19"/>
                  </a:cubicBezTo>
                  <a:cubicBezTo>
                    <a:pt x="204863" y="-18"/>
                    <a:pt x="263853" y="58932"/>
                    <a:pt x="263852" y="131649"/>
                  </a:cubicBezTo>
                  <a:cubicBezTo>
                    <a:pt x="263851" y="204367"/>
                    <a:pt x="204860" y="263315"/>
                    <a:pt x="132092" y="263315"/>
                  </a:cubicBezTo>
                  <a:cubicBezTo>
                    <a:pt x="97143" y="263314"/>
                    <a:pt x="63627" y="249439"/>
                    <a:pt x="38917" y="224742"/>
                  </a:cubicBezTo>
                  <a:cubicBezTo>
                    <a:pt x="14133" y="200102"/>
                    <a:pt x="241" y="166581"/>
                    <a:pt x="334" y="131646"/>
                  </a:cubicBezTo>
                  <a:close/>
                  <a:moveTo>
                    <a:pt x="255617" y="131646"/>
                  </a:moveTo>
                  <a:cubicBezTo>
                    <a:pt x="255628" y="63474"/>
                    <a:pt x="200334" y="8200"/>
                    <a:pt x="132114" y="8189"/>
                  </a:cubicBezTo>
                  <a:cubicBezTo>
                    <a:pt x="63894" y="8178"/>
                    <a:pt x="8581" y="63434"/>
                    <a:pt x="8570" y="131606"/>
                  </a:cubicBezTo>
                  <a:cubicBezTo>
                    <a:pt x="8559" y="199778"/>
                    <a:pt x="63853" y="255052"/>
                    <a:pt x="132073" y="255063"/>
                  </a:cubicBezTo>
                  <a:cubicBezTo>
                    <a:pt x="164836" y="255068"/>
                    <a:pt x="196259" y="242067"/>
                    <a:pt x="219428" y="218920"/>
                  </a:cubicBezTo>
                  <a:lnTo>
                    <a:pt x="219428" y="218920"/>
                  </a:lnTo>
                  <a:cubicBezTo>
                    <a:pt x="242679" y="195831"/>
                    <a:pt x="255711" y="164402"/>
                    <a:pt x="255617" y="131646"/>
                  </a:cubicBezTo>
                  <a:close/>
                  <a:moveTo>
                    <a:pt x="39022" y="131397"/>
                  </a:moveTo>
                  <a:cubicBezTo>
                    <a:pt x="39021" y="80153"/>
                    <a:pt x="80591" y="38611"/>
                    <a:pt x="131870" y="38610"/>
                  </a:cubicBezTo>
                  <a:cubicBezTo>
                    <a:pt x="148538" y="38609"/>
                    <a:pt x="164898" y="43092"/>
                    <a:pt x="179234" y="51588"/>
                  </a:cubicBezTo>
                  <a:lnTo>
                    <a:pt x="197236" y="62169"/>
                  </a:lnTo>
                  <a:lnTo>
                    <a:pt x="146800" y="112610"/>
                  </a:lnTo>
                  <a:lnTo>
                    <a:pt x="137799" y="110218"/>
                  </a:lnTo>
                  <a:cubicBezTo>
                    <a:pt x="126071" y="106968"/>
                    <a:pt x="113927" y="113835"/>
                    <a:pt x="110675" y="125554"/>
                  </a:cubicBezTo>
                  <a:cubicBezTo>
                    <a:pt x="109607" y="129404"/>
                    <a:pt x="109607" y="133473"/>
                    <a:pt x="110675" y="137323"/>
                  </a:cubicBezTo>
                  <a:lnTo>
                    <a:pt x="113068" y="146310"/>
                  </a:lnTo>
                  <a:lnTo>
                    <a:pt x="62609" y="196743"/>
                  </a:lnTo>
                  <a:lnTo>
                    <a:pt x="52003" y="178794"/>
                  </a:lnTo>
                  <a:cubicBezTo>
                    <a:pt x="43512" y="164439"/>
                    <a:pt x="39029" y="148071"/>
                    <a:pt x="39022" y="131397"/>
                  </a:cubicBezTo>
                  <a:close/>
                  <a:moveTo>
                    <a:pt x="183859" y="63876"/>
                  </a:moveTo>
                  <a:lnTo>
                    <a:pt x="175044" y="58690"/>
                  </a:lnTo>
                  <a:cubicBezTo>
                    <a:pt x="134823" y="34886"/>
                    <a:pt x="82908" y="48172"/>
                    <a:pt x="59087" y="88364"/>
                  </a:cubicBezTo>
                  <a:cubicBezTo>
                    <a:pt x="43327" y="114956"/>
                    <a:pt x="43336" y="148022"/>
                    <a:pt x="59111" y="174606"/>
                  </a:cubicBezTo>
                  <a:lnTo>
                    <a:pt x="64300" y="183392"/>
                  </a:lnTo>
                  <a:lnTo>
                    <a:pt x="103865" y="143846"/>
                  </a:lnTo>
                  <a:lnTo>
                    <a:pt x="102697" y="139449"/>
                  </a:lnTo>
                  <a:cubicBezTo>
                    <a:pt x="98269" y="123329"/>
                    <a:pt x="107756" y="106674"/>
                    <a:pt x="123888" y="102249"/>
                  </a:cubicBezTo>
                  <a:cubicBezTo>
                    <a:pt x="129131" y="100811"/>
                    <a:pt x="134666" y="100810"/>
                    <a:pt x="139910" y="102246"/>
                  </a:cubicBezTo>
                  <a:lnTo>
                    <a:pt x="144318" y="103414"/>
                  </a:lnTo>
                  <a:close/>
                  <a:moveTo>
                    <a:pt x="66968" y="201107"/>
                  </a:moveTo>
                  <a:lnTo>
                    <a:pt x="117436" y="150723"/>
                  </a:lnTo>
                  <a:lnTo>
                    <a:pt x="126405" y="153082"/>
                  </a:lnTo>
                  <a:cubicBezTo>
                    <a:pt x="138126" y="156363"/>
                    <a:pt x="150290" y="149527"/>
                    <a:pt x="153573" y="137814"/>
                  </a:cubicBezTo>
                  <a:cubicBezTo>
                    <a:pt x="154658" y="133943"/>
                    <a:pt x="154662" y="129850"/>
                    <a:pt x="153585" y="125977"/>
                  </a:cubicBezTo>
                  <a:lnTo>
                    <a:pt x="151216" y="116982"/>
                  </a:lnTo>
                  <a:lnTo>
                    <a:pt x="201659" y="66590"/>
                  </a:lnTo>
                  <a:lnTo>
                    <a:pt x="212248" y="84563"/>
                  </a:lnTo>
                  <a:cubicBezTo>
                    <a:pt x="238406" y="128661"/>
                    <a:pt x="223837" y="185600"/>
                    <a:pt x="179708" y="211739"/>
                  </a:cubicBezTo>
                  <a:cubicBezTo>
                    <a:pt x="150495" y="229043"/>
                    <a:pt x="114160" y="229036"/>
                    <a:pt x="84954" y="211720"/>
                  </a:cubicBezTo>
                  <a:close/>
                  <a:moveTo>
                    <a:pt x="119918" y="159903"/>
                  </a:moveTo>
                  <a:lnTo>
                    <a:pt x="80329" y="199416"/>
                  </a:lnTo>
                  <a:lnTo>
                    <a:pt x="89143" y="204618"/>
                  </a:lnTo>
                  <a:cubicBezTo>
                    <a:pt x="129338" y="228460"/>
                    <a:pt x="181264" y="215227"/>
                    <a:pt x="205123" y="175060"/>
                  </a:cubicBezTo>
                  <a:cubicBezTo>
                    <a:pt x="220924" y="148458"/>
                    <a:pt x="220931" y="115358"/>
                    <a:pt x="205141" y="88750"/>
                  </a:cubicBezTo>
                  <a:lnTo>
                    <a:pt x="199952" y="79957"/>
                  </a:lnTo>
                  <a:lnTo>
                    <a:pt x="160403" y="119463"/>
                  </a:lnTo>
                  <a:lnTo>
                    <a:pt x="161563" y="123868"/>
                  </a:lnTo>
                  <a:cubicBezTo>
                    <a:pt x="165987" y="139989"/>
                    <a:pt x="156496" y="156642"/>
                    <a:pt x="140363" y="161063"/>
                  </a:cubicBezTo>
                  <a:cubicBezTo>
                    <a:pt x="135109" y="162503"/>
                    <a:pt x="129563" y="162500"/>
                    <a:pt x="124309" y="1610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6" name="Google Shape;3766;g2dbd5eee90a_0_0"/>
            <p:cNvSpPr/>
            <p:nvPr/>
          </p:nvSpPr>
          <p:spPr>
            <a:xfrm>
              <a:off x="2639459" y="3724485"/>
              <a:ext cx="211108" cy="210961"/>
            </a:xfrm>
            <a:custGeom>
              <a:rect b="b" l="l" r="r" t="t"/>
              <a:pathLst>
                <a:path extrusionOk="0" h="152044" w="152150">
                  <a:moveTo>
                    <a:pt x="76407" y="152025"/>
                  </a:moveTo>
                  <a:cubicBezTo>
                    <a:pt x="34392" y="152024"/>
                    <a:pt x="333" y="117987"/>
                    <a:pt x="334" y="76001"/>
                  </a:cubicBezTo>
                  <a:cubicBezTo>
                    <a:pt x="335" y="34015"/>
                    <a:pt x="34396" y="-20"/>
                    <a:pt x="76411" y="-19"/>
                  </a:cubicBezTo>
                  <a:cubicBezTo>
                    <a:pt x="118427" y="-18"/>
                    <a:pt x="152486" y="34019"/>
                    <a:pt x="152485" y="76005"/>
                  </a:cubicBezTo>
                  <a:cubicBezTo>
                    <a:pt x="152484" y="96169"/>
                    <a:pt x="144467" y="115507"/>
                    <a:pt x="130197" y="129764"/>
                  </a:cubicBezTo>
                  <a:cubicBezTo>
                    <a:pt x="115961" y="144064"/>
                    <a:pt x="96592" y="152079"/>
                    <a:pt x="76407" y="152025"/>
                  </a:cubicBezTo>
                  <a:close/>
                  <a:moveTo>
                    <a:pt x="76407" y="4731"/>
                  </a:moveTo>
                  <a:cubicBezTo>
                    <a:pt x="37017" y="4724"/>
                    <a:pt x="5081" y="36629"/>
                    <a:pt x="5074" y="75991"/>
                  </a:cubicBezTo>
                  <a:cubicBezTo>
                    <a:pt x="5068" y="115353"/>
                    <a:pt x="36995" y="147267"/>
                    <a:pt x="76384" y="147273"/>
                  </a:cubicBezTo>
                  <a:cubicBezTo>
                    <a:pt x="115774" y="147279"/>
                    <a:pt x="147710" y="115375"/>
                    <a:pt x="147716" y="76013"/>
                  </a:cubicBezTo>
                  <a:cubicBezTo>
                    <a:pt x="147720" y="57110"/>
                    <a:pt x="140207" y="38980"/>
                    <a:pt x="126833" y="25612"/>
                  </a:cubicBezTo>
                  <a:lnTo>
                    <a:pt x="126833" y="25612"/>
                  </a:lnTo>
                  <a:cubicBezTo>
                    <a:pt x="113493" y="12196"/>
                    <a:pt x="95333" y="4676"/>
                    <a:pt x="76407" y="4731"/>
                  </a:cubicBezTo>
                  <a:close/>
                  <a:moveTo>
                    <a:pt x="76263" y="129703"/>
                  </a:moveTo>
                  <a:cubicBezTo>
                    <a:pt x="46654" y="129703"/>
                    <a:pt x="22652" y="105717"/>
                    <a:pt x="22651" y="76129"/>
                  </a:cubicBezTo>
                  <a:cubicBezTo>
                    <a:pt x="22651" y="66513"/>
                    <a:pt x="25241" y="57074"/>
                    <a:pt x="30150" y="48802"/>
                  </a:cubicBezTo>
                  <a:lnTo>
                    <a:pt x="36263" y="38416"/>
                  </a:lnTo>
                  <a:lnTo>
                    <a:pt x="65409" y="67516"/>
                  </a:lnTo>
                  <a:lnTo>
                    <a:pt x="64026" y="72711"/>
                  </a:lnTo>
                  <a:cubicBezTo>
                    <a:pt x="62148" y="79477"/>
                    <a:pt x="66115" y="86483"/>
                    <a:pt x="72886" y="88360"/>
                  </a:cubicBezTo>
                  <a:cubicBezTo>
                    <a:pt x="75111" y="88977"/>
                    <a:pt x="77462" y="88977"/>
                    <a:pt x="79687" y="88360"/>
                  </a:cubicBezTo>
                  <a:lnTo>
                    <a:pt x="84880" y="86979"/>
                  </a:lnTo>
                  <a:lnTo>
                    <a:pt x="114020" y="116094"/>
                  </a:lnTo>
                  <a:lnTo>
                    <a:pt x="103649" y="122213"/>
                  </a:lnTo>
                  <a:cubicBezTo>
                    <a:pt x="95355" y="127112"/>
                    <a:pt x="85898" y="129699"/>
                    <a:pt x="76263" y="129703"/>
                  </a:cubicBezTo>
                  <a:close/>
                  <a:moveTo>
                    <a:pt x="37250" y="46134"/>
                  </a:moveTo>
                  <a:lnTo>
                    <a:pt x="34254" y="51221"/>
                  </a:lnTo>
                  <a:cubicBezTo>
                    <a:pt x="20501" y="74428"/>
                    <a:pt x="28178" y="104382"/>
                    <a:pt x="51401" y="118126"/>
                  </a:cubicBezTo>
                  <a:cubicBezTo>
                    <a:pt x="66766" y="127218"/>
                    <a:pt x="85870" y="127213"/>
                    <a:pt x="101229" y="118112"/>
                  </a:cubicBezTo>
                  <a:lnTo>
                    <a:pt x="106306" y="115117"/>
                  </a:lnTo>
                  <a:lnTo>
                    <a:pt x="83456" y="92289"/>
                  </a:lnTo>
                  <a:lnTo>
                    <a:pt x="80915" y="92963"/>
                  </a:lnTo>
                  <a:cubicBezTo>
                    <a:pt x="71602" y="95519"/>
                    <a:pt x="61979" y="90045"/>
                    <a:pt x="59422" y="80738"/>
                  </a:cubicBezTo>
                  <a:cubicBezTo>
                    <a:pt x="58591" y="77712"/>
                    <a:pt x="58590" y="74519"/>
                    <a:pt x="59420" y="71492"/>
                  </a:cubicBezTo>
                  <a:lnTo>
                    <a:pt x="60095" y="68949"/>
                  </a:lnTo>
                  <a:close/>
                  <a:moveTo>
                    <a:pt x="116541" y="113579"/>
                  </a:moveTo>
                  <a:lnTo>
                    <a:pt x="87429" y="84459"/>
                  </a:lnTo>
                  <a:lnTo>
                    <a:pt x="88793" y="79285"/>
                  </a:lnTo>
                  <a:cubicBezTo>
                    <a:pt x="90688" y="72522"/>
                    <a:pt x="86739" y="65503"/>
                    <a:pt x="79971" y="63609"/>
                  </a:cubicBezTo>
                  <a:cubicBezTo>
                    <a:pt x="77735" y="62984"/>
                    <a:pt x="75370" y="62981"/>
                    <a:pt x="73132" y="63602"/>
                  </a:cubicBezTo>
                  <a:lnTo>
                    <a:pt x="67934" y="64969"/>
                  </a:lnTo>
                  <a:lnTo>
                    <a:pt x="38818" y="35864"/>
                  </a:lnTo>
                  <a:lnTo>
                    <a:pt x="49203" y="29754"/>
                  </a:lnTo>
                  <a:cubicBezTo>
                    <a:pt x="74683" y="14662"/>
                    <a:pt x="107582" y="23069"/>
                    <a:pt x="122684" y="48532"/>
                  </a:cubicBezTo>
                  <a:cubicBezTo>
                    <a:pt x="132681" y="65387"/>
                    <a:pt x="132677" y="86350"/>
                    <a:pt x="122673" y="103201"/>
                  </a:cubicBezTo>
                  <a:close/>
                  <a:moveTo>
                    <a:pt x="92733" y="83028"/>
                  </a:moveTo>
                  <a:lnTo>
                    <a:pt x="115564" y="105870"/>
                  </a:lnTo>
                  <a:lnTo>
                    <a:pt x="118569" y="100784"/>
                  </a:lnTo>
                  <a:cubicBezTo>
                    <a:pt x="132346" y="77592"/>
                    <a:pt x="124699" y="47632"/>
                    <a:pt x="101492" y="33865"/>
                  </a:cubicBezTo>
                  <a:cubicBezTo>
                    <a:pt x="86121" y="24748"/>
                    <a:pt x="66996" y="24744"/>
                    <a:pt x="51622" y="33855"/>
                  </a:cubicBezTo>
                  <a:lnTo>
                    <a:pt x="46541" y="36849"/>
                  </a:lnTo>
                  <a:lnTo>
                    <a:pt x="69368" y="59668"/>
                  </a:lnTo>
                  <a:lnTo>
                    <a:pt x="71913" y="58999"/>
                  </a:lnTo>
                  <a:cubicBezTo>
                    <a:pt x="81228" y="56446"/>
                    <a:pt x="90850" y="61923"/>
                    <a:pt x="93404" y="71231"/>
                  </a:cubicBezTo>
                  <a:cubicBezTo>
                    <a:pt x="94236" y="74263"/>
                    <a:pt x="94235" y="77463"/>
                    <a:pt x="93399" y="804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7" name="Google Shape;3767;g2dbd5eee90a_0_0"/>
            <p:cNvSpPr/>
            <p:nvPr/>
          </p:nvSpPr>
          <p:spPr>
            <a:xfrm>
              <a:off x="2905092" y="3835593"/>
              <a:ext cx="211" cy="781855"/>
            </a:xfrm>
            <a:custGeom>
              <a:rect b="b" l="l" r="r" t="t"/>
              <a:pathLst>
                <a:path extrusionOk="0" h="563499" w="152">
                  <a:moveTo>
                    <a:pt x="0" y="0"/>
                  </a:moveTo>
                  <a:lnTo>
                    <a:pt x="152" y="0"/>
                  </a:lnTo>
                  <a:lnTo>
                    <a:pt x="152" y="563499"/>
                  </a:lnTo>
                  <a:lnTo>
                    <a:pt x="0" y="56349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68" name="Google Shape;3768;g2dbd5eee90a_0_0"/>
          <p:cNvSpPr txBox="1"/>
          <p:nvPr>
            <p:ph type="title"/>
          </p:nvPr>
        </p:nvSpPr>
        <p:spPr>
          <a:xfrm>
            <a:off x="720000" y="1925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</a:pPr>
            <a:r>
              <a:rPr lang="en" sz="3200"/>
              <a:t>Conclusione</a:t>
            </a:r>
            <a:endParaRPr sz="3200"/>
          </a:p>
        </p:txBody>
      </p:sp>
      <p:sp>
        <p:nvSpPr>
          <p:cNvPr id="3769" name="Google Shape;3769;g2dbd5eee90a_0_0"/>
          <p:cNvSpPr txBox="1"/>
          <p:nvPr>
            <p:ph idx="1" type="subTitle"/>
          </p:nvPr>
        </p:nvSpPr>
        <p:spPr>
          <a:xfrm>
            <a:off x="672300" y="879850"/>
            <a:ext cx="7799400" cy="27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Da</a:t>
            </a:r>
            <a:r>
              <a:rPr lang="en" sz="1600"/>
              <a:t>ll’elaborato si intuisce come la misurazione e la promozione dell’innovazione risultino essere un </a:t>
            </a:r>
            <a:r>
              <a:rPr b="1" lang="en" sz="1600"/>
              <a:t>procedimento articolato</a:t>
            </a:r>
            <a:r>
              <a:rPr lang="en" sz="1600"/>
              <a:t>.</a:t>
            </a:r>
            <a:endParaRPr sz="16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La valutazione dell’innovazione richiede un sistema di </a:t>
            </a:r>
            <a:r>
              <a:rPr b="1" lang="en" sz="1600" u="sng"/>
              <a:t>indicatori/strumenti </a:t>
            </a:r>
            <a:r>
              <a:rPr lang="en" sz="1600" u="sng"/>
              <a:t>diversificato e adattabile</a:t>
            </a:r>
            <a:r>
              <a:rPr lang="en" sz="1600"/>
              <a:t>, che sia in grado di cogliere il processo di creazione e diffusione delle nuove idee e tecnologie.</a:t>
            </a:r>
            <a:endParaRPr sz="16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È importante sottolineare come l’UE, per promuovere la ricerca e l’innovazione, ha stanziato una </a:t>
            </a:r>
            <a:r>
              <a:rPr b="1" lang="en" sz="1600"/>
              <a:t>serie di programmi </a:t>
            </a:r>
            <a:r>
              <a:rPr lang="en" sz="1600"/>
              <a:t>a favore quali: </a:t>
            </a:r>
            <a:r>
              <a:rPr i="1" lang="en" sz="1600"/>
              <a:t>Horizon Europe</a:t>
            </a:r>
            <a:r>
              <a:rPr lang="en" sz="1600"/>
              <a:t>, </a:t>
            </a:r>
            <a:r>
              <a:rPr i="1" lang="en" sz="1600"/>
              <a:t>COSME</a:t>
            </a:r>
            <a:r>
              <a:rPr lang="en" sz="1600"/>
              <a:t>, </a:t>
            </a:r>
            <a:r>
              <a:rPr i="1" lang="en" sz="1600"/>
              <a:t>Digital Europe Program</a:t>
            </a:r>
            <a:r>
              <a:rPr lang="en" sz="1600"/>
              <a:t>…, </a:t>
            </a:r>
            <a:r>
              <a:rPr lang="en" sz="1600" u="sng"/>
              <a:t>programmi che servono a migliorare la competitività e la crescita economica delle regioni e degli stati membri</a:t>
            </a:r>
            <a:r>
              <a:rPr lang="en" sz="1600"/>
              <a:t>.</a:t>
            </a:r>
            <a:endParaRPr sz="16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3" name="Shape 3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4" name="Google Shape;3774;p9"/>
          <p:cNvPicPr preferRelativeResize="0"/>
          <p:nvPr/>
        </p:nvPicPr>
        <p:blipFill rotWithShape="1">
          <a:blip r:embed="rId3">
            <a:alphaModFix/>
          </a:blip>
          <a:srcRect b="0" l="0" r="30468" t="0"/>
          <a:stretch/>
        </p:blipFill>
        <p:spPr>
          <a:xfrm>
            <a:off x="7475097" y="0"/>
            <a:ext cx="1668905" cy="1600925"/>
          </a:xfrm>
          <a:prstGeom prst="rect">
            <a:avLst/>
          </a:prstGeom>
          <a:noFill/>
          <a:ln>
            <a:noFill/>
          </a:ln>
        </p:spPr>
      </p:pic>
      <p:sp>
        <p:nvSpPr>
          <p:cNvPr id="3775" name="Google Shape;3775;p9"/>
          <p:cNvSpPr txBox="1"/>
          <p:nvPr>
            <p:ph type="title"/>
          </p:nvPr>
        </p:nvSpPr>
        <p:spPr>
          <a:xfrm>
            <a:off x="720000" y="804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</a:pPr>
            <a:r>
              <a:rPr lang="en"/>
              <a:t>Bibliografia e sitografia</a:t>
            </a:r>
            <a:endParaRPr/>
          </a:p>
        </p:txBody>
      </p:sp>
      <p:sp>
        <p:nvSpPr>
          <p:cNvPr id="3776" name="Google Shape;3776;p9"/>
          <p:cNvSpPr/>
          <p:nvPr/>
        </p:nvSpPr>
        <p:spPr>
          <a:xfrm>
            <a:off x="175050" y="1017737"/>
            <a:ext cx="585000" cy="583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hivo Light"/>
              <a:ea typeface="Chivo Light"/>
              <a:cs typeface="Chivo Light"/>
              <a:sym typeface="Chivo Light"/>
            </a:endParaRPr>
          </a:p>
        </p:txBody>
      </p:sp>
      <p:sp>
        <p:nvSpPr>
          <p:cNvPr id="3777" name="Google Shape;3777;p9"/>
          <p:cNvSpPr txBox="1"/>
          <p:nvPr>
            <p:ph idx="2" type="subTitle"/>
          </p:nvPr>
        </p:nvSpPr>
        <p:spPr>
          <a:xfrm>
            <a:off x="825775" y="653125"/>
            <a:ext cx="8104800" cy="4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[1] </a:t>
            </a:r>
            <a:r>
              <a:rPr lang="en" sz="900">
                <a:solidFill>
                  <a:schemeClr val="hlink"/>
                </a:solidFill>
                <a:uFill>
                  <a:noFill/>
                </a:uFill>
                <a:hlinkClick r:id="rId4"/>
              </a:rPr>
              <a:t>http://repositorio.colciencias.gov.co/bitstream/handle/11146/479/1098-SMITH_2005_MEASURING_INNOVA.PDF</a:t>
            </a:r>
            <a:r>
              <a:rPr lang="en" sz="900"/>
              <a:t>?sequence=1&amp;isAllowed=y </a:t>
            </a:r>
            <a:endParaRPr sz="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[2] https://ec.europa.eu/eurostat/web/microdata/community-innovation-survey </a:t>
            </a:r>
            <a:endParaRPr sz="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[3] https://ec.europa.eu/eurostat/databrowser/view/inn_cis12_bas/default/table?lang=en&amp;category=scitech.inn.inn_cis12.inn_cis12_info</a:t>
            </a:r>
            <a:endParaRPr sz="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[4]  https://ec.europa.eu/eurostat/statistics-explained/index.php?title=Community_Innovation_Survey_2020_-_key_indicators#Innovation_Activity</a:t>
            </a:r>
            <a:endParaRPr sz="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_in_the_European_Countries</a:t>
            </a:r>
            <a:endParaRPr sz="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[5] https://ec.europa.eu/eurostat/statistics-explained/index.php?title=Community_Innovation_Survey_%E2%80%93_new_features</a:t>
            </a:r>
            <a:endParaRPr sz="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 </a:t>
            </a:r>
            <a:endParaRPr sz="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[6] https://ec.europa.eu/eurostat/databrowser/view/pat_ep_tot/default/bar?lang=en</a:t>
            </a:r>
            <a:endParaRPr sz="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[7] https://ec.europa.eu/eurostat/databrowser/view/tin00140/default/bar?lang=en&amp;category=t_scitech.t_htec</a:t>
            </a:r>
            <a:endParaRPr sz="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[8] </a:t>
            </a:r>
            <a:r>
              <a:rPr lang="en" sz="900">
                <a:solidFill>
                  <a:schemeClr val="hlink"/>
                </a:solidFill>
                <a:uFill>
                  <a:noFill/>
                </a:uFill>
                <a:hlinkClick r:id="rId5"/>
              </a:rPr>
              <a:t>https://ec.europa.eu/eurostat/web/main/search/-/search/estatsearchportlet_WAR_estatsearchportlet_INSTANCE_bHVzuvn1SZ8J?_estatsearc</a:t>
            </a:r>
            <a:r>
              <a:rPr lang="en" sz="900">
                <a:solidFill>
                  <a:schemeClr val="hlink"/>
                </a:solidFill>
                <a:uFill>
                  <a:noFill/>
                </a:uFill>
                <a:hlinkClick r:id="rId6"/>
              </a:rPr>
              <a:t>H</a:t>
            </a:r>
            <a:r>
              <a:rPr lang="en" sz="900">
                <a:solidFill>
                  <a:schemeClr val="hlink"/>
                </a:solidFill>
                <a:uFill>
                  <a:noFill/>
                </a:uFill>
                <a:hlinkClick r:id="rId7"/>
              </a:rPr>
              <a:t>por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hlink"/>
                </a:solidFill>
                <a:uFill>
                  <a:noFill/>
                </a:uFill>
                <a:hlinkClick r:id="rId8"/>
              </a:rPr>
              <a:t>tlet_WAR</a:t>
            </a:r>
            <a:r>
              <a:rPr lang="en" sz="900"/>
              <a:t>_estatsearchportlet_INSTANCE_bHVzuvn1SZ8J_pageNumber=1&amp;_estatsearchportlet_WAR_estatsearchportlet_INSTANCE_bHVzuvn1SZ8J_pageSize=11&amp;_estatsearchportlet_WAR_estatsearchportlet_INSTANCE_bHVzuvn1SZ8J_text=innovazione+e+spese&amp;text=innovation+and+expenditure</a:t>
            </a:r>
            <a:endParaRPr sz="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[9] https://ec.europa.eu/eurostat/statistics-explained/index.php?title=R%26D_expenditure#Gross_domestic_expenditure_on_R.26D</a:t>
            </a:r>
            <a:endParaRPr sz="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[10]  </a:t>
            </a:r>
            <a:r>
              <a:rPr lang="en" sz="900">
                <a:solidFill>
                  <a:schemeClr val="hlink"/>
                </a:solidFill>
                <a:uFill>
                  <a:noFill/>
                </a:uFill>
                <a:hlinkClick r:id="rId9"/>
              </a:rPr>
              <a:t>https://ec.europa.eu/eurostat/databrowser/view/rd_e_gerdtot/default/bar?lang=en&amp;category=scitech.rd.rd_e</a:t>
            </a:r>
            <a:endParaRPr sz="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[11] https://ec.europa.eu/eurostat/databrowser/view/inn_cis12_prod/default/bar?lang=en</a:t>
            </a:r>
            <a:endParaRPr sz="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[12] </a:t>
            </a:r>
            <a:r>
              <a:rPr lang="en" sz="900">
                <a:solidFill>
                  <a:schemeClr val="hlink"/>
                </a:solidFill>
                <a:uFill>
                  <a:noFill/>
                </a:uFill>
                <a:hlinkClick r:id="rId10"/>
              </a:rPr>
              <a:t>https://ec.europa.eu/eurostat/statistics-explained/index.php?title=Community_Innovation_Survey_%E2%80%93_new_features#Introduction</a:t>
            </a:r>
            <a:endParaRPr sz="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[13] OECD (1999), OECD Science, Technology and Industry Scoreboard 1999: Benchmarking Knowledge-based Economies, OECD Publishing, Paris, </a:t>
            </a:r>
            <a:r>
              <a:rPr lang="en" sz="900">
                <a:solidFill>
                  <a:schemeClr val="hlink"/>
                </a:solidFill>
                <a:uFill>
                  <a:noFill/>
                </a:uFill>
                <a:hlinkClick r:id="rId11"/>
              </a:rPr>
              <a:t>https://doi.org/10.1787/sti_scoreboard-1999-en</a:t>
            </a:r>
            <a:r>
              <a:rPr lang="en" sz="900"/>
              <a:t>.</a:t>
            </a:r>
            <a:endParaRPr sz="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[14]  Fagerberg, Jan, and David C. Mowery (eds), The Oxford Handbook of Innovation (2006; online edn, Oxford Academic, 2 Sept. 2009), https://doi.org/10.1093/oxfordhb/9780199286805.001.0001, </a:t>
            </a:r>
            <a:endParaRPr sz="900"/>
          </a:p>
        </p:txBody>
      </p:sp>
      <p:grpSp>
        <p:nvGrpSpPr>
          <p:cNvPr id="3778" name="Google Shape;3778;p9"/>
          <p:cNvGrpSpPr/>
          <p:nvPr/>
        </p:nvGrpSpPr>
        <p:grpSpPr>
          <a:xfrm>
            <a:off x="318514" y="1105165"/>
            <a:ext cx="298001" cy="408352"/>
            <a:chOff x="1717902" y="2605097"/>
            <a:chExt cx="286099" cy="393213"/>
          </a:xfrm>
        </p:grpSpPr>
        <p:sp>
          <p:nvSpPr>
            <p:cNvPr id="3779" name="Google Shape;3779;p9"/>
            <p:cNvSpPr/>
            <p:nvPr/>
          </p:nvSpPr>
          <p:spPr>
            <a:xfrm>
              <a:off x="1822227" y="2794224"/>
              <a:ext cx="75551" cy="60539"/>
            </a:xfrm>
            <a:custGeom>
              <a:rect b="b" l="l" r="r" t="t"/>
              <a:pathLst>
                <a:path extrusionOk="0" h="90021" w="112344">
                  <a:moveTo>
                    <a:pt x="97230" y="3015"/>
                  </a:moveTo>
                  <a:lnTo>
                    <a:pt x="39327" y="68729"/>
                  </a:lnTo>
                  <a:lnTo>
                    <a:pt x="14939" y="42722"/>
                  </a:lnTo>
                  <a:cubicBezTo>
                    <a:pt x="7195" y="34465"/>
                    <a:pt x="-5314" y="46170"/>
                    <a:pt x="2444" y="54441"/>
                  </a:cubicBezTo>
                  <a:lnTo>
                    <a:pt x="33274" y="87318"/>
                  </a:lnTo>
                  <a:cubicBezTo>
                    <a:pt x="34897" y="89044"/>
                    <a:pt x="37159" y="90021"/>
                    <a:pt x="39523" y="90021"/>
                  </a:cubicBezTo>
                  <a:lnTo>
                    <a:pt x="39653" y="90021"/>
                  </a:lnTo>
                  <a:cubicBezTo>
                    <a:pt x="42066" y="89981"/>
                    <a:pt x="44350" y="88928"/>
                    <a:pt x="45947" y="87121"/>
                  </a:cubicBezTo>
                  <a:lnTo>
                    <a:pt x="110078" y="14337"/>
                  </a:lnTo>
                  <a:cubicBezTo>
                    <a:pt x="117567" y="5839"/>
                    <a:pt x="104729" y="-5492"/>
                    <a:pt x="97230" y="30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0" name="Google Shape;3780;p9"/>
            <p:cNvSpPr/>
            <p:nvPr/>
          </p:nvSpPr>
          <p:spPr>
            <a:xfrm>
              <a:off x="1717902" y="2605097"/>
              <a:ext cx="286099" cy="393213"/>
            </a:xfrm>
            <a:custGeom>
              <a:rect b="b" l="l" r="r" t="t"/>
              <a:pathLst>
                <a:path extrusionOk="0" h="584704" w="425426">
                  <a:moveTo>
                    <a:pt x="425426" y="181466"/>
                  </a:moveTo>
                  <a:lnTo>
                    <a:pt x="425426" y="86002"/>
                  </a:lnTo>
                  <a:cubicBezTo>
                    <a:pt x="425426" y="71585"/>
                    <a:pt x="413698" y="59857"/>
                    <a:pt x="399285" y="59857"/>
                  </a:cubicBezTo>
                  <a:lnTo>
                    <a:pt x="317744" y="59857"/>
                  </a:lnTo>
                  <a:cubicBezTo>
                    <a:pt x="315968" y="51475"/>
                    <a:pt x="308514" y="45167"/>
                    <a:pt x="299610" y="45167"/>
                  </a:cubicBezTo>
                  <a:lnTo>
                    <a:pt x="268892" y="45167"/>
                  </a:lnTo>
                  <a:cubicBezTo>
                    <a:pt x="268245" y="45167"/>
                    <a:pt x="267670" y="44734"/>
                    <a:pt x="267545" y="44163"/>
                  </a:cubicBezTo>
                  <a:cubicBezTo>
                    <a:pt x="261991" y="18575"/>
                    <a:pt x="238932" y="0"/>
                    <a:pt x="212715" y="0"/>
                  </a:cubicBezTo>
                  <a:cubicBezTo>
                    <a:pt x="186494" y="0"/>
                    <a:pt x="163435" y="18575"/>
                    <a:pt x="157882" y="44163"/>
                  </a:cubicBezTo>
                  <a:cubicBezTo>
                    <a:pt x="157761" y="44734"/>
                    <a:pt x="157181" y="45167"/>
                    <a:pt x="156539" y="45167"/>
                  </a:cubicBezTo>
                  <a:lnTo>
                    <a:pt x="125821" y="45167"/>
                  </a:lnTo>
                  <a:cubicBezTo>
                    <a:pt x="116917" y="45167"/>
                    <a:pt x="109458" y="51475"/>
                    <a:pt x="107683" y="59857"/>
                  </a:cubicBezTo>
                  <a:lnTo>
                    <a:pt x="26141" y="59857"/>
                  </a:lnTo>
                  <a:cubicBezTo>
                    <a:pt x="11728" y="59857"/>
                    <a:pt x="0" y="71585"/>
                    <a:pt x="0" y="86002"/>
                  </a:cubicBezTo>
                  <a:lnTo>
                    <a:pt x="0" y="558563"/>
                  </a:lnTo>
                  <a:cubicBezTo>
                    <a:pt x="0" y="572976"/>
                    <a:pt x="11728" y="584704"/>
                    <a:pt x="26141" y="584704"/>
                  </a:cubicBezTo>
                  <a:lnTo>
                    <a:pt x="399285" y="584704"/>
                  </a:lnTo>
                  <a:cubicBezTo>
                    <a:pt x="413698" y="584704"/>
                    <a:pt x="425426" y="572976"/>
                    <a:pt x="425426" y="558563"/>
                  </a:cubicBezTo>
                  <a:lnTo>
                    <a:pt x="425426" y="215722"/>
                  </a:lnTo>
                  <a:cubicBezTo>
                    <a:pt x="425426" y="204400"/>
                    <a:pt x="408301" y="204382"/>
                    <a:pt x="408301" y="215722"/>
                  </a:cubicBezTo>
                  <a:lnTo>
                    <a:pt x="408301" y="558563"/>
                  </a:lnTo>
                  <a:cubicBezTo>
                    <a:pt x="408301" y="563532"/>
                    <a:pt x="404255" y="567578"/>
                    <a:pt x="399285" y="567578"/>
                  </a:cubicBezTo>
                  <a:lnTo>
                    <a:pt x="26141" y="567578"/>
                  </a:lnTo>
                  <a:cubicBezTo>
                    <a:pt x="21172" y="567578"/>
                    <a:pt x="17130" y="563532"/>
                    <a:pt x="17130" y="558563"/>
                  </a:cubicBezTo>
                  <a:lnTo>
                    <a:pt x="17130" y="86002"/>
                  </a:lnTo>
                  <a:cubicBezTo>
                    <a:pt x="17130" y="81028"/>
                    <a:pt x="21172" y="76987"/>
                    <a:pt x="26141" y="76987"/>
                  </a:cubicBezTo>
                  <a:lnTo>
                    <a:pt x="107281" y="76987"/>
                  </a:lnTo>
                  <a:lnTo>
                    <a:pt x="107281" y="98011"/>
                  </a:lnTo>
                  <a:lnTo>
                    <a:pt x="58822" y="98011"/>
                  </a:lnTo>
                  <a:cubicBezTo>
                    <a:pt x="48165" y="98011"/>
                    <a:pt x="39497" y="106683"/>
                    <a:pt x="39497" y="117336"/>
                  </a:cubicBezTo>
                  <a:lnTo>
                    <a:pt x="39497" y="449765"/>
                  </a:lnTo>
                  <a:cubicBezTo>
                    <a:pt x="39497" y="461087"/>
                    <a:pt x="56627" y="461105"/>
                    <a:pt x="56627" y="449765"/>
                  </a:cubicBezTo>
                  <a:lnTo>
                    <a:pt x="56627" y="117336"/>
                  </a:lnTo>
                  <a:cubicBezTo>
                    <a:pt x="56627" y="116127"/>
                    <a:pt x="57613" y="115141"/>
                    <a:pt x="58822" y="115141"/>
                  </a:cubicBezTo>
                  <a:lnTo>
                    <a:pt x="366604" y="115141"/>
                  </a:lnTo>
                  <a:cubicBezTo>
                    <a:pt x="367818" y="115141"/>
                    <a:pt x="368804" y="116127"/>
                    <a:pt x="368804" y="117336"/>
                  </a:cubicBezTo>
                  <a:lnTo>
                    <a:pt x="368804" y="458330"/>
                  </a:lnTo>
                  <a:lnTo>
                    <a:pt x="319671" y="458330"/>
                  </a:lnTo>
                  <a:cubicBezTo>
                    <a:pt x="308304" y="458330"/>
                    <a:pt x="299057" y="467578"/>
                    <a:pt x="299057" y="478944"/>
                  </a:cubicBezTo>
                  <a:lnTo>
                    <a:pt x="299057" y="528077"/>
                  </a:lnTo>
                  <a:lnTo>
                    <a:pt x="58822" y="528077"/>
                  </a:lnTo>
                  <a:cubicBezTo>
                    <a:pt x="57613" y="528077"/>
                    <a:pt x="56627" y="527091"/>
                    <a:pt x="56627" y="525878"/>
                  </a:cubicBezTo>
                  <a:lnTo>
                    <a:pt x="56627" y="484021"/>
                  </a:lnTo>
                  <a:cubicBezTo>
                    <a:pt x="56627" y="472699"/>
                    <a:pt x="39497" y="472681"/>
                    <a:pt x="39497" y="484021"/>
                  </a:cubicBezTo>
                  <a:lnTo>
                    <a:pt x="39497" y="525878"/>
                  </a:lnTo>
                  <a:cubicBezTo>
                    <a:pt x="39497" y="536535"/>
                    <a:pt x="48165" y="545202"/>
                    <a:pt x="58822" y="545202"/>
                  </a:cubicBezTo>
                  <a:lnTo>
                    <a:pt x="307617" y="545202"/>
                  </a:lnTo>
                  <a:cubicBezTo>
                    <a:pt x="314242" y="545202"/>
                    <a:pt x="311017" y="544056"/>
                    <a:pt x="383422" y="472949"/>
                  </a:cubicBezTo>
                  <a:cubicBezTo>
                    <a:pt x="385055" y="471311"/>
                    <a:pt x="385929" y="469126"/>
                    <a:pt x="385929" y="466900"/>
                  </a:cubicBezTo>
                  <a:lnTo>
                    <a:pt x="385929" y="466895"/>
                  </a:lnTo>
                  <a:lnTo>
                    <a:pt x="385929" y="117336"/>
                  </a:lnTo>
                  <a:cubicBezTo>
                    <a:pt x="385929" y="106683"/>
                    <a:pt x="377257" y="98011"/>
                    <a:pt x="366604" y="98011"/>
                  </a:cubicBezTo>
                  <a:lnTo>
                    <a:pt x="318145" y="98011"/>
                  </a:lnTo>
                  <a:lnTo>
                    <a:pt x="318145" y="76987"/>
                  </a:lnTo>
                  <a:lnTo>
                    <a:pt x="399285" y="76987"/>
                  </a:lnTo>
                  <a:cubicBezTo>
                    <a:pt x="404255" y="76987"/>
                    <a:pt x="408301" y="81028"/>
                    <a:pt x="408301" y="86002"/>
                  </a:cubicBezTo>
                  <a:lnTo>
                    <a:pt x="408301" y="181466"/>
                  </a:lnTo>
                  <a:cubicBezTo>
                    <a:pt x="408301" y="192788"/>
                    <a:pt x="425426" y="192802"/>
                    <a:pt x="425426" y="181466"/>
                  </a:cubicBezTo>
                  <a:close/>
                  <a:moveTo>
                    <a:pt x="316182" y="515965"/>
                  </a:moveTo>
                  <a:lnTo>
                    <a:pt x="316182" y="478944"/>
                  </a:lnTo>
                  <a:cubicBezTo>
                    <a:pt x="316182" y="477021"/>
                    <a:pt x="317748" y="475460"/>
                    <a:pt x="319666" y="475460"/>
                  </a:cubicBezTo>
                  <a:lnTo>
                    <a:pt x="356688" y="475460"/>
                  </a:lnTo>
                  <a:close/>
                  <a:moveTo>
                    <a:pt x="124411" y="98011"/>
                  </a:moveTo>
                  <a:lnTo>
                    <a:pt x="124411" y="63702"/>
                  </a:lnTo>
                  <a:cubicBezTo>
                    <a:pt x="124411" y="62926"/>
                    <a:pt x="125045" y="62297"/>
                    <a:pt x="125816" y="62297"/>
                  </a:cubicBezTo>
                  <a:lnTo>
                    <a:pt x="156539" y="62297"/>
                  </a:lnTo>
                  <a:cubicBezTo>
                    <a:pt x="165193" y="62297"/>
                    <a:pt x="172799" y="56199"/>
                    <a:pt x="174623" y="47794"/>
                  </a:cubicBezTo>
                  <a:cubicBezTo>
                    <a:pt x="178478" y="30027"/>
                    <a:pt x="194497" y="17126"/>
                    <a:pt x="212715" y="17126"/>
                  </a:cubicBezTo>
                  <a:cubicBezTo>
                    <a:pt x="230929" y="17126"/>
                    <a:pt x="246949" y="30027"/>
                    <a:pt x="250807" y="47794"/>
                  </a:cubicBezTo>
                  <a:cubicBezTo>
                    <a:pt x="252627" y="56199"/>
                    <a:pt x="260233" y="62297"/>
                    <a:pt x="268892" y="62297"/>
                  </a:cubicBezTo>
                  <a:lnTo>
                    <a:pt x="299610" y="62297"/>
                  </a:lnTo>
                  <a:cubicBezTo>
                    <a:pt x="300386" y="62297"/>
                    <a:pt x="301015" y="62926"/>
                    <a:pt x="301015" y="63702"/>
                  </a:cubicBezTo>
                  <a:lnTo>
                    <a:pt x="301015" y="980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1" name="Google Shape;3781;p9"/>
            <p:cNvSpPr/>
            <p:nvPr/>
          </p:nvSpPr>
          <p:spPr>
            <a:xfrm>
              <a:off x="1783880" y="2743876"/>
              <a:ext cx="154286" cy="154286"/>
            </a:xfrm>
            <a:custGeom>
              <a:rect b="b" l="l" r="r" t="t"/>
              <a:pathLst>
                <a:path extrusionOk="0" h="229421" w="229421">
                  <a:moveTo>
                    <a:pt x="229422" y="114713"/>
                  </a:moveTo>
                  <a:cubicBezTo>
                    <a:pt x="229422" y="51461"/>
                    <a:pt x="177965" y="0"/>
                    <a:pt x="114713" y="0"/>
                  </a:cubicBezTo>
                  <a:cubicBezTo>
                    <a:pt x="51457" y="0"/>
                    <a:pt x="0" y="51461"/>
                    <a:pt x="0" y="114713"/>
                  </a:cubicBezTo>
                  <a:cubicBezTo>
                    <a:pt x="0" y="177965"/>
                    <a:pt x="51457" y="229422"/>
                    <a:pt x="114713" y="229422"/>
                  </a:cubicBezTo>
                  <a:cubicBezTo>
                    <a:pt x="177965" y="229422"/>
                    <a:pt x="229422" y="177965"/>
                    <a:pt x="229422" y="114713"/>
                  </a:cubicBezTo>
                  <a:close/>
                  <a:moveTo>
                    <a:pt x="17130" y="114713"/>
                  </a:moveTo>
                  <a:cubicBezTo>
                    <a:pt x="17130" y="60905"/>
                    <a:pt x="60905" y="17130"/>
                    <a:pt x="114713" y="17130"/>
                  </a:cubicBezTo>
                  <a:cubicBezTo>
                    <a:pt x="168521" y="17130"/>
                    <a:pt x="212296" y="60905"/>
                    <a:pt x="212296" y="114713"/>
                  </a:cubicBezTo>
                  <a:cubicBezTo>
                    <a:pt x="212296" y="168521"/>
                    <a:pt x="168521" y="212296"/>
                    <a:pt x="114713" y="212296"/>
                  </a:cubicBezTo>
                  <a:cubicBezTo>
                    <a:pt x="60905" y="212296"/>
                    <a:pt x="17130" y="168521"/>
                    <a:pt x="17130" y="1147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2" name="Google Shape;3782;p9"/>
            <p:cNvSpPr/>
            <p:nvPr/>
          </p:nvSpPr>
          <p:spPr>
            <a:xfrm>
              <a:off x="1844303" y="2623251"/>
              <a:ext cx="33641" cy="33645"/>
            </a:xfrm>
            <a:custGeom>
              <a:rect b="b" l="l" r="r" t="t"/>
              <a:pathLst>
                <a:path extrusionOk="0" h="50029" w="50024">
                  <a:moveTo>
                    <a:pt x="25012" y="0"/>
                  </a:moveTo>
                  <a:cubicBezTo>
                    <a:pt x="11219" y="0"/>
                    <a:pt x="0" y="11224"/>
                    <a:pt x="0" y="25017"/>
                  </a:cubicBezTo>
                  <a:cubicBezTo>
                    <a:pt x="0" y="38806"/>
                    <a:pt x="11219" y="50029"/>
                    <a:pt x="25012" y="50029"/>
                  </a:cubicBezTo>
                  <a:cubicBezTo>
                    <a:pt x="38806" y="50029"/>
                    <a:pt x="50025" y="38810"/>
                    <a:pt x="50025" y="25017"/>
                  </a:cubicBezTo>
                  <a:cubicBezTo>
                    <a:pt x="50025" y="11224"/>
                    <a:pt x="38806" y="0"/>
                    <a:pt x="25012" y="0"/>
                  </a:cubicBezTo>
                  <a:close/>
                  <a:moveTo>
                    <a:pt x="25012" y="32899"/>
                  </a:moveTo>
                  <a:cubicBezTo>
                    <a:pt x="20663" y="32899"/>
                    <a:pt x="17126" y="29366"/>
                    <a:pt x="17126" y="25017"/>
                  </a:cubicBezTo>
                  <a:cubicBezTo>
                    <a:pt x="17126" y="20668"/>
                    <a:pt x="20663" y="17130"/>
                    <a:pt x="25012" y="17130"/>
                  </a:cubicBezTo>
                  <a:cubicBezTo>
                    <a:pt x="29362" y="17130"/>
                    <a:pt x="32895" y="20668"/>
                    <a:pt x="32895" y="25017"/>
                  </a:cubicBezTo>
                  <a:cubicBezTo>
                    <a:pt x="32895" y="29362"/>
                    <a:pt x="29357" y="32899"/>
                    <a:pt x="25012" y="328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6" name="Shape 3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7" name="Google Shape;3787;p11"/>
          <p:cNvPicPr preferRelativeResize="0"/>
          <p:nvPr/>
        </p:nvPicPr>
        <p:blipFill rotWithShape="1">
          <a:blip r:embed="rId3">
            <a:alphaModFix/>
          </a:blip>
          <a:srcRect b="0" l="27782" r="13935" t="0"/>
          <a:stretch/>
        </p:blipFill>
        <p:spPr>
          <a:xfrm>
            <a:off x="234000" y="3981100"/>
            <a:ext cx="1015680" cy="1162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8" name="Google Shape;3788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88825" y="53975"/>
            <a:ext cx="1943100" cy="1943100"/>
          </a:xfrm>
          <a:prstGeom prst="rect">
            <a:avLst/>
          </a:prstGeom>
          <a:noFill/>
          <a:ln>
            <a:noFill/>
          </a:ln>
        </p:spPr>
      </p:pic>
      <p:sp>
        <p:nvSpPr>
          <p:cNvPr id="3789" name="Google Shape;3789;p11"/>
          <p:cNvSpPr txBox="1"/>
          <p:nvPr>
            <p:ph type="title"/>
          </p:nvPr>
        </p:nvSpPr>
        <p:spPr>
          <a:xfrm>
            <a:off x="771950" y="3198382"/>
            <a:ext cx="5282700" cy="828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</a:pPr>
            <a:r>
              <a:rPr lang="en" sz="6000">
                <a:latin typeface="Georgia"/>
                <a:ea typeface="Georgia"/>
                <a:cs typeface="Georgia"/>
                <a:sym typeface="Georgia"/>
              </a:rPr>
              <a:t>Grazie per l’attenzione!</a:t>
            </a:r>
            <a:endParaRPr sz="6000"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3790" name="Google Shape;3790;p11"/>
          <p:cNvGrpSpPr/>
          <p:nvPr/>
        </p:nvGrpSpPr>
        <p:grpSpPr>
          <a:xfrm>
            <a:off x="7640566" y="2306407"/>
            <a:ext cx="1403982" cy="2612268"/>
            <a:chOff x="7741691" y="2001482"/>
            <a:chExt cx="1403982" cy="2612268"/>
          </a:xfrm>
        </p:grpSpPr>
        <p:sp>
          <p:nvSpPr>
            <p:cNvPr id="3791" name="Google Shape;3791;p11"/>
            <p:cNvSpPr/>
            <p:nvPr/>
          </p:nvSpPr>
          <p:spPr>
            <a:xfrm>
              <a:off x="7741698" y="2001482"/>
              <a:ext cx="1403801" cy="2612268"/>
            </a:xfrm>
            <a:custGeom>
              <a:rect b="b" l="l" r="r" t="t"/>
              <a:pathLst>
                <a:path extrusionOk="0" h="1774036" w="953345">
                  <a:moveTo>
                    <a:pt x="953346" y="0"/>
                  </a:moveTo>
                  <a:lnTo>
                    <a:pt x="0" y="0"/>
                  </a:lnTo>
                  <a:lnTo>
                    <a:pt x="0" y="1774036"/>
                  </a:lnTo>
                  <a:lnTo>
                    <a:pt x="81999" y="1774036"/>
                  </a:lnTo>
                  <a:lnTo>
                    <a:pt x="81999" y="1773902"/>
                  </a:lnTo>
                  <a:lnTo>
                    <a:pt x="909162" y="1773902"/>
                  </a:lnTo>
                  <a:lnTo>
                    <a:pt x="909162" y="1774036"/>
                  </a:lnTo>
                  <a:lnTo>
                    <a:pt x="953346" y="1774036"/>
                  </a:lnTo>
                  <a:lnTo>
                    <a:pt x="95334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2" name="Google Shape;3792;p11"/>
            <p:cNvSpPr/>
            <p:nvPr/>
          </p:nvSpPr>
          <p:spPr>
            <a:xfrm>
              <a:off x="7862421" y="4612990"/>
              <a:ext cx="1217986" cy="196"/>
            </a:xfrm>
            <a:custGeom>
              <a:rect b="b" l="l" r="r" t="t"/>
              <a:pathLst>
                <a:path extrusionOk="0" h="133" w="827155">
                  <a:moveTo>
                    <a:pt x="0" y="0"/>
                  </a:moveTo>
                  <a:lnTo>
                    <a:pt x="827155" y="0"/>
                  </a:lnTo>
                  <a:lnTo>
                    <a:pt x="827155" y="134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793" name="Google Shape;3793;p11"/>
            <p:cNvGrpSpPr/>
            <p:nvPr/>
          </p:nvGrpSpPr>
          <p:grpSpPr>
            <a:xfrm>
              <a:off x="8159752" y="3140602"/>
              <a:ext cx="985921" cy="904863"/>
              <a:chOff x="7320232" y="1611605"/>
              <a:chExt cx="669692" cy="614633"/>
            </a:xfrm>
          </p:grpSpPr>
          <p:sp>
            <p:nvSpPr>
              <p:cNvPr id="3794" name="Google Shape;3794;p11"/>
              <p:cNvSpPr/>
              <p:nvPr/>
            </p:nvSpPr>
            <p:spPr>
              <a:xfrm>
                <a:off x="7320232" y="2179857"/>
                <a:ext cx="669690" cy="46381"/>
              </a:xfrm>
              <a:custGeom>
                <a:rect b="b" l="l" r="r" t="t"/>
                <a:pathLst>
                  <a:path extrusionOk="0" h="46381" w="669690">
                    <a:moveTo>
                      <a:pt x="12234" y="34472"/>
                    </a:moveTo>
                    <a:lnTo>
                      <a:pt x="12234" y="11870"/>
                    </a:lnTo>
                    <a:lnTo>
                      <a:pt x="670025" y="11870"/>
                    </a:lnTo>
                    <a:lnTo>
                      <a:pt x="670025" y="-19"/>
                    </a:lnTo>
                    <a:lnTo>
                      <a:pt x="9239" y="-19"/>
                    </a:lnTo>
                    <a:cubicBezTo>
                      <a:pt x="4330" y="3"/>
                      <a:pt x="356" y="3974"/>
                      <a:pt x="334" y="8879"/>
                    </a:cubicBezTo>
                    <a:lnTo>
                      <a:pt x="334" y="37464"/>
                    </a:lnTo>
                    <a:cubicBezTo>
                      <a:pt x="356" y="42369"/>
                      <a:pt x="4330" y="46340"/>
                      <a:pt x="9239" y="46362"/>
                    </a:cubicBezTo>
                    <a:lnTo>
                      <a:pt x="670025" y="46362"/>
                    </a:lnTo>
                    <a:lnTo>
                      <a:pt x="670025" y="3447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5" name="Google Shape;3795;p11"/>
              <p:cNvSpPr/>
              <p:nvPr/>
            </p:nvSpPr>
            <p:spPr>
              <a:xfrm>
                <a:off x="7320234" y="1611605"/>
                <a:ext cx="669690" cy="561396"/>
              </a:xfrm>
              <a:custGeom>
                <a:rect b="b" l="l" r="r" t="t"/>
                <a:pathLst>
                  <a:path extrusionOk="0" h="561396" w="669690">
                    <a:moveTo>
                      <a:pt x="12232" y="397036"/>
                    </a:moveTo>
                    <a:lnTo>
                      <a:pt x="12232" y="374356"/>
                    </a:lnTo>
                    <a:lnTo>
                      <a:pt x="670023" y="374356"/>
                    </a:lnTo>
                    <a:lnTo>
                      <a:pt x="670023" y="368451"/>
                    </a:lnTo>
                    <a:lnTo>
                      <a:pt x="610187" y="368451"/>
                    </a:lnTo>
                    <a:cubicBezTo>
                      <a:pt x="610030" y="367505"/>
                      <a:pt x="609793" y="366403"/>
                      <a:pt x="609556" y="365142"/>
                    </a:cubicBezTo>
                    <a:cubicBezTo>
                      <a:pt x="608453" y="359945"/>
                      <a:pt x="606088" y="349078"/>
                      <a:pt x="606088" y="347503"/>
                    </a:cubicBezTo>
                    <a:lnTo>
                      <a:pt x="606088" y="288286"/>
                    </a:lnTo>
                    <a:cubicBezTo>
                      <a:pt x="606067" y="282375"/>
                      <a:pt x="607530" y="276553"/>
                      <a:pt x="610345" y="271354"/>
                    </a:cubicBezTo>
                    <a:cubicBezTo>
                      <a:pt x="610721" y="270713"/>
                      <a:pt x="610834" y="269950"/>
                      <a:pt x="610659" y="269228"/>
                    </a:cubicBezTo>
                    <a:lnTo>
                      <a:pt x="583945" y="158116"/>
                    </a:lnTo>
                    <a:lnTo>
                      <a:pt x="595214" y="153864"/>
                    </a:lnTo>
                    <a:lnTo>
                      <a:pt x="620116" y="257731"/>
                    </a:lnTo>
                    <a:cubicBezTo>
                      <a:pt x="623059" y="257486"/>
                      <a:pt x="625981" y="257038"/>
                      <a:pt x="628862" y="256392"/>
                    </a:cubicBezTo>
                    <a:lnTo>
                      <a:pt x="646989" y="256392"/>
                    </a:lnTo>
                    <a:lnTo>
                      <a:pt x="646989" y="359788"/>
                    </a:lnTo>
                    <a:cubicBezTo>
                      <a:pt x="647022" y="363066"/>
                      <a:pt x="649696" y="365705"/>
                      <a:pt x="652978" y="365694"/>
                    </a:cubicBezTo>
                    <a:lnTo>
                      <a:pt x="670023" y="365694"/>
                    </a:lnTo>
                    <a:lnTo>
                      <a:pt x="670023" y="353803"/>
                    </a:lnTo>
                    <a:lnTo>
                      <a:pt x="663142" y="353803"/>
                    </a:lnTo>
                    <a:lnTo>
                      <a:pt x="670023" y="346928"/>
                    </a:lnTo>
                    <a:lnTo>
                      <a:pt x="670023" y="338501"/>
                    </a:lnTo>
                    <a:lnTo>
                      <a:pt x="658887" y="349629"/>
                    </a:lnTo>
                    <a:lnTo>
                      <a:pt x="658887" y="233162"/>
                    </a:lnTo>
                    <a:lnTo>
                      <a:pt x="670023" y="244275"/>
                    </a:lnTo>
                    <a:lnTo>
                      <a:pt x="670023" y="235864"/>
                    </a:lnTo>
                    <a:lnTo>
                      <a:pt x="663142" y="228989"/>
                    </a:lnTo>
                    <a:lnTo>
                      <a:pt x="670023" y="228989"/>
                    </a:lnTo>
                    <a:lnTo>
                      <a:pt x="670023" y="217097"/>
                    </a:lnTo>
                    <a:lnTo>
                      <a:pt x="652978" y="217097"/>
                    </a:lnTo>
                    <a:cubicBezTo>
                      <a:pt x="649697" y="217086"/>
                      <a:pt x="647022" y="219724"/>
                      <a:pt x="646989" y="223003"/>
                    </a:cubicBezTo>
                    <a:lnTo>
                      <a:pt x="646989" y="226153"/>
                    </a:lnTo>
                    <a:cubicBezTo>
                      <a:pt x="647304" y="230715"/>
                      <a:pt x="647304" y="235293"/>
                      <a:pt x="646989" y="239855"/>
                    </a:cubicBezTo>
                    <a:lnTo>
                      <a:pt x="646989" y="250408"/>
                    </a:lnTo>
                    <a:lnTo>
                      <a:pt x="625790" y="250408"/>
                    </a:lnTo>
                    <a:cubicBezTo>
                      <a:pt x="624944" y="249037"/>
                      <a:pt x="624181" y="247616"/>
                      <a:pt x="623505" y="246154"/>
                    </a:cubicBezTo>
                    <a:cubicBezTo>
                      <a:pt x="622796" y="244737"/>
                      <a:pt x="614442" y="209931"/>
                      <a:pt x="614442" y="208513"/>
                    </a:cubicBezTo>
                    <a:lnTo>
                      <a:pt x="600809" y="151815"/>
                    </a:lnTo>
                    <a:lnTo>
                      <a:pt x="615624" y="146303"/>
                    </a:lnTo>
                    <a:lnTo>
                      <a:pt x="647776" y="180952"/>
                    </a:lnTo>
                    <a:cubicBezTo>
                      <a:pt x="648306" y="181571"/>
                      <a:pt x="649088" y="181919"/>
                      <a:pt x="649903" y="181896"/>
                    </a:cubicBezTo>
                    <a:cubicBezTo>
                      <a:pt x="650711" y="181970"/>
                      <a:pt x="651504" y="181647"/>
                      <a:pt x="652031" y="181031"/>
                    </a:cubicBezTo>
                    <a:lnTo>
                      <a:pt x="663852" y="169298"/>
                    </a:lnTo>
                    <a:lnTo>
                      <a:pt x="670022" y="174887"/>
                    </a:lnTo>
                    <a:lnTo>
                      <a:pt x="670022" y="166862"/>
                    </a:lnTo>
                    <a:lnTo>
                      <a:pt x="665743" y="162997"/>
                    </a:lnTo>
                    <a:cubicBezTo>
                      <a:pt x="665219" y="162480"/>
                      <a:pt x="664508" y="162197"/>
                      <a:pt x="663773" y="162210"/>
                    </a:cubicBezTo>
                    <a:cubicBezTo>
                      <a:pt x="662978" y="162210"/>
                      <a:pt x="662214" y="162521"/>
                      <a:pt x="661645" y="163076"/>
                    </a:cubicBezTo>
                    <a:lnTo>
                      <a:pt x="649982" y="174653"/>
                    </a:lnTo>
                    <a:lnTo>
                      <a:pt x="621693" y="144098"/>
                    </a:lnTo>
                    <a:lnTo>
                      <a:pt x="628076" y="141736"/>
                    </a:lnTo>
                    <a:cubicBezTo>
                      <a:pt x="635533" y="153785"/>
                      <a:pt x="648434" y="161408"/>
                      <a:pt x="662592" y="162131"/>
                    </a:cubicBezTo>
                    <a:lnTo>
                      <a:pt x="663773" y="162131"/>
                    </a:lnTo>
                    <a:cubicBezTo>
                      <a:pt x="665879" y="162037"/>
                      <a:pt x="667971" y="161746"/>
                      <a:pt x="670023" y="161263"/>
                    </a:cubicBezTo>
                    <a:lnTo>
                      <a:pt x="670023" y="155119"/>
                    </a:lnTo>
                    <a:cubicBezTo>
                      <a:pt x="667601" y="155781"/>
                      <a:pt x="665103" y="156126"/>
                      <a:pt x="662592" y="156146"/>
                    </a:cubicBezTo>
                    <a:cubicBezTo>
                      <a:pt x="649802" y="155397"/>
                      <a:pt x="638262" y="148223"/>
                      <a:pt x="631937" y="137089"/>
                    </a:cubicBezTo>
                    <a:cubicBezTo>
                      <a:pt x="631835" y="136691"/>
                      <a:pt x="631616" y="136334"/>
                      <a:pt x="631306" y="136065"/>
                    </a:cubicBezTo>
                    <a:cubicBezTo>
                      <a:pt x="623481" y="123131"/>
                      <a:pt x="619264" y="108340"/>
                      <a:pt x="619092" y="93227"/>
                    </a:cubicBezTo>
                    <a:cubicBezTo>
                      <a:pt x="622945" y="97715"/>
                      <a:pt x="627527" y="101522"/>
                      <a:pt x="632646" y="104488"/>
                    </a:cubicBezTo>
                    <a:cubicBezTo>
                      <a:pt x="643274" y="108078"/>
                      <a:pt x="654449" y="109783"/>
                      <a:pt x="665665" y="109527"/>
                    </a:cubicBezTo>
                    <a:cubicBezTo>
                      <a:pt x="666894" y="109527"/>
                      <a:pt x="668491" y="109459"/>
                      <a:pt x="670023" y="109403"/>
                    </a:cubicBezTo>
                    <a:lnTo>
                      <a:pt x="670023" y="103388"/>
                    </a:lnTo>
                    <a:cubicBezTo>
                      <a:pt x="668573" y="103444"/>
                      <a:pt x="667187" y="103542"/>
                      <a:pt x="665665" y="103542"/>
                    </a:cubicBezTo>
                    <a:cubicBezTo>
                      <a:pt x="655234" y="103786"/>
                      <a:pt x="644840" y="102242"/>
                      <a:pt x="634932" y="98976"/>
                    </a:cubicBezTo>
                    <a:cubicBezTo>
                      <a:pt x="626171" y="92506"/>
                      <a:pt x="618463" y="84723"/>
                      <a:pt x="612079" y="75902"/>
                    </a:cubicBezTo>
                    <a:cubicBezTo>
                      <a:pt x="612144" y="75301"/>
                      <a:pt x="612170" y="74696"/>
                      <a:pt x="612158" y="74092"/>
                    </a:cubicBezTo>
                    <a:lnTo>
                      <a:pt x="613418" y="70390"/>
                    </a:lnTo>
                    <a:cubicBezTo>
                      <a:pt x="613509" y="70083"/>
                      <a:pt x="613562" y="69765"/>
                      <a:pt x="613576" y="69445"/>
                    </a:cubicBezTo>
                    <a:lnTo>
                      <a:pt x="613576" y="60152"/>
                    </a:lnTo>
                    <a:cubicBezTo>
                      <a:pt x="613190" y="33878"/>
                      <a:pt x="634191" y="12266"/>
                      <a:pt x="660483" y="11880"/>
                    </a:cubicBezTo>
                    <a:cubicBezTo>
                      <a:pt x="663683" y="11834"/>
                      <a:pt x="666879" y="12109"/>
                      <a:pt x="670023" y="12703"/>
                    </a:cubicBezTo>
                    <a:lnTo>
                      <a:pt x="670023" y="606"/>
                    </a:lnTo>
                    <a:cubicBezTo>
                      <a:pt x="637349" y="-4124"/>
                      <a:pt x="607024" y="18512"/>
                      <a:pt x="602292" y="51163"/>
                    </a:cubicBezTo>
                    <a:cubicBezTo>
                      <a:pt x="601860" y="54140"/>
                      <a:pt x="601654" y="57145"/>
                      <a:pt x="601676" y="60152"/>
                    </a:cubicBezTo>
                    <a:lnTo>
                      <a:pt x="601676" y="68029"/>
                    </a:lnTo>
                    <a:lnTo>
                      <a:pt x="600731" y="70862"/>
                    </a:lnTo>
                    <a:cubicBezTo>
                      <a:pt x="600408" y="71827"/>
                      <a:pt x="600248" y="72838"/>
                      <a:pt x="600258" y="73855"/>
                    </a:cubicBezTo>
                    <a:cubicBezTo>
                      <a:pt x="600270" y="74303"/>
                      <a:pt x="600244" y="74751"/>
                      <a:pt x="600179" y="75194"/>
                    </a:cubicBezTo>
                    <a:cubicBezTo>
                      <a:pt x="599797" y="77668"/>
                      <a:pt x="600421" y="80192"/>
                      <a:pt x="601913" y="82203"/>
                    </a:cubicBezTo>
                    <a:lnTo>
                      <a:pt x="606563" y="87951"/>
                    </a:lnTo>
                    <a:cubicBezTo>
                      <a:pt x="606750" y="88206"/>
                      <a:pt x="606961" y="88443"/>
                      <a:pt x="607192" y="88659"/>
                    </a:cubicBezTo>
                    <a:lnTo>
                      <a:pt x="607192" y="88817"/>
                    </a:lnTo>
                    <a:cubicBezTo>
                      <a:pt x="607125" y="89313"/>
                      <a:pt x="607098" y="89814"/>
                      <a:pt x="607114" y="90314"/>
                    </a:cubicBezTo>
                    <a:cubicBezTo>
                      <a:pt x="607114" y="92755"/>
                      <a:pt x="607192" y="95196"/>
                      <a:pt x="607350" y="97637"/>
                    </a:cubicBezTo>
                    <a:cubicBezTo>
                      <a:pt x="607429" y="98188"/>
                      <a:pt x="607429" y="98819"/>
                      <a:pt x="607507" y="99370"/>
                    </a:cubicBezTo>
                    <a:lnTo>
                      <a:pt x="607587" y="100236"/>
                    </a:lnTo>
                    <a:lnTo>
                      <a:pt x="608059" y="104724"/>
                    </a:lnTo>
                    <a:cubicBezTo>
                      <a:pt x="608217" y="105590"/>
                      <a:pt x="608296" y="106377"/>
                      <a:pt x="608454" y="107164"/>
                    </a:cubicBezTo>
                    <a:lnTo>
                      <a:pt x="608611" y="107875"/>
                    </a:lnTo>
                    <a:cubicBezTo>
                      <a:pt x="608768" y="109134"/>
                      <a:pt x="609005" y="110395"/>
                      <a:pt x="609242" y="111575"/>
                    </a:cubicBezTo>
                    <a:cubicBezTo>
                      <a:pt x="609478" y="112756"/>
                      <a:pt x="609715" y="113859"/>
                      <a:pt x="610030" y="114961"/>
                    </a:cubicBezTo>
                    <a:cubicBezTo>
                      <a:pt x="610266" y="116065"/>
                      <a:pt x="610503" y="117087"/>
                      <a:pt x="610818" y="118189"/>
                    </a:cubicBezTo>
                    <a:cubicBezTo>
                      <a:pt x="611133" y="119371"/>
                      <a:pt x="611449" y="120551"/>
                      <a:pt x="611842" y="121734"/>
                    </a:cubicBezTo>
                    <a:cubicBezTo>
                      <a:pt x="612158" y="122599"/>
                      <a:pt x="612473" y="123467"/>
                      <a:pt x="612709" y="124332"/>
                    </a:cubicBezTo>
                    <a:cubicBezTo>
                      <a:pt x="613183" y="125593"/>
                      <a:pt x="613576" y="126853"/>
                      <a:pt x="614049" y="128034"/>
                    </a:cubicBezTo>
                    <a:cubicBezTo>
                      <a:pt x="614285" y="128664"/>
                      <a:pt x="614600" y="129215"/>
                      <a:pt x="614995" y="130239"/>
                    </a:cubicBezTo>
                    <a:cubicBezTo>
                      <a:pt x="615467" y="131263"/>
                      <a:pt x="615940" y="132365"/>
                      <a:pt x="616413" y="133389"/>
                    </a:cubicBezTo>
                    <a:lnTo>
                      <a:pt x="615704" y="133467"/>
                    </a:lnTo>
                    <a:cubicBezTo>
                      <a:pt x="614712" y="133458"/>
                      <a:pt x="613726" y="133617"/>
                      <a:pt x="612789" y="133939"/>
                    </a:cubicBezTo>
                    <a:lnTo>
                      <a:pt x="594033" y="141185"/>
                    </a:lnTo>
                    <a:cubicBezTo>
                      <a:pt x="593275" y="141483"/>
                      <a:pt x="592559" y="141880"/>
                      <a:pt x="591905" y="142366"/>
                    </a:cubicBezTo>
                    <a:lnTo>
                      <a:pt x="551952" y="157407"/>
                    </a:lnTo>
                    <a:cubicBezTo>
                      <a:pt x="550124" y="158138"/>
                      <a:pt x="548577" y="159435"/>
                      <a:pt x="547540" y="161108"/>
                    </a:cubicBezTo>
                    <a:lnTo>
                      <a:pt x="546357" y="163076"/>
                    </a:lnTo>
                    <a:cubicBezTo>
                      <a:pt x="545379" y="164091"/>
                      <a:pt x="544674" y="165337"/>
                      <a:pt x="544309" y="166698"/>
                    </a:cubicBezTo>
                    <a:lnTo>
                      <a:pt x="493559" y="362544"/>
                    </a:lnTo>
                    <a:lnTo>
                      <a:pt x="468895" y="362544"/>
                    </a:lnTo>
                    <a:cubicBezTo>
                      <a:pt x="469025" y="361896"/>
                      <a:pt x="469078" y="361235"/>
                      <a:pt x="469052" y="360575"/>
                    </a:cubicBezTo>
                    <a:lnTo>
                      <a:pt x="469052" y="223869"/>
                    </a:lnTo>
                    <a:cubicBezTo>
                      <a:pt x="469057" y="217307"/>
                      <a:pt x="463739" y="211983"/>
                      <a:pt x="457172" y="211977"/>
                    </a:cubicBezTo>
                    <a:cubicBezTo>
                      <a:pt x="457166" y="211977"/>
                      <a:pt x="457160" y="211977"/>
                      <a:pt x="457153" y="211977"/>
                    </a:cubicBezTo>
                    <a:lnTo>
                      <a:pt x="446278" y="211977"/>
                    </a:lnTo>
                    <a:lnTo>
                      <a:pt x="449273" y="201821"/>
                    </a:lnTo>
                    <a:cubicBezTo>
                      <a:pt x="449479" y="200994"/>
                      <a:pt x="449611" y="200151"/>
                      <a:pt x="449666" y="199301"/>
                    </a:cubicBezTo>
                    <a:cubicBezTo>
                      <a:pt x="449619" y="188604"/>
                      <a:pt x="443806" y="178762"/>
                      <a:pt x="434457" y="173551"/>
                    </a:cubicBezTo>
                    <a:cubicBezTo>
                      <a:pt x="425521" y="168040"/>
                      <a:pt x="415249" y="165071"/>
                      <a:pt x="404749" y="164965"/>
                    </a:cubicBezTo>
                    <a:lnTo>
                      <a:pt x="403172" y="164965"/>
                    </a:lnTo>
                    <a:cubicBezTo>
                      <a:pt x="393411" y="164873"/>
                      <a:pt x="383785" y="167258"/>
                      <a:pt x="375197" y="171896"/>
                    </a:cubicBezTo>
                    <a:lnTo>
                      <a:pt x="362196" y="152368"/>
                    </a:lnTo>
                    <a:lnTo>
                      <a:pt x="361329" y="151185"/>
                    </a:lnTo>
                    <a:lnTo>
                      <a:pt x="360934" y="150949"/>
                    </a:lnTo>
                    <a:cubicBezTo>
                      <a:pt x="360014" y="150007"/>
                      <a:pt x="358878" y="149304"/>
                      <a:pt x="357624" y="148901"/>
                    </a:cubicBezTo>
                    <a:lnTo>
                      <a:pt x="305221" y="131263"/>
                    </a:lnTo>
                    <a:cubicBezTo>
                      <a:pt x="305615" y="130396"/>
                      <a:pt x="306009" y="129451"/>
                      <a:pt x="306403" y="128428"/>
                    </a:cubicBezTo>
                    <a:lnTo>
                      <a:pt x="306876" y="127404"/>
                    </a:lnTo>
                    <a:cubicBezTo>
                      <a:pt x="307271" y="126380"/>
                      <a:pt x="307585" y="125356"/>
                      <a:pt x="307979" y="124254"/>
                    </a:cubicBezTo>
                    <a:lnTo>
                      <a:pt x="302305" y="122365"/>
                    </a:lnTo>
                    <a:lnTo>
                      <a:pt x="308295" y="123308"/>
                    </a:lnTo>
                    <a:cubicBezTo>
                      <a:pt x="308531" y="122599"/>
                      <a:pt x="308767" y="121890"/>
                      <a:pt x="309004" y="121104"/>
                    </a:cubicBezTo>
                    <a:cubicBezTo>
                      <a:pt x="309318" y="120001"/>
                      <a:pt x="309634" y="118898"/>
                      <a:pt x="309949" y="117718"/>
                    </a:cubicBezTo>
                    <a:cubicBezTo>
                      <a:pt x="310264" y="116694"/>
                      <a:pt x="310501" y="115592"/>
                      <a:pt x="310738" y="114489"/>
                    </a:cubicBezTo>
                    <a:cubicBezTo>
                      <a:pt x="311053" y="113465"/>
                      <a:pt x="311210" y="112363"/>
                      <a:pt x="311447" y="111339"/>
                    </a:cubicBezTo>
                    <a:cubicBezTo>
                      <a:pt x="311682" y="110080"/>
                      <a:pt x="311919" y="108819"/>
                      <a:pt x="312234" y="106929"/>
                    </a:cubicBezTo>
                    <a:cubicBezTo>
                      <a:pt x="312392" y="106143"/>
                      <a:pt x="312471" y="105353"/>
                      <a:pt x="312550" y="104566"/>
                    </a:cubicBezTo>
                    <a:cubicBezTo>
                      <a:pt x="312787" y="103071"/>
                      <a:pt x="312944" y="101574"/>
                      <a:pt x="313101" y="99999"/>
                    </a:cubicBezTo>
                    <a:lnTo>
                      <a:pt x="313259" y="97559"/>
                    </a:lnTo>
                    <a:cubicBezTo>
                      <a:pt x="313416" y="95117"/>
                      <a:pt x="313574" y="92755"/>
                      <a:pt x="313574" y="90077"/>
                    </a:cubicBezTo>
                    <a:lnTo>
                      <a:pt x="313496" y="88344"/>
                    </a:lnTo>
                    <a:cubicBezTo>
                      <a:pt x="313509" y="88105"/>
                      <a:pt x="313482" y="87866"/>
                      <a:pt x="313416" y="87636"/>
                    </a:cubicBezTo>
                    <a:cubicBezTo>
                      <a:pt x="316333" y="83620"/>
                      <a:pt x="318460" y="80470"/>
                      <a:pt x="319012" y="79605"/>
                    </a:cubicBezTo>
                    <a:cubicBezTo>
                      <a:pt x="319905" y="78211"/>
                      <a:pt x="320421" y="76609"/>
                      <a:pt x="320509" y="74956"/>
                    </a:cubicBezTo>
                    <a:cubicBezTo>
                      <a:pt x="320509" y="74721"/>
                      <a:pt x="320587" y="74407"/>
                      <a:pt x="320587" y="74327"/>
                    </a:cubicBezTo>
                    <a:cubicBezTo>
                      <a:pt x="320679" y="72790"/>
                      <a:pt x="320409" y="71253"/>
                      <a:pt x="319800" y="69839"/>
                    </a:cubicBezTo>
                    <a:lnTo>
                      <a:pt x="317672" y="65272"/>
                    </a:lnTo>
                    <a:lnTo>
                      <a:pt x="317672" y="60152"/>
                    </a:lnTo>
                    <a:cubicBezTo>
                      <a:pt x="317629" y="26903"/>
                      <a:pt x="290621" y="-15"/>
                      <a:pt x="257349" y="28"/>
                    </a:cubicBezTo>
                    <a:cubicBezTo>
                      <a:pt x="224138" y="72"/>
                      <a:pt x="197226" y="26965"/>
                      <a:pt x="197183" y="60152"/>
                    </a:cubicBezTo>
                    <a:lnTo>
                      <a:pt x="197183" y="68028"/>
                    </a:lnTo>
                    <a:lnTo>
                      <a:pt x="196237" y="70862"/>
                    </a:lnTo>
                    <a:cubicBezTo>
                      <a:pt x="195908" y="71796"/>
                      <a:pt x="195774" y="72788"/>
                      <a:pt x="195843" y="73776"/>
                    </a:cubicBezTo>
                    <a:cubicBezTo>
                      <a:pt x="195825" y="74278"/>
                      <a:pt x="195773" y="74777"/>
                      <a:pt x="195685" y="75272"/>
                    </a:cubicBezTo>
                    <a:cubicBezTo>
                      <a:pt x="195293" y="77721"/>
                      <a:pt x="195919" y="80225"/>
                      <a:pt x="197418" y="82202"/>
                    </a:cubicBezTo>
                    <a:lnTo>
                      <a:pt x="198443" y="83383"/>
                    </a:lnTo>
                    <a:cubicBezTo>
                      <a:pt x="199232" y="84407"/>
                      <a:pt x="200413" y="85902"/>
                      <a:pt x="202069" y="87950"/>
                    </a:cubicBezTo>
                    <a:lnTo>
                      <a:pt x="202699" y="88659"/>
                    </a:lnTo>
                    <a:lnTo>
                      <a:pt x="202620" y="90313"/>
                    </a:lnTo>
                    <a:cubicBezTo>
                      <a:pt x="202620" y="92755"/>
                      <a:pt x="202778" y="95196"/>
                      <a:pt x="202935" y="97558"/>
                    </a:cubicBezTo>
                    <a:cubicBezTo>
                      <a:pt x="202935" y="98109"/>
                      <a:pt x="203015" y="98660"/>
                      <a:pt x="203015" y="99211"/>
                    </a:cubicBezTo>
                    <a:lnTo>
                      <a:pt x="203093" y="99998"/>
                    </a:lnTo>
                    <a:cubicBezTo>
                      <a:pt x="203250" y="101573"/>
                      <a:pt x="203408" y="103148"/>
                      <a:pt x="203644" y="104723"/>
                    </a:cubicBezTo>
                    <a:cubicBezTo>
                      <a:pt x="203705" y="105411"/>
                      <a:pt x="203810" y="106095"/>
                      <a:pt x="203959" y="106770"/>
                    </a:cubicBezTo>
                    <a:lnTo>
                      <a:pt x="204039" y="107478"/>
                    </a:lnTo>
                    <a:cubicBezTo>
                      <a:pt x="204275" y="108896"/>
                      <a:pt x="204511" y="110235"/>
                      <a:pt x="204827" y="111653"/>
                    </a:cubicBezTo>
                    <a:cubicBezTo>
                      <a:pt x="204984" y="112598"/>
                      <a:pt x="205220" y="113544"/>
                      <a:pt x="205378" y="114489"/>
                    </a:cubicBezTo>
                    <a:cubicBezTo>
                      <a:pt x="205693" y="115748"/>
                      <a:pt x="206008" y="117086"/>
                      <a:pt x="206402" y="118346"/>
                    </a:cubicBezTo>
                    <a:cubicBezTo>
                      <a:pt x="206639" y="119292"/>
                      <a:pt x="206876" y="120157"/>
                      <a:pt x="207191" y="121103"/>
                    </a:cubicBezTo>
                    <a:cubicBezTo>
                      <a:pt x="207585" y="122364"/>
                      <a:pt x="207978" y="123544"/>
                      <a:pt x="208531" y="125119"/>
                    </a:cubicBezTo>
                    <a:cubicBezTo>
                      <a:pt x="208767" y="125907"/>
                      <a:pt x="209082" y="126694"/>
                      <a:pt x="209319" y="127403"/>
                    </a:cubicBezTo>
                    <a:cubicBezTo>
                      <a:pt x="209869" y="128663"/>
                      <a:pt x="210343" y="129844"/>
                      <a:pt x="210894" y="131104"/>
                    </a:cubicBezTo>
                    <a:lnTo>
                      <a:pt x="211209" y="131813"/>
                    </a:lnTo>
                    <a:cubicBezTo>
                      <a:pt x="211367" y="132127"/>
                      <a:pt x="211446" y="132442"/>
                      <a:pt x="211603" y="132758"/>
                    </a:cubicBezTo>
                    <a:lnTo>
                      <a:pt x="147459" y="157484"/>
                    </a:lnTo>
                    <a:cubicBezTo>
                      <a:pt x="146223" y="157917"/>
                      <a:pt x="145114" y="158647"/>
                      <a:pt x="144227" y="159610"/>
                    </a:cubicBezTo>
                    <a:lnTo>
                      <a:pt x="141863" y="163076"/>
                    </a:lnTo>
                    <a:cubicBezTo>
                      <a:pt x="140921" y="164104"/>
                      <a:pt x="140245" y="165348"/>
                      <a:pt x="139893" y="166697"/>
                    </a:cubicBezTo>
                    <a:lnTo>
                      <a:pt x="99152" y="319624"/>
                    </a:lnTo>
                    <a:cubicBezTo>
                      <a:pt x="90976" y="324978"/>
                      <a:pt x="85987" y="334034"/>
                      <a:pt x="85835" y="343801"/>
                    </a:cubicBezTo>
                    <a:cubicBezTo>
                      <a:pt x="85909" y="345417"/>
                      <a:pt x="86120" y="347024"/>
                      <a:pt x="86465" y="348605"/>
                    </a:cubicBezTo>
                    <a:lnTo>
                      <a:pt x="86702" y="349708"/>
                    </a:lnTo>
                    <a:cubicBezTo>
                      <a:pt x="87097" y="351308"/>
                      <a:pt x="87651" y="352865"/>
                      <a:pt x="88357" y="354354"/>
                    </a:cubicBezTo>
                    <a:cubicBezTo>
                      <a:pt x="89038" y="355778"/>
                      <a:pt x="89828" y="357147"/>
                      <a:pt x="90721" y="358449"/>
                    </a:cubicBezTo>
                    <a:lnTo>
                      <a:pt x="91273" y="359315"/>
                    </a:lnTo>
                    <a:cubicBezTo>
                      <a:pt x="92139" y="360417"/>
                      <a:pt x="93007" y="361441"/>
                      <a:pt x="93953" y="362543"/>
                    </a:cubicBezTo>
                    <a:lnTo>
                      <a:pt x="9239" y="362543"/>
                    </a:lnTo>
                    <a:cubicBezTo>
                      <a:pt x="4326" y="362538"/>
                      <a:pt x="339" y="366514"/>
                      <a:pt x="334" y="371423"/>
                    </a:cubicBezTo>
                    <a:cubicBezTo>
                      <a:pt x="334" y="371430"/>
                      <a:pt x="334" y="371436"/>
                      <a:pt x="334" y="371443"/>
                    </a:cubicBezTo>
                    <a:lnTo>
                      <a:pt x="334" y="399949"/>
                    </a:lnTo>
                    <a:cubicBezTo>
                      <a:pt x="323" y="404881"/>
                      <a:pt x="4303" y="408894"/>
                      <a:pt x="9239" y="408926"/>
                    </a:cubicBezTo>
                    <a:lnTo>
                      <a:pt x="174882" y="408926"/>
                    </a:lnTo>
                    <a:cubicBezTo>
                      <a:pt x="159846" y="420952"/>
                      <a:pt x="157413" y="442881"/>
                      <a:pt x="169447" y="457906"/>
                    </a:cubicBezTo>
                    <a:cubicBezTo>
                      <a:pt x="176090" y="466201"/>
                      <a:pt x="186158" y="471014"/>
                      <a:pt x="196790" y="470978"/>
                    </a:cubicBezTo>
                    <a:cubicBezTo>
                      <a:pt x="216041" y="471050"/>
                      <a:pt x="231706" y="455513"/>
                      <a:pt x="231778" y="436275"/>
                    </a:cubicBezTo>
                    <a:cubicBezTo>
                      <a:pt x="231778" y="436215"/>
                      <a:pt x="231778" y="436154"/>
                      <a:pt x="231778" y="436094"/>
                    </a:cubicBezTo>
                    <a:cubicBezTo>
                      <a:pt x="231769" y="425523"/>
                      <a:pt x="226957" y="415529"/>
                      <a:pt x="218697" y="408926"/>
                    </a:cubicBezTo>
                    <a:lnTo>
                      <a:pt x="310739" y="408926"/>
                    </a:lnTo>
                    <a:cubicBezTo>
                      <a:pt x="302479" y="415529"/>
                      <a:pt x="297667" y="425523"/>
                      <a:pt x="297657" y="436094"/>
                    </a:cubicBezTo>
                    <a:cubicBezTo>
                      <a:pt x="297656" y="439567"/>
                      <a:pt x="298187" y="443019"/>
                      <a:pt x="299233" y="446331"/>
                    </a:cubicBezTo>
                    <a:cubicBezTo>
                      <a:pt x="290342" y="441467"/>
                      <a:pt x="280369" y="438922"/>
                      <a:pt x="270234" y="438929"/>
                    </a:cubicBezTo>
                    <a:cubicBezTo>
                      <a:pt x="236397" y="438822"/>
                      <a:pt x="208879" y="466146"/>
                      <a:pt x="208772" y="499959"/>
                    </a:cubicBezTo>
                    <a:cubicBezTo>
                      <a:pt x="208664" y="533772"/>
                      <a:pt x="236007" y="561270"/>
                      <a:pt x="269844" y="561377"/>
                    </a:cubicBezTo>
                    <a:cubicBezTo>
                      <a:pt x="303681" y="561485"/>
                      <a:pt x="331198" y="534161"/>
                      <a:pt x="331306" y="500348"/>
                    </a:cubicBezTo>
                    <a:cubicBezTo>
                      <a:pt x="331340" y="489542"/>
                      <a:pt x="328512" y="478921"/>
                      <a:pt x="323110" y="469561"/>
                    </a:cubicBezTo>
                    <a:cubicBezTo>
                      <a:pt x="326232" y="470484"/>
                      <a:pt x="329469" y="470961"/>
                      <a:pt x="332724" y="470979"/>
                    </a:cubicBezTo>
                    <a:cubicBezTo>
                      <a:pt x="351983" y="471000"/>
                      <a:pt x="367613" y="455415"/>
                      <a:pt x="367634" y="436170"/>
                    </a:cubicBezTo>
                    <a:cubicBezTo>
                      <a:pt x="367646" y="425573"/>
                      <a:pt x="362832" y="415548"/>
                      <a:pt x="354553" y="408926"/>
                    </a:cubicBezTo>
                    <a:lnTo>
                      <a:pt x="446673" y="408926"/>
                    </a:lnTo>
                    <a:cubicBezTo>
                      <a:pt x="431661" y="421016"/>
                      <a:pt x="429299" y="442979"/>
                      <a:pt x="441398" y="457980"/>
                    </a:cubicBezTo>
                    <a:cubicBezTo>
                      <a:pt x="453497" y="472981"/>
                      <a:pt x="475475" y="475341"/>
                      <a:pt x="490487" y="463251"/>
                    </a:cubicBezTo>
                    <a:cubicBezTo>
                      <a:pt x="505499" y="451160"/>
                      <a:pt x="507860" y="429198"/>
                      <a:pt x="495761" y="414197"/>
                    </a:cubicBezTo>
                    <a:cubicBezTo>
                      <a:pt x="494196" y="412257"/>
                      <a:pt x="492428" y="410490"/>
                      <a:pt x="490487" y="408926"/>
                    </a:cubicBezTo>
                    <a:lnTo>
                      <a:pt x="582529" y="408926"/>
                    </a:lnTo>
                    <a:cubicBezTo>
                      <a:pt x="574269" y="415529"/>
                      <a:pt x="569457" y="425524"/>
                      <a:pt x="569448" y="436094"/>
                    </a:cubicBezTo>
                    <a:cubicBezTo>
                      <a:pt x="569446" y="439567"/>
                      <a:pt x="569978" y="443020"/>
                      <a:pt x="571024" y="446331"/>
                    </a:cubicBezTo>
                    <a:cubicBezTo>
                      <a:pt x="541385" y="430329"/>
                      <a:pt x="504376" y="441368"/>
                      <a:pt x="488363" y="470986"/>
                    </a:cubicBezTo>
                    <a:cubicBezTo>
                      <a:pt x="483551" y="479886"/>
                      <a:pt x="481032" y="489842"/>
                      <a:pt x="481031" y="499957"/>
                    </a:cubicBezTo>
                    <a:cubicBezTo>
                      <a:pt x="480958" y="533641"/>
                      <a:pt x="508224" y="561007"/>
                      <a:pt x="541931" y="561080"/>
                    </a:cubicBezTo>
                    <a:cubicBezTo>
                      <a:pt x="575639" y="561153"/>
                      <a:pt x="603024" y="533906"/>
                      <a:pt x="603097" y="500222"/>
                    </a:cubicBezTo>
                    <a:cubicBezTo>
                      <a:pt x="603120" y="489458"/>
                      <a:pt x="600293" y="478879"/>
                      <a:pt x="594901" y="469561"/>
                    </a:cubicBezTo>
                    <a:cubicBezTo>
                      <a:pt x="597996" y="470478"/>
                      <a:pt x="601206" y="470955"/>
                      <a:pt x="604435" y="470978"/>
                    </a:cubicBezTo>
                    <a:cubicBezTo>
                      <a:pt x="623694" y="471044"/>
                      <a:pt x="639359" y="455496"/>
                      <a:pt x="639424" y="436251"/>
                    </a:cubicBezTo>
                    <a:cubicBezTo>
                      <a:pt x="639461" y="425626"/>
                      <a:pt x="634644" y="415565"/>
                      <a:pt x="626343" y="408926"/>
                    </a:cubicBezTo>
                    <a:lnTo>
                      <a:pt x="670024" y="408926"/>
                    </a:lnTo>
                    <a:lnTo>
                      <a:pt x="670024" y="397036"/>
                    </a:lnTo>
                    <a:close/>
                    <a:moveTo>
                      <a:pt x="555656" y="368451"/>
                    </a:moveTo>
                    <a:lnTo>
                      <a:pt x="568658" y="321517"/>
                    </a:lnTo>
                    <a:lnTo>
                      <a:pt x="571652" y="368451"/>
                    </a:lnTo>
                    <a:close/>
                    <a:moveTo>
                      <a:pt x="555656" y="170635"/>
                    </a:moveTo>
                    <a:lnTo>
                      <a:pt x="555656" y="170557"/>
                    </a:lnTo>
                    <a:lnTo>
                      <a:pt x="557153" y="168194"/>
                    </a:lnTo>
                    <a:lnTo>
                      <a:pt x="573307" y="161895"/>
                    </a:lnTo>
                    <a:lnTo>
                      <a:pt x="578351" y="160084"/>
                    </a:lnTo>
                    <a:lnTo>
                      <a:pt x="604592" y="269465"/>
                    </a:lnTo>
                    <a:cubicBezTo>
                      <a:pt x="601621" y="275293"/>
                      <a:pt x="600081" y="281744"/>
                      <a:pt x="600100" y="288286"/>
                    </a:cubicBezTo>
                    <a:lnTo>
                      <a:pt x="600100" y="347503"/>
                    </a:lnTo>
                    <a:cubicBezTo>
                      <a:pt x="600100" y="349078"/>
                      <a:pt x="601282" y="354826"/>
                      <a:pt x="603725" y="366403"/>
                    </a:cubicBezTo>
                    <a:cubicBezTo>
                      <a:pt x="603883" y="367111"/>
                      <a:pt x="604040" y="367820"/>
                      <a:pt x="604119" y="368451"/>
                    </a:cubicBezTo>
                    <a:lnTo>
                      <a:pt x="577642" y="368451"/>
                    </a:lnTo>
                    <a:lnTo>
                      <a:pt x="573465" y="303562"/>
                    </a:lnTo>
                    <a:cubicBezTo>
                      <a:pt x="573407" y="302081"/>
                      <a:pt x="572262" y="300870"/>
                      <a:pt x="570785" y="300727"/>
                    </a:cubicBezTo>
                    <a:cubicBezTo>
                      <a:pt x="569346" y="300627"/>
                      <a:pt x="568033" y="301546"/>
                      <a:pt x="567634" y="302932"/>
                    </a:cubicBezTo>
                    <a:lnTo>
                      <a:pt x="549509" y="368451"/>
                    </a:lnTo>
                    <a:lnTo>
                      <a:pt x="504354" y="368451"/>
                    </a:lnTo>
                    <a:close/>
                    <a:moveTo>
                      <a:pt x="146118" y="368451"/>
                    </a:moveTo>
                    <a:cubicBezTo>
                      <a:pt x="150493" y="367312"/>
                      <a:pt x="154666" y="365506"/>
                      <a:pt x="158490" y="363095"/>
                    </a:cubicBezTo>
                    <a:cubicBezTo>
                      <a:pt x="161634" y="361190"/>
                      <a:pt x="164409" y="358736"/>
                      <a:pt x="166685" y="355850"/>
                    </a:cubicBezTo>
                    <a:lnTo>
                      <a:pt x="167552" y="368451"/>
                    </a:lnTo>
                    <a:close/>
                    <a:moveTo>
                      <a:pt x="129726" y="360575"/>
                    </a:moveTo>
                    <a:cubicBezTo>
                      <a:pt x="119025" y="360882"/>
                      <a:pt x="109509" y="353815"/>
                      <a:pt x="106716" y="343487"/>
                    </a:cubicBezTo>
                    <a:cubicBezTo>
                      <a:pt x="106637" y="339865"/>
                      <a:pt x="110735" y="336871"/>
                      <a:pt x="112468" y="335691"/>
                    </a:cubicBezTo>
                    <a:cubicBezTo>
                      <a:pt x="118220" y="332398"/>
                      <a:pt x="124753" y="330711"/>
                      <a:pt x="131381" y="330808"/>
                    </a:cubicBezTo>
                    <a:lnTo>
                      <a:pt x="132012" y="330730"/>
                    </a:lnTo>
                    <a:cubicBezTo>
                      <a:pt x="145881" y="330730"/>
                      <a:pt x="156362" y="340810"/>
                      <a:pt x="156441" y="346479"/>
                    </a:cubicBezTo>
                    <a:cubicBezTo>
                      <a:pt x="156441" y="350102"/>
                      <a:pt x="150846" y="354985"/>
                      <a:pt x="149112" y="356165"/>
                    </a:cubicBezTo>
                    <a:cubicBezTo>
                      <a:pt x="143143" y="359294"/>
                      <a:pt x="136462" y="360814"/>
                      <a:pt x="129726" y="360575"/>
                    </a:cubicBezTo>
                    <a:close/>
                    <a:moveTo>
                      <a:pt x="330516" y="354670"/>
                    </a:moveTo>
                    <a:lnTo>
                      <a:pt x="388752" y="296397"/>
                    </a:lnTo>
                    <a:lnTo>
                      <a:pt x="446987" y="354670"/>
                    </a:lnTo>
                    <a:close/>
                    <a:moveTo>
                      <a:pt x="326340" y="350418"/>
                    </a:moveTo>
                    <a:lnTo>
                      <a:pt x="326340" y="234028"/>
                    </a:lnTo>
                    <a:lnTo>
                      <a:pt x="384575" y="292223"/>
                    </a:lnTo>
                    <a:close/>
                    <a:moveTo>
                      <a:pt x="451242" y="350418"/>
                    </a:moveTo>
                    <a:lnTo>
                      <a:pt x="393007" y="292223"/>
                    </a:lnTo>
                    <a:lnTo>
                      <a:pt x="451242" y="234028"/>
                    </a:lnTo>
                    <a:close/>
                    <a:moveTo>
                      <a:pt x="446987" y="229854"/>
                    </a:moveTo>
                    <a:lnTo>
                      <a:pt x="388752" y="288049"/>
                    </a:lnTo>
                    <a:lnTo>
                      <a:pt x="330438" y="229776"/>
                    </a:lnTo>
                    <a:cubicBezTo>
                      <a:pt x="352108" y="229617"/>
                      <a:pt x="402621" y="229461"/>
                      <a:pt x="422163" y="229854"/>
                    </a:cubicBezTo>
                    <a:close/>
                    <a:moveTo>
                      <a:pt x="352896" y="159848"/>
                    </a:moveTo>
                    <a:lnTo>
                      <a:pt x="370548" y="186386"/>
                    </a:lnTo>
                    <a:cubicBezTo>
                      <a:pt x="371050" y="187123"/>
                      <a:pt x="371864" y="187588"/>
                      <a:pt x="372754" y="187647"/>
                    </a:cubicBezTo>
                    <a:cubicBezTo>
                      <a:pt x="373632" y="187722"/>
                      <a:pt x="374498" y="187405"/>
                      <a:pt x="375118" y="186779"/>
                    </a:cubicBezTo>
                    <a:cubicBezTo>
                      <a:pt x="382826" y="179958"/>
                      <a:pt x="392886" y="176400"/>
                      <a:pt x="403172" y="176857"/>
                    </a:cubicBezTo>
                    <a:lnTo>
                      <a:pt x="404590" y="176857"/>
                    </a:lnTo>
                    <a:cubicBezTo>
                      <a:pt x="412844" y="176927"/>
                      <a:pt x="420927" y="179212"/>
                      <a:pt x="427995" y="183473"/>
                    </a:cubicBezTo>
                    <a:cubicBezTo>
                      <a:pt x="433783" y="186537"/>
                      <a:pt x="437505" y="192445"/>
                      <a:pt x="437767" y="198986"/>
                    </a:cubicBezTo>
                    <a:cubicBezTo>
                      <a:pt x="436490" y="205436"/>
                      <a:pt x="434725" y="211780"/>
                      <a:pt x="432487" y="217963"/>
                    </a:cubicBezTo>
                    <a:lnTo>
                      <a:pt x="422243" y="217963"/>
                    </a:lnTo>
                    <a:cubicBezTo>
                      <a:pt x="402069" y="217569"/>
                      <a:pt x="347696" y="217805"/>
                      <a:pt x="327758" y="217883"/>
                    </a:cubicBezTo>
                    <a:cubicBezTo>
                      <a:pt x="328935" y="215511"/>
                      <a:pt x="329885" y="213032"/>
                      <a:pt x="330595" y="210481"/>
                    </a:cubicBezTo>
                    <a:lnTo>
                      <a:pt x="331068" y="210481"/>
                    </a:lnTo>
                    <a:cubicBezTo>
                      <a:pt x="331226" y="209852"/>
                      <a:pt x="331226" y="209221"/>
                      <a:pt x="331462" y="208513"/>
                    </a:cubicBezTo>
                    <a:cubicBezTo>
                      <a:pt x="331619" y="208041"/>
                      <a:pt x="331778" y="207568"/>
                      <a:pt x="332014" y="207017"/>
                    </a:cubicBezTo>
                    <a:cubicBezTo>
                      <a:pt x="332296" y="206203"/>
                      <a:pt x="332694" y="205434"/>
                      <a:pt x="333196" y="204733"/>
                    </a:cubicBezTo>
                    <a:lnTo>
                      <a:pt x="331462" y="204733"/>
                    </a:lnTo>
                    <a:lnTo>
                      <a:pt x="343046" y="156540"/>
                    </a:lnTo>
                    <a:close/>
                    <a:moveTo>
                      <a:pt x="207584" y="75902"/>
                    </a:moveTo>
                    <a:cubicBezTo>
                      <a:pt x="207675" y="75303"/>
                      <a:pt x="207728" y="74698"/>
                      <a:pt x="207741" y="74092"/>
                    </a:cubicBezTo>
                    <a:lnTo>
                      <a:pt x="208924" y="70390"/>
                    </a:lnTo>
                    <a:cubicBezTo>
                      <a:pt x="209014" y="70083"/>
                      <a:pt x="209067" y="69765"/>
                      <a:pt x="209081" y="69445"/>
                    </a:cubicBezTo>
                    <a:lnTo>
                      <a:pt x="209081" y="60152"/>
                    </a:lnTo>
                    <a:cubicBezTo>
                      <a:pt x="209120" y="33470"/>
                      <a:pt x="230797" y="11872"/>
                      <a:pt x="257497" y="11911"/>
                    </a:cubicBezTo>
                    <a:cubicBezTo>
                      <a:pt x="284142" y="11950"/>
                      <a:pt x="305732" y="33526"/>
                      <a:pt x="305771" y="60152"/>
                    </a:cubicBezTo>
                    <a:lnTo>
                      <a:pt x="305771" y="67240"/>
                    </a:lnTo>
                    <a:cubicBezTo>
                      <a:pt x="305766" y="67672"/>
                      <a:pt x="305847" y="68100"/>
                      <a:pt x="306009" y="68500"/>
                    </a:cubicBezTo>
                    <a:lnTo>
                      <a:pt x="308530" y="73855"/>
                    </a:lnTo>
                    <a:cubicBezTo>
                      <a:pt x="302767" y="83269"/>
                      <a:pt x="295652" y="91786"/>
                      <a:pt x="287411" y="99133"/>
                    </a:cubicBezTo>
                    <a:cubicBezTo>
                      <a:pt x="279099" y="102529"/>
                      <a:pt x="270136" y="104034"/>
                      <a:pt x="261170" y="103542"/>
                    </a:cubicBezTo>
                    <a:cubicBezTo>
                      <a:pt x="250765" y="103781"/>
                      <a:pt x="240397" y="102236"/>
                      <a:pt x="230515" y="98976"/>
                    </a:cubicBezTo>
                    <a:cubicBezTo>
                      <a:pt x="221730" y="92508"/>
                      <a:pt x="213995" y="84726"/>
                      <a:pt x="207583" y="75903"/>
                    </a:cubicBezTo>
                    <a:close/>
                    <a:moveTo>
                      <a:pt x="258096" y="156145"/>
                    </a:moveTo>
                    <a:cubicBezTo>
                      <a:pt x="234692" y="156145"/>
                      <a:pt x="215700" y="128191"/>
                      <a:pt x="214676" y="93227"/>
                    </a:cubicBezTo>
                    <a:cubicBezTo>
                      <a:pt x="218493" y="97751"/>
                      <a:pt x="223082" y="101563"/>
                      <a:pt x="228230" y="104488"/>
                    </a:cubicBezTo>
                    <a:cubicBezTo>
                      <a:pt x="238831" y="108079"/>
                      <a:pt x="249980" y="109784"/>
                      <a:pt x="261170" y="109527"/>
                    </a:cubicBezTo>
                    <a:cubicBezTo>
                      <a:pt x="271124" y="109911"/>
                      <a:pt x="281044" y="108139"/>
                      <a:pt x="290248" y="104330"/>
                    </a:cubicBezTo>
                    <a:cubicBezTo>
                      <a:pt x="294565" y="101338"/>
                      <a:pt x="298371" y="97669"/>
                      <a:pt x="301517" y="93464"/>
                    </a:cubicBezTo>
                    <a:cubicBezTo>
                      <a:pt x="300414" y="128270"/>
                      <a:pt x="281423" y="156146"/>
                      <a:pt x="258096" y="156146"/>
                    </a:cubicBezTo>
                    <a:close/>
                    <a:moveTo>
                      <a:pt x="295922" y="141106"/>
                    </a:moveTo>
                    <a:lnTo>
                      <a:pt x="271887" y="172683"/>
                    </a:lnTo>
                    <a:lnTo>
                      <a:pt x="260067" y="162210"/>
                    </a:lnTo>
                    <a:cubicBezTo>
                      <a:pt x="259947" y="162114"/>
                      <a:pt x="259814" y="162034"/>
                      <a:pt x="259673" y="161974"/>
                    </a:cubicBezTo>
                    <a:cubicBezTo>
                      <a:pt x="274001" y="160550"/>
                      <a:pt x="286749" y="152272"/>
                      <a:pt x="293873" y="139767"/>
                    </a:cubicBezTo>
                    <a:cubicBezTo>
                      <a:pt x="294264" y="140332"/>
                      <a:pt x="294811" y="140770"/>
                      <a:pt x="295448" y="141028"/>
                    </a:cubicBezTo>
                    <a:close/>
                    <a:moveTo>
                      <a:pt x="256521" y="161974"/>
                    </a:moveTo>
                    <a:cubicBezTo>
                      <a:pt x="256324" y="162085"/>
                      <a:pt x="256138" y="162217"/>
                      <a:pt x="255969" y="162367"/>
                    </a:cubicBezTo>
                    <a:lnTo>
                      <a:pt x="244305" y="174573"/>
                    </a:lnTo>
                    <a:lnTo>
                      <a:pt x="216646" y="143547"/>
                    </a:lnTo>
                    <a:lnTo>
                      <a:pt x="223187" y="141184"/>
                    </a:lnTo>
                    <a:cubicBezTo>
                      <a:pt x="230372" y="153003"/>
                      <a:pt x="242740" y="160717"/>
                      <a:pt x="256521" y="161974"/>
                    </a:cubicBezTo>
                    <a:close/>
                    <a:moveTo>
                      <a:pt x="208766" y="146539"/>
                    </a:moveTo>
                    <a:lnTo>
                      <a:pt x="210658" y="145830"/>
                    </a:lnTo>
                    <a:lnTo>
                      <a:pt x="242022" y="180951"/>
                    </a:lnTo>
                    <a:cubicBezTo>
                      <a:pt x="242561" y="181558"/>
                      <a:pt x="243336" y="181903"/>
                      <a:pt x="244149" y="181896"/>
                    </a:cubicBezTo>
                    <a:cubicBezTo>
                      <a:pt x="244978" y="181963"/>
                      <a:pt x="245792" y="181643"/>
                      <a:pt x="246355" y="181031"/>
                    </a:cubicBezTo>
                    <a:lnTo>
                      <a:pt x="258254" y="168589"/>
                    </a:lnTo>
                    <a:lnTo>
                      <a:pt x="270311" y="179219"/>
                    </a:lnTo>
                    <a:cubicBezTo>
                      <a:pt x="270945" y="179755"/>
                      <a:pt x="271770" y="180011"/>
                      <a:pt x="272596" y="179927"/>
                    </a:cubicBezTo>
                    <a:cubicBezTo>
                      <a:pt x="273401" y="179855"/>
                      <a:pt x="274141" y="179457"/>
                      <a:pt x="274645" y="178825"/>
                    </a:cubicBezTo>
                    <a:lnTo>
                      <a:pt x="302068" y="142916"/>
                    </a:lnTo>
                    <a:lnTo>
                      <a:pt x="305693" y="144019"/>
                    </a:lnTo>
                    <a:lnTo>
                      <a:pt x="322163" y="149531"/>
                    </a:lnTo>
                    <a:lnTo>
                      <a:pt x="295448" y="253006"/>
                    </a:lnTo>
                    <a:cubicBezTo>
                      <a:pt x="254392" y="253242"/>
                      <a:pt x="229412" y="253556"/>
                      <a:pt x="220901" y="253871"/>
                    </a:cubicBezTo>
                    <a:lnTo>
                      <a:pt x="196236" y="151343"/>
                    </a:lnTo>
                    <a:close/>
                    <a:moveTo>
                      <a:pt x="190641" y="153548"/>
                    </a:moveTo>
                    <a:lnTo>
                      <a:pt x="215700" y="257731"/>
                    </a:lnTo>
                    <a:cubicBezTo>
                      <a:pt x="215818" y="258517"/>
                      <a:pt x="216280" y="259209"/>
                      <a:pt x="216961" y="259620"/>
                    </a:cubicBezTo>
                    <a:cubicBezTo>
                      <a:pt x="217382" y="259895"/>
                      <a:pt x="217877" y="260033"/>
                      <a:pt x="218380" y="260016"/>
                    </a:cubicBezTo>
                    <a:cubicBezTo>
                      <a:pt x="218645" y="260025"/>
                      <a:pt x="218910" y="259998"/>
                      <a:pt x="219168" y="259935"/>
                    </a:cubicBezTo>
                    <a:cubicBezTo>
                      <a:pt x="222240" y="259463"/>
                      <a:pt x="267867" y="259070"/>
                      <a:pt x="297734" y="258911"/>
                    </a:cubicBezTo>
                    <a:cubicBezTo>
                      <a:pt x="299106" y="258961"/>
                      <a:pt x="300324" y="258040"/>
                      <a:pt x="300650" y="256707"/>
                    </a:cubicBezTo>
                    <a:lnTo>
                      <a:pt x="327758" y="151578"/>
                    </a:lnTo>
                    <a:lnTo>
                      <a:pt x="337372" y="154728"/>
                    </a:lnTo>
                    <a:lnTo>
                      <a:pt x="324842" y="207018"/>
                    </a:lnTo>
                    <a:cubicBezTo>
                      <a:pt x="324764" y="207096"/>
                      <a:pt x="324764" y="207333"/>
                      <a:pt x="324685" y="207647"/>
                    </a:cubicBezTo>
                    <a:cubicBezTo>
                      <a:pt x="324606" y="207804"/>
                      <a:pt x="324606" y="208042"/>
                      <a:pt x="324528" y="208277"/>
                    </a:cubicBezTo>
                    <a:lnTo>
                      <a:pt x="324528" y="208435"/>
                    </a:lnTo>
                    <a:cubicBezTo>
                      <a:pt x="324055" y="210639"/>
                      <a:pt x="323267" y="214734"/>
                      <a:pt x="322794" y="217805"/>
                    </a:cubicBezTo>
                    <a:lnTo>
                      <a:pt x="322794" y="217884"/>
                    </a:lnTo>
                    <a:lnTo>
                      <a:pt x="322636" y="217884"/>
                    </a:lnTo>
                    <a:cubicBezTo>
                      <a:pt x="321218" y="217963"/>
                      <a:pt x="320350" y="217963"/>
                      <a:pt x="320350" y="217963"/>
                    </a:cubicBezTo>
                    <a:cubicBezTo>
                      <a:pt x="317090" y="217959"/>
                      <a:pt x="314444" y="220597"/>
                      <a:pt x="314440" y="223854"/>
                    </a:cubicBezTo>
                    <a:cubicBezTo>
                      <a:pt x="314440" y="223859"/>
                      <a:pt x="314440" y="223864"/>
                      <a:pt x="314440" y="223869"/>
                    </a:cubicBezTo>
                    <a:lnTo>
                      <a:pt x="314440" y="360575"/>
                    </a:lnTo>
                    <a:cubicBezTo>
                      <a:pt x="314430" y="363854"/>
                      <a:pt x="317069" y="366526"/>
                      <a:pt x="320350" y="366559"/>
                    </a:cubicBezTo>
                    <a:lnTo>
                      <a:pt x="390880" y="366559"/>
                    </a:lnTo>
                    <a:lnTo>
                      <a:pt x="391116" y="368450"/>
                    </a:lnTo>
                    <a:lnTo>
                      <a:pt x="206086" y="368450"/>
                    </a:lnTo>
                    <a:cubicBezTo>
                      <a:pt x="206008" y="367111"/>
                      <a:pt x="205851" y="365378"/>
                      <a:pt x="205772" y="363252"/>
                    </a:cubicBezTo>
                    <a:cubicBezTo>
                      <a:pt x="205692" y="362543"/>
                      <a:pt x="205692" y="361757"/>
                      <a:pt x="205613" y="361048"/>
                    </a:cubicBezTo>
                    <a:cubicBezTo>
                      <a:pt x="205613" y="360495"/>
                      <a:pt x="205535" y="359944"/>
                      <a:pt x="205535" y="359315"/>
                    </a:cubicBezTo>
                    <a:cubicBezTo>
                      <a:pt x="205456" y="358528"/>
                      <a:pt x="205456" y="357740"/>
                      <a:pt x="205377" y="356874"/>
                    </a:cubicBezTo>
                    <a:cubicBezTo>
                      <a:pt x="205312" y="356272"/>
                      <a:pt x="205285" y="355668"/>
                      <a:pt x="205298" y="355063"/>
                    </a:cubicBezTo>
                    <a:cubicBezTo>
                      <a:pt x="205220" y="354039"/>
                      <a:pt x="205141" y="352937"/>
                      <a:pt x="205062" y="351835"/>
                    </a:cubicBezTo>
                    <a:cubicBezTo>
                      <a:pt x="205073" y="351413"/>
                      <a:pt x="205046" y="350991"/>
                      <a:pt x="204983" y="350574"/>
                    </a:cubicBezTo>
                    <a:cubicBezTo>
                      <a:pt x="204904" y="348210"/>
                      <a:pt x="204747" y="345770"/>
                      <a:pt x="204589" y="343171"/>
                    </a:cubicBezTo>
                    <a:lnTo>
                      <a:pt x="204589" y="343015"/>
                    </a:lnTo>
                    <a:cubicBezTo>
                      <a:pt x="204432" y="340495"/>
                      <a:pt x="204275" y="337897"/>
                      <a:pt x="204117" y="335219"/>
                    </a:cubicBezTo>
                    <a:lnTo>
                      <a:pt x="204117" y="334667"/>
                    </a:lnTo>
                    <a:cubicBezTo>
                      <a:pt x="203801" y="329233"/>
                      <a:pt x="203486" y="323485"/>
                      <a:pt x="203171" y="317658"/>
                    </a:cubicBezTo>
                    <a:cubicBezTo>
                      <a:pt x="202777" y="309625"/>
                      <a:pt x="202304" y="301514"/>
                      <a:pt x="201909" y="294033"/>
                    </a:cubicBezTo>
                    <a:cubicBezTo>
                      <a:pt x="201752" y="292063"/>
                      <a:pt x="201674" y="290174"/>
                      <a:pt x="201594" y="288285"/>
                    </a:cubicBezTo>
                    <a:cubicBezTo>
                      <a:pt x="201561" y="282363"/>
                      <a:pt x="203053" y="276532"/>
                      <a:pt x="205929" y="271354"/>
                    </a:cubicBezTo>
                    <a:cubicBezTo>
                      <a:pt x="206268" y="270700"/>
                      <a:pt x="206379" y="269951"/>
                      <a:pt x="206244" y="269227"/>
                    </a:cubicBezTo>
                    <a:lnTo>
                      <a:pt x="179451" y="157878"/>
                    </a:lnTo>
                    <a:close/>
                    <a:moveTo>
                      <a:pt x="107819" y="328131"/>
                    </a:moveTo>
                    <a:cubicBezTo>
                      <a:pt x="108044" y="328058"/>
                      <a:pt x="108257" y="327952"/>
                      <a:pt x="108450" y="327817"/>
                    </a:cubicBezTo>
                    <a:cubicBezTo>
                      <a:pt x="109103" y="327396"/>
                      <a:pt x="109579" y="326752"/>
                      <a:pt x="109789" y="326005"/>
                    </a:cubicBezTo>
                    <a:lnTo>
                      <a:pt x="151160" y="170635"/>
                    </a:lnTo>
                    <a:lnTo>
                      <a:pt x="151160" y="170557"/>
                    </a:lnTo>
                    <a:lnTo>
                      <a:pt x="152658" y="168193"/>
                    </a:lnTo>
                    <a:lnTo>
                      <a:pt x="167473" y="162446"/>
                    </a:lnTo>
                    <a:lnTo>
                      <a:pt x="173856" y="160005"/>
                    </a:lnTo>
                    <a:lnTo>
                      <a:pt x="200176" y="269464"/>
                    </a:lnTo>
                    <a:cubicBezTo>
                      <a:pt x="197126" y="275323"/>
                      <a:pt x="195557" y="281838"/>
                      <a:pt x="195606" y="288441"/>
                    </a:cubicBezTo>
                    <a:cubicBezTo>
                      <a:pt x="196315" y="300333"/>
                      <a:pt x="199152" y="354117"/>
                      <a:pt x="200098" y="368450"/>
                    </a:cubicBezTo>
                    <a:lnTo>
                      <a:pt x="173463" y="368450"/>
                    </a:lnTo>
                    <a:lnTo>
                      <a:pt x="168971" y="303483"/>
                    </a:lnTo>
                    <a:cubicBezTo>
                      <a:pt x="168881" y="302029"/>
                      <a:pt x="167743" y="300858"/>
                      <a:pt x="166291" y="300727"/>
                    </a:cubicBezTo>
                    <a:cubicBezTo>
                      <a:pt x="164852" y="300626"/>
                      <a:pt x="163538" y="301545"/>
                      <a:pt x="163140" y="302931"/>
                    </a:cubicBezTo>
                    <a:lnTo>
                      <a:pt x="156914" y="326555"/>
                    </a:lnTo>
                    <a:cubicBezTo>
                      <a:pt x="156597" y="327692"/>
                      <a:pt x="157002" y="328908"/>
                      <a:pt x="157938" y="329627"/>
                    </a:cubicBezTo>
                    <a:cubicBezTo>
                      <a:pt x="162234" y="332652"/>
                      <a:pt x="164929" y="337459"/>
                      <a:pt x="165266" y="342699"/>
                    </a:cubicBezTo>
                    <a:cubicBezTo>
                      <a:pt x="164896" y="349229"/>
                      <a:pt x="161127" y="355086"/>
                      <a:pt x="155337" y="358133"/>
                    </a:cubicBezTo>
                    <a:cubicBezTo>
                      <a:pt x="154708" y="358528"/>
                      <a:pt x="153919" y="358842"/>
                      <a:pt x="153210" y="359235"/>
                    </a:cubicBezTo>
                    <a:cubicBezTo>
                      <a:pt x="158249" y="355084"/>
                      <a:pt x="161517" y="349172"/>
                      <a:pt x="162351" y="342699"/>
                    </a:cubicBezTo>
                    <a:cubicBezTo>
                      <a:pt x="162193" y="332855"/>
                      <a:pt x="148561" y="324823"/>
                      <a:pt x="132012" y="324823"/>
                    </a:cubicBezTo>
                    <a:lnTo>
                      <a:pt x="131303" y="324823"/>
                    </a:lnTo>
                    <a:cubicBezTo>
                      <a:pt x="123572" y="324745"/>
                      <a:pt x="115967" y="326788"/>
                      <a:pt x="109317" y="330729"/>
                    </a:cubicBezTo>
                    <a:cubicBezTo>
                      <a:pt x="104476" y="333293"/>
                      <a:pt x="101248" y="338116"/>
                      <a:pt x="100727" y="343566"/>
                    </a:cubicBezTo>
                    <a:cubicBezTo>
                      <a:pt x="101943" y="351197"/>
                      <a:pt x="106709" y="357800"/>
                      <a:pt x="113571" y="361361"/>
                    </a:cubicBezTo>
                    <a:cubicBezTo>
                      <a:pt x="105158" y="359207"/>
                      <a:pt x="98893" y="352168"/>
                      <a:pt x="97734" y="343566"/>
                    </a:cubicBezTo>
                    <a:cubicBezTo>
                      <a:pt x="98107" y="336994"/>
                      <a:pt x="101948" y="331115"/>
                      <a:pt x="107820" y="328131"/>
                    </a:cubicBezTo>
                    <a:close/>
                    <a:moveTo>
                      <a:pt x="164715" y="327817"/>
                    </a:moveTo>
                    <a:cubicBezTo>
                      <a:pt x="164230" y="327253"/>
                      <a:pt x="163704" y="326726"/>
                      <a:pt x="163139" y="326242"/>
                    </a:cubicBezTo>
                    <a:lnTo>
                      <a:pt x="164320" y="321832"/>
                    </a:lnTo>
                    <a:close/>
                    <a:moveTo>
                      <a:pt x="219876" y="436094"/>
                    </a:moveTo>
                    <a:cubicBezTo>
                      <a:pt x="219876" y="448837"/>
                      <a:pt x="209538" y="459166"/>
                      <a:pt x="196787" y="459165"/>
                    </a:cubicBezTo>
                    <a:cubicBezTo>
                      <a:pt x="184035" y="459165"/>
                      <a:pt x="173698" y="448835"/>
                      <a:pt x="173699" y="436092"/>
                    </a:cubicBezTo>
                    <a:cubicBezTo>
                      <a:pt x="173700" y="423350"/>
                      <a:pt x="184037" y="413020"/>
                      <a:pt x="196788" y="413021"/>
                    </a:cubicBezTo>
                    <a:cubicBezTo>
                      <a:pt x="209536" y="413030"/>
                      <a:pt x="219868" y="423355"/>
                      <a:pt x="219876" y="436094"/>
                    </a:cubicBezTo>
                    <a:close/>
                    <a:moveTo>
                      <a:pt x="270231" y="549017"/>
                    </a:moveTo>
                    <a:cubicBezTo>
                      <a:pt x="243096" y="548994"/>
                      <a:pt x="221116" y="526994"/>
                      <a:pt x="221138" y="499877"/>
                    </a:cubicBezTo>
                    <a:cubicBezTo>
                      <a:pt x="221161" y="472761"/>
                      <a:pt x="243177" y="450797"/>
                      <a:pt x="270312" y="450819"/>
                    </a:cubicBezTo>
                    <a:cubicBezTo>
                      <a:pt x="297447" y="450841"/>
                      <a:pt x="319427" y="472841"/>
                      <a:pt x="319405" y="499957"/>
                    </a:cubicBezTo>
                    <a:cubicBezTo>
                      <a:pt x="319373" y="527070"/>
                      <a:pt x="297364" y="549029"/>
                      <a:pt x="270232" y="549018"/>
                    </a:cubicBezTo>
                    <a:close/>
                    <a:moveTo>
                      <a:pt x="355733" y="436094"/>
                    </a:moveTo>
                    <a:cubicBezTo>
                      <a:pt x="355733" y="448837"/>
                      <a:pt x="345395" y="459167"/>
                      <a:pt x="332643" y="459167"/>
                    </a:cubicBezTo>
                    <a:cubicBezTo>
                      <a:pt x="319891" y="459167"/>
                      <a:pt x="309554" y="448837"/>
                      <a:pt x="309554" y="436094"/>
                    </a:cubicBezTo>
                    <a:cubicBezTo>
                      <a:pt x="309554" y="423351"/>
                      <a:pt x="319892" y="413020"/>
                      <a:pt x="332643" y="413020"/>
                    </a:cubicBezTo>
                    <a:cubicBezTo>
                      <a:pt x="332670" y="413020"/>
                      <a:pt x="332696" y="413020"/>
                      <a:pt x="332722" y="413021"/>
                    </a:cubicBezTo>
                    <a:cubicBezTo>
                      <a:pt x="345446" y="413035"/>
                      <a:pt x="355748" y="423355"/>
                      <a:pt x="355734" y="436069"/>
                    </a:cubicBezTo>
                    <a:cubicBezTo>
                      <a:pt x="355734" y="436078"/>
                      <a:pt x="355734" y="436086"/>
                      <a:pt x="355734" y="436094"/>
                    </a:cubicBezTo>
                    <a:close/>
                    <a:moveTo>
                      <a:pt x="491588" y="436094"/>
                    </a:moveTo>
                    <a:cubicBezTo>
                      <a:pt x="491566" y="448815"/>
                      <a:pt x="481228" y="459109"/>
                      <a:pt x="468498" y="459087"/>
                    </a:cubicBezTo>
                    <a:cubicBezTo>
                      <a:pt x="455768" y="459065"/>
                      <a:pt x="445467" y="448735"/>
                      <a:pt x="445489" y="436014"/>
                    </a:cubicBezTo>
                    <a:cubicBezTo>
                      <a:pt x="445511" y="423293"/>
                      <a:pt x="455848" y="412999"/>
                      <a:pt x="468579" y="413021"/>
                    </a:cubicBezTo>
                    <a:cubicBezTo>
                      <a:pt x="481302" y="413036"/>
                      <a:pt x="491603" y="423355"/>
                      <a:pt x="491588" y="436069"/>
                    </a:cubicBezTo>
                    <a:cubicBezTo>
                      <a:pt x="491588" y="436077"/>
                      <a:pt x="491588" y="436086"/>
                      <a:pt x="491588" y="436094"/>
                    </a:cubicBezTo>
                    <a:close/>
                    <a:moveTo>
                      <a:pt x="542023" y="549017"/>
                    </a:moveTo>
                    <a:cubicBezTo>
                      <a:pt x="514887" y="548995"/>
                      <a:pt x="492907" y="526995"/>
                      <a:pt x="492929" y="499879"/>
                    </a:cubicBezTo>
                    <a:cubicBezTo>
                      <a:pt x="492950" y="472762"/>
                      <a:pt x="514966" y="450797"/>
                      <a:pt x="542101" y="450819"/>
                    </a:cubicBezTo>
                    <a:cubicBezTo>
                      <a:pt x="569237" y="450841"/>
                      <a:pt x="591217" y="472840"/>
                      <a:pt x="591195" y="499957"/>
                    </a:cubicBezTo>
                    <a:cubicBezTo>
                      <a:pt x="591164" y="527069"/>
                      <a:pt x="569155" y="549029"/>
                      <a:pt x="542023" y="549017"/>
                    </a:cubicBezTo>
                    <a:close/>
                    <a:moveTo>
                      <a:pt x="627523" y="436094"/>
                    </a:moveTo>
                    <a:cubicBezTo>
                      <a:pt x="627523" y="448837"/>
                      <a:pt x="617185" y="459167"/>
                      <a:pt x="604434" y="459167"/>
                    </a:cubicBezTo>
                    <a:cubicBezTo>
                      <a:pt x="591682" y="459167"/>
                      <a:pt x="581344" y="448836"/>
                      <a:pt x="581345" y="436093"/>
                    </a:cubicBezTo>
                    <a:cubicBezTo>
                      <a:pt x="581345" y="423351"/>
                      <a:pt x="591682" y="413021"/>
                      <a:pt x="604434" y="413021"/>
                    </a:cubicBezTo>
                    <a:cubicBezTo>
                      <a:pt x="617166" y="413002"/>
                      <a:pt x="627504" y="423301"/>
                      <a:pt x="627523" y="436025"/>
                    </a:cubicBezTo>
                    <a:cubicBezTo>
                      <a:pt x="627523" y="436048"/>
                      <a:pt x="627523" y="436071"/>
                      <a:pt x="627523" y="43609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6" name="Google Shape;3796;p11"/>
              <p:cNvSpPr/>
              <p:nvPr/>
            </p:nvSpPr>
            <p:spPr>
              <a:xfrm>
                <a:off x="7908338" y="2031653"/>
                <a:ext cx="32072" cy="32050"/>
              </a:xfrm>
              <a:custGeom>
                <a:rect b="b" l="l" r="r" t="t"/>
                <a:pathLst>
                  <a:path extrusionOk="0" h="32050" w="32072">
                    <a:moveTo>
                      <a:pt x="16330" y="-19"/>
                    </a:moveTo>
                    <a:cubicBezTo>
                      <a:pt x="25187" y="-41"/>
                      <a:pt x="32385" y="7116"/>
                      <a:pt x="32406" y="15966"/>
                    </a:cubicBezTo>
                    <a:cubicBezTo>
                      <a:pt x="32428" y="24817"/>
                      <a:pt x="25266" y="32009"/>
                      <a:pt x="16410" y="32031"/>
                    </a:cubicBezTo>
                    <a:cubicBezTo>
                      <a:pt x="7553" y="32053"/>
                      <a:pt x="356" y="24896"/>
                      <a:pt x="334" y="16046"/>
                    </a:cubicBezTo>
                    <a:cubicBezTo>
                      <a:pt x="334" y="7205"/>
                      <a:pt x="7483" y="25"/>
                      <a:pt x="16330" y="-19"/>
                    </a:cubicBezTo>
                    <a:close/>
                    <a:moveTo>
                      <a:pt x="26418" y="16046"/>
                    </a:moveTo>
                    <a:cubicBezTo>
                      <a:pt x="26440" y="10500"/>
                      <a:pt x="21959" y="5987"/>
                      <a:pt x="16410" y="5965"/>
                    </a:cubicBezTo>
                    <a:cubicBezTo>
                      <a:pt x="10860" y="5942"/>
                      <a:pt x="6344" y="10420"/>
                      <a:pt x="6321" y="15966"/>
                    </a:cubicBezTo>
                    <a:cubicBezTo>
                      <a:pt x="6299" y="21511"/>
                      <a:pt x="10780" y="26025"/>
                      <a:pt x="16329" y="26047"/>
                    </a:cubicBezTo>
                    <a:cubicBezTo>
                      <a:pt x="16330" y="26047"/>
                      <a:pt x="16330" y="26047"/>
                      <a:pt x="16330" y="26047"/>
                    </a:cubicBezTo>
                    <a:cubicBezTo>
                      <a:pt x="21878" y="26064"/>
                      <a:pt x="26391" y="21589"/>
                      <a:pt x="26418" y="160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7" name="Google Shape;3797;p11"/>
              <p:cNvSpPr/>
              <p:nvPr/>
            </p:nvSpPr>
            <p:spPr>
              <a:xfrm>
                <a:off x="7819843" y="2069610"/>
                <a:ext cx="84082" cy="84024"/>
              </a:xfrm>
              <a:custGeom>
                <a:rect b="b" l="l" r="r" t="t"/>
                <a:pathLst>
                  <a:path extrusionOk="0" h="84024" w="84082">
                    <a:moveTo>
                      <a:pt x="42414" y="-19"/>
                    </a:moveTo>
                    <a:cubicBezTo>
                      <a:pt x="65633" y="3"/>
                      <a:pt x="84438" y="18830"/>
                      <a:pt x="84416" y="42032"/>
                    </a:cubicBezTo>
                    <a:cubicBezTo>
                      <a:pt x="84395" y="65235"/>
                      <a:pt x="65555" y="84027"/>
                      <a:pt x="42336" y="84005"/>
                    </a:cubicBezTo>
                    <a:cubicBezTo>
                      <a:pt x="19117" y="83983"/>
                      <a:pt x="312" y="65156"/>
                      <a:pt x="334" y="41954"/>
                    </a:cubicBezTo>
                    <a:cubicBezTo>
                      <a:pt x="391" y="18766"/>
                      <a:pt x="19210" y="-5"/>
                      <a:pt x="42414" y="-19"/>
                    </a:cubicBezTo>
                    <a:close/>
                    <a:moveTo>
                      <a:pt x="78505" y="41954"/>
                    </a:moveTo>
                    <a:cubicBezTo>
                      <a:pt x="78505" y="22035"/>
                      <a:pt x="62346" y="5888"/>
                      <a:pt x="42413" y="5888"/>
                    </a:cubicBezTo>
                    <a:cubicBezTo>
                      <a:pt x="22480" y="5888"/>
                      <a:pt x="6322" y="22036"/>
                      <a:pt x="6322" y="41955"/>
                    </a:cubicBezTo>
                    <a:cubicBezTo>
                      <a:pt x="6322" y="61874"/>
                      <a:pt x="22481" y="78021"/>
                      <a:pt x="42414" y="78021"/>
                    </a:cubicBezTo>
                    <a:cubicBezTo>
                      <a:pt x="62336" y="77996"/>
                      <a:pt x="78481" y="61862"/>
                      <a:pt x="78505" y="4195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8" name="Google Shape;3798;p11"/>
              <p:cNvSpPr/>
              <p:nvPr/>
            </p:nvSpPr>
            <p:spPr>
              <a:xfrm>
                <a:off x="7832924" y="2082603"/>
                <a:ext cx="58077" cy="58036"/>
              </a:xfrm>
              <a:custGeom>
                <a:rect b="b" l="l" r="r" t="t"/>
                <a:pathLst>
                  <a:path extrusionOk="0" h="58036" w="58077">
                    <a:moveTo>
                      <a:pt x="29333" y="-19"/>
                    </a:moveTo>
                    <a:cubicBezTo>
                      <a:pt x="45371" y="-40"/>
                      <a:pt x="58389" y="12934"/>
                      <a:pt x="58411" y="28960"/>
                    </a:cubicBezTo>
                    <a:cubicBezTo>
                      <a:pt x="58433" y="44987"/>
                      <a:pt x="45449" y="57996"/>
                      <a:pt x="29412" y="58018"/>
                    </a:cubicBezTo>
                    <a:cubicBezTo>
                      <a:pt x="13374" y="58039"/>
                      <a:pt x="355" y="45065"/>
                      <a:pt x="334" y="29039"/>
                    </a:cubicBezTo>
                    <a:cubicBezTo>
                      <a:pt x="334" y="29012"/>
                      <a:pt x="334" y="28986"/>
                      <a:pt x="334" y="28960"/>
                    </a:cubicBezTo>
                    <a:cubicBezTo>
                      <a:pt x="384" y="12976"/>
                      <a:pt x="13338" y="32"/>
                      <a:pt x="29333" y="-19"/>
                    </a:cubicBezTo>
                    <a:close/>
                    <a:moveTo>
                      <a:pt x="52421" y="28960"/>
                    </a:moveTo>
                    <a:cubicBezTo>
                      <a:pt x="52399" y="16239"/>
                      <a:pt x="42062" y="5945"/>
                      <a:pt x="29332" y="5967"/>
                    </a:cubicBezTo>
                    <a:cubicBezTo>
                      <a:pt x="16602" y="5989"/>
                      <a:pt x="6300" y="16319"/>
                      <a:pt x="6322" y="29040"/>
                    </a:cubicBezTo>
                    <a:cubicBezTo>
                      <a:pt x="6345" y="41730"/>
                      <a:pt x="16634" y="52012"/>
                      <a:pt x="29333" y="52034"/>
                    </a:cubicBezTo>
                    <a:cubicBezTo>
                      <a:pt x="42077" y="52016"/>
                      <a:pt x="52404" y="41696"/>
                      <a:pt x="52421" y="289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9" name="Google Shape;3799;p11"/>
              <p:cNvSpPr/>
              <p:nvPr/>
            </p:nvSpPr>
            <p:spPr>
              <a:xfrm>
                <a:off x="7772482" y="2031653"/>
                <a:ext cx="32072" cy="32050"/>
              </a:xfrm>
              <a:custGeom>
                <a:rect b="b" l="l" r="r" t="t"/>
                <a:pathLst>
                  <a:path extrusionOk="0" h="32050" w="32072">
                    <a:moveTo>
                      <a:pt x="16330" y="-19"/>
                    </a:moveTo>
                    <a:cubicBezTo>
                      <a:pt x="25187" y="-41"/>
                      <a:pt x="32385" y="7116"/>
                      <a:pt x="32406" y="15966"/>
                    </a:cubicBezTo>
                    <a:cubicBezTo>
                      <a:pt x="32429" y="24817"/>
                      <a:pt x="25266" y="32009"/>
                      <a:pt x="16410" y="32031"/>
                    </a:cubicBezTo>
                    <a:cubicBezTo>
                      <a:pt x="7553" y="32053"/>
                      <a:pt x="356" y="24896"/>
                      <a:pt x="334" y="16046"/>
                    </a:cubicBezTo>
                    <a:cubicBezTo>
                      <a:pt x="297" y="7211"/>
                      <a:pt x="7434" y="18"/>
                      <a:pt x="16276" y="-19"/>
                    </a:cubicBezTo>
                    <a:cubicBezTo>
                      <a:pt x="16294" y="-19"/>
                      <a:pt x="16312" y="-19"/>
                      <a:pt x="16330" y="-19"/>
                    </a:cubicBezTo>
                    <a:close/>
                    <a:moveTo>
                      <a:pt x="26338" y="16046"/>
                    </a:moveTo>
                    <a:cubicBezTo>
                      <a:pt x="26360" y="10501"/>
                      <a:pt x="21879" y="5988"/>
                      <a:pt x="16330" y="5967"/>
                    </a:cubicBezTo>
                    <a:cubicBezTo>
                      <a:pt x="10781" y="5945"/>
                      <a:pt x="6266" y="10422"/>
                      <a:pt x="6244" y="15967"/>
                    </a:cubicBezTo>
                    <a:cubicBezTo>
                      <a:pt x="6222" y="21513"/>
                      <a:pt x="10703" y="26025"/>
                      <a:pt x="16252" y="26047"/>
                    </a:cubicBezTo>
                    <a:cubicBezTo>
                      <a:pt x="16278" y="26047"/>
                      <a:pt x="16304" y="26047"/>
                      <a:pt x="16330" y="26047"/>
                    </a:cubicBezTo>
                    <a:cubicBezTo>
                      <a:pt x="21850" y="26030"/>
                      <a:pt x="26321" y="21562"/>
                      <a:pt x="26338" y="160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0" name="Google Shape;3800;p11"/>
              <p:cNvSpPr/>
              <p:nvPr/>
            </p:nvSpPr>
            <p:spPr>
              <a:xfrm>
                <a:off x="7693128" y="1791473"/>
                <a:ext cx="61623" cy="36696"/>
              </a:xfrm>
              <a:custGeom>
                <a:rect b="b" l="l" r="r" t="t"/>
                <a:pathLst>
                  <a:path extrusionOk="0" h="36696" w="61623">
                    <a:moveTo>
                      <a:pt x="53526" y="6124"/>
                    </a:moveTo>
                    <a:cubicBezTo>
                      <a:pt x="58304" y="8766"/>
                      <a:pt x="61461" y="13603"/>
                      <a:pt x="61957" y="19038"/>
                    </a:cubicBezTo>
                    <a:cubicBezTo>
                      <a:pt x="61642" y="28724"/>
                      <a:pt x="48245" y="36678"/>
                      <a:pt x="31933" y="36678"/>
                    </a:cubicBezTo>
                    <a:lnTo>
                      <a:pt x="30673" y="36598"/>
                    </a:lnTo>
                    <a:cubicBezTo>
                      <a:pt x="22943" y="36612"/>
                      <a:pt x="15360" y="34487"/>
                      <a:pt x="8765" y="30457"/>
                    </a:cubicBezTo>
                    <a:cubicBezTo>
                      <a:pt x="3942" y="27863"/>
                      <a:pt x="766" y="22999"/>
                      <a:pt x="334" y="17542"/>
                    </a:cubicBezTo>
                    <a:cubicBezTo>
                      <a:pt x="569" y="7856"/>
                      <a:pt x="14045" y="-19"/>
                      <a:pt x="30278" y="-19"/>
                    </a:cubicBezTo>
                    <a:lnTo>
                      <a:pt x="31539" y="-19"/>
                    </a:lnTo>
                    <a:cubicBezTo>
                      <a:pt x="39289" y="6"/>
                      <a:pt x="46887" y="2128"/>
                      <a:pt x="53526" y="6124"/>
                    </a:cubicBezTo>
                    <a:close/>
                    <a:moveTo>
                      <a:pt x="55968" y="18881"/>
                    </a:moveTo>
                    <a:cubicBezTo>
                      <a:pt x="56047" y="15258"/>
                      <a:pt x="52028" y="12266"/>
                      <a:pt x="50294" y="11084"/>
                    </a:cubicBezTo>
                    <a:cubicBezTo>
                      <a:pt x="44586" y="7720"/>
                      <a:pt x="38088" y="5927"/>
                      <a:pt x="31461" y="5887"/>
                    </a:cubicBezTo>
                    <a:lnTo>
                      <a:pt x="30278" y="5887"/>
                    </a:lnTo>
                    <a:cubicBezTo>
                      <a:pt x="16724" y="5887"/>
                      <a:pt x="6401" y="12108"/>
                      <a:pt x="6322" y="17700"/>
                    </a:cubicBezTo>
                    <a:cubicBezTo>
                      <a:pt x="6244" y="21322"/>
                      <a:pt x="10262" y="24393"/>
                      <a:pt x="11996" y="25495"/>
                    </a:cubicBezTo>
                    <a:cubicBezTo>
                      <a:pt x="17689" y="28895"/>
                      <a:pt x="24198" y="30691"/>
                      <a:pt x="30830" y="30692"/>
                    </a:cubicBezTo>
                    <a:lnTo>
                      <a:pt x="32012" y="30692"/>
                    </a:lnTo>
                    <a:cubicBezTo>
                      <a:pt x="45567" y="30692"/>
                      <a:pt x="55810" y="24471"/>
                      <a:pt x="55968" y="1888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1" name="Google Shape;3801;p11"/>
              <p:cNvSpPr/>
              <p:nvPr/>
            </p:nvSpPr>
            <p:spPr>
              <a:xfrm>
                <a:off x="7636547" y="2031653"/>
                <a:ext cx="32072" cy="32050"/>
              </a:xfrm>
              <a:custGeom>
                <a:rect b="b" l="l" r="r" t="t"/>
                <a:pathLst>
                  <a:path extrusionOk="0" h="32050" w="32072">
                    <a:moveTo>
                      <a:pt x="16409" y="-19"/>
                    </a:moveTo>
                    <a:cubicBezTo>
                      <a:pt x="25265" y="3"/>
                      <a:pt x="32428" y="7195"/>
                      <a:pt x="32406" y="16045"/>
                    </a:cubicBezTo>
                    <a:cubicBezTo>
                      <a:pt x="32385" y="24895"/>
                      <a:pt x="25188" y="32053"/>
                      <a:pt x="16331" y="32031"/>
                    </a:cubicBezTo>
                    <a:cubicBezTo>
                      <a:pt x="7505" y="32010"/>
                      <a:pt x="355" y="24866"/>
                      <a:pt x="334" y="16046"/>
                    </a:cubicBezTo>
                    <a:cubicBezTo>
                      <a:pt x="325" y="7183"/>
                      <a:pt x="7507" y="-10"/>
                      <a:pt x="16376" y="-19"/>
                    </a:cubicBezTo>
                    <a:cubicBezTo>
                      <a:pt x="16387" y="-19"/>
                      <a:pt x="16398" y="-19"/>
                      <a:pt x="16409" y="-19"/>
                    </a:cubicBezTo>
                    <a:close/>
                    <a:moveTo>
                      <a:pt x="26338" y="16046"/>
                    </a:moveTo>
                    <a:cubicBezTo>
                      <a:pt x="26338" y="10523"/>
                      <a:pt x="21857" y="6045"/>
                      <a:pt x="16330" y="6045"/>
                    </a:cubicBezTo>
                    <a:cubicBezTo>
                      <a:pt x="10802" y="6046"/>
                      <a:pt x="6322" y="10523"/>
                      <a:pt x="6322" y="16047"/>
                    </a:cubicBezTo>
                    <a:cubicBezTo>
                      <a:pt x="6322" y="21570"/>
                      <a:pt x="10803" y="26048"/>
                      <a:pt x="16330" y="26047"/>
                    </a:cubicBezTo>
                    <a:cubicBezTo>
                      <a:pt x="16356" y="26047"/>
                      <a:pt x="16382" y="26047"/>
                      <a:pt x="16408" y="26047"/>
                    </a:cubicBezTo>
                    <a:cubicBezTo>
                      <a:pt x="21913" y="26023"/>
                      <a:pt x="26358" y="21547"/>
                      <a:pt x="26338" y="160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2" name="Google Shape;3802;p11"/>
              <p:cNvSpPr/>
              <p:nvPr/>
            </p:nvSpPr>
            <p:spPr>
              <a:xfrm>
                <a:off x="7548131" y="2069610"/>
                <a:ext cx="84083" cy="84024"/>
              </a:xfrm>
              <a:custGeom>
                <a:rect b="b" l="l" r="r" t="t"/>
                <a:pathLst>
                  <a:path extrusionOk="0" h="84024" w="84083">
                    <a:moveTo>
                      <a:pt x="42335" y="-19"/>
                    </a:moveTo>
                    <a:cubicBezTo>
                      <a:pt x="65554" y="-41"/>
                      <a:pt x="84394" y="18750"/>
                      <a:pt x="84417" y="41953"/>
                    </a:cubicBezTo>
                    <a:cubicBezTo>
                      <a:pt x="84439" y="65155"/>
                      <a:pt x="65635" y="83983"/>
                      <a:pt x="42416" y="84005"/>
                    </a:cubicBezTo>
                    <a:cubicBezTo>
                      <a:pt x="19197" y="84027"/>
                      <a:pt x="356" y="65236"/>
                      <a:pt x="334" y="42033"/>
                    </a:cubicBezTo>
                    <a:cubicBezTo>
                      <a:pt x="334" y="42007"/>
                      <a:pt x="334" y="41980"/>
                      <a:pt x="334" y="41954"/>
                    </a:cubicBezTo>
                    <a:cubicBezTo>
                      <a:pt x="391" y="18797"/>
                      <a:pt x="19162" y="39"/>
                      <a:pt x="42335" y="-19"/>
                    </a:cubicBezTo>
                    <a:close/>
                    <a:moveTo>
                      <a:pt x="78427" y="41954"/>
                    </a:moveTo>
                    <a:cubicBezTo>
                      <a:pt x="78426" y="22035"/>
                      <a:pt x="62267" y="5888"/>
                      <a:pt x="42335" y="5888"/>
                    </a:cubicBezTo>
                    <a:cubicBezTo>
                      <a:pt x="22402" y="5888"/>
                      <a:pt x="6243" y="22036"/>
                      <a:pt x="6243" y="41955"/>
                    </a:cubicBezTo>
                    <a:cubicBezTo>
                      <a:pt x="6244" y="61873"/>
                      <a:pt x="22402" y="78020"/>
                      <a:pt x="42335" y="78021"/>
                    </a:cubicBezTo>
                    <a:cubicBezTo>
                      <a:pt x="62258" y="77996"/>
                      <a:pt x="78402" y="61863"/>
                      <a:pt x="78427" y="4195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3" name="Google Shape;3803;p11"/>
              <p:cNvSpPr/>
              <p:nvPr/>
            </p:nvSpPr>
            <p:spPr>
              <a:xfrm>
                <a:off x="7561132" y="2082603"/>
                <a:ext cx="58077" cy="58036"/>
              </a:xfrm>
              <a:custGeom>
                <a:rect b="b" l="l" r="r" t="t"/>
                <a:pathLst>
                  <a:path extrusionOk="0" h="58036" w="58077">
                    <a:moveTo>
                      <a:pt x="29333" y="-19"/>
                    </a:moveTo>
                    <a:cubicBezTo>
                      <a:pt x="45371" y="-40"/>
                      <a:pt x="58389" y="12934"/>
                      <a:pt x="58411" y="28960"/>
                    </a:cubicBezTo>
                    <a:cubicBezTo>
                      <a:pt x="58433" y="44987"/>
                      <a:pt x="45449" y="57996"/>
                      <a:pt x="29412" y="58018"/>
                    </a:cubicBezTo>
                    <a:cubicBezTo>
                      <a:pt x="13374" y="58039"/>
                      <a:pt x="355" y="45065"/>
                      <a:pt x="334" y="29039"/>
                    </a:cubicBezTo>
                    <a:cubicBezTo>
                      <a:pt x="334" y="29012"/>
                      <a:pt x="334" y="28986"/>
                      <a:pt x="334" y="28960"/>
                    </a:cubicBezTo>
                    <a:cubicBezTo>
                      <a:pt x="384" y="12976"/>
                      <a:pt x="13338" y="32"/>
                      <a:pt x="29333" y="-19"/>
                    </a:cubicBezTo>
                    <a:close/>
                    <a:moveTo>
                      <a:pt x="52422" y="28960"/>
                    </a:moveTo>
                    <a:cubicBezTo>
                      <a:pt x="52400" y="16239"/>
                      <a:pt x="42063" y="5945"/>
                      <a:pt x="29333" y="5967"/>
                    </a:cubicBezTo>
                    <a:cubicBezTo>
                      <a:pt x="16603" y="5989"/>
                      <a:pt x="6301" y="16319"/>
                      <a:pt x="6323" y="29040"/>
                    </a:cubicBezTo>
                    <a:cubicBezTo>
                      <a:pt x="6346" y="41730"/>
                      <a:pt x="16634" y="52011"/>
                      <a:pt x="29333" y="52034"/>
                    </a:cubicBezTo>
                    <a:cubicBezTo>
                      <a:pt x="42078" y="52016"/>
                      <a:pt x="52405" y="41696"/>
                      <a:pt x="52422" y="289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4" name="Google Shape;3804;p11"/>
              <p:cNvSpPr/>
              <p:nvPr/>
            </p:nvSpPr>
            <p:spPr>
              <a:xfrm>
                <a:off x="7500691" y="2031653"/>
                <a:ext cx="32072" cy="32050"/>
              </a:xfrm>
              <a:custGeom>
                <a:rect b="b" l="l" r="r" t="t"/>
                <a:pathLst>
                  <a:path extrusionOk="0" h="32050" w="32072">
                    <a:moveTo>
                      <a:pt x="16331" y="-19"/>
                    </a:moveTo>
                    <a:cubicBezTo>
                      <a:pt x="25188" y="-40"/>
                      <a:pt x="32385" y="7117"/>
                      <a:pt x="32406" y="15967"/>
                    </a:cubicBezTo>
                    <a:cubicBezTo>
                      <a:pt x="32428" y="24818"/>
                      <a:pt x="25265" y="32010"/>
                      <a:pt x="16409" y="32031"/>
                    </a:cubicBezTo>
                    <a:cubicBezTo>
                      <a:pt x="7553" y="32053"/>
                      <a:pt x="356" y="24896"/>
                      <a:pt x="334" y="16046"/>
                    </a:cubicBezTo>
                    <a:cubicBezTo>
                      <a:pt x="361" y="7215"/>
                      <a:pt x="7495" y="52"/>
                      <a:pt x="16331" y="-19"/>
                    </a:cubicBezTo>
                    <a:close/>
                    <a:moveTo>
                      <a:pt x="26339" y="16046"/>
                    </a:moveTo>
                    <a:cubicBezTo>
                      <a:pt x="26361" y="10500"/>
                      <a:pt x="21881" y="5987"/>
                      <a:pt x="16331" y="5965"/>
                    </a:cubicBezTo>
                    <a:cubicBezTo>
                      <a:pt x="10782" y="5942"/>
                      <a:pt x="6265" y="10420"/>
                      <a:pt x="6242" y="15965"/>
                    </a:cubicBezTo>
                    <a:cubicBezTo>
                      <a:pt x="6220" y="21511"/>
                      <a:pt x="10701" y="26025"/>
                      <a:pt x="16250" y="26047"/>
                    </a:cubicBezTo>
                    <a:cubicBezTo>
                      <a:pt x="16277" y="26047"/>
                      <a:pt x="16304" y="26047"/>
                      <a:pt x="16331" y="26047"/>
                    </a:cubicBezTo>
                    <a:cubicBezTo>
                      <a:pt x="21851" y="26030"/>
                      <a:pt x="26322" y="21562"/>
                      <a:pt x="26339" y="160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05" name="Google Shape;3805;p11"/>
            <p:cNvGrpSpPr/>
            <p:nvPr/>
          </p:nvGrpSpPr>
          <p:grpSpPr>
            <a:xfrm>
              <a:off x="7858607" y="2044771"/>
              <a:ext cx="817008" cy="957947"/>
              <a:chOff x="7115677" y="867255"/>
              <a:chExt cx="554957" cy="650691"/>
            </a:xfrm>
          </p:grpSpPr>
          <p:sp>
            <p:nvSpPr>
              <p:cNvPr id="3806" name="Google Shape;3806;p11"/>
              <p:cNvSpPr/>
              <p:nvPr/>
            </p:nvSpPr>
            <p:spPr>
              <a:xfrm>
                <a:off x="7179778" y="1315800"/>
                <a:ext cx="490856" cy="202146"/>
              </a:xfrm>
              <a:custGeom>
                <a:rect b="b" l="l" r="r" t="t"/>
                <a:pathLst>
                  <a:path extrusionOk="0" h="202146" w="490856">
                    <a:moveTo>
                      <a:pt x="491190" y="-19"/>
                    </a:moveTo>
                    <a:lnTo>
                      <a:pt x="491190" y="202127"/>
                    </a:lnTo>
                    <a:lnTo>
                      <a:pt x="131660" y="202127"/>
                    </a:lnTo>
                    <a:lnTo>
                      <a:pt x="334" y="87269"/>
                    </a:lnTo>
                    <a:lnTo>
                      <a:pt x="334" y="-19"/>
                    </a:lnTo>
                    <a:close/>
                    <a:moveTo>
                      <a:pt x="481282" y="192225"/>
                    </a:moveTo>
                    <a:lnTo>
                      <a:pt x="481282" y="9883"/>
                    </a:lnTo>
                    <a:lnTo>
                      <a:pt x="10243" y="9883"/>
                    </a:lnTo>
                    <a:lnTo>
                      <a:pt x="10243" y="82775"/>
                    </a:lnTo>
                    <a:lnTo>
                      <a:pt x="135395" y="19222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7" name="Google Shape;3807;p11"/>
              <p:cNvSpPr/>
              <p:nvPr/>
            </p:nvSpPr>
            <p:spPr>
              <a:xfrm>
                <a:off x="7468347" y="931312"/>
                <a:ext cx="202287" cy="379157"/>
              </a:xfrm>
              <a:custGeom>
                <a:rect b="b" l="l" r="r" t="t"/>
                <a:pathLst>
                  <a:path extrusionOk="0" h="379157" w="202287">
                    <a:moveTo>
                      <a:pt x="202622" y="325365"/>
                    </a:moveTo>
                    <a:lnTo>
                      <a:pt x="202622" y="379138"/>
                    </a:lnTo>
                    <a:lnTo>
                      <a:pt x="334" y="379138"/>
                    </a:lnTo>
                    <a:lnTo>
                      <a:pt x="334" y="-19"/>
                    </a:lnTo>
                    <a:lnTo>
                      <a:pt x="121371" y="-19"/>
                    </a:lnTo>
                    <a:close/>
                    <a:moveTo>
                      <a:pt x="192713" y="369236"/>
                    </a:moveTo>
                    <a:lnTo>
                      <a:pt x="192713" y="325974"/>
                    </a:lnTo>
                    <a:lnTo>
                      <a:pt x="113672" y="9883"/>
                    </a:lnTo>
                    <a:lnTo>
                      <a:pt x="10242" y="9883"/>
                    </a:lnTo>
                    <a:lnTo>
                      <a:pt x="10242" y="36923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8" name="Google Shape;3808;p11"/>
              <p:cNvSpPr/>
              <p:nvPr/>
            </p:nvSpPr>
            <p:spPr>
              <a:xfrm>
                <a:off x="7500435" y="1363862"/>
                <a:ext cx="122104" cy="25896"/>
              </a:xfrm>
              <a:custGeom>
                <a:rect b="b" l="l" r="r" t="t"/>
                <a:pathLst>
                  <a:path extrusionOk="0" h="25896" w="122104">
                    <a:moveTo>
                      <a:pt x="109481" y="-19"/>
                    </a:moveTo>
                    <a:cubicBezTo>
                      <a:pt x="116637" y="-19"/>
                      <a:pt x="122438" y="5778"/>
                      <a:pt x="122438" y="12929"/>
                    </a:cubicBezTo>
                    <a:cubicBezTo>
                      <a:pt x="122438" y="20080"/>
                      <a:pt x="116637" y="25878"/>
                      <a:pt x="109481" y="25878"/>
                    </a:cubicBezTo>
                    <a:lnTo>
                      <a:pt x="13291" y="25878"/>
                    </a:lnTo>
                    <a:cubicBezTo>
                      <a:pt x="6135" y="25878"/>
                      <a:pt x="334" y="20080"/>
                      <a:pt x="334" y="12929"/>
                    </a:cubicBezTo>
                    <a:cubicBezTo>
                      <a:pt x="334" y="5778"/>
                      <a:pt x="6135" y="-19"/>
                      <a:pt x="13291" y="-19"/>
                    </a:cubicBezTo>
                    <a:close/>
                    <a:moveTo>
                      <a:pt x="112530" y="12929"/>
                    </a:moveTo>
                    <a:cubicBezTo>
                      <a:pt x="112525" y="11248"/>
                      <a:pt x="111162" y="9887"/>
                      <a:pt x="109480" y="9883"/>
                    </a:cubicBezTo>
                    <a:lnTo>
                      <a:pt x="13291" y="9883"/>
                    </a:lnTo>
                    <a:cubicBezTo>
                      <a:pt x="11607" y="9883"/>
                      <a:pt x="10242" y="11247"/>
                      <a:pt x="10242" y="12929"/>
                    </a:cubicBezTo>
                    <a:cubicBezTo>
                      <a:pt x="10242" y="14612"/>
                      <a:pt x="11607" y="15976"/>
                      <a:pt x="13291" y="15976"/>
                    </a:cubicBezTo>
                    <a:lnTo>
                      <a:pt x="109481" y="15976"/>
                    </a:lnTo>
                    <a:cubicBezTo>
                      <a:pt x="111163" y="15971"/>
                      <a:pt x="112525" y="14610"/>
                      <a:pt x="112530" y="1292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9" name="Google Shape;3809;p11"/>
              <p:cNvSpPr/>
              <p:nvPr/>
            </p:nvSpPr>
            <p:spPr>
              <a:xfrm>
                <a:off x="7500435" y="1395928"/>
                <a:ext cx="122104" cy="25896"/>
              </a:xfrm>
              <a:custGeom>
                <a:rect b="b" l="l" r="r" t="t"/>
                <a:pathLst>
                  <a:path extrusionOk="0" h="25896" w="122104">
                    <a:moveTo>
                      <a:pt x="109481" y="-19"/>
                    </a:moveTo>
                    <a:cubicBezTo>
                      <a:pt x="116637" y="-19"/>
                      <a:pt x="122438" y="5778"/>
                      <a:pt x="122438" y="12929"/>
                    </a:cubicBezTo>
                    <a:cubicBezTo>
                      <a:pt x="122438" y="20080"/>
                      <a:pt x="116637" y="25878"/>
                      <a:pt x="109481" y="25878"/>
                    </a:cubicBezTo>
                    <a:lnTo>
                      <a:pt x="13291" y="25878"/>
                    </a:lnTo>
                    <a:cubicBezTo>
                      <a:pt x="6135" y="25878"/>
                      <a:pt x="334" y="20080"/>
                      <a:pt x="334" y="12929"/>
                    </a:cubicBezTo>
                    <a:cubicBezTo>
                      <a:pt x="334" y="5778"/>
                      <a:pt x="6135" y="-19"/>
                      <a:pt x="13291" y="-19"/>
                    </a:cubicBezTo>
                    <a:close/>
                    <a:moveTo>
                      <a:pt x="112530" y="12929"/>
                    </a:moveTo>
                    <a:cubicBezTo>
                      <a:pt x="112552" y="11269"/>
                      <a:pt x="111222" y="9905"/>
                      <a:pt x="109560" y="9883"/>
                    </a:cubicBezTo>
                    <a:cubicBezTo>
                      <a:pt x="109534" y="9882"/>
                      <a:pt x="109507" y="9882"/>
                      <a:pt x="109481" y="9883"/>
                    </a:cubicBezTo>
                    <a:lnTo>
                      <a:pt x="13291" y="9883"/>
                    </a:lnTo>
                    <a:cubicBezTo>
                      <a:pt x="11654" y="9836"/>
                      <a:pt x="10289" y="11123"/>
                      <a:pt x="10242" y="12758"/>
                    </a:cubicBezTo>
                    <a:cubicBezTo>
                      <a:pt x="10241" y="12815"/>
                      <a:pt x="10241" y="12872"/>
                      <a:pt x="10242" y="12929"/>
                    </a:cubicBezTo>
                    <a:cubicBezTo>
                      <a:pt x="10247" y="14610"/>
                      <a:pt x="11609" y="15971"/>
                      <a:pt x="13291" y="15976"/>
                    </a:cubicBezTo>
                    <a:lnTo>
                      <a:pt x="109481" y="15976"/>
                    </a:lnTo>
                    <a:cubicBezTo>
                      <a:pt x="111163" y="15971"/>
                      <a:pt x="112525" y="14610"/>
                      <a:pt x="112530" y="1292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0" name="Google Shape;3810;p11"/>
              <p:cNvSpPr/>
              <p:nvPr/>
            </p:nvSpPr>
            <p:spPr>
              <a:xfrm>
                <a:off x="7500435" y="1427918"/>
                <a:ext cx="122104" cy="25896"/>
              </a:xfrm>
              <a:custGeom>
                <a:rect b="b" l="l" r="r" t="t"/>
                <a:pathLst>
                  <a:path extrusionOk="0" h="25896" w="122104">
                    <a:moveTo>
                      <a:pt x="109481" y="-19"/>
                    </a:moveTo>
                    <a:cubicBezTo>
                      <a:pt x="116637" y="-19"/>
                      <a:pt x="122438" y="5778"/>
                      <a:pt x="122438" y="12929"/>
                    </a:cubicBezTo>
                    <a:cubicBezTo>
                      <a:pt x="122438" y="20080"/>
                      <a:pt x="116637" y="25878"/>
                      <a:pt x="109481" y="25878"/>
                    </a:cubicBezTo>
                    <a:lnTo>
                      <a:pt x="13291" y="25878"/>
                    </a:lnTo>
                    <a:cubicBezTo>
                      <a:pt x="6135" y="25878"/>
                      <a:pt x="334" y="20080"/>
                      <a:pt x="334" y="12929"/>
                    </a:cubicBezTo>
                    <a:cubicBezTo>
                      <a:pt x="334" y="5778"/>
                      <a:pt x="6135" y="-19"/>
                      <a:pt x="13291" y="-19"/>
                    </a:cubicBezTo>
                    <a:close/>
                    <a:moveTo>
                      <a:pt x="112530" y="12929"/>
                    </a:moveTo>
                    <a:cubicBezTo>
                      <a:pt x="112525" y="11248"/>
                      <a:pt x="111162" y="9887"/>
                      <a:pt x="109480" y="9883"/>
                    </a:cubicBezTo>
                    <a:lnTo>
                      <a:pt x="13291" y="9883"/>
                    </a:lnTo>
                    <a:cubicBezTo>
                      <a:pt x="11586" y="9902"/>
                      <a:pt x="10220" y="11300"/>
                      <a:pt x="10240" y="13003"/>
                    </a:cubicBezTo>
                    <a:cubicBezTo>
                      <a:pt x="10259" y="14679"/>
                      <a:pt x="11614" y="16033"/>
                      <a:pt x="13291" y="16052"/>
                    </a:cubicBezTo>
                    <a:lnTo>
                      <a:pt x="109481" y="16052"/>
                    </a:lnTo>
                    <a:cubicBezTo>
                      <a:pt x="111179" y="16038"/>
                      <a:pt x="112544" y="14652"/>
                      <a:pt x="112531" y="12955"/>
                    </a:cubicBezTo>
                    <a:cubicBezTo>
                      <a:pt x="112531" y="12946"/>
                      <a:pt x="112530" y="12938"/>
                      <a:pt x="112530" y="1293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1" name="Google Shape;3811;p11"/>
              <p:cNvSpPr/>
              <p:nvPr/>
            </p:nvSpPr>
            <p:spPr>
              <a:xfrm>
                <a:off x="7179779" y="931312"/>
                <a:ext cx="283233" cy="138014"/>
              </a:xfrm>
              <a:custGeom>
                <a:rect b="b" l="l" r="r" t="t"/>
                <a:pathLst>
                  <a:path extrusionOk="0" h="138014" w="283233">
                    <a:moveTo>
                      <a:pt x="283567" y="-19"/>
                    </a:moveTo>
                    <a:lnTo>
                      <a:pt x="283567" y="137995"/>
                    </a:lnTo>
                    <a:lnTo>
                      <a:pt x="334" y="137995"/>
                    </a:lnTo>
                    <a:lnTo>
                      <a:pt x="334" y="-19"/>
                    </a:lnTo>
                    <a:close/>
                    <a:moveTo>
                      <a:pt x="273658" y="128094"/>
                    </a:moveTo>
                    <a:lnTo>
                      <a:pt x="273658" y="9883"/>
                    </a:lnTo>
                    <a:lnTo>
                      <a:pt x="10242" y="9883"/>
                    </a:lnTo>
                    <a:lnTo>
                      <a:pt x="10242" y="128094"/>
                    </a:lnTo>
                    <a:lnTo>
                      <a:pt x="273658" y="12809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2" name="Google Shape;3812;p11"/>
              <p:cNvSpPr/>
              <p:nvPr/>
            </p:nvSpPr>
            <p:spPr>
              <a:xfrm>
                <a:off x="7388240" y="867255"/>
                <a:ext cx="74009" cy="58724"/>
              </a:xfrm>
              <a:custGeom>
                <a:rect b="b" l="l" r="r" t="t"/>
                <a:pathLst>
                  <a:path extrusionOk="0" h="58724" w="74009">
                    <a:moveTo>
                      <a:pt x="74343" y="20927"/>
                    </a:moveTo>
                    <a:lnTo>
                      <a:pt x="74343" y="58706"/>
                    </a:lnTo>
                    <a:lnTo>
                      <a:pt x="334" y="58706"/>
                    </a:lnTo>
                    <a:lnTo>
                      <a:pt x="334" y="20927"/>
                    </a:lnTo>
                    <a:cubicBezTo>
                      <a:pt x="334" y="8970"/>
                      <a:pt x="16188" y="-19"/>
                      <a:pt x="37300" y="-19"/>
                    </a:cubicBezTo>
                    <a:cubicBezTo>
                      <a:pt x="58413" y="-19"/>
                      <a:pt x="74343" y="8970"/>
                      <a:pt x="74343" y="20927"/>
                    </a:cubicBezTo>
                    <a:close/>
                    <a:moveTo>
                      <a:pt x="64435" y="48804"/>
                    </a:moveTo>
                    <a:lnTo>
                      <a:pt x="64435" y="20927"/>
                    </a:lnTo>
                    <a:cubicBezTo>
                      <a:pt x="64435" y="16433"/>
                      <a:pt x="53840" y="9883"/>
                      <a:pt x="37300" y="9883"/>
                    </a:cubicBezTo>
                    <a:cubicBezTo>
                      <a:pt x="20761" y="9883"/>
                      <a:pt x="10242" y="16433"/>
                      <a:pt x="10242" y="20927"/>
                    </a:cubicBezTo>
                    <a:lnTo>
                      <a:pt x="10242" y="488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3" name="Google Shape;3813;p11"/>
              <p:cNvSpPr/>
              <p:nvPr/>
            </p:nvSpPr>
            <p:spPr>
              <a:xfrm>
                <a:off x="7115677" y="1243674"/>
                <a:ext cx="298477" cy="74031"/>
              </a:xfrm>
              <a:custGeom>
                <a:rect b="b" l="l" r="r" t="t"/>
                <a:pathLst>
                  <a:path extrusionOk="0" h="74031" w="298477">
                    <a:moveTo>
                      <a:pt x="298811" y="8052"/>
                    </a:moveTo>
                    <a:lnTo>
                      <a:pt x="298811" y="66014"/>
                    </a:lnTo>
                    <a:lnTo>
                      <a:pt x="32347" y="66014"/>
                    </a:lnTo>
                    <a:lnTo>
                      <a:pt x="32347" y="49943"/>
                    </a:lnTo>
                    <a:lnTo>
                      <a:pt x="26249" y="49943"/>
                    </a:lnTo>
                    <a:lnTo>
                      <a:pt x="26249" y="61064"/>
                    </a:lnTo>
                    <a:cubicBezTo>
                      <a:pt x="26249" y="68215"/>
                      <a:pt x="20448" y="74013"/>
                      <a:pt x="13291" y="74013"/>
                    </a:cubicBezTo>
                    <a:cubicBezTo>
                      <a:pt x="6135" y="74013"/>
                      <a:pt x="334" y="68215"/>
                      <a:pt x="334" y="61064"/>
                    </a:cubicBezTo>
                    <a:lnTo>
                      <a:pt x="334" y="13003"/>
                    </a:lnTo>
                    <a:cubicBezTo>
                      <a:pt x="294" y="5851"/>
                      <a:pt x="6062" y="22"/>
                      <a:pt x="13218" y="-19"/>
                    </a:cubicBezTo>
                    <a:cubicBezTo>
                      <a:pt x="20374" y="-59"/>
                      <a:pt x="26208" y="5705"/>
                      <a:pt x="26248" y="12856"/>
                    </a:cubicBezTo>
                    <a:cubicBezTo>
                      <a:pt x="26249" y="12905"/>
                      <a:pt x="26249" y="12954"/>
                      <a:pt x="26248" y="13003"/>
                    </a:cubicBezTo>
                    <a:lnTo>
                      <a:pt x="26249" y="24047"/>
                    </a:lnTo>
                    <a:lnTo>
                      <a:pt x="32347" y="24047"/>
                    </a:lnTo>
                    <a:lnTo>
                      <a:pt x="32347" y="8052"/>
                    </a:lnTo>
                    <a:lnTo>
                      <a:pt x="298811" y="8052"/>
                    </a:lnTo>
                    <a:close/>
                    <a:moveTo>
                      <a:pt x="288902" y="56113"/>
                    </a:moveTo>
                    <a:lnTo>
                      <a:pt x="288902" y="17953"/>
                    </a:lnTo>
                    <a:lnTo>
                      <a:pt x="42256" y="17953"/>
                    </a:lnTo>
                    <a:lnTo>
                      <a:pt x="42256" y="33948"/>
                    </a:lnTo>
                    <a:lnTo>
                      <a:pt x="16340" y="33948"/>
                    </a:lnTo>
                    <a:lnTo>
                      <a:pt x="16340" y="13002"/>
                    </a:lnTo>
                    <a:cubicBezTo>
                      <a:pt x="16341" y="11307"/>
                      <a:pt x="14987" y="9920"/>
                      <a:pt x="13291" y="9879"/>
                    </a:cubicBezTo>
                    <a:cubicBezTo>
                      <a:pt x="11593" y="9894"/>
                      <a:pt x="10228" y="11281"/>
                      <a:pt x="10242" y="12977"/>
                    </a:cubicBezTo>
                    <a:cubicBezTo>
                      <a:pt x="10242" y="12986"/>
                      <a:pt x="10243" y="12994"/>
                      <a:pt x="10243" y="13002"/>
                    </a:cubicBezTo>
                    <a:lnTo>
                      <a:pt x="10242" y="61064"/>
                    </a:lnTo>
                    <a:cubicBezTo>
                      <a:pt x="10242" y="62746"/>
                      <a:pt x="11607" y="64110"/>
                      <a:pt x="13291" y="64110"/>
                    </a:cubicBezTo>
                    <a:cubicBezTo>
                      <a:pt x="14975" y="64110"/>
                      <a:pt x="16339" y="62746"/>
                      <a:pt x="16339" y="61064"/>
                    </a:cubicBezTo>
                    <a:lnTo>
                      <a:pt x="16340" y="40041"/>
                    </a:lnTo>
                    <a:lnTo>
                      <a:pt x="42255" y="40041"/>
                    </a:lnTo>
                    <a:lnTo>
                      <a:pt x="42255" y="5611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4" name="Google Shape;3814;p11"/>
              <p:cNvSpPr/>
              <p:nvPr/>
            </p:nvSpPr>
            <p:spPr>
              <a:xfrm>
                <a:off x="7227874" y="1204445"/>
                <a:ext cx="122179" cy="41968"/>
              </a:xfrm>
              <a:custGeom>
                <a:rect b="b" l="l" r="r" t="t"/>
                <a:pathLst>
                  <a:path extrusionOk="0" h="41968" w="122179">
                    <a:moveTo>
                      <a:pt x="122514" y="-19"/>
                    </a:moveTo>
                    <a:lnTo>
                      <a:pt x="122514" y="41950"/>
                    </a:lnTo>
                    <a:lnTo>
                      <a:pt x="334" y="41950"/>
                    </a:lnTo>
                    <a:lnTo>
                      <a:pt x="334" y="-19"/>
                    </a:lnTo>
                    <a:lnTo>
                      <a:pt x="122514" y="-19"/>
                    </a:lnTo>
                    <a:close/>
                    <a:moveTo>
                      <a:pt x="112606" y="32048"/>
                    </a:moveTo>
                    <a:lnTo>
                      <a:pt x="112606" y="9883"/>
                    </a:lnTo>
                    <a:lnTo>
                      <a:pt x="10241" y="9883"/>
                    </a:lnTo>
                    <a:lnTo>
                      <a:pt x="10241" y="3204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5" name="Google Shape;3815;p11"/>
              <p:cNvSpPr/>
              <p:nvPr/>
            </p:nvSpPr>
            <p:spPr>
              <a:xfrm>
                <a:off x="7227888" y="947383"/>
                <a:ext cx="106083" cy="105932"/>
              </a:xfrm>
              <a:custGeom>
                <a:rect b="b" l="l" r="r" t="t"/>
                <a:pathLst>
                  <a:path extrusionOk="0" h="105932" w="106083">
                    <a:moveTo>
                      <a:pt x="90868" y="15443"/>
                    </a:moveTo>
                    <a:cubicBezTo>
                      <a:pt x="111579" y="36111"/>
                      <a:pt x="111602" y="69643"/>
                      <a:pt x="90920" y="90340"/>
                    </a:cubicBezTo>
                    <a:cubicBezTo>
                      <a:pt x="90903" y="90357"/>
                      <a:pt x="90886" y="90374"/>
                      <a:pt x="90868" y="90391"/>
                    </a:cubicBezTo>
                    <a:cubicBezTo>
                      <a:pt x="70157" y="111088"/>
                      <a:pt x="36578" y="111088"/>
                      <a:pt x="15867" y="90391"/>
                    </a:cubicBezTo>
                    <a:cubicBezTo>
                      <a:pt x="-4844" y="69695"/>
                      <a:pt x="-4844" y="36139"/>
                      <a:pt x="15867" y="15443"/>
                    </a:cubicBezTo>
                    <a:cubicBezTo>
                      <a:pt x="36612" y="-5173"/>
                      <a:pt x="70124" y="-5173"/>
                      <a:pt x="90868" y="15443"/>
                    </a:cubicBezTo>
                    <a:close/>
                    <a:moveTo>
                      <a:pt x="83855" y="83383"/>
                    </a:moveTo>
                    <a:cubicBezTo>
                      <a:pt x="100646" y="66557"/>
                      <a:pt x="100608" y="39315"/>
                      <a:pt x="83770" y="22536"/>
                    </a:cubicBezTo>
                    <a:cubicBezTo>
                      <a:pt x="66932" y="5757"/>
                      <a:pt x="39671" y="5796"/>
                      <a:pt x="22880" y="22622"/>
                    </a:cubicBezTo>
                    <a:cubicBezTo>
                      <a:pt x="6089" y="39448"/>
                      <a:pt x="6127" y="66690"/>
                      <a:pt x="22965" y="83469"/>
                    </a:cubicBezTo>
                    <a:cubicBezTo>
                      <a:pt x="31036" y="91511"/>
                      <a:pt x="41969" y="96028"/>
                      <a:pt x="53367" y="96028"/>
                    </a:cubicBezTo>
                    <a:cubicBezTo>
                      <a:pt x="64806" y="96023"/>
                      <a:pt x="75774" y="91474"/>
                      <a:pt x="83855" y="8338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6" name="Google Shape;3816;p11"/>
              <p:cNvSpPr/>
              <p:nvPr/>
            </p:nvSpPr>
            <p:spPr>
              <a:xfrm>
                <a:off x="7243880" y="1074658"/>
                <a:ext cx="74085" cy="58800"/>
              </a:xfrm>
              <a:custGeom>
                <a:rect b="b" l="l" r="r" t="t"/>
                <a:pathLst>
                  <a:path extrusionOk="0" h="58800" w="74085">
                    <a:moveTo>
                      <a:pt x="74419" y="-19"/>
                    </a:moveTo>
                    <a:lnTo>
                      <a:pt x="74419" y="58781"/>
                    </a:lnTo>
                    <a:lnTo>
                      <a:pt x="334" y="58781"/>
                    </a:lnTo>
                    <a:lnTo>
                      <a:pt x="334" y="-19"/>
                    </a:lnTo>
                    <a:close/>
                    <a:moveTo>
                      <a:pt x="64510" y="48879"/>
                    </a:moveTo>
                    <a:lnTo>
                      <a:pt x="64510" y="9883"/>
                    </a:lnTo>
                    <a:lnTo>
                      <a:pt x="10242" y="9883"/>
                    </a:lnTo>
                    <a:lnTo>
                      <a:pt x="10242" y="4887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7" name="Google Shape;3817;p11"/>
              <p:cNvSpPr/>
              <p:nvPr/>
            </p:nvSpPr>
            <p:spPr>
              <a:xfrm>
                <a:off x="7256684" y="963427"/>
                <a:ext cx="61187" cy="61113"/>
              </a:xfrm>
              <a:custGeom>
                <a:rect b="b" l="l" r="r" t="t"/>
                <a:pathLst>
                  <a:path extrusionOk="0" h="61113" w="61187">
                    <a:moveTo>
                      <a:pt x="50792" y="10748"/>
                    </a:moveTo>
                    <a:cubicBezTo>
                      <a:pt x="62652" y="22692"/>
                      <a:pt x="64939" y="41134"/>
                      <a:pt x="56356" y="55610"/>
                    </a:cubicBezTo>
                    <a:lnTo>
                      <a:pt x="53154" y="61095"/>
                    </a:lnTo>
                    <a:lnTo>
                      <a:pt x="34480" y="42434"/>
                    </a:lnTo>
                    <a:lnTo>
                      <a:pt x="35243" y="39691"/>
                    </a:lnTo>
                    <a:cubicBezTo>
                      <a:pt x="36851" y="33852"/>
                      <a:pt x="33419" y="27817"/>
                      <a:pt x="27576" y="26209"/>
                    </a:cubicBezTo>
                    <a:cubicBezTo>
                      <a:pt x="25670" y="25685"/>
                      <a:pt x="23657" y="25685"/>
                      <a:pt x="21751" y="26210"/>
                    </a:cubicBezTo>
                    <a:lnTo>
                      <a:pt x="19008" y="26972"/>
                    </a:lnTo>
                    <a:lnTo>
                      <a:pt x="334" y="8311"/>
                    </a:lnTo>
                    <a:lnTo>
                      <a:pt x="5898" y="5112"/>
                    </a:lnTo>
                    <a:cubicBezTo>
                      <a:pt x="20402" y="-3442"/>
                      <a:pt x="38857" y="-1125"/>
                      <a:pt x="50792" y="10748"/>
                    </a:cubicBezTo>
                    <a:close/>
                    <a:moveTo>
                      <a:pt x="50487" y="44489"/>
                    </a:moveTo>
                    <a:cubicBezTo>
                      <a:pt x="54811" y="30311"/>
                      <a:pt x="46815" y="15315"/>
                      <a:pt x="32627" y="10994"/>
                    </a:cubicBezTo>
                    <a:cubicBezTo>
                      <a:pt x="27543" y="9445"/>
                      <a:pt x="22114" y="9439"/>
                      <a:pt x="17026" y="10976"/>
                    </a:cubicBezTo>
                    <a:lnTo>
                      <a:pt x="22133" y="16156"/>
                    </a:lnTo>
                    <a:cubicBezTo>
                      <a:pt x="28497" y="15337"/>
                      <a:pt x="34883" y="17502"/>
                      <a:pt x="39435" y="22021"/>
                    </a:cubicBezTo>
                    <a:cubicBezTo>
                      <a:pt x="43904" y="26606"/>
                      <a:pt x="46085" y="32949"/>
                      <a:pt x="45380" y="3931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8" name="Google Shape;3818;p11"/>
              <p:cNvSpPr/>
              <p:nvPr/>
            </p:nvSpPr>
            <p:spPr>
              <a:xfrm>
                <a:off x="7275968" y="1347867"/>
                <a:ext cx="41920" cy="41891"/>
              </a:xfrm>
              <a:custGeom>
                <a:rect b="b" l="l" r="r" t="t"/>
                <a:pathLst>
                  <a:path extrusionOk="0" h="41891" w="41920">
                    <a:moveTo>
                      <a:pt x="21294" y="-19"/>
                    </a:moveTo>
                    <a:cubicBezTo>
                      <a:pt x="32870" y="-19"/>
                      <a:pt x="42254" y="9359"/>
                      <a:pt x="42254" y="20927"/>
                    </a:cubicBezTo>
                    <a:cubicBezTo>
                      <a:pt x="42254" y="32495"/>
                      <a:pt x="32869" y="41872"/>
                      <a:pt x="21293" y="41872"/>
                    </a:cubicBezTo>
                    <a:cubicBezTo>
                      <a:pt x="9717" y="41872"/>
                      <a:pt x="333" y="32494"/>
                      <a:pt x="334" y="20926"/>
                    </a:cubicBezTo>
                    <a:cubicBezTo>
                      <a:pt x="363" y="9370"/>
                      <a:pt x="9730" y="9"/>
                      <a:pt x="21294" y="-19"/>
                    </a:cubicBezTo>
                    <a:close/>
                    <a:moveTo>
                      <a:pt x="32422" y="20926"/>
                    </a:moveTo>
                    <a:cubicBezTo>
                      <a:pt x="32443" y="14806"/>
                      <a:pt x="27495" y="9827"/>
                      <a:pt x="21370" y="9806"/>
                    </a:cubicBezTo>
                    <a:cubicBezTo>
                      <a:pt x="15245" y="9785"/>
                      <a:pt x="10263" y="14730"/>
                      <a:pt x="10242" y="20851"/>
                    </a:cubicBezTo>
                    <a:cubicBezTo>
                      <a:pt x="10222" y="26971"/>
                      <a:pt x="15170" y="31950"/>
                      <a:pt x="21294" y="31970"/>
                    </a:cubicBezTo>
                    <a:cubicBezTo>
                      <a:pt x="27411" y="31999"/>
                      <a:pt x="32393" y="27067"/>
                      <a:pt x="32422" y="20955"/>
                    </a:cubicBezTo>
                    <a:cubicBezTo>
                      <a:pt x="32422" y="20945"/>
                      <a:pt x="32422" y="20936"/>
                      <a:pt x="32422" y="2092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9" name="Google Shape;3819;p11"/>
              <p:cNvSpPr/>
              <p:nvPr/>
            </p:nvSpPr>
            <p:spPr>
              <a:xfrm>
                <a:off x="7243966" y="976097"/>
                <a:ext cx="61194" cy="61185"/>
              </a:xfrm>
              <a:custGeom>
                <a:rect b="b" l="l" r="r" t="t"/>
                <a:pathLst>
                  <a:path extrusionOk="0" h="61185" w="61194">
                    <a:moveTo>
                      <a:pt x="61528" y="52765"/>
                    </a:moveTo>
                    <a:lnTo>
                      <a:pt x="56040" y="55964"/>
                    </a:lnTo>
                    <a:cubicBezTo>
                      <a:pt x="38568" y="66379"/>
                      <a:pt x="15956" y="60668"/>
                      <a:pt x="5534" y="43209"/>
                    </a:cubicBezTo>
                    <a:cubicBezTo>
                      <a:pt x="-1390" y="31609"/>
                      <a:pt x="-1401" y="17152"/>
                      <a:pt x="5506" y="5542"/>
                    </a:cubicBezTo>
                    <a:lnTo>
                      <a:pt x="8707" y="-19"/>
                    </a:lnTo>
                    <a:lnTo>
                      <a:pt x="27382" y="18642"/>
                    </a:lnTo>
                    <a:lnTo>
                      <a:pt x="26695" y="21384"/>
                    </a:lnTo>
                    <a:cubicBezTo>
                      <a:pt x="25627" y="25173"/>
                      <a:pt x="26675" y="29243"/>
                      <a:pt x="29439" y="32048"/>
                    </a:cubicBezTo>
                    <a:cubicBezTo>
                      <a:pt x="32252" y="34798"/>
                      <a:pt x="36304" y="35868"/>
                      <a:pt x="40109" y="34866"/>
                    </a:cubicBezTo>
                    <a:lnTo>
                      <a:pt x="42854" y="34104"/>
                    </a:lnTo>
                    <a:close/>
                    <a:moveTo>
                      <a:pt x="44911" y="50099"/>
                    </a:moveTo>
                    <a:lnTo>
                      <a:pt x="39729" y="44996"/>
                    </a:lnTo>
                    <a:cubicBezTo>
                      <a:pt x="28381" y="46438"/>
                      <a:pt x="18012" y="38414"/>
                      <a:pt x="16569" y="27074"/>
                    </a:cubicBezTo>
                    <a:cubicBezTo>
                      <a:pt x="16451" y="26147"/>
                      <a:pt x="16396" y="25213"/>
                      <a:pt x="16405" y="24278"/>
                    </a:cubicBezTo>
                    <a:cubicBezTo>
                      <a:pt x="16405" y="23440"/>
                      <a:pt x="16481" y="22603"/>
                      <a:pt x="16558" y="21765"/>
                    </a:cubicBezTo>
                    <a:lnTo>
                      <a:pt x="11375" y="16662"/>
                    </a:lnTo>
                    <a:cubicBezTo>
                      <a:pt x="7122" y="30889"/>
                      <a:pt x="15216" y="45867"/>
                      <a:pt x="29453" y="50117"/>
                    </a:cubicBezTo>
                    <a:cubicBezTo>
                      <a:pt x="34497" y="51622"/>
                      <a:pt x="39871" y="51616"/>
                      <a:pt x="44911" y="5009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0" name="Google Shape;3820;p11"/>
              <p:cNvSpPr/>
              <p:nvPr/>
            </p:nvSpPr>
            <p:spPr>
              <a:xfrm>
                <a:off x="7259962" y="1138789"/>
                <a:ext cx="41920" cy="44785"/>
              </a:xfrm>
              <a:custGeom>
                <a:rect b="b" l="l" r="r" t="t"/>
                <a:pathLst>
                  <a:path extrusionOk="0" h="44785" w="41920">
                    <a:moveTo>
                      <a:pt x="42254" y="-19"/>
                    </a:moveTo>
                    <a:lnTo>
                      <a:pt x="42254" y="23745"/>
                    </a:lnTo>
                    <a:lnTo>
                      <a:pt x="21293" y="44767"/>
                    </a:lnTo>
                    <a:lnTo>
                      <a:pt x="334" y="23822"/>
                    </a:lnTo>
                    <a:lnTo>
                      <a:pt x="334" y="-19"/>
                    </a:lnTo>
                    <a:close/>
                    <a:moveTo>
                      <a:pt x="32346" y="19708"/>
                    </a:moveTo>
                    <a:lnTo>
                      <a:pt x="32346" y="9883"/>
                    </a:lnTo>
                    <a:lnTo>
                      <a:pt x="10242" y="9883"/>
                    </a:lnTo>
                    <a:lnTo>
                      <a:pt x="10242" y="19708"/>
                    </a:lnTo>
                    <a:lnTo>
                      <a:pt x="21293" y="3075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1" name="Google Shape;3821;p11"/>
              <p:cNvSpPr/>
              <p:nvPr/>
            </p:nvSpPr>
            <p:spPr>
              <a:xfrm>
                <a:off x="7227874" y="1347867"/>
                <a:ext cx="41920" cy="41891"/>
              </a:xfrm>
              <a:custGeom>
                <a:rect b="b" l="l" r="r" t="t"/>
                <a:pathLst>
                  <a:path extrusionOk="0" h="41891" w="41920">
                    <a:moveTo>
                      <a:pt x="21293" y="-19"/>
                    </a:moveTo>
                    <a:cubicBezTo>
                      <a:pt x="32869" y="-19"/>
                      <a:pt x="42254" y="9358"/>
                      <a:pt x="42254" y="20926"/>
                    </a:cubicBezTo>
                    <a:cubicBezTo>
                      <a:pt x="42254" y="32494"/>
                      <a:pt x="32870" y="41872"/>
                      <a:pt x="21294" y="41872"/>
                    </a:cubicBezTo>
                    <a:cubicBezTo>
                      <a:pt x="9718" y="41872"/>
                      <a:pt x="334" y="32495"/>
                      <a:pt x="334" y="20927"/>
                    </a:cubicBezTo>
                    <a:cubicBezTo>
                      <a:pt x="334" y="20927"/>
                      <a:pt x="334" y="20926"/>
                      <a:pt x="334" y="20926"/>
                    </a:cubicBezTo>
                    <a:cubicBezTo>
                      <a:pt x="363" y="9371"/>
                      <a:pt x="9730" y="11"/>
                      <a:pt x="21293" y="-19"/>
                    </a:cubicBezTo>
                    <a:close/>
                    <a:moveTo>
                      <a:pt x="32422" y="20926"/>
                    </a:moveTo>
                    <a:cubicBezTo>
                      <a:pt x="32443" y="14805"/>
                      <a:pt x="27495" y="9826"/>
                      <a:pt x="21370" y="9805"/>
                    </a:cubicBezTo>
                    <a:cubicBezTo>
                      <a:pt x="15245" y="9784"/>
                      <a:pt x="10262" y="14729"/>
                      <a:pt x="10241" y="20850"/>
                    </a:cubicBezTo>
                    <a:cubicBezTo>
                      <a:pt x="10220" y="26970"/>
                      <a:pt x="15168" y="31949"/>
                      <a:pt x="21293" y="31970"/>
                    </a:cubicBezTo>
                    <a:cubicBezTo>
                      <a:pt x="27410" y="31999"/>
                      <a:pt x="32393" y="27067"/>
                      <a:pt x="32421" y="20954"/>
                    </a:cubicBezTo>
                    <a:cubicBezTo>
                      <a:pt x="32421" y="20945"/>
                      <a:pt x="32421" y="20935"/>
                      <a:pt x="32421" y="2092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2" name="Google Shape;3822;p11"/>
              <p:cNvSpPr/>
              <p:nvPr/>
            </p:nvSpPr>
            <p:spPr>
              <a:xfrm>
                <a:off x="7261867" y="980970"/>
                <a:ext cx="71" cy="82"/>
              </a:xfrm>
              <a:custGeom>
                <a:rect b="b" l="l" r="r" t="t"/>
                <a:pathLst>
                  <a:path extrusionOk="0" h="82" w="71">
                    <a:moveTo>
                      <a:pt x="0" y="0"/>
                    </a:moveTo>
                    <a:lnTo>
                      <a:pt x="72" y="83"/>
                    </a:lnTo>
                    <a:lnTo>
                      <a:pt x="0" y="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3" name="Google Shape;3823;p11"/>
              <p:cNvSpPr/>
              <p:nvPr/>
            </p:nvSpPr>
            <p:spPr>
              <a:xfrm>
                <a:off x="7254320" y="973583"/>
                <a:ext cx="7546" cy="7696"/>
              </a:xfrm>
              <a:custGeom>
                <a:rect b="b" l="l" r="r" t="t"/>
                <a:pathLst>
                  <a:path extrusionOk="0" h="7696" w="7546">
                    <a:moveTo>
                      <a:pt x="7547" y="7386"/>
                    </a:moveTo>
                    <a:lnTo>
                      <a:pt x="7547" y="7469"/>
                    </a:lnTo>
                    <a:lnTo>
                      <a:pt x="7319" y="7696"/>
                    </a:lnTo>
                    <a:lnTo>
                      <a:pt x="5034" y="5331"/>
                    </a:lnTo>
                    <a:lnTo>
                      <a:pt x="0" y="1064"/>
                    </a:lnTo>
                    <a:lnTo>
                      <a:pt x="455" y="609"/>
                    </a:lnTo>
                    <a:lnTo>
                      <a:pt x="1065" y="0"/>
                    </a:lnTo>
                    <a:lnTo>
                      <a:pt x="5944" y="5558"/>
                    </a:lnTo>
                    <a:lnTo>
                      <a:pt x="6171" y="5785"/>
                    </a:lnTo>
                    <a:lnTo>
                      <a:pt x="7547" y="738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24" name="Google Shape;3824;p11"/>
            <p:cNvGrpSpPr/>
            <p:nvPr/>
          </p:nvGrpSpPr>
          <p:grpSpPr>
            <a:xfrm>
              <a:off x="7845639" y="4099798"/>
              <a:ext cx="1050126" cy="513241"/>
              <a:chOff x="7106865" y="2263142"/>
              <a:chExt cx="713304" cy="348622"/>
            </a:xfrm>
          </p:grpSpPr>
          <p:sp>
            <p:nvSpPr>
              <p:cNvPr id="3825" name="Google Shape;3825;p11"/>
              <p:cNvSpPr/>
              <p:nvPr/>
            </p:nvSpPr>
            <p:spPr>
              <a:xfrm>
                <a:off x="7771892" y="2320787"/>
                <a:ext cx="48277" cy="193903"/>
              </a:xfrm>
              <a:custGeom>
                <a:rect b="b" l="l" r="r" t="t"/>
                <a:pathLst>
                  <a:path extrusionOk="0" h="193903" w="48277">
                    <a:moveTo>
                      <a:pt x="48611" y="-19"/>
                    </a:moveTo>
                    <a:lnTo>
                      <a:pt x="48611" y="193884"/>
                    </a:lnTo>
                    <a:lnTo>
                      <a:pt x="334" y="193884"/>
                    </a:lnTo>
                    <a:lnTo>
                      <a:pt x="334" y="-19"/>
                    </a:lnTo>
                    <a:close/>
                    <a:moveTo>
                      <a:pt x="38273" y="183554"/>
                    </a:moveTo>
                    <a:lnTo>
                      <a:pt x="38273" y="10311"/>
                    </a:lnTo>
                    <a:lnTo>
                      <a:pt x="10671" y="10311"/>
                    </a:lnTo>
                    <a:lnTo>
                      <a:pt x="10671" y="18355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6" name="Google Shape;3826;p11"/>
              <p:cNvSpPr/>
              <p:nvPr/>
            </p:nvSpPr>
            <p:spPr>
              <a:xfrm>
                <a:off x="7666765" y="2548710"/>
                <a:ext cx="117620" cy="63053"/>
              </a:xfrm>
              <a:custGeom>
                <a:rect b="b" l="l" r="r" t="t"/>
                <a:pathLst>
                  <a:path extrusionOk="0" h="63053" w="117620">
                    <a:moveTo>
                      <a:pt x="36405" y="11932"/>
                    </a:moveTo>
                    <a:cubicBezTo>
                      <a:pt x="39193" y="10786"/>
                      <a:pt x="42177" y="10190"/>
                      <a:pt x="45192" y="10176"/>
                    </a:cubicBezTo>
                    <a:cubicBezTo>
                      <a:pt x="52434" y="10523"/>
                      <a:pt x="59412" y="13003"/>
                      <a:pt x="65247" y="17304"/>
                    </a:cubicBezTo>
                    <a:cubicBezTo>
                      <a:pt x="81619" y="29751"/>
                      <a:pt x="95386" y="45288"/>
                      <a:pt x="105767" y="63035"/>
                    </a:cubicBezTo>
                    <a:lnTo>
                      <a:pt x="117954" y="63035"/>
                    </a:lnTo>
                    <a:cubicBezTo>
                      <a:pt x="106226" y="41896"/>
                      <a:pt x="90253" y="23408"/>
                      <a:pt x="71037" y="8729"/>
                    </a:cubicBezTo>
                    <a:cubicBezTo>
                      <a:pt x="60184" y="3"/>
                      <a:pt x="45545" y="-2388"/>
                      <a:pt x="32477" y="2429"/>
                    </a:cubicBezTo>
                    <a:cubicBezTo>
                      <a:pt x="20673" y="7318"/>
                      <a:pt x="11401" y="16844"/>
                      <a:pt x="6839" y="28771"/>
                    </a:cubicBezTo>
                    <a:cubicBezTo>
                      <a:pt x="2685" y="39725"/>
                      <a:pt x="484" y="51321"/>
                      <a:pt x="334" y="63035"/>
                    </a:cubicBezTo>
                    <a:lnTo>
                      <a:pt x="10694" y="63035"/>
                    </a:lnTo>
                    <a:cubicBezTo>
                      <a:pt x="11734" y="39099"/>
                      <a:pt x="18139" y="19637"/>
                      <a:pt x="36405" y="1193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7" name="Google Shape;3827;p11"/>
              <p:cNvSpPr/>
              <p:nvPr/>
            </p:nvSpPr>
            <p:spPr>
              <a:xfrm>
                <a:off x="7411725" y="2320787"/>
                <a:ext cx="349725" cy="269212"/>
              </a:xfrm>
              <a:custGeom>
                <a:rect b="b" l="l" r="r" t="t"/>
                <a:pathLst>
                  <a:path extrusionOk="0" h="269212" w="349725">
                    <a:moveTo>
                      <a:pt x="350059" y="-19"/>
                    </a:moveTo>
                    <a:lnTo>
                      <a:pt x="350059" y="193884"/>
                    </a:lnTo>
                    <a:lnTo>
                      <a:pt x="306227" y="193884"/>
                    </a:lnTo>
                    <a:lnTo>
                      <a:pt x="320080" y="228801"/>
                    </a:lnTo>
                    <a:lnTo>
                      <a:pt x="310259" y="226219"/>
                    </a:lnTo>
                    <a:cubicBezTo>
                      <a:pt x="302368" y="223956"/>
                      <a:pt x="293939" y="224467"/>
                      <a:pt x="286379" y="227665"/>
                    </a:cubicBezTo>
                    <a:cubicBezTo>
                      <a:pt x="273933" y="232883"/>
                      <a:pt x="264203" y="243017"/>
                      <a:pt x="259501" y="255661"/>
                    </a:cubicBezTo>
                    <a:cubicBezTo>
                      <a:pt x="259294" y="256074"/>
                      <a:pt x="259087" y="256591"/>
                      <a:pt x="258881" y="257107"/>
                    </a:cubicBezTo>
                    <a:lnTo>
                      <a:pt x="254228" y="269194"/>
                    </a:lnTo>
                    <a:lnTo>
                      <a:pt x="222905" y="193884"/>
                    </a:lnTo>
                    <a:lnTo>
                      <a:pt x="334" y="193884"/>
                    </a:lnTo>
                    <a:lnTo>
                      <a:pt x="334" y="134794"/>
                    </a:lnTo>
                    <a:lnTo>
                      <a:pt x="1678" y="134794"/>
                    </a:lnTo>
                    <a:lnTo>
                      <a:pt x="1678" y="41820"/>
                    </a:lnTo>
                    <a:lnTo>
                      <a:pt x="334" y="41820"/>
                    </a:lnTo>
                    <a:lnTo>
                      <a:pt x="334" y="-19"/>
                    </a:lnTo>
                    <a:close/>
                    <a:moveTo>
                      <a:pt x="339721" y="183554"/>
                    </a:moveTo>
                    <a:lnTo>
                      <a:pt x="339721" y="10311"/>
                    </a:lnTo>
                    <a:lnTo>
                      <a:pt x="10671" y="10311"/>
                    </a:lnTo>
                    <a:lnTo>
                      <a:pt x="10671" y="31489"/>
                    </a:lnTo>
                    <a:lnTo>
                      <a:pt x="12015" y="31489"/>
                    </a:lnTo>
                    <a:lnTo>
                      <a:pt x="12015" y="145125"/>
                    </a:lnTo>
                    <a:lnTo>
                      <a:pt x="10671" y="145125"/>
                    </a:lnTo>
                    <a:lnTo>
                      <a:pt x="10671" y="183554"/>
                    </a:lnTo>
                    <a:lnTo>
                      <a:pt x="229832" y="183554"/>
                    </a:lnTo>
                    <a:lnTo>
                      <a:pt x="254332" y="242644"/>
                    </a:lnTo>
                    <a:cubicBezTo>
                      <a:pt x="260744" y="231645"/>
                      <a:pt x="270583" y="223045"/>
                      <a:pt x="282347" y="218161"/>
                    </a:cubicBezTo>
                    <a:cubicBezTo>
                      <a:pt x="288963" y="215340"/>
                      <a:pt x="296158" y="214136"/>
                      <a:pt x="303333" y="214649"/>
                    </a:cubicBezTo>
                    <a:lnTo>
                      <a:pt x="290927" y="18355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8" name="Google Shape;3828;p11"/>
              <p:cNvSpPr/>
              <p:nvPr/>
            </p:nvSpPr>
            <p:spPr>
              <a:xfrm>
                <a:off x="7690638" y="2570156"/>
                <a:ext cx="52722" cy="41608"/>
              </a:xfrm>
              <a:custGeom>
                <a:rect b="b" l="l" r="r" t="t"/>
                <a:pathLst>
                  <a:path extrusionOk="0" h="41608" w="52722">
                    <a:moveTo>
                      <a:pt x="10671" y="26436"/>
                    </a:moveTo>
                    <a:cubicBezTo>
                      <a:pt x="10622" y="17593"/>
                      <a:pt x="17756" y="10384"/>
                      <a:pt x="26606" y="10335"/>
                    </a:cubicBezTo>
                    <a:cubicBezTo>
                      <a:pt x="35455" y="10287"/>
                      <a:pt x="42669" y="17416"/>
                      <a:pt x="42717" y="26259"/>
                    </a:cubicBezTo>
                    <a:cubicBezTo>
                      <a:pt x="42756" y="33244"/>
                      <a:pt x="38260" y="39448"/>
                      <a:pt x="31606" y="41589"/>
                    </a:cubicBezTo>
                    <a:lnTo>
                      <a:pt x="48150" y="41589"/>
                    </a:lnTo>
                    <a:cubicBezTo>
                      <a:pt x="51327" y="37173"/>
                      <a:pt x="53042" y="31875"/>
                      <a:pt x="53056" y="26436"/>
                    </a:cubicBezTo>
                    <a:cubicBezTo>
                      <a:pt x="53118" y="11888"/>
                      <a:pt x="41367" y="43"/>
                      <a:pt x="26808" y="-19"/>
                    </a:cubicBezTo>
                    <a:cubicBezTo>
                      <a:pt x="12249" y="-81"/>
                      <a:pt x="396" y="11663"/>
                      <a:pt x="334" y="26211"/>
                    </a:cubicBezTo>
                    <a:cubicBezTo>
                      <a:pt x="310" y="31721"/>
                      <a:pt x="2016" y="37099"/>
                      <a:pt x="5211" y="41589"/>
                    </a:cubicBezTo>
                    <a:lnTo>
                      <a:pt x="21746" y="41589"/>
                    </a:lnTo>
                    <a:cubicBezTo>
                      <a:pt x="15164" y="39462"/>
                      <a:pt x="10696" y="33349"/>
                      <a:pt x="10671" y="2643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9" name="Google Shape;3829;p11"/>
              <p:cNvSpPr/>
              <p:nvPr/>
            </p:nvSpPr>
            <p:spPr>
              <a:xfrm>
                <a:off x="7539009" y="2548501"/>
                <a:ext cx="117452" cy="63263"/>
              </a:xfrm>
              <a:custGeom>
                <a:rect b="b" l="l" r="r" t="t"/>
                <a:pathLst>
                  <a:path extrusionOk="0" h="63263" w="117452">
                    <a:moveTo>
                      <a:pt x="36386" y="12141"/>
                    </a:moveTo>
                    <a:cubicBezTo>
                      <a:pt x="39138" y="10996"/>
                      <a:pt x="42088" y="10400"/>
                      <a:pt x="45070" y="10386"/>
                    </a:cubicBezTo>
                    <a:cubicBezTo>
                      <a:pt x="64604" y="10386"/>
                      <a:pt x="87239" y="34657"/>
                      <a:pt x="105586" y="63244"/>
                    </a:cubicBezTo>
                    <a:lnTo>
                      <a:pt x="117787" y="63244"/>
                    </a:lnTo>
                    <a:cubicBezTo>
                      <a:pt x="99639" y="33515"/>
                      <a:pt x="65647" y="-11428"/>
                      <a:pt x="32355" y="2638"/>
                    </a:cubicBezTo>
                    <a:cubicBezTo>
                      <a:pt x="19101" y="8296"/>
                      <a:pt x="9085" y="19594"/>
                      <a:pt x="5063" y="33423"/>
                    </a:cubicBezTo>
                    <a:cubicBezTo>
                      <a:pt x="2100" y="43094"/>
                      <a:pt x="508" y="53132"/>
                      <a:pt x="334" y="63244"/>
                    </a:cubicBezTo>
                    <a:lnTo>
                      <a:pt x="10634" y="63244"/>
                    </a:lnTo>
                    <a:cubicBezTo>
                      <a:pt x="11686" y="39308"/>
                      <a:pt x="18120" y="19846"/>
                      <a:pt x="36386" y="1214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0" name="Google Shape;3830;p11"/>
              <p:cNvSpPr/>
              <p:nvPr/>
            </p:nvSpPr>
            <p:spPr>
              <a:xfrm>
                <a:off x="7562760" y="2570153"/>
                <a:ext cx="52724" cy="41610"/>
              </a:xfrm>
              <a:custGeom>
                <a:rect b="b" l="l" r="r" t="t"/>
                <a:pathLst>
                  <a:path extrusionOk="0" h="41610" w="52724">
                    <a:moveTo>
                      <a:pt x="10671" y="26439"/>
                    </a:moveTo>
                    <a:cubicBezTo>
                      <a:pt x="10629" y="17596"/>
                      <a:pt x="17769" y="10393"/>
                      <a:pt x="26618" y="10350"/>
                    </a:cubicBezTo>
                    <a:cubicBezTo>
                      <a:pt x="35468" y="10308"/>
                      <a:pt x="42676" y="17443"/>
                      <a:pt x="42718" y="26286"/>
                    </a:cubicBezTo>
                    <a:cubicBezTo>
                      <a:pt x="42751" y="33252"/>
                      <a:pt x="38274" y="39440"/>
                      <a:pt x="31644" y="41592"/>
                    </a:cubicBezTo>
                    <a:lnTo>
                      <a:pt x="48178" y="41592"/>
                    </a:lnTo>
                    <a:cubicBezTo>
                      <a:pt x="56615" y="29735"/>
                      <a:pt x="53836" y="13288"/>
                      <a:pt x="41971" y="4857"/>
                    </a:cubicBezTo>
                    <a:cubicBezTo>
                      <a:pt x="30107" y="-3574"/>
                      <a:pt x="13648" y="-797"/>
                      <a:pt x="5211" y="11060"/>
                    </a:cubicBezTo>
                    <a:cubicBezTo>
                      <a:pt x="-1292" y="20200"/>
                      <a:pt x="-1292" y="32452"/>
                      <a:pt x="5211" y="41592"/>
                    </a:cubicBezTo>
                    <a:lnTo>
                      <a:pt x="21783" y="41592"/>
                    </a:lnTo>
                    <a:cubicBezTo>
                      <a:pt x="15200" y="39459"/>
                      <a:pt x="10723" y="33354"/>
                      <a:pt x="10671" y="2643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1" name="Google Shape;3831;p11"/>
              <p:cNvSpPr/>
              <p:nvPr/>
            </p:nvSpPr>
            <p:spPr>
              <a:xfrm>
                <a:off x="7506522" y="2514897"/>
                <a:ext cx="97174" cy="75102"/>
              </a:xfrm>
              <a:custGeom>
                <a:rect b="b" l="l" r="r" t="t"/>
                <a:pathLst>
                  <a:path extrusionOk="0" h="75102" w="97174">
                    <a:moveTo>
                      <a:pt x="83656" y="-19"/>
                    </a:moveTo>
                    <a:lnTo>
                      <a:pt x="97509" y="34691"/>
                    </a:lnTo>
                    <a:lnTo>
                      <a:pt x="87584" y="32109"/>
                    </a:lnTo>
                    <a:cubicBezTo>
                      <a:pt x="79687" y="29898"/>
                      <a:pt x="71276" y="30408"/>
                      <a:pt x="63704" y="33555"/>
                    </a:cubicBezTo>
                    <a:cubicBezTo>
                      <a:pt x="50770" y="39021"/>
                      <a:pt x="40771" y="49726"/>
                      <a:pt x="36206" y="62997"/>
                    </a:cubicBezTo>
                    <a:lnTo>
                      <a:pt x="35069" y="66096"/>
                    </a:lnTo>
                    <a:lnTo>
                      <a:pt x="31554" y="75084"/>
                    </a:lnTo>
                    <a:lnTo>
                      <a:pt x="334" y="-19"/>
                    </a:lnTo>
                    <a:close/>
                    <a:moveTo>
                      <a:pt x="80762" y="20539"/>
                    </a:moveTo>
                    <a:lnTo>
                      <a:pt x="76626" y="10311"/>
                    </a:lnTo>
                    <a:lnTo>
                      <a:pt x="15840" y="10311"/>
                    </a:lnTo>
                    <a:lnTo>
                      <a:pt x="31760" y="48534"/>
                    </a:lnTo>
                    <a:cubicBezTo>
                      <a:pt x="38132" y="37540"/>
                      <a:pt x="47938" y="28939"/>
                      <a:pt x="59673" y="24051"/>
                    </a:cubicBezTo>
                    <a:cubicBezTo>
                      <a:pt x="66325" y="21230"/>
                      <a:pt x="73553" y="20026"/>
                      <a:pt x="80762" y="2053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2" name="Google Shape;3832;p11"/>
              <p:cNvSpPr/>
              <p:nvPr/>
            </p:nvSpPr>
            <p:spPr>
              <a:xfrm>
                <a:off x="7443565" y="2375228"/>
                <a:ext cx="81978" cy="81920"/>
              </a:xfrm>
              <a:custGeom>
                <a:rect b="b" l="l" r="r" t="t"/>
                <a:pathLst>
                  <a:path extrusionOk="0" h="81920" w="81978">
                    <a:moveTo>
                      <a:pt x="41375" y="-19"/>
                    </a:moveTo>
                    <a:cubicBezTo>
                      <a:pt x="64012" y="10"/>
                      <a:pt x="82341" y="18371"/>
                      <a:pt x="82312" y="40993"/>
                    </a:cubicBezTo>
                    <a:cubicBezTo>
                      <a:pt x="82283" y="63615"/>
                      <a:pt x="63909" y="81930"/>
                      <a:pt x="41271" y="81902"/>
                    </a:cubicBezTo>
                    <a:cubicBezTo>
                      <a:pt x="18633" y="81873"/>
                      <a:pt x="305" y="63512"/>
                      <a:pt x="334" y="40890"/>
                    </a:cubicBezTo>
                    <a:cubicBezTo>
                      <a:pt x="349" y="18282"/>
                      <a:pt x="18701" y="-34"/>
                      <a:pt x="41325" y="-19"/>
                    </a:cubicBezTo>
                    <a:cubicBezTo>
                      <a:pt x="41342" y="-19"/>
                      <a:pt x="41358" y="-19"/>
                      <a:pt x="41375" y="-19"/>
                    </a:cubicBezTo>
                    <a:close/>
                    <a:moveTo>
                      <a:pt x="71974" y="40890"/>
                    </a:moveTo>
                    <a:cubicBezTo>
                      <a:pt x="71946" y="23973"/>
                      <a:pt x="58200" y="10283"/>
                      <a:pt x="41271" y="10312"/>
                    </a:cubicBezTo>
                    <a:cubicBezTo>
                      <a:pt x="24343" y="10340"/>
                      <a:pt x="10643" y="24077"/>
                      <a:pt x="10672" y="40993"/>
                    </a:cubicBezTo>
                    <a:cubicBezTo>
                      <a:pt x="10700" y="57910"/>
                      <a:pt x="24446" y="71600"/>
                      <a:pt x="41375" y="71571"/>
                    </a:cubicBezTo>
                    <a:cubicBezTo>
                      <a:pt x="58301" y="71537"/>
                      <a:pt x="71997" y="57804"/>
                      <a:pt x="71974" y="4089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3" name="Google Shape;3833;p11"/>
              <p:cNvSpPr/>
              <p:nvPr/>
            </p:nvSpPr>
            <p:spPr>
              <a:xfrm>
                <a:off x="7455971" y="2387521"/>
                <a:ext cx="57374" cy="57334"/>
              </a:xfrm>
              <a:custGeom>
                <a:rect b="b" l="l" r="r" t="t"/>
                <a:pathLst>
                  <a:path extrusionOk="0" h="57334" w="57374">
                    <a:moveTo>
                      <a:pt x="28969" y="-19"/>
                    </a:moveTo>
                    <a:cubicBezTo>
                      <a:pt x="44813" y="-47"/>
                      <a:pt x="57679" y="12764"/>
                      <a:pt x="57708" y="28597"/>
                    </a:cubicBezTo>
                    <a:cubicBezTo>
                      <a:pt x="57736" y="44429"/>
                      <a:pt x="44916" y="57287"/>
                      <a:pt x="29073" y="57315"/>
                    </a:cubicBezTo>
                    <a:cubicBezTo>
                      <a:pt x="13229" y="57344"/>
                      <a:pt x="362" y="44532"/>
                      <a:pt x="334" y="28700"/>
                    </a:cubicBezTo>
                    <a:cubicBezTo>
                      <a:pt x="334" y="28665"/>
                      <a:pt x="334" y="28631"/>
                      <a:pt x="334" y="28596"/>
                    </a:cubicBezTo>
                    <a:cubicBezTo>
                      <a:pt x="332" y="12794"/>
                      <a:pt x="13151" y="-18"/>
                      <a:pt x="28965" y="-19"/>
                    </a:cubicBezTo>
                    <a:cubicBezTo>
                      <a:pt x="28966" y="-19"/>
                      <a:pt x="28968" y="-19"/>
                      <a:pt x="28969" y="-19"/>
                    </a:cubicBezTo>
                    <a:close/>
                    <a:moveTo>
                      <a:pt x="47267" y="28597"/>
                    </a:moveTo>
                    <a:cubicBezTo>
                      <a:pt x="47210" y="18498"/>
                      <a:pt x="38972" y="10358"/>
                      <a:pt x="28866" y="10415"/>
                    </a:cubicBezTo>
                    <a:cubicBezTo>
                      <a:pt x="18761" y="10472"/>
                      <a:pt x="10615" y="18705"/>
                      <a:pt x="10672" y="28803"/>
                    </a:cubicBezTo>
                    <a:cubicBezTo>
                      <a:pt x="10729" y="38861"/>
                      <a:pt x="18904" y="46985"/>
                      <a:pt x="28969" y="46985"/>
                    </a:cubicBezTo>
                    <a:cubicBezTo>
                      <a:pt x="39057" y="47003"/>
                      <a:pt x="47249" y="38846"/>
                      <a:pt x="47268" y="28765"/>
                    </a:cubicBezTo>
                    <a:cubicBezTo>
                      <a:pt x="47268" y="28709"/>
                      <a:pt x="47268" y="28653"/>
                      <a:pt x="47267" y="2859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4" name="Google Shape;3834;p11"/>
              <p:cNvSpPr/>
              <p:nvPr/>
            </p:nvSpPr>
            <p:spPr>
              <a:xfrm>
                <a:off x="7297439" y="2362832"/>
                <a:ext cx="115423" cy="92561"/>
              </a:xfrm>
              <a:custGeom>
                <a:rect b="b" l="l" r="r" t="t"/>
                <a:pathLst>
                  <a:path extrusionOk="0" h="92561" w="115423">
                    <a:moveTo>
                      <a:pt x="115757" y="-19"/>
                    </a:moveTo>
                    <a:lnTo>
                      <a:pt x="115757" y="92542"/>
                    </a:lnTo>
                    <a:lnTo>
                      <a:pt x="9072" y="92542"/>
                    </a:lnTo>
                    <a:cubicBezTo>
                      <a:pt x="8865" y="92542"/>
                      <a:pt x="8762" y="92542"/>
                      <a:pt x="8658" y="92439"/>
                    </a:cubicBezTo>
                    <a:lnTo>
                      <a:pt x="8244" y="92232"/>
                    </a:lnTo>
                    <a:lnTo>
                      <a:pt x="7004" y="90993"/>
                    </a:lnTo>
                    <a:cubicBezTo>
                      <a:pt x="1965" y="82492"/>
                      <a:pt x="-311" y="72638"/>
                      <a:pt x="491" y="62790"/>
                    </a:cubicBezTo>
                    <a:lnTo>
                      <a:pt x="491" y="29733"/>
                    </a:lnTo>
                    <a:cubicBezTo>
                      <a:pt x="-311" y="19885"/>
                      <a:pt x="1965" y="10031"/>
                      <a:pt x="7004" y="1531"/>
                    </a:cubicBezTo>
                    <a:lnTo>
                      <a:pt x="8244" y="291"/>
                    </a:lnTo>
                    <a:lnTo>
                      <a:pt x="51870" y="-19"/>
                    </a:lnTo>
                    <a:close/>
                    <a:moveTo>
                      <a:pt x="105419" y="82212"/>
                    </a:moveTo>
                    <a:lnTo>
                      <a:pt x="105419" y="10311"/>
                    </a:lnTo>
                    <a:lnTo>
                      <a:pt x="13620" y="10311"/>
                    </a:lnTo>
                    <a:cubicBezTo>
                      <a:pt x="11529" y="16565"/>
                      <a:pt x="10583" y="23144"/>
                      <a:pt x="10829" y="29733"/>
                    </a:cubicBezTo>
                    <a:lnTo>
                      <a:pt x="10829" y="62790"/>
                    </a:lnTo>
                    <a:cubicBezTo>
                      <a:pt x="10604" y="69378"/>
                      <a:pt x="11549" y="75954"/>
                      <a:pt x="13620" y="822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5" name="Google Shape;3835;p11"/>
              <p:cNvSpPr/>
              <p:nvPr/>
            </p:nvSpPr>
            <p:spPr>
              <a:xfrm>
                <a:off x="7106865" y="2263142"/>
                <a:ext cx="272709" cy="99999"/>
              </a:xfrm>
              <a:custGeom>
                <a:rect b="b" l="l" r="r" t="t"/>
                <a:pathLst>
                  <a:path extrusionOk="0" h="99999" w="272709">
                    <a:moveTo>
                      <a:pt x="215565" y="-19"/>
                    </a:moveTo>
                    <a:lnTo>
                      <a:pt x="273043" y="99464"/>
                    </a:lnTo>
                    <a:lnTo>
                      <a:pt x="242443" y="99670"/>
                    </a:lnTo>
                    <a:lnTo>
                      <a:pt x="199128" y="99670"/>
                    </a:lnTo>
                    <a:lnTo>
                      <a:pt x="198818" y="99980"/>
                    </a:lnTo>
                    <a:lnTo>
                      <a:pt x="196544" y="99980"/>
                    </a:lnTo>
                    <a:lnTo>
                      <a:pt x="194580" y="96158"/>
                    </a:lnTo>
                    <a:lnTo>
                      <a:pt x="178970" y="52357"/>
                    </a:lnTo>
                    <a:lnTo>
                      <a:pt x="76006" y="48431"/>
                    </a:lnTo>
                    <a:lnTo>
                      <a:pt x="56157" y="82832"/>
                    </a:lnTo>
                    <a:lnTo>
                      <a:pt x="334" y="82832"/>
                    </a:lnTo>
                    <a:lnTo>
                      <a:pt x="48094" y="-19"/>
                    </a:lnTo>
                    <a:close/>
                    <a:moveTo>
                      <a:pt x="255159" y="89133"/>
                    </a:moveTo>
                    <a:lnTo>
                      <a:pt x="209569" y="10311"/>
                    </a:lnTo>
                    <a:lnTo>
                      <a:pt x="54090" y="10311"/>
                    </a:lnTo>
                    <a:lnTo>
                      <a:pt x="18218" y="72501"/>
                    </a:lnTo>
                    <a:lnTo>
                      <a:pt x="50161" y="72501"/>
                    </a:lnTo>
                    <a:lnTo>
                      <a:pt x="70113" y="37894"/>
                    </a:lnTo>
                    <a:lnTo>
                      <a:pt x="186309" y="42233"/>
                    </a:lnTo>
                    <a:lnTo>
                      <a:pt x="203057" y="8913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6" name="Google Shape;3836;p11"/>
              <p:cNvSpPr/>
              <p:nvPr/>
            </p:nvSpPr>
            <p:spPr>
              <a:xfrm>
                <a:off x="7106865" y="2453017"/>
                <a:ext cx="271468" cy="99999"/>
              </a:xfrm>
              <a:custGeom>
                <a:rect b="b" l="l" r="r" t="t"/>
                <a:pathLst>
                  <a:path extrusionOk="0" h="99999" w="271468">
                    <a:moveTo>
                      <a:pt x="271802" y="2564"/>
                    </a:moveTo>
                    <a:lnTo>
                      <a:pt x="215565" y="99980"/>
                    </a:lnTo>
                    <a:lnTo>
                      <a:pt x="48094" y="99980"/>
                    </a:lnTo>
                    <a:lnTo>
                      <a:pt x="334" y="17233"/>
                    </a:lnTo>
                    <a:lnTo>
                      <a:pt x="56157" y="17233"/>
                    </a:lnTo>
                    <a:lnTo>
                      <a:pt x="76006" y="51530"/>
                    </a:lnTo>
                    <a:lnTo>
                      <a:pt x="174938" y="49051"/>
                    </a:lnTo>
                    <a:lnTo>
                      <a:pt x="194269" y="-19"/>
                    </a:lnTo>
                    <a:lnTo>
                      <a:pt x="198818" y="2047"/>
                    </a:lnTo>
                    <a:lnTo>
                      <a:pt x="199128" y="2357"/>
                    </a:lnTo>
                    <a:lnTo>
                      <a:pt x="199645" y="2357"/>
                    </a:lnTo>
                    <a:cubicBezTo>
                      <a:pt x="199926" y="2523"/>
                      <a:pt x="200251" y="2595"/>
                      <a:pt x="200576" y="2564"/>
                    </a:cubicBezTo>
                    <a:close/>
                    <a:moveTo>
                      <a:pt x="209569" y="89650"/>
                    </a:moveTo>
                    <a:lnTo>
                      <a:pt x="253918" y="12894"/>
                    </a:lnTo>
                    <a:lnTo>
                      <a:pt x="200265" y="12894"/>
                    </a:lnTo>
                    <a:lnTo>
                      <a:pt x="182071" y="59175"/>
                    </a:lnTo>
                    <a:lnTo>
                      <a:pt x="70113" y="62067"/>
                    </a:lnTo>
                    <a:lnTo>
                      <a:pt x="50265" y="27563"/>
                    </a:lnTo>
                    <a:lnTo>
                      <a:pt x="18321" y="27563"/>
                    </a:lnTo>
                    <a:lnTo>
                      <a:pt x="54090" y="8965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7" name="Google Shape;3837;p11"/>
              <p:cNvSpPr/>
              <p:nvPr/>
            </p:nvSpPr>
            <p:spPr>
              <a:xfrm>
                <a:off x="7305348" y="2362829"/>
                <a:ext cx="43624" cy="309"/>
              </a:xfrm>
              <a:custGeom>
                <a:rect b="b" l="l" r="r" t="t"/>
                <a:pathLst>
                  <a:path extrusionOk="0" h="309" w="43624">
                    <a:moveTo>
                      <a:pt x="43625" y="0"/>
                    </a:moveTo>
                    <a:lnTo>
                      <a:pt x="0" y="310"/>
                    </a:lnTo>
                    <a:lnTo>
                      <a:pt x="310" y="0"/>
                    </a:lnTo>
                    <a:lnTo>
                      <a:pt x="4362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8" name="Google Shape;3838;p11"/>
              <p:cNvSpPr/>
              <p:nvPr/>
            </p:nvSpPr>
            <p:spPr>
              <a:xfrm>
                <a:off x="7305350" y="2455083"/>
                <a:ext cx="827" cy="309"/>
              </a:xfrm>
              <a:custGeom>
                <a:rect b="b" l="l" r="r" t="t"/>
                <a:pathLst>
                  <a:path extrusionOk="0" h="309" w="827">
                    <a:moveTo>
                      <a:pt x="1161" y="291"/>
                    </a:moveTo>
                    <a:lnTo>
                      <a:pt x="644" y="291"/>
                    </a:lnTo>
                    <a:lnTo>
                      <a:pt x="334" y="-19"/>
                    </a:lnTo>
                    <a:lnTo>
                      <a:pt x="747" y="188"/>
                    </a:lnTo>
                    <a:cubicBezTo>
                      <a:pt x="851" y="291"/>
                      <a:pt x="954" y="291"/>
                      <a:pt x="1161" y="29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839" name="Google Shape;3839;p11"/>
            <p:cNvSpPr/>
            <p:nvPr/>
          </p:nvSpPr>
          <p:spPr>
            <a:xfrm>
              <a:off x="8763077" y="2152089"/>
              <a:ext cx="382205" cy="560699"/>
            </a:xfrm>
            <a:custGeom>
              <a:rect b="b" l="l" r="r" t="t"/>
              <a:pathLst>
                <a:path extrusionOk="0" h="380780" w="259562">
                  <a:moveTo>
                    <a:pt x="64673" y="316629"/>
                  </a:moveTo>
                  <a:cubicBezTo>
                    <a:pt x="-4994" y="246760"/>
                    <a:pt x="-4791" y="133683"/>
                    <a:pt x="65127" y="64064"/>
                  </a:cubicBezTo>
                  <a:cubicBezTo>
                    <a:pt x="116314" y="13096"/>
                    <a:pt x="193177" y="-2054"/>
                    <a:pt x="259896" y="25674"/>
                  </a:cubicBezTo>
                  <a:lnTo>
                    <a:pt x="259896" y="12964"/>
                  </a:lnTo>
                  <a:cubicBezTo>
                    <a:pt x="161834" y="-25125"/>
                    <a:pt x="51440" y="23438"/>
                    <a:pt x="13325" y="121432"/>
                  </a:cubicBezTo>
                  <a:cubicBezTo>
                    <a:pt x="-24790" y="219425"/>
                    <a:pt x="23807" y="329742"/>
                    <a:pt x="121869" y="367830"/>
                  </a:cubicBezTo>
                  <a:cubicBezTo>
                    <a:pt x="166261" y="385072"/>
                    <a:pt x="215505" y="385072"/>
                    <a:pt x="259896" y="367830"/>
                  </a:cubicBezTo>
                  <a:lnTo>
                    <a:pt x="259896" y="355030"/>
                  </a:lnTo>
                  <a:cubicBezTo>
                    <a:pt x="193044" y="382910"/>
                    <a:pt x="115965" y="367748"/>
                    <a:pt x="64673" y="31662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0" name="Google Shape;3840;p11"/>
            <p:cNvSpPr/>
            <p:nvPr/>
          </p:nvSpPr>
          <p:spPr>
            <a:xfrm>
              <a:off x="8905103" y="2340570"/>
              <a:ext cx="240150" cy="290022"/>
            </a:xfrm>
            <a:custGeom>
              <a:rect b="b" l="l" r="r" t="t"/>
              <a:pathLst>
                <a:path extrusionOk="0" h="196959" w="163090">
                  <a:moveTo>
                    <a:pt x="32408" y="167927"/>
                  </a:moveTo>
                  <a:lnTo>
                    <a:pt x="19658" y="160403"/>
                  </a:lnTo>
                  <a:lnTo>
                    <a:pt x="76918" y="103253"/>
                  </a:lnTo>
                  <a:lnTo>
                    <a:pt x="83271" y="104917"/>
                  </a:lnTo>
                  <a:cubicBezTo>
                    <a:pt x="106596" y="111338"/>
                    <a:pt x="130714" y="97647"/>
                    <a:pt x="137140" y="74338"/>
                  </a:cubicBezTo>
                  <a:cubicBezTo>
                    <a:pt x="139233" y="66745"/>
                    <a:pt x="139237" y="58728"/>
                    <a:pt x="137152" y="51132"/>
                  </a:cubicBezTo>
                  <a:lnTo>
                    <a:pt x="135473" y="44761"/>
                  </a:lnTo>
                  <a:lnTo>
                    <a:pt x="163424" y="16843"/>
                  </a:lnTo>
                  <a:lnTo>
                    <a:pt x="163424" y="-19"/>
                  </a:lnTo>
                  <a:lnTo>
                    <a:pt x="122188" y="41176"/>
                  </a:lnTo>
                  <a:lnTo>
                    <a:pt x="125613" y="54184"/>
                  </a:lnTo>
                  <a:cubicBezTo>
                    <a:pt x="130327" y="71135"/>
                    <a:pt x="120397" y="88695"/>
                    <a:pt x="103434" y="93406"/>
                  </a:cubicBezTo>
                  <a:cubicBezTo>
                    <a:pt x="97828" y="94962"/>
                    <a:pt x="91903" y="94956"/>
                    <a:pt x="86301" y="93388"/>
                  </a:cubicBezTo>
                  <a:lnTo>
                    <a:pt x="73329" y="89976"/>
                  </a:lnTo>
                  <a:lnTo>
                    <a:pt x="334" y="162850"/>
                  </a:lnTo>
                  <a:lnTo>
                    <a:pt x="26348" y="178200"/>
                  </a:lnTo>
                  <a:cubicBezTo>
                    <a:pt x="68619" y="203178"/>
                    <a:pt x="121144" y="203188"/>
                    <a:pt x="163424" y="178224"/>
                  </a:cubicBezTo>
                  <a:lnTo>
                    <a:pt x="163424" y="164021"/>
                  </a:lnTo>
                  <a:cubicBezTo>
                    <a:pt x="124167" y="190483"/>
                    <a:pt x="73174" y="192003"/>
                    <a:pt x="32408" y="1679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1" name="Google Shape;3841;p11"/>
            <p:cNvSpPr/>
            <p:nvPr/>
          </p:nvSpPr>
          <p:spPr>
            <a:xfrm>
              <a:off x="8845597" y="2234368"/>
              <a:ext cx="299667" cy="336753"/>
            </a:xfrm>
            <a:custGeom>
              <a:rect b="b" l="l" r="r" t="t"/>
              <a:pathLst>
                <a:path extrusionOk="0" h="228695" w="203509">
                  <a:moveTo>
                    <a:pt x="152630" y="93690"/>
                  </a:moveTo>
                  <a:lnTo>
                    <a:pt x="146255" y="92001"/>
                  </a:lnTo>
                  <a:cubicBezTo>
                    <a:pt x="122920" y="85611"/>
                    <a:pt x="98821" y="99334"/>
                    <a:pt x="92426" y="122652"/>
                  </a:cubicBezTo>
                  <a:cubicBezTo>
                    <a:pt x="90348" y="130232"/>
                    <a:pt x="90350" y="138231"/>
                    <a:pt x="92431" y="145810"/>
                  </a:cubicBezTo>
                  <a:lnTo>
                    <a:pt x="94122" y="152168"/>
                  </a:lnTo>
                  <a:lnTo>
                    <a:pt x="36896" y="209365"/>
                  </a:lnTo>
                  <a:lnTo>
                    <a:pt x="29390" y="196659"/>
                  </a:lnTo>
                  <a:cubicBezTo>
                    <a:pt x="18193" y="177731"/>
                    <a:pt x="12281" y="156150"/>
                    <a:pt x="12269" y="134163"/>
                  </a:cubicBezTo>
                  <a:cubicBezTo>
                    <a:pt x="12283" y="66622"/>
                    <a:pt x="67086" y="11882"/>
                    <a:pt x="134673" y="11897"/>
                  </a:cubicBezTo>
                  <a:cubicBezTo>
                    <a:pt x="156631" y="11901"/>
                    <a:pt x="178184" y="17810"/>
                    <a:pt x="197070" y="29003"/>
                  </a:cubicBezTo>
                  <a:lnTo>
                    <a:pt x="203844" y="32988"/>
                  </a:lnTo>
                  <a:lnTo>
                    <a:pt x="203844" y="19149"/>
                  </a:lnTo>
                  <a:lnTo>
                    <a:pt x="203131" y="18730"/>
                  </a:lnTo>
                  <a:cubicBezTo>
                    <a:pt x="139280" y="-19044"/>
                    <a:pt x="56876" y="2059"/>
                    <a:pt x="19075" y="65865"/>
                  </a:cubicBezTo>
                  <a:cubicBezTo>
                    <a:pt x="-5926" y="108065"/>
                    <a:pt x="-5912" y="160529"/>
                    <a:pt x="19110" y="202717"/>
                  </a:cubicBezTo>
                  <a:lnTo>
                    <a:pt x="34448" y="228677"/>
                  </a:lnTo>
                  <a:lnTo>
                    <a:pt x="107431" y="155731"/>
                  </a:lnTo>
                  <a:lnTo>
                    <a:pt x="103971" y="142734"/>
                  </a:lnTo>
                  <a:cubicBezTo>
                    <a:pt x="99267" y="125783"/>
                    <a:pt x="109206" y="108231"/>
                    <a:pt x="126169" y="103530"/>
                  </a:cubicBezTo>
                  <a:cubicBezTo>
                    <a:pt x="131741" y="101986"/>
                    <a:pt x="137629" y="101986"/>
                    <a:pt x="143201" y="103530"/>
                  </a:cubicBezTo>
                  <a:lnTo>
                    <a:pt x="156219" y="106991"/>
                  </a:lnTo>
                  <a:lnTo>
                    <a:pt x="203844" y="59361"/>
                  </a:lnTo>
                  <a:lnTo>
                    <a:pt x="203844" y="4248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2" name="Google Shape;3842;p11"/>
            <p:cNvSpPr/>
            <p:nvPr/>
          </p:nvSpPr>
          <p:spPr>
            <a:xfrm>
              <a:off x="7801072" y="3212715"/>
              <a:ext cx="358476" cy="358190"/>
            </a:xfrm>
            <a:custGeom>
              <a:rect b="b" l="l" r="r" t="t"/>
              <a:pathLst>
                <a:path extrusionOk="0" h="243253" w="243447">
                  <a:moveTo>
                    <a:pt x="133573" y="91334"/>
                  </a:moveTo>
                  <a:cubicBezTo>
                    <a:pt x="138586" y="109362"/>
                    <a:pt x="128025" y="128038"/>
                    <a:pt x="109984" y="133048"/>
                  </a:cubicBezTo>
                  <a:cubicBezTo>
                    <a:pt x="104022" y="134703"/>
                    <a:pt x="97721" y="134697"/>
                    <a:pt x="91762" y="133029"/>
                  </a:cubicBezTo>
                  <a:lnTo>
                    <a:pt x="77967" y="129399"/>
                  </a:lnTo>
                  <a:lnTo>
                    <a:pt x="334" y="206904"/>
                  </a:lnTo>
                  <a:lnTo>
                    <a:pt x="28000" y="223229"/>
                  </a:lnTo>
                  <a:cubicBezTo>
                    <a:pt x="95867" y="263463"/>
                    <a:pt x="183523" y="241100"/>
                    <a:pt x="223784" y="173281"/>
                  </a:cubicBezTo>
                  <a:cubicBezTo>
                    <a:pt x="250437" y="128385"/>
                    <a:pt x="250448" y="72534"/>
                    <a:pt x="223812" y="27628"/>
                  </a:cubicBezTo>
                  <a:lnTo>
                    <a:pt x="207524" y="-19"/>
                  </a:lnTo>
                  <a:lnTo>
                    <a:pt x="129928" y="77497"/>
                  </a:lnTo>
                  <a:close/>
                  <a:moveTo>
                    <a:pt x="204896" y="20544"/>
                  </a:moveTo>
                  <a:lnTo>
                    <a:pt x="212879" y="34070"/>
                  </a:lnTo>
                  <a:cubicBezTo>
                    <a:pt x="249555" y="95871"/>
                    <a:pt x="229152" y="175681"/>
                    <a:pt x="167308" y="212331"/>
                  </a:cubicBezTo>
                  <a:cubicBezTo>
                    <a:pt x="126349" y="236605"/>
                    <a:pt x="75396" y="236594"/>
                    <a:pt x="34446" y="212304"/>
                  </a:cubicBezTo>
                  <a:lnTo>
                    <a:pt x="20885" y="204302"/>
                  </a:lnTo>
                  <a:lnTo>
                    <a:pt x="81784" y="143521"/>
                  </a:lnTo>
                  <a:lnTo>
                    <a:pt x="88540" y="145291"/>
                  </a:lnTo>
                  <a:cubicBezTo>
                    <a:pt x="113348" y="152119"/>
                    <a:pt x="138998" y="137557"/>
                    <a:pt x="145831" y="112766"/>
                  </a:cubicBezTo>
                  <a:cubicBezTo>
                    <a:pt x="148057" y="104692"/>
                    <a:pt x="148061" y="96166"/>
                    <a:pt x="145845" y="88089"/>
                  </a:cubicBezTo>
                  <a:lnTo>
                    <a:pt x="144059" y="8131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3" name="Google Shape;3843;p11"/>
            <p:cNvSpPr/>
            <p:nvPr/>
          </p:nvSpPr>
          <p:spPr>
            <a:xfrm>
              <a:off x="7741692" y="3149394"/>
              <a:ext cx="354462" cy="358143"/>
            </a:xfrm>
            <a:custGeom>
              <a:rect b="b" l="l" r="r" t="t"/>
              <a:pathLst>
                <a:path extrusionOk="0" h="243221" w="240721">
                  <a:moveTo>
                    <a:pt x="33962" y="243202"/>
                  </a:moveTo>
                  <a:lnTo>
                    <a:pt x="111584" y="165624"/>
                  </a:lnTo>
                  <a:lnTo>
                    <a:pt x="107901" y="151799"/>
                  </a:lnTo>
                  <a:cubicBezTo>
                    <a:pt x="102898" y="133772"/>
                    <a:pt x="113467" y="115105"/>
                    <a:pt x="131506" y="110106"/>
                  </a:cubicBezTo>
                  <a:cubicBezTo>
                    <a:pt x="137434" y="108463"/>
                    <a:pt x="143697" y="108463"/>
                    <a:pt x="149625" y="110106"/>
                  </a:cubicBezTo>
                  <a:lnTo>
                    <a:pt x="163470" y="113784"/>
                  </a:lnTo>
                  <a:lnTo>
                    <a:pt x="241055" y="36194"/>
                  </a:lnTo>
                  <a:lnTo>
                    <a:pt x="213363" y="19918"/>
                  </a:lnTo>
                  <a:cubicBezTo>
                    <a:pt x="157219" y="-13306"/>
                    <a:pt x="85686" y="-4320"/>
                    <a:pt x="39517" y="41755"/>
                  </a:cubicBezTo>
                  <a:cubicBezTo>
                    <a:pt x="19374" y="61753"/>
                    <a:pt x="5721" y="87346"/>
                    <a:pt x="334" y="115204"/>
                  </a:cubicBezTo>
                  <a:lnTo>
                    <a:pt x="334" y="169870"/>
                  </a:lnTo>
                  <a:cubicBezTo>
                    <a:pt x="3445" y="185989"/>
                    <a:pt x="9302" y="201454"/>
                    <a:pt x="17649" y="215592"/>
                  </a:cubicBezTo>
                  <a:close/>
                  <a:moveTo>
                    <a:pt x="48502" y="50736"/>
                  </a:moveTo>
                  <a:cubicBezTo>
                    <a:pt x="90572" y="8746"/>
                    <a:pt x="155758" y="559"/>
                    <a:pt x="206917" y="30842"/>
                  </a:cubicBezTo>
                  <a:lnTo>
                    <a:pt x="220478" y="38819"/>
                  </a:lnTo>
                  <a:lnTo>
                    <a:pt x="159653" y="99640"/>
                  </a:lnTo>
                  <a:lnTo>
                    <a:pt x="152872" y="97843"/>
                  </a:lnTo>
                  <a:cubicBezTo>
                    <a:pt x="128056" y="91047"/>
                    <a:pt x="102425" y="105641"/>
                    <a:pt x="95625" y="130439"/>
                  </a:cubicBezTo>
                  <a:cubicBezTo>
                    <a:pt x="93414" y="138501"/>
                    <a:pt x="93416" y="147009"/>
                    <a:pt x="95630" y="155070"/>
                  </a:cubicBezTo>
                  <a:lnTo>
                    <a:pt x="97427" y="161832"/>
                  </a:lnTo>
                  <a:lnTo>
                    <a:pt x="36566" y="222665"/>
                  </a:lnTo>
                  <a:lnTo>
                    <a:pt x="28583" y="209150"/>
                  </a:lnTo>
                  <a:cubicBezTo>
                    <a:pt x="16674" y="189020"/>
                    <a:pt x="10386" y="166067"/>
                    <a:pt x="10374" y="142683"/>
                  </a:cubicBezTo>
                  <a:cubicBezTo>
                    <a:pt x="10256" y="108170"/>
                    <a:pt x="23990" y="75050"/>
                    <a:pt x="48502" y="507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4" name="Google Shape;3844;p11"/>
            <p:cNvSpPr/>
            <p:nvPr/>
          </p:nvSpPr>
          <p:spPr>
            <a:xfrm>
              <a:off x="7741691" y="3061999"/>
              <a:ext cx="505390" cy="596215"/>
            </a:xfrm>
            <a:custGeom>
              <a:rect b="b" l="l" r="r" t="t"/>
              <a:pathLst>
                <a:path extrusionOk="0" h="404900" w="343219">
                  <a:moveTo>
                    <a:pt x="284167" y="59215"/>
                  </a:moveTo>
                  <a:cubicBezTo>
                    <a:pt x="206049" y="-18761"/>
                    <a:pt x="79842" y="-19895"/>
                    <a:pt x="334" y="56665"/>
                  </a:cubicBezTo>
                  <a:lnTo>
                    <a:pt x="334" y="74972"/>
                  </a:lnTo>
                  <a:cubicBezTo>
                    <a:pt x="2391" y="72711"/>
                    <a:pt x="4318" y="70359"/>
                    <a:pt x="6494" y="68184"/>
                  </a:cubicBezTo>
                  <a:cubicBezTo>
                    <a:pt x="80686" y="-5966"/>
                    <a:pt x="200983" y="-5975"/>
                    <a:pt x="275185" y="68165"/>
                  </a:cubicBezTo>
                  <a:cubicBezTo>
                    <a:pt x="349387" y="142305"/>
                    <a:pt x="349395" y="262518"/>
                    <a:pt x="275204" y="336668"/>
                  </a:cubicBezTo>
                  <a:cubicBezTo>
                    <a:pt x="201012" y="410818"/>
                    <a:pt x="80715" y="410826"/>
                    <a:pt x="6513" y="336686"/>
                  </a:cubicBezTo>
                  <a:cubicBezTo>
                    <a:pt x="6507" y="336680"/>
                    <a:pt x="6500" y="336674"/>
                    <a:pt x="6494" y="336668"/>
                  </a:cubicBezTo>
                  <a:cubicBezTo>
                    <a:pt x="4318" y="334494"/>
                    <a:pt x="2391" y="332143"/>
                    <a:pt x="334" y="329884"/>
                  </a:cubicBezTo>
                  <a:lnTo>
                    <a:pt x="334" y="348175"/>
                  </a:lnTo>
                  <a:cubicBezTo>
                    <a:pt x="80888" y="425782"/>
                    <a:pt x="209146" y="423438"/>
                    <a:pt x="286807" y="342941"/>
                  </a:cubicBezTo>
                  <a:cubicBezTo>
                    <a:pt x="363484" y="263464"/>
                    <a:pt x="362309" y="137253"/>
                    <a:pt x="284167" y="592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5" name="Google Shape;3845;p11"/>
            <p:cNvSpPr/>
            <p:nvPr/>
          </p:nvSpPr>
          <p:spPr>
            <a:xfrm>
              <a:off x="8802187" y="2862979"/>
              <a:ext cx="224449" cy="224293"/>
            </a:xfrm>
            <a:custGeom>
              <a:rect b="b" l="l" r="r" t="t"/>
              <a:pathLst>
                <a:path extrusionOk="0" h="152321" w="152427">
                  <a:moveTo>
                    <a:pt x="76546" y="152302"/>
                  </a:moveTo>
                  <a:cubicBezTo>
                    <a:pt x="34454" y="152301"/>
                    <a:pt x="333" y="118202"/>
                    <a:pt x="334" y="76140"/>
                  </a:cubicBezTo>
                  <a:cubicBezTo>
                    <a:pt x="335" y="34078"/>
                    <a:pt x="34457" y="-20"/>
                    <a:pt x="76549" y="-19"/>
                  </a:cubicBezTo>
                  <a:cubicBezTo>
                    <a:pt x="118641" y="-18"/>
                    <a:pt x="152763" y="34081"/>
                    <a:pt x="152762" y="76143"/>
                  </a:cubicBezTo>
                  <a:cubicBezTo>
                    <a:pt x="152761" y="96344"/>
                    <a:pt x="144729" y="115718"/>
                    <a:pt x="130434" y="130001"/>
                  </a:cubicBezTo>
                  <a:cubicBezTo>
                    <a:pt x="116171" y="144326"/>
                    <a:pt x="96768" y="152356"/>
                    <a:pt x="76546" y="152302"/>
                  </a:cubicBezTo>
                  <a:close/>
                  <a:moveTo>
                    <a:pt x="76546" y="4741"/>
                  </a:moveTo>
                  <a:cubicBezTo>
                    <a:pt x="37085" y="4735"/>
                    <a:pt x="5090" y="36697"/>
                    <a:pt x="5084" y="76131"/>
                  </a:cubicBezTo>
                  <a:cubicBezTo>
                    <a:pt x="5078" y="115564"/>
                    <a:pt x="37062" y="147537"/>
                    <a:pt x="76523" y="147543"/>
                  </a:cubicBezTo>
                  <a:cubicBezTo>
                    <a:pt x="115985" y="147549"/>
                    <a:pt x="147979" y="115587"/>
                    <a:pt x="147986" y="76153"/>
                  </a:cubicBezTo>
                  <a:cubicBezTo>
                    <a:pt x="147989" y="57215"/>
                    <a:pt x="140463" y="39052"/>
                    <a:pt x="127063" y="25660"/>
                  </a:cubicBezTo>
                  <a:lnTo>
                    <a:pt x="127064" y="25659"/>
                  </a:lnTo>
                  <a:cubicBezTo>
                    <a:pt x="113699" y="12220"/>
                    <a:pt x="95506" y="4686"/>
                    <a:pt x="76546" y="4741"/>
                  </a:cubicBezTo>
                  <a:close/>
                  <a:moveTo>
                    <a:pt x="76403" y="129940"/>
                  </a:moveTo>
                  <a:cubicBezTo>
                    <a:pt x="46741" y="129941"/>
                    <a:pt x="22694" y="105913"/>
                    <a:pt x="22693" y="76272"/>
                  </a:cubicBezTo>
                  <a:cubicBezTo>
                    <a:pt x="22692" y="66637"/>
                    <a:pt x="25287" y="57180"/>
                    <a:pt x="30205" y="48893"/>
                  </a:cubicBezTo>
                  <a:lnTo>
                    <a:pt x="36330" y="38487"/>
                  </a:lnTo>
                  <a:lnTo>
                    <a:pt x="65527" y="67641"/>
                  </a:lnTo>
                  <a:lnTo>
                    <a:pt x="64143" y="72844"/>
                  </a:lnTo>
                  <a:cubicBezTo>
                    <a:pt x="62262" y="79624"/>
                    <a:pt x="66237" y="86643"/>
                    <a:pt x="73022" y="88523"/>
                  </a:cubicBezTo>
                  <a:cubicBezTo>
                    <a:pt x="75250" y="89140"/>
                    <a:pt x="77604" y="89140"/>
                    <a:pt x="79832" y="88523"/>
                  </a:cubicBezTo>
                  <a:lnTo>
                    <a:pt x="85034" y="87138"/>
                  </a:lnTo>
                  <a:lnTo>
                    <a:pt x="114227" y="116307"/>
                  </a:lnTo>
                  <a:lnTo>
                    <a:pt x="103838" y="122437"/>
                  </a:lnTo>
                  <a:cubicBezTo>
                    <a:pt x="95529" y="127344"/>
                    <a:pt x="86054" y="129936"/>
                    <a:pt x="76403" y="129940"/>
                  </a:cubicBezTo>
                  <a:close/>
                  <a:moveTo>
                    <a:pt x="37319" y="46219"/>
                  </a:moveTo>
                  <a:lnTo>
                    <a:pt x="34317" y="51315"/>
                  </a:lnTo>
                  <a:cubicBezTo>
                    <a:pt x="20539" y="74565"/>
                    <a:pt x="28231" y="104574"/>
                    <a:pt x="51497" y="118342"/>
                  </a:cubicBezTo>
                  <a:cubicBezTo>
                    <a:pt x="66889" y="127450"/>
                    <a:pt x="86027" y="127445"/>
                    <a:pt x="101413" y="118328"/>
                  </a:cubicBezTo>
                  <a:lnTo>
                    <a:pt x="106499" y="115328"/>
                  </a:lnTo>
                  <a:lnTo>
                    <a:pt x="83608" y="92459"/>
                  </a:lnTo>
                  <a:lnTo>
                    <a:pt x="81063" y="93133"/>
                  </a:lnTo>
                  <a:cubicBezTo>
                    <a:pt x="71732" y="95692"/>
                    <a:pt x="62092" y="90209"/>
                    <a:pt x="59531" y="80885"/>
                  </a:cubicBezTo>
                  <a:cubicBezTo>
                    <a:pt x="58699" y="77854"/>
                    <a:pt x="58698" y="74654"/>
                    <a:pt x="59529" y="71623"/>
                  </a:cubicBezTo>
                  <a:lnTo>
                    <a:pt x="60204" y="69075"/>
                  </a:lnTo>
                  <a:close/>
                  <a:moveTo>
                    <a:pt x="116754" y="113787"/>
                  </a:moveTo>
                  <a:lnTo>
                    <a:pt x="87589" y="84615"/>
                  </a:lnTo>
                  <a:lnTo>
                    <a:pt x="88955" y="79430"/>
                  </a:lnTo>
                  <a:cubicBezTo>
                    <a:pt x="90854" y="72654"/>
                    <a:pt x="86896" y="65624"/>
                    <a:pt x="80116" y="63726"/>
                  </a:cubicBezTo>
                  <a:cubicBezTo>
                    <a:pt x="77876" y="63099"/>
                    <a:pt x="75507" y="63097"/>
                    <a:pt x="73265" y="63719"/>
                  </a:cubicBezTo>
                  <a:lnTo>
                    <a:pt x="68059" y="65089"/>
                  </a:lnTo>
                  <a:lnTo>
                    <a:pt x="38889" y="35930"/>
                  </a:lnTo>
                  <a:lnTo>
                    <a:pt x="49293" y="29809"/>
                  </a:lnTo>
                  <a:cubicBezTo>
                    <a:pt x="74819" y="14690"/>
                    <a:pt x="107778" y="23112"/>
                    <a:pt x="122907" y="48621"/>
                  </a:cubicBezTo>
                  <a:cubicBezTo>
                    <a:pt x="132923" y="65507"/>
                    <a:pt x="132918" y="86508"/>
                    <a:pt x="122897" y="103390"/>
                  </a:cubicBezTo>
                  <a:close/>
                  <a:moveTo>
                    <a:pt x="92903" y="83180"/>
                  </a:moveTo>
                  <a:lnTo>
                    <a:pt x="115775" y="106064"/>
                  </a:lnTo>
                  <a:lnTo>
                    <a:pt x="118786" y="100968"/>
                  </a:lnTo>
                  <a:cubicBezTo>
                    <a:pt x="132587" y="77734"/>
                    <a:pt x="124926" y="47719"/>
                    <a:pt x="101676" y="33928"/>
                  </a:cubicBezTo>
                  <a:cubicBezTo>
                    <a:pt x="86278" y="24795"/>
                    <a:pt x="67119" y="24791"/>
                    <a:pt x="51717" y="33918"/>
                  </a:cubicBezTo>
                  <a:lnTo>
                    <a:pt x="46627" y="36918"/>
                  </a:lnTo>
                  <a:lnTo>
                    <a:pt x="69495" y="59778"/>
                  </a:lnTo>
                  <a:lnTo>
                    <a:pt x="72044" y="59108"/>
                  </a:lnTo>
                  <a:cubicBezTo>
                    <a:pt x="81376" y="56550"/>
                    <a:pt x="91015" y="62037"/>
                    <a:pt x="93575" y="71362"/>
                  </a:cubicBezTo>
                  <a:cubicBezTo>
                    <a:pt x="94408" y="74399"/>
                    <a:pt x="94407" y="77605"/>
                    <a:pt x="93570" y="8064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6" name="Google Shape;3846;p11"/>
            <p:cNvSpPr/>
            <p:nvPr/>
          </p:nvSpPr>
          <p:spPr>
            <a:xfrm>
              <a:off x="7869368" y="3764575"/>
              <a:ext cx="224449" cy="224293"/>
            </a:xfrm>
            <a:custGeom>
              <a:rect b="b" l="l" r="r" t="t"/>
              <a:pathLst>
                <a:path extrusionOk="0" h="152321" w="152427">
                  <a:moveTo>
                    <a:pt x="76546" y="152302"/>
                  </a:moveTo>
                  <a:cubicBezTo>
                    <a:pt x="34454" y="152301"/>
                    <a:pt x="333" y="118202"/>
                    <a:pt x="334" y="76140"/>
                  </a:cubicBezTo>
                  <a:cubicBezTo>
                    <a:pt x="335" y="34078"/>
                    <a:pt x="34457" y="-20"/>
                    <a:pt x="76549" y="-19"/>
                  </a:cubicBezTo>
                  <a:cubicBezTo>
                    <a:pt x="118641" y="-18"/>
                    <a:pt x="152763" y="34081"/>
                    <a:pt x="152762" y="76143"/>
                  </a:cubicBezTo>
                  <a:cubicBezTo>
                    <a:pt x="152761" y="96344"/>
                    <a:pt x="144729" y="115718"/>
                    <a:pt x="130434" y="130001"/>
                  </a:cubicBezTo>
                  <a:cubicBezTo>
                    <a:pt x="116171" y="144326"/>
                    <a:pt x="96768" y="152357"/>
                    <a:pt x="76546" y="152302"/>
                  </a:cubicBezTo>
                  <a:close/>
                  <a:moveTo>
                    <a:pt x="76546" y="4740"/>
                  </a:moveTo>
                  <a:cubicBezTo>
                    <a:pt x="37085" y="4734"/>
                    <a:pt x="5090" y="36695"/>
                    <a:pt x="5083" y="76129"/>
                  </a:cubicBezTo>
                  <a:cubicBezTo>
                    <a:pt x="5076" y="115562"/>
                    <a:pt x="37060" y="147535"/>
                    <a:pt x="76522" y="147542"/>
                  </a:cubicBezTo>
                  <a:cubicBezTo>
                    <a:pt x="115983" y="147549"/>
                    <a:pt x="147978" y="115587"/>
                    <a:pt x="147985" y="76153"/>
                  </a:cubicBezTo>
                  <a:cubicBezTo>
                    <a:pt x="147988" y="57216"/>
                    <a:pt x="140462" y="39052"/>
                    <a:pt x="127064" y="25660"/>
                  </a:cubicBezTo>
                  <a:lnTo>
                    <a:pt x="127063" y="25660"/>
                  </a:lnTo>
                  <a:cubicBezTo>
                    <a:pt x="113699" y="12220"/>
                    <a:pt x="95506" y="4686"/>
                    <a:pt x="76546" y="4740"/>
                  </a:cubicBezTo>
                  <a:close/>
                  <a:moveTo>
                    <a:pt x="76401" y="129940"/>
                  </a:moveTo>
                  <a:cubicBezTo>
                    <a:pt x="46739" y="129941"/>
                    <a:pt x="22693" y="105912"/>
                    <a:pt x="22692" y="76271"/>
                  </a:cubicBezTo>
                  <a:cubicBezTo>
                    <a:pt x="22692" y="66636"/>
                    <a:pt x="25287" y="57180"/>
                    <a:pt x="30205" y="48893"/>
                  </a:cubicBezTo>
                  <a:lnTo>
                    <a:pt x="36329" y="38487"/>
                  </a:lnTo>
                  <a:lnTo>
                    <a:pt x="65527" y="67641"/>
                  </a:lnTo>
                  <a:lnTo>
                    <a:pt x="64143" y="72843"/>
                  </a:lnTo>
                  <a:cubicBezTo>
                    <a:pt x="62261" y="79622"/>
                    <a:pt x="66235" y="86642"/>
                    <a:pt x="73019" y="88522"/>
                  </a:cubicBezTo>
                  <a:cubicBezTo>
                    <a:pt x="75248" y="89140"/>
                    <a:pt x="77603" y="89140"/>
                    <a:pt x="79832" y="88522"/>
                  </a:cubicBezTo>
                  <a:lnTo>
                    <a:pt x="85034" y="87139"/>
                  </a:lnTo>
                  <a:lnTo>
                    <a:pt x="114227" y="116307"/>
                  </a:lnTo>
                  <a:lnTo>
                    <a:pt x="103837" y="122436"/>
                  </a:lnTo>
                  <a:cubicBezTo>
                    <a:pt x="95528" y="127345"/>
                    <a:pt x="86053" y="129936"/>
                    <a:pt x="76401" y="129940"/>
                  </a:cubicBezTo>
                  <a:close/>
                  <a:moveTo>
                    <a:pt x="37317" y="46219"/>
                  </a:moveTo>
                  <a:lnTo>
                    <a:pt x="34317" y="51315"/>
                  </a:lnTo>
                  <a:cubicBezTo>
                    <a:pt x="20538" y="74564"/>
                    <a:pt x="28228" y="104573"/>
                    <a:pt x="51493" y="118341"/>
                  </a:cubicBezTo>
                  <a:cubicBezTo>
                    <a:pt x="66886" y="127452"/>
                    <a:pt x="86026" y="127446"/>
                    <a:pt x="101414" y="118327"/>
                  </a:cubicBezTo>
                  <a:lnTo>
                    <a:pt x="106499" y="115328"/>
                  </a:lnTo>
                  <a:lnTo>
                    <a:pt x="83608" y="92458"/>
                  </a:lnTo>
                  <a:lnTo>
                    <a:pt x="81063" y="93133"/>
                  </a:lnTo>
                  <a:cubicBezTo>
                    <a:pt x="71732" y="95693"/>
                    <a:pt x="62092" y="90209"/>
                    <a:pt x="59530" y="80885"/>
                  </a:cubicBezTo>
                  <a:cubicBezTo>
                    <a:pt x="58697" y="77854"/>
                    <a:pt x="58696" y="74655"/>
                    <a:pt x="59528" y="71623"/>
                  </a:cubicBezTo>
                  <a:lnTo>
                    <a:pt x="60204" y="69076"/>
                  </a:lnTo>
                  <a:close/>
                  <a:moveTo>
                    <a:pt x="116753" y="113786"/>
                  </a:moveTo>
                  <a:lnTo>
                    <a:pt x="87588" y="84614"/>
                  </a:lnTo>
                  <a:lnTo>
                    <a:pt x="88953" y="79430"/>
                  </a:lnTo>
                  <a:cubicBezTo>
                    <a:pt x="90853" y="72655"/>
                    <a:pt x="86897" y="65625"/>
                    <a:pt x="80117" y="63727"/>
                  </a:cubicBezTo>
                  <a:cubicBezTo>
                    <a:pt x="77877" y="63099"/>
                    <a:pt x="75507" y="63097"/>
                    <a:pt x="73265" y="63719"/>
                  </a:cubicBezTo>
                  <a:lnTo>
                    <a:pt x="68058" y="65088"/>
                  </a:lnTo>
                  <a:lnTo>
                    <a:pt x="38889" y="35930"/>
                  </a:lnTo>
                  <a:lnTo>
                    <a:pt x="49293" y="29809"/>
                  </a:lnTo>
                  <a:cubicBezTo>
                    <a:pt x="74819" y="14690"/>
                    <a:pt x="107777" y="23112"/>
                    <a:pt x="122907" y="48620"/>
                  </a:cubicBezTo>
                  <a:cubicBezTo>
                    <a:pt x="132923" y="65506"/>
                    <a:pt x="132919" y="86508"/>
                    <a:pt x="122897" y="103390"/>
                  </a:cubicBezTo>
                  <a:close/>
                  <a:moveTo>
                    <a:pt x="92901" y="83180"/>
                  </a:moveTo>
                  <a:lnTo>
                    <a:pt x="115774" y="106064"/>
                  </a:lnTo>
                  <a:lnTo>
                    <a:pt x="118785" y="100968"/>
                  </a:lnTo>
                  <a:cubicBezTo>
                    <a:pt x="132587" y="77735"/>
                    <a:pt x="124927" y="47720"/>
                    <a:pt x="101677" y="33928"/>
                  </a:cubicBezTo>
                  <a:cubicBezTo>
                    <a:pt x="86279" y="24794"/>
                    <a:pt x="67119" y="24790"/>
                    <a:pt x="51716" y="33918"/>
                  </a:cubicBezTo>
                  <a:lnTo>
                    <a:pt x="46627" y="36918"/>
                  </a:lnTo>
                  <a:lnTo>
                    <a:pt x="69494" y="59778"/>
                  </a:lnTo>
                  <a:lnTo>
                    <a:pt x="72043" y="59108"/>
                  </a:lnTo>
                  <a:cubicBezTo>
                    <a:pt x="81374" y="56550"/>
                    <a:pt x="91013" y="62035"/>
                    <a:pt x="93573" y="71359"/>
                  </a:cubicBezTo>
                  <a:cubicBezTo>
                    <a:pt x="94407" y="74397"/>
                    <a:pt x="94405" y="77604"/>
                    <a:pt x="93568" y="8064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7" name="Google Shape;3847;p11"/>
            <p:cNvSpPr/>
            <p:nvPr/>
          </p:nvSpPr>
          <p:spPr>
            <a:xfrm>
              <a:off x="7862421" y="4612990"/>
              <a:ext cx="1217986" cy="196"/>
            </a:xfrm>
            <a:custGeom>
              <a:rect b="b" l="l" r="r" t="t"/>
              <a:pathLst>
                <a:path extrusionOk="0" h="133" w="827155">
                  <a:moveTo>
                    <a:pt x="0" y="0"/>
                  </a:moveTo>
                  <a:lnTo>
                    <a:pt x="827155" y="0"/>
                  </a:lnTo>
                  <a:lnTo>
                    <a:pt x="827155" y="134"/>
                  </a:lnTo>
                  <a:lnTo>
                    <a:pt x="0" y="134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48" name="Google Shape;3848;p11"/>
          <p:cNvGrpSpPr/>
          <p:nvPr/>
        </p:nvGrpSpPr>
        <p:grpSpPr>
          <a:xfrm>
            <a:off x="6235114" y="3756263"/>
            <a:ext cx="1322779" cy="1162411"/>
            <a:chOff x="5074477" y="4708201"/>
            <a:chExt cx="1322779" cy="1162411"/>
          </a:xfrm>
        </p:grpSpPr>
        <p:sp>
          <p:nvSpPr>
            <p:cNvPr id="3849" name="Google Shape;3849;p11"/>
            <p:cNvSpPr/>
            <p:nvPr/>
          </p:nvSpPr>
          <p:spPr>
            <a:xfrm>
              <a:off x="5074477" y="4708201"/>
              <a:ext cx="1322779" cy="1162411"/>
            </a:xfrm>
            <a:custGeom>
              <a:rect b="b" l="l" r="r" t="t"/>
              <a:pathLst>
                <a:path extrusionOk="0" h="837774" w="953354">
                  <a:moveTo>
                    <a:pt x="0" y="0"/>
                  </a:moveTo>
                  <a:lnTo>
                    <a:pt x="953355" y="0"/>
                  </a:lnTo>
                  <a:lnTo>
                    <a:pt x="953355" y="837775"/>
                  </a:lnTo>
                  <a:lnTo>
                    <a:pt x="0" y="83777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50" name="Google Shape;3850;p11"/>
            <p:cNvGrpSpPr/>
            <p:nvPr/>
          </p:nvGrpSpPr>
          <p:grpSpPr>
            <a:xfrm>
              <a:off x="5149729" y="4796160"/>
              <a:ext cx="1171478" cy="947446"/>
              <a:chOff x="4938974" y="1837535"/>
              <a:chExt cx="845039" cy="683435"/>
            </a:xfrm>
          </p:grpSpPr>
          <p:grpSp>
            <p:nvGrpSpPr>
              <p:cNvPr id="3851" name="Google Shape;3851;p11"/>
              <p:cNvGrpSpPr/>
              <p:nvPr/>
            </p:nvGrpSpPr>
            <p:grpSpPr>
              <a:xfrm>
                <a:off x="4946972" y="2075130"/>
                <a:ext cx="817111" cy="437492"/>
                <a:chOff x="4946972" y="2075130"/>
                <a:chExt cx="817111" cy="437492"/>
              </a:xfrm>
            </p:grpSpPr>
            <p:sp>
              <p:nvSpPr>
                <p:cNvPr id="3852" name="Google Shape;3852;p11"/>
                <p:cNvSpPr/>
                <p:nvPr/>
              </p:nvSpPr>
              <p:spPr>
                <a:xfrm>
                  <a:off x="4946972" y="2490563"/>
                  <a:ext cx="817111" cy="22059"/>
                </a:xfrm>
                <a:custGeom>
                  <a:rect b="b" l="l" r="r" t="t"/>
                  <a:pathLst>
                    <a:path extrusionOk="0" h="22059" w="817111">
                      <a:moveTo>
                        <a:pt x="0" y="0"/>
                      </a:moveTo>
                      <a:lnTo>
                        <a:pt x="817111" y="0"/>
                      </a:lnTo>
                      <a:lnTo>
                        <a:pt x="817111" y="22060"/>
                      </a:lnTo>
                      <a:lnTo>
                        <a:pt x="0" y="2206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cap="flat" cmpd="sng" w="9525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53" name="Google Shape;3853;p11"/>
                <p:cNvSpPr/>
                <p:nvPr/>
              </p:nvSpPr>
              <p:spPr>
                <a:xfrm>
                  <a:off x="5625007" y="2340832"/>
                  <a:ext cx="51424" cy="16711"/>
                </a:xfrm>
                <a:custGeom>
                  <a:rect b="b" l="l" r="r" t="t"/>
                  <a:pathLst>
                    <a:path extrusionOk="0" h="16711" w="51424">
                      <a:moveTo>
                        <a:pt x="0" y="0"/>
                      </a:moveTo>
                      <a:lnTo>
                        <a:pt x="51424" y="0"/>
                      </a:lnTo>
                      <a:lnTo>
                        <a:pt x="51424" y="16712"/>
                      </a:lnTo>
                      <a:lnTo>
                        <a:pt x="0" y="16712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cap="flat" cmpd="sng" w="9525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54" name="Google Shape;3854;p11"/>
                <p:cNvSpPr/>
                <p:nvPr/>
              </p:nvSpPr>
              <p:spPr>
                <a:xfrm>
                  <a:off x="5544650" y="2340832"/>
                  <a:ext cx="51508" cy="16711"/>
                </a:xfrm>
                <a:custGeom>
                  <a:rect b="b" l="l" r="r" t="t"/>
                  <a:pathLst>
                    <a:path extrusionOk="0" h="16711" w="51508">
                      <a:moveTo>
                        <a:pt x="0" y="0"/>
                      </a:moveTo>
                      <a:lnTo>
                        <a:pt x="51509" y="0"/>
                      </a:lnTo>
                      <a:lnTo>
                        <a:pt x="51509" y="16712"/>
                      </a:lnTo>
                      <a:lnTo>
                        <a:pt x="0" y="16712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cap="flat" cmpd="sng" w="9525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55" name="Google Shape;3855;p11"/>
                <p:cNvSpPr/>
                <p:nvPr/>
              </p:nvSpPr>
              <p:spPr>
                <a:xfrm>
                  <a:off x="5464377" y="2340832"/>
                  <a:ext cx="51425" cy="16711"/>
                </a:xfrm>
                <a:custGeom>
                  <a:rect b="b" l="l" r="r" t="t"/>
                  <a:pathLst>
                    <a:path extrusionOk="0" h="16711" w="51425">
                      <a:moveTo>
                        <a:pt x="0" y="0"/>
                      </a:moveTo>
                      <a:lnTo>
                        <a:pt x="51425" y="0"/>
                      </a:lnTo>
                      <a:lnTo>
                        <a:pt x="51425" y="16712"/>
                      </a:lnTo>
                      <a:lnTo>
                        <a:pt x="0" y="16712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cap="flat" cmpd="sng" w="9525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56" name="Google Shape;3856;p11"/>
                <p:cNvSpPr/>
                <p:nvPr/>
              </p:nvSpPr>
              <p:spPr>
                <a:xfrm>
                  <a:off x="5625007" y="2297798"/>
                  <a:ext cx="51424" cy="16712"/>
                </a:xfrm>
                <a:custGeom>
                  <a:rect b="b" l="l" r="r" t="t"/>
                  <a:pathLst>
                    <a:path extrusionOk="0" h="16712" w="51424">
                      <a:moveTo>
                        <a:pt x="0" y="0"/>
                      </a:moveTo>
                      <a:lnTo>
                        <a:pt x="51424" y="0"/>
                      </a:lnTo>
                      <a:lnTo>
                        <a:pt x="51424" y="16713"/>
                      </a:lnTo>
                      <a:lnTo>
                        <a:pt x="0" y="16713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cap="flat" cmpd="sng" w="9525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57" name="Google Shape;3857;p11"/>
                <p:cNvSpPr/>
                <p:nvPr/>
              </p:nvSpPr>
              <p:spPr>
                <a:xfrm>
                  <a:off x="5544650" y="2297798"/>
                  <a:ext cx="51508" cy="16712"/>
                </a:xfrm>
                <a:custGeom>
                  <a:rect b="b" l="l" r="r" t="t"/>
                  <a:pathLst>
                    <a:path extrusionOk="0" h="16712" w="51508">
                      <a:moveTo>
                        <a:pt x="0" y="0"/>
                      </a:moveTo>
                      <a:lnTo>
                        <a:pt x="51509" y="0"/>
                      </a:lnTo>
                      <a:lnTo>
                        <a:pt x="51509" y="16713"/>
                      </a:lnTo>
                      <a:lnTo>
                        <a:pt x="0" y="16713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cap="flat" cmpd="sng" w="9525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58" name="Google Shape;3858;p11"/>
                <p:cNvSpPr/>
                <p:nvPr/>
              </p:nvSpPr>
              <p:spPr>
                <a:xfrm>
                  <a:off x="5464377" y="2297798"/>
                  <a:ext cx="51425" cy="16712"/>
                </a:xfrm>
                <a:custGeom>
                  <a:rect b="b" l="l" r="r" t="t"/>
                  <a:pathLst>
                    <a:path extrusionOk="0" h="16712" w="51425">
                      <a:moveTo>
                        <a:pt x="0" y="0"/>
                      </a:moveTo>
                      <a:lnTo>
                        <a:pt x="51425" y="0"/>
                      </a:lnTo>
                      <a:lnTo>
                        <a:pt x="51425" y="16713"/>
                      </a:lnTo>
                      <a:lnTo>
                        <a:pt x="0" y="16713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cap="flat" cmpd="sng" w="9525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59" name="Google Shape;3859;p11"/>
                <p:cNvSpPr/>
                <p:nvPr/>
              </p:nvSpPr>
              <p:spPr>
                <a:xfrm>
                  <a:off x="5625007" y="2254849"/>
                  <a:ext cx="51424" cy="16711"/>
                </a:xfrm>
                <a:custGeom>
                  <a:rect b="b" l="l" r="r" t="t"/>
                  <a:pathLst>
                    <a:path extrusionOk="0" h="16711" w="51424">
                      <a:moveTo>
                        <a:pt x="0" y="0"/>
                      </a:moveTo>
                      <a:lnTo>
                        <a:pt x="51424" y="0"/>
                      </a:lnTo>
                      <a:lnTo>
                        <a:pt x="51424" y="16712"/>
                      </a:lnTo>
                      <a:lnTo>
                        <a:pt x="0" y="16712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cap="flat" cmpd="sng" w="9525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60" name="Google Shape;3860;p11"/>
                <p:cNvSpPr/>
                <p:nvPr/>
              </p:nvSpPr>
              <p:spPr>
                <a:xfrm>
                  <a:off x="5544650" y="2254849"/>
                  <a:ext cx="51508" cy="16711"/>
                </a:xfrm>
                <a:custGeom>
                  <a:rect b="b" l="l" r="r" t="t"/>
                  <a:pathLst>
                    <a:path extrusionOk="0" h="16711" w="51508">
                      <a:moveTo>
                        <a:pt x="0" y="0"/>
                      </a:moveTo>
                      <a:lnTo>
                        <a:pt x="51509" y="0"/>
                      </a:lnTo>
                      <a:lnTo>
                        <a:pt x="51509" y="16712"/>
                      </a:lnTo>
                      <a:lnTo>
                        <a:pt x="0" y="16712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cap="flat" cmpd="sng" w="9525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61" name="Google Shape;3861;p11"/>
                <p:cNvSpPr/>
                <p:nvPr/>
              </p:nvSpPr>
              <p:spPr>
                <a:xfrm>
                  <a:off x="5464377" y="2254849"/>
                  <a:ext cx="51425" cy="16711"/>
                </a:xfrm>
                <a:custGeom>
                  <a:rect b="b" l="l" r="r" t="t"/>
                  <a:pathLst>
                    <a:path extrusionOk="0" h="16711" w="51425">
                      <a:moveTo>
                        <a:pt x="0" y="0"/>
                      </a:moveTo>
                      <a:lnTo>
                        <a:pt x="51425" y="0"/>
                      </a:lnTo>
                      <a:lnTo>
                        <a:pt x="51425" y="16712"/>
                      </a:lnTo>
                      <a:lnTo>
                        <a:pt x="0" y="16712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cap="flat" cmpd="sng" w="9525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62" name="Google Shape;3862;p11"/>
                <p:cNvSpPr/>
                <p:nvPr/>
              </p:nvSpPr>
              <p:spPr>
                <a:xfrm>
                  <a:off x="5440898" y="2075130"/>
                  <a:ext cx="224680" cy="123841"/>
                </a:xfrm>
                <a:custGeom>
                  <a:rect b="b" l="l" r="r" t="t"/>
                  <a:pathLst>
                    <a:path extrusionOk="0" h="123841" w="224680">
                      <a:moveTo>
                        <a:pt x="224680" y="90919"/>
                      </a:moveTo>
                      <a:lnTo>
                        <a:pt x="224680" y="123842"/>
                      </a:lnTo>
                      <a:lnTo>
                        <a:pt x="0" y="123842"/>
                      </a:lnTo>
                      <a:lnTo>
                        <a:pt x="0" y="90919"/>
                      </a:lnTo>
                      <a:lnTo>
                        <a:pt x="62709" y="90919"/>
                      </a:lnTo>
                      <a:lnTo>
                        <a:pt x="62709" y="62593"/>
                      </a:lnTo>
                      <a:lnTo>
                        <a:pt x="204946" y="0"/>
                      </a:lnTo>
                      <a:lnTo>
                        <a:pt x="204946" y="90919"/>
                      </a:lnTo>
                      <a:lnTo>
                        <a:pt x="224680" y="90919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cap="flat" cmpd="sng" w="9525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63" name="Google Shape;3863;p11"/>
                <p:cNvSpPr/>
                <p:nvPr/>
              </p:nvSpPr>
              <p:spPr>
                <a:xfrm>
                  <a:off x="5216470" y="2133573"/>
                  <a:ext cx="159208" cy="7269"/>
                </a:xfrm>
                <a:custGeom>
                  <a:rect b="b" l="l" r="r" t="t"/>
                  <a:pathLst>
                    <a:path extrusionOk="0" h="7269" w="159208">
                      <a:moveTo>
                        <a:pt x="0" y="0"/>
                      </a:moveTo>
                      <a:lnTo>
                        <a:pt x="159208" y="0"/>
                      </a:lnTo>
                      <a:lnTo>
                        <a:pt x="159208" y="7270"/>
                      </a:lnTo>
                      <a:lnTo>
                        <a:pt x="0" y="727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cap="flat" cmpd="sng" w="9525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64" name="Google Shape;3864;p11"/>
                <p:cNvSpPr/>
                <p:nvPr/>
              </p:nvSpPr>
              <p:spPr>
                <a:xfrm>
                  <a:off x="5038077" y="2198275"/>
                  <a:ext cx="139056" cy="62753"/>
                </a:xfrm>
                <a:custGeom>
                  <a:rect b="b" l="l" r="r" t="t"/>
                  <a:pathLst>
                    <a:path extrusionOk="0" h="62753" w="139056">
                      <a:moveTo>
                        <a:pt x="0" y="0"/>
                      </a:moveTo>
                      <a:lnTo>
                        <a:pt x="139056" y="0"/>
                      </a:lnTo>
                      <a:lnTo>
                        <a:pt x="139056" y="62754"/>
                      </a:lnTo>
                      <a:lnTo>
                        <a:pt x="0" y="62754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cap="flat" cmpd="sng" w="9525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65" name="Google Shape;3865;p11"/>
                <p:cNvSpPr/>
                <p:nvPr/>
              </p:nvSpPr>
              <p:spPr>
                <a:xfrm>
                  <a:off x="5158606" y="2252030"/>
                  <a:ext cx="273174" cy="216331"/>
                </a:xfrm>
                <a:custGeom>
                  <a:rect b="b" l="l" r="r" t="t"/>
                  <a:pathLst>
                    <a:path extrusionOk="0" h="216331" w="273174">
                      <a:moveTo>
                        <a:pt x="217154" y="0"/>
                      </a:moveTo>
                      <a:lnTo>
                        <a:pt x="273175" y="216331"/>
                      </a:lnTo>
                      <a:lnTo>
                        <a:pt x="0" y="216331"/>
                      </a:lnTo>
                      <a:lnTo>
                        <a:pt x="56103" y="0"/>
                      </a:lnTo>
                      <a:lnTo>
                        <a:pt x="217154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cap="flat" cmpd="sng" w="9525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866" name="Google Shape;3866;p11"/>
              <p:cNvGrpSpPr/>
              <p:nvPr/>
            </p:nvGrpSpPr>
            <p:grpSpPr>
              <a:xfrm>
                <a:off x="4938974" y="1837535"/>
                <a:ext cx="845039" cy="683435"/>
                <a:chOff x="4938974" y="1837535"/>
                <a:chExt cx="845039" cy="683435"/>
              </a:xfrm>
            </p:grpSpPr>
            <p:sp>
              <p:nvSpPr>
                <p:cNvPr id="3867" name="Google Shape;3867;p11"/>
                <p:cNvSpPr/>
                <p:nvPr/>
              </p:nvSpPr>
              <p:spPr>
                <a:xfrm>
                  <a:off x="5268511" y="1837535"/>
                  <a:ext cx="515502" cy="248551"/>
                </a:xfrm>
                <a:custGeom>
                  <a:rect b="b" l="l" r="r" t="t"/>
                  <a:pathLst>
                    <a:path extrusionOk="0" h="248551" w="515502">
                      <a:moveTo>
                        <a:pt x="473692" y="81372"/>
                      </a:moveTo>
                      <a:cubicBezTo>
                        <a:pt x="499363" y="88141"/>
                        <a:pt x="515836" y="103683"/>
                        <a:pt x="515836" y="121147"/>
                      </a:cubicBezTo>
                      <a:cubicBezTo>
                        <a:pt x="515836" y="145463"/>
                        <a:pt x="485065" y="164598"/>
                        <a:pt x="445849" y="164598"/>
                      </a:cubicBezTo>
                      <a:cubicBezTo>
                        <a:pt x="429824" y="164811"/>
                        <a:pt x="413987" y="161141"/>
                        <a:pt x="399692" y="153902"/>
                      </a:cubicBezTo>
                      <a:cubicBezTo>
                        <a:pt x="385179" y="157349"/>
                        <a:pt x="370416" y="159640"/>
                        <a:pt x="355541" y="160754"/>
                      </a:cubicBezTo>
                      <a:cubicBezTo>
                        <a:pt x="340749" y="172922"/>
                        <a:pt x="322009" y="179253"/>
                        <a:pt x="302862" y="178551"/>
                      </a:cubicBezTo>
                      <a:cubicBezTo>
                        <a:pt x="290476" y="178638"/>
                        <a:pt x="278206" y="176163"/>
                        <a:pt x="266823" y="171282"/>
                      </a:cubicBezTo>
                      <a:cubicBezTo>
                        <a:pt x="241158" y="178260"/>
                        <a:pt x="214652" y="181663"/>
                        <a:pt x="188056" y="181393"/>
                      </a:cubicBezTo>
                      <a:cubicBezTo>
                        <a:pt x="168052" y="181449"/>
                        <a:pt x="148089" y="179602"/>
                        <a:pt x="128436" y="175878"/>
                      </a:cubicBezTo>
                      <a:cubicBezTo>
                        <a:pt x="124255" y="196601"/>
                        <a:pt x="97581" y="212143"/>
                        <a:pt x="64719" y="212143"/>
                      </a:cubicBezTo>
                      <a:cubicBezTo>
                        <a:pt x="63465" y="212143"/>
                        <a:pt x="62210" y="212143"/>
                        <a:pt x="60956" y="212059"/>
                      </a:cubicBezTo>
                      <a:cubicBezTo>
                        <a:pt x="61590" y="214373"/>
                        <a:pt x="61900" y="216763"/>
                        <a:pt x="61876" y="219161"/>
                      </a:cubicBezTo>
                      <a:cubicBezTo>
                        <a:pt x="61876" y="235383"/>
                        <a:pt x="48717" y="248533"/>
                        <a:pt x="32485" y="248533"/>
                      </a:cubicBezTo>
                      <a:cubicBezTo>
                        <a:pt x="16252" y="248533"/>
                        <a:pt x="3093" y="235383"/>
                        <a:pt x="3093" y="219161"/>
                      </a:cubicBezTo>
                      <a:cubicBezTo>
                        <a:pt x="3051" y="210220"/>
                        <a:pt x="7159" y="201765"/>
                        <a:pt x="14214" y="196266"/>
                      </a:cubicBezTo>
                      <a:cubicBezTo>
                        <a:pt x="5832" y="190162"/>
                        <a:pt x="716" y="180553"/>
                        <a:pt x="334" y="170196"/>
                      </a:cubicBezTo>
                      <a:cubicBezTo>
                        <a:pt x="334" y="148721"/>
                        <a:pt x="24081" y="131341"/>
                        <a:pt x="56357" y="128751"/>
                      </a:cubicBezTo>
                      <a:cubicBezTo>
                        <a:pt x="57277" y="105604"/>
                        <a:pt x="93985" y="86469"/>
                        <a:pt x="149257" y="80035"/>
                      </a:cubicBezTo>
                      <a:cubicBezTo>
                        <a:pt x="145413" y="74954"/>
                        <a:pt x="143302" y="68774"/>
                        <a:pt x="143236" y="62404"/>
                      </a:cubicBezTo>
                      <a:cubicBezTo>
                        <a:pt x="143236" y="38088"/>
                        <a:pt x="174008" y="18954"/>
                        <a:pt x="213224" y="18954"/>
                      </a:cubicBezTo>
                      <a:cubicBezTo>
                        <a:pt x="219758" y="18954"/>
                        <a:pt x="226279" y="19541"/>
                        <a:pt x="232707" y="20708"/>
                      </a:cubicBezTo>
                      <a:cubicBezTo>
                        <a:pt x="246197" y="-256"/>
                        <a:pt x="274140" y="-6324"/>
                        <a:pt x="295119" y="7156"/>
                      </a:cubicBezTo>
                      <a:cubicBezTo>
                        <a:pt x="297824" y="8895"/>
                        <a:pt x="300336" y="10917"/>
                        <a:pt x="302611" y="13188"/>
                      </a:cubicBezTo>
                      <a:cubicBezTo>
                        <a:pt x="320199" y="7660"/>
                        <a:pt x="339375" y="13581"/>
                        <a:pt x="350775" y="28062"/>
                      </a:cubicBezTo>
                      <a:cubicBezTo>
                        <a:pt x="413154" y="31906"/>
                        <a:pt x="461903" y="53130"/>
                        <a:pt x="473692" y="81372"/>
                      </a:cubicBezTo>
                      <a:close/>
                      <a:moveTo>
                        <a:pt x="507474" y="121147"/>
                      </a:moveTo>
                      <a:cubicBezTo>
                        <a:pt x="507474" y="107360"/>
                        <a:pt x="492256" y="94407"/>
                        <a:pt x="469596" y="88893"/>
                      </a:cubicBezTo>
                      <a:lnTo>
                        <a:pt x="467422" y="88392"/>
                      </a:lnTo>
                      <a:lnTo>
                        <a:pt x="466669" y="86219"/>
                      </a:lnTo>
                      <a:cubicBezTo>
                        <a:pt x="457555" y="60232"/>
                        <a:pt x="408973" y="39676"/>
                        <a:pt x="348350" y="36251"/>
                      </a:cubicBezTo>
                      <a:lnTo>
                        <a:pt x="346427" y="36167"/>
                      </a:lnTo>
                      <a:lnTo>
                        <a:pt x="345256" y="34579"/>
                      </a:lnTo>
                      <a:cubicBezTo>
                        <a:pt x="335724" y="21112"/>
                        <a:pt x="318215" y="15901"/>
                        <a:pt x="302862" y="21962"/>
                      </a:cubicBezTo>
                      <a:lnTo>
                        <a:pt x="300186" y="22881"/>
                      </a:lnTo>
                      <a:lnTo>
                        <a:pt x="298263" y="20792"/>
                      </a:lnTo>
                      <a:cubicBezTo>
                        <a:pt x="291291" y="12862"/>
                        <a:pt x="281233" y="8324"/>
                        <a:pt x="270670" y="8342"/>
                      </a:cubicBezTo>
                      <a:cubicBezTo>
                        <a:pt x="257255" y="8394"/>
                        <a:pt x="244914" y="15679"/>
                        <a:pt x="238393" y="27393"/>
                      </a:cubicBezTo>
                      <a:lnTo>
                        <a:pt x="236888" y="30067"/>
                      </a:lnTo>
                      <a:lnTo>
                        <a:pt x="233878" y="29482"/>
                      </a:lnTo>
                      <a:cubicBezTo>
                        <a:pt x="227086" y="28049"/>
                        <a:pt x="220165" y="27321"/>
                        <a:pt x="213224" y="27310"/>
                      </a:cubicBezTo>
                      <a:cubicBezTo>
                        <a:pt x="179777" y="27310"/>
                        <a:pt x="151598" y="43353"/>
                        <a:pt x="151598" y="62404"/>
                      </a:cubicBezTo>
                      <a:cubicBezTo>
                        <a:pt x="151958" y="69374"/>
                        <a:pt x="155199" y="75880"/>
                        <a:pt x="160545" y="80370"/>
                      </a:cubicBezTo>
                      <a:lnTo>
                        <a:pt x="167402" y="86720"/>
                      </a:lnTo>
                      <a:lnTo>
                        <a:pt x="158120" y="87556"/>
                      </a:lnTo>
                      <a:cubicBezTo>
                        <a:pt x="104855" y="92402"/>
                        <a:pt x="64719" y="110451"/>
                        <a:pt x="64719" y="129586"/>
                      </a:cubicBezTo>
                      <a:cubicBezTo>
                        <a:pt x="64733" y="130118"/>
                        <a:pt x="64789" y="130649"/>
                        <a:pt x="64887" y="131173"/>
                      </a:cubicBezTo>
                      <a:lnTo>
                        <a:pt x="65807" y="135937"/>
                      </a:lnTo>
                      <a:lnTo>
                        <a:pt x="61124" y="136773"/>
                      </a:lnTo>
                      <a:cubicBezTo>
                        <a:pt x="31690" y="137942"/>
                        <a:pt x="8696" y="152648"/>
                        <a:pt x="8696" y="170196"/>
                      </a:cubicBezTo>
                      <a:cubicBezTo>
                        <a:pt x="9514" y="179906"/>
                        <a:pt x="15259" y="188518"/>
                        <a:pt x="23914" y="193008"/>
                      </a:cubicBezTo>
                      <a:lnTo>
                        <a:pt x="30185" y="197102"/>
                      </a:lnTo>
                      <a:lnTo>
                        <a:pt x="23412" y="200277"/>
                      </a:lnTo>
                      <a:cubicBezTo>
                        <a:pt x="12945" y="205292"/>
                        <a:pt x="8528" y="217836"/>
                        <a:pt x="13546" y="228295"/>
                      </a:cubicBezTo>
                      <a:cubicBezTo>
                        <a:pt x="18564" y="238754"/>
                        <a:pt x="31117" y="243167"/>
                        <a:pt x="41583" y="238153"/>
                      </a:cubicBezTo>
                      <a:cubicBezTo>
                        <a:pt x="48892" y="234651"/>
                        <a:pt x="53535" y="227261"/>
                        <a:pt x="53514" y="219161"/>
                      </a:cubicBezTo>
                      <a:cubicBezTo>
                        <a:pt x="53496" y="215709"/>
                        <a:pt x="52604" y="212317"/>
                        <a:pt x="50922" y="209301"/>
                      </a:cubicBezTo>
                      <a:lnTo>
                        <a:pt x="47243" y="202366"/>
                      </a:lnTo>
                      <a:lnTo>
                        <a:pt x="55103" y="203202"/>
                      </a:lnTo>
                      <a:cubicBezTo>
                        <a:pt x="58296" y="203568"/>
                        <a:pt x="61505" y="203763"/>
                        <a:pt x="64719" y="203786"/>
                      </a:cubicBezTo>
                      <a:cubicBezTo>
                        <a:pt x="94989" y="203787"/>
                        <a:pt x="120157" y="188996"/>
                        <a:pt x="120660" y="170781"/>
                      </a:cubicBezTo>
                      <a:lnTo>
                        <a:pt x="120826" y="165767"/>
                      </a:lnTo>
                      <a:lnTo>
                        <a:pt x="125760" y="166770"/>
                      </a:lnTo>
                      <a:cubicBezTo>
                        <a:pt x="146249" y="171028"/>
                        <a:pt x="167128" y="173128"/>
                        <a:pt x="188056" y="173037"/>
                      </a:cubicBezTo>
                      <a:cubicBezTo>
                        <a:pt x="214385" y="173349"/>
                        <a:pt x="240625" y="169917"/>
                        <a:pt x="265987" y="162843"/>
                      </a:cubicBezTo>
                      <a:lnTo>
                        <a:pt x="267492" y="162425"/>
                      </a:lnTo>
                      <a:lnTo>
                        <a:pt x="268913" y="163094"/>
                      </a:lnTo>
                      <a:cubicBezTo>
                        <a:pt x="279580" y="167894"/>
                        <a:pt x="291164" y="170317"/>
                        <a:pt x="302862" y="170196"/>
                      </a:cubicBezTo>
                      <a:cubicBezTo>
                        <a:pt x="320342" y="170966"/>
                        <a:pt x="337464" y="165083"/>
                        <a:pt x="350775" y="153734"/>
                      </a:cubicBezTo>
                      <a:lnTo>
                        <a:pt x="351862" y="152648"/>
                      </a:lnTo>
                      <a:lnTo>
                        <a:pt x="353451" y="152481"/>
                      </a:lnTo>
                      <a:cubicBezTo>
                        <a:pt x="368905" y="151467"/>
                        <a:pt x="384238" y="149091"/>
                        <a:pt x="399273" y="145379"/>
                      </a:cubicBezTo>
                      <a:lnTo>
                        <a:pt x="400862" y="144960"/>
                      </a:lnTo>
                      <a:lnTo>
                        <a:pt x="402367" y="145796"/>
                      </a:lnTo>
                      <a:cubicBezTo>
                        <a:pt x="415738" y="152912"/>
                        <a:pt x="430702" y="156507"/>
                        <a:pt x="445849" y="156241"/>
                      </a:cubicBezTo>
                      <a:cubicBezTo>
                        <a:pt x="479212" y="156242"/>
                        <a:pt x="507474" y="140198"/>
                        <a:pt x="507474" y="12114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68" name="Google Shape;3868;p11"/>
                <p:cNvSpPr/>
                <p:nvPr/>
              </p:nvSpPr>
              <p:spPr>
                <a:xfrm>
                  <a:off x="4938974" y="2482199"/>
                  <a:ext cx="833834" cy="38771"/>
                </a:xfrm>
                <a:custGeom>
                  <a:rect b="b" l="l" r="r" t="t"/>
                  <a:pathLst>
                    <a:path extrusionOk="0" h="38771" w="833834">
                      <a:moveTo>
                        <a:pt x="834168" y="-19"/>
                      </a:moveTo>
                      <a:lnTo>
                        <a:pt x="834168" y="38752"/>
                      </a:lnTo>
                      <a:lnTo>
                        <a:pt x="334" y="38752"/>
                      </a:lnTo>
                      <a:lnTo>
                        <a:pt x="334" y="-19"/>
                      </a:lnTo>
                      <a:lnTo>
                        <a:pt x="834168" y="-19"/>
                      </a:lnTo>
                      <a:close/>
                      <a:moveTo>
                        <a:pt x="825807" y="30396"/>
                      </a:moveTo>
                      <a:lnTo>
                        <a:pt x="825807" y="8336"/>
                      </a:lnTo>
                      <a:lnTo>
                        <a:pt x="8696" y="8336"/>
                      </a:lnTo>
                      <a:lnTo>
                        <a:pt x="8696" y="3039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69" name="Google Shape;3869;p11"/>
                <p:cNvSpPr/>
                <p:nvPr/>
              </p:nvSpPr>
              <p:spPr>
                <a:xfrm>
                  <a:off x="5388754" y="2210632"/>
                  <a:ext cx="329620" cy="265967"/>
                </a:xfrm>
                <a:custGeom>
                  <a:rect b="b" l="l" r="r" t="t"/>
                  <a:pathLst>
                    <a:path extrusionOk="0" h="265967" w="329620">
                      <a:moveTo>
                        <a:pt x="329955" y="-19"/>
                      </a:moveTo>
                      <a:lnTo>
                        <a:pt x="329955" y="265949"/>
                      </a:lnTo>
                      <a:lnTo>
                        <a:pt x="287477" y="265949"/>
                      </a:lnTo>
                      <a:lnTo>
                        <a:pt x="287477" y="215563"/>
                      </a:lnTo>
                      <a:lnTo>
                        <a:pt x="202186" y="215563"/>
                      </a:lnTo>
                      <a:lnTo>
                        <a:pt x="202186" y="265949"/>
                      </a:lnTo>
                      <a:lnTo>
                        <a:pt x="178188" y="265949"/>
                      </a:lnTo>
                      <a:lnTo>
                        <a:pt x="178188" y="215563"/>
                      </a:lnTo>
                      <a:lnTo>
                        <a:pt x="92814" y="215563"/>
                      </a:lnTo>
                      <a:lnTo>
                        <a:pt x="92814" y="265949"/>
                      </a:lnTo>
                      <a:lnTo>
                        <a:pt x="59953" y="265949"/>
                      </a:lnTo>
                      <a:lnTo>
                        <a:pt x="334" y="35242"/>
                      </a:lnTo>
                      <a:lnTo>
                        <a:pt x="334" y="-19"/>
                      </a:lnTo>
                      <a:close/>
                      <a:moveTo>
                        <a:pt x="321592" y="257594"/>
                      </a:moveTo>
                      <a:lnTo>
                        <a:pt x="321592" y="8336"/>
                      </a:lnTo>
                      <a:lnTo>
                        <a:pt x="8695" y="8336"/>
                      </a:lnTo>
                      <a:lnTo>
                        <a:pt x="8695" y="34741"/>
                      </a:lnTo>
                      <a:lnTo>
                        <a:pt x="66474" y="257594"/>
                      </a:lnTo>
                      <a:lnTo>
                        <a:pt x="84453" y="257594"/>
                      </a:lnTo>
                      <a:lnTo>
                        <a:pt x="84453" y="207207"/>
                      </a:lnTo>
                      <a:lnTo>
                        <a:pt x="186549" y="207207"/>
                      </a:lnTo>
                      <a:lnTo>
                        <a:pt x="186549" y="257594"/>
                      </a:lnTo>
                      <a:lnTo>
                        <a:pt x="193824" y="257594"/>
                      </a:lnTo>
                      <a:lnTo>
                        <a:pt x="193824" y="207207"/>
                      </a:lnTo>
                      <a:lnTo>
                        <a:pt x="295838" y="207207"/>
                      </a:lnTo>
                      <a:lnTo>
                        <a:pt x="295838" y="257594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70" name="Google Shape;3870;p11"/>
                <p:cNvSpPr/>
                <p:nvPr/>
              </p:nvSpPr>
              <p:spPr>
                <a:xfrm>
                  <a:off x="5616110" y="2332460"/>
                  <a:ext cx="68148" cy="33423"/>
                </a:xfrm>
                <a:custGeom>
                  <a:rect b="b" l="l" r="r" t="t"/>
                  <a:pathLst>
                    <a:path extrusionOk="0" h="33423" w="68148">
                      <a:moveTo>
                        <a:pt x="68482" y="-19"/>
                      </a:moveTo>
                      <a:lnTo>
                        <a:pt x="68482" y="33404"/>
                      </a:lnTo>
                      <a:lnTo>
                        <a:pt x="334" y="33404"/>
                      </a:lnTo>
                      <a:lnTo>
                        <a:pt x="334" y="-19"/>
                      </a:lnTo>
                      <a:close/>
                      <a:moveTo>
                        <a:pt x="60121" y="25049"/>
                      </a:moveTo>
                      <a:lnTo>
                        <a:pt x="60121" y="8337"/>
                      </a:lnTo>
                      <a:lnTo>
                        <a:pt x="8696" y="8337"/>
                      </a:lnTo>
                      <a:lnTo>
                        <a:pt x="8696" y="2504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71" name="Google Shape;3871;p11"/>
                <p:cNvSpPr/>
                <p:nvPr/>
              </p:nvSpPr>
              <p:spPr>
                <a:xfrm>
                  <a:off x="5616110" y="2289428"/>
                  <a:ext cx="68148" cy="33423"/>
                </a:xfrm>
                <a:custGeom>
                  <a:rect b="b" l="l" r="r" t="t"/>
                  <a:pathLst>
                    <a:path extrusionOk="0" h="33423" w="68148">
                      <a:moveTo>
                        <a:pt x="68482" y="-19"/>
                      </a:moveTo>
                      <a:lnTo>
                        <a:pt x="68482" y="33404"/>
                      </a:lnTo>
                      <a:lnTo>
                        <a:pt x="334" y="33404"/>
                      </a:lnTo>
                      <a:lnTo>
                        <a:pt x="334" y="-19"/>
                      </a:lnTo>
                      <a:close/>
                      <a:moveTo>
                        <a:pt x="60121" y="25049"/>
                      </a:moveTo>
                      <a:lnTo>
                        <a:pt x="60121" y="8337"/>
                      </a:lnTo>
                      <a:lnTo>
                        <a:pt x="8696" y="8337"/>
                      </a:lnTo>
                      <a:lnTo>
                        <a:pt x="8696" y="2504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72" name="Google Shape;3872;p11"/>
                <p:cNvSpPr/>
                <p:nvPr/>
              </p:nvSpPr>
              <p:spPr>
                <a:xfrm>
                  <a:off x="5616110" y="2246479"/>
                  <a:ext cx="68148" cy="33423"/>
                </a:xfrm>
                <a:custGeom>
                  <a:rect b="b" l="l" r="r" t="t"/>
                  <a:pathLst>
                    <a:path extrusionOk="0" h="33423" w="68148">
                      <a:moveTo>
                        <a:pt x="68482" y="-19"/>
                      </a:moveTo>
                      <a:lnTo>
                        <a:pt x="68482" y="33404"/>
                      </a:lnTo>
                      <a:lnTo>
                        <a:pt x="334" y="33404"/>
                      </a:lnTo>
                      <a:lnTo>
                        <a:pt x="334" y="-19"/>
                      </a:lnTo>
                      <a:close/>
                      <a:moveTo>
                        <a:pt x="60121" y="25048"/>
                      </a:moveTo>
                      <a:lnTo>
                        <a:pt x="60121" y="8336"/>
                      </a:lnTo>
                      <a:lnTo>
                        <a:pt x="8696" y="8336"/>
                      </a:lnTo>
                      <a:lnTo>
                        <a:pt x="8696" y="25048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73" name="Google Shape;3873;p11"/>
                <p:cNvSpPr/>
                <p:nvPr/>
              </p:nvSpPr>
              <p:spPr>
                <a:xfrm>
                  <a:off x="5432151" y="2062230"/>
                  <a:ext cx="241404" cy="144975"/>
                </a:xfrm>
                <a:custGeom>
                  <a:rect b="b" l="l" r="r" t="t"/>
                  <a:pathLst>
                    <a:path extrusionOk="0" h="144975" w="241404">
                      <a:moveTo>
                        <a:pt x="241738" y="95322"/>
                      </a:moveTo>
                      <a:lnTo>
                        <a:pt x="241738" y="144956"/>
                      </a:lnTo>
                      <a:lnTo>
                        <a:pt x="334" y="144956"/>
                      </a:lnTo>
                      <a:lnTo>
                        <a:pt x="334" y="95322"/>
                      </a:lnTo>
                      <a:lnTo>
                        <a:pt x="63048" y="95322"/>
                      </a:lnTo>
                      <a:lnTo>
                        <a:pt x="63048" y="69921"/>
                      </a:lnTo>
                      <a:lnTo>
                        <a:pt x="222005" y="-19"/>
                      </a:lnTo>
                      <a:lnTo>
                        <a:pt x="222005" y="95322"/>
                      </a:lnTo>
                      <a:close/>
                      <a:moveTo>
                        <a:pt x="233376" y="136601"/>
                      </a:moveTo>
                      <a:lnTo>
                        <a:pt x="233376" y="103678"/>
                      </a:lnTo>
                      <a:lnTo>
                        <a:pt x="213643" y="103678"/>
                      </a:lnTo>
                      <a:lnTo>
                        <a:pt x="213643" y="12766"/>
                      </a:lnTo>
                      <a:lnTo>
                        <a:pt x="71409" y="75351"/>
                      </a:lnTo>
                      <a:lnTo>
                        <a:pt x="71409" y="103678"/>
                      </a:lnTo>
                      <a:lnTo>
                        <a:pt x="8696" y="103678"/>
                      </a:lnTo>
                      <a:lnTo>
                        <a:pt x="8696" y="13660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74" name="Google Shape;3874;p11"/>
                <p:cNvSpPr/>
                <p:nvPr/>
              </p:nvSpPr>
              <p:spPr>
                <a:xfrm>
                  <a:off x="5535753" y="2332460"/>
                  <a:ext cx="68232" cy="33423"/>
                </a:xfrm>
                <a:custGeom>
                  <a:rect b="b" l="l" r="r" t="t"/>
                  <a:pathLst>
                    <a:path extrusionOk="0" h="33423" w="68232">
                      <a:moveTo>
                        <a:pt x="68566" y="-19"/>
                      </a:moveTo>
                      <a:lnTo>
                        <a:pt x="68566" y="33404"/>
                      </a:lnTo>
                      <a:lnTo>
                        <a:pt x="334" y="33404"/>
                      </a:lnTo>
                      <a:lnTo>
                        <a:pt x="334" y="-19"/>
                      </a:lnTo>
                      <a:close/>
                      <a:moveTo>
                        <a:pt x="60204" y="25049"/>
                      </a:moveTo>
                      <a:lnTo>
                        <a:pt x="60204" y="8337"/>
                      </a:lnTo>
                      <a:lnTo>
                        <a:pt x="8696" y="8337"/>
                      </a:lnTo>
                      <a:lnTo>
                        <a:pt x="8696" y="2504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75" name="Google Shape;3875;p11"/>
                <p:cNvSpPr/>
                <p:nvPr/>
              </p:nvSpPr>
              <p:spPr>
                <a:xfrm>
                  <a:off x="5535753" y="2289428"/>
                  <a:ext cx="68232" cy="33423"/>
                </a:xfrm>
                <a:custGeom>
                  <a:rect b="b" l="l" r="r" t="t"/>
                  <a:pathLst>
                    <a:path extrusionOk="0" h="33423" w="68232">
                      <a:moveTo>
                        <a:pt x="68566" y="-19"/>
                      </a:moveTo>
                      <a:lnTo>
                        <a:pt x="68566" y="33404"/>
                      </a:lnTo>
                      <a:lnTo>
                        <a:pt x="334" y="33404"/>
                      </a:lnTo>
                      <a:lnTo>
                        <a:pt x="334" y="-19"/>
                      </a:lnTo>
                      <a:close/>
                      <a:moveTo>
                        <a:pt x="60204" y="25049"/>
                      </a:moveTo>
                      <a:lnTo>
                        <a:pt x="60204" y="8337"/>
                      </a:lnTo>
                      <a:lnTo>
                        <a:pt x="8696" y="8337"/>
                      </a:lnTo>
                      <a:lnTo>
                        <a:pt x="8696" y="2504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76" name="Google Shape;3876;p11"/>
                <p:cNvSpPr/>
                <p:nvPr/>
              </p:nvSpPr>
              <p:spPr>
                <a:xfrm>
                  <a:off x="5535753" y="2246479"/>
                  <a:ext cx="68232" cy="33423"/>
                </a:xfrm>
                <a:custGeom>
                  <a:rect b="b" l="l" r="r" t="t"/>
                  <a:pathLst>
                    <a:path extrusionOk="0" h="33423" w="68232">
                      <a:moveTo>
                        <a:pt x="68566" y="-19"/>
                      </a:moveTo>
                      <a:lnTo>
                        <a:pt x="68566" y="33404"/>
                      </a:lnTo>
                      <a:lnTo>
                        <a:pt x="334" y="33404"/>
                      </a:lnTo>
                      <a:lnTo>
                        <a:pt x="334" y="-19"/>
                      </a:lnTo>
                      <a:close/>
                      <a:moveTo>
                        <a:pt x="60204" y="25048"/>
                      </a:moveTo>
                      <a:lnTo>
                        <a:pt x="60204" y="8336"/>
                      </a:lnTo>
                      <a:lnTo>
                        <a:pt x="8696" y="8336"/>
                      </a:lnTo>
                      <a:lnTo>
                        <a:pt x="8696" y="25048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77" name="Google Shape;3877;p11"/>
                <p:cNvSpPr/>
                <p:nvPr/>
              </p:nvSpPr>
              <p:spPr>
                <a:xfrm>
                  <a:off x="5455481" y="2332460"/>
                  <a:ext cx="68148" cy="33423"/>
                </a:xfrm>
                <a:custGeom>
                  <a:rect b="b" l="l" r="r" t="t"/>
                  <a:pathLst>
                    <a:path extrusionOk="0" h="33423" w="68148">
                      <a:moveTo>
                        <a:pt x="68482" y="-19"/>
                      </a:moveTo>
                      <a:lnTo>
                        <a:pt x="68482" y="33404"/>
                      </a:lnTo>
                      <a:lnTo>
                        <a:pt x="334" y="33404"/>
                      </a:lnTo>
                      <a:lnTo>
                        <a:pt x="334" y="-19"/>
                      </a:lnTo>
                      <a:close/>
                      <a:moveTo>
                        <a:pt x="60120" y="25049"/>
                      </a:moveTo>
                      <a:lnTo>
                        <a:pt x="60120" y="8337"/>
                      </a:lnTo>
                      <a:lnTo>
                        <a:pt x="8695" y="8337"/>
                      </a:lnTo>
                      <a:lnTo>
                        <a:pt x="8695" y="2504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78" name="Google Shape;3878;p11"/>
                <p:cNvSpPr/>
                <p:nvPr/>
              </p:nvSpPr>
              <p:spPr>
                <a:xfrm>
                  <a:off x="5455481" y="2289428"/>
                  <a:ext cx="68148" cy="33423"/>
                </a:xfrm>
                <a:custGeom>
                  <a:rect b="b" l="l" r="r" t="t"/>
                  <a:pathLst>
                    <a:path extrusionOk="0" h="33423" w="68148">
                      <a:moveTo>
                        <a:pt x="68482" y="-19"/>
                      </a:moveTo>
                      <a:lnTo>
                        <a:pt x="68482" y="33404"/>
                      </a:lnTo>
                      <a:lnTo>
                        <a:pt x="334" y="33404"/>
                      </a:lnTo>
                      <a:lnTo>
                        <a:pt x="334" y="-19"/>
                      </a:lnTo>
                      <a:close/>
                      <a:moveTo>
                        <a:pt x="60120" y="25049"/>
                      </a:moveTo>
                      <a:lnTo>
                        <a:pt x="60120" y="8337"/>
                      </a:lnTo>
                      <a:lnTo>
                        <a:pt x="8695" y="8337"/>
                      </a:lnTo>
                      <a:lnTo>
                        <a:pt x="8695" y="2504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79" name="Google Shape;3879;p11"/>
                <p:cNvSpPr/>
                <p:nvPr/>
              </p:nvSpPr>
              <p:spPr>
                <a:xfrm>
                  <a:off x="5455481" y="2246479"/>
                  <a:ext cx="68148" cy="33423"/>
                </a:xfrm>
                <a:custGeom>
                  <a:rect b="b" l="l" r="r" t="t"/>
                  <a:pathLst>
                    <a:path extrusionOk="0" h="33423" w="68148">
                      <a:moveTo>
                        <a:pt x="68482" y="-19"/>
                      </a:moveTo>
                      <a:lnTo>
                        <a:pt x="68482" y="33404"/>
                      </a:lnTo>
                      <a:lnTo>
                        <a:pt x="334" y="33404"/>
                      </a:lnTo>
                      <a:lnTo>
                        <a:pt x="334" y="-19"/>
                      </a:lnTo>
                      <a:close/>
                      <a:moveTo>
                        <a:pt x="60120" y="25048"/>
                      </a:moveTo>
                      <a:lnTo>
                        <a:pt x="60120" y="8336"/>
                      </a:lnTo>
                      <a:lnTo>
                        <a:pt x="8695" y="8336"/>
                      </a:lnTo>
                      <a:lnTo>
                        <a:pt x="8695" y="25048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80" name="Google Shape;3880;p11"/>
                <p:cNvSpPr/>
                <p:nvPr/>
              </p:nvSpPr>
              <p:spPr>
                <a:xfrm>
                  <a:off x="5148019" y="2243554"/>
                  <a:ext cx="294250" cy="233045"/>
                </a:xfrm>
                <a:custGeom>
                  <a:rect b="b" l="l" r="r" t="t"/>
                  <a:pathLst>
                    <a:path extrusionOk="0" h="233045" w="294250">
                      <a:moveTo>
                        <a:pt x="234128" y="-19"/>
                      </a:moveTo>
                      <a:lnTo>
                        <a:pt x="294584" y="233027"/>
                      </a:lnTo>
                      <a:lnTo>
                        <a:pt x="334" y="233027"/>
                      </a:lnTo>
                      <a:lnTo>
                        <a:pt x="48414" y="47526"/>
                      </a:lnTo>
                      <a:lnTo>
                        <a:pt x="48079" y="46355"/>
                      </a:lnTo>
                      <a:lnTo>
                        <a:pt x="60120" y="-19"/>
                      </a:lnTo>
                      <a:close/>
                      <a:moveTo>
                        <a:pt x="283714" y="224671"/>
                      </a:moveTo>
                      <a:lnTo>
                        <a:pt x="227689" y="8336"/>
                      </a:lnTo>
                      <a:lnTo>
                        <a:pt x="66642" y="8336"/>
                      </a:lnTo>
                      <a:lnTo>
                        <a:pt x="10535" y="22467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81" name="Google Shape;3881;p11"/>
                <p:cNvSpPr/>
                <p:nvPr/>
              </p:nvSpPr>
              <p:spPr>
                <a:xfrm>
                  <a:off x="5206885" y="2151889"/>
                  <a:ext cx="175931" cy="89157"/>
                </a:xfrm>
                <a:custGeom>
                  <a:rect b="b" l="l" r="r" t="t"/>
                  <a:pathLst>
                    <a:path extrusionOk="0" h="89157" w="175931">
                      <a:moveTo>
                        <a:pt x="176265" y="-19"/>
                      </a:moveTo>
                      <a:lnTo>
                        <a:pt x="176265" y="89138"/>
                      </a:lnTo>
                      <a:lnTo>
                        <a:pt x="334" y="89138"/>
                      </a:lnTo>
                      <a:lnTo>
                        <a:pt x="334" y="-19"/>
                      </a:lnTo>
                      <a:close/>
                      <a:moveTo>
                        <a:pt x="167903" y="80783"/>
                      </a:moveTo>
                      <a:lnTo>
                        <a:pt x="167903" y="8337"/>
                      </a:lnTo>
                      <a:lnTo>
                        <a:pt x="8696" y="8337"/>
                      </a:lnTo>
                      <a:lnTo>
                        <a:pt x="8696" y="80783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82" name="Google Shape;3882;p11"/>
                <p:cNvSpPr/>
                <p:nvPr/>
              </p:nvSpPr>
              <p:spPr>
                <a:xfrm>
                  <a:off x="5206885" y="2124900"/>
                  <a:ext cx="175931" cy="23981"/>
                </a:xfrm>
                <a:custGeom>
                  <a:rect b="b" l="l" r="r" t="t"/>
                  <a:pathLst>
                    <a:path extrusionOk="0" h="23981" w="175931">
                      <a:moveTo>
                        <a:pt x="176265" y="-19"/>
                      </a:moveTo>
                      <a:lnTo>
                        <a:pt x="176265" y="23962"/>
                      </a:lnTo>
                      <a:lnTo>
                        <a:pt x="334" y="23962"/>
                      </a:lnTo>
                      <a:lnTo>
                        <a:pt x="334" y="-19"/>
                      </a:lnTo>
                      <a:close/>
                      <a:moveTo>
                        <a:pt x="167903" y="15606"/>
                      </a:moveTo>
                      <a:lnTo>
                        <a:pt x="167903" y="8336"/>
                      </a:lnTo>
                      <a:lnTo>
                        <a:pt x="8696" y="8336"/>
                      </a:lnTo>
                      <a:lnTo>
                        <a:pt x="8696" y="1560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83" name="Google Shape;3883;p11"/>
                <p:cNvSpPr/>
                <p:nvPr/>
              </p:nvSpPr>
              <p:spPr>
                <a:xfrm>
                  <a:off x="5077946" y="1949588"/>
                  <a:ext cx="221753" cy="189378"/>
                </a:xfrm>
                <a:custGeom>
                  <a:rect b="b" l="l" r="r" t="t"/>
                  <a:pathLst>
                    <a:path extrusionOk="0" h="189378" w="221753">
                      <a:moveTo>
                        <a:pt x="222088" y="15361"/>
                      </a:moveTo>
                      <a:lnTo>
                        <a:pt x="214060" y="19288"/>
                      </a:lnTo>
                      <a:cubicBezTo>
                        <a:pt x="195498" y="28229"/>
                        <a:pt x="184878" y="42434"/>
                        <a:pt x="184878" y="58143"/>
                      </a:cubicBezTo>
                      <a:cubicBezTo>
                        <a:pt x="184944" y="66865"/>
                        <a:pt x="188116" y="75277"/>
                        <a:pt x="193825" y="81874"/>
                      </a:cubicBezTo>
                      <a:lnTo>
                        <a:pt x="195915" y="84297"/>
                      </a:lnTo>
                      <a:lnTo>
                        <a:pt x="194076" y="86888"/>
                      </a:lnTo>
                      <a:cubicBezTo>
                        <a:pt x="187142" y="96834"/>
                        <a:pt x="185786" y="109635"/>
                        <a:pt x="190481" y="120812"/>
                      </a:cubicBezTo>
                      <a:lnTo>
                        <a:pt x="192404" y="125492"/>
                      </a:lnTo>
                      <a:lnTo>
                        <a:pt x="187471" y="126578"/>
                      </a:lnTo>
                      <a:cubicBezTo>
                        <a:pt x="166103" y="130969"/>
                        <a:pt x="144047" y="130798"/>
                        <a:pt x="122750" y="126077"/>
                      </a:cubicBezTo>
                      <a:cubicBezTo>
                        <a:pt x="116061" y="144209"/>
                        <a:pt x="91645" y="156910"/>
                        <a:pt x="62545" y="156910"/>
                      </a:cubicBezTo>
                      <a:lnTo>
                        <a:pt x="62378" y="156910"/>
                      </a:lnTo>
                      <a:cubicBezTo>
                        <a:pt x="62569" y="158211"/>
                        <a:pt x="62681" y="159523"/>
                        <a:pt x="62713" y="160838"/>
                      </a:cubicBezTo>
                      <a:cubicBezTo>
                        <a:pt x="62751" y="176551"/>
                        <a:pt x="50035" y="189321"/>
                        <a:pt x="34311" y="189360"/>
                      </a:cubicBezTo>
                      <a:cubicBezTo>
                        <a:pt x="18586" y="189398"/>
                        <a:pt x="5808" y="176691"/>
                        <a:pt x="5769" y="160978"/>
                      </a:cubicBezTo>
                      <a:cubicBezTo>
                        <a:pt x="5751" y="153687"/>
                        <a:pt x="8535" y="146668"/>
                        <a:pt x="13545" y="141368"/>
                      </a:cubicBezTo>
                      <a:cubicBezTo>
                        <a:pt x="5600" y="135417"/>
                        <a:pt x="750" y="126214"/>
                        <a:pt x="334" y="116300"/>
                      </a:cubicBezTo>
                      <a:cubicBezTo>
                        <a:pt x="334" y="102012"/>
                        <a:pt x="11790" y="88977"/>
                        <a:pt x="30436" y="81707"/>
                      </a:cubicBezTo>
                      <a:cubicBezTo>
                        <a:pt x="30177" y="80245"/>
                        <a:pt x="30037" y="78764"/>
                        <a:pt x="30019" y="77279"/>
                      </a:cubicBezTo>
                      <a:cubicBezTo>
                        <a:pt x="30019" y="62405"/>
                        <a:pt x="41975" y="49119"/>
                        <a:pt x="62128" y="41515"/>
                      </a:cubicBezTo>
                      <a:cubicBezTo>
                        <a:pt x="76928" y="16615"/>
                        <a:pt x="114472" y="-14"/>
                        <a:pt x="156197" y="-14"/>
                      </a:cubicBezTo>
                      <a:cubicBezTo>
                        <a:pt x="176035" y="-178"/>
                        <a:pt x="195688" y="3807"/>
                        <a:pt x="213894" y="11684"/>
                      </a:cubicBezTo>
                      <a:close/>
                      <a:moveTo>
                        <a:pt x="176517" y="58143"/>
                      </a:moveTo>
                      <a:cubicBezTo>
                        <a:pt x="177346" y="40587"/>
                        <a:pt x="187176" y="24700"/>
                        <a:pt x="202521" y="16113"/>
                      </a:cubicBezTo>
                      <a:cubicBezTo>
                        <a:pt x="187644" y="10871"/>
                        <a:pt x="171971" y="8242"/>
                        <a:pt x="156197" y="8342"/>
                      </a:cubicBezTo>
                      <a:cubicBezTo>
                        <a:pt x="116646" y="8342"/>
                        <a:pt x="81443" y="23884"/>
                        <a:pt x="68650" y="46946"/>
                      </a:cubicBezTo>
                      <a:lnTo>
                        <a:pt x="67897" y="48283"/>
                      </a:lnTo>
                      <a:lnTo>
                        <a:pt x="66392" y="48869"/>
                      </a:lnTo>
                      <a:cubicBezTo>
                        <a:pt x="49083" y="55051"/>
                        <a:pt x="38380" y="65914"/>
                        <a:pt x="38380" y="77279"/>
                      </a:cubicBezTo>
                      <a:cubicBezTo>
                        <a:pt x="38401" y="79242"/>
                        <a:pt x="38740" y="81189"/>
                        <a:pt x="39384" y="83044"/>
                      </a:cubicBezTo>
                      <a:lnTo>
                        <a:pt x="40638" y="86972"/>
                      </a:lnTo>
                      <a:lnTo>
                        <a:pt x="36708" y="88308"/>
                      </a:lnTo>
                      <a:cubicBezTo>
                        <a:pt x="19399" y="94074"/>
                        <a:pt x="8696" y="104853"/>
                        <a:pt x="8696" y="116300"/>
                      </a:cubicBezTo>
                      <a:cubicBezTo>
                        <a:pt x="9450" y="125258"/>
                        <a:pt x="14625" y="133250"/>
                        <a:pt x="22493" y="137608"/>
                      </a:cubicBezTo>
                      <a:lnTo>
                        <a:pt x="27510" y="140951"/>
                      </a:lnTo>
                      <a:lnTo>
                        <a:pt x="22576" y="144460"/>
                      </a:lnTo>
                      <a:cubicBezTo>
                        <a:pt x="17312" y="148264"/>
                        <a:pt x="14176" y="154346"/>
                        <a:pt x="14131" y="160838"/>
                      </a:cubicBezTo>
                      <a:cubicBezTo>
                        <a:pt x="14131" y="171937"/>
                        <a:pt x="23134" y="180934"/>
                        <a:pt x="34241" y="180934"/>
                      </a:cubicBezTo>
                      <a:cubicBezTo>
                        <a:pt x="45347" y="180934"/>
                        <a:pt x="54350" y="171937"/>
                        <a:pt x="54350" y="160838"/>
                      </a:cubicBezTo>
                      <a:cubicBezTo>
                        <a:pt x="54296" y="158440"/>
                        <a:pt x="53844" y="156068"/>
                        <a:pt x="53013" y="153818"/>
                      </a:cubicBezTo>
                      <a:lnTo>
                        <a:pt x="50755" y="147802"/>
                      </a:lnTo>
                      <a:lnTo>
                        <a:pt x="59201" y="148388"/>
                      </a:lnTo>
                      <a:cubicBezTo>
                        <a:pt x="60288" y="148470"/>
                        <a:pt x="61375" y="148554"/>
                        <a:pt x="62545" y="148554"/>
                      </a:cubicBezTo>
                      <a:cubicBezTo>
                        <a:pt x="89470" y="148554"/>
                        <a:pt x="112298" y="136355"/>
                        <a:pt x="115727" y="120228"/>
                      </a:cubicBezTo>
                      <a:lnTo>
                        <a:pt x="116646" y="115966"/>
                      </a:lnTo>
                      <a:lnTo>
                        <a:pt x="120827" y="117052"/>
                      </a:lnTo>
                      <a:cubicBezTo>
                        <a:pt x="140525" y="121957"/>
                        <a:pt x="161031" y="122697"/>
                        <a:pt x="181031" y="119224"/>
                      </a:cubicBezTo>
                      <a:cubicBezTo>
                        <a:pt x="179886" y="115289"/>
                        <a:pt x="179323" y="111207"/>
                        <a:pt x="179360" y="107109"/>
                      </a:cubicBezTo>
                      <a:cubicBezTo>
                        <a:pt x="179341" y="99232"/>
                        <a:pt x="181449" y="91495"/>
                        <a:pt x="185463" y="84715"/>
                      </a:cubicBezTo>
                      <a:cubicBezTo>
                        <a:pt x="179713" y="77042"/>
                        <a:pt x="176578" y="67729"/>
                        <a:pt x="176517" y="5814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84" name="Google Shape;3884;p11"/>
                <p:cNvSpPr/>
                <p:nvPr/>
              </p:nvSpPr>
              <p:spPr>
                <a:xfrm>
                  <a:off x="5147428" y="2289927"/>
                  <a:ext cx="48670" cy="186672"/>
                </a:xfrm>
                <a:custGeom>
                  <a:rect b="b" l="l" r="r" t="t"/>
                  <a:pathLst>
                    <a:path extrusionOk="0" h="186672" w="48670">
                      <a:moveTo>
                        <a:pt x="48339" y="0"/>
                      </a:moveTo>
                      <a:lnTo>
                        <a:pt x="48670" y="1178"/>
                      </a:lnTo>
                      <a:lnTo>
                        <a:pt x="589" y="186672"/>
                      </a:lnTo>
                      <a:lnTo>
                        <a:pt x="0" y="186672"/>
                      </a:lnTo>
                      <a:lnTo>
                        <a:pt x="48339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85" name="Google Shape;3885;p11"/>
                <p:cNvSpPr/>
                <p:nvPr/>
              </p:nvSpPr>
              <p:spPr>
                <a:xfrm>
                  <a:off x="4977342" y="2270543"/>
                  <a:ext cx="212388" cy="206056"/>
                </a:xfrm>
                <a:custGeom>
                  <a:rect b="b" l="l" r="r" t="t"/>
                  <a:pathLst>
                    <a:path extrusionOk="0" h="206056" w="212388">
                      <a:moveTo>
                        <a:pt x="207706" y="-19"/>
                      </a:moveTo>
                      <a:lnTo>
                        <a:pt x="212722" y="19366"/>
                      </a:lnTo>
                      <a:lnTo>
                        <a:pt x="164391" y="206037"/>
                      </a:lnTo>
                      <a:lnTo>
                        <a:pt x="334" y="206037"/>
                      </a:lnTo>
                      <a:lnTo>
                        <a:pt x="53765" y="-19"/>
                      </a:lnTo>
                      <a:close/>
                      <a:moveTo>
                        <a:pt x="204361" y="20536"/>
                      </a:moveTo>
                      <a:lnTo>
                        <a:pt x="201184" y="8336"/>
                      </a:lnTo>
                      <a:lnTo>
                        <a:pt x="60287" y="8336"/>
                      </a:lnTo>
                      <a:lnTo>
                        <a:pt x="11205" y="197682"/>
                      </a:lnTo>
                      <a:lnTo>
                        <a:pt x="158455" y="197682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86" name="Google Shape;3886;p11"/>
                <p:cNvSpPr/>
                <p:nvPr/>
              </p:nvSpPr>
              <p:spPr>
                <a:xfrm>
                  <a:off x="5029320" y="2189355"/>
                  <a:ext cx="155779" cy="79464"/>
                </a:xfrm>
                <a:custGeom>
                  <a:rect b="b" l="l" r="r" t="t"/>
                  <a:pathLst>
                    <a:path extrusionOk="0" h="79464" w="155779">
                      <a:moveTo>
                        <a:pt x="156113" y="-19"/>
                      </a:moveTo>
                      <a:lnTo>
                        <a:pt x="156113" y="79445"/>
                      </a:lnTo>
                      <a:lnTo>
                        <a:pt x="334" y="79445"/>
                      </a:lnTo>
                      <a:lnTo>
                        <a:pt x="334" y="-19"/>
                      </a:lnTo>
                      <a:close/>
                      <a:moveTo>
                        <a:pt x="147751" y="71090"/>
                      </a:moveTo>
                      <a:lnTo>
                        <a:pt x="147751" y="8337"/>
                      </a:lnTo>
                      <a:lnTo>
                        <a:pt x="8695" y="8337"/>
                      </a:lnTo>
                      <a:lnTo>
                        <a:pt x="8695" y="7109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87" name="Google Shape;3887;p11"/>
                <p:cNvSpPr/>
                <p:nvPr/>
              </p:nvSpPr>
              <p:spPr>
                <a:xfrm>
                  <a:off x="5029854" y="2166095"/>
                  <a:ext cx="155779" cy="22142"/>
                </a:xfrm>
                <a:custGeom>
                  <a:rect b="b" l="l" r="r" t="t"/>
                  <a:pathLst>
                    <a:path extrusionOk="0" h="22142" w="155779">
                      <a:moveTo>
                        <a:pt x="156113" y="-19"/>
                      </a:moveTo>
                      <a:lnTo>
                        <a:pt x="156113" y="22123"/>
                      </a:lnTo>
                      <a:lnTo>
                        <a:pt x="334" y="22123"/>
                      </a:lnTo>
                      <a:lnTo>
                        <a:pt x="334" y="-19"/>
                      </a:lnTo>
                      <a:close/>
                      <a:moveTo>
                        <a:pt x="147751" y="13768"/>
                      </a:moveTo>
                      <a:lnTo>
                        <a:pt x="147751" y="8336"/>
                      </a:lnTo>
                      <a:lnTo>
                        <a:pt x="8695" y="8336"/>
                      </a:lnTo>
                      <a:lnTo>
                        <a:pt x="8695" y="13768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pic>
        <p:nvPicPr>
          <p:cNvPr id="3888" name="Google Shape;3888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4800" y="304800"/>
            <a:ext cx="5381625" cy="1295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89" name="Google Shape;3889;p11"/>
          <p:cNvGrpSpPr/>
          <p:nvPr/>
        </p:nvGrpSpPr>
        <p:grpSpPr>
          <a:xfrm>
            <a:off x="6235126" y="2424425"/>
            <a:ext cx="1322780" cy="1162411"/>
            <a:chOff x="4015801" y="3951100"/>
            <a:chExt cx="1322780" cy="1162411"/>
          </a:xfrm>
        </p:grpSpPr>
        <p:sp>
          <p:nvSpPr>
            <p:cNvPr id="3890" name="Google Shape;3890;p11"/>
            <p:cNvSpPr/>
            <p:nvPr/>
          </p:nvSpPr>
          <p:spPr>
            <a:xfrm>
              <a:off x="4015801" y="3951100"/>
              <a:ext cx="1322780" cy="1162411"/>
            </a:xfrm>
            <a:custGeom>
              <a:rect b="b" l="l" r="r" t="t"/>
              <a:pathLst>
                <a:path extrusionOk="0" h="837774" w="953355">
                  <a:moveTo>
                    <a:pt x="0" y="0"/>
                  </a:moveTo>
                  <a:lnTo>
                    <a:pt x="953355" y="0"/>
                  </a:lnTo>
                  <a:lnTo>
                    <a:pt x="953355" y="837775"/>
                  </a:lnTo>
                  <a:lnTo>
                    <a:pt x="0" y="8377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91" name="Google Shape;3891;p11"/>
            <p:cNvGrpSpPr/>
            <p:nvPr/>
          </p:nvGrpSpPr>
          <p:grpSpPr>
            <a:xfrm>
              <a:off x="4055440" y="4072534"/>
              <a:ext cx="1037420" cy="811259"/>
              <a:chOff x="8226314" y="3765519"/>
              <a:chExt cx="704530" cy="550940"/>
            </a:xfrm>
          </p:grpSpPr>
          <p:sp>
            <p:nvSpPr>
              <p:cNvPr id="3892" name="Google Shape;3892;p11"/>
              <p:cNvSpPr/>
              <p:nvPr/>
            </p:nvSpPr>
            <p:spPr>
              <a:xfrm>
                <a:off x="8648264" y="3765519"/>
                <a:ext cx="282580" cy="120812"/>
              </a:xfrm>
              <a:custGeom>
                <a:rect b="b" l="l" r="r" t="t"/>
                <a:pathLst>
                  <a:path extrusionOk="0" h="120812" w="282580">
                    <a:moveTo>
                      <a:pt x="334" y="4825"/>
                    </a:moveTo>
                    <a:lnTo>
                      <a:pt x="282914" y="-19"/>
                    </a:lnTo>
                    <a:cubicBezTo>
                      <a:pt x="277871" y="49575"/>
                      <a:pt x="247342" y="92964"/>
                      <a:pt x="202347" y="114487"/>
                    </a:cubicBezTo>
                    <a:cubicBezTo>
                      <a:pt x="201012" y="111898"/>
                      <a:pt x="199215" y="109575"/>
                      <a:pt x="197042" y="107634"/>
                    </a:cubicBezTo>
                    <a:cubicBezTo>
                      <a:pt x="191168" y="102758"/>
                      <a:pt x="183622" y="100364"/>
                      <a:pt x="176009" y="100962"/>
                    </a:cubicBezTo>
                    <a:lnTo>
                      <a:pt x="120225" y="104436"/>
                    </a:lnTo>
                    <a:cubicBezTo>
                      <a:pt x="109606" y="104643"/>
                      <a:pt x="100091" y="111041"/>
                      <a:pt x="95899" y="120793"/>
                    </a:cubicBezTo>
                    <a:cubicBezTo>
                      <a:pt x="44664" y="103303"/>
                      <a:pt x="7684" y="58428"/>
                      <a:pt x="334" y="4825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3" name="Google Shape;3893;p11"/>
              <p:cNvSpPr/>
              <p:nvPr/>
            </p:nvSpPr>
            <p:spPr>
              <a:xfrm>
                <a:off x="8576110" y="4269589"/>
                <a:ext cx="117512" cy="46870"/>
              </a:xfrm>
              <a:custGeom>
                <a:rect b="b" l="l" r="r" t="t"/>
                <a:pathLst>
                  <a:path extrusionOk="0" h="42609" w="117512">
                    <a:moveTo>
                      <a:pt x="117847" y="827"/>
                    </a:moveTo>
                    <a:lnTo>
                      <a:pt x="117847" y="33086"/>
                    </a:lnTo>
                    <a:cubicBezTo>
                      <a:pt x="114430" y="31684"/>
                      <a:pt x="110743" y="31060"/>
                      <a:pt x="107055" y="31259"/>
                    </a:cubicBezTo>
                    <a:cubicBezTo>
                      <a:pt x="99857" y="31764"/>
                      <a:pt x="93062" y="34770"/>
                      <a:pt x="87850" y="39758"/>
                    </a:cubicBezTo>
                    <a:cubicBezTo>
                      <a:pt x="86867" y="40633"/>
                      <a:pt x="85951" y="41580"/>
                      <a:pt x="85107" y="42590"/>
                    </a:cubicBezTo>
                    <a:cubicBezTo>
                      <a:pt x="83544" y="39321"/>
                      <a:pt x="81299" y="36423"/>
                      <a:pt x="78523" y="34091"/>
                    </a:cubicBezTo>
                    <a:cubicBezTo>
                      <a:pt x="72921" y="29619"/>
                      <a:pt x="65939" y="27229"/>
                      <a:pt x="58769" y="27329"/>
                    </a:cubicBezTo>
                    <a:lnTo>
                      <a:pt x="58587" y="27329"/>
                    </a:lnTo>
                    <a:cubicBezTo>
                      <a:pt x="51319" y="27251"/>
                      <a:pt x="44258" y="29743"/>
                      <a:pt x="38652" y="34366"/>
                    </a:cubicBezTo>
                    <a:cubicBezTo>
                      <a:pt x="36116" y="36490"/>
                      <a:pt x="34032" y="39100"/>
                      <a:pt x="32524" y="42042"/>
                    </a:cubicBezTo>
                    <a:cubicBezTo>
                      <a:pt x="31871" y="41238"/>
                      <a:pt x="31168" y="40475"/>
                      <a:pt x="30421" y="39758"/>
                    </a:cubicBezTo>
                    <a:cubicBezTo>
                      <a:pt x="25164" y="34783"/>
                      <a:pt x="18346" y="31780"/>
                      <a:pt x="11125" y="31259"/>
                    </a:cubicBezTo>
                    <a:cubicBezTo>
                      <a:pt x="7436" y="31060"/>
                      <a:pt x="3750" y="31684"/>
                      <a:pt x="334" y="33087"/>
                    </a:cubicBezTo>
                    <a:lnTo>
                      <a:pt x="334" y="827"/>
                    </a:lnTo>
                    <a:lnTo>
                      <a:pt x="64531" y="827"/>
                    </a:lnTo>
                    <a:lnTo>
                      <a:pt x="86479" y="5"/>
                    </a:lnTo>
                    <a:cubicBezTo>
                      <a:pt x="87814" y="-90"/>
                      <a:pt x="89153" y="97"/>
                      <a:pt x="90411" y="554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4" name="Google Shape;3894;p11"/>
              <p:cNvSpPr/>
              <p:nvPr/>
            </p:nvSpPr>
            <p:spPr>
              <a:xfrm>
                <a:off x="8469206" y="4122290"/>
                <a:ext cx="42909" cy="117978"/>
              </a:xfrm>
              <a:custGeom>
                <a:rect b="b" l="l" r="r" t="t"/>
                <a:pathLst>
                  <a:path extrusionOk="0" h="117978" w="42909">
                    <a:moveTo>
                      <a:pt x="43222" y="86066"/>
                    </a:moveTo>
                    <a:cubicBezTo>
                      <a:pt x="43302" y="87363"/>
                      <a:pt x="43148" y="88663"/>
                      <a:pt x="42765" y="89905"/>
                    </a:cubicBezTo>
                    <a:lnTo>
                      <a:pt x="42492" y="90818"/>
                    </a:lnTo>
                    <a:lnTo>
                      <a:pt x="42948" y="117412"/>
                    </a:lnTo>
                    <a:lnTo>
                      <a:pt x="10758" y="117960"/>
                    </a:lnTo>
                    <a:cubicBezTo>
                      <a:pt x="14356" y="107396"/>
                      <a:pt x="11503" y="95706"/>
                      <a:pt x="3442" y="87986"/>
                    </a:cubicBezTo>
                    <a:cubicBezTo>
                      <a:pt x="2565" y="87061"/>
                      <a:pt x="1617" y="86205"/>
                      <a:pt x="608" y="85427"/>
                    </a:cubicBezTo>
                    <a:cubicBezTo>
                      <a:pt x="3863" y="83839"/>
                      <a:pt x="6710" y="81525"/>
                      <a:pt x="8929" y="78664"/>
                    </a:cubicBezTo>
                    <a:cubicBezTo>
                      <a:pt x="13417" y="72947"/>
                      <a:pt x="15719" y="65819"/>
                      <a:pt x="15423" y="58559"/>
                    </a:cubicBezTo>
                    <a:cubicBezTo>
                      <a:pt x="15362" y="51328"/>
                      <a:pt x="12774" y="44346"/>
                      <a:pt x="8107" y="38820"/>
                    </a:cubicBezTo>
                    <a:cubicBezTo>
                      <a:pt x="5928" y="36351"/>
                      <a:pt x="3288" y="34333"/>
                      <a:pt x="334" y="32879"/>
                    </a:cubicBezTo>
                    <a:cubicBezTo>
                      <a:pt x="1064" y="32148"/>
                      <a:pt x="1796" y="31417"/>
                      <a:pt x="2528" y="30686"/>
                    </a:cubicBezTo>
                    <a:cubicBezTo>
                      <a:pt x="7448" y="25357"/>
                      <a:pt x="10331" y="18464"/>
                      <a:pt x="10667" y="11222"/>
                    </a:cubicBezTo>
                    <a:cubicBezTo>
                      <a:pt x="10836" y="7559"/>
                      <a:pt x="10180" y="3905"/>
                      <a:pt x="8746" y="530"/>
                    </a:cubicBezTo>
                    <a:lnTo>
                      <a:pt x="41028" y="-19"/>
                    </a:lnTo>
                    <a:lnTo>
                      <a:pt x="42126" y="64042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5" name="Google Shape;3895;p11"/>
              <p:cNvSpPr/>
              <p:nvPr/>
            </p:nvSpPr>
            <p:spPr>
              <a:xfrm>
                <a:off x="8226314" y="3843746"/>
                <a:ext cx="117695" cy="282381"/>
              </a:xfrm>
              <a:custGeom>
                <a:rect b="b" l="l" r="r" t="t"/>
                <a:pathLst>
                  <a:path extrusionOk="0" h="282381" w="117695">
                    <a:moveTo>
                      <a:pt x="102026" y="164293"/>
                    </a:moveTo>
                    <a:cubicBezTo>
                      <a:pt x="101978" y="174920"/>
                      <a:pt x="108273" y="184554"/>
                      <a:pt x="118030" y="188784"/>
                    </a:cubicBezTo>
                    <a:cubicBezTo>
                      <a:pt x="99693" y="239730"/>
                      <a:pt x="54132" y="275956"/>
                      <a:pt x="334" y="282363"/>
                    </a:cubicBezTo>
                    <a:lnTo>
                      <a:pt x="334" y="-19"/>
                    </a:lnTo>
                    <a:cubicBezTo>
                      <a:pt x="49871" y="5856"/>
                      <a:pt x="92771" y="37090"/>
                      <a:pt x="113549" y="82411"/>
                    </a:cubicBezTo>
                    <a:cubicBezTo>
                      <a:pt x="104070" y="87494"/>
                      <a:pt x="98559" y="97754"/>
                      <a:pt x="99557" y="108457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96" name="Google Shape;3896;p11"/>
            <p:cNvGrpSpPr/>
            <p:nvPr/>
          </p:nvGrpSpPr>
          <p:grpSpPr>
            <a:xfrm>
              <a:off x="4036830" y="4053587"/>
              <a:ext cx="1073642" cy="990403"/>
              <a:chOff x="8213676" y="3752650"/>
              <a:chExt cx="729129" cy="672600"/>
            </a:xfrm>
          </p:grpSpPr>
          <p:sp>
            <p:nvSpPr>
              <p:cNvPr id="3897" name="Google Shape;3897;p11"/>
              <p:cNvSpPr/>
              <p:nvPr/>
            </p:nvSpPr>
            <p:spPr>
              <a:xfrm>
                <a:off x="8634345" y="3752650"/>
                <a:ext cx="308460" cy="147496"/>
              </a:xfrm>
              <a:custGeom>
                <a:rect b="b" l="l" r="r" t="t"/>
                <a:pathLst>
                  <a:path extrusionOk="0" h="147496" w="308460">
                    <a:moveTo>
                      <a:pt x="308794" y="-19"/>
                    </a:moveTo>
                    <a:lnTo>
                      <a:pt x="308428" y="6379"/>
                    </a:lnTo>
                    <a:cubicBezTo>
                      <a:pt x="305084" y="65363"/>
                      <a:pt x="268436" y="117302"/>
                      <a:pt x="213961" y="140259"/>
                    </a:cubicBezTo>
                    <a:lnTo>
                      <a:pt x="209663" y="142086"/>
                    </a:lnTo>
                    <a:cubicBezTo>
                      <a:pt x="209863" y="141125"/>
                      <a:pt x="209925" y="140140"/>
                      <a:pt x="209846" y="139161"/>
                    </a:cubicBezTo>
                    <a:lnTo>
                      <a:pt x="209571" y="134866"/>
                    </a:lnTo>
                    <a:cubicBezTo>
                      <a:pt x="209174" y="130299"/>
                      <a:pt x="206536" y="126225"/>
                      <a:pt x="202530" y="123991"/>
                    </a:cubicBezTo>
                    <a:cubicBezTo>
                      <a:pt x="198635" y="121714"/>
                      <a:pt x="194132" y="120693"/>
                      <a:pt x="189635" y="121068"/>
                    </a:cubicBezTo>
                    <a:lnTo>
                      <a:pt x="133851" y="124540"/>
                    </a:lnTo>
                    <a:cubicBezTo>
                      <a:pt x="130465" y="124705"/>
                      <a:pt x="127156" y="125610"/>
                      <a:pt x="124157" y="127191"/>
                    </a:cubicBezTo>
                    <a:cubicBezTo>
                      <a:pt x="119032" y="129700"/>
                      <a:pt x="115798" y="134921"/>
                      <a:pt x="115836" y="140625"/>
                    </a:cubicBezTo>
                    <a:lnTo>
                      <a:pt x="116109" y="145011"/>
                    </a:lnTo>
                    <a:cubicBezTo>
                      <a:pt x="116173" y="145847"/>
                      <a:pt x="116326" y="146674"/>
                      <a:pt x="116566" y="147478"/>
                    </a:cubicBezTo>
                    <a:lnTo>
                      <a:pt x="112177" y="146199"/>
                    </a:lnTo>
                    <a:cubicBezTo>
                      <a:pt x="50876" y="128517"/>
                      <a:pt x="6696" y="75081"/>
                      <a:pt x="883" y="11587"/>
                    </a:cubicBezTo>
                    <a:lnTo>
                      <a:pt x="334" y="5191"/>
                    </a:lnTo>
                    <a:close/>
                    <a:moveTo>
                      <a:pt x="296083" y="12044"/>
                    </a:moveTo>
                    <a:lnTo>
                      <a:pt x="13502" y="16888"/>
                    </a:lnTo>
                    <a:cubicBezTo>
                      <a:pt x="20853" y="70491"/>
                      <a:pt x="57832" y="115365"/>
                      <a:pt x="109067" y="132856"/>
                    </a:cubicBezTo>
                    <a:cubicBezTo>
                      <a:pt x="113259" y="123105"/>
                      <a:pt x="122774" y="116707"/>
                      <a:pt x="133393" y="116499"/>
                    </a:cubicBezTo>
                    <a:lnTo>
                      <a:pt x="189177" y="113025"/>
                    </a:lnTo>
                    <a:cubicBezTo>
                      <a:pt x="196790" y="112427"/>
                      <a:pt x="204337" y="114821"/>
                      <a:pt x="210212" y="119697"/>
                    </a:cubicBezTo>
                    <a:cubicBezTo>
                      <a:pt x="212383" y="121638"/>
                      <a:pt x="214181" y="123961"/>
                      <a:pt x="215515" y="126550"/>
                    </a:cubicBezTo>
                    <a:cubicBezTo>
                      <a:pt x="260511" y="105027"/>
                      <a:pt x="291040" y="61638"/>
                      <a:pt x="296083" y="120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8" name="Google Shape;3898;p11"/>
              <p:cNvSpPr/>
              <p:nvPr/>
            </p:nvSpPr>
            <p:spPr>
              <a:xfrm>
                <a:off x="8753851" y="3942044"/>
                <a:ext cx="93945" cy="36968"/>
              </a:xfrm>
              <a:custGeom>
                <a:rect b="b" l="l" r="r" t="t"/>
                <a:pathLst>
                  <a:path extrusionOk="0" h="36968" w="93945">
                    <a:moveTo>
                      <a:pt x="94272" y="18307"/>
                    </a:moveTo>
                    <a:cubicBezTo>
                      <a:pt x="94416" y="22899"/>
                      <a:pt x="92297" y="27270"/>
                      <a:pt x="88601" y="30004"/>
                    </a:cubicBezTo>
                    <a:cubicBezTo>
                      <a:pt x="85046" y="32731"/>
                      <a:pt x="80735" y="34295"/>
                      <a:pt x="76256" y="34482"/>
                    </a:cubicBezTo>
                    <a:lnTo>
                      <a:pt x="48181" y="36218"/>
                    </a:lnTo>
                    <a:lnTo>
                      <a:pt x="19283" y="35853"/>
                    </a:lnTo>
                    <a:cubicBezTo>
                      <a:pt x="16866" y="35884"/>
                      <a:pt x="14465" y="36253"/>
                      <a:pt x="12150" y="36950"/>
                    </a:cubicBezTo>
                    <a:cubicBezTo>
                      <a:pt x="9593" y="36254"/>
                      <a:pt x="7220" y="35007"/>
                      <a:pt x="5199" y="33295"/>
                    </a:cubicBezTo>
                    <a:cubicBezTo>
                      <a:pt x="2519" y="30966"/>
                      <a:pt x="847" y="27690"/>
                      <a:pt x="535" y="24155"/>
                    </a:cubicBezTo>
                    <a:lnTo>
                      <a:pt x="353" y="19769"/>
                    </a:lnTo>
                    <a:cubicBezTo>
                      <a:pt x="162" y="16232"/>
                      <a:pt x="1416" y="12769"/>
                      <a:pt x="3828" y="10174"/>
                    </a:cubicBezTo>
                    <a:cubicBezTo>
                      <a:pt x="7573" y="6260"/>
                      <a:pt x="12681" y="3937"/>
                      <a:pt x="18094" y="3685"/>
                    </a:cubicBezTo>
                    <a:lnTo>
                      <a:pt x="18460" y="3685"/>
                    </a:lnTo>
                    <a:lnTo>
                      <a:pt x="74244" y="212"/>
                    </a:lnTo>
                    <a:lnTo>
                      <a:pt x="74336" y="212"/>
                    </a:lnTo>
                    <a:cubicBezTo>
                      <a:pt x="83558" y="-1308"/>
                      <a:pt x="92300" y="4828"/>
                      <a:pt x="93997" y="14011"/>
                    </a:cubicBezTo>
                    <a:close/>
                    <a:moveTo>
                      <a:pt x="82383" y="19129"/>
                    </a:moveTo>
                    <a:lnTo>
                      <a:pt x="82109" y="14743"/>
                    </a:lnTo>
                    <a:cubicBezTo>
                      <a:pt x="82017" y="13738"/>
                      <a:pt x="79182" y="11819"/>
                      <a:pt x="74885" y="12001"/>
                    </a:cubicBezTo>
                    <a:lnTo>
                      <a:pt x="19008" y="15474"/>
                    </a:lnTo>
                    <a:cubicBezTo>
                      <a:pt x="16669" y="15559"/>
                      <a:pt x="14435" y="16465"/>
                      <a:pt x="12698" y="18032"/>
                    </a:cubicBezTo>
                    <a:cubicBezTo>
                      <a:pt x="12429" y="18313"/>
                      <a:pt x="12239" y="18660"/>
                      <a:pt x="12150" y="19038"/>
                    </a:cubicBezTo>
                    <a:lnTo>
                      <a:pt x="12424" y="23425"/>
                    </a:lnTo>
                    <a:cubicBezTo>
                      <a:pt x="12503" y="23804"/>
                      <a:pt x="12734" y="24134"/>
                      <a:pt x="13064" y="24338"/>
                    </a:cubicBezTo>
                    <a:cubicBezTo>
                      <a:pt x="14941" y="25767"/>
                      <a:pt x="17310" y="26391"/>
                      <a:pt x="19649" y="26074"/>
                    </a:cubicBezTo>
                    <a:lnTo>
                      <a:pt x="75525" y="22602"/>
                    </a:lnTo>
                    <a:cubicBezTo>
                      <a:pt x="77567" y="22555"/>
                      <a:pt x="79545" y="21885"/>
                      <a:pt x="81195" y="20683"/>
                    </a:cubicBezTo>
                    <a:cubicBezTo>
                      <a:pt x="81766" y="20326"/>
                      <a:pt x="82189" y="19774"/>
                      <a:pt x="82384" y="1912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9" name="Google Shape;3899;p11"/>
              <p:cNvSpPr/>
              <p:nvPr/>
            </p:nvSpPr>
            <p:spPr>
              <a:xfrm>
                <a:off x="8753596" y="3978281"/>
                <a:ext cx="93919" cy="34833"/>
              </a:xfrm>
              <a:custGeom>
                <a:rect b="b" l="l" r="r" t="t"/>
                <a:pathLst>
                  <a:path extrusionOk="0" h="34833" w="93919">
                    <a:moveTo>
                      <a:pt x="75414" y="347"/>
                    </a:moveTo>
                    <a:cubicBezTo>
                      <a:pt x="84808" y="-663"/>
                      <a:pt x="93242" y="6130"/>
                      <a:pt x="94253" y="15517"/>
                    </a:cubicBezTo>
                    <a:lnTo>
                      <a:pt x="94161" y="19903"/>
                    </a:lnTo>
                    <a:cubicBezTo>
                      <a:pt x="92980" y="29151"/>
                      <a:pt x="84594" y="35741"/>
                      <a:pt x="75323" y="34708"/>
                    </a:cubicBezTo>
                    <a:lnTo>
                      <a:pt x="75048" y="34708"/>
                    </a:lnTo>
                    <a:lnTo>
                      <a:pt x="47979" y="34342"/>
                    </a:lnTo>
                    <a:lnTo>
                      <a:pt x="21184" y="30139"/>
                    </a:lnTo>
                    <a:cubicBezTo>
                      <a:pt x="17052" y="29400"/>
                      <a:pt x="12795" y="29876"/>
                      <a:pt x="8929" y="31510"/>
                    </a:cubicBezTo>
                    <a:cubicBezTo>
                      <a:pt x="8088" y="31142"/>
                      <a:pt x="7291" y="30683"/>
                      <a:pt x="6552" y="30139"/>
                    </a:cubicBezTo>
                    <a:cubicBezTo>
                      <a:pt x="2716" y="27636"/>
                      <a:pt x="383" y="23385"/>
                      <a:pt x="334" y="18807"/>
                    </a:cubicBezTo>
                    <a:lnTo>
                      <a:pt x="334" y="14421"/>
                    </a:lnTo>
                    <a:cubicBezTo>
                      <a:pt x="979" y="7728"/>
                      <a:pt x="5845" y="2202"/>
                      <a:pt x="12406" y="712"/>
                    </a:cubicBezTo>
                    <a:cubicBezTo>
                      <a:pt x="14554" y="1446"/>
                      <a:pt x="16811" y="1817"/>
                      <a:pt x="19081" y="1809"/>
                    </a:cubicBezTo>
                    <a:cubicBezTo>
                      <a:pt x="19632" y="1825"/>
                      <a:pt x="20183" y="1794"/>
                      <a:pt x="20728" y="1717"/>
                    </a:cubicBezTo>
                    <a:lnTo>
                      <a:pt x="48437" y="-19"/>
                    </a:lnTo>
                    <a:close/>
                    <a:moveTo>
                      <a:pt x="82273" y="19812"/>
                    </a:moveTo>
                    <a:lnTo>
                      <a:pt x="82364" y="15426"/>
                    </a:lnTo>
                    <a:cubicBezTo>
                      <a:pt x="82364" y="14421"/>
                      <a:pt x="79712" y="12227"/>
                      <a:pt x="75323" y="12227"/>
                    </a:cubicBezTo>
                    <a:lnTo>
                      <a:pt x="19355" y="11497"/>
                    </a:lnTo>
                    <a:lnTo>
                      <a:pt x="19172" y="11497"/>
                    </a:lnTo>
                    <a:cubicBezTo>
                      <a:pt x="14874" y="11497"/>
                      <a:pt x="12313" y="13598"/>
                      <a:pt x="12222" y="14512"/>
                    </a:cubicBezTo>
                    <a:lnTo>
                      <a:pt x="12222" y="18898"/>
                    </a:lnTo>
                    <a:cubicBezTo>
                      <a:pt x="12222" y="19264"/>
                      <a:pt x="12588" y="19812"/>
                      <a:pt x="13503" y="20452"/>
                    </a:cubicBezTo>
                    <a:cubicBezTo>
                      <a:pt x="15209" y="21576"/>
                      <a:pt x="17220" y="22150"/>
                      <a:pt x="19264" y="22097"/>
                    </a:cubicBezTo>
                    <a:lnTo>
                      <a:pt x="75140" y="22828"/>
                    </a:lnTo>
                    <a:cubicBezTo>
                      <a:pt x="79529" y="22645"/>
                      <a:pt x="82273" y="20726"/>
                      <a:pt x="82273" y="198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00" name="Google Shape;3900;p11"/>
              <p:cNvSpPr/>
              <p:nvPr/>
            </p:nvSpPr>
            <p:spPr>
              <a:xfrm>
                <a:off x="8752666" y="4009810"/>
                <a:ext cx="93395" cy="41580"/>
              </a:xfrm>
              <a:custGeom>
                <a:rect b="b" l="l" r="r" t="t"/>
                <a:pathLst>
                  <a:path extrusionOk="0" h="41580" w="93395">
                    <a:moveTo>
                      <a:pt x="77349" y="7292"/>
                    </a:moveTo>
                    <a:cubicBezTo>
                      <a:pt x="86746" y="7720"/>
                      <a:pt x="94047" y="15627"/>
                      <a:pt x="93719" y="25021"/>
                    </a:cubicBezTo>
                    <a:lnTo>
                      <a:pt x="92987" y="29407"/>
                    </a:lnTo>
                    <a:cubicBezTo>
                      <a:pt x="92171" y="33893"/>
                      <a:pt x="89195" y="37688"/>
                      <a:pt x="85031" y="39551"/>
                    </a:cubicBezTo>
                    <a:cubicBezTo>
                      <a:pt x="82135" y="40881"/>
                      <a:pt x="78983" y="41567"/>
                      <a:pt x="75795" y="41561"/>
                    </a:cubicBezTo>
                    <a:cubicBezTo>
                      <a:pt x="74601" y="41561"/>
                      <a:pt x="73408" y="41470"/>
                      <a:pt x="72228" y="41288"/>
                    </a:cubicBezTo>
                    <a:lnTo>
                      <a:pt x="71954" y="41288"/>
                    </a:lnTo>
                    <a:cubicBezTo>
                      <a:pt x="71862" y="41196"/>
                      <a:pt x="71862" y="41196"/>
                      <a:pt x="71771" y="41196"/>
                    </a:cubicBezTo>
                    <a:lnTo>
                      <a:pt x="16536" y="32423"/>
                    </a:lnTo>
                    <a:lnTo>
                      <a:pt x="16260" y="32423"/>
                    </a:lnTo>
                    <a:cubicBezTo>
                      <a:pt x="7036" y="31854"/>
                      <a:pt x="-37" y="24013"/>
                      <a:pt x="349" y="14786"/>
                    </a:cubicBezTo>
                    <a:lnTo>
                      <a:pt x="989" y="10490"/>
                    </a:lnTo>
                    <a:cubicBezTo>
                      <a:pt x="1919" y="5686"/>
                      <a:pt x="5277" y="1707"/>
                      <a:pt x="9859" y="-19"/>
                    </a:cubicBezTo>
                    <a:cubicBezTo>
                      <a:pt x="12979" y="1651"/>
                      <a:pt x="16472" y="2500"/>
                      <a:pt x="20010" y="2448"/>
                    </a:cubicBezTo>
                    <a:lnTo>
                      <a:pt x="48908" y="2814"/>
                    </a:lnTo>
                    <a:close/>
                    <a:moveTo>
                      <a:pt x="81921" y="23193"/>
                    </a:moveTo>
                    <a:cubicBezTo>
                      <a:pt x="82104" y="22279"/>
                      <a:pt x="79819" y="19720"/>
                      <a:pt x="75429" y="18989"/>
                    </a:cubicBezTo>
                    <a:lnTo>
                      <a:pt x="20193" y="10307"/>
                    </a:lnTo>
                    <a:cubicBezTo>
                      <a:pt x="19558" y="10201"/>
                      <a:pt x="18916" y="10140"/>
                      <a:pt x="18273" y="10124"/>
                    </a:cubicBezTo>
                    <a:cubicBezTo>
                      <a:pt x="14981" y="10124"/>
                      <a:pt x="12877" y="11496"/>
                      <a:pt x="12786" y="12318"/>
                    </a:cubicBezTo>
                    <a:lnTo>
                      <a:pt x="12054" y="16613"/>
                    </a:lnTo>
                    <a:cubicBezTo>
                      <a:pt x="11963" y="17527"/>
                      <a:pt x="14249" y="20086"/>
                      <a:pt x="18547" y="20817"/>
                    </a:cubicBezTo>
                    <a:lnTo>
                      <a:pt x="73782" y="29498"/>
                    </a:lnTo>
                    <a:cubicBezTo>
                      <a:pt x="75814" y="29868"/>
                      <a:pt x="77910" y="29646"/>
                      <a:pt x="79819" y="28859"/>
                    </a:cubicBezTo>
                    <a:cubicBezTo>
                      <a:pt x="80468" y="28612"/>
                      <a:pt x="80994" y="28120"/>
                      <a:pt x="81281" y="274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01" name="Google Shape;3901;p11"/>
              <p:cNvSpPr/>
              <p:nvPr/>
            </p:nvSpPr>
            <p:spPr>
              <a:xfrm>
                <a:off x="8751858" y="3907794"/>
                <a:ext cx="93931" cy="38136"/>
              </a:xfrm>
              <a:custGeom>
                <a:rect b="b" l="l" r="r" t="t"/>
                <a:pathLst>
                  <a:path extrusionOk="0" h="38136" w="93931">
                    <a:moveTo>
                      <a:pt x="94254" y="18289"/>
                    </a:moveTo>
                    <a:cubicBezTo>
                      <a:pt x="94440" y="22890"/>
                      <a:pt x="92312" y="27280"/>
                      <a:pt x="88583" y="29986"/>
                    </a:cubicBezTo>
                    <a:cubicBezTo>
                      <a:pt x="85041" y="32674"/>
                      <a:pt x="80771" y="34234"/>
                      <a:pt x="76328" y="34463"/>
                    </a:cubicBezTo>
                    <a:lnTo>
                      <a:pt x="76237" y="34463"/>
                    </a:lnTo>
                    <a:lnTo>
                      <a:pt x="20453" y="37936"/>
                    </a:lnTo>
                    <a:lnTo>
                      <a:pt x="20087" y="37936"/>
                    </a:lnTo>
                    <a:cubicBezTo>
                      <a:pt x="19721" y="37936"/>
                      <a:pt x="19355" y="38027"/>
                      <a:pt x="18899" y="38027"/>
                    </a:cubicBezTo>
                    <a:cubicBezTo>
                      <a:pt x="10090" y="38940"/>
                      <a:pt x="2087" y="32862"/>
                      <a:pt x="608" y="24137"/>
                    </a:cubicBezTo>
                    <a:lnTo>
                      <a:pt x="334" y="19750"/>
                    </a:lnTo>
                    <a:cubicBezTo>
                      <a:pt x="850" y="10369"/>
                      <a:pt x="8867" y="3175"/>
                      <a:pt x="18258" y="3667"/>
                    </a:cubicBezTo>
                    <a:lnTo>
                      <a:pt x="18441" y="3667"/>
                    </a:lnTo>
                    <a:lnTo>
                      <a:pt x="74317" y="193"/>
                    </a:lnTo>
                    <a:lnTo>
                      <a:pt x="74500" y="193"/>
                    </a:lnTo>
                    <a:cubicBezTo>
                      <a:pt x="83666" y="-1257"/>
                      <a:pt x="92314" y="4870"/>
                      <a:pt x="93978" y="13993"/>
                    </a:cubicBezTo>
                    <a:close/>
                    <a:moveTo>
                      <a:pt x="81267" y="20665"/>
                    </a:moveTo>
                    <a:cubicBezTo>
                      <a:pt x="82090" y="20024"/>
                      <a:pt x="82456" y="19385"/>
                      <a:pt x="82364" y="19019"/>
                    </a:cubicBezTo>
                    <a:lnTo>
                      <a:pt x="82090" y="14725"/>
                    </a:lnTo>
                    <a:cubicBezTo>
                      <a:pt x="82090" y="13718"/>
                      <a:pt x="79163" y="11708"/>
                      <a:pt x="74866" y="11983"/>
                    </a:cubicBezTo>
                    <a:lnTo>
                      <a:pt x="19082" y="15455"/>
                    </a:lnTo>
                    <a:cubicBezTo>
                      <a:pt x="14691" y="15730"/>
                      <a:pt x="12130" y="18106"/>
                      <a:pt x="12222" y="19019"/>
                    </a:cubicBezTo>
                    <a:lnTo>
                      <a:pt x="12496" y="23405"/>
                    </a:lnTo>
                    <a:cubicBezTo>
                      <a:pt x="12496" y="24320"/>
                      <a:pt x="15332" y="26422"/>
                      <a:pt x="19721" y="26056"/>
                    </a:cubicBezTo>
                    <a:lnTo>
                      <a:pt x="75506" y="22583"/>
                    </a:lnTo>
                    <a:cubicBezTo>
                      <a:pt x="77575" y="22535"/>
                      <a:pt x="79582" y="21867"/>
                      <a:pt x="81267" y="206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02" name="Google Shape;3902;p11"/>
              <p:cNvSpPr/>
              <p:nvPr/>
            </p:nvSpPr>
            <p:spPr>
              <a:xfrm>
                <a:off x="8749846" y="3873661"/>
                <a:ext cx="94044" cy="27490"/>
              </a:xfrm>
              <a:custGeom>
                <a:rect b="b" l="l" r="r" t="t"/>
                <a:pathLst>
                  <a:path extrusionOk="0" h="27490" w="94044">
                    <a:moveTo>
                      <a:pt x="94345" y="18151"/>
                    </a:moveTo>
                    <a:cubicBezTo>
                      <a:pt x="94424" y="19129"/>
                      <a:pt x="94362" y="20114"/>
                      <a:pt x="94162" y="21075"/>
                    </a:cubicBezTo>
                    <a:lnTo>
                      <a:pt x="90778" y="22446"/>
                    </a:lnTo>
                    <a:lnTo>
                      <a:pt x="90229" y="14130"/>
                    </a:lnTo>
                    <a:cubicBezTo>
                      <a:pt x="89956" y="11593"/>
                      <a:pt x="88751" y="9248"/>
                      <a:pt x="86846" y="7550"/>
                    </a:cubicBezTo>
                    <a:cubicBezTo>
                      <a:pt x="83345" y="4740"/>
                      <a:pt x="78875" y="3426"/>
                      <a:pt x="74408" y="3894"/>
                    </a:cubicBezTo>
                    <a:lnTo>
                      <a:pt x="18624" y="7368"/>
                    </a:lnTo>
                    <a:cubicBezTo>
                      <a:pt x="10302" y="7824"/>
                      <a:pt x="3992" y="13033"/>
                      <a:pt x="4267" y="19248"/>
                    </a:cubicBezTo>
                    <a:lnTo>
                      <a:pt x="4541" y="27472"/>
                    </a:lnTo>
                    <a:lnTo>
                      <a:pt x="1065" y="26467"/>
                    </a:lnTo>
                    <a:cubicBezTo>
                      <a:pt x="825" y="25663"/>
                      <a:pt x="672" y="24836"/>
                      <a:pt x="608" y="24000"/>
                    </a:cubicBezTo>
                    <a:lnTo>
                      <a:pt x="334" y="19613"/>
                    </a:lnTo>
                    <a:cubicBezTo>
                      <a:pt x="296" y="13910"/>
                      <a:pt x="3530" y="8689"/>
                      <a:pt x="8656" y="6179"/>
                    </a:cubicBezTo>
                    <a:cubicBezTo>
                      <a:pt x="11655" y="4599"/>
                      <a:pt x="14964" y="3694"/>
                      <a:pt x="18349" y="3529"/>
                    </a:cubicBezTo>
                    <a:lnTo>
                      <a:pt x="74134" y="57"/>
                    </a:lnTo>
                    <a:cubicBezTo>
                      <a:pt x="78631" y="-318"/>
                      <a:pt x="83134" y="703"/>
                      <a:pt x="87029" y="2980"/>
                    </a:cubicBezTo>
                    <a:cubicBezTo>
                      <a:pt x="91035" y="5214"/>
                      <a:pt x="93673" y="9287"/>
                      <a:pt x="94070" y="138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03" name="Google Shape;3903;p11"/>
              <p:cNvSpPr/>
              <p:nvPr/>
            </p:nvSpPr>
            <p:spPr>
              <a:xfrm>
                <a:off x="8750578" y="3877482"/>
                <a:ext cx="93096" cy="34146"/>
              </a:xfrm>
              <a:custGeom>
                <a:rect b="b" l="l" r="r" t="t"/>
                <a:pathLst>
                  <a:path extrusionOk="0" h="34146" w="93096">
                    <a:moveTo>
                      <a:pt x="90046" y="18625"/>
                    </a:moveTo>
                    <a:lnTo>
                      <a:pt x="93430" y="17255"/>
                    </a:lnTo>
                    <a:cubicBezTo>
                      <a:pt x="92760" y="20760"/>
                      <a:pt x="90803" y="23889"/>
                      <a:pt x="87943" y="26027"/>
                    </a:cubicBezTo>
                    <a:cubicBezTo>
                      <a:pt x="84427" y="28701"/>
                      <a:pt x="80191" y="30261"/>
                      <a:pt x="75780" y="30506"/>
                    </a:cubicBezTo>
                    <a:lnTo>
                      <a:pt x="75597" y="30505"/>
                    </a:lnTo>
                    <a:lnTo>
                      <a:pt x="19721" y="33979"/>
                    </a:lnTo>
                    <a:lnTo>
                      <a:pt x="19538" y="33979"/>
                    </a:lnTo>
                    <a:cubicBezTo>
                      <a:pt x="19173" y="33979"/>
                      <a:pt x="18624" y="34069"/>
                      <a:pt x="18166" y="34069"/>
                    </a:cubicBezTo>
                    <a:cubicBezTo>
                      <a:pt x="10327" y="34705"/>
                      <a:pt x="3029" y="30029"/>
                      <a:pt x="334" y="22646"/>
                    </a:cubicBezTo>
                    <a:lnTo>
                      <a:pt x="3809" y="23651"/>
                    </a:lnTo>
                    <a:lnTo>
                      <a:pt x="3535" y="15427"/>
                    </a:lnTo>
                    <a:cubicBezTo>
                      <a:pt x="3260" y="9212"/>
                      <a:pt x="9570" y="4004"/>
                      <a:pt x="17892" y="3547"/>
                    </a:cubicBezTo>
                    <a:lnTo>
                      <a:pt x="73676" y="74"/>
                    </a:lnTo>
                    <a:cubicBezTo>
                      <a:pt x="78142" y="-395"/>
                      <a:pt x="82613" y="919"/>
                      <a:pt x="86114" y="3730"/>
                    </a:cubicBezTo>
                    <a:cubicBezTo>
                      <a:pt x="88020" y="5428"/>
                      <a:pt x="89225" y="7773"/>
                      <a:pt x="89497" y="10310"/>
                    </a:cubicBezTo>
                    <a:close/>
                    <a:moveTo>
                      <a:pt x="81724" y="15061"/>
                    </a:moveTo>
                    <a:lnTo>
                      <a:pt x="81449" y="10766"/>
                    </a:lnTo>
                    <a:cubicBezTo>
                      <a:pt x="81449" y="10400"/>
                      <a:pt x="80993" y="9853"/>
                      <a:pt x="80078" y="9304"/>
                    </a:cubicBezTo>
                    <a:cubicBezTo>
                      <a:pt x="78519" y="8422"/>
                      <a:pt x="76749" y="7979"/>
                      <a:pt x="74957" y="8024"/>
                    </a:cubicBezTo>
                    <a:lnTo>
                      <a:pt x="74225" y="8024"/>
                    </a:lnTo>
                    <a:lnTo>
                      <a:pt x="18349" y="11497"/>
                    </a:lnTo>
                    <a:cubicBezTo>
                      <a:pt x="16719" y="11574"/>
                      <a:pt x="15127" y="12011"/>
                      <a:pt x="13686" y="12776"/>
                    </a:cubicBezTo>
                    <a:cubicBezTo>
                      <a:pt x="12131" y="13691"/>
                      <a:pt x="11491" y="14605"/>
                      <a:pt x="11491" y="15061"/>
                    </a:cubicBezTo>
                    <a:lnTo>
                      <a:pt x="11765" y="19448"/>
                    </a:lnTo>
                    <a:cubicBezTo>
                      <a:pt x="11857" y="20362"/>
                      <a:pt x="14599" y="22463"/>
                      <a:pt x="18990" y="22099"/>
                    </a:cubicBezTo>
                    <a:lnTo>
                      <a:pt x="74865" y="18625"/>
                    </a:lnTo>
                    <a:cubicBezTo>
                      <a:pt x="76907" y="18578"/>
                      <a:pt x="78885" y="17909"/>
                      <a:pt x="80536" y="16706"/>
                    </a:cubicBezTo>
                    <a:cubicBezTo>
                      <a:pt x="81136" y="16339"/>
                      <a:pt x="81564" y="15746"/>
                      <a:pt x="81724" y="150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04" name="Google Shape;3904;p11"/>
              <p:cNvSpPr/>
              <p:nvPr/>
            </p:nvSpPr>
            <p:spPr>
              <a:xfrm>
                <a:off x="8746959" y="4041671"/>
                <a:ext cx="93616" cy="43624"/>
              </a:xfrm>
              <a:custGeom>
                <a:rect b="b" l="l" r="r" t="t"/>
                <a:pathLst>
                  <a:path extrusionOk="0" h="43624" w="93616">
                    <a:moveTo>
                      <a:pt x="77935" y="9426"/>
                    </a:moveTo>
                    <a:cubicBezTo>
                      <a:pt x="87177" y="9989"/>
                      <a:pt x="94280" y="17817"/>
                      <a:pt x="93939" y="27063"/>
                    </a:cubicBezTo>
                    <a:lnTo>
                      <a:pt x="93207" y="31450"/>
                    </a:lnTo>
                    <a:cubicBezTo>
                      <a:pt x="92386" y="35961"/>
                      <a:pt x="89368" y="39766"/>
                      <a:pt x="85160" y="41594"/>
                    </a:cubicBezTo>
                    <a:cubicBezTo>
                      <a:pt x="82263" y="42924"/>
                      <a:pt x="79112" y="43610"/>
                      <a:pt x="75923" y="43605"/>
                    </a:cubicBezTo>
                    <a:cubicBezTo>
                      <a:pt x="74664" y="43614"/>
                      <a:pt x="73408" y="43492"/>
                      <a:pt x="72174" y="43239"/>
                    </a:cubicBezTo>
                    <a:lnTo>
                      <a:pt x="43916" y="38761"/>
                    </a:lnTo>
                    <a:lnTo>
                      <a:pt x="17212" y="27520"/>
                    </a:lnTo>
                    <a:cubicBezTo>
                      <a:pt x="13108" y="25699"/>
                      <a:pt x="8541" y="25189"/>
                      <a:pt x="4135" y="26058"/>
                    </a:cubicBezTo>
                    <a:cubicBezTo>
                      <a:pt x="3694" y="26125"/>
                      <a:pt x="3264" y="26248"/>
                      <a:pt x="2855" y="26424"/>
                    </a:cubicBezTo>
                    <a:cubicBezTo>
                      <a:pt x="823" y="23666"/>
                      <a:pt x="-32" y="20215"/>
                      <a:pt x="477" y="16828"/>
                    </a:cubicBezTo>
                    <a:lnTo>
                      <a:pt x="1208" y="12442"/>
                    </a:lnTo>
                    <a:cubicBezTo>
                      <a:pt x="3689" y="3457"/>
                      <a:pt x="12957" y="-1847"/>
                      <a:pt x="21968" y="562"/>
                    </a:cubicBezTo>
                    <a:lnTo>
                      <a:pt x="22243" y="562"/>
                    </a:lnTo>
                    <a:cubicBezTo>
                      <a:pt x="22333" y="652"/>
                      <a:pt x="22333" y="652"/>
                      <a:pt x="22426" y="652"/>
                    </a:cubicBezTo>
                    <a:lnTo>
                      <a:pt x="77661" y="9426"/>
                    </a:lnTo>
                    <a:close/>
                    <a:moveTo>
                      <a:pt x="82142" y="25236"/>
                    </a:moveTo>
                    <a:cubicBezTo>
                      <a:pt x="82324" y="24322"/>
                      <a:pt x="80038" y="21763"/>
                      <a:pt x="75649" y="21032"/>
                    </a:cubicBezTo>
                    <a:lnTo>
                      <a:pt x="20413" y="12351"/>
                    </a:lnTo>
                    <a:cubicBezTo>
                      <a:pt x="19778" y="12249"/>
                      <a:pt x="19136" y="12188"/>
                      <a:pt x="18493" y="12168"/>
                    </a:cubicBezTo>
                    <a:cubicBezTo>
                      <a:pt x="15200" y="12168"/>
                      <a:pt x="13097" y="13539"/>
                      <a:pt x="12914" y="14361"/>
                    </a:cubicBezTo>
                    <a:lnTo>
                      <a:pt x="12274" y="18656"/>
                    </a:lnTo>
                    <a:cubicBezTo>
                      <a:pt x="12091" y="19570"/>
                      <a:pt x="14378" y="22129"/>
                      <a:pt x="18767" y="22860"/>
                    </a:cubicBezTo>
                    <a:lnTo>
                      <a:pt x="74003" y="31542"/>
                    </a:lnTo>
                    <a:cubicBezTo>
                      <a:pt x="76004" y="31912"/>
                      <a:pt x="78070" y="31689"/>
                      <a:pt x="79947" y="30901"/>
                    </a:cubicBezTo>
                    <a:cubicBezTo>
                      <a:pt x="80953" y="30445"/>
                      <a:pt x="81411" y="29896"/>
                      <a:pt x="81502" y="295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05" name="Google Shape;3905;p11"/>
              <p:cNvSpPr/>
              <p:nvPr/>
            </p:nvSpPr>
            <p:spPr>
              <a:xfrm>
                <a:off x="8737857" y="4068115"/>
                <a:ext cx="89751" cy="56506"/>
              </a:xfrm>
              <a:custGeom>
                <a:rect b="b" l="l" r="r" t="t"/>
                <a:pathLst>
                  <a:path extrusionOk="0" h="56506" w="89751">
                    <a:moveTo>
                      <a:pt x="77802" y="22827"/>
                    </a:moveTo>
                    <a:cubicBezTo>
                      <a:pt x="86832" y="25521"/>
                      <a:pt x="92011" y="34976"/>
                      <a:pt x="89415" y="44029"/>
                    </a:cubicBezTo>
                    <a:lnTo>
                      <a:pt x="87678" y="48050"/>
                    </a:lnTo>
                    <a:cubicBezTo>
                      <a:pt x="85098" y="53511"/>
                      <a:pt x="79442" y="56843"/>
                      <a:pt x="73411" y="56457"/>
                    </a:cubicBezTo>
                    <a:cubicBezTo>
                      <a:pt x="70295" y="56427"/>
                      <a:pt x="67217" y="55774"/>
                      <a:pt x="64359" y="54538"/>
                    </a:cubicBezTo>
                    <a:lnTo>
                      <a:pt x="38752" y="43663"/>
                    </a:lnTo>
                    <a:lnTo>
                      <a:pt x="18085" y="25020"/>
                    </a:lnTo>
                    <a:cubicBezTo>
                      <a:pt x="13529" y="20478"/>
                      <a:pt x="7049" y="18434"/>
                      <a:pt x="709" y="19538"/>
                    </a:cubicBezTo>
                    <a:cubicBezTo>
                      <a:pt x="63" y="16864"/>
                      <a:pt x="254" y="14056"/>
                      <a:pt x="1258" y="11495"/>
                    </a:cubicBezTo>
                    <a:lnTo>
                      <a:pt x="2996" y="7475"/>
                    </a:lnTo>
                    <a:cubicBezTo>
                      <a:pt x="4645" y="3713"/>
                      <a:pt x="7961" y="939"/>
                      <a:pt x="11958" y="-19"/>
                    </a:cubicBezTo>
                    <a:cubicBezTo>
                      <a:pt x="15384" y="4455"/>
                      <a:pt x="20451" y="7381"/>
                      <a:pt x="26041" y="8114"/>
                    </a:cubicBezTo>
                    <a:lnTo>
                      <a:pt x="53018" y="12317"/>
                    </a:lnTo>
                    <a:close/>
                    <a:moveTo>
                      <a:pt x="78442" y="39460"/>
                    </a:moveTo>
                    <a:cubicBezTo>
                      <a:pt x="78808" y="38546"/>
                      <a:pt x="77161" y="35530"/>
                      <a:pt x="73137" y="33794"/>
                    </a:cubicBezTo>
                    <a:lnTo>
                      <a:pt x="21651" y="12044"/>
                    </a:lnTo>
                    <a:cubicBezTo>
                      <a:pt x="19800" y="11170"/>
                      <a:pt x="17726" y="10883"/>
                      <a:pt x="15707" y="11222"/>
                    </a:cubicBezTo>
                    <a:cubicBezTo>
                      <a:pt x="15001" y="11276"/>
                      <a:pt x="14345" y="11604"/>
                      <a:pt x="13878" y="12135"/>
                    </a:cubicBezTo>
                    <a:lnTo>
                      <a:pt x="12231" y="16156"/>
                    </a:lnTo>
                    <a:cubicBezTo>
                      <a:pt x="12122" y="16531"/>
                      <a:pt x="12190" y="16934"/>
                      <a:pt x="12414" y="17253"/>
                    </a:cubicBezTo>
                    <a:cubicBezTo>
                      <a:pt x="13437" y="19402"/>
                      <a:pt x="15283" y="21049"/>
                      <a:pt x="17536" y="21822"/>
                    </a:cubicBezTo>
                    <a:lnTo>
                      <a:pt x="69022" y="43571"/>
                    </a:lnTo>
                    <a:cubicBezTo>
                      <a:pt x="73046" y="45308"/>
                      <a:pt x="76338" y="44303"/>
                      <a:pt x="76704" y="4348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06" name="Google Shape;3906;p11"/>
              <p:cNvSpPr/>
              <p:nvPr/>
            </p:nvSpPr>
            <p:spPr>
              <a:xfrm>
                <a:off x="8768868" y="4042252"/>
                <a:ext cx="55418" cy="8864"/>
              </a:xfrm>
              <a:custGeom>
                <a:rect b="b" l="l" r="r" t="t"/>
                <a:pathLst>
                  <a:path extrusionOk="0" h="8864" w="55418">
                    <a:moveTo>
                      <a:pt x="55569" y="8754"/>
                    </a:moveTo>
                    <a:cubicBezTo>
                      <a:pt x="55660" y="8754"/>
                      <a:pt x="55660" y="8754"/>
                      <a:pt x="55752" y="8845"/>
                    </a:cubicBezTo>
                    <a:lnTo>
                      <a:pt x="517" y="72"/>
                    </a:lnTo>
                    <a:cubicBezTo>
                      <a:pt x="425" y="72"/>
                      <a:pt x="425" y="72"/>
                      <a:pt x="334" y="-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07" name="Google Shape;3907;p11"/>
              <p:cNvSpPr/>
              <p:nvPr/>
            </p:nvSpPr>
            <p:spPr>
              <a:xfrm>
                <a:off x="8725243" y="4087671"/>
                <a:ext cx="79230" cy="74205"/>
              </a:xfrm>
              <a:custGeom>
                <a:rect b="b" l="l" r="r" t="t"/>
                <a:pathLst>
                  <a:path extrusionOk="0" h="74205" w="79230">
                    <a:moveTo>
                      <a:pt x="79075" y="54081"/>
                    </a:moveTo>
                    <a:cubicBezTo>
                      <a:pt x="80284" y="58494"/>
                      <a:pt x="79222" y="63219"/>
                      <a:pt x="76241" y="66692"/>
                    </a:cubicBezTo>
                    <a:lnTo>
                      <a:pt x="73314" y="69982"/>
                    </a:lnTo>
                    <a:cubicBezTo>
                      <a:pt x="70891" y="72572"/>
                      <a:pt x="67533" y="74086"/>
                      <a:pt x="63987" y="74186"/>
                    </a:cubicBezTo>
                    <a:lnTo>
                      <a:pt x="63163" y="74186"/>
                    </a:lnTo>
                    <a:cubicBezTo>
                      <a:pt x="57946" y="74066"/>
                      <a:pt x="52960" y="72015"/>
                      <a:pt x="49171" y="68429"/>
                    </a:cubicBezTo>
                    <a:lnTo>
                      <a:pt x="29327" y="50516"/>
                    </a:lnTo>
                    <a:lnTo>
                      <a:pt x="16067" y="26849"/>
                    </a:lnTo>
                    <a:cubicBezTo>
                      <a:pt x="13930" y="22893"/>
                      <a:pt x="10646" y="19676"/>
                      <a:pt x="6647" y="17618"/>
                    </a:cubicBezTo>
                    <a:cubicBezTo>
                      <a:pt x="4661" y="16707"/>
                      <a:pt x="2520" y="16179"/>
                      <a:pt x="337" y="16065"/>
                    </a:cubicBezTo>
                    <a:cubicBezTo>
                      <a:pt x="265" y="12771"/>
                      <a:pt x="1441" y="9573"/>
                      <a:pt x="3629" y="7109"/>
                    </a:cubicBezTo>
                    <a:lnTo>
                      <a:pt x="6556" y="3819"/>
                    </a:lnTo>
                    <a:cubicBezTo>
                      <a:pt x="8353" y="1861"/>
                      <a:pt x="10721" y="518"/>
                      <a:pt x="13323" y="-19"/>
                    </a:cubicBezTo>
                    <a:cubicBezTo>
                      <a:pt x="13451" y="734"/>
                      <a:pt x="13667" y="1470"/>
                      <a:pt x="13963" y="2174"/>
                    </a:cubicBezTo>
                    <a:cubicBezTo>
                      <a:pt x="16236" y="7184"/>
                      <a:pt x="20367" y="11115"/>
                      <a:pt x="25486" y="13140"/>
                    </a:cubicBezTo>
                    <a:lnTo>
                      <a:pt x="51366" y="24107"/>
                    </a:lnTo>
                    <a:lnTo>
                      <a:pt x="72217" y="42932"/>
                    </a:lnTo>
                    <a:cubicBezTo>
                      <a:pt x="75602" y="45850"/>
                      <a:pt x="77999" y="49745"/>
                      <a:pt x="79075" y="54081"/>
                    </a:cubicBezTo>
                    <a:close/>
                    <a:moveTo>
                      <a:pt x="67370" y="58742"/>
                    </a:moveTo>
                    <a:cubicBezTo>
                      <a:pt x="67645" y="58559"/>
                      <a:pt x="67736" y="57827"/>
                      <a:pt x="67462" y="56822"/>
                    </a:cubicBezTo>
                    <a:cubicBezTo>
                      <a:pt x="66943" y="54830"/>
                      <a:pt x="65826" y="53043"/>
                      <a:pt x="64260" y="51705"/>
                    </a:cubicBezTo>
                    <a:lnTo>
                      <a:pt x="22743" y="14237"/>
                    </a:lnTo>
                    <a:cubicBezTo>
                      <a:pt x="21101" y="12665"/>
                      <a:pt x="18972" y="11698"/>
                      <a:pt x="16707" y="11495"/>
                    </a:cubicBezTo>
                    <a:cubicBezTo>
                      <a:pt x="16067" y="11495"/>
                      <a:pt x="15610" y="11586"/>
                      <a:pt x="15427" y="11861"/>
                    </a:cubicBezTo>
                    <a:lnTo>
                      <a:pt x="12501" y="15059"/>
                    </a:lnTo>
                    <a:cubicBezTo>
                      <a:pt x="12225" y="15333"/>
                      <a:pt x="12135" y="16064"/>
                      <a:pt x="12408" y="17070"/>
                    </a:cubicBezTo>
                    <a:cubicBezTo>
                      <a:pt x="12930" y="19035"/>
                      <a:pt x="14049" y="20792"/>
                      <a:pt x="15610" y="22097"/>
                    </a:cubicBezTo>
                    <a:lnTo>
                      <a:pt x="57127" y="59564"/>
                    </a:lnTo>
                    <a:cubicBezTo>
                      <a:pt x="58759" y="61260"/>
                      <a:pt x="60993" y="62245"/>
                      <a:pt x="63347" y="62306"/>
                    </a:cubicBezTo>
                    <a:cubicBezTo>
                      <a:pt x="63734" y="62352"/>
                      <a:pt x="64124" y="62255"/>
                      <a:pt x="64443" y="6203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08" name="Google Shape;3908;p11"/>
              <p:cNvSpPr/>
              <p:nvPr/>
            </p:nvSpPr>
            <p:spPr>
              <a:xfrm>
                <a:off x="8765667" y="3977917"/>
                <a:ext cx="36031" cy="2197"/>
              </a:xfrm>
              <a:custGeom>
                <a:rect b="b" l="l" r="r" t="t"/>
                <a:pathLst>
                  <a:path extrusionOk="0" h="2197" w="36031">
                    <a:moveTo>
                      <a:pt x="36365" y="345"/>
                    </a:moveTo>
                    <a:lnTo>
                      <a:pt x="8655" y="2082"/>
                    </a:lnTo>
                    <a:cubicBezTo>
                      <a:pt x="8110" y="2158"/>
                      <a:pt x="7560" y="2189"/>
                      <a:pt x="7009" y="2174"/>
                    </a:cubicBezTo>
                    <a:cubicBezTo>
                      <a:pt x="4738" y="2182"/>
                      <a:pt x="2482" y="1811"/>
                      <a:pt x="334" y="1077"/>
                    </a:cubicBezTo>
                    <a:cubicBezTo>
                      <a:pt x="2649" y="380"/>
                      <a:pt x="5050" y="12"/>
                      <a:pt x="7467" y="-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09" name="Google Shape;3909;p11"/>
              <p:cNvSpPr/>
              <p:nvPr/>
            </p:nvSpPr>
            <p:spPr>
              <a:xfrm>
                <a:off x="8762192" y="4008100"/>
                <a:ext cx="39048" cy="4542"/>
              </a:xfrm>
              <a:custGeom>
                <a:rect b="b" l="l" r="r" t="t"/>
                <a:pathLst>
                  <a:path extrusionOk="0" h="4542" w="39048">
                    <a:moveTo>
                      <a:pt x="39382" y="4523"/>
                    </a:moveTo>
                    <a:lnTo>
                      <a:pt x="10484" y="4157"/>
                    </a:lnTo>
                    <a:cubicBezTo>
                      <a:pt x="6946" y="4209"/>
                      <a:pt x="3453" y="3360"/>
                      <a:pt x="334" y="1691"/>
                    </a:cubicBezTo>
                    <a:cubicBezTo>
                      <a:pt x="4200" y="57"/>
                      <a:pt x="8457" y="-419"/>
                      <a:pt x="12588" y="3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10" name="Google Shape;3910;p11"/>
              <p:cNvSpPr/>
              <p:nvPr/>
            </p:nvSpPr>
            <p:spPr>
              <a:xfrm>
                <a:off x="8749481" y="4067336"/>
                <a:ext cx="41060" cy="13115"/>
              </a:xfrm>
              <a:custGeom>
                <a:rect b="b" l="l" r="r" t="t"/>
                <a:pathLst>
                  <a:path extrusionOk="0" h="13115" w="41060">
                    <a:moveTo>
                      <a:pt x="41394" y="13096"/>
                    </a:moveTo>
                    <a:lnTo>
                      <a:pt x="14417" y="8893"/>
                    </a:lnTo>
                    <a:cubicBezTo>
                      <a:pt x="8827" y="8160"/>
                      <a:pt x="3760" y="5233"/>
                      <a:pt x="334" y="760"/>
                    </a:cubicBezTo>
                    <a:cubicBezTo>
                      <a:pt x="743" y="584"/>
                      <a:pt x="1173" y="461"/>
                      <a:pt x="1613" y="394"/>
                    </a:cubicBezTo>
                    <a:cubicBezTo>
                      <a:pt x="6019" y="-475"/>
                      <a:pt x="10586" y="35"/>
                      <a:pt x="14691" y="18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11" name="Google Shape;3911;p11"/>
              <p:cNvSpPr/>
              <p:nvPr/>
            </p:nvSpPr>
            <p:spPr>
              <a:xfrm>
                <a:off x="8738232" y="4087377"/>
                <a:ext cx="38043" cy="24419"/>
              </a:xfrm>
              <a:custGeom>
                <a:rect b="b" l="l" r="r" t="t"/>
                <a:pathLst>
                  <a:path extrusionOk="0" h="24419" w="38043">
                    <a:moveTo>
                      <a:pt x="38377" y="24401"/>
                    </a:moveTo>
                    <a:lnTo>
                      <a:pt x="12496" y="13434"/>
                    </a:lnTo>
                    <a:cubicBezTo>
                      <a:pt x="7378" y="11409"/>
                      <a:pt x="3247" y="7478"/>
                      <a:pt x="973" y="2468"/>
                    </a:cubicBezTo>
                    <a:cubicBezTo>
                      <a:pt x="677" y="1764"/>
                      <a:pt x="462" y="1028"/>
                      <a:pt x="334" y="275"/>
                    </a:cubicBezTo>
                    <a:cubicBezTo>
                      <a:pt x="6673" y="-829"/>
                      <a:pt x="13154" y="1216"/>
                      <a:pt x="17709" y="57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12" name="Google Shape;3912;p11"/>
              <p:cNvSpPr/>
              <p:nvPr/>
            </p:nvSpPr>
            <p:spPr>
              <a:xfrm>
                <a:off x="8708053" y="4103744"/>
                <a:ext cx="63154" cy="87103"/>
              </a:xfrm>
              <a:custGeom>
                <a:rect b="b" l="l" r="r" t="t"/>
                <a:pathLst>
                  <a:path extrusionOk="0" h="87103" w="63154">
                    <a:moveTo>
                      <a:pt x="60509" y="59484"/>
                    </a:moveTo>
                    <a:cubicBezTo>
                      <a:pt x="62724" y="63368"/>
                      <a:pt x="63742" y="67818"/>
                      <a:pt x="63435" y="72278"/>
                    </a:cubicBezTo>
                    <a:cubicBezTo>
                      <a:pt x="63112" y="76844"/>
                      <a:pt x="60588" y="80969"/>
                      <a:pt x="56668" y="83336"/>
                    </a:cubicBezTo>
                    <a:lnTo>
                      <a:pt x="52827" y="85529"/>
                    </a:lnTo>
                    <a:cubicBezTo>
                      <a:pt x="50927" y="86586"/>
                      <a:pt x="48782" y="87122"/>
                      <a:pt x="46607" y="87083"/>
                    </a:cubicBezTo>
                    <a:cubicBezTo>
                      <a:pt x="39694" y="86636"/>
                      <a:pt x="33551" y="82520"/>
                      <a:pt x="30513" y="76299"/>
                    </a:cubicBezTo>
                    <a:lnTo>
                      <a:pt x="17984" y="54001"/>
                    </a:lnTo>
                    <a:lnTo>
                      <a:pt x="12131" y="28869"/>
                    </a:lnTo>
                    <a:cubicBezTo>
                      <a:pt x="10854" y="22370"/>
                      <a:pt x="6435" y="16927"/>
                      <a:pt x="334" y="14340"/>
                    </a:cubicBezTo>
                    <a:cubicBezTo>
                      <a:pt x="344" y="13467"/>
                      <a:pt x="499" y="12603"/>
                      <a:pt x="792" y="11781"/>
                    </a:cubicBezTo>
                    <a:cubicBezTo>
                      <a:pt x="1714" y="8358"/>
                      <a:pt x="3947" y="5436"/>
                      <a:pt x="7010" y="3648"/>
                    </a:cubicBezTo>
                    <a:lnTo>
                      <a:pt x="10851" y="1545"/>
                    </a:lnTo>
                    <a:cubicBezTo>
                      <a:pt x="12894" y="433"/>
                      <a:pt x="15202" y="-104"/>
                      <a:pt x="17526" y="-8"/>
                    </a:cubicBezTo>
                    <a:cubicBezTo>
                      <a:pt x="17543" y="1224"/>
                      <a:pt x="17697" y="2450"/>
                      <a:pt x="17984" y="3648"/>
                    </a:cubicBezTo>
                    <a:cubicBezTo>
                      <a:pt x="19058" y="8010"/>
                      <a:pt x="21453" y="11936"/>
                      <a:pt x="24842" y="14888"/>
                    </a:cubicBezTo>
                    <a:lnTo>
                      <a:pt x="46517" y="34444"/>
                    </a:lnTo>
                    <a:close/>
                    <a:moveTo>
                      <a:pt x="51546" y="71181"/>
                    </a:moveTo>
                    <a:cubicBezTo>
                      <a:pt x="51698" y="69138"/>
                      <a:pt x="51219" y="67096"/>
                      <a:pt x="50174" y="65333"/>
                    </a:cubicBezTo>
                    <a:lnTo>
                      <a:pt x="22831" y="16533"/>
                    </a:lnTo>
                    <a:cubicBezTo>
                      <a:pt x="21848" y="14744"/>
                      <a:pt x="20393" y="13258"/>
                      <a:pt x="18624" y="12237"/>
                    </a:cubicBezTo>
                    <a:cubicBezTo>
                      <a:pt x="18136" y="11995"/>
                      <a:pt x="17610" y="11840"/>
                      <a:pt x="17069" y="11781"/>
                    </a:cubicBezTo>
                    <a:cubicBezTo>
                      <a:pt x="16886" y="11781"/>
                      <a:pt x="16796" y="11871"/>
                      <a:pt x="16703" y="11871"/>
                    </a:cubicBezTo>
                    <a:lnTo>
                      <a:pt x="12863" y="14065"/>
                    </a:lnTo>
                    <a:cubicBezTo>
                      <a:pt x="12588" y="14157"/>
                      <a:pt x="12405" y="14523"/>
                      <a:pt x="12314" y="14979"/>
                    </a:cubicBezTo>
                    <a:cubicBezTo>
                      <a:pt x="11855" y="17314"/>
                      <a:pt x="12313" y="19735"/>
                      <a:pt x="13593" y="21741"/>
                    </a:cubicBezTo>
                    <a:lnTo>
                      <a:pt x="40846" y="70450"/>
                    </a:lnTo>
                    <a:cubicBezTo>
                      <a:pt x="43041" y="74289"/>
                      <a:pt x="46241" y="75659"/>
                      <a:pt x="47066" y="75111"/>
                    </a:cubicBezTo>
                    <a:lnTo>
                      <a:pt x="50815" y="73009"/>
                    </a:lnTo>
                    <a:cubicBezTo>
                      <a:pt x="51286" y="72517"/>
                      <a:pt x="51548" y="71862"/>
                      <a:pt x="51545" y="7118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13" name="Google Shape;3913;p11"/>
              <p:cNvSpPr/>
              <p:nvPr/>
            </p:nvSpPr>
            <p:spPr>
              <a:xfrm>
                <a:off x="8725246" y="4103754"/>
                <a:ext cx="28990" cy="34452"/>
              </a:xfrm>
              <a:custGeom>
                <a:rect b="b" l="l" r="r" t="t"/>
                <a:pathLst>
                  <a:path extrusionOk="0" h="34452" w="28990">
                    <a:moveTo>
                      <a:pt x="16064" y="10765"/>
                    </a:moveTo>
                    <a:lnTo>
                      <a:pt x="29324" y="34433"/>
                    </a:lnTo>
                    <a:lnTo>
                      <a:pt x="7650" y="14877"/>
                    </a:lnTo>
                    <a:cubicBezTo>
                      <a:pt x="4261" y="11925"/>
                      <a:pt x="1866" y="8000"/>
                      <a:pt x="792" y="3637"/>
                    </a:cubicBezTo>
                    <a:cubicBezTo>
                      <a:pt x="504" y="2439"/>
                      <a:pt x="351" y="1213"/>
                      <a:pt x="334" y="-19"/>
                    </a:cubicBezTo>
                    <a:cubicBezTo>
                      <a:pt x="2516" y="96"/>
                      <a:pt x="4658" y="623"/>
                      <a:pt x="6644" y="1535"/>
                    </a:cubicBezTo>
                    <a:cubicBezTo>
                      <a:pt x="10643" y="3592"/>
                      <a:pt x="13927" y="6810"/>
                      <a:pt x="16064" y="107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14" name="Google Shape;3914;p11"/>
              <p:cNvSpPr/>
              <p:nvPr/>
            </p:nvSpPr>
            <p:spPr>
              <a:xfrm>
                <a:off x="8693330" y="4350217"/>
                <a:ext cx="45996" cy="70833"/>
              </a:xfrm>
              <a:custGeom>
                <a:rect b="b" l="l" r="r" t="t"/>
                <a:pathLst>
                  <a:path extrusionOk="0" h="70833" w="45996">
                    <a:moveTo>
                      <a:pt x="46241" y="51163"/>
                    </a:moveTo>
                    <a:cubicBezTo>
                      <a:pt x="47209" y="60793"/>
                      <a:pt x="40182" y="69384"/>
                      <a:pt x="30546" y="70351"/>
                    </a:cubicBezTo>
                    <a:cubicBezTo>
                      <a:pt x="30534" y="70352"/>
                      <a:pt x="30523" y="70353"/>
                      <a:pt x="30512" y="70354"/>
                    </a:cubicBezTo>
                    <a:cubicBezTo>
                      <a:pt x="28949" y="70687"/>
                      <a:pt x="27354" y="70840"/>
                      <a:pt x="25757" y="70811"/>
                    </a:cubicBezTo>
                    <a:cubicBezTo>
                      <a:pt x="22730" y="70868"/>
                      <a:pt x="19729" y="70243"/>
                      <a:pt x="16977" y="68983"/>
                    </a:cubicBezTo>
                    <a:cubicBezTo>
                      <a:pt x="12682" y="67106"/>
                      <a:pt x="9529" y="63311"/>
                      <a:pt x="8472" y="58748"/>
                    </a:cubicBezTo>
                    <a:lnTo>
                      <a:pt x="334" y="17715"/>
                    </a:lnTo>
                    <a:lnTo>
                      <a:pt x="3351" y="10131"/>
                    </a:lnTo>
                    <a:cubicBezTo>
                      <a:pt x="5770" y="4868"/>
                      <a:pt x="10692" y="1187"/>
                      <a:pt x="16428" y="353"/>
                    </a:cubicBezTo>
                    <a:cubicBezTo>
                      <a:pt x="18028" y="73"/>
                      <a:pt x="19652" y="-49"/>
                      <a:pt x="21275" y="-13"/>
                    </a:cubicBezTo>
                    <a:lnTo>
                      <a:pt x="31426" y="353"/>
                    </a:lnTo>
                    <a:cubicBezTo>
                      <a:pt x="34798" y="2289"/>
                      <a:pt x="37166" y="5588"/>
                      <a:pt x="37920" y="9399"/>
                    </a:cubicBezTo>
                    <a:close/>
                    <a:moveTo>
                      <a:pt x="28135" y="58748"/>
                    </a:moveTo>
                    <a:cubicBezTo>
                      <a:pt x="32524" y="57834"/>
                      <a:pt x="34902" y="55001"/>
                      <a:pt x="34627" y="53540"/>
                    </a:cubicBezTo>
                    <a:lnTo>
                      <a:pt x="26214" y="11776"/>
                    </a:lnTo>
                    <a:cubicBezTo>
                      <a:pt x="26031" y="10587"/>
                      <a:pt x="23744" y="9217"/>
                      <a:pt x="20636" y="9217"/>
                    </a:cubicBezTo>
                    <a:cubicBezTo>
                      <a:pt x="19836" y="9223"/>
                      <a:pt x="19039" y="9315"/>
                      <a:pt x="18258" y="9491"/>
                    </a:cubicBezTo>
                    <a:cubicBezTo>
                      <a:pt x="13868" y="10314"/>
                      <a:pt x="11490" y="13146"/>
                      <a:pt x="11765" y="14700"/>
                    </a:cubicBezTo>
                    <a:lnTo>
                      <a:pt x="20178" y="56463"/>
                    </a:lnTo>
                    <a:cubicBezTo>
                      <a:pt x="20270" y="57104"/>
                      <a:pt x="21001" y="57743"/>
                      <a:pt x="22007" y="58200"/>
                    </a:cubicBezTo>
                    <a:cubicBezTo>
                      <a:pt x="23937" y="59038"/>
                      <a:pt x="26087" y="59231"/>
                      <a:pt x="28135" y="587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15" name="Google Shape;3915;p11"/>
              <p:cNvSpPr/>
              <p:nvPr/>
            </p:nvSpPr>
            <p:spPr>
              <a:xfrm>
                <a:off x="8685657" y="4117332"/>
                <a:ext cx="47578" cy="92887"/>
              </a:xfrm>
              <a:custGeom>
                <a:rect b="b" l="l" r="r" t="t"/>
                <a:pathLst>
                  <a:path extrusionOk="0" h="92887" w="47578">
                    <a:moveTo>
                      <a:pt x="47238" y="69656"/>
                    </a:moveTo>
                    <a:cubicBezTo>
                      <a:pt x="48341" y="74015"/>
                      <a:pt x="48086" y="78606"/>
                      <a:pt x="46508" y="82816"/>
                    </a:cubicBezTo>
                    <a:cubicBezTo>
                      <a:pt x="44966" y="87120"/>
                      <a:pt x="41413" y="90397"/>
                      <a:pt x="36997" y="91589"/>
                    </a:cubicBezTo>
                    <a:lnTo>
                      <a:pt x="32699" y="92594"/>
                    </a:lnTo>
                    <a:cubicBezTo>
                      <a:pt x="31764" y="92776"/>
                      <a:pt x="30814" y="92868"/>
                      <a:pt x="29863" y="92869"/>
                    </a:cubicBezTo>
                    <a:cubicBezTo>
                      <a:pt x="21661" y="92005"/>
                      <a:pt x="15061" y="85746"/>
                      <a:pt x="13768" y="77607"/>
                    </a:cubicBezTo>
                    <a:lnTo>
                      <a:pt x="13768" y="77515"/>
                    </a:lnTo>
                    <a:lnTo>
                      <a:pt x="965" y="23141"/>
                    </a:lnTo>
                    <a:cubicBezTo>
                      <a:pt x="965" y="22958"/>
                      <a:pt x="874" y="22775"/>
                      <a:pt x="874" y="22592"/>
                    </a:cubicBezTo>
                    <a:cubicBezTo>
                      <a:pt x="-312" y="17439"/>
                      <a:pt x="471" y="12029"/>
                      <a:pt x="3068" y="7422"/>
                    </a:cubicBezTo>
                    <a:cubicBezTo>
                      <a:pt x="4840" y="4326"/>
                      <a:pt x="7823" y="2107"/>
                      <a:pt x="11299" y="1299"/>
                    </a:cubicBezTo>
                    <a:lnTo>
                      <a:pt x="15506" y="294"/>
                    </a:lnTo>
                    <a:cubicBezTo>
                      <a:pt x="17909" y="-244"/>
                      <a:pt x="20415" y="-86"/>
                      <a:pt x="22730" y="752"/>
                    </a:cubicBezTo>
                    <a:cubicBezTo>
                      <a:pt x="22252" y="5328"/>
                      <a:pt x="23245" y="9937"/>
                      <a:pt x="25565" y="13911"/>
                    </a:cubicBezTo>
                    <a:lnTo>
                      <a:pt x="40381" y="40413"/>
                    </a:lnTo>
                    <a:close/>
                    <a:moveTo>
                      <a:pt x="35442" y="78430"/>
                    </a:moveTo>
                    <a:cubicBezTo>
                      <a:pt x="36139" y="76492"/>
                      <a:pt x="36234" y="74390"/>
                      <a:pt x="35716" y="72398"/>
                    </a:cubicBezTo>
                    <a:lnTo>
                      <a:pt x="22913" y="18023"/>
                    </a:lnTo>
                    <a:cubicBezTo>
                      <a:pt x="21907" y="13728"/>
                      <a:pt x="19255" y="11717"/>
                      <a:pt x="18249" y="11810"/>
                    </a:cubicBezTo>
                    <a:lnTo>
                      <a:pt x="13951" y="12815"/>
                    </a:lnTo>
                    <a:cubicBezTo>
                      <a:pt x="13610" y="13012"/>
                      <a:pt x="13326" y="13296"/>
                      <a:pt x="13129" y="13637"/>
                    </a:cubicBezTo>
                    <a:cubicBezTo>
                      <a:pt x="12115" y="15746"/>
                      <a:pt x="11920" y="18155"/>
                      <a:pt x="12580" y="20399"/>
                    </a:cubicBezTo>
                    <a:lnTo>
                      <a:pt x="25382" y="74866"/>
                    </a:lnTo>
                    <a:cubicBezTo>
                      <a:pt x="26388" y="79160"/>
                      <a:pt x="29223" y="81080"/>
                      <a:pt x="30046" y="80987"/>
                    </a:cubicBezTo>
                    <a:lnTo>
                      <a:pt x="34253" y="79982"/>
                    </a:lnTo>
                    <a:cubicBezTo>
                      <a:pt x="34619" y="79892"/>
                      <a:pt x="35076" y="79435"/>
                      <a:pt x="35442" y="784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16" name="Google Shape;3916;p11"/>
              <p:cNvSpPr/>
              <p:nvPr/>
            </p:nvSpPr>
            <p:spPr>
              <a:xfrm>
                <a:off x="8664815" y="4311890"/>
                <a:ext cx="63631" cy="57066"/>
              </a:xfrm>
              <a:custGeom>
                <a:rect b="b" l="l" r="r" t="t"/>
                <a:pathLst>
                  <a:path extrusionOk="0" h="57066" w="63631">
                    <a:moveTo>
                      <a:pt x="40280" y="13366"/>
                    </a:moveTo>
                    <a:lnTo>
                      <a:pt x="63966" y="38771"/>
                    </a:lnTo>
                    <a:lnTo>
                      <a:pt x="59942" y="38680"/>
                    </a:lnTo>
                    <a:cubicBezTo>
                      <a:pt x="55287" y="35846"/>
                      <a:pt x="49714" y="34929"/>
                      <a:pt x="44396" y="36121"/>
                    </a:cubicBezTo>
                    <a:cubicBezTo>
                      <a:pt x="34772" y="37121"/>
                      <a:pt x="27753" y="45686"/>
                      <a:pt x="28666" y="55312"/>
                    </a:cubicBezTo>
                    <a:lnTo>
                      <a:pt x="28849" y="56042"/>
                    </a:lnTo>
                    <a:lnTo>
                      <a:pt x="28392" y="57047"/>
                    </a:lnTo>
                    <a:lnTo>
                      <a:pt x="9096" y="36395"/>
                    </a:lnTo>
                    <a:lnTo>
                      <a:pt x="12572" y="36304"/>
                    </a:lnTo>
                    <a:lnTo>
                      <a:pt x="3243" y="26342"/>
                    </a:lnTo>
                    <a:cubicBezTo>
                      <a:pt x="-1654" y="19648"/>
                      <a:pt x="-224" y="10259"/>
                      <a:pt x="6444" y="5324"/>
                    </a:cubicBezTo>
                    <a:cubicBezTo>
                      <a:pt x="9636" y="2235"/>
                      <a:pt x="13809" y="360"/>
                      <a:pt x="18240" y="23"/>
                    </a:cubicBezTo>
                    <a:cubicBezTo>
                      <a:pt x="21758" y="-276"/>
                      <a:pt x="25222" y="1034"/>
                      <a:pt x="27660" y="3587"/>
                    </a:cubicBezTo>
                    <a:lnTo>
                      <a:pt x="40280" y="17112"/>
                    </a:lnTo>
                    <a:close/>
                    <a:moveTo>
                      <a:pt x="37994" y="28261"/>
                    </a:moveTo>
                    <a:lnTo>
                      <a:pt x="20801" y="9893"/>
                    </a:lnTo>
                    <a:cubicBezTo>
                      <a:pt x="19795" y="8796"/>
                      <a:pt x="16046" y="9162"/>
                      <a:pt x="12845" y="12178"/>
                    </a:cubicBezTo>
                    <a:cubicBezTo>
                      <a:pt x="11294" y="13565"/>
                      <a:pt x="10181" y="15376"/>
                      <a:pt x="9645" y="17387"/>
                    </a:cubicBezTo>
                    <a:cubicBezTo>
                      <a:pt x="9384" y="18252"/>
                      <a:pt x="9518" y="19188"/>
                      <a:pt x="10011" y="19946"/>
                    </a:cubicBezTo>
                    <a:lnTo>
                      <a:pt x="25556" y="36578"/>
                    </a:lnTo>
                    <a:cubicBezTo>
                      <a:pt x="28921" y="32787"/>
                      <a:pt x="33203" y="29923"/>
                      <a:pt x="37994" y="2826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17" name="Google Shape;3917;p11"/>
              <p:cNvSpPr/>
              <p:nvPr/>
            </p:nvSpPr>
            <p:spPr>
              <a:xfrm>
                <a:off x="8707936" y="4118103"/>
                <a:ext cx="17767" cy="39660"/>
              </a:xfrm>
              <a:custGeom>
                <a:rect b="b" l="l" r="r" t="t"/>
                <a:pathLst>
                  <a:path extrusionOk="0" h="39660" w="17767">
                    <a:moveTo>
                      <a:pt x="18102" y="39642"/>
                    </a:moveTo>
                    <a:lnTo>
                      <a:pt x="3286" y="13140"/>
                    </a:lnTo>
                    <a:cubicBezTo>
                      <a:pt x="966" y="9166"/>
                      <a:pt x="-27" y="4557"/>
                      <a:pt x="451" y="-19"/>
                    </a:cubicBezTo>
                    <a:cubicBezTo>
                      <a:pt x="6552" y="2568"/>
                      <a:pt x="10972" y="8011"/>
                      <a:pt x="12248" y="145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18" name="Google Shape;3918;p11"/>
              <p:cNvSpPr/>
              <p:nvPr/>
            </p:nvSpPr>
            <p:spPr>
              <a:xfrm>
                <a:off x="8693067" y="4347520"/>
                <a:ext cx="31355" cy="20431"/>
              </a:xfrm>
              <a:custGeom>
                <a:rect b="b" l="l" r="r" t="t"/>
                <a:pathLst>
                  <a:path extrusionOk="0" h="20431" w="31355">
                    <a:moveTo>
                      <a:pt x="31689" y="3050"/>
                    </a:moveTo>
                    <a:lnTo>
                      <a:pt x="21539" y="2684"/>
                    </a:lnTo>
                    <a:cubicBezTo>
                      <a:pt x="19915" y="2647"/>
                      <a:pt x="18291" y="2770"/>
                      <a:pt x="16692" y="3050"/>
                    </a:cubicBezTo>
                    <a:cubicBezTo>
                      <a:pt x="10956" y="3884"/>
                      <a:pt x="6034" y="7564"/>
                      <a:pt x="3615" y="12828"/>
                    </a:cubicBezTo>
                    <a:lnTo>
                      <a:pt x="597" y="20412"/>
                    </a:lnTo>
                    <a:lnTo>
                      <a:pt x="414" y="19682"/>
                    </a:lnTo>
                    <a:cubicBezTo>
                      <a:pt x="-500" y="10056"/>
                      <a:pt x="6520" y="1491"/>
                      <a:pt x="16144" y="491"/>
                    </a:cubicBezTo>
                    <a:cubicBezTo>
                      <a:pt x="21461" y="-702"/>
                      <a:pt x="27035" y="216"/>
                      <a:pt x="31689" y="305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19" name="Google Shape;3919;p11"/>
              <p:cNvSpPr/>
              <p:nvPr/>
            </p:nvSpPr>
            <p:spPr>
              <a:xfrm>
                <a:off x="8662140" y="4309370"/>
                <a:ext cx="42621" cy="38933"/>
              </a:xfrm>
              <a:custGeom>
                <a:rect b="b" l="l" r="r" t="t"/>
                <a:pathLst>
                  <a:path extrusionOk="0" h="38933" w="42621">
                    <a:moveTo>
                      <a:pt x="42955" y="15885"/>
                    </a:moveTo>
                    <a:lnTo>
                      <a:pt x="42955" y="19631"/>
                    </a:lnTo>
                    <a:lnTo>
                      <a:pt x="30335" y="6107"/>
                    </a:lnTo>
                    <a:cubicBezTo>
                      <a:pt x="27897" y="3554"/>
                      <a:pt x="24433" y="2243"/>
                      <a:pt x="20915" y="2542"/>
                    </a:cubicBezTo>
                    <a:cubicBezTo>
                      <a:pt x="16485" y="2880"/>
                      <a:pt x="12311" y="4755"/>
                      <a:pt x="9119" y="7843"/>
                    </a:cubicBezTo>
                    <a:cubicBezTo>
                      <a:pt x="2450" y="12778"/>
                      <a:pt x="1020" y="22168"/>
                      <a:pt x="5918" y="28861"/>
                    </a:cubicBezTo>
                    <a:lnTo>
                      <a:pt x="15246" y="38823"/>
                    </a:lnTo>
                    <a:lnTo>
                      <a:pt x="11770" y="38914"/>
                    </a:lnTo>
                    <a:lnTo>
                      <a:pt x="3997" y="30598"/>
                    </a:lnTo>
                    <a:cubicBezTo>
                      <a:pt x="876" y="27089"/>
                      <a:pt x="-351" y="22287"/>
                      <a:pt x="705" y="17713"/>
                    </a:cubicBezTo>
                    <a:cubicBezTo>
                      <a:pt x="1620" y="13200"/>
                      <a:pt x="3960" y="9100"/>
                      <a:pt x="7381" y="6015"/>
                    </a:cubicBezTo>
                    <a:cubicBezTo>
                      <a:pt x="11198" y="2269"/>
                      <a:pt x="16298" y="113"/>
                      <a:pt x="21647" y="-16"/>
                    </a:cubicBezTo>
                    <a:cubicBezTo>
                      <a:pt x="25613" y="-92"/>
                      <a:pt x="29428" y="1500"/>
                      <a:pt x="32163" y="43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0" name="Google Shape;3920;p11"/>
              <p:cNvSpPr/>
              <p:nvPr/>
            </p:nvSpPr>
            <p:spPr>
              <a:xfrm>
                <a:off x="8563472" y="4256918"/>
                <a:ext cx="141289" cy="91476"/>
              </a:xfrm>
              <a:custGeom>
                <a:rect b="b" l="l" r="r" t="t"/>
                <a:pathLst>
                  <a:path extrusionOk="0" h="91476" w="141289">
                    <a:moveTo>
                      <a:pt x="141623" y="803"/>
                    </a:moveTo>
                    <a:lnTo>
                      <a:pt x="141623" y="68338"/>
                    </a:lnTo>
                    <a:lnTo>
                      <a:pt x="130832" y="56823"/>
                    </a:lnTo>
                    <a:cubicBezTo>
                      <a:pt x="128097" y="53953"/>
                      <a:pt x="124281" y="52361"/>
                      <a:pt x="120316" y="52436"/>
                    </a:cubicBezTo>
                    <a:cubicBezTo>
                      <a:pt x="114967" y="52566"/>
                      <a:pt x="109867" y="54722"/>
                      <a:pt x="106049" y="58468"/>
                    </a:cubicBezTo>
                    <a:cubicBezTo>
                      <a:pt x="102629" y="61553"/>
                      <a:pt x="100289" y="65653"/>
                      <a:pt x="99373" y="70166"/>
                    </a:cubicBezTo>
                    <a:cubicBezTo>
                      <a:pt x="98318" y="74740"/>
                      <a:pt x="99545" y="79542"/>
                      <a:pt x="102666" y="83051"/>
                    </a:cubicBezTo>
                    <a:lnTo>
                      <a:pt x="110438" y="91367"/>
                    </a:lnTo>
                    <a:lnTo>
                      <a:pt x="100379" y="91458"/>
                    </a:lnTo>
                    <a:lnTo>
                      <a:pt x="89954" y="91458"/>
                    </a:lnTo>
                    <a:lnTo>
                      <a:pt x="89863" y="64042"/>
                    </a:lnTo>
                    <a:cubicBezTo>
                      <a:pt x="89714" y="59654"/>
                      <a:pt x="87556" y="55578"/>
                      <a:pt x="84010" y="52985"/>
                    </a:cubicBezTo>
                    <a:cubicBezTo>
                      <a:pt x="80119" y="50036"/>
                      <a:pt x="75359" y="48461"/>
                      <a:pt x="70475" y="48506"/>
                    </a:cubicBezTo>
                    <a:cubicBezTo>
                      <a:pt x="60826" y="47553"/>
                      <a:pt x="52232" y="54597"/>
                      <a:pt x="51278" y="64239"/>
                    </a:cubicBezTo>
                    <a:cubicBezTo>
                      <a:pt x="51275" y="64265"/>
                      <a:pt x="51273" y="64291"/>
                      <a:pt x="51270" y="64316"/>
                    </a:cubicBezTo>
                    <a:lnTo>
                      <a:pt x="51453" y="91458"/>
                    </a:lnTo>
                    <a:lnTo>
                      <a:pt x="31426" y="91458"/>
                    </a:lnTo>
                    <a:lnTo>
                      <a:pt x="39291" y="83051"/>
                    </a:lnTo>
                    <a:cubicBezTo>
                      <a:pt x="42399" y="79534"/>
                      <a:pt x="43654" y="74754"/>
                      <a:pt x="42675" y="70165"/>
                    </a:cubicBezTo>
                    <a:cubicBezTo>
                      <a:pt x="41723" y="65645"/>
                      <a:pt x="39352" y="61547"/>
                      <a:pt x="35906" y="58468"/>
                    </a:cubicBezTo>
                    <a:cubicBezTo>
                      <a:pt x="32573" y="55267"/>
                      <a:pt x="28320" y="53189"/>
                      <a:pt x="23744" y="52528"/>
                    </a:cubicBezTo>
                    <a:cubicBezTo>
                      <a:pt x="19090" y="51847"/>
                      <a:pt x="14394" y="53445"/>
                      <a:pt x="11123" y="56822"/>
                    </a:cubicBezTo>
                    <a:lnTo>
                      <a:pt x="334" y="68338"/>
                    </a:lnTo>
                    <a:lnTo>
                      <a:pt x="334" y="803"/>
                    </a:lnTo>
                    <a:lnTo>
                      <a:pt x="33712" y="803"/>
                    </a:lnTo>
                    <a:cubicBezTo>
                      <a:pt x="36149" y="1664"/>
                      <a:pt x="38718" y="2097"/>
                      <a:pt x="41303" y="2083"/>
                    </a:cubicBezTo>
                    <a:lnTo>
                      <a:pt x="42217" y="2082"/>
                    </a:lnTo>
                    <a:lnTo>
                      <a:pt x="98093" y="72"/>
                    </a:lnTo>
                    <a:cubicBezTo>
                      <a:pt x="98340" y="87"/>
                      <a:pt x="98588" y="56"/>
                      <a:pt x="98824" y="-19"/>
                    </a:cubicBezTo>
                    <a:lnTo>
                      <a:pt x="98916" y="-19"/>
                    </a:lnTo>
                    <a:cubicBezTo>
                      <a:pt x="100927" y="-22"/>
                      <a:pt x="102927" y="255"/>
                      <a:pt x="104861" y="803"/>
                    </a:cubicBezTo>
                    <a:close/>
                    <a:moveTo>
                      <a:pt x="129735" y="44943"/>
                    </a:moveTo>
                    <a:lnTo>
                      <a:pt x="129735" y="12683"/>
                    </a:lnTo>
                    <a:lnTo>
                      <a:pt x="102300" y="12410"/>
                    </a:lnTo>
                    <a:cubicBezTo>
                      <a:pt x="101042" y="11953"/>
                      <a:pt x="99702" y="11766"/>
                      <a:pt x="98367" y="11861"/>
                    </a:cubicBezTo>
                    <a:lnTo>
                      <a:pt x="76419" y="12683"/>
                    </a:lnTo>
                    <a:lnTo>
                      <a:pt x="12222" y="12683"/>
                    </a:lnTo>
                    <a:lnTo>
                      <a:pt x="12222" y="44943"/>
                    </a:lnTo>
                    <a:cubicBezTo>
                      <a:pt x="15638" y="43540"/>
                      <a:pt x="19324" y="42916"/>
                      <a:pt x="23012" y="43115"/>
                    </a:cubicBezTo>
                    <a:cubicBezTo>
                      <a:pt x="30234" y="43636"/>
                      <a:pt x="37052" y="46639"/>
                      <a:pt x="42309" y="51614"/>
                    </a:cubicBezTo>
                    <a:cubicBezTo>
                      <a:pt x="43446" y="54116"/>
                      <a:pt x="46398" y="55222"/>
                      <a:pt x="48902" y="54085"/>
                    </a:cubicBezTo>
                    <a:cubicBezTo>
                      <a:pt x="51405" y="52948"/>
                      <a:pt x="52512" y="49998"/>
                      <a:pt x="51374" y="47497"/>
                    </a:cubicBezTo>
                    <a:cubicBezTo>
                      <a:pt x="51163" y="47032"/>
                      <a:pt x="50881" y="46602"/>
                      <a:pt x="50538" y="46222"/>
                    </a:cubicBezTo>
                    <a:cubicBezTo>
                      <a:pt x="56144" y="41599"/>
                      <a:pt x="63206" y="39107"/>
                      <a:pt x="70475" y="39185"/>
                    </a:cubicBezTo>
                    <a:lnTo>
                      <a:pt x="70658" y="39185"/>
                    </a:lnTo>
                    <a:cubicBezTo>
                      <a:pt x="77828" y="39085"/>
                      <a:pt x="84809" y="41476"/>
                      <a:pt x="90412" y="45948"/>
                    </a:cubicBezTo>
                    <a:cubicBezTo>
                      <a:pt x="93187" y="48279"/>
                      <a:pt x="95432" y="51177"/>
                      <a:pt x="96996" y="54447"/>
                    </a:cubicBezTo>
                    <a:cubicBezTo>
                      <a:pt x="97839" y="53436"/>
                      <a:pt x="98756" y="52489"/>
                      <a:pt x="99739" y="51614"/>
                    </a:cubicBezTo>
                    <a:cubicBezTo>
                      <a:pt x="104951" y="46626"/>
                      <a:pt x="111745" y="43620"/>
                      <a:pt x="118944" y="43115"/>
                    </a:cubicBezTo>
                    <a:cubicBezTo>
                      <a:pt x="122632" y="42916"/>
                      <a:pt x="126319" y="43540"/>
                      <a:pt x="129735" y="449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1" name="Google Shape;3921;p11"/>
              <p:cNvSpPr/>
              <p:nvPr/>
            </p:nvSpPr>
            <p:spPr>
              <a:xfrm>
                <a:off x="8655561" y="4125414"/>
                <a:ext cx="44488" cy="92481"/>
              </a:xfrm>
              <a:custGeom>
                <a:rect b="b" l="l" r="r" t="t"/>
                <a:pathLst>
                  <a:path extrusionOk="0" h="92481" w="44488">
                    <a:moveTo>
                      <a:pt x="43864" y="69525"/>
                    </a:moveTo>
                    <a:cubicBezTo>
                      <a:pt x="46937" y="78328"/>
                      <a:pt x="42379" y="87967"/>
                      <a:pt x="33622" y="91183"/>
                    </a:cubicBezTo>
                    <a:lnTo>
                      <a:pt x="29324" y="92189"/>
                    </a:lnTo>
                    <a:cubicBezTo>
                      <a:pt x="28390" y="92375"/>
                      <a:pt x="27441" y="92466"/>
                      <a:pt x="26488" y="92462"/>
                    </a:cubicBezTo>
                    <a:cubicBezTo>
                      <a:pt x="24683" y="92473"/>
                      <a:pt x="22899" y="92066"/>
                      <a:pt x="21276" y="91274"/>
                    </a:cubicBezTo>
                    <a:lnTo>
                      <a:pt x="23288" y="89630"/>
                    </a:lnTo>
                    <a:lnTo>
                      <a:pt x="18806" y="84970"/>
                    </a:lnTo>
                    <a:cubicBezTo>
                      <a:pt x="16484" y="82558"/>
                      <a:pt x="14871" y="79555"/>
                      <a:pt x="14142" y="76288"/>
                    </a:cubicBezTo>
                    <a:lnTo>
                      <a:pt x="13411" y="73181"/>
                    </a:lnTo>
                    <a:lnTo>
                      <a:pt x="9570" y="73729"/>
                    </a:lnTo>
                    <a:lnTo>
                      <a:pt x="3900" y="49421"/>
                    </a:lnTo>
                    <a:lnTo>
                      <a:pt x="1979" y="20633"/>
                    </a:lnTo>
                    <a:cubicBezTo>
                      <a:pt x="1832" y="18123"/>
                      <a:pt x="1276" y="15654"/>
                      <a:pt x="334" y="13323"/>
                    </a:cubicBezTo>
                    <a:lnTo>
                      <a:pt x="3077" y="8936"/>
                    </a:lnTo>
                    <a:cubicBezTo>
                      <a:pt x="4046" y="7328"/>
                      <a:pt x="5481" y="6053"/>
                      <a:pt x="7192" y="5280"/>
                    </a:cubicBezTo>
                    <a:lnTo>
                      <a:pt x="18441" y="-19"/>
                    </a:lnTo>
                    <a:cubicBezTo>
                      <a:pt x="19778" y="350"/>
                      <a:pt x="21044" y="936"/>
                      <a:pt x="22190" y="1716"/>
                    </a:cubicBezTo>
                    <a:cubicBezTo>
                      <a:pt x="26656" y="4692"/>
                      <a:pt x="29801" y="9275"/>
                      <a:pt x="30969" y="14511"/>
                    </a:cubicBezTo>
                    <a:cubicBezTo>
                      <a:pt x="30970" y="14694"/>
                      <a:pt x="31060" y="14876"/>
                      <a:pt x="31060" y="15059"/>
                    </a:cubicBezTo>
                    <a:lnTo>
                      <a:pt x="43864" y="69434"/>
                    </a:lnTo>
                    <a:close/>
                    <a:moveTo>
                      <a:pt x="30877" y="79577"/>
                    </a:moveTo>
                    <a:cubicBezTo>
                      <a:pt x="31792" y="79394"/>
                      <a:pt x="33347" y="76288"/>
                      <a:pt x="32341" y="71993"/>
                    </a:cubicBezTo>
                    <a:lnTo>
                      <a:pt x="19538" y="17618"/>
                    </a:lnTo>
                    <a:cubicBezTo>
                      <a:pt x="19111" y="15295"/>
                      <a:pt x="17841" y="13212"/>
                      <a:pt x="15972" y="11769"/>
                    </a:cubicBezTo>
                    <a:cubicBezTo>
                      <a:pt x="15664" y="11582"/>
                      <a:pt x="15322" y="11457"/>
                      <a:pt x="14966" y="11403"/>
                    </a:cubicBezTo>
                    <a:cubicBezTo>
                      <a:pt x="14917" y="11402"/>
                      <a:pt x="14876" y="11442"/>
                      <a:pt x="14875" y="11491"/>
                    </a:cubicBezTo>
                    <a:cubicBezTo>
                      <a:pt x="14875" y="11492"/>
                      <a:pt x="14875" y="11494"/>
                      <a:pt x="14875" y="11495"/>
                    </a:cubicBezTo>
                    <a:lnTo>
                      <a:pt x="10576" y="12410"/>
                    </a:lnTo>
                    <a:cubicBezTo>
                      <a:pt x="9661" y="12683"/>
                      <a:pt x="8199" y="15791"/>
                      <a:pt x="9204" y="20085"/>
                    </a:cubicBezTo>
                    <a:lnTo>
                      <a:pt x="22008" y="74460"/>
                    </a:lnTo>
                    <a:cubicBezTo>
                      <a:pt x="22400" y="76470"/>
                      <a:pt x="23388" y="78317"/>
                      <a:pt x="24842" y="79760"/>
                    </a:cubicBezTo>
                    <a:cubicBezTo>
                      <a:pt x="25665" y="80400"/>
                      <a:pt x="26305" y="80674"/>
                      <a:pt x="26671" y="805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2" name="Google Shape;3922;p11"/>
              <p:cNvSpPr/>
              <p:nvPr/>
            </p:nvSpPr>
            <p:spPr>
              <a:xfrm>
                <a:off x="8641386" y="4119291"/>
                <a:ext cx="42799" cy="15811"/>
              </a:xfrm>
              <a:custGeom>
                <a:rect b="b" l="l" r="r" t="t"/>
                <a:pathLst>
                  <a:path extrusionOk="0" h="15811" w="42799">
                    <a:moveTo>
                      <a:pt x="43133" y="1169"/>
                    </a:moveTo>
                    <a:lnTo>
                      <a:pt x="32616" y="6104"/>
                    </a:lnTo>
                    <a:cubicBezTo>
                      <a:pt x="30557" y="5525"/>
                      <a:pt x="28382" y="5494"/>
                      <a:pt x="26306" y="6012"/>
                    </a:cubicBezTo>
                    <a:lnTo>
                      <a:pt x="22099" y="7017"/>
                    </a:lnTo>
                    <a:cubicBezTo>
                      <a:pt x="20689" y="13110"/>
                      <a:pt x="14604" y="16908"/>
                      <a:pt x="8507" y="15499"/>
                    </a:cubicBezTo>
                    <a:cubicBezTo>
                      <a:pt x="4956" y="14679"/>
                      <a:pt x="2018" y="12203"/>
                      <a:pt x="609" y="8845"/>
                    </a:cubicBezTo>
                    <a:lnTo>
                      <a:pt x="334" y="803"/>
                    </a:lnTo>
                    <a:lnTo>
                      <a:pt x="17526" y="-19"/>
                    </a:lnTo>
                    <a:lnTo>
                      <a:pt x="18716" y="7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3" name="Google Shape;3923;p11"/>
              <p:cNvSpPr/>
              <p:nvPr/>
            </p:nvSpPr>
            <p:spPr>
              <a:xfrm>
                <a:off x="8585694" y="4223013"/>
                <a:ext cx="94010" cy="34727"/>
              </a:xfrm>
              <a:custGeom>
                <a:rect b="b" l="l" r="r" t="t"/>
                <a:pathLst>
                  <a:path extrusionOk="0" h="34727" w="94010">
                    <a:moveTo>
                      <a:pt x="94344" y="18259"/>
                    </a:moveTo>
                    <a:cubicBezTo>
                      <a:pt x="94284" y="23991"/>
                      <a:pt x="90891" y="29165"/>
                      <a:pt x="85656" y="31510"/>
                    </a:cubicBezTo>
                    <a:cubicBezTo>
                      <a:pt x="82867" y="32916"/>
                      <a:pt x="79815" y="33725"/>
                      <a:pt x="76695" y="33886"/>
                    </a:cubicBezTo>
                    <a:lnTo>
                      <a:pt x="75780" y="33885"/>
                    </a:lnTo>
                    <a:lnTo>
                      <a:pt x="53924" y="34708"/>
                    </a:lnTo>
                    <a:lnTo>
                      <a:pt x="11490" y="34708"/>
                    </a:lnTo>
                    <a:cubicBezTo>
                      <a:pt x="5464" y="33064"/>
                      <a:pt x="1091" y="27856"/>
                      <a:pt x="516" y="21640"/>
                    </a:cubicBezTo>
                    <a:lnTo>
                      <a:pt x="334" y="17254"/>
                    </a:lnTo>
                    <a:cubicBezTo>
                      <a:pt x="311" y="13810"/>
                      <a:pt x="1584" y="10483"/>
                      <a:pt x="3900" y="7932"/>
                    </a:cubicBezTo>
                    <a:cubicBezTo>
                      <a:pt x="7812" y="3904"/>
                      <a:pt x="13189" y="1629"/>
                      <a:pt x="18806" y="1626"/>
                    </a:cubicBezTo>
                    <a:lnTo>
                      <a:pt x="46791" y="621"/>
                    </a:lnTo>
                    <a:lnTo>
                      <a:pt x="56667" y="621"/>
                    </a:lnTo>
                    <a:lnTo>
                      <a:pt x="56392" y="256"/>
                    </a:lnTo>
                    <a:lnTo>
                      <a:pt x="60965" y="73"/>
                    </a:lnTo>
                    <a:lnTo>
                      <a:pt x="60508" y="621"/>
                    </a:lnTo>
                    <a:lnTo>
                      <a:pt x="74500" y="712"/>
                    </a:lnTo>
                    <a:lnTo>
                      <a:pt x="74590" y="712"/>
                    </a:lnTo>
                    <a:cubicBezTo>
                      <a:pt x="76416" y="745"/>
                      <a:pt x="78236" y="499"/>
                      <a:pt x="79986" y="-19"/>
                    </a:cubicBezTo>
                    <a:cubicBezTo>
                      <a:pt x="83621" y="584"/>
                      <a:pt x="87013" y="2200"/>
                      <a:pt x="89771" y="4642"/>
                    </a:cubicBezTo>
                    <a:cubicBezTo>
                      <a:pt x="92383" y="7029"/>
                      <a:pt x="93958" y="10341"/>
                      <a:pt x="94160" y="13872"/>
                    </a:cubicBezTo>
                    <a:close/>
                    <a:moveTo>
                      <a:pt x="82455" y="18715"/>
                    </a:moveTo>
                    <a:lnTo>
                      <a:pt x="82272" y="14329"/>
                    </a:lnTo>
                    <a:cubicBezTo>
                      <a:pt x="82178" y="13932"/>
                      <a:pt x="81953" y="13578"/>
                      <a:pt x="81633" y="13324"/>
                    </a:cubicBezTo>
                    <a:cubicBezTo>
                      <a:pt x="79899" y="12013"/>
                      <a:pt x="77769" y="11335"/>
                      <a:pt x="75596" y="11404"/>
                    </a:cubicBezTo>
                    <a:cubicBezTo>
                      <a:pt x="75438" y="11381"/>
                      <a:pt x="75276" y="11413"/>
                      <a:pt x="75139" y="11497"/>
                    </a:cubicBezTo>
                    <a:lnTo>
                      <a:pt x="19172" y="13507"/>
                    </a:lnTo>
                    <a:cubicBezTo>
                      <a:pt x="16815" y="13464"/>
                      <a:pt x="14529" y="14313"/>
                      <a:pt x="12771" y="15883"/>
                    </a:cubicBezTo>
                    <a:cubicBezTo>
                      <a:pt x="12493" y="16119"/>
                      <a:pt x="12300" y="16440"/>
                      <a:pt x="12222" y="16796"/>
                    </a:cubicBezTo>
                    <a:lnTo>
                      <a:pt x="12405" y="21183"/>
                    </a:lnTo>
                    <a:cubicBezTo>
                      <a:pt x="12405" y="22188"/>
                      <a:pt x="15148" y="24290"/>
                      <a:pt x="19630" y="24107"/>
                    </a:cubicBezTo>
                    <a:lnTo>
                      <a:pt x="75505" y="22097"/>
                    </a:lnTo>
                    <a:cubicBezTo>
                      <a:pt x="77129" y="22050"/>
                      <a:pt x="78721" y="21644"/>
                      <a:pt x="80169" y="20909"/>
                    </a:cubicBezTo>
                    <a:cubicBezTo>
                      <a:pt x="81723" y="20086"/>
                      <a:pt x="82455" y="19081"/>
                      <a:pt x="82455" y="187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4" name="Google Shape;3924;p11"/>
              <p:cNvSpPr/>
              <p:nvPr/>
            </p:nvSpPr>
            <p:spPr>
              <a:xfrm>
                <a:off x="8664798" y="4198613"/>
                <a:ext cx="13717" cy="18093"/>
              </a:xfrm>
              <a:custGeom>
                <a:rect b="b" l="l" r="r" t="t"/>
                <a:pathLst>
                  <a:path extrusionOk="0" h="18093" w="13717">
                    <a:moveTo>
                      <a:pt x="9569" y="11770"/>
                    </a:moveTo>
                    <a:lnTo>
                      <a:pt x="14051" y="16430"/>
                    </a:lnTo>
                    <a:lnTo>
                      <a:pt x="12039" y="18075"/>
                    </a:lnTo>
                    <a:cubicBezTo>
                      <a:pt x="10402" y="17475"/>
                      <a:pt x="8907" y="16542"/>
                      <a:pt x="7650" y="15334"/>
                    </a:cubicBezTo>
                    <a:cubicBezTo>
                      <a:pt x="4400" y="12290"/>
                      <a:pt x="2139" y="8343"/>
                      <a:pt x="1156" y="4002"/>
                    </a:cubicBezTo>
                    <a:lnTo>
                      <a:pt x="334" y="530"/>
                    </a:lnTo>
                    <a:lnTo>
                      <a:pt x="4174" y="-19"/>
                    </a:lnTo>
                    <a:lnTo>
                      <a:pt x="4906" y="3088"/>
                    </a:lnTo>
                    <a:cubicBezTo>
                      <a:pt x="5634" y="6355"/>
                      <a:pt x="7248" y="9358"/>
                      <a:pt x="9570" y="117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5" name="Google Shape;3925;p11"/>
              <p:cNvSpPr/>
              <p:nvPr/>
            </p:nvSpPr>
            <p:spPr>
              <a:xfrm>
                <a:off x="8646325" y="4199162"/>
                <a:ext cx="30179" cy="23942"/>
              </a:xfrm>
              <a:custGeom>
                <a:rect b="b" l="l" r="r" t="t"/>
                <a:pathLst>
                  <a:path extrusionOk="0" h="23942" w="30179">
                    <a:moveTo>
                      <a:pt x="30513" y="17526"/>
                    </a:moveTo>
                    <a:lnTo>
                      <a:pt x="27495" y="19994"/>
                    </a:lnTo>
                    <a:cubicBezTo>
                      <a:pt x="25114" y="21883"/>
                      <a:pt x="22329" y="23197"/>
                      <a:pt x="19356" y="23832"/>
                    </a:cubicBezTo>
                    <a:cubicBezTo>
                      <a:pt x="17612" y="23477"/>
                      <a:pt x="15828" y="23354"/>
                      <a:pt x="14052" y="23466"/>
                    </a:cubicBezTo>
                    <a:lnTo>
                      <a:pt x="334" y="23924"/>
                    </a:lnTo>
                    <a:lnTo>
                      <a:pt x="1522" y="22461"/>
                    </a:lnTo>
                    <a:cubicBezTo>
                      <a:pt x="10611" y="20553"/>
                      <a:pt x="16530" y="11763"/>
                      <a:pt x="14875" y="2631"/>
                    </a:cubicBezTo>
                    <a:lnTo>
                      <a:pt x="14783" y="620"/>
                    </a:lnTo>
                    <a:lnTo>
                      <a:pt x="18807" y="-19"/>
                    </a:lnTo>
                    <a:lnTo>
                      <a:pt x="19630" y="3453"/>
                    </a:lnTo>
                    <a:cubicBezTo>
                      <a:pt x="20612" y="7794"/>
                      <a:pt x="22874" y="11741"/>
                      <a:pt x="26123" y="14785"/>
                    </a:cubicBezTo>
                    <a:cubicBezTo>
                      <a:pt x="27380" y="15993"/>
                      <a:pt x="28875" y="16927"/>
                      <a:pt x="30513" y="1752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6" name="Google Shape;3926;p11"/>
              <p:cNvSpPr/>
              <p:nvPr/>
            </p:nvSpPr>
            <p:spPr>
              <a:xfrm>
                <a:off x="8581683" y="4080147"/>
                <a:ext cx="92969" cy="46820"/>
              </a:xfrm>
              <a:custGeom>
                <a:rect b="b" l="l" r="r" t="t"/>
                <a:pathLst>
                  <a:path extrusionOk="0" h="46820" w="92969">
                    <a:moveTo>
                      <a:pt x="93233" y="15729"/>
                    </a:moveTo>
                    <a:cubicBezTo>
                      <a:pt x="94075" y="25113"/>
                      <a:pt x="87243" y="33443"/>
                      <a:pt x="77870" y="34463"/>
                    </a:cubicBezTo>
                    <a:lnTo>
                      <a:pt x="50069" y="40495"/>
                    </a:lnTo>
                    <a:lnTo>
                      <a:pt x="28030" y="41501"/>
                    </a:lnTo>
                    <a:lnTo>
                      <a:pt x="28030" y="45155"/>
                    </a:lnTo>
                    <a:lnTo>
                      <a:pt x="23183" y="46252"/>
                    </a:lnTo>
                    <a:cubicBezTo>
                      <a:pt x="22070" y="46517"/>
                      <a:pt x="20939" y="46700"/>
                      <a:pt x="19800" y="46801"/>
                    </a:cubicBezTo>
                    <a:lnTo>
                      <a:pt x="18794" y="42048"/>
                    </a:lnTo>
                    <a:cubicBezTo>
                      <a:pt x="15665" y="42500"/>
                      <a:pt x="12670" y="43623"/>
                      <a:pt x="10015" y="45338"/>
                    </a:cubicBezTo>
                    <a:cubicBezTo>
                      <a:pt x="9115" y="44973"/>
                      <a:pt x="8257" y="44513"/>
                      <a:pt x="7455" y="43967"/>
                    </a:cubicBezTo>
                    <a:cubicBezTo>
                      <a:pt x="4459" y="42082"/>
                      <a:pt x="2324" y="39095"/>
                      <a:pt x="1510" y="35652"/>
                    </a:cubicBezTo>
                    <a:lnTo>
                      <a:pt x="595" y="31356"/>
                    </a:lnTo>
                    <a:cubicBezTo>
                      <a:pt x="-293" y="26876"/>
                      <a:pt x="1114" y="22249"/>
                      <a:pt x="4344" y="19019"/>
                    </a:cubicBezTo>
                    <a:cubicBezTo>
                      <a:pt x="7391" y="15875"/>
                      <a:pt x="11307" y="13711"/>
                      <a:pt x="15592" y="12805"/>
                    </a:cubicBezTo>
                    <a:cubicBezTo>
                      <a:pt x="15776" y="12805"/>
                      <a:pt x="15867" y="12713"/>
                      <a:pt x="16050" y="12713"/>
                    </a:cubicBezTo>
                    <a:lnTo>
                      <a:pt x="70737" y="833"/>
                    </a:lnTo>
                    <a:cubicBezTo>
                      <a:pt x="70828" y="833"/>
                      <a:pt x="71011" y="743"/>
                      <a:pt x="71103" y="743"/>
                    </a:cubicBezTo>
                    <a:cubicBezTo>
                      <a:pt x="79877" y="-1964"/>
                      <a:pt x="89220" y="2764"/>
                      <a:pt x="92228" y="11435"/>
                    </a:cubicBezTo>
                    <a:close/>
                    <a:moveTo>
                      <a:pt x="75310" y="22857"/>
                    </a:moveTo>
                    <a:cubicBezTo>
                      <a:pt x="79607" y="21852"/>
                      <a:pt x="81802" y="19202"/>
                      <a:pt x="81528" y="18288"/>
                    </a:cubicBezTo>
                    <a:lnTo>
                      <a:pt x="80613" y="13993"/>
                    </a:lnTo>
                    <a:cubicBezTo>
                      <a:pt x="80431" y="13079"/>
                      <a:pt x="77412" y="11525"/>
                      <a:pt x="73023" y="12440"/>
                    </a:cubicBezTo>
                    <a:lnTo>
                      <a:pt x="18428" y="24320"/>
                    </a:lnTo>
                    <a:cubicBezTo>
                      <a:pt x="16425" y="24681"/>
                      <a:pt x="14576" y="25636"/>
                      <a:pt x="13123" y="27062"/>
                    </a:cubicBezTo>
                    <a:cubicBezTo>
                      <a:pt x="12393" y="27884"/>
                      <a:pt x="12118" y="28523"/>
                      <a:pt x="12210" y="28889"/>
                    </a:cubicBezTo>
                    <a:lnTo>
                      <a:pt x="13123" y="33093"/>
                    </a:lnTo>
                    <a:cubicBezTo>
                      <a:pt x="13123" y="33367"/>
                      <a:pt x="13489" y="33641"/>
                      <a:pt x="13855" y="33915"/>
                    </a:cubicBezTo>
                    <a:cubicBezTo>
                      <a:pt x="15954" y="35058"/>
                      <a:pt x="18422" y="35321"/>
                      <a:pt x="20714" y="346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7" name="Google Shape;3927;p11"/>
              <p:cNvSpPr/>
              <p:nvPr/>
            </p:nvSpPr>
            <p:spPr>
              <a:xfrm>
                <a:off x="8653550" y="4124955"/>
                <a:ext cx="20118" cy="13800"/>
              </a:xfrm>
              <a:custGeom>
                <a:rect b="b" l="l" r="r" t="t"/>
                <a:pathLst>
                  <a:path extrusionOk="0" h="13800" w="20118">
                    <a:moveTo>
                      <a:pt x="20453" y="440"/>
                    </a:moveTo>
                    <a:lnTo>
                      <a:pt x="9204" y="5739"/>
                    </a:lnTo>
                    <a:cubicBezTo>
                      <a:pt x="7493" y="6512"/>
                      <a:pt x="6058" y="7788"/>
                      <a:pt x="5089" y="9395"/>
                    </a:cubicBezTo>
                    <a:lnTo>
                      <a:pt x="2345" y="13781"/>
                    </a:lnTo>
                    <a:cubicBezTo>
                      <a:pt x="1878" y="12434"/>
                      <a:pt x="1199" y="11169"/>
                      <a:pt x="334" y="10034"/>
                    </a:cubicBezTo>
                    <a:cubicBezTo>
                      <a:pt x="1898" y="5730"/>
                      <a:pt x="5494" y="2479"/>
                      <a:pt x="9935" y="1353"/>
                    </a:cubicBezTo>
                    <a:lnTo>
                      <a:pt x="14142" y="348"/>
                    </a:lnTo>
                    <a:cubicBezTo>
                      <a:pt x="16218" y="-171"/>
                      <a:pt x="18393" y="-139"/>
                      <a:pt x="20453" y="44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8" name="Google Shape;3928;p11"/>
              <p:cNvSpPr/>
              <p:nvPr/>
            </p:nvSpPr>
            <p:spPr>
              <a:xfrm>
                <a:off x="8574505" y="4046830"/>
                <a:ext cx="93176" cy="46659"/>
              </a:xfrm>
              <a:custGeom>
                <a:rect b="b" l="l" r="r" t="t"/>
                <a:pathLst>
                  <a:path extrusionOk="0" h="46659" w="93176">
                    <a:moveTo>
                      <a:pt x="93279" y="15508"/>
                    </a:moveTo>
                    <a:cubicBezTo>
                      <a:pt x="93926" y="18963"/>
                      <a:pt x="93205" y="22534"/>
                      <a:pt x="91267" y="25469"/>
                    </a:cubicBezTo>
                    <a:cubicBezTo>
                      <a:pt x="88225" y="29915"/>
                      <a:pt x="83565" y="32998"/>
                      <a:pt x="78281" y="34059"/>
                    </a:cubicBezTo>
                    <a:cubicBezTo>
                      <a:pt x="78190" y="34059"/>
                      <a:pt x="78007" y="34150"/>
                      <a:pt x="77916" y="34150"/>
                    </a:cubicBezTo>
                    <a:lnTo>
                      <a:pt x="23228" y="46030"/>
                    </a:lnTo>
                    <a:cubicBezTo>
                      <a:pt x="23045" y="46030"/>
                      <a:pt x="22954" y="46122"/>
                      <a:pt x="22771" y="46122"/>
                    </a:cubicBezTo>
                    <a:cubicBezTo>
                      <a:pt x="21233" y="46405"/>
                      <a:pt x="19672" y="46558"/>
                      <a:pt x="18107" y="46579"/>
                    </a:cubicBezTo>
                    <a:cubicBezTo>
                      <a:pt x="10618" y="47240"/>
                      <a:pt x="3698" y="42540"/>
                      <a:pt x="1556" y="35338"/>
                    </a:cubicBezTo>
                    <a:lnTo>
                      <a:pt x="640" y="31135"/>
                    </a:lnTo>
                    <a:cubicBezTo>
                      <a:pt x="91" y="28728"/>
                      <a:pt x="283" y="26211"/>
                      <a:pt x="1189" y="23915"/>
                    </a:cubicBezTo>
                    <a:cubicBezTo>
                      <a:pt x="2039" y="24025"/>
                      <a:pt x="2893" y="24085"/>
                      <a:pt x="3750" y="24097"/>
                    </a:cubicBezTo>
                    <a:cubicBezTo>
                      <a:pt x="7496" y="24055"/>
                      <a:pt x="11173" y="23081"/>
                      <a:pt x="14449" y="21265"/>
                    </a:cubicBezTo>
                    <a:lnTo>
                      <a:pt x="41244" y="6917"/>
                    </a:lnTo>
                    <a:lnTo>
                      <a:pt x="70600" y="520"/>
                    </a:lnTo>
                    <a:cubicBezTo>
                      <a:pt x="74962" y="-453"/>
                      <a:pt x="79515" y="-103"/>
                      <a:pt x="83677" y="1525"/>
                    </a:cubicBezTo>
                    <a:cubicBezTo>
                      <a:pt x="87979" y="3120"/>
                      <a:pt x="91203" y="6753"/>
                      <a:pt x="92273" y="11212"/>
                    </a:cubicBezTo>
                    <a:close/>
                    <a:moveTo>
                      <a:pt x="81208" y="19072"/>
                    </a:moveTo>
                    <a:cubicBezTo>
                      <a:pt x="81507" y="18792"/>
                      <a:pt x="81645" y="18379"/>
                      <a:pt x="81574" y="17975"/>
                    </a:cubicBezTo>
                    <a:lnTo>
                      <a:pt x="80659" y="13771"/>
                    </a:lnTo>
                    <a:cubicBezTo>
                      <a:pt x="80659" y="13406"/>
                      <a:pt x="80111" y="12857"/>
                      <a:pt x="79105" y="12491"/>
                    </a:cubicBezTo>
                    <a:cubicBezTo>
                      <a:pt x="78026" y="12070"/>
                      <a:pt x="76878" y="11853"/>
                      <a:pt x="75720" y="11852"/>
                    </a:cubicBezTo>
                    <a:cubicBezTo>
                      <a:pt x="74829" y="11858"/>
                      <a:pt x="73941" y="11950"/>
                      <a:pt x="73069" y="12127"/>
                    </a:cubicBezTo>
                    <a:lnTo>
                      <a:pt x="18473" y="24007"/>
                    </a:lnTo>
                    <a:cubicBezTo>
                      <a:pt x="16448" y="24360"/>
                      <a:pt x="14589" y="25353"/>
                      <a:pt x="13169" y="26839"/>
                    </a:cubicBezTo>
                    <a:cubicBezTo>
                      <a:pt x="12438" y="27571"/>
                      <a:pt x="12163" y="28301"/>
                      <a:pt x="12255" y="28576"/>
                    </a:cubicBezTo>
                    <a:lnTo>
                      <a:pt x="13169" y="32871"/>
                    </a:lnTo>
                    <a:cubicBezTo>
                      <a:pt x="13352" y="33785"/>
                      <a:pt x="16461" y="35338"/>
                      <a:pt x="20760" y="34424"/>
                    </a:cubicBezTo>
                    <a:lnTo>
                      <a:pt x="75355" y="22544"/>
                    </a:lnTo>
                    <a:cubicBezTo>
                      <a:pt x="77680" y="22181"/>
                      <a:pt x="79776" y="20938"/>
                      <a:pt x="81208" y="190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9" name="Google Shape;3929;p11"/>
              <p:cNvSpPr/>
              <p:nvPr/>
            </p:nvSpPr>
            <p:spPr>
              <a:xfrm>
                <a:off x="8645868" y="4222607"/>
                <a:ext cx="19479" cy="1140"/>
              </a:xfrm>
              <a:custGeom>
                <a:rect b="b" l="l" r="r" t="t"/>
                <a:pathLst>
                  <a:path extrusionOk="0" h="1140" w="19479">
                    <a:moveTo>
                      <a:pt x="14508" y="21"/>
                    </a:moveTo>
                    <a:cubicBezTo>
                      <a:pt x="16285" y="-91"/>
                      <a:pt x="18068" y="32"/>
                      <a:pt x="19813" y="387"/>
                    </a:cubicBezTo>
                    <a:cubicBezTo>
                      <a:pt x="18062" y="905"/>
                      <a:pt x="16242" y="1151"/>
                      <a:pt x="14417" y="1118"/>
                    </a:cubicBezTo>
                    <a:lnTo>
                      <a:pt x="14325" y="1118"/>
                    </a:lnTo>
                    <a:lnTo>
                      <a:pt x="334" y="1027"/>
                    </a:lnTo>
                    <a:lnTo>
                      <a:pt x="791" y="47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0" name="Google Shape;3930;p11"/>
              <p:cNvSpPr/>
              <p:nvPr/>
            </p:nvSpPr>
            <p:spPr>
              <a:xfrm>
                <a:off x="8596850" y="4256918"/>
                <a:ext cx="65112" cy="2101"/>
              </a:xfrm>
              <a:custGeom>
                <a:rect b="b" l="l" r="r" t="t"/>
                <a:pathLst>
                  <a:path extrusionOk="0" h="2101" w="65112">
                    <a:moveTo>
                      <a:pt x="65446" y="-19"/>
                    </a:moveTo>
                    <a:cubicBezTo>
                      <a:pt x="65210" y="56"/>
                      <a:pt x="64962" y="87"/>
                      <a:pt x="64716" y="72"/>
                    </a:cubicBezTo>
                    <a:lnTo>
                      <a:pt x="8838" y="2082"/>
                    </a:lnTo>
                    <a:lnTo>
                      <a:pt x="7925" y="2082"/>
                    </a:lnTo>
                    <a:cubicBezTo>
                      <a:pt x="5340" y="2097"/>
                      <a:pt x="2771" y="1664"/>
                      <a:pt x="334" y="803"/>
                    </a:cubicBezTo>
                    <a:lnTo>
                      <a:pt x="42767" y="803"/>
                    </a:lnTo>
                    <a:lnTo>
                      <a:pt x="64623" y="-1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1" name="Google Shape;3931;p11"/>
              <p:cNvSpPr/>
              <p:nvPr/>
            </p:nvSpPr>
            <p:spPr>
              <a:xfrm>
                <a:off x="8647513" y="4199801"/>
                <a:ext cx="13629" cy="21840"/>
              </a:xfrm>
              <a:custGeom>
                <a:rect b="b" l="l" r="r" t="t"/>
                <a:pathLst>
                  <a:path extrusionOk="0" h="21840" w="13629">
                    <a:moveTo>
                      <a:pt x="13686" y="1991"/>
                    </a:moveTo>
                    <a:cubicBezTo>
                      <a:pt x="15341" y="11124"/>
                      <a:pt x="9423" y="19913"/>
                      <a:pt x="334" y="21822"/>
                    </a:cubicBezTo>
                    <a:lnTo>
                      <a:pt x="6462" y="14237"/>
                    </a:lnTo>
                    <a:cubicBezTo>
                      <a:pt x="9016" y="10794"/>
                      <a:pt x="10220" y="6535"/>
                      <a:pt x="9846" y="2265"/>
                    </a:cubicBezTo>
                    <a:lnTo>
                      <a:pt x="9754" y="530"/>
                    </a:lnTo>
                    <a:lnTo>
                      <a:pt x="13595" y="-1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2" name="Google Shape;3932;p11"/>
              <p:cNvSpPr/>
              <p:nvPr/>
            </p:nvSpPr>
            <p:spPr>
              <a:xfrm>
                <a:off x="8624286" y="4128155"/>
                <a:ext cx="36488" cy="93859"/>
              </a:xfrm>
              <a:custGeom>
                <a:rect b="b" l="l" r="r" t="t"/>
                <a:pathLst>
                  <a:path extrusionOk="0" h="93859" w="36488">
                    <a:moveTo>
                      <a:pt x="35176" y="46679"/>
                    </a:moveTo>
                    <a:lnTo>
                      <a:pt x="36822" y="71627"/>
                    </a:lnTo>
                    <a:lnTo>
                      <a:pt x="32981" y="72176"/>
                    </a:lnTo>
                    <a:lnTo>
                      <a:pt x="33073" y="73911"/>
                    </a:lnTo>
                    <a:cubicBezTo>
                      <a:pt x="33447" y="78181"/>
                      <a:pt x="32243" y="82440"/>
                      <a:pt x="29689" y="85883"/>
                    </a:cubicBezTo>
                    <a:lnTo>
                      <a:pt x="23561" y="93468"/>
                    </a:lnTo>
                    <a:cubicBezTo>
                      <a:pt x="23455" y="93541"/>
                      <a:pt x="23325" y="93574"/>
                      <a:pt x="23197" y="93560"/>
                    </a:cubicBezTo>
                    <a:lnTo>
                      <a:pt x="18806" y="93834"/>
                    </a:lnTo>
                    <a:lnTo>
                      <a:pt x="17983" y="93834"/>
                    </a:lnTo>
                    <a:cubicBezTo>
                      <a:pt x="17518" y="93863"/>
                      <a:pt x="17052" y="93801"/>
                      <a:pt x="16611" y="93651"/>
                    </a:cubicBezTo>
                    <a:cubicBezTo>
                      <a:pt x="16520" y="93743"/>
                      <a:pt x="16520" y="93651"/>
                      <a:pt x="16520" y="93651"/>
                    </a:cubicBezTo>
                    <a:lnTo>
                      <a:pt x="10210" y="85792"/>
                    </a:lnTo>
                    <a:cubicBezTo>
                      <a:pt x="9216" y="84532"/>
                      <a:pt x="8386" y="83150"/>
                      <a:pt x="7741" y="81680"/>
                    </a:cubicBezTo>
                    <a:lnTo>
                      <a:pt x="2071" y="67607"/>
                    </a:lnTo>
                    <a:lnTo>
                      <a:pt x="883" y="48780"/>
                    </a:lnTo>
                    <a:lnTo>
                      <a:pt x="425" y="20177"/>
                    </a:lnTo>
                    <a:cubicBezTo>
                      <a:pt x="440" y="19870"/>
                      <a:pt x="409" y="19562"/>
                      <a:pt x="334" y="19263"/>
                    </a:cubicBezTo>
                    <a:lnTo>
                      <a:pt x="5181" y="9302"/>
                    </a:lnTo>
                    <a:cubicBezTo>
                      <a:pt x="6729" y="6369"/>
                      <a:pt x="9651" y="4411"/>
                      <a:pt x="12954" y="4093"/>
                    </a:cubicBezTo>
                    <a:lnTo>
                      <a:pt x="12771" y="255"/>
                    </a:lnTo>
                    <a:lnTo>
                      <a:pt x="17069" y="-19"/>
                    </a:lnTo>
                    <a:lnTo>
                      <a:pt x="17709" y="-19"/>
                    </a:lnTo>
                    <a:lnTo>
                      <a:pt x="17800" y="3819"/>
                    </a:lnTo>
                    <a:lnTo>
                      <a:pt x="17892" y="3819"/>
                    </a:lnTo>
                    <a:cubicBezTo>
                      <a:pt x="20626" y="3869"/>
                      <a:pt x="23214" y="5063"/>
                      <a:pt x="25025" y="7109"/>
                    </a:cubicBezTo>
                    <a:lnTo>
                      <a:pt x="28591" y="10856"/>
                    </a:lnTo>
                    <a:cubicBezTo>
                      <a:pt x="28047" y="13888"/>
                      <a:pt x="28140" y="17000"/>
                      <a:pt x="28865" y="19994"/>
                    </a:cubicBezTo>
                    <a:close/>
                    <a:moveTo>
                      <a:pt x="22373" y="81680"/>
                    </a:moveTo>
                    <a:cubicBezTo>
                      <a:pt x="23380" y="81588"/>
                      <a:pt x="25391" y="78755"/>
                      <a:pt x="25025" y="74369"/>
                    </a:cubicBezTo>
                    <a:lnTo>
                      <a:pt x="21458" y="18623"/>
                    </a:lnTo>
                    <a:cubicBezTo>
                      <a:pt x="21184" y="14328"/>
                      <a:pt x="18806" y="11769"/>
                      <a:pt x="17892" y="11769"/>
                    </a:cubicBezTo>
                    <a:lnTo>
                      <a:pt x="17800" y="11769"/>
                    </a:lnTo>
                    <a:lnTo>
                      <a:pt x="13503" y="12044"/>
                    </a:lnTo>
                    <a:cubicBezTo>
                      <a:pt x="12858" y="12298"/>
                      <a:pt x="12335" y="12788"/>
                      <a:pt x="12039" y="13414"/>
                    </a:cubicBezTo>
                    <a:cubicBezTo>
                      <a:pt x="11051" y="15229"/>
                      <a:pt x="10637" y="17300"/>
                      <a:pt x="10850" y="19355"/>
                    </a:cubicBezTo>
                    <a:lnTo>
                      <a:pt x="14417" y="75099"/>
                    </a:lnTo>
                    <a:cubicBezTo>
                      <a:pt x="14691" y="79487"/>
                      <a:pt x="16703" y="82136"/>
                      <a:pt x="18075" y="819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3" name="Google Shape;3933;p11"/>
              <p:cNvSpPr/>
              <p:nvPr/>
            </p:nvSpPr>
            <p:spPr>
              <a:xfrm>
                <a:off x="8652195" y="4138755"/>
                <a:ext cx="6932" cy="36098"/>
              </a:xfrm>
              <a:custGeom>
                <a:rect b="b" l="l" r="r" t="t"/>
                <a:pathLst>
                  <a:path extrusionOk="0" h="36098" w="6932">
                    <a:moveTo>
                      <a:pt x="5346" y="7292"/>
                    </a:moveTo>
                    <a:lnTo>
                      <a:pt x="7266" y="36079"/>
                    </a:lnTo>
                    <a:lnTo>
                      <a:pt x="957" y="9394"/>
                    </a:lnTo>
                    <a:cubicBezTo>
                      <a:pt x="232" y="6400"/>
                      <a:pt x="138" y="3288"/>
                      <a:pt x="683" y="256"/>
                    </a:cubicBezTo>
                    <a:lnTo>
                      <a:pt x="2328" y="2083"/>
                    </a:lnTo>
                    <a:lnTo>
                      <a:pt x="3700" y="-19"/>
                    </a:lnTo>
                    <a:cubicBezTo>
                      <a:pt x="4643" y="2312"/>
                      <a:pt x="5199" y="4782"/>
                      <a:pt x="5346" y="72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4" name="Google Shape;3934;p11"/>
              <p:cNvSpPr/>
              <p:nvPr/>
            </p:nvSpPr>
            <p:spPr>
              <a:xfrm>
                <a:off x="8652544" y="4135008"/>
                <a:ext cx="3017" cy="5849"/>
              </a:xfrm>
              <a:custGeom>
                <a:rect b="b" l="l" r="r" t="t"/>
                <a:pathLst>
                  <a:path extrusionOk="0" h="5849" w="3017">
                    <a:moveTo>
                      <a:pt x="3352" y="3728"/>
                    </a:moveTo>
                    <a:lnTo>
                      <a:pt x="1980" y="5830"/>
                    </a:lnTo>
                    <a:lnTo>
                      <a:pt x="334" y="4003"/>
                    </a:lnTo>
                    <a:cubicBezTo>
                      <a:pt x="517" y="2629"/>
                      <a:pt x="855" y="1280"/>
                      <a:pt x="1339" y="-19"/>
                    </a:cubicBezTo>
                    <a:cubicBezTo>
                      <a:pt x="2205" y="1115"/>
                      <a:pt x="2884" y="2380"/>
                      <a:pt x="3351" y="372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5" name="Google Shape;3935;p11"/>
              <p:cNvSpPr/>
              <p:nvPr/>
            </p:nvSpPr>
            <p:spPr>
              <a:xfrm>
                <a:off x="8614408" y="4353787"/>
                <a:ext cx="38775" cy="71463"/>
              </a:xfrm>
              <a:custGeom>
                <a:rect b="b" l="l" r="r" t="t"/>
                <a:pathLst>
                  <a:path extrusionOk="0" h="71463" w="38775">
                    <a:moveTo>
                      <a:pt x="39109" y="55544"/>
                    </a:moveTo>
                    <a:cubicBezTo>
                      <a:pt x="38281" y="65117"/>
                      <a:pt x="29844" y="72206"/>
                      <a:pt x="20264" y="71379"/>
                    </a:cubicBezTo>
                    <a:cubicBezTo>
                      <a:pt x="20175" y="71371"/>
                      <a:pt x="20085" y="71363"/>
                      <a:pt x="19996" y="71354"/>
                    </a:cubicBezTo>
                    <a:lnTo>
                      <a:pt x="19814" y="71354"/>
                    </a:lnTo>
                    <a:cubicBezTo>
                      <a:pt x="15238" y="71426"/>
                      <a:pt x="10756" y="70051"/>
                      <a:pt x="7010" y="67424"/>
                    </a:cubicBezTo>
                    <a:cubicBezTo>
                      <a:pt x="3128" y="64813"/>
                      <a:pt x="743" y="60492"/>
                      <a:pt x="608" y="55817"/>
                    </a:cubicBezTo>
                    <a:lnTo>
                      <a:pt x="334" y="13232"/>
                    </a:lnTo>
                    <a:cubicBezTo>
                      <a:pt x="321" y="11172"/>
                      <a:pt x="790" y="9138"/>
                      <a:pt x="1706" y="7292"/>
                    </a:cubicBezTo>
                    <a:lnTo>
                      <a:pt x="9479" y="2631"/>
                    </a:lnTo>
                    <a:cubicBezTo>
                      <a:pt x="15851" y="-967"/>
                      <a:pt x="23658" y="-897"/>
                      <a:pt x="29965" y="2814"/>
                    </a:cubicBezTo>
                    <a:lnTo>
                      <a:pt x="37646" y="7475"/>
                    </a:lnTo>
                    <a:cubicBezTo>
                      <a:pt x="38488" y="9180"/>
                      <a:pt x="38926" y="11056"/>
                      <a:pt x="38926" y="12957"/>
                    </a:cubicBezTo>
                    <a:close/>
                    <a:moveTo>
                      <a:pt x="27221" y="55635"/>
                    </a:moveTo>
                    <a:lnTo>
                      <a:pt x="27038" y="13049"/>
                    </a:lnTo>
                    <a:cubicBezTo>
                      <a:pt x="27038" y="11587"/>
                      <a:pt x="24111" y="9302"/>
                      <a:pt x="19631" y="9302"/>
                    </a:cubicBezTo>
                    <a:cubicBezTo>
                      <a:pt x="15150" y="9302"/>
                      <a:pt x="12223" y="11587"/>
                      <a:pt x="12223" y="13140"/>
                    </a:cubicBezTo>
                    <a:lnTo>
                      <a:pt x="12498" y="55727"/>
                    </a:lnTo>
                    <a:cubicBezTo>
                      <a:pt x="12645" y="56611"/>
                      <a:pt x="13182" y="57382"/>
                      <a:pt x="13960" y="57828"/>
                    </a:cubicBezTo>
                    <a:cubicBezTo>
                      <a:pt x="15717" y="58993"/>
                      <a:pt x="17798" y="59569"/>
                      <a:pt x="19905" y="59474"/>
                    </a:cubicBezTo>
                    <a:cubicBezTo>
                      <a:pt x="24294" y="59474"/>
                      <a:pt x="27221" y="57188"/>
                      <a:pt x="27221" y="556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6" name="Google Shape;3936;p11"/>
              <p:cNvSpPr/>
              <p:nvPr/>
            </p:nvSpPr>
            <p:spPr>
              <a:xfrm>
                <a:off x="8614592" y="4307947"/>
                <a:ext cx="38592" cy="54246"/>
              </a:xfrm>
              <a:custGeom>
                <a:rect b="b" l="l" r="r" t="t"/>
                <a:pathLst>
                  <a:path extrusionOk="0" h="54246" w="38592">
                    <a:moveTo>
                      <a:pt x="38835" y="40428"/>
                    </a:moveTo>
                    <a:lnTo>
                      <a:pt x="38926" y="54228"/>
                    </a:lnTo>
                    <a:lnTo>
                      <a:pt x="37463" y="53314"/>
                    </a:lnTo>
                    <a:cubicBezTo>
                      <a:pt x="33931" y="46741"/>
                      <a:pt x="26900" y="42818"/>
                      <a:pt x="19448" y="43262"/>
                    </a:cubicBezTo>
                    <a:lnTo>
                      <a:pt x="19355" y="43262"/>
                    </a:lnTo>
                    <a:cubicBezTo>
                      <a:pt x="12009" y="42863"/>
                      <a:pt x="5082" y="46697"/>
                      <a:pt x="1523" y="53132"/>
                    </a:cubicBezTo>
                    <a:lnTo>
                      <a:pt x="425" y="53771"/>
                    </a:lnTo>
                    <a:lnTo>
                      <a:pt x="334" y="40428"/>
                    </a:lnTo>
                    <a:lnTo>
                      <a:pt x="2895" y="40428"/>
                    </a:lnTo>
                    <a:lnTo>
                      <a:pt x="2712" y="13287"/>
                    </a:lnTo>
                    <a:cubicBezTo>
                      <a:pt x="2732" y="9742"/>
                      <a:pt x="4385" y="6405"/>
                      <a:pt x="7193" y="4240"/>
                    </a:cubicBezTo>
                    <a:cubicBezTo>
                      <a:pt x="10599" y="1405"/>
                      <a:pt x="14924" y="-90"/>
                      <a:pt x="19355" y="36"/>
                    </a:cubicBezTo>
                    <a:cubicBezTo>
                      <a:pt x="23816" y="-328"/>
                      <a:pt x="28234" y="1122"/>
                      <a:pt x="31610" y="4058"/>
                    </a:cubicBezTo>
                    <a:cubicBezTo>
                      <a:pt x="34393" y="6253"/>
                      <a:pt x="36066" y="9563"/>
                      <a:pt x="36183" y="13104"/>
                    </a:cubicBezTo>
                    <a:lnTo>
                      <a:pt x="36274" y="40428"/>
                    </a:lnTo>
                    <a:close/>
                    <a:moveTo>
                      <a:pt x="26947" y="34763"/>
                    </a:moveTo>
                    <a:lnTo>
                      <a:pt x="26854" y="13104"/>
                    </a:lnTo>
                    <a:cubicBezTo>
                      <a:pt x="26854" y="11642"/>
                      <a:pt x="24202" y="9449"/>
                      <a:pt x="19448" y="9357"/>
                    </a:cubicBezTo>
                    <a:cubicBezTo>
                      <a:pt x="14966" y="9357"/>
                      <a:pt x="12039" y="11642"/>
                      <a:pt x="12039" y="13196"/>
                    </a:cubicBezTo>
                    <a:lnTo>
                      <a:pt x="12222" y="34763"/>
                    </a:lnTo>
                    <a:cubicBezTo>
                      <a:pt x="14559" y="34209"/>
                      <a:pt x="16953" y="33933"/>
                      <a:pt x="19355" y="33941"/>
                    </a:cubicBezTo>
                    <a:lnTo>
                      <a:pt x="19448" y="33941"/>
                    </a:lnTo>
                    <a:cubicBezTo>
                      <a:pt x="21970" y="33933"/>
                      <a:pt x="24486" y="34209"/>
                      <a:pt x="26947" y="347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7" name="Google Shape;3937;p11"/>
              <p:cNvSpPr/>
              <p:nvPr/>
            </p:nvSpPr>
            <p:spPr>
              <a:xfrm>
                <a:off x="8614409" y="4305357"/>
                <a:ext cx="38683" cy="43037"/>
              </a:xfrm>
              <a:custGeom>
                <a:rect b="b" l="l" r="r" t="t"/>
                <a:pathLst>
                  <a:path extrusionOk="0" h="43037" w="38683">
                    <a:moveTo>
                      <a:pt x="38926" y="15603"/>
                    </a:moveTo>
                    <a:lnTo>
                      <a:pt x="39018" y="43018"/>
                    </a:lnTo>
                    <a:lnTo>
                      <a:pt x="36457" y="43018"/>
                    </a:lnTo>
                    <a:lnTo>
                      <a:pt x="36365" y="15694"/>
                    </a:lnTo>
                    <a:cubicBezTo>
                      <a:pt x="36248" y="12153"/>
                      <a:pt x="34576" y="8843"/>
                      <a:pt x="31792" y="6648"/>
                    </a:cubicBezTo>
                    <a:cubicBezTo>
                      <a:pt x="28417" y="3712"/>
                      <a:pt x="23998" y="2262"/>
                      <a:pt x="19538" y="2626"/>
                    </a:cubicBezTo>
                    <a:cubicBezTo>
                      <a:pt x="15106" y="2500"/>
                      <a:pt x="10782" y="3995"/>
                      <a:pt x="7375" y="6829"/>
                    </a:cubicBezTo>
                    <a:cubicBezTo>
                      <a:pt x="4567" y="8995"/>
                      <a:pt x="2914" y="12332"/>
                      <a:pt x="2894" y="15877"/>
                    </a:cubicBezTo>
                    <a:lnTo>
                      <a:pt x="3078" y="43018"/>
                    </a:lnTo>
                    <a:lnTo>
                      <a:pt x="517" y="43018"/>
                    </a:lnTo>
                    <a:lnTo>
                      <a:pt x="334" y="15877"/>
                    </a:lnTo>
                    <a:cubicBezTo>
                      <a:pt x="1245" y="6231"/>
                      <a:pt x="9808" y="-850"/>
                      <a:pt x="19461" y="60"/>
                    </a:cubicBezTo>
                    <a:cubicBezTo>
                      <a:pt x="19487" y="62"/>
                      <a:pt x="19513" y="65"/>
                      <a:pt x="19538" y="67"/>
                    </a:cubicBezTo>
                    <a:cubicBezTo>
                      <a:pt x="24422" y="22"/>
                      <a:pt x="29182" y="1597"/>
                      <a:pt x="33074" y="4546"/>
                    </a:cubicBezTo>
                    <a:cubicBezTo>
                      <a:pt x="36619" y="7139"/>
                      <a:pt x="38777" y="11215"/>
                      <a:pt x="38926" y="156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8" name="Google Shape;3938;p11"/>
              <p:cNvSpPr/>
              <p:nvPr/>
            </p:nvSpPr>
            <p:spPr>
              <a:xfrm>
                <a:off x="8641661" y="4128155"/>
                <a:ext cx="11888" cy="10875"/>
              </a:xfrm>
              <a:custGeom>
                <a:rect b="b" l="l" r="r" t="t"/>
                <a:pathLst>
                  <a:path extrusionOk="0" h="10875" w="11888">
                    <a:moveTo>
                      <a:pt x="12222" y="6834"/>
                    </a:moveTo>
                    <a:cubicBezTo>
                      <a:pt x="11738" y="8133"/>
                      <a:pt x="11400" y="9482"/>
                      <a:pt x="11217" y="10856"/>
                    </a:cubicBezTo>
                    <a:lnTo>
                      <a:pt x="7650" y="7109"/>
                    </a:lnTo>
                    <a:cubicBezTo>
                      <a:pt x="5838" y="5062"/>
                      <a:pt x="3251" y="3869"/>
                      <a:pt x="517" y="3819"/>
                    </a:cubicBezTo>
                    <a:lnTo>
                      <a:pt x="425" y="3819"/>
                    </a:lnTo>
                    <a:lnTo>
                      <a:pt x="334" y="-19"/>
                    </a:lnTo>
                    <a:cubicBezTo>
                      <a:pt x="5231" y="3"/>
                      <a:pt x="9751" y="2609"/>
                      <a:pt x="12222" y="68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9" name="Google Shape;3939;p11"/>
              <p:cNvSpPr/>
              <p:nvPr/>
            </p:nvSpPr>
            <p:spPr>
              <a:xfrm>
                <a:off x="8615781" y="4351194"/>
                <a:ext cx="35939" cy="10086"/>
              </a:xfrm>
              <a:custGeom>
                <a:rect b="b" l="l" r="r" t="t"/>
                <a:pathLst>
                  <a:path extrusionOk="0" h="10086" w="35939">
                    <a:moveTo>
                      <a:pt x="36273" y="10068"/>
                    </a:moveTo>
                    <a:lnTo>
                      <a:pt x="28591" y="5407"/>
                    </a:lnTo>
                    <a:cubicBezTo>
                      <a:pt x="22285" y="1696"/>
                      <a:pt x="14478" y="1626"/>
                      <a:pt x="8106" y="5224"/>
                    </a:cubicBezTo>
                    <a:lnTo>
                      <a:pt x="334" y="9885"/>
                    </a:lnTo>
                    <a:cubicBezTo>
                      <a:pt x="3893" y="3451"/>
                      <a:pt x="10820" y="-383"/>
                      <a:pt x="18166" y="15"/>
                    </a:cubicBezTo>
                    <a:lnTo>
                      <a:pt x="18258" y="15"/>
                    </a:lnTo>
                    <a:cubicBezTo>
                      <a:pt x="25710" y="-429"/>
                      <a:pt x="32742" y="3495"/>
                      <a:pt x="36273" y="1006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0" name="Google Shape;3940;p11"/>
              <p:cNvSpPr/>
              <p:nvPr/>
            </p:nvSpPr>
            <p:spPr>
              <a:xfrm>
                <a:off x="8561248" y="4008619"/>
                <a:ext cx="87435" cy="62145"/>
              </a:xfrm>
              <a:custGeom>
                <a:rect b="b" l="l" r="r" t="t"/>
                <a:pathLst>
                  <a:path extrusionOk="0" h="62145" w="87435">
                    <a:moveTo>
                      <a:pt x="86599" y="10859"/>
                    </a:moveTo>
                    <a:cubicBezTo>
                      <a:pt x="90003" y="19639"/>
                      <a:pt x="85729" y="29524"/>
                      <a:pt x="76998" y="33065"/>
                    </a:cubicBezTo>
                    <a:lnTo>
                      <a:pt x="54501" y="45128"/>
                    </a:lnTo>
                    <a:lnTo>
                      <a:pt x="29169" y="50612"/>
                    </a:lnTo>
                    <a:cubicBezTo>
                      <a:pt x="24796" y="51548"/>
                      <a:pt x="20792" y="53740"/>
                      <a:pt x="17646" y="56917"/>
                    </a:cubicBezTo>
                    <a:cubicBezTo>
                      <a:pt x="16281" y="58452"/>
                      <a:pt x="15197" y="60215"/>
                      <a:pt x="14446" y="62126"/>
                    </a:cubicBezTo>
                    <a:cubicBezTo>
                      <a:pt x="10042" y="61661"/>
                      <a:pt x="6130" y="59112"/>
                      <a:pt x="3930" y="55273"/>
                    </a:cubicBezTo>
                    <a:lnTo>
                      <a:pt x="1826" y="51434"/>
                    </a:lnTo>
                    <a:cubicBezTo>
                      <a:pt x="708" y="49364"/>
                      <a:pt x="201" y="47019"/>
                      <a:pt x="363" y="44672"/>
                    </a:cubicBezTo>
                    <a:lnTo>
                      <a:pt x="637" y="44672"/>
                    </a:lnTo>
                    <a:cubicBezTo>
                      <a:pt x="6306" y="44456"/>
                      <a:pt x="11634" y="41910"/>
                      <a:pt x="15360" y="37634"/>
                    </a:cubicBezTo>
                    <a:lnTo>
                      <a:pt x="35205" y="16433"/>
                    </a:lnTo>
                    <a:lnTo>
                      <a:pt x="60720" y="2726"/>
                    </a:lnTo>
                    <a:cubicBezTo>
                      <a:pt x="64629" y="590"/>
                      <a:pt x="69086" y="-333"/>
                      <a:pt x="73522" y="75"/>
                    </a:cubicBezTo>
                    <a:cubicBezTo>
                      <a:pt x="78106" y="431"/>
                      <a:pt x="82215" y="3032"/>
                      <a:pt x="84496" y="7021"/>
                    </a:cubicBezTo>
                    <a:close/>
                    <a:moveTo>
                      <a:pt x="71328" y="22556"/>
                    </a:moveTo>
                    <a:cubicBezTo>
                      <a:pt x="75169" y="20546"/>
                      <a:pt x="76541" y="17347"/>
                      <a:pt x="76082" y="16525"/>
                    </a:cubicBezTo>
                    <a:lnTo>
                      <a:pt x="73980" y="12686"/>
                    </a:lnTo>
                    <a:cubicBezTo>
                      <a:pt x="73888" y="12321"/>
                      <a:pt x="73248" y="12047"/>
                      <a:pt x="72150" y="11864"/>
                    </a:cubicBezTo>
                    <a:lnTo>
                      <a:pt x="71328" y="11864"/>
                    </a:lnTo>
                    <a:cubicBezTo>
                      <a:pt x="69563" y="11899"/>
                      <a:pt x="67836" y="12370"/>
                      <a:pt x="66298" y="13235"/>
                    </a:cubicBezTo>
                    <a:lnTo>
                      <a:pt x="17006" y="39646"/>
                    </a:lnTo>
                    <a:cubicBezTo>
                      <a:pt x="13165" y="41747"/>
                      <a:pt x="11793" y="44945"/>
                      <a:pt x="12251" y="45769"/>
                    </a:cubicBezTo>
                    <a:lnTo>
                      <a:pt x="14354" y="49606"/>
                    </a:lnTo>
                    <a:cubicBezTo>
                      <a:pt x="14812" y="50429"/>
                      <a:pt x="18196" y="51160"/>
                      <a:pt x="22036" y="490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1" name="Google Shape;3941;p11"/>
              <p:cNvSpPr/>
              <p:nvPr/>
            </p:nvSpPr>
            <p:spPr>
              <a:xfrm>
                <a:off x="8632155" y="4223290"/>
                <a:ext cx="9872" cy="361"/>
              </a:xfrm>
              <a:custGeom>
                <a:rect b="b" l="l" r="r" t="t"/>
                <a:pathLst>
                  <a:path extrusionOk="0" h="361" w="9872">
                    <a:moveTo>
                      <a:pt x="9593" y="0"/>
                    </a:moveTo>
                    <a:lnTo>
                      <a:pt x="9872" y="362"/>
                    </a:lnTo>
                    <a:lnTo>
                      <a:pt x="0" y="362"/>
                    </a:lnTo>
                    <a:lnTo>
                      <a:pt x="959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2" name="Google Shape;3942;p11"/>
              <p:cNvSpPr/>
              <p:nvPr/>
            </p:nvSpPr>
            <p:spPr>
              <a:xfrm>
                <a:off x="8612580" y="4194135"/>
                <a:ext cx="29172" cy="29518"/>
              </a:xfrm>
              <a:custGeom>
                <a:rect b="b" l="l" r="r" t="t"/>
                <a:pathLst>
                  <a:path extrusionOk="0" h="29518" w="29172">
                    <a:moveTo>
                      <a:pt x="29506" y="29134"/>
                    </a:moveTo>
                    <a:lnTo>
                      <a:pt x="19904" y="29499"/>
                    </a:lnTo>
                    <a:lnTo>
                      <a:pt x="334" y="29499"/>
                    </a:lnTo>
                    <a:lnTo>
                      <a:pt x="700" y="28951"/>
                    </a:lnTo>
                    <a:cubicBezTo>
                      <a:pt x="4330" y="28114"/>
                      <a:pt x="7484" y="25881"/>
                      <a:pt x="9478" y="22736"/>
                    </a:cubicBezTo>
                    <a:cubicBezTo>
                      <a:pt x="11881" y="18944"/>
                      <a:pt x="13092" y="14520"/>
                      <a:pt x="12954" y="10033"/>
                    </a:cubicBezTo>
                    <a:lnTo>
                      <a:pt x="12862" y="1078"/>
                    </a:lnTo>
                    <a:lnTo>
                      <a:pt x="13137" y="-19"/>
                    </a:lnTo>
                    <a:lnTo>
                      <a:pt x="13777" y="1627"/>
                    </a:lnTo>
                    <a:lnTo>
                      <a:pt x="14326" y="9851"/>
                    </a:lnTo>
                    <a:cubicBezTo>
                      <a:pt x="14067" y="18359"/>
                      <a:pt x="19907" y="25845"/>
                      <a:pt x="28226" y="27671"/>
                    </a:cubicBezTo>
                    <a:cubicBezTo>
                      <a:pt x="28226" y="27671"/>
                      <a:pt x="28226" y="27763"/>
                      <a:pt x="28317" y="27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3" name="Google Shape;3943;p11"/>
              <p:cNvSpPr/>
              <p:nvPr/>
            </p:nvSpPr>
            <p:spPr>
              <a:xfrm>
                <a:off x="8626023" y="4195781"/>
                <a:ext cx="14449" cy="26044"/>
              </a:xfrm>
              <a:custGeom>
                <a:rect b="b" l="l" r="r" t="t"/>
                <a:pathLst>
                  <a:path extrusionOk="0" h="26044" w="14449">
                    <a:moveTo>
                      <a:pt x="8473" y="18167"/>
                    </a:moveTo>
                    <a:lnTo>
                      <a:pt x="14783" y="26025"/>
                    </a:lnTo>
                    <a:cubicBezTo>
                      <a:pt x="6464" y="24200"/>
                      <a:pt x="624" y="16713"/>
                      <a:pt x="883" y="8205"/>
                    </a:cubicBezTo>
                    <a:lnTo>
                      <a:pt x="334" y="-19"/>
                    </a:lnTo>
                    <a:lnTo>
                      <a:pt x="6003" y="14054"/>
                    </a:lnTo>
                    <a:cubicBezTo>
                      <a:pt x="6648" y="15524"/>
                      <a:pt x="7478" y="16906"/>
                      <a:pt x="8473" y="181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4" name="Google Shape;3944;p11"/>
              <p:cNvSpPr/>
              <p:nvPr/>
            </p:nvSpPr>
            <p:spPr>
              <a:xfrm>
                <a:off x="8623371" y="4128429"/>
                <a:ext cx="13534" cy="19008"/>
              </a:xfrm>
              <a:custGeom>
                <a:rect b="b" l="l" r="r" t="t"/>
                <a:pathLst>
                  <a:path extrusionOk="0" h="19008" w="13534">
                    <a:moveTo>
                      <a:pt x="13686" y="-19"/>
                    </a:moveTo>
                    <a:lnTo>
                      <a:pt x="13869" y="3819"/>
                    </a:lnTo>
                    <a:cubicBezTo>
                      <a:pt x="10565" y="4137"/>
                      <a:pt x="7644" y="6095"/>
                      <a:pt x="6096" y="9028"/>
                    </a:cubicBezTo>
                    <a:lnTo>
                      <a:pt x="1249" y="18989"/>
                    </a:lnTo>
                    <a:cubicBezTo>
                      <a:pt x="1175" y="17160"/>
                      <a:pt x="867" y="15348"/>
                      <a:pt x="334" y="13597"/>
                    </a:cubicBezTo>
                    <a:cubicBezTo>
                      <a:pt x="755" y="11273"/>
                      <a:pt x="1591" y="9044"/>
                      <a:pt x="2803" y="7017"/>
                    </a:cubicBezTo>
                    <a:cubicBezTo>
                      <a:pt x="5019" y="3037"/>
                      <a:pt x="9056" y="405"/>
                      <a:pt x="13594" y="-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5" name="Google Shape;3945;p11"/>
              <p:cNvSpPr/>
              <p:nvPr/>
            </p:nvSpPr>
            <p:spPr>
              <a:xfrm>
                <a:off x="8609380" y="4120387"/>
                <a:ext cx="27342" cy="21658"/>
              </a:xfrm>
              <a:custGeom>
                <a:rect b="b" l="l" r="r" t="t"/>
                <a:pathLst>
                  <a:path extrusionOk="0" h="21658" w="27342">
                    <a:moveTo>
                      <a:pt x="27220" y="-19"/>
                    </a:moveTo>
                    <a:lnTo>
                      <a:pt x="27677" y="8023"/>
                    </a:lnTo>
                    <a:lnTo>
                      <a:pt x="27584" y="8023"/>
                    </a:lnTo>
                    <a:cubicBezTo>
                      <a:pt x="23047" y="8447"/>
                      <a:pt x="19010" y="11079"/>
                      <a:pt x="16794" y="15059"/>
                    </a:cubicBezTo>
                    <a:cubicBezTo>
                      <a:pt x="15582" y="17087"/>
                      <a:pt x="14745" y="19316"/>
                      <a:pt x="14324" y="21640"/>
                    </a:cubicBezTo>
                    <a:cubicBezTo>
                      <a:pt x="13706" y="19418"/>
                      <a:pt x="12717" y="17317"/>
                      <a:pt x="11398" y="15425"/>
                    </a:cubicBezTo>
                    <a:cubicBezTo>
                      <a:pt x="8864" y="11820"/>
                      <a:pt x="4824" y="9566"/>
                      <a:pt x="424" y="9302"/>
                    </a:cubicBezTo>
                    <a:lnTo>
                      <a:pt x="334" y="4916"/>
                    </a:lnTo>
                    <a:lnTo>
                      <a:pt x="22373" y="25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6" name="Google Shape;3946;p11"/>
              <p:cNvSpPr/>
              <p:nvPr/>
            </p:nvSpPr>
            <p:spPr>
              <a:xfrm>
                <a:off x="8609381" y="4120656"/>
                <a:ext cx="22039" cy="4669"/>
              </a:xfrm>
              <a:custGeom>
                <a:rect b="b" l="l" r="r" t="t"/>
                <a:pathLst>
                  <a:path extrusionOk="0" h="4669" w="22039">
                    <a:moveTo>
                      <a:pt x="22040" y="0"/>
                    </a:moveTo>
                    <a:lnTo>
                      <a:pt x="0" y="4669"/>
                    </a:lnTo>
                    <a:lnTo>
                      <a:pt x="0" y="1012"/>
                    </a:lnTo>
                    <a:lnTo>
                      <a:pt x="2204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7" name="Google Shape;3947;p11"/>
              <p:cNvSpPr/>
              <p:nvPr/>
            </p:nvSpPr>
            <p:spPr>
              <a:xfrm>
                <a:off x="8612947" y="4195232"/>
                <a:ext cx="12264" cy="27872"/>
              </a:xfrm>
              <a:custGeom>
                <a:rect b="b" l="l" r="r" t="t"/>
                <a:pathLst>
                  <a:path extrusionOk="0" h="27872" w="12264">
                    <a:moveTo>
                      <a:pt x="12588" y="8937"/>
                    </a:moveTo>
                    <a:cubicBezTo>
                      <a:pt x="12726" y="13423"/>
                      <a:pt x="11515" y="17847"/>
                      <a:pt x="9112" y="21639"/>
                    </a:cubicBezTo>
                    <a:cubicBezTo>
                      <a:pt x="7118" y="24784"/>
                      <a:pt x="3964" y="27017"/>
                      <a:pt x="334" y="27854"/>
                    </a:cubicBezTo>
                    <a:lnTo>
                      <a:pt x="6002" y="19263"/>
                    </a:lnTo>
                    <a:cubicBezTo>
                      <a:pt x="6791" y="17967"/>
                      <a:pt x="7435" y="16588"/>
                      <a:pt x="7923" y="15151"/>
                    </a:cubicBezTo>
                    <a:lnTo>
                      <a:pt x="12496" y="-1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8" name="Google Shape;3948;p11"/>
              <p:cNvSpPr/>
              <p:nvPr/>
            </p:nvSpPr>
            <p:spPr>
              <a:xfrm>
                <a:off x="8590083" y="4129614"/>
                <a:ext cx="35025" cy="93856"/>
              </a:xfrm>
              <a:custGeom>
                <a:rect b="b" l="l" r="r" t="t"/>
                <a:pathLst>
                  <a:path extrusionOk="0" h="93856" w="35025">
                    <a:moveTo>
                      <a:pt x="35085" y="47322"/>
                    </a:moveTo>
                    <a:lnTo>
                      <a:pt x="35359" y="65599"/>
                    </a:lnTo>
                    <a:lnTo>
                      <a:pt x="30787" y="80770"/>
                    </a:lnTo>
                    <a:cubicBezTo>
                      <a:pt x="30299" y="82206"/>
                      <a:pt x="29655" y="83585"/>
                      <a:pt x="28866" y="84881"/>
                    </a:cubicBezTo>
                    <a:lnTo>
                      <a:pt x="23197" y="93472"/>
                    </a:lnTo>
                    <a:cubicBezTo>
                      <a:pt x="22386" y="93653"/>
                      <a:pt x="21558" y="93745"/>
                      <a:pt x="20727" y="93746"/>
                    </a:cubicBezTo>
                    <a:lnTo>
                      <a:pt x="16337" y="93838"/>
                    </a:lnTo>
                    <a:lnTo>
                      <a:pt x="16155" y="93838"/>
                    </a:lnTo>
                    <a:cubicBezTo>
                      <a:pt x="11635" y="93742"/>
                      <a:pt x="7456" y="91414"/>
                      <a:pt x="4998" y="87623"/>
                    </a:cubicBezTo>
                    <a:cubicBezTo>
                      <a:pt x="2538" y="84146"/>
                      <a:pt x="1197" y="80001"/>
                      <a:pt x="1156" y="75743"/>
                    </a:cubicBezTo>
                    <a:lnTo>
                      <a:pt x="1156" y="74921"/>
                    </a:lnTo>
                    <a:lnTo>
                      <a:pt x="334" y="22466"/>
                    </a:lnTo>
                    <a:lnTo>
                      <a:pt x="5821" y="10767"/>
                    </a:lnTo>
                    <a:cubicBezTo>
                      <a:pt x="7094" y="7671"/>
                      <a:pt x="9671" y="5296"/>
                      <a:pt x="12862" y="4280"/>
                    </a:cubicBezTo>
                    <a:lnTo>
                      <a:pt x="12039" y="441"/>
                    </a:lnTo>
                    <a:cubicBezTo>
                      <a:pt x="12971" y="229"/>
                      <a:pt x="13920" y="107"/>
                      <a:pt x="14875" y="75"/>
                    </a:cubicBezTo>
                    <a:lnTo>
                      <a:pt x="19265" y="-16"/>
                    </a:lnTo>
                    <a:cubicBezTo>
                      <a:pt x="19422" y="-30"/>
                      <a:pt x="19581" y="2"/>
                      <a:pt x="19721" y="75"/>
                    </a:cubicBezTo>
                    <a:lnTo>
                      <a:pt x="19721" y="3914"/>
                    </a:lnTo>
                    <a:cubicBezTo>
                      <a:pt x="23354" y="4181"/>
                      <a:pt x="26582" y="6331"/>
                      <a:pt x="28226" y="9579"/>
                    </a:cubicBezTo>
                    <a:lnTo>
                      <a:pt x="33165" y="17896"/>
                    </a:lnTo>
                    <a:lnTo>
                      <a:pt x="33165" y="18627"/>
                    </a:lnTo>
                    <a:close/>
                    <a:moveTo>
                      <a:pt x="22099" y="80587"/>
                    </a:moveTo>
                    <a:cubicBezTo>
                      <a:pt x="23190" y="78840"/>
                      <a:pt x="23703" y="76793"/>
                      <a:pt x="23563" y="74738"/>
                    </a:cubicBezTo>
                    <a:lnTo>
                      <a:pt x="22739" y="18902"/>
                    </a:lnTo>
                    <a:cubicBezTo>
                      <a:pt x="22764" y="16850"/>
                      <a:pt x="22158" y="14839"/>
                      <a:pt x="21002" y="13143"/>
                    </a:cubicBezTo>
                    <a:cubicBezTo>
                      <a:pt x="20453" y="12230"/>
                      <a:pt x="19813" y="11864"/>
                      <a:pt x="19448" y="11864"/>
                    </a:cubicBezTo>
                    <a:lnTo>
                      <a:pt x="15058" y="11955"/>
                    </a:lnTo>
                    <a:cubicBezTo>
                      <a:pt x="14783" y="11955"/>
                      <a:pt x="14143" y="12321"/>
                      <a:pt x="13594" y="13235"/>
                    </a:cubicBezTo>
                    <a:cubicBezTo>
                      <a:pt x="12513" y="14990"/>
                      <a:pt x="11972" y="17024"/>
                      <a:pt x="12039" y="19084"/>
                    </a:cubicBezTo>
                    <a:lnTo>
                      <a:pt x="12954" y="74921"/>
                    </a:lnTo>
                    <a:cubicBezTo>
                      <a:pt x="12901" y="76963"/>
                      <a:pt x="13475" y="78972"/>
                      <a:pt x="14600" y="80678"/>
                    </a:cubicBezTo>
                    <a:cubicBezTo>
                      <a:pt x="14953" y="81273"/>
                      <a:pt x="15503" y="81726"/>
                      <a:pt x="16155" y="81958"/>
                    </a:cubicBezTo>
                    <a:lnTo>
                      <a:pt x="20544" y="81866"/>
                    </a:lnTo>
                    <a:cubicBezTo>
                      <a:pt x="20910" y="81866"/>
                      <a:pt x="21459" y="81500"/>
                      <a:pt x="22099" y="805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9" name="Google Shape;3949;p11"/>
              <p:cNvSpPr/>
              <p:nvPr/>
            </p:nvSpPr>
            <p:spPr>
              <a:xfrm>
                <a:off x="8622914" y="4147437"/>
                <a:ext cx="1920" cy="29517"/>
              </a:xfrm>
              <a:custGeom>
                <a:rect b="b" l="l" r="r" t="t"/>
                <a:pathLst>
                  <a:path extrusionOk="0" h="29517" w="1920">
                    <a:moveTo>
                      <a:pt x="2254" y="29498"/>
                    </a:moveTo>
                    <a:lnTo>
                      <a:pt x="334" y="803"/>
                    </a:lnTo>
                    <a:lnTo>
                      <a:pt x="334" y="73"/>
                    </a:lnTo>
                    <a:lnTo>
                      <a:pt x="1066" y="1352"/>
                    </a:lnTo>
                    <a:lnTo>
                      <a:pt x="1705" y="-19"/>
                    </a:lnTo>
                    <a:cubicBezTo>
                      <a:pt x="1780" y="280"/>
                      <a:pt x="1811" y="588"/>
                      <a:pt x="1796" y="8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0" name="Google Shape;3950;p11"/>
              <p:cNvSpPr/>
              <p:nvPr/>
            </p:nvSpPr>
            <p:spPr>
              <a:xfrm>
                <a:off x="8620653" y="4142045"/>
                <a:ext cx="5535" cy="6763"/>
              </a:xfrm>
              <a:custGeom>
                <a:rect b="b" l="l" r="r" t="t"/>
                <a:pathLst>
                  <a:path extrusionOk="0" h="6763" w="5535">
                    <a:moveTo>
                      <a:pt x="3967" y="5374"/>
                    </a:moveTo>
                    <a:lnTo>
                      <a:pt x="3327" y="6744"/>
                    </a:lnTo>
                    <a:lnTo>
                      <a:pt x="2595" y="5465"/>
                    </a:lnTo>
                    <a:cubicBezTo>
                      <a:pt x="1093" y="5186"/>
                      <a:pt x="101" y="3742"/>
                      <a:pt x="381" y="2241"/>
                    </a:cubicBezTo>
                    <a:cubicBezTo>
                      <a:pt x="660" y="739"/>
                      <a:pt x="2105" y="-251"/>
                      <a:pt x="3608" y="28"/>
                    </a:cubicBezTo>
                    <a:cubicBezTo>
                      <a:pt x="5110" y="308"/>
                      <a:pt x="6101" y="1751"/>
                      <a:pt x="5822" y="3253"/>
                    </a:cubicBezTo>
                    <a:cubicBezTo>
                      <a:pt x="5637" y="4245"/>
                      <a:pt x="4926" y="5058"/>
                      <a:pt x="3967" y="53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1" name="Google Shape;3951;p11"/>
              <p:cNvSpPr/>
              <p:nvPr/>
            </p:nvSpPr>
            <p:spPr>
              <a:xfrm>
                <a:off x="8609471" y="4129708"/>
                <a:ext cx="13900" cy="17821"/>
              </a:xfrm>
              <a:custGeom>
                <a:rect b="b" l="l" r="r" t="t"/>
                <a:pathLst>
                  <a:path extrusionOk="0" h="17821" w="13900">
                    <a:moveTo>
                      <a:pt x="14234" y="12319"/>
                    </a:moveTo>
                    <a:cubicBezTo>
                      <a:pt x="13848" y="14119"/>
                      <a:pt x="13694" y="15962"/>
                      <a:pt x="13777" y="17802"/>
                    </a:cubicBezTo>
                    <a:lnTo>
                      <a:pt x="8838" y="9485"/>
                    </a:lnTo>
                    <a:cubicBezTo>
                      <a:pt x="7194" y="6237"/>
                      <a:pt x="3967" y="4087"/>
                      <a:pt x="334" y="3820"/>
                    </a:cubicBezTo>
                    <a:lnTo>
                      <a:pt x="334" y="-19"/>
                    </a:lnTo>
                    <a:cubicBezTo>
                      <a:pt x="4734" y="245"/>
                      <a:pt x="8774" y="2499"/>
                      <a:pt x="11308" y="6104"/>
                    </a:cubicBezTo>
                    <a:cubicBezTo>
                      <a:pt x="12626" y="7996"/>
                      <a:pt x="13616" y="10097"/>
                      <a:pt x="14234" y="123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2" name="Google Shape;3952;p11"/>
              <p:cNvSpPr/>
              <p:nvPr/>
            </p:nvSpPr>
            <p:spPr>
              <a:xfrm>
                <a:off x="8545457" y="3975030"/>
                <a:ext cx="75059" cy="78280"/>
              </a:xfrm>
              <a:custGeom>
                <a:rect b="b" l="l" r="r" t="t"/>
                <a:pathLst>
                  <a:path extrusionOk="0" h="78280" w="75059">
                    <a:moveTo>
                      <a:pt x="71390" y="6340"/>
                    </a:moveTo>
                    <a:cubicBezTo>
                      <a:pt x="77431" y="13546"/>
                      <a:pt x="76534" y="24272"/>
                      <a:pt x="69378" y="30375"/>
                    </a:cubicBezTo>
                    <a:lnTo>
                      <a:pt x="50996" y="50023"/>
                    </a:lnTo>
                    <a:lnTo>
                      <a:pt x="27218" y="62817"/>
                    </a:lnTo>
                    <a:cubicBezTo>
                      <a:pt x="21073" y="65667"/>
                      <a:pt x="16873" y="71529"/>
                      <a:pt x="16154" y="78261"/>
                    </a:cubicBezTo>
                    <a:cubicBezTo>
                      <a:pt x="12863" y="78267"/>
                      <a:pt x="9693" y="77026"/>
                      <a:pt x="7283" y="74788"/>
                    </a:cubicBezTo>
                    <a:lnTo>
                      <a:pt x="4083" y="71865"/>
                    </a:lnTo>
                    <a:cubicBezTo>
                      <a:pt x="2161" y="70017"/>
                      <a:pt x="852" y="67625"/>
                      <a:pt x="334" y="65010"/>
                    </a:cubicBezTo>
                    <a:cubicBezTo>
                      <a:pt x="2064" y="64709"/>
                      <a:pt x="3713" y="64055"/>
                      <a:pt x="5180" y="63091"/>
                    </a:cubicBezTo>
                    <a:cubicBezTo>
                      <a:pt x="8991" y="60745"/>
                      <a:pt x="11966" y="57260"/>
                      <a:pt x="13685" y="53130"/>
                    </a:cubicBezTo>
                    <a:lnTo>
                      <a:pt x="25116" y="27360"/>
                    </a:lnTo>
                    <a:lnTo>
                      <a:pt x="44228" y="6889"/>
                    </a:lnTo>
                    <a:cubicBezTo>
                      <a:pt x="49876" y="-681"/>
                      <a:pt x="60580" y="-2273"/>
                      <a:pt x="68189" y="3325"/>
                    </a:cubicBezTo>
                    <a:close/>
                    <a:moveTo>
                      <a:pt x="60690" y="22333"/>
                    </a:moveTo>
                    <a:cubicBezTo>
                      <a:pt x="63708" y="19043"/>
                      <a:pt x="63982" y="15662"/>
                      <a:pt x="63250" y="15022"/>
                    </a:cubicBezTo>
                    <a:lnTo>
                      <a:pt x="60049" y="12006"/>
                    </a:lnTo>
                    <a:cubicBezTo>
                      <a:pt x="59759" y="11795"/>
                      <a:pt x="59401" y="11697"/>
                      <a:pt x="59043" y="11731"/>
                    </a:cubicBezTo>
                    <a:cubicBezTo>
                      <a:pt x="56662" y="12027"/>
                      <a:pt x="54476" y="13200"/>
                      <a:pt x="52916" y="15022"/>
                    </a:cubicBezTo>
                    <a:lnTo>
                      <a:pt x="14782" y="55872"/>
                    </a:lnTo>
                    <a:cubicBezTo>
                      <a:pt x="13339" y="57323"/>
                      <a:pt x="12352" y="59166"/>
                      <a:pt x="11947" y="61172"/>
                    </a:cubicBezTo>
                    <a:cubicBezTo>
                      <a:pt x="11731" y="61850"/>
                      <a:pt x="11832" y="62588"/>
                      <a:pt x="12222" y="63183"/>
                    </a:cubicBezTo>
                    <a:lnTo>
                      <a:pt x="15422" y="66106"/>
                    </a:lnTo>
                    <a:cubicBezTo>
                      <a:pt x="16062" y="66747"/>
                      <a:pt x="19538" y="66289"/>
                      <a:pt x="22555" y="630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3" name="Google Shape;3953;p11"/>
              <p:cNvSpPr/>
              <p:nvPr/>
            </p:nvSpPr>
            <p:spPr>
              <a:xfrm>
                <a:off x="8575361" y="4053766"/>
                <a:ext cx="40054" cy="17180"/>
              </a:xfrm>
              <a:custGeom>
                <a:rect b="b" l="l" r="r" t="t"/>
                <a:pathLst>
                  <a:path extrusionOk="0" h="17180" w="40054">
                    <a:moveTo>
                      <a:pt x="40388" y="-19"/>
                    </a:moveTo>
                    <a:lnTo>
                      <a:pt x="13593" y="14329"/>
                    </a:lnTo>
                    <a:cubicBezTo>
                      <a:pt x="10317" y="16145"/>
                      <a:pt x="6640" y="17119"/>
                      <a:pt x="2894" y="17162"/>
                    </a:cubicBezTo>
                    <a:cubicBezTo>
                      <a:pt x="2038" y="17150"/>
                      <a:pt x="1183" y="17089"/>
                      <a:pt x="334" y="16979"/>
                    </a:cubicBezTo>
                    <a:cubicBezTo>
                      <a:pt x="1085" y="15068"/>
                      <a:pt x="2169" y="13305"/>
                      <a:pt x="3534" y="11770"/>
                    </a:cubicBezTo>
                    <a:cubicBezTo>
                      <a:pt x="6679" y="8593"/>
                      <a:pt x="10683" y="6401"/>
                      <a:pt x="15057" y="54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4" name="Google Shape;3954;p11"/>
              <p:cNvSpPr/>
              <p:nvPr/>
            </p:nvSpPr>
            <p:spPr>
              <a:xfrm>
                <a:off x="8563472" y="4309311"/>
                <a:ext cx="42666" cy="39083"/>
              </a:xfrm>
              <a:custGeom>
                <a:rect b="b" l="l" r="r" t="t"/>
                <a:pathLst>
                  <a:path extrusionOk="0" h="39083" w="42666">
                    <a:moveTo>
                      <a:pt x="42675" y="17772"/>
                    </a:moveTo>
                    <a:cubicBezTo>
                      <a:pt x="43654" y="22361"/>
                      <a:pt x="42398" y="27141"/>
                      <a:pt x="39291" y="30658"/>
                    </a:cubicBezTo>
                    <a:lnTo>
                      <a:pt x="31426" y="39065"/>
                    </a:lnTo>
                    <a:lnTo>
                      <a:pt x="27950" y="39065"/>
                    </a:lnTo>
                    <a:lnTo>
                      <a:pt x="37279" y="29013"/>
                    </a:lnTo>
                    <a:cubicBezTo>
                      <a:pt x="39721" y="26419"/>
                      <a:pt x="40834" y="22847"/>
                      <a:pt x="40297" y="19326"/>
                    </a:cubicBezTo>
                    <a:cubicBezTo>
                      <a:pt x="38812" y="10332"/>
                      <a:pt x="31453" y="3466"/>
                      <a:pt x="22373" y="2602"/>
                    </a:cubicBezTo>
                    <a:cubicBezTo>
                      <a:pt x="18861" y="2345"/>
                      <a:pt x="15414" y="3649"/>
                      <a:pt x="12953" y="6166"/>
                    </a:cubicBezTo>
                    <a:lnTo>
                      <a:pt x="334" y="19691"/>
                    </a:lnTo>
                    <a:lnTo>
                      <a:pt x="334" y="15945"/>
                    </a:lnTo>
                    <a:lnTo>
                      <a:pt x="11124" y="4430"/>
                    </a:lnTo>
                    <a:cubicBezTo>
                      <a:pt x="14394" y="1053"/>
                      <a:pt x="19091" y="-546"/>
                      <a:pt x="23744" y="135"/>
                    </a:cubicBezTo>
                    <a:cubicBezTo>
                      <a:pt x="28320" y="796"/>
                      <a:pt x="32573" y="2874"/>
                      <a:pt x="35907" y="6075"/>
                    </a:cubicBezTo>
                    <a:cubicBezTo>
                      <a:pt x="39353" y="9154"/>
                      <a:pt x="41724" y="13253"/>
                      <a:pt x="42675" y="177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5" name="Google Shape;3955;p11"/>
              <p:cNvSpPr/>
              <p:nvPr/>
            </p:nvSpPr>
            <p:spPr>
              <a:xfrm>
                <a:off x="8539786" y="4311900"/>
                <a:ext cx="63781" cy="57056"/>
              </a:xfrm>
              <a:custGeom>
                <a:rect b="b" l="l" r="r" t="t"/>
                <a:pathLst>
                  <a:path extrusionOk="0" h="57056" w="63781">
                    <a:moveTo>
                      <a:pt x="63983" y="16737"/>
                    </a:moveTo>
                    <a:cubicBezTo>
                      <a:pt x="64520" y="20258"/>
                      <a:pt x="63407" y="23830"/>
                      <a:pt x="60964" y="26424"/>
                    </a:cubicBezTo>
                    <a:lnTo>
                      <a:pt x="51636" y="36475"/>
                    </a:lnTo>
                    <a:lnTo>
                      <a:pt x="55112" y="36475"/>
                    </a:lnTo>
                    <a:lnTo>
                      <a:pt x="35908" y="57037"/>
                    </a:lnTo>
                    <a:lnTo>
                      <a:pt x="35449" y="56032"/>
                    </a:lnTo>
                    <a:lnTo>
                      <a:pt x="35632" y="55302"/>
                    </a:lnTo>
                    <a:cubicBezTo>
                      <a:pt x="36546" y="45676"/>
                      <a:pt x="29527" y="37112"/>
                      <a:pt x="19904" y="36111"/>
                    </a:cubicBezTo>
                    <a:cubicBezTo>
                      <a:pt x="14585" y="34918"/>
                      <a:pt x="9011" y="35836"/>
                      <a:pt x="4357" y="38670"/>
                    </a:cubicBezTo>
                    <a:lnTo>
                      <a:pt x="334" y="38760"/>
                    </a:lnTo>
                    <a:lnTo>
                      <a:pt x="24020" y="13356"/>
                    </a:lnTo>
                    <a:lnTo>
                      <a:pt x="24020" y="17102"/>
                    </a:lnTo>
                    <a:lnTo>
                      <a:pt x="36638" y="3577"/>
                    </a:lnTo>
                    <a:cubicBezTo>
                      <a:pt x="39100" y="1060"/>
                      <a:pt x="42546" y="-244"/>
                      <a:pt x="46058" y="13"/>
                    </a:cubicBezTo>
                    <a:cubicBezTo>
                      <a:pt x="55139" y="876"/>
                      <a:pt x="62498" y="7743"/>
                      <a:pt x="63982" y="16737"/>
                    </a:cubicBezTo>
                    <a:close/>
                    <a:moveTo>
                      <a:pt x="54289" y="19935"/>
                    </a:moveTo>
                    <a:cubicBezTo>
                      <a:pt x="54782" y="19177"/>
                      <a:pt x="54915" y="18241"/>
                      <a:pt x="54654" y="17376"/>
                    </a:cubicBezTo>
                    <a:cubicBezTo>
                      <a:pt x="54155" y="15350"/>
                      <a:pt x="53036" y="13529"/>
                      <a:pt x="51454" y="12167"/>
                    </a:cubicBezTo>
                    <a:cubicBezTo>
                      <a:pt x="49947" y="10700"/>
                      <a:pt x="48037" y="9714"/>
                      <a:pt x="45968" y="9334"/>
                    </a:cubicBezTo>
                    <a:cubicBezTo>
                      <a:pt x="45104" y="9173"/>
                      <a:pt x="44212" y="9371"/>
                      <a:pt x="43498" y="9882"/>
                    </a:cubicBezTo>
                    <a:lnTo>
                      <a:pt x="26305" y="28251"/>
                    </a:lnTo>
                    <a:cubicBezTo>
                      <a:pt x="31110" y="29935"/>
                      <a:pt x="35418" y="32793"/>
                      <a:pt x="38834" y="365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6" name="Google Shape;3956;p11"/>
              <p:cNvSpPr/>
              <p:nvPr/>
            </p:nvSpPr>
            <p:spPr>
              <a:xfrm>
                <a:off x="8589900" y="4130074"/>
                <a:ext cx="12711" cy="22024"/>
              </a:xfrm>
              <a:custGeom>
                <a:rect b="b" l="l" r="r" t="t"/>
                <a:pathLst>
                  <a:path extrusionOk="0" h="22024" w="12711">
                    <a:moveTo>
                      <a:pt x="12222" y="-19"/>
                    </a:moveTo>
                    <a:lnTo>
                      <a:pt x="13045" y="3820"/>
                    </a:lnTo>
                    <a:cubicBezTo>
                      <a:pt x="9854" y="4837"/>
                      <a:pt x="7277" y="7211"/>
                      <a:pt x="6004" y="10307"/>
                    </a:cubicBezTo>
                    <a:lnTo>
                      <a:pt x="517" y="22006"/>
                    </a:lnTo>
                    <a:lnTo>
                      <a:pt x="426" y="18625"/>
                    </a:lnTo>
                    <a:cubicBezTo>
                      <a:pt x="440" y="18437"/>
                      <a:pt x="409" y="18249"/>
                      <a:pt x="334" y="18076"/>
                    </a:cubicBezTo>
                    <a:cubicBezTo>
                      <a:pt x="353" y="13827"/>
                      <a:pt x="1591" y="9672"/>
                      <a:pt x="3900" y="6104"/>
                    </a:cubicBezTo>
                    <a:cubicBezTo>
                      <a:pt x="5843" y="3126"/>
                      <a:pt x="8799" y="951"/>
                      <a:pt x="12222" y="-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7" name="Google Shape;3957;p11"/>
              <p:cNvSpPr/>
              <p:nvPr/>
            </p:nvSpPr>
            <p:spPr>
              <a:xfrm>
                <a:off x="8584505" y="4125504"/>
                <a:ext cx="17283" cy="22664"/>
              </a:xfrm>
              <a:custGeom>
                <a:rect b="b" l="l" r="r" t="t"/>
                <a:pathLst>
                  <a:path extrusionOk="0" h="22664" w="17283">
                    <a:moveTo>
                      <a:pt x="16977" y="1444"/>
                    </a:moveTo>
                    <a:lnTo>
                      <a:pt x="17617" y="4550"/>
                    </a:lnTo>
                    <a:cubicBezTo>
                      <a:pt x="14195" y="5521"/>
                      <a:pt x="11239" y="7695"/>
                      <a:pt x="9295" y="10673"/>
                    </a:cubicBezTo>
                    <a:cubicBezTo>
                      <a:pt x="6985" y="14241"/>
                      <a:pt x="5747" y="18396"/>
                      <a:pt x="5729" y="22645"/>
                    </a:cubicBezTo>
                    <a:cubicBezTo>
                      <a:pt x="5696" y="19016"/>
                      <a:pt x="4719" y="15457"/>
                      <a:pt x="2895" y="12319"/>
                    </a:cubicBezTo>
                    <a:lnTo>
                      <a:pt x="5545" y="12136"/>
                    </a:lnTo>
                    <a:lnTo>
                      <a:pt x="2894" y="12227"/>
                    </a:lnTo>
                    <a:cubicBezTo>
                      <a:pt x="2196" y="11018"/>
                      <a:pt x="1334" y="9910"/>
                      <a:pt x="334" y="8937"/>
                    </a:cubicBezTo>
                    <a:cubicBezTo>
                      <a:pt x="1364" y="5172"/>
                      <a:pt x="3825" y="1958"/>
                      <a:pt x="7193" y="-19"/>
                    </a:cubicBezTo>
                    <a:cubicBezTo>
                      <a:pt x="9747" y="1021"/>
                      <a:pt x="12482" y="1549"/>
                      <a:pt x="15240" y="1535"/>
                    </a:cubicBezTo>
                    <a:cubicBezTo>
                      <a:pt x="15820" y="1547"/>
                      <a:pt x="16401" y="1517"/>
                      <a:pt x="16977" y="14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8" name="Google Shape;3958;p11"/>
              <p:cNvSpPr/>
              <p:nvPr/>
            </p:nvSpPr>
            <p:spPr>
              <a:xfrm>
                <a:off x="8591365" y="4122214"/>
                <a:ext cx="9784" cy="4846"/>
              </a:xfrm>
              <a:custGeom>
                <a:rect b="b" l="l" r="r" t="t"/>
                <a:pathLst>
                  <a:path extrusionOk="0" h="4846" w="9784">
                    <a:moveTo>
                      <a:pt x="9112" y="-19"/>
                    </a:moveTo>
                    <a:lnTo>
                      <a:pt x="10118" y="4734"/>
                    </a:lnTo>
                    <a:cubicBezTo>
                      <a:pt x="9542" y="4807"/>
                      <a:pt x="8961" y="4838"/>
                      <a:pt x="8380" y="4825"/>
                    </a:cubicBezTo>
                    <a:cubicBezTo>
                      <a:pt x="5622" y="4839"/>
                      <a:pt x="2888" y="4311"/>
                      <a:pt x="334" y="3271"/>
                    </a:cubicBezTo>
                    <a:cubicBezTo>
                      <a:pt x="2989" y="1556"/>
                      <a:pt x="5983" y="433"/>
                      <a:pt x="9112" y="-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9" name="Google Shape;3959;p11"/>
              <p:cNvSpPr/>
              <p:nvPr/>
            </p:nvSpPr>
            <p:spPr>
              <a:xfrm>
                <a:off x="8561277" y="4025071"/>
                <a:ext cx="34842" cy="28238"/>
              </a:xfrm>
              <a:custGeom>
                <a:rect b="b" l="l" r="r" t="t"/>
                <a:pathLst>
                  <a:path extrusionOk="0" h="28238" w="34842">
                    <a:moveTo>
                      <a:pt x="35176" y="-19"/>
                    </a:moveTo>
                    <a:lnTo>
                      <a:pt x="15330" y="21182"/>
                    </a:lnTo>
                    <a:cubicBezTo>
                      <a:pt x="11605" y="25457"/>
                      <a:pt x="6277" y="28004"/>
                      <a:pt x="608" y="28220"/>
                    </a:cubicBezTo>
                    <a:lnTo>
                      <a:pt x="334" y="28220"/>
                    </a:lnTo>
                    <a:cubicBezTo>
                      <a:pt x="1053" y="21487"/>
                      <a:pt x="5253" y="15626"/>
                      <a:pt x="11398" y="127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0" name="Google Shape;3960;p11"/>
              <p:cNvSpPr/>
              <p:nvPr/>
            </p:nvSpPr>
            <p:spPr>
              <a:xfrm>
                <a:off x="8589992" y="4152098"/>
                <a:ext cx="913" cy="53277"/>
              </a:xfrm>
              <a:custGeom>
                <a:rect b="b" l="l" r="r" t="t"/>
                <a:pathLst>
                  <a:path extrusionOk="0" h="53277" w="913">
                    <a:moveTo>
                      <a:pt x="425" y="-19"/>
                    </a:moveTo>
                    <a:lnTo>
                      <a:pt x="1247" y="52436"/>
                    </a:lnTo>
                    <a:lnTo>
                      <a:pt x="1247" y="53258"/>
                    </a:lnTo>
                    <a:cubicBezTo>
                      <a:pt x="1173" y="53054"/>
                      <a:pt x="1142" y="52836"/>
                      <a:pt x="1156" y="52619"/>
                    </a:cubicBezTo>
                    <a:lnTo>
                      <a:pt x="334" y="16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1" name="Google Shape;3961;p11"/>
              <p:cNvSpPr/>
              <p:nvPr/>
            </p:nvSpPr>
            <p:spPr>
              <a:xfrm>
                <a:off x="8555469" y="4129983"/>
                <a:ext cx="35437" cy="93852"/>
              </a:xfrm>
              <a:custGeom>
                <a:rect b="b" l="l" r="r" t="t"/>
                <a:pathLst>
                  <a:path extrusionOk="0" h="93852" w="35437">
                    <a:moveTo>
                      <a:pt x="35680" y="74735"/>
                    </a:moveTo>
                    <a:cubicBezTo>
                      <a:pt x="35665" y="74952"/>
                      <a:pt x="35696" y="75170"/>
                      <a:pt x="35771" y="75374"/>
                    </a:cubicBezTo>
                    <a:cubicBezTo>
                      <a:pt x="35692" y="79586"/>
                      <a:pt x="34458" y="83695"/>
                      <a:pt x="32204" y="87254"/>
                    </a:cubicBezTo>
                    <a:cubicBezTo>
                      <a:pt x="29816" y="91156"/>
                      <a:pt x="25623" y="93594"/>
                      <a:pt x="21048" y="93743"/>
                    </a:cubicBezTo>
                    <a:lnTo>
                      <a:pt x="16659" y="93833"/>
                    </a:lnTo>
                    <a:lnTo>
                      <a:pt x="16476" y="93833"/>
                    </a:lnTo>
                    <a:cubicBezTo>
                      <a:pt x="9167" y="93301"/>
                      <a:pt x="3184" y="87814"/>
                      <a:pt x="2027" y="80582"/>
                    </a:cubicBezTo>
                    <a:cubicBezTo>
                      <a:pt x="2379" y="78839"/>
                      <a:pt x="2502" y="77058"/>
                      <a:pt x="2393" y="75283"/>
                    </a:cubicBezTo>
                    <a:lnTo>
                      <a:pt x="838" y="46222"/>
                    </a:lnTo>
                    <a:lnTo>
                      <a:pt x="472" y="19263"/>
                    </a:lnTo>
                    <a:cubicBezTo>
                      <a:pt x="-714" y="9915"/>
                      <a:pt x="5853" y="1355"/>
                      <a:pt x="15195" y="72"/>
                    </a:cubicBezTo>
                    <a:lnTo>
                      <a:pt x="19585" y="-19"/>
                    </a:lnTo>
                    <a:cubicBezTo>
                      <a:pt x="23337" y="9"/>
                      <a:pt x="26897" y="1639"/>
                      <a:pt x="29370" y="4458"/>
                    </a:cubicBezTo>
                    <a:cubicBezTo>
                      <a:pt x="29142" y="5601"/>
                      <a:pt x="29050" y="6767"/>
                      <a:pt x="29096" y="7932"/>
                    </a:cubicBezTo>
                    <a:lnTo>
                      <a:pt x="31931" y="7748"/>
                    </a:lnTo>
                    <a:lnTo>
                      <a:pt x="31931" y="7840"/>
                    </a:lnTo>
                    <a:lnTo>
                      <a:pt x="29096" y="8114"/>
                    </a:lnTo>
                    <a:lnTo>
                      <a:pt x="30010" y="32423"/>
                    </a:lnTo>
                    <a:lnTo>
                      <a:pt x="34857" y="22279"/>
                    </a:lnTo>
                    <a:close/>
                    <a:moveTo>
                      <a:pt x="23883" y="74825"/>
                    </a:moveTo>
                    <a:lnTo>
                      <a:pt x="22968" y="18897"/>
                    </a:lnTo>
                    <a:cubicBezTo>
                      <a:pt x="22877" y="14511"/>
                      <a:pt x="20682" y="11861"/>
                      <a:pt x="19767" y="11861"/>
                    </a:cubicBezTo>
                    <a:lnTo>
                      <a:pt x="15378" y="11952"/>
                    </a:lnTo>
                    <a:cubicBezTo>
                      <a:pt x="14372" y="11952"/>
                      <a:pt x="12269" y="14694"/>
                      <a:pt x="12360" y="19080"/>
                    </a:cubicBezTo>
                    <a:lnTo>
                      <a:pt x="13183" y="74917"/>
                    </a:lnTo>
                    <a:cubicBezTo>
                      <a:pt x="13275" y="79394"/>
                      <a:pt x="15561" y="81863"/>
                      <a:pt x="16476" y="81953"/>
                    </a:cubicBezTo>
                    <a:lnTo>
                      <a:pt x="20865" y="81863"/>
                    </a:lnTo>
                    <a:cubicBezTo>
                      <a:pt x="21139" y="81863"/>
                      <a:pt x="21780" y="81497"/>
                      <a:pt x="22328" y="80583"/>
                    </a:cubicBezTo>
                    <a:cubicBezTo>
                      <a:pt x="23397" y="78857"/>
                      <a:pt x="23938" y="76855"/>
                      <a:pt x="23883" y="748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2" name="Google Shape;3962;p11"/>
              <p:cNvSpPr/>
              <p:nvPr/>
            </p:nvSpPr>
            <p:spPr>
              <a:xfrm>
                <a:off x="8589900" y="4148169"/>
                <a:ext cx="182" cy="4112"/>
              </a:xfrm>
              <a:custGeom>
                <a:rect b="b" l="l" r="r" t="t"/>
                <a:pathLst>
                  <a:path extrusionOk="0" h="4112" w="182">
                    <a:moveTo>
                      <a:pt x="426" y="530"/>
                    </a:moveTo>
                    <a:lnTo>
                      <a:pt x="517" y="3911"/>
                    </a:lnTo>
                    <a:lnTo>
                      <a:pt x="426" y="4094"/>
                    </a:lnTo>
                    <a:lnTo>
                      <a:pt x="334" y="711"/>
                    </a:lnTo>
                    <a:lnTo>
                      <a:pt x="334" y="-19"/>
                    </a:lnTo>
                    <a:cubicBezTo>
                      <a:pt x="409" y="154"/>
                      <a:pt x="440" y="342"/>
                      <a:pt x="426" y="5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3" name="Google Shape;3963;p11"/>
              <p:cNvSpPr/>
              <p:nvPr/>
            </p:nvSpPr>
            <p:spPr>
              <a:xfrm>
                <a:off x="8584231" y="4137842"/>
                <a:ext cx="5761" cy="24582"/>
              </a:xfrm>
              <a:custGeom>
                <a:rect b="b" l="l" r="r" t="t"/>
                <a:pathLst>
                  <a:path extrusionOk="0" h="24582" w="5761">
                    <a:moveTo>
                      <a:pt x="6003" y="11037"/>
                    </a:moveTo>
                    <a:lnTo>
                      <a:pt x="6095" y="14420"/>
                    </a:lnTo>
                    <a:lnTo>
                      <a:pt x="1248" y="24563"/>
                    </a:lnTo>
                    <a:lnTo>
                      <a:pt x="334" y="255"/>
                    </a:lnTo>
                    <a:lnTo>
                      <a:pt x="3169" y="-19"/>
                    </a:lnTo>
                    <a:cubicBezTo>
                      <a:pt x="4993" y="3119"/>
                      <a:pt x="5969" y="6678"/>
                      <a:pt x="6003" y="1030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4" name="Google Shape;3964;p11"/>
              <p:cNvSpPr/>
              <p:nvPr/>
            </p:nvSpPr>
            <p:spPr>
              <a:xfrm>
                <a:off x="8584220" y="4134460"/>
                <a:ext cx="2846" cy="3473"/>
              </a:xfrm>
              <a:custGeom>
                <a:rect b="b" l="l" r="r" t="t"/>
                <a:pathLst>
                  <a:path extrusionOk="0" h="3473" w="2846">
                    <a:moveTo>
                      <a:pt x="3180" y="3271"/>
                    </a:moveTo>
                    <a:lnTo>
                      <a:pt x="345" y="3454"/>
                    </a:lnTo>
                    <a:cubicBezTo>
                      <a:pt x="300" y="2290"/>
                      <a:pt x="391" y="1124"/>
                      <a:pt x="619" y="-19"/>
                    </a:cubicBezTo>
                    <a:cubicBezTo>
                      <a:pt x="1620" y="954"/>
                      <a:pt x="2482" y="2062"/>
                      <a:pt x="3179" y="32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5" name="Google Shape;3965;p11"/>
              <p:cNvSpPr/>
              <p:nvPr/>
            </p:nvSpPr>
            <p:spPr>
              <a:xfrm>
                <a:off x="8525978" y="3951117"/>
                <a:ext cx="57860" cy="89310"/>
              </a:xfrm>
              <a:custGeom>
                <a:rect b="b" l="l" r="r" t="t"/>
                <a:pathLst>
                  <a:path extrusionOk="0" h="89310" w="57860">
                    <a:moveTo>
                      <a:pt x="49807" y="2563"/>
                    </a:moveTo>
                    <a:cubicBezTo>
                      <a:pt x="57908" y="7380"/>
                      <a:pt x="60604" y="17826"/>
                      <a:pt x="55844" y="25957"/>
                    </a:cubicBezTo>
                    <a:lnTo>
                      <a:pt x="44595" y="51272"/>
                    </a:lnTo>
                    <a:lnTo>
                      <a:pt x="25574" y="71651"/>
                    </a:lnTo>
                    <a:cubicBezTo>
                      <a:pt x="22450" y="74893"/>
                      <a:pt x="20379" y="79002"/>
                      <a:pt x="19629" y="83439"/>
                    </a:cubicBezTo>
                    <a:cubicBezTo>
                      <a:pt x="19365" y="85263"/>
                      <a:pt x="19427" y="87120"/>
                      <a:pt x="19812" y="88923"/>
                    </a:cubicBezTo>
                    <a:cubicBezTo>
                      <a:pt x="18858" y="89179"/>
                      <a:pt x="17873" y="89302"/>
                      <a:pt x="16886" y="89288"/>
                    </a:cubicBezTo>
                    <a:cubicBezTo>
                      <a:pt x="15126" y="89326"/>
                      <a:pt x="13379" y="88983"/>
                      <a:pt x="11764" y="88283"/>
                    </a:cubicBezTo>
                    <a:lnTo>
                      <a:pt x="7741" y="86455"/>
                    </a:lnTo>
                    <a:cubicBezTo>
                      <a:pt x="5633" y="85499"/>
                      <a:pt x="3829" y="83982"/>
                      <a:pt x="2528" y="82069"/>
                    </a:cubicBezTo>
                    <a:cubicBezTo>
                      <a:pt x="1507" y="80635"/>
                      <a:pt x="763" y="79023"/>
                      <a:pt x="334" y="77317"/>
                    </a:cubicBezTo>
                    <a:cubicBezTo>
                      <a:pt x="1299" y="76725"/>
                      <a:pt x="2189" y="76020"/>
                      <a:pt x="2986" y="75215"/>
                    </a:cubicBezTo>
                    <a:cubicBezTo>
                      <a:pt x="6065" y="71989"/>
                      <a:pt x="8103" y="67914"/>
                      <a:pt x="8838" y="63517"/>
                    </a:cubicBezTo>
                    <a:lnTo>
                      <a:pt x="13593" y="36285"/>
                    </a:lnTo>
                    <a:lnTo>
                      <a:pt x="24385" y="11976"/>
                    </a:lnTo>
                    <a:cubicBezTo>
                      <a:pt x="27270" y="2990"/>
                      <a:pt x="36841" y="-2016"/>
                      <a:pt x="45875" y="735"/>
                    </a:cubicBezTo>
                    <a:close/>
                    <a:moveTo>
                      <a:pt x="44961" y="21114"/>
                    </a:moveTo>
                    <a:cubicBezTo>
                      <a:pt x="46790" y="17094"/>
                      <a:pt x="45875" y="13803"/>
                      <a:pt x="44961" y="13438"/>
                    </a:cubicBezTo>
                    <a:lnTo>
                      <a:pt x="41028" y="11610"/>
                    </a:lnTo>
                    <a:lnTo>
                      <a:pt x="40662" y="11610"/>
                    </a:lnTo>
                    <a:cubicBezTo>
                      <a:pt x="39565" y="11610"/>
                      <a:pt x="36913" y="13164"/>
                      <a:pt x="35267" y="16819"/>
                    </a:cubicBezTo>
                    <a:lnTo>
                      <a:pt x="12587" y="67904"/>
                    </a:lnTo>
                    <a:cubicBezTo>
                      <a:pt x="11381" y="70198"/>
                      <a:pt x="11247" y="72905"/>
                      <a:pt x="12221" y="75306"/>
                    </a:cubicBezTo>
                    <a:lnTo>
                      <a:pt x="16611" y="77408"/>
                    </a:lnTo>
                    <a:cubicBezTo>
                      <a:pt x="17296" y="77463"/>
                      <a:pt x="17978" y="77268"/>
                      <a:pt x="18531" y="76860"/>
                    </a:cubicBezTo>
                    <a:cubicBezTo>
                      <a:pt x="20237" y="75735"/>
                      <a:pt x="21549" y="74105"/>
                      <a:pt x="22281" y="721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6" name="Google Shape;3966;p11"/>
              <p:cNvSpPr/>
              <p:nvPr/>
            </p:nvSpPr>
            <p:spPr>
              <a:xfrm>
                <a:off x="8543809" y="4347520"/>
                <a:ext cx="31355" cy="20431"/>
              </a:xfrm>
              <a:custGeom>
                <a:rect b="b" l="l" r="r" t="t"/>
                <a:pathLst>
                  <a:path extrusionOk="0" h="20431" w="31355">
                    <a:moveTo>
                      <a:pt x="15881" y="491"/>
                    </a:moveTo>
                    <a:cubicBezTo>
                      <a:pt x="25505" y="1492"/>
                      <a:pt x="32524" y="10056"/>
                      <a:pt x="31609" y="19682"/>
                    </a:cubicBezTo>
                    <a:lnTo>
                      <a:pt x="31426" y="20412"/>
                    </a:lnTo>
                    <a:lnTo>
                      <a:pt x="28409" y="12828"/>
                    </a:lnTo>
                    <a:cubicBezTo>
                      <a:pt x="25990" y="7564"/>
                      <a:pt x="21068" y="3884"/>
                      <a:pt x="15332" y="3050"/>
                    </a:cubicBezTo>
                    <a:cubicBezTo>
                      <a:pt x="13732" y="2770"/>
                      <a:pt x="12109" y="2647"/>
                      <a:pt x="10485" y="2684"/>
                    </a:cubicBezTo>
                    <a:lnTo>
                      <a:pt x="334" y="3050"/>
                    </a:lnTo>
                    <a:cubicBezTo>
                      <a:pt x="4988" y="216"/>
                      <a:pt x="10562" y="-702"/>
                      <a:pt x="15881" y="4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7" name="Google Shape;3967;p11"/>
              <p:cNvSpPr/>
              <p:nvPr/>
            </p:nvSpPr>
            <p:spPr>
              <a:xfrm>
                <a:off x="8528905" y="4350217"/>
                <a:ext cx="45996" cy="70969"/>
              </a:xfrm>
              <a:custGeom>
                <a:rect b="b" l="l" r="r" t="t"/>
                <a:pathLst>
                  <a:path extrusionOk="0" h="70969" w="45996">
                    <a:moveTo>
                      <a:pt x="43313" y="10131"/>
                    </a:moveTo>
                    <a:lnTo>
                      <a:pt x="46331" y="17715"/>
                    </a:lnTo>
                    <a:lnTo>
                      <a:pt x="38192" y="58748"/>
                    </a:lnTo>
                    <a:cubicBezTo>
                      <a:pt x="36084" y="66412"/>
                      <a:pt x="28838" y="71508"/>
                      <a:pt x="20908" y="70902"/>
                    </a:cubicBezTo>
                    <a:cubicBezTo>
                      <a:pt x="19308" y="70895"/>
                      <a:pt x="17713" y="70712"/>
                      <a:pt x="16153" y="70355"/>
                    </a:cubicBezTo>
                    <a:cubicBezTo>
                      <a:pt x="6513" y="69405"/>
                      <a:pt x="-531" y="60827"/>
                      <a:pt x="420" y="51195"/>
                    </a:cubicBezTo>
                    <a:cubicBezTo>
                      <a:pt x="421" y="51184"/>
                      <a:pt x="421" y="51174"/>
                      <a:pt x="423" y="51164"/>
                    </a:cubicBezTo>
                    <a:lnTo>
                      <a:pt x="8745" y="9399"/>
                    </a:lnTo>
                    <a:cubicBezTo>
                      <a:pt x="9499" y="5588"/>
                      <a:pt x="11867" y="2289"/>
                      <a:pt x="15238" y="353"/>
                    </a:cubicBezTo>
                    <a:lnTo>
                      <a:pt x="25389" y="-13"/>
                    </a:lnTo>
                    <a:cubicBezTo>
                      <a:pt x="27013" y="-49"/>
                      <a:pt x="28636" y="73"/>
                      <a:pt x="30236" y="353"/>
                    </a:cubicBezTo>
                    <a:cubicBezTo>
                      <a:pt x="35971" y="1187"/>
                      <a:pt x="40894" y="4867"/>
                      <a:pt x="43313" y="10131"/>
                    </a:cubicBezTo>
                    <a:close/>
                    <a:moveTo>
                      <a:pt x="34901" y="14700"/>
                    </a:moveTo>
                    <a:cubicBezTo>
                      <a:pt x="35174" y="13146"/>
                      <a:pt x="32796" y="10314"/>
                      <a:pt x="28407" y="9491"/>
                    </a:cubicBezTo>
                    <a:cubicBezTo>
                      <a:pt x="27627" y="9315"/>
                      <a:pt x="26830" y="9223"/>
                      <a:pt x="26030" y="9217"/>
                    </a:cubicBezTo>
                    <a:cubicBezTo>
                      <a:pt x="22920" y="9217"/>
                      <a:pt x="20725" y="10587"/>
                      <a:pt x="20451" y="11776"/>
                    </a:cubicBezTo>
                    <a:lnTo>
                      <a:pt x="12038" y="53540"/>
                    </a:lnTo>
                    <a:cubicBezTo>
                      <a:pt x="11764" y="55001"/>
                      <a:pt x="14141" y="57834"/>
                      <a:pt x="18530" y="58748"/>
                    </a:cubicBezTo>
                    <a:cubicBezTo>
                      <a:pt x="22829" y="59570"/>
                      <a:pt x="26212" y="57926"/>
                      <a:pt x="26487" y="564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8" name="Google Shape;3968;p11"/>
              <p:cNvSpPr/>
              <p:nvPr/>
            </p:nvSpPr>
            <p:spPr>
              <a:xfrm>
                <a:off x="8545112" y="4002408"/>
                <a:ext cx="25126" cy="37650"/>
              </a:xfrm>
              <a:custGeom>
                <a:rect b="b" l="l" r="r" t="t"/>
                <a:pathLst>
                  <a:path extrusionOk="0" h="37650" w="25126">
                    <a:moveTo>
                      <a:pt x="25461" y="-19"/>
                    </a:moveTo>
                    <a:lnTo>
                      <a:pt x="14029" y="25751"/>
                    </a:lnTo>
                    <a:cubicBezTo>
                      <a:pt x="12310" y="29881"/>
                      <a:pt x="9334" y="33366"/>
                      <a:pt x="5524" y="35712"/>
                    </a:cubicBezTo>
                    <a:cubicBezTo>
                      <a:pt x="4057" y="36677"/>
                      <a:pt x="2408" y="37330"/>
                      <a:pt x="678" y="37631"/>
                    </a:cubicBezTo>
                    <a:cubicBezTo>
                      <a:pt x="292" y="35829"/>
                      <a:pt x="230" y="33972"/>
                      <a:pt x="495" y="32148"/>
                    </a:cubicBezTo>
                    <a:cubicBezTo>
                      <a:pt x="1244" y="27710"/>
                      <a:pt x="3316" y="23602"/>
                      <a:pt x="6439" y="203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9" name="Google Shape;3969;p11"/>
              <p:cNvSpPr/>
              <p:nvPr/>
            </p:nvSpPr>
            <p:spPr>
              <a:xfrm>
                <a:off x="8555973" y="4176224"/>
                <a:ext cx="1593" cy="34360"/>
              </a:xfrm>
              <a:custGeom>
                <a:rect b="b" l="l" r="r" t="t"/>
                <a:pathLst>
                  <a:path extrusionOk="0" h="34360" w="1593">
                    <a:moveTo>
                      <a:pt x="1888" y="29042"/>
                    </a:moveTo>
                    <a:cubicBezTo>
                      <a:pt x="1998" y="30817"/>
                      <a:pt x="1875" y="32598"/>
                      <a:pt x="1522" y="34341"/>
                    </a:cubicBezTo>
                    <a:cubicBezTo>
                      <a:pt x="1036" y="32585"/>
                      <a:pt x="790" y="30772"/>
                      <a:pt x="791" y="28950"/>
                    </a:cubicBezTo>
                    <a:lnTo>
                      <a:pt x="334" y="-1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0" name="Google Shape;3970;p11"/>
              <p:cNvSpPr/>
              <p:nvPr/>
            </p:nvSpPr>
            <p:spPr>
              <a:xfrm>
                <a:off x="8521313" y="4131327"/>
                <a:ext cx="35848" cy="93878"/>
              </a:xfrm>
              <a:custGeom>
                <a:rect b="b" l="l" r="r" t="t"/>
                <a:pathLst>
                  <a:path extrusionOk="0" h="93878" w="35848">
                    <a:moveTo>
                      <a:pt x="35450" y="73847"/>
                    </a:moveTo>
                    <a:cubicBezTo>
                      <a:pt x="35449" y="75669"/>
                      <a:pt x="35696" y="77482"/>
                      <a:pt x="36182" y="79238"/>
                    </a:cubicBezTo>
                    <a:cubicBezTo>
                      <a:pt x="35646" y="86674"/>
                      <a:pt x="29952" y="92707"/>
                      <a:pt x="22556" y="93677"/>
                    </a:cubicBezTo>
                    <a:lnTo>
                      <a:pt x="18258" y="93860"/>
                    </a:lnTo>
                    <a:lnTo>
                      <a:pt x="17617" y="93860"/>
                    </a:lnTo>
                    <a:cubicBezTo>
                      <a:pt x="13248" y="93803"/>
                      <a:pt x="9170" y="91664"/>
                      <a:pt x="6643" y="88103"/>
                    </a:cubicBezTo>
                    <a:cubicBezTo>
                      <a:pt x="3904" y="84562"/>
                      <a:pt x="2366" y="80240"/>
                      <a:pt x="2253" y="75766"/>
                    </a:cubicBezTo>
                    <a:lnTo>
                      <a:pt x="1064" y="53560"/>
                    </a:lnTo>
                    <a:lnTo>
                      <a:pt x="334" y="11613"/>
                    </a:lnTo>
                    <a:lnTo>
                      <a:pt x="334" y="11522"/>
                    </a:lnTo>
                    <a:cubicBezTo>
                      <a:pt x="1797" y="5397"/>
                      <a:pt x="6962" y="857"/>
                      <a:pt x="13228" y="190"/>
                    </a:cubicBezTo>
                    <a:lnTo>
                      <a:pt x="17617" y="7"/>
                    </a:lnTo>
                    <a:cubicBezTo>
                      <a:pt x="26122" y="-541"/>
                      <a:pt x="33072" y="7501"/>
                      <a:pt x="33621" y="18101"/>
                    </a:cubicBezTo>
                    <a:lnTo>
                      <a:pt x="34993" y="44878"/>
                    </a:lnTo>
                    <a:close/>
                    <a:moveTo>
                      <a:pt x="21916" y="81797"/>
                    </a:moveTo>
                    <a:cubicBezTo>
                      <a:pt x="22922" y="81706"/>
                      <a:pt x="24933" y="78964"/>
                      <a:pt x="24750" y="74578"/>
                    </a:cubicBezTo>
                    <a:lnTo>
                      <a:pt x="21733" y="18741"/>
                    </a:lnTo>
                    <a:cubicBezTo>
                      <a:pt x="21550" y="14446"/>
                      <a:pt x="19263" y="11887"/>
                      <a:pt x="18258" y="11887"/>
                    </a:cubicBezTo>
                    <a:lnTo>
                      <a:pt x="13868" y="12070"/>
                    </a:lnTo>
                    <a:cubicBezTo>
                      <a:pt x="12953" y="12161"/>
                      <a:pt x="10941" y="14903"/>
                      <a:pt x="11124" y="19289"/>
                    </a:cubicBezTo>
                    <a:lnTo>
                      <a:pt x="14051" y="75127"/>
                    </a:lnTo>
                    <a:cubicBezTo>
                      <a:pt x="14141" y="77159"/>
                      <a:pt x="14807" y="79124"/>
                      <a:pt x="15972" y="80792"/>
                    </a:cubicBezTo>
                    <a:cubicBezTo>
                      <a:pt x="16611" y="81706"/>
                      <a:pt x="17251" y="82072"/>
                      <a:pt x="17617" y="8198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1" name="Google Shape;3971;p11"/>
              <p:cNvSpPr/>
              <p:nvPr/>
            </p:nvSpPr>
            <p:spPr>
              <a:xfrm>
                <a:off x="8499871" y="3937378"/>
                <a:ext cx="44911" cy="93542"/>
              </a:xfrm>
              <a:custGeom>
                <a:rect b="b" l="l" r="r" t="t"/>
                <a:pathLst>
                  <a:path extrusionOk="0" h="93542" w="44911">
                    <a:moveTo>
                      <a:pt x="33024" y="949"/>
                    </a:moveTo>
                    <a:cubicBezTo>
                      <a:pt x="42052" y="3639"/>
                      <a:pt x="47204" y="13119"/>
                      <a:pt x="44547" y="22151"/>
                    </a:cubicBezTo>
                    <a:lnTo>
                      <a:pt x="39700" y="50024"/>
                    </a:lnTo>
                    <a:lnTo>
                      <a:pt x="27811" y="76800"/>
                    </a:lnTo>
                    <a:cubicBezTo>
                      <a:pt x="25759" y="81261"/>
                      <a:pt x="25275" y="86285"/>
                      <a:pt x="26439" y="91056"/>
                    </a:cubicBezTo>
                    <a:cubicBezTo>
                      <a:pt x="24266" y="92655"/>
                      <a:pt x="21639" y="93519"/>
                      <a:pt x="18940" y="93524"/>
                    </a:cubicBezTo>
                    <a:cubicBezTo>
                      <a:pt x="18231" y="93522"/>
                      <a:pt x="17524" y="93430"/>
                      <a:pt x="16837" y="93249"/>
                    </a:cubicBezTo>
                    <a:lnTo>
                      <a:pt x="12539" y="92518"/>
                    </a:lnTo>
                    <a:cubicBezTo>
                      <a:pt x="3674" y="89902"/>
                      <a:pt x="-1483" y="80693"/>
                      <a:pt x="925" y="71774"/>
                    </a:cubicBezTo>
                    <a:cubicBezTo>
                      <a:pt x="1000" y="71633"/>
                      <a:pt x="1031" y="71474"/>
                      <a:pt x="1017" y="71316"/>
                    </a:cubicBezTo>
                    <a:cubicBezTo>
                      <a:pt x="1107" y="71225"/>
                      <a:pt x="1107" y="71225"/>
                      <a:pt x="1107" y="71133"/>
                    </a:cubicBezTo>
                    <a:lnTo>
                      <a:pt x="8698" y="27816"/>
                    </a:lnTo>
                    <a:lnTo>
                      <a:pt x="10711" y="16119"/>
                    </a:lnTo>
                    <a:cubicBezTo>
                      <a:pt x="11375" y="11746"/>
                      <a:pt x="13389" y="7688"/>
                      <a:pt x="16472" y="4514"/>
                    </a:cubicBezTo>
                    <a:cubicBezTo>
                      <a:pt x="19572" y="1106"/>
                      <a:pt x="24165" y="-539"/>
                      <a:pt x="28727" y="126"/>
                    </a:cubicBezTo>
                    <a:close/>
                    <a:moveTo>
                      <a:pt x="32841" y="20141"/>
                    </a:moveTo>
                    <a:cubicBezTo>
                      <a:pt x="33573" y="15754"/>
                      <a:pt x="31926" y="12830"/>
                      <a:pt x="31011" y="12647"/>
                    </a:cubicBezTo>
                    <a:lnTo>
                      <a:pt x="26715" y="11824"/>
                    </a:lnTo>
                    <a:lnTo>
                      <a:pt x="26622" y="11824"/>
                    </a:lnTo>
                    <a:cubicBezTo>
                      <a:pt x="25978" y="11970"/>
                      <a:pt x="25400" y="12323"/>
                      <a:pt x="24977" y="12830"/>
                    </a:cubicBezTo>
                    <a:cubicBezTo>
                      <a:pt x="23590" y="14358"/>
                      <a:pt x="22698" y="16269"/>
                      <a:pt x="22416" y="18313"/>
                    </a:cubicBezTo>
                    <a:lnTo>
                      <a:pt x="12722" y="73327"/>
                    </a:lnTo>
                    <a:cubicBezTo>
                      <a:pt x="11990" y="77622"/>
                      <a:pt x="13636" y="80638"/>
                      <a:pt x="14551" y="80820"/>
                    </a:cubicBezTo>
                    <a:lnTo>
                      <a:pt x="18850" y="81552"/>
                    </a:lnTo>
                    <a:cubicBezTo>
                      <a:pt x="19216" y="81644"/>
                      <a:pt x="19855" y="81369"/>
                      <a:pt x="20587" y="80638"/>
                    </a:cubicBezTo>
                    <a:cubicBezTo>
                      <a:pt x="21968" y="79095"/>
                      <a:pt x="22886" y="77195"/>
                      <a:pt x="23239" y="751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2" name="Google Shape;3972;p11"/>
              <p:cNvSpPr/>
              <p:nvPr/>
            </p:nvSpPr>
            <p:spPr>
              <a:xfrm>
                <a:off x="8525356" y="3987421"/>
                <a:ext cx="13880" cy="41031"/>
              </a:xfrm>
              <a:custGeom>
                <a:rect b="b" l="l" r="r" t="t"/>
                <a:pathLst>
                  <a:path extrusionOk="0" h="41031" w="13880">
                    <a:moveTo>
                      <a:pt x="2326" y="26757"/>
                    </a:moveTo>
                    <a:lnTo>
                      <a:pt x="14215" y="-19"/>
                    </a:lnTo>
                    <a:lnTo>
                      <a:pt x="9459" y="27213"/>
                    </a:lnTo>
                    <a:cubicBezTo>
                      <a:pt x="8724" y="31610"/>
                      <a:pt x="6685" y="35685"/>
                      <a:pt x="3607" y="38911"/>
                    </a:cubicBezTo>
                    <a:cubicBezTo>
                      <a:pt x="2810" y="39716"/>
                      <a:pt x="1920" y="40421"/>
                      <a:pt x="954" y="41013"/>
                    </a:cubicBezTo>
                    <a:cubicBezTo>
                      <a:pt x="-210" y="36242"/>
                      <a:pt x="273" y="31218"/>
                      <a:pt x="2326" y="267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3" name="Google Shape;3973;p11"/>
              <p:cNvSpPr/>
              <p:nvPr/>
            </p:nvSpPr>
            <p:spPr>
              <a:xfrm>
                <a:off x="8430687" y="4109421"/>
                <a:ext cx="92574" cy="142287"/>
              </a:xfrm>
              <a:custGeom>
                <a:rect b="b" l="l" r="r" t="t"/>
                <a:pathLst>
                  <a:path extrusionOk="0" h="142287" w="92574">
                    <a:moveTo>
                      <a:pt x="92880" y="97672"/>
                    </a:moveTo>
                    <a:cubicBezTo>
                      <a:pt x="92990" y="99945"/>
                      <a:pt x="92774" y="102223"/>
                      <a:pt x="92240" y="104435"/>
                    </a:cubicBezTo>
                    <a:lnTo>
                      <a:pt x="92880" y="141080"/>
                    </a:lnTo>
                    <a:lnTo>
                      <a:pt x="25208" y="142268"/>
                    </a:lnTo>
                    <a:lnTo>
                      <a:pt x="36639" y="131302"/>
                    </a:lnTo>
                    <a:cubicBezTo>
                      <a:pt x="39320" y="128642"/>
                      <a:pt x="40833" y="125025"/>
                      <a:pt x="40845" y="121250"/>
                    </a:cubicBezTo>
                    <a:lnTo>
                      <a:pt x="40845" y="120976"/>
                    </a:lnTo>
                    <a:cubicBezTo>
                      <a:pt x="40681" y="115531"/>
                      <a:pt x="38421" y="110359"/>
                      <a:pt x="34535" y="106537"/>
                    </a:cubicBezTo>
                    <a:cubicBezTo>
                      <a:pt x="31367" y="103161"/>
                      <a:pt x="27201" y="100887"/>
                      <a:pt x="22647" y="100048"/>
                    </a:cubicBezTo>
                    <a:cubicBezTo>
                      <a:pt x="18054" y="99117"/>
                      <a:pt x="13294" y="100443"/>
                      <a:pt x="9844" y="103612"/>
                    </a:cubicBezTo>
                    <a:lnTo>
                      <a:pt x="1704" y="111472"/>
                    </a:lnTo>
                    <a:lnTo>
                      <a:pt x="1339" y="91093"/>
                    </a:lnTo>
                    <a:lnTo>
                      <a:pt x="28591" y="90453"/>
                    </a:lnTo>
                    <a:cubicBezTo>
                      <a:pt x="33293" y="90243"/>
                      <a:pt x="37610" y="87797"/>
                      <a:pt x="40205" y="83873"/>
                    </a:cubicBezTo>
                    <a:cubicBezTo>
                      <a:pt x="42598" y="80272"/>
                      <a:pt x="43871" y="76043"/>
                      <a:pt x="43863" y="71719"/>
                    </a:cubicBezTo>
                    <a:lnTo>
                      <a:pt x="43864" y="70896"/>
                    </a:lnTo>
                    <a:cubicBezTo>
                      <a:pt x="43869" y="66248"/>
                      <a:pt x="42360" y="61726"/>
                      <a:pt x="39566" y="58011"/>
                    </a:cubicBezTo>
                    <a:cubicBezTo>
                      <a:pt x="36802" y="54257"/>
                      <a:pt x="32432" y="52023"/>
                      <a:pt x="27769" y="51980"/>
                    </a:cubicBezTo>
                    <a:lnTo>
                      <a:pt x="608" y="52619"/>
                    </a:lnTo>
                    <a:lnTo>
                      <a:pt x="334" y="32606"/>
                    </a:lnTo>
                    <a:lnTo>
                      <a:pt x="8746" y="40282"/>
                    </a:lnTo>
                    <a:cubicBezTo>
                      <a:pt x="11381" y="42570"/>
                      <a:pt x="14767" y="43806"/>
                      <a:pt x="18257" y="43754"/>
                    </a:cubicBezTo>
                    <a:cubicBezTo>
                      <a:pt x="19425" y="43764"/>
                      <a:pt x="20591" y="43642"/>
                      <a:pt x="21732" y="43389"/>
                    </a:cubicBezTo>
                    <a:cubicBezTo>
                      <a:pt x="30893" y="41150"/>
                      <a:pt x="37750" y="33537"/>
                      <a:pt x="39016" y="24198"/>
                    </a:cubicBezTo>
                    <a:cubicBezTo>
                      <a:pt x="39649" y="19562"/>
                      <a:pt x="38016" y="14905"/>
                      <a:pt x="34626" y="11678"/>
                    </a:cubicBezTo>
                    <a:lnTo>
                      <a:pt x="22830" y="1077"/>
                    </a:lnTo>
                    <a:lnTo>
                      <a:pt x="90412" y="-19"/>
                    </a:lnTo>
                    <a:lnTo>
                      <a:pt x="90961" y="33428"/>
                    </a:lnTo>
                    <a:lnTo>
                      <a:pt x="90961" y="33519"/>
                    </a:lnTo>
                    <a:cubicBezTo>
                      <a:pt x="90023" y="36185"/>
                      <a:pt x="89649" y="39017"/>
                      <a:pt x="89863" y="41835"/>
                    </a:cubicBezTo>
                    <a:lnTo>
                      <a:pt x="91691" y="75466"/>
                    </a:lnTo>
                    <a:close/>
                    <a:moveTo>
                      <a:pt x="80535" y="101968"/>
                    </a:moveTo>
                    <a:cubicBezTo>
                      <a:pt x="80917" y="100726"/>
                      <a:pt x="81072" y="99426"/>
                      <a:pt x="80992" y="98129"/>
                    </a:cubicBezTo>
                    <a:lnTo>
                      <a:pt x="79895" y="76106"/>
                    </a:lnTo>
                    <a:lnTo>
                      <a:pt x="78797" y="12044"/>
                    </a:lnTo>
                    <a:lnTo>
                      <a:pt x="46515" y="12593"/>
                    </a:lnTo>
                    <a:cubicBezTo>
                      <a:pt x="47949" y="15968"/>
                      <a:pt x="48605" y="19622"/>
                      <a:pt x="48436" y="23285"/>
                    </a:cubicBezTo>
                    <a:cubicBezTo>
                      <a:pt x="48100" y="30528"/>
                      <a:pt x="45217" y="37421"/>
                      <a:pt x="40297" y="42749"/>
                    </a:cubicBezTo>
                    <a:lnTo>
                      <a:pt x="38101" y="44943"/>
                    </a:lnTo>
                    <a:cubicBezTo>
                      <a:pt x="41056" y="46396"/>
                      <a:pt x="43697" y="48414"/>
                      <a:pt x="45876" y="50883"/>
                    </a:cubicBezTo>
                    <a:cubicBezTo>
                      <a:pt x="50543" y="56409"/>
                      <a:pt x="53131" y="63391"/>
                      <a:pt x="53192" y="70622"/>
                    </a:cubicBezTo>
                    <a:cubicBezTo>
                      <a:pt x="53489" y="77882"/>
                      <a:pt x="51186" y="85011"/>
                      <a:pt x="46698" y="90727"/>
                    </a:cubicBezTo>
                    <a:cubicBezTo>
                      <a:pt x="44479" y="93588"/>
                      <a:pt x="41632" y="95902"/>
                      <a:pt x="38376" y="97490"/>
                    </a:cubicBezTo>
                    <a:cubicBezTo>
                      <a:pt x="39386" y="98268"/>
                      <a:pt x="40334" y="99124"/>
                      <a:pt x="41211" y="100049"/>
                    </a:cubicBezTo>
                    <a:cubicBezTo>
                      <a:pt x="49272" y="107770"/>
                      <a:pt x="52125" y="119460"/>
                      <a:pt x="48527" y="130023"/>
                    </a:cubicBezTo>
                    <a:lnTo>
                      <a:pt x="80718" y="129475"/>
                    </a:lnTo>
                    <a:lnTo>
                      <a:pt x="80260" y="10288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4" name="Google Shape;3974;p11"/>
              <p:cNvSpPr/>
              <p:nvPr/>
            </p:nvSpPr>
            <p:spPr>
              <a:xfrm>
                <a:off x="8520157" y="4142959"/>
                <a:ext cx="1887" cy="41946"/>
              </a:xfrm>
              <a:custGeom>
                <a:rect b="b" l="l" r="r" t="t"/>
                <a:pathLst>
                  <a:path extrusionOk="0" h="41946" w="1887">
                    <a:moveTo>
                      <a:pt x="1490" y="-19"/>
                    </a:moveTo>
                    <a:lnTo>
                      <a:pt x="2221" y="41928"/>
                    </a:lnTo>
                    <a:lnTo>
                      <a:pt x="392" y="8297"/>
                    </a:lnTo>
                    <a:cubicBezTo>
                      <a:pt x="178" y="5479"/>
                      <a:pt x="552" y="2647"/>
                      <a:pt x="1490" y="-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5" name="Google Shape;3975;p11"/>
              <p:cNvSpPr/>
              <p:nvPr/>
            </p:nvSpPr>
            <p:spPr>
              <a:xfrm>
                <a:off x="8467998" y="3931467"/>
                <a:ext cx="42960" cy="93330"/>
              </a:xfrm>
              <a:custGeom>
                <a:rect b="b" l="l" r="r" t="t"/>
                <a:pathLst>
                  <a:path extrusionOk="0" h="93330" w="42960">
                    <a:moveTo>
                      <a:pt x="31060" y="738"/>
                    </a:moveTo>
                    <a:cubicBezTo>
                      <a:pt x="40114" y="3453"/>
                      <a:pt x="45267" y="12973"/>
                      <a:pt x="42584" y="22031"/>
                    </a:cubicBezTo>
                    <a:lnTo>
                      <a:pt x="40572" y="33728"/>
                    </a:lnTo>
                    <a:lnTo>
                      <a:pt x="32890" y="77227"/>
                    </a:lnTo>
                    <a:cubicBezTo>
                      <a:pt x="32905" y="77385"/>
                      <a:pt x="32873" y="77544"/>
                      <a:pt x="32798" y="77685"/>
                    </a:cubicBezTo>
                    <a:cubicBezTo>
                      <a:pt x="32006" y="81863"/>
                      <a:pt x="30040" y="85730"/>
                      <a:pt x="27129" y="88834"/>
                    </a:cubicBezTo>
                    <a:cubicBezTo>
                      <a:pt x="24483" y="91626"/>
                      <a:pt x="20825" y="93240"/>
                      <a:pt x="16977" y="93312"/>
                    </a:cubicBezTo>
                    <a:cubicBezTo>
                      <a:pt x="16273" y="93292"/>
                      <a:pt x="15572" y="93231"/>
                      <a:pt x="14874" y="93129"/>
                    </a:cubicBezTo>
                    <a:lnTo>
                      <a:pt x="10576" y="92398"/>
                    </a:lnTo>
                    <a:cubicBezTo>
                      <a:pt x="5800" y="91468"/>
                      <a:pt x="1890" y="88049"/>
                      <a:pt x="334" y="83442"/>
                    </a:cubicBezTo>
                    <a:cubicBezTo>
                      <a:pt x="2003" y="80283"/>
                      <a:pt x="2912" y="76778"/>
                      <a:pt x="2986" y="73206"/>
                    </a:cubicBezTo>
                    <a:lnTo>
                      <a:pt x="3809" y="43872"/>
                    </a:lnTo>
                    <a:lnTo>
                      <a:pt x="8748" y="16090"/>
                    </a:lnTo>
                    <a:cubicBezTo>
                      <a:pt x="9292" y="6685"/>
                      <a:pt x="17349" y="-508"/>
                      <a:pt x="26763" y="7"/>
                    </a:cubicBezTo>
                    <a:close/>
                    <a:moveTo>
                      <a:pt x="30877" y="19929"/>
                    </a:moveTo>
                    <a:cubicBezTo>
                      <a:pt x="31702" y="15634"/>
                      <a:pt x="29964" y="12618"/>
                      <a:pt x="29049" y="12436"/>
                    </a:cubicBezTo>
                    <a:lnTo>
                      <a:pt x="24751" y="11704"/>
                    </a:lnTo>
                    <a:lnTo>
                      <a:pt x="24659" y="11704"/>
                    </a:lnTo>
                    <a:cubicBezTo>
                      <a:pt x="23654" y="11704"/>
                      <a:pt x="21184" y="13897"/>
                      <a:pt x="20453" y="18101"/>
                    </a:cubicBezTo>
                    <a:lnTo>
                      <a:pt x="10759" y="73207"/>
                    </a:lnTo>
                    <a:cubicBezTo>
                      <a:pt x="10027" y="77502"/>
                      <a:pt x="11673" y="80518"/>
                      <a:pt x="12679" y="80700"/>
                    </a:cubicBezTo>
                    <a:lnTo>
                      <a:pt x="16977" y="81432"/>
                    </a:lnTo>
                    <a:cubicBezTo>
                      <a:pt x="17651" y="81295"/>
                      <a:pt x="18261" y="80942"/>
                      <a:pt x="18715" y="80427"/>
                    </a:cubicBezTo>
                    <a:cubicBezTo>
                      <a:pt x="20066" y="78910"/>
                      <a:pt x="20954" y="77039"/>
                      <a:pt x="21275" y="750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6" name="Google Shape;3976;p11"/>
              <p:cNvSpPr/>
              <p:nvPr/>
            </p:nvSpPr>
            <p:spPr>
              <a:xfrm>
                <a:off x="8500554" y="3965213"/>
                <a:ext cx="7681" cy="43499"/>
              </a:xfrm>
              <a:custGeom>
                <a:rect b="b" l="l" r="r" t="t"/>
                <a:pathLst>
                  <a:path extrusionOk="0" h="43499" w="7681">
                    <a:moveTo>
                      <a:pt x="334" y="43480"/>
                    </a:moveTo>
                    <a:lnTo>
                      <a:pt x="8015" y="-19"/>
                    </a:lnTo>
                    <a:lnTo>
                      <a:pt x="425" y="43298"/>
                    </a:lnTo>
                    <a:cubicBezTo>
                      <a:pt x="425" y="43390"/>
                      <a:pt x="425" y="43390"/>
                      <a:pt x="334" y="4348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7" name="Google Shape;3977;p11"/>
              <p:cNvSpPr/>
              <p:nvPr/>
            </p:nvSpPr>
            <p:spPr>
              <a:xfrm>
                <a:off x="8430960" y="4161419"/>
                <a:ext cx="43256" cy="39113"/>
              </a:xfrm>
              <a:custGeom>
                <a:rect b="b" l="l" r="r" t="t"/>
                <a:pathLst>
                  <a:path extrusionOk="0" h="39113" w="43256">
                    <a:moveTo>
                      <a:pt x="43590" y="18897"/>
                    </a:moveTo>
                    <a:lnTo>
                      <a:pt x="43590" y="19720"/>
                    </a:lnTo>
                    <a:cubicBezTo>
                      <a:pt x="43598" y="24044"/>
                      <a:pt x="42325" y="28273"/>
                      <a:pt x="39932" y="31874"/>
                    </a:cubicBezTo>
                    <a:cubicBezTo>
                      <a:pt x="37337" y="35798"/>
                      <a:pt x="33020" y="38244"/>
                      <a:pt x="28318" y="38454"/>
                    </a:cubicBezTo>
                    <a:lnTo>
                      <a:pt x="1066" y="39094"/>
                    </a:lnTo>
                    <a:lnTo>
                      <a:pt x="973" y="36536"/>
                    </a:lnTo>
                    <a:lnTo>
                      <a:pt x="28317" y="35895"/>
                    </a:lnTo>
                    <a:cubicBezTo>
                      <a:pt x="31820" y="35737"/>
                      <a:pt x="35071" y="34029"/>
                      <a:pt x="37188" y="31235"/>
                    </a:cubicBezTo>
                    <a:cubicBezTo>
                      <a:pt x="39861" y="27692"/>
                      <a:pt x="41219" y="23330"/>
                      <a:pt x="41029" y="18897"/>
                    </a:cubicBezTo>
                    <a:cubicBezTo>
                      <a:pt x="41049" y="14454"/>
                      <a:pt x="39494" y="10148"/>
                      <a:pt x="36639" y="6743"/>
                    </a:cubicBezTo>
                    <a:cubicBezTo>
                      <a:pt x="34434" y="4018"/>
                      <a:pt x="31092" y="2466"/>
                      <a:pt x="27586" y="2540"/>
                    </a:cubicBezTo>
                    <a:lnTo>
                      <a:pt x="334" y="3088"/>
                    </a:lnTo>
                    <a:lnTo>
                      <a:pt x="334" y="621"/>
                    </a:lnTo>
                    <a:lnTo>
                      <a:pt x="27494" y="-19"/>
                    </a:lnTo>
                    <a:cubicBezTo>
                      <a:pt x="32157" y="24"/>
                      <a:pt x="36528" y="2258"/>
                      <a:pt x="39291" y="6012"/>
                    </a:cubicBezTo>
                    <a:cubicBezTo>
                      <a:pt x="42086" y="9727"/>
                      <a:pt x="43595" y="14250"/>
                      <a:pt x="43590" y="1889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8" name="Google Shape;3978;p11"/>
              <p:cNvSpPr/>
              <p:nvPr/>
            </p:nvSpPr>
            <p:spPr>
              <a:xfrm>
                <a:off x="8437088" y="3929391"/>
                <a:ext cx="35375" cy="93853"/>
              </a:xfrm>
              <a:custGeom>
                <a:rect b="b" l="l" r="r" t="t"/>
                <a:pathLst>
                  <a:path extrusionOk="0" h="93853" w="35375">
                    <a:moveTo>
                      <a:pt x="21001" y="73"/>
                    </a:moveTo>
                    <a:cubicBezTo>
                      <a:pt x="30353" y="1439"/>
                      <a:pt x="36848" y="10092"/>
                      <a:pt x="35542" y="19446"/>
                    </a:cubicBezTo>
                    <a:lnTo>
                      <a:pt x="34719" y="45948"/>
                    </a:lnTo>
                    <a:lnTo>
                      <a:pt x="29964" y="73181"/>
                    </a:lnTo>
                    <a:cubicBezTo>
                      <a:pt x="29156" y="77329"/>
                      <a:pt x="29601" y="81624"/>
                      <a:pt x="31243" y="85518"/>
                    </a:cubicBezTo>
                    <a:cubicBezTo>
                      <a:pt x="28889" y="90400"/>
                      <a:pt x="24041" y="93595"/>
                      <a:pt x="18623" y="93834"/>
                    </a:cubicBezTo>
                    <a:lnTo>
                      <a:pt x="18258" y="93834"/>
                    </a:lnTo>
                    <a:lnTo>
                      <a:pt x="13868" y="93652"/>
                    </a:lnTo>
                    <a:cubicBezTo>
                      <a:pt x="10345" y="93485"/>
                      <a:pt x="7028" y="91942"/>
                      <a:pt x="4632" y="89356"/>
                    </a:cubicBezTo>
                    <a:cubicBezTo>
                      <a:pt x="2598" y="87126"/>
                      <a:pt x="1153" y="84425"/>
                      <a:pt x="425" y="81497"/>
                    </a:cubicBezTo>
                    <a:cubicBezTo>
                      <a:pt x="1350" y="78826"/>
                      <a:pt x="1754" y="76003"/>
                      <a:pt x="1614" y="73181"/>
                    </a:cubicBezTo>
                    <a:lnTo>
                      <a:pt x="334" y="44486"/>
                    </a:lnTo>
                    <a:lnTo>
                      <a:pt x="1066" y="18441"/>
                    </a:lnTo>
                    <a:cubicBezTo>
                      <a:pt x="358" y="9053"/>
                      <a:pt x="7320" y="833"/>
                      <a:pt x="16703" y="-19"/>
                    </a:cubicBezTo>
                    <a:close/>
                    <a:moveTo>
                      <a:pt x="23654" y="19081"/>
                    </a:moveTo>
                    <a:cubicBezTo>
                      <a:pt x="23744" y="14695"/>
                      <a:pt x="21642" y="11953"/>
                      <a:pt x="20727" y="11953"/>
                    </a:cubicBezTo>
                    <a:lnTo>
                      <a:pt x="16337" y="11770"/>
                    </a:lnTo>
                    <a:cubicBezTo>
                      <a:pt x="15332" y="11770"/>
                      <a:pt x="13137" y="14420"/>
                      <a:pt x="12954" y="18806"/>
                    </a:cubicBezTo>
                    <a:lnTo>
                      <a:pt x="11307" y="74643"/>
                    </a:lnTo>
                    <a:cubicBezTo>
                      <a:pt x="11131" y="77011"/>
                      <a:pt x="11850" y="79358"/>
                      <a:pt x="13320" y="81223"/>
                    </a:cubicBezTo>
                    <a:cubicBezTo>
                      <a:pt x="13557" y="81501"/>
                      <a:pt x="13877" y="81694"/>
                      <a:pt x="14234" y="81772"/>
                    </a:cubicBezTo>
                    <a:lnTo>
                      <a:pt x="18623" y="81954"/>
                    </a:lnTo>
                    <a:cubicBezTo>
                      <a:pt x="19629" y="81954"/>
                      <a:pt x="21824" y="79303"/>
                      <a:pt x="22007" y="749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9" name="Google Shape;3979;p11"/>
              <p:cNvSpPr/>
              <p:nvPr/>
            </p:nvSpPr>
            <p:spPr>
              <a:xfrm>
                <a:off x="8417609" y="4162059"/>
                <a:ext cx="54064" cy="38747"/>
              </a:xfrm>
              <a:custGeom>
                <a:rect b="b" l="l" r="r" t="t"/>
                <a:pathLst>
                  <a:path extrusionOk="0" h="38747" w="54064">
                    <a:moveTo>
                      <a:pt x="54381" y="18258"/>
                    </a:moveTo>
                    <a:cubicBezTo>
                      <a:pt x="54571" y="22691"/>
                      <a:pt x="53213" y="27052"/>
                      <a:pt x="50540" y="30595"/>
                    </a:cubicBezTo>
                    <a:cubicBezTo>
                      <a:pt x="48423" y="33390"/>
                      <a:pt x="45172" y="35098"/>
                      <a:pt x="41669" y="35256"/>
                    </a:cubicBezTo>
                    <a:lnTo>
                      <a:pt x="14325" y="35896"/>
                    </a:lnTo>
                    <a:lnTo>
                      <a:pt x="14417" y="38455"/>
                    </a:lnTo>
                    <a:lnTo>
                      <a:pt x="425" y="38729"/>
                    </a:lnTo>
                    <a:lnTo>
                      <a:pt x="1249" y="37267"/>
                    </a:lnTo>
                    <a:cubicBezTo>
                      <a:pt x="7904" y="33688"/>
                      <a:pt x="11814" y="26517"/>
                      <a:pt x="11216" y="18989"/>
                    </a:cubicBezTo>
                    <a:cubicBezTo>
                      <a:pt x="11374" y="11801"/>
                      <a:pt x="7537" y="5117"/>
                      <a:pt x="1249" y="1626"/>
                    </a:cubicBezTo>
                    <a:cubicBezTo>
                      <a:pt x="1157" y="1535"/>
                      <a:pt x="1157" y="1625"/>
                      <a:pt x="1157" y="1625"/>
                    </a:cubicBezTo>
                    <a:lnTo>
                      <a:pt x="334" y="255"/>
                    </a:lnTo>
                    <a:lnTo>
                      <a:pt x="13686" y="-19"/>
                    </a:lnTo>
                    <a:lnTo>
                      <a:pt x="13686" y="2448"/>
                    </a:lnTo>
                    <a:lnTo>
                      <a:pt x="40938" y="1900"/>
                    </a:lnTo>
                    <a:cubicBezTo>
                      <a:pt x="44444" y="1827"/>
                      <a:pt x="47787" y="3379"/>
                      <a:pt x="49991" y="6104"/>
                    </a:cubicBezTo>
                    <a:cubicBezTo>
                      <a:pt x="52846" y="9509"/>
                      <a:pt x="54401" y="13815"/>
                      <a:pt x="54381" y="18258"/>
                    </a:cubicBezTo>
                    <a:close/>
                    <a:moveTo>
                      <a:pt x="43499" y="24380"/>
                    </a:moveTo>
                    <a:cubicBezTo>
                      <a:pt x="44662" y="22627"/>
                      <a:pt x="45209" y="20538"/>
                      <a:pt x="45053" y="18440"/>
                    </a:cubicBezTo>
                    <a:cubicBezTo>
                      <a:pt x="45063" y="16349"/>
                      <a:pt x="44424" y="14306"/>
                      <a:pt x="43224" y="12592"/>
                    </a:cubicBezTo>
                    <a:cubicBezTo>
                      <a:pt x="42690" y="11920"/>
                      <a:pt x="41952" y="11439"/>
                      <a:pt x="41121" y="11221"/>
                    </a:cubicBezTo>
                    <a:lnTo>
                      <a:pt x="19538" y="11678"/>
                    </a:lnTo>
                    <a:cubicBezTo>
                      <a:pt x="20123" y="14010"/>
                      <a:pt x="20431" y="16402"/>
                      <a:pt x="20453" y="18806"/>
                    </a:cubicBezTo>
                    <a:cubicBezTo>
                      <a:pt x="20532" y="21355"/>
                      <a:pt x="20285" y="23905"/>
                      <a:pt x="19721" y="26392"/>
                    </a:cubicBezTo>
                    <a:lnTo>
                      <a:pt x="41395" y="25934"/>
                    </a:lnTo>
                    <a:cubicBezTo>
                      <a:pt x="42304" y="25780"/>
                      <a:pt x="43085" y="25203"/>
                      <a:pt x="43499" y="2438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0" name="Google Shape;3980;p11"/>
              <p:cNvSpPr/>
              <p:nvPr/>
            </p:nvSpPr>
            <p:spPr>
              <a:xfrm>
                <a:off x="8466325" y="3975358"/>
                <a:ext cx="5147" cy="39570"/>
              </a:xfrm>
              <a:custGeom>
                <a:rect b="b" l="l" r="r" t="t"/>
                <a:pathLst>
                  <a:path extrusionOk="0" h="39570" w="5147">
                    <a:moveTo>
                      <a:pt x="727" y="27213"/>
                    </a:moveTo>
                    <a:lnTo>
                      <a:pt x="5482" y="-19"/>
                    </a:lnTo>
                    <a:lnTo>
                      <a:pt x="4659" y="29315"/>
                    </a:lnTo>
                    <a:cubicBezTo>
                      <a:pt x="4584" y="32887"/>
                      <a:pt x="3676" y="36392"/>
                      <a:pt x="2006" y="39551"/>
                    </a:cubicBezTo>
                    <a:cubicBezTo>
                      <a:pt x="364" y="35657"/>
                      <a:pt x="-82" y="31362"/>
                      <a:pt x="727" y="272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1" name="Google Shape;3981;p11"/>
              <p:cNvSpPr/>
              <p:nvPr/>
            </p:nvSpPr>
            <p:spPr>
              <a:xfrm>
                <a:off x="8432057" y="4209197"/>
                <a:ext cx="39141" cy="42603"/>
              </a:xfrm>
              <a:custGeom>
                <a:rect b="b" l="l" r="r" t="t"/>
                <a:pathLst>
                  <a:path extrusionOk="0" h="42603" w="39141">
                    <a:moveTo>
                      <a:pt x="39475" y="21200"/>
                    </a:moveTo>
                    <a:lnTo>
                      <a:pt x="39475" y="21474"/>
                    </a:lnTo>
                    <a:cubicBezTo>
                      <a:pt x="39463" y="25250"/>
                      <a:pt x="37949" y="28866"/>
                      <a:pt x="35268" y="31527"/>
                    </a:cubicBezTo>
                    <a:lnTo>
                      <a:pt x="23837" y="42493"/>
                    </a:lnTo>
                    <a:lnTo>
                      <a:pt x="20179" y="42584"/>
                    </a:lnTo>
                    <a:lnTo>
                      <a:pt x="33440" y="29699"/>
                    </a:lnTo>
                    <a:cubicBezTo>
                      <a:pt x="38535" y="21708"/>
                      <a:pt x="36183" y="11102"/>
                      <a:pt x="28186" y="6011"/>
                    </a:cubicBezTo>
                    <a:cubicBezTo>
                      <a:pt x="22761" y="2557"/>
                      <a:pt x="15858" y="2423"/>
                      <a:pt x="10303" y="5664"/>
                    </a:cubicBezTo>
                    <a:lnTo>
                      <a:pt x="426" y="15168"/>
                    </a:lnTo>
                    <a:lnTo>
                      <a:pt x="334" y="11696"/>
                    </a:lnTo>
                    <a:lnTo>
                      <a:pt x="8474" y="3837"/>
                    </a:lnTo>
                    <a:cubicBezTo>
                      <a:pt x="11923" y="667"/>
                      <a:pt x="16684" y="-658"/>
                      <a:pt x="21276" y="273"/>
                    </a:cubicBezTo>
                    <a:cubicBezTo>
                      <a:pt x="25830" y="1112"/>
                      <a:pt x="29997" y="3386"/>
                      <a:pt x="33165" y="6761"/>
                    </a:cubicBezTo>
                    <a:cubicBezTo>
                      <a:pt x="37050" y="10583"/>
                      <a:pt x="39310" y="15755"/>
                      <a:pt x="39475" y="212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2" name="Google Shape;3982;p11"/>
              <p:cNvSpPr/>
              <p:nvPr/>
            </p:nvSpPr>
            <p:spPr>
              <a:xfrm>
                <a:off x="8430595" y="4110517"/>
                <a:ext cx="38909" cy="42679"/>
              </a:xfrm>
              <a:custGeom>
                <a:rect b="b" l="l" r="r" t="t"/>
                <a:pathLst>
                  <a:path extrusionOk="0" h="42679" w="38909">
                    <a:moveTo>
                      <a:pt x="34719" y="10582"/>
                    </a:moveTo>
                    <a:cubicBezTo>
                      <a:pt x="38110" y="13809"/>
                      <a:pt x="39743" y="18466"/>
                      <a:pt x="39109" y="23102"/>
                    </a:cubicBezTo>
                    <a:cubicBezTo>
                      <a:pt x="37843" y="32441"/>
                      <a:pt x="30987" y="40054"/>
                      <a:pt x="21826" y="42293"/>
                    </a:cubicBezTo>
                    <a:cubicBezTo>
                      <a:pt x="20685" y="42546"/>
                      <a:pt x="19519" y="42668"/>
                      <a:pt x="18350" y="42659"/>
                    </a:cubicBezTo>
                    <a:cubicBezTo>
                      <a:pt x="14860" y="42710"/>
                      <a:pt x="11474" y="41474"/>
                      <a:pt x="8840" y="39187"/>
                    </a:cubicBezTo>
                    <a:lnTo>
                      <a:pt x="426" y="31510"/>
                    </a:lnTo>
                    <a:lnTo>
                      <a:pt x="334" y="27946"/>
                    </a:lnTo>
                    <a:lnTo>
                      <a:pt x="10485" y="37175"/>
                    </a:lnTo>
                    <a:cubicBezTo>
                      <a:pt x="13163" y="39526"/>
                      <a:pt x="16749" y="40565"/>
                      <a:pt x="20270" y="40008"/>
                    </a:cubicBezTo>
                    <a:cubicBezTo>
                      <a:pt x="24640" y="39279"/>
                      <a:pt x="28618" y="37049"/>
                      <a:pt x="31519" y="33703"/>
                    </a:cubicBezTo>
                    <a:cubicBezTo>
                      <a:pt x="34584" y="30477"/>
                      <a:pt x="36400" y="26265"/>
                      <a:pt x="36640" y="21823"/>
                    </a:cubicBezTo>
                    <a:cubicBezTo>
                      <a:pt x="36881" y="18324"/>
                      <a:pt x="35538" y="14903"/>
                      <a:pt x="32982" y="12501"/>
                    </a:cubicBezTo>
                    <a:lnTo>
                      <a:pt x="19172" y="73"/>
                    </a:lnTo>
                    <a:lnTo>
                      <a:pt x="22922" y="-1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3" name="Google Shape;3983;p11"/>
              <p:cNvSpPr/>
              <p:nvPr/>
            </p:nvSpPr>
            <p:spPr>
              <a:xfrm>
                <a:off x="8409745" y="4087306"/>
                <a:ext cx="57183" cy="63386"/>
              </a:xfrm>
              <a:custGeom>
                <a:rect b="b" l="l" r="r" t="t"/>
                <a:pathLst>
                  <a:path extrusionOk="0" h="63386" w="57183">
                    <a:moveTo>
                      <a:pt x="53831" y="35713"/>
                    </a:moveTo>
                    <a:cubicBezTo>
                      <a:pt x="56388" y="38114"/>
                      <a:pt x="57731" y="41536"/>
                      <a:pt x="57489" y="45034"/>
                    </a:cubicBezTo>
                    <a:cubicBezTo>
                      <a:pt x="57250" y="49477"/>
                      <a:pt x="55434" y="53689"/>
                      <a:pt x="52368" y="56914"/>
                    </a:cubicBezTo>
                    <a:cubicBezTo>
                      <a:pt x="49467" y="60261"/>
                      <a:pt x="45489" y="62491"/>
                      <a:pt x="41120" y="63220"/>
                    </a:cubicBezTo>
                    <a:cubicBezTo>
                      <a:pt x="37598" y="63776"/>
                      <a:pt x="34012" y="62738"/>
                      <a:pt x="31334" y="60387"/>
                    </a:cubicBezTo>
                    <a:lnTo>
                      <a:pt x="21184" y="51157"/>
                    </a:lnTo>
                    <a:lnTo>
                      <a:pt x="21276" y="54721"/>
                    </a:lnTo>
                    <a:lnTo>
                      <a:pt x="334" y="35896"/>
                    </a:lnTo>
                    <a:lnTo>
                      <a:pt x="1430" y="35438"/>
                    </a:lnTo>
                    <a:lnTo>
                      <a:pt x="1979" y="35530"/>
                    </a:lnTo>
                    <a:cubicBezTo>
                      <a:pt x="2759" y="35711"/>
                      <a:pt x="3557" y="35803"/>
                      <a:pt x="4357" y="35804"/>
                    </a:cubicBezTo>
                    <a:cubicBezTo>
                      <a:pt x="8212" y="35727"/>
                      <a:pt x="11886" y="34154"/>
                      <a:pt x="14600" y="31418"/>
                    </a:cubicBezTo>
                    <a:cubicBezTo>
                      <a:pt x="21907" y="24199"/>
                      <a:pt x="23377" y="12944"/>
                      <a:pt x="18166" y="4094"/>
                    </a:cubicBezTo>
                    <a:lnTo>
                      <a:pt x="17983" y="-19"/>
                    </a:lnTo>
                    <a:lnTo>
                      <a:pt x="43772" y="23192"/>
                    </a:lnTo>
                    <a:lnTo>
                      <a:pt x="40022" y="23284"/>
                    </a:lnTo>
                    <a:close/>
                    <a:moveTo>
                      <a:pt x="48161" y="45125"/>
                    </a:moveTo>
                    <a:cubicBezTo>
                      <a:pt x="48333" y="44233"/>
                      <a:pt x="48135" y="43310"/>
                      <a:pt x="47614" y="42566"/>
                    </a:cubicBezTo>
                    <a:lnTo>
                      <a:pt x="28866" y="25751"/>
                    </a:lnTo>
                    <a:cubicBezTo>
                      <a:pt x="27339" y="30589"/>
                      <a:pt x="24564" y="34939"/>
                      <a:pt x="20818" y="38363"/>
                    </a:cubicBezTo>
                    <a:lnTo>
                      <a:pt x="37736" y="53533"/>
                    </a:lnTo>
                    <a:cubicBezTo>
                      <a:pt x="38463" y="54017"/>
                      <a:pt x="39369" y="54151"/>
                      <a:pt x="40205" y="53899"/>
                    </a:cubicBezTo>
                    <a:cubicBezTo>
                      <a:pt x="42276" y="53388"/>
                      <a:pt x="44132" y="52236"/>
                      <a:pt x="45509" y="50609"/>
                    </a:cubicBezTo>
                    <a:cubicBezTo>
                      <a:pt x="46928" y="49091"/>
                      <a:pt x="47853" y="47179"/>
                      <a:pt x="48161" y="451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4" name="Google Shape;3984;p11"/>
              <p:cNvSpPr/>
              <p:nvPr/>
            </p:nvSpPr>
            <p:spPr>
              <a:xfrm>
                <a:off x="8411756" y="4211852"/>
                <a:ext cx="56786" cy="63982"/>
              </a:xfrm>
              <a:custGeom>
                <a:rect b="b" l="l" r="r" t="t"/>
                <a:pathLst>
                  <a:path extrusionOk="0" h="63982" w="56786">
                    <a:moveTo>
                      <a:pt x="51637" y="5934"/>
                    </a:moveTo>
                    <a:cubicBezTo>
                      <a:pt x="58028" y="11195"/>
                      <a:pt x="58968" y="20627"/>
                      <a:pt x="53740" y="27044"/>
                    </a:cubicBezTo>
                    <a:lnTo>
                      <a:pt x="40480" y="39929"/>
                    </a:lnTo>
                    <a:lnTo>
                      <a:pt x="44138" y="39838"/>
                    </a:lnTo>
                    <a:lnTo>
                      <a:pt x="19172" y="63963"/>
                    </a:lnTo>
                    <a:lnTo>
                      <a:pt x="19264" y="59852"/>
                    </a:lnTo>
                    <a:cubicBezTo>
                      <a:pt x="21970" y="55182"/>
                      <a:pt x="22757" y="49645"/>
                      <a:pt x="21459" y="44408"/>
                    </a:cubicBezTo>
                    <a:cubicBezTo>
                      <a:pt x="20571" y="39859"/>
                      <a:pt x="18228" y="35721"/>
                      <a:pt x="14782" y="32618"/>
                    </a:cubicBezTo>
                    <a:cubicBezTo>
                      <a:pt x="11348" y="29415"/>
                      <a:pt x="6600" y="28026"/>
                      <a:pt x="1979" y="28871"/>
                    </a:cubicBezTo>
                    <a:lnTo>
                      <a:pt x="1248" y="29054"/>
                    </a:lnTo>
                    <a:lnTo>
                      <a:pt x="334" y="28689"/>
                    </a:lnTo>
                    <a:lnTo>
                      <a:pt x="20635" y="9041"/>
                    </a:lnTo>
                    <a:lnTo>
                      <a:pt x="20727" y="12513"/>
                    </a:lnTo>
                    <a:lnTo>
                      <a:pt x="30604" y="3009"/>
                    </a:lnTo>
                    <a:cubicBezTo>
                      <a:pt x="37223" y="-1978"/>
                      <a:pt x="46632" y="-670"/>
                      <a:pt x="51637" y="5934"/>
                    </a:cubicBezTo>
                    <a:close/>
                    <a:moveTo>
                      <a:pt x="47338" y="20373"/>
                    </a:moveTo>
                    <a:cubicBezTo>
                      <a:pt x="47657" y="19846"/>
                      <a:pt x="47845" y="19250"/>
                      <a:pt x="47887" y="18636"/>
                    </a:cubicBezTo>
                    <a:cubicBezTo>
                      <a:pt x="47744" y="16267"/>
                      <a:pt x="46696" y="14043"/>
                      <a:pt x="44961" y="12422"/>
                    </a:cubicBezTo>
                    <a:cubicBezTo>
                      <a:pt x="43502" y="10887"/>
                      <a:pt x="41627" y="9807"/>
                      <a:pt x="39566" y="9315"/>
                    </a:cubicBezTo>
                    <a:cubicBezTo>
                      <a:pt x="38716" y="9084"/>
                      <a:pt x="37808" y="9252"/>
                      <a:pt x="37097" y="9771"/>
                    </a:cubicBezTo>
                    <a:lnTo>
                      <a:pt x="20727" y="25490"/>
                    </a:lnTo>
                    <a:cubicBezTo>
                      <a:pt x="24573" y="28807"/>
                      <a:pt x="27501" y="33055"/>
                      <a:pt x="29232" y="3782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5" name="Google Shape;3985;p11"/>
              <p:cNvSpPr/>
              <p:nvPr/>
            </p:nvSpPr>
            <p:spPr>
              <a:xfrm>
                <a:off x="8436169" y="3973895"/>
                <a:ext cx="2225" cy="37011"/>
              </a:xfrm>
              <a:custGeom>
                <a:rect b="b" l="l" r="r" t="t"/>
                <a:pathLst>
                  <a:path extrusionOk="0" h="37011" w="2225">
                    <a:moveTo>
                      <a:pt x="2532" y="28676"/>
                    </a:moveTo>
                    <a:cubicBezTo>
                      <a:pt x="2672" y="31499"/>
                      <a:pt x="2268" y="34322"/>
                      <a:pt x="1343" y="36992"/>
                    </a:cubicBezTo>
                    <a:cubicBezTo>
                      <a:pt x="633" y="34653"/>
                      <a:pt x="293" y="32217"/>
                      <a:pt x="338" y="29773"/>
                    </a:cubicBezTo>
                    <a:lnTo>
                      <a:pt x="1252" y="-1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6" name="Google Shape;3986;p11"/>
              <p:cNvSpPr/>
              <p:nvPr/>
            </p:nvSpPr>
            <p:spPr>
              <a:xfrm>
                <a:off x="8401329" y="3928476"/>
                <a:ext cx="35849" cy="93949"/>
              </a:xfrm>
              <a:custGeom>
                <a:rect b="b" l="l" r="r" t="t"/>
                <a:pathLst>
                  <a:path extrusionOk="0" h="93949" w="35849">
                    <a:moveTo>
                      <a:pt x="34812" y="18259"/>
                    </a:moveTo>
                    <a:lnTo>
                      <a:pt x="36093" y="45400"/>
                    </a:lnTo>
                    <a:lnTo>
                      <a:pt x="35178" y="75193"/>
                    </a:lnTo>
                    <a:cubicBezTo>
                      <a:pt x="35134" y="77636"/>
                      <a:pt x="35473" y="80072"/>
                      <a:pt x="36184" y="82411"/>
                    </a:cubicBezTo>
                    <a:cubicBezTo>
                      <a:pt x="34707" y="88548"/>
                      <a:pt x="29487" y="93066"/>
                      <a:pt x="23198" y="93652"/>
                    </a:cubicBezTo>
                    <a:lnTo>
                      <a:pt x="18809" y="93835"/>
                    </a:lnTo>
                    <a:cubicBezTo>
                      <a:pt x="18637" y="93910"/>
                      <a:pt x="18449" y="93941"/>
                      <a:pt x="18260" y="93927"/>
                    </a:cubicBezTo>
                    <a:cubicBezTo>
                      <a:pt x="9266" y="92865"/>
                      <a:pt x="2609" y="85057"/>
                      <a:pt x="2989" y="76015"/>
                    </a:cubicBezTo>
                    <a:lnTo>
                      <a:pt x="2988" y="75466"/>
                    </a:lnTo>
                    <a:lnTo>
                      <a:pt x="519" y="19630"/>
                    </a:lnTo>
                    <a:cubicBezTo>
                      <a:pt x="533" y="19383"/>
                      <a:pt x="503" y="19135"/>
                      <a:pt x="428" y="18898"/>
                    </a:cubicBezTo>
                    <a:lnTo>
                      <a:pt x="428" y="18716"/>
                    </a:lnTo>
                    <a:cubicBezTo>
                      <a:pt x="-512" y="9756"/>
                      <a:pt x="5705" y="1619"/>
                      <a:pt x="14602" y="164"/>
                    </a:cubicBezTo>
                    <a:lnTo>
                      <a:pt x="18991" y="-18"/>
                    </a:lnTo>
                    <a:cubicBezTo>
                      <a:pt x="23562" y="-83"/>
                      <a:pt x="27871" y="2104"/>
                      <a:pt x="30514" y="5830"/>
                    </a:cubicBezTo>
                    <a:cubicBezTo>
                      <a:pt x="33188" y="9435"/>
                      <a:pt x="34688" y="13774"/>
                      <a:pt x="34812" y="18259"/>
                    </a:cubicBezTo>
                    <a:close/>
                    <a:moveTo>
                      <a:pt x="22649" y="81772"/>
                    </a:moveTo>
                    <a:cubicBezTo>
                      <a:pt x="23655" y="81772"/>
                      <a:pt x="25667" y="79030"/>
                      <a:pt x="25484" y="74644"/>
                    </a:cubicBezTo>
                    <a:lnTo>
                      <a:pt x="22923" y="18808"/>
                    </a:lnTo>
                    <a:cubicBezTo>
                      <a:pt x="22920" y="16746"/>
                      <a:pt x="22282" y="14736"/>
                      <a:pt x="21095" y="13050"/>
                    </a:cubicBezTo>
                    <a:cubicBezTo>
                      <a:pt x="20738" y="12479"/>
                      <a:pt x="20185" y="12057"/>
                      <a:pt x="19540" y="11862"/>
                    </a:cubicBezTo>
                    <a:lnTo>
                      <a:pt x="15150" y="12045"/>
                    </a:lnTo>
                    <a:cubicBezTo>
                      <a:pt x="14145" y="12136"/>
                      <a:pt x="12133" y="14878"/>
                      <a:pt x="12316" y="19264"/>
                    </a:cubicBezTo>
                    <a:lnTo>
                      <a:pt x="14877" y="75101"/>
                    </a:lnTo>
                    <a:cubicBezTo>
                      <a:pt x="15060" y="79488"/>
                      <a:pt x="17254" y="82411"/>
                      <a:pt x="18351" y="820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7" name="Google Shape;3987;p11"/>
              <p:cNvSpPr/>
              <p:nvPr/>
            </p:nvSpPr>
            <p:spPr>
              <a:xfrm>
                <a:off x="8412670" y="4240499"/>
                <a:ext cx="20822" cy="31223"/>
              </a:xfrm>
              <a:custGeom>
                <a:rect b="b" l="l" r="r" t="t"/>
                <a:pathLst>
                  <a:path extrusionOk="0" h="31223" w="20822">
                    <a:moveTo>
                      <a:pt x="20545" y="15760"/>
                    </a:moveTo>
                    <a:cubicBezTo>
                      <a:pt x="21843" y="20998"/>
                      <a:pt x="21056" y="26534"/>
                      <a:pt x="18350" y="31204"/>
                    </a:cubicBezTo>
                    <a:lnTo>
                      <a:pt x="18441" y="21060"/>
                    </a:lnTo>
                    <a:cubicBezTo>
                      <a:pt x="18494" y="19462"/>
                      <a:pt x="18340" y="17865"/>
                      <a:pt x="17984" y="16308"/>
                    </a:cubicBezTo>
                    <a:cubicBezTo>
                      <a:pt x="17068" y="10599"/>
                      <a:pt x="13313" y="5747"/>
                      <a:pt x="8016" y="3422"/>
                    </a:cubicBezTo>
                    <a:lnTo>
                      <a:pt x="334" y="407"/>
                    </a:lnTo>
                    <a:lnTo>
                      <a:pt x="1066" y="224"/>
                    </a:lnTo>
                    <a:cubicBezTo>
                      <a:pt x="5686" y="-622"/>
                      <a:pt x="10435" y="768"/>
                      <a:pt x="13869" y="3971"/>
                    </a:cubicBezTo>
                    <a:cubicBezTo>
                      <a:pt x="17314" y="7074"/>
                      <a:pt x="19658" y="11211"/>
                      <a:pt x="20545" y="157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8" name="Google Shape;3988;p11"/>
              <p:cNvSpPr/>
              <p:nvPr/>
            </p:nvSpPr>
            <p:spPr>
              <a:xfrm>
                <a:off x="8359683" y="4240925"/>
                <a:ext cx="71104" cy="46881"/>
              </a:xfrm>
              <a:custGeom>
                <a:rect b="b" l="l" r="r" t="t"/>
                <a:pathLst>
                  <a:path extrusionOk="0" h="46881" w="71104">
                    <a:moveTo>
                      <a:pt x="71428" y="20634"/>
                    </a:moveTo>
                    <a:lnTo>
                      <a:pt x="71338" y="30778"/>
                    </a:lnTo>
                    <a:cubicBezTo>
                      <a:pt x="69365" y="34151"/>
                      <a:pt x="66091" y="36563"/>
                      <a:pt x="62284" y="37449"/>
                    </a:cubicBezTo>
                    <a:lnTo>
                      <a:pt x="20673" y="46588"/>
                    </a:lnTo>
                    <a:cubicBezTo>
                      <a:pt x="16050" y="47501"/>
                      <a:pt x="11271" y="46102"/>
                      <a:pt x="7871" y="42841"/>
                    </a:cubicBezTo>
                    <a:cubicBezTo>
                      <a:pt x="4426" y="39738"/>
                      <a:pt x="2083" y="35601"/>
                      <a:pt x="1195" y="31052"/>
                    </a:cubicBezTo>
                    <a:cubicBezTo>
                      <a:pt x="-1792" y="21842"/>
                      <a:pt x="3238" y="11954"/>
                      <a:pt x="12443" y="8936"/>
                    </a:cubicBezTo>
                    <a:lnTo>
                      <a:pt x="53321" y="-19"/>
                    </a:lnTo>
                    <a:lnTo>
                      <a:pt x="61003" y="2996"/>
                    </a:lnTo>
                    <a:cubicBezTo>
                      <a:pt x="66301" y="5321"/>
                      <a:pt x="70055" y="10173"/>
                      <a:pt x="70972" y="15882"/>
                    </a:cubicBezTo>
                    <a:cubicBezTo>
                      <a:pt x="71328" y="17440"/>
                      <a:pt x="71481" y="19037"/>
                      <a:pt x="71428" y="20634"/>
                    </a:cubicBezTo>
                    <a:close/>
                    <a:moveTo>
                      <a:pt x="59723" y="25843"/>
                    </a:moveTo>
                    <a:cubicBezTo>
                      <a:pt x="61186" y="25569"/>
                      <a:pt x="62833" y="22187"/>
                      <a:pt x="61918" y="17801"/>
                    </a:cubicBezTo>
                    <a:cubicBezTo>
                      <a:pt x="61511" y="15749"/>
                      <a:pt x="60491" y="13869"/>
                      <a:pt x="58992" y="12410"/>
                    </a:cubicBezTo>
                    <a:cubicBezTo>
                      <a:pt x="58419" y="11854"/>
                      <a:pt x="57680" y="11501"/>
                      <a:pt x="56888" y="11404"/>
                    </a:cubicBezTo>
                    <a:lnTo>
                      <a:pt x="56613" y="11404"/>
                    </a:lnTo>
                    <a:lnTo>
                      <a:pt x="14912" y="20543"/>
                    </a:lnTo>
                    <a:cubicBezTo>
                      <a:pt x="13449" y="20817"/>
                      <a:pt x="11803" y="24198"/>
                      <a:pt x="12809" y="28585"/>
                    </a:cubicBezTo>
                    <a:cubicBezTo>
                      <a:pt x="13217" y="30637"/>
                      <a:pt x="14237" y="32517"/>
                      <a:pt x="15735" y="33977"/>
                    </a:cubicBezTo>
                    <a:cubicBezTo>
                      <a:pt x="16358" y="34620"/>
                      <a:pt x="17216" y="34983"/>
                      <a:pt x="18113" y="349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9" name="Google Shape;3989;p11"/>
              <p:cNvSpPr/>
              <p:nvPr/>
            </p:nvSpPr>
            <p:spPr>
              <a:xfrm>
                <a:off x="8410841" y="4091418"/>
                <a:ext cx="19836" cy="31710"/>
              </a:xfrm>
              <a:custGeom>
                <a:rect b="b" l="l" r="r" t="t"/>
                <a:pathLst>
                  <a:path extrusionOk="0" h="31710" w="19836">
                    <a:moveTo>
                      <a:pt x="17070" y="-19"/>
                    </a:moveTo>
                    <a:cubicBezTo>
                      <a:pt x="22280" y="8831"/>
                      <a:pt x="20811" y="20087"/>
                      <a:pt x="13504" y="27305"/>
                    </a:cubicBezTo>
                    <a:cubicBezTo>
                      <a:pt x="10789" y="30041"/>
                      <a:pt x="7116" y="31615"/>
                      <a:pt x="3261" y="31691"/>
                    </a:cubicBezTo>
                    <a:cubicBezTo>
                      <a:pt x="2460" y="31691"/>
                      <a:pt x="1663" y="31599"/>
                      <a:pt x="883" y="31418"/>
                    </a:cubicBezTo>
                    <a:lnTo>
                      <a:pt x="334" y="31326"/>
                    </a:lnTo>
                    <a:lnTo>
                      <a:pt x="7742" y="28127"/>
                    </a:lnTo>
                    <a:cubicBezTo>
                      <a:pt x="12930" y="25559"/>
                      <a:pt x="16521" y="20603"/>
                      <a:pt x="17343" y="14876"/>
                    </a:cubicBezTo>
                    <a:cubicBezTo>
                      <a:pt x="17552" y="13271"/>
                      <a:pt x="17614" y="11650"/>
                      <a:pt x="17526" y="1003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0" name="Google Shape;3990;p11"/>
              <p:cNvSpPr/>
              <p:nvPr/>
            </p:nvSpPr>
            <p:spPr>
              <a:xfrm>
                <a:off x="8418524" y="4163704"/>
                <a:ext cx="10027" cy="35641"/>
              </a:xfrm>
              <a:custGeom>
                <a:rect b="b" l="l" r="r" t="t"/>
                <a:pathLst>
                  <a:path extrusionOk="0" h="35641" w="10027">
                    <a:moveTo>
                      <a:pt x="10301" y="17345"/>
                    </a:moveTo>
                    <a:cubicBezTo>
                      <a:pt x="10899" y="24873"/>
                      <a:pt x="6988" y="32044"/>
                      <a:pt x="334" y="35622"/>
                    </a:cubicBezTo>
                    <a:lnTo>
                      <a:pt x="4998" y="27854"/>
                    </a:lnTo>
                    <a:cubicBezTo>
                      <a:pt x="6853" y="24703"/>
                      <a:pt x="7773" y="21090"/>
                      <a:pt x="7649" y="17437"/>
                    </a:cubicBezTo>
                    <a:cubicBezTo>
                      <a:pt x="7666" y="13887"/>
                      <a:pt x="6684" y="10403"/>
                      <a:pt x="4815" y="7384"/>
                    </a:cubicBezTo>
                    <a:lnTo>
                      <a:pt x="334" y="-19"/>
                    </a:lnTo>
                    <a:cubicBezTo>
                      <a:pt x="6623" y="3472"/>
                      <a:pt x="10460" y="10157"/>
                      <a:pt x="10301" y="173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1" name="Google Shape;3991;p11"/>
              <p:cNvSpPr/>
              <p:nvPr/>
            </p:nvSpPr>
            <p:spPr>
              <a:xfrm>
                <a:off x="8357198" y="4077345"/>
                <a:ext cx="70874" cy="45417"/>
              </a:xfrm>
              <a:custGeom>
                <a:rect b="b" l="l" r="r" t="t"/>
                <a:pathLst>
                  <a:path extrusionOk="0" h="45417" w="70874">
                    <a:moveTo>
                      <a:pt x="71169" y="24107"/>
                    </a:moveTo>
                    <a:cubicBezTo>
                      <a:pt x="71257" y="25723"/>
                      <a:pt x="71196" y="27344"/>
                      <a:pt x="70986" y="28950"/>
                    </a:cubicBezTo>
                    <a:cubicBezTo>
                      <a:pt x="70164" y="34677"/>
                      <a:pt x="66573" y="39633"/>
                      <a:pt x="61385" y="42201"/>
                    </a:cubicBezTo>
                    <a:lnTo>
                      <a:pt x="53976" y="45399"/>
                    </a:lnTo>
                    <a:lnTo>
                      <a:pt x="12641" y="37814"/>
                    </a:lnTo>
                    <a:cubicBezTo>
                      <a:pt x="2579" y="33763"/>
                      <a:pt x="-2292" y="22326"/>
                      <a:pt x="1762" y="12271"/>
                    </a:cubicBezTo>
                    <a:cubicBezTo>
                      <a:pt x="4704" y="4974"/>
                      <a:pt x="11721" y="138"/>
                      <a:pt x="19591" y="-19"/>
                    </a:cubicBezTo>
                    <a:lnTo>
                      <a:pt x="61476" y="7656"/>
                    </a:lnTo>
                    <a:cubicBezTo>
                      <a:pt x="65315" y="8403"/>
                      <a:pt x="68666" y="10723"/>
                      <a:pt x="70712" y="14054"/>
                    </a:cubicBezTo>
                    <a:close/>
                    <a:moveTo>
                      <a:pt x="61750" y="27305"/>
                    </a:moveTo>
                    <a:cubicBezTo>
                      <a:pt x="62574" y="22919"/>
                      <a:pt x="60835" y="19628"/>
                      <a:pt x="59372" y="19355"/>
                    </a:cubicBezTo>
                    <a:lnTo>
                      <a:pt x="17397" y="11678"/>
                    </a:lnTo>
                    <a:lnTo>
                      <a:pt x="17214" y="11678"/>
                    </a:lnTo>
                    <a:cubicBezTo>
                      <a:pt x="15659" y="11678"/>
                      <a:pt x="13099" y="14054"/>
                      <a:pt x="12367" y="18258"/>
                    </a:cubicBezTo>
                    <a:cubicBezTo>
                      <a:pt x="11544" y="22553"/>
                      <a:pt x="13281" y="25934"/>
                      <a:pt x="14745" y="26208"/>
                    </a:cubicBezTo>
                    <a:lnTo>
                      <a:pt x="56720" y="33885"/>
                    </a:lnTo>
                    <a:cubicBezTo>
                      <a:pt x="57598" y="33839"/>
                      <a:pt x="58422" y="33444"/>
                      <a:pt x="59007" y="32787"/>
                    </a:cubicBezTo>
                    <a:cubicBezTo>
                      <a:pt x="60485" y="31300"/>
                      <a:pt x="61445" y="29378"/>
                      <a:pt x="61750" y="273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2" name="Google Shape;3992;p11"/>
              <p:cNvSpPr/>
              <p:nvPr/>
            </p:nvSpPr>
            <p:spPr>
              <a:xfrm>
                <a:off x="8354409" y="4162150"/>
                <a:ext cx="71441" cy="39478"/>
              </a:xfrm>
              <a:custGeom>
                <a:rect b="b" l="l" r="r" t="t"/>
                <a:pathLst>
                  <a:path extrusionOk="0" h="39478" w="71441">
                    <a:moveTo>
                      <a:pt x="71764" y="18990"/>
                    </a:moveTo>
                    <a:cubicBezTo>
                      <a:pt x="71887" y="22644"/>
                      <a:pt x="70968" y="26257"/>
                      <a:pt x="69113" y="29407"/>
                    </a:cubicBezTo>
                    <a:lnTo>
                      <a:pt x="64448" y="37176"/>
                    </a:lnTo>
                    <a:cubicBezTo>
                      <a:pt x="62774" y="38016"/>
                      <a:pt x="60926" y="38454"/>
                      <a:pt x="59053" y="38455"/>
                    </a:cubicBezTo>
                    <a:lnTo>
                      <a:pt x="16528" y="39460"/>
                    </a:lnTo>
                    <a:lnTo>
                      <a:pt x="16162" y="39460"/>
                    </a:lnTo>
                    <a:cubicBezTo>
                      <a:pt x="5498" y="37325"/>
                      <a:pt x="-1415" y="26956"/>
                      <a:pt x="721" y="16299"/>
                    </a:cubicBezTo>
                    <a:cubicBezTo>
                      <a:pt x="2242" y="8714"/>
                      <a:pt x="8069" y="2722"/>
                      <a:pt x="15613" y="987"/>
                    </a:cubicBezTo>
                    <a:lnTo>
                      <a:pt x="58229" y="-19"/>
                    </a:lnTo>
                    <a:cubicBezTo>
                      <a:pt x="60369" y="-14"/>
                      <a:pt x="62474" y="520"/>
                      <a:pt x="64356" y="1535"/>
                    </a:cubicBezTo>
                    <a:cubicBezTo>
                      <a:pt x="64356" y="1535"/>
                      <a:pt x="64356" y="1444"/>
                      <a:pt x="64448" y="1535"/>
                    </a:cubicBezTo>
                    <a:lnTo>
                      <a:pt x="68929" y="8938"/>
                    </a:lnTo>
                    <a:cubicBezTo>
                      <a:pt x="70798" y="11957"/>
                      <a:pt x="71780" y="15440"/>
                      <a:pt x="71763" y="18990"/>
                    </a:cubicBezTo>
                    <a:close/>
                    <a:moveTo>
                      <a:pt x="58777" y="26575"/>
                    </a:moveTo>
                    <a:cubicBezTo>
                      <a:pt x="60332" y="26575"/>
                      <a:pt x="62619" y="23559"/>
                      <a:pt x="62527" y="19173"/>
                    </a:cubicBezTo>
                    <a:cubicBezTo>
                      <a:pt x="62344" y="14786"/>
                      <a:pt x="60058" y="11862"/>
                      <a:pt x="58504" y="11862"/>
                    </a:cubicBezTo>
                    <a:lnTo>
                      <a:pt x="15888" y="12867"/>
                    </a:lnTo>
                    <a:cubicBezTo>
                      <a:pt x="14333" y="12867"/>
                      <a:pt x="12138" y="15883"/>
                      <a:pt x="12230" y="20269"/>
                    </a:cubicBezTo>
                    <a:cubicBezTo>
                      <a:pt x="11914" y="23306"/>
                      <a:pt x="13518" y="26220"/>
                      <a:pt x="16254" y="2758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3" name="Google Shape;3993;p11"/>
              <p:cNvSpPr/>
              <p:nvPr/>
            </p:nvSpPr>
            <p:spPr>
              <a:xfrm>
                <a:off x="8366978" y="3929845"/>
                <a:ext cx="37036" cy="93948"/>
              </a:xfrm>
              <a:custGeom>
                <a:rect b="b" l="l" r="r" t="t"/>
                <a:pathLst>
                  <a:path extrusionOk="0" h="93948" w="37036">
                    <a:moveTo>
                      <a:pt x="37339" y="74097"/>
                    </a:moveTo>
                    <a:lnTo>
                      <a:pt x="37339" y="74646"/>
                    </a:lnTo>
                    <a:cubicBezTo>
                      <a:pt x="37575" y="78949"/>
                      <a:pt x="36490" y="83222"/>
                      <a:pt x="34229" y="86892"/>
                    </a:cubicBezTo>
                    <a:cubicBezTo>
                      <a:pt x="31877" y="90797"/>
                      <a:pt x="27798" y="93344"/>
                      <a:pt x="23255" y="93746"/>
                    </a:cubicBezTo>
                    <a:lnTo>
                      <a:pt x="18866" y="93929"/>
                    </a:lnTo>
                    <a:lnTo>
                      <a:pt x="18317" y="93929"/>
                    </a:lnTo>
                    <a:cubicBezTo>
                      <a:pt x="13936" y="93835"/>
                      <a:pt x="9861" y="91664"/>
                      <a:pt x="7343" y="88080"/>
                    </a:cubicBezTo>
                    <a:cubicBezTo>
                      <a:pt x="4764" y="84564"/>
                      <a:pt x="3270" y="80371"/>
                      <a:pt x="3045" y="76017"/>
                    </a:cubicBezTo>
                    <a:lnTo>
                      <a:pt x="3045" y="75468"/>
                    </a:lnTo>
                    <a:lnTo>
                      <a:pt x="484" y="19632"/>
                    </a:lnTo>
                    <a:lnTo>
                      <a:pt x="484" y="19266"/>
                    </a:lnTo>
                    <a:cubicBezTo>
                      <a:pt x="-733" y="10137"/>
                      <a:pt x="5557" y="1703"/>
                      <a:pt x="14659" y="258"/>
                    </a:cubicBezTo>
                    <a:lnTo>
                      <a:pt x="18957" y="-17"/>
                    </a:lnTo>
                    <a:cubicBezTo>
                      <a:pt x="23558" y="-104"/>
                      <a:pt x="27904" y="2085"/>
                      <a:pt x="30571" y="5833"/>
                    </a:cubicBezTo>
                    <a:cubicBezTo>
                      <a:pt x="33011" y="9208"/>
                      <a:pt x="34467" y="13194"/>
                      <a:pt x="34778" y="17347"/>
                    </a:cubicBezTo>
                    <a:lnTo>
                      <a:pt x="34778" y="18444"/>
                    </a:lnTo>
                    <a:close/>
                    <a:moveTo>
                      <a:pt x="24170" y="80495"/>
                    </a:moveTo>
                    <a:cubicBezTo>
                      <a:pt x="25177" y="78717"/>
                      <a:pt x="25654" y="76687"/>
                      <a:pt x="25541" y="74646"/>
                    </a:cubicBezTo>
                    <a:lnTo>
                      <a:pt x="22981" y="18810"/>
                    </a:lnTo>
                    <a:cubicBezTo>
                      <a:pt x="22919" y="16758"/>
                      <a:pt x="22286" y="14764"/>
                      <a:pt x="21152" y="13052"/>
                    </a:cubicBezTo>
                    <a:cubicBezTo>
                      <a:pt x="20784" y="12452"/>
                      <a:pt x="20191" y="12025"/>
                      <a:pt x="19505" y="11864"/>
                    </a:cubicBezTo>
                    <a:lnTo>
                      <a:pt x="15116" y="12047"/>
                    </a:lnTo>
                    <a:cubicBezTo>
                      <a:pt x="14202" y="12138"/>
                      <a:pt x="12189" y="14880"/>
                      <a:pt x="12372" y="19266"/>
                    </a:cubicBezTo>
                    <a:lnTo>
                      <a:pt x="14842" y="75102"/>
                    </a:lnTo>
                    <a:cubicBezTo>
                      <a:pt x="14932" y="77163"/>
                      <a:pt x="15598" y="79158"/>
                      <a:pt x="16763" y="80861"/>
                    </a:cubicBezTo>
                    <a:cubicBezTo>
                      <a:pt x="17403" y="81683"/>
                      <a:pt x="17952" y="82140"/>
                      <a:pt x="18317" y="82049"/>
                    </a:cubicBezTo>
                    <a:lnTo>
                      <a:pt x="22707" y="81866"/>
                    </a:lnTo>
                    <a:cubicBezTo>
                      <a:pt x="22981" y="81866"/>
                      <a:pt x="23621" y="81408"/>
                      <a:pt x="24170" y="804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4" name="Google Shape;3994;p11"/>
              <p:cNvSpPr/>
              <p:nvPr/>
            </p:nvSpPr>
            <p:spPr>
              <a:xfrm>
                <a:off x="8401422" y="3947393"/>
                <a:ext cx="2560" cy="56567"/>
              </a:xfrm>
              <a:custGeom>
                <a:rect b="b" l="l" r="r" t="t"/>
                <a:pathLst>
                  <a:path extrusionOk="0" h="56567" w="2560">
                    <a:moveTo>
                      <a:pt x="425" y="712"/>
                    </a:moveTo>
                    <a:lnTo>
                      <a:pt x="2894" y="56549"/>
                    </a:lnTo>
                    <a:lnTo>
                      <a:pt x="334" y="895"/>
                    </a:lnTo>
                    <a:lnTo>
                      <a:pt x="334" y="-19"/>
                    </a:lnTo>
                    <a:cubicBezTo>
                      <a:pt x="408" y="217"/>
                      <a:pt x="439" y="465"/>
                      <a:pt x="425" y="7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5" name="Google Shape;3995;p11"/>
              <p:cNvSpPr/>
              <p:nvPr/>
            </p:nvSpPr>
            <p:spPr>
              <a:xfrm>
                <a:off x="8336644" y="3931493"/>
                <a:ext cx="33149" cy="93122"/>
              </a:xfrm>
              <a:custGeom>
                <a:rect b="b" l="l" r="r" t="t"/>
                <a:pathLst>
                  <a:path extrusionOk="0" h="93122" w="33149">
                    <a:moveTo>
                      <a:pt x="33378" y="73820"/>
                    </a:moveTo>
                    <a:lnTo>
                      <a:pt x="33378" y="74369"/>
                    </a:lnTo>
                    <a:cubicBezTo>
                      <a:pt x="34276" y="82621"/>
                      <a:pt x="29342" y="90396"/>
                      <a:pt x="21490" y="93103"/>
                    </a:cubicBezTo>
                    <a:lnTo>
                      <a:pt x="22313" y="89813"/>
                    </a:lnTo>
                    <a:lnTo>
                      <a:pt x="14265" y="89813"/>
                    </a:lnTo>
                    <a:cubicBezTo>
                      <a:pt x="8138" y="89813"/>
                      <a:pt x="3200" y="83507"/>
                      <a:pt x="2834" y="75191"/>
                    </a:cubicBezTo>
                    <a:lnTo>
                      <a:pt x="365" y="19355"/>
                    </a:lnTo>
                    <a:cubicBezTo>
                      <a:pt x="-93" y="10947"/>
                      <a:pt x="4572" y="4093"/>
                      <a:pt x="10973" y="3819"/>
                    </a:cubicBezTo>
                    <a:lnTo>
                      <a:pt x="19112" y="3179"/>
                    </a:lnTo>
                    <a:lnTo>
                      <a:pt x="17832" y="-19"/>
                    </a:lnTo>
                    <a:cubicBezTo>
                      <a:pt x="25663" y="2235"/>
                      <a:pt x="30995" y="9476"/>
                      <a:pt x="30818" y="17618"/>
                    </a:cubicBezTo>
                    <a:lnTo>
                      <a:pt x="30818" y="17984"/>
                    </a:lnTo>
                    <a:close/>
                    <a:moveTo>
                      <a:pt x="18655" y="81589"/>
                    </a:moveTo>
                    <a:cubicBezTo>
                      <a:pt x="19661" y="81497"/>
                      <a:pt x="21673" y="78755"/>
                      <a:pt x="21490" y="74369"/>
                    </a:cubicBezTo>
                    <a:lnTo>
                      <a:pt x="19020" y="18532"/>
                    </a:lnTo>
                    <a:cubicBezTo>
                      <a:pt x="19070" y="15788"/>
                      <a:pt x="17772" y="13194"/>
                      <a:pt x="15545" y="11587"/>
                    </a:cubicBezTo>
                    <a:lnTo>
                      <a:pt x="11156" y="11861"/>
                    </a:lnTo>
                    <a:cubicBezTo>
                      <a:pt x="10882" y="11861"/>
                      <a:pt x="10241" y="12227"/>
                      <a:pt x="9692" y="13140"/>
                    </a:cubicBezTo>
                    <a:cubicBezTo>
                      <a:pt x="8695" y="14922"/>
                      <a:pt x="8220" y="16949"/>
                      <a:pt x="8321" y="18989"/>
                    </a:cubicBezTo>
                    <a:lnTo>
                      <a:pt x="10882" y="74825"/>
                    </a:lnTo>
                    <a:cubicBezTo>
                      <a:pt x="11064" y="79213"/>
                      <a:pt x="13533" y="82136"/>
                      <a:pt x="14357" y="817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6" name="Google Shape;3996;p11"/>
              <p:cNvSpPr/>
              <p:nvPr/>
            </p:nvSpPr>
            <p:spPr>
              <a:xfrm>
                <a:off x="8332709" y="3931278"/>
                <a:ext cx="25914" cy="93885"/>
              </a:xfrm>
              <a:custGeom>
                <a:rect b="b" l="l" r="r" t="t"/>
                <a:pathLst>
                  <a:path extrusionOk="0" h="93885" w="25914">
                    <a:moveTo>
                      <a:pt x="26248" y="90027"/>
                    </a:moveTo>
                    <a:lnTo>
                      <a:pt x="25425" y="93318"/>
                    </a:lnTo>
                    <a:cubicBezTo>
                      <a:pt x="24682" y="93535"/>
                      <a:pt x="23913" y="93658"/>
                      <a:pt x="23139" y="93683"/>
                    </a:cubicBezTo>
                    <a:lnTo>
                      <a:pt x="18841" y="93866"/>
                    </a:lnTo>
                    <a:lnTo>
                      <a:pt x="18201" y="93866"/>
                    </a:lnTo>
                    <a:cubicBezTo>
                      <a:pt x="9054" y="92805"/>
                      <a:pt x="2341" y="84771"/>
                      <a:pt x="2929" y="75588"/>
                    </a:cubicBezTo>
                    <a:lnTo>
                      <a:pt x="368" y="19752"/>
                    </a:lnTo>
                    <a:cubicBezTo>
                      <a:pt x="118" y="15291"/>
                      <a:pt x="1235" y="10860"/>
                      <a:pt x="3569" y="7049"/>
                    </a:cubicBezTo>
                    <a:cubicBezTo>
                      <a:pt x="5863" y="3087"/>
                      <a:pt x="9974" y="520"/>
                      <a:pt x="14543" y="195"/>
                    </a:cubicBezTo>
                    <a:lnTo>
                      <a:pt x="18933" y="13"/>
                    </a:lnTo>
                    <a:cubicBezTo>
                      <a:pt x="19882" y="-64"/>
                      <a:pt x="20836" y="-2"/>
                      <a:pt x="21768" y="195"/>
                    </a:cubicBezTo>
                    <a:lnTo>
                      <a:pt x="23048" y="3394"/>
                    </a:lnTo>
                    <a:lnTo>
                      <a:pt x="14909" y="4033"/>
                    </a:lnTo>
                    <a:cubicBezTo>
                      <a:pt x="8507" y="4308"/>
                      <a:pt x="3843" y="11161"/>
                      <a:pt x="4300" y="19569"/>
                    </a:cubicBezTo>
                    <a:lnTo>
                      <a:pt x="6769" y="75406"/>
                    </a:lnTo>
                    <a:cubicBezTo>
                      <a:pt x="7135" y="83722"/>
                      <a:pt x="12074" y="90027"/>
                      <a:pt x="18201" y="9002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7" name="Google Shape;3997;p11"/>
              <p:cNvSpPr/>
              <p:nvPr/>
            </p:nvSpPr>
            <p:spPr>
              <a:xfrm>
                <a:off x="8213676" y="3829962"/>
                <a:ext cx="144125" cy="308244"/>
              </a:xfrm>
              <a:custGeom>
                <a:rect b="b" l="l" r="r" t="t"/>
                <a:pathLst>
                  <a:path extrusionOk="0" h="308244" w="144125">
                    <a:moveTo>
                      <a:pt x="144458" y="194633"/>
                    </a:moveTo>
                    <a:lnTo>
                      <a:pt x="143361" y="199020"/>
                    </a:lnTo>
                    <a:cubicBezTo>
                      <a:pt x="124546" y="259922"/>
                      <a:pt x="70340" y="303104"/>
                      <a:pt x="6735" y="307861"/>
                    </a:cubicBezTo>
                    <a:lnTo>
                      <a:pt x="334" y="308225"/>
                    </a:lnTo>
                    <a:lnTo>
                      <a:pt x="334" y="-19"/>
                    </a:lnTo>
                    <a:lnTo>
                      <a:pt x="6735" y="439"/>
                    </a:lnTo>
                    <a:cubicBezTo>
                      <a:pt x="65709" y="4824"/>
                      <a:pt x="117045" y="42368"/>
                      <a:pt x="139063" y="97216"/>
                    </a:cubicBezTo>
                    <a:lnTo>
                      <a:pt x="140800" y="101511"/>
                    </a:lnTo>
                    <a:cubicBezTo>
                      <a:pt x="139869" y="101314"/>
                      <a:pt x="138915" y="101252"/>
                      <a:pt x="137966" y="101328"/>
                    </a:cubicBezTo>
                    <a:lnTo>
                      <a:pt x="133576" y="101511"/>
                    </a:lnTo>
                    <a:cubicBezTo>
                      <a:pt x="129007" y="101836"/>
                      <a:pt x="124896" y="104403"/>
                      <a:pt x="122602" y="108365"/>
                    </a:cubicBezTo>
                    <a:cubicBezTo>
                      <a:pt x="120268" y="112176"/>
                      <a:pt x="119151" y="116607"/>
                      <a:pt x="119401" y="121068"/>
                    </a:cubicBezTo>
                    <a:lnTo>
                      <a:pt x="121962" y="176904"/>
                    </a:lnTo>
                    <a:cubicBezTo>
                      <a:pt x="121374" y="186087"/>
                      <a:pt x="128087" y="194121"/>
                      <a:pt x="137234" y="195182"/>
                    </a:cubicBezTo>
                    <a:lnTo>
                      <a:pt x="137874" y="195182"/>
                    </a:lnTo>
                    <a:lnTo>
                      <a:pt x="142173" y="194999"/>
                    </a:lnTo>
                    <a:cubicBezTo>
                      <a:pt x="142947" y="194974"/>
                      <a:pt x="143715" y="194851"/>
                      <a:pt x="144459" y="194633"/>
                    </a:cubicBezTo>
                    <a:close/>
                    <a:moveTo>
                      <a:pt x="129918" y="201761"/>
                    </a:moveTo>
                    <a:cubicBezTo>
                      <a:pt x="120162" y="197531"/>
                      <a:pt x="113867" y="187898"/>
                      <a:pt x="113914" y="177270"/>
                    </a:cubicBezTo>
                    <a:lnTo>
                      <a:pt x="111445" y="121434"/>
                    </a:lnTo>
                    <a:cubicBezTo>
                      <a:pt x="110447" y="110731"/>
                      <a:pt x="115958" y="100471"/>
                      <a:pt x="125437" y="95388"/>
                    </a:cubicBezTo>
                    <a:cubicBezTo>
                      <a:pt x="104659" y="50068"/>
                      <a:pt x="61760" y="18833"/>
                      <a:pt x="12222" y="12958"/>
                    </a:cubicBezTo>
                    <a:lnTo>
                      <a:pt x="12222" y="295340"/>
                    </a:lnTo>
                    <a:cubicBezTo>
                      <a:pt x="66020" y="288933"/>
                      <a:pt x="111582" y="252708"/>
                      <a:pt x="129918" y="2017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2d9d521a4ac_0_241"/>
          <p:cNvSpPr/>
          <p:nvPr/>
        </p:nvSpPr>
        <p:spPr>
          <a:xfrm>
            <a:off x="2299514" y="3915490"/>
            <a:ext cx="1404318" cy="1233622"/>
          </a:xfrm>
          <a:custGeom>
            <a:rect b="b" l="l" r="r" t="t"/>
            <a:pathLst>
              <a:path extrusionOk="0" h="837774" w="3103465">
                <a:moveTo>
                  <a:pt x="0" y="0"/>
                </a:moveTo>
                <a:lnTo>
                  <a:pt x="3103465" y="0"/>
                </a:lnTo>
                <a:lnTo>
                  <a:pt x="3103465" y="837775"/>
                </a:lnTo>
                <a:lnTo>
                  <a:pt x="0" y="837775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6" name="Google Shape;626;g2d9d521a4ac_0_241"/>
          <p:cNvSpPr txBox="1"/>
          <p:nvPr>
            <p:ph idx="1" type="subTitle"/>
          </p:nvPr>
        </p:nvSpPr>
        <p:spPr>
          <a:xfrm>
            <a:off x="686425" y="765225"/>
            <a:ext cx="7799400" cy="30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 sz="1600"/>
              <a:t>N</a:t>
            </a:r>
            <a:r>
              <a:rPr lang="en" sz="1600"/>
              <a:t>el capitolo 6 "</a:t>
            </a:r>
            <a:r>
              <a:rPr b="1" i="1" lang="en" sz="1600"/>
              <a:t>Measuring Innovation</a:t>
            </a:r>
            <a:r>
              <a:rPr lang="en" sz="1600"/>
              <a:t>" del libro "</a:t>
            </a:r>
            <a:r>
              <a:rPr i="1" lang="en" sz="1600"/>
              <a:t>THE OXFORD HANDBOOK OF INNOVATION</a:t>
            </a:r>
            <a:r>
              <a:rPr lang="en" sz="1600"/>
              <a:t>" (2005) viene affrontato il tema della </a:t>
            </a:r>
            <a:r>
              <a:rPr b="1" lang="en" sz="1600"/>
              <a:t>misurazione dell'innovazione</a:t>
            </a:r>
            <a:r>
              <a:rPr lang="en" sz="1600"/>
              <a:t>. Viene sottolineata l'importanza di misurare l'innovazione in maniera accurata per comprendere i processi di innovazione e valutare il successo delle politiche volte a promuovere l'innovazione. Vengono discusse </a:t>
            </a:r>
            <a:r>
              <a:rPr b="1" lang="en" sz="1600"/>
              <a:t>diverse metodologie e indicatori</a:t>
            </a:r>
            <a:r>
              <a:rPr lang="en" sz="1600"/>
              <a:t> utilizzati per misurare l'innovazione, tra cui le </a:t>
            </a:r>
            <a:r>
              <a:rPr lang="en" sz="1600" u="sng"/>
              <a:t>statistiche ufficiali</a:t>
            </a:r>
            <a:r>
              <a:rPr lang="en" sz="1600"/>
              <a:t>, </a:t>
            </a:r>
            <a:r>
              <a:rPr lang="en" sz="1600" u="sng"/>
              <a:t>i </a:t>
            </a:r>
            <a:r>
              <a:rPr b="1" lang="en" sz="1600" u="sng"/>
              <a:t>sondaggi</a:t>
            </a:r>
            <a:r>
              <a:rPr b="1" lang="en" sz="1600"/>
              <a:t> </a:t>
            </a:r>
            <a:r>
              <a:rPr lang="en" sz="1600"/>
              <a:t>sulle imprese, gli </a:t>
            </a:r>
            <a:r>
              <a:rPr lang="en" sz="1600" u="sng"/>
              <a:t>indicatori internazionali </a:t>
            </a:r>
            <a:r>
              <a:rPr lang="en" sz="1600"/>
              <a:t>e i </a:t>
            </a:r>
            <a:r>
              <a:rPr b="1" lang="en" sz="1600" u="sng"/>
              <a:t>dati brevettuali</a:t>
            </a:r>
            <a:r>
              <a:rPr lang="en" sz="1600"/>
              <a:t>. Vengono inoltre esaminati i </a:t>
            </a:r>
            <a:r>
              <a:rPr b="1" lang="en" sz="1600"/>
              <a:t>punti di forza </a:t>
            </a:r>
            <a:r>
              <a:rPr lang="en" sz="1600"/>
              <a:t>e le </a:t>
            </a:r>
            <a:r>
              <a:rPr b="1" lang="en" sz="1600"/>
              <a:t>limitazioni </a:t>
            </a:r>
            <a:r>
              <a:rPr lang="en" sz="1600"/>
              <a:t>di ciascuna metodologia e vengono forniti suggerimenti su come combinare </a:t>
            </a:r>
            <a:r>
              <a:rPr b="1" lang="en" sz="1600"/>
              <a:t>diversi approcci </a:t>
            </a:r>
            <a:r>
              <a:rPr lang="en" sz="1600"/>
              <a:t>per ottenere una visione più completa dell'innovazione in un determinato contesto. Infine, viene evidenziata l'importanza di </a:t>
            </a:r>
            <a:r>
              <a:rPr b="1" lang="en" sz="1600"/>
              <a:t>valutare non solo i risultati </a:t>
            </a:r>
            <a:r>
              <a:rPr lang="en" sz="1600"/>
              <a:t>dell'innovazione, </a:t>
            </a:r>
            <a:r>
              <a:rPr b="1" lang="en" sz="1600"/>
              <a:t>ma anche i processi</a:t>
            </a:r>
            <a:r>
              <a:rPr lang="en" sz="1600"/>
              <a:t>, </a:t>
            </a:r>
            <a:r>
              <a:rPr b="1" lang="en" sz="1600"/>
              <a:t>le strategie </a:t>
            </a:r>
            <a:r>
              <a:rPr lang="en" sz="1600"/>
              <a:t>e le </a:t>
            </a:r>
            <a:r>
              <a:rPr b="1" lang="en" sz="1600"/>
              <a:t>risorse </a:t>
            </a:r>
            <a:r>
              <a:rPr lang="en" sz="1600"/>
              <a:t>che sostengono l'innovazione stessa.</a:t>
            </a:r>
            <a:endParaRPr sz="1600"/>
          </a:p>
        </p:txBody>
      </p:sp>
      <p:grpSp>
        <p:nvGrpSpPr>
          <p:cNvPr id="627" name="Google Shape;627;g2d9d521a4ac_0_241"/>
          <p:cNvGrpSpPr/>
          <p:nvPr/>
        </p:nvGrpSpPr>
        <p:grpSpPr>
          <a:xfrm>
            <a:off x="715312" y="3915490"/>
            <a:ext cx="1403815" cy="1233622"/>
            <a:chOff x="715312" y="3915490"/>
            <a:chExt cx="1403815" cy="1233622"/>
          </a:xfrm>
        </p:grpSpPr>
        <p:sp>
          <p:nvSpPr>
            <p:cNvPr id="628" name="Google Shape;628;g2d9d521a4ac_0_241"/>
            <p:cNvSpPr/>
            <p:nvPr/>
          </p:nvSpPr>
          <p:spPr>
            <a:xfrm>
              <a:off x="715312" y="3915490"/>
              <a:ext cx="1403815" cy="1233622"/>
            </a:xfrm>
            <a:custGeom>
              <a:rect b="b" l="l" r="r" t="t"/>
              <a:pathLst>
                <a:path extrusionOk="0" h="837774" w="953355">
                  <a:moveTo>
                    <a:pt x="0" y="0"/>
                  </a:moveTo>
                  <a:lnTo>
                    <a:pt x="953355" y="0"/>
                  </a:lnTo>
                  <a:lnTo>
                    <a:pt x="953355" y="837775"/>
                  </a:lnTo>
                  <a:lnTo>
                    <a:pt x="0" y="83777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29" name="Google Shape;629;g2d9d521a4ac_0_241"/>
            <p:cNvGrpSpPr/>
            <p:nvPr/>
          </p:nvGrpSpPr>
          <p:grpSpPr>
            <a:xfrm>
              <a:off x="921660" y="4025697"/>
              <a:ext cx="1024701" cy="1001826"/>
              <a:chOff x="7175111" y="3733722"/>
              <a:chExt cx="695892" cy="680357"/>
            </a:xfrm>
          </p:grpSpPr>
          <p:sp>
            <p:nvSpPr>
              <p:cNvPr id="630" name="Google Shape;630;g2d9d521a4ac_0_241"/>
              <p:cNvSpPr/>
              <p:nvPr/>
            </p:nvSpPr>
            <p:spPr>
              <a:xfrm>
                <a:off x="7175111" y="3876396"/>
                <a:ext cx="695892" cy="537683"/>
              </a:xfrm>
              <a:custGeom>
                <a:rect b="b" l="l" r="r" t="t"/>
                <a:pathLst>
                  <a:path extrusionOk="0" h="537683" w="695892">
                    <a:moveTo>
                      <a:pt x="696226" y="436798"/>
                    </a:moveTo>
                    <a:lnTo>
                      <a:pt x="696226" y="501131"/>
                    </a:lnTo>
                    <a:lnTo>
                      <a:pt x="554358" y="501131"/>
                    </a:lnTo>
                    <a:lnTo>
                      <a:pt x="554358" y="537665"/>
                    </a:lnTo>
                    <a:lnTo>
                      <a:pt x="157582" y="537665"/>
                    </a:lnTo>
                    <a:lnTo>
                      <a:pt x="157582" y="501131"/>
                    </a:lnTo>
                    <a:lnTo>
                      <a:pt x="334" y="501131"/>
                    </a:lnTo>
                    <a:lnTo>
                      <a:pt x="334" y="436798"/>
                    </a:lnTo>
                    <a:lnTo>
                      <a:pt x="157582" y="436798"/>
                    </a:lnTo>
                    <a:lnTo>
                      <a:pt x="157582" y="294189"/>
                    </a:lnTo>
                    <a:lnTo>
                      <a:pt x="310628" y="294189"/>
                    </a:lnTo>
                    <a:cubicBezTo>
                      <a:pt x="312556" y="280052"/>
                      <a:pt x="319470" y="267067"/>
                      <a:pt x="330126" y="257571"/>
                    </a:cubicBezTo>
                    <a:cubicBezTo>
                      <a:pt x="345713" y="243719"/>
                      <a:pt x="367326" y="238835"/>
                      <a:pt x="387361" y="244637"/>
                    </a:cubicBezTo>
                    <a:lnTo>
                      <a:pt x="409716" y="224649"/>
                    </a:lnTo>
                    <a:cubicBezTo>
                      <a:pt x="381794" y="173971"/>
                      <a:pt x="400270" y="110270"/>
                      <a:pt x="450982" y="82368"/>
                    </a:cubicBezTo>
                    <a:cubicBezTo>
                      <a:pt x="458848" y="78040"/>
                      <a:pt x="467237" y="74741"/>
                      <a:pt x="475944" y="72549"/>
                    </a:cubicBezTo>
                    <a:cubicBezTo>
                      <a:pt x="474508" y="70898"/>
                      <a:pt x="473215" y="69129"/>
                      <a:pt x="472078" y="67259"/>
                    </a:cubicBezTo>
                    <a:lnTo>
                      <a:pt x="475187" y="67259"/>
                    </a:lnTo>
                    <a:lnTo>
                      <a:pt x="472330" y="61296"/>
                    </a:lnTo>
                    <a:cubicBezTo>
                      <a:pt x="469763" y="55887"/>
                      <a:pt x="468415" y="49981"/>
                      <a:pt x="468380" y="43995"/>
                    </a:cubicBezTo>
                    <a:cubicBezTo>
                      <a:pt x="468370" y="37696"/>
                      <a:pt x="469838" y="31483"/>
                      <a:pt x="472666" y="25854"/>
                    </a:cubicBezTo>
                    <a:lnTo>
                      <a:pt x="475692" y="19807"/>
                    </a:lnTo>
                    <a:lnTo>
                      <a:pt x="472498" y="19807"/>
                    </a:lnTo>
                    <a:cubicBezTo>
                      <a:pt x="485800" y="-463"/>
                      <a:pt x="513027" y="-6119"/>
                      <a:pt x="533311" y="7174"/>
                    </a:cubicBezTo>
                    <a:cubicBezTo>
                      <a:pt x="538347" y="10474"/>
                      <a:pt x="542650" y="14774"/>
                      <a:pt x="545953" y="19807"/>
                    </a:cubicBezTo>
                    <a:lnTo>
                      <a:pt x="542844" y="19807"/>
                    </a:lnTo>
                    <a:lnTo>
                      <a:pt x="545870" y="25854"/>
                    </a:lnTo>
                    <a:cubicBezTo>
                      <a:pt x="548659" y="31497"/>
                      <a:pt x="550125" y="37701"/>
                      <a:pt x="550156" y="43995"/>
                    </a:cubicBezTo>
                    <a:cubicBezTo>
                      <a:pt x="550132" y="49992"/>
                      <a:pt x="548753" y="55906"/>
                      <a:pt x="546122" y="61296"/>
                    </a:cubicBezTo>
                    <a:lnTo>
                      <a:pt x="543348" y="67259"/>
                    </a:lnTo>
                    <a:lnTo>
                      <a:pt x="546458" y="67259"/>
                    </a:lnTo>
                    <a:cubicBezTo>
                      <a:pt x="543054" y="72718"/>
                      <a:pt x="538493" y="77362"/>
                      <a:pt x="533095" y="80865"/>
                    </a:cubicBezTo>
                    <a:lnTo>
                      <a:pt x="533095" y="120842"/>
                    </a:lnTo>
                    <a:lnTo>
                      <a:pt x="535952" y="122102"/>
                    </a:lnTo>
                    <a:cubicBezTo>
                      <a:pt x="558670" y="132443"/>
                      <a:pt x="572716" y="155648"/>
                      <a:pt x="571335" y="180556"/>
                    </a:cubicBezTo>
                    <a:cubicBezTo>
                      <a:pt x="570479" y="196566"/>
                      <a:pt x="563246" y="211567"/>
                      <a:pt x="551248" y="222212"/>
                    </a:cubicBezTo>
                    <a:cubicBezTo>
                      <a:pt x="535679" y="236034"/>
                      <a:pt x="514107" y="240917"/>
                      <a:pt x="494098" y="235147"/>
                    </a:cubicBezTo>
                    <a:lnTo>
                      <a:pt x="429971" y="292341"/>
                    </a:lnTo>
                    <a:cubicBezTo>
                      <a:pt x="430056" y="292929"/>
                      <a:pt x="430223" y="293602"/>
                      <a:pt x="430308" y="294189"/>
                    </a:cubicBezTo>
                    <a:lnTo>
                      <a:pt x="554358" y="294189"/>
                    </a:lnTo>
                    <a:lnTo>
                      <a:pt x="554358" y="436798"/>
                    </a:lnTo>
                    <a:close/>
                    <a:moveTo>
                      <a:pt x="687821" y="492732"/>
                    </a:moveTo>
                    <a:lnTo>
                      <a:pt x="687821" y="445197"/>
                    </a:lnTo>
                    <a:lnTo>
                      <a:pt x="545953" y="445197"/>
                    </a:lnTo>
                    <a:lnTo>
                      <a:pt x="545953" y="302588"/>
                    </a:lnTo>
                    <a:lnTo>
                      <a:pt x="422575" y="302588"/>
                    </a:lnTo>
                    <a:lnTo>
                      <a:pt x="422323" y="298724"/>
                    </a:lnTo>
                    <a:cubicBezTo>
                      <a:pt x="422152" y="296352"/>
                      <a:pt x="421815" y="293995"/>
                      <a:pt x="421315" y="291670"/>
                    </a:cubicBezTo>
                    <a:lnTo>
                      <a:pt x="420811" y="289318"/>
                    </a:lnTo>
                    <a:lnTo>
                      <a:pt x="492081" y="225657"/>
                    </a:lnTo>
                    <a:lnTo>
                      <a:pt x="494434" y="226412"/>
                    </a:lnTo>
                    <a:cubicBezTo>
                      <a:pt x="521613" y="235675"/>
                      <a:pt x="551160" y="221166"/>
                      <a:pt x="560429" y="194006"/>
                    </a:cubicBezTo>
                    <a:cubicBezTo>
                      <a:pt x="568279" y="171004"/>
                      <a:pt x="559124" y="145636"/>
                      <a:pt x="538389" y="132935"/>
                    </a:cubicBezTo>
                    <a:lnTo>
                      <a:pt x="538389" y="137472"/>
                    </a:lnTo>
                    <a:cubicBezTo>
                      <a:pt x="560308" y="153567"/>
                      <a:pt x="565020" y="184371"/>
                      <a:pt x="548914" y="206274"/>
                    </a:cubicBezTo>
                    <a:cubicBezTo>
                      <a:pt x="532807" y="228178"/>
                      <a:pt x="501981" y="232887"/>
                      <a:pt x="480063" y="216792"/>
                    </a:cubicBezTo>
                    <a:cubicBezTo>
                      <a:pt x="458144" y="200697"/>
                      <a:pt x="453432" y="169892"/>
                      <a:pt x="469538" y="147989"/>
                    </a:cubicBezTo>
                    <a:cubicBezTo>
                      <a:pt x="472493" y="143970"/>
                      <a:pt x="476042" y="140424"/>
                      <a:pt x="480063" y="137472"/>
                    </a:cubicBezTo>
                    <a:lnTo>
                      <a:pt x="480063" y="135288"/>
                    </a:lnTo>
                    <a:cubicBezTo>
                      <a:pt x="478718" y="136295"/>
                      <a:pt x="477457" y="137303"/>
                      <a:pt x="476280" y="138312"/>
                    </a:cubicBezTo>
                    <a:cubicBezTo>
                      <a:pt x="462378" y="150800"/>
                      <a:pt x="456223" y="169766"/>
                      <a:pt x="460144" y="188031"/>
                    </a:cubicBezTo>
                    <a:lnTo>
                      <a:pt x="460648" y="190466"/>
                    </a:lnTo>
                    <a:lnTo>
                      <a:pt x="428963" y="218686"/>
                    </a:lnTo>
                    <a:lnTo>
                      <a:pt x="426526" y="213982"/>
                    </a:lnTo>
                    <a:cubicBezTo>
                      <a:pt x="420418" y="202561"/>
                      <a:pt x="417025" y="189887"/>
                      <a:pt x="416609" y="176944"/>
                    </a:cubicBezTo>
                    <a:cubicBezTo>
                      <a:pt x="415407" y="136072"/>
                      <a:pt x="443402" y="100097"/>
                      <a:pt x="483340" y="91195"/>
                    </a:cubicBezTo>
                    <a:lnTo>
                      <a:pt x="484432" y="90943"/>
                    </a:lnTo>
                    <a:lnTo>
                      <a:pt x="484517" y="90943"/>
                    </a:lnTo>
                    <a:cubicBezTo>
                      <a:pt x="484768" y="89515"/>
                      <a:pt x="484937" y="88003"/>
                      <a:pt x="485189" y="86575"/>
                    </a:cubicBezTo>
                    <a:lnTo>
                      <a:pt x="485441" y="85232"/>
                    </a:lnTo>
                    <a:lnTo>
                      <a:pt x="493762" y="85904"/>
                    </a:lnTo>
                    <a:lnTo>
                      <a:pt x="493762" y="145030"/>
                    </a:lnTo>
                    <a:lnTo>
                      <a:pt x="491660" y="146290"/>
                    </a:lnTo>
                    <a:cubicBezTo>
                      <a:pt x="474537" y="155984"/>
                      <a:pt x="468520" y="177714"/>
                      <a:pt x="478221" y="194826"/>
                    </a:cubicBezTo>
                    <a:cubicBezTo>
                      <a:pt x="487922" y="211937"/>
                      <a:pt x="509668" y="217950"/>
                      <a:pt x="526791" y="208256"/>
                    </a:cubicBezTo>
                    <a:cubicBezTo>
                      <a:pt x="543915" y="198562"/>
                      <a:pt x="549932" y="176831"/>
                      <a:pt x="540231" y="159720"/>
                    </a:cubicBezTo>
                    <a:cubicBezTo>
                      <a:pt x="537051" y="154110"/>
                      <a:pt x="532405" y="149468"/>
                      <a:pt x="526791" y="146290"/>
                    </a:cubicBezTo>
                    <a:lnTo>
                      <a:pt x="524691" y="145030"/>
                    </a:lnTo>
                    <a:lnTo>
                      <a:pt x="524691" y="76077"/>
                    </a:lnTo>
                    <a:lnTo>
                      <a:pt x="526791" y="74817"/>
                    </a:lnTo>
                    <a:cubicBezTo>
                      <a:pt x="543868" y="65127"/>
                      <a:pt x="549851" y="43437"/>
                      <a:pt x="540154" y="26372"/>
                    </a:cubicBezTo>
                    <a:cubicBezTo>
                      <a:pt x="530457" y="9307"/>
                      <a:pt x="508752" y="3329"/>
                      <a:pt x="491675" y="13019"/>
                    </a:cubicBezTo>
                    <a:cubicBezTo>
                      <a:pt x="480525" y="19346"/>
                      <a:pt x="473647" y="31182"/>
                      <a:pt x="473675" y="43995"/>
                    </a:cubicBezTo>
                    <a:cubicBezTo>
                      <a:pt x="473651" y="54828"/>
                      <a:pt x="478647" y="65061"/>
                      <a:pt x="487206" y="71710"/>
                    </a:cubicBezTo>
                    <a:lnTo>
                      <a:pt x="494518" y="77589"/>
                    </a:lnTo>
                    <a:lnTo>
                      <a:pt x="485273" y="79185"/>
                    </a:lnTo>
                    <a:cubicBezTo>
                      <a:pt x="484761" y="79257"/>
                      <a:pt x="484255" y="79369"/>
                      <a:pt x="483760" y="79521"/>
                    </a:cubicBezTo>
                    <a:cubicBezTo>
                      <a:pt x="482170" y="79707"/>
                      <a:pt x="480596" y="80016"/>
                      <a:pt x="479054" y="80444"/>
                    </a:cubicBezTo>
                    <a:cubicBezTo>
                      <a:pt x="427236" y="92905"/>
                      <a:pt x="395338" y="144984"/>
                      <a:pt x="407808" y="196765"/>
                    </a:cubicBezTo>
                    <a:cubicBezTo>
                      <a:pt x="410063" y="206130"/>
                      <a:pt x="413709" y="215104"/>
                      <a:pt x="418626" y="223389"/>
                    </a:cubicBezTo>
                    <a:lnTo>
                      <a:pt x="420390" y="226328"/>
                    </a:lnTo>
                    <a:lnTo>
                      <a:pt x="389294" y="254128"/>
                    </a:lnTo>
                    <a:lnTo>
                      <a:pt x="387025" y="253288"/>
                    </a:lnTo>
                    <a:cubicBezTo>
                      <a:pt x="369284" y="247412"/>
                      <a:pt x="349755" y="251411"/>
                      <a:pt x="335757" y="263787"/>
                    </a:cubicBezTo>
                    <a:cubicBezTo>
                      <a:pt x="325705" y="272755"/>
                      <a:pt x="319553" y="285291"/>
                      <a:pt x="318612" y="298724"/>
                    </a:cubicBezTo>
                    <a:lnTo>
                      <a:pt x="318276" y="302588"/>
                    </a:lnTo>
                    <a:lnTo>
                      <a:pt x="165987" y="302588"/>
                    </a:lnTo>
                    <a:lnTo>
                      <a:pt x="165987" y="445197"/>
                    </a:lnTo>
                    <a:lnTo>
                      <a:pt x="8738" y="445197"/>
                    </a:lnTo>
                    <a:lnTo>
                      <a:pt x="8738" y="492732"/>
                    </a:lnTo>
                    <a:lnTo>
                      <a:pt x="165987" y="492732"/>
                    </a:lnTo>
                    <a:lnTo>
                      <a:pt x="165987" y="529266"/>
                    </a:lnTo>
                    <a:lnTo>
                      <a:pt x="545953" y="529266"/>
                    </a:lnTo>
                    <a:lnTo>
                      <a:pt x="545953" y="492732"/>
                    </a:lnTo>
                    <a:close/>
                    <a:moveTo>
                      <a:pt x="485357" y="122354"/>
                    </a:moveTo>
                    <a:lnTo>
                      <a:pt x="485357" y="99342"/>
                    </a:lnTo>
                    <a:lnTo>
                      <a:pt x="485189" y="99425"/>
                    </a:lnTo>
                    <a:cubicBezTo>
                      <a:pt x="449157" y="107385"/>
                      <a:pt x="423886" y="139833"/>
                      <a:pt x="425013" y="176692"/>
                    </a:cubicBezTo>
                    <a:cubicBezTo>
                      <a:pt x="425330" y="186518"/>
                      <a:pt x="427556" y="196188"/>
                      <a:pt x="431568" y="205164"/>
                    </a:cubicBezTo>
                    <a:lnTo>
                      <a:pt x="451487" y="187358"/>
                    </a:lnTo>
                    <a:cubicBezTo>
                      <a:pt x="447948" y="166854"/>
                      <a:pt x="455220" y="145973"/>
                      <a:pt x="470734" y="132096"/>
                    </a:cubicBezTo>
                    <a:cubicBezTo>
                      <a:pt x="474221" y="128940"/>
                      <a:pt x="478089" y="126231"/>
                      <a:pt x="482248" y="12403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1" name="Google Shape;631;g2d9d521a4ac_0_241"/>
              <p:cNvSpPr/>
              <p:nvPr/>
            </p:nvSpPr>
            <p:spPr>
              <a:xfrm>
                <a:off x="7720730" y="3864391"/>
                <a:ext cx="150272" cy="102715"/>
              </a:xfrm>
              <a:custGeom>
                <a:rect b="b" l="l" r="r" t="t"/>
                <a:pathLst>
                  <a:path extrusionOk="0" h="102715" w="150272">
                    <a:moveTo>
                      <a:pt x="150606" y="-19"/>
                    </a:moveTo>
                    <a:lnTo>
                      <a:pt x="150606" y="102696"/>
                    </a:lnTo>
                    <a:lnTo>
                      <a:pt x="17395" y="102696"/>
                    </a:lnTo>
                    <a:lnTo>
                      <a:pt x="17395" y="79265"/>
                    </a:lnTo>
                    <a:lnTo>
                      <a:pt x="838" y="79265"/>
                    </a:lnTo>
                    <a:cubicBezTo>
                      <a:pt x="10094" y="64745"/>
                      <a:pt x="9897" y="46132"/>
                      <a:pt x="334" y="31812"/>
                    </a:cubicBezTo>
                    <a:lnTo>
                      <a:pt x="17395" y="31812"/>
                    </a:lnTo>
                    <a:lnTo>
                      <a:pt x="17395" y="-19"/>
                    </a:lnTo>
                    <a:lnTo>
                      <a:pt x="74461" y="-19"/>
                    </a:lnTo>
                    <a:cubicBezTo>
                      <a:pt x="74531" y="510"/>
                      <a:pt x="74559" y="1044"/>
                      <a:pt x="74545" y="1577"/>
                    </a:cubicBezTo>
                    <a:lnTo>
                      <a:pt x="74545" y="5776"/>
                    </a:lnTo>
                    <a:lnTo>
                      <a:pt x="93540" y="5776"/>
                    </a:lnTo>
                    <a:lnTo>
                      <a:pt x="93540" y="-19"/>
                    </a:lnTo>
                    <a:close/>
                    <a:moveTo>
                      <a:pt x="142202" y="94298"/>
                    </a:moveTo>
                    <a:lnTo>
                      <a:pt x="142202" y="8380"/>
                    </a:lnTo>
                    <a:lnTo>
                      <a:pt x="25800" y="8380"/>
                    </a:lnTo>
                    <a:lnTo>
                      <a:pt x="25800" y="40210"/>
                    </a:lnTo>
                    <a:lnTo>
                      <a:pt x="10252" y="40210"/>
                    </a:lnTo>
                    <a:cubicBezTo>
                      <a:pt x="13749" y="50115"/>
                      <a:pt x="13837" y="60904"/>
                      <a:pt x="10503" y="70866"/>
                    </a:cubicBezTo>
                    <a:lnTo>
                      <a:pt x="25800" y="70866"/>
                    </a:lnTo>
                    <a:lnTo>
                      <a:pt x="25800" y="9429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2" name="Google Shape;632;g2d9d521a4ac_0_241"/>
              <p:cNvSpPr/>
              <p:nvPr/>
            </p:nvSpPr>
            <p:spPr>
              <a:xfrm>
                <a:off x="7794858" y="3864391"/>
                <a:ext cx="19078" cy="5795"/>
              </a:xfrm>
              <a:custGeom>
                <a:rect b="b" l="l" r="r" t="t"/>
                <a:pathLst>
                  <a:path extrusionOk="0" h="5795" w="19078">
                    <a:moveTo>
                      <a:pt x="19412" y="1577"/>
                    </a:moveTo>
                    <a:lnTo>
                      <a:pt x="19412" y="5776"/>
                    </a:lnTo>
                    <a:lnTo>
                      <a:pt x="417" y="5776"/>
                    </a:lnTo>
                    <a:lnTo>
                      <a:pt x="417" y="1577"/>
                    </a:lnTo>
                    <a:cubicBezTo>
                      <a:pt x="431" y="1044"/>
                      <a:pt x="403" y="510"/>
                      <a:pt x="334" y="-19"/>
                    </a:cubicBezTo>
                    <a:lnTo>
                      <a:pt x="19412" y="-1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3" name="Google Shape;633;g2d9d521a4ac_0_241"/>
              <p:cNvSpPr/>
              <p:nvPr/>
            </p:nvSpPr>
            <p:spPr>
              <a:xfrm>
                <a:off x="7605757" y="3787679"/>
                <a:ext cx="208179" cy="108542"/>
              </a:xfrm>
              <a:custGeom>
                <a:rect b="b" l="l" r="r" t="t"/>
                <a:pathLst>
                  <a:path extrusionOk="0" h="108542" w="208179">
                    <a:moveTo>
                      <a:pt x="208513" y="76693"/>
                    </a:moveTo>
                    <a:lnTo>
                      <a:pt x="189435" y="76693"/>
                    </a:lnTo>
                    <a:cubicBezTo>
                      <a:pt x="188342" y="47970"/>
                      <a:pt x="156321" y="22354"/>
                      <a:pt x="117240" y="19330"/>
                    </a:cubicBezTo>
                    <a:cubicBezTo>
                      <a:pt x="114802" y="19162"/>
                      <a:pt x="112366" y="18995"/>
                      <a:pt x="109845" y="18995"/>
                    </a:cubicBezTo>
                    <a:cubicBezTo>
                      <a:pt x="71940" y="18995"/>
                      <a:pt x="30506" y="42343"/>
                      <a:pt x="19581" y="108524"/>
                    </a:cubicBezTo>
                    <a:lnTo>
                      <a:pt x="334" y="108524"/>
                    </a:lnTo>
                    <a:lnTo>
                      <a:pt x="670" y="106508"/>
                    </a:lnTo>
                    <a:cubicBezTo>
                      <a:pt x="14034" y="22438"/>
                      <a:pt x="70428" y="-3514"/>
                      <a:pt x="118754" y="349"/>
                    </a:cubicBezTo>
                    <a:cubicBezTo>
                      <a:pt x="168423" y="4213"/>
                      <a:pt x="207420" y="37639"/>
                      <a:pt x="208513" y="76693"/>
                    </a:cubicBezTo>
                    <a:close/>
                    <a:moveTo>
                      <a:pt x="197671" y="74089"/>
                    </a:moveTo>
                    <a:lnTo>
                      <a:pt x="199941" y="74089"/>
                    </a:lnTo>
                    <a:cubicBezTo>
                      <a:pt x="197167" y="40578"/>
                      <a:pt x="162204" y="12191"/>
                      <a:pt x="118081" y="8748"/>
                    </a:cubicBezTo>
                    <a:cubicBezTo>
                      <a:pt x="74293" y="5305"/>
                      <a:pt x="23278" y="28569"/>
                      <a:pt x="9663" y="103652"/>
                    </a:cubicBezTo>
                    <a:lnTo>
                      <a:pt x="11848" y="103988"/>
                    </a:lnTo>
                    <a:cubicBezTo>
                      <a:pt x="25212" y="30416"/>
                      <a:pt x="75050" y="7572"/>
                      <a:pt x="117913" y="10932"/>
                    </a:cubicBezTo>
                    <a:cubicBezTo>
                      <a:pt x="160187" y="14291"/>
                      <a:pt x="194898" y="42174"/>
                      <a:pt x="197671" y="7408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4" name="Google Shape;634;g2d9d521a4ac_0_241"/>
              <p:cNvSpPr/>
              <p:nvPr/>
            </p:nvSpPr>
            <p:spPr>
              <a:xfrm>
                <a:off x="7717621" y="3896222"/>
                <a:ext cx="10421" cy="47452"/>
              </a:xfrm>
              <a:custGeom>
                <a:rect b="b" l="l" r="r" t="t"/>
                <a:pathLst>
                  <a:path extrusionOk="0" h="47452" w="10421">
                    <a:moveTo>
                      <a:pt x="10755" y="24169"/>
                    </a:moveTo>
                    <a:cubicBezTo>
                      <a:pt x="10737" y="32411"/>
                      <a:pt x="8377" y="40479"/>
                      <a:pt x="3948" y="47433"/>
                    </a:cubicBezTo>
                    <a:lnTo>
                      <a:pt x="838" y="47433"/>
                    </a:lnTo>
                    <a:lnTo>
                      <a:pt x="3612" y="41469"/>
                    </a:lnTo>
                    <a:cubicBezTo>
                      <a:pt x="6242" y="36080"/>
                      <a:pt x="7621" y="30166"/>
                      <a:pt x="7645" y="24169"/>
                    </a:cubicBezTo>
                    <a:cubicBezTo>
                      <a:pt x="7615" y="17875"/>
                      <a:pt x="6149" y="11671"/>
                      <a:pt x="3359" y="6027"/>
                    </a:cubicBezTo>
                    <a:lnTo>
                      <a:pt x="334" y="-19"/>
                    </a:lnTo>
                    <a:lnTo>
                      <a:pt x="3443" y="-19"/>
                    </a:lnTo>
                    <a:cubicBezTo>
                      <a:pt x="8225" y="7141"/>
                      <a:pt x="10770" y="15560"/>
                      <a:pt x="10755" y="241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5" name="Google Shape;635;g2d9d521a4ac_0_241"/>
              <p:cNvSpPr/>
              <p:nvPr/>
            </p:nvSpPr>
            <p:spPr>
              <a:xfrm>
                <a:off x="7348411" y="4185974"/>
                <a:ext cx="363914" cy="212736"/>
              </a:xfrm>
              <a:custGeom>
                <a:rect b="b" l="l" r="r" t="t"/>
                <a:pathLst>
                  <a:path extrusionOk="0" h="212736" w="363914">
                    <a:moveTo>
                      <a:pt x="364248" y="-19"/>
                    </a:moveTo>
                    <a:lnTo>
                      <a:pt x="364248" y="212717"/>
                    </a:lnTo>
                    <a:lnTo>
                      <a:pt x="334" y="212717"/>
                    </a:lnTo>
                    <a:lnTo>
                      <a:pt x="334" y="-19"/>
                    </a:lnTo>
                    <a:lnTo>
                      <a:pt x="364248" y="-19"/>
                    </a:lnTo>
                    <a:close/>
                    <a:moveTo>
                      <a:pt x="355843" y="204318"/>
                    </a:moveTo>
                    <a:lnTo>
                      <a:pt x="355843" y="8379"/>
                    </a:lnTo>
                    <a:lnTo>
                      <a:pt x="8738" y="8379"/>
                    </a:lnTo>
                    <a:lnTo>
                      <a:pt x="8738" y="20431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6" name="Google Shape;636;g2d9d521a4ac_0_241"/>
              <p:cNvSpPr/>
              <p:nvPr/>
            </p:nvSpPr>
            <p:spPr>
              <a:xfrm>
                <a:off x="7661899" y="3896222"/>
                <a:ext cx="44207" cy="44176"/>
              </a:xfrm>
              <a:custGeom>
                <a:rect b="b" l="l" r="r" t="t"/>
                <a:pathLst>
                  <a:path extrusionOk="0" h="44176" w="44207">
                    <a:moveTo>
                      <a:pt x="22438" y="-19"/>
                    </a:moveTo>
                    <a:cubicBezTo>
                      <a:pt x="34646" y="-19"/>
                      <a:pt x="44541" y="9871"/>
                      <a:pt x="44541" y="22070"/>
                    </a:cubicBezTo>
                    <a:cubicBezTo>
                      <a:pt x="44541" y="34269"/>
                      <a:pt x="34644" y="44158"/>
                      <a:pt x="22437" y="44157"/>
                    </a:cubicBezTo>
                    <a:cubicBezTo>
                      <a:pt x="10229" y="44157"/>
                      <a:pt x="333" y="34268"/>
                      <a:pt x="334" y="22069"/>
                    </a:cubicBezTo>
                    <a:cubicBezTo>
                      <a:pt x="349" y="9876"/>
                      <a:pt x="10236" y="-5"/>
                      <a:pt x="22438" y="-19"/>
                    </a:cubicBezTo>
                    <a:close/>
                    <a:moveTo>
                      <a:pt x="36137" y="22069"/>
                    </a:moveTo>
                    <a:cubicBezTo>
                      <a:pt x="36136" y="14508"/>
                      <a:pt x="30003" y="8379"/>
                      <a:pt x="22437" y="8380"/>
                    </a:cubicBezTo>
                    <a:cubicBezTo>
                      <a:pt x="14871" y="8380"/>
                      <a:pt x="8738" y="14509"/>
                      <a:pt x="8738" y="22069"/>
                    </a:cubicBezTo>
                    <a:cubicBezTo>
                      <a:pt x="8739" y="29630"/>
                      <a:pt x="14872" y="35759"/>
                      <a:pt x="22438" y="35758"/>
                    </a:cubicBezTo>
                    <a:cubicBezTo>
                      <a:pt x="30003" y="35757"/>
                      <a:pt x="36135" y="29628"/>
                      <a:pt x="36137" y="220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7" name="Google Shape;637;g2d9d521a4ac_0_241"/>
              <p:cNvSpPr/>
              <p:nvPr/>
            </p:nvSpPr>
            <p:spPr>
              <a:xfrm>
                <a:off x="7661899" y="4031439"/>
                <a:ext cx="44207" cy="44176"/>
              </a:xfrm>
              <a:custGeom>
                <a:rect b="b" l="l" r="r" t="t"/>
                <a:pathLst>
                  <a:path extrusionOk="0" h="44176" w="44207">
                    <a:moveTo>
                      <a:pt x="22438" y="-19"/>
                    </a:moveTo>
                    <a:cubicBezTo>
                      <a:pt x="34646" y="-19"/>
                      <a:pt x="44541" y="9871"/>
                      <a:pt x="44541" y="22070"/>
                    </a:cubicBezTo>
                    <a:cubicBezTo>
                      <a:pt x="44541" y="34269"/>
                      <a:pt x="34644" y="44158"/>
                      <a:pt x="22437" y="44157"/>
                    </a:cubicBezTo>
                    <a:cubicBezTo>
                      <a:pt x="10230" y="44157"/>
                      <a:pt x="334" y="34268"/>
                      <a:pt x="334" y="22070"/>
                    </a:cubicBezTo>
                    <a:cubicBezTo>
                      <a:pt x="348" y="9876"/>
                      <a:pt x="10236" y="-5"/>
                      <a:pt x="22438" y="-19"/>
                    </a:cubicBezTo>
                    <a:close/>
                    <a:moveTo>
                      <a:pt x="36137" y="22069"/>
                    </a:moveTo>
                    <a:cubicBezTo>
                      <a:pt x="36136" y="14509"/>
                      <a:pt x="30003" y="8380"/>
                      <a:pt x="22437" y="8380"/>
                    </a:cubicBezTo>
                    <a:cubicBezTo>
                      <a:pt x="14871" y="8381"/>
                      <a:pt x="8738" y="14510"/>
                      <a:pt x="8738" y="22070"/>
                    </a:cubicBezTo>
                    <a:cubicBezTo>
                      <a:pt x="8739" y="29631"/>
                      <a:pt x="14872" y="35760"/>
                      <a:pt x="22438" y="35759"/>
                    </a:cubicBezTo>
                    <a:cubicBezTo>
                      <a:pt x="30003" y="35757"/>
                      <a:pt x="36135" y="29629"/>
                      <a:pt x="36137" y="220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8" name="Google Shape;638;g2d9d521a4ac_0_241"/>
              <p:cNvSpPr/>
              <p:nvPr/>
            </p:nvSpPr>
            <p:spPr>
              <a:xfrm>
                <a:off x="7360766" y="4198320"/>
                <a:ext cx="339205" cy="188044"/>
              </a:xfrm>
              <a:custGeom>
                <a:rect b="b" l="l" r="r" t="t"/>
                <a:pathLst>
                  <a:path extrusionOk="0" h="188044" w="339205">
                    <a:moveTo>
                      <a:pt x="339539" y="-19"/>
                    </a:moveTo>
                    <a:lnTo>
                      <a:pt x="339539" y="188025"/>
                    </a:lnTo>
                    <a:lnTo>
                      <a:pt x="334" y="188025"/>
                    </a:lnTo>
                    <a:lnTo>
                      <a:pt x="334" y="-19"/>
                    </a:lnTo>
                    <a:close/>
                    <a:moveTo>
                      <a:pt x="331134" y="179626"/>
                    </a:moveTo>
                    <a:lnTo>
                      <a:pt x="331134" y="8379"/>
                    </a:lnTo>
                    <a:lnTo>
                      <a:pt x="8738" y="8379"/>
                    </a:lnTo>
                    <a:lnTo>
                      <a:pt x="8738" y="17962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9" name="Google Shape;639;g2d9d521a4ac_0_241"/>
              <p:cNvSpPr/>
              <p:nvPr/>
            </p:nvSpPr>
            <p:spPr>
              <a:xfrm>
                <a:off x="7640047" y="3896222"/>
                <a:ext cx="10421" cy="47452"/>
              </a:xfrm>
              <a:custGeom>
                <a:rect b="b" l="l" r="r" t="t"/>
                <a:pathLst>
                  <a:path extrusionOk="0" h="47452" w="10421">
                    <a:moveTo>
                      <a:pt x="10755" y="-19"/>
                    </a:moveTo>
                    <a:lnTo>
                      <a:pt x="7729" y="6027"/>
                    </a:lnTo>
                    <a:cubicBezTo>
                      <a:pt x="4901" y="11657"/>
                      <a:pt x="3433" y="17870"/>
                      <a:pt x="3443" y="24169"/>
                    </a:cubicBezTo>
                    <a:cubicBezTo>
                      <a:pt x="3478" y="30155"/>
                      <a:pt x="4827" y="36060"/>
                      <a:pt x="7393" y="41469"/>
                    </a:cubicBezTo>
                    <a:lnTo>
                      <a:pt x="10251" y="47433"/>
                    </a:lnTo>
                    <a:lnTo>
                      <a:pt x="7141" y="47433"/>
                    </a:lnTo>
                    <a:cubicBezTo>
                      <a:pt x="2675" y="40496"/>
                      <a:pt x="311" y="32417"/>
                      <a:pt x="334" y="24169"/>
                    </a:cubicBezTo>
                    <a:cubicBezTo>
                      <a:pt x="331" y="15574"/>
                      <a:pt x="2844" y="7166"/>
                      <a:pt x="7562" y="-1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0" name="Google Shape;640;g2d9d521a4ac_0_241"/>
              <p:cNvSpPr/>
              <p:nvPr/>
            </p:nvSpPr>
            <p:spPr>
              <a:xfrm>
                <a:off x="7416992" y="3896222"/>
                <a:ext cx="230283" cy="47452"/>
              </a:xfrm>
              <a:custGeom>
                <a:rect b="b" l="l" r="r" t="t"/>
                <a:pathLst>
                  <a:path extrusionOk="0" h="47452" w="230283">
                    <a:moveTo>
                      <a:pt x="208346" y="-19"/>
                    </a:moveTo>
                    <a:lnTo>
                      <a:pt x="230617" y="-19"/>
                    </a:lnTo>
                    <a:cubicBezTo>
                      <a:pt x="225898" y="7166"/>
                      <a:pt x="223386" y="15574"/>
                      <a:pt x="223389" y="24169"/>
                    </a:cubicBezTo>
                    <a:cubicBezTo>
                      <a:pt x="223367" y="32417"/>
                      <a:pt x="225731" y="40496"/>
                      <a:pt x="230197" y="47433"/>
                    </a:cubicBezTo>
                    <a:lnTo>
                      <a:pt x="334" y="47433"/>
                    </a:lnTo>
                    <a:lnTo>
                      <a:pt x="20673" y="-19"/>
                    </a:lnTo>
                    <a:lnTo>
                      <a:pt x="77403" y="-19"/>
                    </a:lnTo>
                    <a:lnTo>
                      <a:pt x="76647" y="2416"/>
                    </a:lnTo>
                    <a:lnTo>
                      <a:pt x="94800" y="8379"/>
                    </a:lnTo>
                    <a:lnTo>
                      <a:pt x="26219" y="8379"/>
                    </a:lnTo>
                    <a:lnTo>
                      <a:pt x="13024" y="39034"/>
                    </a:lnTo>
                    <a:lnTo>
                      <a:pt x="220448" y="39034"/>
                    </a:lnTo>
                    <a:cubicBezTo>
                      <a:pt x="217225" y="29055"/>
                      <a:pt x="217314" y="18303"/>
                      <a:pt x="220700" y="8379"/>
                    </a:cubicBezTo>
                    <a:lnTo>
                      <a:pt x="173635" y="8379"/>
                    </a:lnTo>
                    <a:lnTo>
                      <a:pt x="174727" y="4600"/>
                    </a:lnTo>
                    <a:cubicBezTo>
                      <a:pt x="175147" y="3004"/>
                      <a:pt x="175652" y="1492"/>
                      <a:pt x="175988" y="-19"/>
                    </a:cubicBezTo>
                    <a:lnTo>
                      <a:pt x="189099" y="-19"/>
                    </a:lnTo>
                    <a:lnTo>
                      <a:pt x="188763" y="2080"/>
                    </a:lnTo>
                    <a:lnTo>
                      <a:pt x="207589" y="5019"/>
                    </a:lnTo>
                    <a:lnTo>
                      <a:pt x="208177" y="904"/>
                    </a:lnTo>
                    <a:cubicBezTo>
                      <a:pt x="208261" y="569"/>
                      <a:pt x="208261" y="317"/>
                      <a:pt x="208346" y="-1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1" name="Google Shape;641;g2d9d521a4ac_0_241"/>
              <p:cNvSpPr/>
              <p:nvPr/>
            </p:nvSpPr>
            <p:spPr>
              <a:xfrm>
                <a:off x="7605421" y="3896222"/>
                <a:ext cx="19582" cy="5038"/>
              </a:xfrm>
              <a:custGeom>
                <a:rect b="b" l="l" r="r" t="t"/>
                <a:pathLst>
                  <a:path extrusionOk="0" h="5038" w="19582">
                    <a:moveTo>
                      <a:pt x="19917" y="-19"/>
                    </a:moveTo>
                    <a:cubicBezTo>
                      <a:pt x="19832" y="317"/>
                      <a:pt x="19832" y="569"/>
                      <a:pt x="19748" y="904"/>
                    </a:cubicBezTo>
                    <a:lnTo>
                      <a:pt x="19160" y="5019"/>
                    </a:lnTo>
                    <a:lnTo>
                      <a:pt x="334" y="2080"/>
                    </a:lnTo>
                    <a:lnTo>
                      <a:pt x="670" y="-1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2" name="Google Shape;642;g2d9d521a4ac_0_241"/>
              <p:cNvSpPr/>
              <p:nvPr/>
            </p:nvSpPr>
            <p:spPr>
              <a:xfrm>
                <a:off x="7410941" y="3733722"/>
                <a:ext cx="189780" cy="162499"/>
              </a:xfrm>
              <a:custGeom>
                <a:rect b="b" l="l" r="r" t="t"/>
                <a:pathLst>
                  <a:path extrusionOk="0" h="162499" w="189780">
                    <a:moveTo>
                      <a:pt x="148169" y="32050"/>
                    </a:moveTo>
                    <a:cubicBezTo>
                      <a:pt x="176155" y="46328"/>
                      <a:pt x="204395" y="80594"/>
                      <a:pt x="182038" y="162481"/>
                    </a:cubicBezTo>
                    <a:lnTo>
                      <a:pt x="173886" y="162481"/>
                    </a:lnTo>
                    <a:lnTo>
                      <a:pt x="173886" y="160716"/>
                    </a:lnTo>
                    <a:cubicBezTo>
                      <a:pt x="190527" y="99743"/>
                      <a:pt x="180357" y="57918"/>
                      <a:pt x="144302" y="39525"/>
                    </a:cubicBezTo>
                    <a:cubicBezTo>
                      <a:pt x="136837" y="35735"/>
                      <a:pt x="128850" y="33074"/>
                      <a:pt x="120602" y="31629"/>
                    </a:cubicBezTo>
                    <a:lnTo>
                      <a:pt x="119257" y="31379"/>
                    </a:lnTo>
                    <a:lnTo>
                      <a:pt x="118248" y="30370"/>
                    </a:lnTo>
                    <a:cubicBezTo>
                      <a:pt x="116204" y="28099"/>
                      <a:pt x="113984" y="25993"/>
                      <a:pt x="111609" y="24072"/>
                    </a:cubicBezTo>
                    <a:cubicBezTo>
                      <a:pt x="91481" y="7350"/>
                      <a:pt x="63534" y="3659"/>
                      <a:pt x="39750" y="14581"/>
                    </a:cubicBezTo>
                    <a:cubicBezTo>
                      <a:pt x="22368" y="22356"/>
                      <a:pt x="10587" y="38954"/>
                      <a:pt x="8989" y="57918"/>
                    </a:cubicBezTo>
                    <a:lnTo>
                      <a:pt x="13360" y="57918"/>
                    </a:lnTo>
                    <a:lnTo>
                      <a:pt x="15461" y="62117"/>
                    </a:lnTo>
                    <a:cubicBezTo>
                      <a:pt x="15546" y="62117"/>
                      <a:pt x="15546" y="62033"/>
                      <a:pt x="15630" y="62033"/>
                    </a:cubicBezTo>
                    <a:cubicBezTo>
                      <a:pt x="45550" y="48679"/>
                      <a:pt x="72612" y="48763"/>
                      <a:pt x="88076" y="62200"/>
                    </a:cubicBezTo>
                    <a:cubicBezTo>
                      <a:pt x="106482" y="78242"/>
                      <a:pt x="108247" y="111836"/>
                      <a:pt x="93287" y="159541"/>
                    </a:cubicBezTo>
                    <a:lnTo>
                      <a:pt x="96985" y="160801"/>
                    </a:lnTo>
                    <a:lnTo>
                      <a:pt x="96985" y="162481"/>
                    </a:lnTo>
                    <a:lnTo>
                      <a:pt x="83453" y="162481"/>
                    </a:lnTo>
                    <a:lnTo>
                      <a:pt x="83958" y="160968"/>
                    </a:lnTo>
                    <a:cubicBezTo>
                      <a:pt x="99170" y="114524"/>
                      <a:pt x="98750" y="82610"/>
                      <a:pt x="82529" y="68500"/>
                    </a:cubicBezTo>
                    <a:cubicBezTo>
                      <a:pt x="63367" y="51871"/>
                      <a:pt x="29161" y="65224"/>
                      <a:pt x="19075" y="69676"/>
                    </a:cubicBezTo>
                    <a:cubicBezTo>
                      <a:pt x="18319" y="70011"/>
                      <a:pt x="17646" y="70347"/>
                      <a:pt x="16891" y="70684"/>
                    </a:cubicBezTo>
                    <a:lnTo>
                      <a:pt x="8570" y="67156"/>
                    </a:lnTo>
                    <a:lnTo>
                      <a:pt x="8149" y="66316"/>
                    </a:lnTo>
                    <a:lnTo>
                      <a:pt x="6637" y="66316"/>
                    </a:lnTo>
                    <a:lnTo>
                      <a:pt x="334" y="63628"/>
                    </a:lnTo>
                    <a:lnTo>
                      <a:pt x="334" y="62117"/>
                    </a:lnTo>
                    <a:cubicBezTo>
                      <a:pt x="334" y="61698"/>
                      <a:pt x="418" y="61277"/>
                      <a:pt x="418" y="60773"/>
                    </a:cubicBezTo>
                    <a:cubicBezTo>
                      <a:pt x="947" y="37469"/>
                      <a:pt x="14848" y="16550"/>
                      <a:pt x="36137" y="7022"/>
                    </a:cubicBezTo>
                    <a:cubicBezTo>
                      <a:pt x="62874" y="-5326"/>
                      <a:pt x="94334" y="-1208"/>
                      <a:pt x="116988" y="17604"/>
                    </a:cubicBezTo>
                    <a:cubicBezTo>
                      <a:pt x="119247" y="19508"/>
                      <a:pt x="121407" y="21526"/>
                      <a:pt x="123460" y="23651"/>
                    </a:cubicBezTo>
                    <a:cubicBezTo>
                      <a:pt x="132050" y="25276"/>
                      <a:pt x="140368" y="28104"/>
                      <a:pt x="148169" y="3205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3" name="Google Shape;643;g2d9d521a4ac_0_241"/>
              <p:cNvSpPr/>
              <p:nvPr/>
            </p:nvSpPr>
            <p:spPr>
              <a:xfrm>
                <a:off x="7570290" y="3896222"/>
                <a:ext cx="22355" cy="8397"/>
              </a:xfrm>
              <a:custGeom>
                <a:rect b="b" l="l" r="r" t="t"/>
                <a:pathLst>
                  <a:path extrusionOk="0" h="8397" w="22355">
                    <a:moveTo>
                      <a:pt x="22689" y="-19"/>
                    </a:moveTo>
                    <a:cubicBezTo>
                      <a:pt x="22353" y="1492"/>
                      <a:pt x="21849" y="3004"/>
                      <a:pt x="21429" y="4600"/>
                    </a:cubicBezTo>
                    <a:lnTo>
                      <a:pt x="20336" y="8379"/>
                    </a:lnTo>
                    <a:lnTo>
                      <a:pt x="19412" y="8379"/>
                    </a:lnTo>
                    <a:lnTo>
                      <a:pt x="334" y="2836"/>
                    </a:lnTo>
                    <a:lnTo>
                      <a:pt x="1174" y="-19"/>
                    </a:lnTo>
                    <a:lnTo>
                      <a:pt x="22689" y="-1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4" name="Google Shape;644;g2d9d521a4ac_0_241"/>
              <p:cNvSpPr/>
              <p:nvPr/>
            </p:nvSpPr>
            <p:spPr>
              <a:xfrm>
                <a:off x="7589367" y="3904615"/>
                <a:ext cx="930" cy="258"/>
              </a:xfrm>
              <a:custGeom>
                <a:rect b="b" l="l" r="r" t="t"/>
                <a:pathLst>
                  <a:path extrusionOk="0" h="258" w="930">
                    <a:moveTo>
                      <a:pt x="930" y="0"/>
                    </a:moveTo>
                    <a:lnTo>
                      <a:pt x="837" y="258"/>
                    </a:lnTo>
                    <a:lnTo>
                      <a:pt x="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5" name="Google Shape;645;g2d9d521a4ac_0_241"/>
              <p:cNvSpPr/>
              <p:nvPr/>
            </p:nvSpPr>
            <p:spPr>
              <a:xfrm>
                <a:off x="7552053" y="3896222"/>
                <a:ext cx="37315" cy="8397"/>
              </a:xfrm>
              <a:custGeom>
                <a:rect b="b" l="l" r="r" t="t"/>
                <a:pathLst>
                  <a:path extrusionOk="0" h="8397" w="37315">
                    <a:moveTo>
                      <a:pt x="37650" y="8379"/>
                    </a:moveTo>
                    <a:lnTo>
                      <a:pt x="334" y="8379"/>
                    </a:lnTo>
                    <a:lnTo>
                      <a:pt x="334" y="8295"/>
                    </a:lnTo>
                    <a:lnTo>
                      <a:pt x="1341" y="4264"/>
                    </a:lnTo>
                    <a:cubicBezTo>
                      <a:pt x="1679" y="2836"/>
                      <a:pt x="2098" y="1409"/>
                      <a:pt x="2434" y="-19"/>
                    </a:cubicBezTo>
                    <a:lnTo>
                      <a:pt x="19412" y="-19"/>
                    </a:lnTo>
                    <a:lnTo>
                      <a:pt x="18571" y="283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6" name="Google Shape;646;g2d9d521a4ac_0_241"/>
              <p:cNvSpPr/>
              <p:nvPr/>
            </p:nvSpPr>
            <p:spPr>
              <a:xfrm>
                <a:off x="7534234" y="3769234"/>
                <a:ext cx="54070" cy="126987"/>
              </a:xfrm>
              <a:custGeom>
                <a:rect b="b" l="l" r="r" t="t"/>
                <a:pathLst>
                  <a:path extrusionOk="0" h="126987" w="54070">
                    <a:moveTo>
                      <a:pt x="50593" y="125204"/>
                    </a:moveTo>
                    <a:lnTo>
                      <a:pt x="50593" y="126969"/>
                    </a:lnTo>
                    <a:lnTo>
                      <a:pt x="37230" y="126969"/>
                    </a:lnTo>
                    <a:lnTo>
                      <a:pt x="37566" y="125792"/>
                    </a:lnTo>
                    <a:cubicBezTo>
                      <a:pt x="48659" y="87411"/>
                      <a:pt x="54123" y="37859"/>
                      <a:pt x="18656" y="16778"/>
                    </a:cubicBezTo>
                    <a:cubicBezTo>
                      <a:pt x="30423" y="45334"/>
                      <a:pt x="31095" y="82287"/>
                      <a:pt x="20252" y="126969"/>
                    </a:cubicBezTo>
                    <a:lnTo>
                      <a:pt x="12016" y="126969"/>
                    </a:lnTo>
                    <a:lnTo>
                      <a:pt x="12016" y="125121"/>
                    </a:lnTo>
                    <a:cubicBezTo>
                      <a:pt x="23614" y="77248"/>
                      <a:pt x="21514" y="37523"/>
                      <a:pt x="6049" y="9976"/>
                    </a:cubicBezTo>
                    <a:lnTo>
                      <a:pt x="334" y="-19"/>
                    </a:lnTo>
                    <a:lnTo>
                      <a:pt x="11176" y="4013"/>
                    </a:lnTo>
                    <a:cubicBezTo>
                      <a:pt x="13922" y="5023"/>
                      <a:pt x="16615" y="6172"/>
                      <a:pt x="19244" y="7456"/>
                    </a:cubicBezTo>
                    <a:cubicBezTo>
                      <a:pt x="43197" y="19718"/>
                      <a:pt x="67066" y="49869"/>
                      <a:pt x="46727" y="1241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7" name="Google Shape;647;g2d9d521a4ac_0_241"/>
              <p:cNvSpPr/>
              <p:nvPr/>
            </p:nvSpPr>
            <p:spPr>
              <a:xfrm>
                <a:off x="7513055" y="4151491"/>
                <a:ext cx="59756" cy="27512"/>
              </a:xfrm>
              <a:custGeom>
                <a:rect b="b" l="l" r="r" t="t"/>
                <a:pathLst>
                  <a:path extrusionOk="0" h="27512" w="59756">
                    <a:moveTo>
                      <a:pt x="58829" y="22285"/>
                    </a:moveTo>
                    <a:lnTo>
                      <a:pt x="60090" y="27493"/>
                    </a:lnTo>
                    <a:lnTo>
                      <a:pt x="334" y="27493"/>
                    </a:lnTo>
                    <a:lnTo>
                      <a:pt x="1679" y="22285"/>
                    </a:lnTo>
                    <a:cubicBezTo>
                      <a:pt x="5105" y="8567"/>
                      <a:pt x="17809" y="-777"/>
                      <a:pt x="31935" y="29"/>
                    </a:cubicBezTo>
                    <a:cubicBezTo>
                      <a:pt x="39763" y="432"/>
                      <a:pt x="47096" y="3975"/>
                      <a:pt x="52274" y="9856"/>
                    </a:cubicBezTo>
                    <a:cubicBezTo>
                      <a:pt x="55428" y="13411"/>
                      <a:pt x="57677" y="17675"/>
                      <a:pt x="58829" y="22285"/>
                    </a:cubicBezTo>
                    <a:close/>
                    <a:moveTo>
                      <a:pt x="11931" y="19094"/>
                    </a:moveTo>
                    <a:lnTo>
                      <a:pt x="48659" y="19094"/>
                    </a:lnTo>
                    <a:cubicBezTo>
                      <a:pt x="47917" y="17779"/>
                      <a:pt x="47044" y="16541"/>
                      <a:pt x="46054" y="15399"/>
                    </a:cubicBezTo>
                    <a:cubicBezTo>
                      <a:pt x="38253" y="6756"/>
                      <a:pt x="24941" y="6007"/>
                      <a:pt x="16218" y="13719"/>
                    </a:cubicBezTo>
                    <a:cubicBezTo>
                      <a:pt x="14492" y="15252"/>
                      <a:pt x="13041" y="17070"/>
                      <a:pt x="11931" y="1909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8" name="Google Shape;648;g2d9d521a4ac_0_241"/>
              <p:cNvSpPr/>
              <p:nvPr/>
            </p:nvSpPr>
            <p:spPr>
              <a:xfrm>
                <a:off x="7531881" y="3896222"/>
                <a:ext cx="22271" cy="8314"/>
              </a:xfrm>
              <a:custGeom>
                <a:rect b="b" l="l" r="r" t="t"/>
                <a:pathLst>
                  <a:path extrusionOk="0" h="8314" w="22271">
                    <a:moveTo>
                      <a:pt x="22605" y="-19"/>
                    </a:moveTo>
                    <a:cubicBezTo>
                      <a:pt x="22269" y="1409"/>
                      <a:pt x="21850" y="2836"/>
                      <a:pt x="21512" y="4264"/>
                    </a:cubicBezTo>
                    <a:lnTo>
                      <a:pt x="20505" y="8295"/>
                    </a:lnTo>
                    <a:lnTo>
                      <a:pt x="334" y="3172"/>
                    </a:lnTo>
                    <a:lnTo>
                      <a:pt x="1174" y="-19"/>
                    </a:lnTo>
                    <a:lnTo>
                      <a:pt x="22605" y="-1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9" name="Google Shape;649;g2d9d521a4ac_0_241"/>
              <p:cNvSpPr/>
              <p:nvPr/>
            </p:nvSpPr>
            <p:spPr>
              <a:xfrm>
                <a:off x="7513139" y="3896222"/>
                <a:ext cx="38913" cy="8397"/>
              </a:xfrm>
              <a:custGeom>
                <a:rect b="b" l="l" r="r" t="t"/>
                <a:pathLst>
                  <a:path extrusionOk="0" h="8397" w="38913">
                    <a:moveTo>
                      <a:pt x="39247" y="8295"/>
                    </a:moveTo>
                    <a:lnTo>
                      <a:pt x="39247" y="8379"/>
                    </a:lnTo>
                    <a:lnTo>
                      <a:pt x="334" y="8379"/>
                    </a:lnTo>
                    <a:lnTo>
                      <a:pt x="1511" y="4936"/>
                    </a:lnTo>
                    <a:cubicBezTo>
                      <a:pt x="2099" y="3256"/>
                      <a:pt x="2603" y="1576"/>
                      <a:pt x="3024" y="-19"/>
                    </a:cubicBezTo>
                    <a:lnTo>
                      <a:pt x="19917" y="-19"/>
                    </a:lnTo>
                    <a:lnTo>
                      <a:pt x="19076" y="317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0" name="Google Shape;650;g2d9d521a4ac_0_241"/>
              <p:cNvSpPr/>
              <p:nvPr/>
            </p:nvSpPr>
            <p:spPr>
              <a:xfrm>
                <a:off x="7436406" y="3767365"/>
                <a:ext cx="113044" cy="128857"/>
              </a:xfrm>
              <a:custGeom>
                <a:rect b="b" l="l" r="r" t="t"/>
                <a:pathLst>
                  <a:path extrusionOk="0" h="128857" w="113044">
                    <a:moveTo>
                      <a:pt x="109844" y="126991"/>
                    </a:moveTo>
                    <a:lnTo>
                      <a:pt x="109844" y="128839"/>
                    </a:lnTo>
                    <a:lnTo>
                      <a:pt x="96649" y="128839"/>
                    </a:lnTo>
                    <a:lnTo>
                      <a:pt x="96901" y="127999"/>
                    </a:lnTo>
                    <a:cubicBezTo>
                      <a:pt x="113794" y="61733"/>
                      <a:pt x="101272" y="26878"/>
                      <a:pt x="87237" y="9158"/>
                    </a:cubicBezTo>
                    <a:cubicBezTo>
                      <a:pt x="76115" y="7822"/>
                      <a:pt x="64863" y="7991"/>
                      <a:pt x="53787" y="9662"/>
                    </a:cubicBezTo>
                    <a:cubicBezTo>
                      <a:pt x="59991" y="11718"/>
                      <a:pt x="65730" y="14970"/>
                      <a:pt x="70680" y="19236"/>
                    </a:cubicBezTo>
                    <a:cubicBezTo>
                      <a:pt x="86312" y="32842"/>
                      <a:pt x="100347" y="62825"/>
                      <a:pt x="79756" y="128839"/>
                    </a:cubicBezTo>
                    <a:lnTo>
                      <a:pt x="71520" y="128839"/>
                    </a:lnTo>
                    <a:lnTo>
                      <a:pt x="71520" y="127159"/>
                    </a:lnTo>
                    <a:cubicBezTo>
                      <a:pt x="91102" y="64925"/>
                      <a:pt x="79000" y="37545"/>
                      <a:pt x="65216" y="25536"/>
                    </a:cubicBezTo>
                    <a:cubicBezTo>
                      <a:pt x="55463" y="17720"/>
                      <a:pt x="43154" y="13799"/>
                      <a:pt x="30674" y="14533"/>
                    </a:cubicBezTo>
                    <a:lnTo>
                      <a:pt x="334" y="14870"/>
                    </a:lnTo>
                    <a:lnTo>
                      <a:pt x="29497" y="6302"/>
                    </a:lnTo>
                    <a:cubicBezTo>
                      <a:pt x="49079" y="345"/>
                      <a:pt x="69696" y="-1429"/>
                      <a:pt x="90009" y="1096"/>
                    </a:cubicBezTo>
                    <a:lnTo>
                      <a:pt x="91606" y="1347"/>
                    </a:lnTo>
                    <a:lnTo>
                      <a:pt x="92616" y="2524"/>
                    </a:lnTo>
                    <a:cubicBezTo>
                      <a:pt x="107995" y="20999"/>
                      <a:pt x="122620" y="57366"/>
                      <a:pt x="106063" y="12598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1" name="Google Shape;651;g2d9d521a4ac_0_241"/>
              <p:cNvSpPr/>
              <p:nvPr/>
            </p:nvSpPr>
            <p:spPr>
              <a:xfrm>
                <a:off x="7422035" y="3746020"/>
                <a:ext cx="103207" cy="44546"/>
              </a:xfrm>
              <a:custGeom>
                <a:rect b="b" l="l" r="r" t="t"/>
                <a:pathLst>
                  <a:path extrusionOk="0" h="44546" w="103207">
                    <a:moveTo>
                      <a:pt x="33867" y="13453"/>
                    </a:moveTo>
                    <a:cubicBezTo>
                      <a:pt x="28739" y="15860"/>
                      <a:pt x="24118" y="19223"/>
                      <a:pt x="20253" y="23364"/>
                    </a:cubicBezTo>
                    <a:cubicBezTo>
                      <a:pt x="30957" y="18595"/>
                      <a:pt x="42143" y="14990"/>
                      <a:pt x="53619" y="12614"/>
                    </a:cubicBezTo>
                    <a:cubicBezTo>
                      <a:pt x="59060" y="11459"/>
                      <a:pt x="64558" y="10590"/>
                      <a:pt x="70091" y="10010"/>
                    </a:cubicBezTo>
                    <a:cubicBezTo>
                      <a:pt x="57978" y="6976"/>
                      <a:pt x="45191" y="8192"/>
                      <a:pt x="33868" y="13453"/>
                    </a:cubicBezTo>
                    <a:close/>
                    <a:moveTo>
                      <a:pt x="103541" y="17485"/>
                    </a:moveTo>
                    <a:lnTo>
                      <a:pt x="88497" y="17401"/>
                    </a:lnTo>
                    <a:cubicBezTo>
                      <a:pt x="77344" y="17431"/>
                      <a:pt x="66222" y="18585"/>
                      <a:pt x="55300" y="20844"/>
                    </a:cubicBezTo>
                    <a:cubicBezTo>
                      <a:pt x="39638" y="23895"/>
                      <a:pt x="24624" y="29635"/>
                      <a:pt x="10924" y="37809"/>
                    </a:cubicBezTo>
                    <a:lnTo>
                      <a:pt x="334" y="44528"/>
                    </a:lnTo>
                    <a:lnTo>
                      <a:pt x="4788" y="32770"/>
                    </a:lnTo>
                    <a:cubicBezTo>
                      <a:pt x="9373" y="20762"/>
                      <a:pt x="18573" y="11086"/>
                      <a:pt x="30338" y="5895"/>
                    </a:cubicBezTo>
                    <a:cubicBezTo>
                      <a:pt x="49785" y="-3143"/>
                      <a:pt x="72485" y="-1753"/>
                      <a:pt x="90683" y="959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2" name="Google Shape;652;g2d9d521a4ac_0_241"/>
              <p:cNvSpPr/>
              <p:nvPr/>
            </p:nvSpPr>
            <p:spPr>
              <a:xfrm>
                <a:off x="7493305" y="3896222"/>
                <a:ext cx="22523" cy="8397"/>
              </a:xfrm>
              <a:custGeom>
                <a:rect b="b" l="l" r="r" t="t"/>
                <a:pathLst>
                  <a:path extrusionOk="0" h="8397" w="22523">
                    <a:moveTo>
                      <a:pt x="22858" y="-19"/>
                    </a:moveTo>
                    <a:cubicBezTo>
                      <a:pt x="22437" y="1576"/>
                      <a:pt x="21933" y="3256"/>
                      <a:pt x="21345" y="4936"/>
                    </a:cubicBezTo>
                    <a:lnTo>
                      <a:pt x="20167" y="8379"/>
                    </a:lnTo>
                    <a:lnTo>
                      <a:pt x="18487" y="8379"/>
                    </a:lnTo>
                    <a:lnTo>
                      <a:pt x="334" y="2416"/>
                    </a:lnTo>
                    <a:lnTo>
                      <a:pt x="1089" y="-19"/>
                    </a:lnTo>
                    <a:lnTo>
                      <a:pt x="22858" y="-1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3" name="Google Shape;653;g2d9d521a4ac_0_241"/>
              <p:cNvSpPr/>
              <p:nvPr/>
            </p:nvSpPr>
            <p:spPr>
              <a:xfrm>
                <a:off x="7511461" y="3904615"/>
                <a:ext cx="1674" cy="505"/>
              </a:xfrm>
              <a:custGeom>
                <a:rect b="b" l="l" r="r" t="t"/>
                <a:pathLst>
                  <a:path extrusionOk="0" h="505" w="1674">
                    <a:moveTo>
                      <a:pt x="1675" y="0"/>
                    </a:moveTo>
                    <a:lnTo>
                      <a:pt x="1509" y="506"/>
                    </a:lnTo>
                    <a:lnTo>
                      <a:pt x="0" y="0"/>
                    </a:lnTo>
                    <a:lnTo>
                      <a:pt x="167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4" name="Google Shape;654;g2d9d521a4ac_0_241"/>
              <p:cNvSpPr/>
              <p:nvPr/>
            </p:nvSpPr>
            <p:spPr>
              <a:xfrm>
                <a:off x="7317903" y="3787275"/>
                <a:ext cx="145841" cy="166728"/>
              </a:xfrm>
              <a:custGeom>
                <a:rect b="b" l="l" r="r" t="t"/>
                <a:pathLst>
                  <a:path extrusionOk="0" h="166728" w="145841">
                    <a:moveTo>
                      <a:pt x="145060" y="37120"/>
                    </a:moveTo>
                    <a:cubicBezTo>
                      <a:pt x="146603" y="40986"/>
                      <a:pt x="146543" y="45308"/>
                      <a:pt x="144892" y="49130"/>
                    </a:cubicBezTo>
                    <a:lnTo>
                      <a:pt x="119342" y="108760"/>
                    </a:lnTo>
                    <a:lnTo>
                      <a:pt x="94549" y="166710"/>
                    </a:lnTo>
                    <a:lnTo>
                      <a:pt x="334" y="129756"/>
                    </a:lnTo>
                    <a:lnTo>
                      <a:pt x="39247" y="39052"/>
                    </a:lnTo>
                    <a:lnTo>
                      <a:pt x="40424" y="39975"/>
                    </a:lnTo>
                    <a:lnTo>
                      <a:pt x="42693" y="35104"/>
                    </a:lnTo>
                    <a:cubicBezTo>
                      <a:pt x="44121" y="31996"/>
                      <a:pt x="45550" y="28973"/>
                      <a:pt x="46979" y="25949"/>
                    </a:cubicBezTo>
                    <a:cubicBezTo>
                      <a:pt x="48409" y="22842"/>
                      <a:pt x="49837" y="19735"/>
                      <a:pt x="51266" y="16627"/>
                    </a:cubicBezTo>
                    <a:lnTo>
                      <a:pt x="52694" y="13520"/>
                    </a:lnTo>
                    <a:lnTo>
                      <a:pt x="50761" y="12092"/>
                    </a:lnTo>
                    <a:lnTo>
                      <a:pt x="51938" y="9404"/>
                    </a:lnTo>
                    <a:cubicBezTo>
                      <a:pt x="55454" y="1557"/>
                      <a:pt x="64567" y="-2086"/>
                      <a:pt x="72528" y="1174"/>
                    </a:cubicBezTo>
                    <a:lnTo>
                      <a:pt x="93372" y="10076"/>
                    </a:lnTo>
                    <a:lnTo>
                      <a:pt x="93372" y="12763"/>
                    </a:lnTo>
                    <a:lnTo>
                      <a:pt x="99675" y="12763"/>
                    </a:lnTo>
                    <a:lnTo>
                      <a:pt x="101608" y="13603"/>
                    </a:lnTo>
                    <a:lnTo>
                      <a:pt x="104550" y="19735"/>
                    </a:lnTo>
                    <a:lnTo>
                      <a:pt x="108332" y="17886"/>
                    </a:lnTo>
                    <a:cubicBezTo>
                      <a:pt x="108837" y="17634"/>
                      <a:pt x="109425" y="17382"/>
                      <a:pt x="109929" y="17131"/>
                    </a:cubicBezTo>
                    <a:lnTo>
                      <a:pt x="136655" y="28553"/>
                    </a:lnTo>
                    <a:cubicBezTo>
                      <a:pt x="140473" y="30196"/>
                      <a:pt x="143491" y="33273"/>
                      <a:pt x="145060" y="37120"/>
                    </a:cubicBezTo>
                    <a:close/>
                    <a:moveTo>
                      <a:pt x="137159" y="45854"/>
                    </a:moveTo>
                    <a:cubicBezTo>
                      <a:pt x="137900" y="44086"/>
                      <a:pt x="137931" y="42101"/>
                      <a:pt x="137244" y="40311"/>
                    </a:cubicBezTo>
                    <a:cubicBezTo>
                      <a:pt x="136534" y="38484"/>
                      <a:pt x="135107" y="37027"/>
                      <a:pt x="133294" y="36280"/>
                    </a:cubicBezTo>
                    <a:lnTo>
                      <a:pt x="69252" y="8900"/>
                    </a:lnTo>
                    <a:cubicBezTo>
                      <a:pt x="65561" y="7338"/>
                      <a:pt x="61298" y="9020"/>
                      <a:pt x="59671" y="12680"/>
                    </a:cubicBezTo>
                    <a:lnTo>
                      <a:pt x="11512" y="125137"/>
                    </a:lnTo>
                    <a:lnTo>
                      <a:pt x="90011" y="15587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5" name="Google Shape;655;g2d9d521a4ac_0_241"/>
              <p:cNvSpPr/>
              <p:nvPr/>
            </p:nvSpPr>
            <p:spPr>
              <a:xfrm>
                <a:off x="7374297" y="4216293"/>
                <a:ext cx="70261" cy="148654"/>
              </a:xfrm>
              <a:custGeom>
                <a:rect b="b" l="l" r="r" t="t"/>
                <a:pathLst>
                  <a:path extrusionOk="0" h="148654" w="70261">
                    <a:moveTo>
                      <a:pt x="70595" y="-19"/>
                    </a:moveTo>
                    <a:lnTo>
                      <a:pt x="70595" y="148636"/>
                    </a:lnTo>
                    <a:lnTo>
                      <a:pt x="334" y="148636"/>
                    </a:lnTo>
                    <a:lnTo>
                      <a:pt x="334" y="-19"/>
                    </a:lnTo>
                    <a:close/>
                    <a:moveTo>
                      <a:pt x="62191" y="140237"/>
                    </a:moveTo>
                    <a:lnTo>
                      <a:pt x="62191" y="8379"/>
                    </a:lnTo>
                    <a:lnTo>
                      <a:pt x="8738" y="8379"/>
                    </a:lnTo>
                    <a:lnTo>
                      <a:pt x="8738" y="140237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6" name="Google Shape;656;g2d9d521a4ac_0_241"/>
              <p:cNvSpPr/>
              <p:nvPr/>
            </p:nvSpPr>
            <p:spPr>
              <a:xfrm>
                <a:off x="7277432" y="3908659"/>
                <a:ext cx="162658" cy="89857"/>
              </a:xfrm>
              <a:custGeom>
                <a:rect b="b" l="l" r="r" t="t"/>
                <a:pathLst>
                  <a:path extrusionOk="0" h="89857" w="162658">
                    <a:moveTo>
                      <a:pt x="157627" y="54649"/>
                    </a:moveTo>
                    <a:cubicBezTo>
                      <a:pt x="163175" y="56832"/>
                      <a:pt x="164687" y="66406"/>
                      <a:pt x="160905" y="75982"/>
                    </a:cubicBezTo>
                    <a:cubicBezTo>
                      <a:pt x="157712" y="84128"/>
                      <a:pt x="151744" y="89839"/>
                      <a:pt x="146449" y="89839"/>
                    </a:cubicBezTo>
                    <a:cubicBezTo>
                      <a:pt x="145619" y="89836"/>
                      <a:pt x="144795" y="89694"/>
                      <a:pt x="144012" y="89418"/>
                    </a:cubicBezTo>
                    <a:lnTo>
                      <a:pt x="117706" y="79089"/>
                    </a:lnTo>
                    <a:lnTo>
                      <a:pt x="5674" y="35164"/>
                    </a:lnTo>
                    <a:cubicBezTo>
                      <a:pt x="2652" y="33707"/>
                      <a:pt x="680" y="30703"/>
                      <a:pt x="547" y="27353"/>
                    </a:cubicBezTo>
                    <a:cubicBezTo>
                      <a:pt x="-43" y="22761"/>
                      <a:pt x="595" y="18096"/>
                      <a:pt x="2397" y="13831"/>
                    </a:cubicBezTo>
                    <a:cubicBezTo>
                      <a:pt x="6095" y="4425"/>
                      <a:pt x="13742" y="-1706"/>
                      <a:pt x="19290" y="393"/>
                    </a:cubicBezTo>
                    <a:lnTo>
                      <a:pt x="134851" y="45746"/>
                    </a:lnTo>
                    <a:close/>
                    <a:moveTo>
                      <a:pt x="153089" y="72958"/>
                    </a:moveTo>
                    <a:cubicBezTo>
                      <a:pt x="154817" y="69577"/>
                      <a:pt x="155120" y="65645"/>
                      <a:pt x="153929" y="62040"/>
                    </a:cubicBezTo>
                    <a:lnTo>
                      <a:pt x="16685" y="8456"/>
                    </a:lnTo>
                    <a:cubicBezTo>
                      <a:pt x="13594" y="10433"/>
                      <a:pt x="11302" y="13437"/>
                      <a:pt x="10213" y="16939"/>
                    </a:cubicBezTo>
                    <a:cubicBezTo>
                      <a:pt x="8994" y="19797"/>
                      <a:pt x="8531" y="22921"/>
                      <a:pt x="8868" y="26010"/>
                    </a:cubicBezTo>
                    <a:cubicBezTo>
                      <a:pt x="8921" y="26625"/>
                      <a:pt x="9093" y="27224"/>
                      <a:pt x="9373" y="27773"/>
                    </a:cubicBezTo>
                    <a:lnTo>
                      <a:pt x="147038" y="81609"/>
                    </a:lnTo>
                    <a:cubicBezTo>
                      <a:pt x="149750" y="79279"/>
                      <a:pt x="151831" y="76303"/>
                      <a:pt x="153089" y="7295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7" name="Google Shape;657;g2d9d521a4ac_0_241"/>
              <p:cNvSpPr/>
              <p:nvPr/>
            </p:nvSpPr>
            <p:spPr>
              <a:xfrm>
                <a:off x="7419177" y="3800897"/>
                <a:ext cx="8320" cy="6131"/>
              </a:xfrm>
              <a:custGeom>
                <a:rect b="b" l="l" r="r" t="t"/>
                <a:pathLst>
                  <a:path extrusionOk="0" h="6131" w="8320">
                    <a:moveTo>
                      <a:pt x="8655" y="3509"/>
                    </a:moveTo>
                    <a:cubicBezTo>
                      <a:pt x="8150" y="3760"/>
                      <a:pt x="7562" y="4012"/>
                      <a:pt x="7058" y="4264"/>
                    </a:cubicBezTo>
                    <a:lnTo>
                      <a:pt x="3275" y="6112"/>
                    </a:lnTo>
                    <a:lnTo>
                      <a:pt x="334" y="-1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8" name="Google Shape;658;g2d9d521a4ac_0_241"/>
              <p:cNvSpPr/>
              <p:nvPr/>
            </p:nvSpPr>
            <p:spPr>
              <a:xfrm>
                <a:off x="7410937" y="3797374"/>
                <a:ext cx="6305" cy="2686"/>
              </a:xfrm>
              <a:custGeom>
                <a:rect b="b" l="l" r="r" t="t"/>
                <a:pathLst>
                  <a:path extrusionOk="0" h="2686" w="6305">
                    <a:moveTo>
                      <a:pt x="6306" y="2686"/>
                    </a:moveTo>
                    <a:lnTo>
                      <a:pt x="0" y="2686"/>
                    </a:lnTo>
                    <a:lnTo>
                      <a:pt x="0" y="0"/>
                    </a:lnTo>
                    <a:lnTo>
                      <a:pt x="6306" y="268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9" name="Google Shape;659;g2d9d521a4ac_0_241"/>
              <p:cNvSpPr/>
              <p:nvPr/>
            </p:nvSpPr>
            <p:spPr>
              <a:xfrm>
                <a:off x="7297674" y="3953332"/>
                <a:ext cx="96962" cy="74243"/>
              </a:xfrm>
              <a:custGeom>
                <a:rect b="b" l="l" r="r" t="t"/>
                <a:pathLst>
                  <a:path extrusionOk="0" h="74243" w="96962">
                    <a:moveTo>
                      <a:pt x="97296" y="34835"/>
                    </a:moveTo>
                    <a:lnTo>
                      <a:pt x="94690" y="39118"/>
                    </a:lnTo>
                    <a:cubicBezTo>
                      <a:pt x="82420" y="59191"/>
                      <a:pt x="73763" y="70697"/>
                      <a:pt x="69056" y="73217"/>
                    </a:cubicBezTo>
                    <a:lnTo>
                      <a:pt x="67292" y="74224"/>
                    </a:lnTo>
                    <a:lnTo>
                      <a:pt x="1233" y="45922"/>
                    </a:lnTo>
                    <a:lnTo>
                      <a:pt x="728" y="43990"/>
                    </a:lnTo>
                    <a:cubicBezTo>
                      <a:pt x="202" y="40792"/>
                      <a:pt x="202" y="37529"/>
                      <a:pt x="728" y="34331"/>
                    </a:cubicBezTo>
                    <a:cubicBezTo>
                      <a:pt x="2296" y="24281"/>
                      <a:pt x="4428" y="14327"/>
                      <a:pt x="7116" y="4516"/>
                    </a:cubicBezTo>
                    <a:lnTo>
                      <a:pt x="8292" y="-19"/>
                    </a:lnTo>
                    <a:close/>
                    <a:moveTo>
                      <a:pt x="84857" y="38951"/>
                    </a:moveTo>
                    <a:lnTo>
                      <a:pt x="14091" y="11235"/>
                    </a:lnTo>
                    <a:cubicBezTo>
                      <a:pt x="11319" y="20600"/>
                      <a:pt x="9517" y="30225"/>
                      <a:pt x="8712" y="39958"/>
                    </a:cubicBezTo>
                    <a:lnTo>
                      <a:pt x="66451" y="64735"/>
                    </a:lnTo>
                    <a:cubicBezTo>
                      <a:pt x="73443" y="56784"/>
                      <a:pt x="79610" y="48145"/>
                      <a:pt x="84857" y="3895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0" name="Google Shape;660;g2d9d521a4ac_0_241"/>
              <p:cNvSpPr/>
              <p:nvPr/>
            </p:nvSpPr>
            <p:spPr>
              <a:xfrm>
                <a:off x="7356816" y="3799386"/>
                <a:ext cx="13447" cy="27883"/>
              </a:xfrm>
              <a:custGeom>
                <a:rect b="b" l="l" r="r" t="t"/>
                <a:pathLst>
                  <a:path extrusionOk="0" h="27883" w="13447">
                    <a:moveTo>
                      <a:pt x="13781" y="1409"/>
                    </a:moveTo>
                    <a:lnTo>
                      <a:pt x="12352" y="4516"/>
                    </a:lnTo>
                    <a:cubicBezTo>
                      <a:pt x="10923" y="7624"/>
                      <a:pt x="9495" y="10731"/>
                      <a:pt x="8065" y="13838"/>
                    </a:cubicBezTo>
                    <a:cubicBezTo>
                      <a:pt x="6636" y="16862"/>
                      <a:pt x="5208" y="19885"/>
                      <a:pt x="3779" y="22993"/>
                    </a:cubicBezTo>
                    <a:lnTo>
                      <a:pt x="1510" y="27864"/>
                    </a:lnTo>
                    <a:lnTo>
                      <a:pt x="334" y="26941"/>
                    </a:lnTo>
                    <a:lnTo>
                      <a:pt x="11848" y="-1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1" name="Google Shape;661;g2d9d521a4ac_0_241"/>
              <p:cNvSpPr/>
              <p:nvPr/>
            </p:nvSpPr>
            <p:spPr>
              <a:xfrm>
                <a:off x="7200638" y="3778798"/>
                <a:ext cx="167692" cy="209724"/>
              </a:xfrm>
              <a:custGeom>
                <a:rect b="b" l="l" r="r" t="t"/>
                <a:pathLst>
                  <a:path extrusionOk="0" h="209724" w="167692">
                    <a:moveTo>
                      <a:pt x="168026" y="20569"/>
                    </a:moveTo>
                    <a:lnTo>
                      <a:pt x="156512" y="47529"/>
                    </a:lnTo>
                    <a:lnTo>
                      <a:pt x="151889" y="43917"/>
                    </a:lnTo>
                    <a:cubicBezTo>
                      <a:pt x="138602" y="33744"/>
                      <a:pt x="122319" y="28252"/>
                      <a:pt x="105580" y="28295"/>
                    </a:cubicBezTo>
                    <a:cubicBezTo>
                      <a:pt x="63184" y="28267"/>
                      <a:pt x="28792" y="62588"/>
                      <a:pt x="28764" y="104954"/>
                    </a:cubicBezTo>
                    <a:cubicBezTo>
                      <a:pt x="28737" y="144013"/>
                      <a:pt x="58084" y="176856"/>
                      <a:pt x="96924" y="181234"/>
                    </a:cubicBezTo>
                    <a:lnTo>
                      <a:pt x="101462" y="181739"/>
                    </a:lnTo>
                    <a:lnTo>
                      <a:pt x="99865" y="190305"/>
                    </a:lnTo>
                    <a:cubicBezTo>
                      <a:pt x="98857" y="195428"/>
                      <a:pt x="97848" y="200467"/>
                      <a:pt x="97176" y="205674"/>
                    </a:cubicBezTo>
                    <a:lnTo>
                      <a:pt x="96755" y="208698"/>
                    </a:lnTo>
                    <a:lnTo>
                      <a:pt x="96588" y="209705"/>
                    </a:lnTo>
                    <a:lnTo>
                      <a:pt x="92469" y="209201"/>
                    </a:lnTo>
                    <a:cubicBezTo>
                      <a:pt x="34879" y="202052"/>
                      <a:pt x="-6008" y="149602"/>
                      <a:pt x="1146" y="92052"/>
                    </a:cubicBezTo>
                    <a:cubicBezTo>
                      <a:pt x="8300" y="34502"/>
                      <a:pt x="60787" y="-6356"/>
                      <a:pt x="118377" y="793"/>
                    </a:cubicBezTo>
                    <a:cubicBezTo>
                      <a:pt x="135047" y="2862"/>
                      <a:pt x="150977" y="8895"/>
                      <a:pt x="164832" y="18385"/>
                    </a:cubicBezTo>
                    <a:lnTo>
                      <a:pt x="165673" y="18973"/>
                    </a:lnTo>
                    <a:lnTo>
                      <a:pt x="167185" y="19981"/>
                    </a:lnTo>
                    <a:close/>
                    <a:moveTo>
                      <a:pt x="156595" y="30815"/>
                    </a:moveTo>
                    <a:cubicBezTo>
                      <a:pt x="157521" y="28800"/>
                      <a:pt x="158445" y="26868"/>
                      <a:pt x="159369" y="24852"/>
                    </a:cubicBezTo>
                    <a:cubicBezTo>
                      <a:pt x="115030" y="-4839"/>
                      <a:pt x="54999" y="7011"/>
                      <a:pt x="25288" y="51319"/>
                    </a:cubicBezTo>
                    <a:cubicBezTo>
                      <a:pt x="-4424" y="95627"/>
                      <a:pt x="7433" y="155615"/>
                      <a:pt x="51773" y="185306"/>
                    </a:cubicBezTo>
                    <a:cubicBezTo>
                      <a:pt x="63127" y="192910"/>
                      <a:pt x="75967" y="198020"/>
                      <a:pt x="89443" y="200299"/>
                    </a:cubicBezTo>
                    <a:cubicBezTo>
                      <a:pt x="90116" y="196519"/>
                      <a:pt x="90788" y="192741"/>
                      <a:pt x="91545" y="188961"/>
                    </a:cubicBezTo>
                    <a:cubicBezTo>
                      <a:pt x="45146" y="181244"/>
                      <a:pt x="13791" y="137401"/>
                      <a:pt x="21513" y="91034"/>
                    </a:cubicBezTo>
                    <a:cubicBezTo>
                      <a:pt x="28353" y="49966"/>
                      <a:pt x="63919" y="19871"/>
                      <a:pt x="105580" y="19897"/>
                    </a:cubicBezTo>
                    <a:cubicBezTo>
                      <a:pt x="123110" y="19835"/>
                      <a:pt x="140218" y="25270"/>
                      <a:pt x="154494" y="35435"/>
                    </a:cubicBezTo>
                    <a:cubicBezTo>
                      <a:pt x="155167" y="33839"/>
                      <a:pt x="155923" y="32327"/>
                      <a:pt x="156595" y="3081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2" name="Google Shape;662;g2d9d521a4ac_0_241"/>
              <p:cNvSpPr/>
              <p:nvPr/>
            </p:nvSpPr>
            <p:spPr>
              <a:xfrm>
                <a:off x="7222596" y="4006999"/>
                <a:ext cx="126151" cy="259013"/>
              </a:xfrm>
              <a:custGeom>
                <a:rect b="b" l="l" r="r" t="t"/>
                <a:pathLst>
                  <a:path extrusionOk="0" h="259013" w="126151">
                    <a:moveTo>
                      <a:pt x="126485" y="14175"/>
                    </a:moveTo>
                    <a:lnTo>
                      <a:pt x="8066" y="258994"/>
                    </a:lnTo>
                    <a:lnTo>
                      <a:pt x="334" y="255719"/>
                    </a:lnTo>
                    <a:lnTo>
                      <a:pt x="93288" y="-19"/>
                    </a:lnTo>
                    <a:close/>
                    <a:moveTo>
                      <a:pt x="36390" y="181055"/>
                    </a:moveTo>
                    <a:lnTo>
                      <a:pt x="115056" y="18458"/>
                    </a:lnTo>
                    <a:lnTo>
                      <a:pt x="98162" y="1123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63" name="Google Shape;663;g2d9d521a4ac_0_241"/>
          <p:cNvGrpSpPr/>
          <p:nvPr/>
        </p:nvGrpSpPr>
        <p:grpSpPr>
          <a:xfrm>
            <a:off x="3884219" y="3915490"/>
            <a:ext cx="1403815" cy="1233622"/>
            <a:chOff x="3884219" y="3915490"/>
            <a:chExt cx="1403815" cy="1233622"/>
          </a:xfrm>
        </p:grpSpPr>
        <p:sp>
          <p:nvSpPr>
            <p:cNvPr id="664" name="Google Shape;664;g2d9d521a4ac_0_241"/>
            <p:cNvSpPr/>
            <p:nvPr/>
          </p:nvSpPr>
          <p:spPr>
            <a:xfrm>
              <a:off x="3884219" y="3915490"/>
              <a:ext cx="1403815" cy="1233622"/>
            </a:xfrm>
            <a:custGeom>
              <a:rect b="b" l="l" r="r" t="t"/>
              <a:pathLst>
                <a:path extrusionOk="0" h="837774" w="953355">
                  <a:moveTo>
                    <a:pt x="0" y="0"/>
                  </a:moveTo>
                  <a:lnTo>
                    <a:pt x="953355" y="0"/>
                  </a:lnTo>
                  <a:lnTo>
                    <a:pt x="953355" y="837775"/>
                  </a:lnTo>
                  <a:lnTo>
                    <a:pt x="0" y="8377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65" name="Google Shape;665;g2d9d521a4ac_0_241"/>
            <p:cNvGrpSpPr/>
            <p:nvPr/>
          </p:nvGrpSpPr>
          <p:grpSpPr>
            <a:xfrm>
              <a:off x="4055440" y="4072534"/>
              <a:ext cx="1037420" cy="811259"/>
              <a:chOff x="8226314" y="3765519"/>
              <a:chExt cx="704530" cy="550940"/>
            </a:xfrm>
          </p:grpSpPr>
          <p:sp>
            <p:nvSpPr>
              <p:cNvPr id="666" name="Google Shape;666;g2d9d521a4ac_0_241"/>
              <p:cNvSpPr/>
              <p:nvPr/>
            </p:nvSpPr>
            <p:spPr>
              <a:xfrm>
                <a:off x="8648264" y="3765519"/>
                <a:ext cx="282580" cy="120812"/>
              </a:xfrm>
              <a:custGeom>
                <a:rect b="b" l="l" r="r" t="t"/>
                <a:pathLst>
                  <a:path extrusionOk="0" h="120812" w="282580">
                    <a:moveTo>
                      <a:pt x="334" y="4825"/>
                    </a:moveTo>
                    <a:lnTo>
                      <a:pt x="282914" y="-19"/>
                    </a:lnTo>
                    <a:cubicBezTo>
                      <a:pt x="277871" y="49575"/>
                      <a:pt x="247342" y="92964"/>
                      <a:pt x="202347" y="114487"/>
                    </a:cubicBezTo>
                    <a:cubicBezTo>
                      <a:pt x="201012" y="111898"/>
                      <a:pt x="199215" y="109575"/>
                      <a:pt x="197042" y="107634"/>
                    </a:cubicBezTo>
                    <a:cubicBezTo>
                      <a:pt x="191168" y="102758"/>
                      <a:pt x="183622" y="100364"/>
                      <a:pt x="176009" y="100962"/>
                    </a:cubicBezTo>
                    <a:lnTo>
                      <a:pt x="120225" y="104436"/>
                    </a:lnTo>
                    <a:cubicBezTo>
                      <a:pt x="109606" y="104643"/>
                      <a:pt x="100091" y="111041"/>
                      <a:pt x="95899" y="120793"/>
                    </a:cubicBezTo>
                    <a:cubicBezTo>
                      <a:pt x="44664" y="103303"/>
                      <a:pt x="7684" y="58428"/>
                      <a:pt x="334" y="4825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7" name="Google Shape;667;g2d9d521a4ac_0_241"/>
              <p:cNvSpPr/>
              <p:nvPr/>
            </p:nvSpPr>
            <p:spPr>
              <a:xfrm>
                <a:off x="8576110" y="4269589"/>
                <a:ext cx="117512" cy="46870"/>
              </a:xfrm>
              <a:custGeom>
                <a:rect b="b" l="l" r="r" t="t"/>
                <a:pathLst>
                  <a:path extrusionOk="0" h="42609" w="117512">
                    <a:moveTo>
                      <a:pt x="117847" y="827"/>
                    </a:moveTo>
                    <a:lnTo>
                      <a:pt x="117847" y="33086"/>
                    </a:lnTo>
                    <a:cubicBezTo>
                      <a:pt x="114430" y="31684"/>
                      <a:pt x="110743" y="31060"/>
                      <a:pt x="107055" y="31259"/>
                    </a:cubicBezTo>
                    <a:cubicBezTo>
                      <a:pt x="99857" y="31764"/>
                      <a:pt x="93062" y="34770"/>
                      <a:pt x="87850" y="39758"/>
                    </a:cubicBezTo>
                    <a:cubicBezTo>
                      <a:pt x="86867" y="40633"/>
                      <a:pt x="85951" y="41580"/>
                      <a:pt x="85107" y="42590"/>
                    </a:cubicBezTo>
                    <a:cubicBezTo>
                      <a:pt x="83544" y="39321"/>
                      <a:pt x="81299" y="36423"/>
                      <a:pt x="78523" y="34091"/>
                    </a:cubicBezTo>
                    <a:cubicBezTo>
                      <a:pt x="72921" y="29619"/>
                      <a:pt x="65939" y="27229"/>
                      <a:pt x="58769" y="27329"/>
                    </a:cubicBezTo>
                    <a:lnTo>
                      <a:pt x="58587" y="27329"/>
                    </a:lnTo>
                    <a:cubicBezTo>
                      <a:pt x="51319" y="27251"/>
                      <a:pt x="44258" y="29743"/>
                      <a:pt x="38652" y="34366"/>
                    </a:cubicBezTo>
                    <a:cubicBezTo>
                      <a:pt x="36116" y="36490"/>
                      <a:pt x="34032" y="39100"/>
                      <a:pt x="32524" y="42042"/>
                    </a:cubicBezTo>
                    <a:cubicBezTo>
                      <a:pt x="31871" y="41238"/>
                      <a:pt x="31168" y="40475"/>
                      <a:pt x="30421" y="39758"/>
                    </a:cubicBezTo>
                    <a:cubicBezTo>
                      <a:pt x="25164" y="34783"/>
                      <a:pt x="18346" y="31780"/>
                      <a:pt x="11125" y="31259"/>
                    </a:cubicBezTo>
                    <a:cubicBezTo>
                      <a:pt x="7436" y="31060"/>
                      <a:pt x="3750" y="31684"/>
                      <a:pt x="334" y="33087"/>
                    </a:cubicBezTo>
                    <a:lnTo>
                      <a:pt x="334" y="827"/>
                    </a:lnTo>
                    <a:lnTo>
                      <a:pt x="64531" y="827"/>
                    </a:lnTo>
                    <a:lnTo>
                      <a:pt x="86479" y="5"/>
                    </a:lnTo>
                    <a:cubicBezTo>
                      <a:pt x="87814" y="-90"/>
                      <a:pt x="89153" y="97"/>
                      <a:pt x="90411" y="554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8" name="Google Shape;668;g2d9d521a4ac_0_241"/>
              <p:cNvSpPr/>
              <p:nvPr/>
            </p:nvSpPr>
            <p:spPr>
              <a:xfrm>
                <a:off x="8469206" y="4122290"/>
                <a:ext cx="42909" cy="117978"/>
              </a:xfrm>
              <a:custGeom>
                <a:rect b="b" l="l" r="r" t="t"/>
                <a:pathLst>
                  <a:path extrusionOk="0" h="117978" w="42909">
                    <a:moveTo>
                      <a:pt x="43222" y="86066"/>
                    </a:moveTo>
                    <a:cubicBezTo>
                      <a:pt x="43302" y="87363"/>
                      <a:pt x="43148" y="88663"/>
                      <a:pt x="42765" y="89905"/>
                    </a:cubicBezTo>
                    <a:lnTo>
                      <a:pt x="42492" y="90818"/>
                    </a:lnTo>
                    <a:lnTo>
                      <a:pt x="42948" y="117412"/>
                    </a:lnTo>
                    <a:lnTo>
                      <a:pt x="10758" y="117960"/>
                    </a:lnTo>
                    <a:cubicBezTo>
                      <a:pt x="14356" y="107396"/>
                      <a:pt x="11503" y="95706"/>
                      <a:pt x="3442" y="87986"/>
                    </a:cubicBezTo>
                    <a:cubicBezTo>
                      <a:pt x="2565" y="87061"/>
                      <a:pt x="1617" y="86205"/>
                      <a:pt x="608" y="85427"/>
                    </a:cubicBezTo>
                    <a:cubicBezTo>
                      <a:pt x="3863" y="83839"/>
                      <a:pt x="6710" y="81525"/>
                      <a:pt x="8929" y="78664"/>
                    </a:cubicBezTo>
                    <a:cubicBezTo>
                      <a:pt x="13417" y="72947"/>
                      <a:pt x="15719" y="65819"/>
                      <a:pt x="15423" y="58559"/>
                    </a:cubicBezTo>
                    <a:cubicBezTo>
                      <a:pt x="15362" y="51328"/>
                      <a:pt x="12774" y="44346"/>
                      <a:pt x="8107" y="38820"/>
                    </a:cubicBezTo>
                    <a:cubicBezTo>
                      <a:pt x="5928" y="36351"/>
                      <a:pt x="3288" y="34333"/>
                      <a:pt x="334" y="32879"/>
                    </a:cubicBezTo>
                    <a:cubicBezTo>
                      <a:pt x="1064" y="32148"/>
                      <a:pt x="1796" y="31417"/>
                      <a:pt x="2528" y="30686"/>
                    </a:cubicBezTo>
                    <a:cubicBezTo>
                      <a:pt x="7448" y="25357"/>
                      <a:pt x="10331" y="18464"/>
                      <a:pt x="10667" y="11222"/>
                    </a:cubicBezTo>
                    <a:cubicBezTo>
                      <a:pt x="10836" y="7559"/>
                      <a:pt x="10180" y="3905"/>
                      <a:pt x="8746" y="530"/>
                    </a:cubicBezTo>
                    <a:lnTo>
                      <a:pt x="41028" y="-19"/>
                    </a:lnTo>
                    <a:lnTo>
                      <a:pt x="42126" y="64042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9" name="Google Shape;669;g2d9d521a4ac_0_241"/>
              <p:cNvSpPr/>
              <p:nvPr/>
            </p:nvSpPr>
            <p:spPr>
              <a:xfrm>
                <a:off x="8226314" y="3843746"/>
                <a:ext cx="117695" cy="282381"/>
              </a:xfrm>
              <a:custGeom>
                <a:rect b="b" l="l" r="r" t="t"/>
                <a:pathLst>
                  <a:path extrusionOk="0" h="282381" w="117695">
                    <a:moveTo>
                      <a:pt x="102026" y="164293"/>
                    </a:moveTo>
                    <a:cubicBezTo>
                      <a:pt x="101978" y="174920"/>
                      <a:pt x="108273" y="184554"/>
                      <a:pt x="118030" y="188784"/>
                    </a:cubicBezTo>
                    <a:cubicBezTo>
                      <a:pt x="99693" y="239730"/>
                      <a:pt x="54132" y="275956"/>
                      <a:pt x="334" y="282363"/>
                    </a:cubicBezTo>
                    <a:lnTo>
                      <a:pt x="334" y="-19"/>
                    </a:lnTo>
                    <a:cubicBezTo>
                      <a:pt x="49871" y="5856"/>
                      <a:pt x="92771" y="37090"/>
                      <a:pt x="113549" y="82411"/>
                    </a:cubicBezTo>
                    <a:cubicBezTo>
                      <a:pt x="104070" y="87494"/>
                      <a:pt x="98559" y="97754"/>
                      <a:pt x="99557" y="108457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70" name="Google Shape;670;g2d9d521a4ac_0_241"/>
            <p:cNvGrpSpPr/>
            <p:nvPr/>
          </p:nvGrpSpPr>
          <p:grpSpPr>
            <a:xfrm>
              <a:off x="4036830" y="4053587"/>
              <a:ext cx="1073642" cy="990403"/>
              <a:chOff x="8213676" y="3752650"/>
              <a:chExt cx="729129" cy="672600"/>
            </a:xfrm>
          </p:grpSpPr>
          <p:sp>
            <p:nvSpPr>
              <p:cNvPr id="671" name="Google Shape;671;g2d9d521a4ac_0_241"/>
              <p:cNvSpPr/>
              <p:nvPr/>
            </p:nvSpPr>
            <p:spPr>
              <a:xfrm>
                <a:off x="8634345" y="3752650"/>
                <a:ext cx="308460" cy="147496"/>
              </a:xfrm>
              <a:custGeom>
                <a:rect b="b" l="l" r="r" t="t"/>
                <a:pathLst>
                  <a:path extrusionOk="0" h="147496" w="308460">
                    <a:moveTo>
                      <a:pt x="308794" y="-19"/>
                    </a:moveTo>
                    <a:lnTo>
                      <a:pt x="308428" y="6379"/>
                    </a:lnTo>
                    <a:cubicBezTo>
                      <a:pt x="305084" y="65363"/>
                      <a:pt x="268436" y="117302"/>
                      <a:pt x="213961" y="140259"/>
                    </a:cubicBezTo>
                    <a:lnTo>
                      <a:pt x="209663" y="142086"/>
                    </a:lnTo>
                    <a:cubicBezTo>
                      <a:pt x="209863" y="141125"/>
                      <a:pt x="209925" y="140140"/>
                      <a:pt x="209846" y="139161"/>
                    </a:cubicBezTo>
                    <a:lnTo>
                      <a:pt x="209571" y="134866"/>
                    </a:lnTo>
                    <a:cubicBezTo>
                      <a:pt x="209174" y="130299"/>
                      <a:pt x="206536" y="126225"/>
                      <a:pt x="202530" y="123991"/>
                    </a:cubicBezTo>
                    <a:cubicBezTo>
                      <a:pt x="198635" y="121714"/>
                      <a:pt x="194132" y="120693"/>
                      <a:pt x="189635" y="121068"/>
                    </a:cubicBezTo>
                    <a:lnTo>
                      <a:pt x="133851" y="124540"/>
                    </a:lnTo>
                    <a:cubicBezTo>
                      <a:pt x="130465" y="124705"/>
                      <a:pt x="127156" y="125610"/>
                      <a:pt x="124157" y="127191"/>
                    </a:cubicBezTo>
                    <a:cubicBezTo>
                      <a:pt x="119032" y="129700"/>
                      <a:pt x="115798" y="134921"/>
                      <a:pt x="115836" y="140625"/>
                    </a:cubicBezTo>
                    <a:lnTo>
                      <a:pt x="116109" y="145011"/>
                    </a:lnTo>
                    <a:cubicBezTo>
                      <a:pt x="116173" y="145847"/>
                      <a:pt x="116326" y="146674"/>
                      <a:pt x="116566" y="147478"/>
                    </a:cubicBezTo>
                    <a:lnTo>
                      <a:pt x="112177" y="146199"/>
                    </a:lnTo>
                    <a:cubicBezTo>
                      <a:pt x="50876" y="128517"/>
                      <a:pt x="6696" y="75081"/>
                      <a:pt x="883" y="11587"/>
                    </a:cubicBezTo>
                    <a:lnTo>
                      <a:pt x="334" y="5191"/>
                    </a:lnTo>
                    <a:close/>
                    <a:moveTo>
                      <a:pt x="296083" y="12044"/>
                    </a:moveTo>
                    <a:lnTo>
                      <a:pt x="13502" y="16888"/>
                    </a:lnTo>
                    <a:cubicBezTo>
                      <a:pt x="20853" y="70491"/>
                      <a:pt x="57832" y="115365"/>
                      <a:pt x="109067" y="132856"/>
                    </a:cubicBezTo>
                    <a:cubicBezTo>
                      <a:pt x="113259" y="123105"/>
                      <a:pt x="122774" y="116707"/>
                      <a:pt x="133393" y="116499"/>
                    </a:cubicBezTo>
                    <a:lnTo>
                      <a:pt x="189177" y="113025"/>
                    </a:lnTo>
                    <a:cubicBezTo>
                      <a:pt x="196790" y="112427"/>
                      <a:pt x="204337" y="114821"/>
                      <a:pt x="210212" y="119697"/>
                    </a:cubicBezTo>
                    <a:cubicBezTo>
                      <a:pt x="212383" y="121638"/>
                      <a:pt x="214181" y="123961"/>
                      <a:pt x="215515" y="126550"/>
                    </a:cubicBezTo>
                    <a:cubicBezTo>
                      <a:pt x="260511" y="105027"/>
                      <a:pt x="291040" y="61638"/>
                      <a:pt x="296083" y="120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2" name="Google Shape;672;g2d9d521a4ac_0_241"/>
              <p:cNvSpPr/>
              <p:nvPr/>
            </p:nvSpPr>
            <p:spPr>
              <a:xfrm>
                <a:off x="8753851" y="3942044"/>
                <a:ext cx="93945" cy="36968"/>
              </a:xfrm>
              <a:custGeom>
                <a:rect b="b" l="l" r="r" t="t"/>
                <a:pathLst>
                  <a:path extrusionOk="0" h="36968" w="93945">
                    <a:moveTo>
                      <a:pt x="94272" y="18307"/>
                    </a:moveTo>
                    <a:cubicBezTo>
                      <a:pt x="94416" y="22899"/>
                      <a:pt x="92297" y="27270"/>
                      <a:pt x="88601" y="30004"/>
                    </a:cubicBezTo>
                    <a:cubicBezTo>
                      <a:pt x="85046" y="32731"/>
                      <a:pt x="80735" y="34295"/>
                      <a:pt x="76256" y="34482"/>
                    </a:cubicBezTo>
                    <a:lnTo>
                      <a:pt x="48181" y="36218"/>
                    </a:lnTo>
                    <a:lnTo>
                      <a:pt x="19283" y="35853"/>
                    </a:lnTo>
                    <a:cubicBezTo>
                      <a:pt x="16866" y="35884"/>
                      <a:pt x="14465" y="36253"/>
                      <a:pt x="12150" y="36950"/>
                    </a:cubicBezTo>
                    <a:cubicBezTo>
                      <a:pt x="9593" y="36254"/>
                      <a:pt x="7220" y="35007"/>
                      <a:pt x="5199" y="33295"/>
                    </a:cubicBezTo>
                    <a:cubicBezTo>
                      <a:pt x="2519" y="30966"/>
                      <a:pt x="847" y="27690"/>
                      <a:pt x="535" y="24155"/>
                    </a:cubicBezTo>
                    <a:lnTo>
                      <a:pt x="353" y="19769"/>
                    </a:lnTo>
                    <a:cubicBezTo>
                      <a:pt x="162" y="16232"/>
                      <a:pt x="1416" y="12769"/>
                      <a:pt x="3828" y="10174"/>
                    </a:cubicBezTo>
                    <a:cubicBezTo>
                      <a:pt x="7573" y="6260"/>
                      <a:pt x="12681" y="3937"/>
                      <a:pt x="18094" y="3685"/>
                    </a:cubicBezTo>
                    <a:lnTo>
                      <a:pt x="18460" y="3685"/>
                    </a:lnTo>
                    <a:lnTo>
                      <a:pt x="74244" y="212"/>
                    </a:lnTo>
                    <a:lnTo>
                      <a:pt x="74336" y="212"/>
                    </a:lnTo>
                    <a:cubicBezTo>
                      <a:pt x="83558" y="-1308"/>
                      <a:pt x="92300" y="4828"/>
                      <a:pt x="93997" y="14011"/>
                    </a:cubicBezTo>
                    <a:close/>
                    <a:moveTo>
                      <a:pt x="82383" y="19129"/>
                    </a:moveTo>
                    <a:lnTo>
                      <a:pt x="82109" y="14743"/>
                    </a:lnTo>
                    <a:cubicBezTo>
                      <a:pt x="82017" y="13738"/>
                      <a:pt x="79182" y="11819"/>
                      <a:pt x="74885" y="12001"/>
                    </a:cubicBezTo>
                    <a:lnTo>
                      <a:pt x="19008" y="15474"/>
                    </a:lnTo>
                    <a:cubicBezTo>
                      <a:pt x="16669" y="15559"/>
                      <a:pt x="14435" y="16465"/>
                      <a:pt x="12698" y="18032"/>
                    </a:cubicBezTo>
                    <a:cubicBezTo>
                      <a:pt x="12429" y="18313"/>
                      <a:pt x="12239" y="18660"/>
                      <a:pt x="12150" y="19038"/>
                    </a:cubicBezTo>
                    <a:lnTo>
                      <a:pt x="12424" y="23425"/>
                    </a:lnTo>
                    <a:cubicBezTo>
                      <a:pt x="12503" y="23804"/>
                      <a:pt x="12734" y="24134"/>
                      <a:pt x="13064" y="24338"/>
                    </a:cubicBezTo>
                    <a:cubicBezTo>
                      <a:pt x="14941" y="25767"/>
                      <a:pt x="17310" y="26391"/>
                      <a:pt x="19649" y="26074"/>
                    </a:cubicBezTo>
                    <a:lnTo>
                      <a:pt x="75525" y="22602"/>
                    </a:lnTo>
                    <a:cubicBezTo>
                      <a:pt x="77567" y="22555"/>
                      <a:pt x="79545" y="21885"/>
                      <a:pt x="81195" y="20683"/>
                    </a:cubicBezTo>
                    <a:cubicBezTo>
                      <a:pt x="81766" y="20326"/>
                      <a:pt x="82189" y="19774"/>
                      <a:pt x="82384" y="1912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3" name="Google Shape;673;g2d9d521a4ac_0_241"/>
              <p:cNvSpPr/>
              <p:nvPr/>
            </p:nvSpPr>
            <p:spPr>
              <a:xfrm>
                <a:off x="8753596" y="3978281"/>
                <a:ext cx="93919" cy="34833"/>
              </a:xfrm>
              <a:custGeom>
                <a:rect b="b" l="l" r="r" t="t"/>
                <a:pathLst>
                  <a:path extrusionOk="0" h="34833" w="93919">
                    <a:moveTo>
                      <a:pt x="75414" y="347"/>
                    </a:moveTo>
                    <a:cubicBezTo>
                      <a:pt x="84808" y="-663"/>
                      <a:pt x="93242" y="6130"/>
                      <a:pt x="94253" y="15517"/>
                    </a:cubicBezTo>
                    <a:lnTo>
                      <a:pt x="94161" y="19903"/>
                    </a:lnTo>
                    <a:cubicBezTo>
                      <a:pt x="92980" y="29151"/>
                      <a:pt x="84594" y="35741"/>
                      <a:pt x="75323" y="34708"/>
                    </a:cubicBezTo>
                    <a:lnTo>
                      <a:pt x="75048" y="34708"/>
                    </a:lnTo>
                    <a:lnTo>
                      <a:pt x="47979" y="34342"/>
                    </a:lnTo>
                    <a:lnTo>
                      <a:pt x="21184" y="30139"/>
                    </a:lnTo>
                    <a:cubicBezTo>
                      <a:pt x="17052" y="29400"/>
                      <a:pt x="12795" y="29876"/>
                      <a:pt x="8929" y="31510"/>
                    </a:cubicBezTo>
                    <a:cubicBezTo>
                      <a:pt x="8088" y="31142"/>
                      <a:pt x="7291" y="30683"/>
                      <a:pt x="6552" y="30139"/>
                    </a:cubicBezTo>
                    <a:cubicBezTo>
                      <a:pt x="2716" y="27636"/>
                      <a:pt x="383" y="23385"/>
                      <a:pt x="334" y="18807"/>
                    </a:cubicBezTo>
                    <a:lnTo>
                      <a:pt x="334" y="14421"/>
                    </a:lnTo>
                    <a:cubicBezTo>
                      <a:pt x="979" y="7728"/>
                      <a:pt x="5845" y="2202"/>
                      <a:pt x="12406" y="712"/>
                    </a:cubicBezTo>
                    <a:cubicBezTo>
                      <a:pt x="14554" y="1446"/>
                      <a:pt x="16811" y="1817"/>
                      <a:pt x="19081" y="1809"/>
                    </a:cubicBezTo>
                    <a:cubicBezTo>
                      <a:pt x="19632" y="1825"/>
                      <a:pt x="20183" y="1794"/>
                      <a:pt x="20728" y="1717"/>
                    </a:cubicBezTo>
                    <a:lnTo>
                      <a:pt x="48437" y="-19"/>
                    </a:lnTo>
                    <a:close/>
                    <a:moveTo>
                      <a:pt x="82273" y="19812"/>
                    </a:moveTo>
                    <a:lnTo>
                      <a:pt x="82364" y="15426"/>
                    </a:lnTo>
                    <a:cubicBezTo>
                      <a:pt x="82364" y="14421"/>
                      <a:pt x="79712" y="12227"/>
                      <a:pt x="75323" y="12227"/>
                    </a:cubicBezTo>
                    <a:lnTo>
                      <a:pt x="19355" y="11497"/>
                    </a:lnTo>
                    <a:lnTo>
                      <a:pt x="19172" y="11497"/>
                    </a:lnTo>
                    <a:cubicBezTo>
                      <a:pt x="14874" y="11497"/>
                      <a:pt x="12313" y="13598"/>
                      <a:pt x="12222" y="14512"/>
                    </a:cubicBezTo>
                    <a:lnTo>
                      <a:pt x="12222" y="18898"/>
                    </a:lnTo>
                    <a:cubicBezTo>
                      <a:pt x="12222" y="19264"/>
                      <a:pt x="12588" y="19812"/>
                      <a:pt x="13503" y="20452"/>
                    </a:cubicBezTo>
                    <a:cubicBezTo>
                      <a:pt x="15209" y="21576"/>
                      <a:pt x="17220" y="22150"/>
                      <a:pt x="19264" y="22097"/>
                    </a:cubicBezTo>
                    <a:lnTo>
                      <a:pt x="75140" y="22828"/>
                    </a:lnTo>
                    <a:cubicBezTo>
                      <a:pt x="79529" y="22645"/>
                      <a:pt x="82273" y="20726"/>
                      <a:pt x="82273" y="198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4" name="Google Shape;674;g2d9d521a4ac_0_241"/>
              <p:cNvSpPr/>
              <p:nvPr/>
            </p:nvSpPr>
            <p:spPr>
              <a:xfrm>
                <a:off x="8752666" y="4009810"/>
                <a:ext cx="93395" cy="41580"/>
              </a:xfrm>
              <a:custGeom>
                <a:rect b="b" l="l" r="r" t="t"/>
                <a:pathLst>
                  <a:path extrusionOk="0" h="41580" w="93395">
                    <a:moveTo>
                      <a:pt x="77349" y="7292"/>
                    </a:moveTo>
                    <a:cubicBezTo>
                      <a:pt x="86746" y="7720"/>
                      <a:pt x="94047" y="15627"/>
                      <a:pt x="93719" y="25021"/>
                    </a:cubicBezTo>
                    <a:lnTo>
                      <a:pt x="92987" y="29407"/>
                    </a:lnTo>
                    <a:cubicBezTo>
                      <a:pt x="92171" y="33893"/>
                      <a:pt x="89195" y="37688"/>
                      <a:pt x="85031" y="39551"/>
                    </a:cubicBezTo>
                    <a:cubicBezTo>
                      <a:pt x="82135" y="40881"/>
                      <a:pt x="78983" y="41567"/>
                      <a:pt x="75795" y="41561"/>
                    </a:cubicBezTo>
                    <a:cubicBezTo>
                      <a:pt x="74601" y="41561"/>
                      <a:pt x="73408" y="41470"/>
                      <a:pt x="72228" y="41288"/>
                    </a:cubicBezTo>
                    <a:lnTo>
                      <a:pt x="71954" y="41288"/>
                    </a:lnTo>
                    <a:cubicBezTo>
                      <a:pt x="71862" y="41196"/>
                      <a:pt x="71862" y="41196"/>
                      <a:pt x="71771" y="41196"/>
                    </a:cubicBezTo>
                    <a:lnTo>
                      <a:pt x="16536" y="32423"/>
                    </a:lnTo>
                    <a:lnTo>
                      <a:pt x="16260" y="32423"/>
                    </a:lnTo>
                    <a:cubicBezTo>
                      <a:pt x="7036" y="31854"/>
                      <a:pt x="-37" y="24013"/>
                      <a:pt x="349" y="14786"/>
                    </a:cubicBezTo>
                    <a:lnTo>
                      <a:pt x="989" y="10490"/>
                    </a:lnTo>
                    <a:cubicBezTo>
                      <a:pt x="1919" y="5686"/>
                      <a:pt x="5277" y="1707"/>
                      <a:pt x="9859" y="-19"/>
                    </a:cubicBezTo>
                    <a:cubicBezTo>
                      <a:pt x="12979" y="1651"/>
                      <a:pt x="16472" y="2500"/>
                      <a:pt x="20010" y="2448"/>
                    </a:cubicBezTo>
                    <a:lnTo>
                      <a:pt x="48908" y="2814"/>
                    </a:lnTo>
                    <a:close/>
                    <a:moveTo>
                      <a:pt x="81921" y="23193"/>
                    </a:moveTo>
                    <a:cubicBezTo>
                      <a:pt x="82104" y="22279"/>
                      <a:pt x="79819" y="19720"/>
                      <a:pt x="75429" y="18989"/>
                    </a:cubicBezTo>
                    <a:lnTo>
                      <a:pt x="20193" y="10307"/>
                    </a:lnTo>
                    <a:cubicBezTo>
                      <a:pt x="19558" y="10201"/>
                      <a:pt x="18916" y="10140"/>
                      <a:pt x="18273" y="10124"/>
                    </a:cubicBezTo>
                    <a:cubicBezTo>
                      <a:pt x="14981" y="10124"/>
                      <a:pt x="12877" y="11496"/>
                      <a:pt x="12786" y="12318"/>
                    </a:cubicBezTo>
                    <a:lnTo>
                      <a:pt x="12054" y="16613"/>
                    </a:lnTo>
                    <a:cubicBezTo>
                      <a:pt x="11963" y="17527"/>
                      <a:pt x="14249" y="20086"/>
                      <a:pt x="18547" y="20817"/>
                    </a:cubicBezTo>
                    <a:lnTo>
                      <a:pt x="73782" y="29498"/>
                    </a:lnTo>
                    <a:cubicBezTo>
                      <a:pt x="75814" y="29868"/>
                      <a:pt x="77910" y="29646"/>
                      <a:pt x="79819" y="28859"/>
                    </a:cubicBezTo>
                    <a:cubicBezTo>
                      <a:pt x="80468" y="28612"/>
                      <a:pt x="80994" y="28120"/>
                      <a:pt x="81281" y="274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5" name="Google Shape;675;g2d9d521a4ac_0_241"/>
              <p:cNvSpPr/>
              <p:nvPr/>
            </p:nvSpPr>
            <p:spPr>
              <a:xfrm>
                <a:off x="8751858" y="3907794"/>
                <a:ext cx="93931" cy="38136"/>
              </a:xfrm>
              <a:custGeom>
                <a:rect b="b" l="l" r="r" t="t"/>
                <a:pathLst>
                  <a:path extrusionOk="0" h="38136" w="93931">
                    <a:moveTo>
                      <a:pt x="94254" y="18289"/>
                    </a:moveTo>
                    <a:cubicBezTo>
                      <a:pt x="94440" y="22890"/>
                      <a:pt x="92312" y="27280"/>
                      <a:pt x="88583" y="29986"/>
                    </a:cubicBezTo>
                    <a:cubicBezTo>
                      <a:pt x="85041" y="32674"/>
                      <a:pt x="80771" y="34234"/>
                      <a:pt x="76328" y="34463"/>
                    </a:cubicBezTo>
                    <a:lnTo>
                      <a:pt x="76237" y="34463"/>
                    </a:lnTo>
                    <a:lnTo>
                      <a:pt x="20453" y="37936"/>
                    </a:lnTo>
                    <a:lnTo>
                      <a:pt x="20087" y="37936"/>
                    </a:lnTo>
                    <a:cubicBezTo>
                      <a:pt x="19721" y="37936"/>
                      <a:pt x="19355" y="38027"/>
                      <a:pt x="18899" y="38027"/>
                    </a:cubicBezTo>
                    <a:cubicBezTo>
                      <a:pt x="10090" y="38940"/>
                      <a:pt x="2087" y="32862"/>
                      <a:pt x="608" y="24137"/>
                    </a:cubicBezTo>
                    <a:lnTo>
                      <a:pt x="334" y="19750"/>
                    </a:lnTo>
                    <a:cubicBezTo>
                      <a:pt x="850" y="10369"/>
                      <a:pt x="8867" y="3175"/>
                      <a:pt x="18258" y="3667"/>
                    </a:cubicBezTo>
                    <a:lnTo>
                      <a:pt x="18441" y="3667"/>
                    </a:lnTo>
                    <a:lnTo>
                      <a:pt x="74317" y="193"/>
                    </a:lnTo>
                    <a:lnTo>
                      <a:pt x="74500" y="193"/>
                    </a:lnTo>
                    <a:cubicBezTo>
                      <a:pt x="83666" y="-1257"/>
                      <a:pt x="92314" y="4870"/>
                      <a:pt x="93978" y="13993"/>
                    </a:cubicBezTo>
                    <a:close/>
                    <a:moveTo>
                      <a:pt x="81267" y="20665"/>
                    </a:moveTo>
                    <a:cubicBezTo>
                      <a:pt x="82090" y="20024"/>
                      <a:pt x="82456" y="19385"/>
                      <a:pt x="82364" y="19019"/>
                    </a:cubicBezTo>
                    <a:lnTo>
                      <a:pt x="82090" y="14725"/>
                    </a:lnTo>
                    <a:cubicBezTo>
                      <a:pt x="82090" y="13718"/>
                      <a:pt x="79163" y="11708"/>
                      <a:pt x="74866" y="11983"/>
                    </a:cubicBezTo>
                    <a:lnTo>
                      <a:pt x="19082" y="15455"/>
                    </a:lnTo>
                    <a:cubicBezTo>
                      <a:pt x="14691" y="15730"/>
                      <a:pt x="12130" y="18106"/>
                      <a:pt x="12222" y="19019"/>
                    </a:cubicBezTo>
                    <a:lnTo>
                      <a:pt x="12496" y="23405"/>
                    </a:lnTo>
                    <a:cubicBezTo>
                      <a:pt x="12496" y="24320"/>
                      <a:pt x="15332" y="26422"/>
                      <a:pt x="19721" y="26056"/>
                    </a:cubicBezTo>
                    <a:lnTo>
                      <a:pt x="75506" y="22583"/>
                    </a:lnTo>
                    <a:cubicBezTo>
                      <a:pt x="77575" y="22535"/>
                      <a:pt x="79582" y="21867"/>
                      <a:pt x="81267" y="206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6" name="Google Shape;676;g2d9d521a4ac_0_241"/>
              <p:cNvSpPr/>
              <p:nvPr/>
            </p:nvSpPr>
            <p:spPr>
              <a:xfrm>
                <a:off x="8749846" y="3873661"/>
                <a:ext cx="94044" cy="27490"/>
              </a:xfrm>
              <a:custGeom>
                <a:rect b="b" l="l" r="r" t="t"/>
                <a:pathLst>
                  <a:path extrusionOk="0" h="27490" w="94044">
                    <a:moveTo>
                      <a:pt x="94345" y="18151"/>
                    </a:moveTo>
                    <a:cubicBezTo>
                      <a:pt x="94424" y="19129"/>
                      <a:pt x="94362" y="20114"/>
                      <a:pt x="94162" y="21075"/>
                    </a:cubicBezTo>
                    <a:lnTo>
                      <a:pt x="90778" y="22446"/>
                    </a:lnTo>
                    <a:lnTo>
                      <a:pt x="90229" y="14130"/>
                    </a:lnTo>
                    <a:cubicBezTo>
                      <a:pt x="89956" y="11593"/>
                      <a:pt x="88751" y="9248"/>
                      <a:pt x="86846" y="7550"/>
                    </a:cubicBezTo>
                    <a:cubicBezTo>
                      <a:pt x="83345" y="4740"/>
                      <a:pt x="78875" y="3426"/>
                      <a:pt x="74408" y="3894"/>
                    </a:cubicBezTo>
                    <a:lnTo>
                      <a:pt x="18624" y="7368"/>
                    </a:lnTo>
                    <a:cubicBezTo>
                      <a:pt x="10302" y="7824"/>
                      <a:pt x="3992" y="13033"/>
                      <a:pt x="4267" y="19248"/>
                    </a:cubicBezTo>
                    <a:lnTo>
                      <a:pt x="4541" y="27472"/>
                    </a:lnTo>
                    <a:lnTo>
                      <a:pt x="1065" y="26467"/>
                    </a:lnTo>
                    <a:cubicBezTo>
                      <a:pt x="825" y="25663"/>
                      <a:pt x="672" y="24836"/>
                      <a:pt x="608" y="24000"/>
                    </a:cubicBezTo>
                    <a:lnTo>
                      <a:pt x="334" y="19613"/>
                    </a:lnTo>
                    <a:cubicBezTo>
                      <a:pt x="296" y="13910"/>
                      <a:pt x="3530" y="8689"/>
                      <a:pt x="8656" y="6179"/>
                    </a:cubicBezTo>
                    <a:cubicBezTo>
                      <a:pt x="11655" y="4599"/>
                      <a:pt x="14964" y="3694"/>
                      <a:pt x="18349" y="3529"/>
                    </a:cubicBezTo>
                    <a:lnTo>
                      <a:pt x="74134" y="57"/>
                    </a:lnTo>
                    <a:cubicBezTo>
                      <a:pt x="78631" y="-318"/>
                      <a:pt x="83134" y="703"/>
                      <a:pt x="87029" y="2980"/>
                    </a:cubicBezTo>
                    <a:cubicBezTo>
                      <a:pt x="91035" y="5214"/>
                      <a:pt x="93673" y="9287"/>
                      <a:pt x="94070" y="138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7" name="Google Shape;677;g2d9d521a4ac_0_241"/>
              <p:cNvSpPr/>
              <p:nvPr/>
            </p:nvSpPr>
            <p:spPr>
              <a:xfrm>
                <a:off x="8750578" y="3877482"/>
                <a:ext cx="93096" cy="34146"/>
              </a:xfrm>
              <a:custGeom>
                <a:rect b="b" l="l" r="r" t="t"/>
                <a:pathLst>
                  <a:path extrusionOk="0" h="34146" w="93096">
                    <a:moveTo>
                      <a:pt x="90046" y="18625"/>
                    </a:moveTo>
                    <a:lnTo>
                      <a:pt x="93430" y="17255"/>
                    </a:lnTo>
                    <a:cubicBezTo>
                      <a:pt x="92760" y="20760"/>
                      <a:pt x="90803" y="23889"/>
                      <a:pt x="87943" y="26027"/>
                    </a:cubicBezTo>
                    <a:cubicBezTo>
                      <a:pt x="84427" y="28701"/>
                      <a:pt x="80191" y="30261"/>
                      <a:pt x="75780" y="30506"/>
                    </a:cubicBezTo>
                    <a:lnTo>
                      <a:pt x="75597" y="30505"/>
                    </a:lnTo>
                    <a:lnTo>
                      <a:pt x="19721" y="33979"/>
                    </a:lnTo>
                    <a:lnTo>
                      <a:pt x="19538" y="33979"/>
                    </a:lnTo>
                    <a:cubicBezTo>
                      <a:pt x="19173" y="33979"/>
                      <a:pt x="18624" y="34069"/>
                      <a:pt x="18166" y="34069"/>
                    </a:cubicBezTo>
                    <a:cubicBezTo>
                      <a:pt x="10327" y="34705"/>
                      <a:pt x="3029" y="30029"/>
                      <a:pt x="334" y="22646"/>
                    </a:cubicBezTo>
                    <a:lnTo>
                      <a:pt x="3809" y="23651"/>
                    </a:lnTo>
                    <a:lnTo>
                      <a:pt x="3535" y="15427"/>
                    </a:lnTo>
                    <a:cubicBezTo>
                      <a:pt x="3260" y="9212"/>
                      <a:pt x="9570" y="4004"/>
                      <a:pt x="17892" y="3547"/>
                    </a:cubicBezTo>
                    <a:lnTo>
                      <a:pt x="73676" y="74"/>
                    </a:lnTo>
                    <a:cubicBezTo>
                      <a:pt x="78142" y="-395"/>
                      <a:pt x="82613" y="919"/>
                      <a:pt x="86114" y="3730"/>
                    </a:cubicBezTo>
                    <a:cubicBezTo>
                      <a:pt x="88020" y="5428"/>
                      <a:pt x="89225" y="7773"/>
                      <a:pt x="89497" y="10310"/>
                    </a:cubicBezTo>
                    <a:close/>
                    <a:moveTo>
                      <a:pt x="81724" y="15061"/>
                    </a:moveTo>
                    <a:lnTo>
                      <a:pt x="81449" y="10766"/>
                    </a:lnTo>
                    <a:cubicBezTo>
                      <a:pt x="81449" y="10400"/>
                      <a:pt x="80993" y="9853"/>
                      <a:pt x="80078" y="9304"/>
                    </a:cubicBezTo>
                    <a:cubicBezTo>
                      <a:pt x="78519" y="8422"/>
                      <a:pt x="76749" y="7979"/>
                      <a:pt x="74957" y="8024"/>
                    </a:cubicBezTo>
                    <a:lnTo>
                      <a:pt x="74225" y="8024"/>
                    </a:lnTo>
                    <a:lnTo>
                      <a:pt x="18349" y="11497"/>
                    </a:lnTo>
                    <a:cubicBezTo>
                      <a:pt x="16719" y="11574"/>
                      <a:pt x="15127" y="12011"/>
                      <a:pt x="13686" y="12776"/>
                    </a:cubicBezTo>
                    <a:cubicBezTo>
                      <a:pt x="12131" y="13691"/>
                      <a:pt x="11491" y="14605"/>
                      <a:pt x="11491" y="15061"/>
                    </a:cubicBezTo>
                    <a:lnTo>
                      <a:pt x="11765" y="19448"/>
                    </a:lnTo>
                    <a:cubicBezTo>
                      <a:pt x="11857" y="20362"/>
                      <a:pt x="14599" y="22463"/>
                      <a:pt x="18990" y="22099"/>
                    </a:cubicBezTo>
                    <a:lnTo>
                      <a:pt x="74865" y="18625"/>
                    </a:lnTo>
                    <a:cubicBezTo>
                      <a:pt x="76907" y="18578"/>
                      <a:pt x="78885" y="17909"/>
                      <a:pt x="80536" y="16706"/>
                    </a:cubicBezTo>
                    <a:cubicBezTo>
                      <a:pt x="81136" y="16339"/>
                      <a:pt x="81564" y="15746"/>
                      <a:pt x="81724" y="150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8" name="Google Shape;678;g2d9d521a4ac_0_241"/>
              <p:cNvSpPr/>
              <p:nvPr/>
            </p:nvSpPr>
            <p:spPr>
              <a:xfrm>
                <a:off x="8746959" y="4041671"/>
                <a:ext cx="93616" cy="43624"/>
              </a:xfrm>
              <a:custGeom>
                <a:rect b="b" l="l" r="r" t="t"/>
                <a:pathLst>
                  <a:path extrusionOk="0" h="43624" w="93616">
                    <a:moveTo>
                      <a:pt x="77935" y="9426"/>
                    </a:moveTo>
                    <a:cubicBezTo>
                      <a:pt x="87177" y="9989"/>
                      <a:pt x="94280" y="17817"/>
                      <a:pt x="93939" y="27063"/>
                    </a:cubicBezTo>
                    <a:lnTo>
                      <a:pt x="93207" y="31450"/>
                    </a:lnTo>
                    <a:cubicBezTo>
                      <a:pt x="92386" y="35961"/>
                      <a:pt x="89368" y="39766"/>
                      <a:pt x="85160" y="41594"/>
                    </a:cubicBezTo>
                    <a:cubicBezTo>
                      <a:pt x="82263" y="42924"/>
                      <a:pt x="79112" y="43610"/>
                      <a:pt x="75923" y="43605"/>
                    </a:cubicBezTo>
                    <a:cubicBezTo>
                      <a:pt x="74664" y="43614"/>
                      <a:pt x="73408" y="43492"/>
                      <a:pt x="72174" y="43239"/>
                    </a:cubicBezTo>
                    <a:lnTo>
                      <a:pt x="43916" y="38761"/>
                    </a:lnTo>
                    <a:lnTo>
                      <a:pt x="17212" y="27520"/>
                    </a:lnTo>
                    <a:cubicBezTo>
                      <a:pt x="13108" y="25699"/>
                      <a:pt x="8541" y="25189"/>
                      <a:pt x="4135" y="26058"/>
                    </a:cubicBezTo>
                    <a:cubicBezTo>
                      <a:pt x="3694" y="26125"/>
                      <a:pt x="3264" y="26248"/>
                      <a:pt x="2855" y="26424"/>
                    </a:cubicBezTo>
                    <a:cubicBezTo>
                      <a:pt x="823" y="23666"/>
                      <a:pt x="-32" y="20215"/>
                      <a:pt x="477" y="16828"/>
                    </a:cubicBezTo>
                    <a:lnTo>
                      <a:pt x="1208" y="12442"/>
                    </a:lnTo>
                    <a:cubicBezTo>
                      <a:pt x="3689" y="3457"/>
                      <a:pt x="12957" y="-1847"/>
                      <a:pt x="21968" y="562"/>
                    </a:cubicBezTo>
                    <a:lnTo>
                      <a:pt x="22243" y="562"/>
                    </a:lnTo>
                    <a:cubicBezTo>
                      <a:pt x="22333" y="652"/>
                      <a:pt x="22333" y="652"/>
                      <a:pt x="22426" y="652"/>
                    </a:cubicBezTo>
                    <a:lnTo>
                      <a:pt x="77661" y="9426"/>
                    </a:lnTo>
                    <a:close/>
                    <a:moveTo>
                      <a:pt x="82142" y="25236"/>
                    </a:moveTo>
                    <a:cubicBezTo>
                      <a:pt x="82324" y="24322"/>
                      <a:pt x="80038" y="21763"/>
                      <a:pt x="75649" y="21032"/>
                    </a:cubicBezTo>
                    <a:lnTo>
                      <a:pt x="20413" y="12351"/>
                    </a:lnTo>
                    <a:cubicBezTo>
                      <a:pt x="19778" y="12249"/>
                      <a:pt x="19136" y="12188"/>
                      <a:pt x="18493" y="12168"/>
                    </a:cubicBezTo>
                    <a:cubicBezTo>
                      <a:pt x="15200" y="12168"/>
                      <a:pt x="13097" y="13539"/>
                      <a:pt x="12914" y="14361"/>
                    </a:cubicBezTo>
                    <a:lnTo>
                      <a:pt x="12274" y="18656"/>
                    </a:lnTo>
                    <a:cubicBezTo>
                      <a:pt x="12091" y="19570"/>
                      <a:pt x="14378" y="22129"/>
                      <a:pt x="18767" y="22860"/>
                    </a:cubicBezTo>
                    <a:lnTo>
                      <a:pt x="74003" y="31542"/>
                    </a:lnTo>
                    <a:cubicBezTo>
                      <a:pt x="76004" y="31912"/>
                      <a:pt x="78070" y="31689"/>
                      <a:pt x="79947" y="30901"/>
                    </a:cubicBezTo>
                    <a:cubicBezTo>
                      <a:pt x="80953" y="30445"/>
                      <a:pt x="81411" y="29896"/>
                      <a:pt x="81502" y="295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9" name="Google Shape;679;g2d9d521a4ac_0_241"/>
              <p:cNvSpPr/>
              <p:nvPr/>
            </p:nvSpPr>
            <p:spPr>
              <a:xfrm>
                <a:off x="8737857" y="4068115"/>
                <a:ext cx="89751" cy="56506"/>
              </a:xfrm>
              <a:custGeom>
                <a:rect b="b" l="l" r="r" t="t"/>
                <a:pathLst>
                  <a:path extrusionOk="0" h="56506" w="89751">
                    <a:moveTo>
                      <a:pt x="77802" y="22827"/>
                    </a:moveTo>
                    <a:cubicBezTo>
                      <a:pt x="86832" y="25521"/>
                      <a:pt x="92011" y="34976"/>
                      <a:pt x="89415" y="44029"/>
                    </a:cubicBezTo>
                    <a:lnTo>
                      <a:pt x="87678" y="48050"/>
                    </a:lnTo>
                    <a:cubicBezTo>
                      <a:pt x="85098" y="53511"/>
                      <a:pt x="79442" y="56843"/>
                      <a:pt x="73411" y="56457"/>
                    </a:cubicBezTo>
                    <a:cubicBezTo>
                      <a:pt x="70295" y="56427"/>
                      <a:pt x="67217" y="55774"/>
                      <a:pt x="64359" y="54538"/>
                    </a:cubicBezTo>
                    <a:lnTo>
                      <a:pt x="38752" y="43663"/>
                    </a:lnTo>
                    <a:lnTo>
                      <a:pt x="18085" y="25020"/>
                    </a:lnTo>
                    <a:cubicBezTo>
                      <a:pt x="13529" y="20478"/>
                      <a:pt x="7049" y="18434"/>
                      <a:pt x="709" y="19538"/>
                    </a:cubicBezTo>
                    <a:cubicBezTo>
                      <a:pt x="63" y="16864"/>
                      <a:pt x="254" y="14056"/>
                      <a:pt x="1258" y="11495"/>
                    </a:cubicBezTo>
                    <a:lnTo>
                      <a:pt x="2996" y="7475"/>
                    </a:lnTo>
                    <a:cubicBezTo>
                      <a:pt x="4645" y="3713"/>
                      <a:pt x="7961" y="939"/>
                      <a:pt x="11958" y="-19"/>
                    </a:cubicBezTo>
                    <a:cubicBezTo>
                      <a:pt x="15384" y="4455"/>
                      <a:pt x="20451" y="7381"/>
                      <a:pt x="26041" y="8114"/>
                    </a:cubicBezTo>
                    <a:lnTo>
                      <a:pt x="53018" y="12317"/>
                    </a:lnTo>
                    <a:close/>
                    <a:moveTo>
                      <a:pt x="78442" y="39460"/>
                    </a:moveTo>
                    <a:cubicBezTo>
                      <a:pt x="78808" y="38546"/>
                      <a:pt x="77161" y="35530"/>
                      <a:pt x="73137" y="33794"/>
                    </a:cubicBezTo>
                    <a:lnTo>
                      <a:pt x="21651" y="12044"/>
                    </a:lnTo>
                    <a:cubicBezTo>
                      <a:pt x="19800" y="11170"/>
                      <a:pt x="17726" y="10883"/>
                      <a:pt x="15707" y="11222"/>
                    </a:cubicBezTo>
                    <a:cubicBezTo>
                      <a:pt x="15001" y="11276"/>
                      <a:pt x="14345" y="11604"/>
                      <a:pt x="13878" y="12135"/>
                    </a:cubicBezTo>
                    <a:lnTo>
                      <a:pt x="12231" y="16156"/>
                    </a:lnTo>
                    <a:cubicBezTo>
                      <a:pt x="12122" y="16531"/>
                      <a:pt x="12190" y="16934"/>
                      <a:pt x="12414" y="17253"/>
                    </a:cubicBezTo>
                    <a:cubicBezTo>
                      <a:pt x="13437" y="19402"/>
                      <a:pt x="15283" y="21049"/>
                      <a:pt x="17536" y="21822"/>
                    </a:cubicBezTo>
                    <a:lnTo>
                      <a:pt x="69022" y="43571"/>
                    </a:lnTo>
                    <a:cubicBezTo>
                      <a:pt x="73046" y="45308"/>
                      <a:pt x="76338" y="44303"/>
                      <a:pt x="76704" y="4348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0" name="Google Shape;680;g2d9d521a4ac_0_241"/>
              <p:cNvSpPr/>
              <p:nvPr/>
            </p:nvSpPr>
            <p:spPr>
              <a:xfrm>
                <a:off x="8768868" y="4042252"/>
                <a:ext cx="55418" cy="8864"/>
              </a:xfrm>
              <a:custGeom>
                <a:rect b="b" l="l" r="r" t="t"/>
                <a:pathLst>
                  <a:path extrusionOk="0" h="8864" w="55418">
                    <a:moveTo>
                      <a:pt x="55569" y="8754"/>
                    </a:moveTo>
                    <a:cubicBezTo>
                      <a:pt x="55660" y="8754"/>
                      <a:pt x="55660" y="8754"/>
                      <a:pt x="55752" y="8845"/>
                    </a:cubicBezTo>
                    <a:lnTo>
                      <a:pt x="517" y="72"/>
                    </a:lnTo>
                    <a:cubicBezTo>
                      <a:pt x="425" y="72"/>
                      <a:pt x="425" y="72"/>
                      <a:pt x="334" y="-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1" name="Google Shape;681;g2d9d521a4ac_0_241"/>
              <p:cNvSpPr/>
              <p:nvPr/>
            </p:nvSpPr>
            <p:spPr>
              <a:xfrm>
                <a:off x="8725243" y="4087671"/>
                <a:ext cx="79230" cy="74205"/>
              </a:xfrm>
              <a:custGeom>
                <a:rect b="b" l="l" r="r" t="t"/>
                <a:pathLst>
                  <a:path extrusionOk="0" h="74205" w="79230">
                    <a:moveTo>
                      <a:pt x="79075" y="54081"/>
                    </a:moveTo>
                    <a:cubicBezTo>
                      <a:pt x="80284" y="58494"/>
                      <a:pt x="79222" y="63219"/>
                      <a:pt x="76241" y="66692"/>
                    </a:cubicBezTo>
                    <a:lnTo>
                      <a:pt x="73314" y="69982"/>
                    </a:lnTo>
                    <a:cubicBezTo>
                      <a:pt x="70891" y="72572"/>
                      <a:pt x="67533" y="74086"/>
                      <a:pt x="63987" y="74186"/>
                    </a:cubicBezTo>
                    <a:lnTo>
                      <a:pt x="63163" y="74186"/>
                    </a:lnTo>
                    <a:cubicBezTo>
                      <a:pt x="57946" y="74066"/>
                      <a:pt x="52960" y="72015"/>
                      <a:pt x="49171" y="68429"/>
                    </a:cubicBezTo>
                    <a:lnTo>
                      <a:pt x="29327" y="50516"/>
                    </a:lnTo>
                    <a:lnTo>
                      <a:pt x="16067" y="26849"/>
                    </a:lnTo>
                    <a:cubicBezTo>
                      <a:pt x="13930" y="22893"/>
                      <a:pt x="10646" y="19676"/>
                      <a:pt x="6647" y="17618"/>
                    </a:cubicBezTo>
                    <a:cubicBezTo>
                      <a:pt x="4661" y="16707"/>
                      <a:pt x="2520" y="16179"/>
                      <a:pt x="337" y="16065"/>
                    </a:cubicBezTo>
                    <a:cubicBezTo>
                      <a:pt x="265" y="12771"/>
                      <a:pt x="1441" y="9573"/>
                      <a:pt x="3629" y="7109"/>
                    </a:cubicBezTo>
                    <a:lnTo>
                      <a:pt x="6556" y="3819"/>
                    </a:lnTo>
                    <a:cubicBezTo>
                      <a:pt x="8353" y="1861"/>
                      <a:pt x="10721" y="518"/>
                      <a:pt x="13323" y="-19"/>
                    </a:cubicBezTo>
                    <a:cubicBezTo>
                      <a:pt x="13451" y="734"/>
                      <a:pt x="13667" y="1470"/>
                      <a:pt x="13963" y="2174"/>
                    </a:cubicBezTo>
                    <a:cubicBezTo>
                      <a:pt x="16236" y="7184"/>
                      <a:pt x="20367" y="11115"/>
                      <a:pt x="25486" y="13140"/>
                    </a:cubicBezTo>
                    <a:lnTo>
                      <a:pt x="51366" y="24107"/>
                    </a:lnTo>
                    <a:lnTo>
                      <a:pt x="72217" y="42932"/>
                    </a:lnTo>
                    <a:cubicBezTo>
                      <a:pt x="75602" y="45850"/>
                      <a:pt x="77999" y="49745"/>
                      <a:pt x="79075" y="54081"/>
                    </a:cubicBezTo>
                    <a:close/>
                    <a:moveTo>
                      <a:pt x="67370" y="58742"/>
                    </a:moveTo>
                    <a:cubicBezTo>
                      <a:pt x="67645" y="58559"/>
                      <a:pt x="67736" y="57827"/>
                      <a:pt x="67462" y="56822"/>
                    </a:cubicBezTo>
                    <a:cubicBezTo>
                      <a:pt x="66943" y="54830"/>
                      <a:pt x="65826" y="53043"/>
                      <a:pt x="64260" y="51705"/>
                    </a:cubicBezTo>
                    <a:lnTo>
                      <a:pt x="22743" y="14237"/>
                    </a:lnTo>
                    <a:cubicBezTo>
                      <a:pt x="21101" y="12665"/>
                      <a:pt x="18972" y="11698"/>
                      <a:pt x="16707" y="11495"/>
                    </a:cubicBezTo>
                    <a:cubicBezTo>
                      <a:pt x="16067" y="11495"/>
                      <a:pt x="15610" y="11586"/>
                      <a:pt x="15427" y="11861"/>
                    </a:cubicBezTo>
                    <a:lnTo>
                      <a:pt x="12501" y="15059"/>
                    </a:lnTo>
                    <a:cubicBezTo>
                      <a:pt x="12225" y="15333"/>
                      <a:pt x="12135" y="16064"/>
                      <a:pt x="12408" y="17070"/>
                    </a:cubicBezTo>
                    <a:cubicBezTo>
                      <a:pt x="12930" y="19035"/>
                      <a:pt x="14049" y="20792"/>
                      <a:pt x="15610" y="22097"/>
                    </a:cubicBezTo>
                    <a:lnTo>
                      <a:pt x="57127" y="59564"/>
                    </a:lnTo>
                    <a:cubicBezTo>
                      <a:pt x="58759" y="61260"/>
                      <a:pt x="60993" y="62245"/>
                      <a:pt x="63347" y="62306"/>
                    </a:cubicBezTo>
                    <a:cubicBezTo>
                      <a:pt x="63734" y="62352"/>
                      <a:pt x="64124" y="62255"/>
                      <a:pt x="64443" y="6203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2" name="Google Shape;682;g2d9d521a4ac_0_241"/>
              <p:cNvSpPr/>
              <p:nvPr/>
            </p:nvSpPr>
            <p:spPr>
              <a:xfrm>
                <a:off x="8765667" y="3977917"/>
                <a:ext cx="36031" cy="2197"/>
              </a:xfrm>
              <a:custGeom>
                <a:rect b="b" l="l" r="r" t="t"/>
                <a:pathLst>
                  <a:path extrusionOk="0" h="2197" w="36031">
                    <a:moveTo>
                      <a:pt x="36365" y="345"/>
                    </a:moveTo>
                    <a:lnTo>
                      <a:pt x="8655" y="2082"/>
                    </a:lnTo>
                    <a:cubicBezTo>
                      <a:pt x="8110" y="2158"/>
                      <a:pt x="7560" y="2189"/>
                      <a:pt x="7009" y="2174"/>
                    </a:cubicBezTo>
                    <a:cubicBezTo>
                      <a:pt x="4738" y="2182"/>
                      <a:pt x="2482" y="1811"/>
                      <a:pt x="334" y="1077"/>
                    </a:cubicBezTo>
                    <a:cubicBezTo>
                      <a:pt x="2649" y="380"/>
                      <a:pt x="5050" y="12"/>
                      <a:pt x="7467" y="-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3" name="Google Shape;683;g2d9d521a4ac_0_241"/>
              <p:cNvSpPr/>
              <p:nvPr/>
            </p:nvSpPr>
            <p:spPr>
              <a:xfrm>
                <a:off x="8762192" y="4008100"/>
                <a:ext cx="39048" cy="4542"/>
              </a:xfrm>
              <a:custGeom>
                <a:rect b="b" l="l" r="r" t="t"/>
                <a:pathLst>
                  <a:path extrusionOk="0" h="4542" w="39048">
                    <a:moveTo>
                      <a:pt x="39382" y="4523"/>
                    </a:moveTo>
                    <a:lnTo>
                      <a:pt x="10484" y="4157"/>
                    </a:lnTo>
                    <a:cubicBezTo>
                      <a:pt x="6946" y="4209"/>
                      <a:pt x="3453" y="3360"/>
                      <a:pt x="334" y="1691"/>
                    </a:cubicBezTo>
                    <a:cubicBezTo>
                      <a:pt x="4200" y="57"/>
                      <a:pt x="8457" y="-419"/>
                      <a:pt x="12588" y="3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4" name="Google Shape;684;g2d9d521a4ac_0_241"/>
              <p:cNvSpPr/>
              <p:nvPr/>
            </p:nvSpPr>
            <p:spPr>
              <a:xfrm>
                <a:off x="8749481" y="4067336"/>
                <a:ext cx="41060" cy="13115"/>
              </a:xfrm>
              <a:custGeom>
                <a:rect b="b" l="l" r="r" t="t"/>
                <a:pathLst>
                  <a:path extrusionOk="0" h="13115" w="41060">
                    <a:moveTo>
                      <a:pt x="41394" y="13096"/>
                    </a:moveTo>
                    <a:lnTo>
                      <a:pt x="14417" y="8893"/>
                    </a:lnTo>
                    <a:cubicBezTo>
                      <a:pt x="8827" y="8160"/>
                      <a:pt x="3760" y="5233"/>
                      <a:pt x="334" y="760"/>
                    </a:cubicBezTo>
                    <a:cubicBezTo>
                      <a:pt x="743" y="584"/>
                      <a:pt x="1173" y="461"/>
                      <a:pt x="1613" y="394"/>
                    </a:cubicBezTo>
                    <a:cubicBezTo>
                      <a:pt x="6019" y="-475"/>
                      <a:pt x="10586" y="35"/>
                      <a:pt x="14691" y="18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5" name="Google Shape;685;g2d9d521a4ac_0_241"/>
              <p:cNvSpPr/>
              <p:nvPr/>
            </p:nvSpPr>
            <p:spPr>
              <a:xfrm>
                <a:off x="8738232" y="4087377"/>
                <a:ext cx="38043" cy="24419"/>
              </a:xfrm>
              <a:custGeom>
                <a:rect b="b" l="l" r="r" t="t"/>
                <a:pathLst>
                  <a:path extrusionOk="0" h="24419" w="38043">
                    <a:moveTo>
                      <a:pt x="38377" y="24401"/>
                    </a:moveTo>
                    <a:lnTo>
                      <a:pt x="12496" y="13434"/>
                    </a:lnTo>
                    <a:cubicBezTo>
                      <a:pt x="7378" y="11409"/>
                      <a:pt x="3247" y="7478"/>
                      <a:pt x="973" y="2468"/>
                    </a:cubicBezTo>
                    <a:cubicBezTo>
                      <a:pt x="677" y="1764"/>
                      <a:pt x="462" y="1028"/>
                      <a:pt x="334" y="275"/>
                    </a:cubicBezTo>
                    <a:cubicBezTo>
                      <a:pt x="6673" y="-829"/>
                      <a:pt x="13154" y="1216"/>
                      <a:pt x="17709" y="57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6" name="Google Shape;686;g2d9d521a4ac_0_241"/>
              <p:cNvSpPr/>
              <p:nvPr/>
            </p:nvSpPr>
            <p:spPr>
              <a:xfrm>
                <a:off x="8708053" y="4103744"/>
                <a:ext cx="63154" cy="87103"/>
              </a:xfrm>
              <a:custGeom>
                <a:rect b="b" l="l" r="r" t="t"/>
                <a:pathLst>
                  <a:path extrusionOk="0" h="87103" w="63154">
                    <a:moveTo>
                      <a:pt x="60509" y="59484"/>
                    </a:moveTo>
                    <a:cubicBezTo>
                      <a:pt x="62724" y="63368"/>
                      <a:pt x="63742" y="67818"/>
                      <a:pt x="63435" y="72278"/>
                    </a:cubicBezTo>
                    <a:cubicBezTo>
                      <a:pt x="63112" y="76844"/>
                      <a:pt x="60588" y="80969"/>
                      <a:pt x="56668" y="83336"/>
                    </a:cubicBezTo>
                    <a:lnTo>
                      <a:pt x="52827" y="85529"/>
                    </a:lnTo>
                    <a:cubicBezTo>
                      <a:pt x="50927" y="86586"/>
                      <a:pt x="48782" y="87122"/>
                      <a:pt x="46607" y="87083"/>
                    </a:cubicBezTo>
                    <a:cubicBezTo>
                      <a:pt x="39694" y="86636"/>
                      <a:pt x="33551" y="82520"/>
                      <a:pt x="30513" y="76299"/>
                    </a:cubicBezTo>
                    <a:lnTo>
                      <a:pt x="17984" y="54001"/>
                    </a:lnTo>
                    <a:lnTo>
                      <a:pt x="12131" y="28869"/>
                    </a:lnTo>
                    <a:cubicBezTo>
                      <a:pt x="10854" y="22370"/>
                      <a:pt x="6435" y="16927"/>
                      <a:pt x="334" y="14340"/>
                    </a:cubicBezTo>
                    <a:cubicBezTo>
                      <a:pt x="344" y="13467"/>
                      <a:pt x="499" y="12603"/>
                      <a:pt x="792" y="11781"/>
                    </a:cubicBezTo>
                    <a:cubicBezTo>
                      <a:pt x="1714" y="8358"/>
                      <a:pt x="3947" y="5436"/>
                      <a:pt x="7010" y="3648"/>
                    </a:cubicBezTo>
                    <a:lnTo>
                      <a:pt x="10851" y="1545"/>
                    </a:lnTo>
                    <a:cubicBezTo>
                      <a:pt x="12894" y="433"/>
                      <a:pt x="15202" y="-104"/>
                      <a:pt x="17526" y="-8"/>
                    </a:cubicBezTo>
                    <a:cubicBezTo>
                      <a:pt x="17543" y="1224"/>
                      <a:pt x="17697" y="2450"/>
                      <a:pt x="17984" y="3648"/>
                    </a:cubicBezTo>
                    <a:cubicBezTo>
                      <a:pt x="19058" y="8010"/>
                      <a:pt x="21453" y="11936"/>
                      <a:pt x="24842" y="14888"/>
                    </a:cubicBezTo>
                    <a:lnTo>
                      <a:pt x="46517" y="34444"/>
                    </a:lnTo>
                    <a:close/>
                    <a:moveTo>
                      <a:pt x="51546" y="71181"/>
                    </a:moveTo>
                    <a:cubicBezTo>
                      <a:pt x="51698" y="69138"/>
                      <a:pt x="51219" y="67096"/>
                      <a:pt x="50174" y="65333"/>
                    </a:cubicBezTo>
                    <a:lnTo>
                      <a:pt x="22831" y="16533"/>
                    </a:lnTo>
                    <a:cubicBezTo>
                      <a:pt x="21848" y="14744"/>
                      <a:pt x="20393" y="13258"/>
                      <a:pt x="18624" y="12237"/>
                    </a:cubicBezTo>
                    <a:cubicBezTo>
                      <a:pt x="18136" y="11995"/>
                      <a:pt x="17610" y="11840"/>
                      <a:pt x="17069" y="11781"/>
                    </a:cubicBezTo>
                    <a:cubicBezTo>
                      <a:pt x="16886" y="11781"/>
                      <a:pt x="16796" y="11871"/>
                      <a:pt x="16703" y="11871"/>
                    </a:cubicBezTo>
                    <a:lnTo>
                      <a:pt x="12863" y="14065"/>
                    </a:lnTo>
                    <a:cubicBezTo>
                      <a:pt x="12588" y="14157"/>
                      <a:pt x="12405" y="14523"/>
                      <a:pt x="12314" y="14979"/>
                    </a:cubicBezTo>
                    <a:cubicBezTo>
                      <a:pt x="11855" y="17314"/>
                      <a:pt x="12313" y="19735"/>
                      <a:pt x="13593" y="21741"/>
                    </a:cubicBezTo>
                    <a:lnTo>
                      <a:pt x="40846" y="70450"/>
                    </a:lnTo>
                    <a:cubicBezTo>
                      <a:pt x="43041" y="74289"/>
                      <a:pt x="46241" y="75659"/>
                      <a:pt x="47066" y="75111"/>
                    </a:cubicBezTo>
                    <a:lnTo>
                      <a:pt x="50815" y="73009"/>
                    </a:lnTo>
                    <a:cubicBezTo>
                      <a:pt x="51286" y="72517"/>
                      <a:pt x="51548" y="71862"/>
                      <a:pt x="51545" y="7118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7" name="Google Shape;687;g2d9d521a4ac_0_241"/>
              <p:cNvSpPr/>
              <p:nvPr/>
            </p:nvSpPr>
            <p:spPr>
              <a:xfrm>
                <a:off x="8725246" y="4103754"/>
                <a:ext cx="28990" cy="34452"/>
              </a:xfrm>
              <a:custGeom>
                <a:rect b="b" l="l" r="r" t="t"/>
                <a:pathLst>
                  <a:path extrusionOk="0" h="34452" w="28990">
                    <a:moveTo>
                      <a:pt x="16064" y="10765"/>
                    </a:moveTo>
                    <a:lnTo>
                      <a:pt x="29324" y="34433"/>
                    </a:lnTo>
                    <a:lnTo>
                      <a:pt x="7650" y="14877"/>
                    </a:lnTo>
                    <a:cubicBezTo>
                      <a:pt x="4261" y="11925"/>
                      <a:pt x="1866" y="8000"/>
                      <a:pt x="792" y="3637"/>
                    </a:cubicBezTo>
                    <a:cubicBezTo>
                      <a:pt x="504" y="2439"/>
                      <a:pt x="351" y="1213"/>
                      <a:pt x="334" y="-19"/>
                    </a:cubicBezTo>
                    <a:cubicBezTo>
                      <a:pt x="2516" y="96"/>
                      <a:pt x="4658" y="623"/>
                      <a:pt x="6644" y="1535"/>
                    </a:cubicBezTo>
                    <a:cubicBezTo>
                      <a:pt x="10643" y="3592"/>
                      <a:pt x="13927" y="6810"/>
                      <a:pt x="16064" y="107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8" name="Google Shape;688;g2d9d521a4ac_0_241"/>
              <p:cNvSpPr/>
              <p:nvPr/>
            </p:nvSpPr>
            <p:spPr>
              <a:xfrm>
                <a:off x="8693330" y="4350217"/>
                <a:ext cx="45996" cy="70833"/>
              </a:xfrm>
              <a:custGeom>
                <a:rect b="b" l="l" r="r" t="t"/>
                <a:pathLst>
                  <a:path extrusionOk="0" h="70833" w="45996">
                    <a:moveTo>
                      <a:pt x="46241" y="51163"/>
                    </a:moveTo>
                    <a:cubicBezTo>
                      <a:pt x="47209" y="60793"/>
                      <a:pt x="40182" y="69384"/>
                      <a:pt x="30546" y="70351"/>
                    </a:cubicBezTo>
                    <a:cubicBezTo>
                      <a:pt x="30534" y="70352"/>
                      <a:pt x="30523" y="70353"/>
                      <a:pt x="30512" y="70354"/>
                    </a:cubicBezTo>
                    <a:cubicBezTo>
                      <a:pt x="28949" y="70687"/>
                      <a:pt x="27354" y="70840"/>
                      <a:pt x="25757" y="70811"/>
                    </a:cubicBezTo>
                    <a:cubicBezTo>
                      <a:pt x="22730" y="70868"/>
                      <a:pt x="19729" y="70243"/>
                      <a:pt x="16977" y="68983"/>
                    </a:cubicBezTo>
                    <a:cubicBezTo>
                      <a:pt x="12682" y="67106"/>
                      <a:pt x="9529" y="63311"/>
                      <a:pt x="8472" y="58748"/>
                    </a:cubicBezTo>
                    <a:lnTo>
                      <a:pt x="334" y="17715"/>
                    </a:lnTo>
                    <a:lnTo>
                      <a:pt x="3351" y="10131"/>
                    </a:lnTo>
                    <a:cubicBezTo>
                      <a:pt x="5770" y="4868"/>
                      <a:pt x="10692" y="1187"/>
                      <a:pt x="16428" y="353"/>
                    </a:cubicBezTo>
                    <a:cubicBezTo>
                      <a:pt x="18028" y="73"/>
                      <a:pt x="19652" y="-49"/>
                      <a:pt x="21275" y="-13"/>
                    </a:cubicBezTo>
                    <a:lnTo>
                      <a:pt x="31426" y="353"/>
                    </a:lnTo>
                    <a:cubicBezTo>
                      <a:pt x="34798" y="2289"/>
                      <a:pt x="37166" y="5588"/>
                      <a:pt x="37920" y="9399"/>
                    </a:cubicBezTo>
                    <a:close/>
                    <a:moveTo>
                      <a:pt x="28135" y="58748"/>
                    </a:moveTo>
                    <a:cubicBezTo>
                      <a:pt x="32524" y="57834"/>
                      <a:pt x="34902" y="55001"/>
                      <a:pt x="34627" y="53540"/>
                    </a:cubicBezTo>
                    <a:lnTo>
                      <a:pt x="26214" y="11776"/>
                    </a:lnTo>
                    <a:cubicBezTo>
                      <a:pt x="26031" y="10587"/>
                      <a:pt x="23744" y="9217"/>
                      <a:pt x="20636" y="9217"/>
                    </a:cubicBezTo>
                    <a:cubicBezTo>
                      <a:pt x="19836" y="9223"/>
                      <a:pt x="19039" y="9315"/>
                      <a:pt x="18258" y="9491"/>
                    </a:cubicBezTo>
                    <a:cubicBezTo>
                      <a:pt x="13868" y="10314"/>
                      <a:pt x="11490" y="13146"/>
                      <a:pt x="11765" y="14700"/>
                    </a:cubicBezTo>
                    <a:lnTo>
                      <a:pt x="20178" y="56463"/>
                    </a:lnTo>
                    <a:cubicBezTo>
                      <a:pt x="20270" y="57104"/>
                      <a:pt x="21001" y="57743"/>
                      <a:pt x="22007" y="58200"/>
                    </a:cubicBezTo>
                    <a:cubicBezTo>
                      <a:pt x="23937" y="59038"/>
                      <a:pt x="26087" y="59231"/>
                      <a:pt x="28135" y="587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9" name="Google Shape;689;g2d9d521a4ac_0_241"/>
              <p:cNvSpPr/>
              <p:nvPr/>
            </p:nvSpPr>
            <p:spPr>
              <a:xfrm>
                <a:off x="8685657" y="4117332"/>
                <a:ext cx="47578" cy="92887"/>
              </a:xfrm>
              <a:custGeom>
                <a:rect b="b" l="l" r="r" t="t"/>
                <a:pathLst>
                  <a:path extrusionOk="0" h="92887" w="47578">
                    <a:moveTo>
                      <a:pt x="47238" y="69656"/>
                    </a:moveTo>
                    <a:cubicBezTo>
                      <a:pt x="48341" y="74015"/>
                      <a:pt x="48086" y="78606"/>
                      <a:pt x="46508" y="82816"/>
                    </a:cubicBezTo>
                    <a:cubicBezTo>
                      <a:pt x="44966" y="87120"/>
                      <a:pt x="41413" y="90397"/>
                      <a:pt x="36997" y="91589"/>
                    </a:cubicBezTo>
                    <a:lnTo>
                      <a:pt x="32699" y="92594"/>
                    </a:lnTo>
                    <a:cubicBezTo>
                      <a:pt x="31764" y="92776"/>
                      <a:pt x="30814" y="92868"/>
                      <a:pt x="29863" y="92869"/>
                    </a:cubicBezTo>
                    <a:cubicBezTo>
                      <a:pt x="21661" y="92005"/>
                      <a:pt x="15061" y="85746"/>
                      <a:pt x="13768" y="77607"/>
                    </a:cubicBezTo>
                    <a:lnTo>
                      <a:pt x="13768" y="77515"/>
                    </a:lnTo>
                    <a:lnTo>
                      <a:pt x="965" y="23141"/>
                    </a:lnTo>
                    <a:cubicBezTo>
                      <a:pt x="965" y="22958"/>
                      <a:pt x="874" y="22775"/>
                      <a:pt x="874" y="22592"/>
                    </a:cubicBezTo>
                    <a:cubicBezTo>
                      <a:pt x="-312" y="17439"/>
                      <a:pt x="471" y="12029"/>
                      <a:pt x="3068" y="7422"/>
                    </a:cubicBezTo>
                    <a:cubicBezTo>
                      <a:pt x="4840" y="4326"/>
                      <a:pt x="7823" y="2107"/>
                      <a:pt x="11299" y="1299"/>
                    </a:cubicBezTo>
                    <a:lnTo>
                      <a:pt x="15506" y="294"/>
                    </a:lnTo>
                    <a:cubicBezTo>
                      <a:pt x="17909" y="-244"/>
                      <a:pt x="20415" y="-86"/>
                      <a:pt x="22730" y="752"/>
                    </a:cubicBezTo>
                    <a:cubicBezTo>
                      <a:pt x="22252" y="5328"/>
                      <a:pt x="23245" y="9937"/>
                      <a:pt x="25565" y="13911"/>
                    </a:cubicBezTo>
                    <a:lnTo>
                      <a:pt x="40381" y="40413"/>
                    </a:lnTo>
                    <a:close/>
                    <a:moveTo>
                      <a:pt x="35442" y="78430"/>
                    </a:moveTo>
                    <a:cubicBezTo>
                      <a:pt x="36139" y="76492"/>
                      <a:pt x="36234" y="74390"/>
                      <a:pt x="35716" y="72398"/>
                    </a:cubicBezTo>
                    <a:lnTo>
                      <a:pt x="22913" y="18023"/>
                    </a:lnTo>
                    <a:cubicBezTo>
                      <a:pt x="21907" y="13728"/>
                      <a:pt x="19255" y="11717"/>
                      <a:pt x="18249" y="11810"/>
                    </a:cubicBezTo>
                    <a:lnTo>
                      <a:pt x="13951" y="12815"/>
                    </a:lnTo>
                    <a:cubicBezTo>
                      <a:pt x="13610" y="13012"/>
                      <a:pt x="13326" y="13296"/>
                      <a:pt x="13129" y="13637"/>
                    </a:cubicBezTo>
                    <a:cubicBezTo>
                      <a:pt x="12115" y="15746"/>
                      <a:pt x="11920" y="18155"/>
                      <a:pt x="12580" y="20399"/>
                    </a:cubicBezTo>
                    <a:lnTo>
                      <a:pt x="25382" y="74866"/>
                    </a:lnTo>
                    <a:cubicBezTo>
                      <a:pt x="26388" y="79160"/>
                      <a:pt x="29223" y="81080"/>
                      <a:pt x="30046" y="80987"/>
                    </a:cubicBezTo>
                    <a:lnTo>
                      <a:pt x="34253" y="79982"/>
                    </a:lnTo>
                    <a:cubicBezTo>
                      <a:pt x="34619" y="79892"/>
                      <a:pt x="35076" y="79435"/>
                      <a:pt x="35442" y="784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0" name="Google Shape;690;g2d9d521a4ac_0_241"/>
              <p:cNvSpPr/>
              <p:nvPr/>
            </p:nvSpPr>
            <p:spPr>
              <a:xfrm>
                <a:off x="8664815" y="4311890"/>
                <a:ext cx="63631" cy="57066"/>
              </a:xfrm>
              <a:custGeom>
                <a:rect b="b" l="l" r="r" t="t"/>
                <a:pathLst>
                  <a:path extrusionOk="0" h="57066" w="63631">
                    <a:moveTo>
                      <a:pt x="40280" y="13366"/>
                    </a:moveTo>
                    <a:lnTo>
                      <a:pt x="63966" y="38771"/>
                    </a:lnTo>
                    <a:lnTo>
                      <a:pt x="59942" y="38680"/>
                    </a:lnTo>
                    <a:cubicBezTo>
                      <a:pt x="55287" y="35846"/>
                      <a:pt x="49714" y="34929"/>
                      <a:pt x="44396" y="36121"/>
                    </a:cubicBezTo>
                    <a:cubicBezTo>
                      <a:pt x="34772" y="37121"/>
                      <a:pt x="27753" y="45686"/>
                      <a:pt x="28666" y="55312"/>
                    </a:cubicBezTo>
                    <a:lnTo>
                      <a:pt x="28849" y="56042"/>
                    </a:lnTo>
                    <a:lnTo>
                      <a:pt x="28392" y="57047"/>
                    </a:lnTo>
                    <a:lnTo>
                      <a:pt x="9096" y="36395"/>
                    </a:lnTo>
                    <a:lnTo>
                      <a:pt x="12572" y="36304"/>
                    </a:lnTo>
                    <a:lnTo>
                      <a:pt x="3243" y="26342"/>
                    </a:lnTo>
                    <a:cubicBezTo>
                      <a:pt x="-1654" y="19648"/>
                      <a:pt x="-224" y="10259"/>
                      <a:pt x="6444" y="5324"/>
                    </a:cubicBezTo>
                    <a:cubicBezTo>
                      <a:pt x="9636" y="2235"/>
                      <a:pt x="13809" y="360"/>
                      <a:pt x="18240" y="23"/>
                    </a:cubicBezTo>
                    <a:cubicBezTo>
                      <a:pt x="21758" y="-276"/>
                      <a:pt x="25222" y="1034"/>
                      <a:pt x="27660" y="3587"/>
                    </a:cubicBezTo>
                    <a:lnTo>
                      <a:pt x="40280" y="17112"/>
                    </a:lnTo>
                    <a:close/>
                    <a:moveTo>
                      <a:pt x="37994" y="28261"/>
                    </a:moveTo>
                    <a:lnTo>
                      <a:pt x="20801" y="9893"/>
                    </a:lnTo>
                    <a:cubicBezTo>
                      <a:pt x="19795" y="8796"/>
                      <a:pt x="16046" y="9162"/>
                      <a:pt x="12845" y="12178"/>
                    </a:cubicBezTo>
                    <a:cubicBezTo>
                      <a:pt x="11294" y="13565"/>
                      <a:pt x="10181" y="15376"/>
                      <a:pt x="9645" y="17387"/>
                    </a:cubicBezTo>
                    <a:cubicBezTo>
                      <a:pt x="9384" y="18252"/>
                      <a:pt x="9518" y="19188"/>
                      <a:pt x="10011" y="19946"/>
                    </a:cubicBezTo>
                    <a:lnTo>
                      <a:pt x="25556" y="36578"/>
                    </a:lnTo>
                    <a:cubicBezTo>
                      <a:pt x="28921" y="32787"/>
                      <a:pt x="33203" y="29923"/>
                      <a:pt x="37994" y="2826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1" name="Google Shape;691;g2d9d521a4ac_0_241"/>
              <p:cNvSpPr/>
              <p:nvPr/>
            </p:nvSpPr>
            <p:spPr>
              <a:xfrm>
                <a:off x="8707936" y="4118103"/>
                <a:ext cx="17767" cy="39660"/>
              </a:xfrm>
              <a:custGeom>
                <a:rect b="b" l="l" r="r" t="t"/>
                <a:pathLst>
                  <a:path extrusionOk="0" h="39660" w="17767">
                    <a:moveTo>
                      <a:pt x="18102" y="39642"/>
                    </a:moveTo>
                    <a:lnTo>
                      <a:pt x="3286" y="13140"/>
                    </a:lnTo>
                    <a:cubicBezTo>
                      <a:pt x="966" y="9166"/>
                      <a:pt x="-27" y="4557"/>
                      <a:pt x="451" y="-19"/>
                    </a:cubicBezTo>
                    <a:cubicBezTo>
                      <a:pt x="6552" y="2568"/>
                      <a:pt x="10972" y="8011"/>
                      <a:pt x="12248" y="145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2" name="Google Shape;692;g2d9d521a4ac_0_241"/>
              <p:cNvSpPr/>
              <p:nvPr/>
            </p:nvSpPr>
            <p:spPr>
              <a:xfrm>
                <a:off x="8693067" y="4347520"/>
                <a:ext cx="31355" cy="20431"/>
              </a:xfrm>
              <a:custGeom>
                <a:rect b="b" l="l" r="r" t="t"/>
                <a:pathLst>
                  <a:path extrusionOk="0" h="20431" w="31355">
                    <a:moveTo>
                      <a:pt x="31689" y="3050"/>
                    </a:moveTo>
                    <a:lnTo>
                      <a:pt x="21539" y="2684"/>
                    </a:lnTo>
                    <a:cubicBezTo>
                      <a:pt x="19915" y="2647"/>
                      <a:pt x="18291" y="2770"/>
                      <a:pt x="16692" y="3050"/>
                    </a:cubicBezTo>
                    <a:cubicBezTo>
                      <a:pt x="10956" y="3884"/>
                      <a:pt x="6034" y="7564"/>
                      <a:pt x="3615" y="12828"/>
                    </a:cubicBezTo>
                    <a:lnTo>
                      <a:pt x="597" y="20412"/>
                    </a:lnTo>
                    <a:lnTo>
                      <a:pt x="414" y="19682"/>
                    </a:lnTo>
                    <a:cubicBezTo>
                      <a:pt x="-500" y="10056"/>
                      <a:pt x="6520" y="1491"/>
                      <a:pt x="16144" y="491"/>
                    </a:cubicBezTo>
                    <a:cubicBezTo>
                      <a:pt x="21461" y="-702"/>
                      <a:pt x="27035" y="216"/>
                      <a:pt x="31689" y="305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3" name="Google Shape;693;g2d9d521a4ac_0_241"/>
              <p:cNvSpPr/>
              <p:nvPr/>
            </p:nvSpPr>
            <p:spPr>
              <a:xfrm>
                <a:off x="8662140" y="4309370"/>
                <a:ext cx="42621" cy="38933"/>
              </a:xfrm>
              <a:custGeom>
                <a:rect b="b" l="l" r="r" t="t"/>
                <a:pathLst>
                  <a:path extrusionOk="0" h="38933" w="42621">
                    <a:moveTo>
                      <a:pt x="42955" y="15885"/>
                    </a:moveTo>
                    <a:lnTo>
                      <a:pt x="42955" y="19631"/>
                    </a:lnTo>
                    <a:lnTo>
                      <a:pt x="30335" y="6107"/>
                    </a:lnTo>
                    <a:cubicBezTo>
                      <a:pt x="27897" y="3554"/>
                      <a:pt x="24433" y="2243"/>
                      <a:pt x="20915" y="2542"/>
                    </a:cubicBezTo>
                    <a:cubicBezTo>
                      <a:pt x="16485" y="2880"/>
                      <a:pt x="12311" y="4755"/>
                      <a:pt x="9119" y="7843"/>
                    </a:cubicBezTo>
                    <a:cubicBezTo>
                      <a:pt x="2450" y="12778"/>
                      <a:pt x="1020" y="22168"/>
                      <a:pt x="5918" y="28861"/>
                    </a:cubicBezTo>
                    <a:lnTo>
                      <a:pt x="15246" y="38823"/>
                    </a:lnTo>
                    <a:lnTo>
                      <a:pt x="11770" y="38914"/>
                    </a:lnTo>
                    <a:lnTo>
                      <a:pt x="3997" y="30598"/>
                    </a:lnTo>
                    <a:cubicBezTo>
                      <a:pt x="876" y="27089"/>
                      <a:pt x="-351" y="22287"/>
                      <a:pt x="705" y="17713"/>
                    </a:cubicBezTo>
                    <a:cubicBezTo>
                      <a:pt x="1620" y="13200"/>
                      <a:pt x="3960" y="9100"/>
                      <a:pt x="7381" y="6015"/>
                    </a:cubicBezTo>
                    <a:cubicBezTo>
                      <a:pt x="11198" y="2269"/>
                      <a:pt x="16298" y="113"/>
                      <a:pt x="21647" y="-16"/>
                    </a:cubicBezTo>
                    <a:cubicBezTo>
                      <a:pt x="25613" y="-92"/>
                      <a:pt x="29428" y="1500"/>
                      <a:pt x="32163" y="43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4" name="Google Shape;694;g2d9d521a4ac_0_241"/>
              <p:cNvSpPr/>
              <p:nvPr/>
            </p:nvSpPr>
            <p:spPr>
              <a:xfrm>
                <a:off x="8563472" y="4256918"/>
                <a:ext cx="141289" cy="91476"/>
              </a:xfrm>
              <a:custGeom>
                <a:rect b="b" l="l" r="r" t="t"/>
                <a:pathLst>
                  <a:path extrusionOk="0" h="91476" w="141289">
                    <a:moveTo>
                      <a:pt x="141623" y="803"/>
                    </a:moveTo>
                    <a:lnTo>
                      <a:pt x="141623" y="68338"/>
                    </a:lnTo>
                    <a:lnTo>
                      <a:pt x="130832" y="56823"/>
                    </a:lnTo>
                    <a:cubicBezTo>
                      <a:pt x="128097" y="53953"/>
                      <a:pt x="124281" y="52361"/>
                      <a:pt x="120316" y="52436"/>
                    </a:cubicBezTo>
                    <a:cubicBezTo>
                      <a:pt x="114967" y="52566"/>
                      <a:pt x="109867" y="54722"/>
                      <a:pt x="106049" y="58468"/>
                    </a:cubicBezTo>
                    <a:cubicBezTo>
                      <a:pt x="102629" y="61553"/>
                      <a:pt x="100289" y="65653"/>
                      <a:pt x="99373" y="70166"/>
                    </a:cubicBezTo>
                    <a:cubicBezTo>
                      <a:pt x="98318" y="74740"/>
                      <a:pt x="99545" y="79542"/>
                      <a:pt x="102666" y="83051"/>
                    </a:cubicBezTo>
                    <a:lnTo>
                      <a:pt x="110438" y="91367"/>
                    </a:lnTo>
                    <a:lnTo>
                      <a:pt x="100379" y="91458"/>
                    </a:lnTo>
                    <a:lnTo>
                      <a:pt x="89954" y="91458"/>
                    </a:lnTo>
                    <a:lnTo>
                      <a:pt x="89863" y="64042"/>
                    </a:lnTo>
                    <a:cubicBezTo>
                      <a:pt x="89714" y="59654"/>
                      <a:pt x="87556" y="55578"/>
                      <a:pt x="84010" y="52985"/>
                    </a:cubicBezTo>
                    <a:cubicBezTo>
                      <a:pt x="80119" y="50036"/>
                      <a:pt x="75359" y="48461"/>
                      <a:pt x="70475" y="48506"/>
                    </a:cubicBezTo>
                    <a:cubicBezTo>
                      <a:pt x="60826" y="47553"/>
                      <a:pt x="52232" y="54597"/>
                      <a:pt x="51278" y="64239"/>
                    </a:cubicBezTo>
                    <a:cubicBezTo>
                      <a:pt x="51275" y="64265"/>
                      <a:pt x="51273" y="64291"/>
                      <a:pt x="51270" y="64316"/>
                    </a:cubicBezTo>
                    <a:lnTo>
                      <a:pt x="51453" y="91458"/>
                    </a:lnTo>
                    <a:lnTo>
                      <a:pt x="31426" y="91458"/>
                    </a:lnTo>
                    <a:lnTo>
                      <a:pt x="39291" y="83051"/>
                    </a:lnTo>
                    <a:cubicBezTo>
                      <a:pt x="42399" y="79534"/>
                      <a:pt x="43654" y="74754"/>
                      <a:pt x="42675" y="70165"/>
                    </a:cubicBezTo>
                    <a:cubicBezTo>
                      <a:pt x="41723" y="65645"/>
                      <a:pt x="39352" y="61547"/>
                      <a:pt x="35906" y="58468"/>
                    </a:cubicBezTo>
                    <a:cubicBezTo>
                      <a:pt x="32573" y="55267"/>
                      <a:pt x="28320" y="53189"/>
                      <a:pt x="23744" y="52528"/>
                    </a:cubicBezTo>
                    <a:cubicBezTo>
                      <a:pt x="19090" y="51847"/>
                      <a:pt x="14394" y="53445"/>
                      <a:pt x="11123" y="56822"/>
                    </a:cubicBezTo>
                    <a:lnTo>
                      <a:pt x="334" y="68338"/>
                    </a:lnTo>
                    <a:lnTo>
                      <a:pt x="334" y="803"/>
                    </a:lnTo>
                    <a:lnTo>
                      <a:pt x="33712" y="803"/>
                    </a:lnTo>
                    <a:cubicBezTo>
                      <a:pt x="36149" y="1664"/>
                      <a:pt x="38718" y="2097"/>
                      <a:pt x="41303" y="2083"/>
                    </a:cubicBezTo>
                    <a:lnTo>
                      <a:pt x="42217" y="2082"/>
                    </a:lnTo>
                    <a:lnTo>
                      <a:pt x="98093" y="72"/>
                    </a:lnTo>
                    <a:cubicBezTo>
                      <a:pt x="98340" y="87"/>
                      <a:pt x="98588" y="56"/>
                      <a:pt x="98824" y="-19"/>
                    </a:cubicBezTo>
                    <a:lnTo>
                      <a:pt x="98916" y="-19"/>
                    </a:lnTo>
                    <a:cubicBezTo>
                      <a:pt x="100927" y="-22"/>
                      <a:pt x="102927" y="255"/>
                      <a:pt x="104861" y="803"/>
                    </a:cubicBezTo>
                    <a:close/>
                    <a:moveTo>
                      <a:pt x="129735" y="44943"/>
                    </a:moveTo>
                    <a:lnTo>
                      <a:pt x="129735" y="12683"/>
                    </a:lnTo>
                    <a:lnTo>
                      <a:pt x="102300" y="12410"/>
                    </a:lnTo>
                    <a:cubicBezTo>
                      <a:pt x="101042" y="11953"/>
                      <a:pt x="99702" y="11766"/>
                      <a:pt x="98367" y="11861"/>
                    </a:cubicBezTo>
                    <a:lnTo>
                      <a:pt x="76419" y="12683"/>
                    </a:lnTo>
                    <a:lnTo>
                      <a:pt x="12222" y="12683"/>
                    </a:lnTo>
                    <a:lnTo>
                      <a:pt x="12222" y="44943"/>
                    </a:lnTo>
                    <a:cubicBezTo>
                      <a:pt x="15638" y="43540"/>
                      <a:pt x="19324" y="42916"/>
                      <a:pt x="23012" y="43115"/>
                    </a:cubicBezTo>
                    <a:cubicBezTo>
                      <a:pt x="30234" y="43636"/>
                      <a:pt x="37052" y="46639"/>
                      <a:pt x="42309" y="51614"/>
                    </a:cubicBezTo>
                    <a:cubicBezTo>
                      <a:pt x="43446" y="54116"/>
                      <a:pt x="46398" y="55222"/>
                      <a:pt x="48902" y="54085"/>
                    </a:cubicBezTo>
                    <a:cubicBezTo>
                      <a:pt x="51405" y="52948"/>
                      <a:pt x="52512" y="49998"/>
                      <a:pt x="51374" y="47497"/>
                    </a:cubicBezTo>
                    <a:cubicBezTo>
                      <a:pt x="51163" y="47032"/>
                      <a:pt x="50881" y="46602"/>
                      <a:pt x="50538" y="46222"/>
                    </a:cubicBezTo>
                    <a:cubicBezTo>
                      <a:pt x="56144" y="41599"/>
                      <a:pt x="63206" y="39107"/>
                      <a:pt x="70475" y="39185"/>
                    </a:cubicBezTo>
                    <a:lnTo>
                      <a:pt x="70658" y="39185"/>
                    </a:lnTo>
                    <a:cubicBezTo>
                      <a:pt x="77828" y="39085"/>
                      <a:pt x="84809" y="41476"/>
                      <a:pt x="90412" y="45948"/>
                    </a:cubicBezTo>
                    <a:cubicBezTo>
                      <a:pt x="93187" y="48279"/>
                      <a:pt x="95432" y="51177"/>
                      <a:pt x="96996" y="54447"/>
                    </a:cubicBezTo>
                    <a:cubicBezTo>
                      <a:pt x="97839" y="53436"/>
                      <a:pt x="98756" y="52489"/>
                      <a:pt x="99739" y="51614"/>
                    </a:cubicBezTo>
                    <a:cubicBezTo>
                      <a:pt x="104951" y="46626"/>
                      <a:pt x="111745" y="43620"/>
                      <a:pt x="118944" y="43115"/>
                    </a:cubicBezTo>
                    <a:cubicBezTo>
                      <a:pt x="122632" y="42916"/>
                      <a:pt x="126319" y="43540"/>
                      <a:pt x="129735" y="449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5" name="Google Shape;695;g2d9d521a4ac_0_241"/>
              <p:cNvSpPr/>
              <p:nvPr/>
            </p:nvSpPr>
            <p:spPr>
              <a:xfrm>
                <a:off x="8655561" y="4125414"/>
                <a:ext cx="44488" cy="92481"/>
              </a:xfrm>
              <a:custGeom>
                <a:rect b="b" l="l" r="r" t="t"/>
                <a:pathLst>
                  <a:path extrusionOk="0" h="92481" w="44488">
                    <a:moveTo>
                      <a:pt x="43864" y="69525"/>
                    </a:moveTo>
                    <a:cubicBezTo>
                      <a:pt x="46937" y="78328"/>
                      <a:pt x="42379" y="87967"/>
                      <a:pt x="33622" y="91183"/>
                    </a:cubicBezTo>
                    <a:lnTo>
                      <a:pt x="29324" y="92189"/>
                    </a:lnTo>
                    <a:cubicBezTo>
                      <a:pt x="28390" y="92375"/>
                      <a:pt x="27441" y="92466"/>
                      <a:pt x="26488" y="92462"/>
                    </a:cubicBezTo>
                    <a:cubicBezTo>
                      <a:pt x="24683" y="92473"/>
                      <a:pt x="22899" y="92066"/>
                      <a:pt x="21276" y="91274"/>
                    </a:cubicBezTo>
                    <a:lnTo>
                      <a:pt x="23288" y="89630"/>
                    </a:lnTo>
                    <a:lnTo>
                      <a:pt x="18806" y="84970"/>
                    </a:lnTo>
                    <a:cubicBezTo>
                      <a:pt x="16484" y="82558"/>
                      <a:pt x="14871" y="79555"/>
                      <a:pt x="14142" y="76288"/>
                    </a:cubicBezTo>
                    <a:lnTo>
                      <a:pt x="13411" y="73181"/>
                    </a:lnTo>
                    <a:lnTo>
                      <a:pt x="9570" y="73729"/>
                    </a:lnTo>
                    <a:lnTo>
                      <a:pt x="3900" y="49421"/>
                    </a:lnTo>
                    <a:lnTo>
                      <a:pt x="1979" y="20633"/>
                    </a:lnTo>
                    <a:cubicBezTo>
                      <a:pt x="1832" y="18123"/>
                      <a:pt x="1276" y="15654"/>
                      <a:pt x="334" y="13323"/>
                    </a:cubicBezTo>
                    <a:lnTo>
                      <a:pt x="3077" y="8936"/>
                    </a:lnTo>
                    <a:cubicBezTo>
                      <a:pt x="4046" y="7328"/>
                      <a:pt x="5481" y="6053"/>
                      <a:pt x="7192" y="5280"/>
                    </a:cubicBezTo>
                    <a:lnTo>
                      <a:pt x="18441" y="-19"/>
                    </a:lnTo>
                    <a:cubicBezTo>
                      <a:pt x="19778" y="350"/>
                      <a:pt x="21044" y="936"/>
                      <a:pt x="22190" y="1716"/>
                    </a:cubicBezTo>
                    <a:cubicBezTo>
                      <a:pt x="26656" y="4692"/>
                      <a:pt x="29801" y="9275"/>
                      <a:pt x="30969" y="14511"/>
                    </a:cubicBezTo>
                    <a:cubicBezTo>
                      <a:pt x="30970" y="14694"/>
                      <a:pt x="31060" y="14876"/>
                      <a:pt x="31060" y="15059"/>
                    </a:cubicBezTo>
                    <a:lnTo>
                      <a:pt x="43864" y="69434"/>
                    </a:lnTo>
                    <a:close/>
                    <a:moveTo>
                      <a:pt x="30877" y="79577"/>
                    </a:moveTo>
                    <a:cubicBezTo>
                      <a:pt x="31792" y="79394"/>
                      <a:pt x="33347" y="76288"/>
                      <a:pt x="32341" y="71993"/>
                    </a:cubicBezTo>
                    <a:lnTo>
                      <a:pt x="19538" y="17618"/>
                    </a:lnTo>
                    <a:cubicBezTo>
                      <a:pt x="19111" y="15295"/>
                      <a:pt x="17841" y="13212"/>
                      <a:pt x="15972" y="11769"/>
                    </a:cubicBezTo>
                    <a:cubicBezTo>
                      <a:pt x="15664" y="11582"/>
                      <a:pt x="15322" y="11457"/>
                      <a:pt x="14966" y="11403"/>
                    </a:cubicBezTo>
                    <a:cubicBezTo>
                      <a:pt x="14917" y="11402"/>
                      <a:pt x="14876" y="11442"/>
                      <a:pt x="14875" y="11491"/>
                    </a:cubicBezTo>
                    <a:cubicBezTo>
                      <a:pt x="14875" y="11492"/>
                      <a:pt x="14875" y="11494"/>
                      <a:pt x="14875" y="11495"/>
                    </a:cubicBezTo>
                    <a:lnTo>
                      <a:pt x="10576" y="12410"/>
                    </a:lnTo>
                    <a:cubicBezTo>
                      <a:pt x="9661" y="12683"/>
                      <a:pt x="8199" y="15791"/>
                      <a:pt x="9204" y="20085"/>
                    </a:cubicBezTo>
                    <a:lnTo>
                      <a:pt x="22008" y="74460"/>
                    </a:lnTo>
                    <a:cubicBezTo>
                      <a:pt x="22400" y="76470"/>
                      <a:pt x="23388" y="78317"/>
                      <a:pt x="24842" y="79760"/>
                    </a:cubicBezTo>
                    <a:cubicBezTo>
                      <a:pt x="25665" y="80400"/>
                      <a:pt x="26305" y="80674"/>
                      <a:pt x="26671" y="805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6" name="Google Shape;696;g2d9d521a4ac_0_241"/>
              <p:cNvSpPr/>
              <p:nvPr/>
            </p:nvSpPr>
            <p:spPr>
              <a:xfrm>
                <a:off x="8641386" y="4119291"/>
                <a:ext cx="42799" cy="15811"/>
              </a:xfrm>
              <a:custGeom>
                <a:rect b="b" l="l" r="r" t="t"/>
                <a:pathLst>
                  <a:path extrusionOk="0" h="15811" w="42799">
                    <a:moveTo>
                      <a:pt x="43133" y="1169"/>
                    </a:moveTo>
                    <a:lnTo>
                      <a:pt x="32616" y="6104"/>
                    </a:lnTo>
                    <a:cubicBezTo>
                      <a:pt x="30557" y="5525"/>
                      <a:pt x="28382" y="5494"/>
                      <a:pt x="26306" y="6012"/>
                    </a:cubicBezTo>
                    <a:lnTo>
                      <a:pt x="22099" y="7017"/>
                    </a:lnTo>
                    <a:cubicBezTo>
                      <a:pt x="20689" y="13110"/>
                      <a:pt x="14604" y="16908"/>
                      <a:pt x="8507" y="15499"/>
                    </a:cubicBezTo>
                    <a:cubicBezTo>
                      <a:pt x="4956" y="14679"/>
                      <a:pt x="2018" y="12203"/>
                      <a:pt x="609" y="8845"/>
                    </a:cubicBezTo>
                    <a:lnTo>
                      <a:pt x="334" y="803"/>
                    </a:lnTo>
                    <a:lnTo>
                      <a:pt x="17526" y="-19"/>
                    </a:lnTo>
                    <a:lnTo>
                      <a:pt x="18716" y="7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7" name="Google Shape;697;g2d9d521a4ac_0_241"/>
              <p:cNvSpPr/>
              <p:nvPr/>
            </p:nvSpPr>
            <p:spPr>
              <a:xfrm>
                <a:off x="8585694" y="4223013"/>
                <a:ext cx="94010" cy="34727"/>
              </a:xfrm>
              <a:custGeom>
                <a:rect b="b" l="l" r="r" t="t"/>
                <a:pathLst>
                  <a:path extrusionOk="0" h="34727" w="94010">
                    <a:moveTo>
                      <a:pt x="94344" y="18259"/>
                    </a:moveTo>
                    <a:cubicBezTo>
                      <a:pt x="94284" y="23991"/>
                      <a:pt x="90891" y="29165"/>
                      <a:pt x="85656" y="31510"/>
                    </a:cubicBezTo>
                    <a:cubicBezTo>
                      <a:pt x="82867" y="32916"/>
                      <a:pt x="79815" y="33725"/>
                      <a:pt x="76695" y="33886"/>
                    </a:cubicBezTo>
                    <a:lnTo>
                      <a:pt x="75780" y="33885"/>
                    </a:lnTo>
                    <a:lnTo>
                      <a:pt x="53924" y="34708"/>
                    </a:lnTo>
                    <a:lnTo>
                      <a:pt x="11490" y="34708"/>
                    </a:lnTo>
                    <a:cubicBezTo>
                      <a:pt x="5464" y="33064"/>
                      <a:pt x="1091" y="27856"/>
                      <a:pt x="516" y="21640"/>
                    </a:cubicBezTo>
                    <a:lnTo>
                      <a:pt x="334" y="17254"/>
                    </a:lnTo>
                    <a:cubicBezTo>
                      <a:pt x="311" y="13810"/>
                      <a:pt x="1584" y="10483"/>
                      <a:pt x="3900" y="7932"/>
                    </a:cubicBezTo>
                    <a:cubicBezTo>
                      <a:pt x="7812" y="3904"/>
                      <a:pt x="13189" y="1629"/>
                      <a:pt x="18806" y="1626"/>
                    </a:cubicBezTo>
                    <a:lnTo>
                      <a:pt x="46791" y="621"/>
                    </a:lnTo>
                    <a:lnTo>
                      <a:pt x="56667" y="621"/>
                    </a:lnTo>
                    <a:lnTo>
                      <a:pt x="56392" y="256"/>
                    </a:lnTo>
                    <a:lnTo>
                      <a:pt x="60965" y="73"/>
                    </a:lnTo>
                    <a:lnTo>
                      <a:pt x="60508" y="621"/>
                    </a:lnTo>
                    <a:lnTo>
                      <a:pt x="74500" y="712"/>
                    </a:lnTo>
                    <a:lnTo>
                      <a:pt x="74590" y="712"/>
                    </a:lnTo>
                    <a:cubicBezTo>
                      <a:pt x="76416" y="745"/>
                      <a:pt x="78236" y="499"/>
                      <a:pt x="79986" y="-19"/>
                    </a:cubicBezTo>
                    <a:cubicBezTo>
                      <a:pt x="83621" y="584"/>
                      <a:pt x="87013" y="2200"/>
                      <a:pt x="89771" y="4642"/>
                    </a:cubicBezTo>
                    <a:cubicBezTo>
                      <a:pt x="92383" y="7029"/>
                      <a:pt x="93958" y="10341"/>
                      <a:pt x="94160" y="13872"/>
                    </a:cubicBezTo>
                    <a:close/>
                    <a:moveTo>
                      <a:pt x="82455" y="18715"/>
                    </a:moveTo>
                    <a:lnTo>
                      <a:pt x="82272" y="14329"/>
                    </a:lnTo>
                    <a:cubicBezTo>
                      <a:pt x="82178" y="13932"/>
                      <a:pt x="81953" y="13578"/>
                      <a:pt x="81633" y="13324"/>
                    </a:cubicBezTo>
                    <a:cubicBezTo>
                      <a:pt x="79899" y="12013"/>
                      <a:pt x="77769" y="11335"/>
                      <a:pt x="75596" y="11404"/>
                    </a:cubicBezTo>
                    <a:cubicBezTo>
                      <a:pt x="75438" y="11381"/>
                      <a:pt x="75276" y="11413"/>
                      <a:pt x="75139" y="11497"/>
                    </a:cubicBezTo>
                    <a:lnTo>
                      <a:pt x="19172" y="13507"/>
                    </a:lnTo>
                    <a:cubicBezTo>
                      <a:pt x="16815" y="13464"/>
                      <a:pt x="14529" y="14313"/>
                      <a:pt x="12771" y="15883"/>
                    </a:cubicBezTo>
                    <a:cubicBezTo>
                      <a:pt x="12493" y="16119"/>
                      <a:pt x="12300" y="16440"/>
                      <a:pt x="12222" y="16796"/>
                    </a:cubicBezTo>
                    <a:lnTo>
                      <a:pt x="12405" y="21183"/>
                    </a:lnTo>
                    <a:cubicBezTo>
                      <a:pt x="12405" y="22188"/>
                      <a:pt x="15148" y="24290"/>
                      <a:pt x="19630" y="24107"/>
                    </a:cubicBezTo>
                    <a:lnTo>
                      <a:pt x="75505" y="22097"/>
                    </a:lnTo>
                    <a:cubicBezTo>
                      <a:pt x="77129" y="22050"/>
                      <a:pt x="78721" y="21644"/>
                      <a:pt x="80169" y="20909"/>
                    </a:cubicBezTo>
                    <a:cubicBezTo>
                      <a:pt x="81723" y="20086"/>
                      <a:pt x="82455" y="19081"/>
                      <a:pt x="82455" y="187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8" name="Google Shape;698;g2d9d521a4ac_0_241"/>
              <p:cNvSpPr/>
              <p:nvPr/>
            </p:nvSpPr>
            <p:spPr>
              <a:xfrm>
                <a:off x="8664798" y="4198613"/>
                <a:ext cx="13717" cy="18093"/>
              </a:xfrm>
              <a:custGeom>
                <a:rect b="b" l="l" r="r" t="t"/>
                <a:pathLst>
                  <a:path extrusionOk="0" h="18093" w="13717">
                    <a:moveTo>
                      <a:pt x="9569" y="11770"/>
                    </a:moveTo>
                    <a:lnTo>
                      <a:pt x="14051" y="16430"/>
                    </a:lnTo>
                    <a:lnTo>
                      <a:pt x="12039" y="18075"/>
                    </a:lnTo>
                    <a:cubicBezTo>
                      <a:pt x="10402" y="17475"/>
                      <a:pt x="8907" y="16542"/>
                      <a:pt x="7650" y="15334"/>
                    </a:cubicBezTo>
                    <a:cubicBezTo>
                      <a:pt x="4400" y="12290"/>
                      <a:pt x="2139" y="8343"/>
                      <a:pt x="1156" y="4002"/>
                    </a:cubicBezTo>
                    <a:lnTo>
                      <a:pt x="334" y="530"/>
                    </a:lnTo>
                    <a:lnTo>
                      <a:pt x="4174" y="-19"/>
                    </a:lnTo>
                    <a:lnTo>
                      <a:pt x="4906" y="3088"/>
                    </a:lnTo>
                    <a:cubicBezTo>
                      <a:pt x="5634" y="6355"/>
                      <a:pt x="7248" y="9358"/>
                      <a:pt x="9570" y="117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9" name="Google Shape;699;g2d9d521a4ac_0_241"/>
              <p:cNvSpPr/>
              <p:nvPr/>
            </p:nvSpPr>
            <p:spPr>
              <a:xfrm>
                <a:off x="8646325" y="4199162"/>
                <a:ext cx="30179" cy="23942"/>
              </a:xfrm>
              <a:custGeom>
                <a:rect b="b" l="l" r="r" t="t"/>
                <a:pathLst>
                  <a:path extrusionOk="0" h="23942" w="30179">
                    <a:moveTo>
                      <a:pt x="30513" y="17526"/>
                    </a:moveTo>
                    <a:lnTo>
                      <a:pt x="27495" y="19994"/>
                    </a:lnTo>
                    <a:cubicBezTo>
                      <a:pt x="25114" y="21883"/>
                      <a:pt x="22329" y="23197"/>
                      <a:pt x="19356" y="23832"/>
                    </a:cubicBezTo>
                    <a:cubicBezTo>
                      <a:pt x="17612" y="23477"/>
                      <a:pt x="15828" y="23354"/>
                      <a:pt x="14052" y="23466"/>
                    </a:cubicBezTo>
                    <a:lnTo>
                      <a:pt x="334" y="23924"/>
                    </a:lnTo>
                    <a:lnTo>
                      <a:pt x="1522" y="22461"/>
                    </a:lnTo>
                    <a:cubicBezTo>
                      <a:pt x="10611" y="20553"/>
                      <a:pt x="16530" y="11763"/>
                      <a:pt x="14875" y="2631"/>
                    </a:cubicBezTo>
                    <a:lnTo>
                      <a:pt x="14783" y="620"/>
                    </a:lnTo>
                    <a:lnTo>
                      <a:pt x="18807" y="-19"/>
                    </a:lnTo>
                    <a:lnTo>
                      <a:pt x="19630" y="3453"/>
                    </a:lnTo>
                    <a:cubicBezTo>
                      <a:pt x="20612" y="7794"/>
                      <a:pt x="22874" y="11741"/>
                      <a:pt x="26123" y="14785"/>
                    </a:cubicBezTo>
                    <a:cubicBezTo>
                      <a:pt x="27380" y="15993"/>
                      <a:pt x="28875" y="16927"/>
                      <a:pt x="30513" y="1752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0" name="Google Shape;700;g2d9d521a4ac_0_241"/>
              <p:cNvSpPr/>
              <p:nvPr/>
            </p:nvSpPr>
            <p:spPr>
              <a:xfrm>
                <a:off x="8581683" y="4080147"/>
                <a:ext cx="92969" cy="46820"/>
              </a:xfrm>
              <a:custGeom>
                <a:rect b="b" l="l" r="r" t="t"/>
                <a:pathLst>
                  <a:path extrusionOk="0" h="46820" w="92969">
                    <a:moveTo>
                      <a:pt x="93233" y="15729"/>
                    </a:moveTo>
                    <a:cubicBezTo>
                      <a:pt x="94075" y="25113"/>
                      <a:pt x="87243" y="33443"/>
                      <a:pt x="77870" y="34463"/>
                    </a:cubicBezTo>
                    <a:lnTo>
                      <a:pt x="50069" y="40495"/>
                    </a:lnTo>
                    <a:lnTo>
                      <a:pt x="28030" y="41501"/>
                    </a:lnTo>
                    <a:lnTo>
                      <a:pt x="28030" y="45155"/>
                    </a:lnTo>
                    <a:lnTo>
                      <a:pt x="23183" y="46252"/>
                    </a:lnTo>
                    <a:cubicBezTo>
                      <a:pt x="22070" y="46517"/>
                      <a:pt x="20939" y="46700"/>
                      <a:pt x="19800" y="46801"/>
                    </a:cubicBezTo>
                    <a:lnTo>
                      <a:pt x="18794" y="42048"/>
                    </a:lnTo>
                    <a:cubicBezTo>
                      <a:pt x="15665" y="42500"/>
                      <a:pt x="12670" y="43623"/>
                      <a:pt x="10015" y="45338"/>
                    </a:cubicBezTo>
                    <a:cubicBezTo>
                      <a:pt x="9115" y="44973"/>
                      <a:pt x="8257" y="44513"/>
                      <a:pt x="7455" y="43967"/>
                    </a:cubicBezTo>
                    <a:cubicBezTo>
                      <a:pt x="4459" y="42082"/>
                      <a:pt x="2324" y="39095"/>
                      <a:pt x="1510" y="35652"/>
                    </a:cubicBezTo>
                    <a:lnTo>
                      <a:pt x="595" y="31356"/>
                    </a:lnTo>
                    <a:cubicBezTo>
                      <a:pt x="-293" y="26876"/>
                      <a:pt x="1114" y="22249"/>
                      <a:pt x="4344" y="19019"/>
                    </a:cubicBezTo>
                    <a:cubicBezTo>
                      <a:pt x="7391" y="15875"/>
                      <a:pt x="11307" y="13711"/>
                      <a:pt x="15592" y="12805"/>
                    </a:cubicBezTo>
                    <a:cubicBezTo>
                      <a:pt x="15776" y="12805"/>
                      <a:pt x="15867" y="12713"/>
                      <a:pt x="16050" y="12713"/>
                    </a:cubicBezTo>
                    <a:lnTo>
                      <a:pt x="70737" y="833"/>
                    </a:lnTo>
                    <a:cubicBezTo>
                      <a:pt x="70828" y="833"/>
                      <a:pt x="71011" y="743"/>
                      <a:pt x="71103" y="743"/>
                    </a:cubicBezTo>
                    <a:cubicBezTo>
                      <a:pt x="79877" y="-1964"/>
                      <a:pt x="89220" y="2764"/>
                      <a:pt x="92228" y="11435"/>
                    </a:cubicBezTo>
                    <a:close/>
                    <a:moveTo>
                      <a:pt x="75310" y="22857"/>
                    </a:moveTo>
                    <a:cubicBezTo>
                      <a:pt x="79607" y="21852"/>
                      <a:pt x="81802" y="19202"/>
                      <a:pt x="81528" y="18288"/>
                    </a:cubicBezTo>
                    <a:lnTo>
                      <a:pt x="80613" y="13993"/>
                    </a:lnTo>
                    <a:cubicBezTo>
                      <a:pt x="80431" y="13079"/>
                      <a:pt x="77412" y="11525"/>
                      <a:pt x="73023" y="12440"/>
                    </a:cubicBezTo>
                    <a:lnTo>
                      <a:pt x="18428" y="24320"/>
                    </a:lnTo>
                    <a:cubicBezTo>
                      <a:pt x="16425" y="24681"/>
                      <a:pt x="14576" y="25636"/>
                      <a:pt x="13123" y="27062"/>
                    </a:cubicBezTo>
                    <a:cubicBezTo>
                      <a:pt x="12393" y="27884"/>
                      <a:pt x="12118" y="28523"/>
                      <a:pt x="12210" y="28889"/>
                    </a:cubicBezTo>
                    <a:lnTo>
                      <a:pt x="13123" y="33093"/>
                    </a:lnTo>
                    <a:cubicBezTo>
                      <a:pt x="13123" y="33367"/>
                      <a:pt x="13489" y="33641"/>
                      <a:pt x="13855" y="33915"/>
                    </a:cubicBezTo>
                    <a:cubicBezTo>
                      <a:pt x="15954" y="35058"/>
                      <a:pt x="18422" y="35321"/>
                      <a:pt x="20714" y="346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1" name="Google Shape;701;g2d9d521a4ac_0_241"/>
              <p:cNvSpPr/>
              <p:nvPr/>
            </p:nvSpPr>
            <p:spPr>
              <a:xfrm>
                <a:off x="8653550" y="4124955"/>
                <a:ext cx="20118" cy="13800"/>
              </a:xfrm>
              <a:custGeom>
                <a:rect b="b" l="l" r="r" t="t"/>
                <a:pathLst>
                  <a:path extrusionOk="0" h="13800" w="20118">
                    <a:moveTo>
                      <a:pt x="20453" y="440"/>
                    </a:moveTo>
                    <a:lnTo>
                      <a:pt x="9204" y="5739"/>
                    </a:lnTo>
                    <a:cubicBezTo>
                      <a:pt x="7493" y="6512"/>
                      <a:pt x="6058" y="7788"/>
                      <a:pt x="5089" y="9395"/>
                    </a:cubicBezTo>
                    <a:lnTo>
                      <a:pt x="2345" y="13781"/>
                    </a:lnTo>
                    <a:cubicBezTo>
                      <a:pt x="1878" y="12434"/>
                      <a:pt x="1199" y="11169"/>
                      <a:pt x="334" y="10034"/>
                    </a:cubicBezTo>
                    <a:cubicBezTo>
                      <a:pt x="1898" y="5730"/>
                      <a:pt x="5494" y="2479"/>
                      <a:pt x="9935" y="1353"/>
                    </a:cubicBezTo>
                    <a:lnTo>
                      <a:pt x="14142" y="348"/>
                    </a:lnTo>
                    <a:cubicBezTo>
                      <a:pt x="16218" y="-171"/>
                      <a:pt x="18393" y="-139"/>
                      <a:pt x="20453" y="44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2" name="Google Shape;702;g2d9d521a4ac_0_241"/>
              <p:cNvSpPr/>
              <p:nvPr/>
            </p:nvSpPr>
            <p:spPr>
              <a:xfrm>
                <a:off x="8574505" y="4046830"/>
                <a:ext cx="93176" cy="46659"/>
              </a:xfrm>
              <a:custGeom>
                <a:rect b="b" l="l" r="r" t="t"/>
                <a:pathLst>
                  <a:path extrusionOk="0" h="46659" w="93176">
                    <a:moveTo>
                      <a:pt x="93279" y="15508"/>
                    </a:moveTo>
                    <a:cubicBezTo>
                      <a:pt x="93926" y="18963"/>
                      <a:pt x="93205" y="22534"/>
                      <a:pt x="91267" y="25469"/>
                    </a:cubicBezTo>
                    <a:cubicBezTo>
                      <a:pt x="88225" y="29915"/>
                      <a:pt x="83565" y="32998"/>
                      <a:pt x="78281" y="34059"/>
                    </a:cubicBezTo>
                    <a:cubicBezTo>
                      <a:pt x="78190" y="34059"/>
                      <a:pt x="78007" y="34150"/>
                      <a:pt x="77916" y="34150"/>
                    </a:cubicBezTo>
                    <a:lnTo>
                      <a:pt x="23228" y="46030"/>
                    </a:lnTo>
                    <a:cubicBezTo>
                      <a:pt x="23045" y="46030"/>
                      <a:pt x="22954" y="46122"/>
                      <a:pt x="22771" y="46122"/>
                    </a:cubicBezTo>
                    <a:cubicBezTo>
                      <a:pt x="21233" y="46405"/>
                      <a:pt x="19672" y="46558"/>
                      <a:pt x="18107" y="46579"/>
                    </a:cubicBezTo>
                    <a:cubicBezTo>
                      <a:pt x="10618" y="47240"/>
                      <a:pt x="3698" y="42540"/>
                      <a:pt x="1556" y="35338"/>
                    </a:cubicBezTo>
                    <a:lnTo>
                      <a:pt x="640" y="31135"/>
                    </a:lnTo>
                    <a:cubicBezTo>
                      <a:pt x="91" y="28728"/>
                      <a:pt x="283" y="26211"/>
                      <a:pt x="1189" y="23915"/>
                    </a:cubicBezTo>
                    <a:cubicBezTo>
                      <a:pt x="2039" y="24025"/>
                      <a:pt x="2893" y="24085"/>
                      <a:pt x="3750" y="24097"/>
                    </a:cubicBezTo>
                    <a:cubicBezTo>
                      <a:pt x="7496" y="24055"/>
                      <a:pt x="11173" y="23081"/>
                      <a:pt x="14449" y="21265"/>
                    </a:cubicBezTo>
                    <a:lnTo>
                      <a:pt x="41244" y="6917"/>
                    </a:lnTo>
                    <a:lnTo>
                      <a:pt x="70600" y="520"/>
                    </a:lnTo>
                    <a:cubicBezTo>
                      <a:pt x="74962" y="-453"/>
                      <a:pt x="79515" y="-103"/>
                      <a:pt x="83677" y="1525"/>
                    </a:cubicBezTo>
                    <a:cubicBezTo>
                      <a:pt x="87979" y="3120"/>
                      <a:pt x="91203" y="6753"/>
                      <a:pt x="92273" y="11212"/>
                    </a:cubicBezTo>
                    <a:close/>
                    <a:moveTo>
                      <a:pt x="81208" y="19072"/>
                    </a:moveTo>
                    <a:cubicBezTo>
                      <a:pt x="81507" y="18792"/>
                      <a:pt x="81645" y="18379"/>
                      <a:pt x="81574" y="17975"/>
                    </a:cubicBezTo>
                    <a:lnTo>
                      <a:pt x="80659" y="13771"/>
                    </a:lnTo>
                    <a:cubicBezTo>
                      <a:pt x="80659" y="13406"/>
                      <a:pt x="80111" y="12857"/>
                      <a:pt x="79105" y="12491"/>
                    </a:cubicBezTo>
                    <a:cubicBezTo>
                      <a:pt x="78026" y="12070"/>
                      <a:pt x="76878" y="11853"/>
                      <a:pt x="75720" y="11852"/>
                    </a:cubicBezTo>
                    <a:cubicBezTo>
                      <a:pt x="74829" y="11858"/>
                      <a:pt x="73941" y="11950"/>
                      <a:pt x="73069" y="12127"/>
                    </a:cubicBezTo>
                    <a:lnTo>
                      <a:pt x="18473" y="24007"/>
                    </a:lnTo>
                    <a:cubicBezTo>
                      <a:pt x="16448" y="24360"/>
                      <a:pt x="14589" y="25353"/>
                      <a:pt x="13169" y="26839"/>
                    </a:cubicBezTo>
                    <a:cubicBezTo>
                      <a:pt x="12438" y="27571"/>
                      <a:pt x="12163" y="28301"/>
                      <a:pt x="12255" y="28576"/>
                    </a:cubicBezTo>
                    <a:lnTo>
                      <a:pt x="13169" y="32871"/>
                    </a:lnTo>
                    <a:cubicBezTo>
                      <a:pt x="13352" y="33785"/>
                      <a:pt x="16461" y="35338"/>
                      <a:pt x="20760" y="34424"/>
                    </a:cubicBezTo>
                    <a:lnTo>
                      <a:pt x="75355" y="22544"/>
                    </a:lnTo>
                    <a:cubicBezTo>
                      <a:pt x="77680" y="22181"/>
                      <a:pt x="79776" y="20938"/>
                      <a:pt x="81208" y="190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3" name="Google Shape;703;g2d9d521a4ac_0_241"/>
              <p:cNvSpPr/>
              <p:nvPr/>
            </p:nvSpPr>
            <p:spPr>
              <a:xfrm>
                <a:off x="8645868" y="4222607"/>
                <a:ext cx="19479" cy="1140"/>
              </a:xfrm>
              <a:custGeom>
                <a:rect b="b" l="l" r="r" t="t"/>
                <a:pathLst>
                  <a:path extrusionOk="0" h="1140" w="19479">
                    <a:moveTo>
                      <a:pt x="14508" y="21"/>
                    </a:moveTo>
                    <a:cubicBezTo>
                      <a:pt x="16285" y="-91"/>
                      <a:pt x="18068" y="32"/>
                      <a:pt x="19813" y="387"/>
                    </a:cubicBezTo>
                    <a:cubicBezTo>
                      <a:pt x="18062" y="905"/>
                      <a:pt x="16242" y="1151"/>
                      <a:pt x="14417" y="1118"/>
                    </a:cubicBezTo>
                    <a:lnTo>
                      <a:pt x="14325" y="1118"/>
                    </a:lnTo>
                    <a:lnTo>
                      <a:pt x="334" y="1027"/>
                    </a:lnTo>
                    <a:lnTo>
                      <a:pt x="791" y="47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4" name="Google Shape;704;g2d9d521a4ac_0_241"/>
              <p:cNvSpPr/>
              <p:nvPr/>
            </p:nvSpPr>
            <p:spPr>
              <a:xfrm>
                <a:off x="8596850" y="4256918"/>
                <a:ext cx="65112" cy="2101"/>
              </a:xfrm>
              <a:custGeom>
                <a:rect b="b" l="l" r="r" t="t"/>
                <a:pathLst>
                  <a:path extrusionOk="0" h="2101" w="65112">
                    <a:moveTo>
                      <a:pt x="65446" y="-19"/>
                    </a:moveTo>
                    <a:cubicBezTo>
                      <a:pt x="65210" y="56"/>
                      <a:pt x="64962" y="87"/>
                      <a:pt x="64716" y="72"/>
                    </a:cubicBezTo>
                    <a:lnTo>
                      <a:pt x="8838" y="2082"/>
                    </a:lnTo>
                    <a:lnTo>
                      <a:pt x="7925" y="2082"/>
                    </a:lnTo>
                    <a:cubicBezTo>
                      <a:pt x="5340" y="2097"/>
                      <a:pt x="2771" y="1664"/>
                      <a:pt x="334" y="803"/>
                    </a:cubicBezTo>
                    <a:lnTo>
                      <a:pt x="42767" y="803"/>
                    </a:lnTo>
                    <a:lnTo>
                      <a:pt x="64623" y="-1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5" name="Google Shape;705;g2d9d521a4ac_0_241"/>
              <p:cNvSpPr/>
              <p:nvPr/>
            </p:nvSpPr>
            <p:spPr>
              <a:xfrm>
                <a:off x="8647513" y="4199801"/>
                <a:ext cx="13629" cy="21840"/>
              </a:xfrm>
              <a:custGeom>
                <a:rect b="b" l="l" r="r" t="t"/>
                <a:pathLst>
                  <a:path extrusionOk="0" h="21840" w="13629">
                    <a:moveTo>
                      <a:pt x="13686" y="1991"/>
                    </a:moveTo>
                    <a:cubicBezTo>
                      <a:pt x="15341" y="11124"/>
                      <a:pt x="9423" y="19913"/>
                      <a:pt x="334" y="21822"/>
                    </a:cubicBezTo>
                    <a:lnTo>
                      <a:pt x="6462" y="14237"/>
                    </a:lnTo>
                    <a:cubicBezTo>
                      <a:pt x="9016" y="10794"/>
                      <a:pt x="10220" y="6535"/>
                      <a:pt x="9846" y="2265"/>
                    </a:cubicBezTo>
                    <a:lnTo>
                      <a:pt x="9754" y="530"/>
                    </a:lnTo>
                    <a:lnTo>
                      <a:pt x="13595" y="-1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6" name="Google Shape;706;g2d9d521a4ac_0_241"/>
              <p:cNvSpPr/>
              <p:nvPr/>
            </p:nvSpPr>
            <p:spPr>
              <a:xfrm>
                <a:off x="8624286" y="4128155"/>
                <a:ext cx="36488" cy="93859"/>
              </a:xfrm>
              <a:custGeom>
                <a:rect b="b" l="l" r="r" t="t"/>
                <a:pathLst>
                  <a:path extrusionOk="0" h="93859" w="36488">
                    <a:moveTo>
                      <a:pt x="35176" y="46679"/>
                    </a:moveTo>
                    <a:lnTo>
                      <a:pt x="36822" y="71627"/>
                    </a:lnTo>
                    <a:lnTo>
                      <a:pt x="32981" y="72176"/>
                    </a:lnTo>
                    <a:lnTo>
                      <a:pt x="33073" y="73911"/>
                    </a:lnTo>
                    <a:cubicBezTo>
                      <a:pt x="33447" y="78181"/>
                      <a:pt x="32243" y="82440"/>
                      <a:pt x="29689" y="85883"/>
                    </a:cubicBezTo>
                    <a:lnTo>
                      <a:pt x="23561" y="93468"/>
                    </a:lnTo>
                    <a:cubicBezTo>
                      <a:pt x="23455" y="93541"/>
                      <a:pt x="23325" y="93574"/>
                      <a:pt x="23197" y="93560"/>
                    </a:cubicBezTo>
                    <a:lnTo>
                      <a:pt x="18806" y="93834"/>
                    </a:lnTo>
                    <a:lnTo>
                      <a:pt x="17983" y="93834"/>
                    </a:lnTo>
                    <a:cubicBezTo>
                      <a:pt x="17518" y="93863"/>
                      <a:pt x="17052" y="93801"/>
                      <a:pt x="16611" y="93651"/>
                    </a:cubicBezTo>
                    <a:cubicBezTo>
                      <a:pt x="16520" y="93743"/>
                      <a:pt x="16520" y="93651"/>
                      <a:pt x="16520" y="93651"/>
                    </a:cubicBezTo>
                    <a:lnTo>
                      <a:pt x="10210" y="85792"/>
                    </a:lnTo>
                    <a:cubicBezTo>
                      <a:pt x="9216" y="84532"/>
                      <a:pt x="8386" y="83150"/>
                      <a:pt x="7741" y="81680"/>
                    </a:cubicBezTo>
                    <a:lnTo>
                      <a:pt x="2071" y="67607"/>
                    </a:lnTo>
                    <a:lnTo>
                      <a:pt x="883" y="48780"/>
                    </a:lnTo>
                    <a:lnTo>
                      <a:pt x="425" y="20177"/>
                    </a:lnTo>
                    <a:cubicBezTo>
                      <a:pt x="440" y="19870"/>
                      <a:pt x="409" y="19562"/>
                      <a:pt x="334" y="19263"/>
                    </a:cubicBezTo>
                    <a:lnTo>
                      <a:pt x="5181" y="9302"/>
                    </a:lnTo>
                    <a:cubicBezTo>
                      <a:pt x="6729" y="6369"/>
                      <a:pt x="9651" y="4411"/>
                      <a:pt x="12954" y="4093"/>
                    </a:cubicBezTo>
                    <a:lnTo>
                      <a:pt x="12771" y="255"/>
                    </a:lnTo>
                    <a:lnTo>
                      <a:pt x="17069" y="-19"/>
                    </a:lnTo>
                    <a:lnTo>
                      <a:pt x="17709" y="-19"/>
                    </a:lnTo>
                    <a:lnTo>
                      <a:pt x="17800" y="3819"/>
                    </a:lnTo>
                    <a:lnTo>
                      <a:pt x="17892" y="3819"/>
                    </a:lnTo>
                    <a:cubicBezTo>
                      <a:pt x="20626" y="3869"/>
                      <a:pt x="23214" y="5063"/>
                      <a:pt x="25025" y="7109"/>
                    </a:cubicBezTo>
                    <a:lnTo>
                      <a:pt x="28591" y="10856"/>
                    </a:lnTo>
                    <a:cubicBezTo>
                      <a:pt x="28047" y="13888"/>
                      <a:pt x="28140" y="17000"/>
                      <a:pt x="28865" y="19994"/>
                    </a:cubicBezTo>
                    <a:close/>
                    <a:moveTo>
                      <a:pt x="22373" y="81680"/>
                    </a:moveTo>
                    <a:cubicBezTo>
                      <a:pt x="23380" y="81588"/>
                      <a:pt x="25391" y="78755"/>
                      <a:pt x="25025" y="74369"/>
                    </a:cubicBezTo>
                    <a:lnTo>
                      <a:pt x="21458" y="18623"/>
                    </a:lnTo>
                    <a:cubicBezTo>
                      <a:pt x="21184" y="14328"/>
                      <a:pt x="18806" y="11769"/>
                      <a:pt x="17892" y="11769"/>
                    </a:cubicBezTo>
                    <a:lnTo>
                      <a:pt x="17800" y="11769"/>
                    </a:lnTo>
                    <a:lnTo>
                      <a:pt x="13503" y="12044"/>
                    </a:lnTo>
                    <a:cubicBezTo>
                      <a:pt x="12858" y="12298"/>
                      <a:pt x="12335" y="12788"/>
                      <a:pt x="12039" y="13414"/>
                    </a:cubicBezTo>
                    <a:cubicBezTo>
                      <a:pt x="11051" y="15229"/>
                      <a:pt x="10637" y="17300"/>
                      <a:pt x="10850" y="19355"/>
                    </a:cubicBezTo>
                    <a:lnTo>
                      <a:pt x="14417" y="75099"/>
                    </a:lnTo>
                    <a:cubicBezTo>
                      <a:pt x="14691" y="79487"/>
                      <a:pt x="16703" y="82136"/>
                      <a:pt x="18075" y="819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7" name="Google Shape;707;g2d9d521a4ac_0_241"/>
              <p:cNvSpPr/>
              <p:nvPr/>
            </p:nvSpPr>
            <p:spPr>
              <a:xfrm>
                <a:off x="8652195" y="4138755"/>
                <a:ext cx="6932" cy="36098"/>
              </a:xfrm>
              <a:custGeom>
                <a:rect b="b" l="l" r="r" t="t"/>
                <a:pathLst>
                  <a:path extrusionOk="0" h="36098" w="6932">
                    <a:moveTo>
                      <a:pt x="5346" y="7292"/>
                    </a:moveTo>
                    <a:lnTo>
                      <a:pt x="7266" y="36079"/>
                    </a:lnTo>
                    <a:lnTo>
                      <a:pt x="957" y="9394"/>
                    </a:lnTo>
                    <a:cubicBezTo>
                      <a:pt x="232" y="6400"/>
                      <a:pt x="138" y="3288"/>
                      <a:pt x="683" y="256"/>
                    </a:cubicBezTo>
                    <a:lnTo>
                      <a:pt x="2328" y="2083"/>
                    </a:lnTo>
                    <a:lnTo>
                      <a:pt x="3700" y="-19"/>
                    </a:lnTo>
                    <a:cubicBezTo>
                      <a:pt x="4643" y="2312"/>
                      <a:pt x="5199" y="4782"/>
                      <a:pt x="5346" y="72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8" name="Google Shape;708;g2d9d521a4ac_0_241"/>
              <p:cNvSpPr/>
              <p:nvPr/>
            </p:nvSpPr>
            <p:spPr>
              <a:xfrm>
                <a:off x="8652544" y="4135008"/>
                <a:ext cx="3017" cy="5849"/>
              </a:xfrm>
              <a:custGeom>
                <a:rect b="b" l="l" r="r" t="t"/>
                <a:pathLst>
                  <a:path extrusionOk="0" h="5849" w="3017">
                    <a:moveTo>
                      <a:pt x="3352" y="3728"/>
                    </a:moveTo>
                    <a:lnTo>
                      <a:pt x="1980" y="5830"/>
                    </a:lnTo>
                    <a:lnTo>
                      <a:pt x="334" y="4003"/>
                    </a:lnTo>
                    <a:cubicBezTo>
                      <a:pt x="517" y="2629"/>
                      <a:pt x="855" y="1280"/>
                      <a:pt x="1339" y="-19"/>
                    </a:cubicBezTo>
                    <a:cubicBezTo>
                      <a:pt x="2205" y="1115"/>
                      <a:pt x="2884" y="2380"/>
                      <a:pt x="3351" y="372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9" name="Google Shape;709;g2d9d521a4ac_0_241"/>
              <p:cNvSpPr/>
              <p:nvPr/>
            </p:nvSpPr>
            <p:spPr>
              <a:xfrm>
                <a:off x="8614408" y="4353787"/>
                <a:ext cx="38775" cy="71463"/>
              </a:xfrm>
              <a:custGeom>
                <a:rect b="b" l="l" r="r" t="t"/>
                <a:pathLst>
                  <a:path extrusionOk="0" h="71463" w="38775">
                    <a:moveTo>
                      <a:pt x="39109" y="55544"/>
                    </a:moveTo>
                    <a:cubicBezTo>
                      <a:pt x="38281" y="65117"/>
                      <a:pt x="29844" y="72206"/>
                      <a:pt x="20264" y="71379"/>
                    </a:cubicBezTo>
                    <a:cubicBezTo>
                      <a:pt x="20175" y="71371"/>
                      <a:pt x="20085" y="71363"/>
                      <a:pt x="19996" y="71354"/>
                    </a:cubicBezTo>
                    <a:lnTo>
                      <a:pt x="19814" y="71354"/>
                    </a:lnTo>
                    <a:cubicBezTo>
                      <a:pt x="15238" y="71426"/>
                      <a:pt x="10756" y="70051"/>
                      <a:pt x="7010" y="67424"/>
                    </a:cubicBezTo>
                    <a:cubicBezTo>
                      <a:pt x="3128" y="64813"/>
                      <a:pt x="743" y="60492"/>
                      <a:pt x="608" y="55817"/>
                    </a:cubicBezTo>
                    <a:lnTo>
                      <a:pt x="334" y="13232"/>
                    </a:lnTo>
                    <a:cubicBezTo>
                      <a:pt x="321" y="11172"/>
                      <a:pt x="790" y="9138"/>
                      <a:pt x="1706" y="7292"/>
                    </a:cubicBezTo>
                    <a:lnTo>
                      <a:pt x="9479" y="2631"/>
                    </a:lnTo>
                    <a:cubicBezTo>
                      <a:pt x="15851" y="-967"/>
                      <a:pt x="23658" y="-897"/>
                      <a:pt x="29965" y="2814"/>
                    </a:cubicBezTo>
                    <a:lnTo>
                      <a:pt x="37646" y="7475"/>
                    </a:lnTo>
                    <a:cubicBezTo>
                      <a:pt x="38488" y="9180"/>
                      <a:pt x="38926" y="11056"/>
                      <a:pt x="38926" y="12957"/>
                    </a:cubicBezTo>
                    <a:close/>
                    <a:moveTo>
                      <a:pt x="27221" y="55635"/>
                    </a:moveTo>
                    <a:lnTo>
                      <a:pt x="27038" y="13049"/>
                    </a:lnTo>
                    <a:cubicBezTo>
                      <a:pt x="27038" y="11587"/>
                      <a:pt x="24111" y="9302"/>
                      <a:pt x="19631" y="9302"/>
                    </a:cubicBezTo>
                    <a:cubicBezTo>
                      <a:pt x="15150" y="9302"/>
                      <a:pt x="12223" y="11587"/>
                      <a:pt x="12223" y="13140"/>
                    </a:cubicBezTo>
                    <a:lnTo>
                      <a:pt x="12498" y="55727"/>
                    </a:lnTo>
                    <a:cubicBezTo>
                      <a:pt x="12645" y="56611"/>
                      <a:pt x="13182" y="57382"/>
                      <a:pt x="13960" y="57828"/>
                    </a:cubicBezTo>
                    <a:cubicBezTo>
                      <a:pt x="15717" y="58993"/>
                      <a:pt x="17798" y="59569"/>
                      <a:pt x="19905" y="59474"/>
                    </a:cubicBezTo>
                    <a:cubicBezTo>
                      <a:pt x="24294" y="59474"/>
                      <a:pt x="27221" y="57188"/>
                      <a:pt x="27221" y="556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0" name="Google Shape;710;g2d9d521a4ac_0_241"/>
              <p:cNvSpPr/>
              <p:nvPr/>
            </p:nvSpPr>
            <p:spPr>
              <a:xfrm>
                <a:off x="8614592" y="4307947"/>
                <a:ext cx="38592" cy="54246"/>
              </a:xfrm>
              <a:custGeom>
                <a:rect b="b" l="l" r="r" t="t"/>
                <a:pathLst>
                  <a:path extrusionOk="0" h="54246" w="38592">
                    <a:moveTo>
                      <a:pt x="38835" y="40428"/>
                    </a:moveTo>
                    <a:lnTo>
                      <a:pt x="38926" y="54228"/>
                    </a:lnTo>
                    <a:lnTo>
                      <a:pt x="37463" y="53314"/>
                    </a:lnTo>
                    <a:cubicBezTo>
                      <a:pt x="33931" y="46741"/>
                      <a:pt x="26900" y="42818"/>
                      <a:pt x="19448" y="43262"/>
                    </a:cubicBezTo>
                    <a:lnTo>
                      <a:pt x="19355" y="43262"/>
                    </a:lnTo>
                    <a:cubicBezTo>
                      <a:pt x="12009" y="42863"/>
                      <a:pt x="5082" y="46697"/>
                      <a:pt x="1523" y="53132"/>
                    </a:cubicBezTo>
                    <a:lnTo>
                      <a:pt x="425" y="53771"/>
                    </a:lnTo>
                    <a:lnTo>
                      <a:pt x="334" y="40428"/>
                    </a:lnTo>
                    <a:lnTo>
                      <a:pt x="2895" y="40428"/>
                    </a:lnTo>
                    <a:lnTo>
                      <a:pt x="2712" y="13287"/>
                    </a:lnTo>
                    <a:cubicBezTo>
                      <a:pt x="2732" y="9742"/>
                      <a:pt x="4385" y="6405"/>
                      <a:pt x="7193" y="4240"/>
                    </a:cubicBezTo>
                    <a:cubicBezTo>
                      <a:pt x="10599" y="1405"/>
                      <a:pt x="14924" y="-90"/>
                      <a:pt x="19355" y="36"/>
                    </a:cubicBezTo>
                    <a:cubicBezTo>
                      <a:pt x="23816" y="-328"/>
                      <a:pt x="28234" y="1122"/>
                      <a:pt x="31610" y="4058"/>
                    </a:cubicBezTo>
                    <a:cubicBezTo>
                      <a:pt x="34393" y="6253"/>
                      <a:pt x="36066" y="9563"/>
                      <a:pt x="36183" y="13104"/>
                    </a:cubicBezTo>
                    <a:lnTo>
                      <a:pt x="36274" y="40428"/>
                    </a:lnTo>
                    <a:close/>
                    <a:moveTo>
                      <a:pt x="26947" y="34763"/>
                    </a:moveTo>
                    <a:lnTo>
                      <a:pt x="26854" y="13104"/>
                    </a:lnTo>
                    <a:cubicBezTo>
                      <a:pt x="26854" y="11642"/>
                      <a:pt x="24202" y="9449"/>
                      <a:pt x="19448" y="9357"/>
                    </a:cubicBezTo>
                    <a:cubicBezTo>
                      <a:pt x="14966" y="9357"/>
                      <a:pt x="12039" y="11642"/>
                      <a:pt x="12039" y="13196"/>
                    </a:cubicBezTo>
                    <a:lnTo>
                      <a:pt x="12222" y="34763"/>
                    </a:lnTo>
                    <a:cubicBezTo>
                      <a:pt x="14559" y="34209"/>
                      <a:pt x="16953" y="33933"/>
                      <a:pt x="19355" y="33941"/>
                    </a:cubicBezTo>
                    <a:lnTo>
                      <a:pt x="19448" y="33941"/>
                    </a:lnTo>
                    <a:cubicBezTo>
                      <a:pt x="21970" y="33933"/>
                      <a:pt x="24486" y="34209"/>
                      <a:pt x="26947" y="347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1" name="Google Shape;711;g2d9d521a4ac_0_241"/>
              <p:cNvSpPr/>
              <p:nvPr/>
            </p:nvSpPr>
            <p:spPr>
              <a:xfrm>
                <a:off x="8614409" y="4305357"/>
                <a:ext cx="38683" cy="43037"/>
              </a:xfrm>
              <a:custGeom>
                <a:rect b="b" l="l" r="r" t="t"/>
                <a:pathLst>
                  <a:path extrusionOk="0" h="43037" w="38683">
                    <a:moveTo>
                      <a:pt x="38926" y="15603"/>
                    </a:moveTo>
                    <a:lnTo>
                      <a:pt x="39018" y="43018"/>
                    </a:lnTo>
                    <a:lnTo>
                      <a:pt x="36457" y="43018"/>
                    </a:lnTo>
                    <a:lnTo>
                      <a:pt x="36365" y="15694"/>
                    </a:lnTo>
                    <a:cubicBezTo>
                      <a:pt x="36248" y="12153"/>
                      <a:pt x="34576" y="8843"/>
                      <a:pt x="31792" y="6648"/>
                    </a:cubicBezTo>
                    <a:cubicBezTo>
                      <a:pt x="28417" y="3712"/>
                      <a:pt x="23998" y="2262"/>
                      <a:pt x="19538" y="2626"/>
                    </a:cubicBezTo>
                    <a:cubicBezTo>
                      <a:pt x="15106" y="2500"/>
                      <a:pt x="10782" y="3995"/>
                      <a:pt x="7375" y="6829"/>
                    </a:cubicBezTo>
                    <a:cubicBezTo>
                      <a:pt x="4567" y="8995"/>
                      <a:pt x="2914" y="12332"/>
                      <a:pt x="2894" y="15877"/>
                    </a:cubicBezTo>
                    <a:lnTo>
                      <a:pt x="3078" y="43018"/>
                    </a:lnTo>
                    <a:lnTo>
                      <a:pt x="517" y="43018"/>
                    </a:lnTo>
                    <a:lnTo>
                      <a:pt x="334" y="15877"/>
                    </a:lnTo>
                    <a:cubicBezTo>
                      <a:pt x="1245" y="6231"/>
                      <a:pt x="9808" y="-850"/>
                      <a:pt x="19461" y="60"/>
                    </a:cubicBezTo>
                    <a:cubicBezTo>
                      <a:pt x="19487" y="62"/>
                      <a:pt x="19513" y="65"/>
                      <a:pt x="19538" y="67"/>
                    </a:cubicBezTo>
                    <a:cubicBezTo>
                      <a:pt x="24422" y="22"/>
                      <a:pt x="29182" y="1597"/>
                      <a:pt x="33074" y="4546"/>
                    </a:cubicBezTo>
                    <a:cubicBezTo>
                      <a:pt x="36619" y="7139"/>
                      <a:pt x="38777" y="11215"/>
                      <a:pt x="38926" y="156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2" name="Google Shape;712;g2d9d521a4ac_0_241"/>
              <p:cNvSpPr/>
              <p:nvPr/>
            </p:nvSpPr>
            <p:spPr>
              <a:xfrm>
                <a:off x="8641661" y="4128155"/>
                <a:ext cx="11888" cy="10875"/>
              </a:xfrm>
              <a:custGeom>
                <a:rect b="b" l="l" r="r" t="t"/>
                <a:pathLst>
                  <a:path extrusionOk="0" h="10875" w="11888">
                    <a:moveTo>
                      <a:pt x="12222" y="6834"/>
                    </a:moveTo>
                    <a:cubicBezTo>
                      <a:pt x="11738" y="8133"/>
                      <a:pt x="11400" y="9482"/>
                      <a:pt x="11217" y="10856"/>
                    </a:cubicBezTo>
                    <a:lnTo>
                      <a:pt x="7650" y="7109"/>
                    </a:lnTo>
                    <a:cubicBezTo>
                      <a:pt x="5838" y="5062"/>
                      <a:pt x="3251" y="3869"/>
                      <a:pt x="517" y="3819"/>
                    </a:cubicBezTo>
                    <a:lnTo>
                      <a:pt x="425" y="3819"/>
                    </a:lnTo>
                    <a:lnTo>
                      <a:pt x="334" y="-19"/>
                    </a:lnTo>
                    <a:cubicBezTo>
                      <a:pt x="5231" y="3"/>
                      <a:pt x="9751" y="2609"/>
                      <a:pt x="12222" y="68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3" name="Google Shape;713;g2d9d521a4ac_0_241"/>
              <p:cNvSpPr/>
              <p:nvPr/>
            </p:nvSpPr>
            <p:spPr>
              <a:xfrm>
                <a:off x="8615781" y="4351194"/>
                <a:ext cx="35939" cy="10086"/>
              </a:xfrm>
              <a:custGeom>
                <a:rect b="b" l="l" r="r" t="t"/>
                <a:pathLst>
                  <a:path extrusionOk="0" h="10086" w="35939">
                    <a:moveTo>
                      <a:pt x="36273" y="10068"/>
                    </a:moveTo>
                    <a:lnTo>
                      <a:pt x="28591" y="5407"/>
                    </a:lnTo>
                    <a:cubicBezTo>
                      <a:pt x="22285" y="1696"/>
                      <a:pt x="14478" y="1626"/>
                      <a:pt x="8106" y="5224"/>
                    </a:cubicBezTo>
                    <a:lnTo>
                      <a:pt x="334" y="9885"/>
                    </a:lnTo>
                    <a:cubicBezTo>
                      <a:pt x="3893" y="3451"/>
                      <a:pt x="10820" y="-383"/>
                      <a:pt x="18166" y="15"/>
                    </a:cubicBezTo>
                    <a:lnTo>
                      <a:pt x="18258" y="15"/>
                    </a:lnTo>
                    <a:cubicBezTo>
                      <a:pt x="25710" y="-429"/>
                      <a:pt x="32742" y="3495"/>
                      <a:pt x="36273" y="1006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4" name="Google Shape;714;g2d9d521a4ac_0_241"/>
              <p:cNvSpPr/>
              <p:nvPr/>
            </p:nvSpPr>
            <p:spPr>
              <a:xfrm>
                <a:off x="8561248" y="4008619"/>
                <a:ext cx="87435" cy="62145"/>
              </a:xfrm>
              <a:custGeom>
                <a:rect b="b" l="l" r="r" t="t"/>
                <a:pathLst>
                  <a:path extrusionOk="0" h="62145" w="87435">
                    <a:moveTo>
                      <a:pt x="86599" y="10859"/>
                    </a:moveTo>
                    <a:cubicBezTo>
                      <a:pt x="90003" y="19639"/>
                      <a:pt x="85729" y="29524"/>
                      <a:pt x="76998" y="33065"/>
                    </a:cubicBezTo>
                    <a:lnTo>
                      <a:pt x="54501" y="45128"/>
                    </a:lnTo>
                    <a:lnTo>
                      <a:pt x="29169" y="50612"/>
                    </a:lnTo>
                    <a:cubicBezTo>
                      <a:pt x="24796" y="51548"/>
                      <a:pt x="20792" y="53740"/>
                      <a:pt x="17646" y="56917"/>
                    </a:cubicBezTo>
                    <a:cubicBezTo>
                      <a:pt x="16281" y="58452"/>
                      <a:pt x="15197" y="60215"/>
                      <a:pt x="14446" y="62126"/>
                    </a:cubicBezTo>
                    <a:cubicBezTo>
                      <a:pt x="10042" y="61661"/>
                      <a:pt x="6130" y="59112"/>
                      <a:pt x="3930" y="55273"/>
                    </a:cubicBezTo>
                    <a:lnTo>
                      <a:pt x="1826" y="51434"/>
                    </a:lnTo>
                    <a:cubicBezTo>
                      <a:pt x="708" y="49364"/>
                      <a:pt x="201" y="47019"/>
                      <a:pt x="363" y="44672"/>
                    </a:cubicBezTo>
                    <a:lnTo>
                      <a:pt x="637" y="44672"/>
                    </a:lnTo>
                    <a:cubicBezTo>
                      <a:pt x="6306" y="44456"/>
                      <a:pt x="11634" y="41910"/>
                      <a:pt x="15360" y="37634"/>
                    </a:cubicBezTo>
                    <a:lnTo>
                      <a:pt x="35205" y="16433"/>
                    </a:lnTo>
                    <a:lnTo>
                      <a:pt x="60720" y="2726"/>
                    </a:lnTo>
                    <a:cubicBezTo>
                      <a:pt x="64629" y="590"/>
                      <a:pt x="69086" y="-333"/>
                      <a:pt x="73522" y="75"/>
                    </a:cubicBezTo>
                    <a:cubicBezTo>
                      <a:pt x="78106" y="431"/>
                      <a:pt x="82215" y="3032"/>
                      <a:pt x="84496" y="7021"/>
                    </a:cubicBezTo>
                    <a:close/>
                    <a:moveTo>
                      <a:pt x="71328" y="22556"/>
                    </a:moveTo>
                    <a:cubicBezTo>
                      <a:pt x="75169" y="20546"/>
                      <a:pt x="76541" y="17347"/>
                      <a:pt x="76082" y="16525"/>
                    </a:cubicBezTo>
                    <a:lnTo>
                      <a:pt x="73980" y="12686"/>
                    </a:lnTo>
                    <a:cubicBezTo>
                      <a:pt x="73888" y="12321"/>
                      <a:pt x="73248" y="12047"/>
                      <a:pt x="72150" y="11864"/>
                    </a:cubicBezTo>
                    <a:lnTo>
                      <a:pt x="71328" y="11864"/>
                    </a:lnTo>
                    <a:cubicBezTo>
                      <a:pt x="69563" y="11899"/>
                      <a:pt x="67836" y="12370"/>
                      <a:pt x="66298" y="13235"/>
                    </a:cubicBezTo>
                    <a:lnTo>
                      <a:pt x="17006" y="39646"/>
                    </a:lnTo>
                    <a:cubicBezTo>
                      <a:pt x="13165" y="41747"/>
                      <a:pt x="11793" y="44945"/>
                      <a:pt x="12251" y="45769"/>
                    </a:cubicBezTo>
                    <a:lnTo>
                      <a:pt x="14354" y="49606"/>
                    </a:lnTo>
                    <a:cubicBezTo>
                      <a:pt x="14812" y="50429"/>
                      <a:pt x="18196" y="51160"/>
                      <a:pt x="22036" y="490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5" name="Google Shape;715;g2d9d521a4ac_0_241"/>
              <p:cNvSpPr/>
              <p:nvPr/>
            </p:nvSpPr>
            <p:spPr>
              <a:xfrm>
                <a:off x="8632155" y="4223290"/>
                <a:ext cx="9872" cy="361"/>
              </a:xfrm>
              <a:custGeom>
                <a:rect b="b" l="l" r="r" t="t"/>
                <a:pathLst>
                  <a:path extrusionOk="0" h="361" w="9872">
                    <a:moveTo>
                      <a:pt x="9593" y="0"/>
                    </a:moveTo>
                    <a:lnTo>
                      <a:pt x="9872" y="362"/>
                    </a:lnTo>
                    <a:lnTo>
                      <a:pt x="0" y="362"/>
                    </a:lnTo>
                    <a:lnTo>
                      <a:pt x="959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6" name="Google Shape;716;g2d9d521a4ac_0_241"/>
              <p:cNvSpPr/>
              <p:nvPr/>
            </p:nvSpPr>
            <p:spPr>
              <a:xfrm>
                <a:off x="8612580" y="4194135"/>
                <a:ext cx="29172" cy="29518"/>
              </a:xfrm>
              <a:custGeom>
                <a:rect b="b" l="l" r="r" t="t"/>
                <a:pathLst>
                  <a:path extrusionOk="0" h="29518" w="29172">
                    <a:moveTo>
                      <a:pt x="29506" y="29134"/>
                    </a:moveTo>
                    <a:lnTo>
                      <a:pt x="19904" y="29499"/>
                    </a:lnTo>
                    <a:lnTo>
                      <a:pt x="334" y="29499"/>
                    </a:lnTo>
                    <a:lnTo>
                      <a:pt x="700" y="28951"/>
                    </a:lnTo>
                    <a:cubicBezTo>
                      <a:pt x="4330" y="28114"/>
                      <a:pt x="7484" y="25881"/>
                      <a:pt x="9478" y="22736"/>
                    </a:cubicBezTo>
                    <a:cubicBezTo>
                      <a:pt x="11881" y="18944"/>
                      <a:pt x="13092" y="14520"/>
                      <a:pt x="12954" y="10033"/>
                    </a:cubicBezTo>
                    <a:lnTo>
                      <a:pt x="12862" y="1078"/>
                    </a:lnTo>
                    <a:lnTo>
                      <a:pt x="13137" y="-19"/>
                    </a:lnTo>
                    <a:lnTo>
                      <a:pt x="13777" y="1627"/>
                    </a:lnTo>
                    <a:lnTo>
                      <a:pt x="14326" y="9851"/>
                    </a:lnTo>
                    <a:cubicBezTo>
                      <a:pt x="14067" y="18359"/>
                      <a:pt x="19907" y="25845"/>
                      <a:pt x="28226" y="27671"/>
                    </a:cubicBezTo>
                    <a:cubicBezTo>
                      <a:pt x="28226" y="27671"/>
                      <a:pt x="28226" y="27763"/>
                      <a:pt x="28317" y="27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7" name="Google Shape;717;g2d9d521a4ac_0_241"/>
              <p:cNvSpPr/>
              <p:nvPr/>
            </p:nvSpPr>
            <p:spPr>
              <a:xfrm>
                <a:off x="8626023" y="4195781"/>
                <a:ext cx="14449" cy="26044"/>
              </a:xfrm>
              <a:custGeom>
                <a:rect b="b" l="l" r="r" t="t"/>
                <a:pathLst>
                  <a:path extrusionOk="0" h="26044" w="14449">
                    <a:moveTo>
                      <a:pt x="8473" y="18167"/>
                    </a:moveTo>
                    <a:lnTo>
                      <a:pt x="14783" y="26025"/>
                    </a:lnTo>
                    <a:cubicBezTo>
                      <a:pt x="6464" y="24200"/>
                      <a:pt x="624" y="16713"/>
                      <a:pt x="883" y="8205"/>
                    </a:cubicBezTo>
                    <a:lnTo>
                      <a:pt x="334" y="-19"/>
                    </a:lnTo>
                    <a:lnTo>
                      <a:pt x="6003" y="14054"/>
                    </a:lnTo>
                    <a:cubicBezTo>
                      <a:pt x="6648" y="15524"/>
                      <a:pt x="7478" y="16906"/>
                      <a:pt x="8473" y="181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8" name="Google Shape;718;g2d9d521a4ac_0_241"/>
              <p:cNvSpPr/>
              <p:nvPr/>
            </p:nvSpPr>
            <p:spPr>
              <a:xfrm>
                <a:off x="8623371" y="4128429"/>
                <a:ext cx="13534" cy="19008"/>
              </a:xfrm>
              <a:custGeom>
                <a:rect b="b" l="l" r="r" t="t"/>
                <a:pathLst>
                  <a:path extrusionOk="0" h="19008" w="13534">
                    <a:moveTo>
                      <a:pt x="13686" y="-19"/>
                    </a:moveTo>
                    <a:lnTo>
                      <a:pt x="13869" y="3819"/>
                    </a:lnTo>
                    <a:cubicBezTo>
                      <a:pt x="10565" y="4137"/>
                      <a:pt x="7644" y="6095"/>
                      <a:pt x="6096" y="9028"/>
                    </a:cubicBezTo>
                    <a:lnTo>
                      <a:pt x="1249" y="18989"/>
                    </a:lnTo>
                    <a:cubicBezTo>
                      <a:pt x="1175" y="17160"/>
                      <a:pt x="867" y="15348"/>
                      <a:pt x="334" y="13597"/>
                    </a:cubicBezTo>
                    <a:cubicBezTo>
                      <a:pt x="755" y="11273"/>
                      <a:pt x="1591" y="9044"/>
                      <a:pt x="2803" y="7017"/>
                    </a:cubicBezTo>
                    <a:cubicBezTo>
                      <a:pt x="5019" y="3037"/>
                      <a:pt x="9056" y="405"/>
                      <a:pt x="13594" y="-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9" name="Google Shape;719;g2d9d521a4ac_0_241"/>
              <p:cNvSpPr/>
              <p:nvPr/>
            </p:nvSpPr>
            <p:spPr>
              <a:xfrm>
                <a:off x="8609380" y="4120387"/>
                <a:ext cx="27342" cy="21658"/>
              </a:xfrm>
              <a:custGeom>
                <a:rect b="b" l="l" r="r" t="t"/>
                <a:pathLst>
                  <a:path extrusionOk="0" h="21658" w="27342">
                    <a:moveTo>
                      <a:pt x="27220" y="-19"/>
                    </a:moveTo>
                    <a:lnTo>
                      <a:pt x="27677" y="8023"/>
                    </a:lnTo>
                    <a:lnTo>
                      <a:pt x="27584" y="8023"/>
                    </a:lnTo>
                    <a:cubicBezTo>
                      <a:pt x="23047" y="8447"/>
                      <a:pt x="19010" y="11079"/>
                      <a:pt x="16794" y="15059"/>
                    </a:cubicBezTo>
                    <a:cubicBezTo>
                      <a:pt x="15582" y="17087"/>
                      <a:pt x="14745" y="19316"/>
                      <a:pt x="14324" y="21640"/>
                    </a:cubicBezTo>
                    <a:cubicBezTo>
                      <a:pt x="13706" y="19418"/>
                      <a:pt x="12717" y="17317"/>
                      <a:pt x="11398" y="15425"/>
                    </a:cubicBezTo>
                    <a:cubicBezTo>
                      <a:pt x="8864" y="11820"/>
                      <a:pt x="4824" y="9566"/>
                      <a:pt x="424" y="9302"/>
                    </a:cubicBezTo>
                    <a:lnTo>
                      <a:pt x="334" y="4916"/>
                    </a:lnTo>
                    <a:lnTo>
                      <a:pt x="22373" y="25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0" name="Google Shape;720;g2d9d521a4ac_0_241"/>
              <p:cNvSpPr/>
              <p:nvPr/>
            </p:nvSpPr>
            <p:spPr>
              <a:xfrm>
                <a:off x="8609381" y="4120656"/>
                <a:ext cx="22039" cy="4669"/>
              </a:xfrm>
              <a:custGeom>
                <a:rect b="b" l="l" r="r" t="t"/>
                <a:pathLst>
                  <a:path extrusionOk="0" h="4669" w="22039">
                    <a:moveTo>
                      <a:pt x="22040" y="0"/>
                    </a:moveTo>
                    <a:lnTo>
                      <a:pt x="0" y="4669"/>
                    </a:lnTo>
                    <a:lnTo>
                      <a:pt x="0" y="1012"/>
                    </a:lnTo>
                    <a:lnTo>
                      <a:pt x="2204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1" name="Google Shape;721;g2d9d521a4ac_0_241"/>
              <p:cNvSpPr/>
              <p:nvPr/>
            </p:nvSpPr>
            <p:spPr>
              <a:xfrm>
                <a:off x="8612947" y="4195232"/>
                <a:ext cx="12264" cy="27872"/>
              </a:xfrm>
              <a:custGeom>
                <a:rect b="b" l="l" r="r" t="t"/>
                <a:pathLst>
                  <a:path extrusionOk="0" h="27872" w="12264">
                    <a:moveTo>
                      <a:pt x="12588" y="8937"/>
                    </a:moveTo>
                    <a:cubicBezTo>
                      <a:pt x="12726" y="13423"/>
                      <a:pt x="11515" y="17847"/>
                      <a:pt x="9112" y="21639"/>
                    </a:cubicBezTo>
                    <a:cubicBezTo>
                      <a:pt x="7118" y="24784"/>
                      <a:pt x="3964" y="27017"/>
                      <a:pt x="334" y="27854"/>
                    </a:cubicBezTo>
                    <a:lnTo>
                      <a:pt x="6002" y="19263"/>
                    </a:lnTo>
                    <a:cubicBezTo>
                      <a:pt x="6791" y="17967"/>
                      <a:pt x="7435" y="16588"/>
                      <a:pt x="7923" y="15151"/>
                    </a:cubicBezTo>
                    <a:lnTo>
                      <a:pt x="12496" y="-1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2" name="Google Shape;722;g2d9d521a4ac_0_241"/>
              <p:cNvSpPr/>
              <p:nvPr/>
            </p:nvSpPr>
            <p:spPr>
              <a:xfrm>
                <a:off x="8590083" y="4129614"/>
                <a:ext cx="35025" cy="93856"/>
              </a:xfrm>
              <a:custGeom>
                <a:rect b="b" l="l" r="r" t="t"/>
                <a:pathLst>
                  <a:path extrusionOk="0" h="93856" w="35025">
                    <a:moveTo>
                      <a:pt x="35085" y="47322"/>
                    </a:moveTo>
                    <a:lnTo>
                      <a:pt x="35359" y="65599"/>
                    </a:lnTo>
                    <a:lnTo>
                      <a:pt x="30787" y="80770"/>
                    </a:lnTo>
                    <a:cubicBezTo>
                      <a:pt x="30299" y="82206"/>
                      <a:pt x="29655" y="83585"/>
                      <a:pt x="28866" y="84881"/>
                    </a:cubicBezTo>
                    <a:lnTo>
                      <a:pt x="23197" y="93472"/>
                    </a:lnTo>
                    <a:cubicBezTo>
                      <a:pt x="22386" y="93653"/>
                      <a:pt x="21558" y="93745"/>
                      <a:pt x="20727" y="93746"/>
                    </a:cubicBezTo>
                    <a:lnTo>
                      <a:pt x="16337" y="93838"/>
                    </a:lnTo>
                    <a:lnTo>
                      <a:pt x="16155" y="93838"/>
                    </a:lnTo>
                    <a:cubicBezTo>
                      <a:pt x="11635" y="93742"/>
                      <a:pt x="7456" y="91414"/>
                      <a:pt x="4998" y="87623"/>
                    </a:cubicBezTo>
                    <a:cubicBezTo>
                      <a:pt x="2538" y="84146"/>
                      <a:pt x="1197" y="80001"/>
                      <a:pt x="1156" y="75743"/>
                    </a:cubicBezTo>
                    <a:lnTo>
                      <a:pt x="1156" y="74921"/>
                    </a:lnTo>
                    <a:lnTo>
                      <a:pt x="334" y="22466"/>
                    </a:lnTo>
                    <a:lnTo>
                      <a:pt x="5821" y="10767"/>
                    </a:lnTo>
                    <a:cubicBezTo>
                      <a:pt x="7094" y="7671"/>
                      <a:pt x="9671" y="5296"/>
                      <a:pt x="12862" y="4280"/>
                    </a:cubicBezTo>
                    <a:lnTo>
                      <a:pt x="12039" y="441"/>
                    </a:lnTo>
                    <a:cubicBezTo>
                      <a:pt x="12971" y="229"/>
                      <a:pt x="13920" y="107"/>
                      <a:pt x="14875" y="75"/>
                    </a:cubicBezTo>
                    <a:lnTo>
                      <a:pt x="19265" y="-16"/>
                    </a:lnTo>
                    <a:cubicBezTo>
                      <a:pt x="19422" y="-30"/>
                      <a:pt x="19581" y="2"/>
                      <a:pt x="19721" y="75"/>
                    </a:cubicBezTo>
                    <a:lnTo>
                      <a:pt x="19721" y="3914"/>
                    </a:lnTo>
                    <a:cubicBezTo>
                      <a:pt x="23354" y="4181"/>
                      <a:pt x="26582" y="6331"/>
                      <a:pt x="28226" y="9579"/>
                    </a:cubicBezTo>
                    <a:lnTo>
                      <a:pt x="33165" y="17896"/>
                    </a:lnTo>
                    <a:lnTo>
                      <a:pt x="33165" y="18627"/>
                    </a:lnTo>
                    <a:close/>
                    <a:moveTo>
                      <a:pt x="22099" y="80587"/>
                    </a:moveTo>
                    <a:cubicBezTo>
                      <a:pt x="23190" y="78840"/>
                      <a:pt x="23703" y="76793"/>
                      <a:pt x="23563" y="74738"/>
                    </a:cubicBezTo>
                    <a:lnTo>
                      <a:pt x="22739" y="18902"/>
                    </a:lnTo>
                    <a:cubicBezTo>
                      <a:pt x="22764" y="16850"/>
                      <a:pt x="22158" y="14839"/>
                      <a:pt x="21002" y="13143"/>
                    </a:cubicBezTo>
                    <a:cubicBezTo>
                      <a:pt x="20453" y="12230"/>
                      <a:pt x="19813" y="11864"/>
                      <a:pt x="19448" y="11864"/>
                    </a:cubicBezTo>
                    <a:lnTo>
                      <a:pt x="15058" y="11955"/>
                    </a:lnTo>
                    <a:cubicBezTo>
                      <a:pt x="14783" y="11955"/>
                      <a:pt x="14143" y="12321"/>
                      <a:pt x="13594" y="13235"/>
                    </a:cubicBezTo>
                    <a:cubicBezTo>
                      <a:pt x="12513" y="14990"/>
                      <a:pt x="11972" y="17024"/>
                      <a:pt x="12039" y="19084"/>
                    </a:cubicBezTo>
                    <a:lnTo>
                      <a:pt x="12954" y="74921"/>
                    </a:lnTo>
                    <a:cubicBezTo>
                      <a:pt x="12901" y="76963"/>
                      <a:pt x="13475" y="78972"/>
                      <a:pt x="14600" y="80678"/>
                    </a:cubicBezTo>
                    <a:cubicBezTo>
                      <a:pt x="14953" y="81273"/>
                      <a:pt x="15503" y="81726"/>
                      <a:pt x="16155" y="81958"/>
                    </a:cubicBezTo>
                    <a:lnTo>
                      <a:pt x="20544" y="81866"/>
                    </a:lnTo>
                    <a:cubicBezTo>
                      <a:pt x="20910" y="81866"/>
                      <a:pt x="21459" y="81500"/>
                      <a:pt x="22099" y="805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3" name="Google Shape;723;g2d9d521a4ac_0_241"/>
              <p:cNvSpPr/>
              <p:nvPr/>
            </p:nvSpPr>
            <p:spPr>
              <a:xfrm>
                <a:off x="8622914" y="4147437"/>
                <a:ext cx="1920" cy="29517"/>
              </a:xfrm>
              <a:custGeom>
                <a:rect b="b" l="l" r="r" t="t"/>
                <a:pathLst>
                  <a:path extrusionOk="0" h="29517" w="1920">
                    <a:moveTo>
                      <a:pt x="2254" y="29498"/>
                    </a:moveTo>
                    <a:lnTo>
                      <a:pt x="334" y="803"/>
                    </a:lnTo>
                    <a:lnTo>
                      <a:pt x="334" y="73"/>
                    </a:lnTo>
                    <a:lnTo>
                      <a:pt x="1066" y="1352"/>
                    </a:lnTo>
                    <a:lnTo>
                      <a:pt x="1705" y="-19"/>
                    </a:lnTo>
                    <a:cubicBezTo>
                      <a:pt x="1780" y="280"/>
                      <a:pt x="1811" y="588"/>
                      <a:pt x="1796" y="8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4" name="Google Shape;724;g2d9d521a4ac_0_241"/>
              <p:cNvSpPr/>
              <p:nvPr/>
            </p:nvSpPr>
            <p:spPr>
              <a:xfrm>
                <a:off x="8620653" y="4142045"/>
                <a:ext cx="5535" cy="6763"/>
              </a:xfrm>
              <a:custGeom>
                <a:rect b="b" l="l" r="r" t="t"/>
                <a:pathLst>
                  <a:path extrusionOk="0" h="6763" w="5535">
                    <a:moveTo>
                      <a:pt x="3967" y="5374"/>
                    </a:moveTo>
                    <a:lnTo>
                      <a:pt x="3327" y="6744"/>
                    </a:lnTo>
                    <a:lnTo>
                      <a:pt x="2595" y="5465"/>
                    </a:lnTo>
                    <a:cubicBezTo>
                      <a:pt x="1093" y="5186"/>
                      <a:pt x="101" y="3742"/>
                      <a:pt x="381" y="2241"/>
                    </a:cubicBezTo>
                    <a:cubicBezTo>
                      <a:pt x="660" y="739"/>
                      <a:pt x="2105" y="-251"/>
                      <a:pt x="3608" y="28"/>
                    </a:cubicBezTo>
                    <a:cubicBezTo>
                      <a:pt x="5110" y="308"/>
                      <a:pt x="6101" y="1751"/>
                      <a:pt x="5822" y="3253"/>
                    </a:cubicBezTo>
                    <a:cubicBezTo>
                      <a:pt x="5637" y="4245"/>
                      <a:pt x="4926" y="5058"/>
                      <a:pt x="3967" y="53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5" name="Google Shape;725;g2d9d521a4ac_0_241"/>
              <p:cNvSpPr/>
              <p:nvPr/>
            </p:nvSpPr>
            <p:spPr>
              <a:xfrm>
                <a:off x="8609471" y="4129708"/>
                <a:ext cx="13900" cy="17821"/>
              </a:xfrm>
              <a:custGeom>
                <a:rect b="b" l="l" r="r" t="t"/>
                <a:pathLst>
                  <a:path extrusionOk="0" h="17821" w="13900">
                    <a:moveTo>
                      <a:pt x="14234" y="12319"/>
                    </a:moveTo>
                    <a:cubicBezTo>
                      <a:pt x="13848" y="14119"/>
                      <a:pt x="13694" y="15962"/>
                      <a:pt x="13777" y="17802"/>
                    </a:cubicBezTo>
                    <a:lnTo>
                      <a:pt x="8838" y="9485"/>
                    </a:lnTo>
                    <a:cubicBezTo>
                      <a:pt x="7194" y="6237"/>
                      <a:pt x="3967" y="4087"/>
                      <a:pt x="334" y="3820"/>
                    </a:cubicBezTo>
                    <a:lnTo>
                      <a:pt x="334" y="-19"/>
                    </a:lnTo>
                    <a:cubicBezTo>
                      <a:pt x="4734" y="245"/>
                      <a:pt x="8774" y="2499"/>
                      <a:pt x="11308" y="6104"/>
                    </a:cubicBezTo>
                    <a:cubicBezTo>
                      <a:pt x="12626" y="7996"/>
                      <a:pt x="13616" y="10097"/>
                      <a:pt x="14234" y="123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6" name="Google Shape;726;g2d9d521a4ac_0_241"/>
              <p:cNvSpPr/>
              <p:nvPr/>
            </p:nvSpPr>
            <p:spPr>
              <a:xfrm>
                <a:off x="8545457" y="3975030"/>
                <a:ext cx="75059" cy="78280"/>
              </a:xfrm>
              <a:custGeom>
                <a:rect b="b" l="l" r="r" t="t"/>
                <a:pathLst>
                  <a:path extrusionOk="0" h="78280" w="75059">
                    <a:moveTo>
                      <a:pt x="71390" y="6340"/>
                    </a:moveTo>
                    <a:cubicBezTo>
                      <a:pt x="77431" y="13546"/>
                      <a:pt x="76534" y="24272"/>
                      <a:pt x="69378" y="30375"/>
                    </a:cubicBezTo>
                    <a:lnTo>
                      <a:pt x="50996" y="50023"/>
                    </a:lnTo>
                    <a:lnTo>
                      <a:pt x="27218" y="62817"/>
                    </a:lnTo>
                    <a:cubicBezTo>
                      <a:pt x="21073" y="65667"/>
                      <a:pt x="16873" y="71529"/>
                      <a:pt x="16154" y="78261"/>
                    </a:cubicBezTo>
                    <a:cubicBezTo>
                      <a:pt x="12863" y="78267"/>
                      <a:pt x="9693" y="77026"/>
                      <a:pt x="7283" y="74788"/>
                    </a:cubicBezTo>
                    <a:lnTo>
                      <a:pt x="4083" y="71865"/>
                    </a:lnTo>
                    <a:cubicBezTo>
                      <a:pt x="2161" y="70017"/>
                      <a:pt x="852" y="67625"/>
                      <a:pt x="334" y="65010"/>
                    </a:cubicBezTo>
                    <a:cubicBezTo>
                      <a:pt x="2064" y="64709"/>
                      <a:pt x="3713" y="64055"/>
                      <a:pt x="5180" y="63091"/>
                    </a:cubicBezTo>
                    <a:cubicBezTo>
                      <a:pt x="8991" y="60745"/>
                      <a:pt x="11966" y="57260"/>
                      <a:pt x="13685" y="53130"/>
                    </a:cubicBezTo>
                    <a:lnTo>
                      <a:pt x="25116" y="27360"/>
                    </a:lnTo>
                    <a:lnTo>
                      <a:pt x="44228" y="6889"/>
                    </a:lnTo>
                    <a:cubicBezTo>
                      <a:pt x="49876" y="-681"/>
                      <a:pt x="60580" y="-2273"/>
                      <a:pt x="68189" y="3325"/>
                    </a:cubicBezTo>
                    <a:close/>
                    <a:moveTo>
                      <a:pt x="60690" y="22333"/>
                    </a:moveTo>
                    <a:cubicBezTo>
                      <a:pt x="63708" y="19043"/>
                      <a:pt x="63982" y="15662"/>
                      <a:pt x="63250" y="15022"/>
                    </a:cubicBezTo>
                    <a:lnTo>
                      <a:pt x="60049" y="12006"/>
                    </a:lnTo>
                    <a:cubicBezTo>
                      <a:pt x="59759" y="11795"/>
                      <a:pt x="59401" y="11697"/>
                      <a:pt x="59043" y="11731"/>
                    </a:cubicBezTo>
                    <a:cubicBezTo>
                      <a:pt x="56662" y="12027"/>
                      <a:pt x="54476" y="13200"/>
                      <a:pt x="52916" y="15022"/>
                    </a:cubicBezTo>
                    <a:lnTo>
                      <a:pt x="14782" y="55872"/>
                    </a:lnTo>
                    <a:cubicBezTo>
                      <a:pt x="13339" y="57323"/>
                      <a:pt x="12352" y="59166"/>
                      <a:pt x="11947" y="61172"/>
                    </a:cubicBezTo>
                    <a:cubicBezTo>
                      <a:pt x="11731" y="61850"/>
                      <a:pt x="11832" y="62588"/>
                      <a:pt x="12222" y="63183"/>
                    </a:cubicBezTo>
                    <a:lnTo>
                      <a:pt x="15422" y="66106"/>
                    </a:lnTo>
                    <a:cubicBezTo>
                      <a:pt x="16062" y="66747"/>
                      <a:pt x="19538" y="66289"/>
                      <a:pt x="22555" y="630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7" name="Google Shape;727;g2d9d521a4ac_0_241"/>
              <p:cNvSpPr/>
              <p:nvPr/>
            </p:nvSpPr>
            <p:spPr>
              <a:xfrm>
                <a:off x="8575361" y="4053766"/>
                <a:ext cx="40054" cy="17180"/>
              </a:xfrm>
              <a:custGeom>
                <a:rect b="b" l="l" r="r" t="t"/>
                <a:pathLst>
                  <a:path extrusionOk="0" h="17180" w="40054">
                    <a:moveTo>
                      <a:pt x="40388" y="-19"/>
                    </a:moveTo>
                    <a:lnTo>
                      <a:pt x="13593" y="14329"/>
                    </a:lnTo>
                    <a:cubicBezTo>
                      <a:pt x="10317" y="16145"/>
                      <a:pt x="6640" y="17119"/>
                      <a:pt x="2894" y="17162"/>
                    </a:cubicBezTo>
                    <a:cubicBezTo>
                      <a:pt x="2038" y="17150"/>
                      <a:pt x="1183" y="17089"/>
                      <a:pt x="334" y="16979"/>
                    </a:cubicBezTo>
                    <a:cubicBezTo>
                      <a:pt x="1085" y="15068"/>
                      <a:pt x="2169" y="13305"/>
                      <a:pt x="3534" y="11770"/>
                    </a:cubicBezTo>
                    <a:cubicBezTo>
                      <a:pt x="6679" y="8593"/>
                      <a:pt x="10683" y="6401"/>
                      <a:pt x="15057" y="54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8" name="Google Shape;728;g2d9d521a4ac_0_241"/>
              <p:cNvSpPr/>
              <p:nvPr/>
            </p:nvSpPr>
            <p:spPr>
              <a:xfrm>
                <a:off x="8563472" y="4309311"/>
                <a:ext cx="42666" cy="39083"/>
              </a:xfrm>
              <a:custGeom>
                <a:rect b="b" l="l" r="r" t="t"/>
                <a:pathLst>
                  <a:path extrusionOk="0" h="39083" w="42666">
                    <a:moveTo>
                      <a:pt x="42675" y="17772"/>
                    </a:moveTo>
                    <a:cubicBezTo>
                      <a:pt x="43654" y="22361"/>
                      <a:pt x="42398" y="27141"/>
                      <a:pt x="39291" y="30658"/>
                    </a:cubicBezTo>
                    <a:lnTo>
                      <a:pt x="31426" y="39065"/>
                    </a:lnTo>
                    <a:lnTo>
                      <a:pt x="27950" y="39065"/>
                    </a:lnTo>
                    <a:lnTo>
                      <a:pt x="37279" y="29013"/>
                    </a:lnTo>
                    <a:cubicBezTo>
                      <a:pt x="39721" y="26419"/>
                      <a:pt x="40834" y="22847"/>
                      <a:pt x="40297" y="19326"/>
                    </a:cubicBezTo>
                    <a:cubicBezTo>
                      <a:pt x="38812" y="10332"/>
                      <a:pt x="31453" y="3466"/>
                      <a:pt x="22373" y="2602"/>
                    </a:cubicBezTo>
                    <a:cubicBezTo>
                      <a:pt x="18861" y="2345"/>
                      <a:pt x="15414" y="3649"/>
                      <a:pt x="12953" y="6166"/>
                    </a:cubicBezTo>
                    <a:lnTo>
                      <a:pt x="334" y="19691"/>
                    </a:lnTo>
                    <a:lnTo>
                      <a:pt x="334" y="15945"/>
                    </a:lnTo>
                    <a:lnTo>
                      <a:pt x="11124" y="4430"/>
                    </a:lnTo>
                    <a:cubicBezTo>
                      <a:pt x="14394" y="1053"/>
                      <a:pt x="19091" y="-546"/>
                      <a:pt x="23744" y="135"/>
                    </a:cubicBezTo>
                    <a:cubicBezTo>
                      <a:pt x="28320" y="796"/>
                      <a:pt x="32573" y="2874"/>
                      <a:pt x="35907" y="6075"/>
                    </a:cubicBezTo>
                    <a:cubicBezTo>
                      <a:pt x="39353" y="9154"/>
                      <a:pt x="41724" y="13253"/>
                      <a:pt x="42675" y="177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9" name="Google Shape;729;g2d9d521a4ac_0_241"/>
              <p:cNvSpPr/>
              <p:nvPr/>
            </p:nvSpPr>
            <p:spPr>
              <a:xfrm>
                <a:off x="8539786" y="4311900"/>
                <a:ext cx="63781" cy="57056"/>
              </a:xfrm>
              <a:custGeom>
                <a:rect b="b" l="l" r="r" t="t"/>
                <a:pathLst>
                  <a:path extrusionOk="0" h="57056" w="63781">
                    <a:moveTo>
                      <a:pt x="63983" y="16737"/>
                    </a:moveTo>
                    <a:cubicBezTo>
                      <a:pt x="64520" y="20258"/>
                      <a:pt x="63407" y="23830"/>
                      <a:pt x="60964" y="26424"/>
                    </a:cubicBezTo>
                    <a:lnTo>
                      <a:pt x="51636" y="36475"/>
                    </a:lnTo>
                    <a:lnTo>
                      <a:pt x="55112" y="36475"/>
                    </a:lnTo>
                    <a:lnTo>
                      <a:pt x="35908" y="57037"/>
                    </a:lnTo>
                    <a:lnTo>
                      <a:pt x="35449" y="56032"/>
                    </a:lnTo>
                    <a:lnTo>
                      <a:pt x="35632" y="55302"/>
                    </a:lnTo>
                    <a:cubicBezTo>
                      <a:pt x="36546" y="45676"/>
                      <a:pt x="29527" y="37112"/>
                      <a:pt x="19904" y="36111"/>
                    </a:cubicBezTo>
                    <a:cubicBezTo>
                      <a:pt x="14585" y="34918"/>
                      <a:pt x="9011" y="35836"/>
                      <a:pt x="4357" y="38670"/>
                    </a:cubicBezTo>
                    <a:lnTo>
                      <a:pt x="334" y="38760"/>
                    </a:lnTo>
                    <a:lnTo>
                      <a:pt x="24020" y="13356"/>
                    </a:lnTo>
                    <a:lnTo>
                      <a:pt x="24020" y="17102"/>
                    </a:lnTo>
                    <a:lnTo>
                      <a:pt x="36638" y="3577"/>
                    </a:lnTo>
                    <a:cubicBezTo>
                      <a:pt x="39100" y="1060"/>
                      <a:pt x="42546" y="-244"/>
                      <a:pt x="46058" y="13"/>
                    </a:cubicBezTo>
                    <a:cubicBezTo>
                      <a:pt x="55139" y="876"/>
                      <a:pt x="62498" y="7743"/>
                      <a:pt x="63982" y="16737"/>
                    </a:cubicBezTo>
                    <a:close/>
                    <a:moveTo>
                      <a:pt x="54289" y="19935"/>
                    </a:moveTo>
                    <a:cubicBezTo>
                      <a:pt x="54782" y="19177"/>
                      <a:pt x="54915" y="18241"/>
                      <a:pt x="54654" y="17376"/>
                    </a:cubicBezTo>
                    <a:cubicBezTo>
                      <a:pt x="54155" y="15350"/>
                      <a:pt x="53036" y="13529"/>
                      <a:pt x="51454" y="12167"/>
                    </a:cubicBezTo>
                    <a:cubicBezTo>
                      <a:pt x="49947" y="10700"/>
                      <a:pt x="48037" y="9714"/>
                      <a:pt x="45968" y="9334"/>
                    </a:cubicBezTo>
                    <a:cubicBezTo>
                      <a:pt x="45104" y="9173"/>
                      <a:pt x="44212" y="9371"/>
                      <a:pt x="43498" y="9882"/>
                    </a:cubicBezTo>
                    <a:lnTo>
                      <a:pt x="26305" y="28251"/>
                    </a:lnTo>
                    <a:cubicBezTo>
                      <a:pt x="31110" y="29935"/>
                      <a:pt x="35418" y="32793"/>
                      <a:pt x="38834" y="365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0" name="Google Shape;730;g2d9d521a4ac_0_241"/>
              <p:cNvSpPr/>
              <p:nvPr/>
            </p:nvSpPr>
            <p:spPr>
              <a:xfrm>
                <a:off x="8589900" y="4130074"/>
                <a:ext cx="12711" cy="22024"/>
              </a:xfrm>
              <a:custGeom>
                <a:rect b="b" l="l" r="r" t="t"/>
                <a:pathLst>
                  <a:path extrusionOk="0" h="22024" w="12711">
                    <a:moveTo>
                      <a:pt x="12222" y="-19"/>
                    </a:moveTo>
                    <a:lnTo>
                      <a:pt x="13045" y="3820"/>
                    </a:lnTo>
                    <a:cubicBezTo>
                      <a:pt x="9854" y="4837"/>
                      <a:pt x="7277" y="7211"/>
                      <a:pt x="6004" y="10307"/>
                    </a:cubicBezTo>
                    <a:lnTo>
                      <a:pt x="517" y="22006"/>
                    </a:lnTo>
                    <a:lnTo>
                      <a:pt x="426" y="18625"/>
                    </a:lnTo>
                    <a:cubicBezTo>
                      <a:pt x="440" y="18437"/>
                      <a:pt x="409" y="18249"/>
                      <a:pt x="334" y="18076"/>
                    </a:cubicBezTo>
                    <a:cubicBezTo>
                      <a:pt x="353" y="13827"/>
                      <a:pt x="1591" y="9672"/>
                      <a:pt x="3900" y="6104"/>
                    </a:cubicBezTo>
                    <a:cubicBezTo>
                      <a:pt x="5843" y="3126"/>
                      <a:pt x="8799" y="951"/>
                      <a:pt x="12222" y="-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1" name="Google Shape;731;g2d9d521a4ac_0_241"/>
              <p:cNvSpPr/>
              <p:nvPr/>
            </p:nvSpPr>
            <p:spPr>
              <a:xfrm>
                <a:off x="8584505" y="4125504"/>
                <a:ext cx="17283" cy="22664"/>
              </a:xfrm>
              <a:custGeom>
                <a:rect b="b" l="l" r="r" t="t"/>
                <a:pathLst>
                  <a:path extrusionOk="0" h="22664" w="17283">
                    <a:moveTo>
                      <a:pt x="16977" y="1444"/>
                    </a:moveTo>
                    <a:lnTo>
                      <a:pt x="17617" y="4550"/>
                    </a:lnTo>
                    <a:cubicBezTo>
                      <a:pt x="14195" y="5521"/>
                      <a:pt x="11239" y="7695"/>
                      <a:pt x="9295" y="10673"/>
                    </a:cubicBezTo>
                    <a:cubicBezTo>
                      <a:pt x="6985" y="14241"/>
                      <a:pt x="5747" y="18396"/>
                      <a:pt x="5729" y="22645"/>
                    </a:cubicBezTo>
                    <a:cubicBezTo>
                      <a:pt x="5696" y="19016"/>
                      <a:pt x="4719" y="15457"/>
                      <a:pt x="2895" y="12319"/>
                    </a:cubicBezTo>
                    <a:lnTo>
                      <a:pt x="5545" y="12136"/>
                    </a:lnTo>
                    <a:lnTo>
                      <a:pt x="2894" y="12227"/>
                    </a:lnTo>
                    <a:cubicBezTo>
                      <a:pt x="2196" y="11018"/>
                      <a:pt x="1334" y="9910"/>
                      <a:pt x="334" y="8937"/>
                    </a:cubicBezTo>
                    <a:cubicBezTo>
                      <a:pt x="1364" y="5172"/>
                      <a:pt x="3825" y="1958"/>
                      <a:pt x="7193" y="-19"/>
                    </a:cubicBezTo>
                    <a:cubicBezTo>
                      <a:pt x="9747" y="1021"/>
                      <a:pt x="12482" y="1549"/>
                      <a:pt x="15240" y="1535"/>
                    </a:cubicBezTo>
                    <a:cubicBezTo>
                      <a:pt x="15820" y="1547"/>
                      <a:pt x="16401" y="1517"/>
                      <a:pt x="16977" y="14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2" name="Google Shape;732;g2d9d521a4ac_0_241"/>
              <p:cNvSpPr/>
              <p:nvPr/>
            </p:nvSpPr>
            <p:spPr>
              <a:xfrm>
                <a:off x="8591365" y="4122214"/>
                <a:ext cx="9784" cy="4846"/>
              </a:xfrm>
              <a:custGeom>
                <a:rect b="b" l="l" r="r" t="t"/>
                <a:pathLst>
                  <a:path extrusionOk="0" h="4846" w="9784">
                    <a:moveTo>
                      <a:pt x="9112" y="-19"/>
                    </a:moveTo>
                    <a:lnTo>
                      <a:pt x="10118" y="4734"/>
                    </a:lnTo>
                    <a:cubicBezTo>
                      <a:pt x="9542" y="4807"/>
                      <a:pt x="8961" y="4838"/>
                      <a:pt x="8380" y="4825"/>
                    </a:cubicBezTo>
                    <a:cubicBezTo>
                      <a:pt x="5622" y="4839"/>
                      <a:pt x="2888" y="4311"/>
                      <a:pt x="334" y="3271"/>
                    </a:cubicBezTo>
                    <a:cubicBezTo>
                      <a:pt x="2989" y="1556"/>
                      <a:pt x="5983" y="433"/>
                      <a:pt x="9112" y="-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3" name="Google Shape;733;g2d9d521a4ac_0_241"/>
              <p:cNvSpPr/>
              <p:nvPr/>
            </p:nvSpPr>
            <p:spPr>
              <a:xfrm>
                <a:off x="8561277" y="4025071"/>
                <a:ext cx="34842" cy="28238"/>
              </a:xfrm>
              <a:custGeom>
                <a:rect b="b" l="l" r="r" t="t"/>
                <a:pathLst>
                  <a:path extrusionOk="0" h="28238" w="34842">
                    <a:moveTo>
                      <a:pt x="35176" y="-19"/>
                    </a:moveTo>
                    <a:lnTo>
                      <a:pt x="15330" y="21182"/>
                    </a:lnTo>
                    <a:cubicBezTo>
                      <a:pt x="11605" y="25457"/>
                      <a:pt x="6277" y="28004"/>
                      <a:pt x="608" y="28220"/>
                    </a:cubicBezTo>
                    <a:lnTo>
                      <a:pt x="334" y="28220"/>
                    </a:lnTo>
                    <a:cubicBezTo>
                      <a:pt x="1053" y="21487"/>
                      <a:pt x="5253" y="15626"/>
                      <a:pt x="11398" y="127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4" name="Google Shape;734;g2d9d521a4ac_0_241"/>
              <p:cNvSpPr/>
              <p:nvPr/>
            </p:nvSpPr>
            <p:spPr>
              <a:xfrm>
                <a:off x="8589992" y="4152098"/>
                <a:ext cx="913" cy="53277"/>
              </a:xfrm>
              <a:custGeom>
                <a:rect b="b" l="l" r="r" t="t"/>
                <a:pathLst>
                  <a:path extrusionOk="0" h="53277" w="913">
                    <a:moveTo>
                      <a:pt x="425" y="-19"/>
                    </a:moveTo>
                    <a:lnTo>
                      <a:pt x="1247" y="52436"/>
                    </a:lnTo>
                    <a:lnTo>
                      <a:pt x="1247" y="53258"/>
                    </a:lnTo>
                    <a:cubicBezTo>
                      <a:pt x="1173" y="53054"/>
                      <a:pt x="1142" y="52836"/>
                      <a:pt x="1156" y="52619"/>
                    </a:cubicBezTo>
                    <a:lnTo>
                      <a:pt x="334" y="16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5" name="Google Shape;735;g2d9d521a4ac_0_241"/>
              <p:cNvSpPr/>
              <p:nvPr/>
            </p:nvSpPr>
            <p:spPr>
              <a:xfrm>
                <a:off x="8555469" y="4129983"/>
                <a:ext cx="35437" cy="93852"/>
              </a:xfrm>
              <a:custGeom>
                <a:rect b="b" l="l" r="r" t="t"/>
                <a:pathLst>
                  <a:path extrusionOk="0" h="93852" w="35437">
                    <a:moveTo>
                      <a:pt x="35680" y="74735"/>
                    </a:moveTo>
                    <a:cubicBezTo>
                      <a:pt x="35665" y="74952"/>
                      <a:pt x="35696" y="75170"/>
                      <a:pt x="35771" y="75374"/>
                    </a:cubicBezTo>
                    <a:cubicBezTo>
                      <a:pt x="35692" y="79586"/>
                      <a:pt x="34458" y="83695"/>
                      <a:pt x="32204" y="87254"/>
                    </a:cubicBezTo>
                    <a:cubicBezTo>
                      <a:pt x="29816" y="91156"/>
                      <a:pt x="25623" y="93594"/>
                      <a:pt x="21048" y="93743"/>
                    </a:cubicBezTo>
                    <a:lnTo>
                      <a:pt x="16659" y="93833"/>
                    </a:lnTo>
                    <a:lnTo>
                      <a:pt x="16476" y="93833"/>
                    </a:lnTo>
                    <a:cubicBezTo>
                      <a:pt x="9167" y="93301"/>
                      <a:pt x="3184" y="87814"/>
                      <a:pt x="2027" y="80582"/>
                    </a:cubicBezTo>
                    <a:cubicBezTo>
                      <a:pt x="2379" y="78839"/>
                      <a:pt x="2502" y="77058"/>
                      <a:pt x="2393" y="75283"/>
                    </a:cubicBezTo>
                    <a:lnTo>
                      <a:pt x="838" y="46222"/>
                    </a:lnTo>
                    <a:lnTo>
                      <a:pt x="472" y="19263"/>
                    </a:lnTo>
                    <a:cubicBezTo>
                      <a:pt x="-714" y="9915"/>
                      <a:pt x="5853" y="1355"/>
                      <a:pt x="15195" y="72"/>
                    </a:cubicBezTo>
                    <a:lnTo>
                      <a:pt x="19585" y="-19"/>
                    </a:lnTo>
                    <a:cubicBezTo>
                      <a:pt x="23337" y="9"/>
                      <a:pt x="26897" y="1639"/>
                      <a:pt x="29370" y="4458"/>
                    </a:cubicBezTo>
                    <a:cubicBezTo>
                      <a:pt x="29142" y="5601"/>
                      <a:pt x="29050" y="6767"/>
                      <a:pt x="29096" y="7932"/>
                    </a:cubicBezTo>
                    <a:lnTo>
                      <a:pt x="31931" y="7748"/>
                    </a:lnTo>
                    <a:lnTo>
                      <a:pt x="31931" y="7840"/>
                    </a:lnTo>
                    <a:lnTo>
                      <a:pt x="29096" y="8114"/>
                    </a:lnTo>
                    <a:lnTo>
                      <a:pt x="30010" y="32423"/>
                    </a:lnTo>
                    <a:lnTo>
                      <a:pt x="34857" y="22279"/>
                    </a:lnTo>
                    <a:close/>
                    <a:moveTo>
                      <a:pt x="23883" y="74825"/>
                    </a:moveTo>
                    <a:lnTo>
                      <a:pt x="22968" y="18897"/>
                    </a:lnTo>
                    <a:cubicBezTo>
                      <a:pt x="22877" y="14511"/>
                      <a:pt x="20682" y="11861"/>
                      <a:pt x="19767" y="11861"/>
                    </a:cubicBezTo>
                    <a:lnTo>
                      <a:pt x="15378" y="11952"/>
                    </a:lnTo>
                    <a:cubicBezTo>
                      <a:pt x="14372" y="11952"/>
                      <a:pt x="12269" y="14694"/>
                      <a:pt x="12360" y="19080"/>
                    </a:cubicBezTo>
                    <a:lnTo>
                      <a:pt x="13183" y="74917"/>
                    </a:lnTo>
                    <a:cubicBezTo>
                      <a:pt x="13275" y="79394"/>
                      <a:pt x="15561" y="81863"/>
                      <a:pt x="16476" y="81953"/>
                    </a:cubicBezTo>
                    <a:lnTo>
                      <a:pt x="20865" y="81863"/>
                    </a:lnTo>
                    <a:cubicBezTo>
                      <a:pt x="21139" y="81863"/>
                      <a:pt x="21780" y="81497"/>
                      <a:pt x="22328" y="80583"/>
                    </a:cubicBezTo>
                    <a:cubicBezTo>
                      <a:pt x="23397" y="78857"/>
                      <a:pt x="23938" y="76855"/>
                      <a:pt x="23883" y="748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6" name="Google Shape;736;g2d9d521a4ac_0_241"/>
              <p:cNvSpPr/>
              <p:nvPr/>
            </p:nvSpPr>
            <p:spPr>
              <a:xfrm>
                <a:off x="8589900" y="4148169"/>
                <a:ext cx="182" cy="4112"/>
              </a:xfrm>
              <a:custGeom>
                <a:rect b="b" l="l" r="r" t="t"/>
                <a:pathLst>
                  <a:path extrusionOk="0" h="4112" w="182">
                    <a:moveTo>
                      <a:pt x="426" y="530"/>
                    </a:moveTo>
                    <a:lnTo>
                      <a:pt x="517" y="3911"/>
                    </a:lnTo>
                    <a:lnTo>
                      <a:pt x="426" y="4094"/>
                    </a:lnTo>
                    <a:lnTo>
                      <a:pt x="334" y="711"/>
                    </a:lnTo>
                    <a:lnTo>
                      <a:pt x="334" y="-19"/>
                    </a:lnTo>
                    <a:cubicBezTo>
                      <a:pt x="409" y="154"/>
                      <a:pt x="440" y="342"/>
                      <a:pt x="426" y="5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7" name="Google Shape;737;g2d9d521a4ac_0_241"/>
              <p:cNvSpPr/>
              <p:nvPr/>
            </p:nvSpPr>
            <p:spPr>
              <a:xfrm>
                <a:off x="8584231" y="4137842"/>
                <a:ext cx="5761" cy="24582"/>
              </a:xfrm>
              <a:custGeom>
                <a:rect b="b" l="l" r="r" t="t"/>
                <a:pathLst>
                  <a:path extrusionOk="0" h="24582" w="5761">
                    <a:moveTo>
                      <a:pt x="6003" y="11037"/>
                    </a:moveTo>
                    <a:lnTo>
                      <a:pt x="6095" y="14420"/>
                    </a:lnTo>
                    <a:lnTo>
                      <a:pt x="1248" y="24563"/>
                    </a:lnTo>
                    <a:lnTo>
                      <a:pt x="334" y="255"/>
                    </a:lnTo>
                    <a:lnTo>
                      <a:pt x="3169" y="-19"/>
                    </a:lnTo>
                    <a:cubicBezTo>
                      <a:pt x="4993" y="3119"/>
                      <a:pt x="5969" y="6678"/>
                      <a:pt x="6003" y="1030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8" name="Google Shape;738;g2d9d521a4ac_0_241"/>
              <p:cNvSpPr/>
              <p:nvPr/>
            </p:nvSpPr>
            <p:spPr>
              <a:xfrm>
                <a:off x="8584220" y="4134460"/>
                <a:ext cx="2846" cy="3473"/>
              </a:xfrm>
              <a:custGeom>
                <a:rect b="b" l="l" r="r" t="t"/>
                <a:pathLst>
                  <a:path extrusionOk="0" h="3473" w="2846">
                    <a:moveTo>
                      <a:pt x="3180" y="3271"/>
                    </a:moveTo>
                    <a:lnTo>
                      <a:pt x="345" y="3454"/>
                    </a:lnTo>
                    <a:cubicBezTo>
                      <a:pt x="300" y="2290"/>
                      <a:pt x="391" y="1124"/>
                      <a:pt x="619" y="-19"/>
                    </a:cubicBezTo>
                    <a:cubicBezTo>
                      <a:pt x="1620" y="954"/>
                      <a:pt x="2482" y="2062"/>
                      <a:pt x="3179" y="32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9" name="Google Shape;739;g2d9d521a4ac_0_241"/>
              <p:cNvSpPr/>
              <p:nvPr/>
            </p:nvSpPr>
            <p:spPr>
              <a:xfrm>
                <a:off x="8525978" y="3951117"/>
                <a:ext cx="57860" cy="89310"/>
              </a:xfrm>
              <a:custGeom>
                <a:rect b="b" l="l" r="r" t="t"/>
                <a:pathLst>
                  <a:path extrusionOk="0" h="89310" w="57860">
                    <a:moveTo>
                      <a:pt x="49807" y="2563"/>
                    </a:moveTo>
                    <a:cubicBezTo>
                      <a:pt x="57908" y="7380"/>
                      <a:pt x="60604" y="17826"/>
                      <a:pt x="55844" y="25957"/>
                    </a:cubicBezTo>
                    <a:lnTo>
                      <a:pt x="44595" y="51272"/>
                    </a:lnTo>
                    <a:lnTo>
                      <a:pt x="25574" y="71651"/>
                    </a:lnTo>
                    <a:cubicBezTo>
                      <a:pt x="22450" y="74893"/>
                      <a:pt x="20379" y="79002"/>
                      <a:pt x="19629" y="83439"/>
                    </a:cubicBezTo>
                    <a:cubicBezTo>
                      <a:pt x="19365" y="85263"/>
                      <a:pt x="19427" y="87120"/>
                      <a:pt x="19812" y="88923"/>
                    </a:cubicBezTo>
                    <a:cubicBezTo>
                      <a:pt x="18858" y="89179"/>
                      <a:pt x="17873" y="89302"/>
                      <a:pt x="16886" y="89288"/>
                    </a:cubicBezTo>
                    <a:cubicBezTo>
                      <a:pt x="15126" y="89326"/>
                      <a:pt x="13379" y="88983"/>
                      <a:pt x="11764" y="88283"/>
                    </a:cubicBezTo>
                    <a:lnTo>
                      <a:pt x="7741" y="86455"/>
                    </a:lnTo>
                    <a:cubicBezTo>
                      <a:pt x="5633" y="85499"/>
                      <a:pt x="3829" y="83982"/>
                      <a:pt x="2528" y="82069"/>
                    </a:cubicBezTo>
                    <a:cubicBezTo>
                      <a:pt x="1507" y="80635"/>
                      <a:pt x="763" y="79023"/>
                      <a:pt x="334" y="77317"/>
                    </a:cubicBezTo>
                    <a:cubicBezTo>
                      <a:pt x="1299" y="76725"/>
                      <a:pt x="2189" y="76020"/>
                      <a:pt x="2986" y="75215"/>
                    </a:cubicBezTo>
                    <a:cubicBezTo>
                      <a:pt x="6065" y="71989"/>
                      <a:pt x="8103" y="67914"/>
                      <a:pt x="8838" y="63517"/>
                    </a:cubicBezTo>
                    <a:lnTo>
                      <a:pt x="13593" y="36285"/>
                    </a:lnTo>
                    <a:lnTo>
                      <a:pt x="24385" y="11976"/>
                    </a:lnTo>
                    <a:cubicBezTo>
                      <a:pt x="27270" y="2990"/>
                      <a:pt x="36841" y="-2016"/>
                      <a:pt x="45875" y="735"/>
                    </a:cubicBezTo>
                    <a:close/>
                    <a:moveTo>
                      <a:pt x="44961" y="21114"/>
                    </a:moveTo>
                    <a:cubicBezTo>
                      <a:pt x="46790" y="17094"/>
                      <a:pt x="45875" y="13803"/>
                      <a:pt x="44961" y="13438"/>
                    </a:cubicBezTo>
                    <a:lnTo>
                      <a:pt x="41028" y="11610"/>
                    </a:lnTo>
                    <a:lnTo>
                      <a:pt x="40662" y="11610"/>
                    </a:lnTo>
                    <a:cubicBezTo>
                      <a:pt x="39565" y="11610"/>
                      <a:pt x="36913" y="13164"/>
                      <a:pt x="35267" y="16819"/>
                    </a:cubicBezTo>
                    <a:lnTo>
                      <a:pt x="12587" y="67904"/>
                    </a:lnTo>
                    <a:cubicBezTo>
                      <a:pt x="11381" y="70198"/>
                      <a:pt x="11247" y="72905"/>
                      <a:pt x="12221" y="75306"/>
                    </a:cubicBezTo>
                    <a:lnTo>
                      <a:pt x="16611" y="77408"/>
                    </a:lnTo>
                    <a:cubicBezTo>
                      <a:pt x="17296" y="77463"/>
                      <a:pt x="17978" y="77268"/>
                      <a:pt x="18531" y="76860"/>
                    </a:cubicBezTo>
                    <a:cubicBezTo>
                      <a:pt x="20237" y="75735"/>
                      <a:pt x="21549" y="74105"/>
                      <a:pt x="22281" y="721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0" name="Google Shape;740;g2d9d521a4ac_0_241"/>
              <p:cNvSpPr/>
              <p:nvPr/>
            </p:nvSpPr>
            <p:spPr>
              <a:xfrm>
                <a:off x="8543809" y="4347520"/>
                <a:ext cx="31355" cy="20431"/>
              </a:xfrm>
              <a:custGeom>
                <a:rect b="b" l="l" r="r" t="t"/>
                <a:pathLst>
                  <a:path extrusionOk="0" h="20431" w="31355">
                    <a:moveTo>
                      <a:pt x="15881" y="491"/>
                    </a:moveTo>
                    <a:cubicBezTo>
                      <a:pt x="25505" y="1492"/>
                      <a:pt x="32524" y="10056"/>
                      <a:pt x="31609" y="19682"/>
                    </a:cubicBezTo>
                    <a:lnTo>
                      <a:pt x="31426" y="20412"/>
                    </a:lnTo>
                    <a:lnTo>
                      <a:pt x="28409" y="12828"/>
                    </a:lnTo>
                    <a:cubicBezTo>
                      <a:pt x="25990" y="7564"/>
                      <a:pt x="21068" y="3884"/>
                      <a:pt x="15332" y="3050"/>
                    </a:cubicBezTo>
                    <a:cubicBezTo>
                      <a:pt x="13732" y="2770"/>
                      <a:pt x="12109" y="2647"/>
                      <a:pt x="10485" y="2684"/>
                    </a:cubicBezTo>
                    <a:lnTo>
                      <a:pt x="334" y="3050"/>
                    </a:lnTo>
                    <a:cubicBezTo>
                      <a:pt x="4988" y="216"/>
                      <a:pt x="10562" y="-702"/>
                      <a:pt x="15881" y="4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1" name="Google Shape;741;g2d9d521a4ac_0_241"/>
              <p:cNvSpPr/>
              <p:nvPr/>
            </p:nvSpPr>
            <p:spPr>
              <a:xfrm>
                <a:off x="8528905" y="4350217"/>
                <a:ext cx="45996" cy="70969"/>
              </a:xfrm>
              <a:custGeom>
                <a:rect b="b" l="l" r="r" t="t"/>
                <a:pathLst>
                  <a:path extrusionOk="0" h="70969" w="45996">
                    <a:moveTo>
                      <a:pt x="43313" y="10131"/>
                    </a:moveTo>
                    <a:lnTo>
                      <a:pt x="46331" y="17715"/>
                    </a:lnTo>
                    <a:lnTo>
                      <a:pt x="38192" y="58748"/>
                    </a:lnTo>
                    <a:cubicBezTo>
                      <a:pt x="36084" y="66412"/>
                      <a:pt x="28838" y="71508"/>
                      <a:pt x="20908" y="70902"/>
                    </a:cubicBezTo>
                    <a:cubicBezTo>
                      <a:pt x="19308" y="70895"/>
                      <a:pt x="17713" y="70712"/>
                      <a:pt x="16153" y="70355"/>
                    </a:cubicBezTo>
                    <a:cubicBezTo>
                      <a:pt x="6513" y="69405"/>
                      <a:pt x="-531" y="60827"/>
                      <a:pt x="420" y="51195"/>
                    </a:cubicBezTo>
                    <a:cubicBezTo>
                      <a:pt x="421" y="51184"/>
                      <a:pt x="421" y="51174"/>
                      <a:pt x="423" y="51164"/>
                    </a:cubicBezTo>
                    <a:lnTo>
                      <a:pt x="8745" y="9399"/>
                    </a:lnTo>
                    <a:cubicBezTo>
                      <a:pt x="9499" y="5588"/>
                      <a:pt x="11867" y="2289"/>
                      <a:pt x="15238" y="353"/>
                    </a:cubicBezTo>
                    <a:lnTo>
                      <a:pt x="25389" y="-13"/>
                    </a:lnTo>
                    <a:cubicBezTo>
                      <a:pt x="27013" y="-49"/>
                      <a:pt x="28636" y="73"/>
                      <a:pt x="30236" y="353"/>
                    </a:cubicBezTo>
                    <a:cubicBezTo>
                      <a:pt x="35971" y="1187"/>
                      <a:pt x="40894" y="4867"/>
                      <a:pt x="43313" y="10131"/>
                    </a:cubicBezTo>
                    <a:close/>
                    <a:moveTo>
                      <a:pt x="34901" y="14700"/>
                    </a:moveTo>
                    <a:cubicBezTo>
                      <a:pt x="35174" y="13146"/>
                      <a:pt x="32796" y="10314"/>
                      <a:pt x="28407" y="9491"/>
                    </a:cubicBezTo>
                    <a:cubicBezTo>
                      <a:pt x="27627" y="9315"/>
                      <a:pt x="26830" y="9223"/>
                      <a:pt x="26030" y="9217"/>
                    </a:cubicBezTo>
                    <a:cubicBezTo>
                      <a:pt x="22920" y="9217"/>
                      <a:pt x="20725" y="10587"/>
                      <a:pt x="20451" y="11776"/>
                    </a:cubicBezTo>
                    <a:lnTo>
                      <a:pt x="12038" y="53540"/>
                    </a:lnTo>
                    <a:cubicBezTo>
                      <a:pt x="11764" y="55001"/>
                      <a:pt x="14141" y="57834"/>
                      <a:pt x="18530" y="58748"/>
                    </a:cubicBezTo>
                    <a:cubicBezTo>
                      <a:pt x="22829" y="59570"/>
                      <a:pt x="26212" y="57926"/>
                      <a:pt x="26487" y="564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2" name="Google Shape;742;g2d9d521a4ac_0_241"/>
              <p:cNvSpPr/>
              <p:nvPr/>
            </p:nvSpPr>
            <p:spPr>
              <a:xfrm>
                <a:off x="8545112" y="4002408"/>
                <a:ext cx="25126" cy="37650"/>
              </a:xfrm>
              <a:custGeom>
                <a:rect b="b" l="l" r="r" t="t"/>
                <a:pathLst>
                  <a:path extrusionOk="0" h="37650" w="25126">
                    <a:moveTo>
                      <a:pt x="25461" y="-19"/>
                    </a:moveTo>
                    <a:lnTo>
                      <a:pt x="14029" y="25751"/>
                    </a:lnTo>
                    <a:cubicBezTo>
                      <a:pt x="12310" y="29881"/>
                      <a:pt x="9334" y="33366"/>
                      <a:pt x="5524" y="35712"/>
                    </a:cubicBezTo>
                    <a:cubicBezTo>
                      <a:pt x="4057" y="36677"/>
                      <a:pt x="2408" y="37330"/>
                      <a:pt x="678" y="37631"/>
                    </a:cubicBezTo>
                    <a:cubicBezTo>
                      <a:pt x="292" y="35829"/>
                      <a:pt x="230" y="33972"/>
                      <a:pt x="495" y="32148"/>
                    </a:cubicBezTo>
                    <a:cubicBezTo>
                      <a:pt x="1244" y="27710"/>
                      <a:pt x="3316" y="23602"/>
                      <a:pt x="6439" y="203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3" name="Google Shape;743;g2d9d521a4ac_0_241"/>
              <p:cNvSpPr/>
              <p:nvPr/>
            </p:nvSpPr>
            <p:spPr>
              <a:xfrm>
                <a:off x="8555973" y="4176224"/>
                <a:ext cx="1593" cy="34360"/>
              </a:xfrm>
              <a:custGeom>
                <a:rect b="b" l="l" r="r" t="t"/>
                <a:pathLst>
                  <a:path extrusionOk="0" h="34360" w="1593">
                    <a:moveTo>
                      <a:pt x="1888" y="29042"/>
                    </a:moveTo>
                    <a:cubicBezTo>
                      <a:pt x="1998" y="30817"/>
                      <a:pt x="1875" y="32598"/>
                      <a:pt x="1522" y="34341"/>
                    </a:cubicBezTo>
                    <a:cubicBezTo>
                      <a:pt x="1036" y="32585"/>
                      <a:pt x="790" y="30772"/>
                      <a:pt x="791" y="28950"/>
                    </a:cubicBezTo>
                    <a:lnTo>
                      <a:pt x="334" y="-1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4" name="Google Shape;744;g2d9d521a4ac_0_241"/>
              <p:cNvSpPr/>
              <p:nvPr/>
            </p:nvSpPr>
            <p:spPr>
              <a:xfrm>
                <a:off x="8521313" y="4131327"/>
                <a:ext cx="35848" cy="93878"/>
              </a:xfrm>
              <a:custGeom>
                <a:rect b="b" l="l" r="r" t="t"/>
                <a:pathLst>
                  <a:path extrusionOk="0" h="93878" w="35848">
                    <a:moveTo>
                      <a:pt x="35450" y="73847"/>
                    </a:moveTo>
                    <a:cubicBezTo>
                      <a:pt x="35449" y="75669"/>
                      <a:pt x="35696" y="77482"/>
                      <a:pt x="36182" y="79238"/>
                    </a:cubicBezTo>
                    <a:cubicBezTo>
                      <a:pt x="35646" y="86674"/>
                      <a:pt x="29952" y="92707"/>
                      <a:pt x="22556" y="93677"/>
                    </a:cubicBezTo>
                    <a:lnTo>
                      <a:pt x="18258" y="93860"/>
                    </a:lnTo>
                    <a:lnTo>
                      <a:pt x="17617" y="93860"/>
                    </a:lnTo>
                    <a:cubicBezTo>
                      <a:pt x="13248" y="93803"/>
                      <a:pt x="9170" y="91664"/>
                      <a:pt x="6643" y="88103"/>
                    </a:cubicBezTo>
                    <a:cubicBezTo>
                      <a:pt x="3904" y="84562"/>
                      <a:pt x="2366" y="80240"/>
                      <a:pt x="2253" y="75766"/>
                    </a:cubicBezTo>
                    <a:lnTo>
                      <a:pt x="1064" y="53560"/>
                    </a:lnTo>
                    <a:lnTo>
                      <a:pt x="334" y="11613"/>
                    </a:lnTo>
                    <a:lnTo>
                      <a:pt x="334" y="11522"/>
                    </a:lnTo>
                    <a:cubicBezTo>
                      <a:pt x="1797" y="5397"/>
                      <a:pt x="6962" y="857"/>
                      <a:pt x="13228" y="190"/>
                    </a:cubicBezTo>
                    <a:lnTo>
                      <a:pt x="17617" y="7"/>
                    </a:lnTo>
                    <a:cubicBezTo>
                      <a:pt x="26122" y="-541"/>
                      <a:pt x="33072" y="7501"/>
                      <a:pt x="33621" y="18101"/>
                    </a:cubicBezTo>
                    <a:lnTo>
                      <a:pt x="34993" y="44878"/>
                    </a:lnTo>
                    <a:close/>
                    <a:moveTo>
                      <a:pt x="21916" y="81797"/>
                    </a:moveTo>
                    <a:cubicBezTo>
                      <a:pt x="22922" y="81706"/>
                      <a:pt x="24933" y="78964"/>
                      <a:pt x="24750" y="74578"/>
                    </a:cubicBezTo>
                    <a:lnTo>
                      <a:pt x="21733" y="18741"/>
                    </a:lnTo>
                    <a:cubicBezTo>
                      <a:pt x="21550" y="14446"/>
                      <a:pt x="19263" y="11887"/>
                      <a:pt x="18258" y="11887"/>
                    </a:cubicBezTo>
                    <a:lnTo>
                      <a:pt x="13868" y="12070"/>
                    </a:lnTo>
                    <a:cubicBezTo>
                      <a:pt x="12953" y="12161"/>
                      <a:pt x="10941" y="14903"/>
                      <a:pt x="11124" y="19289"/>
                    </a:cubicBezTo>
                    <a:lnTo>
                      <a:pt x="14051" y="75127"/>
                    </a:lnTo>
                    <a:cubicBezTo>
                      <a:pt x="14141" y="77159"/>
                      <a:pt x="14807" y="79124"/>
                      <a:pt x="15972" y="80792"/>
                    </a:cubicBezTo>
                    <a:cubicBezTo>
                      <a:pt x="16611" y="81706"/>
                      <a:pt x="17251" y="82072"/>
                      <a:pt x="17617" y="8198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5" name="Google Shape;745;g2d9d521a4ac_0_241"/>
              <p:cNvSpPr/>
              <p:nvPr/>
            </p:nvSpPr>
            <p:spPr>
              <a:xfrm>
                <a:off x="8499871" y="3937378"/>
                <a:ext cx="44911" cy="93542"/>
              </a:xfrm>
              <a:custGeom>
                <a:rect b="b" l="l" r="r" t="t"/>
                <a:pathLst>
                  <a:path extrusionOk="0" h="93542" w="44911">
                    <a:moveTo>
                      <a:pt x="33024" y="949"/>
                    </a:moveTo>
                    <a:cubicBezTo>
                      <a:pt x="42052" y="3639"/>
                      <a:pt x="47204" y="13119"/>
                      <a:pt x="44547" y="22151"/>
                    </a:cubicBezTo>
                    <a:lnTo>
                      <a:pt x="39700" y="50024"/>
                    </a:lnTo>
                    <a:lnTo>
                      <a:pt x="27811" y="76800"/>
                    </a:lnTo>
                    <a:cubicBezTo>
                      <a:pt x="25759" y="81261"/>
                      <a:pt x="25275" y="86285"/>
                      <a:pt x="26439" y="91056"/>
                    </a:cubicBezTo>
                    <a:cubicBezTo>
                      <a:pt x="24266" y="92655"/>
                      <a:pt x="21639" y="93519"/>
                      <a:pt x="18940" y="93524"/>
                    </a:cubicBezTo>
                    <a:cubicBezTo>
                      <a:pt x="18231" y="93522"/>
                      <a:pt x="17524" y="93430"/>
                      <a:pt x="16837" y="93249"/>
                    </a:cubicBezTo>
                    <a:lnTo>
                      <a:pt x="12539" y="92518"/>
                    </a:lnTo>
                    <a:cubicBezTo>
                      <a:pt x="3674" y="89902"/>
                      <a:pt x="-1483" y="80693"/>
                      <a:pt x="925" y="71774"/>
                    </a:cubicBezTo>
                    <a:cubicBezTo>
                      <a:pt x="1000" y="71633"/>
                      <a:pt x="1031" y="71474"/>
                      <a:pt x="1017" y="71316"/>
                    </a:cubicBezTo>
                    <a:cubicBezTo>
                      <a:pt x="1107" y="71225"/>
                      <a:pt x="1107" y="71225"/>
                      <a:pt x="1107" y="71133"/>
                    </a:cubicBezTo>
                    <a:lnTo>
                      <a:pt x="8698" y="27816"/>
                    </a:lnTo>
                    <a:lnTo>
                      <a:pt x="10711" y="16119"/>
                    </a:lnTo>
                    <a:cubicBezTo>
                      <a:pt x="11375" y="11746"/>
                      <a:pt x="13389" y="7688"/>
                      <a:pt x="16472" y="4514"/>
                    </a:cubicBezTo>
                    <a:cubicBezTo>
                      <a:pt x="19572" y="1106"/>
                      <a:pt x="24165" y="-539"/>
                      <a:pt x="28727" y="126"/>
                    </a:cubicBezTo>
                    <a:close/>
                    <a:moveTo>
                      <a:pt x="32841" y="20141"/>
                    </a:moveTo>
                    <a:cubicBezTo>
                      <a:pt x="33573" y="15754"/>
                      <a:pt x="31926" y="12830"/>
                      <a:pt x="31011" y="12647"/>
                    </a:cubicBezTo>
                    <a:lnTo>
                      <a:pt x="26715" y="11824"/>
                    </a:lnTo>
                    <a:lnTo>
                      <a:pt x="26622" y="11824"/>
                    </a:lnTo>
                    <a:cubicBezTo>
                      <a:pt x="25978" y="11970"/>
                      <a:pt x="25400" y="12323"/>
                      <a:pt x="24977" y="12830"/>
                    </a:cubicBezTo>
                    <a:cubicBezTo>
                      <a:pt x="23590" y="14358"/>
                      <a:pt x="22698" y="16269"/>
                      <a:pt x="22416" y="18313"/>
                    </a:cubicBezTo>
                    <a:lnTo>
                      <a:pt x="12722" y="73327"/>
                    </a:lnTo>
                    <a:cubicBezTo>
                      <a:pt x="11990" y="77622"/>
                      <a:pt x="13636" y="80638"/>
                      <a:pt x="14551" y="80820"/>
                    </a:cubicBezTo>
                    <a:lnTo>
                      <a:pt x="18850" y="81552"/>
                    </a:lnTo>
                    <a:cubicBezTo>
                      <a:pt x="19216" y="81644"/>
                      <a:pt x="19855" y="81369"/>
                      <a:pt x="20587" y="80638"/>
                    </a:cubicBezTo>
                    <a:cubicBezTo>
                      <a:pt x="21968" y="79095"/>
                      <a:pt x="22886" y="77195"/>
                      <a:pt x="23239" y="751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6" name="Google Shape;746;g2d9d521a4ac_0_241"/>
              <p:cNvSpPr/>
              <p:nvPr/>
            </p:nvSpPr>
            <p:spPr>
              <a:xfrm>
                <a:off x="8525356" y="3987421"/>
                <a:ext cx="13880" cy="41031"/>
              </a:xfrm>
              <a:custGeom>
                <a:rect b="b" l="l" r="r" t="t"/>
                <a:pathLst>
                  <a:path extrusionOk="0" h="41031" w="13880">
                    <a:moveTo>
                      <a:pt x="2326" y="26757"/>
                    </a:moveTo>
                    <a:lnTo>
                      <a:pt x="14215" y="-19"/>
                    </a:lnTo>
                    <a:lnTo>
                      <a:pt x="9459" y="27213"/>
                    </a:lnTo>
                    <a:cubicBezTo>
                      <a:pt x="8724" y="31610"/>
                      <a:pt x="6685" y="35685"/>
                      <a:pt x="3607" y="38911"/>
                    </a:cubicBezTo>
                    <a:cubicBezTo>
                      <a:pt x="2810" y="39716"/>
                      <a:pt x="1920" y="40421"/>
                      <a:pt x="954" y="41013"/>
                    </a:cubicBezTo>
                    <a:cubicBezTo>
                      <a:pt x="-210" y="36242"/>
                      <a:pt x="273" y="31218"/>
                      <a:pt x="2326" y="267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7" name="Google Shape;747;g2d9d521a4ac_0_241"/>
              <p:cNvSpPr/>
              <p:nvPr/>
            </p:nvSpPr>
            <p:spPr>
              <a:xfrm>
                <a:off x="8430687" y="4109421"/>
                <a:ext cx="92574" cy="142287"/>
              </a:xfrm>
              <a:custGeom>
                <a:rect b="b" l="l" r="r" t="t"/>
                <a:pathLst>
                  <a:path extrusionOk="0" h="142287" w="92574">
                    <a:moveTo>
                      <a:pt x="92880" y="97672"/>
                    </a:moveTo>
                    <a:cubicBezTo>
                      <a:pt x="92990" y="99945"/>
                      <a:pt x="92774" y="102223"/>
                      <a:pt x="92240" y="104435"/>
                    </a:cubicBezTo>
                    <a:lnTo>
                      <a:pt x="92880" y="141080"/>
                    </a:lnTo>
                    <a:lnTo>
                      <a:pt x="25208" y="142268"/>
                    </a:lnTo>
                    <a:lnTo>
                      <a:pt x="36639" y="131302"/>
                    </a:lnTo>
                    <a:cubicBezTo>
                      <a:pt x="39320" y="128642"/>
                      <a:pt x="40833" y="125025"/>
                      <a:pt x="40845" y="121250"/>
                    </a:cubicBezTo>
                    <a:lnTo>
                      <a:pt x="40845" y="120976"/>
                    </a:lnTo>
                    <a:cubicBezTo>
                      <a:pt x="40681" y="115531"/>
                      <a:pt x="38421" y="110359"/>
                      <a:pt x="34535" y="106537"/>
                    </a:cubicBezTo>
                    <a:cubicBezTo>
                      <a:pt x="31367" y="103161"/>
                      <a:pt x="27201" y="100887"/>
                      <a:pt x="22647" y="100048"/>
                    </a:cubicBezTo>
                    <a:cubicBezTo>
                      <a:pt x="18054" y="99117"/>
                      <a:pt x="13294" y="100443"/>
                      <a:pt x="9844" y="103612"/>
                    </a:cubicBezTo>
                    <a:lnTo>
                      <a:pt x="1704" y="111472"/>
                    </a:lnTo>
                    <a:lnTo>
                      <a:pt x="1339" y="91093"/>
                    </a:lnTo>
                    <a:lnTo>
                      <a:pt x="28591" y="90453"/>
                    </a:lnTo>
                    <a:cubicBezTo>
                      <a:pt x="33293" y="90243"/>
                      <a:pt x="37610" y="87797"/>
                      <a:pt x="40205" y="83873"/>
                    </a:cubicBezTo>
                    <a:cubicBezTo>
                      <a:pt x="42598" y="80272"/>
                      <a:pt x="43871" y="76043"/>
                      <a:pt x="43863" y="71719"/>
                    </a:cubicBezTo>
                    <a:lnTo>
                      <a:pt x="43864" y="70896"/>
                    </a:lnTo>
                    <a:cubicBezTo>
                      <a:pt x="43869" y="66248"/>
                      <a:pt x="42360" y="61726"/>
                      <a:pt x="39566" y="58011"/>
                    </a:cubicBezTo>
                    <a:cubicBezTo>
                      <a:pt x="36802" y="54257"/>
                      <a:pt x="32432" y="52023"/>
                      <a:pt x="27769" y="51980"/>
                    </a:cubicBezTo>
                    <a:lnTo>
                      <a:pt x="608" y="52619"/>
                    </a:lnTo>
                    <a:lnTo>
                      <a:pt x="334" y="32606"/>
                    </a:lnTo>
                    <a:lnTo>
                      <a:pt x="8746" y="40282"/>
                    </a:lnTo>
                    <a:cubicBezTo>
                      <a:pt x="11381" y="42570"/>
                      <a:pt x="14767" y="43806"/>
                      <a:pt x="18257" y="43754"/>
                    </a:cubicBezTo>
                    <a:cubicBezTo>
                      <a:pt x="19425" y="43764"/>
                      <a:pt x="20591" y="43642"/>
                      <a:pt x="21732" y="43389"/>
                    </a:cubicBezTo>
                    <a:cubicBezTo>
                      <a:pt x="30893" y="41150"/>
                      <a:pt x="37750" y="33537"/>
                      <a:pt x="39016" y="24198"/>
                    </a:cubicBezTo>
                    <a:cubicBezTo>
                      <a:pt x="39649" y="19562"/>
                      <a:pt x="38016" y="14905"/>
                      <a:pt x="34626" y="11678"/>
                    </a:cubicBezTo>
                    <a:lnTo>
                      <a:pt x="22830" y="1077"/>
                    </a:lnTo>
                    <a:lnTo>
                      <a:pt x="90412" y="-19"/>
                    </a:lnTo>
                    <a:lnTo>
                      <a:pt x="90961" y="33428"/>
                    </a:lnTo>
                    <a:lnTo>
                      <a:pt x="90961" y="33519"/>
                    </a:lnTo>
                    <a:cubicBezTo>
                      <a:pt x="90023" y="36185"/>
                      <a:pt x="89649" y="39017"/>
                      <a:pt x="89863" y="41835"/>
                    </a:cubicBezTo>
                    <a:lnTo>
                      <a:pt x="91691" y="75466"/>
                    </a:lnTo>
                    <a:close/>
                    <a:moveTo>
                      <a:pt x="80535" y="101968"/>
                    </a:moveTo>
                    <a:cubicBezTo>
                      <a:pt x="80917" y="100726"/>
                      <a:pt x="81072" y="99426"/>
                      <a:pt x="80992" y="98129"/>
                    </a:cubicBezTo>
                    <a:lnTo>
                      <a:pt x="79895" y="76106"/>
                    </a:lnTo>
                    <a:lnTo>
                      <a:pt x="78797" y="12044"/>
                    </a:lnTo>
                    <a:lnTo>
                      <a:pt x="46515" y="12593"/>
                    </a:lnTo>
                    <a:cubicBezTo>
                      <a:pt x="47949" y="15968"/>
                      <a:pt x="48605" y="19622"/>
                      <a:pt x="48436" y="23285"/>
                    </a:cubicBezTo>
                    <a:cubicBezTo>
                      <a:pt x="48100" y="30528"/>
                      <a:pt x="45217" y="37421"/>
                      <a:pt x="40297" y="42749"/>
                    </a:cubicBezTo>
                    <a:lnTo>
                      <a:pt x="38101" y="44943"/>
                    </a:lnTo>
                    <a:cubicBezTo>
                      <a:pt x="41056" y="46396"/>
                      <a:pt x="43697" y="48414"/>
                      <a:pt x="45876" y="50883"/>
                    </a:cubicBezTo>
                    <a:cubicBezTo>
                      <a:pt x="50543" y="56409"/>
                      <a:pt x="53131" y="63391"/>
                      <a:pt x="53192" y="70622"/>
                    </a:cubicBezTo>
                    <a:cubicBezTo>
                      <a:pt x="53489" y="77882"/>
                      <a:pt x="51186" y="85011"/>
                      <a:pt x="46698" y="90727"/>
                    </a:cubicBezTo>
                    <a:cubicBezTo>
                      <a:pt x="44479" y="93588"/>
                      <a:pt x="41632" y="95902"/>
                      <a:pt x="38376" y="97490"/>
                    </a:cubicBezTo>
                    <a:cubicBezTo>
                      <a:pt x="39386" y="98268"/>
                      <a:pt x="40334" y="99124"/>
                      <a:pt x="41211" y="100049"/>
                    </a:cubicBezTo>
                    <a:cubicBezTo>
                      <a:pt x="49272" y="107770"/>
                      <a:pt x="52125" y="119460"/>
                      <a:pt x="48527" y="130023"/>
                    </a:cubicBezTo>
                    <a:lnTo>
                      <a:pt x="80718" y="129475"/>
                    </a:lnTo>
                    <a:lnTo>
                      <a:pt x="80260" y="10288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8" name="Google Shape;748;g2d9d521a4ac_0_241"/>
              <p:cNvSpPr/>
              <p:nvPr/>
            </p:nvSpPr>
            <p:spPr>
              <a:xfrm>
                <a:off x="8520157" y="4142959"/>
                <a:ext cx="1887" cy="41946"/>
              </a:xfrm>
              <a:custGeom>
                <a:rect b="b" l="l" r="r" t="t"/>
                <a:pathLst>
                  <a:path extrusionOk="0" h="41946" w="1887">
                    <a:moveTo>
                      <a:pt x="1490" y="-19"/>
                    </a:moveTo>
                    <a:lnTo>
                      <a:pt x="2221" y="41928"/>
                    </a:lnTo>
                    <a:lnTo>
                      <a:pt x="392" y="8297"/>
                    </a:lnTo>
                    <a:cubicBezTo>
                      <a:pt x="178" y="5479"/>
                      <a:pt x="552" y="2647"/>
                      <a:pt x="1490" y="-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9" name="Google Shape;749;g2d9d521a4ac_0_241"/>
              <p:cNvSpPr/>
              <p:nvPr/>
            </p:nvSpPr>
            <p:spPr>
              <a:xfrm>
                <a:off x="8467998" y="3931467"/>
                <a:ext cx="42960" cy="93330"/>
              </a:xfrm>
              <a:custGeom>
                <a:rect b="b" l="l" r="r" t="t"/>
                <a:pathLst>
                  <a:path extrusionOk="0" h="93330" w="42960">
                    <a:moveTo>
                      <a:pt x="31060" y="738"/>
                    </a:moveTo>
                    <a:cubicBezTo>
                      <a:pt x="40114" y="3453"/>
                      <a:pt x="45267" y="12973"/>
                      <a:pt x="42584" y="22031"/>
                    </a:cubicBezTo>
                    <a:lnTo>
                      <a:pt x="40572" y="33728"/>
                    </a:lnTo>
                    <a:lnTo>
                      <a:pt x="32890" y="77227"/>
                    </a:lnTo>
                    <a:cubicBezTo>
                      <a:pt x="32905" y="77385"/>
                      <a:pt x="32873" y="77544"/>
                      <a:pt x="32798" y="77685"/>
                    </a:cubicBezTo>
                    <a:cubicBezTo>
                      <a:pt x="32006" y="81863"/>
                      <a:pt x="30040" y="85730"/>
                      <a:pt x="27129" y="88834"/>
                    </a:cubicBezTo>
                    <a:cubicBezTo>
                      <a:pt x="24483" y="91626"/>
                      <a:pt x="20825" y="93240"/>
                      <a:pt x="16977" y="93312"/>
                    </a:cubicBezTo>
                    <a:cubicBezTo>
                      <a:pt x="16273" y="93292"/>
                      <a:pt x="15572" y="93231"/>
                      <a:pt x="14874" y="93129"/>
                    </a:cubicBezTo>
                    <a:lnTo>
                      <a:pt x="10576" y="92398"/>
                    </a:lnTo>
                    <a:cubicBezTo>
                      <a:pt x="5800" y="91468"/>
                      <a:pt x="1890" y="88049"/>
                      <a:pt x="334" y="83442"/>
                    </a:cubicBezTo>
                    <a:cubicBezTo>
                      <a:pt x="2003" y="80283"/>
                      <a:pt x="2912" y="76778"/>
                      <a:pt x="2986" y="73206"/>
                    </a:cubicBezTo>
                    <a:lnTo>
                      <a:pt x="3809" y="43872"/>
                    </a:lnTo>
                    <a:lnTo>
                      <a:pt x="8748" y="16090"/>
                    </a:lnTo>
                    <a:cubicBezTo>
                      <a:pt x="9292" y="6685"/>
                      <a:pt x="17349" y="-508"/>
                      <a:pt x="26763" y="7"/>
                    </a:cubicBezTo>
                    <a:close/>
                    <a:moveTo>
                      <a:pt x="30877" y="19929"/>
                    </a:moveTo>
                    <a:cubicBezTo>
                      <a:pt x="31702" y="15634"/>
                      <a:pt x="29964" y="12618"/>
                      <a:pt x="29049" y="12436"/>
                    </a:cubicBezTo>
                    <a:lnTo>
                      <a:pt x="24751" y="11704"/>
                    </a:lnTo>
                    <a:lnTo>
                      <a:pt x="24659" y="11704"/>
                    </a:lnTo>
                    <a:cubicBezTo>
                      <a:pt x="23654" y="11704"/>
                      <a:pt x="21184" y="13897"/>
                      <a:pt x="20453" y="18101"/>
                    </a:cubicBezTo>
                    <a:lnTo>
                      <a:pt x="10759" y="73207"/>
                    </a:lnTo>
                    <a:cubicBezTo>
                      <a:pt x="10027" y="77502"/>
                      <a:pt x="11673" y="80518"/>
                      <a:pt x="12679" y="80700"/>
                    </a:cubicBezTo>
                    <a:lnTo>
                      <a:pt x="16977" y="81432"/>
                    </a:lnTo>
                    <a:cubicBezTo>
                      <a:pt x="17651" y="81295"/>
                      <a:pt x="18261" y="80942"/>
                      <a:pt x="18715" y="80427"/>
                    </a:cubicBezTo>
                    <a:cubicBezTo>
                      <a:pt x="20066" y="78910"/>
                      <a:pt x="20954" y="77039"/>
                      <a:pt x="21275" y="750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0" name="Google Shape;750;g2d9d521a4ac_0_241"/>
              <p:cNvSpPr/>
              <p:nvPr/>
            </p:nvSpPr>
            <p:spPr>
              <a:xfrm>
                <a:off x="8500554" y="3965213"/>
                <a:ext cx="7681" cy="43499"/>
              </a:xfrm>
              <a:custGeom>
                <a:rect b="b" l="l" r="r" t="t"/>
                <a:pathLst>
                  <a:path extrusionOk="0" h="43499" w="7681">
                    <a:moveTo>
                      <a:pt x="334" y="43480"/>
                    </a:moveTo>
                    <a:lnTo>
                      <a:pt x="8015" y="-19"/>
                    </a:lnTo>
                    <a:lnTo>
                      <a:pt x="425" y="43298"/>
                    </a:lnTo>
                    <a:cubicBezTo>
                      <a:pt x="425" y="43390"/>
                      <a:pt x="425" y="43390"/>
                      <a:pt x="334" y="4348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1" name="Google Shape;751;g2d9d521a4ac_0_241"/>
              <p:cNvSpPr/>
              <p:nvPr/>
            </p:nvSpPr>
            <p:spPr>
              <a:xfrm>
                <a:off x="8430960" y="4161419"/>
                <a:ext cx="43256" cy="39113"/>
              </a:xfrm>
              <a:custGeom>
                <a:rect b="b" l="l" r="r" t="t"/>
                <a:pathLst>
                  <a:path extrusionOk="0" h="39113" w="43256">
                    <a:moveTo>
                      <a:pt x="43590" y="18897"/>
                    </a:moveTo>
                    <a:lnTo>
                      <a:pt x="43590" y="19720"/>
                    </a:lnTo>
                    <a:cubicBezTo>
                      <a:pt x="43598" y="24044"/>
                      <a:pt x="42325" y="28273"/>
                      <a:pt x="39932" y="31874"/>
                    </a:cubicBezTo>
                    <a:cubicBezTo>
                      <a:pt x="37337" y="35798"/>
                      <a:pt x="33020" y="38244"/>
                      <a:pt x="28318" y="38454"/>
                    </a:cubicBezTo>
                    <a:lnTo>
                      <a:pt x="1066" y="39094"/>
                    </a:lnTo>
                    <a:lnTo>
                      <a:pt x="973" y="36536"/>
                    </a:lnTo>
                    <a:lnTo>
                      <a:pt x="28317" y="35895"/>
                    </a:lnTo>
                    <a:cubicBezTo>
                      <a:pt x="31820" y="35737"/>
                      <a:pt x="35071" y="34029"/>
                      <a:pt x="37188" y="31235"/>
                    </a:cubicBezTo>
                    <a:cubicBezTo>
                      <a:pt x="39861" y="27692"/>
                      <a:pt x="41219" y="23330"/>
                      <a:pt x="41029" y="18897"/>
                    </a:cubicBezTo>
                    <a:cubicBezTo>
                      <a:pt x="41049" y="14454"/>
                      <a:pt x="39494" y="10148"/>
                      <a:pt x="36639" y="6743"/>
                    </a:cubicBezTo>
                    <a:cubicBezTo>
                      <a:pt x="34434" y="4018"/>
                      <a:pt x="31092" y="2466"/>
                      <a:pt x="27586" y="2540"/>
                    </a:cubicBezTo>
                    <a:lnTo>
                      <a:pt x="334" y="3088"/>
                    </a:lnTo>
                    <a:lnTo>
                      <a:pt x="334" y="621"/>
                    </a:lnTo>
                    <a:lnTo>
                      <a:pt x="27494" y="-19"/>
                    </a:lnTo>
                    <a:cubicBezTo>
                      <a:pt x="32157" y="24"/>
                      <a:pt x="36528" y="2258"/>
                      <a:pt x="39291" y="6012"/>
                    </a:cubicBezTo>
                    <a:cubicBezTo>
                      <a:pt x="42086" y="9727"/>
                      <a:pt x="43595" y="14250"/>
                      <a:pt x="43590" y="1889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2" name="Google Shape;752;g2d9d521a4ac_0_241"/>
              <p:cNvSpPr/>
              <p:nvPr/>
            </p:nvSpPr>
            <p:spPr>
              <a:xfrm>
                <a:off x="8437088" y="3929391"/>
                <a:ext cx="35375" cy="93853"/>
              </a:xfrm>
              <a:custGeom>
                <a:rect b="b" l="l" r="r" t="t"/>
                <a:pathLst>
                  <a:path extrusionOk="0" h="93853" w="35375">
                    <a:moveTo>
                      <a:pt x="21001" y="73"/>
                    </a:moveTo>
                    <a:cubicBezTo>
                      <a:pt x="30353" y="1439"/>
                      <a:pt x="36848" y="10092"/>
                      <a:pt x="35542" y="19446"/>
                    </a:cubicBezTo>
                    <a:lnTo>
                      <a:pt x="34719" y="45948"/>
                    </a:lnTo>
                    <a:lnTo>
                      <a:pt x="29964" y="73181"/>
                    </a:lnTo>
                    <a:cubicBezTo>
                      <a:pt x="29156" y="77329"/>
                      <a:pt x="29601" y="81624"/>
                      <a:pt x="31243" y="85518"/>
                    </a:cubicBezTo>
                    <a:cubicBezTo>
                      <a:pt x="28889" y="90400"/>
                      <a:pt x="24041" y="93595"/>
                      <a:pt x="18623" y="93834"/>
                    </a:cubicBezTo>
                    <a:lnTo>
                      <a:pt x="18258" y="93834"/>
                    </a:lnTo>
                    <a:lnTo>
                      <a:pt x="13868" y="93652"/>
                    </a:lnTo>
                    <a:cubicBezTo>
                      <a:pt x="10345" y="93485"/>
                      <a:pt x="7028" y="91942"/>
                      <a:pt x="4632" y="89356"/>
                    </a:cubicBezTo>
                    <a:cubicBezTo>
                      <a:pt x="2598" y="87126"/>
                      <a:pt x="1153" y="84425"/>
                      <a:pt x="425" y="81497"/>
                    </a:cubicBezTo>
                    <a:cubicBezTo>
                      <a:pt x="1350" y="78826"/>
                      <a:pt x="1754" y="76003"/>
                      <a:pt x="1614" y="73181"/>
                    </a:cubicBezTo>
                    <a:lnTo>
                      <a:pt x="334" y="44486"/>
                    </a:lnTo>
                    <a:lnTo>
                      <a:pt x="1066" y="18441"/>
                    </a:lnTo>
                    <a:cubicBezTo>
                      <a:pt x="358" y="9053"/>
                      <a:pt x="7320" y="833"/>
                      <a:pt x="16703" y="-19"/>
                    </a:cubicBezTo>
                    <a:close/>
                    <a:moveTo>
                      <a:pt x="23654" y="19081"/>
                    </a:moveTo>
                    <a:cubicBezTo>
                      <a:pt x="23744" y="14695"/>
                      <a:pt x="21642" y="11953"/>
                      <a:pt x="20727" y="11953"/>
                    </a:cubicBezTo>
                    <a:lnTo>
                      <a:pt x="16337" y="11770"/>
                    </a:lnTo>
                    <a:cubicBezTo>
                      <a:pt x="15332" y="11770"/>
                      <a:pt x="13137" y="14420"/>
                      <a:pt x="12954" y="18806"/>
                    </a:cubicBezTo>
                    <a:lnTo>
                      <a:pt x="11307" y="74643"/>
                    </a:lnTo>
                    <a:cubicBezTo>
                      <a:pt x="11131" y="77011"/>
                      <a:pt x="11850" y="79358"/>
                      <a:pt x="13320" y="81223"/>
                    </a:cubicBezTo>
                    <a:cubicBezTo>
                      <a:pt x="13557" y="81501"/>
                      <a:pt x="13877" y="81694"/>
                      <a:pt x="14234" y="81772"/>
                    </a:cubicBezTo>
                    <a:lnTo>
                      <a:pt x="18623" y="81954"/>
                    </a:lnTo>
                    <a:cubicBezTo>
                      <a:pt x="19629" y="81954"/>
                      <a:pt x="21824" y="79303"/>
                      <a:pt x="22007" y="749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3" name="Google Shape;753;g2d9d521a4ac_0_241"/>
              <p:cNvSpPr/>
              <p:nvPr/>
            </p:nvSpPr>
            <p:spPr>
              <a:xfrm>
                <a:off x="8417609" y="4162059"/>
                <a:ext cx="54064" cy="38747"/>
              </a:xfrm>
              <a:custGeom>
                <a:rect b="b" l="l" r="r" t="t"/>
                <a:pathLst>
                  <a:path extrusionOk="0" h="38747" w="54064">
                    <a:moveTo>
                      <a:pt x="54381" y="18258"/>
                    </a:moveTo>
                    <a:cubicBezTo>
                      <a:pt x="54571" y="22691"/>
                      <a:pt x="53213" y="27052"/>
                      <a:pt x="50540" y="30595"/>
                    </a:cubicBezTo>
                    <a:cubicBezTo>
                      <a:pt x="48423" y="33390"/>
                      <a:pt x="45172" y="35098"/>
                      <a:pt x="41669" y="35256"/>
                    </a:cubicBezTo>
                    <a:lnTo>
                      <a:pt x="14325" y="35896"/>
                    </a:lnTo>
                    <a:lnTo>
                      <a:pt x="14417" y="38455"/>
                    </a:lnTo>
                    <a:lnTo>
                      <a:pt x="425" y="38729"/>
                    </a:lnTo>
                    <a:lnTo>
                      <a:pt x="1249" y="37267"/>
                    </a:lnTo>
                    <a:cubicBezTo>
                      <a:pt x="7904" y="33688"/>
                      <a:pt x="11814" y="26517"/>
                      <a:pt x="11216" y="18989"/>
                    </a:cubicBezTo>
                    <a:cubicBezTo>
                      <a:pt x="11374" y="11801"/>
                      <a:pt x="7537" y="5117"/>
                      <a:pt x="1249" y="1626"/>
                    </a:cubicBezTo>
                    <a:cubicBezTo>
                      <a:pt x="1157" y="1535"/>
                      <a:pt x="1157" y="1625"/>
                      <a:pt x="1157" y="1625"/>
                    </a:cubicBezTo>
                    <a:lnTo>
                      <a:pt x="334" y="255"/>
                    </a:lnTo>
                    <a:lnTo>
                      <a:pt x="13686" y="-19"/>
                    </a:lnTo>
                    <a:lnTo>
                      <a:pt x="13686" y="2448"/>
                    </a:lnTo>
                    <a:lnTo>
                      <a:pt x="40938" y="1900"/>
                    </a:lnTo>
                    <a:cubicBezTo>
                      <a:pt x="44444" y="1827"/>
                      <a:pt x="47787" y="3379"/>
                      <a:pt x="49991" y="6104"/>
                    </a:cubicBezTo>
                    <a:cubicBezTo>
                      <a:pt x="52846" y="9509"/>
                      <a:pt x="54401" y="13815"/>
                      <a:pt x="54381" y="18258"/>
                    </a:cubicBezTo>
                    <a:close/>
                    <a:moveTo>
                      <a:pt x="43499" y="24380"/>
                    </a:moveTo>
                    <a:cubicBezTo>
                      <a:pt x="44662" y="22627"/>
                      <a:pt x="45209" y="20538"/>
                      <a:pt x="45053" y="18440"/>
                    </a:cubicBezTo>
                    <a:cubicBezTo>
                      <a:pt x="45063" y="16349"/>
                      <a:pt x="44424" y="14306"/>
                      <a:pt x="43224" y="12592"/>
                    </a:cubicBezTo>
                    <a:cubicBezTo>
                      <a:pt x="42690" y="11920"/>
                      <a:pt x="41952" y="11439"/>
                      <a:pt x="41121" y="11221"/>
                    </a:cubicBezTo>
                    <a:lnTo>
                      <a:pt x="19538" y="11678"/>
                    </a:lnTo>
                    <a:cubicBezTo>
                      <a:pt x="20123" y="14010"/>
                      <a:pt x="20431" y="16402"/>
                      <a:pt x="20453" y="18806"/>
                    </a:cubicBezTo>
                    <a:cubicBezTo>
                      <a:pt x="20532" y="21355"/>
                      <a:pt x="20285" y="23905"/>
                      <a:pt x="19721" y="26392"/>
                    </a:cubicBezTo>
                    <a:lnTo>
                      <a:pt x="41395" y="25934"/>
                    </a:lnTo>
                    <a:cubicBezTo>
                      <a:pt x="42304" y="25780"/>
                      <a:pt x="43085" y="25203"/>
                      <a:pt x="43499" y="2438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4" name="Google Shape;754;g2d9d521a4ac_0_241"/>
              <p:cNvSpPr/>
              <p:nvPr/>
            </p:nvSpPr>
            <p:spPr>
              <a:xfrm>
                <a:off x="8466325" y="3975358"/>
                <a:ext cx="5147" cy="39570"/>
              </a:xfrm>
              <a:custGeom>
                <a:rect b="b" l="l" r="r" t="t"/>
                <a:pathLst>
                  <a:path extrusionOk="0" h="39570" w="5147">
                    <a:moveTo>
                      <a:pt x="727" y="27213"/>
                    </a:moveTo>
                    <a:lnTo>
                      <a:pt x="5482" y="-19"/>
                    </a:lnTo>
                    <a:lnTo>
                      <a:pt x="4659" y="29315"/>
                    </a:lnTo>
                    <a:cubicBezTo>
                      <a:pt x="4584" y="32887"/>
                      <a:pt x="3676" y="36392"/>
                      <a:pt x="2006" y="39551"/>
                    </a:cubicBezTo>
                    <a:cubicBezTo>
                      <a:pt x="364" y="35657"/>
                      <a:pt x="-82" y="31362"/>
                      <a:pt x="727" y="272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5" name="Google Shape;755;g2d9d521a4ac_0_241"/>
              <p:cNvSpPr/>
              <p:nvPr/>
            </p:nvSpPr>
            <p:spPr>
              <a:xfrm>
                <a:off x="8432057" y="4209197"/>
                <a:ext cx="39141" cy="42603"/>
              </a:xfrm>
              <a:custGeom>
                <a:rect b="b" l="l" r="r" t="t"/>
                <a:pathLst>
                  <a:path extrusionOk="0" h="42603" w="39141">
                    <a:moveTo>
                      <a:pt x="39475" y="21200"/>
                    </a:moveTo>
                    <a:lnTo>
                      <a:pt x="39475" y="21474"/>
                    </a:lnTo>
                    <a:cubicBezTo>
                      <a:pt x="39463" y="25250"/>
                      <a:pt x="37949" y="28866"/>
                      <a:pt x="35268" y="31527"/>
                    </a:cubicBezTo>
                    <a:lnTo>
                      <a:pt x="23837" y="42493"/>
                    </a:lnTo>
                    <a:lnTo>
                      <a:pt x="20179" y="42584"/>
                    </a:lnTo>
                    <a:lnTo>
                      <a:pt x="33440" y="29699"/>
                    </a:lnTo>
                    <a:cubicBezTo>
                      <a:pt x="38535" y="21708"/>
                      <a:pt x="36183" y="11102"/>
                      <a:pt x="28186" y="6011"/>
                    </a:cubicBezTo>
                    <a:cubicBezTo>
                      <a:pt x="22761" y="2557"/>
                      <a:pt x="15858" y="2423"/>
                      <a:pt x="10303" y="5664"/>
                    </a:cubicBezTo>
                    <a:lnTo>
                      <a:pt x="426" y="15168"/>
                    </a:lnTo>
                    <a:lnTo>
                      <a:pt x="334" y="11696"/>
                    </a:lnTo>
                    <a:lnTo>
                      <a:pt x="8474" y="3837"/>
                    </a:lnTo>
                    <a:cubicBezTo>
                      <a:pt x="11923" y="667"/>
                      <a:pt x="16684" y="-658"/>
                      <a:pt x="21276" y="273"/>
                    </a:cubicBezTo>
                    <a:cubicBezTo>
                      <a:pt x="25830" y="1112"/>
                      <a:pt x="29997" y="3386"/>
                      <a:pt x="33165" y="6761"/>
                    </a:cubicBezTo>
                    <a:cubicBezTo>
                      <a:pt x="37050" y="10583"/>
                      <a:pt x="39310" y="15755"/>
                      <a:pt x="39475" y="212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6" name="Google Shape;756;g2d9d521a4ac_0_241"/>
              <p:cNvSpPr/>
              <p:nvPr/>
            </p:nvSpPr>
            <p:spPr>
              <a:xfrm>
                <a:off x="8430595" y="4110517"/>
                <a:ext cx="38909" cy="42679"/>
              </a:xfrm>
              <a:custGeom>
                <a:rect b="b" l="l" r="r" t="t"/>
                <a:pathLst>
                  <a:path extrusionOk="0" h="42679" w="38909">
                    <a:moveTo>
                      <a:pt x="34719" y="10582"/>
                    </a:moveTo>
                    <a:cubicBezTo>
                      <a:pt x="38110" y="13809"/>
                      <a:pt x="39743" y="18466"/>
                      <a:pt x="39109" y="23102"/>
                    </a:cubicBezTo>
                    <a:cubicBezTo>
                      <a:pt x="37843" y="32441"/>
                      <a:pt x="30987" y="40054"/>
                      <a:pt x="21826" y="42293"/>
                    </a:cubicBezTo>
                    <a:cubicBezTo>
                      <a:pt x="20685" y="42546"/>
                      <a:pt x="19519" y="42668"/>
                      <a:pt x="18350" y="42659"/>
                    </a:cubicBezTo>
                    <a:cubicBezTo>
                      <a:pt x="14860" y="42710"/>
                      <a:pt x="11474" y="41474"/>
                      <a:pt x="8840" y="39187"/>
                    </a:cubicBezTo>
                    <a:lnTo>
                      <a:pt x="426" y="31510"/>
                    </a:lnTo>
                    <a:lnTo>
                      <a:pt x="334" y="27946"/>
                    </a:lnTo>
                    <a:lnTo>
                      <a:pt x="10485" y="37175"/>
                    </a:lnTo>
                    <a:cubicBezTo>
                      <a:pt x="13163" y="39526"/>
                      <a:pt x="16749" y="40565"/>
                      <a:pt x="20270" y="40008"/>
                    </a:cubicBezTo>
                    <a:cubicBezTo>
                      <a:pt x="24640" y="39279"/>
                      <a:pt x="28618" y="37049"/>
                      <a:pt x="31519" y="33703"/>
                    </a:cubicBezTo>
                    <a:cubicBezTo>
                      <a:pt x="34584" y="30477"/>
                      <a:pt x="36400" y="26265"/>
                      <a:pt x="36640" y="21823"/>
                    </a:cubicBezTo>
                    <a:cubicBezTo>
                      <a:pt x="36881" y="18324"/>
                      <a:pt x="35538" y="14903"/>
                      <a:pt x="32982" y="12501"/>
                    </a:cubicBezTo>
                    <a:lnTo>
                      <a:pt x="19172" y="73"/>
                    </a:lnTo>
                    <a:lnTo>
                      <a:pt x="22922" y="-1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7" name="Google Shape;757;g2d9d521a4ac_0_241"/>
              <p:cNvSpPr/>
              <p:nvPr/>
            </p:nvSpPr>
            <p:spPr>
              <a:xfrm>
                <a:off x="8409745" y="4087306"/>
                <a:ext cx="57183" cy="63386"/>
              </a:xfrm>
              <a:custGeom>
                <a:rect b="b" l="l" r="r" t="t"/>
                <a:pathLst>
                  <a:path extrusionOk="0" h="63386" w="57183">
                    <a:moveTo>
                      <a:pt x="53831" y="35713"/>
                    </a:moveTo>
                    <a:cubicBezTo>
                      <a:pt x="56388" y="38114"/>
                      <a:pt x="57731" y="41536"/>
                      <a:pt x="57489" y="45034"/>
                    </a:cubicBezTo>
                    <a:cubicBezTo>
                      <a:pt x="57250" y="49477"/>
                      <a:pt x="55434" y="53689"/>
                      <a:pt x="52368" y="56914"/>
                    </a:cubicBezTo>
                    <a:cubicBezTo>
                      <a:pt x="49467" y="60261"/>
                      <a:pt x="45489" y="62491"/>
                      <a:pt x="41120" y="63220"/>
                    </a:cubicBezTo>
                    <a:cubicBezTo>
                      <a:pt x="37598" y="63776"/>
                      <a:pt x="34012" y="62738"/>
                      <a:pt x="31334" y="60387"/>
                    </a:cubicBezTo>
                    <a:lnTo>
                      <a:pt x="21184" y="51157"/>
                    </a:lnTo>
                    <a:lnTo>
                      <a:pt x="21276" y="54721"/>
                    </a:lnTo>
                    <a:lnTo>
                      <a:pt x="334" y="35896"/>
                    </a:lnTo>
                    <a:lnTo>
                      <a:pt x="1430" y="35438"/>
                    </a:lnTo>
                    <a:lnTo>
                      <a:pt x="1979" y="35530"/>
                    </a:lnTo>
                    <a:cubicBezTo>
                      <a:pt x="2759" y="35711"/>
                      <a:pt x="3557" y="35803"/>
                      <a:pt x="4357" y="35804"/>
                    </a:cubicBezTo>
                    <a:cubicBezTo>
                      <a:pt x="8212" y="35727"/>
                      <a:pt x="11886" y="34154"/>
                      <a:pt x="14600" y="31418"/>
                    </a:cubicBezTo>
                    <a:cubicBezTo>
                      <a:pt x="21907" y="24199"/>
                      <a:pt x="23377" y="12944"/>
                      <a:pt x="18166" y="4094"/>
                    </a:cubicBezTo>
                    <a:lnTo>
                      <a:pt x="17983" y="-19"/>
                    </a:lnTo>
                    <a:lnTo>
                      <a:pt x="43772" y="23192"/>
                    </a:lnTo>
                    <a:lnTo>
                      <a:pt x="40022" y="23284"/>
                    </a:lnTo>
                    <a:close/>
                    <a:moveTo>
                      <a:pt x="48161" y="45125"/>
                    </a:moveTo>
                    <a:cubicBezTo>
                      <a:pt x="48333" y="44233"/>
                      <a:pt x="48135" y="43310"/>
                      <a:pt x="47614" y="42566"/>
                    </a:cubicBezTo>
                    <a:lnTo>
                      <a:pt x="28866" y="25751"/>
                    </a:lnTo>
                    <a:cubicBezTo>
                      <a:pt x="27339" y="30589"/>
                      <a:pt x="24564" y="34939"/>
                      <a:pt x="20818" y="38363"/>
                    </a:cubicBezTo>
                    <a:lnTo>
                      <a:pt x="37736" y="53533"/>
                    </a:lnTo>
                    <a:cubicBezTo>
                      <a:pt x="38463" y="54017"/>
                      <a:pt x="39369" y="54151"/>
                      <a:pt x="40205" y="53899"/>
                    </a:cubicBezTo>
                    <a:cubicBezTo>
                      <a:pt x="42276" y="53388"/>
                      <a:pt x="44132" y="52236"/>
                      <a:pt x="45509" y="50609"/>
                    </a:cubicBezTo>
                    <a:cubicBezTo>
                      <a:pt x="46928" y="49091"/>
                      <a:pt x="47853" y="47179"/>
                      <a:pt x="48161" y="451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8" name="Google Shape;758;g2d9d521a4ac_0_241"/>
              <p:cNvSpPr/>
              <p:nvPr/>
            </p:nvSpPr>
            <p:spPr>
              <a:xfrm>
                <a:off x="8411756" y="4211852"/>
                <a:ext cx="56786" cy="63982"/>
              </a:xfrm>
              <a:custGeom>
                <a:rect b="b" l="l" r="r" t="t"/>
                <a:pathLst>
                  <a:path extrusionOk="0" h="63982" w="56786">
                    <a:moveTo>
                      <a:pt x="51637" y="5934"/>
                    </a:moveTo>
                    <a:cubicBezTo>
                      <a:pt x="58028" y="11195"/>
                      <a:pt x="58968" y="20627"/>
                      <a:pt x="53740" y="27044"/>
                    </a:cubicBezTo>
                    <a:lnTo>
                      <a:pt x="40480" y="39929"/>
                    </a:lnTo>
                    <a:lnTo>
                      <a:pt x="44138" y="39838"/>
                    </a:lnTo>
                    <a:lnTo>
                      <a:pt x="19172" y="63963"/>
                    </a:lnTo>
                    <a:lnTo>
                      <a:pt x="19264" y="59852"/>
                    </a:lnTo>
                    <a:cubicBezTo>
                      <a:pt x="21970" y="55182"/>
                      <a:pt x="22757" y="49645"/>
                      <a:pt x="21459" y="44408"/>
                    </a:cubicBezTo>
                    <a:cubicBezTo>
                      <a:pt x="20571" y="39859"/>
                      <a:pt x="18228" y="35721"/>
                      <a:pt x="14782" y="32618"/>
                    </a:cubicBezTo>
                    <a:cubicBezTo>
                      <a:pt x="11348" y="29415"/>
                      <a:pt x="6600" y="28026"/>
                      <a:pt x="1979" y="28871"/>
                    </a:cubicBezTo>
                    <a:lnTo>
                      <a:pt x="1248" y="29054"/>
                    </a:lnTo>
                    <a:lnTo>
                      <a:pt x="334" y="28689"/>
                    </a:lnTo>
                    <a:lnTo>
                      <a:pt x="20635" y="9041"/>
                    </a:lnTo>
                    <a:lnTo>
                      <a:pt x="20727" y="12513"/>
                    </a:lnTo>
                    <a:lnTo>
                      <a:pt x="30604" y="3009"/>
                    </a:lnTo>
                    <a:cubicBezTo>
                      <a:pt x="37223" y="-1978"/>
                      <a:pt x="46632" y="-670"/>
                      <a:pt x="51637" y="5934"/>
                    </a:cubicBezTo>
                    <a:close/>
                    <a:moveTo>
                      <a:pt x="47338" y="20373"/>
                    </a:moveTo>
                    <a:cubicBezTo>
                      <a:pt x="47657" y="19846"/>
                      <a:pt x="47845" y="19250"/>
                      <a:pt x="47887" y="18636"/>
                    </a:cubicBezTo>
                    <a:cubicBezTo>
                      <a:pt x="47744" y="16267"/>
                      <a:pt x="46696" y="14043"/>
                      <a:pt x="44961" y="12422"/>
                    </a:cubicBezTo>
                    <a:cubicBezTo>
                      <a:pt x="43502" y="10887"/>
                      <a:pt x="41627" y="9807"/>
                      <a:pt x="39566" y="9315"/>
                    </a:cubicBezTo>
                    <a:cubicBezTo>
                      <a:pt x="38716" y="9084"/>
                      <a:pt x="37808" y="9252"/>
                      <a:pt x="37097" y="9771"/>
                    </a:cubicBezTo>
                    <a:lnTo>
                      <a:pt x="20727" y="25490"/>
                    </a:lnTo>
                    <a:cubicBezTo>
                      <a:pt x="24573" y="28807"/>
                      <a:pt x="27501" y="33055"/>
                      <a:pt x="29232" y="3782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9" name="Google Shape;759;g2d9d521a4ac_0_241"/>
              <p:cNvSpPr/>
              <p:nvPr/>
            </p:nvSpPr>
            <p:spPr>
              <a:xfrm>
                <a:off x="8436169" y="3973895"/>
                <a:ext cx="2225" cy="37011"/>
              </a:xfrm>
              <a:custGeom>
                <a:rect b="b" l="l" r="r" t="t"/>
                <a:pathLst>
                  <a:path extrusionOk="0" h="37011" w="2225">
                    <a:moveTo>
                      <a:pt x="2532" y="28676"/>
                    </a:moveTo>
                    <a:cubicBezTo>
                      <a:pt x="2672" y="31499"/>
                      <a:pt x="2268" y="34322"/>
                      <a:pt x="1343" y="36992"/>
                    </a:cubicBezTo>
                    <a:cubicBezTo>
                      <a:pt x="633" y="34653"/>
                      <a:pt x="293" y="32217"/>
                      <a:pt x="338" y="29773"/>
                    </a:cubicBezTo>
                    <a:lnTo>
                      <a:pt x="1252" y="-1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0" name="Google Shape;760;g2d9d521a4ac_0_241"/>
              <p:cNvSpPr/>
              <p:nvPr/>
            </p:nvSpPr>
            <p:spPr>
              <a:xfrm>
                <a:off x="8401329" y="3928476"/>
                <a:ext cx="35849" cy="93949"/>
              </a:xfrm>
              <a:custGeom>
                <a:rect b="b" l="l" r="r" t="t"/>
                <a:pathLst>
                  <a:path extrusionOk="0" h="93949" w="35849">
                    <a:moveTo>
                      <a:pt x="34812" y="18259"/>
                    </a:moveTo>
                    <a:lnTo>
                      <a:pt x="36093" y="45400"/>
                    </a:lnTo>
                    <a:lnTo>
                      <a:pt x="35178" y="75193"/>
                    </a:lnTo>
                    <a:cubicBezTo>
                      <a:pt x="35134" y="77636"/>
                      <a:pt x="35473" y="80072"/>
                      <a:pt x="36184" y="82411"/>
                    </a:cubicBezTo>
                    <a:cubicBezTo>
                      <a:pt x="34707" y="88548"/>
                      <a:pt x="29487" y="93066"/>
                      <a:pt x="23198" y="93652"/>
                    </a:cubicBezTo>
                    <a:lnTo>
                      <a:pt x="18809" y="93835"/>
                    </a:lnTo>
                    <a:cubicBezTo>
                      <a:pt x="18637" y="93910"/>
                      <a:pt x="18449" y="93941"/>
                      <a:pt x="18260" y="93927"/>
                    </a:cubicBezTo>
                    <a:cubicBezTo>
                      <a:pt x="9266" y="92865"/>
                      <a:pt x="2609" y="85057"/>
                      <a:pt x="2989" y="76015"/>
                    </a:cubicBezTo>
                    <a:lnTo>
                      <a:pt x="2988" y="75466"/>
                    </a:lnTo>
                    <a:lnTo>
                      <a:pt x="519" y="19630"/>
                    </a:lnTo>
                    <a:cubicBezTo>
                      <a:pt x="533" y="19383"/>
                      <a:pt x="503" y="19135"/>
                      <a:pt x="428" y="18898"/>
                    </a:cubicBezTo>
                    <a:lnTo>
                      <a:pt x="428" y="18716"/>
                    </a:lnTo>
                    <a:cubicBezTo>
                      <a:pt x="-512" y="9756"/>
                      <a:pt x="5705" y="1619"/>
                      <a:pt x="14602" y="164"/>
                    </a:cubicBezTo>
                    <a:lnTo>
                      <a:pt x="18991" y="-18"/>
                    </a:lnTo>
                    <a:cubicBezTo>
                      <a:pt x="23562" y="-83"/>
                      <a:pt x="27871" y="2104"/>
                      <a:pt x="30514" y="5830"/>
                    </a:cubicBezTo>
                    <a:cubicBezTo>
                      <a:pt x="33188" y="9435"/>
                      <a:pt x="34688" y="13774"/>
                      <a:pt x="34812" y="18259"/>
                    </a:cubicBezTo>
                    <a:close/>
                    <a:moveTo>
                      <a:pt x="22649" y="81772"/>
                    </a:moveTo>
                    <a:cubicBezTo>
                      <a:pt x="23655" y="81772"/>
                      <a:pt x="25667" y="79030"/>
                      <a:pt x="25484" y="74644"/>
                    </a:cubicBezTo>
                    <a:lnTo>
                      <a:pt x="22923" y="18808"/>
                    </a:lnTo>
                    <a:cubicBezTo>
                      <a:pt x="22920" y="16746"/>
                      <a:pt x="22282" y="14736"/>
                      <a:pt x="21095" y="13050"/>
                    </a:cubicBezTo>
                    <a:cubicBezTo>
                      <a:pt x="20738" y="12479"/>
                      <a:pt x="20185" y="12057"/>
                      <a:pt x="19540" y="11862"/>
                    </a:cubicBezTo>
                    <a:lnTo>
                      <a:pt x="15150" y="12045"/>
                    </a:lnTo>
                    <a:cubicBezTo>
                      <a:pt x="14145" y="12136"/>
                      <a:pt x="12133" y="14878"/>
                      <a:pt x="12316" y="19264"/>
                    </a:cubicBezTo>
                    <a:lnTo>
                      <a:pt x="14877" y="75101"/>
                    </a:lnTo>
                    <a:cubicBezTo>
                      <a:pt x="15060" y="79488"/>
                      <a:pt x="17254" y="82411"/>
                      <a:pt x="18351" y="820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1" name="Google Shape;761;g2d9d521a4ac_0_241"/>
              <p:cNvSpPr/>
              <p:nvPr/>
            </p:nvSpPr>
            <p:spPr>
              <a:xfrm>
                <a:off x="8412670" y="4240499"/>
                <a:ext cx="20822" cy="31223"/>
              </a:xfrm>
              <a:custGeom>
                <a:rect b="b" l="l" r="r" t="t"/>
                <a:pathLst>
                  <a:path extrusionOk="0" h="31223" w="20822">
                    <a:moveTo>
                      <a:pt x="20545" y="15760"/>
                    </a:moveTo>
                    <a:cubicBezTo>
                      <a:pt x="21843" y="20998"/>
                      <a:pt x="21056" y="26534"/>
                      <a:pt x="18350" y="31204"/>
                    </a:cubicBezTo>
                    <a:lnTo>
                      <a:pt x="18441" y="21060"/>
                    </a:lnTo>
                    <a:cubicBezTo>
                      <a:pt x="18494" y="19462"/>
                      <a:pt x="18340" y="17865"/>
                      <a:pt x="17984" y="16308"/>
                    </a:cubicBezTo>
                    <a:cubicBezTo>
                      <a:pt x="17068" y="10599"/>
                      <a:pt x="13313" y="5747"/>
                      <a:pt x="8016" y="3422"/>
                    </a:cubicBezTo>
                    <a:lnTo>
                      <a:pt x="334" y="407"/>
                    </a:lnTo>
                    <a:lnTo>
                      <a:pt x="1066" y="224"/>
                    </a:lnTo>
                    <a:cubicBezTo>
                      <a:pt x="5686" y="-622"/>
                      <a:pt x="10435" y="768"/>
                      <a:pt x="13869" y="3971"/>
                    </a:cubicBezTo>
                    <a:cubicBezTo>
                      <a:pt x="17314" y="7074"/>
                      <a:pt x="19658" y="11211"/>
                      <a:pt x="20545" y="157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2" name="Google Shape;762;g2d9d521a4ac_0_241"/>
              <p:cNvSpPr/>
              <p:nvPr/>
            </p:nvSpPr>
            <p:spPr>
              <a:xfrm>
                <a:off x="8359683" y="4240925"/>
                <a:ext cx="71104" cy="46881"/>
              </a:xfrm>
              <a:custGeom>
                <a:rect b="b" l="l" r="r" t="t"/>
                <a:pathLst>
                  <a:path extrusionOk="0" h="46881" w="71104">
                    <a:moveTo>
                      <a:pt x="71428" y="20634"/>
                    </a:moveTo>
                    <a:lnTo>
                      <a:pt x="71338" y="30778"/>
                    </a:lnTo>
                    <a:cubicBezTo>
                      <a:pt x="69365" y="34151"/>
                      <a:pt x="66091" y="36563"/>
                      <a:pt x="62284" y="37449"/>
                    </a:cubicBezTo>
                    <a:lnTo>
                      <a:pt x="20673" y="46588"/>
                    </a:lnTo>
                    <a:cubicBezTo>
                      <a:pt x="16050" y="47501"/>
                      <a:pt x="11271" y="46102"/>
                      <a:pt x="7871" y="42841"/>
                    </a:cubicBezTo>
                    <a:cubicBezTo>
                      <a:pt x="4426" y="39738"/>
                      <a:pt x="2083" y="35601"/>
                      <a:pt x="1195" y="31052"/>
                    </a:cubicBezTo>
                    <a:cubicBezTo>
                      <a:pt x="-1792" y="21842"/>
                      <a:pt x="3238" y="11954"/>
                      <a:pt x="12443" y="8936"/>
                    </a:cubicBezTo>
                    <a:lnTo>
                      <a:pt x="53321" y="-19"/>
                    </a:lnTo>
                    <a:lnTo>
                      <a:pt x="61003" y="2996"/>
                    </a:lnTo>
                    <a:cubicBezTo>
                      <a:pt x="66301" y="5321"/>
                      <a:pt x="70055" y="10173"/>
                      <a:pt x="70972" y="15882"/>
                    </a:cubicBezTo>
                    <a:cubicBezTo>
                      <a:pt x="71328" y="17440"/>
                      <a:pt x="71481" y="19037"/>
                      <a:pt x="71428" y="20634"/>
                    </a:cubicBezTo>
                    <a:close/>
                    <a:moveTo>
                      <a:pt x="59723" y="25843"/>
                    </a:moveTo>
                    <a:cubicBezTo>
                      <a:pt x="61186" y="25569"/>
                      <a:pt x="62833" y="22187"/>
                      <a:pt x="61918" y="17801"/>
                    </a:cubicBezTo>
                    <a:cubicBezTo>
                      <a:pt x="61511" y="15749"/>
                      <a:pt x="60491" y="13869"/>
                      <a:pt x="58992" y="12410"/>
                    </a:cubicBezTo>
                    <a:cubicBezTo>
                      <a:pt x="58419" y="11854"/>
                      <a:pt x="57680" y="11501"/>
                      <a:pt x="56888" y="11404"/>
                    </a:cubicBezTo>
                    <a:lnTo>
                      <a:pt x="56613" y="11404"/>
                    </a:lnTo>
                    <a:lnTo>
                      <a:pt x="14912" y="20543"/>
                    </a:lnTo>
                    <a:cubicBezTo>
                      <a:pt x="13449" y="20817"/>
                      <a:pt x="11803" y="24198"/>
                      <a:pt x="12809" y="28585"/>
                    </a:cubicBezTo>
                    <a:cubicBezTo>
                      <a:pt x="13217" y="30637"/>
                      <a:pt x="14237" y="32517"/>
                      <a:pt x="15735" y="33977"/>
                    </a:cubicBezTo>
                    <a:cubicBezTo>
                      <a:pt x="16358" y="34620"/>
                      <a:pt x="17216" y="34983"/>
                      <a:pt x="18113" y="349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3" name="Google Shape;763;g2d9d521a4ac_0_241"/>
              <p:cNvSpPr/>
              <p:nvPr/>
            </p:nvSpPr>
            <p:spPr>
              <a:xfrm>
                <a:off x="8410841" y="4091418"/>
                <a:ext cx="19836" cy="31710"/>
              </a:xfrm>
              <a:custGeom>
                <a:rect b="b" l="l" r="r" t="t"/>
                <a:pathLst>
                  <a:path extrusionOk="0" h="31710" w="19836">
                    <a:moveTo>
                      <a:pt x="17070" y="-19"/>
                    </a:moveTo>
                    <a:cubicBezTo>
                      <a:pt x="22280" y="8831"/>
                      <a:pt x="20811" y="20087"/>
                      <a:pt x="13504" y="27305"/>
                    </a:cubicBezTo>
                    <a:cubicBezTo>
                      <a:pt x="10789" y="30041"/>
                      <a:pt x="7116" y="31615"/>
                      <a:pt x="3261" y="31691"/>
                    </a:cubicBezTo>
                    <a:cubicBezTo>
                      <a:pt x="2460" y="31691"/>
                      <a:pt x="1663" y="31599"/>
                      <a:pt x="883" y="31418"/>
                    </a:cubicBezTo>
                    <a:lnTo>
                      <a:pt x="334" y="31326"/>
                    </a:lnTo>
                    <a:lnTo>
                      <a:pt x="7742" y="28127"/>
                    </a:lnTo>
                    <a:cubicBezTo>
                      <a:pt x="12930" y="25559"/>
                      <a:pt x="16521" y="20603"/>
                      <a:pt x="17343" y="14876"/>
                    </a:cubicBezTo>
                    <a:cubicBezTo>
                      <a:pt x="17552" y="13271"/>
                      <a:pt x="17614" y="11650"/>
                      <a:pt x="17526" y="1003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4" name="Google Shape;764;g2d9d521a4ac_0_241"/>
              <p:cNvSpPr/>
              <p:nvPr/>
            </p:nvSpPr>
            <p:spPr>
              <a:xfrm>
                <a:off x="8418524" y="4163704"/>
                <a:ext cx="10027" cy="35641"/>
              </a:xfrm>
              <a:custGeom>
                <a:rect b="b" l="l" r="r" t="t"/>
                <a:pathLst>
                  <a:path extrusionOk="0" h="35641" w="10027">
                    <a:moveTo>
                      <a:pt x="10301" y="17345"/>
                    </a:moveTo>
                    <a:cubicBezTo>
                      <a:pt x="10899" y="24873"/>
                      <a:pt x="6988" y="32044"/>
                      <a:pt x="334" y="35622"/>
                    </a:cubicBezTo>
                    <a:lnTo>
                      <a:pt x="4998" y="27854"/>
                    </a:lnTo>
                    <a:cubicBezTo>
                      <a:pt x="6853" y="24703"/>
                      <a:pt x="7773" y="21090"/>
                      <a:pt x="7649" y="17437"/>
                    </a:cubicBezTo>
                    <a:cubicBezTo>
                      <a:pt x="7666" y="13887"/>
                      <a:pt x="6684" y="10403"/>
                      <a:pt x="4815" y="7384"/>
                    </a:cubicBezTo>
                    <a:lnTo>
                      <a:pt x="334" y="-19"/>
                    </a:lnTo>
                    <a:cubicBezTo>
                      <a:pt x="6623" y="3472"/>
                      <a:pt x="10460" y="10157"/>
                      <a:pt x="10301" y="173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5" name="Google Shape;765;g2d9d521a4ac_0_241"/>
              <p:cNvSpPr/>
              <p:nvPr/>
            </p:nvSpPr>
            <p:spPr>
              <a:xfrm>
                <a:off x="8357198" y="4077345"/>
                <a:ext cx="70874" cy="45417"/>
              </a:xfrm>
              <a:custGeom>
                <a:rect b="b" l="l" r="r" t="t"/>
                <a:pathLst>
                  <a:path extrusionOk="0" h="45417" w="70874">
                    <a:moveTo>
                      <a:pt x="71169" y="24107"/>
                    </a:moveTo>
                    <a:cubicBezTo>
                      <a:pt x="71257" y="25723"/>
                      <a:pt x="71196" y="27344"/>
                      <a:pt x="70986" y="28950"/>
                    </a:cubicBezTo>
                    <a:cubicBezTo>
                      <a:pt x="70164" y="34677"/>
                      <a:pt x="66573" y="39633"/>
                      <a:pt x="61385" y="42201"/>
                    </a:cubicBezTo>
                    <a:lnTo>
                      <a:pt x="53976" y="45399"/>
                    </a:lnTo>
                    <a:lnTo>
                      <a:pt x="12641" y="37814"/>
                    </a:lnTo>
                    <a:cubicBezTo>
                      <a:pt x="2579" y="33763"/>
                      <a:pt x="-2292" y="22326"/>
                      <a:pt x="1762" y="12271"/>
                    </a:cubicBezTo>
                    <a:cubicBezTo>
                      <a:pt x="4704" y="4974"/>
                      <a:pt x="11721" y="138"/>
                      <a:pt x="19591" y="-19"/>
                    </a:cubicBezTo>
                    <a:lnTo>
                      <a:pt x="61476" y="7656"/>
                    </a:lnTo>
                    <a:cubicBezTo>
                      <a:pt x="65315" y="8403"/>
                      <a:pt x="68666" y="10723"/>
                      <a:pt x="70712" y="14054"/>
                    </a:cubicBezTo>
                    <a:close/>
                    <a:moveTo>
                      <a:pt x="61750" y="27305"/>
                    </a:moveTo>
                    <a:cubicBezTo>
                      <a:pt x="62574" y="22919"/>
                      <a:pt x="60835" y="19628"/>
                      <a:pt x="59372" y="19355"/>
                    </a:cubicBezTo>
                    <a:lnTo>
                      <a:pt x="17397" y="11678"/>
                    </a:lnTo>
                    <a:lnTo>
                      <a:pt x="17214" y="11678"/>
                    </a:lnTo>
                    <a:cubicBezTo>
                      <a:pt x="15659" y="11678"/>
                      <a:pt x="13099" y="14054"/>
                      <a:pt x="12367" y="18258"/>
                    </a:cubicBezTo>
                    <a:cubicBezTo>
                      <a:pt x="11544" y="22553"/>
                      <a:pt x="13281" y="25934"/>
                      <a:pt x="14745" y="26208"/>
                    </a:cubicBezTo>
                    <a:lnTo>
                      <a:pt x="56720" y="33885"/>
                    </a:lnTo>
                    <a:cubicBezTo>
                      <a:pt x="57598" y="33839"/>
                      <a:pt x="58422" y="33444"/>
                      <a:pt x="59007" y="32787"/>
                    </a:cubicBezTo>
                    <a:cubicBezTo>
                      <a:pt x="60485" y="31300"/>
                      <a:pt x="61445" y="29378"/>
                      <a:pt x="61750" y="273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6" name="Google Shape;766;g2d9d521a4ac_0_241"/>
              <p:cNvSpPr/>
              <p:nvPr/>
            </p:nvSpPr>
            <p:spPr>
              <a:xfrm>
                <a:off x="8354409" y="4162150"/>
                <a:ext cx="71441" cy="39478"/>
              </a:xfrm>
              <a:custGeom>
                <a:rect b="b" l="l" r="r" t="t"/>
                <a:pathLst>
                  <a:path extrusionOk="0" h="39478" w="71441">
                    <a:moveTo>
                      <a:pt x="71764" y="18990"/>
                    </a:moveTo>
                    <a:cubicBezTo>
                      <a:pt x="71887" y="22644"/>
                      <a:pt x="70968" y="26257"/>
                      <a:pt x="69113" y="29407"/>
                    </a:cubicBezTo>
                    <a:lnTo>
                      <a:pt x="64448" y="37176"/>
                    </a:lnTo>
                    <a:cubicBezTo>
                      <a:pt x="62774" y="38016"/>
                      <a:pt x="60926" y="38454"/>
                      <a:pt x="59053" y="38455"/>
                    </a:cubicBezTo>
                    <a:lnTo>
                      <a:pt x="16528" y="39460"/>
                    </a:lnTo>
                    <a:lnTo>
                      <a:pt x="16162" y="39460"/>
                    </a:lnTo>
                    <a:cubicBezTo>
                      <a:pt x="5498" y="37325"/>
                      <a:pt x="-1415" y="26956"/>
                      <a:pt x="721" y="16299"/>
                    </a:cubicBezTo>
                    <a:cubicBezTo>
                      <a:pt x="2242" y="8714"/>
                      <a:pt x="8069" y="2722"/>
                      <a:pt x="15613" y="987"/>
                    </a:cubicBezTo>
                    <a:lnTo>
                      <a:pt x="58229" y="-19"/>
                    </a:lnTo>
                    <a:cubicBezTo>
                      <a:pt x="60369" y="-14"/>
                      <a:pt x="62474" y="520"/>
                      <a:pt x="64356" y="1535"/>
                    </a:cubicBezTo>
                    <a:cubicBezTo>
                      <a:pt x="64356" y="1535"/>
                      <a:pt x="64356" y="1444"/>
                      <a:pt x="64448" y="1535"/>
                    </a:cubicBezTo>
                    <a:lnTo>
                      <a:pt x="68929" y="8938"/>
                    </a:lnTo>
                    <a:cubicBezTo>
                      <a:pt x="70798" y="11957"/>
                      <a:pt x="71780" y="15440"/>
                      <a:pt x="71763" y="18990"/>
                    </a:cubicBezTo>
                    <a:close/>
                    <a:moveTo>
                      <a:pt x="58777" y="26575"/>
                    </a:moveTo>
                    <a:cubicBezTo>
                      <a:pt x="60332" y="26575"/>
                      <a:pt x="62619" y="23559"/>
                      <a:pt x="62527" y="19173"/>
                    </a:cubicBezTo>
                    <a:cubicBezTo>
                      <a:pt x="62344" y="14786"/>
                      <a:pt x="60058" y="11862"/>
                      <a:pt x="58504" y="11862"/>
                    </a:cubicBezTo>
                    <a:lnTo>
                      <a:pt x="15888" y="12867"/>
                    </a:lnTo>
                    <a:cubicBezTo>
                      <a:pt x="14333" y="12867"/>
                      <a:pt x="12138" y="15883"/>
                      <a:pt x="12230" y="20269"/>
                    </a:cubicBezTo>
                    <a:cubicBezTo>
                      <a:pt x="11914" y="23306"/>
                      <a:pt x="13518" y="26220"/>
                      <a:pt x="16254" y="2758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7" name="Google Shape;767;g2d9d521a4ac_0_241"/>
              <p:cNvSpPr/>
              <p:nvPr/>
            </p:nvSpPr>
            <p:spPr>
              <a:xfrm>
                <a:off x="8366978" y="3929845"/>
                <a:ext cx="37036" cy="93948"/>
              </a:xfrm>
              <a:custGeom>
                <a:rect b="b" l="l" r="r" t="t"/>
                <a:pathLst>
                  <a:path extrusionOk="0" h="93948" w="37036">
                    <a:moveTo>
                      <a:pt x="37339" y="74097"/>
                    </a:moveTo>
                    <a:lnTo>
                      <a:pt x="37339" y="74646"/>
                    </a:lnTo>
                    <a:cubicBezTo>
                      <a:pt x="37575" y="78949"/>
                      <a:pt x="36490" y="83222"/>
                      <a:pt x="34229" y="86892"/>
                    </a:cubicBezTo>
                    <a:cubicBezTo>
                      <a:pt x="31877" y="90797"/>
                      <a:pt x="27798" y="93344"/>
                      <a:pt x="23255" y="93746"/>
                    </a:cubicBezTo>
                    <a:lnTo>
                      <a:pt x="18866" y="93929"/>
                    </a:lnTo>
                    <a:lnTo>
                      <a:pt x="18317" y="93929"/>
                    </a:lnTo>
                    <a:cubicBezTo>
                      <a:pt x="13936" y="93835"/>
                      <a:pt x="9861" y="91664"/>
                      <a:pt x="7343" y="88080"/>
                    </a:cubicBezTo>
                    <a:cubicBezTo>
                      <a:pt x="4764" y="84564"/>
                      <a:pt x="3270" y="80371"/>
                      <a:pt x="3045" y="76017"/>
                    </a:cubicBezTo>
                    <a:lnTo>
                      <a:pt x="3045" y="75468"/>
                    </a:lnTo>
                    <a:lnTo>
                      <a:pt x="484" y="19632"/>
                    </a:lnTo>
                    <a:lnTo>
                      <a:pt x="484" y="19266"/>
                    </a:lnTo>
                    <a:cubicBezTo>
                      <a:pt x="-733" y="10137"/>
                      <a:pt x="5557" y="1703"/>
                      <a:pt x="14659" y="258"/>
                    </a:cubicBezTo>
                    <a:lnTo>
                      <a:pt x="18957" y="-17"/>
                    </a:lnTo>
                    <a:cubicBezTo>
                      <a:pt x="23558" y="-104"/>
                      <a:pt x="27904" y="2085"/>
                      <a:pt x="30571" y="5833"/>
                    </a:cubicBezTo>
                    <a:cubicBezTo>
                      <a:pt x="33011" y="9208"/>
                      <a:pt x="34467" y="13194"/>
                      <a:pt x="34778" y="17347"/>
                    </a:cubicBezTo>
                    <a:lnTo>
                      <a:pt x="34778" y="18444"/>
                    </a:lnTo>
                    <a:close/>
                    <a:moveTo>
                      <a:pt x="24170" y="80495"/>
                    </a:moveTo>
                    <a:cubicBezTo>
                      <a:pt x="25177" y="78717"/>
                      <a:pt x="25654" y="76687"/>
                      <a:pt x="25541" y="74646"/>
                    </a:cubicBezTo>
                    <a:lnTo>
                      <a:pt x="22981" y="18810"/>
                    </a:lnTo>
                    <a:cubicBezTo>
                      <a:pt x="22919" y="16758"/>
                      <a:pt x="22286" y="14764"/>
                      <a:pt x="21152" y="13052"/>
                    </a:cubicBezTo>
                    <a:cubicBezTo>
                      <a:pt x="20784" y="12452"/>
                      <a:pt x="20191" y="12025"/>
                      <a:pt x="19505" y="11864"/>
                    </a:cubicBezTo>
                    <a:lnTo>
                      <a:pt x="15116" y="12047"/>
                    </a:lnTo>
                    <a:cubicBezTo>
                      <a:pt x="14202" y="12138"/>
                      <a:pt x="12189" y="14880"/>
                      <a:pt x="12372" y="19266"/>
                    </a:cubicBezTo>
                    <a:lnTo>
                      <a:pt x="14842" y="75102"/>
                    </a:lnTo>
                    <a:cubicBezTo>
                      <a:pt x="14932" y="77163"/>
                      <a:pt x="15598" y="79158"/>
                      <a:pt x="16763" y="80861"/>
                    </a:cubicBezTo>
                    <a:cubicBezTo>
                      <a:pt x="17403" y="81683"/>
                      <a:pt x="17952" y="82140"/>
                      <a:pt x="18317" y="82049"/>
                    </a:cubicBezTo>
                    <a:lnTo>
                      <a:pt x="22707" y="81866"/>
                    </a:lnTo>
                    <a:cubicBezTo>
                      <a:pt x="22981" y="81866"/>
                      <a:pt x="23621" y="81408"/>
                      <a:pt x="24170" y="804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8" name="Google Shape;768;g2d9d521a4ac_0_241"/>
              <p:cNvSpPr/>
              <p:nvPr/>
            </p:nvSpPr>
            <p:spPr>
              <a:xfrm>
                <a:off x="8401422" y="3947393"/>
                <a:ext cx="2560" cy="56567"/>
              </a:xfrm>
              <a:custGeom>
                <a:rect b="b" l="l" r="r" t="t"/>
                <a:pathLst>
                  <a:path extrusionOk="0" h="56567" w="2560">
                    <a:moveTo>
                      <a:pt x="425" y="712"/>
                    </a:moveTo>
                    <a:lnTo>
                      <a:pt x="2894" y="56549"/>
                    </a:lnTo>
                    <a:lnTo>
                      <a:pt x="334" y="895"/>
                    </a:lnTo>
                    <a:lnTo>
                      <a:pt x="334" y="-19"/>
                    </a:lnTo>
                    <a:cubicBezTo>
                      <a:pt x="408" y="217"/>
                      <a:pt x="439" y="465"/>
                      <a:pt x="425" y="7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9" name="Google Shape;769;g2d9d521a4ac_0_241"/>
              <p:cNvSpPr/>
              <p:nvPr/>
            </p:nvSpPr>
            <p:spPr>
              <a:xfrm>
                <a:off x="8336644" y="3931493"/>
                <a:ext cx="33149" cy="93122"/>
              </a:xfrm>
              <a:custGeom>
                <a:rect b="b" l="l" r="r" t="t"/>
                <a:pathLst>
                  <a:path extrusionOk="0" h="93122" w="33149">
                    <a:moveTo>
                      <a:pt x="33378" y="73820"/>
                    </a:moveTo>
                    <a:lnTo>
                      <a:pt x="33378" y="74369"/>
                    </a:lnTo>
                    <a:cubicBezTo>
                      <a:pt x="34276" y="82621"/>
                      <a:pt x="29342" y="90396"/>
                      <a:pt x="21490" y="93103"/>
                    </a:cubicBezTo>
                    <a:lnTo>
                      <a:pt x="22313" y="89813"/>
                    </a:lnTo>
                    <a:lnTo>
                      <a:pt x="14265" y="89813"/>
                    </a:lnTo>
                    <a:cubicBezTo>
                      <a:pt x="8138" y="89813"/>
                      <a:pt x="3200" y="83507"/>
                      <a:pt x="2834" y="75191"/>
                    </a:cubicBezTo>
                    <a:lnTo>
                      <a:pt x="365" y="19355"/>
                    </a:lnTo>
                    <a:cubicBezTo>
                      <a:pt x="-93" y="10947"/>
                      <a:pt x="4572" y="4093"/>
                      <a:pt x="10973" y="3819"/>
                    </a:cubicBezTo>
                    <a:lnTo>
                      <a:pt x="19112" y="3179"/>
                    </a:lnTo>
                    <a:lnTo>
                      <a:pt x="17832" y="-19"/>
                    </a:lnTo>
                    <a:cubicBezTo>
                      <a:pt x="25663" y="2235"/>
                      <a:pt x="30995" y="9476"/>
                      <a:pt x="30818" y="17618"/>
                    </a:cubicBezTo>
                    <a:lnTo>
                      <a:pt x="30818" y="17984"/>
                    </a:lnTo>
                    <a:close/>
                    <a:moveTo>
                      <a:pt x="18655" y="81589"/>
                    </a:moveTo>
                    <a:cubicBezTo>
                      <a:pt x="19661" y="81497"/>
                      <a:pt x="21673" y="78755"/>
                      <a:pt x="21490" y="74369"/>
                    </a:cubicBezTo>
                    <a:lnTo>
                      <a:pt x="19020" y="18532"/>
                    </a:lnTo>
                    <a:cubicBezTo>
                      <a:pt x="19070" y="15788"/>
                      <a:pt x="17772" y="13194"/>
                      <a:pt x="15545" y="11587"/>
                    </a:cubicBezTo>
                    <a:lnTo>
                      <a:pt x="11156" y="11861"/>
                    </a:lnTo>
                    <a:cubicBezTo>
                      <a:pt x="10882" y="11861"/>
                      <a:pt x="10241" y="12227"/>
                      <a:pt x="9692" y="13140"/>
                    </a:cubicBezTo>
                    <a:cubicBezTo>
                      <a:pt x="8695" y="14922"/>
                      <a:pt x="8220" y="16949"/>
                      <a:pt x="8321" y="18989"/>
                    </a:cubicBezTo>
                    <a:lnTo>
                      <a:pt x="10882" y="74825"/>
                    </a:lnTo>
                    <a:cubicBezTo>
                      <a:pt x="11064" y="79213"/>
                      <a:pt x="13533" y="82136"/>
                      <a:pt x="14357" y="817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0" name="Google Shape;770;g2d9d521a4ac_0_241"/>
              <p:cNvSpPr/>
              <p:nvPr/>
            </p:nvSpPr>
            <p:spPr>
              <a:xfrm>
                <a:off x="8332709" y="3931278"/>
                <a:ext cx="25914" cy="93885"/>
              </a:xfrm>
              <a:custGeom>
                <a:rect b="b" l="l" r="r" t="t"/>
                <a:pathLst>
                  <a:path extrusionOk="0" h="93885" w="25914">
                    <a:moveTo>
                      <a:pt x="26248" y="90027"/>
                    </a:moveTo>
                    <a:lnTo>
                      <a:pt x="25425" y="93318"/>
                    </a:lnTo>
                    <a:cubicBezTo>
                      <a:pt x="24682" y="93535"/>
                      <a:pt x="23913" y="93658"/>
                      <a:pt x="23139" y="93683"/>
                    </a:cubicBezTo>
                    <a:lnTo>
                      <a:pt x="18841" y="93866"/>
                    </a:lnTo>
                    <a:lnTo>
                      <a:pt x="18201" y="93866"/>
                    </a:lnTo>
                    <a:cubicBezTo>
                      <a:pt x="9054" y="92805"/>
                      <a:pt x="2341" y="84771"/>
                      <a:pt x="2929" y="75588"/>
                    </a:cubicBezTo>
                    <a:lnTo>
                      <a:pt x="368" y="19752"/>
                    </a:lnTo>
                    <a:cubicBezTo>
                      <a:pt x="118" y="15291"/>
                      <a:pt x="1235" y="10860"/>
                      <a:pt x="3569" y="7049"/>
                    </a:cubicBezTo>
                    <a:cubicBezTo>
                      <a:pt x="5863" y="3087"/>
                      <a:pt x="9974" y="520"/>
                      <a:pt x="14543" y="195"/>
                    </a:cubicBezTo>
                    <a:lnTo>
                      <a:pt x="18933" y="13"/>
                    </a:lnTo>
                    <a:cubicBezTo>
                      <a:pt x="19882" y="-64"/>
                      <a:pt x="20836" y="-2"/>
                      <a:pt x="21768" y="195"/>
                    </a:cubicBezTo>
                    <a:lnTo>
                      <a:pt x="23048" y="3394"/>
                    </a:lnTo>
                    <a:lnTo>
                      <a:pt x="14909" y="4033"/>
                    </a:lnTo>
                    <a:cubicBezTo>
                      <a:pt x="8507" y="4308"/>
                      <a:pt x="3843" y="11161"/>
                      <a:pt x="4300" y="19569"/>
                    </a:cubicBezTo>
                    <a:lnTo>
                      <a:pt x="6769" y="75406"/>
                    </a:lnTo>
                    <a:cubicBezTo>
                      <a:pt x="7135" y="83722"/>
                      <a:pt x="12074" y="90027"/>
                      <a:pt x="18201" y="9002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1" name="Google Shape;771;g2d9d521a4ac_0_241"/>
              <p:cNvSpPr/>
              <p:nvPr/>
            </p:nvSpPr>
            <p:spPr>
              <a:xfrm>
                <a:off x="8213676" y="3829962"/>
                <a:ext cx="144125" cy="308244"/>
              </a:xfrm>
              <a:custGeom>
                <a:rect b="b" l="l" r="r" t="t"/>
                <a:pathLst>
                  <a:path extrusionOk="0" h="308244" w="144125">
                    <a:moveTo>
                      <a:pt x="144458" y="194633"/>
                    </a:moveTo>
                    <a:lnTo>
                      <a:pt x="143361" y="199020"/>
                    </a:lnTo>
                    <a:cubicBezTo>
                      <a:pt x="124546" y="259922"/>
                      <a:pt x="70340" y="303104"/>
                      <a:pt x="6735" y="307861"/>
                    </a:cubicBezTo>
                    <a:lnTo>
                      <a:pt x="334" y="308225"/>
                    </a:lnTo>
                    <a:lnTo>
                      <a:pt x="334" y="-19"/>
                    </a:lnTo>
                    <a:lnTo>
                      <a:pt x="6735" y="439"/>
                    </a:lnTo>
                    <a:cubicBezTo>
                      <a:pt x="65709" y="4824"/>
                      <a:pt x="117045" y="42368"/>
                      <a:pt x="139063" y="97216"/>
                    </a:cubicBezTo>
                    <a:lnTo>
                      <a:pt x="140800" y="101511"/>
                    </a:lnTo>
                    <a:cubicBezTo>
                      <a:pt x="139869" y="101314"/>
                      <a:pt x="138915" y="101252"/>
                      <a:pt x="137966" y="101328"/>
                    </a:cubicBezTo>
                    <a:lnTo>
                      <a:pt x="133576" y="101511"/>
                    </a:lnTo>
                    <a:cubicBezTo>
                      <a:pt x="129007" y="101836"/>
                      <a:pt x="124896" y="104403"/>
                      <a:pt x="122602" y="108365"/>
                    </a:cubicBezTo>
                    <a:cubicBezTo>
                      <a:pt x="120268" y="112176"/>
                      <a:pt x="119151" y="116607"/>
                      <a:pt x="119401" y="121068"/>
                    </a:cubicBezTo>
                    <a:lnTo>
                      <a:pt x="121962" y="176904"/>
                    </a:lnTo>
                    <a:cubicBezTo>
                      <a:pt x="121374" y="186087"/>
                      <a:pt x="128087" y="194121"/>
                      <a:pt x="137234" y="195182"/>
                    </a:cubicBezTo>
                    <a:lnTo>
                      <a:pt x="137874" y="195182"/>
                    </a:lnTo>
                    <a:lnTo>
                      <a:pt x="142173" y="194999"/>
                    </a:lnTo>
                    <a:cubicBezTo>
                      <a:pt x="142947" y="194974"/>
                      <a:pt x="143715" y="194851"/>
                      <a:pt x="144459" y="194633"/>
                    </a:cubicBezTo>
                    <a:close/>
                    <a:moveTo>
                      <a:pt x="129918" y="201761"/>
                    </a:moveTo>
                    <a:cubicBezTo>
                      <a:pt x="120162" y="197531"/>
                      <a:pt x="113867" y="187898"/>
                      <a:pt x="113914" y="177270"/>
                    </a:cubicBezTo>
                    <a:lnTo>
                      <a:pt x="111445" y="121434"/>
                    </a:lnTo>
                    <a:cubicBezTo>
                      <a:pt x="110447" y="110731"/>
                      <a:pt x="115958" y="100471"/>
                      <a:pt x="125437" y="95388"/>
                    </a:cubicBezTo>
                    <a:cubicBezTo>
                      <a:pt x="104659" y="50068"/>
                      <a:pt x="61760" y="18833"/>
                      <a:pt x="12222" y="12958"/>
                    </a:cubicBezTo>
                    <a:lnTo>
                      <a:pt x="12222" y="295340"/>
                    </a:lnTo>
                    <a:cubicBezTo>
                      <a:pt x="66020" y="288933"/>
                      <a:pt x="111582" y="252708"/>
                      <a:pt x="129918" y="2017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72" name="Google Shape;772;g2d9d521a4ac_0_241"/>
          <p:cNvGrpSpPr/>
          <p:nvPr/>
        </p:nvGrpSpPr>
        <p:grpSpPr>
          <a:xfrm>
            <a:off x="5468421" y="3915490"/>
            <a:ext cx="2960164" cy="1233622"/>
            <a:chOff x="5468421" y="3915490"/>
            <a:chExt cx="2960164" cy="1233622"/>
          </a:xfrm>
        </p:grpSpPr>
        <p:sp>
          <p:nvSpPr>
            <p:cNvPr id="773" name="Google Shape;773;g2d9d521a4ac_0_241"/>
            <p:cNvSpPr/>
            <p:nvPr/>
          </p:nvSpPr>
          <p:spPr>
            <a:xfrm>
              <a:off x="5468421" y="3915490"/>
              <a:ext cx="2960164" cy="1233622"/>
            </a:xfrm>
            <a:custGeom>
              <a:rect b="b" l="l" r="r" t="t"/>
              <a:pathLst>
                <a:path extrusionOk="0" h="837774" w="953354">
                  <a:moveTo>
                    <a:pt x="0" y="0"/>
                  </a:moveTo>
                  <a:lnTo>
                    <a:pt x="953355" y="0"/>
                  </a:lnTo>
                  <a:lnTo>
                    <a:pt x="953355" y="837775"/>
                  </a:lnTo>
                  <a:lnTo>
                    <a:pt x="0" y="83777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74" name="Google Shape;774;g2d9d521a4ac_0_241"/>
            <p:cNvGrpSpPr/>
            <p:nvPr/>
          </p:nvGrpSpPr>
          <p:grpSpPr>
            <a:xfrm>
              <a:off x="5633810" y="4116569"/>
              <a:ext cx="2629390" cy="831466"/>
              <a:chOff x="5723061" y="4122181"/>
              <a:chExt cx="2629390" cy="831466"/>
            </a:xfrm>
          </p:grpSpPr>
          <p:grpSp>
            <p:nvGrpSpPr>
              <p:cNvPr id="775" name="Google Shape;775;g2d9d521a4ac_0_241"/>
              <p:cNvGrpSpPr/>
              <p:nvPr/>
            </p:nvGrpSpPr>
            <p:grpSpPr>
              <a:xfrm>
                <a:off x="5723061" y="4122181"/>
                <a:ext cx="561040" cy="377072"/>
                <a:chOff x="5723061" y="4127787"/>
                <a:chExt cx="561040" cy="377072"/>
              </a:xfrm>
            </p:grpSpPr>
            <p:grpSp>
              <p:nvGrpSpPr>
                <p:cNvPr id="776" name="Google Shape;776;g2d9d521a4ac_0_241"/>
                <p:cNvGrpSpPr/>
                <p:nvPr/>
              </p:nvGrpSpPr>
              <p:grpSpPr>
                <a:xfrm>
                  <a:off x="5771378" y="4137213"/>
                  <a:ext cx="472272" cy="352929"/>
                  <a:chOff x="4998402" y="2853849"/>
                  <a:chExt cx="320728" cy="239680"/>
                </a:xfrm>
              </p:grpSpPr>
              <p:sp>
                <p:nvSpPr>
                  <p:cNvPr id="777" name="Google Shape;777;g2d9d521a4ac_0_241"/>
                  <p:cNvSpPr/>
                  <p:nvPr/>
                </p:nvSpPr>
                <p:spPr>
                  <a:xfrm>
                    <a:off x="4998402" y="3052533"/>
                    <a:ext cx="320728" cy="40996"/>
                  </a:xfrm>
                  <a:custGeom>
                    <a:rect b="b" l="l" r="r" t="t"/>
                    <a:pathLst>
                      <a:path extrusionOk="0" h="40996" w="320728">
                        <a:moveTo>
                          <a:pt x="0" y="0"/>
                        </a:moveTo>
                        <a:lnTo>
                          <a:pt x="320729" y="0"/>
                        </a:lnTo>
                        <a:lnTo>
                          <a:pt x="320729" y="40997"/>
                        </a:lnTo>
                        <a:lnTo>
                          <a:pt x="0" y="40997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78" name="Google Shape;778;g2d9d521a4ac_0_241"/>
                  <p:cNvSpPr/>
                  <p:nvPr/>
                </p:nvSpPr>
                <p:spPr>
                  <a:xfrm>
                    <a:off x="5114135" y="2930581"/>
                    <a:ext cx="87275" cy="99641"/>
                  </a:xfrm>
                  <a:custGeom>
                    <a:rect b="b" l="l" r="r" t="t"/>
                    <a:pathLst>
                      <a:path extrusionOk="0" h="99641" w="87275">
                        <a:moveTo>
                          <a:pt x="87609" y="3735"/>
                        </a:moveTo>
                        <a:lnTo>
                          <a:pt x="72625" y="66006"/>
                        </a:lnTo>
                        <a:lnTo>
                          <a:pt x="72970" y="66567"/>
                        </a:lnTo>
                        <a:cubicBezTo>
                          <a:pt x="74551" y="69418"/>
                          <a:pt x="75368" y="72629"/>
                          <a:pt x="75344" y="75888"/>
                        </a:cubicBezTo>
                        <a:lnTo>
                          <a:pt x="75344" y="99623"/>
                        </a:lnTo>
                        <a:lnTo>
                          <a:pt x="9100" y="99623"/>
                        </a:lnTo>
                        <a:lnTo>
                          <a:pt x="9100" y="75888"/>
                        </a:lnTo>
                        <a:cubicBezTo>
                          <a:pt x="9000" y="71113"/>
                          <a:pt x="10820" y="66496"/>
                          <a:pt x="14153" y="63071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6"/>
                        </a:lnTo>
                        <a:lnTo>
                          <a:pt x="62347" y="59706"/>
                        </a:lnTo>
                        <a:cubicBezTo>
                          <a:pt x="63414" y="59719"/>
                          <a:pt x="64475" y="59878"/>
                          <a:pt x="65499" y="60181"/>
                        </a:cubicBezTo>
                        <a:lnTo>
                          <a:pt x="67140" y="60698"/>
                        </a:lnTo>
                        <a:lnTo>
                          <a:pt x="81433" y="1232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79" name="Google Shape;779;g2d9d521a4ac_0_241"/>
                  <p:cNvSpPr/>
                  <p:nvPr/>
                </p:nvSpPr>
                <p:spPr>
                  <a:xfrm>
                    <a:off x="5130071" y="2853849"/>
                    <a:ext cx="55750" cy="53957"/>
                  </a:xfrm>
                  <a:custGeom>
                    <a:rect b="b" l="l" r="r" t="t"/>
                    <a:pathLst>
                      <a:path extrusionOk="0" h="53957" w="55750">
                        <a:moveTo>
                          <a:pt x="56041" y="37615"/>
                        </a:moveTo>
                        <a:cubicBezTo>
                          <a:pt x="56033" y="37946"/>
                          <a:pt x="56048" y="38278"/>
                          <a:pt x="56084" y="38608"/>
                        </a:cubicBezTo>
                        <a:cubicBezTo>
                          <a:pt x="52542" y="43484"/>
                          <a:pt x="48275" y="47792"/>
                          <a:pt x="43431" y="51381"/>
                        </a:cubicBezTo>
                        <a:cubicBezTo>
                          <a:pt x="37972" y="53174"/>
                          <a:pt x="32247" y="54021"/>
                          <a:pt x="26503" y="53884"/>
                        </a:cubicBezTo>
                        <a:cubicBezTo>
                          <a:pt x="21556" y="54168"/>
                          <a:pt x="16610" y="53327"/>
                          <a:pt x="12036" y="51425"/>
                        </a:cubicBezTo>
                        <a:cubicBezTo>
                          <a:pt x="8965" y="49026"/>
                          <a:pt x="6310" y="46140"/>
                          <a:pt x="4176" y="42880"/>
                        </a:cubicBezTo>
                        <a:lnTo>
                          <a:pt x="4176" y="42319"/>
                        </a:lnTo>
                        <a:lnTo>
                          <a:pt x="3745" y="42319"/>
                        </a:lnTo>
                        <a:cubicBezTo>
                          <a:pt x="2881" y="41196"/>
                          <a:pt x="2103" y="40075"/>
                          <a:pt x="1456" y="39125"/>
                        </a:cubicBezTo>
                        <a:lnTo>
                          <a:pt x="1413" y="39083"/>
                        </a:lnTo>
                        <a:cubicBezTo>
                          <a:pt x="1024" y="38522"/>
                          <a:pt x="679" y="37960"/>
                          <a:pt x="334" y="37529"/>
                        </a:cubicBezTo>
                        <a:lnTo>
                          <a:pt x="1586" y="34854"/>
                        </a:lnTo>
                        <a:lnTo>
                          <a:pt x="1715" y="34551"/>
                        </a:lnTo>
                        <a:lnTo>
                          <a:pt x="1758" y="34120"/>
                        </a:lnTo>
                        <a:cubicBezTo>
                          <a:pt x="1822" y="33909"/>
                          <a:pt x="1865" y="33692"/>
                          <a:pt x="1887" y="33472"/>
                        </a:cubicBezTo>
                        <a:lnTo>
                          <a:pt x="1887" y="29934"/>
                        </a:lnTo>
                        <a:cubicBezTo>
                          <a:pt x="173" y="15205"/>
                          <a:pt x="10732" y="1876"/>
                          <a:pt x="25472" y="163"/>
                        </a:cubicBezTo>
                        <a:cubicBezTo>
                          <a:pt x="40211" y="-1550"/>
                          <a:pt x="53549" y="9002"/>
                          <a:pt x="55263" y="23731"/>
                        </a:cubicBezTo>
                        <a:cubicBezTo>
                          <a:pt x="55503" y="25792"/>
                          <a:pt x="55503" y="27873"/>
                          <a:pt x="55263" y="29934"/>
                        </a:cubicBezTo>
                        <a:lnTo>
                          <a:pt x="55263" y="35069"/>
                        </a:lnTo>
                        <a:lnTo>
                          <a:pt x="55393" y="35371"/>
                        </a:lnTo>
                        <a:cubicBezTo>
                          <a:pt x="55387" y="35531"/>
                          <a:pt x="55401" y="35690"/>
                          <a:pt x="55436" y="35846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80" name="Google Shape;780;g2d9d521a4ac_0_241"/>
                <p:cNvGrpSpPr/>
                <p:nvPr/>
              </p:nvGrpSpPr>
              <p:grpSpPr>
                <a:xfrm>
                  <a:off x="5723061" y="4127787"/>
                  <a:ext cx="561040" cy="377072"/>
                  <a:chOff x="4965588" y="2847447"/>
                  <a:chExt cx="381012" cy="256076"/>
                </a:xfrm>
              </p:grpSpPr>
              <p:sp>
                <p:nvSpPr>
                  <p:cNvPr id="781" name="Google Shape;781;g2d9d521a4ac_0_241"/>
                  <p:cNvSpPr/>
                  <p:nvPr/>
                </p:nvSpPr>
                <p:spPr>
                  <a:xfrm>
                    <a:off x="4965588" y="2847447"/>
                    <a:ext cx="381012" cy="256076"/>
                  </a:xfrm>
                  <a:custGeom>
                    <a:rect b="b" l="l" r="r" t="t"/>
                    <a:pathLst>
                      <a:path extrusionOk="0" h="256076" w="381012">
                        <a:moveTo>
                          <a:pt x="381347" y="182913"/>
                        </a:moveTo>
                        <a:lnTo>
                          <a:pt x="381347" y="201943"/>
                        </a:lnTo>
                        <a:cubicBezTo>
                          <a:pt x="381347" y="203754"/>
                          <a:pt x="379879" y="205222"/>
                          <a:pt x="378068" y="205222"/>
                        </a:cubicBezTo>
                        <a:cubicBezTo>
                          <a:pt x="378067" y="205222"/>
                          <a:pt x="378066" y="205222"/>
                          <a:pt x="378065" y="205222"/>
                        </a:cubicBezTo>
                        <a:lnTo>
                          <a:pt x="363814" y="205222"/>
                        </a:lnTo>
                        <a:lnTo>
                          <a:pt x="363814" y="247816"/>
                        </a:lnTo>
                        <a:cubicBezTo>
                          <a:pt x="364088" y="248335"/>
                          <a:pt x="364236" y="248912"/>
                          <a:pt x="364246" y="249499"/>
                        </a:cubicBezTo>
                        <a:lnTo>
                          <a:pt x="364246" y="252778"/>
                        </a:lnTo>
                        <a:cubicBezTo>
                          <a:pt x="364247" y="254588"/>
                          <a:pt x="362779" y="256057"/>
                          <a:pt x="360967" y="256058"/>
                        </a:cubicBezTo>
                        <a:cubicBezTo>
                          <a:pt x="360966" y="256058"/>
                          <a:pt x="360965" y="256058"/>
                          <a:pt x="360964" y="256058"/>
                        </a:cubicBezTo>
                        <a:lnTo>
                          <a:pt x="28273" y="256058"/>
                        </a:lnTo>
                        <a:cubicBezTo>
                          <a:pt x="26015" y="255181"/>
                          <a:pt x="24228" y="253396"/>
                          <a:pt x="23351" y="251138"/>
                        </a:cubicBezTo>
                        <a:lnTo>
                          <a:pt x="23351" y="205222"/>
                        </a:lnTo>
                        <a:lnTo>
                          <a:pt x="3616" y="205222"/>
                        </a:lnTo>
                        <a:cubicBezTo>
                          <a:pt x="1804" y="205224"/>
                          <a:pt x="335" y="203757"/>
                          <a:pt x="334" y="201947"/>
                        </a:cubicBezTo>
                        <a:cubicBezTo>
                          <a:pt x="334" y="201946"/>
                          <a:pt x="334" y="201945"/>
                          <a:pt x="334" y="201944"/>
                        </a:cubicBezTo>
                        <a:lnTo>
                          <a:pt x="334" y="182913"/>
                        </a:lnTo>
                        <a:cubicBezTo>
                          <a:pt x="333" y="181102"/>
                          <a:pt x="1800" y="179634"/>
                          <a:pt x="3612" y="179633"/>
                        </a:cubicBezTo>
                        <a:cubicBezTo>
                          <a:pt x="3613" y="179633"/>
                          <a:pt x="3615" y="179633"/>
                          <a:pt x="3616" y="179633"/>
                        </a:cubicBezTo>
                        <a:lnTo>
                          <a:pt x="59021" y="179633"/>
                        </a:lnTo>
                        <a:cubicBezTo>
                          <a:pt x="62660" y="174743"/>
                          <a:pt x="67662" y="171035"/>
                          <a:pt x="73401" y="168974"/>
                        </a:cubicBezTo>
                        <a:lnTo>
                          <a:pt x="73401" y="127028"/>
                        </a:lnTo>
                        <a:cubicBezTo>
                          <a:pt x="70728" y="126392"/>
                          <a:pt x="68166" y="125359"/>
                          <a:pt x="65800" y="123964"/>
                        </a:cubicBezTo>
                        <a:lnTo>
                          <a:pt x="52629" y="123964"/>
                        </a:lnTo>
                        <a:cubicBezTo>
                          <a:pt x="47788" y="123964"/>
                          <a:pt x="43863" y="120042"/>
                          <a:pt x="43863" y="115203"/>
                        </a:cubicBezTo>
                        <a:cubicBezTo>
                          <a:pt x="43863" y="110365"/>
                          <a:pt x="47788" y="106443"/>
                          <a:pt x="52629" y="106443"/>
                        </a:cubicBezTo>
                        <a:lnTo>
                          <a:pt x="57294" y="106443"/>
                        </a:lnTo>
                        <a:cubicBezTo>
                          <a:pt x="58491" y="101994"/>
                          <a:pt x="61412" y="98205"/>
                          <a:pt x="65412" y="95914"/>
                        </a:cubicBezTo>
                        <a:cubicBezTo>
                          <a:pt x="70368" y="92942"/>
                          <a:pt x="76041" y="91376"/>
                          <a:pt x="81822" y="91383"/>
                        </a:cubicBezTo>
                        <a:lnTo>
                          <a:pt x="82298" y="91383"/>
                        </a:lnTo>
                        <a:cubicBezTo>
                          <a:pt x="91924" y="90622"/>
                          <a:pt x="101143" y="95413"/>
                          <a:pt x="106048" y="103725"/>
                        </a:cubicBezTo>
                        <a:lnTo>
                          <a:pt x="136925" y="82623"/>
                        </a:lnTo>
                        <a:cubicBezTo>
                          <a:pt x="137189" y="82462"/>
                          <a:pt x="137463" y="82318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3" y="65900"/>
                          <a:pt x="162339" y="58842"/>
                          <a:pt x="162144" y="51681"/>
                        </a:cubicBezTo>
                        <a:cubicBezTo>
                          <a:pt x="160590" y="49437"/>
                          <a:pt x="159381" y="47668"/>
                          <a:pt x="159078" y="47194"/>
                        </a:cubicBezTo>
                        <a:lnTo>
                          <a:pt x="158819" y="46805"/>
                        </a:lnTo>
                        <a:cubicBezTo>
                          <a:pt x="158501" y="46332"/>
                          <a:pt x="158321" y="45778"/>
                          <a:pt x="158302" y="45208"/>
                        </a:cubicBezTo>
                        <a:lnTo>
                          <a:pt x="158215" y="43827"/>
                        </a:lnTo>
                        <a:cubicBezTo>
                          <a:pt x="158173" y="43282"/>
                          <a:pt x="158262" y="42735"/>
                          <a:pt x="158474" y="42231"/>
                        </a:cubicBezTo>
                        <a:lnTo>
                          <a:pt x="159855" y="39339"/>
                        </a:lnTo>
                        <a:lnTo>
                          <a:pt x="159855" y="36491"/>
                        </a:lnTo>
                        <a:cubicBezTo>
                          <a:pt x="158135" y="18127"/>
                          <a:pt x="171638" y="1848"/>
                          <a:pt x="190014" y="129"/>
                        </a:cubicBezTo>
                        <a:cubicBezTo>
                          <a:pt x="208391" y="-1590"/>
                          <a:pt x="224682" y="11903"/>
                          <a:pt x="226402" y="30266"/>
                        </a:cubicBezTo>
                        <a:cubicBezTo>
                          <a:pt x="226596" y="32337"/>
                          <a:pt x="226596" y="34421"/>
                          <a:pt x="226402" y="36491"/>
                        </a:cubicBezTo>
                        <a:lnTo>
                          <a:pt x="226402" y="40850"/>
                        </a:lnTo>
                        <a:lnTo>
                          <a:pt x="226964" y="42663"/>
                        </a:lnTo>
                        <a:cubicBezTo>
                          <a:pt x="227084" y="42994"/>
                          <a:pt x="227142" y="43345"/>
                          <a:pt x="227136" y="43698"/>
                        </a:cubicBezTo>
                        <a:cubicBezTo>
                          <a:pt x="227122" y="44058"/>
                          <a:pt x="227136" y="44419"/>
                          <a:pt x="227180" y="44776"/>
                        </a:cubicBezTo>
                        <a:lnTo>
                          <a:pt x="227309" y="45511"/>
                        </a:lnTo>
                        <a:cubicBezTo>
                          <a:pt x="227469" y="46413"/>
                          <a:pt x="227233" y="47340"/>
                          <a:pt x="226662" y="48056"/>
                        </a:cubicBezTo>
                        <a:lnTo>
                          <a:pt x="226230" y="48661"/>
                        </a:lnTo>
                        <a:cubicBezTo>
                          <a:pt x="225927" y="49049"/>
                          <a:pt x="224804" y="50473"/>
                          <a:pt x="223293" y="52285"/>
                        </a:cubicBezTo>
                        <a:cubicBezTo>
                          <a:pt x="223047" y="59319"/>
                          <a:pt x="221480" y="66243"/>
                          <a:pt x="218673" y="72698"/>
                        </a:cubicBezTo>
                        <a:lnTo>
                          <a:pt x="222602" y="74424"/>
                        </a:lnTo>
                        <a:lnTo>
                          <a:pt x="244410" y="83270"/>
                        </a:lnTo>
                        <a:lnTo>
                          <a:pt x="254386" y="87111"/>
                        </a:lnTo>
                        <a:cubicBezTo>
                          <a:pt x="255044" y="87381"/>
                          <a:pt x="255602" y="87848"/>
                          <a:pt x="255984" y="88449"/>
                        </a:cubicBezTo>
                        <a:lnTo>
                          <a:pt x="256976" y="90088"/>
                        </a:lnTo>
                        <a:lnTo>
                          <a:pt x="301154" y="133933"/>
                        </a:lnTo>
                        <a:cubicBezTo>
                          <a:pt x="305235" y="132241"/>
                          <a:pt x="309604" y="131347"/>
                          <a:pt x="314023" y="131300"/>
                        </a:cubicBezTo>
                        <a:lnTo>
                          <a:pt x="314498" y="131300"/>
                        </a:lnTo>
                        <a:cubicBezTo>
                          <a:pt x="328058" y="131300"/>
                          <a:pt x="338811" y="138852"/>
                          <a:pt x="339458" y="148562"/>
                        </a:cubicBezTo>
                        <a:lnTo>
                          <a:pt x="345158" y="148562"/>
                        </a:lnTo>
                        <a:cubicBezTo>
                          <a:pt x="350000" y="148562"/>
                          <a:pt x="353925" y="152484"/>
                          <a:pt x="353925" y="157322"/>
                        </a:cubicBezTo>
                        <a:cubicBezTo>
                          <a:pt x="353925" y="162160"/>
                          <a:pt x="350000" y="166082"/>
                          <a:pt x="345158" y="166082"/>
                        </a:cubicBezTo>
                        <a:lnTo>
                          <a:pt x="325251" y="166082"/>
                        </a:lnTo>
                        <a:cubicBezTo>
                          <a:pt x="324991" y="166169"/>
                          <a:pt x="324690" y="166298"/>
                          <a:pt x="324387" y="166384"/>
                        </a:cubicBezTo>
                        <a:lnTo>
                          <a:pt x="324387" y="170441"/>
                        </a:lnTo>
                        <a:cubicBezTo>
                          <a:pt x="329547" y="172269"/>
                          <a:pt x="334124" y="175443"/>
                          <a:pt x="337645" y="179633"/>
                        </a:cubicBezTo>
                        <a:lnTo>
                          <a:pt x="378065" y="179633"/>
                        </a:lnTo>
                        <a:cubicBezTo>
                          <a:pt x="379877" y="179632"/>
                          <a:pt x="381346" y="181099"/>
                          <a:pt x="381346" y="182909"/>
                        </a:cubicBezTo>
                        <a:cubicBezTo>
                          <a:pt x="381346" y="182910"/>
                          <a:pt x="381346" y="182911"/>
                          <a:pt x="381346" y="182912"/>
                        </a:cubicBezTo>
                        <a:close/>
                        <a:moveTo>
                          <a:pt x="374740" y="198663"/>
                        </a:moveTo>
                        <a:lnTo>
                          <a:pt x="374740" y="193830"/>
                        </a:lnTo>
                        <a:lnTo>
                          <a:pt x="6897" y="193830"/>
                        </a:lnTo>
                        <a:lnTo>
                          <a:pt x="6897" y="198663"/>
                        </a:lnTo>
                        <a:lnTo>
                          <a:pt x="374740" y="198663"/>
                        </a:lnTo>
                        <a:close/>
                        <a:moveTo>
                          <a:pt x="374740" y="190550"/>
                        </a:moveTo>
                        <a:lnTo>
                          <a:pt x="374740" y="186192"/>
                        </a:lnTo>
                        <a:lnTo>
                          <a:pt x="6897" y="186192"/>
                        </a:lnTo>
                        <a:lnTo>
                          <a:pt x="6897" y="190550"/>
                        </a:lnTo>
                        <a:close/>
                        <a:moveTo>
                          <a:pt x="353925" y="246219"/>
                        </a:moveTo>
                        <a:lnTo>
                          <a:pt x="353925" y="205222"/>
                        </a:lnTo>
                        <a:lnTo>
                          <a:pt x="33196" y="205222"/>
                        </a:lnTo>
                        <a:lnTo>
                          <a:pt x="33196" y="246219"/>
                        </a:lnTo>
                        <a:close/>
                        <a:moveTo>
                          <a:pt x="347361" y="157322"/>
                        </a:moveTo>
                        <a:cubicBezTo>
                          <a:pt x="347356" y="156108"/>
                          <a:pt x="346373" y="155126"/>
                          <a:pt x="345158" y="155121"/>
                        </a:cubicBezTo>
                        <a:lnTo>
                          <a:pt x="331124" y="155122"/>
                        </a:lnTo>
                        <a:lnTo>
                          <a:pt x="332161" y="152834"/>
                        </a:lnTo>
                        <a:cubicBezTo>
                          <a:pt x="332452" y="152143"/>
                          <a:pt x="332655" y="151418"/>
                          <a:pt x="332764" y="150676"/>
                        </a:cubicBezTo>
                        <a:cubicBezTo>
                          <a:pt x="332808" y="150417"/>
                          <a:pt x="332851" y="150159"/>
                          <a:pt x="332895" y="149856"/>
                        </a:cubicBezTo>
                        <a:lnTo>
                          <a:pt x="332895" y="149382"/>
                        </a:lnTo>
                        <a:cubicBezTo>
                          <a:pt x="332808" y="143038"/>
                          <a:pt x="324560" y="137859"/>
                          <a:pt x="314498" y="137859"/>
                        </a:cubicBezTo>
                        <a:lnTo>
                          <a:pt x="314066" y="137859"/>
                        </a:lnTo>
                        <a:cubicBezTo>
                          <a:pt x="312900" y="137903"/>
                          <a:pt x="311778" y="137989"/>
                          <a:pt x="310655" y="138119"/>
                        </a:cubicBezTo>
                        <a:lnTo>
                          <a:pt x="309359" y="138378"/>
                        </a:lnTo>
                        <a:cubicBezTo>
                          <a:pt x="308703" y="138465"/>
                          <a:pt x="308055" y="138595"/>
                          <a:pt x="307416" y="138766"/>
                        </a:cubicBezTo>
                        <a:cubicBezTo>
                          <a:pt x="306941" y="138895"/>
                          <a:pt x="306466" y="139025"/>
                          <a:pt x="305991" y="139197"/>
                        </a:cubicBezTo>
                        <a:cubicBezTo>
                          <a:pt x="305429" y="139370"/>
                          <a:pt x="304868" y="139542"/>
                          <a:pt x="304350" y="139758"/>
                        </a:cubicBezTo>
                        <a:cubicBezTo>
                          <a:pt x="303918" y="139930"/>
                          <a:pt x="303529" y="140146"/>
                          <a:pt x="303097" y="140319"/>
                        </a:cubicBezTo>
                        <a:cubicBezTo>
                          <a:pt x="302418" y="140630"/>
                          <a:pt x="301755" y="140976"/>
                          <a:pt x="301111" y="141355"/>
                        </a:cubicBezTo>
                        <a:lnTo>
                          <a:pt x="300031" y="142088"/>
                        </a:lnTo>
                        <a:lnTo>
                          <a:pt x="252787" y="95137"/>
                        </a:lnTo>
                        <a:lnTo>
                          <a:pt x="252529" y="95223"/>
                        </a:lnTo>
                        <a:lnTo>
                          <a:pt x="251665" y="93929"/>
                        </a:lnTo>
                        <a:lnTo>
                          <a:pt x="251622" y="93885"/>
                        </a:lnTo>
                        <a:lnTo>
                          <a:pt x="251536" y="93713"/>
                        </a:lnTo>
                        <a:lnTo>
                          <a:pt x="250974" y="92850"/>
                        </a:lnTo>
                        <a:lnTo>
                          <a:pt x="242424" y="89570"/>
                        </a:lnTo>
                        <a:lnTo>
                          <a:pt x="241992" y="89398"/>
                        </a:lnTo>
                        <a:lnTo>
                          <a:pt x="239271" y="88319"/>
                        </a:lnTo>
                        <a:lnTo>
                          <a:pt x="224718" y="148821"/>
                        </a:lnTo>
                        <a:cubicBezTo>
                          <a:pt x="226380" y="152019"/>
                          <a:pt x="227240" y="155573"/>
                          <a:pt x="227223" y="159177"/>
                        </a:cubicBezTo>
                        <a:lnTo>
                          <a:pt x="227223" y="182913"/>
                        </a:lnTo>
                        <a:lnTo>
                          <a:pt x="239746" y="182913"/>
                        </a:lnTo>
                        <a:lnTo>
                          <a:pt x="243935" y="138248"/>
                        </a:lnTo>
                        <a:lnTo>
                          <a:pt x="296965" y="178208"/>
                        </a:lnTo>
                        <a:cubicBezTo>
                          <a:pt x="299431" y="176177"/>
                          <a:pt x="302239" y="174600"/>
                          <a:pt x="305257" y="173548"/>
                        </a:cubicBezTo>
                        <a:cubicBezTo>
                          <a:pt x="305947" y="173289"/>
                          <a:pt x="306681" y="173073"/>
                          <a:pt x="307416" y="172857"/>
                        </a:cubicBezTo>
                        <a:lnTo>
                          <a:pt x="307416" y="164011"/>
                        </a:lnTo>
                        <a:cubicBezTo>
                          <a:pt x="306034" y="163712"/>
                          <a:pt x="304677" y="163307"/>
                          <a:pt x="303357" y="162802"/>
                        </a:cubicBezTo>
                        <a:lnTo>
                          <a:pt x="283362" y="162802"/>
                        </a:lnTo>
                        <a:cubicBezTo>
                          <a:pt x="280334" y="162802"/>
                          <a:pt x="277878" y="160349"/>
                          <a:pt x="277878" y="157322"/>
                        </a:cubicBezTo>
                        <a:cubicBezTo>
                          <a:pt x="277878" y="154295"/>
                          <a:pt x="280334" y="151842"/>
                          <a:pt x="283362" y="151842"/>
                        </a:cubicBezTo>
                        <a:lnTo>
                          <a:pt x="297700" y="152100"/>
                        </a:lnTo>
                        <a:cubicBezTo>
                          <a:pt x="297428" y="151382"/>
                          <a:pt x="297281" y="150623"/>
                          <a:pt x="297268" y="149856"/>
                        </a:cubicBezTo>
                        <a:lnTo>
                          <a:pt x="297268" y="149770"/>
                        </a:lnTo>
                        <a:cubicBezTo>
                          <a:pt x="297570" y="146801"/>
                          <a:pt x="299336" y="144178"/>
                          <a:pt x="301974" y="142779"/>
                        </a:cubicBezTo>
                        <a:cubicBezTo>
                          <a:pt x="305648" y="140610"/>
                          <a:pt x="309842" y="139477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11" y="143944"/>
                          <a:pt x="331253" y="149425"/>
                        </a:cubicBezTo>
                        <a:cubicBezTo>
                          <a:pt x="330980" y="152427"/>
                          <a:pt x="329210" y="155088"/>
                          <a:pt x="326546" y="156502"/>
                        </a:cubicBezTo>
                        <a:cubicBezTo>
                          <a:pt x="322871" y="158662"/>
                          <a:pt x="318676" y="159781"/>
                          <a:pt x="314412" y="159738"/>
                        </a:cubicBezTo>
                        <a:lnTo>
                          <a:pt x="314023" y="159782"/>
                        </a:lnTo>
                        <a:cubicBezTo>
                          <a:pt x="309051" y="159966"/>
                          <a:pt x="304169" y="158426"/>
                          <a:pt x="300203" y="155423"/>
                        </a:cubicBezTo>
                        <a:lnTo>
                          <a:pt x="283319" y="155122"/>
                        </a:lnTo>
                        <a:cubicBezTo>
                          <a:pt x="282103" y="155134"/>
                          <a:pt x="281127" y="156129"/>
                          <a:pt x="281139" y="157344"/>
                        </a:cubicBezTo>
                        <a:cubicBezTo>
                          <a:pt x="281151" y="158559"/>
                          <a:pt x="282146" y="159534"/>
                          <a:pt x="283362" y="159522"/>
                        </a:cubicBezTo>
                        <a:lnTo>
                          <a:pt x="304263" y="159653"/>
                        </a:lnTo>
                        <a:cubicBezTo>
                          <a:pt x="305896" y="160285"/>
                          <a:pt x="307589" y="160748"/>
                          <a:pt x="309316" y="161034"/>
                        </a:cubicBezTo>
                        <a:lnTo>
                          <a:pt x="310697" y="161248"/>
                        </a:lnTo>
                        <a:lnTo>
                          <a:pt x="310697" y="175533"/>
                        </a:lnTo>
                        <a:lnTo>
                          <a:pt x="309402" y="175792"/>
                        </a:lnTo>
                        <a:cubicBezTo>
                          <a:pt x="308358" y="175994"/>
                          <a:pt x="307332" y="176282"/>
                          <a:pt x="306336" y="176654"/>
                        </a:cubicBezTo>
                        <a:cubicBezTo>
                          <a:pt x="302690" y="177929"/>
                          <a:pt x="299413" y="180078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4"/>
                        </a:lnTo>
                        <a:cubicBezTo>
                          <a:pt x="330822" y="181920"/>
                          <a:pt x="330303" y="181531"/>
                          <a:pt x="329785" y="181100"/>
                        </a:cubicBezTo>
                        <a:cubicBezTo>
                          <a:pt x="329388" y="180717"/>
                          <a:pt x="328970" y="180357"/>
                          <a:pt x="328533" y="180021"/>
                        </a:cubicBezTo>
                        <a:cubicBezTo>
                          <a:pt x="327972" y="179633"/>
                          <a:pt x="327367" y="179288"/>
                          <a:pt x="326806" y="178899"/>
                        </a:cubicBezTo>
                        <a:cubicBezTo>
                          <a:pt x="326374" y="178640"/>
                          <a:pt x="325941" y="178338"/>
                          <a:pt x="325510" y="178079"/>
                        </a:cubicBezTo>
                        <a:cubicBezTo>
                          <a:pt x="324540" y="177595"/>
                          <a:pt x="323545" y="177164"/>
                          <a:pt x="322530" y="176785"/>
                        </a:cubicBezTo>
                        <a:lnTo>
                          <a:pt x="322185" y="176654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2"/>
                        </a:cubicBezTo>
                        <a:lnTo>
                          <a:pt x="317823" y="175533"/>
                        </a:lnTo>
                        <a:lnTo>
                          <a:pt x="317823" y="161163"/>
                        </a:lnTo>
                        <a:lnTo>
                          <a:pt x="319162" y="160904"/>
                        </a:lnTo>
                        <a:cubicBezTo>
                          <a:pt x="319723" y="160774"/>
                          <a:pt x="320285" y="160645"/>
                          <a:pt x="320802" y="160515"/>
                        </a:cubicBezTo>
                        <a:cubicBezTo>
                          <a:pt x="321607" y="160331"/>
                          <a:pt x="322400" y="160101"/>
                          <a:pt x="323178" y="159825"/>
                        </a:cubicBezTo>
                        <a:cubicBezTo>
                          <a:pt x="323400" y="159773"/>
                          <a:pt x="323617" y="159701"/>
                          <a:pt x="323825" y="159609"/>
                        </a:cubicBezTo>
                        <a:lnTo>
                          <a:pt x="324387" y="159522"/>
                        </a:lnTo>
                        <a:lnTo>
                          <a:pt x="345158" y="159522"/>
                        </a:lnTo>
                        <a:cubicBezTo>
                          <a:pt x="346372" y="159518"/>
                          <a:pt x="347356" y="158536"/>
                          <a:pt x="347361" y="157322"/>
                        </a:cubicBezTo>
                        <a:close/>
                        <a:moveTo>
                          <a:pt x="324775" y="153740"/>
                        </a:moveTo>
                        <a:cubicBezTo>
                          <a:pt x="325769" y="153136"/>
                          <a:pt x="328014" y="151496"/>
                          <a:pt x="327972" y="149468"/>
                        </a:cubicBezTo>
                        <a:cubicBezTo>
                          <a:pt x="327928" y="146318"/>
                          <a:pt x="322185" y="142779"/>
                          <a:pt x="314498" y="142779"/>
                        </a:cubicBezTo>
                        <a:lnTo>
                          <a:pt x="314152" y="142779"/>
                        </a:lnTo>
                        <a:cubicBezTo>
                          <a:pt x="310499" y="142759"/>
                          <a:pt x="306907" y="143713"/>
                          <a:pt x="303745" y="145541"/>
                        </a:cubicBezTo>
                        <a:cubicBezTo>
                          <a:pt x="302795" y="146145"/>
                          <a:pt x="300507" y="147785"/>
                          <a:pt x="300550" y="149814"/>
                        </a:cubicBezTo>
                        <a:cubicBezTo>
                          <a:pt x="300592" y="152963"/>
                          <a:pt x="306336" y="156459"/>
                          <a:pt x="314023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8" y="182054"/>
                          <a:pt x="293810" y="181233"/>
                          <a:pt x="294547" y="180453"/>
                        </a:cubicBezTo>
                        <a:lnTo>
                          <a:pt x="246656" y="144419"/>
                        </a:lnTo>
                        <a:lnTo>
                          <a:pt x="243029" y="182913"/>
                        </a:lnTo>
                        <a:close/>
                        <a:moveTo>
                          <a:pt x="221220" y="149295"/>
                        </a:moveTo>
                        <a:lnTo>
                          <a:pt x="236205" y="87024"/>
                        </a:lnTo>
                        <a:lnTo>
                          <a:pt x="230030" y="84522"/>
                        </a:lnTo>
                        <a:lnTo>
                          <a:pt x="215736" y="143987"/>
                        </a:lnTo>
                        <a:lnTo>
                          <a:pt x="214095" y="143470"/>
                        </a:lnTo>
                        <a:cubicBezTo>
                          <a:pt x="213071" y="143168"/>
                          <a:pt x="212010" y="143007"/>
                          <a:pt x="210942" y="142995"/>
                        </a:cubicBezTo>
                        <a:lnTo>
                          <a:pt x="169529" y="142995"/>
                        </a:lnTo>
                        <a:lnTo>
                          <a:pt x="155192" y="83270"/>
                        </a:lnTo>
                        <a:lnTo>
                          <a:pt x="148930" y="85385"/>
                        </a:lnTo>
                        <a:lnTo>
                          <a:pt x="163440" y="145714"/>
                        </a:lnTo>
                        <a:lnTo>
                          <a:pt x="162749" y="146361"/>
                        </a:lnTo>
                        <a:cubicBezTo>
                          <a:pt x="159416" y="149785"/>
                          <a:pt x="157596" y="154402"/>
                          <a:pt x="157697" y="159177"/>
                        </a:cubicBezTo>
                        <a:lnTo>
                          <a:pt x="157697" y="182913"/>
                        </a:lnTo>
                        <a:lnTo>
                          <a:pt x="223941" y="182913"/>
                        </a:lnTo>
                        <a:lnTo>
                          <a:pt x="223941" y="159177"/>
                        </a:lnTo>
                        <a:cubicBezTo>
                          <a:pt x="223965" y="155918"/>
                          <a:pt x="223147" y="152707"/>
                          <a:pt x="221565" y="149856"/>
                        </a:cubicBezTo>
                        <a:close/>
                        <a:moveTo>
                          <a:pt x="213360" y="139930"/>
                        </a:moveTo>
                        <a:lnTo>
                          <a:pt x="226920" y="83486"/>
                        </a:lnTo>
                        <a:lnTo>
                          <a:pt x="219968" y="80422"/>
                        </a:lnTo>
                        <a:lnTo>
                          <a:pt x="216470" y="78998"/>
                        </a:lnTo>
                        <a:lnTo>
                          <a:pt x="199066" y="99323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8"/>
                        </a:lnTo>
                        <a:lnTo>
                          <a:pt x="158302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3"/>
                          <a:pt x="213360" y="139931"/>
                        </a:cubicBezTo>
                        <a:close/>
                        <a:moveTo>
                          <a:pt x="220615" y="45165"/>
                        </a:moveTo>
                        <a:cubicBezTo>
                          <a:pt x="220580" y="44836"/>
                          <a:pt x="220566" y="44504"/>
                          <a:pt x="220573" y="44173"/>
                        </a:cubicBezTo>
                        <a:lnTo>
                          <a:pt x="219968" y="42403"/>
                        </a:lnTo>
                        <a:cubicBezTo>
                          <a:pt x="219932" y="42248"/>
                          <a:pt x="219918" y="42088"/>
                          <a:pt x="219925" y="41928"/>
                        </a:cubicBezTo>
                        <a:lnTo>
                          <a:pt x="219796" y="41626"/>
                        </a:lnTo>
                        <a:lnTo>
                          <a:pt x="219796" y="36491"/>
                        </a:lnTo>
                        <a:cubicBezTo>
                          <a:pt x="221510" y="21762"/>
                          <a:pt x="210951" y="8433"/>
                          <a:pt x="196212" y="6720"/>
                        </a:cubicBezTo>
                        <a:cubicBezTo>
                          <a:pt x="181472" y="5007"/>
                          <a:pt x="168134" y="15559"/>
                          <a:pt x="166420" y="30288"/>
                        </a:cubicBezTo>
                        <a:cubicBezTo>
                          <a:pt x="166180" y="32349"/>
                          <a:pt x="166180" y="34430"/>
                          <a:pt x="166420" y="36491"/>
                        </a:cubicBezTo>
                        <a:lnTo>
                          <a:pt x="166420" y="40030"/>
                        </a:lnTo>
                        <a:cubicBezTo>
                          <a:pt x="166397" y="40249"/>
                          <a:pt x="166354" y="40466"/>
                          <a:pt x="166291" y="40677"/>
                        </a:cubicBezTo>
                        <a:lnTo>
                          <a:pt x="166247" y="41109"/>
                        </a:lnTo>
                        <a:lnTo>
                          <a:pt x="166117" y="41411"/>
                        </a:lnTo>
                        <a:lnTo>
                          <a:pt x="164865" y="44086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6" y="46633"/>
                          <a:pt x="167413" y="47755"/>
                          <a:pt x="168276" y="48877"/>
                        </a:cubicBezTo>
                        <a:lnTo>
                          <a:pt x="168709" y="48877"/>
                        </a:lnTo>
                        <a:lnTo>
                          <a:pt x="168709" y="49437"/>
                        </a:lnTo>
                        <a:cubicBezTo>
                          <a:pt x="170842" y="52697"/>
                          <a:pt x="173497" y="55584"/>
                          <a:pt x="176568" y="57982"/>
                        </a:cubicBezTo>
                        <a:cubicBezTo>
                          <a:pt x="181142" y="59885"/>
                          <a:pt x="186089" y="60726"/>
                          <a:pt x="191035" y="60441"/>
                        </a:cubicBezTo>
                        <a:cubicBezTo>
                          <a:pt x="196779" y="60578"/>
                          <a:pt x="202504" y="59731"/>
                          <a:pt x="207963" y="57938"/>
                        </a:cubicBezTo>
                        <a:cubicBezTo>
                          <a:pt x="212807" y="54349"/>
                          <a:pt x="217073" y="50041"/>
                          <a:pt x="220615" y="45165"/>
                        </a:cubicBezTo>
                        <a:close/>
                        <a:moveTo>
                          <a:pt x="198851" y="94533"/>
                        </a:moveTo>
                        <a:lnTo>
                          <a:pt x="213231" y="77703"/>
                        </a:lnTo>
                        <a:lnTo>
                          <a:pt x="212886" y="77530"/>
                        </a:lnTo>
                        <a:lnTo>
                          <a:pt x="212842" y="77530"/>
                        </a:lnTo>
                        <a:lnTo>
                          <a:pt x="212368" y="77358"/>
                        </a:lnTo>
                        <a:cubicBezTo>
                          <a:pt x="208439" y="84154"/>
                          <a:pt x="201483" y="88649"/>
                          <a:pt x="193669" y="89441"/>
                        </a:cubicBezTo>
                        <a:close/>
                        <a:moveTo>
                          <a:pt x="211245" y="72914"/>
                        </a:moveTo>
                        <a:cubicBezTo>
                          <a:pt x="214176" y="67374"/>
                          <a:pt x="215939" y="61294"/>
                          <a:pt x="216427" y="55047"/>
                        </a:cubicBezTo>
                        <a:cubicBezTo>
                          <a:pt x="214402" y="57421"/>
                          <a:pt x="211975" y="59423"/>
                          <a:pt x="209258" y="60959"/>
                        </a:cubicBezTo>
                        <a:cubicBezTo>
                          <a:pt x="203394" y="62946"/>
                          <a:pt x="197225" y="63881"/>
                          <a:pt x="191035" y="63721"/>
                        </a:cubicBezTo>
                        <a:cubicBezTo>
                          <a:pt x="185536" y="63951"/>
                          <a:pt x="180054" y="62979"/>
                          <a:pt x="174970" y="60873"/>
                        </a:cubicBezTo>
                        <a:cubicBezTo>
                          <a:pt x="172695" y="59318"/>
                          <a:pt x="170683" y="57410"/>
                          <a:pt x="169010" y="55220"/>
                        </a:cubicBezTo>
                        <a:cubicBezTo>
                          <a:pt x="169551" y="61375"/>
                          <a:pt x="171313" y="67360"/>
                          <a:pt x="174193" y="72827"/>
                        </a:cubicBezTo>
                        <a:cubicBezTo>
                          <a:pt x="174280" y="72956"/>
                          <a:pt x="174236" y="73043"/>
                          <a:pt x="174280" y="73172"/>
                        </a:cubicBezTo>
                        <a:cubicBezTo>
                          <a:pt x="177883" y="83353"/>
                          <a:pt x="189064" y="88687"/>
                          <a:pt x="199252" y="85085"/>
                        </a:cubicBezTo>
                        <a:cubicBezTo>
                          <a:pt x="204807" y="83122"/>
                          <a:pt x="209180" y="78761"/>
                          <a:pt x="211158" y="73215"/>
                        </a:cubicBezTo>
                        <a:cubicBezTo>
                          <a:pt x="211202" y="73128"/>
                          <a:pt x="211158" y="72999"/>
                          <a:pt x="211245" y="72914"/>
                        </a:cubicBezTo>
                        <a:close/>
                        <a:moveTo>
                          <a:pt x="185119" y="95310"/>
                        </a:moveTo>
                        <a:lnTo>
                          <a:pt x="191812" y="89441"/>
                        </a:lnTo>
                        <a:cubicBezTo>
                          <a:pt x="183964" y="88651"/>
                          <a:pt x="176982" y="84117"/>
                          <a:pt x="173070" y="77272"/>
                        </a:cubicBezTo>
                        <a:lnTo>
                          <a:pt x="171688" y="77746"/>
                        </a:lnTo>
                        <a:close/>
                        <a:moveTo>
                          <a:pt x="159813" y="144677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3"/>
                        </a:lnTo>
                        <a:lnTo>
                          <a:pt x="114426" y="109723"/>
                        </a:lnTo>
                        <a:cubicBezTo>
                          <a:pt x="117455" y="109723"/>
                          <a:pt x="119911" y="112177"/>
                          <a:pt x="119911" y="115204"/>
                        </a:cubicBezTo>
                        <a:cubicBezTo>
                          <a:pt x="119911" y="118231"/>
                          <a:pt x="117455" y="120685"/>
                          <a:pt x="114426" y="120685"/>
                        </a:cubicBezTo>
                        <a:lnTo>
                          <a:pt x="96979" y="120771"/>
                        </a:lnTo>
                        <a:cubicBezTo>
                          <a:pt x="94924" y="122019"/>
                          <a:pt x="92698" y="122964"/>
                          <a:pt x="90372" y="123575"/>
                        </a:cubicBezTo>
                        <a:lnTo>
                          <a:pt x="90372" y="144074"/>
                        </a:lnTo>
                        <a:cubicBezTo>
                          <a:pt x="95900" y="142650"/>
                          <a:pt x="112699" y="137040"/>
                          <a:pt x="128504" y="130696"/>
                        </a:cubicBezTo>
                        <a:cubicBezTo>
                          <a:pt x="130525" y="129695"/>
                          <a:pt x="132891" y="129664"/>
                          <a:pt x="134938" y="130609"/>
                        </a:cubicBezTo>
                        <a:cubicBezTo>
                          <a:pt x="136469" y="131407"/>
                          <a:pt x="137584" y="132821"/>
                          <a:pt x="138005" y="134494"/>
                        </a:cubicBezTo>
                        <a:lnTo>
                          <a:pt x="142108" y="182913"/>
                        </a:lnTo>
                        <a:lnTo>
                          <a:pt x="154415" y="182913"/>
                        </a:lnTo>
                        <a:lnTo>
                          <a:pt x="154415" y="159177"/>
                        </a:lnTo>
                        <a:cubicBezTo>
                          <a:pt x="154328" y="153838"/>
                          <a:pt x="156256" y="148662"/>
                          <a:pt x="159813" y="144677"/>
                        </a:cubicBezTo>
                        <a:close/>
                        <a:moveTo>
                          <a:pt x="138825" y="182913"/>
                        </a:moveTo>
                        <a:lnTo>
                          <a:pt x="134766" y="135054"/>
                        </a:lnTo>
                        <a:cubicBezTo>
                          <a:pt x="134503" y="134390"/>
                          <a:pt x="134013" y="133840"/>
                          <a:pt x="133383" y="133501"/>
                        </a:cubicBezTo>
                        <a:cubicBezTo>
                          <a:pt x="132176" y="133081"/>
                          <a:pt x="130850" y="133174"/>
                          <a:pt x="129714" y="133760"/>
                        </a:cubicBezTo>
                        <a:cubicBezTo>
                          <a:pt x="116886" y="138974"/>
                          <a:pt x="103798" y="143525"/>
                          <a:pt x="90503" y="147396"/>
                        </a:cubicBezTo>
                        <a:lnTo>
                          <a:pt x="90372" y="146792"/>
                        </a:lnTo>
                        <a:lnTo>
                          <a:pt x="90372" y="171390"/>
                        </a:lnTo>
                        <a:cubicBezTo>
                          <a:pt x="91106" y="171606"/>
                          <a:pt x="91840" y="171822"/>
                          <a:pt x="92575" y="172081"/>
                        </a:cubicBezTo>
                        <a:cubicBezTo>
                          <a:pt x="98233" y="174081"/>
                          <a:pt x="103075" y="177887"/>
                          <a:pt x="106350" y="182913"/>
                        </a:cubicBezTo>
                        <a:close/>
                        <a:moveTo>
                          <a:pt x="116628" y="115203"/>
                        </a:moveTo>
                        <a:cubicBezTo>
                          <a:pt x="116623" y="113990"/>
                          <a:pt x="115640" y="113008"/>
                          <a:pt x="114426" y="113003"/>
                        </a:cubicBezTo>
                        <a:lnTo>
                          <a:pt x="100176" y="113003"/>
                        </a:lnTo>
                        <a:lnTo>
                          <a:pt x="100564" y="111061"/>
                        </a:lnTo>
                        <a:cubicBezTo>
                          <a:pt x="100677" y="110536"/>
                          <a:pt x="100735" y="110001"/>
                          <a:pt x="100737" y="109465"/>
                        </a:cubicBezTo>
                        <a:cubicBezTo>
                          <a:pt x="100736" y="109101"/>
                          <a:pt x="100693" y="108739"/>
                          <a:pt x="100607" y="108385"/>
                        </a:cubicBezTo>
                        <a:cubicBezTo>
                          <a:pt x="99657" y="102430"/>
                          <a:pt x="91798" y="97942"/>
                          <a:pt x="82298" y="97942"/>
                        </a:cubicBezTo>
                        <a:lnTo>
                          <a:pt x="81909" y="97986"/>
                        </a:lnTo>
                        <a:cubicBezTo>
                          <a:pt x="81114" y="97998"/>
                          <a:pt x="80321" y="98056"/>
                          <a:pt x="79533" y="98158"/>
                        </a:cubicBezTo>
                        <a:cubicBezTo>
                          <a:pt x="79114" y="98145"/>
                          <a:pt x="78695" y="98174"/>
                          <a:pt x="78281" y="98244"/>
                        </a:cubicBezTo>
                        <a:cubicBezTo>
                          <a:pt x="75112" y="98625"/>
                          <a:pt x="72054" y="99653"/>
                          <a:pt x="69299" y="101266"/>
                        </a:cubicBezTo>
                        <a:cubicBezTo>
                          <a:pt x="69170" y="101351"/>
                          <a:pt x="69039" y="101395"/>
                          <a:pt x="68910" y="101480"/>
                        </a:cubicBezTo>
                        <a:cubicBezTo>
                          <a:pt x="66251" y="102938"/>
                          <a:pt x="64325" y="105443"/>
                          <a:pt x="63599" y="108385"/>
                        </a:cubicBezTo>
                        <a:cubicBezTo>
                          <a:pt x="63484" y="108910"/>
                          <a:pt x="63426" y="109445"/>
                          <a:pt x="63426" y="109982"/>
                        </a:cubicBezTo>
                        <a:cubicBezTo>
                          <a:pt x="63433" y="110358"/>
                          <a:pt x="63462" y="110732"/>
                          <a:pt x="63512" y="111104"/>
                        </a:cubicBezTo>
                        <a:lnTo>
                          <a:pt x="63857" y="113003"/>
                        </a:lnTo>
                        <a:lnTo>
                          <a:pt x="52629" y="113003"/>
                        </a:lnTo>
                        <a:cubicBezTo>
                          <a:pt x="51413" y="113003"/>
                          <a:pt x="50427" y="113988"/>
                          <a:pt x="50427" y="115204"/>
                        </a:cubicBezTo>
                        <a:cubicBezTo>
                          <a:pt x="50427" y="116419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6" y="117663"/>
                        </a:lnTo>
                        <a:cubicBezTo>
                          <a:pt x="68392" y="117837"/>
                          <a:pt x="68607" y="117923"/>
                          <a:pt x="68781" y="118052"/>
                        </a:cubicBezTo>
                        <a:cubicBezTo>
                          <a:pt x="69674" y="118618"/>
                          <a:pt x="70613" y="119109"/>
                          <a:pt x="71588" y="119520"/>
                        </a:cubicBezTo>
                        <a:cubicBezTo>
                          <a:pt x="71691" y="119554"/>
                          <a:pt x="71793" y="119598"/>
                          <a:pt x="71889" y="119649"/>
                        </a:cubicBezTo>
                        <a:cubicBezTo>
                          <a:pt x="73026" y="120098"/>
                          <a:pt x="74196" y="120458"/>
                          <a:pt x="75388" y="120727"/>
                        </a:cubicBezTo>
                        <a:cubicBezTo>
                          <a:pt x="75690" y="120814"/>
                          <a:pt x="75949" y="120857"/>
                          <a:pt x="76251" y="120943"/>
                        </a:cubicBezTo>
                        <a:cubicBezTo>
                          <a:pt x="76510" y="120987"/>
                          <a:pt x="76770" y="121030"/>
                          <a:pt x="77072" y="121073"/>
                        </a:cubicBezTo>
                        <a:cubicBezTo>
                          <a:pt x="77547" y="121159"/>
                          <a:pt x="78022" y="121246"/>
                          <a:pt x="78540" y="121288"/>
                        </a:cubicBezTo>
                        <a:lnTo>
                          <a:pt x="79965" y="121461"/>
                        </a:lnTo>
                        <a:lnTo>
                          <a:pt x="79965" y="174022"/>
                        </a:lnTo>
                        <a:lnTo>
                          <a:pt x="78670" y="174325"/>
                        </a:lnTo>
                        <a:cubicBezTo>
                          <a:pt x="77656" y="174517"/>
                          <a:pt x="76659" y="174791"/>
                          <a:pt x="75690" y="175144"/>
                        </a:cubicBezTo>
                        <a:cubicBezTo>
                          <a:pt x="75642" y="175139"/>
                          <a:pt x="75595" y="175154"/>
                          <a:pt x="75560" y="175188"/>
                        </a:cubicBezTo>
                        <a:lnTo>
                          <a:pt x="75431" y="175231"/>
                        </a:lnTo>
                        <a:cubicBezTo>
                          <a:pt x="74219" y="175657"/>
                          <a:pt x="73048" y="176191"/>
                          <a:pt x="71933" y="176828"/>
                        </a:cubicBezTo>
                        <a:cubicBezTo>
                          <a:pt x="71457" y="177086"/>
                          <a:pt x="70983" y="177475"/>
                          <a:pt x="70507" y="177777"/>
                        </a:cubicBezTo>
                        <a:cubicBezTo>
                          <a:pt x="69860" y="178208"/>
                          <a:pt x="69212" y="178597"/>
                          <a:pt x="68651" y="179028"/>
                        </a:cubicBezTo>
                        <a:cubicBezTo>
                          <a:pt x="68133" y="179417"/>
                          <a:pt x="67744" y="179891"/>
                          <a:pt x="67268" y="180323"/>
                        </a:cubicBezTo>
                        <a:cubicBezTo>
                          <a:pt x="66719" y="180793"/>
                          <a:pt x="66200" y="181297"/>
                          <a:pt x="65715" y="181833"/>
                        </a:cubicBezTo>
                        <a:cubicBezTo>
                          <a:pt x="65412" y="182178"/>
                          <a:pt x="65153" y="182566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0"/>
                          <a:pt x="95704" y="176679"/>
                          <a:pt x="91453" y="175187"/>
                        </a:cubicBezTo>
                        <a:cubicBezTo>
                          <a:pt x="90456" y="174815"/>
                          <a:pt x="89431" y="174526"/>
                          <a:pt x="88386" y="174325"/>
                        </a:cubicBezTo>
                        <a:lnTo>
                          <a:pt x="87090" y="174022"/>
                        </a:lnTo>
                        <a:lnTo>
                          <a:pt x="87090" y="121030"/>
                        </a:lnTo>
                        <a:lnTo>
                          <a:pt x="88343" y="120727"/>
                        </a:lnTo>
                        <a:cubicBezTo>
                          <a:pt x="90762" y="120192"/>
                          <a:pt x="93080" y="119275"/>
                          <a:pt x="95209" y="118009"/>
                        </a:cubicBezTo>
                        <a:lnTo>
                          <a:pt x="96072" y="117405"/>
                        </a:lnTo>
                        <a:lnTo>
                          <a:pt x="114426" y="117405"/>
                        </a:lnTo>
                        <a:cubicBezTo>
                          <a:pt x="115640" y="117400"/>
                          <a:pt x="116623" y="116417"/>
                          <a:pt x="116628" y="11520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2" name="Google Shape;782;g2d9d521a4ac_0_241"/>
                  <p:cNvSpPr/>
                  <p:nvPr/>
                </p:nvSpPr>
                <p:spPr>
                  <a:xfrm>
                    <a:off x="5030321" y="2947048"/>
                    <a:ext cx="34028" cy="20283"/>
                  </a:xfrm>
                  <a:custGeom>
                    <a:rect b="b" l="l" r="r" t="t"/>
                    <a:pathLst>
                      <a:path extrusionOk="0" h="20283" w="34028">
                        <a:moveTo>
                          <a:pt x="34362" y="9906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4"/>
                        </a:cubicBezTo>
                        <a:lnTo>
                          <a:pt x="17089" y="20264"/>
                        </a:lnTo>
                        <a:cubicBezTo>
                          <a:pt x="7934" y="20264"/>
                          <a:pt x="421" y="15819"/>
                          <a:pt x="334" y="10338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6"/>
                          <a:pt x="12954" y="-24"/>
                          <a:pt x="17218" y="24"/>
                        </a:cubicBezTo>
                        <a:lnTo>
                          <a:pt x="17565" y="-19"/>
                        </a:lnTo>
                        <a:cubicBezTo>
                          <a:pt x="26762" y="-19"/>
                          <a:pt x="34277" y="4426"/>
                          <a:pt x="34362" y="9906"/>
                        </a:cubicBezTo>
                        <a:close/>
                        <a:moveTo>
                          <a:pt x="27843" y="14223"/>
                        </a:moveTo>
                        <a:cubicBezTo>
                          <a:pt x="28835" y="13618"/>
                          <a:pt x="31081" y="11978"/>
                          <a:pt x="31081" y="9950"/>
                        </a:cubicBezTo>
                        <a:cubicBezTo>
                          <a:pt x="31038" y="6800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5"/>
                          <a:pt x="9983" y="4185"/>
                          <a:pt x="6811" y="6023"/>
                        </a:cubicBezTo>
                        <a:cubicBezTo>
                          <a:pt x="5861" y="6628"/>
                          <a:pt x="3573" y="8310"/>
                          <a:pt x="3616" y="10295"/>
                        </a:cubicBezTo>
                        <a:cubicBezTo>
                          <a:pt x="3659" y="13446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6"/>
                          <a:pt x="24685" y="16062"/>
                          <a:pt x="27843" y="1422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783" name="Google Shape;783;g2d9d521a4ac_0_241"/>
              <p:cNvGrpSpPr/>
              <p:nvPr/>
            </p:nvGrpSpPr>
            <p:grpSpPr>
              <a:xfrm>
                <a:off x="5723061" y="4576574"/>
                <a:ext cx="561040" cy="377073"/>
                <a:chOff x="5723061" y="4582192"/>
                <a:chExt cx="561040" cy="377073"/>
              </a:xfrm>
            </p:grpSpPr>
            <p:grpSp>
              <p:nvGrpSpPr>
                <p:cNvPr id="784" name="Google Shape;784;g2d9d521a4ac_0_241"/>
                <p:cNvGrpSpPr/>
                <p:nvPr/>
              </p:nvGrpSpPr>
              <p:grpSpPr>
                <a:xfrm>
                  <a:off x="5771378" y="4591613"/>
                  <a:ext cx="472272" cy="352929"/>
                  <a:chOff x="4998402" y="3162440"/>
                  <a:chExt cx="320728" cy="239680"/>
                </a:xfrm>
              </p:grpSpPr>
              <p:sp>
                <p:nvSpPr>
                  <p:cNvPr id="785" name="Google Shape;785;g2d9d521a4ac_0_241"/>
                  <p:cNvSpPr/>
                  <p:nvPr/>
                </p:nvSpPr>
                <p:spPr>
                  <a:xfrm>
                    <a:off x="4998402" y="3361125"/>
                    <a:ext cx="320728" cy="40995"/>
                  </a:xfrm>
                  <a:custGeom>
                    <a:rect b="b" l="l" r="r" t="t"/>
                    <a:pathLst>
                      <a:path extrusionOk="0" h="40995" w="320728">
                        <a:moveTo>
                          <a:pt x="0" y="0"/>
                        </a:moveTo>
                        <a:lnTo>
                          <a:pt x="320729" y="0"/>
                        </a:lnTo>
                        <a:lnTo>
                          <a:pt x="320729" y="40996"/>
                        </a:lnTo>
                        <a:lnTo>
                          <a:pt x="0" y="40996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6" name="Google Shape;786;g2d9d521a4ac_0_241"/>
                  <p:cNvSpPr/>
                  <p:nvPr/>
                </p:nvSpPr>
                <p:spPr>
                  <a:xfrm>
                    <a:off x="5114135" y="3239171"/>
                    <a:ext cx="87275" cy="99642"/>
                  </a:xfrm>
                  <a:custGeom>
                    <a:rect b="b" l="l" r="r" t="t"/>
                    <a:pathLst>
                      <a:path extrusionOk="0" h="99642" w="87275">
                        <a:moveTo>
                          <a:pt x="87609" y="3736"/>
                        </a:moveTo>
                        <a:lnTo>
                          <a:pt x="72625" y="66007"/>
                        </a:lnTo>
                        <a:lnTo>
                          <a:pt x="72970" y="66568"/>
                        </a:lnTo>
                        <a:cubicBezTo>
                          <a:pt x="74551" y="69420"/>
                          <a:pt x="75369" y="72630"/>
                          <a:pt x="75344" y="75890"/>
                        </a:cubicBezTo>
                        <a:lnTo>
                          <a:pt x="75344" y="99624"/>
                        </a:lnTo>
                        <a:lnTo>
                          <a:pt x="9100" y="99624"/>
                        </a:lnTo>
                        <a:lnTo>
                          <a:pt x="9100" y="75889"/>
                        </a:lnTo>
                        <a:cubicBezTo>
                          <a:pt x="9000" y="71113"/>
                          <a:pt x="10820" y="66497"/>
                          <a:pt x="14153" y="63072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7"/>
                        </a:lnTo>
                        <a:lnTo>
                          <a:pt x="62347" y="59707"/>
                        </a:lnTo>
                        <a:cubicBezTo>
                          <a:pt x="63414" y="59720"/>
                          <a:pt x="64475" y="59879"/>
                          <a:pt x="65499" y="60181"/>
                        </a:cubicBezTo>
                        <a:lnTo>
                          <a:pt x="67140" y="60698"/>
                        </a:lnTo>
                        <a:lnTo>
                          <a:pt x="81433" y="1233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7" name="Google Shape;787;g2d9d521a4ac_0_241"/>
                  <p:cNvSpPr/>
                  <p:nvPr/>
                </p:nvSpPr>
                <p:spPr>
                  <a:xfrm>
                    <a:off x="5130071" y="3162440"/>
                    <a:ext cx="55750" cy="53957"/>
                  </a:xfrm>
                  <a:custGeom>
                    <a:rect b="b" l="l" r="r" t="t"/>
                    <a:pathLst>
                      <a:path extrusionOk="0" h="53957" w="55750">
                        <a:moveTo>
                          <a:pt x="56041" y="37616"/>
                        </a:moveTo>
                        <a:cubicBezTo>
                          <a:pt x="56033" y="37947"/>
                          <a:pt x="56048" y="38279"/>
                          <a:pt x="56084" y="38608"/>
                        </a:cubicBezTo>
                        <a:cubicBezTo>
                          <a:pt x="52542" y="43485"/>
                          <a:pt x="48275" y="47793"/>
                          <a:pt x="43431" y="51382"/>
                        </a:cubicBezTo>
                        <a:cubicBezTo>
                          <a:pt x="37972" y="53175"/>
                          <a:pt x="32247" y="54021"/>
                          <a:pt x="26503" y="53884"/>
                        </a:cubicBezTo>
                        <a:cubicBezTo>
                          <a:pt x="21556" y="54168"/>
                          <a:pt x="16610" y="53327"/>
                          <a:pt x="12036" y="51424"/>
                        </a:cubicBezTo>
                        <a:cubicBezTo>
                          <a:pt x="8965" y="49027"/>
                          <a:pt x="6309" y="46140"/>
                          <a:pt x="4176" y="42880"/>
                        </a:cubicBezTo>
                        <a:lnTo>
                          <a:pt x="4176" y="42319"/>
                        </a:lnTo>
                        <a:lnTo>
                          <a:pt x="3745" y="42319"/>
                        </a:lnTo>
                        <a:cubicBezTo>
                          <a:pt x="2881" y="41197"/>
                          <a:pt x="2103" y="40075"/>
                          <a:pt x="1456" y="39126"/>
                        </a:cubicBezTo>
                        <a:lnTo>
                          <a:pt x="1413" y="39083"/>
                        </a:lnTo>
                        <a:cubicBezTo>
                          <a:pt x="1024" y="38522"/>
                          <a:pt x="679" y="37961"/>
                          <a:pt x="334" y="37529"/>
                        </a:cubicBezTo>
                        <a:lnTo>
                          <a:pt x="1586" y="34853"/>
                        </a:lnTo>
                        <a:lnTo>
                          <a:pt x="1715" y="34552"/>
                        </a:lnTo>
                        <a:lnTo>
                          <a:pt x="1758" y="34120"/>
                        </a:lnTo>
                        <a:cubicBezTo>
                          <a:pt x="1822" y="33909"/>
                          <a:pt x="1865" y="33692"/>
                          <a:pt x="1887" y="33473"/>
                        </a:cubicBezTo>
                        <a:lnTo>
                          <a:pt x="1887" y="29934"/>
                        </a:lnTo>
                        <a:cubicBezTo>
                          <a:pt x="173" y="15205"/>
                          <a:pt x="10732" y="1876"/>
                          <a:pt x="25472" y="163"/>
                        </a:cubicBezTo>
                        <a:cubicBezTo>
                          <a:pt x="40211" y="-1550"/>
                          <a:pt x="53549" y="9002"/>
                          <a:pt x="55263" y="23731"/>
                        </a:cubicBezTo>
                        <a:cubicBezTo>
                          <a:pt x="55503" y="25792"/>
                          <a:pt x="55503" y="27873"/>
                          <a:pt x="55263" y="29934"/>
                        </a:cubicBezTo>
                        <a:lnTo>
                          <a:pt x="55263" y="35069"/>
                        </a:lnTo>
                        <a:lnTo>
                          <a:pt x="55393" y="35372"/>
                        </a:lnTo>
                        <a:cubicBezTo>
                          <a:pt x="55387" y="35531"/>
                          <a:pt x="55401" y="35691"/>
                          <a:pt x="55436" y="35846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88" name="Google Shape;788;g2d9d521a4ac_0_241"/>
                <p:cNvGrpSpPr/>
                <p:nvPr/>
              </p:nvGrpSpPr>
              <p:grpSpPr>
                <a:xfrm>
                  <a:off x="5723061" y="4582192"/>
                  <a:ext cx="561040" cy="377073"/>
                  <a:chOff x="4965588" y="3156037"/>
                  <a:chExt cx="381012" cy="256077"/>
                </a:xfrm>
              </p:grpSpPr>
              <p:sp>
                <p:nvSpPr>
                  <p:cNvPr id="789" name="Google Shape;789;g2d9d521a4ac_0_241"/>
                  <p:cNvSpPr/>
                  <p:nvPr/>
                </p:nvSpPr>
                <p:spPr>
                  <a:xfrm>
                    <a:off x="4965588" y="3156037"/>
                    <a:ext cx="381012" cy="256077"/>
                  </a:xfrm>
                  <a:custGeom>
                    <a:rect b="b" l="l" r="r" t="t"/>
                    <a:pathLst>
                      <a:path extrusionOk="0" h="256077" w="381012">
                        <a:moveTo>
                          <a:pt x="381347" y="182913"/>
                        </a:moveTo>
                        <a:lnTo>
                          <a:pt x="381347" y="201944"/>
                        </a:lnTo>
                        <a:cubicBezTo>
                          <a:pt x="381348" y="203754"/>
                          <a:pt x="379880" y="205222"/>
                          <a:pt x="378069" y="205223"/>
                        </a:cubicBezTo>
                        <a:cubicBezTo>
                          <a:pt x="378068" y="205223"/>
                          <a:pt x="378067" y="205223"/>
                          <a:pt x="378065" y="205223"/>
                        </a:cubicBezTo>
                        <a:lnTo>
                          <a:pt x="363814" y="205223"/>
                        </a:lnTo>
                        <a:lnTo>
                          <a:pt x="363814" y="247816"/>
                        </a:lnTo>
                        <a:cubicBezTo>
                          <a:pt x="364088" y="248336"/>
                          <a:pt x="364236" y="248912"/>
                          <a:pt x="364246" y="249499"/>
                        </a:cubicBezTo>
                        <a:lnTo>
                          <a:pt x="364246" y="252779"/>
                        </a:lnTo>
                        <a:cubicBezTo>
                          <a:pt x="364247" y="254589"/>
                          <a:pt x="362779" y="256058"/>
                          <a:pt x="360967" y="256059"/>
                        </a:cubicBezTo>
                        <a:cubicBezTo>
                          <a:pt x="360966" y="256059"/>
                          <a:pt x="360965" y="256059"/>
                          <a:pt x="360964" y="256059"/>
                        </a:cubicBezTo>
                        <a:lnTo>
                          <a:pt x="28273" y="256059"/>
                        </a:lnTo>
                        <a:cubicBezTo>
                          <a:pt x="26015" y="255182"/>
                          <a:pt x="24228" y="253397"/>
                          <a:pt x="23351" y="251139"/>
                        </a:cubicBezTo>
                        <a:lnTo>
                          <a:pt x="23351" y="205223"/>
                        </a:lnTo>
                        <a:lnTo>
                          <a:pt x="3616" y="205223"/>
                        </a:lnTo>
                        <a:cubicBezTo>
                          <a:pt x="1804" y="205224"/>
                          <a:pt x="335" y="203758"/>
                          <a:pt x="334" y="201948"/>
                        </a:cubicBezTo>
                        <a:cubicBezTo>
                          <a:pt x="334" y="201946"/>
                          <a:pt x="334" y="201945"/>
                          <a:pt x="334" y="201944"/>
                        </a:cubicBezTo>
                        <a:lnTo>
                          <a:pt x="334" y="182913"/>
                        </a:lnTo>
                        <a:cubicBezTo>
                          <a:pt x="333" y="181102"/>
                          <a:pt x="1801" y="179634"/>
                          <a:pt x="3613" y="179633"/>
                        </a:cubicBezTo>
                        <a:cubicBezTo>
                          <a:pt x="3614" y="179633"/>
                          <a:pt x="3615" y="179633"/>
                          <a:pt x="3616" y="179633"/>
                        </a:cubicBezTo>
                        <a:lnTo>
                          <a:pt x="59021" y="179633"/>
                        </a:lnTo>
                        <a:cubicBezTo>
                          <a:pt x="62660" y="174743"/>
                          <a:pt x="67662" y="171036"/>
                          <a:pt x="73401" y="168974"/>
                        </a:cubicBezTo>
                        <a:lnTo>
                          <a:pt x="73401" y="127029"/>
                        </a:lnTo>
                        <a:cubicBezTo>
                          <a:pt x="70728" y="126393"/>
                          <a:pt x="68166" y="125360"/>
                          <a:pt x="65800" y="123965"/>
                        </a:cubicBezTo>
                        <a:lnTo>
                          <a:pt x="52629" y="123965"/>
                        </a:lnTo>
                        <a:cubicBezTo>
                          <a:pt x="47788" y="123965"/>
                          <a:pt x="43863" y="120043"/>
                          <a:pt x="43863" y="115205"/>
                        </a:cubicBezTo>
                        <a:cubicBezTo>
                          <a:pt x="43863" y="110367"/>
                          <a:pt x="47788" y="106444"/>
                          <a:pt x="52629" y="106444"/>
                        </a:cubicBezTo>
                        <a:lnTo>
                          <a:pt x="57294" y="106444"/>
                        </a:lnTo>
                        <a:cubicBezTo>
                          <a:pt x="58491" y="101995"/>
                          <a:pt x="61412" y="98206"/>
                          <a:pt x="65412" y="95915"/>
                        </a:cubicBezTo>
                        <a:cubicBezTo>
                          <a:pt x="70368" y="92943"/>
                          <a:pt x="76041" y="91376"/>
                          <a:pt x="81822" y="91384"/>
                        </a:cubicBezTo>
                        <a:lnTo>
                          <a:pt x="82298" y="91383"/>
                        </a:lnTo>
                        <a:cubicBezTo>
                          <a:pt x="91924" y="90622"/>
                          <a:pt x="101143" y="95413"/>
                          <a:pt x="106048" y="103725"/>
                        </a:cubicBezTo>
                        <a:lnTo>
                          <a:pt x="136925" y="82623"/>
                        </a:lnTo>
                        <a:cubicBezTo>
                          <a:pt x="137189" y="82463"/>
                          <a:pt x="137463" y="82319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3" y="65901"/>
                          <a:pt x="162339" y="58843"/>
                          <a:pt x="162144" y="51682"/>
                        </a:cubicBezTo>
                        <a:cubicBezTo>
                          <a:pt x="160590" y="49439"/>
                          <a:pt x="159381" y="47669"/>
                          <a:pt x="159078" y="47194"/>
                        </a:cubicBezTo>
                        <a:lnTo>
                          <a:pt x="158819" y="46805"/>
                        </a:lnTo>
                        <a:cubicBezTo>
                          <a:pt x="158500" y="46332"/>
                          <a:pt x="158321" y="45779"/>
                          <a:pt x="158302" y="45209"/>
                        </a:cubicBezTo>
                        <a:lnTo>
                          <a:pt x="158215" y="43828"/>
                        </a:lnTo>
                        <a:cubicBezTo>
                          <a:pt x="158173" y="43283"/>
                          <a:pt x="158262" y="42735"/>
                          <a:pt x="158474" y="42231"/>
                        </a:cubicBezTo>
                        <a:lnTo>
                          <a:pt x="159855" y="39341"/>
                        </a:lnTo>
                        <a:lnTo>
                          <a:pt x="159855" y="36493"/>
                        </a:lnTo>
                        <a:cubicBezTo>
                          <a:pt x="158135" y="18129"/>
                          <a:pt x="171637" y="1848"/>
                          <a:pt x="190013" y="129"/>
                        </a:cubicBezTo>
                        <a:cubicBezTo>
                          <a:pt x="208390" y="-1591"/>
                          <a:pt x="224682" y="11902"/>
                          <a:pt x="226402" y="30265"/>
                        </a:cubicBezTo>
                        <a:cubicBezTo>
                          <a:pt x="226596" y="32337"/>
                          <a:pt x="226596" y="34421"/>
                          <a:pt x="226402" y="36493"/>
                        </a:cubicBezTo>
                        <a:lnTo>
                          <a:pt x="226402" y="40851"/>
                        </a:lnTo>
                        <a:lnTo>
                          <a:pt x="226964" y="42663"/>
                        </a:lnTo>
                        <a:cubicBezTo>
                          <a:pt x="227084" y="42995"/>
                          <a:pt x="227142" y="43346"/>
                          <a:pt x="227136" y="43699"/>
                        </a:cubicBezTo>
                        <a:cubicBezTo>
                          <a:pt x="227122" y="44059"/>
                          <a:pt x="227136" y="44420"/>
                          <a:pt x="227180" y="44778"/>
                        </a:cubicBezTo>
                        <a:lnTo>
                          <a:pt x="227309" y="45511"/>
                        </a:lnTo>
                        <a:cubicBezTo>
                          <a:pt x="227469" y="46413"/>
                          <a:pt x="227233" y="47340"/>
                          <a:pt x="226662" y="48057"/>
                        </a:cubicBezTo>
                        <a:lnTo>
                          <a:pt x="226230" y="48662"/>
                        </a:lnTo>
                        <a:cubicBezTo>
                          <a:pt x="225927" y="49050"/>
                          <a:pt x="224804" y="50474"/>
                          <a:pt x="223293" y="52287"/>
                        </a:cubicBezTo>
                        <a:cubicBezTo>
                          <a:pt x="223047" y="59320"/>
                          <a:pt x="221480" y="66244"/>
                          <a:pt x="218673" y="72698"/>
                        </a:cubicBezTo>
                        <a:lnTo>
                          <a:pt x="222602" y="74424"/>
                        </a:lnTo>
                        <a:lnTo>
                          <a:pt x="244410" y="83271"/>
                        </a:lnTo>
                        <a:lnTo>
                          <a:pt x="254386" y="87112"/>
                        </a:lnTo>
                        <a:cubicBezTo>
                          <a:pt x="255044" y="87381"/>
                          <a:pt x="255603" y="87849"/>
                          <a:pt x="255984" y="88450"/>
                        </a:cubicBezTo>
                        <a:lnTo>
                          <a:pt x="256976" y="90089"/>
                        </a:lnTo>
                        <a:lnTo>
                          <a:pt x="301154" y="133934"/>
                        </a:lnTo>
                        <a:cubicBezTo>
                          <a:pt x="305235" y="132242"/>
                          <a:pt x="309604" y="131348"/>
                          <a:pt x="314023" y="131301"/>
                        </a:cubicBezTo>
                        <a:lnTo>
                          <a:pt x="314498" y="131301"/>
                        </a:lnTo>
                        <a:cubicBezTo>
                          <a:pt x="328058" y="131301"/>
                          <a:pt x="338811" y="138853"/>
                          <a:pt x="339458" y="148563"/>
                        </a:cubicBezTo>
                        <a:lnTo>
                          <a:pt x="345158" y="148563"/>
                        </a:lnTo>
                        <a:cubicBezTo>
                          <a:pt x="350000" y="148563"/>
                          <a:pt x="353925" y="152485"/>
                          <a:pt x="353925" y="157323"/>
                        </a:cubicBezTo>
                        <a:cubicBezTo>
                          <a:pt x="353925" y="162161"/>
                          <a:pt x="350000" y="166083"/>
                          <a:pt x="345158" y="166083"/>
                        </a:cubicBezTo>
                        <a:lnTo>
                          <a:pt x="325251" y="166083"/>
                        </a:lnTo>
                        <a:cubicBezTo>
                          <a:pt x="324991" y="166169"/>
                          <a:pt x="324690" y="166298"/>
                          <a:pt x="324387" y="166385"/>
                        </a:cubicBezTo>
                        <a:lnTo>
                          <a:pt x="324387" y="170442"/>
                        </a:lnTo>
                        <a:cubicBezTo>
                          <a:pt x="329547" y="172270"/>
                          <a:pt x="334124" y="175443"/>
                          <a:pt x="337645" y="179633"/>
                        </a:cubicBezTo>
                        <a:lnTo>
                          <a:pt x="378065" y="179633"/>
                        </a:lnTo>
                        <a:cubicBezTo>
                          <a:pt x="379877" y="179632"/>
                          <a:pt x="381346" y="181100"/>
                          <a:pt x="381346" y="182911"/>
                        </a:cubicBezTo>
                        <a:cubicBezTo>
                          <a:pt x="381346" y="182911"/>
                          <a:pt x="381346" y="182912"/>
                          <a:pt x="381346" y="182913"/>
                        </a:cubicBezTo>
                        <a:close/>
                        <a:moveTo>
                          <a:pt x="374740" y="198664"/>
                        </a:moveTo>
                        <a:lnTo>
                          <a:pt x="374740" y="193831"/>
                        </a:lnTo>
                        <a:lnTo>
                          <a:pt x="6897" y="193831"/>
                        </a:lnTo>
                        <a:lnTo>
                          <a:pt x="6897" y="198664"/>
                        </a:lnTo>
                        <a:lnTo>
                          <a:pt x="374740" y="198664"/>
                        </a:lnTo>
                        <a:close/>
                        <a:moveTo>
                          <a:pt x="374740" y="190551"/>
                        </a:moveTo>
                        <a:lnTo>
                          <a:pt x="374740" y="186193"/>
                        </a:lnTo>
                        <a:lnTo>
                          <a:pt x="6897" y="186193"/>
                        </a:lnTo>
                        <a:lnTo>
                          <a:pt x="6897" y="190551"/>
                        </a:lnTo>
                        <a:close/>
                        <a:moveTo>
                          <a:pt x="353925" y="246220"/>
                        </a:moveTo>
                        <a:lnTo>
                          <a:pt x="353925" y="205223"/>
                        </a:lnTo>
                        <a:lnTo>
                          <a:pt x="33196" y="205223"/>
                        </a:lnTo>
                        <a:lnTo>
                          <a:pt x="33196" y="246220"/>
                        </a:lnTo>
                        <a:close/>
                        <a:moveTo>
                          <a:pt x="347361" y="157323"/>
                        </a:moveTo>
                        <a:cubicBezTo>
                          <a:pt x="347356" y="156109"/>
                          <a:pt x="346373" y="155127"/>
                          <a:pt x="345158" y="155122"/>
                        </a:cubicBezTo>
                        <a:lnTo>
                          <a:pt x="331124" y="155122"/>
                        </a:lnTo>
                        <a:lnTo>
                          <a:pt x="332161" y="152835"/>
                        </a:lnTo>
                        <a:cubicBezTo>
                          <a:pt x="332452" y="152144"/>
                          <a:pt x="332655" y="151419"/>
                          <a:pt x="332764" y="150678"/>
                        </a:cubicBezTo>
                        <a:cubicBezTo>
                          <a:pt x="332808" y="150418"/>
                          <a:pt x="332851" y="150159"/>
                          <a:pt x="332895" y="149857"/>
                        </a:cubicBezTo>
                        <a:lnTo>
                          <a:pt x="332895" y="149382"/>
                        </a:lnTo>
                        <a:cubicBezTo>
                          <a:pt x="332808" y="143039"/>
                          <a:pt x="324560" y="137861"/>
                          <a:pt x="314498" y="137861"/>
                        </a:cubicBezTo>
                        <a:lnTo>
                          <a:pt x="314066" y="137861"/>
                        </a:lnTo>
                        <a:cubicBezTo>
                          <a:pt x="312900" y="137904"/>
                          <a:pt x="311778" y="137989"/>
                          <a:pt x="310655" y="138120"/>
                        </a:cubicBezTo>
                        <a:lnTo>
                          <a:pt x="309359" y="138378"/>
                        </a:lnTo>
                        <a:cubicBezTo>
                          <a:pt x="308704" y="138466"/>
                          <a:pt x="308055" y="138596"/>
                          <a:pt x="307416" y="138766"/>
                        </a:cubicBezTo>
                        <a:cubicBezTo>
                          <a:pt x="306941" y="138896"/>
                          <a:pt x="306466" y="139026"/>
                          <a:pt x="305991" y="139198"/>
                        </a:cubicBezTo>
                        <a:cubicBezTo>
                          <a:pt x="305429" y="139371"/>
                          <a:pt x="304868" y="139543"/>
                          <a:pt x="304350" y="139759"/>
                        </a:cubicBezTo>
                        <a:cubicBezTo>
                          <a:pt x="303918" y="139932"/>
                          <a:pt x="303529" y="140147"/>
                          <a:pt x="303097" y="140320"/>
                        </a:cubicBezTo>
                        <a:cubicBezTo>
                          <a:pt x="302418" y="140631"/>
                          <a:pt x="301755" y="140977"/>
                          <a:pt x="301111" y="141356"/>
                        </a:cubicBezTo>
                        <a:lnTo>
                          <a:pt x="300031" y="142090"/>
                        </a:lnTo>
                        <a:lnTo>
                          <a:pt x="252787" y="95138"/>
                        </a:lnTo>
                        <a:lnTo>
                          <a:pt x="252529" y="95225"/>
                        </a:lnTo>
                        <a:lnTo>
                          <a:pt x="251665" y="93930"/>
                        </a:lnTo>
                        <a:lnTo>
                          <a:pt x="251622" y="93887"/>
                        </a:lnTo>
                        <a:lnTo>
                          <a:pt x="251536" y="93714"/>
                        </a:lnTo>
                        <a:lnTo>
                          <a:pt x="250974" y="92850"/>
                        </a:lnTo>
                        <a:lnTo>
                          <a:pt x="242424" y="89572"/>
                        </a:lnTo>
                        <a:lnTo>
                          <a:pt x="241992" y="89399"/>
                        </a:lnTo>
                        <a:lnTo>
                          <a:pt x="239271" y="88319"/>
                        </a:lnTo>
                        <a:lnTo>
                          <a:pt x="224718" y="148821"/>
                        </a:lnTo>
                        <a:cubicBezTo>
                          <a:pt x="226380" y="152020"/>
                          <a:pt x="227240" y="155574"/>
                          <a:pt x="227223" y="159179"/>
                        </a:cubicBezTo>
                        <a:lnTo>
                          <a:pt x="227223" y="182913"/>
                        </a:lnTo>
                        <a:lnTo>
                          <a:pt x="239746" y="182913"/>
                        </a:lnTo>
                        <a:lnTo>
                          <a:pt x="243935" y="138249"/>
                        </a:lnTo>
                        <a:lnTo>
                          <a:pt x="296965" y="178209"/>
                        </a:lnTo>
                        <a:cubicBezTo>
                          <a:pt x="299432" y="176179"/>
                          <a:pt x="302239" y="174601"/>
                          <a:pt x="305257" y="173548"/>
                        </a:cubicBezTo>
                        <a:cubicBezTo>
                          <a:pt x="305947" y="173290"/>
                          <a:pt x="306681" y="173074"/>
                          <a:pt x="307416" y="172858"/>
                        </a:cubicBezTo>
                        <a:lnTo>
                          <a:pt x="307416" y="164012"/>
                        </a:lnTo>
                        <a:cubicBezTo>
                          <a:pt x="306034" y="163712"/>
                          <a:pt x="304677" y="163308"/>
                          <a:pt x="303357" y="162803"/>
                        </a:cubicBezTo>
                        <a:lnTo>
                          <a:pt x="283362" y="162803"/>
                        </a:lnTo>
                        <a:cubicBezTo>
                          <a:pt x="280333" y="162803"/>
                          <a:pt x="277878" y="160349"/>
                          <a:pt x="277878" y="157323"/>
                        </a:cubicBezTo>
                        <a:cubicBezTo>
                          <a:pt x="277878" y="154295"/>
                          <a:pt x="280333" y="151842"/>
                          <a:pt x="283362" y="151842"/>
                        </a:cubicBezTo>
                        <a:lnTo>
                          <a:pt x="297700" y="152101"/>
                        </a:lnTo>
                        <a:cubicBezTo>
                          <a:pt x="297428" y="151383"/>
                          <a:pt x="297281" y="150624"/>
                          <a:pt x="297268" y="149857"/>
                        </a:cubicBezTo>
                        <a:lnTo>
                          <a:pt x="297268" y="149771"/>
                        </a:lnTo>
                        <a:cubicBezTo>
                          <a:pt x="297570" y="146801"/>
                          <a:pt x="299336" y="144179"/>
                          <a:pt x="301974" y="142780"/>
                        </a:cubicBezTo>
                        <a:cubicBezTo>
                          <a:pt x="305648" y="140611"/>
                          <a:pt x="309842" y="139478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11" y="143945"/>
                          <a:pt x="331253" y="149425"/>
                        </a:cubicBezTo>
                        <a:cubicBezTo>
                          <a:pt x="330980" y="152427"/>
                          <a:pt x="329210" y="155089"/>
                          <a:pt x="326546" y="156503"/>
                        </a:cubicBezTo>
                        <a:cubicBezTo>
                          <a:pt x="322870" y="158662"/>
                          <a:pt x="318675" y="159781"/>
                          <a:pt x="314412" y="159739"/>
                        </a:cubicBezTo>
                        <a:lnTo>
                          <a:pt x="314023" y="159783"/>
                        </a:lnTo>
                        <a:cubicBezTo>
                          <a:pt x="309051" y="159967"/>
                          <a:pt x="304169" y="158427"/>
                          <a:pt x="300203" y="155424"/>
                        </a:cubicBezTo>
                        <a:lnTo>
                          <a:pt x="283319" y="155122"/>
                        </a:lnTo>
                        <a:cubicBezTo>
                          <a:pt x="282103" y="155145"/>
                          <a:pt x="281136" y="156150"/>
                          <a:pt x="281159" y="157365"/>
                        </a:cubicBezTo>
                        <a:cubicBezTo>
                          <a:pt x="281182" y="158564"/>
                          <a:pt x="282162" y="159524"/>
                          <a:pt x="283362" y="159524"/>
                        </a:cubicBezTo>
                        <a:lnTo>
                          <a:pt x="304263" y="159653"/>
                        </a:lnTo>
                        <a:cubicBezTo>
                          <a:pt x="305895" y="160286"/>
                          <a:pt x="307589" y="160749"/>
                          <a:pt x="309316" y="161034"/>
                        </a:cubicBezTo>
                        <a:lnTo>
                          <a:pt x="310697" y="161250"/>
                        </a:lnTo>
                        <a:lnTo>
                          <a:pt x="310697" y="175534"/>
                        </a:lnTo>
                        <a:lnTo>
                          <a:pt x="309402" y="175793"/>
                        </a:lnTo>
                        <a:cubicBezTo>
                          <a:pt x="308358" y="175994"/>
                          <a:pt x="307332" y="176282"/>
                          <a:pt x="306336" y="176655"/>
                        </a:cubicBezTo>
                        <a:cubicBezTo>
                          <a:pt x="302690" y="177929"/>
                          <a:pt x="299413" y="180078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5"/>
                        </a:lnTo>
                        <a:cubicBezTo>
                          <a:pt x="330822" y="181920"/>
                          <a:pt x="330303" y="181532"/>
                          <a:pt x="329785" y="181101"/>
                        </a:cubicBezTo>
                        <a:cubicBezTo>
                          <a:pt x="329388" y="180719"/>
                          <a:pt x="328970" y="180358"/>
                          <a:pt x="328533" y="180021"/>
                        </a:cubicBezTo>
                        <a:cubicBezTo>
                          <a:pt x="327972" y="179633"/>
                          <a:pt x="327367" y="179288"/>
                          <a:pt x="326806" y="178899"/>
                        </a:cubicBezTo>
                        <a:cubicBezTo>
                          <a:pt x="326374" y="178641"/>
                          <a:pt x="325941" y="178339"/>
                          <a:pt x="325510" y="178080"/>
                        </a:cubicBezTo>
                        <a:cubicBezTo>
                          <a:pt x="324540" y="177596"/>
                          <a:pt x="323545" y="177164"/>
                          <a:pt x="322530" y="176785"/>
                        </a:cubicBezTo>
                        <a:lnTo>
                          <a:pt x="322185" y="176656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3"/>
                        </a:cubicBezTo>
                        <a:lnTo>
                          <a:pt x="317823" y="175534"/>
                        </a:lnTo>
                        <a:lnTo>
                          <a:pt x="317823" y="161163"/>
                        </a:lnTo>
                        <a:lnTo>
                          <a:pt x="319162" y="160905"/>
                        </a:lnTo>
                        <a:cubicBezTo>
                          <a:pt x="319723" y="160776"/>
                          <a:pt x="320285" y="160645"/>
                          <a:pt x="320802" y="160516"/>
                        </a:cubicBezTo>
                        <a:cubicBezTo>
                          <a:pt x="321607" y="160332"/>
                          <a:pt x="322400" y="160101"/>
                          <a:pt x="323178" y="159825"/>
                        </a:cubicBezTo>
                        <a:cubicBezTo>
                          <a:pt x="323400" y="159773"/>
                          <a:pt x="323616" y="159702"/>
                          <a:pt x="323825" y="159610"/>
                        </a:cubicBezTo>
                        <a:lnTo>
                          <a:pt x="324387" y="159523"/>
                        </a:lnTo>
                        <a:lnTo>
                          <a:pt x="345158" y="159523"/>
                        </a:lnTo>
                        <a:cubicBezTo>
                          <a:pt x="346372" y="159518"/>
                          <a:pt x="347356" y="158536"/>
                          <a:pt x="347361" y="157323"/>
                        </a:cubicBezTo>
                        <a:close/>
                        <a:moveTo>
                          <a:pt x="324775" y="153741"/>
                        </a:moveTo>
                        <a:cubicBezTo>
                          <a:pt x="325769" y="153137"/>
                          <a:pt x="328014" y="151497"/>
                          <a:pt x="327972" y="149469"/>
                        </a:cubicBezTo>
                        <a:cubicBezTo>
                          <a:pt x="327928" y="146318"/>
                          <a:pt x="322185" y="142780"/>
                          <a:pt x="314498" y="142780"/>
                        </a:cubicBezTo>
                        <a:lnTo>
                          <a:pt x="314152" y="142780"/>
                        </a:lnTo>
                        <a:cubicBezTo>
                          <a:pt x="310499" y="142761"/>
                          <a:pt x="306907" y="143714"/>
                          <a:pt x="303745" y="145542"/>
                        </a:cubicBezTo>
                        <a:cubicBezTo>
                          <a:pt x="302795" y="146146"/>
                          <a:pt x="300507" y="147786"/>
                          <a:pt x="300550" y="149814"/>
                        </a:cubicBezTo>
                        <a:cubicBezTo>
                          <a:pt x="300592" y="152965"/>
                          <a:pt x="306336" y="156459"/>
                          <a:pt x="314023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8" y="182055"/>
                          <a:pt x="293810" y="181233"/>
                          <a:pt x="294547" y="180453"/>
                        </a:cubicBezTo>
                        <a:lnTo>
                          <a:pt x="246656" y="144419"/>
                        </a:lnTo>
                        <a:lnTo>
                          <a:pt x="243029" y="182913"/>
                        </a:lnTo>
                        <a:close/>
                        <a:moveTo>
                          <a:pt x="221220" y="149296"/>
                        </a:moveTo>
                        <a:lnTo>
                          <a:pt x="236205" y="87025"/>
                        </a:lnTo>
                        <a:lnTo>
                          <a:pt x="230030" y="84522"/>
                        </a:lnTo>
                        <a:lnTo>
                          <a:pt x="215736" y="143989"/>
                        </a:lnTo>
                        <a:lnTo>
                          <a:pt x="214095" y="143470"/>
                        </a:lnTo>
                        <a:cubicBezTo>
                          <a:pt x="213071" y="143168"/>
                          <a:pt x="212010" y="143009"/>
                          <a:pt x="210942" y="142996"/>
                        </a:cubicBezTo>
                        <a:lnTo>
                          <a:pt x="169529" y="142996"/>
                        </a:lnTo>
                        <a:lnTo>
                          <a:pt x="155192" y="83271"/>
                        </a:lnTo>
                        <a:lnTo>
                          <a:pt x="148930" y="85386"/>
                        </a:lnTo>
                        <a:lnTo>
                          <a:pt x="163440" y="145715"/>
                        </a:lnTo>
                        <a:lnTo>
                          <a:pt x="162749" y="146361"/>
                        </a:lnTo>
                        <a:cubicBezTo>
                          <a:pt x="159416" y="149786"/>
                          <a:pt x="157596" y="154403"/>
                          <a:pt x="157697" y="159178"/>
                        </a:cubicBezTo>
                        <a:lnTo>
                          <a:pt x="157697" y="182913"/>
                        </a:lnTo>
                        <a:lnTo>
                          <a:pt x="223941" y="182913"/>
                        </a:lnTo>
                        <a:lnTo>
                          <a:pt x="223941" y="159179"/>
                        </a:lnTo>
                        <a:cubicBezTo>
                          <a:pt x="223965" y="155919"/>
                          <a:pt x="223147" y="152708"/>
                          <a:pt x="221565" y="149857"/>
                        </a:cubicBezTo>
                        <a:close/>
                        <a:moveTo>
                          <a:pt x="213360" y="139932"/>
                        </a:moveTo>
                        <a:lnTo>
                          <a:pt x="226920" y="83487"/>
                        </a:lnTo>
                        <a:lnTo>
                          <a:pt x="219968" y="80423"/>
                        </a:lnTo>
                        <a:lnTo>
                          <a:pt x="216470" y="78998"/>
                        </a:lnTo>
                        <a:lnTo>
                          <a:pt x="199066" y="99324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9"/>
                        </a:lnTo>
                        <a:lnTo>
                          <a:pt x="158302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5"/>
                          <a:pt x="213360" y="139932"/>
                        </a:cubicBezTo>
                        <a:close/>
                        <a:moveTo>
                          <a:pt x="220615" y="45166"/>
                        </a:moveTo>
                        <a:cubicBezTo>
                          <a:pt x="220580" y="44836"/>
                          <a:pt x="220566" y="44505"/>
                          <a:pt x="220573" y="44173"/>
                        </a:cubicBezTo>
                        <a:lnTo>
                          <a:pt x="219968" y="42404"/>
                        </a:lnTo>
                        <a:cubicBezTo>
                          <a:pt x="219932" y="42248"/>
                          <a:pt x="219918" y="42089"/>
                          <a:pt x="219925" y="41930"/>
                        </a:cubicBezTo>
                        <a:lnTo>
                          <a:pt x="219796" y="41628"/>
                        </a:lnTo>
                        <a:lnTo>
                          <a:pt x="219796" y="36493"/>
                        </a:lnTo>
                        <a:cubicBezTo>
                          <a:pt x="221510" y="21763"/>
                          <a:pt x="210951" y="8435"/>
                          <a:pt x="196212" y="6722"/>
                        </a:cubicBezTo>
                        <a:cubicBezTo>
                          <a:pt x="181472" y="5009"/>
                          <a:pt x="168134" y="15560"/>
                          <a:pt x="166420" y="30289"/>
                        </a:cubicBezTo>
                        <a:cubicBezTo>
                          <a:pt x="166180" y="32350"/>
                          <a:pt x="166180" y="34432"/>
                          <a:pt x="166420" y="36493"/>
                        </a:cubicBezTo>
                        <a:lnTo>
                          <a:pt x="166420" y="40031"/>
                        </a:lnTo>
                        <a:cubicBezTo>
                          <a:pt x="166397" y="40250"/>
                          <a:pt x="166354" y="40467"/>
                          <a:pt x="166291" y="40679"/>
                        </a:cubicBezTo>
                        <a:lnTo>
                          <a:pt x="166247" y="41109"/>
                        </a:lnTo>
                        <a:lnTo>
                          <a:pt x="166117" y="41412"/>
                        </a:lnTo>
                        <a:lnTo>
                          <a:pt x="164865" y="44087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6" y="46633"/>
                          <a:pt x="167413" y="47755"/>
                          <a:pt x="168276" y="48877"/>
                        </a:cubicBezTo>
                        <a:lnTo>
                          <a:pt x="168709" y="48877"/>
                        </a:lnTo>
                        <a:lnTo>
                          <a:pt x="168709" y="49439"/>
                        </a:lnTo>
                        <a:cubicBezTo>
                          <a:pt x="170842" y="52698"/>
                          <a:pt x="173497" y="55585"/>
                          <a:pt x="176568" y="57983"/>
                        </a:cubicBezTo>
                        <a:cubicBezTo>
                          <a:pt x="181142" y="59886"/>
                          <a:pt x="186089" y="60726"/>
                          <a:pt x="191035" y="60443"/>
                        </a:cubicBezTo>
                        <a:cubicBezTo>
                          <a:pt x="196779" y="60579"/>
                          <a:pt x="202504" y="59732"/>
                          <a:pt x="207963" y="57939"/>
                        </a:cubicBezTo>
                        <a:cubicBezTo>
                          <a:pt x="212806" y="54350"/>
                          <a:pt x="217073" y="50042"/>
                          <a:pt x="220615" y="45166"/>
                        </a:cubicBezTo>
                        <a:close/>
                        <a:moveTo>
                          <a:pt x="198851" y="94534"/>
                        </a:moveTo>
                        <a:lnTo>
                          <a:pt x="213231" y="77704"/>
                        </a:lnTo>
                        <a:lnTo>
                          <a:pt x="212886" y="77531"/>
                        </a:lnTo>
                        <a:lnTo>
                          <a:pt x="212842" y="77531"/>
                        </a:lnTo>
                        <a:lnTo>
                          <a:pt x="212368" y="77359"/>
                        </a:lnTo>
                        <a:cubicBezTo>
                          <a:pt x="208439" y="84154"/>
                          <a:pt x="201482" y="88649"/>
                          <a:pt x="193669" y="89441"/>
                        </a:cubicBezTo>
                        <a:close/>
                        <a:moveTo>
                          <a:pt x="211245" y="72914"/>
                        </a:moveTo>
                        <a:cubicBezTo>
                          <a:pt x="214176" y="67375"/>
                          <a:pt x="215939" y="61294"/>
                          <a:pt x="216427" y="55048"/>
                        </a:cubicBezTo>
                        <a:cubicBezTo>
                          <a:pt x="214401" y="57422"/>
                          <a:pt x="211975" y="59423"/>
                          <a:pt x="209258" y="60960"/>
                        </a:cubicBezTo>
                        <a:cubicBezTo>
                          <a:pt x="203394" y="62947"/>
                          <a:pt x="197225" y="63882"/>
                          <a:pt x="191035" y="63722"/>
                        </a:cubicBezTo>
                        <a:cubicBezTo>
                          <a:pt x="185536" y="63951"/>
                          <a:pt x="180054" y="62979"/>
                          <a:pt x="174970" y="60874"/>
                        </a:cubicBezTo>
                        <a:cubicBezTo>
                          <a:pt x="172695" y="59319"/>
                          <a:pt x="170683" y="57410"/>
                          <a:pt x="169010" y="55221"/>
                        </a:cubicBezTo>
                        <a:cubicBezTo>
                          <a:pt x="169551" y="61375"/>
                          <a:pt x="171313" y="67361"/>
                          <a:pt x="174193" y="72828"/>
                        </a:cubicBezTo>
                        <a:cubicBezTo>
                          <a:pt x="174279" y="72957"/>
                          <a:pt x="174236" y="73043"/>
                          <a:pt x="174279" y="73173"/>
                        </a:cubicBezTo>
                        <a:cubicBezTo>
                          <a:pt x="177884" y="83354"/>
                          <a:pt x="189065" y="88687"/>
                          <a:pt x="199253" y="85085"/>
                        </a:cubicBezTo>
                        <a:cubicBezTo>
                          <a:pt x="204807" y="83121"/>
                          <a:pt x="209180" y="78762"/>
                          <a:pt x="211158" y="73216"/>
                        </a:cubicBezTo>
                        <a:cubicBezTo>
                          <a:pt x="211202" y="73129"/>
                          <a:pt x="211158" y="73000"/>
                          <a:pt x="211245" y="72914"/>
                        </a:cubicBezTo>
                        <a:close/>
                        <a:moveTo>
                          <a:pt x="185119" y="95310"/>
                        </a:moveTo>
                        <a:lnTo>
                          <a:pt x="191812" y="89441"/>
                        </a:lnTo>
                        <a:cubicBezTo>
                          <a:pt x="183964" y="88651"/>
                          <a:pt x="176982" y="84117"/>
                          <a:pt x="173070" y="77272"/>
                        </a:cubicBezTo>
                        <a:lnTo>
                          <a:pt x="171688" y="77747"/>
                        </a:lnTo>
                        <a:close/>
                        <a:moveTo>
                          <a:pt x="159813" y="144679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4"/>
                        </a:lnTo>
                        <a:lnTo>
                          <a:pt x="114426" y="109724"/>
                        </a:lnTo>
                        <a:cubicBezTo>
                          <a:pt x="117455" y="109724"/>
                          <a:pt x="119910" y="112178"/>
                          <a:pt x="119910" y="115205"/>
                        </a:cubicBezTo>
                        <a:cubicBezTo>
                          <a:pt x="119910" y="118231"/>
                          <a:pt x="117455" y="120685"/>
                          <a:pt x="114426" y="120685"/>
                        </a:cubicBezTo>
                        <a:lnTo>
                          <a:pt x="96979" y="120772"/>
                        </a:lnTo>
                        <a:cubicBezTo>
                          <a:pt x="94924" y="122020"/>
                          <a:pt x="92698" y="122965"/>
                          <a:pt x="90372" y="123577"/>
                        </a:cubicBezTo>
                        <a:lnTo>
                          <a:pt x="90372" y="144074"/>
                        </a:lnTo>
                        <a:cubicBezTo>
                          <a:pt x="95900" y="142651"/>
                          <a:pt x="112699" y="137040"/>
                          <a:pt x="128504" y="130697"/>
                        </a:cubicBezTo>
                        <a:cubicBezTo>
                          <a:pt x="130525" y="129697"/>
                          <a:pt x="132891" y="129665"/>
                          <a:pt x="134938" y="130610"/>
                        </a:cubicBezTo>
                        <a:cubicBezTo>
                          <a:pt x="136469" y="131408"/>
                          <a:pt x="137585" y="132822"/>
                          <a:pt x="138005" y="134495"/>
                        </a:cubicBezTo>
                        <a:lnTo>
                          <a:pt x="142108" y="182913"/>
                        </a:lnTo>
                        <a:lnTo>
                          <a:pt x="154415" y="182913"/>
                        </a:lnTo>
                        <a:lnTo>
                          <a:pt x="154415" y="159179"/>
                        </a:lnTo>
                        <a:cubicBezTo>
                          <a:pt x="154328" y="153839"/>
                          <a:pt x="156255" y="148663"/>
                          <a:pt x="159813" y="144679"/>
                        </a:cubicBezTo>
                        <a:close/>
                        <a:moveTo>
                          <a:pt x="138825" y="182913"/>
                        </a:moveTo>
                        <a:lnTo>
                          <a:pt x="134766" y="135056"/>
                        </a:lnTo>
                        <a:cubicBezTo>
                          <a:pt x="134503" y="134391"/>
                          <a:pt x="134013" y="133841"/>
                          <a:pt x="133383" y="133502"/>
                        </a:cubicBezTo>
                        <a:cubicBezTo>
                          <a:pt x="132176" y="133082"/>
                          <a:pt x="130850" y="133175"/>
                          <a:pt x="129714" y="133760"/>
                        </a:cubicBezTo>
                        <a:cubicBezTo>
                          <a:pt x="116886" y="138975"/>
                          <a:pt x="103798" y="143527"/>
                          <a:pt x="90503" y="147398"/>
                        </a:cubicBezTo>
                        <a:lnTo>
                          <a:pt x="90372" y="146793"/>
                        </a:lnTo>
                        <a:lnTo>
                          <a:pt x="90372" y="171391"/>
                        </a:lnTo>
                        <a:cubicBezTo>
                          <a:pt x="91106" y="171607"/>
                          <a:pt x="91840" y="171822"/>
                          <a:pt x="92575" y="172081"/>
                        </a:cubicBezTo>
                        <a:cubicBezTo>
                          <a:pt x="98233" y="174082"/>
                          <a:pt x="103074" y="177888"/>
                          <a:pt x="106350" y="182913"/>
                        </a:cubicBezTo>
                        <a:close/>
                        <a:moveTo>
                          <a:pt x="116628" y="115205"/>
                        </a:moveTo>
                        <a:cubicBezTo>
                          <a:pt x="116623" y="113991"/>
                          <a:pt x="115640" y="113009"/>
                          <a:pt x="114426" y="113004"/>
                        </a:cubicBezTo>
                        <a:lnTo>
                          <a:pt x="100176" y="113004"/>
                        </a:lnTo>
                        <a:lnTo>
                          <a:pt x="100564" y="111062"/>
                        </a:lnTo>
                        <a:cubicBezTo>
                          <a:pt x="100677" y="110537"/>
                          <a:pt x="100735" y="110002"/>
                          <a:pt x="100737" y="109465"/>
                        </a:cubicBezTo>
                        <a:cubicBezTo>
                          <a:pt x="100736" y="109101"/>
                          <a:pt x="100693" y="108739"/>
                          <a:pt x="100607" y="108386"/>
                        </a:cubicBezTo>
                        <a:cubicBezTo>
                          <a:pt x="99657" y="102431"/>
                          <a:pt x="91798" y="97943"/>
                          <a:pt x="82298" y="97943"/>
                        </a:cubicBezTo>
                        <a:lnTo>
                          <a:pt x="81909" y="97986"/>
                        </a:lnTo>
                        <a:cubicBezTo>
                          <a:pt x="81114" y="97999"/>
                          <a:pt x="80321" y="98057"/>
                          <a:pt x="79533" y="98159"/>
                        </a:cubicBezTo>
                        <a:cubicBezTo>
                          <a:pt x="79114" y="98147"/>
                          <a:pt x="78695" y="98175"/>
                          <a:pt x="78281" y="98245"/>
                        </a:cubicBezTo>
                        <a:cubicBezTo>
                          <a:pt x="75112" y="98626"/>
                          <a:pt x="72054" y="99654"/>
                          <a:pt x="69299" y="101266"/>
                        </a:cubicBezTo>
                        <a:cubicBezTo>
                          <a:pt x="69170" y="101353"/>
                          <a:pt x="69039" y="101396"/>
                          <a:pt x="68910" y="101482"/>
                        </a:cubicBezTo>
                        <a:cubicBezTo>
                          <a:pt x="66251" y="102939"/>
                          <a:pt x="64324" y="105443"/>
                          <a:pt x="63599" y="108386"/>
                        </a:cubicBezTo>
                        <a:cubicBezTo>
                          <a:pt x="63484" y="108911"/>
                          <a:pt x="63426" y="109446"/>
                          <a:pt x="63426" y="109983"/>
                        </a:cubicBezTo>
                        <a:cubicBezTo>
                          <a:pt x="63433" y="110358"/>
                          <a:pt x="63462" y="110733"/>
                          <a:pt x="63512" y="111105"/>
                        </a:cubicBezTo>
                        <a:lnTo>
                          <a:pt x="63857" y="113004"/>
                        </a:lnTo>
                        <a:lnTo>
                          <a:pt x="52629" y="113004"/>
                        </a:lnTo>
                        <a:cubicBezTo>
                          <a:pt x="51413" y="113004"/>
                          <a:pt x="50427" y="113990"/>
                          <a:pt x="50427" y="115205"/>
                        </a:cubicBezTo>
                        <a:cubicBezTo>
                          <a:pt x="50427" y="116420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6" y="117664"/>
                        </a:lnTo>
                        <a:cubicBezTo>
                          <a:pt x="68392" y="117837"/>
                          <a:pt x="68607" y="117924"/>
                          <a:pt x="68781" y="118053"/>
                        </a:cubicBezTo>
                        <a:cubicBezTo>
                          <a:pt x="69674" y="118619"/>
                          <a:pt x="70613" y="119109"/>
                          <a:pt x="71588" y="119520"/>
                        </a:cubicBezTo>
                        <a:cubicBezTo>
                          <a:pt x="71691" y="119555"/>
                          <a:pt x="71792" y="119598"/>
                          <a:pt x="71889" y="119650"/>
                        </a:cubicBezTo>
                        <a:cubicBezTo>
                          <a:pt x="73026" y="120098"/>
                          <a:pt x="74196" y="120459"/>
                          <a:pt x="75388" y="120728"/>
                        </a:cubicBezTo>
                        <a:cubicBezTo>
                          <a:pt x="75690" y="120814"/>
                          <a:pt x="75949" y="120858"/>
                          <a:pt x="76251" y="120944"/>
                        </a:cubicBezTo>
                        <a:cubicBezTo>
                          <a:pt x="76510" y="120988"/>
                          <a:pt x="76770" y="121030"/>
                          <a:pt x="77072" y="121073"/>
                        </a:cubicBezTo>
                        <a:cubicBezTo>
                          <a:pt x="77547" y="121160"/>
                          <a:pt x="78022" y="121246"/>
                          <a:pt x="78540" y="121289"/>
                        </a:cubicBezTo>
                        <a:lnTo>
                          <a:pt x="79965" y="121462"/>
                        </a:lnTo>
                        <a:lnTo>
                          <a:pt x="79965" y="174023"/>
                        </a:lnTo>
                        <a:lnTo>
                          <a:pt x="78670" y="174325"/>
                        </a:lnTo>
                        <a:cubicBezTo>
                          <a:pt x="77656" y="174518"/>
                          <a:pt x="76659" y="174792"/>
                          <a:pt x="75690" y="175145"/>
                        </a:cubicBezTo>
                        <a:cubicBezTo>
                          <a:pt x="75642" y="175140"/>
                          <a:pt x="75595" y="175155"/>
                          <a:pt x="75560" y="175189"/>
                        </a:cubicBezTo>
                        <a:lnTo>
                          <a:pt x="75431" y="175232"/>
                        </a:lnTo>
                        <a:cubicBezTo>
                          <a:pt x="74219" y="175657"/>
                          <a:pt x="73048" y="176191"/>
                          <a:pt x="71933" y="176828"/>
                        </a:cubicBezTo>
                        <a:cubicBezTo>
                          <a:pt x="71457" y="177087"/>
                          <a:pt x="70983" y="177476"/>
                          <a:pt x="70507" y="177777"/>
                        </a:cubicBezTo>
                        <a:cubicBezTo>
                          <a:pt x="69860" y="178209"/>
                          <a:pt x="69212" y="178598"/>
                          <a:pt x="68651" y="179030"/>
                        </a:cubicBezTo>
                        <a:cubicBezTo>
                          <a:pt x="68133" y="179418"/>
                          <a:pt x="67744" y="179892"/>
                          <a:pt x="67268" y="180324"/>
                        </a:cubicBezTo>
                        <a:cubicBezTo>
                          <a:pt x="66719" y="180794"/>
                          <a:pt x="66200" y="181298"/>
                          <a:pt x="65715" y="181835"/>
                        </a:cubicBezTo>
                        <a:cubicBezTo>
                          <a:pt x="65412" y="182179"/>
                          <a:pt x="65153" y="182568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1"/>
                          <a:pt x="95704" y="176680"/>
                          <a:pt x="91453" y="175188"/>
                        </a:cubicBezTo>
                        <a:cubicBezTo>
                          <a:pt x="90456" y="174816"/>
                          <a:pt x="89431" y="174527"/>
                          <a:pt x="88386" y="174325"/>
                        </a:cubicBezTo>
                        <a:lnTo>
                          <a:pt x="87090" y="174023"/>
                        </a:lnTo>
                        <a:lnTo>
                          <a:pt x="87090" y="121030"/>
                        </a:lnTo>
                        <a:lnTo>
                          <a:pt x="88343" y="120728"/>
                        </a:lnTo>
                        <a:cubicBezTo>
                          <a:pt x="90762" y="120193"/>
                          <a:pt x="93080" y="119275"/>
                          <a:pt x="95209" y="118009"/>
                        </a:cubicBezTo>
                        <a:lnTo>
                          <a:pt x="96072" y="117405"/>
                        </a:lnTo>
                        <a:lnTo>
                          <a:pt x="114426" y="117405"/>
                        </a:lnTo>
                        <a:cubicBezTo>
                          <a:pt x="115640" y="117400"/>
                          <a:pt x="116623" y="116418"/>
                          <a:pt x="116628" y="11520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90" name="Google Shape;790;g2d9d521a4ac_0_241"/>
                  <p:cNvSpPr/>
                  <p:nvPr/>
                </p:nvSpPr>
                <p:spPr>
                  <a:xfrm>
                    <a:off x="5030321" y="3255639"/>
                    <a:ext cx="34028" cy="20282"/>
                  </a:xfrm>
                  <a:custGeom>
                    <a:rect b="b" l="l" r="r" t="t"/>
                    <a:pathLst>
                      <a:path extrusionOk="0" h="20282" w="34028">
                        <a:moveTo>
                          <a:pt x="34362" y="9907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3"/>
                        </a:cubicBezTo>
                        <a:lnTo>
                          <a:pt x="17089" y="20263"/>
                        </a:lnTo>
                        <a:cubicBezTo>
                          <a:pt x="7934" y="20263"/>
                          <a:pt x="421" y="15819"/>
                          <a:pt x="334" y="10339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6"/>
                          <a:pt x="12954" y="-24"/>
                          <a:pt x="17218" y="25"/>
                        </a:cubicBezTo>
                        <a:lnTo>
                          <a:pt x="17565" y="-19"/>
                        </a:lnTo>
                        <a:cubicBezTo>
                          <a:pt x="26762" y="-19"/>
                          <a:pt x="34277" y="4426"/>
                          <a:pt x="34362" y="9907"/>
                        </a:cubicBezTo>
                        <a:close/>
                        <a:moveTo>
                          <a:pt x="27843" y="14222"/>
                        </a:moveTo>
                        <a:cubicBezTo>
                          <a:pt x="28835" y="13617"/>
                          <a:pt x="31081" y="11978"/>
                          <a:pt x="31081" y="9950"/>
                        </a:cubicBezTo>
                        <a:cubicBezTo>
                          <a:pt x="31038" y="6799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4"/>
                          <a:pt x="9983" y="4184"/>
                          <a:pt x="6811" y="6022"/>
                        </a:cubicBezTo>
                        <a:cubicBezTo>
                          <a:pt x="5861" y="6627"/>
                          <a:pt x="3573" y="8310"/>
                          <a:pt x="3616" y="10295"/>
                        </a:cubicBezTo>
                        <a:cubicBezTo>
                          <a:pt x="3659" y="13445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5"/>
                          <a:pt x="24685" y="16061"/>
                          <a:pt x="27843" y="1422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791" name="Google Shape;791;g2d9d521a4ac_0_241"/>
              <p:cNvGrpSpPr/>
              <p:nvPr/>
            </p:nvGrpSpPr>
            <p:grpSpPr>
              <a:xfrm>
                <a:off x="6412511" y="4576569"/>
                <a:ext cx="561040" cy="377072"/>
                <a:chOff x="5723061" y="4127787"/>
                <a:chExt cx="561040" cy="377072"/>
              </a:xfrm>
            </p:grpSpPr>
            <p:grpSp>
              <p:nvGrpSpPr>
                <p:cNvPr id="792" name="Google Shape;792;g2d9d521a4ac_0_241"/>
                <p:cNvGrpSpPr/>
                <p:nvPr/>
              </p:nvGrpSpPr>
              <p:grpSpPr>
                <a:xfrm>
                  <a:off x="5771378" y="4137213"/>
                  <a:ext cx="472272" cy="352929"/>
                  <a:chOff x="4998402" y="2853849"/>
                  <a:chExt cx="320728" cy="239680"/>
                </a:xfrm>
              </p:grpSpPr>
              <p:sp>
                <p:nvSpPr>
                  <p:cNvPr id="793" name="Google Shape;793;g2d9d521a4ac_0_241"/>
                  <p:cNvSpPr/>
                  <p:nvPr/>
                </p:nvSpPr>
                <p:spPr>
                  <a:xfrm>
                    <a:off x="4998402" y="3052533"/>
                    <a:ext cx="320728" cy="40996"/>
                  </a:xfrm>
                  <a:custGeom>
                    <a:rect b="b" l="l" r="r" t="t"/>
                    <a:pathLst>
                      <a:path extrusionOk="0" h="40996" w="320728">
                        <a:moveTo>
                          <a:pt x="0" y="0"/>
                        </a:moveTo>
                        <a:lnTo>
                          <a:pt x="320729" y="0"/>
                        </a:lnTo>
                        <a:lnTo>
                          <a:pt x="320729" y="40997"/>
                        </a:lnTo>
                        <a:lnTo>
                          <a:pt x="0" y="40997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94" name="Google Shape;794;g2d9d521a4ac_0_241"/>
                  <p:cNvSpPr/>
                  <p:nvPr/>
                </p:nvSpPr>
                <p:spPr>
                  <a:xfrm>
                    <a:off x="5114135" y="2930581"/>
                    <a:ext cx="87275" cy="99641"/>
                  </a:xfrm>
                  <a:custGeom>
                    <a:rect b="b" l="l" r="r" t="t"/>
                    <a:pathLst>
                      <a:path extrusionOk="0" h="99641" w="87275">
                        <a:moveTo>
                          <a:pt x="87609" y="3735"/>
                        </a:moveTo>
                        <a:lnTo>
                          <a:pt x="72625" y="66006"/>
                        </a:lnTo>
                        <a:lnTo>
                          <a:pt x="72970" y="66567"/>
                        </a:lnTo>
                        <a:cubicBezTo>
                          <a:pt x="74551" y="69418"/>
                          <a:pt x="75368" y="72629"/>
                          <a:pt x="75344" y="75888"/>
                        </a:cubicBezTo>
                        <a:lnTo>
                          <a:pt x="75344" y="99623"/>
                        </a:lnTo>
                        <a:lnTo>
                          <a:pt x="9100" y="99623"/>
                        </a:lnTo>
                        <a:lnTo>
                          <a:pt x="9100" y="75888"/>
                        </a:lnTo>
                        <a:cubicBezTo>
                          <a:pt x="9000" y="71113"/>
                          <a:pt x="10820" y="66496"/>
                          <a:pt x="14153" y="63071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6"/>
                        </a:lnTo>
                        <a:lnTo>
                          <a:pt x="62347" y="59706"/>
                        </a:lnTo>
                        <a:cubicBezTo>
                          <a:pt x="63414" y="59719"/>
                          <a:pt x="64475" y="59878"/>
                          <a:pt x="65499" y="60181"/>
                        </a:cubicBezTo>
                        <a:lnTo>
                          <a:pt x="67140" y="60698"/>
                        </a:lnTo>
                        <a:lnTo>
                          <a:pt x="81433" y="1232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95" name="Google Shape;795;g2d9d521a4ac_0_241"/>
                  <p:cNvSpPr/>
                  <p:nvPr/>
                </p:nvSpPr>
                <p:spPr>
                  <a:xfrm>
                    <a:off x="5130071" y="2853849"/>
                    <a:ext cx="55750" cy="53957"/>
                  </a:xfrm>
                  <a:custGeom>
                    <a:rect b="b" l="l" r="r" t="t"/>
                    <a:pathLst>
                      <a:path extrusionOk="0" h="53957" w="55750">
                        <a:moveTo>
                          <a:pt x="56041" y="37615"/>
                        </a:moveTo>
                        <a:cubicBezTo>
                          <a:pt x="56033" y="37946"/>
                          <a:pt x="56048" y="38278"/>
                          <a:pt x="56084" y="38608"/>
                        </a:cubicBezTo>
                        <a:cubicBezTo>
                          <a:pt x="52542" y="43484"/>
                          <a:pt x="48275" y="47792"/>
                          <a:pt x="43431" y="51381"/>
                        </a:cubicBezTo>
                        <a:cubicBezTo>
                          <a:pt x="37972" y="53174"/>
                          <a:pt x="32247" y="54021"/>
                          <a:pt x="26503" y="53884"/>
                        </a:cubicBezTo>
                        <a:cubicBezTo>
                          <a:pt x="21556" y="54168"/>
                          <a:pt x="16610" y="53327"/>
                          <a:pt x="12036" y="51425"/>
                        </a:cubicBezTo>
                        <a:cubicBezTo>
                          <a:pt x="8965" y="49026"/>
                          <a:pt x="6310" y="46140"/>
                          <a:pt x="4176" y="42880"/>
                        </a:cubicBezTo>
                        <a:lnTo>
                          <a:pt x="4176" y="42319"/>
                        </a:lnTo>
                        <a:lnTo>
                          <a:pt x="3745" y="42319"/>
                        </a:lnTo>
                        <a:cubicBezTo>
                          <a:pt x="2881" y="41196"/>
                          <a:pt x="2103" y="40075"/>
                          <a:pt x="1456" y="39125"/>
                        </a:cubicBezTo>
                        <a:lnTo>
                          <a:pt x="1413" y="39083"/>
                        </a:lnTo>
                        <a:cubicBezTo>
                          <a:pt x="1024" y="38522"/>
                          <a:pt x="679" y="37960"/>
                          <a:pt x="334" y="37529"/>
                        </a:cubicBezTo>
                        <a:lnTo>
                          <a:pt x="1586" y="34854"/>
                        </a:lnTo>
                        <a:lnTo>
                          <a:pt x="1715" y="34551"/>
                        </a:lnTo>
                        <a:lnTo>
                          <a:pt x="1758" y="34120"/>
                        </a:lnTo>
                        <a:cubicBezTo>
                          <a:pt x="1822" y="33909"/>
                          <a:pt x="1865" y="33692"/>
                          <a:pt x="1887" y="33472"/>
                        </a:cubicBezTo>
                        <a:lnTo>
                          <a:pt x="1887" y="29934"/>
                        </a:lnTo>
                        <a:cubicBezTo>
                          <a:pt x="173" y="15205"/>
                          <a:pt x="10732" y="1876"/>
                          <a:pt x="25472" y="163"/>
                        </a:cubicBezTo>
                        <a:cubicBezTo>
                          <a:pt x="40211" y="-1550"/>
                          <a:pt x="53549" y="9002"/>
                          <a:pt x="55263" y="23731"/>
                        </a:cubicBezTo>
                        <a:cubicBezTo>
                          <a:pt x="55503" y="25792"/>
                          <a:pt x="55503" y="27873"/>
                          <a:pt x="55263" y="29934"/>
                        </a:cubicBezTo>
                        <a:lnTo>
                          <a:pt x="55263" y="35069"/>
                        </a:lnTo>
                        <a:lnTo>
                          <a:pt x="55393" y="35371"/>
                        </a:lnTo>
                        <a:cubicBezTo>
                          <a:pt x="55387" y="35531"/>
                          <a:pt x="55401" y="35690"/>
                          <a:pt x="55436" y="35846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96" name="Google Shape;796;g2d9d521a4ac_0_241"/>
                <p:cNvGrpSpPr/>
                <p:nvPr/>
              </p:nvGrpSpPr>
              <p:grpSpPr>
                <a:xfrm>
                  <a:off x="5723061" y="4127787"/>
                  <a:ext cx="561040" cy="377072"/>
                  <a:chOff x="4965588" y="2847447"/>
                  <a:chExt cx="381012" cy="256076"/>
                </a:xfrm>
              </p:grpSpPr>
              <p:sp>
                <p:nvSpPr>
                  <p:cNvPr id="797" name="Google Shape;797;g2d9d521a4ac_0_241"/>
                  <p:cNvSpPr/>
                  <p:nvPr/>
                </p:nvSpPr>
                <p:spPr>
                  <a:xfrm>
                    <a:off x="4965588" y="2847447"/>
                    <a:ext cx="381012" cy="256076"/>
                  </a:xfrm>
                  <a:custGeom>
                    <a:rect b="b" l="l" r="r" t="t"/>
                    <a:pathLst>
                      <a:path extrusionOk="0" h="256076" w="381012">
                        <a:moveTo>
                          <a:pt x="381347" y="182913"/>
                        </a:moveTo>
                        <a:lnTo>
                          <a:pt x="381347" y="201943"/>
                        </a:lnTo>
                        <a:cubicBezTo>
                          <a:pt x="381347" y="203754"/>
                          <a:pt x="379879" y="205222"/>
                          <a:pt x="378068" y="205222"/>
                        </a:cubicBezTo>
                        <a:cubicBezTo>
                          <a:pt x="378067" y="205222"/>
                          <a:pt x="378066" y="205222"/>
                          <a:pt x="378065" y="205222"/>
                        </a:cubicBezTo>
                        <a:lnTo>
                          <a:pt x="363814" y="205222"/>
                        </a:lnTo>
                        <a:lnTo>
                          <a:pt x="363814" y="247816"/>
                        </a:lnTo>
                        <a:cubicBezTo>
                          <a:pt x="364088" y="248335"/>
                          <a:pt x="364236" y="248912"/>
                          <a:pt x="364246" y="249499"/>
                        </a:cubicBezTo>
                        <a:lnTo>
                          <a:pt x="364246" y="252778"/>
                        </a:lnTo>
                        <a:cubicBezTo>
                          <a:pt x="364247" y="254588"/>
                          <a:pt x="362779" y="256057"/>
                          <a:pt x="360967" y="256058"/>
                        </a:cubicBezTo>
                        <a:cubicBezTo>
                          <a:pt x="360966" y="256058"/>
                          <a:pt x="360965" y="256058"/>
                          <a:pt x="360964" y="256058"/>
                        </a:cubicBezTo>
                        <a:lnTo>
                          <a:pt x="28273" y="256058"/>
                        </a:lnTo>
                        <a:cubicBezTo>
                          <a:pt x="26015" y="255181"/>
                          <a:pt x="24228" y="253396"/>
                          <a:pt x="23351" y="251138"/>
                        </a:cubicBezTo>
                        <a:lnTo>
                          <a:pt x="23351" y="205222"/>
                        </a:lnTo>
                        <a:lnTo>
                          <a:pt x="3616" y="205222"/>
                        </a:lnTo>
                        <a:cubicBezTo>
                          <a:pt x="1804" y="205224"/>
                          <a:pt x="335" y="203757"/>
                          <a:pt x="334" y="201947"/>
                        </a:cubicBezTo>
                        <a:cubicBezTo>
                          <a:pt x="334" y="201946"/>
                          <a:pt x="334" y="201945"/>
                          <a:pt x="334" y="201944"/>
                        </a:cubicBezTo>
                        <a:lnTo>
                          <a:pt x="334" y="182913"/>
                        </a:lnTo>
                        <a:cubicBezTo>
                          <a:pt x="333" y="181102"/>
                          <a:pt x="1800" y="179634"/>
                          <a:pt x="3612" y="179633"/>
                        </a:cubicBezTo>
                        <a:cubicBezTo>
                          <a:pt x="3613" y="179633"/>
                          <a:pt x="3615" y="179633"/>
                          <a:pt x="3616" y="179633"/>
                        </a:cubicBezTo>
                        <a:lnTo>
                          <a:pt x="59021" y="179633"/>
                        </a:lnTo>
                        <a:cubicBezTo>
                          <a:pt x="62660" y="174743"/>
                          <a:pt x="67662" y="171035"/>
                          <a:pt x="73401" y="168974"/>
                        </a:cubicBezTo>
                        <a:lnTo>
                          <a:pt x="73401" y="127028"/>
                        </a:lnTo>
                        <a:cubicBezTo>
                          <a:pt x="70728" y="126392"/>
                          <a:pt x="68166" y="125359"/>
                          <a:pt x="65800" y="123964"/>
                        </a:cubicBezTo>
                        <a:lnTo>
                          <a:pt x="52629" y="123964"/>
                        </a:lnTo>
                        <a:cubicBezTo>
                          <a:pt x="47788" y="123964"/>
                          <a:pt x="43863" y="120042"/>
                          <a:pt x="43863" y="115203"/>
                        </a:cubicBezTo>
                        <a:cubicBezTo>
                          <a:pt x="43863" y="110365"/>
                          <a:pt x="47788" y="106443"/>
                          <a:pt x="52629" y="106443"/>
                        </a:cubicBezTo>
                        <a:lnTo>
                          <a:pt x="57294" y="106443"/>
                        </a:lnTo>
                        <a:cubicBezTo>
                          <a:pt x="58491" y="101994"/>
                          <a:pt x="61412" y="98205"/>
                          <a:pt x="65412" y="95914"/>
                        </a:cubicBezTo>
                        <a:cubicBezTo>
                          <a:pt x="70368" y="92942"/>
                          <a:pt x="76041" y="91376"/>
                          <a:pt x="81822" y="91383"/>
                        </a:cubicBezTo>
                        <a:lnTo>
                          <a:pt x="82298" y="91383"/>
                        </a:lnTo>
                        <a:cubicBezTo>
                          <a:pt x="91924" y="90622"/>
                          <a:pt x="101143" y="95413"/>
                          <a:pt x="106048" y="103725"/>
                        </a:cubicBezTo>
                        <a:lnTo>
                          <a:pt x="136925" y="82623"/>
                        </a:lnTo>
                        <a:cubicBezTo>
                          <a:pt x="137189" y="82462"/>
                          <a:pt x="137463" y="82318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3" y="65900"/>
                          <a:pt x="162339" y="58842"/>
                          <a:pt x="162144" y="51681"/>
                        </a:cubicBezTo>
                        <a:cubicBezTo>
                          <a:pt x="160590" y="49437"/>
                          <a:pt x="159381" y="47668"/>
                          <a:pt x="159078" y="47194"/>
                        </a:cubicBezTo>
                        <a:lnTo>
                          <a:pt x="158819" y="46805"/>
                        </a:lnTo>
                        <a:cubicBezTo>
                          <a:pt x="158501" y="46332"/>
                          <a:pt x="158321" y="45778"/>
                          <a:pt x="158302" y="45208"/>
                        </a:cubicBezTo>
                        <a:lnTo>
                          <a:pt x="158215" y="43827"/>
                        </a:lnTo>
                        <a:cubicBezTo>
                          <a:pt x="158173" y="43282"/>
                          <a:pt x="158262" y="42735"/>
                          <a:pt x="158474" y="42231"/>
                        </a:cubicBezTo>
                        <a:lnTo>
                          <a:pt x="159855" y="39339"/>
                        </a:lnTo>
                        <a:lnTo>
                          <a:pt x="159855" y="36491"/>
                        </a:lnTo>
                        <a:cubicBezTo>
                          <a:pt x="158135" y="18127"/>
                          <a:pt x="171638" y="1848"/>
                          <a:pt x="190014" y="129"/>
                        </a:cubicBezTo>
                        <a:cubicBezTo>
                          <a:pt x="208391" y="-1590"/>
                          <a:pt x="224682" y="11903"/>
                          <a:pt x="226402" y="30266"/>
                        </a:cubicBezTo>
                        <a:cubicBezTo>
                          <a:pt x="226596" y="32337"/>
                          <a:pt x="226596" y="34421"/>
                          <a:pt x="226402" y="36491"/>
                        </a:cubicBezTo>
                        <a:lnTo>
                          <a:pt x="226402" y="40850"/>
                        </a:lnTo>
                        <a:lnTo>
                          <a:pt x="226964" y="42663"/>
                        </a:lnTo>
                        <a:cubicBezTo>
                          <a:pt x="227084" y="42994"/>
                          <a:pt x="227142" y="43345"/>
                          <a:pt x="227136" y="43698"/>
                        </a:cubicBezTo>
                        <a:cubicBezTo>
                          <a:pt x="227122" y="44058"/>
                          <a:pt x="227136" y="44419"/>
                          <a:pt x="227180" y="44776"/>
                        </a:cubicBezTo>
                        <a:lnTo>
                          <a:pt x="227309" y="45511"/>
                        </a:lnTo>
                        <a:cubicBezTo>
                          <a:pt x="227469" y="46413"/>
                          <a:pt x="227233" y="47340"/>
                          <a:pt x="226662" y="48056"/>
                        </a:cubicBezTo>
                        <a:lnTo>
                          <a:pt x="226230" y="48661"/>
                        </a:lnTo>
                        <a:cubicBezTo>
                          <a:pt x="225927" y="49049"/>
                          <a:pt x="224804" y="50473"/>
                          <a:pt x="223293" y="52285"/>
                        </a:cubicBezTo>
                        <a:cubicBezTo>
                          <a:pt x="223047" y="59319"/>
                          <a:pt x="221480" y="66243"/>
                          <a:pt x="218673" y="72698"/>
                        </a:cubicBezTo>
                        <a:lnTo>
                          <a:pt x="222602" y="74424"/>
                        </a:lnTo>
                        <a:lnTo>
                          <a:pt x="244410" y="83270"/>
                        </a:lnTo>
                        <a:lnTo>
                          <a:pt x="254386" y="87111"/>
                        </a:lnTo>
                        <a:cubicBezTo>
                          <a:pt x="255044" y="87381"/>
                          <a:pt x="255602" y="87848"/>
                          <a:pt x="255984" y="88449"/>
                        </a:cubicBezTo>
                        <a:lnTo>
                          <a:pt x="256976" y="90088"/>
                        </a:lnTo>
                        <a:lnTo>
                          <a:pt x="301154" y="133933"/>
                        </a:lnTo>
                        <a:cubicBezTo>
                          <a:pt x="305235" y="132241"/>
                          <a:pt x="309604" y="131347"/>
                          <a:pt x="314023" y="131300"/>
                        </a:cubicBezTo>
                        <a:lnTo>
                          <a:pt x="314498" y="131300"/>
                        </a:lnTo>
                        <a:cubicBezTo>
                          <a:pt x="328058" y="131300"/>
                          <a:pt x="338811" y="138852"/>
                          <a:pt x="339458" y="148562"/>
                        </a:cubicBezTo>
                        <a:lnTo>
                          <a:pt x="345158" y="148562"/>
                        </a:lnTo>
                        <a:cubicBezTo>
                          <a:pt x="350000" y="148562"/>
                          <a:pt x="353925" y="152484"/>
                          <a:pt x="353925" y="157322"/>
                        </a:cubicBezTo>
                        <a:cubicBezTo>
                          <a:pt x="353925" y="162160"/>
                          <a:pt x="350000" y="166082"/>
                          <a:pt x="345158" y="166082"/>
                        </a:cubicBezTo>
                        <a:lnTo>
                          <a:pt x="325251" y="166082"/>
                        </a:lnTo>
                        <a:cubicBezTo>
                          <a:pt x="324991" y="166169"/>
                          <a:pt x="324690" y="166298"/>
                          <a:pt x="324387" y="166384"/>
                        </a:cubicBezTo>
                        <a:lnTo>
                          <a:pt x="324387" y="170441"/>
                        </a:lnTo>
                        <a:cubicBezTo>
                          <a:pt x="329547" y="172269"/>
                          <a:pt x="334124" y="175443"/>
                          <a:pt x="337645" y="179633"/>
                        </a:cubicBezTo>
                        <a:lnTo>
                          <a:pt x="378065" y="179633"/>
                        </a:lnTo>
                        <a:cubicBezTo>
                          <a:pt x="379877" y="179632"/>
                          <a:pt x="381346" y="181099"/>
                          <a:pt x="381346" y="182909"/>
                        </a:cubicBezTo>
                        <a:cubicBezTo>
                          <a:pt x="381346" y="182910"/>
                          <a:pt x="381346" y="182911"/>
                          <a:pt x="381346" y="182912"/>
                        </a:cubicBezTo>
                        <a:close/>
                        <a:moveTo>
                          <a:pt x="374740" y="198663"/>
                        </a:moveTo>
                        <a:lnTo>
                          <a:pt x="374740" y="193830"/>
                        </a:lnTo>
                        <a:lnTo>
                          <a:pt x="6897" y="193830"/>
                        </a:lnTo>
                        <a:lnTo>
                          <a:pt x="6897" y="198663"/>
                        </a:lnTo>
                        <a:lnTo>
                          <a:pt x="374740" y="198663"/>
                        </a:lnTo>
                        <a:close/>
                        <a:moveTo>
                          <a:pt x="374740" y="190550"/>
                        </a:moveTo>
                        <a:lnTo>
                          <a:pt x="374740" y="186192"/>
                        </a:lnTo>
                        <a:lnTo>
                          <a:pt x="6897" y="186192"/>
                        </a:lnTo>
                        <a:lnTo>
                          <a:pt x="6897" y="190550"/>
                        </a:lnTo>
                        <a:close/>
                        <a:moveTo>
                          <a:pt x="353925" y="246219"/>
                        </a:moveTo>
                        <a:lnTo>
                          <a:pt x="353925" y="205222"/>
                        </a:lnTo>
                        <a:lnTo>
                          <a:pt x="33196" y="205222"/>
                        </a:lnTo>
                        <a:lnTo>
                          <a:pt x="33196" y="246219"/>
                        </a:lnTo>
                        <a:close/>
                        <a:moveTo>
                          <a:pt x="347361" y="157322"/>
                        </a:moveTo>
                        <a:cubicBezTo>
                          <a:pt x="347356" y="156108"/>
                          <a:pt x="346373" y="155126"/>
                          <a:pt x="345158" y="155121"/>
                        </a:cubicBezTo>
                        <a:lnTo>
                          <a:pt x="331124" y="155122"/>
                        </a:lnTo>
                        <a:lnTo>
                          <a:pt x="332161" y="152834"/>
                        </a:lnTo>
                        <a:cubicBezTo>
                          <a:pt x="332452" y="152143"/>
                          <a:pt x="332655" y="151418"/>
                          <a:pt x="332764" y="150676"/>
                        </a:cubicBezTo>
                        <a:cubicBezTo>
                          <a:pt x="332808" y="150417"/>
                          <a:pt x="332851" y="150159"/>
                          <a:pt x="332895" y="149856"/>
                        </a:cubicBezTo>
                        <a:lnTo>
                          <a:pt x="332895" y="149382"/>
                        </a:lnTo>
                        <a:cubicBezTo>
                          <a:pt x="332808" y="143038"/>
                          <a:pt x="324560" y="137859"/>
                          <a:pt x="314498" y="137859"/>
                        </a:cubicBezTo>
                        <a:lnTo>
                          <a:pt x="314066" y="137859"/>
                        </a:lnTo>
                        <a:cubicBezTo>
                          <a:pt x="312900" y="137903"/>
                          <a:pt x="311778" y="137989"/>
                          <a:pt x="310655" y="138119"/>
                        </a:cubicBezTo>
                        <a:lnTo>
                          <a:pt x="309359" y="138378"/>
                        </a:lnTo>
                        <a:cubicBezTo>
                          <a:pt x="308703" y="138465"/>
                          <a:pt x="308055" y="138595"/>
                          <a:pt x="307416" y="138766"/>
                        </a:cubicBezTo>
                        <a:cubicBezTo>
                          <a:pt x="306941" y="138895"/>
                          <a:pt x="306466" y="139025"/>
                          <a:pt x="305991" y="139197"/>
                        </a:cubicBezTo>
                        <a:cubicBezTo>
                          <a:pt x="305429" y="139370"/>
                          <a:pt x="304868" y="139542"/>
                          <a:pt x="304350" y="139758"/>
                        </a:cubicBezTo>
                        <a:cubicBezTo>
                          <a:pt x="303918" y="139930"/>
                          <a:pt x="303529" y="140146"/>
                          <a:pt x="303097" y="140319"/>
                        </a:cubicBezTo>
                        <a:cubicBezTo>
                          <a:pt x="302418" y="140630"/>
                          <a:pt x="301755" y="140976"/>
                          <a:pt x="301111" y="141355"/>
                        </a:cubicBezTo>
                        <a:lnTo>
                          <a:pt x="300031" y="142088"/>
                        </a:lnTo>
                        <a:lnTo>
                          <a:pt x="252787" y="95137"/>
                        </a:lnTo>
                        <a:lnTo>
                          <a:pt x="252529" y="95223"/>
                        </a:lnTo>
                        <a:lnTo>
                          <a:pt x="251665" y="93929"/>
                        </a:lnTo>
                        <a:lnTo>
                          <a:pt x="251622" y="93885"/>
                        </a:lnTo>
                        <a:lnTo>
                          <a:pt x="251536" y="93713"/>
                        </a:lnTo>
                        <a:lnTo>
                          <a:pt x="250974" y="92850"/>
                        </a:lnTo>
                        <a:lnTo>
                          <a:pt x="242424" y="89570"/>
                        </a:lnTo>
                        <a:lnTo>
                          <a:pt x="241992" y="89398"/>
                        </a:lnTo>
                        <a:lnTo>
                          <a:pt x="239271" y="88319"/>
                        </a:lnTo>
                        <a:lnTo>
                          <a:pt x="224718" y="148821"/>
                        </a:lnTo>
                        <a:cubicBezTo>
                          <a:pt x="226380" y="152019"/>
                          <a:pt x="227240" y="155573"/>
                          <a:pt x="227223" y="159177"/>
                        </a:cubicBezTo>
                        <a:lnTo>
                          <a:pt x="227223" y="182913"/>
                        </a:lnTo>
                        <a:lnTo>
                          <a:pt x="239746" y="182913"/>
                        </a:lnTo>
                        <a:lnTo>
                          <a:pt x="243935" y="138248"/>
                        </a:lnTo>
                        <a:lnTo>
                          <a:pt x="296965" y="178208"/>
                        </a:lnTo>
                        <a:cubicBezTo>
                          <a:pt x="299431" y="176177"/>
                          <a:pt x="302239" y="174600"/>
                          <a:pt x="305257" y="173548"/>
                        </a:cubicBezTo>
                        <a:cubicBezTo>
                          <a:pt x="305947" y="173289"/>
                          <a:pt x="306681" y="173073"/>
                          <a:pt x="307416" y="172857"/>
                        </a:cubicBezTo>
                        <a:lnTo>
                          <a:pt x="307416" y="164011"/>
                        </a:lnTo>
                        <a:cubicBezTo>
                          <a:pt x="306034" y="163712"/>
                          <a:pt x="304677" y="163307"/>
                          <a:pt x="303357" y="162802"/>
                        </a:cubicBezTo>
                        <a:lnTo>
                          <a:pt x="283362" y="162802"/>
                        </a:lnTo>
                        <a:cubicBezTo>
                          <a:pt x="280334" y="162802"/>
                          <a:pt x="277878" y="160349"/>
                          <a:pt x="277878" y="157322"/>
                        </a:cubicBezTo>
                        <a:cubicBezTo>
                          <a:pt x="277878" y="154295"/>
                          <a:pt x="280334" y="151842"/>
                          <a:pt x="283362" y="151842"/>
                        </a:cubicBezTo>
                        <a:lnTo>
                          <a:pt x="297700" y="152100"/>
                        </a:lnTo>
                        <a:cubicBezTo>
                          <a:pt x="297428" y="151382"/>
                          <a:pt x="297281" y="150623"/>
                          <a:pt x="297268" y="149856"/>
                        </a:cubicBezTo>
                        <a:lnTo>
                          <a:pt x="297268" y="149770"/>
                        </a:lnTo>
                        <a:cubicBezTo>
                          <a:pt x="297570" y="146801"/>
                          <a:pt x="299336" y="144178"/>
                          <a:pt x="301974" y="142779"/>
                        </a:cubicBezTo>
                        <a:cubicBezTo>
                          <a:pt x="305648" y="140610"/>
                          <a:pt x="309842" y="139477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11" y="143944"/>
                          <a:pt x="331253" y="149425"/>
                        </a:cubicBezTo>
                        <a:cubicBezTo>
                          <a:pt x="330980" y="152427"/>
                          <a:pt x="329210" y="155088"/>
                          <a:pt x="326546" y="156502"/>
                        </a:cubicBezTo>
                        <a:cubicBezTo>
                          <a:pt x="322871" y="158662"/>
                          <a:pt x="318676" y="159781"/>
                          <a:pt x="314412" y="159738"/>
                        </a:cubicBezTo>
                        <a:lnTo>
                          <a:pt x="314023" y="159782"/>
                        </a:lnTo>
                        <a:cubicBezTo>
                          <a:pt x="309051" y="159966"/>
                          <a:pt x="304169" y="158426"/>
                          <a:pt x="300203" y="155423"/>
                        </a:cubicBezTo>
                        <a:lnTo>
                          <a:pt x="283319" y="155122"/>
                        </a:lnTo>
                        <a:cubicBezTo>
                          <a:pt x="282103" y="155134"/>
                          <a:pt x="281127" y="156129"/>
                          <a:pt x="281139" y="157344"/>
                        </a:cubicBezTo>
                        <a:cubicBezTo>
                          <a:pt x="281151" y="158559"/>
                          <a:pt x="282146" y="159534"/>
                          <a:pt x="283362" y="159522"/>
                        </a:cubicBezTo>
                        <a:lnTo>
                          <a:pt x="304263" y="159653"/>
                        </a:lnTo>
                        <a:cubicBezTo>
                          <a:pt x="305896" y="160285"/>
                          <a:pt x="307589" y="160748"/>
                          <a:pt x="309316" y="161034"/>
                        </a:cubicBezTo>
                        <a:lnTo>
                          <a:pt x="310697" y="161248"/>
                        </a:lnTo>
                        <a:lnTo>
                          <a:pt x="310697" y="175533"/>
                        </a:lnTo>
                        <a:lnTo>
                          <a:pt x="309402" y="175792"/>
                        </a:lnTo>
                        <a:cubicBezTo>
                          <a:pt x="308358" y="175994"/>
                          <a:pt x="307332" y="176282"/>
                          <a:pt x="306336" y="176654"/>
                        </a:cubicBezTo>
                        <a:cubicBezTo>
                          <a:pt x="302690" y="177929"/>
                          <a:pt x="299413" y="180078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4"/>
                        </a:lnTo>
                        <a:cubicBezTo>
                          <a:pt x="330822" y="181920"/>
                          <a:pt x="330303" y="181531"/>
                          <a:pt x="329785" y="181100"/>
                        </a:cubicBezTo>
                        <a:cubicBezTo>
                          <a:pt x="329388" y="180717"/>
                          <a:pt x="328970" y="180357"/>
                          <a:pt x="328533" y="180021"/>
                        </a:cubicBezTo>
                        <a:cubicBezTo>
                          <a:pt x="327972" y="179633"/>
                          <a:pt x="327367" y="179288"/>
                          <a:pt x="326806" y="178899"/>
                        </a:cubicBezTo>
                        <a:cubicBezTo>
                          <a:pt x="326374" y="178640"/>
                          <a:pt x="325941" y="178338"/>
                          <a:pt x="325510" y="178079"/>
                        </a:cubicBezTo>
                        <a:cubicBezTo>
                          <a:pt x="324540" y="177595"/>
                          <a:pt x="323545" y="177164"/>
                          <a:pt x="322530" y="176785"/>
                        </a:cubicBezTo>
                        <a:lnTo>
                          <a:pt x="322185" y="176654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2"/>
                        </a:cubicBezTo>
                        <a:lnTo>
                          <a:pt x="317823" y="175533"/>
                        </a:lnTo>
                        <a:lnTo>
                          <a:pt x="317823" y="161163"/>
                        </a:lnTo>
                        <a:lnTo>
                          <a:pt x="319162" y="160904"/>
                        </a:lnTo>
                        <a:cubicBezTo>
                          <a:pt x="319723" y="160774"/>
                          <a:pt x="320285" y="160645"/>
                          <a:pt x="320802" y="160515"/>
                        </a:cubicBezTo>
                        <a:cubicBezTo>
                          <a:pt x="321607" y="160331"/>
                          <a:pt x="322400" y="160101"/>
                          <a:pt x="323178" y="159825"/>
                        </a:cubicBezTo>
                        <a:cubicBezTo>
                          <a:pt x="323400" y="159773"/>
                          <a:pt x="323617" y="159701"/>
                          <a:pt x="323825" y="159609"/>
                        </a:cubicBezTo>
                        <a:lnTo>
                          <a:pt x="324387" y="159522"/>
                        </a:lnTo>
                        <a:lnTo>
                          <a:pt x="345158" y="159522"/>
                        </a:lnTo>
                        <a:cubicBezTo>
                          <a:pt x="346372" y="159518"/>
                          <a:pt x="347356" y="158536"/>
                          <a:pt x="347361" y="157322"/>
                        </a:cubicBezTo>
                        <a:close/>
                        <a:moveTo>
                          <a:pt x="324775" y="153740"/>
                        </a:moveTo>
                        <a:cubicBezTo>
                          <a:pt x="325769" y="153136"/>
                          <a:pt x="328014" y="151496"/>
                          <a:pt x="327972" y="149468"/>
                        </a:cubicBezTo>
                        <a:cubicBezTo>
                          <a:pt x="327928" y="146318"/>
                          <a:pt x="322185" y="142779"/>
                          <a:pt x="314498" y="142779"/>
                        </a:cubicBezTo>
                        <a:lnTo>
                          <a:pt x="314152" y="142779"/>
                        </a:lnTo>
                        <a:cubicBezTo>
                          <a:pt x="310499" y="142759"/>
                          <a:pt x="306907" y="143713"/>
                          <a:pt x="303745" y="145541"/>
                        </a:cubicBezTo>
                        <a:cubicBezTo>
                          <a:pt x="302795" y="146145"/>
                          <a:pt x="300507" y="147785"/>
                          <a:pt x="300550" y="149814"/>
                        </a:cubicBezTo>
                        <a:cubicBezTo>
                          <a:pt x="300592" y="152963"/>
                          <a:pt x="306336" y="156459"/>
                          <a:pt x="314023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8" y="182054"/>
                          <a:pt x="293810" y="181233"/>
                          <a:pt x="294547" y="180453"/>
                        </a:cubicBezTo>
                        <a:lnTo>
                          <a:pt x="246656" y="144419"/>
                        </a:lnTo>
                        <a:lnTo>
                          <a:pt x="243029" y="182913"/>
                        </a:lnTo>
                        <a:close/>
                        <a:moveTo>
                          <a:pt x="221220" y="149295"/>
                        </a:moveTo>
                        <a:lnTo>
                          <a:pt x="236205" y="87024"/>
                        </a:lnTo>
                        <a:lnTo>
                          <a:pt x="230030" y="84522"/>
                        </a:lnTo>
                        <a:lnTo>
                          <a:pt x="215736" y="143987"/>
                        </a:lnTo>
                        <a:lnTo>
                          <a:pt x="214095" y="143470"/>
                        </a:lnTo>
                        <a:cubicBezTo>
                          <a:pt x="213071" y="143168"/>
                          <a:pt x="212010" y="143007"/>
                          <a:pt x="210942" y="142995"/>
                        </a:cubicBezTo>
                        <a:lnTo>
                          <a:pt x="169529" y="142995"/>
                        </a:lnTo>
                        <a:lnTo>
                          <a:pt x="155192" y="83270"/>
                        </a:lnTo>
                        <a:lnTo>
                          <a:pt x="148930" y="85385"/>
                        </a:lnTo>
                        <a:lnTo>
                          <a:pt x="163440" y="145714"/>
                        </a:lnTo>
                        <a:lnTo>
                          <a:pt x="162749" y="146361"/>
                        </a:lnTo>
                        <a:cubicBezTo>
                          <a:pt x="159416" y="149785"/>
                          <a:pt x="157596" y="154402"/>
                          <a:pt x="157697" y="159177"/>
                        </a:cubicBezTo>
                        <a:lnTo>
                          <a:pt x="157697" y="182913"/>
                        </a:lnTo>
                        <a:lnTo>
                          <a:pt x="223941" y="182913"/>
                        </a:lnTo>
                        <a:lnTo>
                          <a:pt x="223941" y="159177"/>
                        </a:lnTo>
                        <a:cubicBezTo>
                          <a:pt x="223965" y="155918"/>
                          <a:pt x="223147" y="152707"/>
                          <a:pt x="221565" y="149856"/>
                        </a:cubicBezTo>
                        <a:close/>
                        <a:moveTo>
                          <a:pt x="213360" y="139930"/>
                        </a:moveTo>
                        <a:lnTo>
                          <a:pt x="226920" y="83486"/>
                        </a:lnTo>
                        <a:lnTo>
                          <a:pt x="219968" y="80422"/>
                        </a:lnTo>
                        <a:lnTo>
                          <a:pt x="216470" y="78998"/>
                        </a:lnTo>
                        <a:lnTo>
                          <a:pt x="199066" y="99323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8"/>
                        </a:lnTo>
                        <a:lnTo>
                          <a:pt x="158302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3"/>
                          <a:pt x="213360" y="139931"/>
                        </a:cubicBezTo>
                        <a:close/>
                        <a:moveTo>
                          <a:pt x="220615" y="45165"/>
                        </a:moveTo>
                        <a:cubicBezTo>
                          <a:pt x="220580" y="44836"/>
                          <a:pt x="220566" y="44504"/>
                          <a:pt x="220573" y="44173"/>
                        </a:cubicBezTo>
                        <a:lnTo>
                          <a:pt x="219968" y="42403"/>
                        </a:lnTo>
                        <a:cubicBezTo>
                          <a:pt x="219932" y="42248"/>
                          <a:pt x="219918" y="42088"/>
                          <a:pt x="219925" y="41928"/>
                        </a:cubicBezTo>
                        <a:lnTo>
                          <a:pt x="219796" y="41626"/>
                        </a:lnTo>
                        <a:lnTo>
                          <a:pt x="219796" y="36491"/>
                        </a:lnTo>
                        <a:cubicBezTo>
                          <a:pt x="221510" y="21762"/>
                          <a:pt x="210951" y="8433"/>
                          <a:pt x="196212" y="6720"/>
                        </a:cubicBezTo>
                        <a:cubicBezTo>
                          <a:pt x="181472" y="5007"/>
                          <a:pt x="168134" y="15559"/>
                          <a:pt x="166420" y="30288"/>
                        </a:cubicBezTo>
                        <a:cubicBezTo>
                          <a:pt x="166180" y="32349"/>
                          <a:pt x="166180" y="34430"/>
                          <a:pt x="166420" y="36491"/>
                        </a:cubicBezTo>
                        <a:lnTo>
                          <a:pt x="166420" y="40030"/>
                        </a:lnTo>
                        <a:cubicBezTo>
                          <a:pt x="166397" y="40249"/>
                          <a:pt x="166354" y="40466"/>
                          <a:pt x="166291" y="40677"/>
                        </a:cubicBezTo>
                        <a:lnTo>
                          <a:pt x="166247" y="41109"/>
                        </a:lnTo>
                        <a:lnTo>
                          <a:pt x="166117" y="41411"/>
                        </a:lnTo>
                        <a:lnTo>
                          <a:pt x="164865" y="44086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6" y="46633"/>
                          <a:pt x="167413" y="47755"/>
                          <a:pt x="168276" y="48877"/>
                        </a:cubicBezTo>
                        <a:lnTo>
                          <a:pt x="168709" y="48877"/>
                        </a:lnTo>
                        <a:lnTo>
                          <a:pt x="168709" y="49437"/>
                        </a:lnTo>
                        <a:cubicBezTo>
                          <a:pt x="170842" y="52697"/>
                          <a:pt x="173497" y="55584"/>
                          <a:pt x="176568" y="57982"/>
                        </a:cubicBezTo>
                        <a:cubicBezTo>
                          <a:pt x="181142" y="59885"/>
                          <a:pt x="186089" y="60726"/>
                          <a:pt x="191035" y="60441"/>
                        </a:cubicBezTo>
                        <a:cubicBezTo>
                          <a:pt x="196779" y="60578"/>
                          <a:pt x="202504" y="59731"/>
                          <a:pt x="207963" y="57938"/>
                        </a:cubicBezTo>
                        <a:cubicBezTo>
                          <a:pt x="212807" y="54349"/>
                          <a:pt x="217073" y="50041"/>
                          <a:pt x="220615" y="45165"/>
                        </a:cubicBezTo>
                        <a:close/>
                        <a:moveTo>
                          <a:pt x="198851" y="94533"/>
                        </a:moveTo>
                        <a:lnTo>
                          <a:pt x="213231" y="77703"/>
                        </a:lnTo>
                        <a:lnTo>
                          <a:pt x="212886" y="77530"/>
                        </a:lnTo>
                        <a:lnTo>
                          <a:pt x="212842" y="77530"/>
                        </a:lnTo>
                        <a:lnTo>
                          <a:pt x="212368" y="77358"/>
                        </a:lnTo>
                        <a:cubicBezTo>
                          <a:pt x="208439" y="84154"/>
                          <a:pt x="201483" y="88649"/>
                          <a:pt x="193669" y="89441"/>
                        </a:cubicBezTo>
                        <a:close/>
                        <a:moveTo>
                          <a:pt x="211245" y="72914"/>
                        </a:moveTo>
                        <a:cubicBezTo>
                          <a:pt x="214176" y="67374"/>
                          <a:pt x="215939" y="61294"/>
                          <a:pt x="216427" y="55047"/>
                        </a:cubicBezTo>
                        <a:cubicBezTo>
                          <a:pt x="214402" y="57421"/>
                          <a:pt x="211975" y="59423"/>
                          <a:pt x="209258" y="60959"/>
                        </a:cubicBezTo>
                        <a:cubicBezTo>
                          <a:pt x="203394" y="62946"/>
                          <a:pt x="197225" y="63881"/>
                          <a:pt x="191035" y="63721"/>
                        </a:cubicBezTo>
                        <a:cubicBezTo>
                          <a:pt x="185536" y="63951"/>
                          <a:pt x="180054" y="62979"/>
                          <a:pt x="174970" y="60873"/>
                        </a:cubicBezTo>
                        <a:cubicBezTo>
                          <a:pt x="172695" y="59318"/>
                          <a:pt x="170683" y="57410"/>
                          <a:pt x="169010" y="55220"/>
                        </a:cubicBezTo>
                        <a:cubicBezTo>
                          <a:pt x="169551" y="61375"/>
                          <a:pt x="171313" y="67360"/>
                          <a:pt x="174193" y="72827"/>
                        </a:cubicBezTo>
                        <a:cubicBezTo>
                          <a:pt x="174280" y="72956"/>
                          <a:pt x="174236" y="73043"/>
                          <a:pt x="174280" y="73172"/>
                        </a:cubicBezTo>
                        <a:cubicBezTo>
                          <a:pt x="177883" y="83353"/>
                          <a:pt x="189064" y="88687"/>
                          <a:pt x="199252" y="85085"/>
                        </a:cubicBezTo>
                        <a:cubicBezTo>
                          <a:pt x="204807" y="83122"/>
                          <a:pt x="209180" y="78761"/>
                          <a:pt x="211158" y="73215"/>
                        </a:cubicBezTo>
                        <a:cubicBezTo>
                          <a:pt x="211202" y="73128"/>
                          <a:pt x="211158" y="72999"/>
                          <a:pt x="211245" y="72914"/>
                        </a:cubicBezTo>
                        <a:close/>
                        <a:moveTo>
                          <a:pt x="185119" y="95310"/>
                        </a:moveTo>
                        <a:lnTo>
                          <a:pt x="191812" y="89441"/>
                        </a:lnTo>
                        <a:cubicBezTo>
                          <a:pt x="183964" y="88651"/>
                          <a:pt x="176982" y="84117"/>
                          <a:pt x="173070" y="77272"/>
                        </a:cubicBezTo>
                        <a:lnTo>
                          <a:pt x="171688" y="77746"/>
                        </a:lnTo>
                        <a:close/>
                        <a:moveTo>
                          <a:pt x="159813" y="144677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3"/>
                        </a:lnTo>
                        <a:lnTo>
                          <a:pt x="114426" y="109723"/>
                        </a:lnTo>
                        <a:cubicBezTo>
                          <a:pt x="117455" y="109723"/>
                          <a:pt x="119911" y="112177"/>
                          <a:pt x="119911" y="115204"/>
                        </a:cubicBezTo>
                        <a:cubicBezTo>
                          <a:pt x="119911" y="118231"/>
                          <a:pt x="117455" y="120685"/>
                          <a:pt x="114426" y="120685"/>
                        </a:cubicBezTo>
                        <a:lnTo>
                          <a:pt x="96979" y="120771"/>
                        </a:lnTo>
                        <a:cubicBezTo>
                          <a:pt x="94924" y="122019"/>
                          <a:pt x="92698" y="122964"/>
                          <a:pt x="90372" y="123575"/>
                        </a:cubicBezTo>
                        <a:lnTo>
                          <a:pt x="90372" y="144074"/>
                        </a:lnTo>
                        <a:cubicBezTo>
                          <a:pt x="95900" y="142650"/>
                          <a:pt x="112699" y="137040"/>
                          <a:pt x="128504" y="130696"/>
                        </a:cubicBezTo>
                        <a:cubicBezTo>
                          <a:pt x="130525" y="129695"/>
                          <a:pt x="132891" y="129664"/>
                          <a:pt x="134938" y="130609"/>
                        </a:cubicBezTo>
                        <a:cubicBezTo>
                          <a:pt x="136469" y="131407"/>
                          <a:pt x="137584" y="132821"/>
                          <a:pt x="138005" y="134494"/>
                        </a:cubicBezTo>
                        <a:lnTo>
                          <a:pt x="142108" y="182913"/>
                        </a:lnTo>
                        <a:lnTo>
                          <a:pt x="154415" y="182913"/>
                        </a:lnTo>
                        <a:lnTo>
                          <a:pt x="154415" y="159177"/>
                        </a:lnTo>
                        <a:cubicBezTo>
                          <a:pt x="154328" y="153838"/>
                          <a:pt x="156256" y="148662"/>
                          <a:pt x="159813" y="144677"/>
                        </a:cubicBezTo>
                        <a:close/>
                        <a:moveTo>
                          <a:pt x="138825" y="182913"/>
                        </a:moveTo>
                        <a:lnTo>
                          <a:pt x="134766" y="135054"/>
                        </a:lnTo>
                        <a:cubicBezTo>
                          <a:pt x="134503" y="134390"/>
                          <a:pt x="134013" y="133840"/>
                          <a:pt x="133383" y="133501"/>
                        </a:cubicBezTo>
                        <a:cubicBezTo>
                          <a:pt x="132176" y="133081"/>
                          <a:pt x="130850" y="133174"/>
                          <a:pt x="129714" y="133760"/>
                        </a:cubicBezTo>
                        <a:cubicBezTo>
                          <a:pt x="116886" y="138974"/>
                          <a:pt x="103798" y="143525"/>
                          <a:pt x="90503" y="147396"/>
                        </a:cubicBezTo>
                        <a:lnTo>
                          <a:pt x="90372" y="146792"/>
                        </a:lnTo>
                        <a:lnTo>
                          <a:pt x="90372" y="171390"/>
                        </a:lnTo>
                        <a:cubicBezTo>
                          <a:pt x="91106" y="171606"/>
                          <a:pt x="91840" y="171822"/>
                          <a:pt x="92575" y="172081"/>
                        </a:cubicBezTo>
                        <a:cubicBezTo>
                          <a:pt x="98233" y="174081"/>
                          <a:pt x="103075" y="177887"/>
                          <a:pt x="106350" y="182913"/>
                        </a:cubicBezTo>
                        <a:close/>
                        <a:moveTo>
                          <a:pt x="116628" y="115203"/>
                        </a:moveTo>
                        <a:cubicBezTo>
                          <a:pt x="116623" y="113990"/>
                          <a:pt x="115640" y="113008"/>
                          <a:pt x="114426" y="113003"/>
                        </a:cubicBezTo>
                        <a:lnTo>
                          <a:pt x="100176" y="113003"/>
                        </a:lnTo>
                        <a:lnTo>
                          <a:pt x="100564" y="111061"/>
                        </a:lnTo>
                        <a:cubicBezTo>
                          <a:pt x="100677" y="110536"/>
                          <a:pt x="100735" y="110001"/>
                          <a:pt x="100737" y="109465"/>
                        </a:cubicBezTo>
                        <a:cubicBezTo>
                          <a:pt x="100736" y="109101"/>
                          <a:pt x="100693" y="108739"/>
                          <a:pt x="100607" y="108385"/>
                        </a:cubicBezTo>
                        <a:cubicBezTo>
                          <a:pt x="99657" y="102430"/>
                          <a:pt x="91798" y="97942"/>
                          <a:pt x="82298" y="97942"/>
                        </a:cubicBezTo>
                        <a:lnTo>
                          <a:pt x="81909" y="97986"/>
                        </a:lnTo>
                        <a:cubicBezTo>
                          <a:pt x="81114" y="97998"/>
                          <a:pt x="80321" y="98056"/>
                          <a:pt x="79533" y="98158"/>
                        </a:cubicBezTo>
                        <a:cubicBezTo>
                          <a:pt x="79114" y="98145"/>
                          <a:pt x="78695" y="98174"/>
                          <a:pt x="78281" y="98244"/>
                        </a:cubicBezTo>
                        <a:cubicBezTo>
                          <a:pt x="75112" y="98625"/>
                          <a:pt x="72054" y="99653"/>
                          <a:pt x="69299" y="101266"/>
                        </a:cubicBezTo>
                        <a:cubicBezTo>
                          <a:pt x="69170" y="101351"/>
                          <a:pt x="69039" y="101395"/>
                          <a:pt x="68910" y="101480"/>
                        </a:cubicBezTo>
                        <a:cubicBezTo>
                          <a:pt x="66251" y="102938"/>
                          <a:pt x="64325" y="105443"/>
                          <a:pt x="63599" y="108385"/>
                        </a:cubicBezTo>
                        <a:cubicBezTo>
                          <a:pt x="63484" y="108910"/>
                          <a:pt x="63426" y="109445"/>
                          <a:pt x="63426" y="109982"/>
                        </a:cubicBezTo>
                        <a:cubicBezTo>
                          <a:pt x="63433" y="110358"/>
                          <a:pt x="63462" y="110732"/>
                          <a:pt x="63512" y="111104"/>
                        </a:cubicBezTo>
                        <a:lnTo>
                          <a:pt x="63857" y="113003"/>
                        </a:lnTo>
                        <a:lnTo>
                          <a:pt x="52629" y="113003"/>
                        </a:lnTo>
                        <a:cubicBezTo>
                          <a:pt x="51413" y="113003"/>
                          <a:pt x="50427" y="113988"/>
                          <a:pt x="50427" y="115204"/>
                        </a:cubicBezTo>
                        <a:cubicBezTo>
                          <a:pt x="50427" y="116419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6" y="117663"/>
                        </a:lnTo>
                        <a:cubicBezTo>
                          <a:pt x="68392" y="117837"/>
                          <a:pt x="68607" y="117923"/>
                          <a:pt x="68781" y="118052"/>
                        </a:cubicBezTo>
                        <a:cubicBezTo>
                          <a:pt x="69674" y="118618"/>
                          <a:pt x="70613" y="119109"/>
                          <a:pt x="71588" y="119520"/>
                        </a:cubicBezTo>
                        <a:cubicBezTo>
                          <a:pt x="71691" y="119554"/>
                          <a:pt x="71793" y="119598"/>
                          <a:pt x="71889" y="119649"/>
                        </a:cubicBezTo>
                        <a:cubicBezTo>
                          <a:pt x="73026" y="120098"/>
                          <a:pt x="74196" y="120458"/>
                          <a:pt x="75388" y="120727"/>
                        </a:cubicBezTo>
                        <a:cubicBezTo>
                          <a:pt x="75690" y="120814"/>
                          <a:pt x="75949" y="120857"/>
                          <a:pt x="76251" y="120943"/>
                        </a:cubicBezTo>
                        <a:cubicBezTo>
                          <a:pt x="76510" y="120987"/>
                          <a:pt x="76770" y="121030"/>
                          <a:pt x="77072" y="121073"/>
                        </a:cubicBezTo>
                        <a:cubicBezTo>
                          <a:pt x="77547" y="121159"/>
                          <a:pt x="78022" y="121246"/>
                          <a:pt x="78540" y="121288"/>
                        </a:cubicBezTo>
                        <a:lnTo>
                          <a:pt x="79965" y="121461"/>
                        </a:lnTo>
                        <a:lnTo>
                          <a:pt x="79965" y="174022"/>
                        </a:lnTo>
                        <a:lnTo>
                          <a:pt x="78670" y="174325"/>
                        </a:lnTo>
                        <a:cubicBezTo>
                          <a:pt x="77656" y="174517"/>
                          <a:pt x="76659" y="174791"/>
                          <a:pt x="75690" y="175144"/>
                        </a:cubicBezTo>
                        <a:cubicBezTo>
                          <a:pt x="75642" y="175139"/>
                          <a:pt x="75595" y="175154"/>
                          <a:pt x="75560" y="175188"/>
                        </a:cubicBezTo>
                        <a:lnTo>
                          <a:pt x="75431" y="175231"/>
                        </a:lnTo>
                        <a:cubicBezTo>
                          <a:pt x="74219" y="175657"/>
                          <a:pt x="73048" y="176191"/>
                          <a:pt x="71933" y="176828"/>
                        </a:cubicBezTo>
                        <a:cubicBezTo>
                          <a:pt x="71457" y="177086"/>
                          <a:pt x="70983" y="177475"/>
                          <a:pt x="70507" y="177777"/>
                        </a:cubicBezTo>
                        <a:cubicBezTo>
                          <a:pt x="69860" y="178208"/>
                          <a:pt x="69212" y="178597"/>
                          <a:pt x="68651" y="179028"/>
                        </a:cubicBezTo>
                        <a:cubicBezTo>
                          <a:pt x="68133" y="179417"/>
                          <a:pt x="67744" y="179891"/>
                          <a:pt x="67268" y="180323"/>
                        </a:cubicBezTo>
                        <a:cubicBezTo>
                          <a:pt x="66719" y="180793"/>
                          <a:pt x="66200" y="181297"/>
                          <a:pt x="65715" y="181833"/>
                        </a:cubicBezTo>
                        <a:cubicBezTo>
                          <a:pt x="65412" y="182178"/>
                          <a:pt x="65153" y="182566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0"/>
                          <a:pt x="95704" y="176679"/>
                          <a:pt x="91453" y="175187"/>
                        </a:cubicBezTo>
                        <a:cubicBezTo>
                          <a:pt x="90456" y="174815"/>
                          <a:pt x="89431" y="174526"/>
                          <a:pt x="88386" y="174325"/>
                        </a:cubicBezTo>
                        <a:lnTo>
                          <a:pt x="87090" y="174022"/>
                        </a:lnTo>
                        <a:lnTo>
                          <a:pt x="87090" y="121030"/>
                        </a:lnTo>
                        <a:lnTo>
                          <a:pt x="88343" y="120727"/>
                        </a:lnTo>
                        <a:cubicBezTo>
                          <a:pt x="90762" y="120192"/>
                          <a:pt x="93080" y="119275"/>
                          <a:pt x="95209" y="118009"/>
                        </a:cubicBezTo>
                        <a:lnTo>
                          <a:pt x="96072" y="117405"/>
                        </a:lnTo>
                        <a:lnTo>
                          <a:pt x="114426" y="117405"/>
                        </a:lnTo>
                        <a:cubicBezTo>
                          <a:pt x="115640" y="117400"/>
                          <a:pt x="116623" y="116417"/>
                          <a:pt x="116628" y="11520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98" name="Google Shape;798;g2d9d521a4ac_0_241"/>
                  <p:cNvSpPr/>
                  <p:nvPr/>
                </p:nvSpPr>
                <p:spPr>
                  <a:xfrm>
                    <a:off x="5030321" y="2947048"/>
                    <a:ext cx="34028" cy="20283"/>
                  </a:xfrm>
                  <a:custGeom>
                    <a:rect b="b" l="l" r="r" t="t"/>
                    <a:pathLst>
                      <a:path extrusionOk="0" h="20283" w="34028">
                        <a:moveTo>
                          <a:pt x="34362" y="9906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4"/>
                        </a:cubicBezTo>
                        <a:lnTo>
                          <a:pt x="17089" y="20264"/>
                        </a:lnTo>
                        <a:cubicBezTo>
                          <a:pt x="7934" y="20264"/>
                          <a:pt x="421" y="15819"/>
                          <a:pt x="334" y="10338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6"/>
                          <a:pt x="12954" y="-24"/>
                          <a:pt x="17218" y="24"/>
                        </a:cubicBezTo>
                        <a:lnTo>
                          <a:pt x="17565" y="-19"/>
                        </a:lnTo>
                        <a:cubicBezTo>
                          <a:pt x="26762" y="-19"/>
                          <a:pt x="34277" y="4426"/>
                          <a:pt x="34362" y="9906"/>
                        </a:cubicBezTo>
                        <a:close/>
                        <a:moveTo>
                          <a:pt x="27843" y="14223"/>
                        </a:moveTo>
                        <a:cubicBezTo>
                          <a:pt x="28835" y="13618"/>
                          <a:pt x="31081" y="11978"/>
                          <a:pt x="31081" y="9950"/>
                        </a:cubicBezTo>
                        <a:cubicBezTo>
                          <a:pt x="31038" y="6800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5"/>
                          <a:pt x="9983" y="4185"/>
                          <a:pt x="6811" y="6023"/>
                        </a:cubicBezTo>
                        <a:cubicBezTo>
                          <a:pt x="5861" y="6628"/>
                          <a:pt x="3573" y="8310"/>
                          <a:pt x="3616" y="10295"/>
                        </a:cubicBezTo>
                        <a:cubicBezTo>
                          <a:pt x="3659" y="13446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6"/>
                          <a:pt x="24685" y="16062"/>
                          <a:pt x="27843" y="1422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799" name="Google Shape;799;g2d9d521a4ac_0_241"/>
              <p:cNvGrpSpPr/>
              <p:nvPr/>
            </p:nvGrpSpPr>
            <p:grpSpPr>
              <a:xfrm>
                <a:off x="6412511" y="4122187"/>
                <a:ext cx="561040" cy="377073"/>
                <a:chOff x="5723061" y="4582192"/>
                <a:chExt cx="561040" cy="377073"/>
              </a:xfrm>
            </p:grpSpPr>
            <p:grpSp>
              <p:nvGrpSpPr>
                <p:cNvPr id="800" name="Google Shape;800;g2d9d521a4ac_0_241"/>
                <p:cNvGrpSpPr/>
                <p:nvPr/>
              </p:nvGrpSpPr>
              <p:grpSpPr>
                <a:xfrm>
                  <a:off x="5771378" y="4591613"/>
                  <a:ext cx="472272" cy="352929"/>
                  <a:chOff x="4998402" y="3162440"/>
                  <a:chExt cx="320728" cy="239680"/>
                </a:xfrm>
              </p:grpSpPr>
              <p:sp>
                <p:nvSpPr>
                  <p:cNvPr id="801" name="Google Shape;801;g2d9d521a4ac_0_241"/>
                  <p:cNvSpPr/>
                  <p:nvPr/>
                </p:nvSpPr>
                <p:spPr>
                  <a:xfrm>
                    <a:off x="4998402" y="3361125"/>
                    <a:ext cx="320728" cy="40995"/>
                  </a:xfrm>
                  <a:custGeom>
                    <a:rect b="b" l="l" r="r" t="t"/>
                    <a:pathLst>
                      <a:path extrusionOk="0" h="40995" w="320728">
                        <a:moveTo>
                          <a:pt x="0" y="0"/>
                        </a:moveTo>
                        <a:lnTo>
                          <a:pt x="320729" y="0"/>
                        </a:lnTo>
                        <a:lnTo>
                          <a:pt x="320729" y="40996"/>
                        </a:lnTo>
                        <a:lnTo>
                          <a:pt x="0" y="40996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2" name="Google Shape;802;g2d9d521a4ac_0_241"/>
                  <p:cNvSpPr/>
                  <p:nvPr/>
                </p:nvSpPr>
                <p:spPr>
                  <a:xfrm>
                    <a:off x="5114135" y="3239171"/>
                    <a:ext cx="87275" cy="99642"/>
                  </a:xfrm>
                  <a:custGeom>
                    <a:rect b="b" l="l" r="r" t="t"/>
                    <a:pathLst>
                      <a:path extrusionOk="0" h="99642" w="87275">
                        <a:moveTo>
                          <a:pt x="87609" y="3736"/>
                        </a:moveTo>
                        <a:lnTo>
                          <a:pt x="72625" y="66007"/>
                        </a:lnTo>
                        <a:lnTo>
                          <a:pt x="72970" y="66568"/>
                        </a:lnTo>
                        <a:cubicBezTo>
                          <a:pt x="74551" y="69420"/>
                          <a:pt x="75369" y="72630"/>
                          <a:pt x="75344" y="75890"/>
                        </a:cubicBezTo>
                        <a:lnTo>
                          <a:pt x="75344" y="99624"/>
                        </a:lnTo>
                        <a:lnTo>
                          <a:pt x="9100" y="99624"/>
                        </a:lnTo>
                        <a:lnTo>
                          <a:pt x="9100" y="75889"/>
                        </a:lnTo>
                        <a:cubicBezTo>
                          <a:pt x="9000" y="71113"/>
                          <a:pt x="10820" y="66497"/>
                          <a:pt x="14153" y="63072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7"/>
                        </a:lnTo>
                        <a:lnTo>
                          <a:pt x="62347" y="59707"/>
                        </a:lnTo>
                        <a:cubicBezTo>
                          <a:pt x="63414" y="59720"/>
                          <a:pt x="64475" y="59879"/>
                          <a:pt x="65499" y="60181"/>
                        </a:cubicBezTo>
                        <a:lnTo>
                          <a:pt x="67140" y="60698"/>
                        </a:lnTo>
                        <a:lnTo>
                          <a:pt x="81433" y="1233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3" name="Google Shape;803;g2d9d521a4ac_0_241"/>
                  <p:cNvSpPr/>
                  <p:nvPr/>
                </p:nvSpPr>
                <p:spPr>
                  <a:xfrm>
                    <a:off x="5130071" y="3162440"/>
                    <a:ext cx="55750" cy="53957"/>
                  </a:xfrm>
                  <a:custGeom>
                    <a:rect b="b" l="l" r="r" t="t"/>
                    <a:pathLst>
                      <a:path extrusionOk="0" h="53957" w="55750">
                        <a:moveTo>
                          <a:pt x="56041" y="37616"/>
                        </a:moveTo>
                        <a:cubicBezTo>
                          <a:pt x="56033" y="37947"/>
                          <a:pt x="56048" y="38279"/>
                          <a:pt x="56084" y="38608"/>
                        </a:cubicBezTo>
                        <a:cubicBezTo>
                          <a:pt x="52542" y="43485"/>
                          <a:pt x="48275" y="47793"/>
                          <a:pt x="43431" y="51382"/>
                        </a:cubicBezTo>
                        <a:cubicBezTo>
                          <a:pt x="37972" y="53175"/>
                          <a:pt x="32247" y="54021"/>
                          <a:pt x="26503" y="53884"/>
                        </a:cubicBezTo>
                        <a:cubicBezTo>
                          <a:pt x="21556" y="54168"/>
                          <a:pt x="16610" y="53327"/>
                          <a:pt x="12036" y="51424"/>
                        </a:cubicBezTo>
                        <a:cubicBezTo>
                          <a:pt x="8965" y="49027"/>
                          <a:pt x="6309" y="46140"/>
                          <a:pt x="4176" y="42880"/>
                        </a:cubicBezTo>
                        <a:lnTo>
                          <a:pt x="4176" y="42319"/>
                        </a:lnTo>
                        <a:lnTo>
                          <a:pt x="3745" y="42319"/>
                        </a:lnTo>
                        <a:cubicBezTo>
                          <a:pt x="2881" y="41197"/>
                          <a:pt x="2103" y="40075"/>
                          <a:pt x="1456" y="39126"/>
                        </a:cubicBezTo>
                        <a:lnTo>
                          <a:pt x="1413" y="39083"/>
                        </a:lnTo>
                        <a:cubicBezTo>
                          <a:pt x="1024" y="38522"/>
                          <a:pt x="679" y="37961"/>
                          <a:pt x="334" y="37529"/>
                        </a:cubicBezTo>
                        <a:lnTo>
                          <a:pt x="1586" y="34853"/>
                        </a:lnTo>
                        <a:lnTo>
                          <a:pt x="1715" y="34552"/>
                        </a:lnTo>
                        <a:lnTo>
                          <a:pt x="1758" y="34120"/>
                        </a:lnTo>
                        <a:cubicBezTo>
                          <a:pt x="1822" y="33909"/>
                          <a:pt x="1865" y="33692"/>
                          <a:pt x="1887" y="33473"/>
                        </a:cubicBezTo>
                        <a:lnTo>
                          <a:pt x="1887" y="29934"/>
                        </a:lnTo>
                        <a:cubicBezTo>
                          <a:pt x="173" y="15205"/>
                          <a:pt x="10732" y="1876"/>
                          <a:pt x="25472" y="163"/>
                        </a:cubicBezTo>
                        <a:cubicBezTo>
                          <a:pt x="40211" y="-1550"/>
                          <a:pt x="53549" y="9002"/>
                          <a:pt x="55263" y="23731"/>
                        </a:cubicBezTo>
                        <a:cubicBezTo>
                          <a:pt x="55503" y="25792"/>
                          <a:pt x="55503" y="27873"/>
                          <a:pt x="55263" y="29934"/>
                        </a:cubicBezTo>
                        <a:lnTo>
                          <a:pt x="55263" y="35069"/>
                        </a:lnTo>
                        <a:lnTo>
                          <a:pt x="55393" y="35372"/>
                        </a:lnTo>
                        <a:cubicBezTo>
                          <a:pt x="55387" y="35531"/>
                          <a:pt x="55401" y="35691"/>
                          <a:pt x="55436" y="35846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04" name="Google Shape;804;g2d9d521a4ac_0_241"/>
                <p:cNvGrpSpPr/>
                <p:nvPr/>
              </p:nvGrpSpPr>
              <p:grpSpPr>
                <a:xfrm>
                  <a:off x="5723061" y="4582192"/>
                  <a:ext cx="561040" cy="377073"/>
                  <a:chOff x="4965588" y="3156037"/>
                  <a:chExt cx="381012" cy="256077"/>
                </a:xfrm>
              </p:grpSpPr>
              <p:sp>
                <p:nvSpPr>
                  <p:cNvPr id="805" name="Google Shape;805;g2d9d521a4ac_0_241"/>
                  <p:cNvSpPr/>
                  <p:nvPr/>
                </p:nvSpPr>
                <p:spPr>
                  <a:xfrm>
                    <a:off x="4965588" y="3156037"/>
                    <a:ext cx="381012" cy="256077"/>
                  </a:xfrm>
                  <a:custGeom>
                    <a:rect b="b" l="l" r="r" t="t"/>
                    <a:pathLst>
                      <a:path extrusionOk="0" h="256077" w="381012">
                        <a:moveTo>
                          <a:pt x="381347" y="182913"/>
                        </a:moveTo>
                        <a:lnTo>
                          <a:pt x="381347" y="201944"/>
                        </a:lnTo>
                        <a:cubicBezTo>
                          <a:pt x="381348" y="203754"/>
                          <a:pt x="379880" y="205222"/>
                          <a:pt x="378069" y="205223"/>
                        </a:cubicBezTo>
                        <a:cubicBezTo>
                          <a:pt x="378068" y="205223"/>
                          <a:pt x="378067" y="205223"/>
                          <a:pt x="378065" y="205223"/>
                        </a:cubicBezTo>
                        <a:lnTo>
                          <a:pt x="363814" y="205223"/>
                        </a:lnTo>
                        <a:lnTo>
                          <a:pt x="363814" y="247816"/>
                        </a:lnTo>
                        <a:cubicBezTo>
                          <a:pt x="364088" y="248336"/>
                          <a:pt x="364236" y="248912"/>
                          <a:pt x="364246" y="249499"/>
                        </a:cubicBezTo>
                        <a:lnTo>
                          <a:pt x="364246" y="252779"/>
                        </a:lnTo>
                        <a:cubicBezTo>
                          <a:pt x="364247" y="254589"/>
                          <a:pt x="362779" y="256058"/>
                          <a:pt x="360967" y="256059"/>
                        </a:cubicBezTo>
                        <a:cubicBezTo>
                          <a:pt x="360966" y="256059"/>
                          <a:pt x="360965" y="256059"/>
                          <a:pt x="360964" y="256059"/>
                        </a:cubicBezTo>
                        <a:lnTo>
                          <a:pt x="28273" y="256059"/>
                        </a:lnTo>
                        <a:cubicBezTo>
                          <a:pt x="26015" y="255182"/>
                          <a:pt x="24228" y="253397"/>
                          <a:pt x="23351" y="251139"/>
                        </a:cubicBezTo>
                        <a:lnTo>
                          <a:pt x="23351" y="205223"/>
                        </a:lnTo>
                        <a:lnTo>
                          <a:pt x="3616" y="205223"/>
                        </a:lnTo>
                        <a:cubicBezTo>
                          <a:pt x="1804" y="205224"/>
                          <a:pt x="335" y="203758"/>
                          <a:pt x="334" y="201948"/>
                        </a:cubicBezTo>
                        <a:cubicBezTo>
                          <a:pt x="334" y="201946"/>
                          <a:pt x="334" y="201945"/>
                          <a:pt x="334" y="201944"/>
                        </a:cubicBezTo>
                        <a:lnTo>
                          <a:pt x="334" y="182913"/>
                        </a:lnTo>
                        <a:cubicBezTo>
                          <a:pt x="333" y="181102"/>
                          <a:pt x="1801" y="179634"/>
                          <a:pt x="3613" y="179633"/>
                        </a:cubicBezTo>
                        <a:cubicBezTo>
                          <a:pt x="3614" y="179633"/>
                          <a:pt x="3615" y="179633"/>
                          <a:pt x="3616" y="179633"/>
                        </a:cubicBezTo>
                        <a:lnTo>
                          <a:pt x="59021" y="179633"/>
                        </a:lnTo>
                        <a:cubicBezTo>
                          <a:pt x="62660" y="174743"/>
                          <a:pt x="67662" y="171036"/>
                          <a:pt x="73401" y="168974"/>
                        </a:cubicBezTo>
                        <a:lnTo>
                          <a:pt x="73401" y="127029"/>
                        </a:lnTo>
                        <a:cubicBezTo>
                          <a:pt x="70728" y="126393"/>
                          <a:pt x="68166" y="125360"/>
                          <a:pt x="65800" y="123965"/>
                        </a:cubicBezTo>
                        <a:lnTo>
                          <a:pt x="52629" y="123965"/>
                        </a:lnTo>
                        <a:cubicBezTo>
                          <a:pt x="47788" y="123965"/>
                          <a:pt x="43863" y="120043"/>
                          <a:pt x="43863" y="115205"/>
                        </a:cubicBezTo>
                        <a:cubicBezTo>
                          <a:pt x="43863" y="110367"/>
                          <a:pt x="47788" y="106444"/>
                          <a:pt x="52629" y="106444"/>
                        </a:cubicBezTo>
                        <a:lnTo>
                          <a:pt x="57294" y="106444"/>
                        </a:lnTo>
                        <a:cubicBezTo>
                          <a:pt x="58491" y="101995"/>
                          <a:pt x="61412" y="98206"/>
                          <a:pt x="65412" y="95915"/>
                        </a:cubicBezTo>
                        <a:cubicBezTo>
                          <a:pt x="70368" y="92943"/>
                          <a:pt x="76041" y="91376"/>
                          <a:pt x="81822" y="91384"/>
                        </a:cubicBezTo>
                        <a:lnTo>
                          <a:pt x="82298" y="91383"/>
                        </a:lnTo>
                        <a:cubicBezTo>
                          <a:pt x="91924" y="90622"/>
                          <a:pt x="101143" y="95413"/>
                          <a:pt x="106048" y="103725"/>
                        </a:cubicBezTo>
                        <a:lnTo>
                          <a:pt x="136925" y="82623"/>
                        </a:lnTo>
                        <a:cubicBezTo>
                          <a:pt x="137189" y="82463"/>
                          <a:pt x="137463" y="82319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3" y="65901"/>
                          <a:pt x="162339" y="58843"/>
                          <a:pt x="162144" y="51682"/>
                        </a:cubicBezTo>
                        <a:cubicBezTo>
                          <a:pt x="160590" y="49439"/>
                          <a:pt x="159381" y="47669"/>
                          <a:pt x="159078" y="47194"/>
                        </a:cubicBezTo>
                        <a:lnTo>
                          <a:pt x="158819" y="46805"/>
                        </a:lnTo>
                        <a:cubicBezTo>
                          <a:pt x="158500" y="46332"/>
                          <a:pt x="158321" y="45779"/>
                          <a:pt x="158302" y="45209"/>
                        </a:cubicBezTo>
                        <a:lnTo>
                          <a:pt x="158215" y="43828"/>
                        </a:lnTo>
                        <a:cubicBezTo>
                          <a:pt x="158173" y="43283"/>
                          <a:pt x="158262" y="42735"/>
                          <a:pt x="158474" y="42231"/>
                        </a:cubicBezTo>
                        <a:lnTo>
                          <a:pt x="159855" y="39341"/>
                        </a:lnTo>
                        <a:lnTo>
                          <a:pt x="159855" y="36493"/>
                        </a:lnTo>
                        <a:cubicBezTo>
                          <a:pt x="158135" y="18129"/>
                          <a:pt x="171637" y="1848"/>
                          <a:pt x="190013" y="129"/>
                        </a:cubicBezTo>
                        <a:cubicBezTo>
                          <a:pt x="208390" y="-1591"/>
                          <a:pt x="224682" y="11902"/>
                          <a:pt x="226402" y="30265"/>
                        </a:cubicBezTo>
                        <a:cubicBezTo>
                          <a:pt x="226596" y="32337"/>
                          <a:pt x="226596" y="34421"/>
                          <a:pt x="226402" y="36493"/>
                        </a:cubicBezTo>
                        <a:lnTo>
                          <a:pt x="226402" y="40851"/>
                        </a:lnTo>
                        <a:lnTo>
                          <a:pt x="226964" y="42663"/>
                        </a:lnTo>
                        <a:cubicBezTo>
                          <a:pt x="227084" y="42995"/>
                          <a:pt x="227142" y="43346"/>
                          <a:pt x="227136" y="43699"/>
                        </a:cubicBezTo>
                        <a:cubicBezTo>
                          <a:pt x="227122" y="44059"/>
                          <a:pt x="227136" y="44420"/>
                          <a:pt x="227180" y="44778"/>
                        </a:cubicBezTo>
                        <a:lnTo>
                          <a:pt x="227309" y="45511"/>
                        </a:lnTo>
                        <a:cubicBezTo>
                          <a:pt x="227469" y="46413"/>
                          <a:pt x="227233" y="47340"/>
                          <a:pt x="226662" y="48057"/>
                        </a:cubicBezTo>
                        <a:lnTo>
                          <a:pt x="226230" y="48662"/>
                        </a:lnTo>
                        <a:cubicBezTo>
                          <a:pt x="225927" y="49050"/>
                          <a:pt x="224804" y="50474"/>
                          <a:pt x="223293" y="52287"/>
                        </a:cubicBezTo>
                        <a:cubicBezTo>
                          <a:pt x="223047" y="59320"/>
                          <a:pt x="221480" y="66244"/>
                          <a:pt x="218673" y="72698"/>
                        </a:cubicBezTo>
                        <a:lnTo>
                          <a:pt x="222602" y="74424"/>
                        </a:lnTo>
                        <a:lnTo>
                          <a:pt x="244410" y="83271"/>
                        </a:lnTo>
                        <a:lnTo>
                          <a:pt x="254386" y="87112"/>
                        </a:lnTo>
                        <a:cubicBezTo>
                          <a:pt x="255044" y="87381"/>
                          <a:pt x="255603" y="87849"/>
                          <a:pt x="255984" y="88450"/>
                        </a:cubicBezTo>
                        <a:lnTo>
                          <a:pt x="256976" y="90089"/>
                        </a:lnTo>
                        <a:lnTo>
                          <a:pt x="301154" y="133934"/>
                        </a:lnTo>
                        <a:cubicBezTo>
                          <a:pt x="305235" y="132242"/>
                          <a:pt x="309604" y="131348"/>
                          <a:pt x="314023" y="131301"/>
                        </a:cubicBezTo>
                        <a:lnTo>
                          <a:pt x="314498" y="131301"/>
                        </a:lnTo>
                        <a:cubicBezTo>
                          <a:pt x="328058" y="131301"/>
                          <a:pt x="338811" y="138853"/>
                          <a:pt x="339458" y="148563"/>
                        </a:cubicBezTo>
                        <a:lnTo>
                          <a:pt x="345158" y="148563"/>
                        </a:lnTo>
                        <a:cubicBezTo>
                          <a:pt x="350000" y="148563"/>
                          <a:pt x="353925" y="152485"/>
                          <a:pt x="353925" y="157323"/>
                        </a:cubicBezTo>
                        <a:cubicBezTo>
                          <a:pt x="353925" y="162161"/>
                          <a:pt x="350000" y="166083"/>
                          <a:pt x="345158" y="166083"/>
                        </a:cubicBezTo>
                        <a:lnTo>
                          <a:pt x="325251" y="166083"/>
                        </a:lnTo>
                        <a:cubicBezTo>
                          <a:pt x="324991" y="166169"/>
                          <a:pt x="324690" y="166298"/>
                          <a:pt x="324387" y="166385"/>
                        </a:cubicBezTo>
                        <a:lnTo>
                          <a:pt x="324387" y="170442"/>
                        </a:lnTo>
                        <a:cubicBezTo>
                          <a:pt x="329547" y="172270"/>
                          <a:pt x="334124" y="175443"/>
                          <a:pt x="337645" y="179633"/>
                        </a:cubicBezTo>
                        <a:lnTo>
                          <a:pt x="378065" y="179633"/>
                        </a:lnTo>
                        <a:cubicBezTo>
                          <a:pt x="379877" y="179632"/>
                          <a:pt x="381346" y="181100"/>
                          <a:pt x="381346" y="182911"/>
                        </a:cubicBezTo>
                        <a:cubicBezTo>
                          <a:pt x="381346" y="182911"/>
                          <a:pt x="381346" y="182912"/>
                          <a:pt x="381346" y="182913"/>
                        </a:cubicBezTo>
                        <a:close/>
                        <a:moveTo>
                          <a:pt x="374740" y="198664"/>
                        </a:moveTo>
                        <a:lnTo>
                          <a:pt x="374740" y="193831"/>
                        </a:lnTo>
                        <a:lnTo>
                          <a:pt x="6897" y="193831"/>
                        </a:lnTo>
                        <a:lnTo>
                          <a:pt x="6897" y="198664"/>
                        </a:lnTo>
                        <a:lnTo>
                          <a:pt x="374740" y="198664"/>
                        </a:lnTo>
                        <a:close/>
                        <a:moveTo>
                          <a:pt x="374740" y="190551"/>
                        </a:moveTo>
                        <a:lnTo>
                          <a:pt x="374740" y="186193"/>
                        </a:lnTo>
                        <a:lnTo>
                          <a:pt x="6897" y="186193"/>
                        </a:lnTo>
                        <a:lnTo>
                          <a:pt x="6897" y="190551"/>
                        </a:lnTo>
                        <a:close/>
                        <a:moveTo>
                          <a:pt x="353925" y="246220"/>
                        </a:moveTo>
                        <a:lnTo>
                          <a:pt x="353925" y="205223"/>
                        </a:lnTo>
                        <a:lnTo>
                          <a:pt x="33196" y="205223"/>
                        </a:lnTo>
                        <a:lnTo>
                          <a:pt x="33196" y="246220"/>
                        </a:lnTo>
                        <a:close/>
                        <a:moveTo>
                          <a:pt x="347361" y="157323"/>
                        </a:moveTo>
                        <a:cubicBezTo>
                          <a:pt x="347356" y="156109"/>
                          <a:pt x="346373" y="155127"/>
                          <a:pt x="345158" y="155122"/>
                        </a:cubicBezTo>
                        <a:lnTo>
                          <a:pt x="331124" y="155122"/>
                        </a:lnTo>
                        <a:lnTo>
                          <a:pt x="332161" y="152835"/>
                        </a:lnTo>
                        <a:cubicBezTo>
                          <a:pt x="332452" y="152144"/>
                          <a:pt x="332655" y="151419"/>
                          <a:pt x="332764" y="150678"/>
                        </a:cubicBezTo>
                        <a:cubicBezTo>
                          <a:pt x="332808" y="150418"/>
                          <a:pt x="332851" y="150159"/>
                          <a:pt x="332895" y="149857"/>
                        </a:cubicBezTo>
                        <a:lnTo>
                          <a:pt x="332895" y="149382"/>
                        </a:lnTo>
                        <a:cubicBezTo>
                          <a:pt x="332808" y="143039"/>
                          <a:pt x="324560" y="137861"/>
                          <a:pt x="314498" y="137861"/>
                        </a:cubicBezTo>
                        <a:lnTo>
                          <a:pt x="314066" y="137861"/>
                        </a:lnTo>
                        <a:cubicBezTo>
                          <a:pt x="312900" y="137904"/>
                          <a:pt x="311778" y="137989"/>
                          <a:pt x="310655" y="138120"/>
                        </a:cubicBezTo>
                        <a:lnTo>
                          <a:pt x="309359" y="138378"/>
                        </a:lnTo>
                        <a:cubicBezTo>
                          <a:pt x="308704" y="138466"/>
                          <a:pt x="308055" y="138596"/>
                          <a:pt x="307416" y="138766"/>
                        </a:cubicBezTo>
                        <a:cubicBezTo>
                          <a:pt x="306941" y="138896"/>
                          <a:pt x="306466" y="139026"/>
                          <a:pt x="305991" y="139198"/>
                        </a:cubicBezTo>
                        <a:cubicBezTo>
                          <a:pt x="305429" y="139371"/>
                          <a:pt x="304868" y="139543"/>
                          <a:pt x="304350" y="139759"/>
                        </a:cubicBezTo>
                        <a:cubicBezTo>
                          <a:pt x="303918" y="139932"/>
                          <a:pt x="303529" y="140147"/>
                          <a:pt x="303097" y="140320"/>
                        </a:cubicBezTo>
                        <a:cubicBezTo>
                          <a:pt x="302418" y="140631"/>
                          <a:pt x="301755" y="140977"/>
                          <a:pt x="301111" y="141356"/>
                        </a:cubicBezTo>
                        <a:lnTo>
                          <a:pt x="300031" y="142090"/>
                        </a:lnTo>
                        <a:lnTo>
                          <a:pt x="252787" y="95138"/>
                        </a:lnTo>
                        <a:lnTo>
                          <a:pt x="252529" y="95225"/>
                        </a:lnTo>
                        <a:lnTo>
                          <a:pt x="251665" y="93930"/>
                        </a:lnTo>
                        <a:lnTo>
                          <a:pt x="251622" y="93887"/>
                        </a:lnTo>
                        <a:lnTo>
                          <a:pt x="251536" y="93714"/>
                        </a:lnTo>
                        <a:lnTo>
                          <a:pt x="250974" y="92850"/>
                        </a:lnTo>
                        <a:lnTo>
                          <a:pt x="242424" y="89572"/>
                        </a:lnTo>
                        <a:lnTo>
                          <a:pt x="241992" y="89399"/>
                        </a:lnTo>
                        <a:lnTo>
                          <a:pt x="239271" y="88319"/>
                        </a:lnTo>
                        <a:lnTo>
                          <a:pt x="224718" y="148821"/>
                        </a:lnTo>
                        <a:cubicBezTo>
                          <a:pt x="226380" y="152020"/>
                          <a:pt x="227240" y="155574"/>
                          <a:pt x="227223" y="159179"/>
                        </a:cubicBezTo>
                        <a:lnTo>
                          <a:pt x="227223" y="182913"/>
                        </a:lnTo>
                        <a:lnTo>
                          <a:pt x="239746" y="182913"/>
                        </a:lnTo>
                        <a:lnTo>
                          <a:pt x="243935" y="138249"/>
                        </a:lnTo>
                        <a:lnTo>
                          <a:pt x="296965" y="178209"/>
                        </a:lnTo>
                        <a:cubicBezTo>
                          <a:pt x="299432" y="176179"/>
                          <a:pt x="302239" y="174601"/>
                          <a:pt x="305257" y="173548"/>
                        </a:cubicBezTo>
                        <a:cubicBezTo>
                          <a:pt x="305947" y="173290"/>
                          <a:pt x="306681" y="173074"/>
                          <a:pt x="307416" y="172858"/>
                        </a:cubicBezTo>
                        <a:lnTo>
                          <a:pt x="307416" y="164012"/>
                        </a:lnTo>
                        <a:cubicBezTo>
                          <a:pt x="306034" y="163712"/>
                          <a:pt x="304677" y="163308"/>
                          <a:pt x="303357" y="162803"/>
                        </a:cubicBezTo>
                        <a:lnTo>
                          <a:pt x="283362" y="162803"/>
                        </a:lnTo>
                        <a:cubicBezTo>
                          <a:pt x="280333" y="162803"/>
                          <a:pt x="277878" y="160349"/>
                          <a:pt x="277878" y="157323"/>
                        </a:cubicBezTo>
                        <a:cubicBezTo>
                          <a:pt x="277878" y="154295"/>
                          <a:pt x="280333" y="151842"/>
                          <a:pt x="283362" y="151842"/>
                        </a:cubicBezTo>
                        <a:lnTo>
                          <a:pt x="297700" y="152101"/>
                        </a:lnTo>
                        <a:cubicBezTo>
                          <a:pt x="297428" y="151383"/>
                          <a:pt x="297281" y="150624"/>
                          <a:pt x="297268" y="149857"/>
                        </a:cubicBezTo>
                        <a:lnTo>
                          <a:pt x="297268" y="149771"/>
                        </a:lnTo>
                        <a:cubicBezTo>
                          <a:pt x="297570" y="146801"/>
                          <a:pt x="299336" y="144179"/>
                          <a:pt x="301974" y="142780"/>
                        </a:cubicBezTo>
                        <a:cubicBezTo>
                          <a:pt x="305648" y="140611"/>
                          <a:pt x="309842" y="139478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11" y="143945"/>
                          <a:pt x="331253" y="149425"/>
                        </a:cubicBezTo>
                        <a:cubicBezTo>
                          <a:pt x="330980" y="152427"/>
                          <a:pt x="329210" y="155089"/>
                          <a:pt x="326546" y="156503"/>
                        </a:cubicBezTo>
                        <a:cubicBezTo>
                          <a:pt x="322870" y="158662"/>
                          <a:pt x="318675" y="159781"/>
                          <a:pt x="314412" y="159739"/>
                        </a:cubicBezTo>
                        <a:lnTo>
                          <a:pt x="314023" y="159783"/>
                        </a:lnTo>
                        <a:cubicBezTo>
                          <a:pt x="309051" y="159967"/>
                          <a:pt x="304169" y="158427"/>
                          <a:pt x="300203" y="155424"/>
                        </a:cubicBezTo>
                        <a:lnTo>
                          <a:pt x="283319" y="155122"/>
                        </a:lnTo>
                        <a:cubicBezTo>
                          <a:pt x="282103" y="155145"/>
                          <a:pt x="281136" y="156150"/>
                          <a:pt x="281159" y="157365"/>
                        </a:cubicBezTo>
                        <a:cubicBezTo>
                          <a:pt x="281182" y="158564"/>
                          <a:pt x="282162" y="159524"/>
                          <a:pt x="283362" y="159524"/>
                        </a:cubicBezTo>
                        <a:lnTo>
                          <a:pt x="304263" y="159653"/>
                        </a:lnTo>
                        <a:cubicBezTo>
                          <a:pt x="305895" y="160286"/>
                          <a:pt x="307589" y="160749"/>
                          <a:pt x="309316" y="161034"/>
                        </a:cubicBezTo>
                        <a:lnTo>
                          <a:pt x="310697" y="161250"/>
                        </a:lnTo>
                        <a:lnTo>
                          <a:pt x="310697" y="175534"/>
                        </a:lnTo>
                        <a:lnTo>
                          <a:pt x="309402" y="175793"/>
                        </a:lnTo>
                        <a:cubicBezTo>
                          <a:pt x="308358" y="175994"/>
                          <a:pt x="307332" y="176282"/>
                          <a:pt x="306336" y="176655"/>
                        </a:cubicBezTo>
                        <a:cubicBezTo>
                          <a:pt x="302690" y="177929"/>
                          <a:pt x="299413" y="180078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5"/>
                        </a:lnTo>
                        <a:cubicBezTo>
                          <a:pt x="330822" y="181920"/>
                          <a:pt x="330303" y="181532"/>
                          <a:pt x="329785" y="181101"/>
                        </a:cubicBezTo>
                        <a:cubicBezTo>
                          <a:pt x="329388" y="180719"/>
                          <a:pt x="328970" y="180358"/>
                          <a:pt x="328533" y="180021"/>
                        </a:cubicBezTo>
                        <a:cubicBezTo>
                          <a:pt x="327972" y="179633"/>
                          <a:pt x="327367" y="179288"/>
                          <a:pt x="326806" y="178899"/>
                        </a:cubicBezTo>
                        <a:cubicBezTo>
                          <a:pt x="326374" y="178641"/>
                          <a:pt x="325941" y="178339"/>
                          <a:pt x="325510" y="178080"/>
                        </a:cubicBezTo>
                        <a:cubicBezTo>
                          <a:pt x="324540" y="177596"/>
                          <a:pt x="323545" y="177164"/>
                          <a:pt x="322530" y="176785"/>
                        </a:cubicBezTo>
                        <a:lnTo>
                          <a:pt x="322185" y="176656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3"/>
                        </a:cubicBezTo>
                        <a:lnTo>
                          <a:pt x="317823" y="175534"/>
                        </a:lnTo>
                        <a:lnTo>
                          <a:pt x="317823" y="161163"/>
                        </a:lnTo>
                        <a:lnTo>
                          <a:pt x="319162" y="160905"/>
                        </a:lnTo>
                        <a:cubicBezTo>
                          <a:pt x="319723" y="160776"/>
                          <a:pt x="320285" y="160645"/>
                          <a:pt x="320802" y="160516"/>
                        </a:cubicBezTo>
                        <a:cubicBezTo>
                          <a:pt x="321607" y="160332"/>
                          <a:pt x="322400" y="160101"/>
                          <a:pt x="323178" y="159825"/>
                        </a:cubicBezTo>
                        <a:cubicBezTo>
                          <a:pt x="323400" y="159773"/>
                          <a:pt x="323616" y="159702"/>
                          <a:pt x="323825" y="159610"/>
                        </a:cubicBezTo>
                        <a:lnTo>
                          <a:pt x="324387" y="159523"/>
                        </a:lnTo>
                        <a:lnTo>
                          <a:pt x="345158" y="159523"/>
                        </a:lnTo>
                        <a:cubicBezTo>
                          <a:pt x="346372" y="159518"/>
                          <a:pt x="347356" y="158536"/>
                          <a:pt x="347361" y="157323"/>
                        </a:cubicBezTo>
                        <a:close/>
                        <a:moveTo>
                          <a:pt x="324775" y="153741"/>
                        </a:moveTo>
                        <a:cubicBezTo>
                          <a:pt x="325769" y="153137"/>
                          <a:pt x="328014" y="151497"/>
                          <a:pt x="327972" y="149469"/>
                        </a:cubicBezTo>
                        <a:cubicBezTo>
                          <a:pt x="327928" y="146318"/>
                          <a:pt x="322185" y="142780"/>
                          <a:pt x="314498" y="142780"/>
                        </a:cubicBezTo>
                        <a:lnTo>
                          <a:pt x="314152" y="142780"/>
                        </a:lnTo>
                        <a:cubicBezTo>
                          <a:pt x="310499" y="142761"/>
                          <a:pt x="306907" y="143714"/>
                          <a:pt x="303745" y="145542"/>
                        </a:cubicBezTo>
                        <a:cubicBezTo>
                          <a:pt x="302795" y="146146"/>
                          <a:pt x="300507" y="147786"/>
                          <a:pt x="300550" y="149814"/>
                        </a:cubicBezTo>
                        <a:cubicBezTo>
                          <a:pt x="300592" y="152965"/>
                          <a:pt x="306336" y="156459"/>
                          <a:pt x="314023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8" y="182055"/>
                          <a:pt x="293810" y="181233"/>
                          <a:pt x="294547" y="180453"/>
                        </a:cubicBezTo>
                        <a:lnTo>
                          <a:pt x="246656" y="144419"/>
                        </a:lnTo>
                        <a:lnTo>
                          <a:pt x="243029" y="182913"/>
                        </a:lnTo>
                        <a:close/>
                        <a:moveTo>
                          <a:pt x="221220" y="149296"/>
                        </a:moveTo>
                        <a:lnTo>
                          <a:pt x="236205" y="87025"/>
                        </a:lnTo>
                        <a:lnTo>
                          <a:pt x="230030" y="84522"/>
                        </a:lnTo>
                        <a:lnTo>
                          <a:pt x="215736" y="143989"/>
                        </a:lnTo>
                        <a:lnTo>
                          <a:pt x="214095" y="143470"/>
                        </a:lnTo>
                        <a:cubicBezTo>
                          <a:pt x="213071" y="143168"/>
                          <a:pt x="212010" y="143009"/>
                          <a:pt x="210942" y="142996"/>
                        </a:cubicBezTo>
                        <a:lnTo>
                          <a:pt x="169529" y="142996"/>
                        </a:lnTo>
                        <a:lnTo>
                          <a:pt x="155192" y="83271"/>
                        </a:lnTo>
                        <a:lnTo>
                          <a:pt x="148930" y="85386"/>
                        </a:lnTo>
                        <a:lnTo>
                          <a:pt x="163440" y="145715"/>
                        </a:lnTo>
                        <a:lnTo>
                          <a:pt x="162749" y="146361"/>
                        </a:lnTo>
                        <a:cubicBezTo>
                          <a:pt x="159416" y="149786"/>
                          <a:pt x="157596" y="154403"/>
                          <a:pt x="157697" y="159178"/>
                        </a:cubicBezTo>
                        <a:lnTo>
                          <a:pt x="157697" y="182913"/>
                        </a:lnTo>
                        <a:lnTo>
                          <a:pt x="223941" y="182913"/>
                        </a:lnTo>
                        <a:lnTo>
                          <a:pt x="223941" y="159179"/>
                        </a:lnTo>
                        <a:cubicBezTo>
                          <a:pt x="223965" y="155919"/>
                          <a:pt x="223147" y="152708"/>
                          <a:pt x="221565" y="149857"/>
                        </a:cubicBezTo>
                        <a:close/>
                        <a:moveTo>
                          <a:pt x="213360" y="139932"/>
                        </a:moveTo>
                        <a:lnTo>
                          <a:pt x="226920" y="83487"/>
                        </a:lnTo>
                        <a:lnTo>
                          <a:pt x="219968" y="80423"/>
                        </a:lnTo>
                        <a:lnTo>
                          <a:pt x="216470" y="78998"/>
                        </a:lnTo>
                        <a:lnTo>
                          <a:pt x="199066" y="99324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9"/>
                        </a:lnTo>
                        <a:lnTo>
                          <a:pt x="158302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5"/>
                          <a:pt x="213360" y="139932"/>
                        </a:cubicBezTo>
                        <a:close/>
                        <a:moveTo>
                          <a:pt x="220615" y="45166"/>
                        </a:moveTo>
                        <a:cubicBezTo>
                          <a:pt x="220580" y="44836"/>
                          <a:pt x="220566" y="44505"/>
                          <a:pt x="220573" y="44173"/>
                        </a:cubicBezTo>
                        <a:lnTo>
                          <a:pt x="219968" y="42404"/>
                        </a:lnTo>
                        <a:cubicBezTo>
                          <a:pt x="219932" y="42248"/>
                          <a:pt x="219918" y="42089"/>
                          <a:pt x="219925" y="41930"/>
                        </a:cubicBezTo>
                        <a:lnTo>
                          <a:pt x="219796" y="41628"/>
                        </a:lnTo>
                        <a:lnTo>
                          <a:pt x="219796" y="36493"/>
                        </a:lnTo>
                        <a:cubicBezTo>
                          <a:pt x="221510" y="21763"/>
                          <a:pt x="210951" y="8435"/>
                          <a:pt x="196212" y="6722"/>
                        </a:cubicBezTo>
                        <a:cubicBezTo>
                          <a:pt x="181472" y="5009"/>
                          <a:pt x="168134" y="15560"/>
                          <a:pt x="166420" y="30289"/>
                        </a:cubicBezTo>
                        <a:cubicBezTo>
                          <a:pt x="166180" y="32350"/>
                          <a:pt x="166180" y="34432"/>
                          <a:pt x="166420" y="36493"/>
                        </a:cubicBezTo>
                        <a:lnTo>
                          <a:pt x="166420" y="40031"/>
                        </a:lnTo>
                        <a:cubicBezTo>
                          <a:pt x="166397" y="40250"/>
                          <a:pt x="166354" y="40467"/>
                          <a:pt x="166291" y="40679"/>
                        </a:cubicBezTo>
                        <a:lnTo>
                          <a:pt x="166247" y="41109"/>
                        </a:lnTo>
                        <a:lnTo>
                          <a:pt x="166117" y="41412"/>
                        </a:lnTo>
                        <a:lnTo>
                          <a:pt x="164865" y="44087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6" y="46633"/>
                          <a:pt x="167413" y="47755"/>
                          <a:pt x="168276" y="48877"/>
                        </a:cubicBezTo>
                        <a:lnTo>
                          <a:pt x="168709" y="48877"/>
                        </a:lnTo>
                        <a:lnTo>
                          <a:pt x="168709" y="49439"/>
                        </a:lnTo>
                        <a:cubicBezTo>
                          <a:pt x="170842" y="52698"/>
                          <a:pt x="173497" y="55585"/>
                          <a:pt x="176568" y="57983"/>
                        </a:cubicBezTo>
                        <a:cubicBezTo>
                          <a:pt x="181142" y="59886"/>
                          <a:pt x="186089" y="60726"/>
                          <a:pt x="191035" y="60443"/>
                        </a:cubicBezTo>
                        <a:cubicBezTo>
                          <a:pt x="196779" y="60579"/>
                          <a:pt x="202504" y="59732"/>
                          <a:pt x="207963" y="57939"/>
                        </a:cubicBezTo>
                        <a:cubicBezTo>
                          <a:pt x="212806" y="54350"/>
                          <a:pt x="217073" y="50042"/>
                          <a:pt x="220615" y="45166"/>
                        </a:cubicBezTo>
                        <a:close/>
                        <a:moveTo>
                          <a:pt x="198851" y="94534"/>
                        </a:moveTo>
                        <a:lnTo>
                          <a:pt x="213231" y="77704"/>
                        </a:lnTo>
                        <a:lnTo>
                          <a:pt x="212886" y="77531"/>
                        </a:lnTo>
                        <a:lnTo>
                          <a:pt x="212842" y="77531"/>
                        </a:lnTo>
                        <a:lnTo>
                          <a:pt x="212368" y="77359"/>
                        </a:lnTo>
                        <a:cubicBezTo>
                          <a:pt x="208439" y="84154"/>
                          <a:pt x="201482" y="88649"/>
                          <a:pt x="193669" y="89441"/>
                        </a:cubicBezTo>
                        <a:close/>
                        <a:moveTo>
                          <a:pt x="211245" y="72914"/>
                        </a:moveTo>
                        <a:cubicBezTo>
                          <a:pt x="214176" y="67375"/>
                          <a:pt x="215939" y="61294"/>
                          <a:pt x="216427" y="55048"/>
                        </a:cubicBezTo>
                        <a:cubicBezTo>
                          <a:pt x="214401" y="57422"/>
                          <a:pt x="211975" y="59423"/>
                          <a:pt x="209258" y="60960"/>
                        </a:cubicBezTo>
                        <a:cubicBezTo>
                          <a:pt x="203394" y="62947"/>
                          <a:pt x="197225" y="63882"/>
                          <a:pt x="191035" y="63722"/>
                        </a:cubicBezTo>
                        <a:cubicBezTo>
                          <a:pt x="185536" y="63951"/>
                          <a:pt x="180054" y="62979"/>
                          <a:pt x="174970" y="60874"/>
                        </a:cubicBezTo>
                        <a:cubicBezTo>
                          <a:pt x="172695" y="59319"/>
                          <a:pt x="170683" y="57410"/>
                          <a:pt x="169010" y="55221"/>
                        </a:cubicBezTo>
                        <a:cubicBezTo>
                          <a:pt x="169551" y="61375"/>
                          <a:pt x="171313" y="67361"/>
                          <a:pt x="174193" y="72828"/>
                        </a:cubicBezTo>
                        <a:cubicBezTo>
                          <a:pt x="174279" y="72957"/>
                          <a:pt x="174236" y="73043"/>
                          <a:pt x="174279" y="73173"/>
                        </a:cubicBezTo>
                        <a:cubicBezTo>
                          <a:pt x="177884" y="83354"/>
                          <a:pt x="189065" y="88687"/>
                          <a:pt x="199253" y="85085"/>
                        </a:cubicBezTo>
                        <a:cubicBezTo>
                          <a:pt x="204807" y="83121"/>
                          <a:pt x="209180" y="78762"/>
                          <a:pt x="211158" y="73216"/>
                        </a:cubicBezTo>
                        <a:cubicBezTo>
                          <a:pt x="211202" y="73129"/>
                          <a:pt x="211158" y="73000"/>
                          <a:pt x="211245" y="72914"/>
                        </a:cubicBezTo>
                        <a:close/>
                        <a:moveTo>
                          <a:pt x="185119" y="95310"/>
                        </a:moveTo>
                        <a:lnTo>
                          <a:pt x="191812" y="89441"/>
                        </a:lnTo>
                        <a:cubicBezTo>
                          <a:pt x="183964" y="88651"/>
                          <a:pt x="176982" y="84117"/>
                          <a:pt x="173070" y="77272"/>
                        </a:cubicBezTo>
                        <a:lnTo>
                          <a:pt x="171688" y="77747"/>
                        </a:lnTo>
                        <a:close/>
                        <a:moveTo>
                          <a:pt x="159813" y="144679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4"/>
                        </a:lnTo>
                        <a:lnTo>
                          <a:pt x="114426" y="109724"/>
                        </a:lnTo>
                        <a:cubicBezTo>
                          <a:pt x="117455" y="109724"/>
                          <a:pt x="119910" y="112178"/>
                          <a:pt x="119910" y="115205"/>
                        </a:cubicBezTo>
                        <a:cubicBezTo>
                          <a:pt x="119910" y="118231"/>
                          <a:pt x="117455" y="120685"/>
                          <a:pt x="114426" y="120685"/>
                        </a:cubicBezTo>
                        <a:lnTo>
                          <a:pt x="96979" y="120772"/>
                        </a:lnTo>
                        <a:cubicBezTo>
                          <a:pt x="94924" y="122020"/>
                          <a:pt x="92698" y="122965"/>
                          <a:pt x="90372" y="123577"/>
                        </a:cubicBezTo>
                        <a:lnTo>
                          <a:pt x="90372" y="144074"/>
                        </a:lnTo>
                        <a:cubicBezTo>
                          <a:pt x="95900" y="142651"/>
                          <a:pt x="112699" y="137040"/>
                          <a:pt x="128504" y="130697"/>
                        </a:cubicBezTo>
                        <a:cubicBezTo>
                          <a:pt x="130525" y="129697"/>
                          <a:pt x="132891" y="129665"/>
                          <a:pt x="134938" y="130610"/>
                        </a:cubicBezTo>
                        <a:cubicBezTo>
                          <a:pt x="136469" y="131408"/>
                          <a:pt x="137585" y="132822"/>
                          <a:pt x="138005" y="134495"/>
                        </a:cubicBezTo>
                        <a:lnTo>
                          <a:pt x="142108" y="182913"/>
                        </a:lnTo>
                        <a:lnTo>
                          <a:pt x="154415" y="182913"/>
                        </a:lnTo>
                        <a:lnTo>
                          <a:pt x="154415" y="159179"/>
                        </a:lnTo>
                        <a:cubicBezTo>
                          <a:pt x="154328" y="153839"/>
                          <a:pt x="156255" y="148663"/>
                          <a:pt x="159813" y="144679"/>
                        </a:cubicBezTo>
                        <a:close/>
                        <a:moveTo>
                          <a:pt x="138825" y="182913"/>
                        </a:moveTo>
                        <a:lnTo>
                          <a:pt x="134766" y="135056"/>
                        </a:lnTo>
                        <a:cubicBezTo>
                          <a:pt x="134503" y="134391"/>
                          <a:pt x="134013" y="133841"/>
                          <a:pt x="133383" y="133502"/>
                        </a:cubicBezTo>
                        <a:cubicBezTo>
                          <a:pt x="132176" y="133082"/>
                          <a:pt x="130850" y="133175"/>
                          <a:pt x="129714" y="133760"/>
                        </a:cubicBezTo>
                        <a:cubicBezTo>
                          <a:pt x="116886" y="138975"/>
                          <a:pt x="103798" y="143527"/>
                          <a:pt x="90503" y="147398"/>
                        </a:cubicBezTo>
                        <a:lnTo>
                          <a:pt x="90372" y="146793"/>
                        </a:lnTo>
                        <a:lnTo>
                          <a:pt x="90372" y="171391"/>
                        </a:lnTo>
                        <a:cubicBezTo>
                          <a:pt x="91106" y="171607"/>
                          <a:pt x="91840" y="171822"/>
                          <a:pt x="92575" y="172081"/>
                        </a:cubicBezTo>
                        <a:cubicBezTo>
                          <a:pt x="98233" y="174082"/>
                          <a:pt x="103074" y="177888"/>
                          <a:pt x="106350" y="182913"/>
                        </a:cubicBezTo>
                        <a:close/>
                        <a:moveTo>
                          <a:pt x="116628" y="115205"/>
                        </a:moveTo>
                        <a:cubicBezTo>
                          <a:pt x="116623" y="113991"/>
                          <a:pt x="115640" y="113009"/>
                          <a:pt x="114426" y="113004"/>
                        </a:cubicBezTo>
                        <a:lnTo>
                          <a:pt x="100176" y="113004"/>
                        </a:lnTo>
                        <a:lnTo>
                          <a:pt x="100564" y="111062"/>
                        </a:lnTo>
                        <a:cubicBezTo>
                          <a:pt x="100677" y="110537"/>
                          <a:pt x="100735" y="110002"/>
                          <a:pt x="100737" y="109465"/>
                        </a:cubicBezTo>
                        <a:cubicBezTo>
                          <a:pt x="100736" y="109101"/>
                          <a:pt x="100693" y="108739"/>
                          <a:pt x="100607" y="108386"/>
                        </a:cubicBezTo>
                        <a:cubicBezTo>
                          <a:pt x="99657" y="102431"/>
                          <a:pt x="91798" y="97943"/>
                          <a:pt x="82298" y="97943"/>
                        </a:cubicBezTo>
                        <a:lnTo>
                          <a:pt x="81909" y="97986"/>
                        </a:lnTo>
                        <a:cubicBezTo>
                          <a:pt x="81114" y="97999"/>
                          <a:pt x="80321" y="98057"/>
                          <a:pt x="79533" y="98159"/>
                        </a:cubicBezTo>
                        <a:cubicBezTo>
                          <a:pt x="79114" y="98147"/>
                          <a:pt x="78695" y="98175"/>
                          <a:pt x="78281" y="98245"/>
                        </a:cubicBezTo>
                        <a:cubicBezTo>
                          <a:pt x="75112" y="98626"/>
                          <a:pt x="72054" y="99654"/>
                          <a:pt x="69299" y="101266"/>
                        </a:cubicBezTo>
                        <a:cubicBezTo>
                          <a:pt x="69170" y="101353"/>
                          <a:pt x="69039" y="101396"/>
                          <a:pt x="68910" y="101482"/>
                        </a:cubicBezTo>
                        <a:cubicBezTo>
                          <a:pt x="66251" y="102939"/>
                          <a:pt x="64324" y="105443"/>
                          <a:pt x="63599" y="108386"/>
                        </a:cubicBezTo>
                        <a:cubicBezTo>
                          <a:pt x="63484" y="108911"/>
                          <a:pt x="63426" y="109446"/>
                          <a:pt x="63426" y="109983"/>
                        </a:cubicBezTo>
                        <a:cubicBezTo>
                          <a:pt x="63433" y="110358"/>
                          <a:pt x="63462" y="110733"/>
                          <a:pt x="63512" y="111105"/>
                        </a:cubicBezTo>
                        <a:lnTo>
                          <a:pt x="63857" y="113004"/>
                        </a:lnTo>
                        <a:lnTo>
                          <a:pt x="52629" y="113004"/>
                        </a:lnTo>
                        <a:cubicBezTo>
                          <a:pt x="51413" y="113004"/>
                          <a:pt x="50427" y="113990"/>
                          <a:pt x="50427" y="115205"/>
                        </a:cubicBezTo>
                        <a:cubicBezTo>
                          <a:pt x="50427" y="116420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6" y="117664"/>
                        </a:lnTo>
                        <a:cubicBezTo>
                          <a:pt x="68392" y="117837"/>
                          <a:pt x="68607" y="117924"/>
                          <a:pt x="68781" y="118053"/>
                        </a:cubicBezTo>
                        <a:cubicBezTo>
                          <a:pt x="69674" y="118619"/>
                          <a:pt x="70613" y="119109"/>
                          <a:pt x="71588" y="119520"/>
                        </a:cubicBezTo>
                        <a:cubicBezTo>
                          <a:pt x="71691" y="119555"/>
                          <a:pt x="71792" y="119598"/>
                          <a:pt x="71889" y="119650"/>
                        </a:cubicBezTo>
                        <a:cubicBezTo>
                          <a:pt x="73026" y="120098"/>
                          <a:pt x="74196" y="120459"/>
                          <a:pt x="75388" y="120728"/>
                        </a:cubicBezTo>
                        <a:cubicBezTo>
                          <a:pt x="75690" y="120814"/>
                          <a:pt x="75949" y="120858"/>
                          <a:pt x="76251" y="120944"/>
                        </a:cubicBezTo>
                        <a:cubicBezTo>
                          <a:pt x="76510" y="120988"/>
                          <a:pt x="76770" y="121030"/>
                          <a:pt x="77072" y="121073"/>
                        </a:cubicBezTo>
                        <a:cubicBezTo>
                          <a:pt x="77547" y="121160"/>
                          <a:pt x="78022" y="121246"/>
                          <a:pt x="78540" y="121289"/>
                        </a:cubicBezTo>
                        <a:lnTo>
                          <a:pt x="79965" y="121462"/>
                        </a:lnTo>
                        <a:lnTo>
                          <a:pt x="79965" y="174023"/>
                        </a:lnTo>
                        <a:lnTo>
                          <a:pt x="78670" y="174325"/>
                        </a:lnTo>
                        <a:cubicBezTo>
                          <a:pt x="77656" y="174518"/>
                          <a:pt x="76659" y="174792"/>
                          <a:pt x="75690" y="175145"/>
                        </a:cubicBezTo>
                        <a:cubicBezTo>
                          <a:pt x="75642" y="175140"/>
                          <a:pt x="75595" y="175155"/>
                          <a:pt x="75560" y="175189"/>
                        </a:cubicBezTo>
                        <a:lnTo>
                          <a:pt x="75431" y="175232"/>
                        </a:lnTo>
                        <a:cubicBezTo>
                          <a:pt x="74219" y="175657"/>
                          <a:pt x="73048" y="176191"/>
                          <a:pt x="71933" y="176828"/>
                        </a:cubicBezTo>
                        <a:cubicBezTo>
                          <a:pt x="71457" y="177087"/>
                          <a:pt x="70983" y="177476"/>
                          <a:pt x="70507" y="177777"/>
                        </a:cubicBezTo>
                        <a:cubicBezTo>
                          <a:pt x="69860" y="178209"/>
                          <a:pt x="69212" y="178598"/>
                          <a:pt x="68651" y="179030"/>
                        </a:cubicBezTo>
                        <a:cubicBezTo>
                          <a:pt x="68133" y="179418"/>
                          <a:pt x="67744" y="179892"/>
                          <a:pt x="67268" y="180324"/>
                        </a:cubicBezTo>
                        <a:cubicBezTo>
                          <a:pt x="66719" y="180794"/>
                          <a:pt x="66200" y="181298"/>
                          <a:pt x="65715" y="181835"/>
                        </a:cubicBezTo>
                        <a:cubicBezTo>
                          <a:pt x="65412" y="182179"/>
                          <a:pt x="65153" y="182568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1"/>
                          <a:pt x="95704" y="176680"/>
                          <a:pt x="91453" y="175188"/>
                        </a:cubicBezTo>
                        <a:cubicBezTo>
                          <a:pt x="90456" y="174816"/>
                          <a:pt x="89431" y="174527"/>
                          <a:pt x="88386" y="174325"/>
                        </a:cubicBezTo>
                        <a:lnTo>
                          <a:pt x="87090" y="174023"/>
                        </a:lnTo>
                        <a:lnTo>
                          <a:pt x="87090" y="121030"/>
                        </a:lnTo>
                        <a:lnTo>
                          <a:pt x="88343" y="120728"/>
                        </a:lnTo>
                        <a:cubicBezTo>
                          <a:pt x="90762" y="120193"/>
                          <a:pt x="93080" y="119275"/>
                          <a:pt x="95209" y="118009"/>
                        </a:cubicBezTo>
                        <a:lnTo>
                          <a:pt x="96072" y="117405"/>
                        </a:lnTo>
                        <a:lnTo>
                          <a:pt x="114426" y="117405"/>
                        </a:lnTo>
                        <a:cubicBezTo>
                          <a:pt x="115640" y="117400"/>
                          <a:pt x="116623" y="116418"/>
                          <a:pt x="116628" y="11520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6" name="Google Shape;806;g2d9d521a4ac_0_241"/>
                  <p:cNvSpPr/>
                  <p:nvPr/>
                </p:nvSpPr>
                <p:spPr>
                  <a:xfrm>
                    <a:off x="5030321" y="3255639"/>
                    <a:ext cx="34028" cy="20282"/>
                  </a:xfrm>
                  <a:custGeom>
                    <a:rect b="b" l="l" r="r" t="t"/>
                    <a:pathLst>
                      <a:path extrusionOk="0" h="20282" w="34028">
                        <a:moveTo>
                          <a:pt x="34362" y="9907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3"/>
                        </a:cubicBezTo>
                        <a:lnTo>
                          <a:pt x="17089" y="20263"/>
                        </a:lnTo>
                        <a:cubicBezTo>
                          <a:pt x="7934" y="20263"/>
                          <a:pt x="421" y="15819"/>
                          <a:pt x="334" y="10339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6"/>
                          <a:pt x="12954" y="-24"/>
                          <a:pt x="17218" y="25"/>
                        </a:cubicBezTo>
                        <a:lnTo>
                          <a:pt x="17565" y="-19"/>
                        </a:lnTo>
                        <a:cubicBezTo>
                          <a:pt x="26762" y="-19"/>
                          <a:pt x="34277" y="4426"/>
                          <a:pt x="34362" y="9907"/>
                        </a:cubicBezTo>
                        <a:close/>
                        <a:moveTo>
                          <a:pt x="27843" y="14222"/>
                        </a:moveTo>
                        <a:cubicBezTo>
                          <a:pt x="28835" y="13617"/>
                          <a:pt x="31081" y="11978"/>
                          <a:pt x="31081" y="9950"/>
                        </a:cubicBezTo>
                        <a:cubicBezTo>
                          <a:pt x="31038" y="6799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4"/>
                          <a:pt x="9983" y="4184"/>
                          <a:pt x="6811" y="6022"/>
                        </a:cubicBezTo>
                        <a:cubicBezTo>
                          <a:pt x="5861" y="6627"/>
                          <a:pt x="3573" y="8310"/>
                          <a:pt x="3616" y="10295"/>
                        </a:cubicBezTo>
                        <a:cubicBezTo>
                          <a:pt x="3659" y="13445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5"/>
                          <a:pt x="24685" y="16061"/>
                          <a:pt x="27843" y="1422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807" name="Google Shape;807;g2d9d521a4ac_0_241"/>
              <p:cNvGrpSpPr/>
              <p:nvPr/>
            </p:nvGrpSpPr>
            <p:grpSpPr>
              <a:xfrm>
                <a:off x="7101961" y="4122181"/>
                <a:ext cx="561040" cy="377072"/>
                <a:chOff x="5723061" y="4127787"/>
                <a:chExt cx="561040" cy="377072"/>
              </a:xfrm>
            </p:grpSpPr>
            <p:grpSp>
              <p:nvGrpSpPr>
                <p:cNvPr id="808" name="Google Shape;808;g2d9d521a4ac_0_241"/>
                <p:cNvGrpSpPr/>
                <p:nvPr/>
              </p:nvGrpSpPr>
              <p:grpSpPr>
                <a:xfrm>
                  <a:off x="5771378" y="4137213"/>
                  <a:ext cx="472272" cy="352929"/>
                  <a:chOff x="4998402" y="2853849"/>
                  <a:chExt cx="320728" cy="239680"/>
                </a:xfrm>
              </p:grpSpPr>
              <p:sp>
                <p:nvSpPr>
                  <p:cNvPr id="809" name="Google Shape;809;g2d9d521a4ac_0_241"/>
                  <p:cNvSpPr/>
                  <p:nvPr/>
                </p:nvSpPr>
                <p:spPr>
                  <a:xfrm>
                    <a:off x="4998402" y="3052533"/>
                    <a:ext cx="320728" cy="40996"/>
                  </a:xfrm>
                  <a:custGeom>
                    <a:rect b="b" l="l" r="r" t="t"/>
                    <a:pathLst>
                      <a:path extrusionOk="0" h="40996" w="320728">
                        <a:moveTo>
                          <a:pt x="0" y="0"/>
                        </a:moveTo>
                        <a:lnTo>
                          <a:pt x="320729" y="0"/>
                        </a:lnTo>
                        <a:lnTo>
                          <a:pt x="320729" y="40997"/>
                        </a:lnTo>
                        <a:lnTo>
                          <a:pt x="0" y="40997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10" name="Google Shape;810;g2d9d521a4ac_0_241"/>
                  <p:cNvSpPr/>
                  <p:nvPr/>
                </p:nvSpPr>
                <p:spPr>
                  <a:xfrm>
                    <a:off x="5114135" y="2930581"/>
                    <a:ext cx="87275" cy="99641"/>
                  </a:xfrm>
                  <a:custGeom>
                    <a:rect b="b" l="l" r="r" t="t"/>
                    <a:pathLst>
                      <a:path extrusionOk="0" h="99641" w="87275">
                        <a:moveTo>
                          <a:pt x="87609" y="3735"/>
                        </a:moveTo>
                        <a:lnTo>
                          <a:pt x="72625" y="66006"/>
                        </a:lnTo>
                        <a:lnTo>
                          <a:pt x="72970" y="66567"/>
                        </a:lnTo>
                        <a:cubicBezTo>
                          <a:pt x="74551" y="69418"/>
                          <a:pt x="75368" y="72629"/>
                          <a:pt x="75344" y="75888"/>
                        </a:cubicBezTo>
                        <a:lnTo>
                          <a:pt x="75344" y="99623"/>
                        </a:lnTo>
                        <a:lnTo>
                          <a:pt x="9100" y="99623"/>
                        </a:lnTo>
                        <a:lnTo>
                          <a:pt x="9100" y="75888"/>
                        </a:lnTo>
                        <a:cubicBezTo>
                          <a:pt x="9000" y="71113"/>
                          <a:pt x="10820" y="66496"/>
                          <a:pt x="14153" y="63071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6"/>
                        </a:lnTo>
                        <a:lnTo>
                          <a:pt x="62347" y="59706"/>
                        </a:lnTo>
                        <a:cubicBezTo>
                          <a:pt x="63414" y="59719"/>
                          <a:pt x="64475" y="59878"/>
                          <a:pt x="65499" y="60181"/>
                        </a:cubicBezTo>
                        <a:lnTo>
                          <a:pt x="67140" y="60698"/>
                        </a:lnTo>
                        <a:lnTo>
                          <a:pt x="81433" y="1232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11" name="Google Shape;811;g2d9d521a4ac_0_241"/>
                  <p:cNvSpPr/>
                  <p:nvPr/>
                </p:nvSpPr>
                <p:spPr>
                  <a:xfrm>
                    <a:off x="5130071" y="2853849"/>
                    <a:ext cx="55750" cy="53957"/>
                  </a:xfrm>
                  <a:custGeom>
                    <a:rect b="b" l="l" r="r" t="t"/>
                    <a:pathLst>
                      <a:path extrusionOk="0" h="53957" w="55750">
                        <a:moveTo>
                          <a:pt x="56041" y="37615"/>
                        </a:moveTo>
                        <a:cubicBezTo>
                          <a:pt x="56033" y="37946"/>
                          <a:pt x="56048" y="38278"/>
                          <a:pt x="56084" y="38608"/>
                        </a:cubicBezTo>
                        <a:cubicBezTo>
                          <a:pt x="52542" y="43484"/>
                          <a:pt x="48275" y="47792"/>
                          <a:pt x="43431" y="51381"/>
                        </a:cubicBezTo>
                        <a:cubicBezTo>
                          <a:pt x="37972" y="53174"/>
                          <a:pt x="32247" y="54021"/>
                          <a:pt x="26503" y="53884"/>
                        </a:cubicBezTo>
                        <a:cubicBezTo>
                          <a:pt x="21556" y="54168"/>
                          <a:pt x="16610" y="53327"/>
                          <a:pt x="12036" y="51425"/>
                        </a:cubicBezTo>
                        <a:cubicBezTo>
                          <a:pt x="8965" y="49026"/>
                          <a:pt x="6310" y="46140"/>
                          <a:pt x="4176" y="42880"/>
                        </a:cubicBezTo>
                        <a:lnTo>
                          <a:pt x="4176" y="42319"/>
                        </a:lnTo>
                        <a:lnTo>
                          <a:pt x="3745" y="42319"/>
                        </a:lnTo>
                        <a:cubicBezTo>
                          <a:pt x="2881" y="41196"/>
                          <a:pt x="2103" y="40075"/>
                          <a:pt x="1456" y="39125"/>
                        </a:cubicBezTo>
                        <a:lnTo>
                          <a:pt x="1413" y="39083"/>
                        </a:lnTo>
                        <a:cubicBezTo>
                          <a:pt x="1024" y="38522"/>
                          <a:pt x="679" y="37960"/>
                          <a:pt x="334" y="37529"/>
                        </a:cubicBezTo>
                        <a:lnTo>
                          <a:pt x="1586" y="34854"/>
                        </a:lnTo>
                        <a:lnTo>
                          <a:pt x="1715" y="34551"/>
                        </a:lnTo>
                        <a:lnTo>
                          <a:pt x="1758" y="34120"/>
                        </a:lnTo>
                        <a:cubicBezTo>
                          <a:pt x="1822" y="33909"/>
                          <a:pt x="1865" y="33692"/>
                          <a:pt x="1887" y="33472"/>
                        </a:cubicBezTo>
                        <a:lnTo>
                          <a:pt x="1887" y="29934"/>
                        </a:lnTo>
                        <a:cubicBezTo>
                          <a:pt x="173" y="15205"/>
                          <a:pt x="10732" y="1876"/>
                          <a:pt x="25472" y="163"/>
                        </a:cubicBezTo>
                        <a:cubicBezTo>
                          <a:pt x="40211" y="-1550"/>
                          <a:pt x="53549" y="9002"/>
                          <a:pt x="55263" y="23731"/>
                        </a:cubicBezTo>
                        <a:cubicBezTo>
                          <a:pt x="55503" y="25792"/>
                          <a:pt x="55503" y="27873"/>
                          <a:pt x="55263" y="29934"/>
                        </a:cubicBezTo>
                        <a:lnTo>
                          <a:pt x="55263" y="35069"/>
                        </a:lnTo>
                        <a:lnTo>
                          <a:pt x="55393" y="35371"/>
                        </a:lnTo>
                        <a:cubicBezTo>
                          <a:pt x="55387" y="35531"/>
                          <a:pt x="55401" y="35690"/>
                          <a:pt x="55436" y="35846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12" name="Google Shape;812;g2d9d521a4ac_0_241"/>
                <p:cNvGrpSpPr/>
                <p:nvPr/>
              </p:nvGrpSpPr>
              <p:grpSpPr>
                <a:xfrm>
                  <a:off x="5723061" y="4127787"/>
                  <a:ext cx="561040" cy="377072"/>
                  <a:chOff x="4965588" y="2847447"/>
                  <a:chExt cx="381012" cy="256076"/>
                </a:xfrm>
              </p:grpSpPr>
              <p:sp>
                <p:nvSpPr>
                  <p:cNvPr id="813" name="Google Shape;813;g2d9d521a4ac_0_241"/>
                  <p:cNvSpPr/>
                  <p:nvPr/>
                </p:nvSpPr>
                <p:spPr>
                  <a:xfrm>
                    <a:off x="4965588" y="2847447"/>
                    <a:ext cx="381012" cy="256076"/>
                  </a:xfrm>
                  <a:custGeom>
                    <a:rect b="b" l="l" r="r" t="t"/>
                    <a:pathLst>
                      <a:path extrusionOk="0" h="256076" w="381012">
                        <a:moveTo>
                          <a:pt x="381347" y="182913"/>
                        </a:moveTo>
                        <a:lnTo>
                          <a:pt x="381347" y="201943"/>
                        </a:lnTo>
                        <a:cubicBezTo>
                          <a:pt x="381347" y="203754"/>
                          <a:pt x="379879" y="205222"/>
                          <a:pt x="378068" y="205222"/>
                        </a:cubicBezTo>
                        <a:cubicBezTo>
                          <a:pt x="378067" y="205222"/>
                          <a:pt x="378066" y="205222"/>
                          <a:pt x="378065" y="205222"/>
                        </a:cubicBezTo>
                        <a:lnTo>
                          <a:pt x="363814" y="205222"/>
                        </a:lnTo>
                        <a:lnTo>
                          <a:pt x="363814" y="247816"/>
                        </a:lnTo>
                        <a:cubicBezTo>
                          <a:pt x="364088" y="248335"/>
                          <a:pt x="364236" y="248912"/>
                          <a:pt x="364246" y="249499"/>
                        </a:cubicBezTo>
                        <a:lnTo>
                          <a:pt x="364246" y="252778"/>
                        </a:lnTo>
                        <a:cubicBezTo>
                          <a:pt x="364247" y="254588"/>
                          <a:pt x="362779" y="256057"/>
                          <a:pt x="360967" y="256058"/>
                        </a:cubicBezTo>
                        <a:cubicBezTo>
                          <a:pt x="360966" y="256058"/>
                          <a:pt x="360965" y="256058"/>
                          <a:pt x="360964" y="256058"/>
                        </a:cubicBezTo>
                        <a:lnTo>
                          <a:pt x="28273" y="256058"/>
                        </a:lnTo>
                        <a:cubicBezTo>
                          <a:pt x="26015" y="255181"/>
                          <a:pt x="24228" y="253396"/>
                          <a:pt x="23351" y="251138"/>
                        </a:cubicBezTo>
                        <a:lnTo>
                          <a:pt x="23351" y="205222"/>
                        </a:lnTo>
                        <a:lnTo>
                          <a:pt x="3616" y="205222"/>
                        </a:lnTo>
                        <a:cubicBezTo>
                          <a:pt x="1804" y="205224"/>
                          <a:pt x="335" y="203757"/>
                          <a:pt x="334" y="201947"/>
                        </a:cubicBezTo>
                        <a:cubicBezTo>
                          <a:pt x="334" y="201946"/>
                          <a:pt x="334" y="201945"/>
                          <a:pt x="334" y="201944"/>
                        </a:cubicBezTo>
                        <a:lnTo>
                          <a:pt x="334" y="182913"/>
                        </a:lnTo>
                        <a:cubicBezTo>
                          <a:pt x="333" y="181102"/>
                          <a:pt x="1800" y="179634"/>
                          <a:pt x="3612" y="179633"/>
                        </a:cubicBezTo>
                        <a:cubicBezTo>
                          <a:pt x="3613" y="179633"/>
                          <a:pt x="3615" y="179633"/>
                          <a:pt x="3616" y="179633"/>
                        </a:cubicBezTo>
                        <a:lnTo>
                          <a:pt x="59021" y="179633"/>
                        </a:lnTo>
                        <a:cubicBezTo>
                          <a:pt x="62660" y="174743"/>
                          <a:pt x="67662" y="171035"/>
                          <a:pt x="73401" y="168974"/>
                        </a:cubicBezTo>
                        <a:lnTo>
                          <a:pt x="73401" y="127028"/>
                        </a:lnTo>
                        <a:cubicBezTo>
                          <a:pt x="70728" y="126392"/>
                          <a:pt x="68166" y="125359"/>
                          <a:pt x="65800" y="123964"/>
                        </a:cubicBezTo>
                        <a:lnTo>
                          <a:pt x="52629" y="123964"/>
                        </a:lnTo>
                        <a:cubicBezTo>
                          <a:pt x="47788" y="123964"/>
                          <a:pt x="43863" y="120042"/>
                          <a:pt x="43863" y="115203"/>
                        </a:cubicBezTo>
                        <a:cubicBezTo>
                          <a:pt x="43863" y="110365"/>
                          <a:pt x="47788" y="106443"/>
                          <a:pt x="52629" y="106443"/>
                        </a:cubicBezTo>
                        <a:lnTo>
                          <a:pt x="57294" y="106443"/>
                        </a:lnTo>
                        <a:cubicBezTo>
                          <a:pt x="58491" y="101994"/>
                          <a:pt x="61412" y="98205"/>
                          <a:pt x="65412" y="95914"/>
                        </a:cubicBezTo>
                        <a:cubicBezTo>
                          <a:pt x="70368" y="92942"/>
                          <a:pt x="76041" y="91376"/>
                          <a:pt x="81822" y="91383"/>
                        </a:cubicBezTo>
                        <a:lnTo>
                          <a:pt x="82298" y="91383"/>
                        </a:lnTo>
                        <a:cubicBezTo>
                          <a:pt x="91924" y="90622"/>
                          <a:pt x="101143" y="95413"/>
                          <a:pt x="106048" y="103725"/>
                        </a:cubicBezTo>
                        <a:lnTo>
                          <a:pt x="136925" y="82623"/>
                        </a:lnTo>
                        <a:cubicBezTo>
                          <a:pt x="137189" y="82462"/>
                          <a:pt x="137463" y="82318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3" y="65900"/>
                          <a:pt x="162339" y="58842"/>
                          <a:pt x="162144" y="51681"/>
                        </a:cubicBezTo>
                        <a:cubicBezTo>
                          <a:pt x="160590" y="49437"/>
                          <a:pt x="159381" y="47668"/>
                          <a:pt x="159078" y="47194"/>
                        </a:cubicBezTo>
                        <a:lnTo>
                          <a:pt x="158819" y="46805"/>
                        </a:lnTo>
                        <a:cubicBezTo>
                          <a:pt x="158501" y="46332"/>
                          <a:pt x="158321" y="45778"/>
                          <a:pt x="158302" y="45208"/>
                        </a:cubicBezTo>
                        <a:lnTo>
                          <a:pt x="158215" y="43827"/>
                        </a:lnTo>
                        <a:cubicBezTo>
                          <a:pt x="158173" y="43282"/>
                          <a:pt x="158262" y="42735"/>
                          <a:pt x="158474" y="42231"/>
                        </a:cubicBezTo>
                        <a:lnTo>
                          <a:pt x="159855" y="39339"/>
                        </a:lnTo>
                        <a:lnTo>
                          <a:pt x="159855" y="36491"/>
                        </a:lnTo>
                        <a:cubicBezTo>
                          <a:pt x="158135" y="18127"/>
                          <a:pt x="171638" y="1848"/>
                          <a:pt x="190014" y="129"/>
                        </a:cubicBezTo>
                        <a:cubicBezTo>
                          <a:pt x="208391" y="-1590"/>
                          <a:pt x="224682" y="11903"/>
                          <a:pt x="226402" y="30266"/>
                        </a:cubicBezTo>
                        <a:cubicBezTo>
                          <a:pt x="226596" y="32337"/>
                          <a:pt x="226596" y="34421"/>
                          <a:pt x="226402" y="36491"/>
                        </a:cubicBezTo>
                        <a:lnTo>
                          <a:pt x="226402" y="40850"/>
                        </a:lnTo>
                        <a:lnTo>
                          <a:pt x="226964" y="42663"/>
                        </a:lnTo>
                        <a:cubicBezTo>
                          <a:pt x="227084" y="42994"/>
                          <a:pt x="227142" y="43345"/>
                          <a:pt x="227136" y="43698"/>
                        </a:cubicBezTo>
                        <a:cubicBezTo>
                          <a:pt x="227122" y="44058"/>
                          <a:pt x="227136" y="44419"/>
                          <a:pt x="227180" y="44776"/>
                        </a:cubicBezTo>
                        <a:lnTo>
                          <a:pt x="227309" y="45511"/>
                        </a:lnTo>
                        <a:cubicBezTo>
                          <a:pt x="227469" y="46413"/>
                          <a:pt x="227233" y="47340"/>
                          <a:pt x="226662" y="48056"/>
                        </a:cubicBezTo>
                        <a:lnTo>
                          <a:pt x="226230" y="48661"/>
                        </a:lnTo>
                        <a:cubicBezTo>
                          <a:pt x="225927" y="49049"/>
                          <a:pt x="224804" y="50473"/>
                          <a:pt x="223293" y="52285"/>
                        </a:cubicBezTo>
                        <a:cubicBezTo>
                          <a:pt x="223047" y="59319"/>
                          <a:pt x="221480" y="66243"/>
                          <a:pt x="218673" y="72698"/>
                        </a:cubicBezTo>
                        <a:lnTo>
                          <a:pt x="222602" y="74424"/>
                        </a:lnTo>
                        <a:lnTo>
                          <a:pt x="244410" y="83270"/>
                        </a:lnTo>
                        <a:lnTo>
                          <a:pt x="254386" y="87111"/>
                        </a:lnTo>
                        <a:cubicBezTo>
                          <a:pt x="255044" y="87381"/>
                          <a:pt x="255602" y="87848"/>
                          <a:pt x="255984" y="88449"/>
                        </a:cubicBezTo>
                        <a:lnTo>
                          <a:pt x="256976" y="90088"/>
                        </a:lnTo>
                        <a:lnTo>
                          <a:pt x="301154" y="133933"/>
                        </a:lnTo>
                        <a:cubicBezTo>
                          <a:pt x="305235" y="132241"/>
                          <a:pt x="309604" y="131347"/>
                          <a:pt x="314023" y="131300"/>
                        </a:cubicBezTo>
                        <a:lnTo>
                          <a:pt x="314498" y="131300"/>
                        </a:lnTo>
                        <a:cubicBezTo>
                          <a:pt x="328058" y="131300"/>
                          <a:pt x="338811" y="138852"/>
                          <a:pt x="339458" y="148562"/>
                        </a:cubicBezTo>
                        <a:lnTo>
                          <a:pt x="345158" y="148562"/>
                        </a:lnTo>
                        <a:cubicBezTo>
                          <a:pt x="350000" y="148562"/>
                          <a:pt x="353925" y="152484"/>
                          <a:pt x="353925" y="157322"/>
                        </a:cubicBezTo>
                        <a:cubicBezTo>
                          <a:pt x="353925" y="162160"/>
                          <a:pt x="350000" y="166082"/>
                          <a:pt x="345158" y="166082"/>
                        </a:cubicBezTo>
                        <a:lnTo>
                          <a:pt x="325251" y="166082"/>
                        </a:lnTo>
                        <a:cubicBezTo>
                          <a:pt x="324991" y="166169"/>
                          <a:pt x="324690" y="166298"/>
                          <a:pt x="324387" y="166384"/>
                        </a:cubicBezTo>
                        <a:lnTo>
                          <a:pt x="324387" y="170441"/>
                        </a:lnTo>
                        <a:cubicBezTo>
                          <a:pt x="329547" y="172269"/>
                          <a:pt x="334124" y="175443"/>
                          <a:pt x="337645" y="179633"/>
                        </a:cubicBezTo>
                        <a:lnTo>
                          <a:pt x="378065" y="179633"/>
                        </a:lnTo>
                        <a:cubicBezTo>
                          <a:pt x="379877" y="179632"/>
                          <a:pt x="381346" y="181099"/>
                          <a:pt x="381346" y="182909"/>
                        </a:cubicBezTo>
                        <a:cubicBezTo>
                          <a:pt x="381346" y="182910"/>
                          <a:pt x="381346" y="182911"/>
                          <a:pt x="381346" y="182912"/>
                        </a:cubicBezTo>
                        <a:close/>
                        <a:moveTo>
                          <a:pt x="374740" y="198663"/>
                        </a:moveTo>
                        <a:lnTo>
                          <a:pt x="374740" y="193830"/>
                        </a:lnTo>
                        <a:lnTo>
                          <a:pt x="6897" y="193830"/>
                        </a:lnTo>
                        <a:lnTo>
                          <a:pt x="6897" y="198663"/>
                        </a:lnTo>
                        <a:lnTo>
                          <a:pt x="374740" y="198663"/>
                        </a:lnTo>
                        <a:close/>
                        <a:moveTo>
                          <a:pt x="374740" y="190550"/>
                        </a:moveTo>
                        <a:lnTo>
                          <a:pt x="374740" y="186192"/>
                        </a:lnTo>
                        <a:lnTo>
                          <a:pt x="6897" y="186192"/>
                        </a:lnTo>
                        <a:lnTo>
                          <a:pt x="6897" y="190550"/>
                        </a:lnTo>
                        <a:close/>
                        <a:moveTo>
                          <a:pt x="353925" y="246219"/>
                        </a:moveTo>
                        <a:lnTo>
                          <a:pt x="353925" y="205222"/>
                        </a:lnTo>
                        <a:lnTo>
                          <a:pt x="33196" y="205222"/>
                        </a:lnTo>
                        <a:lnTo>
                          <a:pt x="33196" y="246219"/>
                        </a:lnTo>
                        <a:close/>
                        <a:moveTo>
                          <a:pt x="347361" y="157322"/>
                        </a:moveTo>
                        <a:cubicBezTo>
                          <a:pt x="347356" y="156108"/>
                          <a:pt x="346373" y="155126"/>
                          <a:pt x="345158" y="155121"/>
                        </a:cubicBezTo>
                        <a:lnTo>
                          <a:pt x="331124" y="155122"/>
                        </a:lnTo>
                        <a:lnTo>
                          <a:pt x="332161" y="152834"/>
                        </a:lnTo>
                        <a:cubicBezTo>
                          <a:pt x="332452" y="152143"/>
                          <a:pt x="332655" y="151418"/>
                          <a:pt x="332764" y="150676"/>
                        </a:cubicBezTo>
                        <a:cubicBezTo>
                          <a:pt x="332808" y="150417"/>
                          <a:pt x="332851" y="150159"/>
                          <a:pt x="332895" y="149856"/>
                        </a:cubicBezTo>
                        <a:lnTo>
                          <a:pt x="332895" y="149382"/>
                        </a:lnTo>
                        <a:cubicBezTo>
                          <a:pt x="332808" y="143038"/>
                          <a:pt x="324560" y="137859"/>
                          <a:pt x="314498" y="137859"/>
                        </a:cubicBezTo>
                        <a:lnTo>
                          <a:pt x="314066" y="137859"/>
                        </a:lnTo>
                        <a:cubicBezTo>
                          <a:pt x="312900" y="137903"/>
                          <a:pt x="311778" y="137989"/>
                          <a:pt x="310655" y="138119"/>
                        </a:cubicBezTo>
                        <a:lnTo>
                          <a:pt x="309359" y="138378"/>
                        </a:lnTo>
                        <a:cubicBezTo>
                          <a:pt x="308703" y="138465"/>
                          <a:pt x="308055" y="138595"/>
                          <a:pt x="307416" y="138766"/>
                        </a:cubicBezTo>
                        <a:cubicBezTo>
                          <a:pt x="306941" y="138895"/>
                          <a:pt x="306466" y="139025"/>
                          <a:pt x="305991" y="139197"/>
                        </a:cubicBezTo>
                        <a:cubicBezTo>
                          <a:pt x="305429" y="139370"/>
                          <a:pt x="304868" y="139542"/>
                          <a:pt x="304350" y="139758"/>
                        </a:cubicBezTo>
                        <a:cubicBezTo>
                          <a:pt x="303918" y="139930"/>
                          <a:pt x="303529" y="140146"/>
                          <a:pt x="303097" y="140319"/>
                        </a:cubicBezTo>
                        <a:cubicBezTo>
                          <a:pt x="302418" y="140630"/>
                          <a:pt x="301755" y="140976"/>
                          <a:pt x="301111" y="141355"/>
                        </a:cubicBezTo>
                        <a:lnTo>
                          <a:pt x="300031" y="142088"/>
                        </a:lnTo>
                        <a:lnTo>
                          <a:pt x="252787" y="95137"/>
                        </a:lnTo>
                        <a:lnTo>
                          <a:pt x="252529" y="95223"/>
                        </a:lnTo>
                        <a:lnTo>
                          <a:pt x="251665" y="93929"/>
                        </a:lnTo>
                        <a:lnTo>
                          <a:pt x="251622" y="93885"/>
                        </a:lnTo>
                        <a:lnTo>
                          <a:pt x="251536" y="93713"/>
                        </a:lnTo>
                        <a:lnTo>
                          <a:pt x="250974" y="92850"/>
                        </a:lnTo>
                        <a:lnTo>
                          <a:pt x="242424" y="89570"/>
                        </a:lnTo>
                        <a:lnTo>
                          <a:pt x="241992" y="89398"/>
                        </a:lnTo>
                        <a:lnTo>
                          <a:pt x="239271" y="88319"/>
                        </a:lnTo>
                        <a:lnTo>
                          <a:pt x="224718" y="148821"/>
                        </a:lnTo>
                        <a:cubicBezTo>
                          <a:pt x="226380" y="152019"/>
                          <a:pt x="227240" y="155573"/>
                          <a:pt x="227223" y="159177"/>
                        </a:cubicBezTo>
                        <a:lnTo>
                          <a:pt x="227223" y="182913"/>
                        </a:lnTo>
                        <a:lnTo>
                          <a:pt x="239746" y="182913"/>
                        </a:lnTo>
                        <a:lnTo>
                          <a:pt x="243935" y="138248"/>
                        </a:lnTo>
                        <a:lnTo>
                          <a:pt x="296965" y="178208"/>
                        </a:lnTo>
                        <a:cubicBezTo>
                          <a:pt x="299431" y="176177"/>
                          <a:pt x="302239" y="174600"/>
                          <a:pt x="305257" y="173548"/>
                        </a:cubicBezTo>
                        <a:cubicBezTo>
                          <a:pt x="305947" y="173289"/>
                          <a:pt x="306681" y="173073"/>
                          <a:pt x="307416" y="172857"/>
                        </a:cubicBezTo>
                        <a:lnTo>
                          <a:pt x="307416" y="164011"/>
                        </a:lnTo>
                        <a:cubicBezTo>
                          <a:pt x="306034" y="163712"/>
                          <a:pt x="304677" y="163307"/>
                          <a:pt x="303357" y="162802"/>
                        </a:cubicBezTo>
                        <a:lnTo>
                          <a:pt x="283362" y="162802"/>
                        </a:lnTo>
                        <a:cubicBezTo>
                          <a:pt x="280334" y="162802"/>
                          <a:pt x="277878" y="160349"/>
                          <a:pt x="277878" y="157322"/>
                        </a:cubicBezTo>
                        <a:cubicBezTo>
                          <a:pt x="277878" y="154295"/>
                          <a:pt x="280334" y="151842"/>
                          <a:pt x="283362" y="151842"/>
                        </a:cubicBezTo>
                        <a:lnTo>
                          <a:pt x="297700" y="152100"/>
                        </a:lnTo>
                        <a:cubicBezTo>
                          <a:pt x="297428" y="151382"/>
                          <a:pt x="297281" y="150623"/>
                          <a:pt x="297268" y="149856"/>
                        </a:cubicBezTo>
                        <a:lnTo>
                          <a:pt x="297268" y="149770"/>
                        </a:lnTo>
                        <a:cubicBezTo>
                          <a:pt x="297570" y="146801"/>
                          <a:pt x="299336" y="144178"/>
                          <a:pt x="301974" y="142779"/>
                        </a:cubicBezTo>
                        <a:cubicBezTo>
                          <a:pt x="305648" y="140610"/>
                          <a:pt x="309842" y="139477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11" y="143944"/>
                          <a:pt x="331253" y="149425"/>
                        </a:cubicBezTo>
                        <a:cubicBezTo>
                          <a:pt x="330980" y="152427"/>
                          <a:pt x="329210" y="155088"/>
                          <a:pt x="326546" y="156502"/>
                        </a:cubicBezTo>
                        <a:cubicBezTo>
                          <a:pt x="322871" y="158662"/>
                          <a:pt x="318676" y="159781"/>
                          <a:pt x="314412" y="159738"/>
                        </a:cubicBezTo>
                        <a:lnTo>
                          <a:pt x="314023" y="159782"/>
                        </a:lnTo>
                        <a:cubicBezTo>
                          <a:pt x="309051" y="159966"/>
                          <a:pt x="304169" y="158426"/>
                          <a:pt x="300203" y="155423"/>
                        </a:cubicBezTo>
                        <a:lnTo>
                          <a:pt x="283319" y="155122"/>
                        </a:lnTo>
                        <a:cubicBezTo>
                          <a:pt x="282103" y="155134"/>
                          <a:pt x="281127" y="156129"/>
                          <a:pt x="281139" y="157344"/>
                        </a:cubicBezTo>
                        <a:cubicBezTo>
                          <a:pt x="281151" y="158559"/>
                          <a:pt x="282146" y="159534"/>
                          <a:pt x="283362" y="159522"/>
                        </a:cubicBezTo>
                        <a:lnTo>
                          <a:pt x="304263" y="159653"/>
                        </a:lnTo>
                        <a:cubicBezTo>
                          <a:pt x="305896" y="160285"/>
                          <a:pt x="307589" y="160748"/>
                          <a:pt x="309316" y="161034"/>
                        </a:cubicBezTo>
                        <a:lnTo>
                          <a:pt x="310697" y="161248"/>
                        </a:lnTo>
                        <a:lnTo>
                          <a:pt x="310697" y="175533"/>
                        </a:lnTo>
                        <a:lnTo>
                          <a:pt x="309402" y="175792"/>
                        </a:lnTo>
                        <a:cubicBezTo>
                          <a:pt x="308358" y="175994"/>
                          <a:pt x="307332" y="176282"/>
                          <a:pt x="306336" y="176654"/>
                        </a:cubicBezTo>
                        <a:cubicBezTo>
                          <a:pt x="302690" y="177929"/>
                          <a:pt x="299413" y="180078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4"/>
                        </a:lnTo>
                        <a:cubicBezTo>
                          <a:pt x="330822" y="181920"/>
                          <a:pt x="330303" y="181531"/>
                          <a:pt x="329785" y="181100"/>
                        </a:cubicBezTo>
                        <a:cubicBezTo>
                          <a:pt x="329388" y="180717"/>
                          <a:pt x="328970" y="180357"/>
                          <a:pt x="328533" y="180021"/>
                        </a:cubicBezTo>
                        <a:cubicBezTo>
                          <a:pt x="327972" y="179633"/>
                          <a:pt x="327367" y="179288"/>
                          <a:pt x="326806" y="178899"/>
                        </a:cubicBezTo>
                        <a:cubicBezTo>
                          <a:pt x="326374" y="178640"/>
                          <a:pt x="325941" y="178338"/>
                          <a:pt x="325510" y="178079"/>
                        </a:cubicBezTo>
                        <a:cubicBezTo>
                          <a:pt x="324540" y="177595"/>
                          <a:pt x="323545" y="177164"/>
                          <a:pt x="322530" y="176785"/>
                        </a:cubicBezTo>
                        <a:lnTo>
                          <a:pt x="322185" y="176654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2"/>
                        </a:cubicBezTo>
                        <a:lnTo>
                          <a:pt x="317823" y="175533"/>
                        </a:lnTo>
                        <a:lnTo>
                          <a:pt x="317823" y="161163"/>
                        </a:lnTo>
                        <a:lnTo>
                          <a:pt x="319162" y="160904"/>
                        </a:lnTo>
                        <a:cubicBezTo>
                          <a:pt x="319723" y="160774"/>
                          <a:pt x="320285" y="160645"/>
                          <a:pt x="320802" y="160515"/>
                        </a:cubicBezTo>
                        <a:cubicBezTo>
                          <a:pt x="321607" y="160331"/>
                          <a:pt x="322400" y="160101"/>
                          <a:pt x="323178" y="159825"/>
                        </a:cubicBezTo>
                        <a:cubicBezTo>
                          <a:pt x="323400" y="159773"/>
                          <a:pt x="323617" y="159701"/>
                          <a:pt x="323825" y="159609"/>
                        </a:cubicBezTo>
                        <a:lnTo>
                          <a:pt x="324387" y="159522"/>
                        </a:lnTo>
                        <a:lnTo>
                          <a:pt x="345158" y="159522"/>
                        </a:lnTo>
                        <a:cubicBezTo>
                          <a:pt x="346372" y="159518"/>
                          <a:pt x="347356" y="158536"/>
                          <a:pt x="347361" y="157322"/>
                        </a:cubicBezTo>
                        <a:close/>
                        <a:moveTo>
                          <a:pt x="324775" y="153740"/>
                        </a:moveTo>
                        <a:cubicBezTo>
                          <a:pt x="325769" y="153136"/>
                          <a:pt x="328014" y="151496"/>
                          <a:pt x="327972" y="149468"/>
                        </a:cubicBezTo>
                        <a:cubicBezTo>
                          <a:pt x="327928" y="146318"/>
                          <a:pt x="322185" y="142779"/>
                          <a:pt x="314498" y="142779"/>
                        </a:cubicBezTo>
                        <a:lnTo>
                          <a:pt x="314152" y="142779"/>
                        </a:lnTo>
                        <a:cubicBezTo>
                          <a:pt x="310499" y="142759"/>
                          <a:pt x="306907" y="143713"/>
                          <a:pt x="303745" y="145541"/>
                        </a:cubicBezTo>
                        <a:cubicBezTo>
                          <a:pt x="302795" y="146145"/>
                          <a:pt x="300507" y="147785"/>
                          <a:pt x="300550" y="149814"/>
                        </a:cubicBezTo>
                        <a:cubicBezTo>
                          <a:pt x="300592" y="152963"/>
                          <a:pt x="306336" y="156459"/>
                          <a:pt x="314023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8" y="182054"/>
                          <a:pt x="293810" y="181233"/>
                          <a:pt x="294547" y="180453"/>
                        </a:cubicBezTo>
                        <a:lnTo>
                          <a:pt x="246656" y="144419"/>
                        </a:lnTo>
                        <a:lnTo>
                          <a:pt x="243029" y="182913"/>
                        </a:lnTo>
                        <a:close/>
                        <a:moveTo>
                          <a:pt x="221220" y="149295"/>
                        </a:moveTo>
                        <a:lnTo>
                          <a:pt x="236205" y="87024"/>
                        </a:lnTo>
                        <a:lnTo>
                          <a:pt x="230030" y="84522"/>
                        </a:lnTo>
                        <a:lnTo>
                          <a:pt x="215736" y="143987"/>
                        </a:lnTo>
                        <a:lnTo>
                          <a:pt x="214095" y="143470"/>
                        </a:lnTo>
                        <a:cubicBezTo>
                          <a:pt x="213071" y="143168"/>
                          <a:pt x="212010" y="143007"/>
                          <a:pt x="210942" y="142995"/>
                        </a:cubicBezTo>
                        <a:lnTo>
                          <a:pt x="169529" y="142995"/>
                        </a:lnTo>
                        <a:lnTo>
                          <a:pt x="155192" y="83270"/>
                        </a:lnTo>
                        <a:lnTo>
                          <a:pt x="148930" y="85385"/>
                        </a:lnTo>
                        <a:lnTo>
                          <a:pt x="163440" y="145714"/>
                        </a:lnTo>
                        <a:lnTo>
                          <a:pt x="162749" y="146361"/>
                        </a:lnTo>
                        <a:cubicBezTo>
                          <a:pt x="159416" y="149785"/>
                          <a:pt x="157596" y="154402"/>
                          <a:pt x="157697" y="159177"/>
                        </a:cubicBezTo>
                        <a:lnTo>
                          <a:pt x="157697" y="182913"/>
                        </a:lnTo>
                        <a:lnTo>
                          <a:pt x="223941" y="182913"/>
                        </a:lnTo>
                        <a:lnTo>
                          <a:pt x="223941" y="159177"/>
                        </a:lnTo>
                        <a:cubicBezTo>
                          <a:pt x="223965" y="155918"/>
                          <a:pt x="223147" y="152707"/>
                          <a:pt x="221565" y="149856"/>
                        </a:cubicBezTo>
                        <a:close/>
                        <a:moveTo>
                          <a:pt x="213360" y="139930"/>
                        </a:moveTo>
                        <a:lnTo>
                          <a:pt x="226920" y="83486"/>
                        </a:lnTo>
                        <a:lnTo>
                          <a:pt x="219968" y="80422"/>
                        </a:lnTo>
                        <a:lnTo>
                          <a:pt x="216470" y="78998"/>
                        </a:lnTo>
                        <a:lnTo>
                          <a:pt x="199066" y="99323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8"/>
                        </a:lnTo>
                        <a:lnTo>
                          <a:pt x="158302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3"/>
                          <a:pt x="213360" y="139931"/>
                        </a:cubicBezTo>
                        <a:close/>
                        <a:moveTo>
                          <a:pt x="220615" y="45165"/>
                        </a:moveTo>
                        <a:cubicBezTo>
                          <a:pt x="220580" y="44836"/>
                          <a:pt x="220566" y="44504"/>
                          <a:pt x="220573" y="44173"/>
                        </a:cubicBezTo>
                        <a:lnTo>
                          <a:pt x="219968" y="42403"/>
                        </a:lnTo>
                        <a:cubicBezTo>
                          <a:pt x="219932" y="42248"/>
                          <a:pt x="219918" y="42088"/>
                          <a:pt x="219925" y="41928"/>
                        </a:cubicBezTo>
                        <a:lnTo>
                          <a:pt x="219796" y="41626"/>
                        </a:lnTo>
                        <a:lnTo>
                          <a:pt x="219796" y="36491"/>
                        </a:lnTo>
                        <a:cubicBezTo>
                          <a:pt x="221510" y="21762"/>
                          <a:pt x="210951" y="8433"/>
                          <a:pt x="196212" y="6720"/>
                        </a:cubicBezTo>
                        <a:cubicBezTo>
                          <a:pt x="181472" y="5007"/>
                          <a:pt x="168134" y="15559"/>
                          <a:pt x="166420" y="30288"/>
                        </a:cubicBezTo>
                        <a:cubicBezTo>
                          <a:pt x="166180" y="32349"/>
                          <a:pt x="166180" y="34430"/>
                          <a:pt x="166420" y="36491"/>
                        </a:cubicBezTo>
                        <a:lnTo>
                          <a:pt x="166420" y="40030"/>
                        </a:lnTo>
                        <a:cubicBezTo>
                          <a:pt x="166397" y="40249"/>
                          <a:pt x="166354" y="40466"/>
                          <a:pt x="166291" y="40677"/>
                        </a:cubicBezTo>
                        <a:lnTo>
                          <a:pt x="166247" y="41109"/>
                        </a:lnTo>
                        <a:lnTo>
                          <a:pt x="166117" y="41411"/>
                        </a:lnTo>
                        <a:lnTo>
                          <a:pt x="164865" y="44086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6" y="46633"/>
                          <a:pt x="167413" y="47755"/>
                          <a:pt x="168276" y="48877"/>
                        </a:cubicBezTo>
                        <a:lnTo>
                          <a:pt x="168709" y="48877"/>
                        </a:lnTo>
                        <a:lnTo>
                          <a:pt x="168709" y="49437"/>
                        </a:lnTo>
                        <a:cubicBezTo>
                          <a:pt x="170842" y="52697"/>
                          <a:pt x="173497" y="55584"/>
                          <a:pt x="176568" y="57982"/>
                        </a:cubicBezTo>
                        <a:cubicBezTo>
                          <a:pt x="181142" y="59885"/>
                          <a:pt x="186089" y="60726"/>
                          <a:pt x="191035" y="60441"/>
                        </a:cubicBezTo>
                        <a:cubicBezTo>
                          <a:pt x="196779" y="60578"/>
                          <a:pt x="202504" y="59731"/>
                          <a:pt x="207963" y="57938"/>
                        </a:cubicBezTo>
                        <a:cubicBezTo>
                          <a:pt x="212807" y="54349"/>
                          <a:pt x="217073" y="50041"/>
                          <a:pt x="220615" y="45165"/>
                        </a:cubicBezTo>
                        <a:close/>
                        <a:moveTo>
                          <a:pt x="198851" y="94533"/>
                        </a:moveTo>
                        <a:lnTo>
                          <a:pt x="213231" y="77703"/>
                        </a:lnTo>
                        <a:lnTo>
                          <a:pt x="212886" y="77530"/>
                        </a:lnTo>
                        <a:lnTo>
                          <a:pt x="212842" y="77530"/>
                        </a:lnTo>
                        <a:lnTo>
                          <a:pt x="212368" y="77358"/>
                        </a:lnTo>
                        <a:cubicBezTo>
                          <a:pt x="208439" y="84154"/>
                          <a:pt x="201483" y="88649"/>
                          <a:pt x="193669" y="89441"/>
                        </a:cubicBezTo>
                        <a:close/>
                        <a:moveTo>
                          <a:pt x="211245" y="72914"/>
                        </a:moveTo>
                        <a:cubicBezTo>
                          <a:pt x="214176" y="67374"/>
                          <a:pt x="215939" y="61294"/>
                          <a:pt x="216427" y="55047"/>
                        </a:cubicBezTo>
                        <a:cubicBezTo>
                          <a:pt x="214402" y="57421"/>
                          <a:pt x="211975" y="59423"/>
                          <a:pt x="209258" y="60959"/>
                        </a:cubicBezTo>
                        <a:cubicBezTo>
                          <a:pt x="203394" y="62946"/>
                          <a:pt x="197225" y="63881"/>
                          <a:pt x="191035" y="63721"/>
                        </a:cubicBezTo>
                        <a:cubicBezTo>
                          <a:pt x="185536" y="63951"/>
                          <a:pt x="180054" y="62979"/>
                          <a:pt x="174970" y="60873"/>
                        </a:cubicBezTo>
                        <a:cubicBezTo>
                          <a:pt x="172695" y="59318"/>
                          <a:pt x="170683" y="57410"/>
                          <a:pt x="169010" y="55220"/>
                        </a:cubicBezTo>
                        <a:cubicBezTo>
                          <a:pt x="169551" y="61375"/>
                          <a:pt x="171313" y="67360"/>
                          <a:pt x="174193" y="72827"/>
                        </a:cubicBezTo>
                        <a:cubicBezTo>
                          <a:pt x="174280" y="72956"/>
                          <a:pt x="174236" y="73043"/>
                          <a:pt x="174280" y="73172"/>
                        </a:cubicBezTo>
                        <a:cubicBezTo>
                          <a:pt x="177883" y="83353"/>
                          <a:pt x="189064" y="88687"/>
                          <a:pt x="199252" y="85085"/>
                        </a:cubicBezTo>
                        <a:cubicBezTo>
                          <a:pt x="204807" y="83122"/>
                          <a:pt x="209180" y="78761"/>
                          <a:pt x="211158" y="73215"/>
                        </a:cubicBezTo>
                        <a:cubicBezTo>
                          <a:pt x="211202" y="73128"/>
                          <a:pt x="211158" y="72999"/>
                          <a:pt x="211245" y="72914"/>
                        </a:cubicBezTo>
                        <a:close/>
                        <a:moveTo>
                          <a:pt x="185119" y="95310"/>
                        </a:moveTo>
                        <a:lnTo>
                          <a:pt x="191812" y="89441"/>
                        </a:lnTo>
                        <a:cubicBezTo>
                          <a:pt x="183964" y="88651"/>
                          <a:pt x="176982" y="84117"/>
                          <a:pt x="173070" y="77272"/>
                        </a:cubicBezTo>
                        <a:lnTo>
                          <a:pt x="171688" y="77746"/>
                        </a:lnTo>
                        <a:close/>
                        <a:moveTo>
                          <a:pt x="159813" y="144677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3"/>
                        </a:lnTo>
                        <a:lnTo>
                          <a:pt x="114426" y="109723"/>
                        </a:lnTo>
                        <a:cubicBezTo>
                          <a:pt x="117455" y="109723"/>
                          <a:pt x="119911" y="112177"/>
                          <a:pt x="119911" y="115204"/>
                        </a:cubicBezTo>
                        <a:cubicBezTo>
                          <a:pt x="119911" y="118231"/>
                          <a:pt x="117455" y="120685"/>
                          <a:pt x="114426" y="120685"/>
                        </a:cubicBezTo>
                        <a:lnTo>
                          <a:pt x="96979" y="120771"/>
                        </a:lnTo>
                        <a:cubicBezTo>
                          <a:pt x="94924" y="122019"/>
                          <a:pt x="92698" y="122964"/>
                          <a:pt x="90372" y="123575"/>
                        </a:cubicBezTo>
                        <a:lnTo>
                          <a:pt x="90372" y="144074"/>
                        </a:lnTo>
                        <a:cubicBezTo>
                          <a:pt x="95900" y="142650"/>
                          <a:pt x="112699" y="137040"/>
                          <a:pt x="128504" y="130696"/>
                        </a:cubicBezTo>
                        <a:cubicBezTo>
                          <a:pt x="130525" y="129695"/>
                          <a:pt x="132891" y="129664"/>
                          <a:pt x="134938" y="130609"/>
                        </a:cubicBezTo>
                        <a:cubicBezTo>
                          <a:pt x="136469" y="131407"/>
                          <a:pt x="137584" y="132821"/>
                          <a:pt x="138005" y="134494"/>
                        </a:cubicBezTo>
                        <a:lnTo>
                          <a:pt x="142108" y="182913"/>
                        </a:lnTo>
                        <a:lnTo>
                          <a:pt x="154415" y="182913"/>
                        </a:lnTo>
                        <a:lnTo>
                          <a:pt x="154415" y="159177"/>
                        </a:lnTo>
                        <a:cubicBezTo>
                          <a:pt x="154328" y="153838"/>
                          <a:pt x="156256" y="148662"/>
                          <a:pt x="159813" y="144677"/>
                        </a:cubicBezTo>
                        <a:close/>
                        <a:moveTo>
                          <a:pt x="138825" y="182913"/>
                        </a:moveTo>
                        <a:lnTo>
                          <a:pt x="134766" y="135054"/>
                        </a:lnTo>
                        <a:cubicBezTo>
                          <a:pt x="134503" y="134390"/>
                          <a:pt x="134013" y="133840"/>
                          <a:pt x="133383" y="133501"/>
                        </a:cubicBezTo>
                        <a:cubicBezTo>
                          <a:pt x="132176" y="133081"/>
                          <a:pt x="130850" y="133174"/>
                          <a:pt x="129714" y="133760"/>
                        </a:cubicBezTo>
                        <a:cubicBezTo>
                          <a:pt x="116886" y="138974"/>
                          <a:pt x="103798" y="143525"/>
                          <a:pt x="90503" y="147396"/>
                        </a:cubicBezTo>
                        <a:lnTo>
                          <a:pt x="90372" y="146792"/>
                        </a:lnTo>
                        <a:lnTo>
                          <a:pt x="90372" y="171390"/>
                        </a:lnTo>
                        <a:cubicBezTo>
                          <a:pt x="91106" y="171606"/>
                          <a:pt x="91840" y="171822"/>
                          <a:pt x="92575" y="172081"/>
                        </a:cubicBezTo>
                        <a:cubicBezTo>
                          <a:pt x="98233" y="174081"/>
                          <a:pt x="103075" y="177887"/>
                          <a:pt x="106350" y="182913"/>
                        </a:cubicBezTo>
                        <a:close/>
                        <a:moveTo>
                          <a:pt x="116628" y="115203"/>
                        </a:moveTo>
                        <a:cubicBezTo>
                          <a:pt x="116623" y="113990"/>
                          <a:pt x="115640" y="113008"/>
                          <a:pt x="114426" y="113003"/>
                        </a:cubicBezTo>
                        <a:lnTo>
                          <a:pt x="100176" y="113003"/>
                        </a:lnTo>
                        <a:lnTo>
                          <a:pt x="100564" y="111061"/>
                        </a:lnTo>
                        <a:cubicBezTo>
                          <a:pt x="100677" y="110536"/>
                          <a:pt x="100735" y="110001"/>
                          <a:pt x="100737" y="109465"/>
                        </a:cubicBezTo>
                        <a:cubicBezTo>
                          <a:pt x="100736" y="109101"/>
                          <a:pt x="100693" y="108739"/>
                          <a:pt x="100607" y="108385"/>
                        </a:cubicBezTo>
                        <a:cubicBezTo>
                          <a:pt x="99657" y="102430"/>
                          <a:pt x="91798" y="97942"/>
                          <a:pt x="82298" y="97942"/>
                        </a:cubicBezTo>
                        <a:lnTo>
                          <a:pt x="81909" y="97986"/>
                        </a:lnTo>
                        <a:cubicBezTo>
                          <a:pt x="81114" y="97998"/>
                          <a:pt x="80321" y="98056"/>
                          <a:pt x="79533" y="98158"/>
                        </a:cubicBezTo>
                        <a:cubicBezTo>
                          <a:pt x="79114" y="98145"/>
                          <a:pt x="78695" y="98174"/>
                          <a:pt x="78281" y="98244"/>
                        </a:cubicBezTo>
                        <a:cubicBezTo>
                          <a:pt x="75112" y="98625"/>
                          <a:pt x="72054" y="99653"/>
                          <a:pt x="69299" y="101266"/>
                        </a:cubicBezTo>
                        <a:cubicBezTo>
                          <a:pt x="69170" y="101351"/>
                          <a:pt x="69039" y="101395"/>
                          <a:pt x="68910" y="101480"/>
                        </a:cubicBezTo>
                        <a:cubicBezTo>
                          <a:pt x="66251" y="102938"/>
                          <a:pt x="64325" y="105443"/>
                          <a:pt x="63599" y="108385"/>
                        </a:cubicBezTo>
                        <a:cubicBezTo>
                          <a:pt x="63484" y="108910"/>
                          <a:pt x="63426" y="109445"/>
                          <a:pt x="63426" y="109982"/>
                        </a:cubicBezTo>
                        <a:cubicBezTo>
                          <a:pt x="63433" y="110358"/>
                          <a:pt x="63462" y="110732"/>
                          <a:pt x="63512" y="111104"/>
                        </a:cubicBezTo>
                        <a:lnTo>
                          <a:pt x="63857" y="113003"/>
                        </a:lnTo>
                        <a:lnTo>
                          <a:pt x="52629" y="113003"/>
                        </a:lnTo>
                        <a:cubicBezTo>
                          <a:pt x="51413" y="113003"/>
                          <a:pt x="50427" y="113988"/>
                          <a:pt x="50427" y="115204"/>
                        </a:cubicBezTo>
                        <a:cubicBezTo>
                          <a:pt x="50427" y="116419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6" y="117663"/>
                        </a:lnTo>
                        <a:cubicBezTo>
                          <a:pt x="68392" y="117837"/>
                          <a:pt x="68607" y="117923"/>
                          <a:pt x="68781" y="118052"/>
                        </a:cubicBezTo>
                        <a:cubicBezTo>
                          <a:pt x="69674" y="118618"/>
                          <a:pt x="70613" y="119109"/>
                          <a:pt x="71588" y="119520"/>
                        </a:cubicBezTo>
                        <a:cubicBezTo>
                          <a:pt x="71691" y="119554"/>
                          <a:pt x="71793" y="119598"/>
                          <a:pt x="71889" y="119649"/>
                        </a:cubicBezTo>
                        <a:cubicBezTo>
                          <a:pt x="73026" y="120098"/>
                          <a:pt x="74196" y="120458"/>
                          <a:pt x="75388" y="120727"/>
                        </a:cubicBezTo>
                        <a:cubicBezTo>
                          <a:pt x="75690" y="120814"/>
                          <a:pt x="75949" y="120857"/>
                          <a:pt x="76251" y="120943"/>
                        </a:cubicBezTo>
                        <a:cubicBezTo>
                          <a:pt x="76510" y="120987"/>
                          <a:pt x="76770" y="121030"/>
                          <a:pt x="77072" y="121073"/>
                        </a:cubicBezTo>
                        <a:cubicBezTo>
                          <a:pt x="77547" y="121159"/>
                          <a:pt x="78022" y="121246"/>
                          <a:pt x="78540" y="121288"/>
                        </a:cubicBezTo>
                        <a:lnTo>
                          <a:pt x="79965" y="121461"/>
                        </a:lnTo>
                        <a:lnTo>
                          <a:pt x="79965" y="174022"/>
                        </a:lnTo>
                        <a:lnTo>
                          <a:pt x="78670" y="174325"/>
                        </a:lnTo>
                        <a:cubicBezTo>
                          <a:pt x="77656" y="174517"/>
                          <a:pt x="76659" y="174791"/>
                          <a:pt x="75690" y="175144"/>
                        </a:cubicBezTo>
                        <a:cubicBezTo>
                          <a:pt x="75642" y="175139"/>
                          <a:pt x="75595" y="175154"/>
                          <a:pt x="75560" y="175188"/>
                        </a:cubicBezTo>
                        <a:lnTo>
                          <a:pt x="75431" y="175231"/>
                        </a:lnTo>
                        <a:cubicBezTo>
                          <a:pt x="74219" y="175657"/>
                          <a:pt x="73048" y="176191"/>
                          <a:pt x="71933" y="176828"/>
                        </a:cubicBezTo>
                        <a:cubicBezTo>
                          <a:pt x="71457" y="177086"/>
                          <a:pt x="70983" y="177475"/>
                          <a:pt x="70507" y="177777"/>
                        </a:cubicBezTo>
                        <a:cubicBezTo>
                          <a:pt x="69860" y="178208"/>
                          <a:pt x="69212" y="178597"/>
                          <a:pt x="68651" y="179028"/>
                        </a:cubicBezTo>
                        <a:cubicBezTo>
                          <a:pt x="68133" y="179417"/>
                          <a:pt x="67744" y="179891"/>
                          <a:pt x="67268" y="180323"/>
                        </a:cubicBezTo>
                        <a:cubicBezTo>
                          <a:pt x="66719" y="180793"/>
                          <a:pt x="66200" y="181297"/>
                          <a:pt x="65715" y="181833"/>
                        </a:cubicBezTo>
                        <a:cubicBezTo>
                          <a:pt x="65412" y="182178"/>
                          <a:pt x="65153" y="182566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0"/>
                          <a:pt x="95704" y="176679"/>
                          <a:pt x="91453" y="175187"/>
                        </a:cubicBezTo>
                        <a:cubicBezTo>
                          <a:pt x="90456" y="174815"/>
                          <a:pt x="89431" y="174526"/>
                          <a:pt x="88386" y="174325"/>
                        </a:cubicBezTo>
                        <a:lnTo>
                          <a:pt x="87090" y="174022"/>
                        </a:lnTo>
                        <a:lnTo>
                          <a:pt x="87090" y="121030"/>
                        </a:lnTo>
                        <a:lnTo>
                          <a:pt x="88343" y="120727"/>
                        </a:lnTo>
                        <a:cubicBezTo>
                          <a:pt x="90762" y="120192"/>
                          <a:pt x="93080" y="119275"/>
                          <a:pt x="95209" y="118009"/>
                        </a:cubicBezTo>
                        <a:lnTo>
                          <a:pt x="96072" y="117405"/>
                        </a:lnTo>
                        <a:lnTo>
                          <a:pt x="114426" y="117405"/>
                        </a:lnTo>
                        <a:cubicBezTo>
                          <a:pt x="115640" y="117400"/>
                          <a:pt x="116623" y="116417"/>
                          <a:pt x="116628" y="11520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14" name="Google Shape;814;g2d9d521a4ac_0_241"/>
                  <p:cNvSpPr/>
                  <p:nvPr/>
                </p:nvSpPr>
                <p:spPr>
                  <a:xfrm>
                    <a:off x="5030321" y="2947048"/>
                    <a:ext cx="34028" cy="20283"/>
                  </a:xfrm>
                  <a:custGeom>
                    <a:rect b="b" l="l" r="r" t="t"/>
                    <a:pathLst>
                      <a:path extrusionOk="0" h="20283" w="34028">
                        <a:moveTo>
                          <a:pt x="34362" y="9906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4"/>
                        </a:cubicBezTo>
                        <a:lnTo>
                          <a:pt x="17089" y="20264"/>
                        </a:lnTo>
                        <a:cubicBezTo>
                          <a:pt x="7934" y="20264"/>
                          <a:pt x="421" y="15819"/>
                          <a:pt x="334" y="10338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6"/>
                          <a:pt x="12954" y="-24"/>
                          <a:pt x="17218" y="24"/>
                        </a:cubicBezTo>
                        <a:lnTo>
                          <a:pt x="17565" y="-19"/>
                        </a:lnTo>
                        <a:cubicBezTo>
                          <a:pt x="26762" y="-19"/>
                          <a:pt x="34277" y="4426"/>
                          <a:pt x="34362" y="9906"/>
                        </a:cubicBezTo>
                        <a:close/>
                        <a:moveTo>
                          <a:pt x="27843" y="14223"/>
                        </a:moveTo>
                        <a:cubicBezTo>
                          <a:pt x="28835" y="13618"/>
                          <a:pt x="31081" y="11978"/>
                          <a:pt x="31081" y="9950"/>
                        </a:cubicBezTo>
                        <a:cubicBezTo>
                          <a:pt x="31038" y="6800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5"/>
                          <a:pt x="9983" y="4185"/>
                          <a:pt x="6811" y="6023"/>
                        </a:cubicBezTo>
                        <a:cubicBezTo>
                          <a:pt x="5861" y="6628"/>
                          <a:pt x="3573" y="8310"/>
                          <a:pt x="3616" y="10295"/>
                        </a:cubicBezTo>
                        <a:cubicBezTo>
                          <a:pt x="3659" y="13446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6"/>
                          <a:pt x="24685" y="16062"/>
                          <a:pt x="27843" y="1422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815" name="Google Shape;815;g2d9d521a4ac_0_241"/>
              <p:cNvGrpSpPr/>
              <p:nvPr/>
            </p:nvGrpSpPr>
            <p:grpSpPr>
              <a:xfrm>
                <a:off x="7101961" y="4576574"/>
                <a:ext cx="561040" cy="377073"/>
                <a:chOff x="5723061" y="4582192"/>
                <a:chExt cx="561040" cy="377073"/>
              </a:xfrm>
            </p:grpSpPr>
            <p:grpSp>
              <p:nvGrpSpPr>
                <p:cNvPr id="816" name="Google Shape;816;g2d9d521a4ac_0_241"/>
                <p:cNvGrpSpPr/>
                <p:nvPr/>
              </p:nvGrpSpPr>
              <p:grpSpPr>
                <a:xfrm>
                  <a:off x="5771378" y="4591613"/>
                  <a:ext cx="472272" cy="352929"/>
                  <a:chOff x="4998402" y="3162440"/>
                  <a:chExt cx="320728" cy="239680"/>
                </a:xfrm>
              </p:grpSpPr>
              <p:sp>
                <p:nvSpPr>
                  <p:cNvPr id="817" name="Google Shape;817;g2d9d521a4ac_0_241"/>
                  <p:cNvSpPr/>
                  <p:nvPr/>
                </p:nvSpPr>
                <p:spPr>
                  <a:xfrm>
                    <a:off x="4998402" y="3361125"/>
                    <a:ext cx="320728" cy="40995"/>
                  </a:xfrm>
                  <a:custGeom>
                    <a:rect b="b" l="l" r="r" t="t"/>
                    <a:pathLst>
                      <a:path extrusionOk="0" h="40995" w="320728">
                        <a:moveTo>
                          <a:pt x="0" y="0"/>
                        </a:moveTo>
                        <a:lnTo>
                          <a:pt x="320729" y="0"/>
                        </a:lnTo>
                        <a:lnTo>
                          <a:pt x="320729" y="40996"/>
                        </a:lnTo>
                        <a:lnTo>
                          <a:pt x="0" y="40996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18" name="Google Shape;818;g2d9d521a4ac_0_241"/>
                  <p:cNvSpPr/>
                  <p:nvPr/>
                </p:nvSpPr>
                <p:spPr>
                  <a:xfrm>
                    <a:off x="5114135" y="3239171"/>
                    <a:ext cx="87275" cy="99642"/>
                  </a:xfrm>
                  <a:custGeom>
                    <a:rect b="b" l="l" r="r" t="t"/>
                    <a:pathLst>
                      <a:path extrusionOk="0" h="99642" w="87275">
                        <a:moveTo>
                          <a:pt x="87609" y="3736"/>
                        </a:moveTo>
                        <a:lnTo>
                          <a:pt x="72625" y="66007"/>
                        </a:lnTo>
                        <a:lnTo>
                          <a:pt x="72970" y="66568"/>
                        </a:lnTo>
                        <a:cubicBezTo>
                          <a:pt x="74551" y="69420"/>
                          <a:pt x="75369" y="72630"/>
                          <a:pt x="75344" y="75890"/>
                        </a:cubicBezTo>
                        <a:lnTo>
                          <a:pt x="75344" y="99624"/>
                        </a:lnTo>
                        <a:lnTo>
                          <a:pt x="9100" y="99624"/>
                        </a:lnTo>
                        <a:lnTo>
                          <a:pt x="9100" y="75889"/>
                        </a:lnTo>
                        <a:cubicBezTo>
                          <a:pt x="9000" y="71113"/>
                          <a:pt x="10820" y="66497"/>
                          <a:pt x="14153" y="63072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7"/>
                        </a:lnTo>
                        <a:lnTo>
                          <a:pt x="62347" y="59707"/>
                        </a:lnTo>
                        <a:cubicBezTo>
                          <a:pt x="63414" y="59720"/>
                          <a:pt x="64475" y="59879"/>
                          <a:pt x="65499" y="60181"/>
                        </a:cubicBezTo>
                        <a:lnTo>
                          <a:pt x="67140" y="60698"/>
                        </a:lnTo>
                        <a:lnTo>
                          <a:pt x="81433" y="1233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19" name="Google Shape;819;g2d9d521a4ac_0_241"/>
                  <p:cNvSpPr/>
                  <p:nvPr/>
                </p:nvSpPr>
                <p:spPr>
                  <a:xfrm>
                    <a:off x="5130071" y="3162440"/>
                    <a:ext cx="55750" cy="53957"/>
                  </a:xfrm>
                  <a:custGeom>
                    <a:rect b="b" l="l" r="r" t="t"/>
                    <a:pathLst>
                      <a:path extrusionOk="0" h="53957" w="55750">
                        <a:moveTo>
                          <a:pt x="56041" y="37616"/>
                        </a:moveTo>
                        <a:cubicBezTo>
                          <a:pt x="56033" y="37947"/>
                          <a:pt x="56048" y="38279"/>
                          <a:pt x="56084" y="38608"/>
                        </a:cubicBezTo>
                        <a:cubicBezTo>
                          <a:pt x="52542" y="43485"/>
                          <a:pt x="48275" y="47793"/>
                          <a:pt x="43431" y="51382"/>
                        </a:cubicBezTo>
                        <a:cubicBezTo>
                          <a:pt x="37972" y="53175"/>
                          <a:pt x="32247" y="54021"/>
                          <a:pt x="26503" y="53884"/>
                        </a:cubicBezTo>
                        <a:cubicBezTo>
                          <a:pt x="21556" y="54168"/>
                          <a:pt x="16610" y="53327"/>
                          <a:pt x="12036" y="51424"/>
                        </a:cubicBezTo>
                        <a:cubicBezTo>
                          <a:pt x="8965" y="49027"/>
                          <a:pt x="6309" y="46140"/>
                          <a:pt x="4176" y="42880"/>
                        </a:cubicBezTo>
                        <a:lnTo>
                          <a:pt x="4176" y="42319"/>
                        </a:lnTo>
                        <a:lnTo>
                          <a:pt x="3745" y="42319"/>
                        </a:lnTo>
                        <a:cubicBezTo>
                          <a:pt x="2881" y="41197"/>
                          <a:pt x="2103" y="40075"/>
                          <a:pt x="1456" y="39126"/>
                        </a:cubicBezTo>
                        <a:lnTo>
                          <a:pt x="1413" y="39083"/>
                        </a:lnTo>
                        <a:cubicBezTo>
                          <a:pt x="1024" y="38522"/>
                          <a:pt x="679" y="37961"/>
                          <a:pt x="334" y="37529"/>
                        </a:cubicBezTo>
                        <a:lnTo>
                          <a:pt x="1586" y="34853"/>
                        </a:lnTo>
                        <a:lnTo>
                          <a:pt x="1715" y="34552"/>
                        </a:lnTo>
                        <a:lnTo>
                          <a:pt x="1758" y="34120"/>
                        </a:lnTo>
                        <a:cubicBezTo>
                          <a:pt x="1822" y="33909"/>
                          <a:pt x="1865" y="33692"/>
                          <a:pt x="1887" y="33473"/>
                        </a:cubicBezTo>
                        <a:lnTo>
                          <a:pt x="1887" y="29934"/>
                        </a:lnTo>
                        <a:cubicBezTo>
                          <a:pt x="173" y="15205"/>
                          <a:pt x="10732" y="1876"/>
                          <a:pt x="25472" y="163"/>
                        </a:cubicBezTo>
                        <a:cubicBezTo>
                          <a:pt x="40211" y="-1550"/>
                          <a:pt x="53549" y="9002"/>
                          <a:pt x="55263" y="23731"/>
                        </a:cubicBezTo>
                        <a:cubicBezTo>
                          <a:pt x="55503" y="25792"/>
                          <a:pt x="55503" y="27873"/>
                          <a:pt x="55263" y="29934"/>
                        </a:cubicBezTo>
                        <a:lnTo>
                          <a:pt x="55263" y="35069"/>
                        </a:lnTo>
                        <a:lnTo>
                          <a:pt x="55393" y="35372"/>
                        </a:lnTo>
                        <a:cubicBezTo>
                          <a:pt x="55387" y="35531"/>
                          <a:pt x="55401" y="35691"/>
                          <a:pt x="55436" y="35846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20" name="Google Shape;820;g2d9d521a4ac_0_241"/>
                <p:cNvGrpSpPr/>
                <p:nvPr/>
              </p:nvGrpSpPr>
              <p:grpSpPr>
                <a:xfrm>
                  <a:off x="5723061" y="4582192"/>
                  <a:ext cx="561040" cy="377073"/>
                  <a:chOff x="4965588" y="3156037"/>
                  <a:chExt cx="381012" cy="256077"/>
                </a:xfrm>
              </p:grpSpPr>
              <p:sp>
                <p:nvSpPr>
                  <p:cNvPr id="821" name="Google Shape;821;g2d9d521a4ac_0_241"/>
                  <p:cNvSpPr/>
                  <p:nvPr/>
                </p:nvSpPr>
                <p:spPr>
                  <a:xfrm>
                    <a:off x="4965588" y="3156037"/>
                    <a:ext cx="381012" cy="256077"/>
                  </a:xfrm>
                  <a:custGeom>
                    <a:rect b="b" l="l" r="r" t="t"/>
                    <a:pathLst>
                      <a:path extrusionOk="0" h="256077" w="381012">
                        <a:moveTo>
                          <a:pt x="381347" y="182913"/>
                        </a:moveTo>
                        <a:lnTo>
                          <a:pt x="381347" y="201944"/>
                        </a:lnTo>
                        <a:cubicBezTo>
                          <a:pt x="381348" y="203754"/>
                          <a:pt x="379880" y="205222"/>
                          <a:pt x="378069" y="205223"/>
                        </a:cubicBezTo>
                        <a:cubicBezTo>
                          <a:pt x="378068" y="205223"/>
                          <a:pt x="378067" y="205223"/>
                          <a:pt x="378065" y="205223"/>
                        </a:cubicBezTo>
                        <a:lnTo>
                          <a:pt x="363814" y="205223"/>
                        </a:lnTo>
                        <a:lnTo>
                          <a:pt x="363814" y="247816"/>
                        </a:lnTo>
                        <a:cubicBezTo>
                          <a:pt x="364088" y="248336"/>
                          <a:pt x="364236" y="248912"/>
                          <a:pt x="364246" y="249499"/>
                        </a:cubicBezTo>
                        <a:lnTo>
                          <a:pt x="364246" y="252779"/>
                        </a:lnTo>
                        <a:cubicBezTo>
                          <a:pt x="364247" y="254589"/>
                          <a:pt x="362779" y="256058"/>
                          <a:pt x="360967" y="256059"/>
                        </a:cubicBezTo>
                        <a:cubicBezTo>
                          <a:pt x="360966" y="256059"/>
                          <a:pt x="360965" y="256059"/>
                          <a:pt x="360964" y="256059"/>
                        </a:cubicBezTo>
                        <a:lnTo>
                          <a:pt x="28273" y="256059"/>
                        </a:lnTo>
                        <a:cubicBezTo>
                          <a:pt x="26015" y="255182"/>
                          <a:pt x="24228" y="253397"/>
                          <a:pt x="23351" y="251139"/>
                        </a:cubicBezTo>
                        <a:lnTo>
                          <a:pt x="23351" y="205223"/>
                        </a:lnTo>
                        <a:lnTo>
                          <a:pt x="3616" y="205223"/>
                        </a:lnTo>
                        <a:cubicBezTo>
                          <a:pt x="1804" y="205224"/>
                          <a:pt x="335" y="203758"/>
                          <a:pt x="334" y="201948"/>
                        </a:cubicBezTo>
                        <a:cubicBezTo>
                          <a:pt x="334" y="201946"/>
                          <a:pt x="334" y="201945"/>
                          <a:pt x="334" y="201944"/>
                        </a:cubicBezTo>
                        <a:lnTo>
                          <a:pt x="334" y="182913"/>
                        </a:lnTo>
                        <a:cubicBezTo>
                          <a:pt x="333" y="181102"/>
                          <a:pt x="1801" y="179634"/>
                          <a:pt x="3613" y="179633"/>
                        </a:cubicBezTo>
                        <a:cubicBezTo>
                          <a:pt x="3614" y="179633"/>
                          <a:pt x="3615" y="179633"/>
                          <a:pt x="3616" y="179633"/>
                        </a:cubicBezTo>
                        <a:lnTo>
                          <a:pt x="59021" y="179633"/>
                        </a:lnTo>
                        <a:cubicBezTo>
                          <a:pt x="62660" y="174743"/>
                          <a:pt x="67662" y="171036"/>
                          <a:pt x="73401" y="168974"/>
                        </a:cubicBezTo>
                        <a:lnTo>
                          <a:pt x="73401" y="127029"/>
                        </a:lnTo>
                        <a:cubicBezTo>
                          <a:pt x="70728" y="126393"/>
                          <a:pt x="68166" y="125360"/>
                          <a:pt x="65800" y="123965"/>
                        </a:cubicBezTo>
                        <a:lnTo>
                          <a:pt x="52629" y="123965"/>
                        </a:lnTo>
                        <a:cubicBezTo>
                          <a:pt x="47788" y="123965"/>
                          <a:pt x="43863" y="120043"/>
                          <a:pt x="43863" y="115205"/>
                        </a:cubicBezTo>
                        <a:cubicBezTo>
                          <a:pt x="43863" y="110367"/>
                          <a:pt x="47788" y="106444"/>
                          <a:pt x="52629" y="106444"/>
                        </a:cubicBezTo>
                        <a:lnTo>
                          <a:pt x="57294" y="106444"/>
                        </a:lnTo>
                        <a:cubicBezTo>
                          <a:pt x="58491" y="101995"/>
                          <a:pt x="61412" y="98206"/>
                          <a:pt x="65412" y="95915"/>
                        </a:cubicBezTo>
                        <a:cubicBezTo>
                          <a:pt x="70368" y="92943"/>
                          <a:pt x="76041" y="91376"/>
                          <a:pt x="81822" y="91384"/>
                        </a:cubicBezTo>
                        <a:lnTo>
                          <a:pt x="82298" y="91383"/>
                        </a:lnTo>
                        <a:cubicBezTo>
                          <a:pt x="91924" y="90622"/>
                          <a:pt x="101143" y="95413"/>
                          <a:pt x="106048" y="103725"/>
                        </a:cubicBezTo>
                        <a:lnTo>
                          <a:pt x="136925" y="82623"/>
                        </a:lnTo>
                        <a:cubicBezTo>
                          <a:pt x="137189" y="82463"/>
                          <a:pt x="137463" y="82319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3" y="65901"/>
                          <a:pt x="162339" y="58843"/>
                          <a:pt x="162144" y="51682"/>
                        </a:cubicBezTo>
                        <a:cubicBezTo>
                          <a:pt x="160590" y="49439"/>
                          <a:pt x="159381" y="47669"/>
                          <a:pt x="159078" y="47194"/>
                        </a:cubicBezTo>
                        <a:lnTo>
                          <a:pt x="158819" y="46805"/>
                        </a:lnTo>
                        <a:cubicBezTo>
                          <a:pt x="158500" y="46332"/>
                          <a:pt x="158321" y="45779"/>
                          <a:pt x="158302" y="45209"/>
                        </a:cubicBezTo>
                        <a:lnTo>
                          <a:pt x="158215" y="43828"/>
                        </a:lnTo>
                        <a:cubicBezTo>
                          <a:pt x="158173" y="43283"/>
                          <a:pt x="158262" y="42735"/>
                          <a:pt x="158474" y="42231"/>
                        </a:cubicBezTo>
                        <a:lnTo>
                          <a:pt x="159855" y="39341"/>
                        </a:lnTo>
                        <a:lnTo>
                          <a:pt x="159855" y="36493"/>
                        </a:lnTo>
                        <a:cubicBezTo>
                          <a:pt x="158135" y="18129"/>
                          <a:pt x="171637" y="1848"/>
                          <a:pt x="190013" y="129"/>
                        </a:cubicBezTo>
                        <a:cubicBezTo>
                          <a:pt x="208390" y="-1591"/>
                          <a:pt x="224682" y="11902"/>
                          <a:pt x="226402" y="30265"/>
                        </a:cubicBezTo>
                        <a:cubicBezTo>
                          <a:pt x="226596" y="32337"/>
                          <a:pt x="226596" y="34421"/>
                          <a:pt x="226402" y="36493"/>
                        </a:cubicBezTo>
                        <a:lnTo>
                          <a:pt x="226402" y="40851"/>
                        </a:lnTo>
                        <a:lnTo>
                          <a:pt x="226964" y="42663"/>
                        </a:lnTo>
                        <a:cubicBezTo>
                          <a:pt x="227084" y="42995"/>
                          <a:pt x="227142" y="43346"/>
                          <a:pt x="227136" y="43699"/>
                        </a:cubicBezTo>
                        <a:cubicBezTo>
                          <a:pt x="227122" y="44059"/>
                          <a:pt x="227136" y="44420"/>
                          <a:pt x="227180" y="44778"/>
                        </a:cubicBezTo>
                        <a:lnTo>
                          <a:pt x="227309" y="45511"/>
                        </a:lnTo>
                        <a:cubicBezTo>
                          <a:pt x="227469" y="46413"/>
                          <a:pt x="227233" y="47340"/>
                          <a:pt x="226662" y="48057"/>
                        </a:cubicBezTo>
                        <a:lnTo>
                          <a:pt x="226230" y="48662"/>
                        </a:lnTo>
                        <a:cubicBezTo>
                          <a:pt x="225927" y="49050"/>
                          <a:pt x="224804" y="50474"/>
                          <a:pt x="223293" y="52287"/>
                        </a:cubicBezTo>
                        <a:cubicBezTo>
                          <a:pt x="223047" y="59320"/>
                          <a:pt x="221480" y="66244"/>
                          <a:pt x="218673" y="72698"/>
                        </a:cubicBezTo>
                        <a:lnTo>
                          <a:pt x="222602" y="74424"/>
                        </a:lnTo>
                        <a:lnTo>
                          <a:pt x="244410" y="83271"/>
                        </a:lnTo>
                        <a:lnTo>
                          <a:pt x="254386" y="87112"/>
                        </a:lnTo>
                        <a:cubicBezTo>
                          <a:pt x="255044" y="87381"/>
                          <a:pt x="255603" y="87849"/>
                          <a:pt x="255984" y="88450"/>
                        </a:cubicBezTo>
                        <a:lnTo>
                          <a:pt x="256976" y="90089"/>
                        </a:lnTo>
                        <a:lnTo>
                          <a:pt x="301154" y="133934"/>
                        </a:lnTo>
                        <a:cubicBezTo>
                          <a:pt x="305235" y="132242"/>
                          <a:pt x="309604" y="131348"/>
                          <a:pt x="314023" y="131301"/>
                        </a:cubicBezTo>
                        <a:lnTo>
                          <a:pt x="314498" y="131301"/>
                        </a:lnTo>
                        <a:cubicBezTo>
                          <a:pt x="328058" y="131301"/>
                          <a:pt x="338811" y="138853"/>
                          <a:pt x="339458" y="148563"/>
                        </a:cubicBezTo>
                        <a:lnTo>
                          <a:pt x="345158" y="148563"/>
                        </a:lnTo>
                        <a:cubicBezTo>
                          <a:pt x="350000" y="148563"/>
                          <a:pt x="353925" y="152485"/>
                          <a:pt x="353925" y="157323"/>
                        </a:cubicBezTo>
                        <a:cubicBezTo>
                          <a:pt x="353925" y="162161"/>
                          <a:pt x="350000" y="166083"/>
                          <a:pt x="345158" y="166083"/>
                        </a:cubicBezTo>
                        <a:lnTo>
                          <a:pt x="325251" y="166083"/>
                        </a:lnTo>
                        <a:cubicBezTo>
                          <a:pt x="324991" y="166169"/>
                          <a:pt x="324690" y="166298"/>
                          <a:pt x="324387" y="166385"/>
                        </a:cubicBezTo>
                        <a:lnTo>
                          <a:pt x="324387" y="170442"/>
                        </a:lnTo>
                        <a:cubicBezTo>
                          <a:pt x="329547" y="172270"/>
                          <a:pt x="334124" y="175443"/>
                          <a:pt x="337645" y="179633"/>
                        </a:cubicBezTo>
                        <a:lnTo>
                          <a:pt x="378065" y="179633"/>
                        </a:lnTo>
                        <a:cubicBezTo>
                          <a:pt x="379877" y="179632"/>
                          <a:pt x="381346" y="181100"/>
                          <a:pt x="381346" y="182911"/>
                        </a:cubicBezTo>
                        <a:cubicBezTo>
                          <a:pt x="381346" y="182911"/>
                          <a:pt x="381346" y="182912"/>
                          <a:pt x="381346" y="182913"/>
                        </a:cubicBezTo>
                        <a:close/>
                        <a:moveTo>
                          <a:pt x="374740" y="198664"/>
                        </a:moveTo>
                        <a:lnTo>
                          <a:pt x="374740" y="193831"/>
                        </a:lnTo>
                        <a:lnTo>
                          <a:pt x="6897" y="193831"/>
                        </a:lnTo>
                        <a:lnTo>
                          <a:pt x="6897" y="198664"/>
                        </a:lnTo>
                        <a:lnTo>
                          <a:pt x="374740" y="198664"/>
                        </a:lnTo>
                        <a:close/>
                        <a:moveTo>
                          <a:pt x="374740" y="190551"/>
                        </a:moveTo>
                        <a:lnTo>
                          <a:pt x="374740" y="186193"/>
                        </a:lnTo>
                        <a:lnTo>
                          <a:pt x="6897" y="186193"/>
                        </a:lnTo>
                        <a:lnTo>
                          <a:pt x="6897" y="190551"/>
                        </a:lnTo>
                        <a:close/>
                        <a:moveTo>
                          <a:pt x="353925" y="246220"/>
                        </a:moveTo>
                        <a:lnTo>
                          <a:pt x="353925" y="205223"/>
                        </a:lnTo>
                        <a:lnTo>
                          <a:pt x="33196" y="205223"/>
                        </a:lnTo>
                        <a:lnTo>
                          <a:pt x="33196" y="246220"/>
                        </a:lnTo>
                        <a:close/>
                        <a:moveTo>
                          <a:pt x="347361" y="157323"/>
                        </a:moveTo>
                        <a:cubicBezTo>
                          <a:pt x="347356" y="156109"/>
                          <a:pt x="346373" y="155127"/>
                          <a:pt x="345158" y="155122"/>
                        </a:cubicBezTo>
                        <a:lnTo>
                          <a:pt x="331124" y="155122"/>
                        </a:lnTo>
                        <a:lnTo>
                          <a:pt x="332161" y="152835"/>
                        </a:lnTo>
                        <a:cubicBezTo>
                          <a:pt x="332452" y="152144"/>
                          <a:pt x="332655" y="151419"/>
                          <a:pt x="332764" y="150678"/>
                        </a:cubicBezTo>
                        <a:cubicBezTo>
                          <a:pt x="332808" y="150418"/>
                          <a:pt x="332851" y="150159"/>
                          <a:pt x="332895" y="149857"/>
                        </a:cubicBezTo>
                        <a:lnTo>
                          <a:pt x="332895" y="149382"/>
                        </a:lnTo>
                        <a:cubicBezTo>
                          <a:pt x="332808" y="143039"/>
                          <a:pt x="324560" y="137861"/>
                          <a:pt x="314498" y="137861"/>
                        </a:cubicBezTo>
                        <a:lnTo>
                          <a:pt x="314066" y="137861"/>
                        </a:lnTo>
                        <a:cubicBezTo>
                          <a:pt x="312900" y="137904"/>
                          <a:pt x="311778" y="137989"/>
                          <a:pt x="310655" y="138120"/>
                        </a:cubicBezTo>
                        <a:lnTo>
                          <a:pt x="309359" y="138378"/>
                        </a:lnTo>
                        <a:cubicBezTo>
                          <a:pt x="308704" y="138466"/>
                          <a:pt x="308055" y="138596"/>
                          <a:pt x="307416" y="138766"/>
                        </a:cubicBezTo>
                        <a:cubicBezTo>
                          <a:pt x="306941" y="138896"/>
                          <a:pt x="306466" y="139026"/>
                          <a:pt x="305991" y="139198"/>
                        </a:cubicBezTo>
                        <a:cubicBezTo>
                          <a:pt x="305429" y="139371"/>
                          <a:pt x="304868" y="139543"/>
                          <a:pt x="304350" y="139759"/>
                        </a:cubicBezTo>
                        <a:cubicBezTo>
                          <a:pt x="303918" y="139932"/>
                          <a:pt x="303529" y="140147"/>
                          <a:pt x="303097" y="140320"/>
                        </a:cubicBezTo>
                        <a:cubicBezTo>
                          <a:pt x="302418" y="140631"/>
                          <a:pt x="301755" y="140977"/>
                          <a:pt x="301111" y="141356"/>
                        </a:cubicBezTo>
                        <a:lnTo>
                          <a:pt x="300031" y="142090"/>
                        </a:lnTo>
                        <a:lnTo>
                          <a:pt x="252787" y="95138"/>
                        </a:lnTo>
                        <a:lnTo>
                          <a:pt x="252529" y="95225"/>
                        </a:lnTo>
                        <a:lnTo>
                          <a:pt x="251665" y="93930"/>
                        </a:lnTo>
                        <a:lnTo>
                          <a:pt x="251622" y="93887"/>
                        </a:lnTo>
                        <a:lnTo>
                          <a:pt x="251536" y="93714"/>
                        </a:lnTo>
                        <a:lnTo>
                          <a:pt x="250974" y="92850"/>
                        </a:lnTo>
                        <a:lnTo>
                          <a:pt x="242424" y="89572"/>
                        </a:lnTo>
                        <a:lnTo>
                          <a:pt x="241992" y="89399"/>
                        </a:lnTo>
                        <a:lnTo>
                          <a:pt x="239271" y="88319"/>
                        </a:lnTo>
                        <a:lnTo>
                          <a:pt x="224718" y="148821"/>
                        </a:lnTo>
                        <a:cubicBezTo>
                          <a:pt x="226380" y="152020"/>
                          <a:pt x="227240" y="155574"/>
                          <a:pt x="227223" y="159179"/>
                        </a:cubicBezTo>
                        <a:lnTo>
                          <a:pt x="227223" y="182913"/>
                        </a:lnTo>
                        <a:lnTo>
                          <a:pt x="239746" y="182913"/>
                        </a:lnTo>
                        <a:lnTo>
                          <a:pt x="243935" y="138249"/>
                        </a:lnTo>
                        <a:lnTo>
                          <a:pt x="296965" y="178209"/>
                        </a:lnTo>
                        <a:cubicBezTo>
                          <a:pt x="299432" y="176179"/>
                          <a:pt x="302239" y="174601"/>
                          <a:pt x="305257" y="173548"/>
                        </a:cubicBezTo>
                        <a:cubicBezTo>
                          <a:pt x="305947" y="173290"/>
                          <a:pt x="306681" y="173074"/>
                          <a:pt x="307416" y="172858"/>
                        </a:cubicBezTo>
                        <a:lnTo>
                          <a:pt x="307416" y="164012"/>
                        </a:lnTo>
                        <a:cubicBezTo>
                          <a:pt x="306034" y="163712"/>
                          <a:pt x="304677" y="163308"/>
                          <a:pt x="303357" y="162803"/>
                        </a:cubicBezTo>
                        <a:lnTo>
                          <a:pt x="283362" y="162803"/>
                        </a:lnTo>
                        <a:cubicBezTo>
                          <a:pt x="280333" y="162803"/>
                          <a:pt x="277878" y="160349"/>
                          <a:pt x="277878" y="157323"/>
                        </a:cubicBezTo>
                        <a:cubicBezTo>
                          <a:pt x="277878" y="154295"/>
                          <a:pt x="280333" y="151842"/>
                          <a:pt x="283362" y="151842"/>
                        </a:cubicBezTo>
                        <a:lnTo>
                          <a:pt x="297700" y="152101"/>
                        </a:lnTo>
                        <a:cubicBezTo>
                          <a:pt x="297428" y="151383"/>
                          <a:pt x="297281" y="150624"/>
                          <a:pt x="297268" y="149857"/>
                        </a:cubicBezTo>
                        <a:lnTo>
                          <a:pt x="297268" y="149771"/>
                        </a:lnTo>
                        <a:cubicBezTo>
                          <a:pt x="297570" y="146801"/>
                          <a:pt x="299336" y="144179"/>
                          <a:pt x="301974" y="142780"/>
                        </a:cubicBezTo>
                        <a:cubicBezTo>
                          <a:pt x="305648" y="140611"/>
                          <a:pt x="309842" y="139478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11" y="143945"/>
                          <a:pt x="331253" y="149425"/>
                        </a:cubicBezTo>
                        <a:cubicBezTo>
                          <a:pt x="330980" y="152427"/>
                          <a:pt x="329210" y="155089"/>
                          <a:pt x="326546" y="156503"/>
                        </a:cubicBezTo>
                        <a:cubicBezTo>
                          <a:pt x="322870" y="158662"/>
                          <a:pt x="318675" y="159781"/>
                          <a:pt x="314412" y="159739"/>
                        </a:cubicBezTo>
                        <a:lnTo>
                          <a:pt x="314023" y="159783"/>
                        </a:lnTo>
                        <a:cubicBezTo>
                          <a:pt x="309051" y="159967"/>
                          <a:pt x="304169" y="158427"/>
                          <a:pt x="300203" y="155424"/>
                        </a:cubicBezTo>
                        <a:lnTo>
                          <a:pt x="283319" y="155122"/>
                        </a:lnTo>
                        <a:cubicBezTo>
                          <a:pt x="282103" y="155145"/>
                          <a:pt x="281136" y="156150"/>
                          <a:pt x="281159" y="157365"/>
                        </a:cubicBezTo>
                        <a:cubicBezTo>
                          <a:pt x="281182" y="158564"/>
                          <a:pt x="282162" y="159524"/>
                          <a:pt x="283362" y="159524"/>
                        </a:cubicBezTo>
                        <a:lnTo>
                          <a:pt x="304263" y="159653"/>
                        </a:lnTo>
                        <a:cubicBezTo>
                          <a:pt x="305895" y="160286"/>
                          <a:pt x="307589" y="160749"/>
                          <a:pt x="309316" y="161034"/>
                        </a:cubicBezTo>
                        <a:lnTo>
                          <a:pt x="310697" y="161250"/>
                        </a:lnTo>
                        <a:lnTo>
                          <a:pt x="310697" y="175534"/>
                        </a:lnTo>
                        <a:lnTo>
                          <a:pt x="309402" y="175793"/>
                        </a:lnTo>
                        <a:cubicBezTo>
                          <a:pt x="308358" y="175994"/>
                          <a:pt x="307332" y="176282"/>
                          <a:pt x="306336" y="176655"/>
                        </a:cubicBezTo>
                        <a:cubicBezTo>
                          <a:pt x="302690" y="177929"/>
                          <a:pt x="299413" y="180078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5"/>
                        </a:lnTo>
                        <a:cubicBezTo>
                          <a:pt x="330822" y="181920"/>
                          <a:pt x="330303" y="181532"/>
                          <a:pt x="329785" y="181101"/>
                        </a:cubicBezTo>
                        <a:cubicBezTo>
                          <a:pt x="329388" y="180719"/>
                          <a:pt x="328970" y="180358"/>
                          <a:pt x="328533" y="180021"/>
                        </a:cubicBezTo>
                        <a:cubicBezTo>
                          <a:pt x="327972" y="179633"/>
                          <a:pt x="327367" y="179288"/>
                          <a:pt x="326806" y="178899"/>
                        </a:cubicBezTo>
                        <a:cubicBezTo>
                          <a:pt x="326374" y="178641"/>
                          <a:pt x="325941" y="178339"/>
                          <a:pt x="325510" y="178080"/>
                        </a:cubicBezTo>
                        <a:cubicBezTo>
                          <a:pt x="324540" y="177596"/>
                          <a:pt x="323545" y="177164"/>
                          <a:pt x="322530" y="176785"/>
                        </a:cubicBezTo>
                        <a:lnTo>
                          <a:pt x="322185" y="176656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3"/>
                        </a:cubicBezTo>
                        <a:lnTo>
                          <a:pt x="317823" y="175534"/>
                        </a:lnTo>
                        <a:lnTo>
                          <a:pt x="317823" y="161163"/>
                        </a:lnTo>
                        <a:lnTo>
                          <a:pt x="319162" y="160905"/>
                        </a:lnTo>
                        <a:cubicBezTo>
                          <a:pt x="319723" y="160776"/>
                          <a:pt x="320285" y="160645"/>
                          <a:pt x="320802" y="160516"/>
                        </a:cubicBezTo>
                        <a:cubicBezTo>
                          <a:pt x="321607" y="160332"/>
                          <a:pt x="322400" y="160101"/>
                          <a:pt x="323178" y="159825"/>
                        </a:cubicBezTo>
                        <a:cubicBezTo>
                          <a:pt x="323400" y="159773"/>
                          <a:pt x="323616" y="159702"/>
                          <a:pt x="323825" y="159610"/>
                        </a:cubicBezTo>
                        <a:lnTo>
                          <a:pt x="324387" y="159523"/>
                        </a:lnTo>
                        <a:lnTo>
                          <a:pt x="345158" y="159523"/>
                        </a:lnTo>
                        <a:cubicBezTo>
                          <a:pt x="346372" y="159518"/>
                          <a:pt x="347356" y="158536"/>
                          <a:pt x="347361" y="157323"/>
                        </a:cubicBezTo>
                        <a:close/>
                        <a:moveTo>
                          <a:pt x="324775" y="153741"/>
                        </a:moveTo>
                        <a:cubicBezTo>
                          <a:pt x="325769" y="153137"/>
                          <a:pt x="328014" y="151497"/>
                          <a:pt x="327972" y="149469"/>
                        </a:cubicBezTo>
                        <a:cubicBezTo>
                          <a:pt x="327928" y="146318"/>
                          <a:pt x="322185" y="142780"/>
                          <a:pt x="314498" y="142780"/>
                        </a:cubicBezTo>
                        <a:lnTo>
                          <a:pt x="314152" y="142780"/>
                        </a:lnTo>
                        <a:cubicBezTo>
                          <a:pt x="310499" y="142761"/>
                          <a:pt x="306907" y="143714"/>
                          <a:pt x="303745" y="145542"/>
                        </a:cubicBezTo>
                        <a:cubicBezTo>
                          <a:pt x="302795" y="146146"/>
                          <a:pt x="300507" y="147786"/>
                          <a:pt x="300550" y="149814"/>
                        </a:cubicBezTo>
                        <a:cubicBezTo>
                          <a:pt x="300592" y="152965"/>
                          <a:pt x="306336" y="156459"/>
                          <a:pt x="314023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8" y="182055"/>
                          <a:pt x="293810" y="181233"/>
                          <a:pt x="294547" y="180453"/>
                        </a:cubicBezTo>
                        <a:lnTo>
                          <a:pt x="246656" y="144419"/>
                        </a:lnTo>
                        <a:lnTo>
                          <a:pt x="243029" y="182913"/>
                        </a:lnTo>
                        <a:close/>
                        <a:moveTo>
                          <a:pt x="221220" y="149296"/>
                        </a:moveTo>
                        <a:lnTo>
                          <a:pt x="236205" y="87025"/>
                        </a:lnTo>
                        <a:lnTo>
                          <a:pt x="230030" y="84522"/>
                        </a:lnTo>
                        <a:lnTo>
                          <a:pt x="215736" y="143989"/>
                        </a:lnTo>
                        <a:lnTo>
                          <a:pt x="214095" y="143470"/>
                        </a:lnTo>
                        <a:cubicBezTo>
                          <a:pt x="213071" y="143168"/>
                          <a:pt x="212010" y="143009"/>
                          <a:pt x="210942" y="142996"/>
                        </a:cubicBezTo>
                        <a:lnTo>
                          <a:pt x="169529" y="142996"/>
                        </a:lnTo>
                        <a:lnTo>
                          <a:pt x="155192" y="83271"/>
                        </a:lnTo>
                        <a:lnTo>
                          <a:pt x="148930" y="85386"/>
                        </a:lnTo>
                        <a:lnTo>
                          <a:pt x="163440" y="145715"/>
                        </a:lnTo>
                        <a:lnTo>
                          <a:pt x="162749" y="146361"/>
                        </a:lnTo>
                        <a:cubicBezTo>
                          <a:pt x="159416" y="149786"/>
                          <a:pt x="157596" y="154403"/>
                          <a:pt x="157697" y="159178"/>
                        </a:cubicBezTo>
                        <a:lnTo>
                          <a:pt x="157697" y="182913"/>
                        </a:lnTo>
                        <a:lnTo>
                          <a:pt x="223941" y="182913"/>
                        </a:lnTo>
                        <a:lnTo>
                          <a:pt x="223941" y="159179"/>
                        </a:lnTo>
                        <a:cubicBezTo>
                          <a:pt x="223965" y="155919"/>
                          <a:pt x="223147" y="152708"/>
                          <a:pt x="221565" y="149857"/>
                        </a:cubicBezTo>
                        <a:close/>
                        <a:moveTo>
                          <a:pt x="213360" y="139932"/>
                        </a:moveTo>
                        <a:lnTo>
                          <a:pt x="226920" y="83487"/>
                        </a:lnTo>
                        <a:lnTo>
                          <a:pt x="219968" y="80423"/>
                        </a:lnTo>
                        <a:lnTo>
                          <a:pt x="216470" y="78998"/>
                        </a:lnTo>
                        <a:lnTo>
                          <a:pt x="199066" y="99324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9"/>
                        </a:lnTo>
                        <a:lnTo>
                          <a:pt x="158302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5"/>
                          <a:pt x="213360" y="139932"/>
                        </a:cubicBezTo>
                        <a:close/>
                        <a:moveTo>
                          <a:pt x="220615" y="45166"/>
                        </a:moveTo>
                        <a:cubicBezTo>
                          <a:pt x="220580" y="44836"/>
                          <a:pt x="220566" y="44505"/>
                          <a:pt x="220573" y="44173"/>
                        </a:cubicBezTo>
                        <a:lnTo>
                          <a:pt x="219968" y="42404"/>
                        </a:lnTo>
                        <a:cubicBezTo>
                          <a:pt x="219932" y="42248"/>
                          <a:pt x="219918" y="42089"/>
                          <a:pt x="219925" y="41930"/>
                        </a:cubicBezTo>
                        <a:lnTo>
                          <a:pt x="219796" y="41628"/>
                        </a:lnTo>
                        <a:lnTo>
                          <a:pt x="219796" y="36493"/>
                        </a:lnTo>
                        <a:cubicBezTo>
                          <a:pt x="221510" y="21763"/>
                          <a:pt x="210951" y="8435"/>
                          <a:pt x="196212" y="6722"/>
                        </a:cubicBezTo>
                        <a:cubicBezTo>
                          <a:pt x="181472" y="5009"/>
                          <a:pt x="168134" y="15560"/>
                          <a:pt x="166420" y="30289"/>
                        </a:cubicBezTo>
                        <a:cubicBezTo>
                          <a:pt x="166180" y="32350"/>
                          <a:pt x="166180" y="34432"/>
                          <a:pt x="166420" y="36493"/>
                        </a:cubicBezTo>
                        <a:lnTo>
                          <a:pt x="166420" y="40031"/>
                        </a:lnTo>
                        <a:cubicBezTo>
                          <a:pt x="166397" y="40250"/>
                          <a:pt x="166354" y="40467"/>
                          <a:pt x="166291" y="40679"/>
                        </a:cubicBezTo>
                        <a:lnTo>
                          <a:pt x="166247" y="41109"/>
                        </a:lnTo>
                        <a:lnTo>
                          <a:pt x="166117" y="41412"/>
                        </a:lnTo>
                        <a:lnTo>
                          <a:pt x="164865" y="44087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6" y="46633"/>
                          <a:pt x="167413" y="47755"/>
                          <a:pt x="168276" y="48877"/>
                        </a:cubicBezTo>
                        <a:lnTo>
                          <a:pt x="168709" y="48877"/>
                        </a:lnTo>
                        <a:lnTo>
                          <a:pt x="168709" y="49439"/>
                        </a:lnTo>
                        <a:cubicBezTo>
                          <a:pt x="170842" y="52698"/>
                          <a:pt x="173497" y="55585"/>
                          <a:pt x="176568" y="57983"/>
                        </a:cubicBezTo>
                        <a:cubicBezTo>
                          <a:pt x="181142" y="59886"/>
                          <a:pt x="186089" y="60726"/>
                          <a:pt x="191035" y="60443"/>
                        </a:cubicBezTo>
                        <a:cubicBezTo>
                          <a:pt x="196779" y="60579"/>
                          <a:pt x="202504" y="59732"/>
                          <a:pt x="207963" y="57939"/>
                        </a:cubicBezTo>
                        <a:cubicBezTo>
                          <a:pt x="212806" y="54350"/>
                          <a:pt x="217073" y="50042"/>
                          <a:pt x="220615" y="45166"/>
                        </a:cubicBezTo>
                        <a:close/>
                        <a:moveTo>
                          <a:pt x="198851" y="94534"/>
                        </a:moveTo>
                        <a:lnTo>
                          <a:pt x="213231" y="77704"/>
                        </a:lnTo>
                        <a:lnTo>
                          <a:pt x="212886" y="77531"/>
                        </a:lnTo>
                        <a:lnTo>
                          <a:pt x="212842" y="77531"/>
                        </a:lnTo>
                        <a:lnTo>
                          <a:pt x="212368" y="77359"/>
                        </a:lnTo>
                        <a:cubicBezTo>
                          <a:pt x="208439" y="84154"/>
                          <a:pt x="201482" y="88649"/>
                          <a:pt x="193669" y="89441"/>
                        </a:cubicBezTo>
                        <a:close/>
                        <a:moveTo>
                          <a:pt x="211245" y="72914"/>
                        </a:moveTo>
                        <a:cubicBezTo>
                          <a:pt x="214176" y="67375"/>
                          <a:pt x="215939" y="61294"/>
                          <a:pt x="216427" y="55048"/>
                        </a:cubicBezTo>
                        <a:cubicBezTo>
                          <a:pt x="214401" y="57422"/>
                          <a:pt x="211975" y="59423"/>
                          <a:pt x="209258" y="60960"/>
                        </a:cubicBezTo>
                        <a:cubicBezTo>
                          <a:pt x="203394" y="62947"/>
                          <a:pt x="197225" y="63882"/>
                          <a:pt x="191035" y="63722"/>
                        </a:cubicBezTo>
                        <a:cubicBezTo>
                          <a:pt x="185536" y="63951"/>
                          <a:pt x="180054" y="62979"/>
                          <a:pt x="174970" y="60874"/>
                        </a:cubicBezTo>
                        <a:cubicBezTo>
                          <a:pt x="172695" y="59319"/>
                          <a:pt x="170683" y="57410"/>
                          <a:pt x="169010" y="55221"/>
                        </a:cubicBezTo>
                        <a:cubicBezTo>
                          <a:pt x="169551" y="61375"/>
                          <a:pt x="171313" y="67361"/>
                          <a:pt x="174193" y="72828"/>
                        </a:cubicBezTo>
                        <a:cubicBezTo>
                          <a:pt x="174279" y="72957"/>
                          <a:pt x="174236" y="73043"/>
                          <a:pt x="174279" y="73173"/>
                        </a:cubicBezTo>
                        <a:cubicBezTo>
                          <a:pt x="177884" y="83354"/>
                          <a:pt x="189065" y="88687"/>
                          <a:pt x="199253" y="85085"/>
                        </a:cubicBezTo>
                        <a:cubicBezTo>
                          <a:pt x="204807" y="83121"/>
                          <a:pt x="209180" y="78762"/>
                          <a:pt x="211158" y="73216"/>
                        </a:cubicBezTo>
                        <a:cubicBezTo>
                          <a:pt x="211202" y="73129"/>
                          <a:pt x="211158" y="73000"/>
                          <a:pt x="211245" y="72914"/>
                        </a:cubicBezTo>
                        <a:close/>
                        <a:moveTo>
                          <a:pt x="185119" y="95310"/>
                        </a:moveTo>
                        <a:lnTo>
                          <a:pt x="191812" y="89441"/>
                        </a:lnTo>
                        <a:cubicBezTo>
                          <a:pt x="183964" y="88651"/>
                          <a:pt x="176982" y="84117"/>
                          <a:pt x="173070" y="77272"/>
                        </a:cubicBezTo>
                        <a:lnTo>
                          <a:pt x="171688" y="77747"/>
                        </a:lnTo>
                        <a:close/>
                        <a:moveTo>
                          <a:pt x="159813" y="144679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4"/>
                        </a:lnTo>
                        <a:lnTo>
                          <a:pt x="114426" y="109724"/>
                        </a:lnTo>
                        <a:cubicBezTo>
                          <a:pt x="117455" y="109724"/>
                          <a:pt x="119910" y="112178"/>
                          <a:pt x="119910" y="115205"/>
                        </a:cubicBezTo>
                        <a:cubicBezTo>
                          <a:pt x="119910" y="118231"/>
                          <a:pt x="117455" y="120685"/>
                          <a:pt x="114426" y="120685"/>
                        </a:cubicBezTo>
                        <a:lnTo>
                          <a:pt x="96979" y="120772"/>
                        </a:lnTo>
                        <a:cubicBezTo>
                          <a:pt x="94924" y="122020"/>
                          <a:pt x="92698" y="122965"/>
                          <a:pt x="90372" y="123577"/>
                        </a:cubicBezTo>
                        <a:lnTo>
                          <a:pt x="90372" y="144074"/>
                        </a:lnTo>
                        <a:cubicBezTo>
                          <a:pt x="95900" y="142651"/>
                          <a:pt x="112699" y="137040"/>
                          <a:pt x="128504" y="130697"/>
                        </a:cubicBezTo>
                        <a:cubicBezTo>
                          <a:pt x="130525" y="129697"/>
                          <a:pt x="132891" y="129665"/>
                          <a:pt x="134938" y="130610"/>
                        </a:cubicBezTo>
                        <a:cubicBezTo>
                          <a:pt x="136469" y="131408"/>
                          <a:pt x="137585" y="132822"/>
                          <a:pt x="138005" y="134495"/>
                        </a:cubicBezTo>
                        <a:lnTo>
                          <a:pt x="142108" y="182913"/>
                        </a:lnTo>
                        <a:lnTo>
                          <a:pt x="154415" y="182913"/>
                        </a:lnTo>
                        <a:lnTo>
                          <a:pt x="154415" y="159179"/>
                        </a:lnTo>
                        <a:cubicBezTo>
                          <a:pt x="154328" y="153839"/>
                          <a:pt x="156255" y="148663"/>
                          <a:pt x="159813" y="144679"/>
                        </a:cubicBezTo>
                        <a:close/>
                        <a:moveTo>
                          <a:pt x="138825" y="182913"/>
                        </a:moveTo>
                        <a:lnTo>
                          <a:pt x="134766" y="135056"/>
                        </a:lnTo>
                        <a:cubicBezTo>
                          <a:pt x="134503" y="134391"/>
                          <a:pt x="134013" y="133841"/>
                          <a:pt x="133383" y="133502"/>
                        </a:cubicBezTo>
                        <a:cubicBezTo>
                          <a:pt x="132176" y="133082"/>
                          <a:pt x="130850" y="133175"/>
                          <a:pt x="129714" y="133760"/>
                        </a:cubicBezTo>
                        <a:cubicBezTo>
                          <a:pt x="116886" y="138975"/>
                          <a:pt x="103798" y="143527"/>
                          <a:pt x="90503" y="147398"/>
                        </a:cubicBezTo>
                        <a:lnTo>
                          <a:pt x="90372" y="146793"/>
                        </a:lnTo>
                        <a:lnTo>
                          <a:pt x="90372" y="171391"/>
                        </a:lnTo>
                        <a:cubicBezTo>
                          <a:pt x="91106" y="171607"/>
                          <a:pt x="91840" y="171822"/>
                          <a:pt x="92575" y="172081"/>
                        </a:cubicBezTo>
                        <a:cubicBezTo>
                          <a:pt x="98233" y="174082"/>
                          <a:pt x="103074" y="177888"/>
                          <a:pt x="106350" y="182913"/>
                        </a:cubicBezTo>
                        <a:close/>
                        <a:moveTo>
                          <a:pt x="116628" y="115205"/>
                        </a:moveTo>
                        <a:cubicBezTo>
                          <a:pt x="116623" y="113991"/>
                          <a:pt x="115640" y="113009"/>
                          <a:pt x="114426" y="113004"/>
                        </a:cubicBezTo>
                        <a:lnTo>
                          <a:pt x="100176" y="113004"/>
                        </a:lnTo>
                        <a:lnTo>
                          <a:pt x="100564" y="111062"/>
                        </a:lnTo>
                        <a:cubicBezTo>
                          <a:pt x="100677" y="110537"/>
                          <a:pt x="100735" y="110002"/>
                          <a:pt x="100737" y="109465"/>
                        </a:cubicBezTo>
                        <a:cubicBezTo>
                          <a:pt x="100736" y="109101"/>
                          <a:pt x="100693" y="108739"/>
                          <a:pt x="100607" y="108386"/>
                        </a:cubicBezTo>
                        <a:cubicBezTo>
                          <a:pt x="99657" y="102431"/>
                          <a:pt x="91798" y="97943"/>
                          <a:pt x="82298" y="97943"/>
                        </a:cubicBezTo>
                        <a:lnTo>
                          <a:pt x="81909" y="97986"/>
                        </a:lnTo>
                        <a:cubicBezTo>
                          <a:pt x="81114" y="97999"/>
                          <a:pt x="80321" y="98057"/>
                          <a:pt x="79533" y="98159"/>
                        </a:cubicBezTo>
                        <a:cubicBezTo>
                          <a:pt x="79114" y="98147"/>
                          <a:pt x="78695" y="98175"/>
                          <a:pt x="78281" y="98245"/>
                        </a:cubicBezTo>
                        <a:cubicBezTo>
                          <a:pt x="75112" y="98626"/>
                          <a:pt x="72054" y="99654"/>
                          <a:pt x="69299" y="101266"/>
                        </a:cubicBezTo>
                        <a:cubicBezTo>
                          <a:pt x="69170" y="101353"/>
                          <a:pt x="69039" y="101396"/>
                          <a:pt x="68910" y="101482"/>
                        </a:cubicBezTo>
                        <a:cubicBezTo>
                          <a:pt x="66251" y="102939"/>
                          <a:pt x="64324" y="105443"/>
                          <a:pt x="63599" y="108386"/>
                        </a:cubicBezTo>
                        <a:cubicBezTo>
                          <a:pt x="63484" y="108911"/>
                          <a:pt x="63426" y="109446"/>
                          <a:pt x="63426" y="109983"/>
                        </a:cubicBezTo>
                        <a:cubicBezTo>
                          <a:pt x="63433" y="110358"/>
                          <a:pt x="63462" y="110733"/>
                          <a:pt x="63512" y="111105"/>
                        </a:cubicBezTo>
                        <a:lnTo>
                          <a:pt x="63857" y="113004"/>
                        </a:lnTo>
                        <a:lnTo>
                          <a:pt x="52629" y="113004"/>
                        </a:lnTo>
                        <a:cubicBezTo>
                          <a:pt x="51413" y="113004"/>
                          <a:pt x="50427" y="113990"/>
                          <a:pt x="50427" y="115205"/>
                        </a:cubicBezTo>
                        <a:cubicBezTo>
                          <a:pt x="50427" y="116420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6" y="117664"/>
                        </a:lnTo>
                        <a:cubicBezTo>
                          <a:pt x="68392" y="117837"/>
                          <a:pt x="68607" y="117924"/>
                          <a:pt x="68781" y="118053"/>
                        </a:cubicBezTo>
                        <a:cubicBezTo>
                          <a:pt x="69674" y="118619"/>
                          <a:pt x="70613" y="119109"/>
                          <a:pt x="71588" y="119520"/>
                        </a:cubicBezTo>
                        <a:cubicBezTo>
                          <a:pt x="71691" y="119555"/>
                          <a:pt x="71792" y="119598"/>
                          <a:pt x="71889" y="119650"/>
                        </a:cubicBezTo>
                        <a:cubicBezTo>
                          <a:pt x="73026" y="120098"/>
                          <a:pt x="74196" y="120459"/>
                          <a:pt x="75388" y="120728"/>
                        </a:cubicBezTo>
                        <a:cubicBezTo>
                          <a:pt x="75690" y="120814"/>
                          <a:pt x="75949" y="120858"/>
                          <a:pt x="76251" y="120944"/>
                        </a:cubicBezTo>
                        <a:cubicBezTo>
                          <a:pt x="76510" y="120988"/>
                          <a:pt x="76770" y="121030"/>
                          <a:pt x="77072" y="121073"/>
                        </a:cubicBezTo>
                        <a:cubicBezTo>
                          <a:pt x="77547" y="121160"/>
                          <a:pt x="78022" y="121246"/>
                          <a:pt x="78540" y="121289"/>
                        </a:cubicBezTo>
                        <a:lnTo>
                          <a:pt x="79965" y="121462"/>
                        </a:lnTo>
                        <a:lnTo>
                          <a:pt x="79965" y="174023"/>
                        </a:lnTo>
                        <a:lnTo>
                          <a:pt x="78670" y="174325"/>
                        </a:lnTo>
                        <a:cubicBezTo>
                          <a:pt x="77656" y="174518"/>
                          <a:pt x="76659" y="174792"/>
                          <a:pt x="75690" y="175145"/>
                        </a:cubicBezTo>
                        <a:cubicBezTo>
                          <a:pt x="75642" y="175140"/>
                          <a:pt x="75595" y="175155"/>
                          <a:pt x="75560" y="175189"/>
                        </a:cubicBezTo>
                        <a:lnTo>
                          <a:pt x="75431" y="175232"/>
                        </a:lnTo>
                        <a:cubicBezTo>
                          <a:pt x="74219" y="175657"/>
                          <a:pt x="73048" y="176191"/>
                          <a:pt x="71933" y="176828"/>
                        </a:cubicBezTo>
                        <a:cubicBezTo>
                          <a:pt x="71457" y="177087"/>
                          <a:pt x="70983" y="177476"/>
                          <a:pt x="70507" y="177777"/>
                        </a:cubicBezTo>
                        <a:cubicBezTo>
                          <a:pt x="69860" y="178209"/>
                          <a:pt x="69212" y="178598"/>
                          <a:pt x="68651" y="179030"/>
                        </a:cubicBezTo>
                        <a:cubicBezTo>
                          <a:pt x="68133" y="179418"/>
                          <a:pt x="67744" y="179892"/>
                          <a:pt x="67268" y="180324"/>
                        </a:cubicBezTo>
                        <a:cubicBezTo>
                          <a:pt x="66719" y="180794"/>
                          <a:pt x="66200" y="181298"/>
                          <a:pt x="65715" y="181835"/>
                        </a:cubicBezTo>
                        <a:cubicBezTo>
                          <a:pt x="65412" y="182179"/>
                          <a:pt x="65153" y="182568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1"/>
                          <a:pt x="95704" y="176680"/>
                          <a:pt x="91453" y="175188"/>
                        </a:cubicBezTo>
                        <a:cubicBezTo>
                          <a:pt x="90456" y="174816"/>
                          <a:pt x="89431" y="174527"/>
                          <a:pt x="88386" y="174325"/>
                        </a:cubicBezTo>
                        <a:lnTo>
                          <a:pt x="87090" y="174023"/>
                        </a:lnTo>
                        <a:lnTo>
                          <a:pt x="87090" y="121030"/>
                        </a:lnTo>
                        <a:lnTo>
                          <a:pt x="88343" y="120728"/>
                        </a:lnTo>
                        <a:cubicBezTo>
                          <a:pt x="90762" y="120193"/>
                          <a:pt x="93080" y="119275"/>
                          <a:pt x="95209" y="118009"/>
                        </a:cubicBezTo>
                        <a:lnTo>
                          <a:pt x="96072" y="117405"/>
                        </a:lnTo>
                        <a:lnTo>
                          <a:pt x="114426" y="117405"/>
                        </a:lnTo>
                        <a:cubicBezTo>
                          <a:pt x="115640" y="117400"/>
                          <a:pt x="116623" y="116418"/>
                          <a:pt x="116628" y="11520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2" name="Google Shape;822;g2d9d521a4ac_0_241"/>
                  <p:cNvSpPr/>
                  <p:nvPr/>
                </p:nvSpPr>
                <p:spPr>
                  <a:xfrm>
                    <a:off x="5030321" y="3255639"/>
                    <a:ext cx="34028" cy="20282"/>
                  </a:xfrm>
                  <a:custGeom>
                    <a:rect b="b" l="l" r="r" t="t"/>
                    <a:pathLst>
                      <a:path extrusionOk="0" h="20282" w="34028">
                        <a:moveTo>
                          <a:pt x="34362" y="9907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3"/>
                        </a:cubicBezTo>
                        <a:lnTo>
                          <a:pt x="17089" y="20263"/>
                        </a:lnTo>
                        <a:cubicBezTo>
                          <a:pt x="7934" y="20263"/>
                          <a:pt x="421" y="15819"/>
                          <a:pt x="334" y="10339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6"/>
                          <a:pt x="12954" y="-24"/>
                          <a:pt x="17218" y="25"/>
                        </a:cubicBezTo>
                        <a:lnTo>
                          <a:pt x="17565" y="-19"/>
                        </a:lnTo>
                        <a:cubicBezTo>
                          <a:pt x="26762" y="-19"/>
                          <a:pt x="34277" y="4426"/>
                          <a:pt x="34362" y="9907"/>
                        </a:cubicBezTo>
                        <a:close/>
                        <a:moveTo>
                          <a:pt x="27843" y="14222"/>
                        </a:moveTo>
                        <a:cubicBezTo>
                          <a:pt x="28835" y="13617"/>
                          <a:pt x="31081" y="11978"/>
                          <a:pt x="31081" y="9950"/>
                        </a:cubicBezTo>
                        <a:cubicBezTo>
                          <a:pt x="31038" y="6799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4"/>
                          <a:pt x="9983" y="4184"/>
                          <a:pt x="6811" y="6022"/>
                        </a:cubicBezTo>
                        <a:cubicBezTo>
                          <a:pt x="5861" y="6627"/>
                          <a:pt x="3573" y="8310"/>
                          <a:pt x="3616" y="10295"/>
                        </a:cubicBezTo>
                        <a:cubicBezTo>
                          <a:pt x="3659" y="13445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5"/>
                          <a:pt x="24685" y="16061"/>
                          <a:pt x="27843" y="1422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823" name="Google Shape;823;g2d9d521a4ac_0_241"/>
              <p:cNvGrpSpPr/>
              <p:nvPr/>
            </p:nvGrpSpPr>
            <p:grpSpPr>
              <a:xfrm>
                <a:off x="7791411" y="4576569"/>
                <a:ext cx="561040" cy="377072"/>
                <a:chOff x="5723061" y="4127787"/>
                <a:chExt cx="561040" cy="377072"/>
              </a:xfrm>
            </p:grpSpPr>
            <p:grpSp>
              <p:nvGrpSpPr>
                <p:cNvPr id="824" name="Google Shape;824;g2d9d521a4ac_0_241"/>
                <p:cNvGrpSpPr/>
                <p:nvPr/>
              </p:nvGrpSpPr>
              <p:grpSpPr>
                <a:xfrm>
                  <a:off x="5771378" y="4137213"/>
                  <a:ext cx="472272" cy="352929"/>
                  <a:chOff x="4998402" y="2853849"/>
                  <a:chExt cx="320728" cy="239680"/>
                </a:xfrm>
              </p:grpSpPr>
              <p:sp>
                <p:nvSpPr>
                  <p:cNvPr id="825" name="Google Shape;825;g2d9d521a4ac_0_241"/>
                  <p:cNvSpPr/>
                  <p:nvPr/>
                </p:nvSpPr>
                <p:spPr>
                  <a:xfrm>
                    <a:off x="4998402" y="3052533"/>
                    <a:ext cx="320728" cy="40996"/>
                  </a:xfrm>
                  <a:custGeom>
                    <a:rect b="b" l="l" r="r" t="t"/>
                    <a:pathLst>
                      <a:path extrusionOk="0" h="40996" w="320728">
                        <a:moveTo>
                          <a:pt x="0" y="0"/>
                        </a:moveTo>
                        <a:lnTo>
                          <a:pt x="320729" y="0"/>
                        </a:lnTo>
                        <a:lnTo>
                          <a:pt x="320729" y="40997"/>
                        </a:lnTo>
                        <a:lnTo>
                          <a:pt x="0" y="40997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6" name="Google Shape;826;g2d9d521a4ac_0_241"/>
                  <p:cNvSpPr/>
                  <p:nvPr/>
                </p:nvSpPr>
                <p:spPr>
                  <a:xfrm>
                    <a:off x="5114135" y="2930581"/>
                    <a:ext cx="87275" cy="99641"/>
                  </a:xfrm>
                  <a:custGeom>
                    <a:rect b="b" l="l" r="r" t="t"/>
                    <a:pathLst>
                      <a:path extrusionOk="0" h="99641" w="87275">
                        <a:moveTo>
                          <a:pt x="87609" y="3735"/>
                        </a:moveTo>
                        <a:lnTo>
                          <a:pt x="72625" y="66006"/>
                        </a:lnTo>
                        <a:lnTo>
                          <a:pt x="72970" y="66567"/>
                        </a:lnTo>
                        <a:cubicBezTo>
                          <a:pt x="74551" y="69418"/>
                          <a:pt x="75368" y="72629"/>
                          <a:pt x="75344" y="75888"/>
                        </a:cubicBezTo>
                        <a:lnTo>
                          <a:pt x="75344" y="99623"/>
                        </a:lnTo>
                        <a:lnTo>
                          <a:pt x="9100" y="99623"/>
                        </a:lnTo>
                        <a:lnTo>
                          <a:pt x="9100" y="75888"/>
                        </a:lnTo>
                        <a:cubicBezTo>
                          <a:pt x="9000" y="71113"/>
                          <a:pt x="10820" y="66496"/>
                          <a:pt x="14153" y="63071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6"/>
                        </a:lnTo>
                        <a:lnTo>
                          <a:pt x="62347" y="59706"/>
                        </a:lnTo>
                        <a:cubicBezTo>
                          <a:pt x="63414" y="59719"/>
                          <a:pt x="64475" y="59878"/>
                          <a:pt x="65499" y="60181"/>
                        </a:cubicBezTo>
                        <a:lnTo>
                          <a:pt x="67140" y="60698"/>
                        </a:lnTo>
                        <a:lnTo>
                          <a:pt x="81433" y="1232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7" name="Google Shape;827;g2d9d521a4ac_0_241"/>
                  <p:cNvSpPr/>
                  <p:nvPr/>
                </p:nvSpPr>
                <p:spPr>
                  <a:xfrm>
                    <a:off x="5130071" y="2853849"/>
                    <a:ext cx="55750" cy="53957"/>
                  </a:xfrm>
                  <a:custGeom>
                    <a:rect b="b" l="l" r="r" t="t"/>
                    <a:pathLst>
                      <a:path extrusionOk="0" h="53957" w="55750">
                        <a:moveTo>
                          <a:pt x="56041" y="37615"/>
                        </a:moveTo>
                        <a:cubicBezTo>
                          <a:pt x="56033" y="37946"/>
                          <a:pt x="56048" y="38278"/>
                          <a:pt x="56084" y="38608"/>
                        </a:cubicBezTo>
                        <a:cubicBezTo>
                          <a:pt x="52542" y="43484"/>
                          <a:pt x="48275" y="47792"/>
                          <a:pt x="43431" y="51381"/>
                        </a:cubicBezTo>
                        <a:cubicBezTo>
                          <a:pt x="37972" y="53174"/>
                          <a:pt x="32247" y="54021"/>
                          <a:pt x="26503" y="53884"/>
                        </a:cubicBezTo>
                        <a:cubicBezTo>
                          <a:pt x="21556" y="54168"/>
                          <a:pt x="16610" y="53327"/>
                          <a:pt x="12036" y="51425"/>
                        </a:cubicBezTo>
                        <a:cubicBezTo>
                          <a:pt x="8965" y="49026"/>
                          <a:pt x="6310" y="46140"/>
                          <a:pt x="4176" y="42880"/>
                        </a:cubicBezTo>
                        <a:lnTo>
                          <a:pt x="4176" y="42319"/>
                        </a:lnTo>
                        <a:lnTo>
                          <a:pt x="3745" y="42319"/>
                        </a:lnTo>
                        <a:cubicBezTo>
                          <a:pt x="2881" y="41196"/>
                          <a:pt x="2103" y="40075"/>
                          <a:pt x="1456" y="39125"/>
                        </a:cubicBezTo>
                        <a:lnTo>
                          <a:pt x="1413" y="39083"/>
                        </a:lnTo>
                        <a:cubicBezTo>
                          <a:pt x="1024" y="38522"/>
                          <a:pt x="679" y="37960"/>
                          <a:pt x="334" y="37529"/>
                        </a:cubicBezTo>
                        <a:lnTo>
                          <a:pt x="1586" y="34854"/>
                        </a:lnTo>
                        <a:lnTo>
                          <a:pt x="1715" y="34551"/>
                        </a:lnTo>
                        <a:lnTo>
                          <a:pt x="1758" y="34120"/>
                        </a:lnTo>
                        <a:cubicBezTo>
                          <a:pt x="1822" y="33909"/>
                          <a:pt x="1865" y="33692"/>
                          <a:pt x="1887" y="33472"/>
                        </a:cubicBezTo>
                        <a:lnTo>
                          <a:pt x="1887" y="29934"/>
                        </a:lnTo>
                        <a:cubicBezTo>
                          <a:pt x="173" y="15205"/>
                          <a:pt x="10732" y="1876"/>
                          <a:pt x="25472" y="163"/>
                        </a:cubicBezTo>
                        <a:cubicBezTo>
                          <a:pt x="40211" y="-1550"/>
                          <a:pt x="53549" y="9002"/>
                          <a:pt x="55263" y="23731"/>
                        </a:cubicBezTo>
                        <a:cubicBezTo>
                          <a:pt x="55503" y="25792"/>
                          <a:pt x="55503" y="27873"/>
                          <a:pt x="55263" y="29934"/>
                        </a:cubicBezTo>
                        <a:lnTo>
                          <a:pt x="55263" y="35069"/>
                        </a:lnTo>
                        <a:lnTo>
                          <a:pt x="55393" y="35371"/>
                        </a:lnTo>
                        <a:cubicBezTo>
                          <a:pt x="55387" y="35531"/>
                          <a:pt x="55401" y="35690"/>
                          <a:pt x="55436" y="35846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28" name="Google Shape;828;g2d9d521a4ac_0_241"/>
                <p:cNvGrpSpPr/>
                <p:nvPr/>
              </p:nvGrpSpPr>
              <p:grpSpPr>
                <a:xfrm>
                  <a:off x="5723061" y="4127787"/>
                  <a:ext cx="561040" cy="377072"/>
                  <a:chOff x="4965588" y="2847447"/>
                  <a:chExt cx="381012" cy="256076"/>
                </a:xfrm>
              </p:grpSpPr>
              <p:sp>
                <p:nvSpPr>
                  <p:cNvPr id="829" name="Google Shape;829;g2d9d521a4ac_0_241"/>
                  <p:cNvSpPr/>
                  <p:nvPr/>
                </p:nvSpPr>
                <p:spPr>
                  <a:xfrm>
                    <a:off x="4965588" y="2847447"/>
                    <a:ext cx="381012" cy="256076"/>
                  </a:xfrm>
                  <a:custGeom>
                    <a:rect b="b" l="l" r="r" t="t"/>
                    <a:pathLst>
                      <a:path extrusionOk="0" h="256076" w="381012">
                        <a:moveTo>
                          <a:pt x="381347" y="182913"/>
                        </a:moveTo>
                        <a:lnTo>
                          <a:pt x="381347" y="201943"/>
                        </a:lnTo>
                        <a:cubicBezTo>
                          <a:pt x="381347" y="203754"/>
                          <a:pt x="379879" y="205222"/>
                          <a:pt x="378068" y="205222"/>
                        </a:cubicBezTo>
                        <a:cubicBezTo>
                          <a:pt x="378067" y="205222"/>
                          <a:pt x="378066" y="205222"/>
                          <a:pt x="378065" y="205222"/>
                        </a:cubicBezTo>
                        <a:lnTo>
                          <a:pt x="363814" y="205222"/>
                        </a:lnTo>
                        <a:lnTo>
                          <a:pt x="363814" y="247816"/>
                        </a:lnTo>
                        <a:cubicBezTo>
                          <a:pt x="364088" y="248335"/>
                          <a:pt x="364236" y="248912"/>
                          <a:pt x="364246" y="249499"/>
                        </a:cubicBezTo>
                        <a:lnTo>
                          <a:pt x="364246" y="252778"/>
                        </a:lnTo>
                        <a:cubicBezTo>
                          <a:pt x="364247" y="254588"/>
                          <a:pt x="362779" y="256057"/>
                          <a:pt x="360967" y="256058"/>
                        </a:cubicBezTo>
                        <a:cubicBezTo>
                          <a:pt x="360966" y="256058"/>
                          <a:pt x="360965" y="256058"/>
                          <a:pt x="360964" y="256058"/>
                        </a:cubicBezTo>
                        <a:lnTo>
                          <a:pt x="28273" y="256058"/>
                        </a:lnTo>
                        <a:cubicBezTo>
                          <a:pt x="26015" y="255181"/>
                          <a:pt x="24228" y="253396"/>
                          <a:pt x="23351" y="251138"/>
                        </a:cubicBezTo>
                        <a:lnTo>
                          <a:pt x="23351" y="205222"/>
                        </a:lnTo>
                        <a:lnTo>
                          <a:pt x="3616" y="205222"/>
                        </a:lnTo>
                        <a:cubicBezTo>
                          <a:pt x="1804" y="205224"/>
                          <a:pt x="335" y="203757"/>
                          <a:pt x="334" y="201947"/>
                        </a:cubicBezTo>
                        <a:cubicBezTo>
                          <a:pt x="334" y="201946"/>
                          <a:pt x="334" y="201945"/>
                          <a:pt x="334" y="201944"/>
                        </a:cubicBezTo>
                        <a:lnTo>
                          <a:pt x="334" y="182913"/>
                        </a:lnTo>
                        <a:cubicBezTo>
                          <a:pt x="333" y="181102"/>
                          <a:pt x="1800" y="179634"/>
                          <a:pt x="3612" y="179633"/>
                        </a:cubicBezTo>
                        <a:cubicBezTo>
                          <a:pt x="3613" y="179633"/>
                          <a:pt x="3615" y="179633"/>
                          <a:pt x="3616" y="179633"/>
                        </a:cubicBezTo>
                        <a:lnTo>
                          <a:pt x="59021" y="179633"/>
                        </a:lnTo>
                        <a:cubicBezTo>
                          <a:pt x="62660" y="174743"/>
                          <a:pt x="67662" y="171035"/>
                          <a:pt x="73401" y="168974"/>
                        </a:cubicBezTo>
                        <a:lnTo>
                          <a:pt x="73401" y="127028"/>
                        </a:lnTo>
                        <a:cubicBezTo>
                          <a:pt x="70728" y="126392"/>
                          <a:pt x="68166" y="125359"/>
                          <a:pt x="65800" y="123964"/>
                        </a:cubicBezTo>
                        <a:lnTo>
                          <a:pt x="52629" y="123964"/>
                        </a:lnTo>
                        <a:cubicBezTo>
                          <a:pt x="47788" y="123964"/>
                          <a:pt x="43863" y="120042"/>
                          <a:pt x="43863" y="115203"/>
                        </a:cubicBezTo>
                        <a:cubicBezTo>
                          <a:pt x="43863" y="110365"/>
                          <a:pt x="47788" y="106443"/>
                          <a:pt x="52629" y="106443"/>
                        </a:cubicBezTo>
                        <a:lnTo>
                          <a:pt x="57294" y="106443"/>
                        </a:lnTo>
                        <a:cubicBezTo>
                          <a:pt x="58491" y="101994"/>
                          <a:pt x="61412" y="98205"/>
                          <a:pt x="65412" y="95914"/>
                        </a:cubicBezTo>
                        <a:cubicBezTo>
                          <a:pt x="70368" y="92942"/>
                          <a:pt x="76041" y="91376"/>
                          <a:pt x="81822" y="91383"/>
                        </a:cubicBezTo>
                        <a:lnTo>
                          <a:pt x="82298" y="91383"/>
                        </a:lnTo>
                        <a:cubicBezTo>
                          <a:pt x="91924" y="90622"/>
                          <a:pt x="101143" y="95413"/>
                          <a:pt x="106048" y="103725"/>
                        </a:cubicBezTo>
                        <a:lnTo>
                          <a:pt x="136925" y="82623"/>
                        </a:lnTo>
                        <a:cubicBezTo>
                          <a:pt x="137189" y="82462"/>
                          <a:pt x="137463" y="82318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3" y="65900"/>
                          <a:pt x="162339" y="58842"/>
                          <a:pt x="162144" y="51681"/>
                        </a:cubicBezTo>
                        <a:cubicBezTo>
                          <a:pt x="160590" y="49437"/>
                          <a:pt x="159381" y="47668"/>
                          <a:pt x="159078" y="47194"/>
                        </a:cubicBezTo>
                        <a:lnTo>
                          <a:pt x="158819" y="46805"/>
                        </a:lnTo>
                        <a:cubicBezTo>
                          <a:pt x="158501" y="46332"/>
                          <a:pt x="158321" y="45778"/>
                          <a:pt x="158302" y="45208"/>
                        </a:cubicBezTo>
                        <a:lnTo>
                          <a:pt x="158215" y="43827"/>
                        </a:lnTo>
                        <a:cubicBezTo>
                          <a:pt x="158173" y="43282"/>
                          <a:pt x="158262" y="42735"/>
                          <a:pt x="158474" y="42231"/>
                        </a:cubicBezTo>
                        <a:lnTo>
                          <a:pt x="159855" y="39339"/>
                        </a:lnTo>
                        <a:lnTo>
                          <a:pt x="159855" y="36491"/>
                        </a:lnTo>
                        <a:cubicBezTo>
                          <a:pt x="158135" y="18127"/>
                          <a:pt x="171638" y="1848"/>
                          <a:pt x="190014" y="129"/>
                        </a:cubicBezTo>
                        <a:cubicBezTo>
                          <a:pt x="208391" y="-1590"/>
                          <a:pt x="224682" y="11903"/>
                          <a:pt x="226402" y="30266"/>
                        </a:cubicBezTo>
                        <a:cubicBezTo>
                          <a:pt x="226596" y="32337"/>
                          <a:pt x="226596" y="34421"/>
                          <a:pt x="226402" y="36491"/>
                        </a:cubicBezTo>
                        <a:lnTo>
                          <a:pt x="226402" y="40850"/>
                        </a:lnTo>
                        <a:lnTo>
                          <a:pt x="226964" y="42663"/>
                        </a:lnTo>
                        <a:cubicBezTo>
                          <a:pt x="227084" y="42994"/>
                          <a:pt x="227142" y="43345"/>
                          <a:pt x="227136" y="43698"/>
                        </a:cubicBezTo>
                        <a:cubicBezTo>
                          <a:pt x="227122" y="44058"/>
                          <a:pt x="227136" y="44419"/>
                          <a:pt x="227180" y="44776"/>
                        </a:cubicBezTo>
                        <a:lnTo>
                          <a:pt x="227309" y="45511"/>
                        </a:lnTo>
                        <a:cubicBezTo>
                          <a:pt x="227469" y="46413"/>
                          <a:pt x="227233" y="47340"/>
                          <a:pt x="226662" y="48056"/>
                        </a:cubicBezTo>
                        <a:lnTo>
                          <a:pt x="226230" y="48661"/>
                        </a:lnTo>
                        <a:cubicBezTo>
                          <a:pt x="225927" y="49049"/>
                          <a:pt x="224804" y="50473"/>
                          <a:pt x="223293" y="52285"/>
                        </a:cubicBezTo>
                        <a:cubicBezTo>
                          <a:pt x="223047" y="59319"/>
                          <a:pt x="221480" y="66243"/>
                          <a:pt x="218673" y="72698"/>
                        </a:cubicBezTo>
                        <a:lnTo>
                          <a:pt x="222602" y="74424"/>
                        </a:lnTo>
                        <a:lnTo>
                          <a:pt x="244410" y="83270"/>
                        </a:lnTo>
                        <a:lnTo>
                          <a:pt x="254386" y="87111"/>
                        </a:lnTo>
                        <a:cubicBezTo>
                          <a:pt x="255044" y="87381"/>
                          <a:pt x="255602" y="87848"/>
                          <a:pt x="255984" y="88449"/>
                        </a:cubicBezTo>
                        <a:lnTo>
                          <a:pt x="256976" y="90088"/>
                        </a:lnTo>
                        <a:lnTo>
                          <a:pt x="301154" y="133933"/>
                        </a:lnTo>
                        <a:cubicBezTo>
                          <a:pt x="305235" y="132241"/>
                          <a:pt x="309604" y="131347"/>
                          <a:pt x="314023" y="131300"/>
                        </a:cubicBezTo>
                        <a:lnTo>
                          <a:pt x="314498" y="131300"/>
                        </a:lnTo>
                        <a:cubicBezTo>
                          <a:pt x="328058" y="131300"/>
                          <a:pt x="338811" y="138852"/>
                          <a:pt x="339458" y="148562"/>
                        </a:cubicBezTo>
                        <a:lnTo>
                          <a:pt x="345158" y="148562"/>
                        </a:lnTo>
                        <a:cubicBezTo>
                          <a:pt x="350000" y="148562"/>
                          <a:pt x="353925" y="152484"/>
                          <a:pt x="353925" y="157322"/>
                        </a:cubicBezTo>
                        <a:cubicBezTo>
                          <a:pt x="353925" y="162160"/>
                          <a:pt x="350000" y="166082"/>
                          <a:pt x="345158" y="166082"/>
                        </a:cubicBezTo>
                        <a:lnTo>
                          <a:pt x="325251" y="166082"/>
                        </a:lnTo>
                        <a:cubicBezTo>
                          <a:pt x="324991" y="166169"/>
                          <a:pt x="324690" y="166298"/>
                          <a:pt x="324387" y="166384"/>
                        </a:cubicBezTo>
                        <a:lnTo>
                          <a:pt x="324387" y="170441"/>
                        </a:lnTo>
                        <a:cubicBezTo>
                          <a:pt x="329547" y="172269"/>
                          <a:pt x="334124" y="175443"/>
                          <a:pt x="337645" y="179633"/>
                        </a:cubicBezTo>
                        <a:lnTo>
                          <a:pt x="378065" y="179633"/>
                        </a:lnTo>
                        <a:cubicBezTo>
                          <a:pt x="379877" y="179632"/>
                          <a:pt x="381346" y="181099"/>
                          <a:pt x="381346" y="182909"/>
                        </a:cubicBezTo>
                        <a:cubicBezTo>
                          <a:pt x="381346" y="182910"/>
                          <a:pt x="381346" y="182911"/>
                          <a:pt x="381346" y="182912"/>
                        </a:cubicBezTo>
                        <a:close/>
                        <a:moveTo>
                          <a:pt x="374740" y="198663"/>
                        </a:moveTo>
                        <a:lnTo>
                          <a:pt x="374740" y="193830"/>
                        </a:lnTo>
                        <a:lnTo>
                          <a:pt x="6897" y="193830"/>
                        </a:lnTo>
                        <a:lnTo>
                          <a:pt x="6897" y="198663"/>
                        </a:lnTo>
                        <a:lnTo>
                          <a:pt x="374740" y="198663"/>
                        </a:lnTo>
                        <a:close/>
                        <a:moveTo>
                          <a:pt x="374740" y="190550"/>
                        </a:moveTo>
                        <a:lnTo>
                          <a:pt x="374740" y="186192"/>
                        </a:lnTo>
                        <a:lnTo>
                          <a:pt x="6897" y="186192"/>
                        </a:lnTo>
                        <a:lnTo>
                          <a:pt x="6897" y="190550"/>
                        </a:lnTo>
                        <a:close/>
                        <a:moveTo>
                          <a:pt x="353925" y="246219"/>
                        </a:moveTo>
                        <a:lnTo>
                          <a:pt x="353925" y="205222"/>
                        </a:lnTo>
                        <a:lnTo>
                          <a:pt x="33196" y="205222"/>
                        </a:lnTo>
                        <a:lnTo>
                          <a:pt x="33196" y="246219"/>
                        </a:lnTo>
                        <a:close/>
                        <a:moveTo>
                          <a:pt x="347361" y="157322"/>
                        </a:moveTo>
                        <a:cubicBezTo>
                          <a:pt x="347356" y="156108"/>
                          <a:pt x="346373" y="155126"/>
                          <a:pt x="345158" y="155121"/>
                        </a:cubicBezTo>
                        <a:lnTo>
                          <a:pt x="331124" y="155122"/>
                        </a:lnTo>
                        <a:lnTo>
                          <a:pt x="332161" y="152834"/>
                        </a:lnTo>
                        <a:cubicBezTo>
                          <a:pt x="332452" y="152143"/>
                          <a:pt x="332655" y="151418"/>
                          <a:pt x="332764" y="150676"/>
                        </a:cubicBezTo>
                        <a:cubicBezTo>
                          <a:pt x="332808" y="150417"/>
                          <a:pt x="332851" y="150159"/>
                          <a:pt x="332895" y="149856"/>
                        </a:cubicBezTo>
                        <a:lnTo>
                          <a:pt x="332895" y="149382"/>
                        </a:lnTo>
                        <a:cubicBezTo>
                          <a:pt x="332808" y="143038"/>
                          <a:pt x="324560" y="137859"/>
                          <a:pt x="314498" y="137859"/>
                        </a:cubicBezTo>
                        <a:lnTo>
                          <a:pt x="314066" y="137859"/>
                        </a:lnTo>
                        <a:cubicBezTo>
                          <a:pt x="312900" y="137903"/>
                          <a:pt x="311778" y="137989"/>
                          <a:pt x="310655" y="138119"/>
                        </a:cubicBezTo>
                        <a:lnTo>
                          <a:pt x="309359" y="138378"/>
                        </a:lnTo>
                        <a:cubicBezTo>
                          <a:pt x="308703" y="138465"/>
                          <a:pt x="308055" y="138595"/>
                          <a:pt x="307416" y="138766"/>
                        </a:cubicBezTo>
                        <a:cubicBezTo>
                          <a:pt x="306941" y="138895"/>
                          <a:pt x="306466" y="139025"/>
                          <a:pt x="305991" y="139197"/>
                        </a:cubicBezTo>
                        <a:cubicBezTo>
                          <a:pt x="305429" y="139370"/>
                          <a:pt x="304868" y="139542"/>
                          <a:pt x="304350" y="139758"/>
                        </a:cubicBezTo>
                        <a:cubicBezTo>
                          <a:pt x="303918" y="139930"/>
                          <a:pt x="303529" y="140146"/>
                          <a:pt x="303097" y="140319"/>
                        </a:cubicBezTo>
                        <a:cubicBezTo>
                          <a:pt x="302418" y="140630"/>
                          <a:pt x="301755" y="140976"/>
                          <a:pt x="301111" y="141355"/>
                        </a:cubicBezTo>
                        <a:lnTo>
                          <a:pt x="300031" y="142088"/>
                        </a:lnTo>
                        <a:lnTo>
                          <a:pt x="252787" y="95137"/>
                        </a:lnTo>
                        <a:lnTo>
                          <a:pt x="252529" y="95223"/>
                        </a:lnTo>
                        <a:lnTo>
                          <a:pt x="251665" y="93929"/>
                        </a:lnTo>
                        <a:lnTo>
                          <a:pt x="251622" y="93885"/>
                        </a:lnTo>
                        <a:lnTo>
                          <a:pt x="251536" y="93713"/>
                        </a:lnTo>
                        <a:lnTo>
                          <a:pt x="250974" y="92850"/>
                        </a:lnTo>
                        <a:lnTo>
                          <a:pt x="242424" y="89570"/>
                        </a:lnTo>
                        <a:lnTo>
                          <a:pt x="241992" y="89398"/>
                        </a:lnTo>
                        <a:lnTo>
                          <a:pt x="239271" y="88319"/>
                        </a:lnTo>
                        <a:lnTo>
                          <a:pt x="224718" y="148821"/>
                        </a:lnTo>
                        <a:cubicBezTo>
                          <a:pt x="226380" y="152019"/>
                          <a:pt x="227240" y="155573"/>
                          <a:pt x="227223" y="159177"/>
                        </a:cubicBezTo>
                        <a:lnTo>
                          <a:pt x="227223" y="182913"/>
                        </a:lnTo>
                        <a:lnTo>
                          <a:pt x="239746" y="182913"/>
                        </a:lnTo>
                        <a:lnTo>
                          <a:pt x="243935" y="138248"/>
                        </a:lnTo>
                        <a:lnTo>
                          <a:pt x="296965" y="178208"/>
                        </a:lnTo>
                        <a:cubicBezTo>
                          <a:pt x="299431" y="176177"/>
                          <a:pt x="302239" y="174600"/>
                          <a:pt x="305257" y="173548"/>
                        </a:cubicBezTo>
                        <a:cubicBezTo>
                          <a:pt x="305947" y="173289"/>
                          <a:pt x="306681" y="173073"/>
                          <a:pt x="307416" y="172857"/>
                        </a:cubicBezTo>
                        <a:lnTo>
                          <a:pt x="307416" y="164011"/>
                        </a:lnTo>
                        <a:cubicBezTo>
                          <a:pt x="306034" y="163712"/>
                          <a:pt x="304677" y="163307"/>
                          <a:pt x="303357" y="162802"/>
                        </a:cubicBezTo>
                        <a:lnTo>
                          <a:pt x="283362" y="162802"/>
                        </a:lnTo>
                        <a:cubicBezTo>
                          <a:pt x="280334" y="162802"/>
                          <a:pt x="277878" y="160349"/>
                          <a:pt x="277878" y="157322"/>
                        </a:cubicBezTo>
                        <a:cubicBezTo>
                          <a:pt x="277878" y="154295"/>
                          <a:pt x="280334" y="151842"/>
                          <a:pt x="283362" y="151842"/>
                        </a:cubicBezTo>
                        <a:lnTo>
                          <a:pt x="297700" y="152100"/>
                        </a:lnTo>
                        <a:cubicBezTo>
                          <a:pt x="297428" y="151382"/>
                          <a:pt x="297281" y="150623"/>
                          <a:pt x="297268" y="149856"/>
                        </a:cubicBezTo>
                        <a:lnTo>
                          <a:pt x="297268" y="149770"/>
                        </a:lnTo>
                        <a:cubicBezTo>
                          <a:pt x="297570" y="146801"/>
                          <a:pt x="299336" y="144178"/>
                          <a:pt x="301974" y="142779"/>
                        </a:cubicBezTo>
                        <a:cubicBezTo>
                          <a:pt x="305648" y="140610"/>
                          <a:pt x="309842" y="139477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11" y="143944"/>
                          <a:pt x="331253" y="149425"/>
                        </a:cubicBezTo>
                        <a:cubicBezTo>
                          <a:pt x="330980" y="152427"/>
                          <a:pt x="329210" y="155088"/>
                          <a:pt x="326546" y="156502"/>
                        </a:cubicBezTo>
                        <a:cubicBezTo>
                          <a:pt x="322871" y="158662"/>
                          <a:pt x="318676" y="159781"/>
                          <a:pt x="314412" y="159738"/>
                        </a:cubicBezTo>
                        <a:lnTo>
                          <a:pt x="314023" y="159782"/>
                        </a:lnTo>
                        <a:cubicBezTo>
                          <a:pt x="309051" y="159966"/>
                          <a:pt x="304169" y="158426"/>
                          <a:pt x="300203" y="155423"/>
                        </a:cubicBezTo>
                        <a:lnTo>
                          <a:pt x="283319" y="155122"/>
                        </a:lnTo>
                        <a:cubicBezTo>
                          <a:pt x="282103" y="155134"/>
                          <a:pt x="281127" y="156129"/>
                          <a:pt x="281139" y="157344"/>
                        </a:cubicBezTo>
                        <a:cubicBezTo>
                          <a:pt x="281151" y="158559"/>
                          <a:pt x="282146" y="159534"/>
                          <a:pt x="283362" y="159522"/>
                        </a:cubicBezTo>
                        <a:lnTo>
                          <a:pt x="304263" y="159653"/>
                        </a:lnTo>
                        <a:cubicBezTo>
                          <a:pt x="305896" y="160285"/>
                          <a:pt x="307589" y="160748"/>
                          <a:pt x="309316" y="161034"/>
                        </a:cubicBezTo>
                        <a:lnTo>
                          <a:pt x="310697" y="161248"/>
                        </a:lnTo>
                        <a:lnTo>
                          <a:pt x="310697" y="175533"/>
                        </a:lnTo>
                        <a:lnTo>
                          <a:pt x="309402" y="175792"/>
                        </a:lnTo>
                        <a:cubicBezTo>
                          <a:pt x="308358" y="175994"/>
                          <a:pt x="307332" y="176282"/>
                          <a:pt x="306336" y="176654"/>
                        </a:cubicBezTo>
                        <a:cubicBezTo>
                          <a:pt x="302690" y="177929"/>
                          <a:pt x="299413" y="180078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4"/>
                        </a:lnTo>
                        <a:cubicBezTo>
                          <a:pt x="330822" y="181920"/>
                          <a:pt x="330303" y="181531"/>
                          <a:pt x="329785" y="181100"/>
                        </a:cubicBezTo>
                        <a:cubicBezTo>
                          <a:pt x="329388" y="180717"/>
                          <a:pt x="328970" y="180357"/>
                          <a:pt x="328533" y="180021"/>
                        </a:cubicBezTo>
                        <a:cubicBezTo>
                          <a:pt x="327972" y="179633"/>
                          <a:pt x="327367" y="179288"/>
                          <a:pt x="326806" y="178899"/>
                        </a:cubicBezTo>
                        <a:cubicBezTo>
                          <a:pt x="326374" y="178640"/>
                          <a:pt x="325941" y="178338"/>
                          <a:pt x="325510" y="178079"/>
                        </a:cubicBezTo>
                        <a:cubicBezTo>
                          <a:pt x="324540" y="177595"/>
                          <a:pt x="323545" y="177164"/>
                          <a:pt x="322530" y="176785"/>
                        </a:cubicBezTo>
                        <a:lnTo>
                          <a:pt x="322185" y="176654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2"/>
                        </a:cubicBezTo>
                        <a:lnTo>
                          <a:pt x="317823" y="175533"/>
                        </a:lnTo>
                        <a:lnTo>
                          <a:pt x="317823" y="161163"/>
                        </a:lnTo>
                        <a:lnTo>
                          <a:pt x="319162" y="160904"/>
                        </a:lnTo>
                        <a:cubicBezTo>
                          <a:pt x="319723" y="160774"/>
                          <a:pt x="320285" y="160645"/>
                          <a:pt x="320802" y="160515"/>
                        </a:cubicBezTo>
                        <a:cubicBezTo>
                          <a:pt x="321607" y="160331"/>
                          <a:pt x="322400" y="160101"/>
                          <a:pt x="323178" y="159825"/>
                        </a:cubicBezTo>
                        <a:cubicBezTo>
                          <a:pt x="323400" y="159773"/>
                          <a:pt x="323617" y="159701"/>
                          <a:pt x="323825" y="159609"/>
                        </a:cubicBezTo>
                        <a:lnTo>
                          <a:pt x="324387" y="159522"/>
                        </a:lnTo>
                        <a:lnTo>
                          <a:pt x="345158" y="159522"/>
                        </a:lnTo>
                        <a:cubicBezTo>
                          <a:pt x="346372" y="159518"/>
                          <a:pt x="347356" y="158536"/>
                          <a:pt x="347361" y="157322"/>
                        </a:cubicBezTo>
                        <a:close/>
                        <a:moveTo>
                          <a:pt x="324775" y="153740"/>
                        </a:moveTo>
                        <a:cubicBezTo>
                          <a:pt x="325769" y="153136"/>
                          <a:pt x="328014" y="151496"/>
                          <a:pt x="327972" y="149468"/>
                        </a:cubicBezTo>
                        <a:cubicBezTo>
                          <a:pt x="327928" y="146318"/>
                          <a:pt x="322185" y="142779"/>
                          <a:pt x="314498" y="142779"/>
                        </a:cubicBezTo>
                        <a:lnTo>
                          <a:pt x="314152" y="142779"/>
                        </a:lnTo>
                        <a:cubicBezTo>
                          <a:pt x="310499" y="142759"/>
                          <a:pt x="306907" y="143713"/>
                          <a:pt x="303745" y="145541"/>
                        </a:cubicBezTo>
                        <a:cubicBezTo>
                          <a:pt x="302795" y="146145"/>
                          <a:pt x="300507" y="147785"/>
                          <a:pt x="300550" y="149814"/>
                        </a:cubicBezTo>
                        <a:cubicBezTo>
                          <a:pt x="300592" y="152963"/>
                          <a:pt x="306336" y="156459"/>
                          <a:pt x="314023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8" y="182054"/>
                          <a:pt x="293810" y="181233"/>
                          <a:pt x="294547" y="180453"/>
                        </a:cubicBezTo>
                        <a:lnTo>
                          <a:pt x="246656" y="144419"/>
                        </a:lnTo>
                        <a:lnTo>
                          <a:pt x="243029" y="182913"/>
                        </a:lnTo>
                        <a:close/>
                        <a:moveTo>
                          <a:pt x="221220" y="149295"/>
                        </a:moveTo>
                        <a:lnTo>
                          <a:pt x="236205" y="87024"/>
                        </a:lnTo>
                        <a:lnTo>
                          <a:pt x="230030" y="84522"/>
                        </a:lnTo>
                        <a:lnTo>
                          <a:pt x="215736" y="143987"/>
                        </a:lnTo>
                        <a:lnTo>
                          <a:pt x="214095" y="143470"/>
                        </a:lnTo>
                        <a:cubicBezTo>
                          <a:pt x="213071" y="143168"/>
                          <a:pt x="212010" y="143007"/>
                          <a:pt x="210942" y="142995"/>
                        </a:cubicBezTo>
                        <a:lnTo>
                          <a:pt x="169529" y="142995"/>
                        </a:lnTo>
                        <a:lnTo>
                          <a:pt x="155192" y="83270"/>
                        </a:lnTo>
                        <a:lnTo>
                          <a:pt x="148930" y="85385"/>
                        </a:lnTo>
                        <a:lnTo>
                          <a:pt x="163440" y="145714"/>
                        </a:lnTo>
                        <a:lnTo>
                          <a:pt x="162749" y="146361"/>
                        </a:lnTo>
                        <a:cubicBezTo>
                          <a:pt x="159416" y="149785"/>
                          <a:pt x="157596" y="154402"/>
                          <a:pt x="157697" y="159177"/>
                        </a:cubicBezTo>
                        <a:lnTo>
                          <a:pt x="157697" y="182913"/>
                        </a:lnTo>
                        <a:lnTo>
                          <a:pt x="223941" y="182913"/>
                        </a:lnTo>
                        <a:lnTo>
                          <a:pt x="223941" y="159177"/>
                        </a:lnTo>
                        <a:cubicBezTo>
                          <a:pt x="223965" y="155918"/>
                          <a:pt x="223147" y="152707"/>
                          <a:pt x="221565" y="149856"/>
                        </a:cubicBezTo>
                        <a:close/>
                        <a:moveTo>
                          <a:pt x="213360" y="139930"/>
                        </a:moveTo>
                        <a:lnTo>
                          <a:pt x="226920" y="83486"/>
                        </a:lnTo>
                        <a:lnTo>
                          <a:pt x="219968" y="80422"/>
                        </a:lnTo>
                        <a:lnTo>
                          <a:pt x="216470" y="78998"/>
                        </a:lnTo>
                        <a:lnTo>
                          <a:pt x="199066" y="99323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8"/>
                        </a:lnTo>
                        <a:lnTo>
                          <a:pt x="158302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3"/>
                          <a:pt x="213360" y="139931"/>
                        </a:cubicBezTo>
                        <a:close/>
                        <a:moveTo>
                          <a:pt x="220615" y="45165"/>
                        </a:moveTo>
                        <a:cubicBezTo>
                          <a:pt x="220580" y="44836"/>
                          <a:pt x="220566" y="44504"/>
                          <a:pt x="220573" y="44173"/>
                        </a:cubicBezTo>
                        <a:lnTo>
                          <a:pt x="219968" y="42403"/>
                        </a:lnTo>
                        <a:cubicBezTo>
                          <a:pt x="219932" y="42248"/>
                          <a:pt x="219918" y="42088"/>
                          <a:pt x="219925" y="41928"/>
                        </a:cubicBezTo>
                        <a:lnTo>
                          <a:pt x="219796" y="41626"/>
                        </a:lnTo>
                        <a:lnTo>
                          <a:pt x="219796" y="36491"/>
                        </a:lnTo>
                        <a:cubicBezTo>
                          <a:pt x="221510" y="21762"/>
                          <a:pt x="210951" y="8433"/>
                          <a:pt x="196212" y="6720"/>
                        </a:cubicBezTo>
                        <a:cubicBezTo>
                          <a:pt x="181472" y="5007"/>
                          <a:pt x="168134" y="15559"/>
                          <a:pt x="166420" y="30288"/>
                        </a:cubicBezTo>
                        <a:cubicBezTo>
                          <a:pt x="166180" y="32349"/>
                          <a:pt x="166180" y="34430"/>
                          <a:pt x="166420" y="36491"/>
                        </a:cubicBezTo>
                        <a:lnTo>
                          <a:pt x="166420" y="40030"/>
                        </a:lnTo>
                        <a:cubicBezTo>
                          <a:pt x="166397" y="40249"/>
                          <a:pt x="166354" y="40466"/>
                          <a:pt x="166291" y="40677"/>
                        </a:cubicBezTo>
                        <a:lnTo>
                          <a:pt x="166247" y="41109"/>
                        </a:lnTo>
                        <a:lnTo>
                          <a:pt x="166117" y="41411"/>
                        </a:lnTo>
                        <a:lnTo>
                          <a:pt x="164865" y="44086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6" y="46633"/>
                          <a:pt x="167413" y="47755"/>
                          <a:pt x="168276" y="48877"/>
                        </a:cubicBezTo>
                        <a:lnTo>
                          <a:pt x="168709" y="48877"/>
                        </a:lnTo>
                        <a:lnTo>
                          <a:pt x="168709" y="49437"/>
                        </a:lnTo>
                        <a:cubicBezTo>
                          <a:pt x="170842" y="52697"/>
                          <a:pt x="173497" y="55584"/>
                          <a:pt x="176568" y="57982"/>
                        </a:cubicBezTo>
                        <a:cubicBezTo>
                          <a:pt x="181142" y="59885"/>
                          <a:pt x="186089" y="60726"/>
                          <a:pt x="191035" y="60441"/>
                        </a:cubicBezTo>
                        <a:cubicBezTo>
                          <a:pt x="196779" y="60578"/>
                          <a:pt x="202504" y="59731"/>
                          <a:pt x="207963" y="57938"/>
                        </a:cubicBezTo>
                        <a:cubicBezTo>
                          <a:pt x="212807" y="54349"/>
                          <a:pt x="217073" y="50041"/>
                          <a:pt x="220615" y="45165"/>
                        </a:cubicBezTo>
                        <a:close/>
                        <a:moveTo>
                          <a:pt x="198851" y="94533"/>
                        </a:moveTo>
                        <a:lnTo>
                          <a:pt x="213231" y="77703"/>
                        </a:lnTo>
                        <a:lnTo>
                          <a:pt x="212886" y="77530"/>
                        </a:lnTo>
                        <a:lnTo>
                          <a:pt x="212842" y="77530"/>
                        </a:lnTo>
                        <a:lnTo>
                          <a:pt x="212368" y="77358"/>
                        </a:lnTo>
                        <a:cubicBezTo>
                          <a:pt x="208439" y="84154"/>
                          <a:pt x="201483" y="88649"/>
                          <a:pt x="193669" y="89441"/>
                        </a:cubicBezTo>
                        <a:close/>
                        <a:moveTo>
                          <a:pt x="211245" y="72914"/>
                        </a:moveTo>
                        <a:cubicBezTo>
                          <a:pt x="214176" y="67374"/>
                          <a:pt x="215939" y="61294"/>
                          <a:pt x="216427" y="55047"/>
                        </a:cubicBezTo>
                        <a:cubicBezTo>
                          <a:pt x="214402" y="57421"/>
                          <a:pt x="211975" y="59423"/>
                          <a:pt x="209258" y="60959"/>
                        </a:cubicBezTo>
                        <a:cubicBezTo>
                          <a:pt x="203394" y="62946"/>
                          <a:pt x="197225" y="63881"/>
                          <a:pt x="191035" y="63721"/>
                        </a:cubicBezTo>
                        <a:cubicBezTo>
                          <a:pt x="185536" y="63951"/>
                          <a:pt x="180054" y="62979"/>
                          <a:pt x="174970" y="60873"/>
                        </a:cubicBezTo>
                        <a:cubicBezTo>
                          <a:pt x="172695" y="59318"/>
                          <a:pt x="170683" y="57410"/>
                          <a:pt x="169010" y="55220"/>
                        </a:cubicBezTo>
                        <a:cubicBezTo>
                          <a:pt x="169551" y="61375"/>
                          <a:pt x="171313" y="67360"/>
                          <a:pt x="174193" y="72827"/>
                        </a:cubicBezTo>
                        <a:cubicBezTo>
                          <a:pt x="174280" y="72956"/>
                          <a:pt x="174236" y="73043"/>
                          <a:pt x="174280" y="73172"/>
                        </a:cubicBezTo>
                        <a:cubicBezTo>
                          <a:pt x="177883" y="83353"/>
                          <a:pt x="189064" y="88687"/>
                          <a:pt x="199252" y="85085"/>
                        </a:cubicBezTo>
                        <a:cubicBezTo>
                          <a:pt x="204807" y="83122"/>
                          <a:pt x="209180" y="78761"/>
                          <a:pt x="211158" y="73215"/>
                        </a:cubicBezTo>
                        <a:cubicBezTo>
                          <a:pt x="211202" y="73128"/>
                          <a:pt x="211158" y="72999"/>
                          <a:pt x="211245" y="72914"/>
                        </a:cubicBezTo>
                        <a:close/>
                        <a:moveTo>
                          <a:pt x="185119" y="95310"/>
                        </a:moveTo>
                        <a:lnTo>
                          <a:pt x="191812" y="89441"/>
                        </a:lnTo>
                        <a:cubicBezTo>
                          <a:pt x="183964" y="88651"/>
                          <a:pt x="176982" y="84117"/>
                          <a:pt x="173070" y="77272"/>
                        </a:cubicBezTo>
                        <a:lnTo>
                          <a:pt x="171688" y="77746"/>
                        </a:lnTo>
                        <a:close/>
                        <a:moveTo>
                          <a:pt x="159813" y="144677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3"/>
                        </a:lnTo>
                        <a:lnTo>
                          <a:pt x="114426" y="109723"/>
                        </a:lnTo>
                        <a:cubicBezTo>
                          <a:pt x="117455" y="109723"/>
                          <a:pt x="119911" y="112177"/>
                          <a:pt x="119911" y="115204"/>
                        </a:cubicBezTo>
                        <a:cubicBezTo>
                          <a:pt x="119911" y="118231"/>
                          <a:pt x="117455" y="120685"/>
                          <a:pt x="114426" y="120685"/>
                        </a:cubicBezTo>
                        <a:lnTo>
                          <a:pt x="96979" y="120771"/>
                        </a:lnTo>
                        <a:cubicBezTo>
                          <a:pt x="94924" y="122019"/>
                          <a:pt x="92698" y="122964"/>
                          <a:pt x="90372" y="123575"/>
                        </a:cubicBezTo>
                        <a:lnTo>
                          <a:pt x="90372" y="144074"/>
                        </a:lnTo>
                        <a:cubicBezTo>
                          <a:pt x="95900" y="142650"/>
                          <a:pt x="112699" y="137040"/>
                          <a:pt x="128504" y="130696"/>
                        </a:cubicBezTo>
                        <a:cubicBezTo>
                          <a:pt x="130525" y="129695"/>
                          <a:pt x="132891" y="129664"/>
                          <a:pt x="134938" y="130609"/>
                        </a:cubicBezTo>
                        <a:cubicBezTo>
                          <a:pt x="136469" y="131407"/>
                          <a:pt x="137584" y="132821"/>
                          <a:pt x="138005" y="134494"/>
                        </a:cubicBezTo>
                        <a:lnTo>
                          <a:pt x="142108" y="182913"/>
                        </a:lnTo>
                        <a:lnTo>
                          <a:pt x="154415" y="182913"/>
                        </a:lnTo>
                        <a:lnTo>
                          <a:pt x="154415" y="159177"/>
                        </a:lnTo>
                        <a:cubicBezTo>
                          <a:pt x="154328" y="153838"/>
                          <a:pt x="156256" y="148662"/>
                          <a:pt x="159813" y="144677"/>
                        </a:cubicBezTo>
                        <a:close/>
                        <a:moveTo>
                          <a:pt x="138825" y="182913"/>
                        </a:moveTo>
                        <a:lnTo>
                          <a:pt x="134766" y="135054"/>
                        </a:lnTo>
                        <a:cubicBezTo>
                          <a:pt x="134503" y="134390"/>
                          <a:pt x="134013" y="133840"/>
                          <a:pt x="133383" y="133501"/>
                        </a:cubicBezTo>
                        <a:cubicBezTo>
                          <a:pt x="132176" y="133081"/>
                          <a:pt x="130850" y="133174"/>
                          <a:pt x="129714" y="133760"/>
                        </a:cubicBezTo>
                        <a:cubicBezTo>
                          <a:pt x="116886" y="138974"/>
                          <a:pt x="103798" y="143525"/>
                          <a:pt x="90503" y="147396"/>
                        </a:cubicBezTo>
                        <a:lnTo>
                          <a:pt x="90372" y="146792"/>
                        </a:lnTo>
                        <a:lnTo>
                          <a:pt x="90372" y="171390"/>
                        </a:lnTo>
                        <a:cubicBezTo>
                          <a:pt x="91106" y="171606"/>
                          <a:pt x="91840" y="171822"/>
                          <a:pt x="92575" y="172081"/>
                        </a:cubicBezTo>
                        <a:cubicBezTo>
                          <a:pt x="98233" y="174081"/>
                          <a:pt x="103075" y="177887"/>
                          <a:pt x="106350" y="182913"/>
                        </a:cubicBezTo>
                        <a:close/>
                        <a:moveTo>
                          <a:pt x="116628" y="115203"/>
                        </a:moveTo>
                        <a:cubicBezTo>
                          <a:pt x="116623" y="113990"/>
                          <a:pt x="115640" y="113008"/>
                          <a:pt x="114426" y="113003"/>
                        </a:cubicBezTo>
                        <a:lnTo>
                          <a:pt x="100176" y="113003"/>
                        </a:lnTo>
                        <a:lnTo>
                          <a:pt x="100564" y="111061"/>
                        </a:lnTo>
                        <a:cubicBezTo>
                          <a:pt x="100677" y="110536"/>
                          <a:pt x="100735" y="110001"/>
                          <a:pt x="100737" y="109465"/>
                        </a:cubicBezTo>
                        <a:cubicBezTo>
                          <a:pt x="100736" y="109101"/>
                          <a:pt x="100693" y="108739"/>
                          <a:pt x="100607" y="108385"/>
                        </a:cubicBezTo>
                        <a:cubicBezTo>
                          <a:pt x="99657" y="102430"/>
                          <a:pt x="91798" y="97942"/>
                          <a:pt x="82298" y="97942"/>
                        </a:cubicBezTo>
                        <a:lnTo>
                          <a:pt x="81909" y="97986"/>
                        </a:lnTo>
                        <a:cubicBezTo>
                          <a:pt x="81114" y="97998"/>
                          <a:pt x="80321" y="98056"/>
                          <a:pt x="79533" y="98158"/>
                        </a:cubicBezTo>
                        <a:cubicBezTo>
                          <a:pt x="79114" y="98145"/>
                          <a:pt x="78695" y="98174"/>
                          <a:pt x="78281" y="98244"/>
                        </a:cubicBezTo>
                        <a:cubicBezTo>
                          <a:pt x="75112" y="98625"/>
                          <a:pt x="72054" y="99653"/>
                          <a:pt x="69299" y="101266"/>
                        </a:cubicBezTo>
                        <a:cubicBezTo>
                          <a:pt x="69170" y="101351"/>
                          <a:pt x="69039" y="101395"/>
                          <a:pt x="68910" y="101480"/>
                        </a:cubicBezTo>
                        <a:cubicBezTo>
                          <a:pt x="66251" y="102938"/>
                          <a:pt x="64325" y="105443"/>
                          <a:pt x="63599" y="108385"/>
                        </a:cubicBezTo>
                        <a:cubicBezTo>
                          <a:pt x="63484" y="108910"/>
                          <a:pt x="63426" y="109445"/>
                          <a:pt x="63426" y="109982"/>
                        </a:cubicBezTo>
                        <a:cubicBezTo>
                          <a:pt x="63433" y="110358"/>
                          <a:pt x="63462" y="110732"/>
                          <a:pt x="63512" y="111104"/>
                        </a:cubicBezTo>
                        <a:lnTo>
                          <a:pt x="63857" y="113003"/>
                        </a:lnTo>
                        <a:lnTo>
                          <a:pt x="52629" y="113003"/>
                        </a:lnTo>
                        <a:cubicBezTo>
                          <a:pt x="51413" y="113003"/>
                          <a:pt x="50427" y="113988"/>
                          <a:pt x="50427" y="115204"/>
                        </a:cubicBezTo>
                        <a:cubicBezTo>
                          <a:pt x="50427" y="116419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6" y="117663"/>
                        </a:lnTo>
                        <a:cubicBezTo>
                          <a:pt x="68392" y="117837"/>
                          <a:pt x="68607" y="117923"/>
                          <a:pt x="68781" y="118052"/>
                        </a:cubicBezTo>
                        <a:cubicBezTo>
                          <a:pt x="69674" y="118618"/>
                          <a:pt x="70613" y="119109"/>
                          <a:pt x="71588" y="119520"/>
                        </a:cubicBezTo>
                        <a:cubicBezTo>
                          <a:pt x="71691" y="119554"/>
                          <a:pt x="71793" y="119598"/>
                          <a:pt x="71889" y="119649"/>
                        </a:cubicBezTo>
                        <a:cubicBezTo>
                          <a:pt x="73026" y="120098"/>
                          <a:pt x="74196" y="120458"/>
                          <a:pt x="75388" y="120727"/>
                        </a:cubicBezTo>
                        <a:cubicBezTo>
                          <a:pt x="75690" y="120814"/>
                          <a:pt x="75949" y="120857"/>
                          <a:pt x="76251" y="120943"/>
                        </a:cubicBezTo>
                        <a:cubicBezTo>
                          <a:pt x="76510" y="120987"/>
                          <a:pt x="76770" y="121030"/>
                          <a:pt x="77072" y="121073"/>
                        </a:cubicBezTo>
                        <a:cubicBezTo>
                          <a:pt x="77547" y="121159"/>
                          <a:pt x="78022" y="121246"/>
                          <a:pt x="78540" y="121288"/>
                        </a:cubicBezTo>
                        <a:lnTo>
                          <a:pt x="79965" y="121461"/>
                        </a:lnTo>
                        <a:lnTo>
                          <a:pt x="79965" y="174022"/>
                        </a:lnTo>
                        <a:lnTo>
                          <a:pt x="78670" y="174325"/>
                        </a:lnTo>
                        <a:cubicBezTo>
                          <a:pt x="77656" y="174517"/>
                          <a:pt x="76659" y="174791"/>
                          <a:pt x="75690" y="175144"/>
                        </a:cubicBezTo>
                        <a:cubicBezTo>
                          <a:pt x="75642" y="175139"/>
                          <a:pt x="75595" y="175154"/>
                          <a:pt x="75560" y="175188"/>
                        </a:cubicBezTo>
                        <a:lnTo>
                          <a:pt x="75431" y="175231"/>
                        </a:lnTo>
                        <a:cubicBezTo>
                          <a:pt x="74219" y="175657"/>
                          <a:pt x="73048" y="176191"/>
                          <a:pt x="71933" y="176828"/>
                        </a:cubicBezTo>
                        <a:cubicBezTo>
                          <a:pt x="71457" y="177086"/>
                          <a:pt x="70983" y="177475"/>
                          <a:pt x="70507" y="177777"/>
                        </a:cubicBezTo>
                        <a:cubicBezTo>
                          <a:pt x="69860" y="178208"/>
                          <a:pt x="69212" y="178597"/>
                          <a:pt x="68651" y="179028"/>
                        </a:cubicBezTo>
                        <a:cubicBezTo>
                          <a:pt x="68133" y="179417"/>
                          <a:pt x="67744" y="179891"/>
                          <a:pt x="67268" y="180323"/>
                        </a:cubicBezTo>
                        <a:cubicBezTo>
                          <a:pt x="66719" y="180793"/>
                          <a:pt x="66200" y="181297"/>
                          <a:pt x="65715" y="181833"/>
                        </a:cubicBezTo>
                        <a:cubicBezTo>
                          <a:pt x="65412" y="182178"/>
                          <a:pt x="65153" y="182566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0"/>
                          <a:pt x="95704" y="176679"/>
                          <a:pt x="91453" y="175187"/>
                        </a:cubicBezTo>
                        <a:cubicBezTo>
                          <a:pt x="90456" y="174815"/>
                          <a:pt x="89431" y="174526"/>
                          <a:pt x="88386" y="174325"/>
                        </a:cubicBezTo>
                        <a:lnTo>
                          <a:pt x="87090" y="174022"/>
                        </a:lnTo>
                        <a:lnTo>
                          <a:pt x="87090" y="121030"/>
                        </a:lnTo>
                        <a:lnTo>
                          <a:pt x="88343" y="120727"/>
                        </a:lnTo>
                        <a:cubicBezTo>
                          <a:pt x="90762" y="120192"/>
                          <a:pt x="93080" y="119275"/>
                          <a:pt x="95209" y="118009"/>
                        </a:cubicBezTo>
                        <a:lnTo>
                          <a:pt x="96072" y="117405"/>
                        </a:lnTo>
                        <a:lnTo>
                          <a:pt x="114426" y="117405"/>
                        </a:lnTo>
                        <a:cubicBezTo>
                          <a:pt x="115640" y="117400"/>
                          <a:pt x="116623" y="116417"/>
                          <a:pt x="116628" y="11520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30" name="Google Shape;830;g2d9d521a4ac_0_241"/>
                  <p:cNvSpPr/>
                  <p:nvPr/>
                </p:nvSpPr>
                <p:spPr>
                  <a:xfrm>
                    <a:off x="5030321" y="2947048"/>
                    <a:ext cx="34028" cy="20283"/>
                  </a:xfrm>
                  <a:custGeom>
                    <a:rect b="b" l="l" r="r" t="t"/>
                    <a:pathLst>
                      <a:path extrusionOk="0" h="20283" w="34028">
                        <a:moveTo>
                          <a:pt x="34362" y="9906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4"/>
                        </a:cubicBezTo>
                        <a:lnTo>
                          <a:pt x="17089" y="20264"/>
                        </a:lnTo>
                        <a:cubicBezTo>
                          <a:pt x="7934" y="20264"/>
                          <a:pt x="421" y="15819"/>
                          <a:pt x="334" y="10338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6"/>
                          <a:pt x="12954" y="-24"/>
                          <a:pt x="17218" y="24"/>
                        </a:cubicBezTo>
                        <a:lnTo>
                          <a:pt x="17565" y="-19"/>
                        </a:lnTo>
                        <a:cubicBezTo>
                          <a:pt x="26762" y="-19"/>
                          <a:pt x="34277" y="4426"/>
                          <a:pt x="34362" y="9906"/>
                        </a:cubicBezTo>
                        <a:close/>
                        <a:moveTo>
                          <a:pt x="27843" y="14223"/>
                        </a:moveTo>
                        <a:cubicBezTo>
                          <a:pt x="28835" y="13618"/>
                          <a:pt x="31081" y="11978"/>
                          <a:pt x="31081" y="9950"/>
                        </a:cubicBezTo>
                        <a:cubicBezTo>
                          <a:pt x="31038" y="6800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5"/>
                          <a:pt x="9983" y="4185"/>
                          <a:pt x="6811" y="6023"/>
                        </a:cubicBezTo>
                        <a:cubicBezTo>
                          <a:pt x="5861" y="6628"/>
                          <a:pt x="3573" y="8310"/>
                          <a:pt x="3616" y="10295"/>
                        </a:cubicBezTo>
                        <a:cubicBezTo>
                          <a:pt x="3659" y="13446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6"/>
                          <a:pt x="24685" y="16062"/>
                          <a:pt x="27843" y="1422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831" name="Google Shape;831;g2d9d521a4ac_0_241"/>
              <p:cNvGrpSpPr/>
              <p:nvPr/>
            </p:nvGrpSpPr>
            <p:grpSpPr>
              <a:xfrm>
                <a:off x="7791411" y="4122187"/>
                <a:ext cx="561040" cy="377073"/>
                <a:chOff x="5723061" y="4582192"/>
                <a:chExt cx="561040" cy="377073"/>
              </a:xfrm>
            </p:grpSpPr>
            <p:grpSp>
              <p:nvGrpSpPr>
                <p:cNvPr id="832" name="Google Shape;832;g2d9d521a4ac_0_241"/>
                <p:cNvGrpSpPr/>
                <p:nvPr/>
              </p:nvGrpSpPr>
              <p:grpSpPr>
                <a:xfrm>
                  <a:off x="5771378" y="4591613"/>
                  <a:ext cx="472272" cy="352929"/>
                  <a:chOff x="4998402" y="3162440"/>
                  <a:chExt cx="320728" cy="239680"/>
                </a:xfrm>
              </p:grpSpPr>
              <p:sp>
                <p:nvSpPr>
                  <p:cNvPr id="833" name="Google Shape;833;g2d9d521a4ac_0_241"/>
                  <p:cNvSpPr/>
                  <p:nvPr/>
                </p:nvSpPr>
                <p:spPr>
                  <a:xfrm>
                    <a:off x="4998402" y="3361125"/>
                    <a:ext cx="320728" cy="40995"/>
                  </a:xfrm>
                  <a:custGeom>
                    <a:rect b="b" l="l" r="r" t="t"/>
                    <a:pathLst>
                      <a:path extrusionOk="0" h="40995" w="320728">
                        <a:moveTo>
                          <a:pt x="0" y="0"/>
                        </a:moveTo>
                        <a:lnTo>
                          <a:pt x="320729" y="0"/>
                        </a:lnTo>
                        <a:lnTo>
                          <a:pt x="320729" y="40996"/>
                        </a:lnTo>
                        <a:lnTo>
                          <a:pt x="0" y="40996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34" name="Google Shape;834;g2d9d521a4ac_0_241"/>
                  <p:cNvSpPr/>
                  <p:nvPr/>
                </p:nvSpPr>
                <p:spPr>
                  <a:xfrm>
                    <a:off x="5114135" y="3239171"/>
                    <a:ext cx="87275" cy="99642"/>
                  </a:xfrm>
                  <a:custGeom>
                    <a:rect b="b" l="l" r="r" t="t"/>
                    <a:pathLst>
                      <a:path extrusionOk="0" h="99642" w="87275">
                        <a:moveTo>
                          <a:pt x="87609" y="3736"/>
                        </a:moveTo>
                        <a:lnTo>
                          <a:pt x="72625" y="66007"/>
                        </a:lnTo>
                        <a:lnTo>
                          <a:pt x="72970" y="66568"/>
                        </a:lnTo>
                        <a:cubicBezTo>
                          <a:pt x="74551" y="69420"/>
                          <a:pt x="75369" y="72630"/>
                          <a:pt x="75344" y="75890"/>
                        </a:cubicBezTo>
                        <a:lnTo>
                          <a:pt x="75344" y="99624"/>
                        </a:lnTo>
                        <a:lnTo>
                          <a:pt x="9100" y="99624"/>
                        </a:lnTo>
                        <a:lnTo>
                          <a:pt x="9100" y="75889"/>
                        </a:lnTo>
                        <a:cubicBezTo>
                          <a:pt x="9000" y="71113"/>
                          <a:pt x="10820" y="66497"/>
                          <a:pt x="14153" y="63072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7"/>
                        </a:lnTo>
                        <a:lnTo>
                          <a:pt x="62347" y="59707"/>
                        </a:lnTo>
                        <a:cubicBezTo>
                          <a:pt x="63414" y="59720"/>
                          <a:pt x="64475" y="59879"/>
                          <a:pt x="65499" y="60181"/>
                        </a:cubicBezTo>
                        <a:lnTo>
                          <a:pt x="67140" y="60698"/>
                        </a:lnTo>
                        <a:lnTo>
                          <a:pt x="81433" y="1233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35" name="Google Shape;835;g2d9d521a4ac_0_241"/>
                  <p:cNvSpPr/>
                  <p:nvPr/>
                </p:nvSpPr>
                <p:spPr>
                  <a:xfrm>
                    <a:off x="5130071" y="3162440"/>
                    <a:ext cx="55750" cy="53957"/>
                  </a:xfrm>
                  <a:custGeom>
                    <a:rect b="b" l="l" r="r" t="t"/>
                    <a:pathLst>
                      <a:path extrusionOk="0" h="53957" w="55750">
                        <a:moveTo>
                          <a:pt x="56041" y="37616"/>
                        </a:moveTo>
                        <a:cubicBezTo>
                          <a:pt x="56033" y="37947"/>
                          <a:pt x="56048" y="38279"/>
                          <a:pt x="56084" y="38608"/>
                        </a:cubicBezTo>
                        <a:cubicBezTo>
                          <a:pt x="52542" y="43485"/>
                          <a:pt x="48275" y="47793"/>
                          <a:pt x="43431" y="51382"/>
                        </a:cubicBezTo>
                        <a:cubicBezTo>
                          <a:pt x="37972" y="53175"/>
                          <a:pt x="32247" y="54021"/>
                          <a:pt x="26503" y="53884"/>
                        </a:cubicBezTo>
                        <a:cubicBezTo>
                          <a:pt x="21556" y="54168"/>
                          <a:pt x="16610" y="53327"/>
                          <a:pt x="12036" y="51424"/>
                        </a:cubicBezTo>
                        <a:cubicBezTo>
                          <a:pt x="8965" y="49027"/>
                          <a:pt x="6309" y="46140"/>
                          <a:pt x="4176" y="42880"/>
                        </a:cubicBezTo>
                        <a:lnTo>
                          <a:pt x="4176" y="42319"/>
                        </a:lnTo>
                        <a:lnTo>
                          <a:pt x="3745" y="42319"/>
                        </a:lnTo>
                        <a:cubicBezTo>
                          <a:pt x="2881" y="41197"/>
                          <a:pt x="2103" y="40075"/>
                          <a:pt x="1456" y="39126"/>
                        </a:cubicBezTo>
                        <a:lnTo>
                          <a:pt x="1413" y="39083"/>
                        </a:lnTo>
                        <a:cubicBezTo>
                          <a:pt x="1024" y="38522"/>
                          <a:pt x="679" y="37961"/>
                          <a:pt x="334" y="37529"/>
                        </a:cubicBezTo>
                        <a:lnTo>
                          <a:pt x="1586" y="34853"/>
                        </a:lnTo>
                        <a:lnTo>
                          <a:pt x="1715" y="34552"/>
                        </a:lnTo>
                        <a:lnTo>
                          <a:pt x="1758" y="34120"/>
                        </a:lnTo>
                        <a:cubicBezTo>
                          <a:pt x="1822" y="33909"/>
                          <a:pt x="1865" y="33692"/>
                          <a:pt x="1887" y="33473"/>
                        </a:cubicBezTo>
                        <a:lnTo>
                          <a:pt x="1887" y="29934"/>
                        </a:lnTo>
                        <a:cubicBezTo>
                          <a:pt x="173" y="15205"/>
                          <a:pt x="10732" y="1876"/>
                          <a:pt x="25472" y="163"/>
                        </a:cubicBezTo>
                        <a:cubicBezTo>
                          <a:pt x="40211" y="-1550"/>
                          <a:pt x="53549" y="9002"/>
                          <a:pt x="55263" y="23731"/>
                        </a:cubicBezTo>
                        <a:cubicBezTo>
                          <a:pt x="55503" y="25792"/>
                          <a:pt x="55503" y="27873"/>
                          <a:pt x="55263" y="29934"/>
                        </a:cubicBezTo>
                        <a:lnTo>
                          <a:pt x="55263" y="35069"/>
                        </a:lnTo>
                        <a:lnTo>
                          <a:pt x="55393" y="35372"/>
                        </a:lnTo>
                        <a:cubicBezTo>
                          <a:pt x="55387" y="35531"/>
                          <a:pt x="55401" y="35691"/>
                          <a:pt x="55436" y="35846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36" name="Google Shape;836;g2d9d521a4ac_0_241"/>
                <p:cNvGrpSpPr/>
                <p:nvPr/>
              </p:nvGrpSpPr>
              <p:grpSpPr>
                <a:xfrm>
                  <a:off x="5723061" y="4582192"/>
                  <a:ext cx="561040" cy="377073"/>
                  <a:chOff x="4965588" y="3156037"/>
                  <a:chExt cx="381012" cy="256077"/>
                </a:xfrm>
              </p:grpSpPr>
              <p:sp>
                <p:nvSpPr>
                  <p:cNvPr id="837" name="Google Shape;837;g2d9d521a4ac_0_241"/>
                  <p:cNvSpPr/>
                  <p:nvPr/>
                </p:nvSpPr>
                <p:spPr>
                  <a:xfrm>
                    <a:off x="4965588" y="3156037"/>
                    <a:ext cx="381012" cy="256077"/>
                  </a:xfrm>
                  <a:custGeom>
                    <a:rect b="b" l="l" r="r" t="t"/>
                    <a:pathLst>
                      <a:path extrusionOk="0" h="256077" w="381012">
                        <a:moveTo>
                          <a:pt x="381347" y="182913"/>
                        </a:moveTo>
                        <a:lnTo>
                          <a:pt x="381347" y="201944"/>
                        </a:lnTo>
                        <a:cubicBezTo>
                          <a:pt x="381348" y="203754"/>
                          <a:pt x="379880" y="205222"/>
                          <a:pt x="378069" y="205223"/>
                        </a:cubicBezTo>
                        <a:cubicBezTo>
                          <a:pt x="378068" y="205223"/>
                          <a:pt x="378067" y="205223"/>
                          <a:pt x="378065" y="205223"/>
                        </a:cubicBezTo>
                        <a:lnTo>
                          <a:pt x="363814" y="205223"/>
                        </a:lnTo>
                        <a:lnTo>
                          <a:pt x="363814" y="247816"/>
                        </a:lnTo>
                        <a:cubicBezTo>
                          <a:pt x="364088" y="248336"/>
                          <a:pt x="364236" y="248912"/>
                          <a:pt x="364246" y="249499"/>
                        </a:cubicBezTo>
                        <a:lnTo>
                          <a:pt x="364246" y="252779"/>
                        </a:lnTo>
                        <a:cubicBezTo>
                          <a:pt x="364247" y="254589"/>
                          <a:pt x="362779" y="256058"/>
                          <a:pt x="360967" y="256059"/>
                        </a:cubicBezTo>
                        <a:cubicBezTo>
                          <a:pt x="360966" y="256059"/>
                          <a:pt x="360965" y="256059"/>
                          <a:pt x="360964" y="256059"/>
                        </a:cubicBezTo>
                        <a:lnTo>
                          <a:pt x="28273" y="256059"/>
                        </a:lnTo>
                        <a:cubicBezTo>
                          <a:pt x="26015" y="255182"/>
                          <a:pt x="24228" y="253397"/>
                          <a:pt x="23351" y="251139"/>
                        </a:cubicBezTo>
                        <a:lnTo>
                          <a:pt x="23351" y="205223"/>
                        </a:lnTo>
                        <a:lnTo>
                          <a:pt x="3616" y="205223"/>
                        </a:lnTo>
                        <a:cubicBezTo>
                          <a:pt x="1804" y="205224"/>
                          <a:pt x="335" y="203758"/>
                          <a:pt x="334" y="201948"/>
                        </a:cubicBezTo>
                        <a:cubicBezTo>
                          <a:pt x="334" y="201946"/>
                          <a:pt x="334" y="201945"/>
                          <a:pt x="334" y="201944"/>
                        </a:cubicBezTo>
                        <a:lnTo>
                          <a:pt x="334" y="182913"/>
                        </a:lnTo>
                        <a:cubicBezTo>
                          <a:pt x="333" y="181102"/>
                          <a:pt x="1801" y="179634"/>
                          <a:pt x="3613" y="179633"/>
                        </a:cubicBezTo>
                        <a:cubicBezTo>
                          <a:pt x="3614" y="179633"/>
                          <a:pt x="3615" y="179633"/>
                          <a:pt x="3616" y="179633"/>
                        </a:cubicBezTo>
                        <a:lnTo>
                          <a:pt x="59021" y="179633"/>
                        </a:lnTo>
                        <a:cubicBezTo>
                          <a:pt x="62660" y="174743"/>
                          <a:pt x="67662" y="171036"/>
                          <a:pt x="73401" y="168974"/>
                        </a:cubicBezTo>
                        <a:lnTo>
                          <a:pt x="73401" y="127029"/>
                        </a:lnTo>
                        <a:cubicBezTo>
                          <a:pt x="70728" y="126393"/>
                          <a:pt x="68166" y="125360"/>
                          <a:pt x="65800" y="123965"/>
                        </a:cubicBezTo>
                        <a:lnTo>
                          <a:pt x="52629" y="123965"/>
                        </a:lnTo>
                        <a:cubicBezTo>
                          <a:pt x="47788" y="123965"/>
                          <a:pt x="43863" y="120043"/>
                          <a:pt x="43863" y="115205"/>
                        </a:cubicBezTo>
                        <a:cubicBezTo>
                          <a:pt x="43863" y="110367"/>
                          <a:pt x="47788" y="106444"/>
                          <a:pt x="52629" y="106444"/>
                        </a:cubicBezTo>
                        <a:lnTo>
                          <a:pt x="57294" y="106444"/>
                        </a:lnTo>
                        <a:cubicBezTo>
                          <a:pt x="58491" y="101995"/>
                          <a:pt x="61412" y="98206"/>
                          <a:pt x="65412" y="95915"/>
                        </a:cubicBezTo>
                        <a:cubicBezTo>
                          <a:pt x="70368" y="92943"/>
                          <a:pt x="76041" y="91376"/>
                          <a:pt x="81822" y="91384"/>
                        </a:cubicBezTo>
                        <a:lnTo>
                          <a:pt x="82298" y="91383"/>
                        </a:lnTo>
                        <a:cubicBezTo>
                          <a:pt x="91924" y="90622"/>
                          <a:pt x="101143" y="95413"/>
                          <a:pt x="106048" y="103725"/>
                        </a:cubicBezTo>
                        <a:lnTo>
                          <a:pt x="136925" y="82623"/>
                        </a:lnTo>
                        <a:cubicBezTo>
                          <a:pt x="137189" y="82463"/>
                          <a:pt x="137463" y="82319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3" y="65901"/>
                          <a:pt x="162339" y="58843"/>
                          <a:pt x="162144" y="51682"/>
                        </a:cubicBezTo>
                        <a:cubicBezTo>
                          <a:pt x="160590" y="49439"/>
                          <a:pt x="159381" y="47669"/>
                          <a:pt x="159078" y="47194"/>
                        </a:cubicBezTo>
                        <a:lnTo>
                          <a:pt x="158819" y="46805"/>
                        </a:lnTo>
                        <a:cubicBezTo>
                          <a:pt x="158500" y="46332"/>
                          <a:pt x="158321" y="45779"/>
                          <a:pt x="158302" y="45209"/>
                        </a:cubicBezTo>
                        <a:lnTo>
                          <a:pt x="158215" y="43828"/>
                        </a:lnTo>
                        <a:cubicBezTo>
                          <a:pt x="158173" y="43283"/>
                          <a:pt x="158262" y="42735"/>
                          <a:pt x="158474" y="42231"/>
                        </a:cubicBezTo>
                        <a:lnTo>
                          <a:pt x="159855" y="39341"/>
                        </a:lnTo>
                        <a:lnTo>
                          <a:pt x="159855" y="36493"/>
                        </a:lnTo>
                        <a:cubicBezTo>
                          <a:pt x="158135" y="18129"/>
                          <a:pt x="171637" y="1848"/>
                          <a:pt x="190013" y="129"/>
                        </a:cubicBezTo>
                        <a:cubicBezTo>
                          <a:pt x="208390" y="-1591"/>
                          <a:pt x="224682" y="11902"/>
                          <a:pt x="226402" y="30265"/>
                        </a:cubicBezTo>
                        <a:cubicBezTo>
                          <a:pt x="226596" y="32337"/>
                          <a:pt x="226596" y="34421"/>
                          <a:pt x="226402" y="36493"/>
                        </a:cubicBezTo>
                        <a:lnTo>
                          <a:pt x="226402" y="40851"/>
                        </a:lnTo>
                        <a:lnTo>
                          <a:pt x="226964" y="42663"/>
                        </a:lnTo>
                        <a:cubicBezTo>
                          <a:pt x="227084" y="42995"/>
                          <a:pt x="227142" y="43346"/>
                          <a:pt x="227136" y="43699"/>
                        </a:cubicBezTo>
                        <a:cubicBezTo>
                          <a:pt x="227122" y="44059"/>
                          <a:pt x="227136" y="44420"/>
                          <a:pt x="227180" y="44778"/>
                        </a:cubicBezTo>
                        <a:lnTo>
                          <a:pt x="227309" y="45511"/>
                        </a:lnTo>
                        <a:cubicBezTo>
                          <a:pt x="227469" y="46413"/>
                          <a:pt x="227233" y="47340"/>
                          <a:pt x="226662" y="48057"/>
                        </a:cubicBezTo>
                        <a:lnTo>
                          <a:pt x="226230" y="48662"/>
                        </a:lnTo>
                        <a:cubicBezTo>
                          <a:pt x="225927" y="49050"/>
                          <a:pt x="224804" y="50474"/>
                          <a:pt x="223293" y="52287"/>
                        </a:cubicBezTo>
                        <a:cubicBezTo>
                          <a:pt x="223047" y="59320"/>
                          <a:pt x="221480" y="66244"/>
                          <a:pt x="218673" y="72698"/>
                        </a:cubicBezTo>
                        <a:lnTo>
                          <a:pt x="222602" y="74424"/>
                        </a:lnTo>
                        <a:lnTo>
                          <a:pt x="244410" y="83271"/>
                        </a:lnTo>
                        <a:lnTo>
                          <a:pt x="254386" y="87112"/>
                        </a:lnTo>
                        <a:cubicBezTo>
                          <a:pt x="255044" y="87381"/>
                          <a:pt x="255603" y="87849"/>
                          <a:pt x="255984" y="88450"/>
                        </a:cubicBezTo>
                        <a:lnTo>
                          <a:pt x="256976" y="90089"/>
                        </a:lnTo>
                        <a:lnTo>
                          <a:pt x="301154" y="133934"/>
                        </a:lnTo>
                        <a:cubicBezTo>
                          <a:pt x="305235" y="132242"/>
                          <a:pt x="309604" y="131348"/>
                          <a:pt x="314023" y="131301"/>
                        </a:cubicBezTo>
                        <a:lnTo>
                          <a:pt x="314498" y="131301"/>
                        </a:lnTo>
                        <a:cubicBezTo>
                          <a:pt x="328058" y="131301"/>
                          <a:pt x="338811" y="138853"/>
                          <a:pt x="339458" y="148563"/>
                        </a:cubicBezTo>
                        <a:lnTo>
                          <a:pt x="345158" y="148563"/>
                        </a:lnTo>
                        <a:cubicBezTo>
                          <a:pt x="350000" y="148563"/>
                          <a:pt x="353925" y="152485"/>
                          <a:pt x="353925" y="157323"/>
                        </a:cubicBezTo>
                        <a:cubicBezTo>
                          <a:pt x="353925" y="162161"/>
                          <a:pt x="350000" y="166083"/>
                          <a:pt x="345158" y="166083"/>
                        </a:cubicBezTo>
                        <a:lnTo>
                          <a:pt x="325251" y="166083"/>
                        </a:lnTo>
                        <a:cubicBezTo>
                          <a:pt x="324991" y="166169"/>
                          <a:pt x="324690" y="166298"/>
                          <a:pt x="324387" y="166385"/>
                        </a:cubicBezTo>
                        <a:lnTo>
                          <a:pt x="324387" y="170442"/>
                        </a:lnTo>
                        <a:cubicBezTo>
                          <a:pt x="329547" y="172270"/>
                          <a:pt x="334124" y="175443"/>
                          <a:pt x="337645" y="179633"/>
                        </a:cubicBezTo>
                        <a:lnTo>
                          <a:pt x="378065" y="179633"/>
                        </a:lnTo>
                        <a:cubicBezTo>
                          <a:pt x="379877" y="179632"/>
                          <a:pt x="381346" y="181100"/>
                          <a:pt x="381346" y="182911"/>
                        </a:cubicBezTo>
                        <a:cubicBezTo>
                          <a:pt x="381346" y="182911"/>
                          <a:pt x="381346" y="182912"/>
                          <a:pt x="381346" y="182913"/>
                        </a:cubicBezTo>
                        <a:close/>
                        <a:moveTo>
                          <a:pt x="374740" y="198664"/>
                        </a:moveTo>
                        <a:lnTo>
                          <a:pt x="374740" y="193831"/>
                        </a:lnTo>
                        <a:lnTo>
                          <a:pt x="6897" y="193831"/>
                        </a:lnTo>
                        <a:lnTo>
                          <a:pt x="6897" y="198664"/>
                        </a:lnTo>
                        <a:lnTo>
                          <a:pt x="374740" y="198664"/>
                        </a:lnTo>
                        <a:close/>
                        <a:moveTo>
                          <a:pt x="374740" y="190551"/>
                        </a:moveTo>
                        <a:lnTo>
                          <a:pt x="374740" y="186193"/>
                        </a:lnTo>
                        <a:lnTo>
                          <a:pt x="6897" y="186193"/>
                        </a:lnTo>
                        <a:lnTo>
                          <a:pt x="6897" y="190551"/>
                        </a:lnTo>
                        <a:close/>
                        <a:moveTo>
                          <a:pt x="353925" y="246220"/>
                        </a:moveTo>
                        <a:lnTo>
                          <a:pt x="353925" y="205223"/>
                        </a:lnTo>
                        <a:lnTo>
                          <a:pt x="33196" y="205223"/>
                        </a:lnTo>
                        <a:lnTo>
                          <a:pt x="33196" y="246220"/>
                        </a:lnTo>
                        <a:close/>
                        <a:moveTo>
                          <a:pt x="347361" y="157323"/>
                        </a:moveTo>
                        <a:cubicBezTo>
                          <a:pt x="347356" y="156109"/>
                          <a:pt x="346373" y="155127"/>
                          <a:pt x="345158" y="155122"/>
                        </a:cubicBezTo>
                        <a:lnTo>
                          <a:pt x="331124" y="155122"/>
                        </a:lnTo>
                        <a:lnTo>
                          <a:pt x="332161" y="152835"/>
                        </a:lnTo>
                        <a:cubicBezTo>
                          <a:pt x="332452" y="152144"/>
                          <a:pt x="332655" y="151419"/>
                          <a:pt x="332764" y="150678"/>
                        </a:cubicBezTo>
                        <a:cubicBezTo>
                          <a:pt x="332808" y="150418"/>
                          <a:pt x="332851" y="150159"/>
                          <a:pt x="332895" y="149857"/>
                        </a:cubicBezTo>
                        <a:lnTo>
                          <a:pt x="332895" y="149382"/>
                        </a:lnTo>
                        <a:cubicBezTo>
                          <a:pt x="332808" y="143039"/>
                          <a:pt x="324560" y="137861"/>
                          <a:pt x="314498" y="137861"/>
                        </a:cubicBezTo>
                        <a:lnTo>
                          <a:pt x="314066" y="137861"/>
                        </a:lnTo>
                        <a:cubicBezTo>
                          <a:pt x="312900" y="137904"/>
                          <a:pt x="311778" y="137989"/>
                          <a:pt x="310655" y="138120"/>
                        </a:cubicBezTo>
                        <a:lnTo>
                          <a:pt x="309359" y="138378"/>
                        </a:lnTo>
                        <a:cubicBezTo>
                          <a:pt x="308704" y="138466"/>
                          <a:pt x="308055" y="138596"/>
                          <a:pt x="307416" y="138766"/>
                        </a:cubicBezTo>
                        <a:cubicBezTo>
                          <a:pt x="306941" y="138896"/>
                          <a:pt x="306466" y="139026"/>
                          <a:pt x="305991" y="139198"/>
                        </a:cubicBezTo>
                        <a:cubicBezTo>
                          <a:pt x="305429" y="139371"/>
                          <a:pt x="304868" y="139543"/>
                          <a:pt x="304350" y="139759"/>
                        </a:cubicBezTo>
                        <a:cubicBezTo>
                          <a:pt x="303918" y="139932"/>
                          <a:pt x="303529" y="140147"/>
                          <a:pt x="303097" y="140320"/>
                        </a:cubicBezTo>
                        <a:cubicBezTo>
                          <a:pt x="302418" y="140631"/>
                          <a:pt x="301755" y="140977"/>
                          <a:pt x="301111" y="141356"/>
                        </a:cubicBezTo>
                        <a:lnTo>
                          <a:pt x="300031" y="142090"/>
                        </a:lnTo>
                        <a:lnTo>
                          <a:pt x="252787" y="95138"/>
                        </a:lnTo>
                        <a:lnTo>
                          <a:pt x="252529" y="95225"/>
                        </a:lnTo>
                        <a:lnTo>
                          <a:pt x="251665" y="93930"/>
                        </a:lnTo>
                        <a:lnTo>
                          <a:pt x="251622" y="93887"/>
                        </a:lnTo>
                        <a:lnTo>
                          <a:pt x="251536" y="93714"/>
                        </a:lnTo>
                        <a:lnTo>
                          <a:pt x="250974" y="92850"/>
                        </a:lnTo>
                        <a:lnTo>
                          <a:pt x="242424" y="89572"/>
                        </a:lnTo>
                        <a:lnTo>
                          <a:pt x="241992" y="89399"/>
                        </a:lnTo>
                        <a:lnTo>
                          <a:pt x="239271" y="88319"/>
                        </a:lnTo>
                        <a:lnTo>
                          <a:pt x="224718" y="148821"/>
                        </a:lnTo>
                        <a:cubicBezTo>
                          <a:pt x="226380" y="152020"/>
                          <a:pt x="227240" y="155574"/>
                          <a:pt x="227223" y="159179"/>
                        </a:cubicBezTo>
                        <a:lnTo>
                          <a:pt x="227223" y="182913"/>
                        </a:lnTo>
                        <a:lnTo>
                          <a:pt x="239746" y="182913"/>
                        </a:lnTo>
                        <a:lnTo>
                          <a:pt x="243935" y="138249"/>
                        </a:lnTo>
                        <a:lnTo>
                          <a:pt x="296965" y="178209"/>
                        </a:lnTo>
                        <a:cubicBezTo>
                          <a:pt x="299432" y="176179"/>
                          <a:pt x="302239" y="174601"/>
                          <a:pt x="305257" y="173548"/>
                        </a:cubicBezTo>
                        <a:cubicBezTo>
                          <a:pt x="305947" y="173290"/>
                          <a:pt x="306681" y="173074"/>
                          <a:pt x="307416" y="172858"/>
                        </a:cubicBezTo>
                        <a:lnTo>
                          <a:pt x="307416" y="164012"/>
                        </a:lnTo>
                        <a:cubicBezTo>
                          <a:pt x="306034" y="163712"/>
                          <a:pt x="304677" y="163308"/>
                          <a:pt x="303357" y="162803"/>
                        </a:cubicBezTo>
                        <a:lnTo>
                          <a:pt x="283362" y="162803"/>
                        </a:lnTo>
                        <a:cubicBezTo>
                          <a:pt x="280333" y="162803"/>
                          <a:pt x="277878" y="160349"/>
                          <a:pt x="277878" y="157323"/>
                        </a:cubicBezTo>
                        <a:cubicBezTo>
                          <a:pt x="277878" y="154295"/>
                          <a:pt x="280333" y="151842"/>
                          <a:pt x="283362" y="151842"/>
                        </a:cubicBezTo>
                        <a:lnTo>
                          <a:pt x="297700" y="152101"/>
                        </a:lnTo>
                        <a:cubicBezTo>
                          <a:pt x="297428" y="151383"/>
                          <a:pt x="297281" y="150624"/>
                          <a:pt x="297268" y="149857"/>
                        </a:cubicBezTo>
                        <a:lnTo>
                          <a:pt x="297268" y="149771"/>
                        </a:lnTo>
                        <a:cubicBezTo>
                          <a:pt x="297570" y="146801"/>
                          <a:pt x="299336" y="144179"/>
                          <a:pt x="301974" y="142780"/>
                        </a:cubicBezTo>
                        <a:cubicBezTo>
                          <a:pt x="305648" y="140611"/>
                          <a:pt x="309842" y="139478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11" y="143945"/>
                          <a:pt x="331253" y="149425"/>
                        </a:cubicBezTo>
                        <a:cubicBezTo>
                          <a:pt x="330980" y="152427"/>
                          <a:pt x="329210" y="155089"/>
                          <a:pt x="326546" y="156503"/>
                        </a:cubicBezTo>
                        <a:cubicBezTo>
                          <a:pt x="322870" y="158662"/>
                          <a:pt x="318675" y="159781"/>
                          <a:pt x="314412" y="159739"/>
                        </a:cubicBezTo>
                        <a:lnTo>
                          <a:pt x="314023" y="159783"/>
                        </a:lnTo>
                        <a:cubicBezTo>
                          <a:pt x="309051" y="159967"/>
                          <a:pt x="304169" y="158427"/>
                          <a:pt x="300203" y="155424"/>
                        </a:cubicBezTo>
                        <a:lnTo>
                          <a:pt x="283319" y="155122"/>
                        </a:lnTo>
                        <a:cubicBezTo>
                          <a:pt x="282103" y="155145"/>
                          <a:pt x="281136" y="156150"/>
                          <a:pt x="281159" y="157365"/>
                        </a:cubicBezTo>
                        <a:cubicBezTo>
                          <a:pt x="281182" y="158564"/>
                          <a:pt x="282162" y="159524"/>
                          <a:pt x="283362" y="159524"/>
                        </a:cubicBezTo>
                        <a:lnTo>
                          <a:pt x="304263" y="159653"/>
                        </a:lnTo>
                        <a:cubicBezTo>
                          <a:pt x="305895" y="160286"/>
                          <a:pt x="307589" y="160749"/>
                          <a:pt x="309316" y="161034"/>
                        </a:cubicBezTo>
                        <a:lnTo>
                          <a:pt x="310697" y="161250"/>
                        </a:lnTo>
                        <a:lnTo>
                          <a:pt x="310697" y="175534"/>
                        </a:lnTo>
                        <a:lnTo>
                          <a:pt x="309402" y="175793"/>
                        </a:lnTo>
                        <a:cubicBezTo>
                          <a:pt x="308358" y="175994"/>
                          <a:pt x="307332" y="176282"/>
                          <a:pt x="306336" y="176655"/>
                        </a:cubicBezTo>
                        <a:cubicBezTo>
                          <a:pt x="302690" y="177929"/>
                          <a:pt x="299413" y="180078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5"/>
                        </a:lnTo>
                        <a:cubicBezTo>
                          <a:pt x="330822" y="181920"/>
                          <a:pt x="330303" y="181532"/>
                          <a:pt x="329785" y="181101"/>
                        </a:cubicBezTo>
                        <a:cubicBezTo>
                          <a:pt x="329388" y="180719"/>
                          <a:pt x="328970" y="180358"/>
                          <a:pt x="328533" y="180021"/>
                        </a:cubicBezTo>
                        <a:cubicBezTo>
                          <a:pt x="327972" y="179633"/>
                          <a:pt x="327367" y="179288"/>
                          <a:pt x="326806" y="178899"/>
                        </a:cubicBezTo>
                        <a:cubicBezTo>
                          <a:pt x="326374" y="178641"/>
                          <a:pt x="325941" y="178339"/>
                          <a:pt x="325510" y="178080"/>
                        </a:cubicBezTo>
                        <a:cubicBezTo>
                          <a:pt x="324540" y="177596"/>
                          <a:pt x="323545" y="177164"/>
                          <a:pt x="322530" y="176785"/>
                        </a:cubicBezTo>
                        <a:lnTo>
                          <a:pt x="322185" y="176656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3"/>
                        </a:cubicBezTo>
                        <a:lnTo>
                          <a:pt x="317823" y="175534"/>
                        </a:lnTo>
                        <a:lnTo>
                          <a:pt x="317823" y="161163"/>
                        </a:lnTo>
                        <a:lnTo>
                          <a:pt x="319162" y="160905"/>
                        </a:lnTo>
                        <a:cubicBezTo>
                          <a:pt x="319723" y="160776"/>
                          <a:pt x="320285" y="160645"/>
                          <a:pt x="320802" y="160516"/>
                        </a:cubicBezTo>
                        <a:cubicBezTo>
                          <a:pt x="321607" y="160332"/>
                          <a:pt x="322400" y="160101"/>
                          <a:pt x="323178" y="159825"/>
                        </a:cubicBezTo>
                        <a:cubicBezTo>
                          <a:pt x="323400" y="159773"/>
                          <a:pt x="323616" y="159702"/>
                          <a:pt x="323825" y="159610"/>
                        </a:cubicBezTo>
                        <a:lnTo>
                          <a:pt x="324387" y="159523"/>
                        </a:lnTo>
                        <a:lnTo>
                          <a:pt x="345158" y="159523"/>
                        </a:lnTo>
                        <a:cubicBezTo>
                          <a:pt x="346372" y="159518"/>
                          <a:pt x="347356" y="158536"/>
                          <a:pt x="347361" y="157323"/>
                        </a:cubicBezTo>
                        <a:close/>
                        <a:moveTo>
                          <a:pt x="324775" y="153741"/>
                        </a:moveTo>
                        <a:cubicBezTo>
                          <a:pt x="325769" y="153137"/>
                          <a:pt x="328014" y="151497"/>
                          <a:pt x="327972" y="149469"/>
                        </a:cubicBezTo>
                        <a:cubicBezTo>
                          <a:pt x="327928" y="146318"/>
                          <a:pt x="322185" y="142780"/>
                          <a:pt x="314498" y="142780"/>
                        </a:cubicBezTo>
                        <a:lnTo>
                          <a:pt x="314152" y="142780"/>
                        </a:lnTo>
                        <a:cubicBezTo>
                          <a:pt x="310499" y="142761"/>
                          <a:pt x="306907" y="143714"/>
                          <a:pt x="303745" y="145542"/>
                        </a:cubicBezTo>
                        <a:cubicBezTo>
                          <a:pt x="302795" y="146146"/>
                          <a:pt x="300507" y="147786"/>
                          <a:pt x="300550" y="149814"/>
                        </a:cubicBezTo>
                        <a:cubicBezTo>
                          <a:pt x="300592" y="152965"/>
                          <a:pt x="306336" y="156459"/>
                          <a:pt x="314023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8" y="182055"/>
                          <a:pt x="293810" y="181233"/>
                          <a:pt x="294547" y="180453"/>
                        </a:cubicBezTo>
                        <a:lnTo>
                          <a:pt x="246656" y="144419"/>
                        </a:lnTo>
                        <a:lnTo>
                          <a:pt x="243029" y="182913"/>
                        </a:lnTo>
                        <a:close/>
                        <a:moveTo>
                          <a:pt x="221220" y="149296"/>
                        </a:moveTo>
                        <a:lnTo>
                          <a:pt x="236205" y="87025"/>
                        </a:lnTo>
                        <a:lnTo>
                          <a:pt x="230030" y="84522"/>
                        </a:lnTo>
                        <a:lnTo>
                          <a:pt x="215736" y="143989"/>
                        </a:lnTo>
                        <a:lnTo>
                          <a:pt x="214095" y="143470"/>
                        </a:lnTo>
                        <a:cubicBezTo>
                          <a:pt x="213071" y="143168"/>
                          <a:pt x="212010" y="143009"/>
                          <a:pt x="210942" y="142996"/>
                        </a:cubicBezTo>
                        <a:lnTo>
                          <a:pt x="169529" y="142996"/>
                        </a:lnTo>
                        <a:lnTo>
                          <a:pt x="155192" y="83271"/>
                        </a:lnTo>
                        <a:lnTo>
                          <a:pt x="148930" y="85386"/>
                        </a:lnTo>
                        <a:lnTo>
                          <a:pt x="163440" y="145715"/>
                        </a:lnTo>
                        <a:lnTo>
                          <a:pt x="162749" y="146361"/>
                        </a:lnTo>
                        <a:cubicBezTo>
                          <a:pt x="159416" y="149786"/>
                          <a:pt x="157596" y="154403"/>
                          <a:pt x="157697" y="159178"/>
                        </a:cubicBezTo>
                        <a:lnTo>
                          <a:pt x="157697" y="182913"/>
                        </a:lnTo>
                        <a:lnTo>
                          <a:pt x="223941" y="182913"/>
                        </a:lnTo>
                        <a:lnTo>
                          <a:pt x="223941" y="159179"/>
                        </a:lnTo>
                        <a:cubicBezTo>
                          <a:pt x="223965" y="155919"/>
                          <a:pt x="223147" y="152708"/>
                          <a:pt x="221565" y="149857"/>
                        </a:cubicBezTo>
                        <a:close/>
                        <a:moveTo>
                          <a:pt x="213360" y="139932"/>
                        </a:moveTo>
                        <a:lnTo>
                          <a:pt x="226920" y="83487"/>
                        </a:lnTo>
                        <a:lnTo>
                          <a:pt x="219968" y="80423"/>
                        </a:lnTo>
                        <a:lnTo>
                          <a:pt x="216470" y="78998"/>
                        </a:lnTo>
                        <a:lnTo>
                          <a:pt x="199066" y="99324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9"/>
                        </a:lnTo>
                        <a:lnTo>
                          <a:pt x="158302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5"/>
                          <a:pt x="213360" y="139932"/>
                        </a:cubicBezTo>
                        <a:close/>
                        <a:moveTo>
                          <a:pt x="220615" y="45166"/>
                        </a:moveTo>
                        <a:cubicBezTo>
                          <a:pt x="220580" y="44836"/>
                          <a:pt x="220566" y="44505"/>
                          <a:pt x="220573" y="44173"/>
                        </a:cubicBezTo>
                        <a:lnTo>
                          <a:pt x="219968" y="42404"/>
                        </a:lnTo>
                        <a:cubicBezTo>
                          <a:pt x="219932" y="42248"/>
                          <a:pt x="219918" y="42089"/>
                          <a:pt x="219925" y="41930"/>
                        </a:cubicBezTo>
                        <a:lnTo>
                          <a:pt x="219796" y="41628"/>
                        </a:lnTo>
                        <a:lnTo>
                          <a:pt x="219796" y="36493"/>
                        </a:lnTo>
                        <a:cubicBezTo>
                          <a:pt x="221510" y="21763"/>
                          <a:pt x="210951" y="8435"/>
                          <a:pt x="196212" y="6722"/>
                        </a:cubicBezTo>
                        <a:cubicBezTo>
                          <a:pt x="181472" y="5009"/>
                          <a:pt x="168134" y="15560"/>
                          <a:pt x="166420" y="30289"/>
                        </a:cubicBezTo>
                        <a:cubicBezTo>
                          <a:pt x="166180" y="32350"/>
                          <a:pt x="166180" y="34432"/>
                          <a:pt x="166420" y="36493"/>
                        </a:cubicBezTo>
                        <a:lnTo>
                          <a:pt x="166420" y="40031"/>
                        </a:lnTo>
                        <a:cubicBezTo>
                          <a:pt x="166397" y="40250"/>
                          <a:pt x="166354" y="40467"/>
                          <a:pt x="166291" y="40679"/>
                        </a:cubicBezTo>
                        <a:lnTo>
                          <a:pt x="166247" y="41109"/>
                        </a:lnTo>
                        <a:lnTo>
                          <a:pt x="166117" y="41412"/>
                        </a:lnTo>
                        <a:lnTo>
                          <a:pt x="164865" y="44087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6" y="46633"/>
                          <a:pt x="167413" y="47755"/>
                          <a:pt x="168276" y="48877"/>
                        </a:cubicBezTo>
                        <a:lnTo>
                          <a:pt x="168709" y="48877"/>
                        </a:lnTo>
                        <a:lnTo>
                          <a:pt x="168709" y="49439"/>
                        </a:lnTo>
                        <a:cubicBezTo>
                          <a:pt x="170842" y="52698"/>
                          <a:pt x="173497" y="55585"/>
                          <a:pt x="176568" y="57983"/>
                        </a:cubicBezTo>
                        <a:cubicBezTo>
                          <a:pt x="181142" y="59886"/>
                          <a:pt x="186089" y="60726"/>
                          <a:pt x="191035" y="60443"/>
                        </a:cubicBezTo>
                        <a:cubicBezTo>
                          <a:pt x="196779" y="60579"/>
                          <a:pt x="202504" y="59732"/>
                          <a:pt x="207963" y="57939"/>
                        </a:cubicBezTo>
                        <a:cubicBezTo>
                          <a:pt x="212806" y="54350"/>
                          <a:pt x="217073" y="50042"/>
                          <a:pt x="220615" y="45166"/>
                        </a:cubicBezTo>
                        <a:close/>
                        <a:moveTo>
                          <a:pt x="198851" y="94534"/>
                        </a:moveTo>
                        <a:lnTo>
                          <a:pt x="213231" y="77704"/>
                        </a:lnTo>
                        <a:lnTo>
                          <a:pt x="212886" y="77531"/>
                        </a:lnTo>
                        <a:lnTo>
                          <a:pt x="212842" y="77531"/>
                        </a:lnTo>
                        <a:lnTo>
                          <a:pt x="212368" y="77359"/>
                        </a:lnTo>
                        <a:cubicBezTo>
                          <a:pt x="208439" y="84154"/>
                          <a:pt x="201482" y="88649"/>
                          <a:pt x="193669" y="89441"/>
                        </a:cubicBezTo>
                        <a:close/>
                        <a:moveTo>
                          <a:pt x="211245" y="72914"/>
                        </a:moveTo>
                        <a:cubicBezTo>
                          <a:pt x="214176" y="67375"/>
                          <a:pt x="215939" y="61294"/>
                          <a:pt x="216427" y="55048"/>
                        </a:cubicBezTo>
                        <a:cubicBezTo>
                          <a:pt x="214401" y="57422"/>
                          <a:pt x="211975" y="59423"/>
                          <a:pt x="209258" y="60960"/>
                        </a:cubicBezTo>
                        <a:cubicBezTo>
                          <a:pt x="203394" y="62947"/>
                          <a:pt x="197225" y="63882"/>
                          <a:pt x="191035" y="63722"/>
                        </a:cubicBezTo>
                        <a:cubicBezTo>
                          <a:pt x="185536" y="63951"/>
                          <a:pt x="180054" y="62979"/>
                          <a:pt x="174970" y="60874"/>
                        </a:cubicBezTo>
                        <a:cubicBezTo>
                          <a:pt x="172695" y="59319"/>
                          <a:pt x="170683" y="57410"/>
                          <a:pt x="169010" y="55221"/>
                        </a:cubicBezTo>
                        <a:cubicBezTo>
                          <a:pt x="169551" y="61375"/>
                          <a:pt x="171313" y="67361"/>
                          <a:pt x="174193" y="72828"/>
                        </a:cubicBezTo>
                        <a:cubicBezTo>
                          <a:pt x="174279" y="72957"/>
                          <a:pt x="174236" y="73043"/>
                          <a:pt x="174279" y="73173"/>
                        </a:cubicBezTo>
                        <a:cubicBezTo>
                          <a:pt x="177884" y="83354"/>
                          <a:pt x="189065" y="88687"/>
                          <a:pt x="199253" y="85085"/>
                        </a:cubicBezTo>
                        <a:cubicBezTo>
                          <a:pt x="204807" y="83121"/>
                          <a:pt x="209180" y="78762"/>
                          <a:pt x="211158" y="73216"/>
                        </a:cubicBezTo>
                        <a:cubicBezTo>
                          <a:pt x="211202" y="73129"/>
                          <a:pt x="211158" y="73000"/>
                          <a:pt x="211245" y="72914"/>
                        </a:cubicBezTo>
                        <a:close/>
                        <a:moveTo>
                          <a:pt x="185119" y="95310"/>
                        </a:moveTo>
                        <a:lnTo>
                          <a:pt x="191812" y="89441"/>
                        </a:lnTo>
                        <a:cubicBezTo>
                          <a:pt x="183964" y="88651"/>
                          <a:pt x="176982" y="84117"/>
                          <a:pt x="173070" y="77272"/>
                        </a:cubicBezTo>
                        <a:lnTo>
                          <a:pt x="171688" y="77747"/>
                        </a:lnTo>
                        <a:close/>
                        <a:moveTo>
                          <a:pt x="159813" y="144679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4"/>
                        </a:lnTo>
                        <a:lnTo>
                          <a:pt x="114426" y="109724"/>
                        </a:lnTo>
                        <a:cubicBezTo>
                          <a:pt x="117455" y="109724"/>
                          <a:pt x="119910" y="112178"/>
                          <a:pt x="119910" y="115205"/>
                        </a:cubicBezTo>
                        <a:cubicBezTo>
                          <a:pt x="119910" y="118231"/>
                          <a:pt x="117455" y="120685"/>
                          <a:pt x="114426" y="120685"/>
                        </a:cubicBezTo>
                        <a:lnTo>
                          <a:pt x="96979" y="120772"/>
                        </a:lnTo>
                        <a:cubicBezTo>
                          <a:pt x="94924" y="122020"/>
                          <a:pt x="92698" y="122965"/>
                          <a:pt x="90372" y="123577"/>
                        </a:cubicBezTo>
                        <a:lnTo>
                          <a:pt x="90372" y="144074"/>
                        </a:lnTo>
                        <a:cubicBezTo>
                          <a:pt x="95900" y="142651"/>
                          <a:pt x="112699" y="137040"/>
                          <a:pt x="128504" y="130697"/>
                        </a:cubicBezTo>
                        <a:cubicBezTo>
                          <a:pt x="130525" y="129697"/>
                          <a:pt x="132891" y="129665"/>
                          <a:pt x="134938" y="130610"/>
                        </a:cubicBezTo>
                        <a:cubicBezTo>
                          <a:pt x="136469" y="131408"/>
                          <a:pt x="137585" y="132822"/>
                          <a:pt x="138005" y="134495"/>
                        </a:cubicBezTo>
                        <a:lnTo>
                          <a:pt x="142108" y="182913"/>
                        </a:lnTo>
                        <a:lnTo>
                          <a:pt x="154415" y="182913"/>
                        </a:lnTo>
                        <a:lnTo>
                          <a:pt x="154415" y="159179"/>
                        </a:lnTo>
                        <a:cubicBezTo>
                          <a:pt x="154328" y="153839"/>
                          <a:pt x="156255" y="148663"/>
                          <a:pt x="159813" y="144679"/>
                        </a:cubicBezTo>
                        <a:close/>
                        <a:moveTo>
                          <a:pt x="138825" y="182913"/>
                        </a:moveTo>
                        <a:lnTo>
                          <a:pt x="134766" y="135056"/>
                        </a:lnTo>
                        <a:cubicBezTo>
                          <a:pt x="134503" y="134391"/>
                          <a:pt x="134013" y="133841"/>
                          <a:pt x="133383" y="133502"/>
                        </a:cubicBezTo>
                        <a:cubicBezTo>
                          <a:pt x="132176" y="133082"/>
                          <a:pt x="130850" y="133175"/>
                          <a:pt x="129714" y="133760"/>
                        </a:cubicBezTo>
                        <a:cubicBezTo>
                          <a:pt x="116886" y="138975"/>
                          <a:pt x="103798" y="143527"/>
                          <a:pt x="90503" y="147398"/>
                        </a:cubicBezTo>
                        <a:lnTo>
                          <a:pt x="90372" y="146793"/>
                        </a:lnTo>
                        <a:lnTo>
                          <a:pt x="90372" y="171391"/>
                        </a:lnTo>
                        <a:cubicBezTo>
                          <a:pt x="91106" y="171607"/>
                          <a:pt x="91840" y="171822"/>
                          <a:pt x="92575" y="172081"/>
                        </a:cubicBezTo>
                        <a:cubicBezTo>
                          <a:pt x="98233" y="174082"/>
                          <a:pt x="103074" y="177888"/>
                          <a:pt x="106350" y="182913"/>
                        </a:cubicBezTo>
                        <a:close/>
                        <a:moveTo>
                          <a:pt x="116628" y="115205"/>
                        </a:moveTo>
                        <a:cubicBezTo>
                          <a:pt x="116623" y="113991"/>
                          <a:pt x="115640" y="113009"/>
                          <a:pt x="114426" y="113004"/>
                        </a:cubicBezTo>
                        <a:lnTo>
                          <a:pt x="100176" y="113004"/>
                        </a:lnTo>
                        <a:lnTo>
                          <a:pt x="100564" y="111062"/>
                        </a:lnTo>
                        <a:cubicBezTo>
                          <a:pt x="100677" y="110537"/>
                          <a:pt x="100735" y="110002"/>
                          <a:pt x="100737" y="109465"/>
                        </a:cubicBezTo>
                        <a:cubicBezTo>
                          <a:pt x="100736" y="109101"/>
                          <a:pt x="100693" y="108739"/>
                          <a:pt x="100607" y="108386"/>
                        </a:cubicBezTo>
                        <a:cubicBezTo>
                          <a:pt x="99657" y="102431"/>
                          <a:pt x="91798" y="97943"/>
                          <a:pt x="82298" y="97943"/>
                        </a:cubicBezTo>
                        <a:lnTo>
                          <a:pt x="81909" y="97986"/>
                        </a:lnTo>
                        <a:cubicBezTo>
                          <a:pt x="81114" y="97999"/>
                          <a:pt x="80321" y="98057"/>
                          <a:pt x="79533" y="98159"/>
                        </a:cubicBezTo>
                        <a:cubicBezTo>
                          <a:pt x="79114" y="98147"/>
                          <a:pt x="78695" y="98175"/>
                          <a:pt x="78281" y="98245"/>
                        </a:cubicBezTo>
                        <a:cubicBezTo>
                          <a:pt x="75112" y="98626"/>
                          <a:pt x="72054" y="99654"/>
                          <a:pt x="69299" y="101266"/>
                        </a:cubicBezTo>
                        <a:cubicBezTo>
                          <a:pt x="69170" y="101353"/>
                          <a:pt x="69039" y="101396"/>
                          <a:pt x="68910" y="101482"/>
                        </a:cubicBezTo>
                        <a:cubicBezTo>
                          <a:pt x="66251" y="102939"/>
                          <a:pt x="64324" y="105443"/>
                          <a:pt x="63599" y="108386"/>
                        </a:cubicBezTo>
                        <a:cubicBezTo>
                          <a:pt x="63484" y="108911"/>
                          <a:pt x="63426" y="109446"/>
                          <a:pt x="63426" y="109983"/>
                        </a:cubicBezTo>
                        <a:cubicBezTo>
                          <a:pt x="63433" y="110358"/>
                          <a:pt x="63462" y="110733"/>
                          <a:pt x="63512" y="111105"/>
                        </a:cubicBezTo>
                        <a:lnTo>
                          <a:pt x="63857" y="113004"/>
                        </a:lnTo>
                        <a:lnTo>
                          <a:pt x="52629" y="113004"/>
                        </a:lnTo>
                        <a:cubicBezTo>
                          <a:pt x="51413" y="113004"/>
                          <a:pt x="50427" y="113990"/>
                          <a:pt x="50427" y="115205"/>
                        </a:cubicBezTo>
                        <a:cubicBezTo>
                          <a:pt x="50427" y="116420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6" y="117664"/>
                        </a:lnTo>
                        <a:cubicBezTo>
                          <a:pt x="68392" y="117837"/>
                          <a:pt x="68607" y="117924"/>
                          <a:pt x="68781" y="118053"/>
                        </a:cubicBezTo>
                        <a:cubicBezTo>
                          <a:pt x="69674" y="118619"/>
                          <a:pt x="70613" y="119109"/>
                          <a:pt x="71588" y="119520"/>
                        </a:cubicBezTo>
                        <a:cubicBezTo>
                          <a:pt x="71691" y="119555"/>
                          <a:pt x="71792" y="119598"/>
                          <a:pt x="71889" y="119650"/>
                        </a:cubicBezTo>
                        <a:cubicBezTo>
                          <a:pt x="73026" y="120098"/>
                          <a:pt x="74196" y="120459"/>
                          <a:pt x="75388" y="120728"/>
                        </a:cubicBezTo>
                        <a:cubicBezTo>
                          <a:pt x="75690" y="120814"/>
                          <a:pt x="75949" y="120858"/>
                          <a:pt x="76251" y="120944"/>
                        </a:cubicBezTo>
                        <a:cubicBezTo>
                          <a:pt x="76510" y="120988"/>
                          <a:pt x="76770" y="121030"/>
                          <a:pt x="77072" y="121073"/>
                        </a:cubicBezTo>
                        <a:cubicBezTo>
                          <a:pt x="77547" y="121160"/>
                          <a:pt x="78022" y="121246"/>
                          <a:pt x="78540" y="121289"/>
                        </a:cubicBezTo>
                        <a:lnTo>
                          <a:pt x="79965" y="121462"/>
                        </a:lnTo>
                        <a:lnTo>
                          <a:pt x="79965" y="174023"/>
                        </a:lnTo>
                        <a:lnTo>
                          <a:pt x="78670" y="174325"/>
                        </a:lnTo>
                        <a:cubicBezTo>
                          <a:pt x="77656" y="174518"/>
                          <a:pt x="76659" y="174792"/>
                          <a:pt x="75690" y="175145"/>
                        </a:cubicBezTo>
                        <a:cubicBezTo>
                          <a:pt x="75642" y="175140"/>
                          <a:pt x="75595" y="175155"/>
                          <a:pt x="75560" y="175189"/>
                        </a:cubicBezTo>
                        <a:lnTo>
                          <a:pt x="75431" y="175232"/>
                        </a:lnTo>
                        <a:cubicBezTo>
                          <a:pt x="74219" y="175657"/>
                          <a:pt x="73048" y="176191"/>
                          <a:pt x="71933" y="176828"/>
                        </a:cubicBezTo>
                        <a:cubicBezTo>
                          <a:pt x="71457" y="177087"/>
                          <a:pt x="70983" y="177476"/>
                          <a:pt x="70507" y="177777"/>
                        </a:cubicBezTo>
                        <a:cubicBezTo>
                          <a:pt x="69860" y="178209"/>
                          <a:pt x="69212" y="178598"/>
                          <a:pt x="68651" y="179030"/>
                        </a:cubicBezTo>
                        <a:cubicBezTo>
                          <a:pt x="68133" y="179418"/>
                          <a:pt x="67744" y="179892"/>
                          <a:pt x="67268" y="180324"/>
                        </a:cubicBezTo>
                        <a:cubicBezTo>
                          <a:pt x="66719" y="180794"/>
                          <a:pt x="66200" y="181298"/>
                          <a:pt x="65715" y="181835"/>
                        </a:cubicBezTo>
                        <a:cubicBezTo>
                          <a:pt x="65412" y="182179"/>
                          <a:pt x="65153" y="182568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1"/>
                          <a:pt x="95704" y="176680"/>
                          <a:pt x="91453" y="175188"/>
                        </a:cubicBezTo>
                        <a:cubicBezTo>
                          <a:pt x="90456" y="174816"/>
                          <a:pt x="89431" y="174527"/>
                          <a:pt x="88386" y="174325"/>
                        </a:cubicBezTo>
                        <a:lnTo>
                          <a:pt x="87090" y="174023"/>
                        </a:lnTo>
                        <a:lnTo>
                          <a:pt x="87090" y="121030"/>
                        </a:lnTo>
                        <a:lnTo>
                          <a:pt x="88343" y="120728"/>
                        </a:lnTo>
                        <a:cubicBezTo>
                          <a:pt x="90762" y="120193"/>
                          <a:pt x="93080" y="119275"/>
                          <a:pt x="95209" y="118009"/>
                        </a:cubicBezTo>
                        <a:lnTo>
                          <a:pt x="96072" y="117405"/>
                        </a:lnTo>
                        <a:lnTo>
                          <a:pt x="114426" y="117405"/>
                        </a:lnTo>
                        <a:cubicBezTo>
                          <a:pt x="115640" y="117400"/>
                          <a:pt x="116623" y="116418"/>
                          <a:pt x="116628" y="11520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38" name="Google Shape;838;g2d9d521a4ac_0_241"/>
                  <p:cNvSpPr/>
                  <p:nvPr/>
                </p:nvSpPr>
                <p:spPr>
                  <a:xfrm>
                    <a:off x="5030321" y="3255639"/>
                    <a:ext cx="34028" cy="20282"/>
                  </a:xfrm>
                  <a:custGeom>
                    <a:rect b="b" l="l" r="r" t="t"/>
                    <a:pathLst>
                      <a:path extrusionOk="0" h="20282" w="34028">
                        <a:moveTo>
                          <a:pt x="34362" y="9907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3"/>
                        </a:cubicBezTo>
                        <a:lnTo>
                          <a:pt x="17089" y="20263"/>
                        </a:lnTo>
                        <a:cubicBezTo>
                          <a:pt x="7934" y="20263"/>
                          <a:pt x="421" y="15819"/>
                          <a:pt x="334" y="10339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6"/>
                          <a:pt x="12954" y="-24"/>
                          <a:pt x="17218" y="25"/>
                        </a:cubicBezTo>
                        <a:lnTo>
                          <a:pt x="17565" y="-19"/>
                        </a:lnTo>
                        <a:cubicBezTo>
                          <a:pt x="26762" y="-19"/>
                          <a:pt x="34277" y="4426"/>
                          <a:pt x="34362" y="9907"/>
                        </a:cubicBezTo>
                        <a:close/>
                        <a:moveTo>
                          <a:pt x="27843" y="14222"/>
                        </a:moveTo>
                        <a:cubicBezTo>
                          <a:pt x="28835" y="13617"/>
                          <a:pt x="31081" y="11978"/>
                          <a:pt x="31081" y="9950"/>
                        </a:cubicBezTo>
                        <a:cubicBezTo>
                          <a:pt x="31038" y="6799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4"/>
                          <a:pt x="9983" y="4184"/>
                          <a:pt x="6811" y="6022"/>
                        </a:cubicBezTo>
                        <a:cubicBezTo>
                          <a:pt x="5861" y="6627"/>
                          <a:pt x="3573" y="8310"/>
                          <a:pt x="3616" y="10295"/>
                        </a:cubicBezTo>
                        <a:cubicBezTo>
                          <a:pt x="3659" y="13445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5"/>
                          <a:pt x="24685" y="16061"/>
                          <a:pt x="27843" y="1422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  <p:sp>
        <p:nvSpPr>
          <p:cNvPr id="839" name="Google Shape;839;g2d9d521a4ac_0_241"/>
          <p:cNvSpPr txBox="1"/>
          <p:nvPr>
            <p:ph type="title"/>
          </p:nvPr>
        </p:nvSpPr>
        <p:spPr>
          <a:xfrm>
            <a:off x="720000" y="1925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</a:pPr>
            <a:r>
              <a:rPr lang="en" sz="3200"/>
              <a:t>Introduzione</a:t>
            </a:r>
            <a:endParaRPr sz="3200"/>
          </a:p>
        </p:txBody>
      </p:sp>
      <p:grpSp>
        <p:nvGrpSpPr>
          <p:cNvPr id="840" name="Google Shape;840;g2d9d521a4ac_0_241"/>
          <p:cNvGrpSpPr/>
          <p:nvPr/>
        </p:nvGrpSpPr>
        <p:grpSpPr>
          <a:xfrm>
            <a:off x="2381050" y="3951091"/>
            <a:ext cx="1322784" cy="1162411"/>
            <a:chOff x="1583725" y="3455378"/>
            <a:chExt cx="1322784" cy="1162411"/>
          </a:xfrm>
        </p:grpSpPr>
        <p:sp>
          <p:nvSpPr>
            <p:cNvPr id="841" name="Google Shape;841;g2d9d521a4ac_0_241"/>
            <p:cNvSpPr/>
            <p:nvPr/>
          </p:nvSpPr>
          <p:spPr>
            <a:xfrm>
              <a:off x="1583728" y="3455380"/>
              <a:ext cx="1322781" cy="1162409"/>
            </a:xfrm>
            <a:custGeom>
              <a:rect b="b" l="l" r="r" t="t"/>
              <a:pathLst>
                <a:path extrusionOk="0" h="837772" w="953356">
                  <a:moveTo>
                    <a:pt x="953357" y="274275"/>
                  </a:moveTo>
                  <a:lnTo>
                    <a:pt x="953357" y="0"/>
                  </a:lnTo>
                  <a:lnTo>
                    <a:pt x="0" y="0"/>
                  </a:lnTo>
                  <a:lnTo>
                    <a:pt x="0" y="837773"/>
                  </a:lnTo>
                  <a:lnTo>
                    <a:pt x="953201" y="837773"/>
                  </a:lnTo>
                  <a:lnTo>
                    <a:pt x="953201" y="274275"/>
                  </a:lnTo>
                  <a:lnTo>
                    <a:pt x="953357" y="2742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g2d9d521a4ac_0_241"/>
            <p:cNvSpPr/>
            <p:nvPr/>
          </p:nvSpPr>
          <p:spPr>
            <a:xfrm>
              <a:off x="2905092" y="3835593"/>
              <a:ext cx="211" cy="781855"/>
            </a:xfrm>
            <a:custGeom>
              <a:rect b="b" l="l" r="r" t="t"/>
              <a:pathLst>
                <a:path extrusionOk="0" h="563499" w="152">
                  <a:moveTo>
                    <a:pt x="0" y="0"/>
                  </a:moveTo>
                  <a:lnTo>
                    <a:pt x="152" y="0"/>
                  </a:lnTo>
                  <a:lnTo>
                    <a:pt x="152" y="563499"/>
                  </a:lnTo>
                  <a:lnTo>
                    <a:pt x="0" y="56349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43" name="Google Shape;843;g2d9d521a4ac_0_241"/>
            <p:cNvGrpSpPr/>
            <p:nvPr/>
          </p:nvGrpSpPr>
          <p:grpSpPr>
            <a:xfrm>
              <a:off x="2175770" y="3640730"/>
              <a:ext cx="729669" cy="976511"/>
              <a:chOff x="5306939" y="5312964"/>
              <a:chExt cx="526343" cy="704401"/>
            </a:xfrm>
          </p:grpSpPr>
          <p:sp>
            <p:nvSpPr>
              <p:cNvPr id="844" name="Google Shape;844;g2d9d521a4ac_0_241"/>
              <p:cNvSpPr/>
              <p:nvPr/>
            </p:nvSpPr>
            <p:spPr>
              <a:xfrm>
                <a:off x="5306939" y="5312964"/>
                <a:ext cx="526343" cy="704401"/>
              </a:xfrm>
              <a:custGeom>
                <a:rect b="b" l="l" r="r" t="t"/>
                <a:pathLst>
                  <a:path extrusionOk="0" h="704401" w="526343">
                    <a:moveTo>
                      <a:pt x="13773" y="581589"/>
                    </a:moveTo>
                    <a:lnTo>
                      <a:pt x="84586" y="510412"/>
                    </a:lnTo>
                    <a:lnTo>
                      <a:pt x="92236" y="124878"/>
                    </a:lnTo>
                    <a:lnTo>
                      <a:pt x="145993" y="124878"/>
                    </a:lnTo>
                    <a:lnTo>
                      <a:pt x="151885" y="442645"/>
                    </a:lnTo>
                    <a:lnTo>
                      <a:pt x="174421" y="420020"/>
                    </a:lnTo>
                    <a:lnTo>
                      <a:pt x="198301" y="443883"/>
                    </a:lnTo>
                    <a:lnTo>
                      <a:pt x="205538" y="13411"/>
                    </a:lnTo>
                    <a:lnTo>
                      <a:pt x="259294" y="13411"/>
                    </a:lnTo>
                    <a:lnTo>
                      <a:pt x="264980" y="283554"/>
                    </a:lnTo>
                    <a:lnTo>
                      <a:pt x="278626" y="283554"/>
                    </a:lnTo>
                    <a:cubicBezTo>
                      <a:pt x="299544" y="283519"/>
                      <a:pt x="316530" y="300437"/>
                      <a:pt x="316565" y="321341"/>
                    </a:cubicBezTo>
                    <a:cubicBezTo>
                      <a:pt x="316565" y="321349"/>
                      <a:pt x="316565" y="321356"/>
                      <a:pt x="316565" y="321364"/>
                    </a:cubicBezTo>
                    <a:lnTo>
                      <a:pt x="316565" y="421776"/>
                    </a:lnTo>
                    <a:lnTo>
                      <a:pt x="349956" y="455041"/>
                    </a:lnTo>
                    <a:lnTo>
                      <a:pt x="385001" y="420020"/>
                    </a:lnTo>
                    <a:lnTo>
                      <a:pt x="420563" y="455454"/>
                    </a:lnTo>
                    <a:lnTo>
                      <a:pt x="420563" y="339236"/>
                    </a:lnTo>
                    <a:cubicBezTo>
                      <a:pt x="420564" y="318338"/>
                      <a:pt x="437487" y="301382"/>
                      <a:pt x="458399" y="301323"/>
                    </a:cubicBezTo>
                    <a:lnTo>
                      <a:pt x="471941" y="301323"/>
                    </a:lnTo>
                    <a:lnTo>
                      <a:pt x="472975" y="296054"/>
                    </a:lnTo>
                    <a:cubicBezTo>
                      <a:pt x="477636" y="274714"/>
                      <a:pt x="496500" y="259470"/>
                      <a:pt x="518358" y="259382"/>
                    </a:cubicBezTo>
                    <a:lnTo>
                      <a:pt x="526677" y="259627"/>
                    </a:lnTo>
                    <a:lnTo>
                      <a:pt x="526677" y="251303"/>
                    </a:lnTo>
                    <a:lnTo>
                      <a:pt x="525387" y="249361"/>
                    </a:lnTo>
                    <a:lnTo>
                      <a:pt x="524767" y="237582"/>
                    </a:lnTo>
                    <a:lnTo>
                      <a:pt x="526677" y="237510"/>
                    </a:lnTo>
                    <a:lnTo>
                      <a:pt x="526677" y="224153"/>
                    </a:lnTo>
                    <a:lnTo>
                      <a:pt x="524767" y="224153"/>
                    </a:lnTo>
                    <a:cubicBezTo>
                      <a:pt x="517737" y="224103"/>
                      <a:pt x="511998" y="229758"/>
                      <a:pt x="511949" y="236783"/>
                    </a:cubicBezTo>
                    <a:cubicBezTo>
                      <a:pt x="511948" y="236808"/>
                      <a:pt x="511948" y="236834"/>
                      <a:pt x="511948" y="236860"/>
                    </a:cubicBezTo>
                    <a:lnTo>
                      <a:pt x="511948" y="246364"/>
                    </a:lnTo>
                    <a:cubicBezTo>
                      <a:pt x="488344" y="249009"/>
                      <a:pt x="468502" y="265276"/>
                      <a:pt x="461294" y="287892"/>
                    </a:cubicBezTo>
                    <a:lnTo>
                      <a:pt x="458399" y="287893"/>
                    </a:lnTo>
                    <a:cubicBezTo>
                      <a:pt x="430073" y="287973"/>
                      <a:pt x="407147" y="310929"/>
                      <a:pt x="407124" y="339235"/>
                    </a:cubicBezTo>
                    <a:lnTo>
                      <a:pt x="407124" y="423016"/>
                    </a:lnTo>
                    <a:lnTo>
                      <a:pt x="385001" y="401012"/>
                    </a:lnTo>
                    <a:lnTo>
                      <a:pt x="349956" y="436134"/>
                    </a:lnTo>
                    <a:lnTo>
                      <a:pt x="330004" y="416197"/>
                    </a:lnTo>
                    <a:lnTo>
                      <a:pt x="330004" y="321365"/>
                    </a:lnTo>
                    <a:cubicBezTo>
                      <a:pt x="329924" y="293059"/>
                      <a:pt x="306951" y="270148"/>
                      <a:pt x="278626" y="270125"/>
                    </a:cubicBezTo>
                    <a:lnTo>
                      <a:pt x="278109" y="270125"/>
                    </a:lnTo>
                    <a:lnTo>
                      <a:pt x="272423" y="-19"/>
                    </a:lnTo>
                    <a:lnTo>
                      <a:pt x="192306" y="-19"/>
                    </a:lnTo>
                    <a:lnTo>
                      <a:pt x="185379" y="411963"/>
                    </a:lnTo>
                    <a:lnTo>
                      <a:pt x="174318" y="401012"/>
                    </a:lnTo>
                    <a:lnTo>
                      <a:pt x="164704" y="410618"/>
                    </a:lnTo>
                    <a:lnTo>
                      <a:pt x="159225" y="111447"/>
                    </a:lnTo>
                    <a:lnTo>
                      <a:pt x="79107" y="111447"/>
                    </a:lnTo>
                    <a:lnTo>
                      <a:pt x="71251" y="504730"/>
                    </a:lnTo>
                    <a:lnTo>
                      <a:pt x="334" y="576009"/>
                    </a:lnTo>
                    <a:lnTo>
                      <a:pt x="334" y="704382"/>
                    </a:lnTo>
                    <a:lnTo>
                      <a:pt x="13773" y="70438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5" name="Google Shape;845;g2d9d521a4ac_0_241"/>
              <p:cNvSpPr/>
              <p:nvPr/>
            </p:nvSpPr>
            <p:spPr>
              <a:xfrm>
                <a:off x="5731614" y="5693851"/>
                <a:ext cx="46933" cy="113842"/>
              </a:xfrm>
              <a:custGeom>
                <a:rect b="b" l="l" r="r" t="t"/>
                <a:pathLst>
                  <a:path extrusionOk="0" h="113842" w="46933">
                    <a:moveTo>
                      <a:pt x="47267" y="-19"/>
                    </a:moveTo>
                    <a:lnTo>
                      <a:pt x="47267" y="113823"/>
                    </a:lnTo>
                    <a:lnTo>
                      <a:pt x="35172" y="113823"/>
                    </a:lnTo>
                    <a:lnTo>
                      <a:pt x="334" y="79010"/>
                    </a:lnTo>
                    <a:lnTo>
                      <a:pt x="334" y="33452"/>
                    </a:lnTo>
                    <a:cubicBezTo>
                      <a:pt x="317" y="15001"/>
                      <a:pt x="15260" y="22"/>
                      <a:pt x="33725" y="-18"/>
                    </a:cubicBezTo>
                    <a:close/>
                    <a:moveTo>
                      <a:pt x="33828" y="93575"/>
                    </a:moveTo>
                    <a:lnTo>
                      <a:pt x="33725" y="13411"/>
                    </a:lnTo>
                    <a:cubicBezTo>
                      <a:pt x="22688" y="13467"/>
                      <a:pt x="13771" y="22423"/>
                      <a:pt x="13773" y="33452"/>
                    </a:cubicBezTo>
                    <a:lnTo>
                      <a:pt x="13773" y="7343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6" name="Google Shape;846;g2d9d521a4ac_0_241"/>
              <p:cNvSpPr/>
              <p:nvPr/>
            </p:nvSpPr>
            <p:spPr>
              <a:xfrm>
                <a:off x="5731614" y="5618748"/>
                <a:ext cx="46933" cy="86569"/>
              </a:xfrm>
              <a:custGeom>
                <a:rect b="b" l="l" r="r" t="t"/>
                <a:pathLst>
                  <a:path extrusionOk="0" h="86569" w="46933">
                    <a:moveTo>
                      <a:pt x="47267" y="-19"/>
                    </a:moveTo>
                    <a:lnTo>
                      <a:pt x="47267" y="70642"/>
                    </a:lnTo>
                    <a:lnTo>
                      <a:pt x="33725" y="70642"/>
                    </a:lnTo>
                    <a:cubicBezTo>
                      <a:pt x="25534" y="70683"/>
                      <a:pt x="17582" y="73404"/>
                      <a:pt x="11085" y="78389"/>
                    </a:cubicBezTo>
                    <a:lnTo>
                      <a:pt x="334" y="86551"/>
                    </a:lnTo>
                    <a:lnTo>
                      <a:pt x="334" y="33452"/>
                    </a:lnTo>
                    <a:cubicBezTo>
                      <a:pt x="317" y="15000"/>
                      <a:pt x="15260" y="22"/>
                      <a:pt x="33725" y="-19"/>
                    </a:cubicBezTo>
                    <a:close/>
                    <a:moveTo>
                      <a:pt x="33828" y="57212"/>
                    </a:moveTo>
                    <a:lnTo>
                      <a:pt x="33725" y="13411"/>
                    </a:lnTo>
                    <a:cubicBezTo>
                      <a:pt x="22688" y="13466"/>
                      <a:pt x="13771" y="22423"/>
                      <a:pt x="13773" y="33452"/>
                    </a:cubicBezTo>
                    <a:lnTo>
                      <a:pt x="13773" y="61344"/>
                    </a:lnTo>
                    <a:cubicBezTo>
                      <a:pt x="20075" y="58632"/>
                      <a:pt x="26862" y="57227"/>
                      <a:pt x="33724" y="572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7" name="Google Shape;847;g2d9d521a4ac_0_241"/>
              <p:cNvSpPr/>
              <p:nvPr/>
            </p:nvSpPr>
            <p:spPr>
              <a:xfrm>
                <a:off x="5616968" y="5900771"/>
                <a:ext cx="116299" cy="35226"/>
              </a:xfrm>
              <a:custGeom>
                <a:rect b="b" l="l" r="r" t="t"/>
                <a:pathLst>
                  <a:path extrusionOk="0" h="35226" w="116299">
                    <a:moveTo>
                      <a:pt x="116633" y="-19"/>
                    </a:moveTo>
                    <a:lnTo>
                      <a:pt x="116633" y="35208"/>
                    </a:lnTo>
                    <a:lnTo>
                      <a:pt x="334" y="35208"/>
                    </a:lnTo>
                    <a:lnTo>
                      <a:pt x="334" y="-19"/>
                    </a:lnTo>
                    <a:close/>
                    <a:moveTo>
                      <a:pt x="103194" y="21882"/>
                    </a:moveTo>
                    <a:lnTo>
                      <a:pt x="103194" y="13410"/>
                    </a:lnTo>
                    <a:lnTo>
                      <a:pt x="13773" y="13410"/>
                    </a:lnTo>
                    <a:lnTo>
                      <a:pt x="13773" y="2188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8" name="Google Shape;848;g2d9d521a4ac_0_241"/>
              <p:cNvSpPr/>
              <p:nvPr/>
            </p:nvSpPr>
            <p:spPr>
              <a:xfrm>
                <a:off x="5571689" y="5600877"/>
                <a:ext cx="47036" cy="167147"/>
              </a:xfrm>
              <a:custGeom>
                <a:rect b="b" l="l" r="r" t="t"/>
                <a:pathLst>
                  <a:path extrusionOk="0" h="167147" w="47036">
                    <a:moveTo>
                      <a:pt x="47370" y="33452"/>
                    </a:moveTo>
                    <a:lnTo>
                      <a:pt x="47370" y="134691"/>
                    </a:lnTo>
                    <a:lnTo>
                      <a:pt x="14910" y="167128"/>
                    </a:lnTo>
                    <a:lnTo>
                      <a:pt x="3642" y="155868"/>
                    </a:lnTo>
                    <a:lnTo>
                      <a:pt x="334" y="-19"/>
                    </a:lnTo>
                    <a:lnTo>
                      <a:pt x="13876" y="-19"/>
                    </a:lnTo>
                    <a:cubicBezTo>
                      <a:pt x="32361" y="13"/>
                      <a:pt x="47338" y="14980"/>
                      <a:pt x="47370" y="33452"/>
                    </a:cubicBezTo>
                    <a:close/>
                    <a:moveTo>
                      <a:pt x="33931" y="129112"/>
                    </a:moveTo>
                    <a:lnTo>
                      <a:pt x="33931" y="33452"/>
                    </a:lnTo>
                    <a:cubicBezTo>
                      <a:pt x="33909" y="22473"/>
                      <a:pt x="25068" y="13547"/>
                      <a:pt x="14083" y="13411"/>
                    </a:cubicBezTo>
                    <a:lnTo>
                      <a:pt x="16874" y="14626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9" name="Google Shape;849;g2d9d521a4ac_0_241"/>
              <p:cNvSpPr/>
              <p:nvPr/>
            </p:nvSpPr>
            <p:spPr>
              <a:xfrm>
                <a:off x="5474824" y="5900771"/>
                <a:ext cx="116196" cy="35226"/>
              </a:xfrm>
              <a:custGeom>
                <a:rect b="b" l="l" r="r" t="t"/>
                <a:pathLst>
                  <a:path extrusionOk="0" h="35226" w="116196">
                    <a:moveTo>
                      <a:pt x="116530" y="-19"/>
                    </a:moveTo>
                    <a:lnTo>
                      <a:pt x="116530" y="35208"/>
                    </a:lnTo>
                    <a:lnTo>
                      <a:pt x="334" y="35208"/>
                    </a:lnTo>
                    <a:lnTo>
                      <a:pt x="334" y="-19"/>
                    </a:lnTo>
                    <a:close/>
                    <a:moveTo>
                      <a:pt x="103091" y="21882"/>
                    </a:moveTo>
                    <a:lnTo>
                      <a:pt x="103091" y="13410"/>
                    </a:lnTo>
                    <a:lnTo>
                      <a:pt x="13773" y="13410"/>
                    </a:lnTo>
                    <a:lnTo>
                      <a:pt x="13773" y="2188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0" name="Google Shape;850;g2d9d521a4ac_0_241"/>
              <p:cNvSpPr/>
              <p:nvPr/>
            </p:nvSpPr>
            <p:spPr>
              <a:xfrm>
                <a:off x="5332577" y="5900771"/>
                <a:ext cx="116299" cy="35226"/>
              </a:xfrm>
              <a:custGeom>
                <a:rect b="b" l="l" r="r" t="t"/>
                <a:pathLst>
                  <a:path extrusionOk="0" h="35226" w="116299">
                    <a:moveTo>
                      <a:pt x="116633" y="-19"/>
                    </a:moveTo>
                    <a:lnTo>
                      <a:pt x="116633" y="35208"/>
                    </a:lnTo>
                    <a:lnTo>
                      <a:pt x="334" y="35208"/>
                    </a:lnTo>
                    <a:lnTo>
                      <a:pt x="334" y="-19"/>
                    </a:lnTo>
                    <a:close/>
                    <a:moveTo>
                      <a:pt x="103194" y="21882"/>
                    </a:moveTo>
                    <a:lnTo>
                      <a:pt x="103194" y="13410"/>
                    </a:lnTo>
                    <a:lnTo>
                      <a:pt x="13773" y="13410"/>
                    </a:lnTo>
                    <a:lnTo>
                      <a:pt x="13773" y="2188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51" name="Google Shape;851;g2d9d521a4ac_0_241"/>
            <p:cNvSpPr/>
            <p:nvPr/>
          </p:nvSpPr>
          <p:spPr>
            <a:xfrm>
              <a:off x="1819107" y="3455378"/>
              <a:ext cx="338311" cy="284836"/>
            </a:xfrm>
            <a:custGeom>
              <a:rect b="b" l="l" r="r" t="t"/>
              <a:pathLst>
                <a:path extrusionOk="0" h="205287" w="243828">
                  <a:moveTo>
                    <a:pt x="190289" y="900"/>
                  </a:moveTo>
                  <a:cubicBezTo>
                    <a:pt x="234888" y="45585"/>
                    <a:pt x="243564" y="114771"/>
                    <a:pt x="211376" y="169070"/>
                  </a:cubicBezTo>
                  <a:lnTo>
                    <a:pt x="202873" y="183459"/>
                  </a:lnTo>
                  <a:lnTo>
                    <a:pt x="138282" y="118835"/>
                  </a:lnTo>
                  <a:lnTo>
                    <a:pt x="140164" y="111666"/>
                  </a:lnTo>
                  <a:cubicBezTo>
                    <a:pt x="147421" y="85341"/>
                    <a:pt x="131948" y="58122"/>
                    <a:pt x="105604" y="50871"/>
                  </a:cubicBezTo>
                  <a:cubicBezTo>
                    <a:pt x="97023" y="48509"/>
                    <a:pt x="87962" y="48504"/>
                    <a:pt x="79379" y="50857"/>
                  </a:cubicBezTo>
                  <a:lnTo>
                    <a:pt x="72179" y="52751"/>
                  </a:lnTo>
                  <a:lnTo>
                    <a:pt x="19393" y="-19"/>
                  </a:lnTo>
                  <a:lnTo>
                    <a:pt x="334" y="-19"/>
                  </a:lnTo>
                  <a:lnTo>
                    <a:pt x="68124" y="67746"/>
                  </a:lnTo>
                  <a:lnTo>
                    <a:pt x="82827" y="63878"/>
                  </a:lnTo>
                  <a:cubicBezTo>
                    <a:pt x="101986" y="58559"/>
                    <a:pt x="121831" y="69767"/>
                    <a:pt x="127154" y="88912"/>
                  </a:cubicBezTo>
                  <a:cubicBezTo>
                    <a:pt x="128913" y="95238"/>
                    <a:pt x="128906" y="101924"/>
                    <a:pt x="127134" y="108247"/>
                  </a:cubicBezTo>
                  <a:lnTo>
                    <a:pt x="123277" y="122886"/>
                  </a:lnTo>
                  <a:lnTo>
                    <a:pt x="205637" y="205268"/>
                  </a:lnTo>
                  <a:lnTo>
                    <a:pt x="222986" y="175910"/>
                  </a:lnTo>
                  <a:cubicBezTo>
                    <a:pt x="256069" y="120041"/>
                    <a:pt x="249941" y="49334"/>
                    <a:pt x="207739" y="-19"/>
                  </a:cubicBezTo>
                  <a:lnTo>
                    <a:pt x="189293" y="-19"/>
                  </a:lnTo>
                  <a:cubicBezTo>
                    <a:pt x="189616" y="300"/>
                    <a:pt x="189968" y="577"/>
                    <a:pt x="190289" y="9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g2d9d521a4ac_0_241"/>
            <p:cNvSpPr/>
            <p:nvPr/>
          </p:nvSpPr>
          <p:spPr>
            <a:xfrm>
              <a:off x="1735524" y="3455379"/>
              <a:ext cx="358617" cy="348127"/>
            </a:xfrm>
            <a:custGeom>
              <a:rect b="b" l="l" r="r" t="t"/>
              <a:pathLst>
                <a:path extrusionOk="0" h="250902" w="258463">
                  <a:moveTo>
                    <a:pt x="21522" y="22010"/>
                  </a:moveTo>
                  <a:cubicBezTo>
                    <a:pt x="-21168" y="94072"/>
                    <a:pt x="2683" y="187073"/>
                    <a:pt x="74795" y="229734"/>
                  </a:cubicBezTo>
                  <a:cubicBezTo>
                    <a:pt x="122488" y="257948"/>
                    <a:pt x="181780" y="257933"/>
                    <a:pt x="229458" y="229695"/>
                  </a:cubicBezTo>
                  <a:lnTo>
                    <a:pt x="258797" y="212384"/>
                  </a:lnTo>
                  <a:lnTo>
                    <a:pt x="176358" y="130015"/>
                  </a:lnTo>
                  <a:lnTo>
                    <a:pt x="161668" y="133922"/>
                  </a:lnTo>
                  <a:cubicBezTo>
                    <a:pt x="142512" y="139231"/>
                    <a:pt x="122675" y="128017"/>
                    <a:pt x="117362" y="108874"/>
                  </a:cubicBezTo>
                  <a:cubicBezTo>
                    <a:pt x="115616" y="102584"/>
                    <a:pt x="115616" y="95937"/>
                    <a:pt x="117362" y="89646"/>
                  </a:cubicBezTo>
                  <a:lnTo>
                    <a:pt x="121271" y="74954"/>
                  </a:lnTo>
                  <a:lnTo>
                    <a:pt x="46185" y="-19"/>
                  </a:lnTo>
                  <a:lnTo>
                    <a:pt x="34489" y="-19"/>
                  </a:lnTo>
                  <a:close/>
                  <a:moveTo>
                    <a:pt x="117085" y="134252"/>
                  </a:moveTo>
                  <a:cubicBezTo>
                    <a:pt x="129631" y="146852"/>
                    <a:pt x="148006" y="151705"/>
                    <a:pt x="165143" y="146945"/>
                  </a:cubicBezTo>
                  <a:lnTo>
                    <a:pt x="172330" y="145037"/>
                  </a:lnTo>
                  <a:lnTo>
                    <a:pt x="236973" y="209623"/>
                  </a:lnTo>
                  <a:lnTo>
                    <a:pt x="222613" y="218092"/>
                  </a:lnTo>
                  <a:cubicBezTo>
                    <a:pt x="201222" y="230729"/>
                    <a:pt x="176830" y="237402"/>
                    <a:pt x="151981" y="237416"/>
                  </a:cubicBezTo>
                  <a:cubicBezTo>
                    <a:pt x="75648" y="237399"/>
                    <a:pt x="13783" y="175549"/>
                    <a:pt x="13800" y="99270"/>
                  </a:cubicBezTo>
                  <a:cubicBezTo>
                    <a:pt x="13805" y="74489"/>
                    <a:pt x="20483" y="50165"/>
                    <a:pt x="33133" y="28850"/>
                  </a:cubicBezTo>
                  <a:lnTo>
                    <a:pt x="41610" y="14460"/>
                  </a:lnTo>
                  <a:lnTo>
                    <a:pt x="106239" y="79005"/>
                  </a:lnTo>
                  <a:lnTo>
                    <a:pt x="104331" y="86200"/>
                  </a:lnTo>
                  <a:cubicBezTo>
                    <a:pt x="99597" y="103344"/>
                    <a:pt x="104471" y="121706"/>
                    <a:pt x="117085" y="1342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g2d9d521a4ac_0_241"/>
            <p:cNvSpPr/>
            <p:nvPr/>
          </p:nvSpPr>
          <p:spPr>
            <a:xfrm>
              <a:off x="1647912" y="3455379"/>
              <a:ext cx="597265" cy="435830"/>
            </a:xfrm>
            <a:custGeom>
              <a:rect b="b" l="l" r="r" t="t"/>
              <a:pathLst>
                <a:path extrusionOk="0" h="314112" w="430461">
                  <a:moveTo>
                    <a:pt x="358236" y="241532"/>
                  </a:moveTo>
                  <a:cubicBezTo>
                    <a:pt x="279464" y="320238"/>
                    <a:pt x="151759" y="320229"/>
                    <a:pt x="72998" y="241512"/>
                  </a:cubicBezTo>
                  <a:cubicBezTo>
                    <a:pt x="8987" y="177537"/>
                    <a:pt x="-4524" y="78778"/>
                    <a:pt x="39953" y="-19"/>
                  </a:cubicBezTo>
                  <a:lnTo>
                    <a:pt x="24542" y="-19"/>
                  </a:lnTo>
                  <a:cubicBezTo>
                    <a:pt x="-30178" y="105418"/>
                    <a:pt x="10997" y="235220"/>
                    <a:pt x="116507" y="289901"/>
                  </a:cubicBezTo>
                  <a:cubicBezTo>
                    <a:pt x="222018" y="344583"/>
                    <a:pt x="351911" y="303438"/>
                    <a:pt x="406631" y="198001"/>
                  </a:cubicBezTo>
                  <a:cubicBezTo>
                    <a:pt x="438850" y="135920"/>
                    <a:pt x="438850" y="62061"/>
                    <a:pt x="406631" y="-19"/>
                  </a:cubicBezTo>
                  <a:lnTo>
                    <a:pt x="391138" y="-19"/>
                  </a:lnTo>
                  <a:cubicBezTo>
                    <a:pt x="435560" y="78772"/>
                    <a:pt x="422116" y="177472"/>
                    <a:pt x="358237" y="24153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54;g2d9d521a4ac_0_241"/>
            <p:cNvSpPr/>
            <p:nvPr/>
          </p:nvSpPr>
          <p:spPr>
            <a:xfrm>
              <a:off x="2667876" y="3455379"/>
              <a:ext cx="237659" cy="128670"/>
            </a:xfrm>
            <a:custGeom>
              <a:rect b="b" l="l" r="r" t="t"/>
              <a:pathLst>
                <a:path extrusionOk="0" h="92735" w="171286">
                  <a:moveTo>
                    <a:pt x="32402" y="46292"/>
                  </a:moveTo>
                  <a:cubicBezTo>
                    <a:pt x="68799" y="82855"/>
                    <a:pt x="120803" y="99294"/>
                    <a:pt x="171621" y="90302"/>
                  </a:cubicBezTo>
                  <a:lnTo>
                    <a:pt x="171621" y="76025"/>
                  </a:lnTo>
                  <a:cubicBezTo>
                    <a:pt x="162700" y="77739"/>
                    <a:pt x="153637" y="78611"/>
                    <a:pt x="144553" y="78629"/>
                  </a:cubicBezTo>
                  <a:cubicBezTo>
                    <a:pt x="90303" y="78664"/>
                    <a:pt x="40623" y="48275"/>
                    <a:pt x="15978" y="-19"/>
                  </a:cubicBezTo>
                  <a:lnTo>
                    <a:pt x="334" y="-19"/>
                  </a:lnTo>
                  <a:cubicBezTo>
                    <a:pt x="8145" y="17222"/>
                    <a:pt x="19009" y="32911"/>
                    <a:pt x="32402" y="4629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55;g2d9d521a4ac_0_241"/>
            <p:cNvSpPr/>
            <p:nvPr/>
          </p:nvSpPr>
          <p:spPr>
            <a:xfrm>
              <a:off x="2570172" y="3455379"/>
              <a:ext cx="335453" cy="220292"/>
            </a:xfrm>
            <a:custGeom>
              <a:rect b="b" l="l" r="r" t="t"/>
              <a:pathLst>
                <a:path extrusionOk="0" h="158769" w="241768">
                  <a:moveTo>
                    <a:pt x="56317" y="92893"/>
                  </a:moveTo>
                  <a:cubicBezTo>
                    <a:pt x="98437" y="135200"/>
                    <a:pt x="155741" y="158914"/>
                    <a:pt x="215461" y="158750"/>
                  </a:cubicBezTo>
                  <a:cubicBezTo>
                    <a:pt x="224367" y="158697"/>
                    <a:pt x="233262" y="158123"/>
                    <a:pt x="242102" y="157032"/>
                  </a:cubicBezTo>
                  <a:lnTo>
                    <a:pt x="242101" y="142807"/>
                  </a:lnTo>
                  <a:cubicBezTo>
                    <a:pt x="233269" y="143981"/>
                    <a:pt x="224371" y="144601"/>
                    <a:pt x="215460" y="144665"/>
                  </a:cubicBezTo>
                  <a:cubicBezTo>
                    <a:pt x="124448" y="144767"/>
                    <a:pt x="43684" y="86390"/>
                    <a:pt x="15291" y="-19"/>
                  </a:cubicBezTo>
                  <a:lnTo>
                    <a:pt x="334" y="-19"/>
                  </a:lnTo>
                  <a:cubicBezTo>
                    <a:pt x="11074" y="35077"/>
                    <a:pt x="30301" y="66988"/>
                    <a:pt x="56317" y="9289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g2d9d521a4ac_0_241"/>
            <p:cNvSpPr/>
            <p:nvPr/>
          </p:nvSpPr>
          <p:spPr>
            <a:xfrm>
              <a:off x="1583725" y="4250526"/>
              <a:ext cx="218904" cy="366544"/>
            </a:xfrm>
            <a:custGeom>
              <a:rect b="b" l="l" r="r" t="t"/>
              <a:pathLst>
                <a:path extrusionOk="0" h="264176" w="157769">
                  <a:moveTo>
                    <a:pt x="105073" y="51573"/>
                  </a:moveTo>
                  <a:cubicBezTo>
                    <a:pt x="76842" y="23257"/>
                    <a:pt x="40002" y="5110"/>
                    <a:pt x="334" y="-19"/>
                  </a:cubicBezTo>
                  <a:lnTo>
                    <a:pt x="334" y="16327"/>
                  </a:lnTo>
                  <a:cubicBezTo>
                    <a:pt x="90713" y="29307"/>
                    <a:pt x="153450" y="113044"/>
                    <a:pt x="140462" y="203360"/>
                  </a:cubicBezTo>
                  <a:cubicBezTo>
                    <a:pt x="137373" y="224837"/>
                    <a:pt x="130081" y="245496"/>
                    <a:pt x="119001" y="264157"/>
                  </a:cubicBezTo>
                  <a:lnTo>
                    <a:pt x="137286" y="264157"/>
                  </a:lnTo>
                  <a:cubicBezTo>
                    <a:pt x="174197" y="193876"/>
                    <a:pt x="161151" y="107783"/>
                    <a:pt x="105073" y="515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g2d9d521a4ac_0_241"/>
            <p:cNvSpPr/>
            <p:nvPr/>
          </p:nvSpPr>
          <p:spPr>
            <a:xfrm>
              <a:off x="1583725" y="4145131"/>
              <a:ext cx="323805" cy="472033"/>
            </a:xfrm>
            <a:custGeom>
              <a:rect b="b" l="l" r="r" t="t"/>
              <a:pathLst>
                <a:path extrusionOk="0" h="340204" w="233373">
                  <a:moveTo>
                    <a:pt x="158305" y="74297"/>
                  </a:moveTo>
                  <a:cubicBezTo>
                    <a:pt x="116008" y="31766"/>
                    <a:pt x="60087" y="5458"/>
                    <a:pt x="334" y="-19"/>
                  </a:cubicBezTo>
                  <a:lnTo>
                    <a:pt x="334" y="16163"/>
                  </a:lnTo>
                  <a:cubicBezTo>
                    <a:pt x="132969" y="29535"/>
                    <a:pt x="229644" y="147823"/>
                    <a:pt x="216262" y="280366"/>
                  </a:cubicBezTo>
                  <a:cubicBezTo>
                    <a:pt x="214197" y="300816"/>
                    <a:pt x="209525" y="320919"/>
                    <a:pt x="202360" y="340185"/>
                  </a:cubicBezTo>
                  <a:lnTo>
                    <a:pt x="219714" y="340185"/>
                  </a:lnTo>
                  <a:cubicBezTo>
                    <a:pt x="251697" y="247107"/>
                    <a:pt x="227873" y="143953"/>
                    <a:pt x="158305" y="7429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58;g2d9d521a4ac_0_241"/>
            <p:cNvSpPr/>
            <p:nvPr/>
          </p:nvSpPr>
          <p:spPr>
            <a:xfrm>
              <a:off x="1844895" y="3941711"/>
              <a:ext cx="365631" cy="365375"/>
            </a:xfrm>
            <a:custGeom>
              <a:rect b="b" l="l" r="r" t="t"/>
              <a:pathLst>
                <a:path extrusionOk="0" h="263333" w="263518">
                  <a:moveTo>
                    <a:pt x="334" y="131646"/>
                  </a:moveTo>
                  <a:cubicBezTo>
                    <a:pt x="335" y="58929"/>
                    <a:pt x="59326" y="-20"/>
                    <a:pt x="132095" y="-19"/>
                  </a:cubicBezTo>
                  <a:cubicBezTo>
                    <a:pt x="204863" y="-18"/>
                    <a:pt x="263853" y="58932"/>
                    <a:pt x="263852" y="131649"/>
                  </a:cubicBezTo>
                  <a:cubicBezTo>
                    <a:pt x="263851" y="204367"/>
                    <a:pt x="204860" y="263315"/>
                    <a:pt x="132092" y="263315"/>
                  </a:cubicBezTo>
                  <a:cubicBezTo>
                    <a:pt x="97143" y="263314"/>
                    <a:pt x="63627" y="249439"/>
                    <a:pt x="38917" y="224742"/>
                  </a:cubicBezTo>
                  <a:cubicBezTo>
                    <a:pt x="14133" y="200102"/>
                    <a:pt x="241" y="166581"/>
                    <a:pt x="334" y="131646"/>
                  </a:cubicBezTo>
                  <a:close/>
                  <a:moveTo>
                    <a:pt x="255617" y="131646"/>
                  </a:moveTo>
                  <a:cubicBezTo>
                    <a:pt x="255628" y="63474"/>
                    <a:pt x="200334" y="8200"/>
                    <a:pt x="132114" y="8189"/>
                  </a:cubicBezTo>
                  <a:cubicBezTo>
                    <a:pt x="63894" y="8178"/>
                    <a:pt x="8581" y="63434"/>
                    <a:pt x="8570" y="131606"/>
                  </a:cubicBezTo>
                  <a:cubicBezTo>
                    <a:pt x="8559" y="199778"/>
                    <a:pt x="63853" y="255052"/>
                    <a:pt x="132073" y="255063"/>
                  </a:cubicBezTo>
                  <a:cubicBezTo>
                    <a:pt x="164836" y="255068"/>
                    <a:pt x="196259" y="242067"/>
                    <a:pt x="219428" y="218920"/>
                  </a:cubicBezTo>
                  <a:lnTo>
                    <a:pt x="219428" y="218920"/>
                  </a:lnTo>
                  <a:cubicBezTo>
                    <a:pt x="242679" y="195831"/>
                    <a:pt x="255711" y="164402"/>
                    <a:pt x="255617" y="131646"/>
                  </a:cubicBezTo>
                  <a:close/>
                  <a:moveTo>
                    <a:pt x="39022" y="131397"/>
                  </a:moveTo>
                  <a:cubicBezTo>
                    <a:pt x="39021" y="80153"/>
                    <a:pt x="80591" y="38611"/>
                    <a:pt x="131870" y="38610"/>
                  </a:cubicBezTo>
                  <a:cubicBezTo>
                    <a:pt x="148538" y="38609"/>
                    <a:pt x="164898" y="43092"/>
                    <a:pt x="179234" y="51588"/>
                  </a:cubicBezTo>
                  <a:lnTo>
                    <a:pt x="197236" y="62169"/>
                  </a:lnTo>
                  <a:lnTo>
                    <a:pt x="146800" y="112610"/>
                  </a:lnTo>
                  <a:lnTo>
                    <a:pt x="137799" y="110218"/>
                  </a:lnTo>
                  <a:cubicBezTo>
                    <a:pt x="126071" y="106968"/>
                    <a:pt x="113927" y="113835"/>
                    <a:pt x="110675" y="125554"/>
                  </a:cubicBezTo>
                  <a:cubicBezTo>
                    <a:pt x="109607" y="129404"/>
                    <a:pt x="109607" y="133473"/>
                    <a:pt x="110675" y="137323"/>
                  </a:cubicBezTo>
                  <a:lnTo>
                    <a:pt x="113068" y="146310"/>
                  </a:lnTo>
                  <a:lnTo>
                    <a:pt x="62609" y="196743"/>
                  </a:lnTo>
                  <a:lnTo>
                    <a:pt x="52003" y="178794"/>
                  </a:lnTo>
                  <a:cubicBezTo>
                    <a:pt x="43512" y="164439"/>
                    <a:pt x="39029" y="148071"/>
                    <a:pt x="39022" y="131397"/>
                  </a:cubicBezTo>
                  <a:close/>
                  <a:moveTo>
                    <a:pt x="183859" y="63876"/>
                  </a:moveTo>
                  <a:lnTo>
                    <a:pt x="175044" y="58690"/>
                  </a:lnTo>
                  <a:cubicBezTo>
                    <a:pt x="134823" y="34886"/>
                    <a:pt x="82908" y="48172"/>
                    <a:pt x="59087" y="88364"/>
                  </a:cubicBezTo>
                  <a:cubicBezTo>
                    <a:pt x="43327" y="114956"/>
                    <a:pt x="43336" y="148022"/>
                    <a:pt x="59111" y="174606"/>
                  </a:cubicBezTo>
                  <a:lnTo>
                    <a:pt x="64300" y="183392"/>
                  </a:lnTo>
                  <a:lnTo>
                    <a:pt x="103865" y="143846"/>
                  </a:lnTo>
                  <a:lnTo>
                    <a:pt x="102697" y="139449"/>
                  </a:lnTo>
                  <a:cubicBezTo>
                    <a:pt x="98269" y="123329"/>
                    <a:pt x="107756" y="106674"/>
                    <a:pt x="123888" y="102249"/>
                  </a:cubicBezTo>
                  <a:cubicBezTo>
                    <a:pt x="129131" y="100811"/>
                    <a:pt x="134666" y="100810"/>
                    <a:pt x="139910" y="102246"/>
                  </a:cubicBezTo>
                  <a:lnTo>
                    <a:pt x="144318" y="103414"/>
                  </a:lnTo>
                  <a:close/>
                  <a:moveTo>
                    <a:pt x="66968" y="201107"/>
                  </a:moveTo>
                  <a:lnTo>
                    <a:pt x="117436" y="150723"/>
                  </a:lnTo>
                  <a:lnTo>
                    <a:pt x="126405" y="153082"/>
                  </a:lnTo>
                  <a:cubicBezTo>
                    <a:pt x="138126" y="156363"/>
                    <a:pt x="150290" y="149527"/>
                    <a:pt x="153573" y="137814"/>
                  </a:cubicBezTo>
                  <a:cubicBezTo>
                    <a:pt x="154658" y="133943"/>
                    <a:pt x="154662" y="129850"/>
                    <a:pt x="153585" y="125977"/>
                  </a:cubicBezTo>
                  <a:lnTo>
                    <a:pt x="151216" y="116982"/>
                  </a:lnTo>
                  <a:lnTo>
                    <a:pt x="201659" y="66590"/>
                  </a:lnTo>
                  <a:lnTo>
                    <a:pt x="212248" y="84563"/>
                  </a:lnTo>
                  <a:cubicBezTo>
                    <a:pt x="238406" y="128661"/>
                    <a:pt x="223837" y="185600"/>
                    <a:pt x="179708" y="211739"/>
                  </a:cubicBezTo>
                  <a:cubicBezTo>
                    <a:pt x="150495" y="229043"/>
                    <a:pt x="114160" y="229036"/>
                    <a:pt x="84954" y="211720"/>
                  </a:cubicBezTo>
                  <a:close/>
                  <a:moveTo>
                    <a:pt x="119918" y="159903"/>
                  </a:moveTo>
                  <a:lnTo>
                    <a:pt x="80329" y="199416"/>
                  </a:lnTo>
                  <a:lnTo>
                    <a:pt x="89143" y="204618"/>
                  </a:lnTo>
                  <a:cubicBezTo>
                    <a:pt x="129338" y="228460"/>
                    <a:pt x="181264" y="215227"/>
                    <a:pt x="205123" y="175060"/>
                  </a:cubicBezTo>
                  <a:cubicBezTo>
                    <a:pt x="220924" y="148458"/>
                    <a:pt x="220931" y="115358"/>
                    <a:pt x="205141" y="88750"/>
                  </a:cubicBezTo>
                  <a:lnTo>
                    <a:pt x="199952" y="79957"/>
                  </a:lnTo>
                  <a:lnTo>
                    <a:pt x="160403" y="119463"/>
                  </a:lnTo>
                  <a:lnTo>
                    <a:pt x="161563" y="123868"/>
                  </a:lnTo>
                  <a:cubicBezTo>
                    <a:pt x="165987" y="139989"/>
                    <a:pt x="156496" y="156642"/>
                    <a:pt x="140363" y="161063"/>
                  </a:cubicBezTo>
                  <a:cubicBezTo>
                    <a:pt x="135109" y="162503"/>
                    <a:pt x="129563" y="162500"/>
                    <a:pt x="124309" y="1610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9" name="Google Shape;859;g2d9d521a4ac_0_241"/>
            <p:cNvSpPr/>
            <p:nvPr/>
          </p:nvSpPr>
          <p:spPr>
            <a:xfrm>
              <a:off x="2639459" y="3724485"/>
              <a:ext cx="211108" cy="210961"/>
            </a:xfrm>
            <a:custGeom>
              <a:rect b="b" l="l" r="r" t="t"/>
              <a:pathLst>
                <a:path extrusionOk="0" h="152044" w="152150">
                  <a:moveTo>
                    <a:pt x="76407" y="152025"/>
                  </a:moveTo>
                  <a:cubicBezTo>
                    <a:pt x="34392" y="152024"/>
                    <a:pt x="333" y="117987"/>
                    <a:pt x="334" y="76001"/>
                  </a:cubicBezTo>
                  <a:cubicBezTo>
                    <a:pt x="335" y="34015"/>
                    <a:pt x="34396" y="-20"/>
                    <a:pt x="76411" y="-19"/>
                  </a:cubicBezTo>
                  <a:cubicBezTo>
                    <a:pt x="118427" y="-18"/>
                    <a:pt x="152486" y="34019"/>
                    <a:pt x="152485" y="76005"/>
                  </a:cubicBezTo>
                  <a:cubicBezTo>
                    <a:pt x="152484" y="96169"/>
                    <a:pt x="144467" y="115507"/>
                    <a:pt x="130197" y="129764"/>
                  </a:cubicBezTo>
                  <a:cubicBezTo>
                    <a:pt x="115961" y="144064"/>
                    <a:pt x="96592" y="152079"/>
                    <a:pt x="76407" y="152025"/>
                  </a:cubicBezTo>
                  <a:close/>
                  <a:moveTo>
                    <a:pt x="76407" y="4731"/>
                  </a:moveTo>
                  <a:cubicBezTo>
                    <a:pt x="37017" y="4724"/>
                    <a:pt x="5081" y="36629"/>
                    <a:pt x="5074" y="75991"/>
                  </a:cubicBezTo>
                  <a:cubicBezTo>
                    <a:pt x="5068" y="115353"/>
                    <a:pt x="36995" y="147267"/>
                    <a:pt x="76384" y="147273"/>
                  </a:cubicBezTo>
                  <a:cubicBezTo>
                    <a:pt x="115774" y="147279"/>
                    <a:pt x="147710" y="115375"/>
                    <a:pt x="147716" y="76013"/>
                  </a:cubicBezTo>
                  <a:cubicBezTo>
                    <a:pt x="147720" y="57110"/>
                    <a:pt x="140207" y="38980"/>
                    <a:pt x="126833" y="25612"/>
                  </a:cubicBezTo>
                  <a:lnTo>
                    <a:pt x="126833" y="25612"/>
                  </a:lnTo>
                  <a:cubicBezTo>
                    <a:pt x="113493" y="12196"/>
                    <a:pt x="95333" y="4676"/>
                    <a:pt x="76407" y="4731"/>
                  </a:cubicBezTo>
                  <a:close/>
                  <a:moveTo>
                    <a:pt x="76263" y="129703"/>
                  </a:moveTo>
                  <a:cubicBezTo>
                    <a:pt x="46654" y="129703"/>
                    <a:pt x="22652" y="105717"/>
                    <a:pt x="22651" y="76129"/>
                  </a:cubicBezTo>
                  <a:cubicBezTo>
                    <a:pt x="22651" y="66513"/>
                    <a:pt x="25241" y="57074"/>
                    <a:pt x="30150" y="48802"/>
                  </a:cubicBezTo>
                  <a:lnTo>
                    <a:pt x="36263" y="38416"/>
                  </a:lnTo>
                  <a:lnTo>
                    <a:pt x="65409" y="67516"/>
                  </a:lnTo>
                  <a:lnTo>
                    <a:pt x="64026" y="72711"/>
                  </a:lnTo>
                  <a:cubicBezTo>
                    <a:pt x="62148" y="79477"/>
                    <a:pt x="66115" y="86483"/>
                    <a:pt x="72886" y="88360"/>
                  </a:cubicBezTo>
                  <a:cubicBezTo>
                    <a:pt x="75111" y="88977"/>
                    <a:pt x="77462" y="88977"/>
                    <a:pt x="79687" y="88360"/>
                  </a:cubicBezTo>
                  <a:lnTo>
                    <a:pt x="84880" y="86979"/>
                  </a:lnTo>
                  <a:lnTo>
                    <a:pt x="114020" y="116094"/>
                  </a:lnTo>
                  <a:lnTo>
                    <a:pt x="103649" y="122213"/>
                  </a:lnTo>
                  <a:cubicBezTo>
                    <a:pt x="95355" y="127112"/>
                    <a:pt x="85898" y="129699"/>
                    <a:pt x="76263" y="129703"/>
                  </a:cubicBezTo>
                  <a:close/>
                  <a:moveTo>
                    <a:pt x="37250" y="46134"/>
                  </a:moveTo>
                  <a:lnTo>
                    <a:pt x="34254" y="51221"/>
                  </a:lnTo>
                  <a:cubicBezTo>
                    <a:pt x="20501" y="74428"/>
                    <a:pt x="28178" y="104382"/>
                    <a:pt x="51401" y="118126"/>
                  </a:cubicBezTo>
                  <a:cubicBezTo>
                    <a:pt x="66766" y="127218"/>
                    <a:pt x="85870" y="127213"/>
                    <a:pt x="101229" y="118112"/>
                  </a:cubicBezTo>
                  <a:lnTo>
                    <a:pt x="106306" y="115117"/>
                  </a:lnTo>
                  <a:lnTo>
                    <a:pt x="83456" y="92289"/>
                  </a:lnTo>
                  <a:lnTo>
                    <a:pt x="80915" y="92963"/>
                  </a:lnTo>
                  <a:cubicBezTo>
                    <a:pt x="71602" y="95519"/>
                    <a:pt x="61979" y="90045"/>
                    <a:pt x="59422" y="80738"/>
                  </a:cubicBezTo>
                  <a:cubicBezTo>
                    <a:pt x="58591" y="77712"/>
                    <a:pt x="58590" y="74519"/>
                    <a:pt x="59420" y="71492"/>
                  </a:cubicBezTo>
                  <a:lnTo>
                    <a:pt x="60095" y="68949"/>
                  </a:lnTo>
                  <a:close/>
                  <a:moveTo>
                    <a:pt x="116541" y="113579"/>
                  </a:moveTo>
                  <a:lnTo>
                    <a:pt x="87429" y="84459"/>
                  </a:lnTo>
                  <a:lnTo>
                    <a:pt x="88793" y="79285"/>
                  </a:lnTo>
                  <a:cubicBezTo>
                    <a:pt x="90688" y="72522"/>
                    <a:pt x="86739" y="65503"/>
                    <a:pt x="79971" y="63609"/>
                  </a:cubicBezTo>
                  <a:cubicBezTo>
                    <a:pt x="77735" y="62984"/>
                    <a:pt x="75370" y="62981"/>
                    <a:pt x="73132" y="63602"/>
                  </a:cubicBezTo>
                  <a:lnTo>
                    <a:pt x="67934" y="64969"/>
                  </a:lnTo>
                  <a:lnTo>
                    <a:pt x="38818" y="35864"/>
                  </a:lnTo>
                  <a:lnTo>
                    <a:pt x="49203" y="29754"/>
                  </a:lnTo>
                  <a:cubicBezTo>
                    <a:pt x="74683" y="14662"/>
                    <a:pt x="107582" y="23069"/>
                    <a:pt x="122684" y="48532"/>
                  </a:cubicBezTo>
                  <a:cubicBezTo>
                    <a:pt x="132681" y="65387"/>
                    <a:pt x="132677" y="86350"/>
                    <a:pt x="122673" y="103201"/>
                  </a:cubicBezTo>
                  <a:close/>
                  <a:moveTo>
                    <a:pt x="92733" y="83028"/>
                  </a:moveTo>
                  <a:lnTo>
                    <a:pt x="115564" y="105870"/>
                  </a:lnTo>
                  <a:lnTo>
                    <a:pt x="118569" y="100784"/>
                  </a:lnTo>
                  <a:cubicBezTo>
                    <a:pt x="132346" y="77592"/>
                    <a:pt x="124699" y="47632"/>
                    <a:pt x="101492" y="33865"/>
                  </a:cubicBezTo>
                  <a:cubicBezTo>
                    <a:pt x="86121" y="24748"/>
                    <a:pt x="66996" y="24744"/>
                    <a:pt x="51622" y="33855"/>
                  </a:cubicBezTo>
                  <a:lnTo>
                    <a:pt x="46541" y="36849"/>
                  </a:lnTo>
                  <a:lnTo>
                    <a:pt x="69368" y="59668"/>
                  </a:lnTo>
                  <a:lnTo>
                    <a:pt x="71913" y="58999"/>
                  </a:lnTo>
                  <a:cubicBezTo>
                    <a:pt x="81228" y="56446"/>
                    <a:pt x="90850" y="61923"/>
                    <a:pt x="93404" y="71231"/>
                  </a:cubicBezTo>
                  <a:cubicBezTo>
                    <a:pt x="94236" y="74263"/>
                    <a:pt x="94235" y="77463"/>
                    <a:pt x="93399" y="804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0" name="Google Shape;860;g2d9d521a4ac_0_241"/>
            <p:cNvSpPr/>
            <p:nvPr/>
          </p:nvSpPr>
          <p:spPr>
            <a:xfrm>
              <a:off x="2905092" y="3835593"/>
              <a:ext cx="211" cy="781855"/>
            </a:xfrm>
            <a:custGeom>
              <a:rect b="b" l="l" r="r" t="t"/>
              <a:pathLst>
                <a:path extrusionOk="0" h="563499" w="152">
                  <a:moveTo>
                    <a:pt x="0" y="0"/>
                  </a:moveTo>
                  <a:lnTo>
                    <a:pt x="152" y="0"/>
                  </a:lnTo>
                  <a:lnTo>
                    <a:pt x="152" y="563499"/>
                  </a:lnTo>
                  <a:lnTo>
                    <a:pt x="0" y="56349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4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5" name="Google Shape;865;g2db8ca15495_1_732"/>
          <p:cNvPicPr preferRelativeResize="0"/>
          <p:nvPr/>
        </p:nvPicPr>
        <p:blipFill rotWithShape="1">
          <a:blip r:embed="rId3">
            <a:alphaModFix/>
          </a:blip>
          <a:srcRect b="0" l="0" r="30468" t="0"/>
          <a:stretch/>
        </p:blipFill>
        <p:spPr>
          <a:xfrm>
            <a:off x="6969254" y="33650"/>
            <a:ext cx="1951073" cy="1871601"/>
          </a:xfrm>
          <a:prstGeom prst="rect">
            <a:avLst/>
          </a:prstGeom>
          <a:noFill/>
          <a:ln>
            <a:noFill/>
          </a:ln>
        </p:spPr>
      </p:pic>
      <p:sp>
        <p:nvSpPr>
          <p:cNvPr id="866" name="Google Shape;866;g2db8ca15495_1_732"/>
          <p:cNvSpPr txBox="1"/>
          <p:nvPr>
            <p:ph type="title"/>
          </p:nvPr>
        </p:nvSpPr>
        <p:spPr>
          <a:xfrm>
            <a:off x="3301057" y="2621500"/>
            <a:ext cx="47538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" sz="2800"/>
              <a:t>Come identificare i fattori chiave che influenzano l’innovazione?</a:t>
            </a:r>
            <a:endParaRPr sz="2800"/>
          </a:p>
        </p:txBody>
      </p:sp>
      <p:sp>
        <p:nvSpPr>
          <p:cNvPr id="867" name="Google Shape;867;g2db8ca15495_1_732"/>
          <p:cNvSpPr txBox="1"/>
          <p:nvPr>
            <p:ph idx="2" type="title"/>
          </p:nvPr>
        </p:nvSpPr>
        <p:spPr>
          <a:xfrm>
            <a:off x="6801626" y="1680200"/>
            <a:ext cx="1253100" cy="912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/>
              <a:t>01</a:t>
            </a:r>
            <a:endParaRPr/>
          </a:p>
        </p:txBody>
      </p:sp>
      <p:grpSp>
        <p:nvGrpSpPr>
          <p:cNvPr id="868" name="Google Shape;868;g2db8ca15495_1_732"/>
          <p:cNvGrpSpPr/>
          <p:nvPr/>
        </p:nvGrpSpPr>
        <p:grpSpPr>
          <a:xfrm>
            <a:off x="4" y="1998208"/>
            <a:ext cx="1399759" cy="2618837"/>
            <a:chOff x="4" y="1998208"/>
            <a:chExt cx="1399759" cy="2618837"/>
          </a:xfrm>
        </p:grpSpPr>
        <p:sp>
          <p:nvSpPr>
            <p:cNvPr id="869" name="Google Shape;869;g2db8ca15495_1_732"/>
            <p:cNvSpPr/>
            <p:nvPr/>
          </p:nvSpPr>
          <p:spPr>
            <a:xfrm>
              <a:off x="4" y="1998208"/>
              <a:ext cx="1399047" cy="2617668"/>
            </a:xfrm>
            <a:custGeom>
              <a:rect b="b" l="l" r="r" t="t"/>
              <a:pathLst>
                <a:path extrusionOk="0" h="1783760" w="953354">
                  <a:moveTo>
                    <a:pt x="0" y="0"/>
                  </a:moveTo>
                  <a:lnTo>
                    <a:pt x="953354" y="0"/>
                  </a:lnTo>
                  <a:lnTo>
                    <a:pt x="953354" y="1783760"/>
                  </a:lnTo>
                  <a:lnTo>
                    <a:pt x="0" y="17837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70" name="Google Shape;870;g2db8ca15495_1_732"/>
            <p:cNvGrpSpPr/>
            <p:nvPr/>
          </p:nvGrpSpPr>
          <p:grpSpPr>
            <a:xfrm>
              <a:off x="66836" y="2055103"/>
              <a:ext cx="973503" cy="737765"/>
              <a:chOff x="3853857" y="2757216"/>
              <a:chExt cx="663059" cy="502496"/>
            </a:xfrm>
          </p:grpSpPr>
          <p:sp>
            <p:nvSpPr>
              <p:cNvPr id="871" name="Google Shape;871;g2db8ca15495_1_732"/>
              <p:cNvSpPr/>
              <p:nvPr/>
            </p:nvSpPr>
            <p:spPr>
              <a:xfrm>
                <a:off x="4388237" y="2770504"/>
                <a:ext cx="128679" cy="329110"/>
              </a:xfrm>
              <a:custGeom>
                <a:rect b="b" l="l" r="r" t="t"/>
                <a:pathLst>
                  <a:path extrusionOk="0" h="329110" w="128679">
                    <a:moveTo>
                      <a:pt x="129013" y="17805"/>
                    </a:moveTo>
                    <a:lnTo>
                      <a:pt x="129013" y="311267"/>
                    </a:lnTo>
                    <a:cubicBezTo>
                      <a:pt x="129029" y="321095"/>
                      <a:pt x="121069" y="329075"/>
                      <a:pt x="111234" y="329091"/>
                    </a:cubicBezTo>
                    <a:cubicBezTo>
                      <a:pt x="111214" y="329091"/>
                      <a:pt x="111195" y="329091"/>
                      <a:pt x="111176" y="329091"/>
                    </a:cubicBezTo>
                    <a:lnTo>
                      <a:pt x="334" y="329091"/>
                    </a:lnTo>
                    <a:lnTo>
                      <a:pt x="334" y="-19"/>
                    </a:lnTo>
                    <a:lnTo>
                      <a:pt x="111176" y="-19"/>
                    </a:lnTo>
                    <a:cubicBezTo>
                      <a:pt x="121022" y="-7"/>
                      <a:pt x="129001" y="7966"/>
                      <a:pt x="129013" y="17805"/>
                    </a:cubicBezTo>
                    <a:close/>
                    <a:moveTo>
                      <a:pt x="120094" y="311267"/>
                    </a:moveTo>
                    <a:lnTo>
                      <a:pt x="120094" y="17805"/>
                    </a:lnTo>
                    <a:cubicBezTo>
                      <a:pt x="120074" y="12892"/>
                      <a:pt x="116093" y="8914"/>
                      <a:pt x="111176" y="8893"/>
                    </a:cubicBezTo>
                    <a:lnTo>
                      <a:pt x="9252" y="8893"/>
                    </a:lnTo>
                    <a:lnTo>
                      <a:pt x="9252" y="320179"/>
                    </a:lnTo>
                    <a:lnTo>
                      <a:pt x="111176" y="320179"/>
                    </a:lnTo>
                    <a:cubicBezTo>
                      <a:pt x="116094" y="320187"/>
                      <a:pt x="120087" y="316209"/>
                      <a:pt x="120094" y="311294"/>
                    </a:cubicBezTo>
                    <a:cubicBezTo>
                      <a:pt x="120094" y="311285"/>
                      <a:pt x="120094" y="311276"/>
                      <a:pt x="120094" y="31126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2" name="Google Shape;872;g2db8ca15495_1_732"/>
              <p:cNvSpPr/>
              <p:nvPr/>
            </p:nvSpPr>
            <p:spPr>
              <a:xfrm>
                <a:off x="3880611" y="3104388"/>
                <a:ext cx="609629" cy="155324"/>
              </a:xfrm>
              <a:custGeom>
                <a:rect b="b" l="l" r="r" t="t"/>
                <a:pathLst>
                  <a:path extrusionOk="0" h="155324" w="609629">
                    <a:moveTo>
                      <a:pt x="609963" y="-19"/>
                    </a:moveTo>
                    <a:lnTo>
                      <a:pt x="609963" y="155305"/>
                    </a:lnTo>
                    <a:lnTo>
                      <a:pt x="495697" y="155305"/>
                    </a:lnTo>
                    <a:lnTo>
                      <a:pt x="468942" y="88624"/>
                    </a:lnTo>
                    <a:lnTo>
                      <a:pt x="208003" y="88624"/>
                    </a:lnTo>
                    <a:lnTo>
                      <a:pt x="181328" y="155305"/>
                    </a:lnTo>
                    <a:lnTo>
                      <a:pt x="334" y="155305"/>
                    </a:lnTo>
                    <a:lnTo>
                      <a:pt x="334" y="-19"/>
                    </a:lnTo>
                    <a:lnTo>
                      <a:pt x="170976" y="-19"/>
                    </a:lnTo>
                    <a:lnTo>
                      <a:pt x="172250" y="2209"/>
                    </a:lnTo>
                    <a:cubicBezTo>
                      <a:pt x="176318" y="9076"/>
                      <a:pt x="183694" y="13305"/>
                      <a:pt x="191679" y="13350"/>
                    </a:cubicBezTo>
                    <a:lnTo>
                      <a:pt x="485346" y="13350"/>
                    </a:lnTo>
                    <a:cubicBezTo>
                      <a:pt x="493315" y="13323"/>
                      <a:pt x="500675" y="9085"/>
                      <a:pt x="504695" y="2209"/>
                    </a:cubicBezTo>
                    <a:lnTo>
                      <a:pt x="506050" y="-19"/>
                    </a:lnTo>
                    <a:close/>
                    <a:moveTo>
                      <a:pt x="601045" y="146393"/>
                    </a:moveTo>
                    <a:lnTo>
                      <a:pt x="601045" y="8893"/>
                    </a:lnTo>
                    <a:lnTo>
                      <a:pt x="510986" y="8893"/>
                    </a:lnTo>
                    <a:cubicBezTo>
                      <a:pt x="505146" y="17277"/>
                      <a:pt x="495568" y="22271"/>
                      <a:pt x="485346" y="22262"/>
                    </a:cubicBezTo>
                    <a:lnTo>
                      <a:pt x="191679" y="22262"/>
                    </a:lnTo>
                    <a:cubicBezTo>
                      <a:pt x="181448" y="22307"/>
                      <a:pt x="171854" y="17305"/>
                      <a:pt x="166039" y="8893"/>
                    </a:cubicBezTo>
                    <a:lnTo>
                      <a:pt x="9252" y="8893"/>
                    </a:lnTo>
                    <a:lnTo>
                      <a:pt x="9252" y="146393"/>
                    </a:lnTo>
                    <a:lnTo>
                      <a:pt x="175276" y="146393"/>
                    </a:lnTo>
                    <a:lnTo>
                      <a:pt x="201952" y="79632"/>
                    </a:lnTo>
                    <a:lnTo>
                      <a:pt x="474994" y="79632"/>
                    </a:lnTo>
                    <a:lnTo>
                      <a:pt x="501749" y="14639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3" name="Google Shape;873;g2db8ca15495_1_732"/>
              <p:cNvSpPr/>
              <p:nvPr/>
            </p:nvSpPr>
            <p:spPr>
              <a:xfrm>
                <a:off x="4054120" y="2757216"/>
                <a:ext cx="329340" cy="355765"/>
              </a:xfrm>
              <a:custGeom>
                <a:rect b="b" l="l" r="r" t="t"/>
                <a:pathLst>
                  <a:path extrusionOk="0" h="355765" w="329340">
                    <a:moveTo>
                      <a:pt x="329674" y="17726"/>
                    </a:moveTo>
                    <a:lnTo>
                      <a:pt x="329674" y="337922"/>
                    </a:lnTo>
                    <a:cubicBezTo>
                      <a:pt x="329634" y="347750"/>
                      <a:pt x="321672" y="355706"/>
                      <a:pt x="311838" y="355747"/>
                    </a:cubicBezTo>
                    <a:lnTo>
                      <a:pt x="18170" y="355747"/>
                    </a:lnTo>
                    <a:cubicBezTo>
                      <a:pt x="8325" y="355735"/>
                      <a:pt x="346" y="347761"/>
                      <a:pt x="334" y="337922"/>
                    </a:cubicBezTo>
                    <a:lnTo>
                      <a:pt x="334" y="17726"/>
                    </a:lnTo>
                    <a:cubicBezTo>
                      <a:pt x="352" y="7907"/>
                      <a:pt x="8333" y="-38"/>
                      <a:pt x="18159" y="-19"/>
                    </a:cubicBezTo>
                    <a:cubicBezTo>
                      <a:pt x="18163" y="-19"/>
                      <a:pt x="18167" y="-19"/>
                      <a:pt x="18170" y="-19"/>
                    </a:cubicBezTo>
                    <a:lnTo>
                      <a:pt x="311838" y="-19"/>
                    </a:lnTo>
                    <a:cubicBezTo>
                      <a:pt x="321656" y="-16"/>
                      <a:pt x="329628" y="7914"/>
                      <a:pt x="329674" y="17726"/>
                    </a:cubicBezTo>
                    <a:close/>
                    <a:moveTo>
                      <a:pt x="320756" y="337922"/>
                    </a:moveTo>
                    <a:lnTo>
                      <a:pt x="320756" y="17726"/>
                    </a:lnTo>
                    <a:cubicBezTo>
                      <a:pt x="320701" y="12839"/>
                      <a:pt x="316728" y="8904"/>
                      <a:pt x="311838" y="8893"/>
                    </a:cubicBezTo>
                    <a:lnTo>
                      <a:pt x="18170" y="8893"/>
                    </a:lnTo>
                    <a:cubicBezTo>
                      <a:pt x="13269" y="8876"/>
                      <a:pt x="9279" y="12827"/>
                      <a:pt x="9252" y="17725"/>
                    </a:cubicBezTo>
                    <a:lnTo>
                      <a:pt x="9252" y="337922"/>
                    </a:lnTo>
                    <a:cubicBezTo>
                      <a:pt x="9279" y="342821"/>
                      <a:pt x="13269" y="346772"/>
                      <a:pt x="18170" y="346755"/>
                    </a:cubicBezTo>
                    <a:lnTo>
                      <a:pt x="311838" y="346755"/>
                    </a:lnTo>
                    <a:cubicBezTo>
                      <a:pt x="316728" y="346744"/>
                      <a:pt x="320701" y="342809"/>
                      <a:pt x="320756" y="33792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4" name="Google Shape;874;g2db8ca15495_1_732"/>
              <p:cNvSpPr/>
              <p:nvPr/>
            </p:nvSpPr>
            <p:spPr>
              <a:xfrm>
                <a:off x="4321111" y="2997286"/>
                <a:ext cx="22295" cy="62303"/>
              </a:xfrm>
              <a:custGeom>
                <a:rect b="b" l="l" r="r" t="t"/>
                <a:pathLst>
                  <a:path extrusionOk="0" h="62303" w="22295">
                    <a:moveTo>
                      <a:pt x="22629" y="11121"/>
                    </a:moveTo>
                    <a:lnTo>
                      <a:pt x="22629" y="51145"/>
                    </a:lnTo>
                    <a:cubicBezTo>
                      <a:pt x="22629" y="57297"/>
                      <a:pt x="17638" y="62285"/>
                      <a:pt x="11481" y="62285"/>
                    </a:cubicBezTo>
                    <a:cubicBezTo>
                      <a:pt x="5325" y="62285"/>
                      <a:pt x="334" y="57297"/>
                      <a:pt x="334" y="51145"/>
                    </a:cubicBezTo>
                    <a:lnTo>
                      <a:pt x="334" y="11121"/>
                    </a:lnTo>
                    <a:cubicBezTo>
                      <a:pt x="334" y="4968"/>
                      <a:pt x="5325" y="-19"/>
                      <a:pt x="11481" y="-19"/>
                    </a:cubicBezTo>
                    <a:cubicBezTo>
                      <a:pt x="17638" y="-19"/>
                      <a:pt x="22629" y="4968"/>
                      <a:pt x="22629" y="11121"/>
                    </a:cubicBezTo>
                    <a:close/>
                    <a:moveTo>
                      <a:pt x="13712" y="51145"/>
                    </a:moveTo>
                    <a:lnTo>
                      <a:pt x="13712" y="11121"/>
                    </a:lnTo>
                    <a:cubicBezTo>
                      <a:pt x="13679" y="9917"/>
                      <a:pt x="12687" y="8961"/>
                      <a:pt x="11482" y="8972"/>
                    </a:cubicBezTo>
                    <a:cubicBezTo>
                      <a:pt x="10290" y="8933"/>
                      <a:pt x="9292" y="9867"/>
                      <a:pt x="9253" y="11059"/>
                    </a:cubicBezTo>
                    <a:cubicBezTo>
                      <a:pt x="9252" y="11079"/>
                      <a:pt x="9252" y="11100"/>
                      <a:pt x="9252" y="11121"/>
                    </a:cubicBezTo>
                    <a:lnTo>
                      <a:pt x="9252" y="51145"/>
                    </a:lnTo>
                    <a:cubicBezTo>
                      <a:pt x="9250" y="52374"/>
                      <a:pt x="10245" y="53371"/>
                      <a:pt x="11474" y="53373"/>
                    </a:cubicBezTo>
                    <a:cubicBezTo>
                      <a:pt x="11477" y="53373"/>
                      <a:pt x="11479" y="53373"/>
                      <a:pt x="11482" y="53373"/>
                    </a:cubicBezTo>
                    <a:cubicBezTo>
                      <a:pt x="12702" y="53347"/>
                      <a:pt x="13685" y="52365"/>
                      <a:pt x="13712" y="511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5" name="Google Shape;875;g2db8ca15495_1_732"/>
              <p:cNvSpPr/>
              <p:nvPr/>
            </p:nvSpPr>
            <p:spPr>
              <a:xfrm>
                <a:off x="4094173" y="2810530"/>
                <a:ext cx="249233" cy="142353"/>
              </a:xfrm>
              <a:custGeom>
                <a:rect b="b" l="l" r="r" t="t"/>
                <a:pathLst>
                  <a:path extrusionOk="0" h="142353" w="249233">
                    <a:moveTo>
                      <a:pt x="249567" y="17804"/>
                    </a:moveTo>
                    <a:lnTo>
                      <a:pt x="249567" y="124511"/>
                    </a:lnTo>
                    <a:cubicBezTo>
                      <a:pt x="249555" y="134350"/>
                      <a:pt x="241577" y="142322"/>
                      <a:pt x="231731" y="142334"/>
                    </a:cubicBezTo>
                    <a:lnTo>
                      <a:pt x="18169" y="142334"/>
                    </a:lnTo>
                    <a:cubicBezTo>
                      <a:pt x="8335" y="142351"/>
                      <a:pt x="350" y="134397"/>
                      <a:pt x="334" y="124570"/>
                    </a:cubicBezTo>
                    <a:cubicBezTo>
                      <a:pt x="334" y="124550"/>
                      <a:pt x="334" y="124531"/>
                      <a:pt x="334" y="124511"/>
                    </a:cubicBezTo>
                    <a:lnTo>
                      <a:pt x="334" y="17804"/>
                    </a:lnTo>
                    <a:cubicBezTo>
                      <a:pt x="345" y="7965"/>
                      <a:pt x="8324" y="-7"/>
                      <a:pt x="18169" y="-19"/>
                    </a:cubicBezTo>
                    <a:lnTo>
                      <a:pt x="231732" y="-19"/>
                    </a:lnTo>
                    <a:cubicBezTo>
                      <a:pt x="241565" y="21"/>
                      <a:pt x="249527" y="7977"/>
                      <a:pt x="249567" y="17804"/>
                    </a:cubicBezTo>
                    <a:close/>
                    <a:moveTo>
                      <a:pt x="240650" y="124511"/>
                    </a:moveTo>
                    <a:lnTo>
                      <a:pt x="240650" y="17804"/>
                    </a:lnTo>
                    <a:cubicBezTo>
                      <a:pt x="240629" y="12891"/>
                      <a:pt x="236648" y="8912"/>
                      <a:pt x="231731" y="8892"/>
                    </a:cubicBezTo>
                    <a:lnTo>
                      <a:pt x="18169" y="8892"/>
                    </a:lnTo>
                    <a:cubicBezTo>
                      <a:pt x="13252" y="8912"/>
                      <a:pt x="9271" y="12891"/>
                      <a:pt x="9251" y="17804"/>
                    </a:cubicBezTo>
                    <a:lnTo>
                      <a:pt x="9251" y="124511"/>
                    </a:lnTo>
                    <a:cubicBezTo>
                      <a:pt x="9243" y="129425"/>
                      <a:pt x="13224" y="133415"/>
                      <a:pt x="18141" y="133422"/>
                    </a:cubicBezTo>
                    <a:cubicBezTo>
                      <a:pt x="18150" y="133422"/>
                      <a:pt x="18160" y="133422"/>
                      <a:pt x="18169" y="133422"/>
                    </a:cubicBezTo>
                    <a:lnTo>
                      <a:pt x="231732" y="133422"/>
                    </a:lnTo>
                    <a:cubicBezTo>
                      <a:pt x="236649" y="133430"/>
                      <a:pt x="240642" y="129453"/>
                      <a:pt x="240650" y="124539"/>
                    </a:cubicBezTo>
                    <a:cubicBezTo>
                      <a:pt x="240650" y="124530"/>
                      <a:pt x="240650" y="124520"/>
                      <a:pt x="240650" y="12451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6" name="Google Shape;876;g2db8ca15495_1_732"/>
              <p:cNvSpPr/>
              <p:nvPr/>
            </p:nvSpPr>
            <p:spPr>
              <a:xfrm>
                <a:off x="4094173" y="2997286"/>
                <a:ext cx="22295" cy="62303"/>
              </a:xfrm>
              <a:custGeom>
                <a:rect b="b" l="l" r="r" t="t"/>
                <a:pathLst>
                  <a:path extrusionOk="0" h="62303" w="22295">
                    <a:moveTo>
                      <a:pt x="22629" y="11121"/>
                    </a:moveTo>
                    <a:lnTo>
                      <a:pt x="22629" y="51145"/>
                    </a:lnTo>
                    <a:cubicBezTo>
                      <a:pt x="22629" y="57297"/>
                      <a:pt x="17638" y="62285"/>
                      <a:pt x="11481" y="62285"/>
                    </a:cubicBezTo>
                    <a:cubicBezTo>
                      <a:pt x="5325" y="62285"/>
                      <a:pt x="334" y="57297"/>
                      <a:pt x="334" y="51145"/>
                    </a:cubicBezTo>
                    <a:lnTo>
                      <a:pt x="334" y="11121"/>
                    </a:lnTo>
                    <a:cubicBezTo>
                      <a:pt x="334" y="4968"/>
                      <a:pt x="5325" y="-19"/>
                      <a:pt x="11481" y="-19"/>
                    </a:cubicBezTo>
                    <a:cubicBezTo>
                      <a:pt x="17638" y="-19"/>
                      <a:pt x="22629" y="4968"/>
                      <a:pt x="22629" y="11121"/>
                    </a:cubicBezTo>
                    <a:close/>
                    <a:moveTo>
                      <a:pt x="13711" y="51145"/>
                    </a:moveTo>
                    <a:lnTo>
                      <a:pt x="13711" y="11121"/>
                    </a:lnTo>
                    <a:cubicBezTo>
                      <a:pt x="13666" y="9890"/>
                      <a:pt x="12632" y="8928"/>
                      <a:pt x="11401" y="8973"/>
                    </a:cubicBezTo>
                    <a:cubicBezTo>
                      <a:pt x="10231" y="9015"/>
                      <a:pt x="9293" y="9952"/>
                      <a:pt x="9251" y="11121"/>
                    </a:cubicBezTo>
                    <a:lnTo>
                      <a:pt x="9251" y="51145"/>
                    </a:lnTo>
                    <a:cubicBezTo>
                      <a:pt x="9251" y="52376"/>
                      <a:pt x="10249" y="53373"/>
                      <a:pt x="11481" y="53373"/>
                    </a:cubicBezTo>
                    <a:cubicBezTo>
                      <a:pt x="12712" y="53373"/>
                      <a:pt x="13711" y="52376"/>
                      <a:pt x="13711" y="511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7" name="Google Shape;877;g2db8ca15495_1_732"/>
              <p:cNvSpPr/>
              <p:nvPr/>
            </p:nvSpPr>
            <p:spPr>
              <a:xfrm>
                <a:off x="3853857" y="2770504"/>
                <a:ext cx="195485" cy="329110"/>
              </a:xfrm>
              <a:custGeom>
                <a:rect b="b" l="l" r="r" t="t"/>
                <a:pathLst>
                  <a:path extrusionOk="0" h="329110" w="195485">
                    <a:moveTo>
                      <a:pt x="195819" y="-19"/>
                    </a:moveTo>
                    <a:lnTo>
                      <a:pt x="195819" y="329091"/>
                    </a:lnTo>
                    <a:lnTo>
                      <a:pt x="18169" y="329091"/>
                    </a:lnTo>
                    <a:cubicBezTo>
                      <a:pt x="8324" y="329079"/>
                      <a:pt x="345" y="321106"/>
                      <a:pt x="334" y="311267"/>
                    </a:cubicBezTo>
                    <a:lnTo>
                      <a:pt x="334" y="17805"/>
                    </a:lnTo>
                    <a:cubicBezTo>
                      <a:pt x="373" y="7978"/>
                      <a:pt x="8335" y="21"/>
                      <a:pt x="18169" y="-19"/>
                    </a:cubicBezTo>
                    <a:close/>
                    <a:moveTo>
                      <a:pt x="186901" y="320179"/>
                    </a:moveTo>
                    <a:lnTo>
                      <a:pt x="186901" y="8893"/>
                    </a:lnTo>
                    <a:lnTo>
                      <a:pt x="18169" y="8893"/>
                    </a:lnTo>
                    <a:cubicBezTo>
                      <a:pt x="13264" y="8942"/>
                      <a:pt x="9300" y="12903"/>
                      <a:pt x="9251" y="17805"/>
                    </a:cubicBezTo>
                    <a:lnTo>
                      <a:pt x="9251" y="311267"/>
                    </a:lnTo>
                    <a:cubicBezTo>
                      <a:pt x="9271" y="316181"/>
                      <a:pt x="13252" y="320159"/>
                      <a:pt x="18169" y="32017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8" name="Google Shape;878;g2db8ca15495_1_732"/>
              <p:cNvSpPr/>
              <p:nvPr/>
            </p:nvSpPr>
            <p:spPr>
              <a:xfrm>
                <a:off x="3960622" y="3006436"/>
                <a:ext cx="66583" cy="66536"/>
              </a:xfrm>
              <a:custGeom>
                <a:rect b="b" l="l" r="r" t="t"/>
                <a:pathLst>
                  <a:path extrusionOk="0" h="66536" w="66583">
                    <a:moveTo>
                      <a:pt x="66918" y="-19"/>
                    </a:moveTo>
                    <a:lnTo>
                      <a:pt x="59591" y="22022"/>
                    </a:lnTo>
                    <a:cubicBezTo>
                      <a:pt x="66982" y="37538"/>
                      <a:pt x="60387" y="56104"/>
                      <a:pt x="44860" y="63489"/>
                    </a:cubicBezTo>
                    <a:cubicBezTo>
                      <a:pt x="29333" y="70875"/>
                      <a:pt x="10755" y="64284"/>
                      <a:pt x="3364" y="48768"/>
                    </a:cubicBezTo>
                    <a:cubicBezTo>
                      <a:pt x="-4027" y="33252"/>
                      <a:pt x="2568" y="14687"/>
                      <a:pt x="18095" y="7301"/>
                    </a:cubicBezTo>
                    <a:cubicBezTo>
                      <a:pt x="26562" y="3274"/>
                      <a:pt x="36394" y="3274"/>
                      <a:pt x="44860" y="7301"/>
                    </a:cubicBezTo>
                    <a:close/>
                    <a:moveTo>
                      <a:pt x="49877" y="22819"/>
                    </a:moveTo>
                    <a:lnTo>
                      <a:pt x="52823" y="14066"/>
                    </a:lnTo>
                    <a:lnTo>
                      <a:pt x="44064" y="17010"/>
                    </a:lnTo>
                    <a:lnTo>
                      <a:pt x="42312" y="16054"/>
                    </a:lnTo>
                    <a:cubicBezTo>
                      <a:pt x="33670" y="11171"/>
                      <a:pt x="22832" y="12635"/>
                      <a:pt x="15797" y="19634"/>
                    </a:cubicBezTo>
                    <a:cubicBezTo>
                      <a:pt x="7123" y="28326"/>
                      <a:pt x="7144" y="42398"/>
                      <a:pt x="15842" y="51065"/>
                    </a:cubicBezTo>
                    <a:cubicBezTo>
                      <a:pt x="24522" y="59715"/>
                      <a:pt x="38569" y="59715"/>
                      <a:pt x="47249" y="51066"/>
                    </a:cubicBezTo>
                    <a:cubicBezTo>
                      <a:pt x="54246" y="44031"/>
                      <a:pt x="55710" y="33206"/>
                      <a:pt x="50832" y="245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9" name="Google Shape;879;g2db8ca15495_1_732"/>
              <p:cNvSpPr/>
              <p:nvPr/>
            </p:nvSpPr>
            <p:spPr>
              <a:xfrm>
                <a:off x="3920585" y="3124202"/>
                <a:ext cx="102400" cy="22279"/>
              </a:xfrm>
              <a:custGeom>
                <a:rect b="b" l="l" r="r" t="t"/>
                <a:pathLst>
                  <a:path extrusionOk="0" h="22279" w="102400">
                    <a:moveTo>
                      <a:pt x="91586" y="-19"/>
                    </a:moveTo>
                    <a:cubicBezTo>
                      <a:pt x="97743" y="-19"/>
                      <a:pt x="102734" y="4968"/>
                      <a:pt x="102734" y="11121"/>
                    </a:cubicBezTo>
                    <a:cubicBezTo>
                      <a:pt x="102734" y="17273"/>
                      <a:pt x="97743" y="22261"/>
                      <a:pt x="91586" y="22261"/>
                    </a:cubicBezTo>
                    <a:lnTo>
                      <a:pt x="11481" y="22261"/>
                    </a:lnTo>
                    <a:cubicBezTo>
                      <a:pt x="5325" y="22261"/>
                      <a:pt x="334" y="17273"/>
                      <a:pt x="334" y="11121"/>
                    </a:cubicBezTo>
                    <a:cubicBezTo>
                      <a:pt x="334" y="4968"/>
                      <a:pt x="5325" y="-19"/>
                      <a:pt x="11481" y="-19"/>
                    </a:cubicBezTo>
                    <a:close/>
                    <a:moveTo>
                      <a:pt x="93816" y="11120"/>
                    </a:moveTo>
                    <a:cubicBezTo>
                      <a:pt x="93818" y="9892"/>
                      <a:pt x="92824" y="8895"/>
                      <a:pt x="91595" y="8893"/>
                    </a:cubicBezTo>
                    <a:cubicBezTo>
                      <a:pt x="91592" y="8893"/>
                      <a:pt x="91589" y="8893"/>
                      <a:pt x="91586" y="8893"/>
                    </a:cubicBezTo>
                    <a:lnTo>
                      <a:pt x="11481" y="8893"/>
                    </a:lnTo>
                    <a:cubicBezTo>
                      <a:pt x="10277" y="8926"/>
                      <a:pt x="9320" y="9916"/>
                      <a:pt x="9331" y="11120"/>
                    </a:cubicBezTo>
                    <a:cubicBezTo>
                      <a:pt x="9293" y="12312"/>
                      <a:pt x="10229" y="13309"/>
                      <a:pt x="11421" y="13348"/>
                    </a:cubicBezTo>
                    <a:cubicBezTo>
                      <a:pt x="11441" y="13348"/>
                      <a:pt x="11461" y="13349"/>
                      <a:pt x="11481" y="13349"/>
                    </a:cubicBezTo>
                    <a:lnTo>
                      <a:pt x="91586" y="13348"/>
                    </a:lnTo>
                    <a:cubicBezTo>
                      <a:pt x="92788" y="13378"/>
                      <a:pt x="93787" y="12428"/>
                      <a:pt x="93816" y="11227"/>
                    </a:cubicBezTo>
                    <a:cubicBezTo>
                      <a:pt x="93817" y="11192"/>
                      <a:pt x="93817" y="11156"/>
                      <a:pt x="93816" y="111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0" name="Google Shape;880;g2db8ca15495_1_732"/>
              <p:cNvSpPr/>
              <p:nvPr/>
            </p:nvSpPr>
            <p:spPr>
              <a:xfrm>
                <a:off x="3920576" y="3150938"/>
                <a:ext cx="102416" cy="22200"/>
              </a:xfrm>
              <a:custGeom>
                <a:rect b="b" l="l" r="r" t="t"/>
                <a:pathLst>
                  <a:path extrusionOk="0" h="22200" w="102416">
                    <a:moveTo>
                      <a:pt x="91595" y="-19"/>
                    </a:moveTo>
                    <a:cubicBezTo>
                      <a:pt x="97729" y="-45"/>
                      <a:pt x="102724" y="4903"/>
                      <a:pt x="102750" y="11033"/>
                    </a:cubicBezTo>
                    <a:cubicBezTo>
                      <a:pt x="102777" y="17164"/>
                      <a:pt x="97825" y="22155"/>
                      <a:pt x="91690" y="22181"/>
                    </a:cubicBezTo>
                    <a:cubicBezTo>
                      <a:pt x="91659" y="22181"/>
                      <a:pt x="91627" y="22181"/>
                      <a:pt x="91595" y="22181"/>
                    </a:cubicBezTo>
                    <a:lnTo>
                      <a:pt x="11490" y="22181"/>
                    </a:lnTo>
                    <a:cubicBezTo>
                      <a:pt x="5355" y="22208"/>
                      <a:pt x="360" y="17260"/>
                      <a:pt x="334" y="11129"/>
                    </a:cubicBezTo>
                    <a:cubicBezTo>
                      <a:pt x="307" y="4999"/>
                      <a:pt x="5259" y="8"/>
                      <a:pt x="11394" y="-19"/>
                    </a:cubicBezTo>
                    <a:cubicBezTo>
                      <a:pt x="11426" y="-19"/>
                      <a:pt x="11458" y="-19"/>
                      <a:pt x="11490" y="-19"/>
                    </a:cubicBezTo>
                    <a:close/>
                    <a:moveTo>
                      <a:pt x="93824" y="11121"/>
                    </a:moveTo>
                    <a:cubicBezTo>
                      <a:pt x="93854" y="9919"/>
                      <a:pt x="92903" y="8922"/>
                      <a:pt x="91701" y="8892"/>
                    </a:cubicBezTo>
                    <a:cubicBezTo>
                      <a:pt x="91665" y="8891"/>
                      <a:pt x="91630" y="8891"/>
                      <a:pt x="91595" y="8892"/>
                    </a:cubicBezTo>
                    <a:lnTo>
                      <a:pt x="11490" y="8892"/>
                    </a:lnTo>
                    <a:cubicBezTo>
                      <a:pt x="10280" y="8913"/>
                      <a:pt x="9316" y="9909"/>
                      <a:pt x="9336" y="11118"/>
                    </a:cubicBezTo>
                    <a:cubicBezTo>
                      <a:pt x="9356" y="12298"/>
                      <a:pt x="10309" y="13249"/>
                      <a:pt x="11490" y="13269"/>
                    </a:cubicBezTo>
                    <a:lnTo>
                      <a:pt x="91595" y="13269"/>
                    </a:lnTo>
                    <a:cubicBezTo>
                      <a:pt x="92787" y="13308"/>
                      <a:pt x="93785" y="12374"/>
                      <a:pt x="93823" y="11183"/>
                    </a:cubicBezTo>
                    <a:cubicBezTo>
                      <a:pt x="93824" y="11162"/>
                      <a:pt x="93824" y="11141"/>
                      <a:pt x="93824" y="1112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1" name="Google Shape;881;g2db8ca15495_1_732"/>
              <p:cNvSpPr/>
              <p:nvPr/>
            </p:nvSpPr>
            <p:spPr>
              <a:xfrm>
                <a:off x="3920584" y="3177594"/>
                <a:ext cx="102401" cy="22280"/>
              </a:xfrm>
              <a:custGeom>
                <a:rect b="b" l="l" r="r" t="t"/>
                <a:pathLst>
                  <a:path extrusionOk="0" h="22280" w="102401">
                    <a:moveTo>
                      <a:pt x="91587" y="-19"/>
                    </a:moveTo>
                    <a:cubicBezTo>
                      <a:pt x="97744" y="-19"/>
                      <a:pt x="102735" y="4969"/>
                      <a:pt x="102735" y="11121"/>
                    </a:cubicBezTo>
                    <a:cubicBezTo>
                      <a:pt x="102735" y="17274"/>
                      <a:pt x="97744" y="22262"/>
                      <a:pt x="91587" y="22262"/>
                    </a:cubicBezTo>
                    <a:lnTo>
                      <a:pt x="11482" y="22262"/>
                    </a:lnTo>
                    <a:cubicBezTo>
                      <a:pt x="5325" y="22262"/>
                      <a:pt x="334" y="17274"/>
                      <a:pt x="334" y="11121"/>
                    </a:cubicBezTo>
                    <a:cubicBezTo>
                      <a:pt x="334" y="4969"/>
                      <a:pt x="5325" y="-19"/>
                      <a:pt x="11482" y="-19"/>
                    </a:cubicBezTo>
                    <a:close/>
                    <a:moveTo>
                      <a:pt x="93817" y="11121"/>
                    </a:moveTo>
                    <a:cubicBezTo>
                      <a:pt x="93846" y="9920"/>
                      <a:pt x="92895" y="8922"/>
                      <a:pt x="91693" y="8893"/>
                    </a:cubicBezTo>
                    <a:cubicBezTo>
                      <a:pt x="91658" y="8892"/>
                      <a:pt x="91622" y="8892"/>
                      <a:pt x="91587" y="8893"/>
                    </a:cubicBezTo>
                    <a:lnTo>
                      <a:pt x="11482" y="8893"/>
                    </a:lnTo>
                    <a:cubicBezTo>
                      <a:pt x="10289" y="8898"/>
                      <a:pt x="9325" y="9869"/>
                      <a:pt x="9331" y="11061"/>
                    </a:cubicBezTo>
                    <a:cubicBezTo>
                      <a:pt x="9331" y="11081"/>
                      <a:pt x="9331" y="11101"/>
                      <a:pt x="9332" y="11121"/>
                    </a:cubicBezTo>
                    <a:cubicBezTo>
                      <a:pt x="9321" y="12326"/>
                      <a:pt x="10277" y="13317"/>
                      <a:pt x="11482" y="13350"/>
                    </a:cubicBezTo>
                    <a:lnTo>
                      <a:pt x="91587" y="13350"/>
                    </a:lnTo>
                    <a:cubicBezTo>
                      <a:pt x="92816" y="13352"/>
                      <a:pt x="93815" y="12357"/>
                      <a:pt x="93817" y="11129"/>
                    </a:cubicBezTo>
                    <a:cubicBezTo>
                      <a:pt x="93817" y="11126"/>
                      <a:pt x="93817" y="11124"/>
                      <a:pt x="93817" y="1112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2" name="Google Shape;882;g2db8ca15495_1_732"/>
              <p:cNvSpPr/>
              <p:nvPr/>
            </p:nvSpPr>
            <p:spPr>
              <a:xfrm>
                <a:off x="3893910" y="2810530"/>
                <a:ext cx="115778" cy="48936"/>
              </a:xfrm>
              <a:custGeom>
                <a:rect b="b" l="l" r="r" t="t"/>
                <a:pathLst>
                  <a:path extrusionOk="0" h="48936" w="115778">
                    <a:moveTo>
                      <a:pt x="116112" y="-19"/>
                    </a:moveTo>
                    <a:lnTo>
                      <a:pt x="116112" y="48917"/>
                    </a:lnTo>
                    <a:lnTo>
                      <a:pt x="334" y="48917"/>
                    </a:lnTo>
                    <a:lnTo>
                      <a:pt x="334" y="-19"/>
                    </a:lnTo>
                    <a:close/>
                    <a:moveTo>
                      <a:pt x="107114" y="40005"/>
                    </a:moveTo>
                    <a:lnTo>
                      <a:pt x="107114" y="8892"/>
                    </a:lnTo>
                    <a:lnTo>
                      <a:pt x="9252" y="8892"/>
                    </a:lnTo>
                    <a:lnTo>
                      <a:pt x="9252" y="4000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3" name="Google Shape;883;g2db8ca15495_1_732"/>
              <p:cNvSpPr/>
              <p:nvPr/>
            </p:nvSpPr>
            <p:spPr>
              <a:xfrm>
                <a:off x="3974015" y="2877291"/>
                <a:ext cx="35592" cy="35567"/>
              </a:xfrm>
              <a:custGeom>
                <a:rect b="b" l="l" r="r" t="t"/>
                <a:pathLst>
                  <a:path extrusionOk="0" h="35567" w="35592">
                    <a:moveTo>
                      <a:pt x="18170" y="-19"/>
                    </a:moveTo>
                    <a:cubicBezTo>
                      <a:pt x="27999" y="3"/>
                      <a:pt x="35949" y="7983"/>
                      <a:pt x="35926" y="17805"/>
                    </a:cubicBezTo>
                    <a:cubicBezTo>
                      <a:pt x="35904" y="27627"/>
                      <a:pt x="27918" y="35571"/>
                      <a:pt x="18090" y="35549"/>
                    </a:cubicBezTo>
                    <a:cubicBezTo>
                      <a:pt x="8261" y="35527"/>
                      <a:pt x="311" y="27546"/>
                      <a:pt x="334" y="17725"/>
                    </a:cubicBezTo>
                    <a:cubicBezTo>
                      <a:pt x="381" y="7913"/>
                      <a:pt x="8352" y="-17"/>
                      <a:pt x="18170" y="-19"/>
                    </a:cubicBezTo>
                    <a:close/>
                    <a:moveTo>
                      <a:pt x="27009" y="17725"/>
                    </a:moveTo>
                    <a:cubicBezTo>
                      <a:pt x="26987" y="12825"/>
                      <a:pt x="22994" y="8870"/>
                      <a:pt x="18091" y="8892"/>
                    </a:cubicBezTo>
                    <a:cubicBezTo>
                      <a:pt x="13187" y="8914"/>
                      <a:pt x="9230" y="12904"/>
                      <a:pt x="9252" y="17804"/>
                    </a:cubicBezTo>
                    <a:cubicBezTo>
                      <a:pt x="9274" y="22704"/>
                      <a:pt x="13267" y="26659"/>
                      <a:pt x="18170" y="26637"/>
                    </a:cubicBezTo>
                    <a:cubicBezTo>
                      <a:pt x="23070" y="26619"/>
                      <a:pt x="27027" y="22636"/>
                      <a:pt x="27009" y="17740"/>
                    </a:cubicBezTo>
                    <a:cubicBezTo>
                      <a:pt x="27009" y="17735"/>
                      <a:pt x="27009" y="17730"/>
                      <a:pt x="27009" y="1772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4" name="Google Shape;884;g2db8ca15495_1_732"/>
              <p:cNvSpPr/>
              <p:nvPr/>
            </p:nvSpPr>
            <p:spPr>
              <a:xfrm>
                <a:off x="3974015" y="2957340"/>
                <a:ext cx="35593" cy="35568"/>
              </a:xfrm>
              <a:custGeom>
                <a:rect b="b" l="l" r="r" t="t"/>
                <a:pathLst>
                  <a:path extrusionOk="0" h="35568" w="35593">
                    <a:moveTo>
                      <a:pt x="18170" y="-19"/>
                    </a:moveTo>
                    <a:cubicBezTo>
                      <a:pt x="27999" y="3"/>
                      <a:pt x="35950" y="7983"/>
                      <a:pt x="35928" y="17805"/>
                    </a:cubicBezTo>
                    <a:cubicBezTo>
                      <a:pt x="35906" y="27627"/>
                      <a:pt x="27920" y="35572"/>
                      <a:pt x="18091" y="35550"/>
                    </a:cubicBezTo>
                    <a:cubicBezTo>
                      <a:pt x="8262" y="35528"/>
                      <a:pt x="312" y="27548"/>
                      <a:pt x="334" y="17726"/>
                    </a:cubicBezTo>
                    <a:cubicBezTo>
                      <a:pt x="380" y="7914"/>
                      <a:pt x="8352" y="-17"/>
                      <a:pt x="18170" y="-19"/>
                    </a:cubicBezTo>
                    <a:close/>
                    <a:moveTo>
                      <a:pt x="27009" y="17726"/>
                    </a:moveTo>
                    <a:cubicBezTo>
                      <a:pt x="26987" y="12826"/>
                      <a:pt x="22994" y="8871"/>
                      <a:pt x="18091" y="8893"/>
                    </a:cubicBezTo>
                    <a:cubicBezTo>
                      <a:pt x="13187" y="8915"/>
                      <a:pt x="9230" y="12905"/>
                      <a:pt x="9252" y="17805"/>
                    </a:cubicBezTo>
                    <a:cubicBezTo>
                      <a:pt x="9274" y="22705"/>
                      <a:pt x="13267" y="26660"/>
                      <a:pt x="18170" y="26638"/>
                    </a:cubicBezTo>
                    <a:cubicBezTo>
                      <a:pt x="23069" y="26621"/>
                      <a:pt x="27026" y="22639"/>
                      <a:pt x="27009" y="17744"/>
                    </a:cubicBezTo>
                    <a:cubicBezTo>
                      <a:pt x="27009" y="17738"/>
                      <a:pt x="27009" y="17732"/>
                      <a:pt x="27009" y="1772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5" name="Google Shape;885;g2db8ca15495_1_732"/>
              <p:cNvSpPr/>
              <p:nvPr/>
            </p:nvSpPr>
            <p:spPr>
              <a:xfrm>
                <a:off x="3973565" y="3024180"/>
                <a:ext cx="36572" cy="36547"/>
              </a:xfrm>
              <a:custGeom>
                <a:rect b="b" l="l" r="r" t="t"/>
                <a:pathLst>
                  <a:path extrusionOk="0" h="36547" w="36572">
                    <a:moveTo>
                      <a:pt x="31201" y="4994"/>
                    </a:moveTo>
                    <a:cubicBezTo>
                      <a:pt x="38530" y="11937"/>
                      <a:pt x="38838" y="23503"/>
                      <a:pt x="31890" y="30827"/>
                    </a:cubicBezTo>
                    <a:cubicBezTo>
                      <a:pt x="24942" y="38151"/>
                      <a:pt x="13368" y="38459"/>
                      <a:pt x="6039" y="31516"/>
                    </a:cubicBezTo>
                    <a:cubicBezTo>
                      <a:pt x="-1290" y="24573"/>
                      <a:pt x="-1599" y="13007"/>
                      <a:pt x="5350" y="5683"/>
                    </a:cubicBezTo>
                    <a:cubicBezTo>
                      <a:pt x="8803" y="2043"/>
                      <a:pt x="13601" y="-18"/>
                      <a:pt x="18620" y="-18"/>
                    </a:cubicBezTo>
                    <a:cubicBezTo>
                      <a:pt x="23308" y="-56"/>
                      <a:pt x="27824" y="1744"/>
                      <a:pt x="31201" y="4994"/>
                    </a:cubicBezTo>
                    <a:close/>
                    <a:moveTo>
                      <a:pt x="24910" y="23853"/>
                    </a:moveTo>
                    <a:cubicBezTo>
                      <a:pt x="28334" y="20392"/>
                      <a:pt x="28334" y="14822"/>
                      <a:pt x="24910" y="11361"/>
                    </a:cubicBezTo>
                    <a:cubicBezTo>
                      <a:pt x="21416" y="7938"/>
                      <a:pt x="15824" y="7938"/>
                      <a:pt x="12329" y="11361"/>
                    </a:cubicBezTo>
                    <a:cubicBezTo>
                      <a:pt x="8877" y="14833"/>
                      <a:pt x="8895" y="20444"/>
                      <a:pt x="12369" y="23893"/>
                    </a:cubicBezTo>
                    <a:cubicBezTo>
                      <a:pt x="15843" y="27343"/>
                      <a:pt x="21458" y="27325"/>
                      <a:pt x="24910" y="2385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6" name="Google Shape;886;g2db8ca15495_1_732"/>
              <p:cNvSpPr/>
              <p:nvPr/>
            </p:nvSpPr>
            <p:spPr>
              <a:xfrm>
                <a:off x="3974015" y="2917236"/>
                <a:ext cx="35672" cy="35647"/>
              </a:xfrm>
              <a:custGeom>
                <a:rect b="b" l="l" r="r" t="t"/>
                <a:pathLst>
                  <a:path extrusionOk="0" h="35647" w="35672">
                    <a:moveTo>
                      <a:pt x="18170" y="-19"/>
                    </a:moveTo>
                    <a:cubicBezTo>
                      <a:pt x="28021" y="-19"/>
                      <a:pt x="36006" y="7961"/>
                      <a:pt x="36006" y="17805"/>
                    </a:cubicBezTo>
                    <a:cubicBezTo>
                      <a:pt x="36006" y="27649"/>
                      <a:pt x="28020" y="35629"/>
                      <a:pt x="18169" y="35628"/>
                    </a:cubicBezTo>
                    <a:cubicBezTo>
                      <a:pt x="8319" y="35628"/>
                      <a:pt x="334" y="27648"/>
                      <a:pt x="334" y="17805"/>
                    </a:cubicBezTo>
                    <a:cubicBezTo>
                      <a:pt x="336" y="7962"/>
                      <a:pt x="8321" y="-17"/>
                      <a:pt x="18170" y="-19"/>
                    </a:cubicBezTo>
                    <a:close/>
                    <a:moveTo>
                      <a:pt x="27009" y="17805"/>
                    </a:moveTo>
                    <a:cubicBezTo>
                      <a:pt x="26988" y="12905"/>
                      <a:pt x="22995" y="8950"/>
                      <a:pt x="18092" y="8972"/>
                    </a:cubicBezTo>
                    <a:cubicBezTo>
                      <a:pt x="13188" y="8993"/>
                      <a:pt x="9231" y="12983"/>
                      <a:pt x="9252" y="17883"/>
                    </a:cubicBezTo>
                    <a:cubicBezTo>
                      <a:pt x="9273" y="22783"/>
                      <a:pt x="13266" y="26738"/>
                      <a:pt x="18169" y="26716"/>
                    </a:cubicBezTo>
                    <a:cubicBezTo>
                      <a:pt x="18170" y="26716"/>
                      <a:pt x="18170" y="26716"/>
                      <a:pt x="18171" y="26716"/>
                    </a:cubicBezTo>
                    <a:cubicBezTo>
                      <a:pt x="23069" y="26699"/>
                      <a:pt x="27026" y="22717"/>
                      <a:pt x="27009" y="17822"/>
                    </a:cubicBezTo>
                    <a:cubicBezTo>
                      <a:pt x="27009" y="17816"/>
                      <a:pt x="27009" y="17811"/>
                      <a:pt x="27009" y="178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7" name="Google Shape;887;g2db8ca15495_1_732"/>
              <p:cNvSpPr/>
              <p:nvPr/>
            </p:nvSpPr>
            <p:spPr>
              <a:xfrm>
                <a:off x="3933962" y="2877291"/>
                <a:ext cx="35592" cy="35567"/>
              </a:xfrm>
              <a:custGeom>
                <a:rect b="b" l="l" r="r" t="t"/>
                <a:pathLst>
                  <a:path extrusionOk="0" h="35567" w="35592">
                    <a:moveTo>
                      <a:pt x="18170" y="-19"/>
                    </a:moveTo>
                    <a:cubicBezTo>
                      <a:pt x="27999" y="3"/>
                      <a:pt x="35949" y="7983"/>
                      <a:pt x="35926" y="17805"/>
                    </a:cubicBezTo>
                    <a:cubicBezTo>
                      <a:pt x="35904" y="27627"/>
                      <a:pt x="27918" y="35571"/>
                      <a:pt x="18090" y="35549"/>
                    </a:cubicBezTo>
                    <a:cubicBezTo>
                      <a:pt x="8261" y="35527"/>
                      <a:pt x="311" y="27546"/>
                      <a:pt x="334" y="17725"/>
                    </a:cubicBezTo>
                    <a:cubicBezTo>
                      <a:pt x="381" y="7913"/>
                      <a:pt x="8352" y="-17"/>
                      <a:pt x="18170" y="-19"/>
                    </a:cubicBezTo>
                    <a:close/>
                    <a:moveTo>
                      <a:pt x="27089" y="17725"/>
                    </a:moveTo>
                    <a:cubicBezTo>
                      <a:pt x="27089" y="12803"/>
                      <a:pt x="23096" y="8813"/>
                      <a:pt x="18170" y="8813"/>
                    </a:cubicBezTo>
                    <a:cubicBezTo>
                      <a:pt x="13245" y="8813"/>
                      <a:pt x="9252" y="12803"/>
                      <a:pt x="9252" y="17725"/>
                    </a:cubicBezTo>
                    <a:cubicBezTo>
                      <a:pt x="9252" y="22647"/>
                      <a:pt x="13245" y="26637"/>
                      <a:pt x="18170" y="26637"/>
                    </a:cubicBezTo>
                    <a:cubicBezTo>
                      <a:pt x="23079" y="26654"/>
                      <a:pt x="27072" y="22691"/>
                      <a:pt x="27089" y="17786"/>
                    </a:cubicBezTo>
                    <a:cubicBezTo>
                      <a:pt x="27089" y="17765"/>
                      <a:pt x="27089" y="17745"/>
                      <a:pt x="27089" y="1772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8" name="Google Shape;888;g2db8ca15495_1_732"/>
              <p:cNvSpPr/>
              <p:nvPr/>
            </p:nvSpPr>
            <p:spPr>
              <a:xfrm>
                <a:off x="3933962" y="2917236"/>
                <a:ext cx="35672" cy="35647"/>
              </a:xfrm>
              <a:custGeom>
                <a:rect b="b" l="l" r="r" t="t"/>
                <a:pathLst>
                  <a:path extrusionOk="0" h="35647" w="35672">
                    <a:moveTo>
                      <a:pt x="18170" y="-19"/>
                    </a:moveTo>
                    <a:cubicBezTo>
                      <a:pt x="28021" y="-19"/>
                      <a:pt x="36006" y="7961"/>
                      <a:pt x="36006" y="17805"/>
                    </a:cubicBezTo>
                    <a:cubicBezTo>
                      <a:pt x="36006" y="27649"/>
                      <a:pt x="28020" y="35629"/>
                      <a:pt x="18170" y="35629"/>
                    </a:cubicBezTo>
                    <a:cubicBezTo>
                      <a:pt x="8319" y="35628"/>
                      <a:pt x="334" y="27649"/>
                      <a:pt x="334" y="17805"/>
                    </a:cubicBezTo>
                    <a:cubicBezTo>
                      <a:pt x="374" y="7978"/>
                      <a:pt x="8336" y="21"/>
                      <a:pt x="18170" y="-19"/>
                    </a:cubicBezTo>
                    <a:close/>
                    <a:moveTo>
                      <a:pt x="27009" y="17805"/>
                    </a:moveTo>
                    <a:cubicBezTo>
                      <a:pt x="26988" y="12905"/>
                      <a:pt x="22995" y="8950"/>
                      <a:pt x="18092" y="8972"/>
                    </a:cubicBezTo>
                    <a:cubicBezTo>
                      <a:pt x="13188" y="8993"/>
                      <a:pt x="9230" y="12983"/>
                      <a:pt x="9252" y="17883"/>
                    </a:cubicBezTo>
                    <a:cubicBezTo>
                      <a:pt x="9273" y="22783"/>
                      <a:pt x="13266" y="26738"/>
                      <a:pt x="18169" y="26716"/>
                    </a:cubicBezTo>
                    <a:cubicBezTo>
                      <a:pt x="18170" y="26716"/>
                      <a:pt x="18170" y="26716"/>
                      <a:pt x="18170" y="26716"/>
                    </a:cubicBezTo>
                    <a:cubicBezTo>
                      <a:pt x="23069" y="26699"/>
                      <a:pt x="27026" y="22717"/>
                      <a:pt x="27009" y="17822"/>
                    </a:cubicBezTo>
                    <a:cubicBezTo>
                      <a:pt x="27009" y="17816"/>
                      <a:pt x="27009" y="17811"/>
                      <a:pt x="27009" y="178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9" name="Google Shape;889;g2db8ca15495_1_732"/>
              <p:cNvSpPr/>
              <p:nvPr/>
            </p:nvSpPr>
            <p:spPr>
              <a:xfrm>
                <a:off x="3933962" y="2957340"/>
                <a:ext cx="35593" cy="35568"/>
              </a:xfrm>
              <a:custGeom>
                <a:rect b="b" l="l" r="r" t="t"/>
                <a:pathLst>
                  <a:path extrusionOk="0" h="35568" w="35593">
                    <a:moveTo>
                      <a:pt x="18170" y="-19"/>
                    </a:moveTo>
                    <a:cubicBezTo>
                      <a:pt x="27999" y="3"/>
                      <a:pt x="35950" y="7983"/>
                      <a:pt x="35928" y="17805"/>
                    </a:cubicBezTo>
                    <a:cubicBezTo>
                      <a:pt x="35906" y="27627"/>
                      <a:pt x="27920" y="35572"/>
                      <a:pt x="18091" y="35550"/>
                    </a:cubicBezTo>
                    <a:cubicBezTo>
                      <a:pt x="8262" y="35528"/>
                      <a:pt x="312" y="27548"/>
                      <a:pt x="334" y="17726"/>
                    </a:cubicBezTo>
                    <a:cubicBezTo>
                      <a:pt x="380" y="7914"/>
                      <a:pt x="8352" y="-17"/>
                      <a:pt x="18170" y="-19"/>
                    </a:cubicBezTo>
                    <a:close/>
                    <a:moveTo>
                      <a:pt x="27089" y="17726"/>
                    </a:moveTo>
                    <a:cubicBezTo>
                      <a:pt x="27089" y="12804"/>
                      <a:pt x="23096" y="8814"/>
                      <a:pt x="18170" y="8814"/>
                    </a:cubicBezTo>
                    <a:cubicBezTo>
                      <a:pt x="13245" y="8814"/>
                      <a:pt x="9252" y="12804"/>
                      <a:pt x="9252" y="17726"/>
                    </a:cubicBezTo>
                    <a:cubicBezTo>
                      <a:pt x="9252" y="22648"/>
                      <a:pt x="13245" y="26638"/>
                      <a:pt x="18170" y="26638"/>
                    </a:cubicBezTo>
                    <a:cubicBezTo>
                      <a:pt x="23079" y="26655"/>
                      <a:pt x="27072" y="22693"/>
                      <a:pt x="27089" y="17788"/>
                    </a:cubicBezTo>
                    <a:cubicBezTo>
                      <a:pt x="27089" y="17767"/>
                      <a:pt x="27089" y="17747"/>
                      <a:pt x="27089" y="1772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0" name="Google Shape;890;g2db8ca15495_1_732"/>
              <p:cNvSpPr/>
              <p:nvPr/>
            </p:nvSpPr>
            <p:spPr>
              <a:xfrm>
                <a:off x="3880583" y="3006436"/>
                <a:ext cx="66517" cy="66397"/>
              </a:xfrm>
              <a:custGeom>
                <a:rect b="b" l="l" r="r" t="t"/>
                <a:pathLst>
                  <a:path extrusionOk="0" h="66397" w="66517">
                    <a:moveTo>
                      <a:pt x="66851" y="-19"/>
                    </a:moveTo>
                    <a:lnTo>
                      <a:pt x="59526" y="22022"/>
                    </a:lnTo>
                    <a:cubicBezTo>
                      <a:pt x="66868" y="37530"/>
                      <a:pt x="60240" y="56049"/>
                      <a:pt x="44722" y="63387"/>
                    </a:cubicBezTo>
                    <a:cubicBezTo>
                      <a:pt x="29203" y="70725"/>
                      <a:pt x="10670" y="64101"/>
                      <a:pt x="3328" y="48594"/>
                    </a:cubicBezTo>
                    <a:cubicBezTo>
                      <a:pt x="-4015" y="33086"/>
                      <a:pt x="2613" y="14566"/>
                      <a:pt x="18131" y="7229"/>
                    </a:cubicBezTo>
                    <a:cubicBezTo>
                      <a:pt x="26601" y="3224"/>
                      <a:pt x="36426" y="3251"/>
                      <a:pt x="44874" y="7301"/>
                    </a:cubicBezTo>
                    <a:close/>
                    <a:moveTo>
                      <a:pt x="49811" y="22819"/>
                    </a:moveTo>
                    <a:lnTo>
                      <a:pt x="52757" y="14066"/>
                    </a:lnTo>
                    <a:lnTo>
                      <a:pt x="43998" y="17010"/>
                    </a:lnTo>
                    <a:lnTo>
                      <a:pt x="42326" y="16054"/>
                    </a:lnTo>
                    <a:cubicBezTo>
                      <a:pt x="38991" y="14192"/>
                      <a:pt x="35237" y="13206"/>
                      <a:pt x="31417" y="13189"/>
                    </a:cubicBezTo>
                    <a:cubicBezTo>
                      <a:pt x="19122" y="13147"/>
                      <a:pt x="9121" y="23073"/>
                      <a:pt x="9079" y="35360"/>
                    </a:cubicBezTo>
                    <a:cubicBezTo>
                      <a:pt x="9036" y="47646"/>
                      <a:pt x="18970" y="57640"/>
                      <a:pt x="31265" y="57683"/>
                    </a:cubicBezTo>
                    <a:cubicBezTo>
                      <a:pt x="43560" y="57725"/>
                      <a:pt x="53561" y="47799"/>
                      <a:pt x="53603" y="35512"/>
                    </a:cubicBezTo>
                    <a:cubicBezTo>
                      <a:pt x="53617" y="31681"/>
                      <a:pt x="52639" y="27911"/>
                      <a:pt x="50766" y="245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1" name="Google Shape;891;g2db8ca15495_1_732"/>
              <p:cNvSpPr/>
              <p:nvPr/>
            </p:nvSpPr>
            <p:spPr>
              <a:xfrm>
                <a:off x="3893910" y="2877291"/>
                <a:ext cx="35592" cy="35567"/>
              </a:xfrm>
              <a:custGeom>
                <a:rect b="b" l="l" r="r" t="t"/>
                <a:pathLst>
                  <a:path extrusionOk="0" h="35567" w="35592">
                    <a:moveTo>
                      <a:pt x="18170" y="-19"/>
                    </a:moveTo>
                    <a:cubicBezTo>
                      <a:pt x="27999" y="3"/>
                      <a:pt x="35949" y="7983"/>
                      <a:pt x="35926" y="17805"/>
                    </a:cubicBezTo>
                    <a:cubicBezTo>
                      <a:pt x="35904" y="27627"/>
                      <a:pt x="27918" y="35571"/>
                      <a:pt x="18090" y="35549"/>
                    </a:cubicBezTo>
                    <a:cubicBezTo>
                      <a:pt x="8261" y="35527"/>
                      <a:pt x="311" y="27546"/>
                      <a:pt x="334" y="17725"/>
                    </a:cubicBezTo>
                    <a:cubicBezTo>
                      <a:pt x="380" y="7913"/>
                      <a:pt x="8352" y="-17"/>
                      <a:pt x="18170" y="-19"/>
                    </a:cubicBezTo>
                    <a:close/>
                    <a:moveTo>
                      <a:pt x="27088" y="17725"/>
                    </a:moveTo>
                    <a:cubicBezTo>
                      <a:pt x="27088" y="12803"/>
                      <a:pt x="23095" y="8813"/>
                      <a:pt x="18169" y="8814"/>
                    </a:cubicBezTo>
                    <a:cubicBezTo>
                      <a:pt x="13244" y="8814"/>
                      <a:pt x="9252" y="12804"/>
                      <a:pt x="9252" y="17726"/>
                    </a:cubicBezTo>
                    <a:cubicBezTo>
                      <a:pt x="9252" y="22647"/>
                      <a:pt x="13245" y="26637"/>
                      <a:pt x="18170" y="26637"/>
                    </a:cubicBezTo>
                    <a:cubicBezTo>
                      <a:pt x="23079" y="26654"/>
                      <a:pt x="27071" y="22691"/>
                      <a:pt x="27088" y="17786"/>
                    </a:cubicBezTo>
                    <a:cubicBezTo>
                      <a:pt x="27088" y="17766"/>
                      <a:pt x="27088" y="17745"/>
                      <a:pt x="27088" y="1772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2" name="Google Shape;892;g2db8ca15495_1_732"/>
              <p:cNvSpPr/>
              <p:nvPr/>
            </p:nvSpPr>
            <p:spPr>
              <a:xfrm>
                <a:off x="3893910" y="2917236"/>
                <a:ext cx="35672" cy="35647"/>
              </a:xfrm>
              <a:custGeom>
                <a:rect b="b" l="l" r="r" t="t"/>
                <a:pathLst>
                  <a:path extrusionOk="0" h="35647" w="35672">
                    <a:moveTo>
                      <a:pt x="18170" y="-19"/>
                    </a:moveTo>
                    <a:cubicBezTo>
                      <a:pt x="28021" y="-19"/>
                      <a:pt x="36006" y="7961"/>
                      <a:pt x="36006" y="17805"/>
                    </a:cubicBezTo>
                    <a:cubicBezTo>
                      <a:pt x="36006" y="27649"/>
                      <a:pt x="28020" y="35629"/>
                      <a:pt x="18169" y="35628"/>
                    </a:cubicBezTo>
                    <a:cubicBezTo>
                      <a:pt x="8319" y="35628"/>
                      <a:pt x="334" y="27648"/>
                      <a:pt x="334" y="17805"/>
                    </a:cubicBezTo>
                    <a:cubicBezTo>
                      <a:pt x="373" y="7978"/>
                      <a:pt x="8336" y="20"/>
                      <a:pt x="18170" y="-19"/>
                    </a:cubicBezTo>
                    <a:close/>
                    <a:moveTo>
                      <a:pt x="27008" y="17805"/>
                    </a:moveTo>
                    <a:cubicBezTo>
                      <a:pt x="26986" y="12905"/>
                      <a:pt x="22994" y="8951"/>
                      <a:pt x="18091" y="8973"/>
                    </a:cubicBezTo>
                    <a:cubicBezTo>
                      <a:pt x="13188" y="8994"/>
                      <a:pt x="9230" y="12984"/>
                      <a:pt x="9252" y="17884"/>
                    </a:cubicBezTo>
                    <a:cubicBezTo>
                      <a:pt x="9274" y="22784"/>
                      <a:pt x="13266" y="26738"/>
                      <a:pt x="18169" y="26716"/>
                    </a:cubicBezTo>
                    <a:cubicBezTo>
                      <a:pt x="18170" y="26716"/>
                      <a:pt x="18170" y="26716"/>
                      <a:pt x="18170" y="26716"/>
                    </a:cubicBezTo>
                    <a:cubicBezTo>
                      <a:pt x="23069" y="26699"/>
                      <a:pt x="27025" y="22717"/>
                      <a:pt x="27008" y="17822"/>
                    </a:cubicBezTo>
                    <a:cubicBezTo>
                      <a:pt x="27008" y="17816"/>
                      <a:pt x="27008" y="17811"/>
                      <a:pt x="27008" y="178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3" name="Google Shape;893;g2db8ca15495_1_732"/>
              <p:cNvSpPr/>
              <p:nvPr/>
            </p:nvSpPr>
            <p:spPr>
              <a:xfrm>
                <a:off x="3893910" y="2957340"/>
                <a:ext cx="35593" cy="35568"/>
              </a:xfrm>
              <a:custGeom>
                <a:rect b="b" l="l" r="r" t="t"/>
                <a:pathLst>
                  <a:path extrusionOk="0" h="35568" w="35593">
                    <a:moveTo>
                      <a:pt x="18170" y="-19"/>
                    </a:moveTo>
                    <a:cubicBezTo>
                      <a:pt x="27999" y="3"/>
                      <a:pt x="35950" y="7983"/>
                      <a:pt x="35928" y="17805"/>
                    </a:cubicBezTo>
                    <a:cubicBezTo>
                      <a:pt x="35906" y="27627"/>
                      <a:pt x="27920" y="35572"/>
                      <a:pt x="18091" y="35550"/>
                    </a:cubicBezTo>
                    <a:cubicBezTo>
                      <a:pt x="8262" y="35528"/>
                      <a:pt x="312" y="27548"/>
                      <a:pt x="334" y="17726"/>
                    </a:cubicBezTo>
                    <a:cubicBezTo>
                      <a:pt x="380" y="7914"/>
                      <a:pt x="8351" y="-17"/>
                      <a:pt x="18170" y="-19"/>
                    </a:cubicBezTo>
                    <a:close/>
                    <a:moveTo>
                      <a:pt x="27088" y="17726"/>
                    </a:moveTo>
                    <a:cubicBezTo>
                      <a:pt x="27088" y="12804"/>
                      <a:pt x="23095" y="8814"/>
                      <a:pt x="18169" y="8815"/>
                    </a:cubicBezTo>
                    <a:cubicBezTo>
                      <a:pt x="13244" y="8815"/>
                      <a:pt x="9252" y="12805"/>
                      <a:pt x="9252" y="17727"/>
                    </a:cubicBezTo>
                    <a:cubicBezTo>
                      <a:pt x="9252" y="22649"/>
                      <a:pt x="13245" y="26638"/>
                      <a:pt x="18170" y="26638"/>
                    </a:cubicBezTo>
                    <a:cubicBezTo>
                      <a:pt x="23078" y="26655"/>
                      <a:pt x="27071" y="22693"/>
                      <a:pt x="27088" y="17789"/>
                    </a:cubicBezTo>
                    <a:cubicBezTo>
                      <a:pt x="27088" y="17768"/>
                      <a:pt x="27088" y="17747"/>
                      <a:pt x="27088" y="1772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4" name="Google Shape;894;g2db8ca15495_1_732"/>
              <p:cNvSpPr/>
              <p:nvPr/>
            </p:nvSpPr>
            <p:spPr>
              <a:xfrm>
                <a:off x="3893925" y="3024180"/>
                <a:ext cx="35642" cy="35433"/>
              </a:xfrm>
              <a:custGeom>
                <a:rect b="b" l="l" r="r" t="t"/>
                <a:pathLst>
                  <a:path extrusionOk="0" h="35433" w="35642">
                    <a:moveTo>
                      <a:pt x="30736" y="4993"/>
                    </a:moveTo>
                    <a:cubicBezTo>
                      <a:pt x="37707" y="11937"/>
                      <a:pt x="37725" y="23213"/>
                      <a:pt x="30776" y="30179"/>
                    </a:cubicBezTo>
                    <a:cubicBezTo>
                      <a:pt x="23827" y="37144"/>
                      <a:pt x="12544" y="37162"/>
                      <a:pt x="5573" y="30218"/>
                    </a:cubicBezTo>
                    <a:cubicBezTo>
                      <a:pt x="-1397" y="23275"/>
                      <a:pt x="-1415" y="11999"/>
                      <a:pt x="5533" y="5033"/>
                    </a:cubicBezTo>
                    <a:cubicBezTo>
                      <a:pt x="5547" y="5020"/>
                      <a:pt x="5560" y="5007"/>
                      <a:pt x="5573" y="4993"/>
                    </a:cubicBezTo>
                    <a:cubicBezTo>
                      <a:pt x="12628" y="-1690"/>
                      <a:pt x="23682" y="-1690"/>
                      <a:pt x="30736" y="4993"/>
                    </a:cubicBezTo>
                    <a:close/>
                    <a:moveTo>
                      <a:pt x="24446" y="23853"/>
                    </a:moveTo>
                    <a:cubicBezTo>
                      <a:pt x="27870" y="20391"/>
                      <a:pt x="27870" y="14822"/>
                      <a:pt x="24446" y="11360"/>
                    </a:cubicBezTo>
                    <a:cubicBezTo>
                      <a:pt x="20951" y="7938"/>
                      <a:pt x="15358" y="7938"/>
                      <a:pt x="11864" y="11360"/>
                    </a:cubicBezTo>
                    <a:cubicBezTo>
                      <a:pt x="8422" y="14842"/>
                      <a:pt x="8456" y="20454"/>
                      <a:pt x="11940" y="23893"/>
                    </a:cubicBezTo>
                    <a:cubicBezTo>
                      <a:pt x="15411" y="27319"/>
                      <a:pt x="20998" y="27301"/>
                      <a:pt x="24446" y="2385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95" name="Google Shape;895;g2db8ca15495_1_732"/>
            <p:cNvGrpSpPr/>
            <p:nvPr/>
          </p:nvGrpSpPr>
          <p:grpSpPr>
            <a:xfrm>
              <a:off x="817412" y="2875980"/>
              <a:ext cx="582351" cy="1197473"/>
              <a:chOff x="4365078" y="3316320"/>
              <a:chExt cx="396643" cy="815606"/>
            </a:xfrm>
          </p:grpSpPr>
          <p:sp>
            <p:nvSpPr>
              <p:cNvPr id="896" name="Google Shape;896;g2db8ca15495_1_732"/>
              <p:cNvSpPr/>
              <p:nvPr/>
            </p:nvSpPr>
            <p:spPr>
              <a:xfrm>
                <a:off x="4365078" y="3688604"/>
                <a:ext cx="396638" cy="56404"/>
              </a:xfrm>
              <a:custGeom>
                <a:rect b="b" l="l" r="r" t="t"/>
                <a:pathLst>
                  <a:path extrusionOk="0" h="56404" w="396638">
                    <a:moveTo>
                      <a:pt x="13439" y="42975"/>
                    </a:moveTo>
                    <a:lnTo>
                      <a:pt x="13439" y="13430"/>
                    </a:lnTo>
                    <a:lnTo>
                      <a:pt x="396638" y="13430"/>
                    </a:lnTo>
                    <a:lnTo>
                      <a:pt x="396638" y="0"/>
                    </a:lnTo>
                    <a:lnTo>
                      <a:pt x="122192" y="0"/>
                    </a:lnTo>
                    <a:lnTo>
                      <a:pt x="0" y="0"/>
                    </a:lnTo>
                    <a:lnTo>
                      <a:pt x="0" y="56404"/>
                    </a:lnTo>
                    <a:lnTo>
                      <a:pt x="396638" y="56404"/>
                    </a:lnTo>
                    <a:lnTo>
                      <a:pt x="396638" y="42975"/>
                    </a:lnTo>
                    <a:lnTo>
                      <a:pt x="13439" y="4297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7" name="Google Shape;897;g2db8ca15495_1_732"/>
              <p:cNvSpPr/>
              <p:nvPr/>
            </p:nvSpPr>
            <p:spPr>
              <a:xfrm>
                <a:off x="4429583" y="3753030"/>
                <a:ext cx="332137" cy="378896"/>
              </a:xfrm>
              <a:custGeom>
                <a:rect b="b" l="l" r="r" t="t"/>
                <a:pathLst>
                  <a:path extrusionOk="0" h="378896" w="332137">
                    <a:moveTo>
                      <a:pt x="28556" y="365408"/>
                    </a:moveTo>
                    <a:cubicBezTo>
                      <a:pt x="21351" y="366035"/>
                      <a:pt x="14890" y="360979"/>
                      <a:pt x="13773" y="353838"/>
                    </a:cubicBezTo>
                    <a:lnTo>
                      <a:pt x="13773" y="25019"/>
                    </a:lnTo>
                    <a:cubicBezTo>
                      <a:pt x="14890" y="17878"/>
                      <a:pt x="21350" y="12822"/>
                      <a:pt x="28556" y="13449"/>
                    </a:cubicBezTo>
                    <a:lnTo>
                      <a:pt x="332472" y="13449"/>
                    </a:lnTo>
                    <a:lnTo>
                      <a:pt x="332472" y="19"/>
                    </a:lnTo>
                    <a:lnTo>
                      <a:pt x="28556" y="19"/>
                    </a:lnTo>
                    <a:cubicBezTo>
                      <a:pt x="13891" y="-757"/>
                      <a:pt x="1321" y="10378"/>
                      <a:pt x="334" y="25019"/>
                    </a:cubicBezTo>
                    <a:lnTo>
                      <a:pt x="334" y="353839"/>
                    </a:lnTo>
                    <a:cubicBezTo>
                      <a:pt x="1321" y="368480"/>
                      <a:pt x="13892" y="379615"/>
                      <a:pt x="28556" y="378839"/>
                    </a:cubicBezTo>
                    <a:lnTo>
                      <a:pt x="332472" y="378839"/>
                    </a:lnTo>
                    <a:lnTo>
                      <a:pt x="332472" y="36541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8" name="Google Shape;898;g2db8ca15495_1_732"/>
              <p:cNvSpPr/>
              <p:nvPr/>
            </p:nvSpPr>
            <p:spPr>
              <a:xfrm>
                <a:off x="4687561" y="3839017"/>
                <a:ext cx="74160" cy="99484"/>
              </a:xfrm>
              <a:custGeom>
                <a:rect b="b" l="l" r="r" t="t"/>
                <a:pathLst>
                  <a:path extrusionOk="0" h="99484" w="74160">
                    <a:moveTo>
                      <a:pt x="50111" y="86035"/>
                    </a:moveTo>
                    <a:cubicBezTo>
                      <a:pt x="30042" y="86035"/>
                      <a:pt x="13774" y="69777"/>
                      <a:pt x="13774" y="49723"/>
                    </a:cubicBezTo>
                    <a:cubicBezTo>
                      <a:pt x="13774" y="29669"/>
                      <a:pt x="30042" y="13411"/>
                      <a:pt x="50111" y="13411"/>
                    </a:cubicBezTo>
                    <a:cubicBezTo>
                      <a:pt x="56564" y="13455"/>
                      <a:pt x="62886" y="15240"/>
                      <a:pt x="68409" y="18576"/>
                    </a:cubicBezTo>
                    <a:lnTo>
                      <a:pt x="72854" y="21263"/>
                    </a:lnTo>
                    <a:lnTo>
                      <a:pt x="74494" y="19623"/>
                    </a:lnTo>
                    <a:lnTo>
                      <a:pt x="74494" y="614"/>
                    </a:lnTo>
                    <a:lnTo>
                      <a:pt x="70579" y="4527"/>
                    </a:lnTo>
                    <a:cubicBezTo>
                      <a:pt x="64166" y="1548"/>
                      <a:pt x="57182" y="-3"/>
                      <a:pt x="50111" y="-19"/>
                    </a:cubicBezTo>
                    <a:cubicBezTo>
                      <a:pt x="22620" y="-19"/>
                      <a:pt x="334" y="22251"/>
                      <a:pt x="334" y="49723"/>
                    </a:cubicBezTo>
                    <a:cubicBezTo>
                      <a:pt x="334" y="77195"/>
                      <a:pt x="22620" y="99465"/>
                      <a:pt x="50111" y="99465"/>
                    </a:cubicBezTo>
                    <a:cubicBezTo>
                      <a:pt x="58681" y="99409"/>
                      <a:pt x="67088" y="97112"/>
                      <a:pt x="74494" y="92802"/>
                    </a:cubicBezTo>
                    <a:lnTo>
                      <a:pt x="74494" y="76438"/>
                    </a:lnTo>
                    <a:cubicBezTo>
                      <a:pt x="67861" y="82585"/>
                      <a:pt x="59156" y="86011"/>
                      <a:pt x="50111" y="860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9" name="Google Shape;899;g2db8ca15495_1_732"/>
              <p:cNvSpPr/>
              <p:nvPr/>
            </p:nvSpPr>
            <p:spPr>
              <a:xfrm>
                <a:off x="4666101" y="3968046"/>
                <a:ext cx="95619" cy="34815"/>
              </a:xfrm>
              <a:custGeom>
                <a:rect b="b" l="l" r="r" t="t"/>
                <a:pathLst>
                  <a:path extrusionOk="0" h="34815" w="95619">
                    <a:moveTo>
                      <a:pt x="17814" y="21365"/>
                    </a:moveTo>
                    <a:cubicBezTo>
                      <a:pt x="15620" y="21399"/>
                      <a:pt x="13815" y="19649"/>
                      <a:pt x="13782" y="17457"/>
                    </a:cubicBezTo>
                    <a:cubicBezTo>
                      <a:pt x="13781" y="17417"/>
                      <a:pt x="13781" y="17377"/>
                      <a:pt x="13782" y="17336"/>
                    </a:cubicBezTo>
                    <a:cubicBezTo>
                      <a:pt x="13830" y="15148"/>
                      <a:pt x="15623" y="13402"/>
                      <a:pt x="17814" y="13411"/>
                    </a:cubicBezTo>
                    <a:lnTo>
                      <a:pt x="95954" y="13411"/>
                    </a:lnTo>
                    <a:lnTo>
                      <a:pt x="95954" y="-19"/>
                    </a:lnTo>
                    <a:lnTo>
                      <a:pt x="17814" y="-19"/>
                    </a:lnTo>
                    <a:cubicBezTo>
                      <a:pt x="8193" y="-52"/>
                      <a:pt x="367" y="7715"/>
                      <a:pt x="334" y="17329"/>
                    </a:cubicBezTo>
                    <a:cubicBezTo>
                      <a:pt x="301" y="26943"/>
                      <a:pt x="8073" y="34763"/>
                      <a:pt x="17694" y="34796"/>
                    </a:cubicBezTo>
                    <a:cubicBezTo>
                      <a:pt x="17734" y="34796"/>
                      <a:pt x="17774" y="34796"/>
                      <a:pt x="17814" y="34796"/>
                    </a:cubicBezTo>
                    <a:lnTo>
                      <a:pt x="95954" y="34796"/>
                    </a:lnTo>
                    <a:lnTo>
                      <a:pt x="95954" y="2136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0" name="Google Shape;900;g2db8ca15495_1_732"/>
              <p:cNvSpPr/>
              <p:nvPr/>
            </p:nvSpPr>
            <p:spPr>
              <a:xfrm>
                <a:off x="4666068" y="4010918"/>
                <a:ext cx="95652" cy="34915"/>
              </a:xfrm>
              <a:custGeom>
                <a:rect b="b" l="l" r="r" t="t"/>
                <a:pathLst>
                  <a:path extrusionOk="0" h="34915" w="95652">
                    <a:moveTo>
                      <a:pt x="17847" y="21468"/>
                    </a:moveTo>
                    <a:cubicBezTo>
                      <a:pt x="15653" y="21501"/>
                      <a:pt x="13848" y="19750"/>
                      <a:pt x="13815" y="17558"/>
                    </a:cubicBezTo>
                    <a:cubicBezTo>
                      <a:pt x="13814" y="17518"/>
                      <a:pt x="13814" y="17479"/>
                      <a:pt x="13815" y="17439"/>
                    </a:cubicBezTo>
                    <a:cubicBezTo>
                      <a:pt x="13854" y="15230"/>
                      <a:pt x="15636" y="13449"/>
                      <a:pt x="17847" y="13410"/>
                    </a:cubicBezTo>
                    <a:lnTo>
                      <a:pt x="95987" y="13410"/>
                    </a:lnTo>
                    <a:lnTo>
                      <a:pt x="95987" y="-19"/>
                    </a:lnTo>
                    <a:lnTo>
                      <a:pt x="17847" y="-19"/>
                    </a:lnTo>
                    <a:cubicBezTo>
                      <a:pt x="8198" y="-42"/>
                      <a:pt x="357" y="7755"/>
                      <a:pt x="334" y="17396"/>
                    </a:cubicBezTo>
                    <a:cubicBezTo>
                      <a:pt x="310" y="27038"/>
                      <a:pt x="8113" y="34873"/>
                      <a:pt x="17761" y="34897"/>
                    </a:cubicBezTo>
                    <a:cubicBezTo>
                      <a:pt x="17790" y="34897"/>
                      <a:pt x="17818" y="34897"/>
                      <a:pt x="17847" y="34897"/>
                    </a:cubicBezTo>
                    <a:lnTo>
                      <a:pt x="95987" y="34897"/>
                    </a:lnTo>
                    <a:lnTo>
                      <a:pt x="95987" y="2146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1" name="Google Shape;901;g2db8ca15495_1_732"/>
              <p:cNvSpPr/>
              <p:nvPr/>
            </p:nvSpPr>
            <p:spPr>
              <a:xfrm>
                <a:off x="4666110" y="4053893"/>
                <a:ext cx="95610" cy="34917"/>
              </a:xfrm>
              <a:custGeom>
                <a:rect b="b" l="l" r="r" t="t"/>
                <a:pathLst>
                  <a:path extrusionOk="0" h="34917" w="95610">
                    <a:moveTo>
                      <a:pt x="17804" y="21469"/>
                    </a:moveTo>
                    <a:cubicBezTo>
                      <a:pt x="15614" y="21477"/>
                      <a:pt x="13820" y="19731"/>
                      <a:pt x="13773" y="17542"/>
                    </a:cubicBezTo>
                    <a:cubicBezTo>
                      <a:pt x="13768" y="15298"/>
                      <a:pt x="15560" y="13462"/>
                      <a:pt x="17804" y="13410"/>
                    </a:cubicBezTo>
                    <a:lnTo>
                      <a:pt x="95945" y="13410"/>
                    </a:lnTo>
                    <a:lnTo>
                      <a:pt x="95945" y="-19"/>
                    </a:lnTo>
                    <a:lnTo>
                      <a:pt x="17804" y="-19"/>
                    </a:lnTo>
                    <a:cubicBezTo>
                      <a:pt x="8156" y="-19"/>
                      <a:pt x="334" y="7798"/>
                      <a:pt x="334" y="17440"/>
                    </a:cubicBezTo>
                    <a:cubicBezTo>
                      <a:pt x="334" y="27081"/>
                      <a:pt x="8156" y="34898"/>
                      <a:pt x="17804" y="34898"/>
                    </a:cubicBezTo>
                    <a:lnTo>
                      <a:pt x="95945" y="34898"/>
                    </a:lnTo>
                    <a:lnTo>
                      <a:pt x="95945" y="2146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2" name="Google Shape;902;g2db8ca15495_1_732"/>
              <p:cNvSpPr/>
              <p:nvPr/>
            </p:nvSpPr>
            <p:spPr>
              <a:xfrm>
                <a:off x="4487268" y="3316320"/>
                <a:ext cx="274453" cy="366914"/>
              </a:xfrm>
              <a:custGeom>
                <a:rect b="b" l="l" r="r" t="t"/>
                <a:pathLst>
                  <a:path extrusionOk="0" h="366914" w="274453">
                    <a:moveTo>
                      <a:pt x="164394" y="28571"/>
                    </a:moveTo>
                    <a:cubicBezTo>
                      <a:pt x="158811" y="28571"/>
                      <a:pt x="28659" y="28881"/>
                      <a:pt x="28659" y="61732"/>
                    </a:cubicBezTo>
                    <a:lnTo>
                      <a:pt x="28659" y="353466"/>
                    </a:lnTo>
                    <a:lnTo>
                      <a:pt x="13773" y="353466"/>
                    </a:lnTo>
                    <a:lnTo>
                      <a:pt x="13773" y="61732"/>
                    </a:lnTo>
                    <a:cubicBezTo>
                      <a:pt x="13773" y="30225"/>
                      <a:pt x="65875" y="13592"/>
                      <a:pt x="164394" y="13592"/>
                    </a:cubicBezTo>
                    <a:cubicBezTo>
                      <a:pt x="201557" y="12354"/>
                      <a:pt x="238711" y="16293"/>
                      <a:pt x="274787" y="25295"/>
                    </a:cubicBezTo>
                    <a:lnTo>
                      <a:pt x="274787" y="11266"/>
                    </a:lnTo>
                    <a:cubicBezTo>
                      <a:pt x="238624" y="2816"/>
                      <a:pt x="201517" y="-916"/>
                      <a:pt x="164394" y="162"/>
                    </a:cubicBezTo>
                    <a:cubicBezTo>
                      <a:pt x="53987" y="162"/>
                      <a:pt x="334" y="20308"/>
                      <a:pt x="334" y="61733"/>
                    </a:cubicBezTo>
                    <a:lnTo>
                      <a:pt x="334" y="366895"/>
                    </a:lnTo>
                    <a:lnTo>
                      <a:pt x="42098" y="366895"/>
                    </a:lnTo>
                    <a:lnTo>
                      <a:pt x="42098" y="61940"/>
                    </a:lnTo>
                    <a:cubicBezTo>
                      <a:pt x="45303" y="54708"/>
                      <a:pt x="88618" y="42002"/>
                      <a:pt x="164394" y="42002"/>
                    </a:cubicBezTo>
                    <a:cubicBezTo>
                      <a:pt x="201632" y="40730"/>
                      <a:pt x="238849" y="45083"/>
                      <a:pt x="274787" y="54914"/>
                    </a:cubicBezTo>
                    <a:lnTo>
                      <a:pt x="274787" y="40984"/>
                    </a:lnTo>
                    <a:cubicBezTo>
                      <a:pt x="236627" y="28732"/>
                      <a:pt x="168402" y="28571"/>
                      <a:pt x="164394" y="285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3" name="Google Shape;903;g2db8ca15495_1_732"/>
              <p:cNvSpPr/>
              <p:nvPr/>
            </p:nvSpPr>
            <p:spPr>
              <a:xfrm>
                <a:off x="4558598" y="3626830"/>
                <a:ext cx="185459" cy="56404"/>
              </a:xfrm>
              <a:custGeom>
                <a:rect b="b" l="l" r="r" t="t"/>
                <a:pathLst>
                  <a:path extrusionOk="0" h="56404" w="185459">
                    <a:moveTo>
                      <a:pt x="185793" y="-19"/>
                    </a:moveTo>
                    <a:lnTo>
                      <a:pt x="185793" y="56385"/>
                    </a:lnTo>
                    <a:lnTo>
                      <a:pt x="334" y="56385"/>
                    </a:lnTo>
                    <a:lnTo>
                      <a:pt x="334" y="-19"/>
                    </a:lnTo>
                    <a:close/>
                    <a:moveTo>
                      <a:pt x="172354" y="42956"/>
                    </a:moveTo>
                    <a:lnTo>
                      <a:pt x="172354" y="13410"/>
                    </a:lnTo>
                    <a:lnTo>
                      <a:pt x="13773" y="13410"/>
                    </a:lnTo>
                    <a:lnTo>
                      <a:pt x="13773" y="4295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4" name="Google Shape;904;g2db8ca15495_1_732"/>
              <p:cNvSpPr/>
              <p:nvPr/>
            </p:nvSpPr>
            <p:spPr>
              <a:xfrm>
                <a:off x="4558598" y="3414538"/>
                <a:ext cx="185459" cy="99379"/>
              </a:xfrm>
              <a:custGeom>
                <a:rect b="b" l="l" r="r" t="t"/>
                <a:pathLst>
                  <a:path extrusionOk="0" h="99379" w="185459">
                    <a:moveTo>
                      <a:pt x="185793" y="92646"/>
                    </a:moveTo>
                    <a:lnTo>
                      <a:pt x="185793" y="99361"/>
                    </a:lnTo>
                    <a:lnTo>
                      <a:pt x="334" y="99361"/>
                    </a:lnTo>
                    <a:lnTo>
                      <a:pt x="334" y="92646"/>
                    </a:lnTo>
                    <a:cubicBezTo>
                      <a:pt x="334" y="41468"/>
                      <a:pt x="41850" y="-19"/>
                      <a:pt x="93063" y="-19"/>
                    </a:cubicBezTo>
                    <a:cubicBezTo>
                      <a:pt x="144276" y="-19"/>
                      <a:pt x="185793" y="41468"/>
                      <a:pt x="185793" y="92646"/>
                    </a:cubicBezTo>
                    <a:close/>
                    <a:moveTo>
                      <a:pt x="14083" y="85931"/>
                    </a:moveTo>
                    <a:lnTo>
                      <a:pt x="172044" y="85931"/>
                    </a:lnTo>
                    <a:cubicBezTo>
                      <a:pt x="168347" y="42342"/>
                      <a:pt x="129990" y="10000"/>
                      <a:pt x="86371" y="13694"/>
                    </a:cubicBezTo>
                    <a:cubicBezTo>
                      <a:pt x="47879" y="16953"/>
                      <a:pt x="17345" y="47466"/>
                      <a:pt x="14083" y="859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5" name="Google Shape;905;g2db8ca15495_1_732"/>
              <p:cNvSpPr/>
              <p:nvPr/>
            </p:nvSpPr>
            <p:spPr>
              <a:xfrm>
                <a:off x="4580101" y="3519393"/>
                <a:ext cx="142454" cy="77892"/>
              </a:xfrm>
              <a:custGeom>
                <a:rect b="b" l="l" r="r" t="t"/>
                <a:pathLst>
                  <a:path extrusionOk="0" h="77892" w="142454">
                    <a:moveTo>
                      <a:pt x="142788" y="-19"/>
                    </a:moveTo>
                    <a:lnTo>
                      <a:pt x="142788" y="6696"/>
                    </a:lnTo>
                    <a:cubicBezTo>
                      <a:pt x="142788" y="46006"/>
                      <a:pt x="110898" y="77873"/>
                      <a:pt x="71561" y="77873"/>
                    </a:cubicBezTo>
                    <a:cubicBezTo>
                      <a:pt x="32223" y="77873"/>
                      <a:pt x="334" y="46006"/>
                      <a:pt x="334" y="6696"/>
                    </a:cubicBezTo>
                    <a:lnTo>
                      <a:pt x="334" y="-19"/>
                    </a:lnTo>
                    <a:lnTo>
                      <a:pt x="46026" y="-19"/>
                    </a:lnTo>
                    <a:lnTo>
                      <a:pt x="46026" y="6696"/>
                    </a:lnTo>
                    <a:cubicBezTo>
                      <a:pt x="46026" y="20788"/>
                      <a:pt x="57458" y="32212"/>
                      <a:pt x="71561" y="32212"/>
                    </a:cubicBezTo>
                    <a:cubicBezTo>
                      <a:pt x="85663" y="32212"/>
                      <a:pt x="97095" y="20788"/>
                      <a:pt x="97095" y="6696"/>
                    </a:cubicBezTo>
                    <a:lnTo>
                      <a:pt x="97095" y="-19"/>
                    </a:lnTo>
                    <a:close/>
                    <a:moveTo>
                      <a:pt x="128935" y="13410"/>
                    </a:moveTo>
                    <a:lnTo>
                      <a:pt x="109914" y="13410"/>
                    </a:lnTo>
                    <a:cubicBezTo>
                      <a:pt x="106227" y="34577"/>
                      <a:pt x="86066" y="48750"/>
                      <a:pt x="64884" y="45065"/>
                    </a:cubicBezTo>
                    <a:cubicBezTo>
                      <a:pt x="48699" y="42250"/>
                      <a:pt x="36025" y="29584"/>
                      <a:pt x="33208" y="13410"/>
                    </a:cubicBezTo>
                    <a:lnTo>
                      <a:pt x="14186" y="13410"/>
                    </a:lnTo>
                    <a:cubicBezTo>
                      <a:pt x="17884" y="45075"/>
                      <a:pt x="46569" y="67749"/>
                      <a:pt x="78256" y="64054"/>
                    </a:cubicBezTo>
                    <a:cubicBezTo>
                      <a:pt x="104854" y="60953"/>
                      <a:pt x="125831" y="39990"/>
                      <a:pt x="128935" y="134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6" name="Google Shape;906;g2db8ca15495_1_732"/>
              <p:cNvSpPr/>
              <p:nvPr/>
            </p:nvSpPr>
            <p:spPr>
              <a:xfrm>
                <a:off x="4580101" y="3968046"/>
                <a:ext cx="56340" cy="56301"/>
              </a:xfrm>
              <a:custGeom>
                <a:rect b="b" l="l" r="r" t="t"/>
                <a:pathLst>
                  <a:path extrusionOk="0" h="56301" w="56340">
                    <a:moveTo>
                      <a:pt x="28556" y="-19"/>
                    </a:moveTo>
                    <a:cubicBezTo>
                      <a:pt x="44114" y="10"/>
                      <a:pt x="56703" y="12636"/>
                      <a:pt x="56674" y="28183"/>
                    </a:cubicBezTo>
                    <a:cubicBezTo>
                      <a:pt x="56646" y="43730"/>
                      <a:pt x="44010" y="56311"/>
                      <a:pt x="28452" y="56282"/>
                    </a:cubicBezTo>
                    <a:cubicBezTo>
                      <a:pt x="12894" y="56254"/>
                      <a:pt x="305" y="43627"/>
                      <a:pt x="334" y="28080"/>
                    </a:cubicBezTo>
                    <a:cubicBezTo>
                      <a:pt x="399" y="12548"/>
                      <a:pt x="13013" y="-11"/>
                      <a:pt x="28556" y="-19"/>
                    </a:cubicBezTo>
                    <a:close/>
                    <a:moveTo>
                      <a:pt x="43339" y="28080"/>
                    </a:moveTo>
                    <a:cubicBezTo>
                      <a:pt x="43339" y="19921"/>
                      <a:pt x="36720" y="13307"/>
                      <a:pt x="28556" y="13307"/>
                    </a:cubicBezTo>
                    <a:cubicBezTo>
                      <a:pt x="20391" y="13307"/>
                      <a:pt x="13773" y="19921"/>
                      <a:pt x="13773" y="28080"/>
                    </a:cubicBezTo>
                    <a:cubicBezTo>
                      <a:pt x="13773" y="36239"/>
                      <a:pt x="20391" y="42852"/>
                      <a:pt x="28556" y="42852"/>
                    </a:cubicBezTo>
                    <a:cubicBezTo>
                      <a:pt x="36707" y="42866"/>
                      <a:pt x="43325" y="36274"/>
                      <a:pt x="43339" y="28129"/>
                    </a:cubicBezTo>
                    <a:cubicBezTo>
                      <a:pt x="43339" y="28113"/>
                      <a:pt x="43339" y="28096"/>
                      <a:pt x="43339" y="2808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7" name="Google Shape;907;g2db8ca15495_1_732"/>
              <p:cNvSpPr/>
              <p:nvPr/>
            </p:nvSpPr>
            <p:spPr>
              <a:xfrm>
                <a:off x="4493939" y="3796146"/>
                <a:ext cx="142758" cy="142658"/>
              </a:xfrm>
              <a:custGeom>
                <a:rect b="b" l="l" r="r" t="t"/>
                <a:pathLst>
                  <a:path extrusionOk="0" h="142658" w="142758">
                    <a:moveTo>
                      <a:pt x="122058" y="20745"/>
                    </a:moveTo>
                    <a:cubicBezTo>
                      <a:pt x="150003" y="48531"/>
                      <a:pt x="150118" y="93693"/>
                      <a:pt x="122313" y="121620"/>
                    </a:cubicBezTo>
                    <a:cubicBezTo>
                      <a:pt x="94509" y="149546"/>
                      <a:pt x="49314" y="149661"/>
                      <a:pt x="21368" y="121875"/>
                    </a:cubicBezTo>
                    <a:cubicBezTo>
                      <a:pt x="-6578" y="94090"/>
                      <a:pt x="-6692" y="48927"/>
                      <a:pt x="21112" y="21001"/>
                    </a:cubicBezTo>
                    <a:cubicBezTo>
                      <a:pt x="34509" y="7546"/>
                      <a:pt x="52719" y="-19"/>
                      <a:pt x="71713" y="-19"/>
                    </a:cubicBezTo>
                    <a:cubicBezTo>
                      <a:pt x="90583" y="-26"/>
                      <a:pt x="108686" y="7441"/>
                      <a:pt x="122058" y="20745"/>
                    </a:cubicBezTo>
                    <a:close/>
                    <a:moveTo>
                      <a:pt x="129397" y="71158"/>
                    </a:moveTo>
                    <a:cubicBezTo>
                      <a:pt x="129313" y="39407"/>
                      <a:pt x="103487" y="13735"/>
                      <a:pt x="71713" y="13819"/>
                    </a:cubicBezTo>
                    <a:cubicBezTo>
                      <a:pt x="39939" y="13904"/>
                      <a:pt x="14249" y="39712"/>
                      <a:pt x="14334" y="71464"/>
                    </a:cubicBezTo>
                    <a:cubicBezTo>
                      <a:pt x="14418" y="103215"/>
                      <a:pt x="40245" y="128887"/>
                      <a:pt x="72018" y="128803"/>
                    </a:cubicBezTo>
                    <a:cubicBezTo>
                      <a:pt x="87224" y="128762"/>
                      <a:pt x="101795" y="122708"/>
                      <a:pt x="112547" y="111964"/>
                    </a:cubicBezTo>
                    <a:cubicBezTo>
                      <a:pt x="123370" y="101142"/>
                      <a:pt x="129433" y="86458"/>
                      <a:pt x="129397" y="711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8" name="Google Shape;908;g2db8ca15495_1_732"/>
              <p:cNvSpPr/>
              <p:nvPr/>
            </p:nvSpPr>
            <p:spPr>
              <a:xfrm>
                <a:off x="4532754" y="3817672"/>
                <a:ext cx="82227" cy="82192"/>
              </a:xfrm>
              <a:custGeom>
                <a:rect b="b" l="l" r="r" t="t"/>
                <a:pathLst>
                  <a:path extrusionOk="0" h="82192" w="82227">
                    <a:moveTo>
                      <a:pt x="68046" y="14509"/>
                    </a:moveTo>
                    <a:cubicBezTo>
                      <a:pt x="84075" y="30485"/>
                      <a:pt x="87185" y="55304"/>
                      <a:pt x="75592" y="74736"/>
                    </a:cubicBezTo>
                    <a:lnTo>
                      <a:pt x="71251" y="82174"/>
                    </a:lnTo>
                    <a:lnTo>
                      <a:pt x="46130" y="57071"/>
                    </a:lnTo>
                    <a:lnTo>
                      <a:pt x="47060" y="53352"/>
                    </a:lnTo>
                    <a:cubicBezTo>
                      <a:pt x="48457" y="48277"/>
                      <a:pt x="47038" y="42842"/>
                      <a:pt x="43339" y="39096"/>
                    </a:cubicBezTo>
                    <a:cubicBezTo>
                      <a:pt x="39631" y="35401"/>
                      <a:pt x="34223" y="33981"/>
                      <a:pt x="29176" y="35377"/>
                    </a:cubicBezTo>
                    <a:lnTo>
                      <a:pt x="25351" y="36410"/>
                    </a:lnTo>
                    <a:lnTo>
                      <a:pt x="334" y="11307"/>
                    </a:lnTo>
                    <a:lnTo>
                      <a:pt x="7777" y="6865"/>
                    </a:lnTo>
                    <a:cubicBezTo>
                      <a:pt x="27258" y="-4633"/>
                      <a:pt x="52058" y="-1488"/>
                      <a:pt x="68046" y="14509"/>
                    </a:cubicBezTo>
                    <a:close/>
                    <a:moveTo>
                      <a:pt x="67632" y="59654"/>
                    </a:moveTo>
                    <a:cubicBezTo>
                      <a:pt x="73234" y="40502"/>
                      <a:pt x="62238" y="20440"/>
                      <a:pt x="43073" y="14843"/>
                    </a:cubicBezTo>
                    <a:cubicBezTo>
                      <a:pt x="36478" y="12916"/>
                      <a:pt x="29470" y="12908"/>
                      <a:pt x="22870" y="14819"/>
                    </a:cubicBezTo>
                    <a:lnTo>
                      <a:pt x="29693" y="21637"/>
                    </a:lnTo>
                    <a:cubicBezTo>
                      <a:pt x="38214" y="20695"/>
                      <a:pt x="46709" y="23613"/>
                      <a:pt x="52849" y="29592"/>
                    </a:cubicBezTo>
                    <a:cubicBezTo>
                      <a:pt x="58935" y="35707"/>
                      <a:pt x="61870" y="44277"/>
                      <a:pt x="60810" y="528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9" name="Google Shape;909;g2db8ca15495_1_732"/>
              <p:cNvSpPr/>
              <p:nvPr/>
            </p:nvSpPr>
            <p:spPr>
              <a:xfrm>
                <a:off x="4515692" y="3834679"/>
                <a:ext cx="82189" cy="82204"/>
              </a:xfrm>
              <a:custGeom>
                <a:rect b="b" l="l" r="r" t="t"/>
                <a:pathLst>
                  <a:path extrusionOk="0" h="82204" w="82189">
                    <a:moveTo>
                      <a:pt x="82523" y="70848"/>
                    </a:moveTo>
                    <a:lnTo>
                      <a:pt x="75080" y="75290"/>
                    </a:lnTo>
                    <a:cubicBezTo>
                      <a:pt x="51527" y="89202"/>
                      <a:pt x="21147" y="81399"/>
                      <a:pt x="7226" y="57862"/>
                    </a:cubicBezTo>
                    <a:cubicBezTo>
                      <a:pt x="-1977" y="42302"/>
                      <a:pt x="-1963" y="22965"/>
                      <a:pt x="7264" y="7419"/>
                    </a:cubicBezTo>
                    <a:lnTo>
                      <a:pt x="11606" y="-19"/>
                    </a:lnTo>
                    <a:lnTo>
                      <a:pt x="36727" y="25084"/>
                    </a:lnTo>
                    <a:lnTo>
                      <a:pt x="35797" y="28803"/>
                    </a:lnTo>
                    <a:cubicBezTo>
                      <a:pt x="34334" y="33846"/>
                      <a:pt x="35764" y="39283"/>
                      <a:pt x="39518" y="42956"/>
                    </a:cubicBezTo>
                    <a:lnTo>
                      <a:pt x="39518" y="43059"/>
                    </a:lnTo>
                    <a:cubicBezTo>
                      <a:pt x="43252" y="46709"/>
                      <a:pt x="48634" y="48122"/>
                      <a:pt x="53681" y="46778"/>
                    </a:cubicBezTo>
                    <a:lnTo>
                      <a:pt x="57403" y="45745"/>
                    </a:lnTo>
                    <a:close/>
                    <a:moveTo>
                      <a:pt x="59987" y="67336"/>
                    </a:moveTo>
                    <a:lnTo>
                      <a:pt x="53164" y="60518"/>
                    </a:lnTo>
                    <a:cubicBezTo>
                      <a:pt x="37789" y="62332"/>
                      <a:pt x="23852" y="51348"/>
                      <a:pt x="22036" y="35983"/>
                    </a:cubicBezTo>
                    <a:cubicBezTo>
                      <a:pt x="21775" y="33769"/>
                      <a:pt x="21779" y="31532"/>
                      <a:pt x="22047" y="29319"/>
                    </a:cubicBezTo>
                    <a:lnTo>
                      <a:pt x="15225" y="22605"/>
                    </a:lnTo>
                    <a:cubicBezTo>
                      <a:pt x="9663" y="41752"/>
                      <a:pt x="20687" y="61779"/>
                      <a:pt x="39848" y="67336"/>
                    </a:cubicBezTo>
                    <a:cubicBezTo>
                      <a:pt x="46425" y="69243"/>
                      <a:pt x="53409" y="69243"/>
                      <a:pt x="59987" y="6733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0" name="Google Shape;910;g2db8ca15495_1_732"/>
              <p:cNvSpPr/>
              <p:nvPr/>
            </p:nvSpPr>
            <p:spPr>
              <a:xfrm>
                <a:off x="4515593" y="3968046"/>
                <a:ext cx="56340" cy="56301"/>
              </a:xfrm>
              <a:custGeom>
                <a:rect b="b" l="l" r="r" t="t"/>
                <a:pathLst>
                  <a:path extrusionOk="0" h="56301" w="56340">
                    <a:moveTo>
                      <a:pt x="28556" y="-19"/>
                    </a:moveTo>
                    <a:cubicBezTo>
                      <a:pt x="44114" y="10"/>
                      <a:pt x="56703" y="12636"/>
                      <a:pt x="56674" y="28183"/>
                    </a:cubicBezTo>
                    <a:cubicBezTo>
                      <a:pt x="56646" y="43730"/>
                      <a:pt x="44010" y="56311"/>
                      <a:pt x="28452" y="56282"/>
                    </a:cubicBezTo>
                    <a:cubicBezTo>
                      <a:pt x="12894" y="56254"/>
                      <a:pt x="305" y="43627"/>
                      <a:pt x="334" y="28080"/>
                    </a:cubicBezTo>
                    <a:cubicBezTo>
                      <a:pt x="399" y="12548"/>
                      <a:pt x="13013" y="-11"/>
                      <a:pt x="28556" y="-19"/>
                    </a:cubicBezTo>
                    <a:close/>
                    <a:moveTo>
                      <a:pt x="43339" y="28080"/>
                    </a:moveTo>
                    <a:cubicBezTo>
                      <a:pt x="43339" y="19921"/>
                      <a:pt x="36720" y="13307"/>
                      <a:pt x="28556" y="13307"/>
                    </a:cubicBezTo>
                    <a:cubicBezTo>
                      <a:pt x="20391" y="13307"/>
                      <a:pt x="13773" y="19921"/>
                      <a:pt x="13773" y="28080"/>
                    </a:cubicBezTo>
                    <a:cubicBezTo>
                      <a:pt x="13773" y="36239"/>
                      <a:pt x="20391" y="42852"/>
                      <a:pt x="28556" y="42852"/>
                    </a:cubicBezTo>
                    <a:cubicBezTo>
                      <a:pt x="36707" y="42866"/>
                      <a:pt x="43325" y="36274"/>
                      <a:pt x="43339" y="28129"/>
                    </a:cubicBezTo>
                    <a:cubicBezTo>
                      <a:pt x="43339" y="28113"/>
                      <a:pt x="43339" y="28096"/>
                      <a:pt x="43339" y="2808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11" name="Google Shape;911;g2db8ca15495_1_732"/>
            <p:cNvGrpSpPr/>
            <p:nvPr/>
          </p:nvGrpSpPr>
          <p:grpSpPr>
            <a:xfrm>
              <a:off x="154358" y="3800113"/>
              <a:ext cx="693886" cy="816931"/>
              <a:chOff x="3913470" y="3945750"/>
              <a:chExt cx="472610" cy="556417"/>
            </a:xfrm>
          </p:grpSpPr>
          <p:sp>
            <p:nvSpPr>
              <p:cNvPr id="912" name="Google Shape;912;g2db8ca15495_1_732"/>
              <p:cNvSpPr/>
              <p:nvPr/>
            </p:nvSpPr>
            <p:spPr>
              <a:xfrm>
                <a:off x="4210871" y="4325867"/>
                <a:ext cx="43657" cy="176299"/>
              </a:xfrm>
              <a:custGeom>
                <a:rect b="b" l="l" r="r" t="t"/>
                <a:pathLst>
                  <a:path extrusionOk="0" h="176299" w="43657">
                    <a:moveTo>
                      <a:pt x="24620" y="2126"/>
                    </a:moveTo>
                    <a:cubicBezTo>
                      <a:pt x="24450" y="783"/>
                      <a:pt x="23223" y="-169"/>
                      <a:pt x="21878" y="1"/>
                    </a:cubicBezTo>
                    <a:cubicBezTo>
                      <a:pt x="20766" y="141"/>
                      <a:pt x="19891" y="1016"/>
                      <a:pt x="19750" y="2126"/>
                    </a:cubicBezTo>
                    <a:lnTo>
                      <a:pt x="334" y="176281"/>
                    </a:lnTo>
                    <a:lnTo>
                      <a:pt x="10205" y="176281"/>
                    </a:lnTo>
                    <a:lnTo>
                      <a:pt x="22143" y="69026"/>
                    </a:lnTo>
                    <a:lnTo>
                      <a:pt x="34069" y="176281"/>
                    </a:lnTo>
                    <a:lnTo>
                      <a:pt x="43992" y="17628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3" name="Google Shape;913;g2db8ca15495_1_732"/>
              <p:cNvSpPr/>
              <p:nvPr/>
            </p:nvSpPr>
            <p:spPr>
              <a:xfrm>
                <a:off x="3913470" y="3945750"/>
                <a:ext cx="472610" cy="556417"/>
              </a:xfrm>
              <a:custGeom>
                <a:rect b="b" l="l" r="r" t="t"/>
                <a:pathLst>
                  <a:path extrusionOk="0" h="556417" w="472610">
                    <a:moveTo>
                      <a:pt x="259284" y="351970"/>
                    </a:moveTo>
                    <a:lnTo>
                      <a:pt x="287764" y="322686"/>
                    </a:lnTo>
                    <a:cubicBezTo>
                      <a:pt x="288698" y="321682"/>
                      <a:pt x="288640" y="320113"/>
                      <a:pt x="287637" y="319180"/>
                    </a:cubicBezTo>
                    <a:cubicBezTo>
                      <a:pt x="286667" y="318280"/>
                      <a:pt x="285161" y="318298"/>
                      <a:pt x="284214" y="319221"/>
                    </a:cubicBezTo>
                    <a:lnTo>
                      <a:pt x="259038" y="345125"/>
                    </a:lnTo>
                    <a:lnTo>
                      <a:pt x="255158" y="267667"/>
                    </a:lnTo>
                    <a:lnTo>
                      <a:pt x="255075" y="266346"/>
                    </a:lnTo>
                    <a:cubicBezTo>
                      <a:pt x="255075" y="266346"/>
                      <a:pt x="271750" y="251416"/>
                      <a:pt x="272328" y="250920"/>
                    </a:cubicBezTo>
                    <a:lnTo>
                      <a:pt x="273070" y="250260"/>
                    </a:lnTo>
                    <a:cubicBezTo>
                      <a:pt x="274062" y="249354"/>
                      <a:pt x="252434" y="127021"/>
                      <a:pt x="252434" y="127021"/>
                    </a:cubicBezTo>
                    <a:cubicBezTo>
                      <a:pt x="252351" y="126855"/>
                      <a:pt x="252351" y="126774"/>
                      <a:pt x="252269" y="126692"/>
                    </a:cubicBezTo>
                    <a:lnTo>
                      <a:pt x="256726" y="124959"/>
                    </a:lnTo>
                    <a:lnTo>
                      <a:pt x="265476" y="121494"/>
                    </a:lnTo>
                    <a:lnTo>
                      <a:pt x="284545" y="214213"/>
                    </a:lnTo>
                    <a:cubicBezTo>
                      <a:pt x="284545" y="214294"/>
                      <a:pt x="284626" y="214377"/>
                      <a:pt x="284626" y="214461"/>
                    </a:cubicBezTo>
                    <a:cubicBezTo>
                      <a:pt x="284647" y="214585"/>
                      <a:pt x="284705" y="214700"/>
                      <a:pt x="284792" y="214791"/>
                    </a:cubicBezTo>
                    <a:cubicBezTo>
                      <a:pt x="284856" y="214939"/>
                      <a:pt x="284939" y="215077"/>
                      <a:pt x="285040" y="215202"/>
                    </a:cubicBezTo>
                    <a:lnTo>
                      <a:pt x="285287" y="215449"/>
                    </a:lnTo>
                    <a:cubicBezTo>
                      <a:pt x="285431" y="215588"/>
                      <a:pt x="285599" y="215700"/>
                      <a:pt x="285782" y="215780"/>
                    </a:cubicBezTo>
                    <a:cubicBezTo>
                      <a:pt x="285865" y="215863"/>
                      <a:pt x="285947" y="215945"/>
                      <a:pt x="286030" y="215945"/>
                    </a:cubicBezTo>
                    <a:cubicBezTo>
                      <a:pt x="286322" y="216047"/>
                      <a:pt x="286629" y="216103"/>
                      <a:pt x="286938" y="216110"/>
                    </a:cubicBezTo>
                    <a:lnTo>
                      <a:pt x="349096" y="216110"/>
                    </a:lnTo>
                    <a:cubicBezTo>
                      <a:pt x="349569" y="216113"/>
                      <a:pt x="350030" y="215968"/>
                      <a:pt x="350417" y="215698"/>
                    </a:cubicBezTo>
                    <a:cubicBezTo>
                      <a:pt x="350500" y="215616"/>
                      <a:pt x="350582" y="215616"/>
                      <a:pt x="350665" y="215533"/>
                    </a:cubicBezTo>
                    <a:cubicBezTo>
                      <a:pt x="351002" y="215247"/>
                      <a:pt x="351259" y="214877"/>
                      <a:pt x="351408" y="214461"/>
                    </a:cubicBezTo>
                    <a:cubicBezTo>
                      <a:pt x="351408" y="214378"/>
                      <a:pt x="351491" y="214378"/>
                      <a:pt x="351491" y="214294"/>
                    </a:cubicBezTo>
                    <a:lnTo>
                      <a:pt x="376502" y="123392"/>
                    </a:lnTo>
                    <a:lnTo>
                      <a:pt x="392930" y="129002"/>
                    </a:lnTo>
                    <a:lnTo>
                      <a:pt x="365028" y="252489"/>
                    </a:lnTo>
                    <a:lnTo>
                      <a:pt x="365028" y="253314"/>
                    </a:lnTo>
                    <a:cubicBezTo>
                      <a:pt x="365028" y="253478"/>
                      <a:pt x="365111" y="253561"/>
                      <a:pt x="365111" y="253725"/>
                    </a:cubicBezTo>
                    <a:cubicBezTo>
                      <a:pt x="365194" y="253891"/>
                      <a:pt x="365194" y="254056"/>
                      <a:pt x="365276" y="254138"/>
                    </a:cubicBezTo>
                    <a:cubicBezTo>
                      <a:pt x="365339" y="254286"/>
                      <a:pt x="365423" y="254425"/>
                      <a:pt x="365524" y="254551"/>
                    </a:cubicBezTo>
                    <a:lnTo>
                      <a:pt x="365854" y="254880"/>
                    </a:lnTo>
                    <a:cubicBezTo>
                      <a:pt x="366018" y="254963"/>
                      <a:pt x="366101" y="255046"/>
                      <a:pt x="366267" y="255127"/>
                    </a:cubicBezTo>
                    <a:cubicBezTo>
                      <a:pt x="366350" y="255209"/>
                      <a:pt x="366432" y="255293"/>
                      <a:pt x="366514" y="255293"/>
                    </a:cubicBezTo>
                    <a:lnTo>
                      <a:pt x="395901" y="267089"/>
                    </a:lnTo>
                    <a:lnTo>
                      <a:pt x="385583" y="350651"/>
                    </a:lnTo>
                    <a:lnTo>
                      <a:pt x="348849" y="319140"/>
                    </a:lnTo>
                    <a:cubicBezTo>
                      <a:pt x="347867" y="318249"/>
                      <a:pt x="346348" y="318322"/>
                      <a:pt x="345456" y="319303"/>
                    </a:cubicBezTo>
                    <a:cubicBezTo>
                      <a:pt x="345431" y="319331"/>
                      <a:pt x="345406" y="319359"/>
                      <a:pt x="345383" y="319387"/>
                    </a:cubicBezTo>
                    <a:cubicBezTo>
                      <a:pt x="344529" y="320439"/>
                      <a:pt x="344676" y="321980"/>
                      <a:pt x="345712" y="322853"/>
                    </a:cubicBezTo>
                    <a:lnTo>
                      <a:pt x="385005" y="356674"/>
                    </a:lnTo>
                    <a:lnTo>
                      <a:pt x="389401" y="556399"/>
                    </a:lnTo>
                    <a:lnTo>
                      <a:pt x="399178" y="556399"/>
                    </a:lnTo>
                    <a:lnTo>
                      <a:pt x="394828" y="356096"/>
                    </a:lnTo>
                    <a:lnTo>
                      <a:pt x="403578" y="285237"/>
                    </a:lnTo>
                    <a:lnTo>
                      <a:pt x="417199" y="335307"/>
                    </a:lnTo>
                    <a:cubicBezTo>
                      <a:pt x="417602" y="336558"/>
                      <a:pt x="418455" y="337616"/>
                      <a:pt x="419592" y="338278"/>
                    </a:cubicBezTo>
                    <a:cubicBezTo>
                      <a:pt x="420219" y="338656"/>
                      <a:pt x="420926" y="338882"/>
                      <a:pt x="421656" y="338937"/>
                    </a:cubicBezTo>
                    <a:cubicBezTo>
                      <a:pt x="421626" y="344270"/>
                      <a:pt x="422377" y="349578"/>
                      <a:pt x="423885" y="354693"/>
                    </a:cubicBezTo>
                    <a:lnTo>
                      <a:pt x="424215" y="356342"/>
                    </a:lnTo>
                    <a:cubicBezTo>
                      <a:pt x="424716" y="359169"/>
                      <a:pt x="426138" y="361750"/>
                      <a:pt x="428260" y="363684"/>
                    </a:cubicBezTo>
                    <a:lnTo>
                      <a:pt x="428919" y="364262"/>
                    </a:lnTo>
                    <a:cubicBezTo>
                      <a:pt x="429798" y="365002"/>
                      <a:pt x="430908" y="365410"/>
                      <a:pt x="432057" y="365417"/>
                    </a:cubicBezTo>
                    <a:lnTo>
                      <a:pt x="432964" y="365417"/>
                    </a:lnTo>
                    <a:cubicBezTo>
                      <a:pt x="435527" y="365363"/>
                      <a:pt x="437926" y="364149"/>
                      <a:pt x="439486" y="362117"/>
                    </a:cubicBezTo>
                    <a:cubicBezTo>
                      <a:pt x="441865" y="367172"/>
                      <a:pt x="445647" y="371439"/>
                      <a:pt x="450383" y="374409"/>
                    </a:cubicBezTo>
                    <a:cubicBezTo>
                      <a:pt x="453597" y="376445"/>
                      <a:pt x="457507" y="377071"/>
                      <a:pt x="461196" y="376139"/>
                    </a:cubicBezTo>
                    <a:cubicBezTo>
                      <a:pt x="471184" y="373418"/>
                      <a:pt x="475559" y="359230"/>
                      <a:pt x="471350" y="343144"/>
                    </a:cubicBezTo>
                    <a:cubicBezTo>
                      <a:pt x="471101" y="342237"/>
                      <a:pt x="470854" y="341082"/>
                      <a:pt x="470441" y="339515"/>
                    </a:cubicBezTo>
                    <a:cubicBezTo>
                      <a:pt x="469537" y="335018"/>
                      <a:pt x="468351" y="330583"/>
                      <a:pt x="466892" y="326234"/>
                    </a:cubicBezTo>
                    <a:lnTo>
                      <a:pt x="469038" y="325657"/>
                    </a:lnTo>
                    <a:cubicBezTo>
                      <a:pt x="471596" y="324877"/>
                      <a:pt x="473087" y="322223"/>
                      <a:pt x="472423" y="319634"/>
                    </a:cubicBezTo>
                    <a:lnTo>
                      <a:pt x="424050" y="142447"/>
                    </a:lnTo>
                    <a:lnTo>
                      <a:pt x="421656" y="130980"/>
                    </a:lnTo>
                    <a:cubicBezTo>
                      <a:pt x="421318" y="129277"/>
                      <a:pt x="420087" y="127890"/>
                      <a:pt x="418436" y="127351"/>
                    </a:cubicBezTo>
                    <a:lnTo>
                      <a:pt x="359993" y="107388"/>
                    </a:lnTo>
                    <a:cubicBezTo>
                      <a:pt x="360324" y="106976"/>
                      <a:pt x="360571" y="106562"/>
                      <a:pt x="360901" y="106151"/>
                    </a:cubicBezTo>
                    <a:cubicBezTo>
                      <a:pt x="364160" y="101252"/>
                      <a:pt x="367110" y="96155"/>
                      <a:pt x="369734" y="90890"/>
                    </a:cubicBezTo>
                    <a:cubicBezTo>
                      <a:pt x="370146" y="91137"/>
                      <a:pt x="370642" y="91384"/>
                      <a:pt x="371054" y="91631"/>
                    </a:cubicBezTo>
                    <a:lnTo>
                      <a:pt x="373531" y="93035"/>
                    </a:lnTo>
                    <a:cubicBezTo>
                      <a:pt x="374799" y="93720"/>
                      <a:pt x="376297" y="93839"/>
                      <a:pt x="377658" y="93364"/>
                    </a:cubicBezTo>
                    <a:cubicBezTo>
                      <a:pt x="378989" y="92859"/>
                      <a:pt x="380041" y="91809"/>
                      <a:pt x="380547" y="90479"/>
                    </a:cubicBezTo>
                    <a:lnTo>
                      <a:pt x="383189" y="83548"/>
                    </a:lnTo>
                    <a:cubicBezTo>
                      <a:pt x="390563" y="67009"/>
                      <a:pt x="390563" y="48119"/>
                      <a:pt x="383189" y="31580"/>
                    </a:cubicBezTo>
                    <a:cubicBezTo>
                      <a:pt x="375959" y="17865"/>
                      <a:pt x="363532" y="7615"/>
                      <a:pt x="348685" y="3121"/>
                    </a:cubicBezTo>
                    <a:cubicBezTo>
                      <a:pt x="323217" y="-5451"/>
                      <a:pt x="295152" y="3953"/>
                      <a:pt x="280005" y="26135"/>
                    </a:cubicBezTo>
                    <a:cubicBezTo>
                      <a:pt x="272975" y="25701"/>
                      <a:pt x="266432" y="29730"/>
                      <a:pt x="263660" y="36200"/>
                    </a:cubicBezTo>
                    <a:cubicBezTo>
                      <a:pt x="260440" y="44860"/>
                      <a:pt x="265724" y="53109"/>
                      <a:pt x="279179" y="60781"/>
                    </a:cubicBezTo>
                    <a:cubicBezTo>
                      <a:pt x="278677" y="68332"/>
                      <a:pt x="278567" y="75903"/>
                      <a:pt x="278849" y="83465"/>
                    </a:cubicBezTo>
                    <a:cubicBezTo>
                      <a:pt x="279519" y="90416"/>
                      <a:pt x="281390" y="97198"/>
                      <a:pt x="284379" y="103510"/>
                    </a:cubicBezTo>
                    <a:lnTo>
                      <a:pt x="241785" y="120257"/>
                    </a:lnTo>
                    <a:lnTo>
                      <a:pt x="192338" y="137332"/>
                    </a:lnTo>
                    <a:lnTo>
                      <a:pt x="140911" y="119596"/>
                    </a:lnTo>
                    <a:cubicBezTo>
                      <a:pt x="155217" y="115369"/>
                      <a:pt x="163384" y="100354"/>
                      <a:pt x="159154" y="86059"/>
                    </a:cubicBezTo>
                    <a:cubicBezTo>
                      <a:pt x="154925" y="71764"/>
                      <a:pt x="139899" y="63601"/>
                      <a:pt x="125593" y="67828"/>
                    </a:cubicBezTo>
                    <a:cubicBezTo>
                      <a:pt x="114123" y="71218"/>
                      <a:pt x="106250" y="81742"/>
                      <a:pt x="106242" y="93695"/>
                    </a:cubicBezTo>
                    <a:cubicBezTo>
                      <a:pt x="106225" y="95580"/>
                      <a:pt x="106419" y="97462"/>
                      <a:pt x="106820" y="99304"/>
                    </a:cubicBezTo>
                    <a:cubicBezTo>
                      <a:pt x="103722" y="99158"/>
                      <a:pt x="100629" y="99664"/>
                      <a:pt x="97740" y="100790"/>
                    </a:cubicBezTo>
                    <a:cubicBezTo>
                      <a:pt x="91549" y="103166"/>
                      <a:pt x="86126" y="107188"/>
                      <a:pt x="82055" y="112420"/>
                    </a:cubicBezTo>
                    <a:lnTo>
                      <a:pt x="81477" y="113163"/>
                    </a:lnTo>
                    <a:cubicBezTo>
                      <a:pt x="74817" y="120908"/>
                      <a:pt x="72548" y="131501"/>
                      <a:pt x="75452" y="141292"/>
                    </a:cubicBezTo>
                    <a:lnTo>
                      <a:pt x="53741" y="167277"/>
                    </a:lnTo>
                    <a:lnTo>
                      <a:pt x="53741" y="35704"/>
                    </a:lnTo>
                    <a:cubicBezTo>
                      <a:pt x="53736" y="33019"/>
                      <a:pt x="51558" y="30844"/>
                      <a:pt x="48871" y="30839"/>
                    </a:cubicBezTo>
                    <a:lnTo>
                      <a:pt x="5287" y="30839"/>
                    </a:lnTo>
                    <a:cubicBezTo>
                      <a:pt x="2583" y="30837"/>
                      <a:pt x="378" y="33003"/>
                      <a:pt x="334" y="35704"/>
                    </a:cubicBezTo>
                    <a:lnTo>
                      <a:pt x="334" y="401628"/>
                    </a:lnTo>
                    <a:cubicBezTo>
                      <a:pt x="348" y="404330"/>
                      <a:pt x="2552" y="406510"/>
                      <a:pt x="5256" y="406495"/>
                    </a:cubicBezTo>
                    <a:cubicBezTo>
                      <a:pt x="5266" y="406495"/>
                      <a:pt x="5277" y="406495"/>
                      <a:pt x="5287" y="406495"/>
                    </a:cubicBezTo>
                    <a:lnTo>
                      <a:pt x="48871" y="406495"/>
                    </a:lnTo>
                    <a:cubicBezTo>
                      <a:pt x="51537" y="406519"/>
                      <a:pt x="53717" y="404380"/>
                      <a:pt x="53742" y="401716"/>
                    </a:cubicBezTo>
                    <a:cubicBezTo>
                      <a:pt x="53742" y="401687"/>
                      <a:pt x="53742" y="401658"/>
                      <a:pt x="53742" y="401629"/>
                    </a:cubicBezTo>
                    <a:lnTo>
                      <a:pt x="53742" y="389503"/>
                    </a:lnTo>
                    <a:cubicBezTo>
                      <a:pt x="62973" y="389330"/>
                      <a:pt x="70538" y="382129"/>
                      <a:pt x="71159" y="372923"/>
                    </a:cubicBezTo>
                    <a:lnTo>
                      <a:pt x="71159" y="335554"/>
                    </a:lnTo>
                    <a:lnTo>
                      <a:pt x="93117" y="317737"/>
                    </a:lnTo>
                    <a:cubicBezTo>
                      <a:pt x="94258" y="316806"/>
                      <a:pt x="94924" y="315414"/>
                      <a:pt x="94933" y="313941"/>
                    </a:cubicBezTo>
                    <a:lnTo>
                      <a:pt x="94933" y="298269"/>
                    </a:lnTo>
                    <a:cubicBezTo>
                      <a:pt x="94904" y="296377"/>
                      <a:pt x="93821" y="294658"/>
                      <a:pt x="92126" y="293815"/>
                    </a:cubicBezTo>
                    <a:cubicBezTo>
                      <a:pt x="90416" y="292980"/>
                      <a:pt x="88373" y="293239"/>
                      <a:pt x="86925" y="294474"/>
                    </a:cubicBezTo>
                    <a:lnTo>
                      <a:pt x="71159" y="307260"/>
                    </a:lnTo>
                    <a:lnTo>
                      <a:pt x="71159" y="273933"/>
                    </a:lnTo>
                    <a:lnTo>
                      <a:pt x="93117" y="256117"/>
                    </a:lnTo>
                    <a:cubicBezTo>
                      <a:pt x="94272" y="255197"/>
                      <a:pt x="94942" y="253799"/>
                      <a:pt x="94932" y="252323"/>
                    </a:cubicBezTo>
                    <a:lnTo>
                      <a:pt x="94932" y="235577"/>
                    </a:lnTo>
                    <a:cubicBezTo>
                      <a:pt x="94904" y="233684"/>
                      <a:pt x="93821" y="231966"/>
                      <a:pt x="92126" y="231123"/>
                    </a:cubicBezTo>
                    <a:cubicBezTo>
                      <a:pt x="90425" y="230302"/>
                      <a:pt x="88404" y="230527"/>
                      <a:pt x="86925" y="231700"/>
                    </a:cubicBezTo>
                    <a:lnTo>
                      <a:pt x="71159" y="244485"/>
                    </a:lnTo>
                    <a:lnTo>
                      <a:pt x="71159" y="218502"/>
                    </a:lnTo>
                    <a:cubicBezTo>
                      <a:pt x="70770" y="210892"/>
                      <a:pt x="65380" y="204462"/>
                      <a:pt x="57952" y="202745"/>
                    </a:cubicBezTo>
                    <a:lnTo>
                      <a:pt x="98069" y="154653"/>
                    </a:lnTo>
                    <a:lnTo>
                      <a:pt x="97657" y="156469"/>
                    </a:lnTo>
                    <a:cubicBezTo>
                      <a:pt x="97247" y="158644"/>
                      <a:pt x="98323" y="160829"/>
                      <a:pt x="100298" y="161830"/>
                    </a:cubicBezTo>
                    <a:lnTo>
                      <a:pt x="191348" y="206705"/>
                    </a:lnTo>
                    <a:cubicBezTo>
                      <a:pt x="192312" y="207208"/>
                      <a:pt x="193423" y="207354"/>
                      <a:pt x="194485" y="207117"/>
                    </a:cubicBezTo>
                    <a:lnTo>
                      <a:pt x="241867" y="197795"/>
                    </a:lnTo>
                    <a:lnTo>
                      <a:pt x="245086" y="262138"/>
                    </a:lnTo>
                    <a:cubicBezTo>
                      <a:pt x="244095" y="262991"/>
                      <a:pt x="243498" y="264214"/>
                      <a:pt x="243435" y="265520"/>
                    </a:cubicBezTo>
                    <a:cubicBezTo>
                      <a:pt x="243390" y="266815"/>
                      <a:pt x="243832" y="268081"/>
                      <a:pt x="244674" y="269067"/>
                    </a:cubicBezTo>
                    <a:lnTo>
                      <a:pt x="245498" y="269892"/>
                    </a:lnTo>
                    <a:lnTo>
                      <a:pt x="249543" y="350566"/>
                    </a:lnTo>
                    <a:lnTo>
                      <a:pt x="240331" y="556397"/>
                    </a:lnTo>
                    <a:lnTo>
                      <a:pt x="250166" y="556397"/>
                    </a:lnTo>
                    <a:close/>
                    <a:moveTo>
                      <a:pt x="462104" y="347021"/>
                    </a:moveTo>
                    <a:cubicBezTo>
                      <a:pt x="464498" y="357662"/>
                      <a:pt x="461691" y="365828"/>
                      <a:pt x="458555" y="366735"/>
                    </a:cubicBezTo>
                    <a:cubicBezTo>
                      <a:pt x="457391" y="366863"/>
                      <a:pt x="456220" y="366571"/>
                      <a:pt x="455253" y="365912"/>
                    </a:cubicBezTo>
                    <a:cubicBezTo>
                      <a:pt x="454794" y="365637"/>
                      <a:pt x="454353" y="365334"/>
                      <a:pt x="453932" y="365004"/>
                    </a:cubicBezTo>
                    <a:cubicBezTo>
                      <a:pt x="453685" y="364757"/>
                      <a:pt x="453354" y="364508"/>
                      <a:pt x="453107" y="364261"/>
                    </a:cubicBezTo>
                    <a:cubicBezTo>
                      <a:pt x="452941" y="364096"/>
                      <a:pt x="452776" y="364013"/>
                      <a:pt x="452612" y="363849"/>
                    </a:cubicBezTo>
                    <a:cubicBezTo>
                      <a:pt x="452281" y="363518"/>
                      <a:pt x="451951" y="363106"/>
                      <a:pt x="451620" y="362777"/>
                    </a:cubicBezTo>
                    <a:cubicBezTo>
                      <a:pt x="451509" y="362592"/>
                      <a:pt x="451370" y="362425"/>
                      <a:pt x="451208" y="362282"/>
                    </a:cubicBezTo>
                    <a:cubicBezTo>
                      <a:pt x="450961" y="361952"/>
                      <a:pt x="450630" y="361539"/>
                      <a:pt x="450383" y="361127"/>
                    </a:cubicBezTo>
                    <a:cubicBezTo>
                      <a:pt x="450171" y="360866"/>
                      <a:pt x="449978" y="360590"/>
                      <a:pt x="449805" y="360301"/>
                    </a:cubicBezTo>
                    <a:cubicBezTo>
                      <a:pt x="449640" y="359973"/>
                      <a:pt x="449392" y="359642"/>
                      <a:pt x="449227" y="359311"/>
                    </a:cubicBezTo>
                    <a:lnTo>
                      <a:pt x="448484" y="358074"/>
                    </a:lnTo>
                    <a:cubicBezTo>
                      <a:pt x="448328" y="357781"/>
                      <a:pt x="448190" y="357478"/>
                      <a:pt x="448071" y="357168"/>
                    </a:cubicBezTo>
                    <a:lnTo>
                      <a:pt x="447328" y="355682"/>
                    </a:lnTo>
                    <a:cubicBezTo>
                      <a:pt x="447162" y="355270"/>
                      <a:pt x="447081" y="354857"/>
                      <a:pt x="446916" y="354527"/>
                    </a:cubicBezTo>
                    <a:cubicBezTo>
                      <a:pt x="446750" y="354033"/>
                      <a:pt x="446503" y="353537"/>
                      <a:pt x="446338" y="353042"/>
                    </a:cubicBezTo>
                    <a:cubicBezTo>
                      <a:pt x="446090" y="352218"/>
                      <a:pt x="445760" y="351310"/>
                      <a:pt x="445512" y="350404"/>
                    </a:cubicBezTo>
                    <a:lnTo>
                      <a:pt x="445512" y="350237"/>
                    </a:lnTo>
                    <a:lnTo>
                      <a:pt x="445099" y="348588"/>
                    </a:lnTo>
                    <a:lnTo>
                      <a:pt x="443036" y="340916"/>
                    </a:lnTo>
                    <a:cubicBezTo>
                      <a:pt x="442813" y="339863"/>
                      <a:pt x="441885" y="339107"/>
                      <a:pt x="440807" y="339102"/>
                    </a:cubicBezTo>
                    <a:lnTo>
                      <a:pt x="440641" y="339102"/>
                    </a:lnTo>
                    <a:cubicBezTo>
                      <a:pt x="439609" y="339137"/>
                      <a:pt x="438699" y="339787"/>
                      <a:pt x="438330" y="340751"/>
                    </a:cubicBezTo>
                    <a:lnTo>
                      <a:pt x="435689" y="348176"/>
                    </a:lnTo>
                    <a:lnTo>
                      <a:pt x="435111" y="349743"/>
                    </a:lnTo>
                    <a:cubicBezTo>
                      <a:pt x="434715" y="350964"/>
                      <a:pt x="434218" y="352151"/>
                      <a:pt x="433625" y="353290"/>
                    </a:cubicBezTo>
                    <a:lnTo>
                      <a:pt x="433377" y="352382"/>
                    </a:lnTo>
                    <a:cubicBezTo>
                      <a:pt x="433213" y="351722"/>
                      <a:pt x="433048" y="350981"/>
                      <a:pt x="432882" y="350237"/>
                    </a:cubicBezTo>
                    <a:cubicBezTo>
                      <a:pt x="432799" y="349908"/>
                      <a:pt x="432718" y="349660"/>
                      <a:pt x="432635" y="349331"/>
                    </a:cubicBezTo>
                    <a:cubicBezTo>
                      <a:pt x="432552" y="348836"/>
                      <a:pt x="432470" y="348424"/>
                      <a:pt x="432387" y="347927"/>
                    </a:cubicBezTo>
                    <a:cubicBezTo>
                      <a:pt x="432304" y="347516"/>
                      <a:pt x="432221" y="347021"/>
                      <a:pt x="432140" y="346608"/>
                    </a:cubicBezTo>
                    <a:cubicBezTo>
                      <a:pt x="432057" y="346197"/>
                      <a:pt x="431974" y="345866"/>
                      <a:pt x="431891" y="345452"/>
                    </a:cubicBezTo>
                    <a:cubicBezTo>
                      <a:pt x="431795" y="344964"/>
                      <a:pt x="431740" y="344468"/>
                      <a:pt x="431726" y="343969"/>
                    </a:cubicBezTo>
                    <a:cubicBezTo>
                      <a:pt x="431644" y="343557"/>
                      <a:pt x="431644" y="343226"/>
                      <a:pt x="431561" y="342896"/>
                    </a:cubicBezTo>
                    <a:cubicBezTo>
                      <a:pt x="431561" y="342320"/>
                      <a:pt x="431479" y="341824"/>
                      <a:pt x="431479" y="341329"/>
                    </a:cubicBezTo>
                    <a:lnTo>
                      <a:pt x="431479" y="339927"/>
                    </a:lnTo>
                    <a:cubicBezTo>
                      <a:pt x="431479" y="339349"/>
                      <a:pt x="431561" y="338771"/>
                      <a:pt x="431561" y="338194"/>
                    </a:cubicBezTo>
                    <a:cubicBezTo>
                      <a:pt x="431624" y="337500"/>
                      <a:pt x="431735" y="336811"/>
                      <a:pt x="431891" y="336132"/>
                    </a:cubicBezTo>
                    <a:cubicBezTo>
                      <a:pt x="431898" y="335849"/>
                      <a:pt x="431954" y="335569"/>
                      <a:pt x="432057" y="335306"/>
                    </a:cubicBezTo>
                    <a:cubicBezTo>
                      <a:pt x="432451" y="333600"/>
                      <a:pt x="433149" y="331980"/>
                      <a:pt x="434120" y="330523"/>
                    </a:cubicBezTo>
                    <a:lnTo>
                      <a:pt x="455335" y="324418"/>
                    </a:lnTo>
                    <a:cubicBezTo>
                      <a:pt x="455582" y="324830"/>
                      <a:pt x="455748" y="325243"/>
                      <a:pt x="455995" y="325573"/>
                    </a:cubicBezTo>
                    <a:cubicBezTo>
                      <a:pt x="456491" y="326563"/>
                      <a:pt x="456903" y="327635"/>
                      <a:pt x="457316" y="328708"/>
                    </a:cubicBezTo>
                    <a:cubicBezTo>
                      <a:pt x="457375" y="329001"/>
                      <a:pt x="457487" y="329280"/>
                      <a:pt x="457646" y="329533"/>
                    </a:cubicBezTo>
                    <a:cubicBezTo>
                      <a:pt x="457976" y="330688"/>
                      <a:pt x="458389" y="331760"/>
                      <a:pt x="458720" y="332998"/>
                    </a:cubicBezTo>
                    <a:cubicBezTo>
                      <a:pt x="458801" y="333327"/>
                      <a:pt x="458884" y="333656"/>
                      <a:pt x="458967" y="333905"/>
                    </a:cubicBezTo>
                    <a:lnTo>
                      <a:pt x="459957" y="337616"/>
                    </a:lnTo>
                    <a:cubicBezTo>
                      <a:pt x="459944" y="337759"/>
                      <a:pt x="459973" y="337902"/>
                      <a:pt x="460040" y="338028"/>
                    </a:cubicBezTo>
                    <a:cubicBezTo>
                      <a:pt x="460371" y="339349"/>
                      <a:pt x="460618" y="340669"/>
                      <a:pt x="460949" y="341906"/>
                    </a:cubicBezTo>
                    <a:cubicBezTo>
                      <a:pt x="460945" y="342022"/>
                      <a:pt x="460973" y="342136"/>
                      <a:pt x="461030" y="342237"/>
                    </a:cubicBezTo>
                    <a:cubicBezTo>
                      <a:pt x="461113" y="342814"/>
                      <a:pt x="461279" y="343392"/>
                      <a:pt x="461361" y="343886"/>
                    </a:cubicBezTo>
                    <a:cubicBezTo>
                      <a:pt x="461525" y="344547"/>
                      <a:pt x="461690" y="345125"/>
                      <a:pt x="461855" y="345619"/>
                    </a:cubicBezTo>
                    <a:cubicBezTo>
                      <a:pt x="461940" y="346113"/>
                      <a:pt x="462022" y="346526"/>
                      <a:pt x="462104" y="347021"/>
                    </a:cubicBezTo>
                    <a:close/>
                    <a:moveTo>
                      <a:pt x="412163" y="135517"/>
                    </a:moveTo>
                    <a:cubicBezTo>
                      <a:pt x="412150" y="135822"/>
                      <a:pt x="412178" y="136127"/>
                      <a:pt x="412246" y="136424"/>
                    </a:cubicBezTo>
                    <a:lnTo>
                      <a:pt x="414475" y="144674"/>
                    </a:lnTo>
                    <a:lnTo>
                      <a:pt x="414475" y="144756"/>
                    </a:lnTo>
                    <a:lnTo>
                      <a:pt x="461691" y="317571"/>
                    </a:lnTo>
                    <a:lnTo>
                      <a:pt x="458802" y="318315"/>
                    </a:lnTo>
                    <a:lnTo>
                      <a:pt x="431975" y="326067"/>
                    </a:lnTo>
                    <a:lnTo>
                      <a:pt x="426444" y="327635"/>
                    </a:lnTo>
                    <a:lnTo>
                      <a:pt x="425371" y="327966"/>
                    </a:lnTo>
                    <a:lnTo>
                      <a:pt x="403166" y="246465"/>
                    </a:lnTo>
                    <a:cubicBezTo>
                      <a:pt x="402880" y="245347"/>
                      <a:pt x="401843" y="244587"/>
                      <a:pt x="400690" y="244651"/>
                    </a:cubicBezTo>
                    <a:cubicBezTo>
                      <a:pt x="399489" y="244753"/>
                      <a:pt x="398525" y="245683"/>
                      <a:pt x="398379" y="246878"/>
                    </a:cubicBezTo>
                    <a:lnTo>
                      <a:pt x="396892" y="259169"/>
                    </a:lnTo>
                    <a:lnTo>
                      <a:pt x="396892" y="259252"/>
                    </a:lnTo>
                    <a:lnTo>
                      <a:pt x="396479" y="262057"/>
                    </a:lnTo>
                    <a:lnTo>
                      <a:pt x="370311" y="251580"/>
                    </a:lnTo>
                    <a:lnTo>
                      <a:pt x="397635" y="130567"/>
                    </a:lnTo>
                    <a:close/>
                    <a:moveTo>
                      <a:pt x="362799" y="82229"/>
                    </a:moveTo>
                    <a:lnTo>
                      <a:pt x="362799" y="82311"/>
                    </a:lnTo>
                    <a:cubicBezTo>
                      <a:pt x="361314" y="85812"/>
                      <a:pt x="359633" y="89227"/>
                      <a:pt x="357764" y="92539"/>
                    </a:cubicBezTo>
                    <a:lnTo>
                      <a:pt x="357517" y="93035"/>
                    </a:lnTo>
                    <a:lnTo>
                      <a:pt x="356526" y="94768"/>
                    </a:lnTo>
                    <a:cubicBezTo>
                      <a:pt x="356138" y="95326"/>
                      <a:pt x="355780" y="95904"/>
                      <a:pt x="355452" y="96499"/>
                    </a:cubicBezTo>
                    <a:cubicBezTo>
                      <a:pt x="355288" y="96830"/>
                      <a:pt x="355040" y="97077"/>
                      <a:pt x="354874" y="97407"/>
                    </a:cubicBezTo>
                    <a:cubicBezTo>
                      <a:pt x="354297" y="98396"/>
                      <a:pt x="353637" y="99387"/>
                      <a:pt x="352976" y="100459"/>
                    </a:cubicBezTo>
                    <a:cubicBezTo>
                      <a:pt x="352681" y="100742"/>
                      <a:pt x="352405" y="101046"/>
                      <a:pt x="352150" y="101367"/>
                    </a:cubicBezTo>
                    <a:cubicBezTo>
                      <a:pt x="351491" y="102192"/>
                      <a:pt x="350830" y="102933"/>
                      <a:pt x="350170" y="103677"/>
                    </a:cubicBezTo>
                    <a:cubicBezTo>
                      <a:pt x="349509" y="104502"/>
                      <a:pt x="348685" y="105327"/>
                      <a:pt x="347859" y="106233"/>
                    </a:cubicBezTo>
                    <a:cubicBezTo>
                      <a:pt x="340644" y="114673"/>
                      <a:pt x="330497" y="120067"/>
                      <a:pt x="319461" y="121329"/>
                    </a:cubicBezTo>
                    <a:cubicBezTo>
                      <a:pt x="308649" y="119960"/>
                      <a:pt x="299377" y="112956"/>
                      <a:pt x="295111" y="102933"/>
                    </a:cubicBezTo>
                    <a:cubicBezTo>
                      <a:pt x="294297" y="101555"/>
                      <a:pt x="293579" y="100122"/>
                      <a:pt x="292964" y="98644"/>
                    </a:cubicBezTo>
                    <a:cubicBezTo>
                      <a:pt x="292882" y="98479"/>
                      <a:pt x="292799" y="98232"/>
                      <a:pt x="292717" y="98068"/>
                    </a:cubicBezTo>
                    <a:cubicBezTo>
                      <a:pt x="292139" y="96665"/>
                      <a:pt x="291561" y="95180"/>
                      <a:pt x="291066" y="93778"/>
                    </a:cubicBezTo>
                    <a:cubicBezTo>
                      <a:pt x="290983" y="93447"/>
                      <a:pt x="290818" y="93117"/>
                      <a:pt x="290735" y="92787"/>
                    </a:cubicBezTo>
                    <a:cubicBezTo>
                      <a:pt x="290246" y="91325"/>
                      <a:pt x="289833" y="89838"/>
                      <a:pt x="289497" y="88333"/>
                    </a:cubicBezTo>
                    <a:cubicBezTo>
                      <a:pt x="289483" y="87997"/>
                      <a:pt x="289427" y="87665"/>
                      <a:pt x="289332" y="87343"/>
                    </a:cubicBezTo>
                    <a:cubicBezTo>
                      <a:pt x="289084" y="85859"/>
                      <a:pt x="288837" y="84374"/>
                      <a:pt x="288671" y="82889"/>
                    </a:cubicBezTo>
                    <a:lnTo>
                      <a:pt x="288671" y="81982"/>
                    </a:lnTo>
                    <a:cubicBezTo>
                      <a:pt x="288600" y="81463"/>
                      <a:pt x="288573" y="80939"/>
                      <a:pt x="288589" y="80415"/>
                    </a:cubicBezTo>
                    <a:cubicBezTo>
                      <a:pt x="288394" y="73756"/>
                      <a:pt x="288559" y="67092"/>
                      <a:pt x="289084" y="60451"/>
                    </a:cubicBezTo>
                    <a:cubicBezTo>
                      <a:pt x="289127" y="60499"/>
                      <a:pt x="289186" y="60528"/>
                      <a:pt x="289249" y="60534"/>
                    </a:cubicBezTo>
                    <a:lnTo>
                      <a:pt x="290488" y="61029"/>
                    </a:lnTo>
                    <a:cubicBezTo>
                      <a:pt x="290753" y="61124"/>
                      <a:pt x="291031" y="61180"/>
                      <a:pt x="291312" y="61195"/>
                    </a:cubicBezTo>
                    <a:cubicBezTo>
                      <a:pt x="291567" y="61210"/>
                      <a:pt x="291818" y="61265"/>
                      <a:pt x="292056" y="61359"/>
                    </a:cubicBezTo>
                    <a:cubicBezTo>
                      <a:pt x="294836" y="62140"/>
                      <a:pt x="297543" y="63161"/>
                      <a:pt x="300145" y="64411"/>
                    </a:cubicBezTo>
                    <a:lnTo>
                      <a:pt x="305016" y="66061"/>
                    </a:lnTo>
                    <a:cubicBezTo>
                      <a:pt x="305250" y="66180"/>
                      <a:pt x="305500" y="66263"/>
                      <a:pt x="305758" y="66307"/>
                    </a:cubicBezTo>
                    <a:cubicBezTo>
                      <a:pt x="314938" y="70132"/>
                      <a:pt x="325222" y="70368"/>
                      <a:pt x="334568" y="66968"/>
                    </a:cubicBezTo>
                    <a:lnTo>
                      <a:pt x="352233" y="76207"/>
                    </a:lnTo>
                    <a:cubicBezTo>
                      <a:pt x="352976" y="76704"/>
                      <a:pt x="353884" y="77279"/>
                      <a:pt x="355205" y="78023"/>
                    </a:cubicBezTo>
                    <a:cubicBezTo>
                      <a:pt x="356195" y="78601"/>
                      <a:pt x="357103" y="79095"/>
                      <a:pt x="357681" y="79425"/>
                    </a:cubicBezTo>
                    <a:cubicBezTo>
                      <a:pt x="358046" y="79875"/>
                      <a:pt x="358588" y="80145"/>
                      <a:pt x="359168" y="80167"/>
                    </a:cubicBezTo>
                    <a:cubicBezTo>
                      <a:pt x="360474" y="80617"/>
                      <a:pt x="361744" y="81169"/>
                      <a:pt x="362965" y="81816"/>
                    </a:cubicBezTo>
                    <a:cubicBezTo>
                      <a:pt x="362882" y="81982"/>
                      <a:pt x="362882" y="82146"/>
                      <a:pt x="362799" y="82229"/>
                    </a:cubicBezTo>
                    <a:close/>
                    <a:moveTo>
                      <a:pt x="347693" y="113244"/>
                    </a:moveTo>
                    <a:lnTo>
                      <a:pt x="337623" y="138322"/>
                    </a:lnTo>
                    <a:lnTo>
                      <a:pt x="324828" y="125701"/>
                    </a:lnTo>
                    <a:cubicBezTo>
                      <a:pt x="333415" y="123636"/>
                      <a:pt x="341303" y="119338"/>
                      <a:pt x="347693" y="113244"/>
                    </a:cubicBezTo>
                    <a:close/>
                    <a:moveTo>
                      <a:pt x="313436" y="125453"/>
                    </a:moveTo>
                    <a:lnTo>
                      <a:pt x="301137" y="135105"/>
                    </a:lnTo>
                    <a:lnTo>
                      <a:pt x="298413" y="115967"/>
                    </a:lnTo>
                    <a:cubicBezTo>
                      <a:pt x="302409" y="120501"/>
                      <a:pt x="307623" y="123793"/>
                      <a:pt x="313436" y="125453"/>
                    </a:cubicBezTo>
                    <a:close/>
                    <a:moveTo>
                      <a:pt x="276125" y="46758"/>
                    </a:moveTo>
                    <a:cubicBezTo>
                      <a:pt x="275712" y="46264"/>
                      <a:pt x="275217" y="45850"/>
                      <a:pt x="274886" y="45356"/>
                    </a:cubicBezTo>
                    <a:lnTo>
                      <a:pt x="274391" y="44860"/>
                    </a:lnTo>
                    <a:cubicBezTo>
                      <a:pt x="274005" y="44358"/>
                      <a:pt x="273647" y="43835"/>
                      <a:pt x="273318" y="43293"/>
                    </a:cubicBezTo>
                    <a:cubicBezTo>
                      <a:pt x="273318" y="43129"/>
                      <a:pt x="273236" y="43046"/>
                      <a:pt x="273236" y="42963"/>
                    </a:cubicBezTo>
                    <a:cubicBezTo>
                      <a:pt x="272996" y="42467"/>
                      <a:pt x="272830" y="41939"/>
                      <a:pt x="272740" y="41396"/>
                    </a:cubicBezTo>
                    <a:lnTo>
                      <a:pt x="272740" y="41149"/>
                    </a:lnTo>
                    <a:cubicBezTo>
                      <a:pt x="272667" y="40621"/>
                      <a:pt x="272724" y="40083"/>
                      <a:pt x="272906" y="39581"/>
                    </a:cubicBezTo>
                    <a:cubicBezTo>
                      <a:pt x="273534" y="38170"/>
                      <a:pt x="274786" y="37133"/>
                      <a:pt x="276290" y="36777"/>
                    </a:cubicBezTo>
                    <a:cubicBezTo>
                      <a:pt x="276505" y="36681"/>
                      <a:pt x="276725" y="36598"/>
                      <a:pt x="276949" y="36529"/>
                    </a:cubicBezTo>
                    <a:cubicBezTo>
                      <a:pt x="277654" y="36337"/>
                      <a:pt x="278371" y="36200"/>
                      <a:pt x="279097" y="36118"/>
                    </a:cubicBezTo>
                    <a:cubicBezTo>
                      <a:pt x="279509" y="36118"/>
                      <a:pt x="279922" y="36035"/>
                      <a:pt x="280417" y="36035"/>
                    </a:cubicBezTo>
                    <a:cubicBezTo>
                      <a:pt x="281624" y="35920"/>
                      <a:pt x="282838" y="35892"/>
                      <a:pt x="284050" y="35951"/>
                    </a:cubicBezTo>
                    <a:cubicBezTo>
                      <a:pt x="284952" y="35936"/>
                      <a:pt x="285788" y="35473"/>
                      <a:pt x="286278" y="34716"/>
                    </a:cubicBezTo>
                    <a:cubicBezTo>
                      <a:pt x="286953" y="33545"/>
                      <a:pt x="287697" y="32416"/>
                      <a:pt x="288506" y="31333"/>
                    </a:cubicBezTo>
                    <a:cubicBezTo>
                      <a:pt x="289064" y="30448"/>
                      <a:pt x="289671" y="29594"/>
                      <a:pt x="290323" y="28776"/>
                    </a:cubicBezTo>
                    <a:cubicBezTo>
                      <a:pt x="290938" y="27969"/>
                      <a:pt x="291600" y="27197"/>
                      <a:pt x="292305" y="26466"/>
                    </a:cubicBezTo>
                    <a:cubicBezTo>
                      <a:pt x="293047" y="25641"/>
                      <a:pt x="293790" y="24733"/>
                      <a:pt x="294615" y="23908"/>
                    </a:cubicBezTo>
                    <a:cubicBezTo>
                      <a:pt x="295193" y="23331"/>
                      <a:pt x="295853" y="22837"/>
                      <a:pt x="296431" y="22342"/>
                    </a:cubicBezTo>
                    <a:cubicBezTo>
                      <a:pt x="297504" y="21434"/>
                      <a:pt x="298494" y="20526"/>
                      <a:pt x="299568" y="19702"/>
                    </a:cubicBezTo>
                    <a:cubicBezTo>
                      <a:pt x="300064" y="19371"/>
                      <a:pt x="300559" y="19124"/>
                      <a:pt x="301054" y="18794"/>
                    </a:cubicBezTo>
                    <a:cubicBezTo>
                      <a:pt x="302296" y="17866"/>
                      <a:pt x="303592" y="17013"/>
                      <a:pt x="304934" y="16237"/>
                    </a:cubicBezTo>
                    <a:cubicBezTo>
                      <a:pt x="305347" y="16072"/>
                      <a:pt x="305676" y="15908"/>
                      <a:pt x="306007" y="15742"/>
                    </a:cubicBezTo>
                    <a:cubicBezTo>
                      <a:pt x="307575" y="14917"/>
                      <a:pt x="309143" y="14174"/>
                      <a:pt x="310712" y="13515"/>
                    </a:cubicBezTo>
                    <a:cubicBezTo>
                      <a:pt x="311043" y="13349"/>
                      <a:pt x="311455" y="13267"/>
                      <a:pt x="311785" y="13103"/>
                    </a:cubicBezTo>
                    <a:cubicBezTo>
                      <a:pt x="313436" y="12526"/>
                      <a:pt x="315087" y="11948"/>
                      <a:pt x="316737" y="11453"/>
                    </a:cubicBezTo>
                    <a:cubicBezTo>
                      <a:pt x="317391" y="11302"/>
                      <a:pt x="318053" y="11192"/>
                      <a:pt x="318719" y="11122"/>
                    </a:cubicBezTo>
                    <a:cubicBezTo>
                      <a:pt x="320122" y="10793"/>
                      <a:pt x="321609" y="10462"/>
                      <a:pt x="323094" y="10215"/>
                    </a:cubicBezTo>
                    <a:cubicBezTo>
                      <a:pt x="325258" y="9952"/>
                      <a:pt x="327436" y="9814"/>
                      <a:pt x="329615" y="9803"/>
                    </a:cubicBezTo>
                    <a:cubicBezTo>
                      <a:pt x="335027" y="9820"/>
                      <a:pt x="340402" y="10683"/>
                      <a:pt x="345547" y="12359"/>
                    </a:cubicBezTo>
                    <a:cubicBezTo>
                      <a:pt x="350023" y="13856"/>
                      <a:pt x="354293" y="15907"/>
                      <a:pt x="358259" y="18464"/>
                    </a:cubicBezTo>
                    <a:cubicBezTo>
                      <a:pt x="358508" y="18629"/>
                      <a:pt x="358837" y="18711"/>
                      <a:pt x="359085" y="18876"/>
                    </a:cubicBezTo>
                    <a:cubicBezTo>
                      <a:pt x="359249" y="19042"/>
                      <a:pt x="359415" y="19123"/>
                      <a:pt x="359580" y="19287"/>
                    </a:cubicBezTo>
                    <a:cubicBezTo>
                      <a:pt x="365855" y="23482"/>
                      <a:pt x="370943" y="29221"/>
                      <a:pt x="374356" y="35950"/>
                    </a:cubicBezTo>
                    <a:cubicBezTo>
                      <a:pt x="378521" y="44762"/>
                      <a:pt x="379876" y="54640"/>
                      <a:pt x="378236" y="64246"/>
                    </a:cubicBezTo>
                    <a:cubicBezTo>
                      <a:pt x="377412" y="69636"/>
                      <a:pt x="376001" y="74919"/>
                      <a:pt x="374026" y="80001"/>
                    </a:cubicBezTo>
                    <a:lnTo>
                      <a:pt x="373365" y="81732"/>
                    </a:lnTo>
                    <a:cubicBezTo>
                      <a:pt x="369251" y="79296"/>
                      <a:pt x="364944" y="77199"/>
                      <a:pt x="360488" y="75464"/>
                    </a:cubicBezTo>
                    <a:cubicBezTo>
                      <a:pt x="359827" y="75051"/>
                      <a:pt x="358919" y="74474"/>
                      <a:pt x="357681" y="73731"/>
                    </a:cubicBezTo>
                    <a:cubicBezTo>
                      <a:pt x="356526" y="73154"/>
                      <a:pt x="355452" y="72494"/>
                      <a:pt x="355040" y="72247"/>
                    </a:cubicBezTo>
                    <a:cubicBezTo>
                      <a:pt x="354896" y="72109"/>
                      <a:pt x="354728" y="71997"/>
                      <a:pt x="354545" y="71916"/>
                    </a:cubicBezTo>
                    <a:lnTo>
                      <a:pt x="335476" y="61935"/>
                    </a:lnTo>
                    <a:cubicBezTo>
                      <a:pt x="334562" y="61455"/>
                      <a:pt x="333447" y="61587"/>
                      <a:pt x="332670" y="62266"/>
                    </a:cubicBezTo>
                    <a:cubicBezTo>
                      <a:pt x="329450" y="65317"/>
                      <a:pt x="319215" y="64987"/>
                      <a:pt x="307163" y="61605"/>
                    </a:cubicBezTo>
                    <a:cubicBezTo>
                      <a:pt x="307080" y="61605"/>
                      <a:pt x="306502" y="61357"/>
                      <a:pt x="306419" y="61357"/>
                    </a:cubicBezTo>
                    <a:lnTo>
                      <a:pt x="301962" y="59872"/>
                    </a:lnTo>
                    <a:cubicBezTo>
                      <a:pt x="299224" y="58562"/>
                      <a:pt x="296380" y="57486"/>
                      <a:pt x="293460" y="56656"/>
                    </a:cubicBezTo>
                    <a:cubicBezTo>
                      <a:pt x="292953" y="56480"/>
                      <a:pt x="292426" y="56369"/>
                      <a:pt x="291891" y="56326"/>
                    </a:cubicBezTo>
                    <a:lnTo>
                      <a:pt x="291809" y="56244"/>
                    </a:lnTo>
                    <a:cubicBezTo>
                      <a:pt x="291561" y="56078"/>
                      <a:pt x="291396" y="55995"/>
                      <a:pt x="291149" y="55831"/>
                    </a:cubicBezTo>
                    <a:cubicBezTo>
                      <a:pt x="290735" y="55667"/>
                      <a:pt x="290323" y="55418"/>
                      <a:pt x="289827" y="55253"/>
                    </a:cubicBezTo>
                    <a:cubicBezTo>
                      <a:pt x="289827" y="55253"/>
                      <a:pt x="285782" y="52779"/>
                      <a:pt x="285618" y="53108"/>
                    </a:cubicBezTo>
                    <a:cubicBezTo>
                      <a:pt x="282227" y="51350"/>
                      <a:pt x="279043" y="49221"/>
                      <a:pt x="276125" y="46758"/>
                    </a:cubicBezTo>
                    <a:close/>
                    <a:moveTo>
                      <a:pt x="292717" y="110770"/>
                    </a:moveTo>
                    <a:lnTo>
                      <a:pt x="296844" y="139972"/>
                    </a:lnTo>
                    <a:cubicBezTo>
                      <a:pt x="296923" y="140860"/>
                      <a:pt x="297499" y="141627"/>
                      <a:pt x="298331" y="141951"/>
                    </a:cubicBezTo>
                    <a:cubicBezTo>
                      <a:pt x="299159" y="142259"/>
                      <a:pt x="300087" y="142135"/>
                      <a:pt x="300807" y="141622"/>
                    </a:cubicBezTo>
                    <a:lnTo>
                      <a:pt x="319298" y="127102"/>
                    </a:lnTo>
                    <a:lnTo>
                      <a:pt x="336797" y="144426"/>
                    </a:lnTo>
                    <a:cubicBezTo>
                      <a:pt x="337388" y="144997"/>
                      <a:pt x="338220" y="145243"/>
                      <a:pt x="339026" y="145086"/>
                    </a:cubicBezTo>
                    <a:cubicBezTo>
                      <a:pt x="339851" y="144944"/>
                      <a:pt x="340540" y="144380"/>
                      <a:pt x="340842" y="143600"/>
                    </a:cubicBezTo>
                    <a:lnTo>
                      <a:pt x="352233" y="115059"/>
                    </a:lnTo>
                    <a:lnTo>
                      <a:pt x="360488" y="117864"/>
                    </a:lnTo>
                    <a:lnTo>
                      <a:pt x="371880" y="121823"/>
                    </a:lnTo>
                    <a:lnTo>
                      <a:pt x="347281" y="211242"/>
                    </a:lnTo>
                    <a:lnTo>
                      <a:pt x="288920" y="211242"/>
                    </a:lnTo>
                    <a:lnTo>
                      <a:pt x="270099" y="119680"/>
                    </a:lnTo>
                    <a:close/>
                    <a:moveTo>
                      <a:pt x="43919" y="396679"/>
                    </a:moveTo>
                    <a:lnTo>
                      <a:pt x="10156" y="396679"/>
                    </a:lnTo>
                    <a:lnTo>
                      <a:pt x="10156" y="40655"/>
                    </a:lnTo>
                    <a:lnTo>
                      <a:pt x="43919" y="40655"/>
                    </a:lnTo>
                    <a:close/>
                    <a:moveTo>
                      <a:pt x="70664" y="257520"/>
                    </a:moveTo>
                    <a:lnTo>
                      <a:pt x="85109" y="245888"/>
                    </a:lnTo>
                    <a:lnTo>
                      <a:pt x="85109" y="249931"/>
                    </a:lnTo>
                    <a:lnTo>
                      <a:pt x="75286" y="257931"/>
                    </a:lnTo>
                    <a:lnTo>
                      <a:pt x="70664" y="261643"/>
                    </a:lnTo>
                    <a:close/>
                    <a:moveTo>
                      <a:pt x="70664" y="320295"/>
                    </a:moveTo>
                    <a:lnTo>
                      <a:pt x="85109" y="308581"/>
                    </a:lnTo>
                    <a:lnTo>
                      <a:pt x="85109" y="311550"/>
                    </a:lnTo>
                    <a:lnTo>
                      <a:pt x="75286" y="319552"/>
                    </a:lnTo>
                    <a:lnTo>
                      <a:pt x="70664" y="323263"/>
                    </a:lnTo>
                    <a:close/>
                    <a:moveTo>
                      <a:pt x="61335" y="218503"/>
                    </a:moveTo>
                    <a:lnTo>
                      <a:pt x="61335" y="372923"/>
                    </a:lnTo>
                    <a:cubicBezTo>
                      <a:pt x="60885" y="376257"/>
                      <a:pt x="58303" y="378904"/>
                      <a:pt x="54979" y="379439"/>
                    </a:cubicBezTo>
                    <a:lnTo>
                      <a:pt x="54979" y="212066"/>
                    </a:lnTo>
                    <a:cubicBezTo>
                      <a:pt x="58291" y="212568"/>
                      <a:pt x="60878" y="215187"/>
                      <a:pt x="61335" y="218503"/>
                    </a:cubicBezTo>
                    <a:close/>
                    <a:moveTo>
                      <a:pt x="106985" y="135188"/>
                    </a:moveTo>
                    <a:cubicBezTo>
                      <a:pt x="106242" y="135929"/>
                      <a:pt x="105499" y="136672"/>
                      <a:pt x="104756" y="137415"/>
                    </a:cubicBezTo>
                    <a:cubicBezTo>
                      <a:pt x="104673" y="137415"/>
                      <a:pt x="104590" y="137496"/>
                      <a:pt x="104508" y="137579"/>
                    </a:cubicBezTo>
                    <a:cubicBezTo>
                      <a:pt x="103848" y="138156"/>
                      <a:pt x="103188" y="138651"/>
                      <a:pt x="102527" y="139147"/>
                    </a:cubicBezTo>
                    <a:cubicBezTo>
                      <a:pt x="101866" y="139642"/>
                      <a:pt x="101123" y="140054"/>
                      <a:pt x="100464" y="140467"/>
                    </a:cubicBezTo>
                    <a:lnTo>
                      <a:pt x="99968" y="140714"/>
                    </a:lnTo>
                    <a:cubicBezTo>
                      <a:pt x="98958" y="141314"/>
                      <a:pt x="97876" y="141785"/>
                      <a:pt x="96748" y="142116"/>
                    </a:cubicBezTo>
                    <a:cubicBezTo>
                      <a:pt x="96540" y="142210"/>
                      <a:pt x="96317" y="142266"/>
                      <a:pt x="96089" y="142281"/>
                    </a:cubicBezTo>
                    <a:cubicBezTo>
                      <a:pt x="95602" y="142426"/>
                      <a:pt x="95171" y="142714"/>
                      <a:pt x="94850" y="143106"/>
                    </a:cubicBezTo>
                    <a:lnTo>
                      <a:pt x="57374" y="188146"/>
                    </a:lnTo>
                    <a:lnTo>
                      <a:pt x="57374" y="178330"/>
                    </a:lnTo>
                    <a:lnTo>
                      <a:pt x="75122" y="157047"/>
                    </a:lnTo>
                    <a:lnTo>
                      <a:pt x="86347" y="143600"/>
                    </a:lnTo>
                    <a:cubicBezTo>
                      <a:pt x="87110" y="142652"/>
                      <a:pt x="87075" y="141291"/>
                      <a:pt x="86265" y="140383"/>
                    </a:cubicBezTo>
                    <a:cubicBezTo>
                      <a:pt x="85861" y="139895"/>
                      <a:pt x="85502" y="139371"/>
                      <a:pt x="85192" y="138817"/>
                    </a:cubicBezTo>
                    <a:cubicBezTo>
                      <a:pt x="85006" y="138539"/>
                      <a:pt x="84866" y="138232"/>
                      <a:pt x="84779" y="137909"/>
                    </a:cubicBezTo>
                    <a:lnTo>
                      <a:pt x="84284" y="136673"/>
                    </a:lnTo>
                    <a:cubicBezTo>
                      <a:pt x="84189" y="136379"/>
                      <a:pt x="84134" y="136074"/>
                      <a:pt x="84119" y="135766"/>
                    </a:cubicBezTo>
                    <a:cubicBezTo>
                      <a:pt x="84036" y="135269"/>
                      <a:pt x="83955" y="134693"/>
                      <a:pt x="83872" y="134197"/>
                    </a:cubicBezTo>
                    <a:lnTo>
                      <a:pt x="83872" y="133289"/>
                    </a:lnTo>
                    <a:cubicBezTo>
                      <a:pt x="83872" y="132713"/>
                      <a:pt x="83955" y="132053"/>
                      <a:pt x="83955" y="131393"/>
                    </a:cubicBezTo>
                    <a:cubicBezTo>
                      <a:pt x="84022" y="131151"/>
                      <a:pt x="84050" y="130901"/>
                      <a:pt x="84036" y="130651"/>
                    </a:cubicBezTo>
                    <a:cubicBezTo>
                      <a:pt x="84202" y="129990"/>
                      <a:pt x="84367" y="129247"/>
                      <a:pt x="84532" y="128506"/>
                    </a:cubicBezTo>
                    <a:cubicBezTo>
                      <a:pt x="84614" y="128258"/>
                      <a:pt x="84614" y="128093"/>
                      <a:pt x="84697" y="127846"/>
                    </a:cubicBezTo>
                    <a:cubicBezTo>
                      <a:pt x="84945" y="127102"/>
                      <a:pt x="85275" y="126279"/>
                      <a:pt x="85606" y="125536"/>
                    </a:cubicBezTo>
                    <a:cubicBezTo>
                      <a:pt x="85649" y="125340"/>
                      <a:pt x="85704" y="125147"/>
                      <a:pt x="85770" y="124958"/>
                    </a:cubicBezTo>
                    <a:lnTo>
                      <a:pt x="87008" y="122484"/>
                    </a:lnTo>
                    <a:cubicBezTo>
                      <a:pt x="87174" y="122319"/>
                      <a:pt x="87174" y="122154"/>
                      <a:pt x="87338" y="121990"/>
                    </a:cubicBezTo>
                    <a:cubicBezTo>
                      <a:pt x="87913" y="121017"/>
                      <a:pt x="88548" y="120081"/>
                      <a:pt x="89237" y="119185"/>
                    </a:cubicBezTo>
                    <a:lnTo>
                      <a:pt x="89320" y="119019"/>
                    </a:lnTo>
                    <a:lnTo>
                      <a:pt x="89733" y="118524"/>
                    </a:lnTo>
                    <a:cubicBezTo>
                      <a:pt x="90521" y="117533"/>
                      <a:pt x="91376" y="116596"/>
                      <a:pt x="92291" y="115720"/>
                    </a:cubicBezTo>
                    <a:cubicBezTo>
                      <a:pt x="93836" y="114204"/>
                      <a:pt x="95553" y="112875"/>
                      <a:pt x="97409" y="111760"/>
                    </a:cubicBezTo>
                    <a:cubicBezTo>
                      <a:pt x="97632" y="111671"/>
                      <a:pt x="97830" y="111530"/>
                      <a:pt x="97987" y="111348"/>
                    </a:cubicBezTo>
                    <a:cubicBezTo>
                      <a:pt x="98078" y="111359"/>
                      <a:pt x="98169" y="111329"/>
                      <a:pt x="98235" y="111266"/>
                    </a:cubicBezTo>
                    <a:cubicBezTo>
                      <a:pt x="99139" y="110784"/>
                      <a:pt x="100077" y="110371"/>
                      <a:pt x="101042" y="110028"/>
                    </a:cubicBezTo>
                    <a:cubicBezTo>
                      <a:pt x="101864" y="109702"/>
                      <a:pt x="102724" y="109480"/>
                      <a:pt x="103601" y="109366"/>
                    </a:cubicBezTo>
                    <a:cubicBezTo>
                      <a:pt x="103930" y="109286"/>
                      <a:pt x="104262" y="109286"/>
                      <a:pt x="104591" y="109203"/>
                    </a:cubicBezTo>
                    <a:cubicBezTo>
                      <a:pt x="105086" y="109203"/>
                      <a:pt x="105499" y="109119"/>
                      <a:pt x="105995" y="109119"/>
                    </a:cubicBezTo>
                    <a:cubicBezTo>
                      <a:pt x="106325" y="109119"/>
                      <a:pt x="106655" y="109203"/>
                      <a:pt x="106985" y="109203"/>
                    </a:cubicBezTo>
                    <a:cubicBezTo>
                      <a:pt x="107481" y="109286"/>
                      <a:pt x="107893" y="109366"/>
                      <a:pt x="108305" y="109450"/>
                    </a:cubicBezTo>
                    <a:cubicBezTo>
                      <a:pt x="108594" y="109524"/>
                      <a:pt x="108871" y="109635"/>
                      <a:pt x="109131" y="109780"/>
                    </a:cubicBezTo>
                    <a:cubicBezTo>
                      <a:pt x="109740" y="109987"/>
                      <a:pt x="110322" y="110263"/>
                      <a:pt x="110865" y="110605"/>
                    </a:cubicBezTo>
                    <a:cubicBezTo>
                      <a:pt x="111904" y="111352"/>
                      <a:pt x="113344" y="111172"/>
                      <a:pt x="114167" y="110193"/>
                    </a:cubicBezTo>
                    <a:lnTo>
                      <a:pt x="115406" y="108625"/>
                    </a:lnTo>
                    <a:lnTo>
                      <a:pt x="117221" y="106481"/>
                    </a:lnTo>
                    <a:lnTo>
                      <a:pt x="118294" y="105160"/>
                    </a:lnTo>
                    <a:cubicBezTo>
                      <a:pt x="118965" y="104365"/>
                      <a:pt x="119032" y="103223"/>
                      <a:pt x="118459" y="102355"/>
                    </a:cubicBezTo>
                    <a:lnTo>
                      <a:pt x="117716" y="100872"/>
                    </a:lnTo>
                    <a:cubicBezTo>
                      <a:pt x="117210" y="99847"/>
                      <a:pt x="116822" y="98767"/>
                      <a:pt x="116561" y="97654"/>
                    </a:cubicBezTo>
                    <a:cubicBezTo>
                      <a:pt x="116494" y="97527"/>
                      <a:pt x="116465" y="97383"/>
                      <a:pt x="116478" y="97241"/>
                    </a:cubicBezTo>
                    <a:cubicBezTo>
                      <a:pt x="114531" y="87980"/>
                      <a:pt x="120466" y="78895"/>
                      <a:pt x="129733" y="76950"/>
                    </a:cubicBezTo>
                    <a:cubicBezTo>
                      <a:pt x="139001" y="75004"/>
                      <a:pt x="148092" y="80935"/>
                      <a:pt x="150039" y="90195"/>
                    </a:cubicBezTo>
                    <a:cubicBezTo>
                      <a:pt x="151985" y="99456"/>
                      <a:pt x="146051" y="108541"/>
                      <a:pt x="136784" y="110486"/>
                    </a:cubicBezTo>
                    <a:cubicBezTo>
                      <a:pt x="135617" y="110731"/>
                      <a:pt x="134427" y="110854"/>
                      <a:pt x="133235" y="110852"/>
                    </a:cubicBezTo>
                    <a:cubicBezTo>
                      <a:pt x="132068" y="110838"/>
                      <a:pt x="130906" y="110699"/>
                      <a:pt x="129769" y="110440"/>
                    </a:cubicBezTo>
                    <a:cubicBezTo>
                      <a:pt x="129374" y="110369"/>
                      <a:pt x="128987" y="110258"/>
                      <a:pt x="128613" y="110111"/>
                    </a:cubicBezTo>
                    <a:cubicBezTo>
                      <a:pt x="127586" y="109864"/>
                      <a:pt x="126589" y="109504"/>
                      <a:pt x="125641" y="109038"/>
                    </a:cubicBezTo>
                    <a:cubicBezTo>
                      <a:pt x="124618" y="108536"/>
                      <a:pt x="123383" y="108810"/>
                      <a:pt x="122669" y="109697"/>
                    </a:cubicBezTo>
                    <a:lnTo>
                      <a:pt x="120605" y="112172"/>
                    </a:lnTo>
                    <a:lnTo>
                      <a:pt x="118130" y="115143"/>
                    </a:lnTo>
                    <a:lnTo>
                      <a:pt x="114828" y="119102"/>
                    </a:lnTo>
                    <a:cubicBezTo>
                      <a:pt x="114531" y="119481"/>
                      <a:pt x="114358" y="119941"/>
                      <a:pt x="114332" y="120421"/>
                    </a:cubicBezTo>
                    <a:cubicBezTo>
                      <a:pt x="113660" y="124955"/>
                      <a:pt x="111842" y="129242"/>
                      <a:pt x="109048" y="132878"/>
                    </a:cubicBezTo>
                    <a:lnTo>
                      <a:pt x="108553" y="133539"/>
                    </a:lnTo>
                    <a:cubicBezTo>
                      <a:pt x="108058" y="134116"/>
                      <a:pt x="107563" y="134611"/>
                      <a:pt x="107068" y="135105"/>
                    </a:cubicBezTo>
                    <a:close/>
                    <a:moveTo>
                      <a:pt x="248306" y="186578"/>
                    </a:moveTo>
                    <a:lnTo>
                      <a:pt x="245499" y="187072"/>
                    </a:lnTo>
                    <a:lnTo>
                      <a:pt x="231962" y="189796"/>
                    </a:lnTo>
                    <a:lnTo>
                      <a:pt x="194237" y="197136"/>
                    </a:lnTo>
                    <a:lnTo>
                      <a:pt x="108224" y="154737"/>
                    </a:lnTo>
                    <a:cubicBezTo>
                      <a:pt x="108380" y="154229"/>
                      <a:pt x="108573" y="153733"/>
                      <a:pt x="108801" y="153253"/>
                    </a:cubicBezTo>
                    <a:lnTo>
                      <a:pt x="108801" y="153171"/>
                    </a:lnTo>
                    <a:cubicBezTo>
                      <a:pt x="108966" y="152840"/>
                      <a:pt x="109131" y="152427"/>
                      <a:pt x="109296" y="152098"/>
                    </a:cubicBezTo>
                    <a:cubicBezTo>
                      <a:pt x="109379" y="151850"/>
                      <a:pt x="109544" y="151520"/>
                      <a:pt x="109626" y="151274"/>
                    </a:cubicBezTo>
                    <a:cubicBezTo>
                      <a:pt x="109770" y="151043"/>
                      <a:pt x="109881" y="150792"/>
                      <a:pt x="109956" y="150530"/>
                    </a:cubicBezTo>
                    <a:lnTo>
                      <a:pt x="110700" y="149046"/>
                    </a:lnTo>
                    <a:cubicBezTo>
                      <a:pt x="110700" y="148964"/>
                      <a:pt x="110782" y="148881"/>
                      <a:pt x="110782" y="148798"/>
                    </a:cubicBezTo>
                    <a:cubicBezTo>
                      <a:pt x="111855" y="146654"/>
                      <a:pt x="113093" y="144344"/>
                      <a:pt x="114332" y="141952"/>
                    </a:cubicBezTo>
                    <a:cubicBezTo>
                      <a:pt x="114428" y="141752"/>
                      <a:pt x="114538" y="141558"/>
                      <a:pt x="114662" y="141374"/>
                    </a:cubicBezTo>
                    <a:cubicBezTo>
                      <a:pt x="115405" y="139973"/>
                      <a:pt x="116147" y="138571"/>
                      <a:pt x="116891" y="137249"/>
                    </a:cubicBezTo>
                    <a:cubicBezTo>
                      <a:pt x="119697" y="131971"/>
                      <a:pt x="122256" y="127270"/>
                      <a:pt x="123577" y="124051"/>
                    </a:cubicBezTo>
                    <a:lnTo>
                      <a:pt x="190688" y="147149"/>
                    </a:lnTo>
                    <a:lnTo>
                      <a:pt x="191514" y="147396"/>
                    </a:lnTo>
                    <a:cubicBezTo>
                      <a:pt x="192023" y="147560"/>
                      <a:pt x="192572" y="147560"/>
                      <a:pt x="193082" y="147396"/>
                    </a:cubicBezTo>
                    <a:lnTo>
                      <a:pt x="245087" y="129496"/>
                    </a:lnTo>
                    <a:lnTo>
                      <a:pt x="245170" y="129496"/>
                    </a:lnTo>
                    <a:lnTo>
                      <a:pt x="247646" y="128506"/>
                    </a:lnTo>
                    <a:lnTo>
                      <a:pt x="267044" y="249023"/>
                    </a:lnTo>
                    <a:lnTo>
                      <a:pt x="254827" y="259994"/>
                    </a:lnTo>
                    <a:lnTo>
                      <a:pt x="252681" y="218008"/>
                    </a:lnTo>
                    <a:lnTo>
                      <a:pt x="251278" y="188805"/>
                    </a:lnTo>
                    <a:cubicBezTo>
                      <a:pt x="251185" y="188099"/>
                      <a:pt x="250832" y="187452"/>
                      <a:pt x="250288" y="186991"/>
                    </a:cubicBezTo>
                    <a:cubicBezTo>
                      <a:pt x="249721" y="186567"/>
                      <a:pt x="248995" y="186416"/>
                      <a:pt x="248306" y="18657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4" name="Google Shape;914;g2db8ca15495_1_732"/>
              <p:cNvSpPr/>
              <p:nvPr/>
            </p:nvSpPr>
            <p:spPr>
              <a:xfrm>
                <a:off x="4034072" y="4027172"/>
                <a:ext cx="24598" cy="24581"/>
              </a:xfrm>
              <a:custGeom>
                <a:rect b="b" l="l" r="r" t="t"/>
                <a:pathLst>
                  <a:path extrusionOk="0" h="24581" w="24598">
                    <a:moveTo>
                      <a:pt x="12632" y="-19"/>
                    </a:moveTo>
                    <a:cubicBezTo>
                      <a:pt x="19425" y="-19"/>
                      <a:pt x="24932" y="5483"/>
                      <a:pt x="24932" y="12271"/>
                    </a:cubicBezTo>
                    <a:cubicBezTo>
                      <a:pt x="24933" y="19059"/>
                      <a:pt x="19426" y="24562"/>
                      <a:pt x="12633" y="24562"/>
                    </a:cubicBezTo>
                    <a:cubicBezTo>
                      <a:pt x="5841" y="24563"/>
                      <a:pt x="334" y="19060"/>
                      <a:pt x="334" y="12272"/>
                    </a:cubicBezTo>
                    <a:cubicBezTo>
                      <a:pt x="351" y="5491"/>
                      <a:pt x="5847" y="-2"/>
                      <a:pt x="12632" y="-19"/>
                    </a:cubicBezTo>
                    <a:close/>
                    <a:moveTo>
                      <a:pt x="19979" y="12272"/>
                    </a:moveTo>
                    <a:cubicBezTo>
                      <a:pt x="19980" y="8218"/>
                      <a:pt x="16691" y="4931"/>
                      <a:pt x="12633" y="4931"/>
                    </a:cubicBezTo>
                    <a:cubicBezTo>
                      <a:pt x="8576" y="4930"/>
                      <a:pt x="5287" y="8217"/>
                      <a:pt x="5286" y="12271"/>
                    </a:cubicBezTo>
                    <a:cubicBezTo>
                      <a:pt x="5286" y="16326"/>
                      <a:pt x="8575" y="19613"/>
                      <a:pt x="12632" y="19613"/>
                    </a:cubicBezTo>
                    <a:cubicBezTo>
                      <a:pt x="16686" y="19604"/>
                      <a:pt x="19970" y="16323"/>
                      <a:pt x="19979" y="1227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15" name="Google Shape;915;g2db8ca15495_1_732"/>
            <p:cNvSpPr/>
            <p:nvPr/>
          </p:nvSpPr>
          <p:spPr>
            <a:xfrm>
              <a:off x="404381" y="2876261"/>
              <a:ext cx="417289" cy="416996"/>
            </a:xfrm>
            <a:custGeom>
              <a:rect b="b" l="l" r="r" t="t"/>
              <a:pathLst>
                <a:path extrusionOk="0" h="284154" w="284354">
                  <a:moveTo>
                    <a:pt x="334" y="142057"/>
                  </a:moveTo>
                  <a:cubicBezTo>
                    <a:pt x="335" y="63590"/>
                    <a:pt x="63990" y="-20"/>
                    <a:pt x="142513" y="-19"/>
                  </a:cubicBezTo>
                  <a:cubicBezTo>
                    <a:pt x="221035" y="-18"/>
                    <a:pt x="284689" y="63593"/>
                    <a:pt x="284688" y="142060"/>
                  </a:cubicBezTo>
                  <a:cubicBezTo>
                    <a:pt x="284687" y="220527"/>
                    <a:pt x="221032" y="284137"/>
                    <a:pt x="142510" y="284136"/>
                  </a:cubicBezTo>
                  <a:cubicBezTo>
                    <a:pt x="104798" y="284135"/>
                    <a:pt x="68631" y="269163"/>
                    <a:pt x="41967" y="242513"/>
                  </a:cubicBezTo>
                  <a:cubicBezTo>
                    <a:pt x="15224" y="215925"/>
                    <a:pt x="233" y="179754"/>
                    <a:pt x="334" y="142057"/>
                  </a:cubicBezTo>
                  <a:close/>
                  <a:moveTo>
                    <a:pt x="275802" y="142057"/>
                  </a:moveTo>
                  <a:cubicBezTo>
                    <a:pt x="275814" y="68494"/>
                    <a:pt x="216147" y="8851"/>
                    <a:pt x="142533" y="8839"/>
                  </a:cubicBezTo>
                  <a:cubicBezTo>
                    <a:pt x="68919" y="8827"/>
                    <a:pt x="9233" y="68451"/>
                    <a:pt x="9222" y="142014"/>
                  </a:cubicBezTo>
                  <a:cubicBezTo>
                    <a:pt x="9210" y="215577"/>
                    <a:pt x="68876" y="275220"/>
                    <a:pt x="142490" y="275232"/>
                  </a:cubicBezTo>
                  <a:cubicBezTo>
                    <a:pt x="177843" y="275238"/>
                    <a:pt x="211750" y="261208"/>
                    <a:pt x="236751" y="236231"/>
                  </a:cubicBezTo>
                  <a:lnTo>
                    <a:pt x="236751" y="236231"/>
                  </a:lnTo>
                  <a:cubicBezTo>
                    <a:pt x="261840" y="211316"/>
                    <a:pt x="275903" y="177402"/>
                    <a:pt x="275802" y="142057"/>
                  </a:cubicBezTo>
                  <a:close/>
                  <a:moveTo>
                    <a:pt x="42081" y="141787"/>
                  </a:moveTo>
                  <a:cubicBezTo>
                    <a:pt x="42079" y="86492"/>
                    <a:pt x="86935" y="41665"/>
                    <a:pt x="142269" y="41663"/>
                  </a:cubicBezTo>
                  <a:cubicBezTo>
                    <a:pt x="160255" y="41662"/>
                    <a:pt x="177909" y="46500"/>
                    <a:pt x="193379" y="55668"/>
                  </a:cubicBezTo>
                  <a:lnTo>
                    <a:pt x="212805" y="67086"/>
                  </a:lnTo>
                  <a:lnTo>
                    <a:pt x="158381" y="121516"/>
                  </a:lnTo>
                  <a:lnTo>
                    <a:pt x="148667" y="118934"/>
                  </a:lnTo>
                  <a:cubicBezTo>
                    <a:pt x="136012" y="115427"/>
                    <a:pt x="122908" y="122836"/>
                    <a:pt x="119399" y="135482"/>
                  </a:cubicBezTo>
                  <a:cubicBezTo>
                    <a:pt x="118246" y="139637"/>
                    <a:pt x="118246" y="144028"/>
                    <a:pt x="119399" y="148183"/>
                  </a:cubicBezTo>
                  <a:lnTo>
                    <a:pt x="121981" y="157880"/>
                  </a:lnTo>
                  <a:lnTo>
                    <a:pt x="67532" y="212300"/>
                  </a:lnTo>
                  <a:lnTo>
                    <a:pt x="56089" y="192931"/>
                  </a:lnTo>
                  <a:cubicBezTo>
                    <a:pt x="46926" y="177442"/>
                    <a:pt x="42089" y="159780"/>
                    <a:pt x="42081" y="141787"/>
                  </a:cubicBezTo>
                  <a:close/>
                  <a:moveTo>
                    <a:pt x="198370" y="68928"/>
                  </a:moveTo>
                  <a:lnTo>
                    <a:pt x="188857" y="63332"/>
                  </a:lnTo>
                  <a:cubicBezTo>
                    <a:pt x="145456" y="37647"/>
                    <a:pt x="89436" y="51984"/>
                    <a:pt x="63732" y="95355"/>
                  </a:cubicBezTo>
                  <a:cubicBezTo>
                    <a:pt x="46726" y="124050"/>
                    <a:pt x="46737" y="159729"/>
                    <a:pt x="63758" y="188414"/>
                  </a:cubicBezTo>
                  <a:lnTo>
                    <a:pt x="69358" y="197893"/>
                  </a:lnTo>
                  <a:lnTo>
                    <a:pt x="112052" y="155221"/>
                  </a:lnTo>
                  <a:lnTo>
                    <a:pt x="110791" y="150476"/>
                  </a:lnTo>
                  <a:cubicBezTo>
                    <a:pt x="106013" y="133082"/>
                    <a:pt x="116250" y="115110"/>
                    <a:pt x="133657" y="110336"/>
                  </a:cubicBezTo>
                  <a:cubicBezTo>
                    <a:pt x="139315" y="108784"/>
                    <a:pt x="145287" y="108783"/>
                    <a:pt x="150946" y="110332"/>
                  </a:cubicBezTo>
                  <a:lnTo>
                    <a:pt x="155702" y="111592"/>
                  </a:lnTo>
                  <a:close/>
                  <a:moveTo>
                    <a:pt x="72236" y="217010"/>
                  </a:moveTo>
                  <a:lnTo>
                    <a:pt x="126694" y="162641"/>
                  </a:lnTo>
                  <a:lnTo>
                    <a:pt x="136373" y="165187"/>
                  </a:lnTo>
                  <a:cubicBezTo>
                    <a:pt x="149020" y="168727"/>
                    <a:pt x="162145" y="161352"/>
                    <a:pt x="165689" y="148714"/>
                  </a:cubicBezTo>
                  <a:cubicBezTo>
                    <a:pt x="166860" y="144536"/>
                    <a:pt x="166864" y="140119"/>
                    <a:pt x="165702" y="135939"/>
                  </a:cubicBezTo>
                  <a:lnTo>
                    <a:pt x="163145" y="126234"/>
                  </a:lnTo>
                  <a:lnTo>
                    <a:pt x="217578" y="71856"/>
                  </a:lnTo>
                  <a:lnTo>
                    <a:pt x="229004" y="91250"/>
                  </a:lnTo>
                  <a:cubicBezTo>
                    <a:pt x="257229" y="138836"/>
                    <a:pt x="241508" y="200276"/>
                    <a:pt x="193889" y="228481"/>
                  </a:cubicBezTo>
                  <a:cubicBezTo>
                    <a:pt x="162367" y="247153"/>
                    <a:pt x="123160" y="247145"/>
                    <a:pt x="91644" y="228462"/>
                  </a:cubicBezTo>
                  <a:close/>
                  <a:moveTo>
                    <a:pt x="129373" y="172547"/>
                  </a:moveTo>
                  <a:lnTo>
                    <a:pt x="86653" y="215185"/>
                  </a:lnTo>
                  <a:lnTo>
                    <a:pt x="96165" y="220798"/>
                  </a:lnTo>
                  <a:cubicBezTo>
                    <a:pt x="139537" y="246526"/>
                    <a:pt x="195569" y="232247"/>
                    <a:pt x="221315" y="188905"/>
                  </a:cubicBezTo>
                  <a:cubicBezTo>
                    <a:pt x="238366" y="160200"/>
                    <a:pt x="238374" y="124482"/>
                    <a:pt x="221334" y="95769"/>
                  </a:cubicBezTo>
                  <a:lnTo>
                    <a:pt x="215734" y="86280"/>
                  </a:lnTo>
                  <a:lnTo>
                    <a:pt x="173058" y="128910"/>
                  </a:lnTo>
                  <a:lnTo>
                    <a:pt x="174310" y="133663"/>
                  </a:lnTo>
                  <a:cubicBezTo>
                    <a:pt x="179084" y="151059"/>
                    <a:pt x="168842" y="169029"/>
                    <a:pt x="151434" y="173799"/>
                  </a:cubicBezTo>
                  <a:cubicBezTo>
                    <a:pt x="145764" y="175353"/>
                    <a:pt x="139780" y="175350"/>
                    <a:pt x="134112" y="1737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6" name="Google Shape;916;g2db8ca15495_1_732"/>
            <p:cNvSpPr/>
            <p:nvPr/>
          </p:nvSpPr>
          <p:spPr>
            <a:xfrm>
              <a:off x="440124" y="3468761"/>
              <a:ext cx="223690" cy="223531"/>
            </a:xfrm>
            <a:custGeom>
              <a:rect b="b" l="l" r="r" t="t"/>
              <a:pathLst>
                <a:path extrusionOk="0" h="152321" w="152429">
                  <a:moveTo>
                    <a:pt x="334" y="76142"/>
                  </a:moveTo>
                  <a:cubicBezTo>
                    <a:pt x="334" y="34079"/>
                    <a:pt x="34457" y="-19"/>
                    <a:pt x="76549" y="-19"/>
                  </a:cubicBezTo>
                  <a:cubicBezTo>
                    <a:pt x="118641" y="-19"/>
                    <a:pt x="152763" y="34080"/>
                    <a:pt x="152763" y="76142"/>
                  </a:cubicBezTo>
                  <a:cubicBezTo>
                    <a:pt x="152763" y="118205"/>
                    <a:pt x="118640" y="152303"/>
                    <a:pt x="76548" y="152303"/>
                  </a:cubicBezTo>
                  <a:cubicBezTo>
                    <a:pt x="56332" y="152303"/>
                    <a:pt x="36944" y="144277"/>
                    <a:pt x="22651" y="129990"/>
                  </a:cubicBezTo>
                  <a:cubicBezTo>
                    <a:pt x="8316" y="115738"/>
                    <a:pt x="280" y="96349"/>
                    <a:pt x="334" y="76142"/>
                  </a:cubicBezTo>
                  <a:close/>
                  <a:moveTo>
                    <a:pt x="147999" y="76142"/>
                  </a:moveTo>
                  <a:cubicBezTo>
                    <a:pt x="148006" y="36708"/>
                    <a:pt x="116022" y="4735"/>
                    <a:pt x="76561" y="4728"/>
                  </a:cubicBezTo>
                  <a:cubicBezTo>
                    <a:pt x="37099" y="4722"/>
                    <a:pt x="5104" y="36683"/>
                    <a:pt x="5097" y="76117"/>
                  </a:cubicBezTo>
                  <a:cubicBezTo>
                    <a:pt x="5091" y="115551"/>
                    <a:pt x="37075" y="147523"/>
                    <a:pt x="76536" y="147530"/>
                  </a:cubicBezTo>
                  <a:cubicBezTo>
                    <a:pt x="95487" y="147533"/>
                    <a:pt x="113663" y="140013"/>
                    <a:pt x="127065" y="126624"/>
                  </a:cubicBezTo>
                  <a:lnTo>
                    <a:pt x="127065" y="126624"/>
                  </a:lnTo>
                  <a:cubicBezTo>
                    <a:pt x="140514" y="113269"/>
                    <a:pt x="148053" y="95089"/>
                    <a:pt x="147999" y="76142"/>
                  </a:cubicBezTo>
                  <a:close/>
                  <a:moveTo>
                    <a:pt x="22712" y="75997"/>
                  </a:moveTo>
                  <a:cubicBezTo>
                    <a:pt x="22711" y="46355"/>
                    <a:pt x="46757" y="22326"/>
                    <a:pt x="76419" y="22325"/>
                  </a:cubicBezTo>
                  <a:cubicBezTo>
                    <a:pt x="86060" y="22325"/>
                    <a:pt x="95523" y="24918"/>
                    <a:pt x="103816" y="29832"/>
                  </a:cubicBezTo>
                  <a:lnTo>
                    <a:pt x="114229" y="35953"/>
                  </a:lnTo>
                  <a:lnTo>
                    <a:pt x="85055" y="65130"/>
                  </a:lnTo>
                  <a:lnTo>
                    <a:pt x="79849" y="63746"/>
                  </a:lnTo>
                  <a:cubicBezTo>
                    <a:pt x="73064" y="61867"/>
                    <a:pt x="66040" y="65839"/>
                    <a:pt x="64159" y="72619"/>
                  </a:cubicBezTo>
                  <a:cubicBezTo>
                    <a:pt x="63541" y="74845"/>
                    <a:pt x="63541" y="77198"/>
                    <a:pt x="64159" y="79425"/>
                  </a:cubicBezTo>
                  <a:lnTo>
                    <a:pt x="65543" y="84623"/>
                  </a:lnTo>
                  <a:lnTo>
                    <a:pt x="36356" y="113795"/>
                  </a:lnTo>
                  <a:lnTo>
                    <a:pt x="30221" y="103413"/>
                  </a:lnTo>
                  <a:cubicBezTo>
                    <a:pt x="25310" y="95110"/>
                    <a:pt x="22716" y="85642"/>
                    <a:pt x="22712" y="75997"/>
                  </a:cubicBezTo>
                  <a:close/>
                  <a:moveTo>
                    <a:pt x="106491" y="36940"/>
                  </a:moveTo>
                  <a:lnTo>
                    <a:pt x="101392" y="33941"/>
                  </a:lnTo>
                  <a:cubicBezTo>
                    <a:pt x="78128" y="20171"/>
                    <a:pt x="48098" y="27856"/>
                    <a:pt x="34319" y="51104"/>
                  </a:cubicBezTo>
                  <a:cubicBezTo>
                    <a:pt x="25202" y="66487"/>
                    <a:pt x="25207" y="85614"/>
                    <a:pt x="34333" y="100991"/>
                  </a:cubicBezTo>
                  <a:lnTo>
                    <a:pt x="37334" y="106072"/>
                  </a:lnTo>
                  <a:lnTo>
                    <a:pt x="60220" y="83197"/>
                  </a:lnTo>
                  <a:lnTo>
                    <a:pt x="59544" y="80655"/>
                  </a:lnTo>
                  <a:cubicBezTo>
                    <a:pt x="56983" y="71331"/>
                    <a:pt x="62470" y="61697"/>
                    <a:pt x="71801" y="59137"/>
                  </a:cubicBezTo>
                  <a:cubicBezTo>
                    <a:pt x="74834" y="58305"/>
                    <a:pt x="78036" y="58304"/>
                    <a:pt x="81070" y="59135"/>
                  </a:cubicBezTo>
                  <a:lnTo>
                    <a:pt x="83619" y="59810"/>
                  </a:lnTo>
                  <a:close/>
                  <a:moveTo>
                    <a:pt x="38877" y="116320"/>
                  </a:moveTo>
                  <a:lnTo>
                    <a:pt x="68070" y="87176"/>
                  </a:lnTo>
                  <a:lnTo>
                    <a:pt x="73257" y="88540"/>
                  </a:lnTo>
                  <a:cubicBezTo>
                    <a:pt x="80037" y="90438"/>
                    <a:pt x="87073" y="86485"/>
                    <a:pt x="88972" y="79710"/>
                  </a:cubicBezTo>
                  <a:cubicBezTo>
                    <a:pt x="89600" y="77471"/>
                    <a:pt x="89602" y="75102"/>
                    <a:pt x="88979" y="72862"/>
                  </a:cubicBezTo>
                  <a:lnTo>
                    <a:pt x="87609" y="67659"/>
                  </a:lnTo>
                  <a:lnTo>
                    <a:pt x="116787" y="38510"/>
                  </a:lnTo>
                  <a:lnTo>
                    <a:pt x="122913" y="48906"/>
                  </a:lnTo>
                  <a:cubicBezTo>
                    <a:pt x="138043" y="74415"/>
                    <a:pt x="129616" y="107350"/>
                    <a:pt x="104090" y="122470"/>
                  </a:cubicBezTo>
                  <a:cubicBezTo>
                    <a:pt x="87192" y="132479"/>
                    <a:pt x="66175" y="132475"/>
                    <a:pt x="49281" y="122460"/>
                  </a:cubicBezTo>
                  <a:close/>
                  <a:moveTo>
                    <a:pt x="69505" y="92485"/>
                  </a:moveTo>
                  <a:lnTo>
                    <a:pt x="46605" y="115342"/>
                  </a:lnTo>
                  <a:lnTo>
                    <a:pt x="51704" y="118351"/>
                  </a:lnTo>
                  <a:cubicBezTo>
                    <a:pt x="74954" y="132143"/>
                    <a:pt x="104990" y="124489"/>
                    <a:pt x="118791" y="101255"/>
                  </a:cubicBezTo>
                  <a:cubicBezTo>
                    <a:pt x="127932" y="85868"/>
                    <a:pt x="127936" y="66721"/>
                    <a:pt x="118801" y="51329"/>
                  </a:cubicBezTo>
                  <a:lnTo>
                    <a:pt x="115799" y="46242"/>
                  </a:lnTo>
                  <a:lnTo>
                    <a:pt x="92923" y="69094"/>
                  </a:lnTo>
                  <a:lnTo>
                    <a:pt x="93594" y="71642"/>
                  </a:lnTo>
                  <a:cubicBezTo>
                    <a:pt x="96153" y="80967"/>
                    <a:pt x="90663" y="90599"/>
                    <a:pt x="81331" y="93157"/>
                  </a:cubicBezTo>
                  <a:cubicBezTo>
                    <a:pt x="78292" y="93990"/>
                    <a:pt x="75084" y="93988"/>
                    <a:pt x="72046" y="931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7" name="Google Shape;917;g2db8ca15495_1_732"/>
            <p:cNvSpPr/>
            <p:nvPr/>
          </p:nvSpPr>
          <p:spPr>
            <a:xfrm>
              <a:off x="4" y="3474057"/>
              <a:ext cx="139484" cy="196918"/>
            </a:xfrm>
            <a:custGeom>
              <a:rect b="b" l="l" r="r" t="t"/>
              <a:pathLst>
                <a:path extrusionOk="0" h="134186" w="95049">
                  <a:moveTo>
                    <a:pt x="95383" y="92746"/>
                  </a:moveTo>
                  <a:lnTo>
                    <a:pt x="2538" y="-19"/>
                  </a:lnTo>
                  <a:lnTo>
                    <a:pt x="334" y="567"/>
                  </a:lnTo>
                  <a:lnTo>
                    <a:pt x="334" y="19230"/>
                  </a:lnTo>
                  <a:lnTo>
                    <a:pt x="70804" y="89636"/>
                  </a:lnTo>
                  <a:lnTo>
                    <a:pt x="54630" y="99175"/>
                  </a:lnTo>
                  <a:cubicBezTo>
                    <a:pt x="37905" y="109021"/>
                    <a:pt x="19493" y="115673"/>
                    <a:pt x="334" y="118792"/>
                  </a:cubicBezTo>
                  <a:lnTo>
                    <a:pt x="334" y="134168"/>
                  </a:lnTo>
                  <a:cubicBezTo>
                    <a:pt x="22223" y="130921"/>
                    <a:pt x="43278" y="123475"/>
                    <a:pt x="62339" y="1122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g2db8ca15495_1_732"/>
            <p:cNvSpPr/>
            <p:nvPr/>
          </p:nvSpPr>
          <p:spPr>
            <a:xfrm>
              <a:off x="4" y="3174073"/>
              <a:ext cx="215159" cy="424209"/>
            </a:xfrm>
            <a:custGeom>
              <a:rect b="b" l="l" r="r" t="t"/>
              <a:pathLst>
                <a:path extrusionOk="0" h="289069" w="146616">
                  <a:moveTo>
                    <a:pt x="15005" y="179781"/>
                  </a:moveTo>
                  <a:lnTo>
                    <a:pt x="10660" y="196271"/>
                  </a:lnTo>
                  <a:lnTo>
                    <a:pt x="103417" y="289051"/>
                  </a:lnTo>
                  <a:lnTo>
                    <a:pt x="122955" y="255985"/>
                  </a:lnTo>
                  <a:cubicBezTo>
                    <a:pt x="171124" y="175019"/>
                    <a:pt x="144491" y="70362"/>
                    <a:pt x="63469" y="22226"/>
                  </a:cubicBezTo>
                  <a:cubicBezTo>
                    <a:pt x="44100" y="10719"/>
                    <a:pt x="22642" y="3158"/>
                    <a:pt x="334" y="-19"/>
                  </a:cubicBezTo>
                  <a:lnTo>
                    <a:pt x="334" y="15353"/>
                  </a:lnTo>
                  <a:cubicBezTo>
                    <a:pt x="85150" y="28607"/>
                    <a:pt x="143156" y="108061"/>
                    <a:pt x="129892" y="192818"/>
                  </a:cubicBezTo>
                  <a:cubicBezTo>
                    <a:pt x="126826" y="212413"/>
                    <a:pt x="120033" y="231239"/>
                    <a:pt x="109880" y="248281"/>
                  </a:cubicBezTo>
                  <a:lnTo>
                    <a:pt x="100303" y="264488"/>
                  </a:lnTo>
                  <a:lnTo>
                    <a:pt x="27561" y="191707"/>
                  </a:lnTo>
                  <a:lnTo>
                    <a:pt x="29680" y="183634"/>
                  </a:lnTo>
                  <a:cubicBezTo>
                    <a:pt x="36893" y="157788"/>
                    <a:pt x="24528" y="130494"/>
                    <a:pt x="334" y="118857"/>
                  </a:cubicBezTo>
                  <a:lnTo>
                    <a:pt x="334" y="136482"/>
                  </a:lnTo>
                  <a:cubicBezTo>
                    <a:pt x="13703" y="146502"/>
                    <a:pt x="19532" y="163705"/>
                    <a:pt x="15005" y="1797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9" name="Google Shape;919;g2db8ca15495_1_732"/>
            <p:cNvSpPr/>
            <p:nvPr/>
          </p:nvSpPr>
          <p:spPr>
            <a:xfrm>
              <a:off x="4" y="3068870"/>
              <a:ext cx="319353" cy="707276"/>
            </a:xfrm>
            <a:custGeom>
              <a:rect b="b" l="l" r="r" t="t"/>
              <a:pathLst>
                <a:path extrusionOk="0" h="481960" w="217617">
                  <a:moveTo>
                    <a:pt x="146941" y="69695"/>
                  </a:moveTo>
                  <a:cubicBezTo>
                    <a:pt x="107640" y="30173"/>
                    <a:pt x="55814" y="5529"/>
                    <a:pt x="334" y="-19"/>
                  </a:cubicBezTo>
                  <a:lnTo>
                    <a:pt x="334" y="15318"/>
                  </a:lnTo>
                  <a:cubicBezTo>
                    <a:pt x="125040" y="28937"/>
                    <a:pt x="215087" y="141001"/>
                    <a:pt x="201458" y="265621"/>
                  </a:cubicBezTo>
                  <a:cubicBezTo>
                    <a:pt x="189883" y="371460"/>
                    <a:pt x="106248" y="455037"/>
                    <a:pt x="334" y="466604"/>
                  </a:cubicBezTo>
                  <a:lnTo>
                    <a:pt x="334" y="481942"/>
                  </a:lnTo>
                  <a:cubicBezTo>
                    <a:pt x="133509" y="468250"/>
                    <a:pt x="230361" y="349266"/>
                    <a:pt x="216660" y="216184"/>
                  </a:cubicBezTo>
                  <a:cubicBezTo>
                    <a:pt x="210957" y="160799"/>
                    <a:pt x="186337" y="109067"/>
                    <a:pt x="146941" y="696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0" name="Google Shape;920;g2db8ca15495_1_732"/>
            <p:cNvSpPr/>
            <p:nvPr/>
          </p:nvSpPr>
          <p:spPr>
            <a:xfrm>
              <a:off x="1347465" y="2215543"/>
              <a:ext cx="52218" cy="82717"/>
            </a:xfrm>
            <a:custGeom>
              <a:rect b="b" l="l" r="r" t="t"/>
              <a:pathLst>
                <a:path extrusionOk="0" h="56366" w="35583">
                  <a:moveTo>
                    <a:pt x="24941" y="23917"/>
                  </a:moveTo>
                  <a:lnTo>
                    <a:pt x="35917" y="17449"/>
                  </a:lnTo>
                  <a:lnTo>
                    <a:pt x="35917" y="-19"/>
                  </a:lnTo>
                  <a:cubicBezTo>
                    <a:pt x="35093" y="447"/>
                    <a:pt x="34241" y="829"/>
                    <a:pt x="33422" y="1310"/>
                  </a:cubicBezTo>
                  <a:lnTo>
                    <a:pt x="334" y="20777"/>
                  </a:lnTo>
                  <a:lnTo>
                    <a:pt x="35917" y="56347"/>
                  </a:lnTo>
                  <a:lnTo>
                    <a:pt x="35917" y="3488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921;g2db8ca15495_1_732"/>
            <p:cNvSpPr/>
            <p:nvPr/>
          </p:nvSpPr>
          <p:spPr>
            <a:xfrm>
              <a:off x="1167386" y="2100180"/>
              <a:ext cx="232213" cy="666970"/>
            </a:xfrm>
            <a:custGeom>
              <a:rect b="b" l="l" r="r" t="t"/>
              <a:pathLst>
                <a:path extrusionOk="0" h="454494" w="158237">
                  <a:moveTo>
                    <a:pt x="82086" y="387809"/>
                  </a:moveTo>
                  <a:cubicBezTo>
                    <a:pt x="-6652" y="299106"/>
                    <a:pt x="-6630" y="155313"/>
                    <a:pt x="82134" y="66638"/>
                  </a:cubicBezTo>
                  <a:cubicBezTo>
                    <a:pt x="103934" y="44859"/>
                    <a:pt x="129941" y="27740"/>
                    <a:pt x="158571" y="16322"/>
                  </a:cubicBezTo>
                  <a:lnTo>
                    <a:pt x="158571" y="-19"/>
                  </a:lnTo>
                  <a:cubicBezTo>
                    <a:pt x="32978" y="46554"/>
                    <a:pt x="-31054" y="186051"/>
                    <a:pt x="15552" y="311556"/>
                  </a:cubicBezTo>
                  <a:cubicBezTo>
                    <a:pt x="40127" y="377733"/>
                    <a:pt x="92348" y="429918"/>
                    <a:pt x="158571" y="454475"/>
                  </a:cubicBezTo>
                  <a:lnTo>
                    <a:pt x="158571" y="438134"/>
                  </a:lnTo>
                  <a:cubicBezTo>
                    <a:pt x="129915" y="426735"/>
                    <a:pt x="103889" y="409610"/>
                    <a:pt x="82086" y="3878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922;g2db8ca15495_1_732"/>
            <p:cNvSpPr/>
            <p:nvPr/>
          </p:nvSpPr>
          <p:spPr>
            <a:xfrm>
              <a:off x="1271730" y="2258016"/>
              <a:ext cx="127918" cy="394608"/>
            </a:xfrm>
            <a:custGeom>
              <a:rect b="b" l="l" r="r" t="t"/>
              <a:pathLst>
                <a:path extrusionOk="0" h="268898" w="87167">
                  <a:moveTo>
                    <a:pt x="61182" y="230102"/>
                  </a:moveTo>
                  <a:cubicBezTo>
                    <a:pt x="10929" y="179824"/>
                    <a:pt x="1133" y="101918"/>
                    <a:pt x="37375" y="40778"/>
                  </a:cubicBezTo>
                  <a:lnTo>
                    <a:pt x="46921" y="24571"/>
                  </a:lnTo>
                  <a:lnTo>
                    <a:pt x="87501" y="65099"/>
                  </a:lnTo>
                  <a:lnTo>
                    <a:pt x="87501" y="43637"/>
                  </a:lnTo>
                  <a:lnTo>
                    <a:pt x="43779" y="-19"/>
                  </a:lnTo>
                  <a:lnTo>
                    <a:pt x="24299" y="33076"/>
                  </a:lnTo>
                  <a:cubicBezTo>
                    <a:pt x="-23837" y="114037"/>
                    <a:pt x="2819" y="218663"/>
                    <a:pt x="83836" y="266765"/>
                  </a:cubicBezTo>
                  <a:cubicBezTo>
                    <a:pt x="85049" y="267485"/>
                    <a:pt x="86271" y="268190"/>
                    <a:pt x="87501" y="268880"/>
                  </a:cubicBezTo>
                  <a:lnTo>
                    <a:pt x="87501" y="251189"/>
                  </a:lnTo>
                  <a:cubicBezTo>
                    <a:pt x="77991" y="245131"/>
                    <a:pt x="69167" y="238061"/>
                    <a:pt x="61182" y="230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" name="Google Shape;923;g2db8ca15495_1_732"/>
            <p:cNvSpPr/>
            <p:nvPr/>
          </p:nvSpPr>
          <p:spPr>
            <a:xfrm>
              <a:off x="1070159" y="4331966"/>
              <a:ext cx="329395" cy="285069"/>
            </a:xfrm>
            <a:custGeom>
              <a:rect b="b" l="l" r="r" t="t"/>
              <a:pathLst>
                <a:path extrusionOk="0" h="194255" w="224460">
                  <a:moveTo>
                    <a:pt x="37232" y="40780"/>
                  </a:moveTo>
                  <a:lnTo>
                    <a:pt x="46778" y="24571"/>
                  </a:lnTo>
                  <a:lnTo>
                    <a:pt x="119565" y="97264"/>
                  </a:lnTo>
                  <a:lnTo>
                    <a:pt x="117416" y="105368"/>
                  </a:lnTo>
                  <a:cubicBezTo>
                    <a:pt x="109283" y="135027"/>
                    <a:pt x="126749" y="165658"/>
                    <a:pt x="156428" y="173786"/>
                  </a:cubicBezTo>
                  <a:cubicBezTo>
                    <a:pt x="166076" y="176428"/>
                    <a:pt x="176258" y="176426"/>
                    <a:pt x="185905" y="173780"/>
                  </a:cubicBezTo>
                  <a:lnTo>
                    <a:pt x="194000" y="171631"/>
                  </a:lnTo>
                  <a:lnTo>
                    <a:pt x="216626" y="194237"/>
                  </a:lnTo>
                  <a:lnTo>
                    <a:pt x="224794" y="194237"/>
                  </a:lnTo>
                  <a:lnTo>
                    <a:pt x="224794" y="180948"/>
                  </a:lnTo>
                  <a:lnTo>
                    <a:pt x="198536" y="154713"/>
                  </a:lnTo>
                  <a:lnTo>
                    <a:pt x="181991" y="159114"/>
                  </a:lnTo>
                  <a:cubicBezTo>
                    <a:pt x="160416" y="165092"/>
                    <a:pt x="138076" y="152461"/>
                    <a:pt x="132093" y="130901"/>
                  </a:cubicBezTo>
                  <a:cubicBezTo>
                    <a:pt x="130127" y="123817"/>
                    <a:pt x="130128" y="116333"/>
                    <a:pt x="132093" y="109249"/>
                  </a:cubicBezTo>
                  <a:lnTo>
                    <a:pt x="136496" y="92702"/>
                  </a:lnTo>
                  <a:lnTo>
                    <a:pt x="43637" y="-19"/>
                  </a:lnTo>
                  <a:lnTo>
                    <a:pt x="24157" y="33076"/>
                  </a:lnTo>
                  <a:cubicBezTo>
                    <a:pt x="-4922" y="82271"/>
                    <a:pt x="-7539" y="142716"/>
                    <a:pt x="17179" y="194236"/>
                  </a:cubicBezTo>
                  <a:lnTo>
                    <a:pt x="34362" y="194236"/>
                  </a:lnTo>
                  <a:cubicBezTo>
                    <a:pt x="8320" y="146122"/>
                    <a:pt x="9409" y="87889"/>
                    <a:pt x="37232" y="407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" name="Google Shape;924;g2db8ca15495_1_732"/>
            <p:cNvSpPr/>
            <p:nvPr/>
          </p:nvSpPr>
          <p:spPr>
            <a:xfrm>
              <a:off x="1145683" y="4256620"/>
              <a:ext cx="253905" cy="317215"/>
            </a:xfrm>
            <a:custGeom>
              <a:rect b="b" l="l" r="r" t="t"/>
              <a:pathLst>
                <a:path extrusionOk="0" h="216160" w="173019">
                  <a:moveTo>
                    <a:pt x="172119" y="193439"/>
                  </a:moveTo>
                  <a:lnTo>
                    <a:pt x="173353" y="188739"/>
                  </a:lnTo>
                  <a:lnTo>
                    <a:pt x="173353" y="153262"/>
                  </a:lnTo>
                  <a:cubicBezTo>
                    <a:pt x="164243" y="124983"/>
                    <a:pt x="134424" y="108928"/>
                    <a:pt x="105779" y="116880"/>
                  </a:cubicBezTo>
                  <a:lnTo>
                    <a:pt x="97671" y="119013"/>
                  </a:lnTo>
                  <a:lnTo>
                    <a:pt x="24942" y="46306"/>
                  </a:lnTo>
                  <a:lnTo>
                    <a:pt x="41130" y="36765"/>
                  </a:lnTo>
                  <a:cubicBezTo>
                    <a:pt x="81171" y="13207"/>
                    <a:pt x="129618" y="8652"/>
                    <a:pt x="173353" y="24333"/>
                  </a:cubicBezTo>
                  <a:lnTo>
                    <a:pt x="173353" y="8317"/>
                  </a:lnTo>
                  <a:cubicBezTo>
                    <a:pt x="126654" y="-6789"/>
                    <a:pt x="75717" y="-1190"/>
                    <a:pt x="33422" y="23699"/>
                  </a:cubicBezTo>
                  <a:lnTo>
                    <a:pt x="334" y="43166"/>
                  </a:lnTo>
                  <a:lnTo>
                    <a:pt x="93105" y="135901"/>
                  </a:lnTo>
                  <a:lnTo>
                    <a:pt x="109664" y="131545"/>
                  </a:lnTo>
                  <a:cubicBezTo>
                    <a:pt x="131240" y="125555"/>
                    <a:pt x="153591" y="138178"/>
                    <a:pt x="159585" y="159740"/>
                  </a:cubicBezTo>
                  <a:cubicBezTo>
                    <a:pt x="161566" y="166864"/>
                    <a:pt x="161558" y="174393"/>
                    <a:pt x="159563" y="181513"/>
                  </a:cubicBezTo>
                  <a:lnTo>
                    <a:pt x="155219" y="198003"/>
                  </a:lnTo>
                  <a:lnTo>
                    <a:pt x="173353" y="216142"/>
                  </a:lnTo>
                  <a:lnTo>
                    <a:pt x="173353" y="1946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" name="Google Shape;925;g2db8ca15495_1_732"/>
            <p:cNvSpPr/>
            <p:nvPr/>
          </p:nvSpPr>
          <p:spPr>
            <a:xfrm>
              <a:off x="965795" y="4152112"/>
              <a:ext cx="433709" cy="464834"/>
            </a:xfrm>
            <a:custGeom>
              <a:rect b="b" l="l" r="r" t="t"/>
              <a:pathLst>
                <a:path extrusionOk="0" h="316752" w="295543">
                  <a:moveTo>
                    <a:pt x="15515" y="242233"/>
                  </a:moveTo>
                  <a:cubicBezTo>
                    <a:pt x="15423" y="116910"/>
                    <a:pt x="117014" y="15242"/>
                    <a:pt x="242425" y="15150"/>
                  </a:cubicBezTo>
                  <a:cubicBezTo>
                    <a:pt x="242492" y="15150"/>
                    <a:pt x="242558" y="15150"/>
                    <a:pt x="242624" y="15150"/>
                  </a:cubicBezTo>
                  <a:cubicBezTo>
                    <a:pt x="260569" y="15219"/>
                    <a:pt x="278443" y="17401"/>
                    <a:pt x="295877" y="21651"/>
                  </a:cubicBezTo>
                  <a:lnTo>
                    <a:pt x="295877" y="5885"/>
                  </a:lnTo>
                  <a:cubicBezTo>
                    <a:pt x="278397" y="1972"/>
                    <a:pt x="260538" y="-8"/>
                    <a:pt x="242624" y="-19"/>
                  </a:cubicBezTo>
                  <a:cubicBezTo>
                    <a:pt x="108826" y="-34"/>
                    <a:pt x="349" y="108343"/>
                    <a:pt x="334" y="242048"/>
                  </a:cubicBezTo>
                  <a:cubicBezTo>
                    <a:pt x="334" y="242110"/>
                    <a:pt x="334" y="242172"/>
                    <a:pt x="334" y="242233"/>
                  </a:cubicBezTo>
                  <a:cubicBezTo>
                    <a:pt x="322" y="267521"/>
                    <a:pt x="4255" y="292656"/>
                    <a:pt x="11990" y="316733"/>
                  </a:cubicBezTo>
                  <a:lnTo>
                    <a:pt x="28206" y="316733"/>
                  </a:lnTo>
                  <a:cubicBezTo>
                    <a:pt x="19850" y="292780"/>
                    <a:pt x="15560" y="267600"/>
                    <a:pt x="15515" y="242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26" name="Google Shape;926;g2db8ca15495_1_732"/>
          <p:cNvSpPr/>
          <p:nvPr/>
        </p:nvSpPr>
        <p:spPr>
          <a:xfrm>
            <a:off x="1399708" y="4481673"/>
            <a:ext cx="4094" cy="52062"/>
          </a:xfrm>
          <a:custGeom>
            <a:rect b="b" l="l" r="r" t="t"/>
            <a:pathLst>
              <a:path extrusionOk="0" h="35477" w="2790">
                <a:moveTo>
                  <a:pt x="334" y="-19"/>
                </a:moveTo>
                <a:lnTo>
                  <a:pt x="334" y="35458"/>
                </a:lnTo>
                <a:lnTo>
                  <a:pt x="1220" y="32085"/>
                </a:lnTo>
                <a:cubicBezTo>
                  <a:pt x="4031" y="21522"/>
                  <a:pt x="3724" y="10373"/>
                  <a:pt x="334" y="-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7" name="Google Shape;927;g2db8ca15495_1_732"/>
          <p:cNvSpPr/>
          <p:nvPr/>
        </p:nvSpPr>
        <p:spPr>
          <a:xfrm>
            <a:off x="-5750" y="541900"/>
            <a:ext cx="1403814" cy="1275511"/>
          </a:xfrm>
          <a:custGeom>
            <a:rect b="b" l="l" r="r" t="t"/>
            <a:pathLst>
              <a:path extrusionOk="0" h="837774" w="953354">
                <a:moveTo>
                  <a:pt x="0" y="0"/>
                </a:moveTo>
                <a:lnTo>
                  <a:pt x="953355" y="0"/>
                </a:lnTo>
                <a:lnTo>
                  <a:pt x="953355" y="837775"/>
                </a:lnTo>
                <a:lnTo>
                  <a:pt x="0" y="8377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28" name="Google Shape;928;g2db8ca15495_1_732"/>
          <p:cNvGrpSpPr/>
          <p:nvPr/>
        </p:nvGrpSpPr>
        <p:grpSpPr>
          <a:xfrm>
            <a:off x="1583725" y="3455378"/>
            <a:ext cx="1322784" cy="1162411"/>
            <a:chOff x="1583725" y="3455378"/>
            <a:chExt cx="1322784" cy="1162411"/>
          </a:xfrm>
        </p:grpSpPr>
        <p:sp>
          <p:nvSpPr>
            <p:cNvPr id="929" name="Google Shape;929;g2db8ca15495_1_732"/>
            <p:cNvSpPr/>
            <p:nvPr/>
          </p:nvSpPr>
          <p:spPr>
            <a:xfrm>
              <a:off x="1583728" y="3455380"/>
              <a:ext cx="1322781" cy="1162409"/>
            </a:xfrm>
            <a:custGeom>
              <a:rect b="b" l="l" r="r" t="t"/>
              <a:pathLst>
                <a:path extrusionOk="0" h="837772" w="953356">
                  <a:moveTo>
                    <a:pt x="953357" y="274275"/>
                  </a:moveTo>
                  <a:lnTo>
                    <a:pt x="953357" y="0"/>
                  </a:lnTo>
                  <a:lnTo>
                    <a:pt x="0" y="0"/>
                  </a:lnTo>
                  <a:lnTo>
                    <a:pt x="0" y="837773"/>
                  </a:lnTo>
                  <a:lnTo>
                    <a:pt x="953201" y="837773"/>
                  </a:lnTo>
                  <a:lnTo>
                    <a:pt x="953201" y="274275"/>
                  </a:lnTo>
                  <a:lnTo>
                    <a:pt x="953357" y="2742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" name="Google Shape;930;g2db8ca15495_1_732"/>
            <p:cNvSpPr/>
            <p:nvPr/>
          </p:nvSpPr>
          <p:spPr>
            <a:xfrm>
              <a:off x="2905092" y="3835593"/>
              <a:ext cx="211" cy="781855"/>
            </a:xfrm>
            <a:custGeom>
              <a:rect b="b" l="l" r="r" t="t"/>
              <a:pathLst>
                <a:path extrusionOk="0" h="563499" w="152">
                  <a:moveTo>
                    <a:pt x="0" y="0"/>
                  </a:moveTo>
                  <a:lnTo>
                    <a:pt x="152" y="0"/>
                  </a:lnTo>
                  <a:lnTo>
                    <a:pt x="152" y="563499"/>
                  </a:lnTo>
                  <a:lnTo>
                    <a:pt x="0" y="56349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31" name="Google Shape;931;g2db8ca15495_1_732"/>
            <p:cNvGrpSpPr/>
            <p:nvPr/>
          </p:nvGrpSpPr>
          <p:grpSpPr>
            <a:xfrm>
              <a:off x="2175770" y="3640730"/>
              <a:ext cx="729669" cy="976511"/>
              <a:chOff x="5306939" y="5312964"/>
              <a:chExt cx="526343" cy="704401"/>
            </a:xfrm>
          </p:grpSpPr>
          <p:sp>
            <p:nvSpPr>
              <p:cNvPr id="932" name="Google Shape;932;g2db8ca15495_1_732"/>
              <p:cNvSpPr/>
              <p:nvPr/>
            </p:nvSpPr>
            <p:spPr>
              <a:xfrm>
                <a:off x="5306939" y="5312964"/>
                <a:ext cx="526343" cy="704401"/>
              </a:xfrm>
              <a:custGeom>
                <a:rect b="b" l="l" r="r" t="t"/>
                <a:pathLst>
                  <a:path extrusionOk="0" h="704401" w="526343">
                    <a:moveTo>
                      <a:pt x="13773" y="581589"/>
                    </a:moveTo>
                    <a:lnTo>
                      <a:pt x="84586" y="510412"/>
                    </a:lnTo>
                    <a:lnTo>
                      <a:pt x="92236" y="124878"/>
                    </a:lnTo>
                    <a:lnTo>
                      <a:pt x="145993" y="124878"/>
                    </a:lnTo>
                    <a:lnTo>
                      <a:pt x="151885" y="442645"/>
                    </a:lnTo>
                    <a:lnTo>
                      <a:pt x="174421" y="420020"/>
                    </a:lnTo>
                    <a:lnTo>
                      <a:pt x="198301" y="443883"/>
                    </a:lnTo>
                    <a:lnTo>
                      <a:pt x="205538" y="13411"/>
                    </a:lnTo>
                    <a:lnTo>
                      <a:pt x="259294" y="13411"/>
                    </a:lnTo>
                    <a:lnTo>
                      <a:pt x="264980" y="283554"/>
                    </a:lnTo>
                    <a:lnTo>
                      <a:pt x="278626" y="283554"/>
                    </a:lnTo>
                    <a:cubicBezTo>
                      <a:pt x="299544" y="283519"/>
                      <a:pt x="316530" y="300437"/>
                      <a:pt x="316565" y="321341"/>
                    </a:cubicBezTo>
                    <a:cubicBezTo>
                      <a:pt x="316565" y="321349"/>
                      <a:pt x="316565" y="321356"/>
                      <a:pt x="316565" y="321364"/>
                    </a:cubicBezTo>
                    <a:lnTo>
                      <a:pt x="316565" y="421776"/>
                    </a:lnTo>
                    <a:lnTo>
                      <a:pt x="349956" y="455041"/>
                    </a:lnTo>
                    <a:lnTo>
                      <a:pt x="385001" y="420020"/>
                    </a:lnTo>
                    <a:lnTo>
                      <a:pt x="420563" y="455454"/>
                    </a:lnTo>
                    <a:lnTo>
                      <a:pt x="420563" y="339236"/>
                    </a:lnTo>
                    <a:cubicBezTo>
                      <a:pt x="420564" y="318338"/>
                      <a:pt x="437487" y="301382"/>
                      <a:pt x="458399" y="301323"/>
                    </a:cubicBezTo>
                    <a:lnTo>
                      <a:pt x="471941" y="301323"/>
                    </a:lnTo>
                    <a:lnTo>
                      <a:pt x="472975" y="296054"/>
                    </a:lnTo>
                    <a:cubicBezTo>
                      <a:pt x="477636" y="274714"/>
                      <a:pt x="496500" y="259470"/>
                      <a:pt x="518358" y="259382"/>
                    </a:cubicBezTo>
                    <a:lnTo>
                      <a:pt x="526677" y="259627"/>
                    </a:lnTo>
                    <a:lnTo>
                      <a:pt x="526677" y="251303"/>
                    </a:lnTo>
                    <a:lnTo>
                      <a:pt x="525387" y="249361"/>
                    </a:lnTo>
                    <a:lnTo>
                      <a:pt x="524767" y="237582"/>
                    </a:lnTo>
                    <a:lnTo>
                      <a:pt x="526677" y="237510"/>
                    </a:lnTo>
                    <a:lnTo>
                      <a:pt x="526677" y="224153"/>
                    </a:lnTo>
                    <a:lnTo>
                      <a:pt x="524767" y="224153"/>
                    </a:lnTo>
                    <a:cubicBezTo>
                      <a:pt x="517737" y="224103"/>
                      <a:pt x="511998" y="229758"/>
                      <a:pt x="511949" y="236783"/>
                    </a:cubicBezTo>
                    <a:cubicBezTo>
                      <a:pt x="511948" y="236808"/>
                      <a:pt x="511948" y="236834"/>
                      <a:pt x="511948" y="236860"/>
                    </a:cubicBezTo>
                    <a:lnTo>
                      <a:pt x="511948" y="246364"/>
                    </a:lnTo>
                    <a:cubicBezTo>
                      <a:pt x="488344" y="249009"/>
                      <a:pt x="468502" y="265276"/>
                      <a:pt x="461294" y="287892"/>
                    </a:cubicBezTo>
                    <a:lnTo>
                      <a:pt x="458399" y="287893"/>
                    </a:lnTo>
                    <a:cubicBezTo>
                      <a:pt x="430073" y="287973"/>
                      <a:pt x="407147" y="310929"/>
                      <a:pt x="407124" y="339235"/>
                    </a:cubicBezTo>
                    <a:lnTo>
                      <a:pt x="407124" y="423016"/>
                    </a:lnTo>
                    <a:lnTo>
                      <a:pt x="385001" y="401012"/>
                    </a:lnTo>
                    <a:lnTo>
                      <a:pt x="349956" y="436134"/>
                    </a:lnTo>
                    <a:lnTo>
                      <a:pt x="330004" y="416197"/>
                    </a:lnTo>
                    <a:lnTo>
                      <a:pt x="330004" y="321365"/>
                    </a:lnTo>
                    <a:cubicBezTo>
                      <a:pt x="329924" y="293059"/>
                      <a:pt x="306951" y="270148"/>
                      <a:pt x="278626" y="270125"/>
                    </a:cubicBezTo>
                    <a:lnTo>
                      <a:pt x="278109" y="270125"/>
                    </a:lnTo>
                    <a:lnTo>
                      <a:pt x="272423" y="-19"/>
                    </a:lnTo>
                    <a:lnTo>
                      <a:pt x="192306" y="-19"/>
                    </a:lnTo>
                    <a:lnTo>
                      <a:pt x="185379" y="411963"/>
                    </a:lnTo>
                    <a:lnTo>
                      <a:pt x="174318" y="401012"/>
                    </a:lnTo>
                    <a:lnTo>
                      <a:pt x="164704" y="410618"/>
                    </a:lnTo>
                    <a:lnTo>
                      <a:pt x="159225" y="111447"/>
                    </a:lnTo>
                    <a:lnTo>
                      <a:pt x="79107" y="111447"/>
                    </a:lnTo>
                    <a:lnTo>
                      <a:pt x="71251" y="504730"/>
                    </a:lnTo>
                    <a:lnTo>
                      <a:pt x="334" y="576009"/>
                    </a:lnTo>
                    <a:lnTo>
                      <a:pt x="334" y="704382"/>
                    </a:lnTo>
                    <a:lnTo>
                      <a:pt x="13773" y="70438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3" name="Google Shape;933;g2db8ca15495_1_732"/>
              <p:cNvSpPr/>
              <p:nvPr/>
            </p:nvSpPr>
            <p:spPr>
              <a:xfrm>
                <a:off x="5731614" y="5693851"/>
                <a:ext cx="46933" cy="113842"/>
              </a:xfrm>
              <a:custGeom>
                <a:rect b="b" l="l" r="r" t="t"/>
                <a:pathLst>
                  <a:path extrusionOk="0" h="113842" w="46933">
                    <a:moveTo>
                      <a:pt x="47267" y="-19"/>
                    </a:moveTo>
                    <a:lnTo>
                      <a:pt x="47267" y="113823"/>
                    </a:lnTo>
                    <a:lnTo>
                      <a:pt x="35172" y="113823"/>
                    </a:lnTo>
                    <a:lnTo>
                      <a:pt x="334" y="79010"/>
                    </a:lnTo>
                    <a:lnTo>
                      <a:pt x="334" y="33452"/>
                    </a:lnTo>
                    <a:cubicBezTo>
                      <a:pt x="317" y="15001"/>
                      <a:pt x="15260" y="22"/>
                      <a:pt x="33725" y="-18"/>
                    </a:cubicBezTo>
                    <a:close/>
                    <a:moveTo>
                      <a:pt x="33828" y="93575"/>
                    </a:moveTo>
                    <a:lnTo>
                      <a:pt x="33725" y="13411"/>
                    </a:lnTo>
                    <a:cubicBezTo>
                      <a:pt x="22688" y="13467"/>
                      <a:pt x="13771" y="22423"/>
                      <a:pt x="13773" y="33452"/>
                    </a:cubicBezTo>
                    <a:lnTo>
                      <a:pt x="13773" y="7343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4" name="Google Shape;934;g2db8ca15495_1_732"/>
              <p:cNvSpPr/>
              <p:nvPr/>
            </p:nvSpPr>
            <p:spPr>
              <a:xfrm>
                <a:off x="5731614" y="5618748"/>
                <a:ext cx="46933" cy="86569"/>
              </a:xfrm>
              <a:custGeom>
                <a:rect b="b" l="l" r="r" t="t"/>
                <a:pathLst>
                  <a:path extrusionOk="0" h="86569" w="46933">
                    <a:moveTo>
                      <a:pt x="47267" y="-19"/>
                    </a:moveTo>
                    <a:lnTo>
                      <a:pt x="47267" y="70642"/>
                    </a:lnTo>
                    <a:lnTo>
                      <a:pt x="33725" y="70642"/>
                    </a:lnTo>
                    <a:cubicBezTo>
                      <a:pt x="25534" y="70683"/>
                      <a:pt x="17582" y="73404"/>
                      <a:pt x="11085" y="78389"/>
                    </a:cubicBezTo>
                    <a:lnTo>
                      <a:pt x="334" y="86551"/>
                    </a:lnTo>
                    <a:lnTo>
                      <a:pt x="334" y="33452"/>
                    </a:lnTo>
                    <a:cubicBezTo>
                      <a:pt x="317" y="15000"/>
                      <a:pt x="15260" y="22"/>
                      <a:pt x="33725" y="-19"/>
                    </a:cubicBezTo>
                    <a:close/>
                    <a:moveTo>
                      <a:pt x="33828" y="57212"/>
                    </a:moveTo>
                    <a:lnTo>
                      <a:pt x="33725" y="13411"/>
                    </a:lnTo>
                    <a:cubicBezTo>
                      <a:pt x="22688" y="13466"/>
                      <a:pt x="13771" y="22423"/>
                      <a:pt x="13773" y="33452"/>
                    </a:cubicBezTo>
                    <a:lnTo>
                      <a:pt x="13773" y="61344"/>
                    </a:lnTo>
                    <a:cubicBezTo>
                      <a:pt x="20075" y="58632"/>
                      <a:pt x="26862" y="57227"/>
                      <a:pt x="33724" y="572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5" name="Google Shape;935;g2db8ca15495_1_732"/>
              <p:cNvSpPr/>
              <p:nvPr/>
            </p:nvSpPr>
            <p:spPr>
              <a:xfrm>
                <a:off x="5616968" y="5900771"/>
                <a:ext cx="116299" cy="35226"/>
              </a:xfrm>
              <a:custGeom>
                <a:rect b="b" l="l" r="r" t="t"/>
                <a:pathLst>
                  <a:path extrusionOk="0" h="35226" w="116299">
                    <a:moveTo>
                      <a:pt x="116633" y="-19"/>
                    </a:moveTo>
                    <a:lnTo>
                      <a:pt x="116633" y="35208"/>
                    </a:lnTo>
                    <a:lnTo>
                      <a:pt x="334" y="35208"/>
                    </a:lnTo>
                    <a:lnTo>
                      <a:pt x="334" y="-19"/>
                    </a:lnTo>
                    <a:close/>
                    <a:moveTo>
                      <a:pt x="103194" y="21882"/>
                    </a:moveTo>
                    <a:lnTo>
                      <a:pt x="103194" y="13410"/>
                    </a:lnTo>
                    <a:lnTo>
                      <a:pt x="13773" y="13410"/>
                    </a:lnTo>
                    <a:lnTo>
                      <a:pt x="13773" y="2188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6" name="Google Shape;936;g2db8ca15495_1_732"/>
              <p:cNvSpPr/>
              <p:nvPr/>
            </p:nvSpPr>
            <p:spPr>
              <a:xfrm>
                <a:off x="5571689" y="5600877"/>
                <a:ext cx="47036" cy="167147"/>
              </a:xfrm>
              <a:custGeom>
                <a:rect b="b" l="l" r="r" t="t"/>
                <a:pathLst>
                  <a:path extrusionOk="0" h="167147" w="47036">
                    <a:moveTo>
                      <a:pt x="47370" y="33452"/>
                    </a:moveTo>
                    <a:lnTo>
                      <a:pt x="47370" y="134691"/>
                    </a:lnTo>
                    <a:lnTo>
                      <a:pt x="14910" y="167128"/>
                    </a:lnTo>
                    <a:lnTo>
                      <a:pt x="3642" y="155868"/>
                    </a:lnTo>
                    <a:lnTo>
                      <a:pt x="334" y="-19"/>
                    </a:lnTo>
                    <a:lnTo>
                      <a:pt x="13876" y="-19"/>
                    </a:lnTo>
                    <a:cubicBezTo>
                      <a:pt x="32361" y="13"/>
                      <a:pt x="47338" y="14980"/>
                      <a:pt x="47370" y="33452"/>
                    </a:cubicBezTo>
                    <a:close/>
                    <a:moveTo>
                      <a:pt x="33931" y="129112"/>
                    </a:moveTo>
                    <a:lnTo>
                      <a:pt x="33931" y="33452"/>
                    </a:lnTo>
                    <a:cubicBezTo>
                      <a:pt x="33909" y="22473"/>
                      <a:pt x="25068" y="13547"/>
                      <a:pt x="14083" y="13411"/>
                    </a:cubicBezTo>
                    <a:lnTo>
                      <a:pt x="16874" y="14626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7" name="Google Shape;937;g2db8ca15495_1_732"/>
              <p:cNvSpPr/>
              <p:nvPr/>
            </p:nvSpPr>
            <p:spPr>
              <a:xfrm>
                <a:off x="5474824" y="5900771"/>
                <a:ext cx="116196" cy="35226"/>
              </a:xfrm>
              <a:custGeom>
                <a:rect b="b" l="l" r="r" t="t"/>
                <a:pathLst>
                  <a:path extrusionOk="0" h="35226" w="116196">
                    <a:moveTo>
                      <a:pt x="116530" y="-19"/>
                    </a:moveTo>
                    <a:lnTo>
                      <a:pt x="116530" y="35208"/>
                    </a:lnTo>
                    <a:lnTo>
                      <a:pt x="334" y="35208"/>
                    </a:lnTo>
                    <a:lnTo>
                      <a:pt x="334" y="-19"/>
                    </a:lnTo>
                    <a:close/>
                    <a:moveTo>
                      <a:pt x="103091" y="21882"/>
                    </a:moveTo>
                    <a:lnTo>
                      <a:pt x="103091" y="13410"/>
                    </a:lnTo>
                    <a:lnTo>
                      <a:pt x="13773" y="13410"/>
                    </a:lnTo>
                    <a:lnTo>
                      <a:pt x="13773" y="2188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8" name="Google Shape;938;g2db8ca15495_1_732"/>
              <p:cNvSpPr/>
              <p:nvPr/>
            </p:nvSpPr>
            <p:spPr>
              <a:xfrm>
                <a:off x="5332577" y="5900771"/>
                <a:ext cx="116299" cy="35226"/>
              </a:xfrm>
              <a:custGeom>
                <a:rect b="b" l="l" r="r" t="t"/>
                <a:pathLst>
                  <a:path extrusionOk="0" h="35226" w="116299">
                    <a:moveTo>
                      <a:pt x="116633" y="-19"/>
                    </a:moveTo>
                    <a:lnTo>
                      <a:pt x="116633" y="35208"/>
                    </a:lnTo>
                    <a:lnTo>
                      <a:pt x="334" y="35208"/>
                    </a:lnTo>
                    <a:lnTo>
                      <a:pt x="334" y="-19"/>
                    </a:lnTo>
                    <a:close/>
                    <a:moveTo>
                      <a:pt x="103194" y="21882"/>
                    </a:moveTo>
                    <a:lnTo>
                      <a:pt x="103194" y="13410"/>
                    </a:lnTo>
                    <a:lnTo>
                      <a:pt x="13773" y="13410"/>
                    </a:lnTo>
                    <a:lnTo>
                      <a:pt x="13773" y="2188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39" name="Google Shape;939;g2db8ca15495_1_732"/>
            <p:cNvSpPr/>
            <p:nvPr/>
          </p:nvSpPr>
          <p:spPr>
            <a:xfrm>
              <a:off x="1819107" y="3455378"/>
              <a:ext cx="338311" cy="284836"/>
            </a:xfrm>
            <a:custGeom>
              <a:rect b="b" l="l" r="r" t="t"/>
              <a:pathLst>
                <a:path extrusionOk="0" h="205287" w="243828">
                  <a:moveTo>
                    <a:pt x="190289" y="900"/>
                  </a:moveTo>
                  <a:cubicBezTo>
                    <a:pt x="234888" y="45585"/>
                    <a:pt x="243564" y="114771"/>
                    <a:pt x="211376" y="169070"/>
                  </a:cubicBezTo>
                  <a:lnTo>
                    <a:pt x="202873" y="183459"/>
                  </a:lnTo>
                  <a:lnTo>
                    <a:pt x="138282" y="118835"/>
                  </a:lnTo>
                  <a:lnTo>
                    <a:pt x="140164" y="111666"/>
                  </a:lnTo>
                  <a:cubicBezTo>
                    <a:pt x="147421" y="85341"/>
                    <a:pt x="131948" y="58122"/>
                    <a:pt x="105604" y="50871"/>
                  </a:cubicBezTo>
                  <a:cubicBezTo>
                    <a:pt x="97023" y="48509"/>
                    <a:pt x="87962" y="48504"/>
                    <a:pt x="79379" y="50857"/>
                  </a:cubicBezTo>
                  <a:lnTo>
                    <a:pt x="72179" y="52751"/>
                  </a:lnTo>
                  <a:lnTo>
                    <a:pt x="19393" y="-19"/>
                  </a:lnTo>
                  <a:lnTo>
                    <a:pt x="334" y="-19"/>
                  </a:lnTo>
                  <a:lnTo>
                    <a:pt x="68124" y="67746"/>
                  </a:lnTo>
                  <a:lnTo>
                    <a:pt x="82827" y="63878"/>
                  </a:lnTo>
                  <a:cubicBezTo>
                    <a:pt x="101986" y="58559"/>
                    <a:pt x="121831" y="69767"/>
                    <a:pt x="127154" y="88912"/>
                  </a:cubicBezTo>
                  <a:cubicBezTo>
                    <a:pt x="128913" y="95238"/>
                    <a:pt x="128906" y="101924"/>
                    <a:pt x="127134" y="108247"/>
                  </a:cubicBezTo>
                  <a:lnTo>
                    <a:pt x="123277" y="122886"/>
                  </a:lnTo>
                  <a:lnTo>
                    <a:pt x="205637" y="205268"/>
                  </a:lnTo>
                  <a:lnTo>
                    <a:pt x="222986" y="175910"/>
                  </a:lnTo>
                  <a:cubicBezTo>
                    <a:pt x="256069" y="120041"/>
                    <a:pt x="249941" y="49334"/>
                    <a:pt x="207739" y="-19"/>
                  </a:cubicBezTo>
                  <a:lnTo>
                    <a:pt x="189293" y="-19"/>
                  </a:lnTo>
                  <a:cubicBezTo>
                    <a:pt x="189616" y="300"/>
                    <a:pt x="189968" y="577"/>
                    <a:pt x="190289" y="9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0" name="Google Shape;940;g2db8ca15495_1_732"/>
            <p:cNvSpPr/>
            <p:nvPr/>
          </p:nvSpPr>
          <p:spPr>
            <a:xfrm>
              <a:off x="1735524" y="3455379"/>
              <a:ext cx="358617" cy="348127"/>
            </a:xfrm>
            <a:custGeom>
              <a:rect b="b" l="l" r="r" t="t"/>
              <a:pathLst>
                <a:path extrusionOk="0" h="250902" w="258463">
                  <a:moveTo>
                    <a:pt x="21522" y="22010"/>
                  </a:moveTo>
                  <a:cubicBezTo>
                    <a:pt x="-21168" y="94072"/>
                    <a:pt x="2683" y="187073"/>
                    <a:pt x="74795" y="229734"/>
                  </a:cubicBezTo>
                  <a:cubicBezTo>
                    <a:pt x="122488" y="257948"/>
                    <a:pt x="181780" y="257933"/>
                    <a:pt x="229458" y="229695"/>
                  </a:cubicBezTo>
                  <a:lnTo>
                    <a:pt x="258797" y="212384"/>
                  </a:lnTo>
                  <a:lnTo>
                    <a:pt x="176358" y="130015"/>
                  </a:lnTo>
                  <a:lnTo>
                    <a:pt x="161668" y="133922"/>
                  </a:lnTo>
                  <a:cubicBezTo>
                    <a:pt x="142512" y="139231"/>
                    <a:pt x="122675" y="128017"/>
                    <a:pt x="117362" y="108874"/>
                  </a:cubicBezTo>
                  <a:cubicBezTo>
                    <a:pt x="115616" y="102584"/>
                    <a:pt x="115616" y="95937"/>
                    <a:pt x="117362" y="89646"/>
                  </a:cubicBezTo>
                  <a:lnTo>
                    <a:pt x="121271" y="74954"/>
                  </a:lnTo>
                  <a:lnTo>
                    <a:pt x="46185" y="-19"/>
                  </a:lnTo>
                  <a:lnTo>
                    <a:pt x="34489" y="-19"/>
                  </a:lnTo>
                  <a:close/>
                  <a:moveTo>
                    <a:pt x="117085" y="134252"/>
                  </a:moveTo>
                  <a:cubicBezTo>
                    <a:pt x="129631" y="146852"/>
                    <a:pt x="148006" y="151705"/>
                    <a:pt x="165143" y="146945"/>
                  </a:cubicBezTo>
                  <a:lnTo>
                    <a:pt x="172330" y="145037"/>
                  </a:lnTo>
                  <a:lnTo>
                    <a:pt x="236973" y="209623"/>
                  </a:lnTo>
                  <a:lnTo>
                    <a:pt x="222613" y="218092"/>
                  </a:lnTo>
                  <a:cubicBezTo>
                    <a:pt x="201222" y="230729"/>
                    <a:pt x="176830" y="237402"/>
                    <a:pt x="151981" y="237416"/>
                  </a:cubicBezTo>
                  <a:cubicBezTo>
                    <a:pt x="75648" y="237399"/>
                    <a:pt x="13783" y="175549"/>
                    <a:pt x="13800" y="99270"/>
                  </a:cubicBezTo>
                  <a:cubicBezTo>
                    <a:pt x="13805" y="74489"/>
                    <a:pt x="20483" y="50165"/>
                    <a:pt x="33133" y="28850"/>
                  </a:cubicBezTo>
                  <a:lnTo>
                    <a:pt x="41610" y="14460"/>
                  </a:lnTo>
                  <a:lnTo>
                    <a:pt x="106239" y="79005"/>
                  </a:lnTo>
                  <a:lnTo>
                    <a:pt x="104331" y="86200"/>
                  </a:lnTo>
                  <a:cubicBezTo>
                    <a:pt x="99597" y="103344"/>
                    <a:pt x="104471" y="121706"/>
                    <a:pt x="117085" y="1342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1" name="Google Shape;941;g2db8ca15495_1_732"/>
            <p:cNvSpPr/>
            <p:nvPr/>
          </p:nvSpPr>
          <p:spPr>
            <a:xfrm>
              <a:off x="1647912" y="3455379"/>
              <a:ext cx="597265" cy="435830"/>
            </a:xfrm>
            <a:custGeom>
              <a:rect b="b" l="l" r="r" t="t"/>
              <a:pathLst>
                <a:path extrusionOk="0" h="314112" w="430461">
                  <a:moveTo>
                    <a:pt x="358236" y="241532"/>
                  </a:moveTo>
                  <a:cubicBezTo>
                    <a:pt x="279464" y="320238"/>
                    <a:pt x="151759" y="320229"/>
                    <a:pt x="72998" y="241512"/>
                  </a:cubicBezTo>
                  <a:cubicBezTo>
                    <a:pt x="8987" y="177537"/>
                    <a:pt x="-4524" y="78778"/>
                    <a:pt x="39953" y="-19"/>
                  </a:cubicBezTo>
                  <a:lnTo>
                    <a:pt x="24542" y="-19"/>
                  </a:lnTo>
                  <a:cubicBezTo>
                    <a:pt x="-30178" y="105418"/>
                    <a:pt x="10997" y="235220"/>
                    <a:pt x="116507" y="289901"/>
                  </a:cubicBezTo>
                  <a:cubicBezTo>
                    <a:pt x="222018" y="344583"/>
                    <a:pt x="351911" y="303438"/>
                    <a:pt x="406631" y="198001"/>
                  </a:cubicBezTo>
                  <a:cubicBezTo>
                    <a:pt x="438850" y="135920"/>
                    <a:pt x="438850" y="62061"/>
                    <a:pt x="406631" y="-19"/>
                  </a:cubicBezTo>
                  <a:lnTo>
                    <a:pt x="391138" y="-19"/>
                  </a:lnTo>
                  <a:cubicBezTo>
                    <a:pt x="435560" y="78772"/>
                    <a:pt x="422116" y="177472"/>
                    <a:pt x="358237" y="24153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2" name="Google Shape;942;g2db8ca15495_1_732"/>
            <p:cNvSpPr/>
            <p:nvPr/>
          </p:nvSpPr>
          <p:spPr>
            <a:xfrm>
              <a:off x="2667876" y="3455379"/>
              <a:ext cx="237659" cy="128670"/>
            </a:xfrm>
            <a:custGeom>
              <a:rect b="b" l="l" r="r" t="t"/>
              <a:pathLst>
                <a:path extrusionOk="0" h="92735" w="171286">
                  <a:moveTo>
                    <a:pt x="32402" y="46292"/>
                  </a:moveTo>
                  <a:cubicBezTo>
                    <a:pt x="68799" y="82855"/>
                    <a:pt x="120803" y="99294"/>
                    <a:pt x="171621" y="90302"/>
                  </a:cubicBezTo>
                  <a:lnTo>
                    <a:pt x="171621" y="76025"/>
                  </a:lnTo>
                  <a:cubicBezTo>
                    <a:pt x="162700" y="77739"/>
                    <a:pt x="153637" y="78611"/>
                    <a:pt x="144553" y="78629"/>
                  </a:cubicBezTo>
                  <a:cubicBezTo>
                    <a:pt x="90303" y="78664"/>
                    <a:pt x="40623" y="48275"/>
                    <a:pt x="15978" y="-19"/>
                  </a:cubicBezTo>
                  <a:lnTo>
                    <a:pt x="334" y="-19"/>
                  </a:lnTo>
                  <a:cubicBezTo>
                    <a:pt x="8145" y="17222"/>
                    <a:pt x="19009" y="32911"/>
                    <a:pt x="32402" y="4629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3" name="Google Shape;943;g2db8ca15495_1_732"/>
            <p:cNvSpPr/>
            <p:nvPr/>
          </p:nvSpPr>
          <p:spPr>
            <a:xfrm>
              <a:off x="2570172" y="3455379"/>
              <a:ext cx="335453" cy="220292"/>
            </a:xfrm>
            <a:custGeom>
              <a:rect b="b" l="l" r="r" t="t"/>
              <a:pathLst>
                <a:path extrusionOk="0" h="158769" w="241768">
                  <a:moveTo>
                    <a:pt x="56317" y="92893"/>
                  </a:moveTo>
                  <a:cubicBezTo>
                    <a:pt x="98437" y="135200"/>
                    <a:pt x="155741" y="158914"/>
                    <a:pt x="215461" y="158750"/>
                  </a:cubicBezTo>
                  <a:cubicBezTo>
                    <a:pt x="224367" y="158697"/>
                    <a:pt x="233262" y="158123"/>
                    <a:pt x="242102" y="157032"/>
                  </a:cubicBezTo>
                  <a:lnTo>
                    <a:pt x="242101" y="142807"/>
                  </a:lnTo>
                  <a:cubicBezTo>
                    <a:pt x="233269" y="143981"/>
                    <a:pt x="224371" y="144601"/>
                    <a:pt x="215460" y="144665"/>
                  </a:cubicBezTo>
                  <a:cubicBezTo>
                    <a:pt x="124448" y="144767"/>
                    <a:pt x="43684" y="86390"/>
                    <a:pt x="15291" y="-19"/>
                  </a:cubicBezTo>
                  <a:lnTo>
                    <a:pt x="334" y="-19"/>
                  </a:lnTo>
                  <a:cubicBezTo>
                    <a:pt x="11074" y="35077"/>
                    <a:pt x="30301" y="66988"/>
                    <a:pt x="56317" y="9289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g2db8ca15495_1_732"/>
            <p:cNvSpPr/>
            <p:nvPr/>
          </p:nvSpPr>
          <p:spPr>
            <a:xfrm>
              <a:off x="1583725" y="4250526"/>
              <a:ext cx="218904" cy="366544"/>
            </a:xfrm>
            <a:custGeom>
              <a:rect b="b" l="l" r="r" t="t"/>
              <a:pathLst>
                <a:path extrusionOk="0" h="264176" w="157769">
                  <a:moveTo>
                    <a:pt x="105073" y="51573"/>
                  </a:moveTo>
                  <a:cubicBezTo>
                    <a:pt x="76842" y="23257"/>
                    <a:pt x="40002" y="5110"/>
                    <a:pt x="334" y="-19"/>
                  </a:cubicBezTo>
                  <a:lnTo>
                    <a:pt x="334" y="16327"/>
                  </a:lnTo>
                  <a:cubicBezTo>
                    <a:pt x="90713" y="29307"/>
                    <a:pt x="153450" y="113044"/>
                    <a:pt x="140462" y="203360"/>
                  </a:cubicBezTo>
                  <a:cubicBezTo>
                    <a:pt x="137373" y="224837"/>
                    <a:pt x="130081" y="245496"/>
                    <a:pt x="119001" y="264157"/>
                  </a:cubicBezTo>
                  <a:lnTo>
                    <a:pt x="137286" y="264157"/>
                  </a:lnTo>
                  <a:cubicBezTo>
                    <a:pt x="174197" y="193876"/>
                    <a:pt x="161151" y="107783"/>
                    <a:pt x="105073" y="515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g2db8ca15495_1_732"/>
            <p:cNvSpPr/>
            <p:nvPr/>
          </p:nvSpPr>
          <p:spPr>
            <a:xfrm>
              <a:off x="1583725" y="4145131"/>
              <a:ext cx="323805" cy="472033"/>
            </a:xfrm>
            <a:custGeom>
              <a:rect b="b" l="l" r="r" t="t"/>
              <a:pathLst>
                <a:path extrusionOk="0" h="340204" w="233373">
                  <a:moveTo>
                    <a:pt x="158305" y="74297"/>
                  </a:moveTo>
                  <a:cubicBezTo>
                    <a:pt x="116008" y="31766"/>
                    <a:pt x="60087" y="5458"/>
                    <a:pt x="334" y="-19"/>
                  </a:cubicBezTo>
                  <a:lnTo>
                    <a:pt x="334" y="16163"/>
                  </a:lnTo>
                  <a:cubicBezTo>
                    <a:pt x="132969" y="29535"/>
                    <a:pt x="229644" y="147823"/>
                    <a:pt x="216262" y="280366"/>
                  </a:cubicBezTo>
                  <a:cubicBezTo>
                    <a:pt x="214197" y="300816"/>
                    <a:pt x="209525" y="320919"/>
                    <a:pt x="202360" y="340185"/>
                  </a:cubicBezTo>
                  <a:lnTo>
                    <a:pt x="219714" y="340185"/>
                  </a:lnTo>
                  <a:cubicBezTo>
                    <a:pt x="251697" y="247107"/>
                    <a:pt x="227873" y="143953"/>
                    <a:pt x="158305" y="7429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g2db8ca15495_1_732"/>
            <p:cNvSpPr/>
            <p:nvPr/>
          </p:nvSpPr>
          <p:spPr>
            <a:xfrm>
              <a:off x="1844895" y="3941711"/>
              <a:ext cx="365631" cy="365375"/>
            </a:xfrm>
            <a:custGeom>
              <a:rect b="b" l="l" r="r" t="t"/>
              <a:pathLst>
                <a:path extrusionOk="0" h="263333" w="263518">
                  <a:moveTo>
                    <a:pt x="334" y="131646"/>
                  </a:moveTo>
                  <a:cubicBezTo>
                    <a:pt x="335" y="58929"/>
                    <a:pt x="59326" y="-20"/>
                    <a:pt x="132095" y="-19"/>
                  </a:cubicBezTo>
                  <a:cubicBezTo>
                    <a:pt x="204863" y="-18"/>
                    <a:pt x="263853" y="58932"/>
                    <a:pt x="263852" y="131649"/>
                  </a:cubicBezTo>
                  <a:cubicBezTo>
                    <a:pt x="263851" y="204367"/>
                    <a:pt x="204860" y="263315"/>
                    <a:pt x="132092" y="263315"/>
                  </a:cubicBezTo>
                  <a:cubicBezTo>
                    <a:pt x="97143" y="263314"/>
                    <a:pt x="63627" y="249439"/>
                    <a:pt x="38917" y="224742"/>
                  </a:cubicBezTo>
                  <a:cubicBezTo>
                    <a:pt x="14133" y="200102"/>
                    <a:pt x="241" y="166581"/>
                    <a:pt x="334" y="131646"/>
                  </a:cubicBezTo>
                  <a:close/>
                  <a:moveTo>
                    <a:pt x="255617" y="131646"/>
                  </a:moveTo>
                  <a:cubicBezTo>
                    <a:pt x="255628" y="63474"/>
                    <a:pt x="200334" y="8200"/>
                    <a:pt x="132114" y="8189"/>
                  </a:cubicBezTo>
                  <a:cubicBezTo>
                    <a:pt x="63894" y="8178"/>
                    <a:pt x="8581" y="63434"/>
                    <a:pt x="8570" y="131606"/>
                  </a:cubicBezTo>
                  <a:cubicBezTo>
                    <a:pt x="8559" y="199778"/>
                    <a:pt x="63853" y="255052"/>
                    <a:pt x="132073" y="255063"/>
                  </a:cubicBezTo>
                  <a:cubicBezTo>
                    <a:pt x="164836" y="255068"/>
                    <a:pt x="196259" y="242067"/>
                    <a:pt x="219428" y="218920"/>
                  </a:cubicBezTo>
                  <a:lnTo>
                    <a:pt x="219428" y="218920"/>
                  </a:lnTo>
                  <a:cubicBezTo>
                    <a:pt x="242679" y="195831"/>
                    <a:pt x="255711" y="164402"/>
                    <a:pt x="255617" y="131646"/>
                  </a:cubicBezTo>
                  <a:close/>
                  <a:moveTo>
                    <a:pt x="39022" y="131397"/>
                  </a:moveTo>
                  <a:cubicBezTo>
                    <a:pt x="39021" y="80153"/>
                    <a:pt x="80591" y="38611"/>
                    <a:pt x="131870" y="38610"/>
                  </a:cubicBezTo>
                  <a:cubicBezTo>
                    <a:pt x="148538" y="38609"/>
                    <a:pt x="164898" y="43092"/>
                    <a:pt x="179234" y="51588"/>
                  </a:cubicBezTo>
                  <a:lnTo>
                    <a:pt x="197236" y="62169"/>
                  </a:lnTo>
                  <a:lnTo>
                    <a:pt x="146800" y="112610"/>
                  </a:lnTo>
                  <a:lnTo>
                    <a:pt x="137799" y="110218"/>
                  </a:lnTo>
                  <a:cubicBezTo>
                    <a:pt x="126071" y="106968"/>
                    <a:pt x="113927" y="113835"/>
                    <a:pt x="110675" y="125554"/>
                  </a:cubicBezTo>
                  <a:cubicBezTo>
                    <a:pt x="109607" y="129404"/>
                    <a:pt x="109607" y="133473"/>
                    <a:pt x="110675" y="137323"/>
                  </a:cubicBezTo>
                  <a:lnTo>
                    <a:pt x="113068" y="146310"/>
                  </a:lnTo>
                  <a:lnTo>
                    <a:pt x="62609" y="196743"/>
                  </a:lnTo>
                  <a:lnTo>
                    <a:pt x="52003" y="178794"/>
                  </a:lnTo>
                  <a:cubicBezTo>
                    <a:pt x="43512" y="164439"/>
                    <a:pt x="39029" y="148071"/>
                    <a:pt x="39022" y="131397"/>
                  </a:cubicBezTo>
                  <a:close/>
                  <a:moveTo>
                    <a:pt x="183859" y="63876"/>
                  </a:moveTo>
                  <a:lnTo>
                    <a:pt x="175044" y="58690"/>
                  </a:lnTo>
                  <a:cubicBezTo>
                    <a:pt x="134823" y="34886"/>
                    <a:pt x="82908" y="48172"/>
                    <a:pt x="59087" y="88364"/>
                  </a:cubicBezTo>
                  <a:cubicBezTo>
                    <a:pt x="43327" y="114956"/>
                    <a:pt x="43336" y="148022"/>
                    <a:pt x="59111" y="174606"/>
                  </a:cubicBezTo>
                  <a:lnTo>
                    <a:pt x="64300" y="183392"/>
                  </a:lnTo>
                  <a:lnTo>
                    <a:pt x="103865" y="143846"/>
                  </a:lnTo>
                  <a:lnTo>
                    <a:pt x="102697" y="139449"/>
                  </a:lnTo>
                  <a:cubicBezTo>
                    <a:pt x="98269" y="123329"/>
                    <a:pt x="107756" y="106674"/>
                    <a:pt x="123888" y="102249"/>
                  </a:cubicBezTo>
                  <a:cubicBezTo>
                    <a:pt x="129131" y="100811"/>
                    <a:pt x="134666" y="100810"/>
                    <a:pt x="139910" y="102246"/>
                  </a:cubicBezTo>
                  <a:lnTo>
                    <a:pt x="144318" y="103414"/>
                  </a:lnTo>
                  <a:close/>
                  <a:moveTo>
                    <a:pt x="66968" y="201107"/>
                  </a:moveTo>
                  <a:lnTo>
                    <a:pt x="117436" y="150723"/>
                  </a:lnTo>
                  <a:lnTo>
                    <a:pt x="126405" y="153082"/>
                  </a:lnTo>
                  <a:cubicBezTo>
                    <a:pt x="138126" y="156363"/>
                    <a:pt x="150290" y="149527"/>
                    <a:pt x="153573" y="137814"/>
                  </a:cubicBezTo>
                  <a:cubicBezTo>
                    <a:pt x="154658" y="133943"/>
                    <a:pt x="154662" y="129850"/>
                    <a:pt x="153585" y="125977"/>
                  </a:cubicBezTo>
                  <a:lnTo>
                    <a:pt x="151216" y="116982"/>
                  </a:lnTo>
                  <a:lnTo>
                    <a:pt x="201659" y="66590"/>
                  </a:lnTo>
                  <a:lnTo>
                    <a:pt x="212248" y="84563"/>
                  </a:lnTo>
                  <a:cubicBezTo>
                    <a:pt x="238406" y="128661"/>
                    <a:pt x="223837" y="185600"/>
                    <a:pt x="179708" y="211739"/>
                  </a:cubicBezTo>
                  <a:cubicBezTo>
                    <a:pt x="150495" y="229043"/>
                    <a:pt x="114160" y="229036"/>
                    <a:pt x="84954" y="211720"/>
                  </a:cubicBezTo>
                  <a:close/>
                  <a:moveTo>
                    <a:pt x="119918" y="159903"/>
                  </a:moveTo>
                  <a:lnTo>
                    <a:pt x="80329" y="199416"/>
                  </a:lnTo>
                  <a:lnTo>
                    <a:pt x="89143" y="204618"/>
                  </a:lnTo>
                  <a:cubicBezTo>
                    <a:pt x="129338" y="228460"/>
                    <a:pt x="181264" y="215227"/>
                    <a:pt x="205123" y="175060"/>
                  </a:cubicBezTo>
                  <a:cubicBezTo>
                    <a:pt x="220924" y="148458"/>
                    <a:pt x="220931" y="115358"/>
                    <a:pt x="205141" y="88750"/>
                  </a:cubicBezTo>
                  <a:lnTo>
                    <a:pt x="199952" y="79957"/>
                  </a:lnTo>
                  <a:lnTo>
                    <a:pt x="160403" y="119463"/>
                  </a:lnTo>
                  <a:lnTo>
                    <a:pt x="161563" y="123868"/>
                  </a:lnTo>
                  <a:cubicBezTo>
                    <a:pt x="165987" y="139989"/>
                    <a:pt x="156496" y="156642"/>
                    <a:pt x="140363" y="161063"/>
                  </a:cubicBezTo>
                  <a:cubicBezTo>
                    <a:pt x="135109" y="162503"/>
                    <a:pt x="129563" y="162500"/>
                    <a:pt x="124309" y="1610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g2db8ca15495_1_732"/>
            <p:cNvSpPr/>
            <p:nvPr/>
          </p:nvSpPr>
          <p:spPr>
            <a:xfrm>
              <a:off x="2639459" y="3724485"/>
              <a:ext cx="211108" cy="210961"/>
            </a:xfrm>
            <a:custGeom>
              <a:rect b="b" l="l" r="r" t="t"/>
              <a:pathLst>
                <a:path extrusionOk="0" h="152044" w="152150">
                  <a:moveTo>
                    <a:pt x="76407" y="152025"/>
                  </a:moveTo>
                  <a:cubicBezTo>
                    <a:pt x="34392" y="152024"/>
                    <a:pt x="333" y="117987"/>
                    <a:pt x="334" y="76001"/>
                  </a:cubicBezTo>
                  <a:cubicBezTo>
                    <a:pt x="335" y="34015"/>
                    <a:pt x="34396" y="-20"/>
                    <a:pt x="76411" y="-19"/>
                  </a:cubicBezTo>
                  <a:cubicBezTo>
                    <a:pt x="118427" y="-18"/>
                    <a:pt x="152486" y="34019"/>
                    <a:pt x="152485" y="76005"/>
                  </a:cubicBezTo>
                  <a:cubicBezTo>
                    <a:pt x="152484" y="96169"/>
                    <a:pt x="144467" y="115507"/>
                    <a:pt x="130197" y="129764"/>
                  </a:cubicBezTo>
                  <a:cubicBezTo>
                    <a:pt x="115961" y="144064"/>
                    <a:pt x="96592" y="152079"/>
                    <a:pt x="76407" y="152025"/>
                  </a:cubicBezTo>
                  <a:close/>
                  <a:moveTo>
                    <a:pt x="76407" y="4731"/>
                  </a:moveTo>
                  <a:cubicBezTo>
                    <a:pt x="37017" y="4724"/>
                    <a:pt x="5081" y="36629"/>
                    <a:pt x="5074" y="75991"/>
                  </a:cubicBezTo>
                  <a:cubicBezTo>
                    <a:pt x="5068" y="115353"/>
                    <a:pt x="36995" y="147267"/>
                    <a:pt x="76384" y="147273"/>
                  </a:cubicBezTo>
                  <a:cubicBezTo>
                    <a:pt x="115774" y="147279"/>
                    <a:pt x="147710" y="115375"/>
                    <a:pt x="147716" y="76013"/>
                  </a:cubicBezTo>
                  <a:cubicBezTo>
                    <a:pt x="147720" y="57110"/>
                    <a:pt x="140207" y="38980"/>
                    <a:pt x="126833" y="25612"/>
                  </a:cubicBezTo>
                  <a:lnTo>
                    <a:pt x="126833" y="25612"/>
                  </a:lnTo>
                  <a:cubicBezTo>
                    <a:pt x="113493" y="12196"/>
                    <a:pt x="95333" y="4676"/>
                    <a:pt x="76407" y="4731"/>
                  </a:cubicBezTo>
                  <a:close/>
                  <a:moveTo>
                    <a:pt x="76263" y="129703"/>
                  </a:moveTo>
                  <a:cubicBezTo>
                    <a:pt x="46654" y="129703"/>
                    <a:pt x="22652" y="105717"/>
                    <a:pt x="22651" y="76129"/>
                  </a:cubicBezTo>
                  <a:cubicBezTo>
                    <a:pt x="22651" y="66513"/>
                    <a:pt x="25241" y="57074"/>
                    <a:pt x="30150" y="48802"/>
                  </a:cubicBezTo>
                  <a:lnTo>
                    <a:pt x="36263" y="38416"/>
                  </a:lnTo>
                  <a:lnTo>
                    <a:pt x="65409" y="67516"/>
                  </a:lnTo>
                  <a:lnTo>
                    <a:pt x="64026" y="72711"/>
                  </a:lnTo>
                  <a:cubicBezTo>
                    <a:pt x="62148" y="79477"/>
                    <a:pt x="66115" y="86483"/>
                    <a:pt x="72886" y="88360"/>
                  </a:cubicBezTo>
                  <a:cubicBezTo>
                    <a:pt x="75111" y="88977"/>
                    <a:pt x="77462" y="88977"/>
                    <a:pt x="79687" y="88360"/>
                  </a:cubicBezTo>
                  <a:lnTo>
                    <a:pt x="84880" y="86979"/>
                  </a:lnTo>
                  <a:lnTo>
                    <a:pt x="114020" y="116094"/>
                  </a:lnTo>
                  <a:lnTo>
                    <a:pt x="103649" y="122213"/>
                  </a:lnTo>
                  <a:cubicBezTo>
                    <a:pt x="95355" y="127112"/>
                    <a:pt x="85898" y="129699"/>
                    <a:pt x="76263" y="129703"/>
                  </a:cubicBezTo>
                  <a:close/>
                  <a:moveTo>
                    <a:pt x="37250" y="46134"/>
                  </a:moveTo>
                  <a:lnTo>
                    <a:pt x="34254" y="51221"/>
                  </a:lnTo>
                  <a:cubicBezTo>
                    <a:pt x="20501" y="74428"/>
                    <a:pt x="28178" y="104382"/>
                    <a:pt x="51401" y="118126"/>
                  </a:cubicBezTo>
                  <a:cubicBezTo>
                    <a:pt x="66766" y="127218"/>
                    <a:pt x="85870" y="127213"/>
                    <a:pt x="101229" y="118112"/>
                  </a:cubicBezTo>
                  <a:lnTo>
                    <a:pt x="106306" y="115117"/>
                  </a:lnTo>
                  <a:lnTo>
                    <a:pt x="83456" y="92289"/>
                  </a:lnTo>
                  <a:lnTo>
                    <a:pt x="80915" y="92963"/>
                  </a:lnTo>
                  <a:cubicBezTo>
                    <a:pt x="71602" y="95519"/>
                    <a:pt x="61979" y="90045"/>
                    <a:pt x="59422" y="80738"/>
                  </a:cubicBezTo>
                  <a:cubicBezTo>
                    <a:pt x="58591" y="77712"/>
                    <a:pt x="58590" y="74519"/>
                    <a:pt x="59420" y="71492"/>
                  </a:cubicBezTo>
                  <a:lnTo>
                    <a:pt x="60095" y="68949"/>
                  </a:lnTo>
                  <a:close/>
                  <a:moveTo>
                    <a:pt x="116541" y="113579"/>
                  </a:moveTo>
                  <a:lnTo>
                    <a:pt x="87429" y="84459"/>
                  </a:lnTo>
                  <a:lnTo>
                    <a:pt x="88793" y="79285"/>
                  </a:lnTo>
                  <a:cubicBezTo>
                    <a:pt x="90688" y="72522"/>
                    <a:pt x="86739" y="65503"/>
                    <a:pt x="79971" y="63609"/>
                  </a:cubicBezTo>
                  <a:cubicBezTo>
                    <a:pt x="77735" y="62984"/>
                    <a:pt x="75370" y="62981"/>
                    <a:pt x="73132" y="63602"/>
                  </a:cubicBezTo>
                  <a:lnTo>
                    <a:pt x="67934" y="64969"/>
                  </a:lnTo>
                  <a:lnTo>
                    <a:pt x="38818" y="35864"/>
                  </a:lnTo>
                  <a:lnTo>
                    <a:pt x="49203" y="29754"/>
                  </a:lnTo>
                  <a:cubicBezTo>
                    <a:pt x="74683" y="14662"/>
                    <a:pt x="107582" y="23069"/>
                    <a:pt x="122684" y="48532"/>
                  </a:cubicBezTo>
                  <a:cubicBezTo>
                    <a:pt x="132681" y="65387"/>
                    <a:pt x="132677" y="86350"/>
                    <a:pt x="122673" y="103201"/>
                  </a:cubicBezTo>
                  <a:close/>
                  <a:moveTo>
                    <a:pt x="92733" y="83028"/>
                  </a:moveTo>
                  <a:lnTo>
                    <a:pt x="115564" y="105870"/>
                  </a:lnTo>
                  <a:lnTo>
                    <a:pt x="118569" y="100784"/>
                  </a:lnTo>
                  <a:cubicBezTo>
                    <a:pt x="132346" y="77592"/>
                    <a:pt x="124699" y="47632"/>
                    <a:pt x="101492" y="33865"/>
                  </a:cubicBezTo>
                  <a:cubicBezTo>
                    <a:pt x="86121" y="24748"/>
                    <a:pt x="66996" y="24744"/>
                    <a:pt x="51622" y="33855"/>
                  </a:cubicBezTo>
                  <a:lnTo>
                    <a:pt x="46541" y="36849"/>
                  </a:lnTo>
                  <a:lnTo>
                    <a:pt x="69368" y="59668"/>
                  </a:lnTo>
                  <a:lnTo>
                    <a:pt x="71913" y="58999"/>
                  </a:lnTo>
                  <a:cubicBezTo>
                    <a:pt x="81228" y="56446"/>
                    <a:pt x="90850" y="61923"/>
                    <a:pt x="93404" y="71231"/>
                  </a:cubicBezTo>
                  <a:cubicBezTo>
                    <a:pt x="94236" y="74263"/>
                    <a:pt x="94235" y="77463"/>
                    <a:pt x="93399" y="804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g2db8ca15495_1_732"/>
            <p:cNvSpPr/>
            <p:nvPr/>
          </p:nvSpPr>
          <p:spPr>
            <a:xfrm>
              <a:off x="2905092" y="3835593"/>
              <a:ext cx="211" cy="781855"/>
            </a:xfrm>
            <a:custGeom>
              <a:rect b="b" l="l" r="r" t="t"/>
              <a:pathLst>
                <a:path extrusionOk="0" h="563499" w="152">
                  <a:moveTo>
                    <a:pt x="0" y="0"/>
                  </a:moveTo>
                  <a:lnTo>
                    <a:pt x="152" y="0"/>
                  </a:lnTo>
                  <a:lnTo>
                    <a:pt x="152" y="563499"/>
                  </a:lnTo>
                  <a:lnTo>
                    <a:pt x="0" y="56349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9" name="Google Shape;949;g2db8ca15495_1_732"/>
          <p:cNvGrpSpPr/>
          <p:nvPr/>
        </p:nvGrpSpPr>
        <p:grpSpPr>
          <a:xfrm>
            <a:off x="1579275" y="533092"/>
            <a:ext cx="1321588" cy="2738808"/>
            <a:chOff x="1579275" y="533092"/>
            <a:chExt cx="1321588" cy="2738808"/>
          </a:xfrm>
        </p:grpSpPr>
        <p:sp>
          <p:nvSpPr>
            <p:cNvPr id="950" name="Google Shape;950;g2db8ca15495_1_732"/>
            <p:cNvSpPr/>
            <p:nvPr/>
          </p:nvSpPr>
          <p:spPr>
            <a:xfrm rot="-5400000">
              <a:off x="870665" y="1241702"/>
              <a:ext cx="2738808" cy="1321588"/>
            </a:xfrm>
            <a:custGeom>
              <a:rect b="b" l="l" r="r" t="t"/>
              <a:pathLst>
                <a:path extrusionOk="0" h="837774" w="3103465">
                  <a:moveTo>
                    <a:pt x="0" y="0"/>
                  </a:moveTo>
                  <a:lnTo>
                    <a:pt x="3103465" y="0"/>
                  </a:lnTo>
                  <a:lnTo>
                    <a:pt x="3103465" y="837775"/>
                  </a:lnTo>
                  <a:lnTo>
                    <a:pt x="0" y="8377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51" name="Google Shape;951;g2db8ca15495_1_732"/>
            <p:cNvGrpSpPr/>
            <p:nvPr/>
          </p:nvGrpSpPr>
          <p:grpSpPr>
            <a:xfrm>
              <a:off x="1753302" y="741296"/>
              <a:ext cx="973533" cy="2327583"/>
              <a:chOff x="1746939" y="741296"/>
              <a:chExt cx="973533" cy="2327583"/>
            </a:xfrm>
          </p:grpSpPr>
          <p:grpSp>
            <p:nvGrpSpPr>
              <p:cNvPr id="952" name="Google Shape;952;g2db8ca15495_1_732"/>
              <p:cNvGrpSpPr/>
              <p:nvPr/>
            </p:nvGrpSpPr>
            <p:grpSpPr>
              <a:xfrm>
                <a:off x="1746939" y="741296"/>
                <a:ext cx="973533" cy="694258"/>
                <a:chOff x="3183513" y="1115522"/>
                <a:chExt cx="791812" cy="564667"/>
              </a:xfrm>
            </p:grpSpPr>
            <p:grpSp>
              <p:nvGrpSpPr>
                <p:cNvPr id="953" name="Google Shape;953;g2db8ca15495_1_732"/>
                <p:cNvGrpSpPr/>
                <p:nvPr/>
              </p:nvGrpSpPr>
              <p:grpSpPr>
                <a:xfrm>
                  <a:off x="3216327" y="1121924"/>
                  <a:ext cx="320728" cy="239680"/>
                  <a:chOff x="4998402" y="2853849"/>
                  <a:chExt cx="320728" cy="239680"/>
                </a:xfrm>
              </p:grpSpPr>
              <p:sp>
                <p:nvSpPr>
                  <p:cNvPr id="954" name="Google Shape;954;g2db8ca15495_1_732"/>
                  <p:cNvSpPr/>
                  <p:nvPr/>
                </p:nvSpPr>
                <p:spPr>
                  <a:xfrm>
                    <a:off x="4998402" y="3052533"/>
                    <a:ext cx="320728" cy="40996"/>
                  </a:xfrm>
                  <a:custGeom>
                    <a:rect b="b" l="l" r="r" t="t"/>
                    <a:pathLst>
                      <a:path extrusionOk="0" h="40996" w="320728">
                        <a:moveTo>
                          <a:pt x="0" y="0"/>
                        </a:moveTo>
                        <a:lnTo>
                          <a:pt x="320729" y="0"/>
                        </a:lnTo>
                        <a:lnTo>
                          <a:pt x="320729" y="40997"/>
                        </a:lnTo>
                        <a:lnTo>
                          <a:pt x="0" y="40997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5" name="Google Shape;955;g2db8ca15495_1_732"/>
                  <p:cNvSpPr/>
                  <p:nvPr/>
                </p:nvSpPr>
                <p:spPr>
                  <a:xfrm>
                    <a:off x="5114135" y="2930581"/>
                    <a:ext cx="87275" cy="99641"/>
                  </a:xfrm>
                  <a:custGeom>
                    <a:rect b="b" l="l" r="r" t="t"/>
                    <a:pathLst>
                      <a:path extrusionOk="0" h="99641" w="87275">
                        <a:moveTo>
                          <a:pt x="87609" y="3735"/>
                        </a:moveTo>
                        <a:lnTo>
                          <a:pt x="72625" y="66006"/>
                        </a:lnTo>
                        <a:lnTo>
                          <a:pt x="72970" y="66567"/>
                        </a:lnTo>
                        <a:cubicBezTo>
                          <a:pt x="74551" y="69418"/>
                          <a:pt x="75368" y="72629"/>
                          <a:pt x="75344" y="75888"/>
                        </a:cubicBezTo>
                        <a:lnTo>
                          <a:pt x="75344" y="99623"/>
                        </a:lnTo>
                        <a:lnTo>
                          <a:pt x="9100" y="99623"/>
                        </a:lnTo>
                        <a:lnTo>
                          <a:pt x="9100" y="75888"/>
                        </a:lnTo>
                        <a:cubicBezTo>
                          <a:pt x="9000" y="71113"/>
                          <a:pt x="10820" y="66496"/>
                          <a:pt x="14153" y="63071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6"/>
                        </a:lnTo>
                        <a:lnTo>
                          <a:pt x="62347" y="59706"/>
                        </a:lnTo>
                        <a:cubicBezTo>
                          <a:pt x="63414" y="59719"/>
                          <a:pt x="64475" y="59878"/>
                          <a:pt x="65499" y="60181"/>
                        </a:cubicBezTo>
                        <a:lnTo>
                          <a:pt x="67140" y="60698"/>
                        </a:lnTo>
                        <a:lnTo>
                          <a:pt x="81433" y="1232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6" name="Google Shape;956;g2db8ca15495_1_732"/>
                  <p:cNvSpPr/>
                  <p:nvPr/>
                </p:nvSpPr>
                <p:spPr>
                  <a:xfrm>
                    <a:off x="5130071" y="2853849"/>
                    <a:ext cx="55750" cy="53957"/>
                  </a:xfrm>
                  <a:custGeom>
                    <a:rect b="b" l="l" r="r" t="t"/>
                    <a:pathLst>
                      <a:path extrusionOk="0" h="53957" w="55750">
                        <a:moveTo>
                          <a:pt x="56041" y="37615"/>
                        </a:moveTo>
                        <a:cubicBezTo>
                          <a:pt x="56033" y="37946"/>
                          <a:pt x="56048" y="38278"/>
                          <a:pt x="56084" y="38608"/>
                        </a:cubicBezTo>
                        <a:cubicBezTo>
                          <a:pt x="52542" y="43484"/>
                          <a:pt x="48275" y="47792"/>
                          <a:pt x="43431" y="51381"/>
                        </a:cubicBezTo>
                        <a:cubicBezTo>
                          <a:pt x="37972" y="53174"/>
                          <a:pt x="32247" y="54021"/>
                          <a:pt x="26503" y="53884"/>
                        </a:cubicBezTo>
                        <a:cubicBezTo>
                          <a:pt x="21556" y="54168"/>
                          <a:pt x="16610" y="53327"/>
                          <a:pt x="12036" y="51425"/>
                        </a:cubicBezTo>
                        <a:cubicBezTo>
                          <a:pt x="8965" y="49026"/>
                          <a:pt x="6310" y="46140"/>
                          <a:pt x="4176" y="42880"/>
                        </a:cubicBezTo>
                        <a:lnTo>
                          <a:pt x="4176" y="42319"/>
                        </a:lnTo>
                        <a:lnTo>
                          <a:pt x="3745" y="42319"/>
                        </a:lnTo>
                        <a:cubicBezTo>
                          <a:pt x="2881" y="41196"/>
                          <a:pt x="2103" y="40075"/>
                          <a:pt x="1456" y="39125"/>
                        </a:cubicBezTo>
                        <a:lnTo>
                          <a:pt x="1413" y="39083"/>
                        </a:lnTo>
                        <a:cubicBezTo>
                          <a:pt x="1024" y="38522"/>
                          <a:pt x="679" y="37960"/>
                          <a:pt x="334" y="37529"/>
                        </a:cubicBezTo>
                        <a:lnTo>
                          <a:pt x="1586" y="34854"/>
                        </a:lnTo>
                        <a:lnTo>
                          <a:pt x="1715" y="34551"/>
                        </a:lnTo>
                        <a:lnTo>
                          <a:pt x="1758" y="34120"/>
                        </a:lnTo>
                        <a:cubicBezTo>
                          <a:pt x="1822" y="33909"/>
                          <a:pt x="1865" y="33692"/>
                          <a:pt x="1887" y="33472"/>
                        </a:cubicBezTo>
                        <a:lnTo>
                          <a:pt x="1887" y="29934"/>
                        </a:lnTo>
                        <a:cubicBezTo>
                          <a:pt x="173" y="15205"/>
                          <a:pt x="10732" y="1876"/>
                          <a:pt x="25472" y="163"/>
                        </a:cubicBezTo>
                        <a:cubicBezTo>
                          <a:pt x="40211" y="-1550"/>
                          <a:pt x="53549" y="9002"/>
                          <a:pt x="55263" y="23731"/>
                        </a:cubicBezTo>
                        <a:cubicBezTo>
                          <a:pt x="55503" y="25792"/>
                          <a:pt x="55503" y="27873"/>
                          <a:pt x="55263" y="29934"/>
                        </a:cubicBezTo>
                        <a:lnTo>
                          <a:pt x="55263" y="35069"/>
                        </a:lnTo>
                        <a:lnTo>
                          <a:pt x="55393" y="35371"/>
                        </a:lnTo>
                        <a:cubicBezTo>
                          <a:pt x="55387" y="35531"/>
                          <a:pt x="55401" y="35690"/>
                          <a:pt x="55436" y="35846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57" name="Google Shape;957;g2db8ca15495_1_732"/>
                <p:cNvGrpSpPr/>
                <p:nvPr/>
              </p:nvGrpSpPr>
              <p:grpSpPr>
                <a:xfrm>
                  <a:off x="3183513" y="1115522"/>
                  <a:ext cx="381012" cy="256076"/>
                  <a:chOff x="4965588" y="2847447"/>
                  <a:chExt cx="381012" cy="256076"/>
                </a:xfrm>
              </p:grpSpPr>
              <p:sp>
                <p:nvSpPr>
                  <p:cNvPr id="958" name="Google Shape;958;g2db8ca15495_1_732"/>
                  <p:cNvSpPr/>
                  <p:nvPr/>
                </p:nvSpPr>
                <p:spPr>
                  <a:xfrm>
                    <a:off x="4965588" y="2847447"/>
                    <a:ext cx="381012" cy="256076"/>
                  </a:xfrm>
                  <a:custGeom>
                    <a:rect b="b" l="l" r="r" t="t"/>
                    <a:pathLst>
                      <a:path extrusionOk="0" h="256076" w="381012">
                        <a:moveTo>
                          <a:pt x="381347" y="182913"/>
                        </a:moveTo>
                        <a:lnTo>
                          <a:pt x="381347" y="201943"/>
                        </a:lnTo>
                        <a:cubicBezTo>
                          <a:pt x="381347" y="203754"/>
                          <a:pt x="379879" y="205222"/>
                          <a:pt x="378068" y="205222"/>
                        </a:cubicBezTo>
                        <a:cubicBezTo>
                          <a:pt x="378067" y="205222"/>
                          <a:pt x="378066" y="205222"/>
                          <a:pt x="378065" y="205222"/>
                        </a:cubicBezTo>
                        <a:lnTo>
                          <a:pt x="363814" y="205222"/>
                        </a:lnTo>
                        <a:lnTo>
                          <a:pt x="363814" y="247816"/>
                        </a:lnTo>
                        <a:cubicBezTo>
                          <a:pt x="364088" y="248335"/>
                          <a:pt x="364236" y="248912"/>
                          <a:pt x="364246" y="249499"/>
                        </a:cubicBezTo>
                        <a:lnTo>
                          <a:pt x="364246" y="252778"/>
                        </a:lnTo>
                        <a:cubicBezTo>
                          <a:pt x="364247" y="254588"/>
                          <a:pt x="362779" y="256057"/>
                          <a:pt x="360967" y="256058"/>
                        </a:cubicBezTo>
                        <a:cubicBezTo>
                          <a:pt x="360966" y="256058"/>
                          <a:pt x="360965" y="256058"/>
                          <a:pt x="360964" y="256058"/>
                        </a:cubicBezTo>
                        <a:lnTo>
                          <a:pt x="28273" y="256058"/>
                        </a:lnTo>
                        <a:cubicBezTo>
                          <a:pt x="26015" y="255181"/>
                          <a:pt x="24228" y="253396"/>
                          <a:pt x="23351" y="251138"/>
                        </a:cubicBezTo>
                        <a:lnTo>
                          <a:pt x="23351" y="205222"/>
                        </a:lnTo>
                        <a:lnTo>
                          <a:pt x="3616" y="205222"/>
                        </a:lnTo>
                        <a:cubicBezTo>
                          <a:pt x="1804" y="205224"/>
                          <a:pt x="335" y="203757"/>
                          <a:pt x="334" y="201947"/>
                        </a:cubicBezTo>
                        <a:cubicBezTo>
                          <a:pt x="334" y="201946"/>
                          <a:pt x="334" y="201945"/>
                          <a:pt x="334" y="201944"/>
                        </a:cubicBezTo>
                        <a:lnTo>
                          <a:pt x="334" y="182913"/>
                        </a:lnTo>
                        <a:cubicBezTo>
                          <a:pt x="333" y="181102"/>
                          <a:pt x="1800" y="179634"/>
                          <a:pt x="3612" y="179633"/>
                        </a:cubicBezTo>
                        <a:cubicBezTo>
                          <a:pt x="3613" y="179633"/>
                          <a:pt x="3615" y="179633"/>
                          <a:pt x="3616" y="179633"/>
                        </a:cubicBezTo>
                        <a:lnTo>
                          <a:pt x="59021" y="179633"/>
                        </a:lnTo>
                        <a:cubicBezTo>
                          <a:pt x="62660" y="174743"/>
                          <a:pt x="67662" y="171035"/>
                          <a:pt x="73401" y="168974"/>
                        </a:cubicBezTo>
                        <a:lnTo>
                          <a:pt x="73401" y="127028"/>
                        </a:lnTo>
                        <a:cubicBezTo>
                          <a:pt x="70728" y="126392"/>
                          <a:pt x="68166" y="125359"/>
                          <a:pt x="65800" y="123964"/>
                        </a:cubicBezTo>
                        <a:lnTo>
                          <a:pt x="52629" y="123964"/>
                        </a:lnTo>
                        <a:cubicBezTo>
                          <a:pt x="47788" y="123964"/>
                          <a:pt x="43863" y="120042"/>
                          <a:pt x="43863" y="115203"/>
                        </a:cubicBezTo>
                        <a:cubicBezTo>
                          <a:pt x="43863" y="110365"/>
                          <a:pt x="47788" y="106443"/>
                          <a:pt x="52629" y="106443"/>
                        </a:cubicBezTo>
                        <a:lnTo>
                          <a:pt x="57294" y="106443"/>
                        </a:lnTo>
                        <a:cubicBezTo>
                          <a:pt x="58491" y="101994"/>
                          <a:pt x="61412" y="98205"/>
                          <a:pt x="65412" y="95914"/>
                        </a:cubicBezTo>
                        <a:cubicBezTo>
                          <a:pt x="70368" y="92942"/>
                          <a:pt x="76041" y="91376"/>
                          <a:pt x="81822" y="91383"/>
                        </a:cubicBezTo>
                        <a:lnTo>
                          <a:pt x="82298" y="91383"/>
                        </a:lnTo>
                        <a:cubicBezTo>
                          <a:pt x="91924" y="90622"/>
                          <a:pt x="101143" y="95413"/>
                          <a:pt x="106048" y="103725"/>
                        </a:cubicBezTo>
                        <a:lnTo>
                          <a:pt x="136925" y="82623"/>
                        </a:lnTo>
                        <a:cubicBezTo>
                          <a:pt x="137189" y="82462"/>
                          <a:pt x="137463" y="82318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3" y="65900"/>
                          <a:pt x="162339" y="58842"/>
                          <a:pt x="162144" y="51681"/>
                        </a:cubicBezTo>
                        <a:cubicBezTo>
                          <a:pt x="160590" y="49437"/>
                          <a:pt x="159381" y="47668"/>
                          <a:pt x="159078" y="47194"/>
                        </a:cubicBezTo>
                        <a:lnTo>
                          <a:pt x="158819" y="46805"/>
                        </a:lnTo>
                        <a:cubicBezTo>
                          <a:pt x="158501" y="46332"/>
                          <a:pt x="158321" y="45778"/>
                          <a:pt x="158302" y="45208"/>
                        </a:cubicBezTo>
                        <a:lnTo>
                          <a:pt x="158215" y="43827"/>
                        </a:lnTo>
                        <a:cubicBezTo>
                          <a:pt x="158173" y="43282"/>
                          <a:pt x="158262" y="42735"/>
                          <a:pt x="158474" y="42231"/>
                        </a:cubicBezTo>
                        <a:lnTo>
                          <a:pt x="159855" y="39339"/>
                        </a:lnTo>
                        <a:lnTo>
                          <a:pt x="159855" y="36491"/>
                        </a:lnTo>
                        <a:cubicBezTo>
                          <a:pt x="158135" y="18127"/>
                          <a:pt x="171638" y="1848"/>
                          <a:pt x="190014" y="129"/>
                        </a:cubicBezTo>
                        <a:cubicBezTo>
                          <a:pt x="208391" y="-1590"/>
                          <a:pt x="224682" y="11903"/>
                          <a:pt x="226402" y="30266"/>
                        </a:cubicBezTo>
                        <a:cubicBezTo>
                          <a:pt x="226596" y="32337"/>
                          <a:pt x="226596" y="34421"/>
                          <a:pt x="226402" y="36491"/>
                        </a:cubicBezTo>
                        <a:lnTo>
                          <a:pt x="226402" y="40850"/>
                        </a:lnTo>
                        <a:lnTo>
                          <a:pt x="226964" y="42663"/>
                        </a:lnTo>
                        <a:cubicBezTo>
                          <a:pt x="227084" y="42994"/>
                          <a:pt x="227142" y="43345"/>
                          <a:pt x="227136" y="43698"/>
                        </a:cubicBezTo>
                        <a:cubicBezTo>
                          <a:pt x="227122" y="44058"/>
                          <a:pt x="227136" y="44419"/>
                          <a:pt x="227180" y="44776"/>
                        </a:cubicBezTo>
                        <a:lnTo>
                          <a:pt x="227309" y="45511"/>
                        </a:lnTo>
                        <a:cubicBezTo>
                          <a:pt x="227469" y="46413"/>
                          <a:pt x="227233" y="47340"/>
                          <a:pt x="226662" y="48056"/>
                        </a:cubicBezTo>
                        <a:lnTo>
                          <a:pt x="226230" y="48661"/>
                        </a:lnTo>
                        <a:cubicBezTo>
                          <a:pt x="225927" y="49049"/>
                          <a:pt x="224804" y="50473"/>
                          <a:pt x="223293" y="52285"/>
                        </a:cubicBezTo>
                        <a:cubicBezTo>
                          <a:pt x="223047" y="59319"/>
                          <a:pt x="221480" y="66243"/>
                          <a:pt x="218673" y="72698"/>
                        </a:cubicBezTo>
                        <a:lnTo>
                          <a:pt x="222602" y="74424"/>
                        </a:lnTo>
                        <a:lnTo>
                          <a:pt x="244410" y="83270"/>
                        </a:lnTo>
                        <a:lnTo>
                          <a:pt x="254386" y="87111"/>
                        </a:lnTo>
                        <a:cubicBezTo>
                          <a:pt x="255044" y="87381"/>
                          <a:pt x="255602" y="87848"/>
                          <a:pt x="255984" y="88449"/>
                        </a:cubicBezTo>
                        <a:lnTo>
                          <a:pt x="256976" y="90088"/>
                        </a:lnTo>
                        <a:lnTo>
                          <a:pt x="301154" y="133933"/>
                        </a:lnTo>
                        <a:cubicBezTo>
                          <a:pt x="305235" y="132241"/>
                          <a:pt x="309604" y="131347"/>
                          <a:pt x="314023" y="131300"/>
                        </a:cubicBezTo>
                        <a:lnTo>
                          <a:pt x="314498" y="131300"/>
                        </a:lnTo>
                        <a:cubicBezTo>
                          <a:pt x="328058" y="131300"/>
                          <a:pt x="338811" y="138852"/>
                          <a:pt x="339458" y="148562"/>
                        </a:cubicBezTo>
                        <a:lnTo>
                          <a:pt x="345158" y="148562"/>
                        </a:lnTo>
                        <a:cubicBezTo>
                          <a:pt x="350000" y="148562"/>
                          <a:pt x="353925" y="152484"/>
                          <a:pt x="353925" y="157322"/>
                        </a:cubicBezTo>
                        <a:cubicBezTo>
                          <a:pt x="353925" y="162160"/>
                          <a:pt x="350000" y="166082"/>
                          <a:pt x="345158" y="166082"/>
                        </a:cubicBezTo>
                        <a:lnTo>
                          <a:pt x="325251" y="166082"/>
                        </a:lnTo>
                        <a:cubicBezTo>
                          <a:pt x="324991" y="166169"/>
                          <a:pt x="324690" y="166298"/>
                          <a:pt x="324387" y="166384"/>
                        </a:cubicBezTo>
                        <a:lnTo>
                          <a:pt x="324387" y="170441"/>
                        </a:lnTo>
                        <a:cubicBezTo>
                          <a:pt x="329547" y="172269"/>
                          <a:pt x="334124" y="175443"/>
                          <a:pt x="337645" y="179633"/>
                        </a:cubicBezTo>
                        <a:lnTo>
                          <a:pt x="378065" y="179633"/>
                        </a:lnTo>
                        <a:cubicBezTo>
                          <a:pt x="379877" y="179632"/>
                          <a:pt x="381346" y="181099"/>
                          <a:pt x="381346" y="182909"/>
                        </a:cubicBezTo>
                        <a:cubicBezTo>
                          <a:pt x="381346" y="182910"/>
                          <a:pt x="381346" y="182911"/>
                          <a:pt x="381346" y="182912"/>
                        </a:cubicBezTo>
                        <a:close/>
                        <a:moveTo>
                          <a:pt x="374740" y="198663"/>
                        </a:moveTo>
                        <a:lnTo>
                          <a:pt x="374740" y="193830"/>
                        </a:lnTo>
                        <a:lnTo>
                          <a:pt x="6897" y="193830"/>
                        </a:lnTo>
                        <a:lnTo>
                          <a:pt x="6897" y="198663"/>
                        </a:lnTo>
                        <a:lnTo>
                          <a:pt x="374740" y="198663"/>
                        </a:lnTo>
                        <a:close/>
                        <a:moveTo>
                          <a:pt x="374740" y="190550"/>
                        </a:moveTo>
                        <a:lnTo>
                          <a:pt x="374740" y="186192"/>
                        </a:lnTo>
                        <a:lnTo>
                          <a:pt x="6897" y="186192"/>
                        </a:lnTo>
                        <a:lnTo>
                          <a:pt x="6897" y="190550"/>
                        </a:lnTo>
                        <a:close/>
                        <a:moveTo>
                          <a:pt x="353925" y="246219"/>
                        </a:moveTo>
                        <a:lnTo>
                          <a:pt x="353925" y="205222"/>
                        </a:lnTo>
                        <a:lnTo>
                          <a:pt x="33196" y="205222"/>
                        </a:lnTo>
                        <a:lnTo>
                          <a:pt x="33196" y="246219"/>
                        </a:lnTo>
                        <a:close/>
                        <a:moveTo>
                          <a:pt x="347361" y="157322"/>
                        </a:moveTo>
                        <a:cubicBezTo>
                          <a:pt x="347356" y="156108"/>
                          <a:pt x="346373" y="155126"/>
                          <a:pt x="345158" y="155121"/>
                        </a:cubicBezTo>
                        <a:lnTo>
                          <a:pt x="331124" y="155122"/>
                        </a:lnTo>
                        <a:lnTo>
                          <a:pt x="332161" y="152834"/>
                        </a:lnTo>
                        <a:cubicBezTo>
                          <a:pt x="332452" y="152143"/>
                          <a:pt x="332655" y="151418"/>
                          <a:pt x="332764" y="150676"/>
                        </a:cubicBezTo>
                        <a:cubicBezTo>
                          <a:pt x="332808" y="150417"/>
                          <a:pt x="332851" y="150159"/>
                          <a:pt x="332895" y="149856"/>
                        </a:cubicBezTo>
                        <a:lnTo>
                          <a:pt x="332895" y="149382"/>
                        </a:lnTo>
                        <a:cubicBezTo>
                          <a:pt x="332808" y="143038"/>
                          <a:pt x="324560" y="137859"/>
                          <a:pt x="314498" y="137859"/>
                        </a:cubicBezTo>
                        <a:lnTo>
                          <a:pt x="314066" y="137859"/>
                        </a:lnTo>
                        <a:cubicBezTo>
                          <a:pt x="312900" y="137903"/>
                          <a:pt x="311778" y="137989"/>
                          <a:pt x="310655" y="138119"/>
                        </a:cubicBezTo>
                        <a:lnTo>
                          <a:pt x="309359" y="138378"/>
                        </a:lnTo>
                        <a:cubicBezTo>
                          <a:pt x="308703" y="138465"/>
                          <a:pt x="308055" y="138595"/>
                          <a:pt x="307416" y="138766"/>
                        </a:cubicBezTo>
                        <a:cubicBezTo>
                          <a:pt x="306941" y="138895"/>
                          <a:pt x="306466" y="139025"/>
                          <a:pt x="305991" y="139197"/>
                        </a:cubicBezTo>
                        <a:cubicBezTo>
                          <a:pt x="305429" y="139370"/>
                          <a:pt x="304868" y="139542"/>
                          <a:pt x="304350" y="139758"/>
                        </a:cubicBezTo>
                        <a:cubicBezTo>
                          <a:pt x="303918" y="139930"/>
                          <a:pt x="303529" y="140146"/>
                          <a:pt x="303097" y="140319"/>
                        </a:cubicBezTo>
                        <a:cubicBezTo>
                          <a:pt x="302418" y="140630"/>
                          <a:pt x="301755" y="140976"/>
                          <a:pt x="301111" y="141355"/>
                        </a:cubicBezTo>
                        <a:lnTo>
                          <a:pt x="300031" y="142088"/>
                        </a:lnTo>
                        <a:lnTo>
                          <a:pt x="252787" y="95137"/>
                        </a:lnTo>
                        <a:lnTo>
                          <a:pt x="252529" y="95223"/>
                        </a:lnTo>
                        <a:lnTo>
                          <a:pt x="251665" y="93929"/>
                        </a:lnTo>
                        <a:lnTo>
                          <a:pt x="251622" y="93885"/>
                        </a:lnTo>
                        <a:lnTo>
                          <a:pt x="251536" y="93713"/>
                        </a:lnTo>
                        <a:lnTo>
                          <a:pt x="250974" y="92850"/>
                        </a:lnTo>
                        <a:lnTo>
                          <a:pt x="242424" y="89570"/>
                        </a:lnTo>
                        <a:lnTo>
                          <a:pt x="241992" y="89398"/>
                        </a:lnTo>
                        <a:lnTo>
                          <a:pt x="239271" y="88319"/>
                        </a:lnTo>
                        <a:lnTo>
                          <a:pt x="224718" y="148821"/>
                        </a:lnTo>
                        <a:cubicBezTo>
                          <a:pt x="226380" y="152019"/>
                          <a:pt x="227240" y="155573"/>
                          <a:pt x="227223" y="159177"/>
                        </a:cubicBezTo>
                        <a:lnTo>
                          <a:pt x="227223" y="182913"/>
                        </a:lnTo>
                        <a:lnTo>
                          <a:pt x="239746" y="182913"/>
                        </a:lnTo>
                        <a:lnTo>
                          <a:pt x="243935" y="138248"/>
                        </a:lnTo>
                        <a:lnTo>
                          <a:pt x="296965" y="178208"/>
                        </a:lnTo>
                        <a:cubicBezTo>
                          <a:pt x="299431" y="176177"/>
                          <a:pt x="302239" y="174600"/>
                          <a:pt x="305257" y="173548"/>
                        </a:cubicBezTo>
                        <a:cubicBezTo>
                          <a:pt x="305947" y="173289"/>
                          <a:pt x="306681" y="173073"/>
                          <a:pt x="307416" y="172857"/>
                        </a:cubicBezTo>
                        <a:lnTo>
                          <a:pt x="307416" y="164011"/>
                        </a:lnTo>
                        <a:cubicBezTo>
                          <a:pt x="306034" y="163712"/>
                          <a:pt x="304677" y="163307"/>
                          <a:pt x="303357" y="162802"/>
                        </a:cubicBezTo>
                        <a:lnTo>
                          <a:pt x="283362" y="162802"/>
                        </a:lnTo>
                        <a:cubicBezTo>
                          <a:pt x="280334" y="162802"/>
                          <a:pt x="277878" y="160349"/>
                          <a:pt x="277878" y="157322"/>
                        </a:cubicBezTo>
                        <a:cubicBezTo>
                          <a:pt x="277878" y="154295"/>
                          <a:pt x="280334" y="151842"/>
                          <a:pt x="283362" y="151842"/>
                        </a:cubicBezTo>
                        <a:lnTo>
                          <a:pt x="297700" y="152100"/>
                        </a:lnTo>
                        <a:cubicBezTo>
                          <a:pt x="297428" y="151382"/>
                          <a:pt x="297281" y="150623"/>
                          <a:pt x="297268" y="149856"/>
                        </a:cubicBezTo>
                        <a:lnTo>
                          <a:pt x="297268" y="149770"/>
                        </a:lnTo>
                        <a:cubicBezTo>
                          <a:pt x="297570" y="146801"/>
                          <a:pt x="299336" y="144178"/>
                          <a:pt x="301974" y="142779"/>
                        </a:cubicBezTo>
                        <a:cubicBezTo>
                          <a:pt x="305648" y="140610"/>
                          <a:pt x="309842" y="139477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11" y="143944"/>
                          <a:pt x="331253" y="149425"/>
                        </a:cubicBezTo>
                        <a:cubicBezTo>
                          <a:pt x="330980" y="152427"/>
                          <a:pt x="329210" y="155088"/>
                          <a:pt x="326546" y="156502"/>
                        </a:cubicBezTo>
                        <a:cubicBezTo>
                          <a:pt x="322871" y="158662"/>
                          <a:pt x="318676" y="159781"/>
                          <a:pt x="314412" y="159738"/>
                        </a:cubicBezTo>
                        <a:lnTo>
                          <a:pt x="314023" y="159782"/>
                        </a:lnTo>
                        <a:cubicBezTo>
                          <a:pt x="309051" y="159966"/>
                          <a:pt x="304169" y="158426"/>
                          <a:pt x="300203" y="155423"/>
                        </a:cubicBezTo>
                        <a:lnTo>
                          <a:pt x="283319" y="155122"/>
                        </a:lnTo>
                        <a:cubicBezTo>
                          <a:pt x="282103" y="155134"/>
                          <a:pt x="281127" y="156129"/>
                          <a:pt x="281139" y="157344"/>
                        </a:cubicBezTo>
                        <a:cubicBezTo>
                          <a:pt x="281151" y="158559"/>
                          <a:pt x="282146" y="159534"/>
                          <a:pt x="283362" y="159522"/>
                        </a:cubicBezTo>
                        <a:lnTo>
                          <a:pt x="304263" y="159653"/>
                        </a:lnTo>
                        <a:cubicBezTo>
                          <a:pt x="305896" y="160285"/>
                          <a:pt x="307589" y="160748"/>
                          <a:pt x="309316" y="161034"/>
                        </a:cubicBezTo>
                        <a:lnTo>
                          <a:pt x="310697" y="161248"/>
                        </a:lnTo>
                        <a:lnTo>
                          <a:pt x="310697" y="175533"/>
                        </a:lnTo>
                        <a:lnTo>
                          <a:pt x="309402" y="175792"/>
                        </a:lnTo>
                        <a:cubicBezTo>
                          <a:pt x="308358" y="175994"/>
                          <a:pt x="307332" y="176282"/>
                          <a:pt x="306336" y="176654"/>
                        </a:cubicBezTo>
                        <a:cubicBezTo>
                          <a:pt x="302690" y="177929"/>
                          <a:pt x="299413" y="180078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4"/>
                        </a:lnTo>
                        <a:cubicBezTo>
                          <a:pt x="330822" y="181920"/>
                          <a:pt x="330303" y="181531"/>
                          <a:pt x="329785" y="181100"/>
                        </a:cubicBezTo>
                        <a:cubicBezTo>
                          <a:pt x="329388" y="180717"/>
                          <a:pt x="328970" y="180357"/>
                          <a:pt x="328533" y="180021"/>
                        </a:cubicBezTo>
                        <a:cubicBezTo>
                          <a:pt x="327972" y="179633"/>
                          <a:pt x="327367" y="179288"/>
                          <a:pt x="326806" y="178899"/>
                        </a:cubicBezTo>
                        <a:cubicBezTo>
                          <a:pt x="326374" y="178640"/>
                          <a:pt x="325941" y="178338"/>
                          <a:pt x="325510" y="178079"/>
                        </a:cubicBezTo>
                        <a:cubicBezTo>
                          <a:pt x="324540" y="177595"/>
                          <a:pt x="323545" y="177164"/>
                          <a:pt x="322530" y="176785"/>
                        </a:cubicBezTo>
                        <a:lnTo>
                          <a:pt x="322185" y="176654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2"/>
                        </a:cubicBezTo>
                        <a:lnTo>
                          <a:pt x="317823" y="175533"/>
                        </a:lnTo>
                        <a:lnTo>
                          <a:pt x="317823" y="161163"/>
                        </a:lnTo>
                        <a:lnTo>
                          <a:pt x="319162" y="160904"/>
                        </a:lnTo>
                        <a:cubicBezTo>
                          <a:pt x="319723" y="160774"/>
                          <a:pt x="320285" y="160645"/>
                          <a:pt x="320802" y="160515"/>
                        </a:cubicBezTo>
                        <a:cubicBezTo>
                          <a:pt x="321607" y="160331"/>
                          <a:pt x="322400" y="160101"/>
                          <a:pt x="323178" y="159825"/>
                        </a:cubicBezTo>
                        <a:cubicBezTo>
                          <a:pt x="323400" y="159773"/>
                          <a:pt x="323617" y="159701"/>
                          <a:pt x="323825" y="159609"/>
                        </a:cubicBezTo>
                        <a:lnTo>
                          <a:pt x="324387" y="159522"/>
                        </a:lnTo>
                        <a:lnTo>
                          <a:pt x="345158" y="159522"/>
                        </a:lnTo>
                        <a:cubicBezTo>
                          <a:pt x="346372" y="159518"/>
                          <a:pt x="347356" y="158536"/>
                          <a:pt x="347361" y="157322"/>
                        </a:cubicBezTo>
                        <a:close/>
                        <a:moveTo>
                          <a:pt x="324775" y="153740"/>
                        </a:moveTo>
                        <a:cubicBezTo>
                          <a:pt x="325769" y="153136"/>
                          <a:pt x="328014" y="151496"/>
                          <a:pt x="327972" y="149468"/>
                        </a:cubicBezTo>
                        <a:cubicBezTo>
                          <a:pt x="327928" y="146318"/>
                          <a:pt x="322185" y="142779"/>
                          <a:pt x="314498" y="142779"/>
                        </a:cubicBezTo>
                        <a:lnTo>
                          <a:pt x="314152" y="142779"/>
                        </a:lnTo>
                        <a:cubicBezTo>
                          <a:pt x="310499" y="142759"/>
                          <a:pt x="306907" y="143713"/>
                          <a:pt x="303745" y="145541"/>
                        </a:cubicBezTo>
                        <a:cubicBezTo>
                          <a:pt x="302795" y="146145"/>
                          <a:pt x="300507" y="147785"/>
                          <a:pt x="300550" y="149814"/>
                        </a:cubicBezTo>
                        <a:cubicBezTo>
                          <a:pt x="300592" y="152963"/>
                          <a:pt x="306336" y="156459"/>
                          <a:pt x="314023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8" y="182054"/>
                          <a:pt x="293810" y="181233"/>
                          <a:pt x="294547" y="180453"/>
                        </a:cubicBezTo>
                        <a:lnTo>
                          <a:pt x="246656" y="144419"/>
                        </a:lnTo>
                        <a:lnTo>
                          <a:pt x="243029" y="182913"/>
                        </a:lnTo>
                        <a:close/>
                        <a:moveTo>
                          <a:pt x="221220" y="149295"/>
                        </a:moveTo>
                        <a:lnTo>
                          <a:pt x="236205" y="87024"/>
                        </a:lnTo>
                        <a:lnTo>
                          <a:pt x="230030" y="84522"/>
                        </a:lnTo>
                        <a:lnTo>
                          <a:pt x="215736" y="143987"/>
                        </a:lnTo>
                        <a:lnTo>
                          <a:pt x="214095" y="143470"/>
                        </a:lnTo>
                        <a:cubicBezTo>
                          <a:pt x="213071" y="143168"/>
                          <a:pt x="212010" y="143007"/>
                          <a:pt x="210942" y="142995"/>
                        </a:cubicBezTo>
                        <a:lnTo>
                          <a:pt x="169529" y="142995"/>
                        </a:lnTo>
                        <a:lnTo>
                          <a:pt x="155192" y="83270"/>
                        </a:lnTo>
                        <a:lnTo>
                          <a:pt x="148930" y="85385"/>
                        </a:lnTo>
                        <a:lnTo>
                          <a:pt x="163440" y="145714"/>
                        </a:lnTo>
                        <a:lnTo>
                          <a:pt x="162749" y="146361"/>
                        </a:lnTo>
                        <a:cubicBezTo>
                          <a:pt x="159416" y="149785"/>
                          <a:pt x="157596" y="154402"/>
                          <a:pt x="157697" y="159177"/>
                        </a:cubicBezTo>
                        <a:lnTo>
                          <a:pt x="157697" y="182913"/>
                        </a:lnTo>
                        <a:lnTo>
                          <a:pt x="223941" y="182913"/>
                        </a:lnTo>
                        <a:lnTo>
                          <a:pt x="223941" y="159177"/>
                        </a:lnTo>
                        <a:cubicBezTo>
                          <a:pt x="223965" y="155918"/>
                          <a:pt x="223147" y="152707"/>
                          <a:pt x="221565" y="149856"/>
                        </a:cubicBezTo>
                        <a:close/>
                        <a:moveTo>
                          <a:pt x="213360" y="139930"/>
                        </a:moveTo>
                        <a:lnTo>
                          <a:pt x="226920" y="83486"/>
                        </a:lnTo>
                        <a:lnTo>
                          <a:pt x="219968" y="80422"/>
                        </a:lnTo>
                        <a:lnTo>
                          <a:pt x="216470" y="78998"/>
                        </a:lnTo>
                        <a:lnTo>
                          <a:pt x="199066" y="99323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8"/>
                        </a:lnTo>
                        <a:lnTo>
                          <a:pt x="158302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3"/>
                          <a:pt x="213360" y="139931"/>
                        </a:cubicBezTo>
                        <a:close/>
                        <a:moveTo>
                          <a:pt x="220615" y="45165"/>
                        </a:moveTo>
                        <a:cubicBezTo>
                          <a:pt x="220580" y="44836"/>
                          <a:pt x="220566" y="44504"/>
                          <a:pt x="220573" y="44173"/>
                        </a:cubicBezTo>
                        <a:lnTo>
                          <a:pt x="219968" y="42403"/>
                        </a:lnTo>
                        <a:cubicBezTo>
                          <a:pt x="219932" y="42248"/>
                          <a:pt x="219918" y="42088"/>
                          <a:pt x="219925" y="41928"/>
                        </a:cubicBezTo>
                        <a:lnTo>
                          <a:pt x="219796" y="41626"/>
                        </a:lnTo>
                        <a:lnTo>
                          <a:pt x="219796" y="36491"/>
                        </a:lnTo>
                        <a:cubicBezTo>
                          <a:pt x="221510" y="21762"/>
                          <a:pt x="210951" y="8433"/>
                          <a:pt x="196212" y="6720"/>
                        </a:cubicBezTo>
                        <a:cubicBezTo>
                          <a:pt x="181472" y="5007"/>
                          <a:pt x="168134" y="15559"/>
                          <a:pt x="166420" y="30288"/>
                        </a:cubicBezTo>
                        <a:cubicBezTo>
                          <a:pt x="166180" y="32349"/>
                          <a:pt x="166180" y="34430"/>
                          <a:pt x="166420" y="36491"/>
                        </a:cubicBezTo>
                        <a:lnTo>
                          <a:pt x="166420" y="40030"/>
                        </a:lnTo>
                        <a:cubicBezTo>
                          <a:pt x="166397" y="40249"/>
                          <a:pt x="166354" y="40466"/>
                          <a:pt x="166291" y="40677"/>
                        </a:cubicBezTo>
                        <a:lnTo>
                          <a:pt x="166247" y="41109"/>
                        </a:lnTo>
                        <a:lnTo>
                          <a:pt x="166117" y="41411"/>
                        </a:lnTo>
                        <a:lnTo>
                          <a:pt x="164865" y="44086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6" y="46633"/>
                          <a:pt x="167413" y="47755"/>
                          <a:pt x="168276" y="48877"/>
                        </a:cubicBezTo>
                        <a:lnTo>
                          <a:pt x="168709" y="48877"/>
                        </a:lnTo>
                        <a:lnTo>
                          <a:pt x="168709" y="49437"/>
                        </a:lnTo>
                        <a:cubicBezTo>
                          <a:pt x="170842" y="52697"/>
                          <a:pt x="173497" y="55584"/>
                          <a:pt x="176568" y="57982"/>
                        </a:cubicBezTo>
                        <a:cubicBezTo>
                          <a:pt x="181142" y="59885"/>
                          <a:pt x="186089" y="60726"/>
                          <a:pt x="191035" y="60441"/>
                        </a:cubicBezTo>
                        <a:cubicBezTo>
                          <a:pt x="196779" y="60578"/>
                          <a:pt x="202504" y="59731"/>
                          <a:pt x="207963" y="57938"/>
                        </a:cubicBezTo>
                        <a:cubicBezTo>
                          <a:pt x="212807" y="54349"/>
                          <a:pt x="217073" y="50041"/>
                          <a:pt x="220615" y="45165"/>
                        </a:cubicBezTo>
                        <a:close/>
                        <a:moveTo>
                          <a:pt x="198851" y="94533"/>
                        </a:moveTo>
                        <a:lnTo>
                          <a:pt x="213231" y="77703"/>
                        </a:lnTo>
                        <a:lnTo>
                          <a:pt x="212886" y="77530"/>
                        </a:lnTo>
                        <a:lnTo>
                          <a:pt x="212842" y="77530"/>
                        </a:lnTo>
                        <a:lnTo>
                          <a:pt x="212368" y="77358"/>
                        </a:lnTo>
                        <a:cubicBezTo>
                          <a:pt x="208439" y="84154"/>
                          <a:pt x="201483" y="88649"/>
                          <a:pt x="193669" y="89441"/>
                        </a:cubicBezTo>
                        <a:close/>
                        <a:moveTo>
                          <a:pt x="211245" y="72914"/>
                        </a:moveTo>
                        <a:cubicBezTo>
                          <a:pt x="214176" y="67374"/>
                          <a:pt x="215939" y="61294"/>
                          <a:pt x="216427" y="55047"/>
                        </a:cubicBezTo>
                        <a:cubicBezTo>
                          <a:pt x="214402" y="57421"/>
                          <a:pt x="211975" y="59423"/>
                          <a:pt x="209258" y="60959"/>
                        </a:cubicBezTo>
                        <a:cubicBezTo>
                          <a:pt x="203394" y="62946"/>
                          <a:pt x="197225" y="63881"/>
                          <a:pt x="191035" y="63721"/>
                        </a:cubicBezTo>
                        <a:cubicBezTo>
                          <a:pt x="185536" y="63951"/>
                          <a:pt x="180054" y="62979"/>
                          <a:pt x="174970" y="60873"/>
                        </a:cubicBezTo>
                        <a:cubicBezTo>
                          <a:pt x="172695" y="59318"/>
                          <a:pt x="170683" y="57410"/>
                          <a:pt x="169010" y="55220"/>
                        </a:cubicBezTo>
                        <a:cubicBezTo>
                          <a:pt x="169551" y="61375"/>
                          <a:pt x="171313" y="67360"/>
                          <a:pt x="174193" y="72827"/>
                        </a:cubicBezTo>
                        <a:cubicBezTo>
                          <a:pt x="174280" y="72956"/>
                          <a:pt x="174236" y="73043"/>
                          <a:pt x="174280" y="73172"/>
                        </a:cubicBezTo>
                        <a:cubicBezTo>
                          <a:pt x="177883" y="83353"/>
                          <a:pt x="189064" y="88687"/>
                          <a:pt x="199252" y="85085"/>
                        </a:cubicBezTo>
                        <a:cubicBezTo>
                          <a:pt x="204807" y="83122"/>
                          <a:pt x="209180" y="78761"/>
                          <a:pt x="211158" y="73215"/>
                        </a:cubicBezTo>
                        <a:cubicBezTo>
                          <a:pt x="211202" y="73128"/>
                          <a:pt x="211158" y="72999"/>
                          <a:pt x="211245" y="72914"/>
                        </a:cubicBezTo>
                        <a:close/>
                        <a:moveTo>
                          <a:pt x="185119" y="95310"/>
                        </a:moveTo>
                        <a:lnTo>
                          <a:pt x="191812" y="89441"/>
                        </a:lnTo>
                        <a:cubicBezTo>
                          <a:pt x="183964" y="88651"/>
                          <a:pt x="176982" y="84117"/>
                          <a:pt x="173070" y="77272"/>
                        </a:cubicBezTo>
                        <a:lnTo>
                          <a:pt x="171688" y="77746"/>
                        </a:lnTo>
                        <a:close/>
                        <a:moveTo>
                          <a:pt x="159813" y="144677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3"/>
                        </a:lnTo>
                        <a:lnTo>
                          <a:pt x="114426" y="109723"/>
                        </a:lnTo>
                        <a:cubicBezTo>
                          <a:pt x="117455" y="109723"/>
                          <a:pt x="119911" y="112177"/>
                          <a:pt x="119911" y="115204"/>
                        </a:cubicBezTo>
                        <a:cubicBezTo>
                          <a:pt x="119911" y="118231"/>
                          <a:pt x="117455" y="120685"/>
                          <a:pt x="114426" y="120685"/>
                        </a:cubicBezTo>
                        <a:lnTo>
                          <a:pt x="96979" y="120771"/>
                        </a:lnTo>
                        <a:cubicBezTo>
                          <a:pt x="94924" y="122019"/>
                          <a:pt x="92698" y="122964"/>
                          <a:pt x="90372" y="123575"/>
                        </a:cubicBezTo>
                        <a:lnTo>
                          <a:pt x="90372" y="144074"/>
                        </a:lnTo>
                        <a:cubicBezTo>
                          <a:pt x="95900" y="142650"/>
                          <a:pt x="112699" y="137040"/>
                          <a:pt x="128504" y="130696"/>
                        </a:cubicBezTo>
                        <a:cubicBezTo>
                          <a:pt x="130525" y="129695"/>
                          <a:pt x="132891" y="129664"/>
                          <a:pt x="134938" y="130609"/>
                        </a:cubicBezTo>
                        <a:cubicBezTo>
                          <a:pt x="136469" y="131407"/>
                          <a:pt x="137584" y="132821"/>
                          <a:pt x="138005" y="134494"/>
                        </a:cubicBezTo>
                        <a:lnTo>
                          <a:pt x="142108" y="182913"/>
                        </a:lnTo>
                        <a:lnTo>
                          <a:pt x="154415" y="182913"/>
                        </a:lnTo>
                        <a:lnTo>
                          <a:pt x="154415" y="159177"/>
                        </a:lnTo>
                        <a:cubicBezTo>
                          <a:pt x="154328" y="153838"/>
                          <a:pt x="156256" y="148662"/>
                          <a:pt x="159813" y="144677"/>
                        </a:cubicBezTo>
                        <a:close/>
                        <a:moveTo>
                          <a:pt x="138825" y="182913"/>
                        </a:moveTo>
                        <a:lnTo>
                          <a:pt x="134766" y="135054"/>
                        </a:lnTo>
                        <a:cubicBezTo>
                          <a:pt x="134503" y="134390"/>
                          <a:pt x="134013" y="133840"/>
                          <a:pt x="133383" y="133501"/>
                        </a:cubicBezTo>
                        <a:cubicBezTo>
                          <a:pt x="132176" y="133081"/>
                          <a:pt x="130850" y="133174"/>
                          <a:pt x="129714" y="133760"/>
                        </a:cubicBezTo>
                        <a:cubicBezTo>
                          <a:pt x="116886" y="138974"/>
                          <a:pt x="103798" y="143525"/>
                          <a:pt x="90503" y="147396"/>
                        </a:cubicBezTo>
                        <a:lnTo>
                          <a:pt x="90372" y="146792"/>
                        </a:lnTo>
                        <a:lnTo>
                          <a:pt x="90372" y="171390"/>
                        </a:lnTo>
                        <a:cubicBezTo>
                          <a:pt x="91106" y="171606"/>
                          <a:pt x="91840" y="171822"/>
                          <a:pt x="92575" y="172081"/>
                        </a:cubicBezTo>
                        <a:cubicBezTo>
                          <a:pt x="98233" y="174081"/>
                          <a:pt x="103075" y="177887"/>
                          <a:pt x="106350" y="182913"/>
                        </a:cubicBezTo>
                        <a:close/>
                        <a:moveTo>
                          <a:pt x="116628" y="115203"/>
                        </a:moveTo>
                        <a:cubicBezTo>
                          <a:pt x="116623" y="113990"/>
                          <a:pt x="115640" y="113008"/>
                          <a:pt x="114426" y="113003"/>
                        </a:cubicBezTo>
                        <a:lnTo>
                          <a:pt x="100176" y="113003"/>
                        </a:lnTo>
                        <a:lnTo>
                          <a:pt x="100564" y="111061"/>
                        </a:lnTo>
                        <a:cubicBezTo>
                          <a:pt x="100677" y="110536"/>
                          <a:pt x="100735" y="110001"/>
                          <a:pt x="100737" y="109465"/>
                        </a:cubicBezTo>
                        <a:cubicBezTo>
                          <a:pt x="100736" y="109101"/>
                          <a:pt x="100693" y="108739"/>
                          <a:pt x="100607" y="108385"/>
                        </a:cubicBezTo>
                        <a:cubicBezTo>
                          <a:pt x="99657" y="102430"/>
                          <a:pt x="91798" y="97942"/>
                          <a:pt x="82298" y="97942"/>
                        </a:cubicBezTo>
                        <a:lnTo>
                          <a:pt x="81909" y="97986"/>
                        </a:lnTo>
                        <a:cubicBezTo>
                          <a:pt x="81114" y="97998"/>
                          <a:pt x="80321" y="98056"/>
                          <a:pt x="79533" y="98158"/>
                        </a:cubicBezTo>
                        <a:cubicBezTo>
                          <a:pt x="79114" y="98145"/>
                          <a:pt x="78695" y="98174"/>
                          <a:pt x="78281" y="98244"/>
                        </a:cubicBezTo>
                        <a:cubicBezTo>
                          <a:pt x="75112" y="98625"/>
                          <a:pt x="72054" y="99653"/>
                          <a:pt x="69299" y="101266"/>
                        </a:cubicBezTo>
                        <a:cubicBezTo>
                          <a:pt x="69170" y="101351"/>
                          <a:pt x="69039" y="101395"/>
                          <a:pt x="68910" y="101480"/>
                        </a:cubicBezTo>
                        <a:cubicBezTo>
                          <a:pt x="66251" y="102938"/>
                          <a:pt x="64325" y="105443"/>
                          <a:pt x="63599" y="108385"/>
                        </a:cubicBezTo>
                        <a:cubicBezTo>
                          <a:pt x="63484" y="108910"/>
                          <a:pt x="63426" y="109445"/>
                          <a:pt x="63426" y="109982"/>
                        </a:cubicBezTo>
                        <a:cubicBezTo>
                          <a:pt x="63433" y="110358"/>
                          <a:pt x="63462" y="110732"/>
                          <a:pt x="63512" y="111104"/>
                        </a:cubicBezTo>
                        <a:lnTo>
                          <a:pt x="63857" y="113003"/>
                        </a:lnTo>
                        <a:lnTo>
                          <a:pt x="52629" y="113003"/>
                        </a:lnTo>
                        <a:cubicBezTo>
                          <a:pt x="51413" y="113003"/>
                          <a:pt x="50427" y="113988"/>
                          <a:pt x="50427" y="115204"/>
                        </a:cubicBezTo>
                        <a:cubicBezTo>
                          <a:pt x="50427" y="116419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6" y="117663"/>
                        </a:lnTo>
                        <a:cubicBezTo>
                          <a:pt x="68392" y="117837"/>
                          <a:pt x="68607" y="117923"/>
                          <a:pt x="68781" y="118052"/>
                        </a:cubicBezTo>
                        <a:cubicBezTo>
                          <a:pt x="69674" y="118618"/>
                          <a:pt x="70613" y="119109"/>
                          <a:pt x="71588" y="119520"/>
                        </a:cubicBezTo>
                        <a:cubicBezTo>
                          <a:pt x="71691" y="119554"/>
                          <a:pt x="71793" y="119598"/>
                          <a:pt x="71889" y="119649"/>
                        </a:cubicBezTo>
                        <a:cubicBezTo>
                          <a:pt x="73026" y="120098"/>
                          <a:pt x="74196" y="120458"/>
                          <a:pt x="75388" y="120727"/>
                        </a:cubicBezTo>
                        <a:cubicBezTo>
                          <a:pt x="75690" y="120814"/>
                          <a:pt x="75949" y="120857"/>
                          <a:pt x="76251" y="120943"/>
                        </a:cubicBezTo>
                        <a:cubicBezTo>
                          <a:pt x="76510" y="120987"/>
                          <a:pt x="76770" y="121030"/>
                          <a:pt x="77072" y="121073"/>
                        </a:cubicBezTo>
                        <a:cubicBezTo>
                          <a:pt x="77547" y="121159"/>
                          <a:pt x="78022" y="121246"/>
                          <a:pt x="78540" y="121288"/>
                        </a:cubicBezTo>
                        <a:lnTo>
                          <a:pt x="79965" y="121461"/>
                        </a:lnTo>
                        <a:lnTo>
                          <a:pt x="79965" y="174022"/>
                        </a:lnTo>
                        <a:lnTo>
                          <a:pt x="78670" y="174325"/>
                        </a:lnTo>
                        <a:cubicBezTo>
                          <a:pt x="77656" y="174517"/>
                          <a:pt x="76659" y="174791"/>
                          <a:pt x="75690" y="175144"/>
                        </a:cubicBezTo>
                        <a:cubicBezTo>
                          <a:pt x="75642" y="175139"/>
                          <a:pt x="75595" y="175154"/>
                          <a:pt x="75560" y="175188"/>
                        </a:cubicBezTo>
                        <a:lnTo>
                          <a:pt x="75431" y="175231"/>
                        </a:lnTo>
                        <a:cubicBezTo>
                          <a:pt x="74219" y="175657"/>
                          <a:pt x="73048" y="176191"/>
                          <a:pt x="71933" y="176828"/>
                        </a:cubicBezTo>
                        <a:cubicBezTo>
                          <a:pt x="71457" y="177086"/>
                          <a:pt x="70983" y="177475"/>
                          <a:pt x="70507" y="177777"/>
                        </a:cubicBezTo>
                        <a:cubicBezTo>
                          <a:pt x="69860" y="178208"/>
                          <a:pt x="69212" y="178597"/>
                          <a:pt x="68651" y="179028"/>
                        </a:cubicBezTo>
                        <a:cubicBezTo>
                          <a:pt x="68133" y="179417"/>
                          <a:pt x="67744" y="179891"/>
                          <a:pt x="67268" y="180323"/>
                        </a:cubicBezTo>
                        <a:cubicBezTo>
                          <a:pt x="66719" y="180793"/>
                          <a:pt x="66200" y="181297"/>
                          <a:pt x="65715" y="181833"/>
                        </a:cubicBezTo>
                        <a:cubicBezTo>
                          <a:pt x="65412" y="182178"/>
                          <a:pt x="65153" y="182566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0"/>
                          <a:pt x="95704" y="176679"/>
                          <a:pt x="91453" y="175187"/>
                        </a:cubicBezTo>
                        <a:cubicBezTo>
                          <a:pt x="90456" y="174815"/>
                          <a:pt x="89431" y="174526"/>
                          <a:pt x="88386" y="174325"/>
                        </a:cubicBezTo>
                        <a:lnTo>
                          <a:pt x="87090" y="174022"/>
                        </a:lnTo>
                        <a:lnTo>
                          <a:pt x="87090" y="121030"/>
                        </a:lnTo>
                        <a:lnTo>
                          <a:pt x="88343" y="120727"/>
                        </a:lnTo>
                        <a:cubicBezTo>
                          <a:pt x="90762" y="120192"/>
                          <a:pt x="93080" y="119275"/>
                          <a:pt x="95209" y="118009"/>
                        </a:cubicBezTo>
                        <a:lnTo>
                          <a:pt x="96072" y="117405"/>
                        </a:lnTo>
                        <a:lnTo>
                          <a:pt x="114426" y="117405"/>
                        </a:lnTo>
                        <a:cubicBezTo>
                          <a:pt x="115640" y="117400"/>
                          <a:pt x="116623" y="116417"/>
                          <a:pt x="116628" y="11520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9" name="Google Shape;959;g2db8ca15495_1_732"/>
                  <p:cNvSpPr/>
                  <p:nvPr/>
                </p:nvSpPr>
                <p:spPr>
                  <a:xfrm>
                    <a:off x="5030321" y="2947048"/>
                    <a:ext cx="34028" cy="20283"/>
                  </a:xfrm>
                  <a:custGeom>
                    <a:rect b="b" l="l" r="r" t="t"/>
                    <a:pathLst>
                      <a:path extrusionOk="0" h="20283" w="34028">
                        <a:moveTo>
                          <a:pt x="34362" y="9906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4"/>
                        </a:cubicBezTo>
                        <a:lnTo>
                          <a:pt x="17089" y="20264"/>
                        </a:lnTo>
                        <a:cubicBezTo>
                          <a:pt x="7934" y="20264"/>
                          <a:pt x="421" y="15819"/>
                          <a:pt x="334" y="10338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6"/>
                          <a:pt x="12954" y="-24"/>
                          <a:pt x="17218" y="24"/>
                        </a:cubicBezTo>
                        <a:lnTo>
                          <a:pt x="17565" y="-19"/>
                        </a:lnTo>
                        <a:cubicBezTo>
                          <a:pt x="26762" y="-19"/>
                          <a:pt x="34277" y="4426"/>
                          <a:pt x="34362" y="9906"/>
                        </a:cubicBezTo>
                        <a:close/>
                        <a:moveTo>
                          <a:pt x="27843" y="14223"/>
                        </a:moveTo>
                        <a:cubicBezTo>
                          <a:pt x="28835" y="13618"/>
                          <a:pt x="31081" y="11978"/>
                          <a:pt x="31081" y="9950"/>
                        </a:cubicBezTo>
                        <a:cubicBezTo>
                          <a:pt x="31038" y="6800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5"/>
                          <a:pt x="9983" y="4185"/>
                          <a:pt x="6811" y="6023"/>
                        </a:cubicBezTo>
                        <a:cubicBezTo>
                          <a:pt x="5861" y="6628"/>
                          <a:pt x="3573" y="8310"/>
                          <a:pt x="3616" y="10295"/>
                        </a:cubicBezTo>
                        <a:cubicBezTo>
                          <a:pt x="3659" y="13446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6"/>
                          <a:pt x="24685" y="16062"/>
                          <a:pt x="27843" y="1422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60" name="Google Shape;960;g2db8ca15495_1_732"/>
                <p:cNvGrpSpPr/>
                <p:nvPr/>
              </p:nvGrpSpPr>
              <p:grpSpPr>
                <a:xfrm>
                  <a:off x="3627127" y="1121924"/>
                  <a:ext cx="320728" cy="239680"/>
                  <a:chOff x="5409202" y="2853849"/>
                  <a:chExt cx="320728" cy="239680"/>
                </a:xfrm>
              </p:grpSpPr>
              <p:sp>
                <p:nvSpPr>
                  <p:cNvPr id="961" name="Google Shape;961;g2db8ca15495_1_732"/>
                  <p:cNvSpPr/>
                  <p:nvPr/>
                </p:nvSpPr>
                <p:spPr>
                  <a:xfrm>
                    <a:off x="5409202" y="3052533"/>
                    <a:ext cx="320728" cy="40996"/>
                  </a:xfrm>
                  <a:custGeom>
                    <a:rect b="b" l="l" r="r" t="t"/>
                    <a:pathLst>
                      <a:path extrusionOk="0" h="40996" w="320728">
                        <a:moveTo>
                          <a:pt x="0" y="0"/>
                        </a:moveTo>
                        <a:lnTo>
                          <a:pt x="320728" y="0"/>
                        </a:lnTo>
                        <a:lnTo>
                          <a:pt x="320728" y="40997"/>
                        </a:lnTo>
                        <a:lnTo>
                          <a:pt x="0" y="40997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2" name="Google Shape;962;g2db8ca15495_1_732"/>
                  <p:cNvSpPr/>
                  <p:nvPr/>
                </p:nvSpPr>
                <p:spPr>
                  <a:xfrm>
                    <a:off x="5524935" y="2930581"/>
                    <a:ext cx="87275" cy="99641"/>
                  </a:xfrm>
                  <a:custGeom>
                    <a:rect b="b" l="l" r="r" t="t"/>
                    <a:pathLst>
                      <a:path extrusionOk="0" h="99641" w="87275">
                        <a:moveTo>
                          <a:pt x="87609" y="3735"/>
                        </a:moveTo>
                        <a:lnTo>
                          <a:pt x="72623" y="66006"/>
                        </a:lnTo>
                        <a:lnTo>
                          <a:pt x="72970" y="66567"/>
                        </a:lnTo>
                        <a:cubicBezTo>
                          <a:pt x="74550" y="69418"/>
                          <a:pt x="75368" y="72629"/>
                          <a:pt x="75344" y="75888"/>
                        </a:cubicBezTo>
                        <a:lnTo>
                          <a:pt x="75344" y="99623"/>
                        </a:lnTo>
                        <a:lnTo>
                          <a:pt x="9100" y="99623"/>
                        </a:lnTo>
                        <a:lnTo>
                          <a:pt x="9100" y="75888"/>
                        </a:lnTo>
                        <a:cubicBezTo>
                          <a:pt x="9000" y="71113"/>
                          <a:pt x="10820" y="66496"/>
                          <a:pt x="14152" y="63071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6"/>
                        </a:lnTo>
                        <a:lnTo>
                          <a:pt x="62346" y="59706"/>
                        </a:lnTo>
                        <a:cubicBezTo>
                          <a:pt x="63414" y="59719"/>
                          <a:pt x="64474" y="59878"/>
                          <a:pt x="65499" y="60181"/>
                        </a:cubicBezTo>
                        <a:lnTo>
                          <a:pt x="67139" y="60698"/>
                        </a:lnTo>
                        <a:lnTo>
                          <a:pt x="81433" y="1232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3" name="Google Shape;963;g2db8ca15495_1_732"/>
                  <p:cNvSpPr/>
                  <p:nvPr/>
                </p:nvSpPr>
                <p:spPr>
                  <a:xfrm>
                    <a:off x="5540869" y="2853849"/>
                    <a:ext cx="55751" cy="53957"/>
                  </a:xfrm>
                  <a:custGeom>
                    <a:rect b="b" l="l" r="r" t="t"/>
                    <a:pathLst>
                      <a:path extrusionOk="0" h="53957" w="55751">
                        <a:moveTo>
                          <a:pt x="56042" y="37615"/>
                        </a:moveTo>
                        <a:cubicBezTo>
                          <a:pt x="56035" y="37946"/>
                          <a:pt x="56049" y="38278"/>
                          <a:pt x="56085" y="38608"/>
                        </a:cubicBezTo>
                        <a:cubicBezTo>
                          <a:pt x="52542" y="43484"/>
                          <a:pt x="48276" y="47792"/>
                          <a:pt x="43432" y="51381"/>
                        </a:cubicBezTo>
                        <a:cubicBezTo>
                          <a:pt x="37973" y="53174"/>
                          <a:pt x="32248" y="54021"/>
                          <a:pt x="26504" y="53884"/>
                        </a:cubicBezTo>
                        <a:cubicBezTo>
                          <a:pt x="21557" y="54168"/>
                          <a:pt x="16611" y="53327"/>
                          <a:pt x="12037" y="51425"/>
                        </a:cubicBezTo>
                        <a:cubicBezTo>
                          <a:pt x="8966" y="49027"/>
                          <a:pt x="6310" y="46140"/>
                          <a:pt x="4177" y="42880"/>
                        </a:cubicBezTo>
                        <a:lnTo>
                          <a:pt x="4177" y="42319"/>
                        </a:lnTo>
                        <a:lnTo>
                          <a:pt x="3745" y="42319"/>
                        </a:lnTo>
                        <a:cubicBezTo>
                          <a:pt x="2882" y="41196"/>
                          <a:pt x="2104" y="40075"/>
                          <a:pt x="1456" y="39125"/>
                        </a:cubicBezTo>
                        <a:lnTo>
                          <a:pt x="1414" y="39083"/>
                        </a:lnTo>
                        <a:cubicBezTo>
                          <a:pt x="1025" y="38522"/>
                          <a:pt x="679" y="37960"/>
                          <a:pt x="334" y="37529"/>
                        </a:cubicBezTo>
                        <a:lnTo>
                          <a:pt x="1587" y="34854"/>
                        </a:lnTo>
                        <a:lnTo>
                          <a:pt x="1716" y="34551"/>
                        </a:lnTo>
                        <a:lnTo>
                          <a:pt x="1759" y="34120"/>
                        </a:lnTo>
                        <a:cubicBezTo>
                          <a:pt x="1823" y="33909"/>
                          <a:pt x="1866" y="33692"/>
                          <a:pt x="1889" y="33472"/>
                        </a:cubicBezTo>
                        <a:lnTo>
                          <a:pt x="1889" y="29934"/>
                        </a:lnTo>
                        <a:cubicBezTo>
                          <a:pt x="174" y="15205"/>
                          <a:pt x="10733" y="1876"/>
                          <a:pt x="25473" y="163"/>
                        </a:cubicBezTo>
                        <a:cubicBezTo>
                          <a:pt x="40212" y="-1550"/>
                          <a:pt x="53550" y="9002"/>
                          <a:pt x="55264" y="23731"/>
                        </a:cubicBezTo>
                        <a:cubicBezTo>
                          <a:pt x="55504" y="25792"/>
                          <a:pt x="55504" y="27873"/>
                          <a:pt x="55264" y="29934"/>
                        </a:cubicBezTo>
                        <a:lnTo>
                          <a:pt x="55264" y="35069"/>
                        </a:lnTo>
                        <a:lnTo>
                          <a:pt x="55393" y="35371"/>
                        </a:lnTo>
                        <a:cubicBezTo>
                          <a:pt x="55386" y="35531"/>
                          <a:pt x="55401" y="35691"/>
                          <a:pt x="55437" y="35846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64" name="Google Shape;964;g2db8ca15495_1_732"/>
                <p:cNvGrpSpPr/>
                <p:nvPr/>
              </p:nvGrpSpPr>
              <p:grpSpPr>
                <a:xfrm>
                  <a:off x="3594313" y="1115522"/>
                  <a:ext cx="381012" cy="256076"/>
                  <a:chOff x="5376388" y="2847447"/>
                  <a:chExt cx="381012" cy="256076"/>
                </a:xfrm>
              </p:grpSpPr>
              <p:sp>
                <p:nvSpPr>
                  <p:cNvPr id="965" name="Google Shape;965;g2db8ca15495_1_732"/>
                  <p:cNvSpPr/>
                  <p:nvPr/>
                </p:nvSpPr>
                <p:spPr>
                  <a:xfrm>
                    <a:off x="5376388" y="2847447"/>
                    <a:ext cx="381012" cy="256076"/>
                  </a:xfrm>
                  <a:custGeom>
                    <a:rect b="b" l="l" r="r" t="t"/>
                    <a:pathLst>
                      <a:path extrusionOk="0" h="256076" w="381012">
                        <a:moveTo>
                          <a:pt x="381347" y="182913"/>
                        </a:moveTo>
                        <a:lnTo>
                          <a:pt x="381347" y="201943"/>
                        </a:lnTo>
                        <a:cubicBezTo>
                          <a:pt x="381347" y="203754"/>
                          <a:pt x="379879" y="205222"/>
                          <a:pt x="378068" y="205222"/>
                        </a:cubicBezTo>
                        <a:cubicBezTo>
                          <a:pt x="378067" y="205222"/>
                          <a:pt x="378065" y="205222"/>
                          <a:pt x="378064" y="205222"/>
                        </a:cubicBezTo>
                        <a:lnTo>
                          <a:pt x="363814" y="205222"/>
                        </a:lnTo>
                        <a:lnTo>
                          <a:pt x="363814" y="247816"/>
                        </a:lnTo>
                        <a:cubicBezTo>
                          <a:pt x="364088" y="248335"/>
                          <a:pt x="364236" y="248912"/>
                          <a:pt x="364246" y="249499"/>
                        </a:cubicBezTo>
                        <a:lnTo>
                          <a:pt x="364246" y="252778"/>
                        </a:lnTo>
                        <a:cubicBezTo>
                          <a:pt x="364247" y="254589"/>
                          <a:pt x="362778" y="256057"/>
                          <a:pt x="360966" y="256058"/>
                        </a:cubicBezTo>
                        <a:cubicBezTo>
                          <a:pt x="360965" y="256058"/>
                          <a:pt x="360965" y="256058"/>
                          <a:pt x="360964" y="256058"/>
                        </a:cubicBezTo>
                        <a:lnTo>
                          <a:pt x="28273" y="256058"/>
                        </a:lnTo>
                        <a:cubicBezTo>
                          <a:pt x="26014" y="255181"/>
                          <a:pt x="24228" y="253396"/>
                          <a:pt x="23351" y="251138"/>
                        </a:cubicBezTo>
                        <a:lnTo>
                          <a:pt x="23351" y="205222"/>
                        </a:lnTo>
                        <a:lnTo>
                          <a:pt x="3615" y="205222"/>
                        </a:lnTo>
                        <a:cubicBezTo>
                          <a:pt x="1804" y="205223"/>
                          <a:pt x="334" y="203756"/>
                          <a:pt x="334" y="201946"/>
                        </a:cubicBezTo>
                        <a:cubicBezTo>
                          <a:pt x="334" y="201945"/>
                          <a:pt x="334" y="201944"/>
                          <a:pt x="334" y="201943"/>
                        </a:cubicBezTo>
                        <a:lnTo>
                          <a:pt x="334" y="182913"/>
                        </a:lnTo>
                        <a:cubicBezTo>
                          <a:pt x="332" y="181102"/>
                          <a:pt x="1800" y="179634"/>
                          <a:pt x="3612" y="179633"/>
                        </a:cubicBezTo>
                        <a:cubicBezTo>
                          <a:pt x="3613" y="179633"/>
                          <a:pt x="3614" y="179633"/>
                          <a:pt x="3615" y="179633"/>
                        </a:cubicBezTo>
                        <a:lnTo>
                          <a:pt x="59020" y="179633"/>
                        </a:lnTo>
                        <a:cubicBezTo>
                          <a:pt x="62659" y="174743"/>
                          <a:pt x="67662" y="171035"/>
                          <a:pt x="73401" y="168974"/>
                        </a:cubicBezTo>
                        <a:lnTo>
                          <a:pt x="73401" y="127028"/>
                        </a:lnTo>
                        <a:cubicBezTo>
                          <a:pt x="70728" y="126392"/>
                          <a:pt x="68166" y="125360"/>
                          <a:pt x="65800" y="123964"/>
                        </a:cubicBezTo>
                        <a:lnTo>
                          <a:pt x="52629" y="123964"/>
                        </a:lnTo>
                        <a:cubicBezTo>
                          <a:pt x="47788" y="123964"/>
                          <a:pt x="43863" y="120042"/>
                          <a:pt x="43863" y="115203"/>
                        </a:cubicBezTo>
                        <a:cubicBezTo>
                          <a:pt x="43863" y="110365"/>
                          <a:pt x="47788" y="106443"/>
                          <a:pt x="52629" y="106443"/>
                        </a:cubicBezTo>
                        <a:lnTo>
                          <a:pt x="57293" y="106443"/>
                        </a:lnTo>
                        <a:cubicBezTo>
                          <a:pt x="58490" y="101994"/>
                          <a:pt x="61412" y="98205"/>
                          <a:pt x="65412" y="95914"/>
                        </a:cubicBezTo>
                        <a:cubicBezTo>
                          <a:pt x="70368" y="92942"/>
                          <a:pt x="76041" y="91376"/>
                          <a:pt x="81822" y="91383"/>
                        </a:cubicBezTo>
                        <a:lnTo>
                          <a:pt x="82296" y="91383"/>
                        </a:lnTo>
                        <a:cubicBezTo>
                          <a:pt x="91924" y="90621"/>
                          <a:pt x="101143" y="95412"/>
                          <a:pt x="106047" y="103725"/>
                        </a:cubicBezTo>
                        <a:lnTo>
                          <a:pt x="136924" y="82623"/>
                        </a:lnTo>
                        <a:cubicBezTo>
                          <a:pt x="137188" y="82462"/>
                          <a:pt x="137463" y="82318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2" y="65900"/>
                          <a:pt x="162339" y="58842"/>
                          <a:pt x="162144" y="51681"/>
                        </a:cubicBezTo>
                        <a:cubicBezTo>
                          <a:pt x="160589" y="49437"/>
                          <a:pt x="159380" y="47668"/>
                          <a:pt x="159078" y="47194"/>
                        </a:cubicBezTo>
                        <a:lnTo>
                          <a:pt x="158818" y="46805"/>
                        </a:lnTo>
                        <a:cubicBezTo>
                          <a:pt x="158500" y="46332"/>
                          <a:pt x="158321" y="45778"/>
                          <a:pt x="158301" y="45208"/>
                        </a:cubicBezTo>
                        <a:lnTo>
                          <a:pt x="158215" y="43827"/>
                        </a:lnTo>
                        <a:cubicBezTo>
                          <a:pt x="158173" y="43282"/>
                          <a:pt x="158262" y="42735"/>
                          <a:pt x="158473" y="42231"/>
                        </a:cubicBezTo>
                        <a:lnTo>
                          <a:pt x="159855" y="39339"/>
                        </a:lnTo>
                        <a:lnTo>
                          <a:pt x="159855" y="36491"/>
                        </a:lnTo>
                        <a:cubicBezTo>
                          <a:pt x="158135" y="18127"/>
                          <a:pt x="171638" y="1848"/>
                          <a:pt x="190014" y="129"/>
                        </a:cubicBezTo>
                        <a:cubicBezTo>
                          <a:pt x="208391" y="-1590"/>
                          <a:pt x="224682" y="11903"/>
                          <a:pt x="226402" y="30266"/>
                        </a:cubicBezTo>
                        <a:cubicBezTo>
                          <a:pt x="226596" y="32337"/>
                          <a:pt x="226596" y="34421"/>
                          <a:pt x="226402" y="36491"/>
                        </a:cubicBezTo>
                        <a:lnTo>
                          <a:pt x="226402" y="40850"/>
                        </a:lnTo>
                        <a:lnTo>
                          <a:pt x="226964" y="42663"/>
                        </a:lnTo>
                        <a:cubicBezTo>
                          <a:pt x="227084" y="42994"/>
                          <a:pt x="227142" y="43345"/>
                          <a:pt x="227136" y="43698"/>
                        </a:cubicBezTo>
                        <a:cubicBezTo>
                          <a:pt x="227122" y="44058"/>
                          <a:pt x="227136" y="44419"/>
                          <a:pt x="227179" y="44776"/>
                        </a:cubicBezTo>
                        <a:lnTo>
                          <a:pt x="227309" y="45511"/>
                        </a:lnTo>
                        <a:cubicBezTo>
                          <a:pt x="227468" y="46413"/>
                          <a:pt x="227232" y="47340"/>
                          <a:pt x="226661" y="48056"/>
                        </a:cubicBezTo>
                        <a:lnTo>
                          <a:pt x="226229" y="48661"/>
                        </a:lnTo>
                        <a:cubicBezTo>
                          <a:pt x="225927" y="49049"/>
                          <a:pt x="224804" y="50473"/>
                          <a:pt x="223293" y="52285"/>
                        </a:cubicBezTo>
                        <a:cubicBezTo>
                          <a:pt x="223047" y="59319"/>
                          <a:pt x="221479" y="66243"/>
                          <a:pt x="218672" y="72698"/>
                        </a:cubicBezTo>
                        <a:lnTo>
                          <a:pt x="222602" y="74424"/>
                        </a:lnTo>
                        <a:lnTo>
                          <a:pt x="244410" y="83270"/>
                        </a:lnTo>
                        <a:lnTo>
                          <a:pt x="254386" y="87111"/>
                        </a:lnTo>
                        <a:cubicBezTo>
                          <a:pt x="255044" y="87381"/>
                          <a:pt x="255601" y="87848"/>
                          <a:pt x="255983" y="88449"/>
                        </a:cubicBezTo>
                        <a:lnTo>
                          <a:pt x="256976" y="90088"/>
                        </a:lnTo>
                        <a:lnTo>
                          <a:pt x="301154" y="133933"/>
                        </a:lnTo>
                        <a:cubicBezTo>
                          <a:pt x="305235" y="132241"/>
                          <a:pt x="309603" y="131347"/>
                          <a:pt x="314022" y="131300"/>
                        </a:cubicBezTo>
                        <a:lnTo>
                          <a:pt x="314498" y="131300"/>
                        </a:lnTo>
                        <a:cubicBezTo>
                          <a:pt x="328058" y="131300"/>
                          <a:pt x="338810" y="138852"/>
                          <a:pt x="339458" y="148562"/>
                        </a:cubicBezTo>
                        <a:lnTo>
                          <a:pt x="345158" y="148562"/>
                        </a:lnTo>
                        <a:cubicBezTo>
                          <a:pt x="350000" y="148562"/>
                          <a:pt x="353925" y="152484"/>
                          <a:pt x="353925" y="157322"/>
                        </a:cubicBezTo>
                        <a:cubicBezTo>
                          <a:pt x="353925" y="162160"/>
                          <a:pt x="350000" y="166082"/>
                          <a:pt x="345158" y="166082"/>
                        </a:cubicBezTo>
                        <a:lnTo>
                          <a:pt x="325251" y="166082"/>
                        </a:lnTo>
                        <a:cubicBezTo>
                          <a:pt x="324991" y="166169"/>
                          <a:pt x="324688" y="166298"/>
                          <a:pt x="324387" y="166384"/>
                        </a:cubicBezTo>
                        <a:lnTo>
                          <a:pt x="324387" y="170441"/>
                        </a:lnTo>
                        <a:cubicBezTo>
                          <a:pt x="329547" y="172269"/>
                          <a:pt x="334124" y="175443"/>
                          <a:pt x="337644" y="179633"/>
                        </a:cubicBezTo>
                        <a:lnTo>
                          <a:pt x="378064" y="179633"/>
                        </a:lnTo>
                        <a:cubicBezTo>
                          <a:pt x="379876" y="179632"/>
                          <a:pt x="381345" y="181098"/>
                          <a:pt x="381347" y="182909"/>
                        </a:cubicBezTo>
                        <a:cubicBezTo>
                          <a:pt x="381347" y="182910"/>
                          <a:pt x="381347" y="182911"/>
                          <a:pt x="381347" y="182912"/>
                        </a:cubicBezTo>
                        <a:close/>
                        <a:moveTo>
                          <a:pt x="374740" y="198663"/>
                        </a:moveTo>
                        <a:lnTo>
                          <a:pt x="374740" y="193830"/>
                        </a:lnTo>
                        <a:lnTo>
                          <a:pt x="6897" y="193830"/>
                        </a:lnTo>
                        <a:lnTo>
                          <a:pt x="6897" y="198663"/>
                        </a:lnTo>
                        <a:lnTo>
                          <a:pt x="374740" y="198663"/>
                        </a:lnTo>
                        <a:close/>
                        <a:moveTo>
                          <a:pt x="374740" y="190550"/>
                        </a:moveTo>
                        <a:lnTo>
                          <a:pt x="374740" y="186192"/>
                        </a:lnTo>
                        <a:lnTo>
                          <a:pt x="6897" y="186192"/>
                        </a:lnTo>
                        <a:lnTo>
                          <a:pt x="6897" y="190550"/>
                        </a:lnTo>
                        <a:close/>
                        <a:moveTo>
                          <a:pt x="353925" y="246219"/>
                        </a:moveTo>
                        <a:lnTo>
                          <a:pt x="353925" y="205222"/>
                        </a:lnTo>
                        <a:lnTo>
                          <a:pt x="33196" y="205222"/>
                        </a:lnTo>
                        <a:lnTo>
                          <a:pt x="33196" y="246219"/>
                        </a:lnTo>
                        <a:close/>
                        <a:moveTo>
                          <a:pt x="347360" y="157322"/>
                        </a:moveTo>
                        <a:cubicBezTo>
                          <a:pt x="347356" y="156108"/>
                          <a:pt x="346372" y="155126"/>
                          <a:pt x="345158" y="155121"/>
                        </a:cubicBezTo>
                        <a:lnTo>
                          <a:pt x="331124" y="155122"/>
                        </a:lnTo>
                        <a:lnTo>
                          <a:pt x="332160" y="152834"/>
                        </a:lnTo>
                        <a:cubicBezTo>
                          <a:pt x="332452" y="152144"/>
                          <a:pt x="332655" y="151419"/>
                          <a:pt x="332764" y="150676"/>
                        </a:cubicBezTo>
                        <a:cubicBezTo>
                          <a:pt x="332808" y="150417"/>
                          <a:pt x="332851" y="150159"/>
                          <a:pt x="332893" y="149856"/>
                        </a:cubicBezTo>
                        <a:lnTo>
                          <a:pt x="332893" y="149382"/>
                        </a:lnTo>
                        <a:cubicBezTo>
                          <a:pt x="332808" y="143038"/>
                          <a:pt x="324559" y="137859"/>
                          <a:pt x="314498" y="137859"/>
                        </a:cubicBezTo>
                        <a:lnTo>
                          <a:pt x="314065" y="137859"/>
                        </a:lnTo>
                        <a:cubicBezTo>
                          <a:pt x="312899" y="137903"/>
                          <a:pt x="311777" y="137989"/>
                          <a:pt x="310654" y="138119"/>
                        </a:cubicBezTo>
                        <a:lnTo>
                          <a:pt x="309359" y="138378"/>
                        </a:lnTo>
                        <a:cubicBezTo>
                          <a:pt x="308703" y="138465"/>
                          <a:pt x="308054" y="138595"/>
                          <a:pt x="307415" y="138766"/>
                        </a:cubicBezTo>
                        <a:cubicBezTo>
                          <a:pt x="306941" y="138895"/>
                          <a:pt x="306465" y="139025"/>
                          <a:pt x="305991" y="139197"/>
                        </a:cubicBezTo>
                        <a:cubicBezTo>
                          <a:pt x="305429" y="139370"/>
                          <a:pt x="304868" y="139542"/>
                          <a:pt x="304349" y="139758"/>
                        </a:cubicBezTo>
                        <a:cubicBezTo>
                          <a:pt x="303918" y="139930"/>
                          <a:pt x="303529" y="140146"/>
                          <a:pt x="303097" y="140319"/>
                        </a:cubicBezTo>
                        <a:cubicBezTo>
                          <a:pt x="302417" y="140630"/>
                          <a:pt x="301754" y="140976"/>
                          <a:pt x="301110" y="141355"/>
                        </a:cubicBezTo>
                        <a:lnTo>
                          <a:pt x="300031" y="142088"/>
                        </a:lnTo>
                        <a:lnTo>
                          <a:pt x="252787" y="95137"/>
                        </a:lnTo>
                        <a:lnTo>
                          <a:pt x="252528" y="95223"/>
                        </a:lnTo>
                        <a:lnTo>
                          <a:pt x="251665" y="93929"/>
                        </a:lnTo>
                        <a:lnTo>
                          <a:pt x="251621" y="93885"/>
                        </a:lnTo>
                        <a:lnTo>
                          <a:pt x="251536" y="93713"/>
                        </a:lnTo>
                        <a:lnTo>
                          <a:pt x="250974" y="92850"/>
                        </a:lnTo>
                        <a:lnTo>
                          <a:pt x="242423" y="89570"/>
                        </a:lnTo>
                        <a:lnTo>
                          <a:pt x="241992" y="89398"/>
                        </a:lnTo>
                        <a:lnTo>
                          <a:pt x="239271" y="88319"/>
                        </a:lnTo>
                        <a:lnTo>
                          <a:pt x="224717" y="148821"/>
                        </a:lnTo>
                        <a:cubicBezTo>
                          <a:pt x="226380" y="152019"/>
                          <a:pt x="227239" y="155573"/>
                          <a:pt x="227222" y="159177"/>
                        </a:cubicBezTo>
                        <a:lnTo>
                          <a:pt x="227222" y="182913"/>
                        </a:lnTo>
                        <a:lnTo>
                          <a:pt x="239745" y="182913"/>
                        </a:lnTo>
                        <a:lnTo>
                          <a:pt x="243934" y="138248"/>
                        </a:lnTo>
                        <a:lnTo>
                          <a:pt x="296965" y="178208"/>
                        </a:lnTo>
                        <a:cubicBezTo>
                          <a:pt x="299431" y="176177"/>
                          <a:pt x="302239" y="174599"/>
                          <a:pt x="305257" y="173548"/>
                        </a:cubicBezTo>
                        <a:cubicBezTo>
                          <a:pt x="305947" y="173289"/>
                          <a:pt x="306681" y="173073"/>
                          <a:pt x="307415" y="172857"/>
                        </a:cubicBezTo>
                        <a:lnTo>
                          <a:pt x="307415" y="164011"/>
                        </a:lnTo>
                        <a:cubicBezTo>
                          <a:pt x="306033" y="163711"/>
                          <a:pt x="304676" y="163307"/>
                          <a:pt x="303355" y="162802"/>
                        </a:cubicBezTo>
                        <a:lnTo>
                          <a:pt x="283361" y="162802"/>
                        </a:lnTo>
                        <a:cubicBezTo>
                          <a:pt x="280332" y="162802"/>
                          <a:pt x="277877" y="160349"/>
                          <a:pt x="277877" y="157322"/>
                        </a:cubicBezTo>
                        <a:cubicBezTo>
                          <a:pt x="277877" y="154295"/>
                          <a:pt x="280332" y="151842"/>
                          <a:pt x="283361" y="151842"/>
                        </a:cubicBezTo>
                        <a:lnTo>
                          <a:pt x="297699" y="152100"/>
                        </a:lnTo>
                        <a:cubicBezTo>
                          <a:pt x="297427" y="151382"/>
                          <a:pt x="297281" y="150623"/>
                          <a:pt x="297267" y="149856"/>
                        </a:cubicBezTo>
                        <a:lnTo>
                          <a:pt x="297267" y="149770"/>
                        </a:lnTo>
                        <a:cubicBezTo>
                          <a:pt x="297570" y="146801"/>
                          <a:pt x="299336" y="144178"/>
                          <a:pt x="301974" y="142779"/>
                        </a:cubicBezTo>
                        <a:cubicBezTo>
                          <a:pt x="305648" y="140610"/>
                          <a:pt x="309842" y="139477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09" y="143944"/>
                          <a:pt x="331253" y="149425"/>
                        </a:cubicBezTo>
                        <a:cubicBezTo>
                          <a:pt x="330980" y="152427"/>
                          <a:pt x="329210" y="155088"/>
                          <a:pt x="326546" y="156502"/>
                        </a:cubicBezTo>
                        <a:cubicBezTo>
                          <a:pt x="322870" y="158662"/>
                          <a:pt x="318675" y="159781"/>
                          <a:pt x="314411" y="159738"/>
                        </a:cubicBezTo>
                        <a:lnTo>
                          <a:pt x="314022" y="159782"/>
                        </a:lnTo>
                        <a:cubicBezTo>
                          <a:pt x="309050" y="159966"/>
                          <a:pt x="304168" y="158426"/>
                          <a:pt x="300203" y="155423"/>
                        </a:cubicBezTo>
                        <a:lnTo>
                          <a:pt x="283319" y="155122"/>
                        </a:lnTo>
                        <a:cubicBezTo>
                          <a:pt x="282103" y="155133"/>
                          <a:pt x="281126" y="156128"/>
                          <a:pt x="281138" y="157343"/>
                        </a:cubicBezTo>
                        <a:cubicBezTo>
                          <a:pt x="281150" y="158559"/>
                          <a:pt x="282145" y="159534"/>
                          <a:pt x="283361" y="159522"/>
                        </a:cubicBezTo>
                        <a:lnTo>
                          <a:pt x="304263" y="159653"/>
                        </a:lnTo>
                        <a:cubicBezTo>
                          <a:pt x="305895" y="160285"/>
                          <a:pt x="307588" y="160748"/>
                          <a:pt x="309315" y="161034"/>
                        </a:cubicBezTo>
                        <a:lnTo>
                          <a:pt x="310697" y="161248"/>
                        </a:lnTo>
                        <a:lnTo>
                          <a:pt x="310697" y="175533"/>
                        </a:lnTo>
                        <a:lnTo>
                          <a:pt x="309402" y="175792"/>
                        </a:lnTo>
                        <a:cubicBezTo>
                          <a:pt x="308358" y="175994"/>
                          <a:pt x="307332" y="176282"/>
                          <a:pt x="306336" y="176654"/>
                        </a:cubicBezTo>
                        <a:cubicBezTo>
                          <a:pt x="302690" y="177929"/>
                          <a:pt x="299413" y="180077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4"/>
                        </a:lnTo>
                        <a:cubicBezTo>
                          <a:pt x="330821" y="181920"/>
                          <a:pt x="330303" y="181531"/>
                          <a:pt x="329785" y="181100"/>
                        </a:cubicBezTo>
                        <a:cubicBezTo>
                          <a:pt x="329388" y="180717"/>
                          <a:pt x="328969" y="180357"/>
                          <a:pt x="328532" y="180021"/>
                        </a:cubicBezTo>
                        <a:cubicBezTo>
                          <a:pt x="327971" y="179633"/>
                          <a:pt x="327366" y="179288"/>
                          <a:pt x="326805" y="178899"/>
                        </a:cubicBezTo>
                        <a:cubicBezTo>
                          <a:pt x="326374" y="178640"/>
                          <a:pt x="325941" y="178338"/>
                          <a:pt x="325509" y="178079"/>
                        </a:cubicBezTo>
                        <a:cubicBezTo>
                          <a:pt x="324539" y="177596"/>
                          <a:pt x="323545" y="177164"/>
                          <a:pt x="322530" y="176785"/>
                        </a:cubicBezTo>
                        <a:lnTo>
                          <a:pt x="322185" y="176654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2"/>
                        </a:cubicBezTo>
                        <a:lnTo>
                          <a:pt x="317823" y="175533"/>
                        </a:lnTo>
                        <a:lnTo>
                          <a:pt x="317823" y="161163"/>
                        </a:lnTo>
                        <a:lnTo>
                          <a:pt x="319162" y="160904"/>
                        </a:lnTo>
                        <a:cubicBezTo>
                          <a:pt x="319723" y="160774"/>
                          <a:pt x="320285" y="160645"/>
                          <a:pt x="320802" y="160515"/>
                        </a:cubicBezTo>
                        <a:cubicBezTo>
                          <a:pt x="321607" y="160331"/>
                          <a:pt x="322400" y="160101"/>
                          <a:pt x="323177" y="159825"/>
                        </a:cubicBezTo>
                        <a:cubicBezTo>
                          <a:pt x="323399" y="159773"/>
                          <a:pt x="323616" y="159701"/>
                          <a:pt x="323825" y="159609"/>
                        </a:cubicBezTo>
                        <a:lnTo>
                          <a:pt x="324387" y="159522"/>
                        </a:lnTo>
                        <a:lnTo>
                          <a:pt x="345158" y="159522"/>
                        </a:lnTo>
                        <a:cubicBezTo>
                          <a:pt x="346372" y="159518"/>
                          <a:pt x="347356" y="158535"/>
                          <a:pt x="347360" y="157322"/>
                        </a:cubicBezTo>
                        <a:close/>
                        <a:moveTo>
                          <a:pt x="324775" y="153740"/>
                        </a:moveTo>
                        <a:cubicBezTo>
                          <a:pt x="325769" y="153136"/>
                          <a:pt x="328014" y="151496"/>
                          <a:pt x="327971" y="149468"/>
                        </a:cubicBezTo>
                        <a:cubicBezTo>
                          <a:pt x="327927" y="146318"/>
                          <a:pt x="322185" y="142779"/>
                          <a:pt x="314498" y="142779"/>
                        </a:cubicBezTo>
                        <a:lnTo>
                          <a:pt x="314152" y="142779"/>
                        </a:lnTo>
                        <a:cubicBezTo>
                          <a:pt x="310499" y="142759"/>
                          <a:pt x="306907" y="143713"/>
                          <a:pt x="303744" y="145541"/>
                        </a:cubicBezTo>
                        <a:cubicBezTo>
                          <a:pt x="302794" y="146145"/>
                          <a:pt x="300505" y="147785"/>
                          <a:pt x="300549" y="149814"/>
                        </a:cubicBezTo>
                        <a:cubicBezTo>
                          <a:pt x="300592" y="152963"/>
                          <a:pt x="306336" y="156459"/>
                          <a:pt x="314022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7" y="182054"/>
                          <a:pt x="293809" y="181233"/>
                          <a:pt x="294547" y="180453"/>
                        </a:cubicBezTo>
                        <a:lnTo>
                          <a:pt x="246655" y="144419"/>
                        </a:lnTo>
                        <a:lnTo>
                          <a:pt x="243028" y="182913"/>
                        </a:lnTo>
                        <a:close/>
                        <a:moveTo>
                          <a:pt x="221220" y="149295"/>
                        </a:moveTo>
                        <a:lnTo>
                          <a:pt x="236205" y="87024"/>
                        </a:lnTo>
                        <a:lnTo>
                          <a:pt x="230030" y="84522"/>
                        </a:lnTo>
                        <a:lnTo>
                          <a:pt x="215736" y="143987"/>
                        </a:lnTo>
                        <a:lnTo>
                          <a:pt x="214094" y="143470"/>
                        </a:lnTo>
                        <a:cubicBezTo>
                          <a:pt x="213071" y="143168"/>
                          <a:pt x="212010" y="143007"/>
                          <a:pt x="210942" y="142995"/>
                        </a:cubicBezTo>
                        <a:lnTo>
                          <a:pt x="169528" y="142995"/>
                        </a:lnTo>
                        <a:lnTo>
                          <a:pt x="155191" y="83270"/>
                        </a:lnTo>
                        <a:lnTo>
                          <a:pt x="148929" y="85385"/>
                        </a:lnTo>
                        <a:lnTo>
                          <a:pt x="163439" y="145714"/>
                        </a:lnTo>
                        <a:lnTo>
                          <a:pt x="162749" y="146361"/>
                        </a:lnTo>
                        <a:cubicBezTo>
                          <a:pt x="159416" y="149785"/>
                          <a:pt x="157596" y="154402"/>
                          <a:pt x="157696" y="159177"/>
                        </a:cubicBezTo>
                        <a:lnTo>
                          <a:pt x="157696" y="182913"/>
                        </a:lnTo>
                        <a:lnTo>
                          <a:pt x="223940" y="182913"/>
                        </a:lnTo>
                        <a:lnTo>
                          <a:pt x="223940" y="159177"/>
                        </a:lnTo>
                        <a:cubicBezTo>
                          <a:pt x="223964" y="155918"/>
                          <a:pt x="223146" y="152707"/>
                          <a:pt x="221565" y="149856"/>
                        </a:cubicBezTo>
                        <a:close/>
                        <a:moveTo>
                          <a:pt x="213360" y="139930"/>
                        </a:moveTo>
                        <a:lnTo>
                          <a:pt x="226920" y="83486"/>
                        </a:lnTo>
                        <a:lnTo>
                          <a:pt x="219967" y="80422"/>
                        </a:lnTo>
                        <a:lnTo>
                          <a:pt x="216470" y="78998"/>
                        </a:lnTo>
                        <a:lnTo>
                          <a:pt x="199066" y="99323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8"/>
                        </a:lnTo>
                        <a:lnTo>
                          <a:pt x="158300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4"/>
                          <a:pt x="213360" y="139931"/>
                        </a:cubicBezTo>
                        <a:close/>
                        <a:moveTo>
                          <a:pt x="220615" y="45165"/>
                        </a:moveTo>
                        <a:cubicBezTo>
                          <a:pt x="220579" y="44836"/>
                          <a:pt x="220565" y="44504"/>
                          <a:pt x="220572" y="44173"/>
                        </a:cubicBezTo>
                        <a:lnTo>
                          <a:pt x="219967" y="42403"/>
                        </a:lnTo>
                        <a:cubicBezTo>
                          <a:pt x="219932" y="42248"/>
                          <a:pt x="219918" y="42088"/>
                          <a:pt x="219925" y="41928"/>
                        </a:cubicBezTo>
                        <a:lnTo>
                          <a:pt x="219795" y="41626"/>
                        </a:lnTo>
                        <a:lnTo>
                          <a:pt x="219795" y="36491"/>
                        </a:lnTo>
                        <a:cubicBezTo>
                          <a:pt x="221509" y="21762"/>
                          <a:pt x="210950" y="8433"/>
                          <a:pt x="196210" y="6720"/>
                        </a:cubicBezTo>
                        <a:cubicBezTo>
                          <a:pt x="181471" y="5007"/>
                          <a:pt x="168133" y="15559"/>
                          <a:pt x="166419" y="30288"/>
                        </a:cubicBezTo>
                        <a:cubicBezTo>
                          <a:pt x="166179" y="32349"/>
                          <a:pt x="166179" y="34430"/>
                          <a:pt x="166419" y="36491"/>
                        </a:cubicBezTo>
                        <a:lnTo>
                          <a:pt x="166419" y="40030"/>
                        </a:lnTo>
                        <a:cubicBezTo>
                          <a:pt x="166397" y="40249"/>
                          <a:pt x="166353" y="40466"/>
                          <a:pt x="166290" y="40677"/>
                        </a:cubicBezTo>
                        <a:lnTo>
                          <a:pt x="166246" y="41109"/>
                        </a:lnTo>
                        <a:lnTo>
                          <a:pt x="166117" y="41411"/>
                        </a:lnTo>
                        <a:lnTo>
                          <a:pt x="164865" y="44086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5" y="46633"/>
                          <a:pt x="167412" y="47755"/>
                          <a:pt x="168276" y="48877"/>
                        </a:cubicBezTo>
                        <a:lnTo>
                          <a:pt x="168707" y="48877"/>
                        </a:lnTo>
                        <a:lnTo>
                          <a:pt x="168707" y="49437"/>
                        </a:lnTo>
                        <a:cubicBezTo>
                          <a:pt x="170841" y="52697"/>
                          <a:pt x="173496" y="55584"/>
                          <a:pt x="176567" y="57982"/>
                        </a:cubicBezTo>
                        <a:cubicBezTo>
                          <a:pt x="181141" y="59885"/>
                          <a:pt x="186088" y="60726"/>
                          <a:pt x="191034" y="60441"/>
                        </a:cubicBezTo>
                        <a:cubicBezTo>
                          <a:pt x="196778" y="60578"/>
                          <a:pt x="202503" y="59731"/>
                          <a:pt x="207962" y="57938"/>
                        </a:cubicBezTo>
                        <a:cubicBezTo>
                          <a:pt x="212806" y="54349"/>
                          <a:pt x="217073" y="50042"/>
                          <a:pt x="220615" y="45165"/>
                        </a:cubicBezTo>
                        <a:close/>
                        <a:moveTo>
                          <a:pt x="198850" y="94533"/>
                        </a:moveTo>
                        <a:lnTo>
                          <a:pt x="213231" y="77703"/>
                        </a:lnTo>
                        <a:lnTo>
                          <a:pt x="212886" y="77530"/>
                        </a:lnTo>
                        <a:lnTo>
                          <a:pt x="212842" y="77530"/>
                        </a:lnTo>
                        <a:lnTo>
                          <a:pt x="212367" y="77358"/>
                        </a:lnTo>
                        <a:cubicBezTo>
                          <a:pt x="208439" y="84154"/>
                          <a:pt x="201482" y="88650"/>
                          <a:pt x="193668" y="89441"/>
                        </a:cubicBezTo>
                        <a:close/>
                        <a:moveTo>
                          <a:pt x="211244" y="72914"/>
                        </a:moveTo>
                        <a:cubicBezTo>
                          <a:pt x="214175" y="67374"/>
                          <a:pt x="215939" y="61294"/>
                          <a:pt x="216426" y="55047"/>
                        </a:cubicBezTo>
                        <a:cubicBezTo>
                          <a:pt x="214401" y="57421"/>
                          <a:pt x="211975" y="59422"/>
                          <a:pt x="209258" y="60959"/>
                        </a:cubicBezTo>
                        <a:cubicBezTo>
                          <a:pt x="203394" y="62946"/>
                          <a:pt x="197224" y="63881"/>
                          <a:pt x="191034" y="63721"/>
                        </a:cubicBezTo>
                        <a:cubicBezTo>
                          <a:pt x="185536" y="63951"/>
                          <a:pt x="180054" y="62979"/>
                          <a:pt x="174970" y="60873"/>
                        </a:cubicBezTo>
                        <a:cubicBezTo>
                          <a:pt x="172695" y="59318"/>
                          <a:pt x="170683" y="57410"/>
                          <a:pt x="169010" y="55220"/>
                        </a:cubicBezTo>
                        <a:cubicBezTo>
                          <a:pt x="169550" y="61375"/>
                          <a:pt x="171312" y="67360"/>
                          <a:pt x="174193" y="72827"/>
                        </a:cubicBezTo>
                        <a:cubicBezTo>
                          <a:pt x="174279" y="72956"/>
                          <a:pt x="174235" y="73043"/>
                          <a:pt x="174279" y="73172"/>
                        </a:cubicBezTo>
                        <a:cubicBezTo>
                          <a:pt x="177883" y="83353"/>
                          <a:pt x="189064" y="88687"/>
                          <a:pt x="199252" y="85085"/>
                        </a:cubicBezTo>
                        <a:cubicBezTo>
                          <a:pt x="204807" y="83122"/>
                          <a:pt x="209180" y="78761"/>
                          <a:pt x="211158" y="73215"/>
                        </a:cubicBezTo>
                        <a:cubicBezTo>
                          <a:pt x="211201" y="73128"/>
                          <a:pt x="211158" y="72999"/>
                          <a:pt x="211244" y="72914"/>
                        </a:cubicBezTo>
                        <a:close/>
                        <a:moveTo>
                          <a:pt x="185118" y="95310"/>
                        </a:moveTo>
                        <a:lnTo>
                          <a:pt x="191811" y="89441"/>
                        </a:lnTo>
                        <a:cubicBezTo>
                          <a:pt x="183963" y="88650"/>
                          <a:pt x="176982" y="84117"/>
                          <a:pt x="173070" y="77272"/>
                        </a:cubicBezTo>
                        <a:lnTo>
                          <a:pt x="171688" y="77746"/>
                        </a:lnTo>
                        <a:close/>
                        <a:moveTo>
                          <a:pt x="159812" y="144677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3"/>
                        </a:lnTo>
                        <a:lnTo>
                          <a:pt x="114425" y="109723"/>
                        </a:lnTo>
                        <a:cubicBezTo>
                          <a:pt x="117454" y="109723"/>
                          <a:pt x="119910" y="112177"/>
                          <a:pt x="119910" y="115204"/>
                        </a:cubicBezTo>
                        <a:cubicBezTo>
                          <a:pt x="119910" y="118231"/>
                          <a:pt x="117454" y="120685"/>
                          <a:pt x="114425" y="120685"/>
                        </a:cubicBezTo>
                        <a:lnTo>
                          <a:pt x="96979" y="120771"/>
                        </a:lnTo>
                        <a:cubicBezTo>
                          <a:pt x="94924" y="122019"/>
                          <a:pt x="92698" y="122964"/>
                          <a:pt x="90372" y="123575"/>
                        </a:cubicBezTo>
                        <a:lnTo>
                          <a:pt x="90372" y="144074"/>
                        </a:lnTo>
                        <a:cubicBezTo>
                          <a:pt x="95900" y="142650"/>
                          <a:pt x="112699" y="137040"/>
                          <a:pt x="128504" y="130696"/>
                        </a:cubicBezTo>
                        <a:cubicBezTo>
                          <a:pt x="130525" y="129695"/>
                          <a:pt x="132891" y="129664"/>
                          <a:pt x="134938" y="130609"/>
                        </a:cubicBezTo>
                        <a:cubicBezTo>
                          <a:pt x="136468" y="131408"/>
                          <a:pt x="137584" y="132821"/>
                          <a:pt x="138005" y="134494"/>
                        </a:cubicBezTo>
                        <a:lnTo>
                          <a:pt x="142106" y="182913"/>
                        </a:lnTo>
                        <a:lnTo>
                          <a:pt x="154415" y="182913"/>
                        </a:lnTo>
                        <a:lnTo>
                          <a:pt x="154415" y="159177"/>
                        </a:lnTo>
                        <a:cubicBezTo>
                          <a:pt x="154328" y="153838"/>
                          <a:pt x="156255" y="148662"/>
                          <a:pt x="159812" y="144677"/>
                        </a:cubicBezTo>
                        <a:close/>
                        <a:moveTo>
                          <a:pt x="138824" y="182913"/>
                        </a:moveTo>
                        <a:lnTo>
                          <a:pt x="134766" y="135054"/>
                        </a:lnTo>
                        <a:cubicBezTo>
                          <a:pt x="134503" y="134390"/>
                          <a:pt x="134013" y="133840"/>
                          <a:pt x="133383" y="133501"/>
                        </a:cubicBezTo>
                        <a:cubicBezTo>
                          <a:pt x="132176" y="133081"/>
                          <a:pt x="130849" y="133174"/>
                          <a:pt x="129713" y="133760"/>
                        </a:cubicBezTo>
                        <a:cubicBezTo>
                          <a:pt x="116885" y="138974"/>
                          <a:pt x="103797" y="143525"/>
                          <a:pt x="90501" y="147396"/>
                        </a:cubicBezTo>
                        <a:lnTo>
                          <a:pt x="90372" y="146792"/>
                        </a:lnTo>
                        <a:lnTo>
                          <a:pt x="90372" y="171390"/>
                        </a:lnTo>
                        <a:cubicBezTo>
                          <a:pt x="91106" y="171606"/>
                          <a:pt x="91840" y="171822"/>
                          <a:pt x="92574" y="172081"/>
                        </a:cubicBezTo>
                        <a:cubicBezTo>
                          <a:pt x="98233" y="174081"/>
                          <a:pt x="103074" y="177887"/>
                          <a:pt x="106350" y="182913"/>
                        </a:cubicBezTo>
                        <a:close/>
                        <a:moveTo>
                          <a:pt x="116628" y="115203"/>
                        </a:moveTo>
                        <a:cubicBezTo>
                          <a:pt x="116622" y="113990"/>
                          <a:pt x="115639" y="113008"/>
                          <a:pt x="114425" y="113003"/>
                        </a:cubicBezTo>
                        <a:lnTo>
                          <a:pt x="100175" y="113003"/>
                        </a:lnTo>
                        <a:lnTo>
                          <a:pt x="100563" y="111061"/>
                        </a:lnTo>
                        <a:cubicBezTo>
                          <a:pt x="100676" y="110536"/>
                          <a:pt x="100734" y="110002"/>
                          <a:pt x="100736" y="109465"/>
                        </a:cubicBezTo>
                        <a:cubicBezTo>
                          <a:pt x="100736" y="109101"/>
                          <a:pt x="100692" y="108739"/>
                          <a:pt x="100607" y="108385"/>
                        </a:cubicBezTo>
                        <a:cubicBezTo>
                          <a:pt x="99657" y="102430"/>
                          <a:pt x="91797" y="97942"/>
                          <a:pt x="82296" y="97942"/>
                        </a:cubicBezTo>
                        <a:lnTo>
                          <a:pt x="81908" y="97986"/>
                        </a:lnTo>
                        <a:cubicBezTo>
                          <a:pt x="81114" y="97998"/>
                          <a:pt x="80321" y="98056"/>
                          <a:pt x="79533" y="98158"/>
                        </a:cubicBezTo>
                        <a:cubicBezTo>
                          <a:pt x="79114" y="98145"/>
                          <a:pt x="78694" y="98174"/>
                          <a:pt x="78280" y="98244"/>
                        </a:cubicBezTo>
                        <a:cubicBezTo>
                          <a:pt x="75110" y="98625"/>
                          <a:pt x="72053" y="99653"/>
                          <a:pt x="69298" y="101266"/>
                        </a:cubicBezTo>
                        <a:cubicBezTo>
                          <a:pt x="69169" y="101351"/>
                          <a:pt x="69039" y="101395"/>
                          <a:pt x="68909" y="101480"/>
                        </a:cubicBezTo>
                        <a:cubicBezTo>
                          <a:pt x="66250" y="102939"/>
                          <a:pt x="64324" y="105443"/>
                          <a:pt x="63598" y="108385"/>
                        </a:cubicBezTo>
                        <a:cubicBezTo>
                          <a:pt x="63483" y="108910"/>
                          <a:pt x="63425" y="109445"/>
                          <a:pt x="63425" y="109982"/>
                        </a:cubicBezTo>
                        <a:cubicBezTo>
                          <a:pt x="63432" y="110358"/>
                          <a:pt x="63461" y="110732"/>
                          <a:pt x="63512" y="111104"/>
                        </a:cubicBezTo>
                        <a:lnTo>
                          <a:pt x="63857" y="113003"/>
                        </a:lnTo>
                        <a:lnTo>
                          <a:pt x="52629" y="113003"/>
                        </a:lnTo>
                        <a:cubicBezTo>
                          <a:pt x="51413" y="113003"/>
                          <a:pt x="50427" y="113988"/>
                          <a:pt x="50427" y="115204"/>
                        </a:cubicBezTo>
                        <a:cubicBezTo>
                          <a:pt x="50427" y="116419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5" y="117663"/>
                        </a:lnTo>
                        <a:cubicBezTo>
                          <a:pt x="68391" y="117837"/>
                          <a:pt x="68607" y="117923"/>
                          <a:pt x="68780" y="118052"/>
                        </a:cubicBezTo>
                        <a:cubicBezTo>
                          <a:pt x="69673" y="118617"/>
                          <a:pt x="70612" y="119108"/>
                          <a:pt x="71587" y="119520"/>
                        </a:cubicBezTo>
                        <a:cubicBezTo>
                          <a:pt x="71691" y="119554"/>
                          <a:pt x="71792" y="119598"/>
                          <a:pt x="71889" y="119649"/>
                        </a:cubicBezTo>
                        <a:cubicBezTo>
                          <a:pt x="73026" y="120098"/>
                          <a:pt x="74195" y="120458"/>
                          <a:pt x="75387" y="120727"/>
                        </a:cubicBezTo>
                        <a:cubicBezTo>
                          <a:pt x="75690" y="120814"/>
                          <a:pt x="75949" y="120857"/>
                          <a:pt x="76251" y="120943"/>
                        </a:cubicBezTo>
                        <a:cubicBezTo>
                          <a:pt x="76510" y="120987"/>
                          <a:pt x="76769" y="121030"/>
                          <a:pt x="77072" y="121073"/>
                        </a:cubicBezTo>
                        <a:cubicBezTo>
                          <a:pt x="77546" y="121159"/>
                          <a:pt x="78022" y="121246"/>
                          <a:pt x="78540" y="121288"/>
                        </a:cubicBezTo>
                        <a:lnTo>
                          <a:pt x="79964" y="121461"/>
                        </a:lnTo>
                        <a:lnTo>
                          <a:pt x="79964" y="174022"/>
                        </a:lnTo>
                        <a:lnTo>
                          <a:pt x="78669" y="174325"/>
                        </a:lnTo>
                        <a:cubicBezTo>
                          <a:pt x="77655" y="174517"/>
                          <a:pt x="76659" y="174791"/>
                          <a:pt x="75690" y="175144"/>
                        </a:cubicBezTo>
                        <a:cubicBezTo>
                          <a:pt x="75642" y="175138"/>
                          <a:pt x="75595" y="175154"/>
                          <a:pt x="75561" y="175188"/>
                        </a:cubicBezTo>
                        <a:lnTo>
                          <a:pt x="75430" y="175231"/>
                        </a:lnTo>
                        <a:cubicBezTo>
                          <a:pt x="74218" y="175657"/>
                          <a:pt x="73048" y="176191"/>
                          <a:pt x="71933" y="176828"/>
                        </a:cubicBezTo>
                        <a:cubicBezTo>
                          <a:pt x="71457" y="177086"/>
                          <a:pt x="70983" y="177475"/>
                          <a:pt x="70507" y="177777"/>
                        </a:cubicBezTo>
                        <a:cubicBezTo>
                          <a:pt x="69859" y="178208"/>
                          <a:pt x="69212" y="178597"/>
                          <a:pt x="68651" y="179028"/>
                        </a:cubicBezTo>
                        <a:cubicBezTo>
                          <a:pt x="68133" y="179417"/>
                          <a:pt x="67744" y="179891"/>
                          <a:pt x="67268" y="180323"/>
                        </a:cubicBezTo>
                        <a:cubicBezTo>
                          <a:pt x="66719" y="180793"/>
                          <a:pt x="66200" y="181298"/>
                          <a:pt x="65714" y="181833"/>
                        </a:cubicBezTo>
                        <a:cubicBezTo>
                          <a:pt x="65412" y="182178"/>
                          <a:pt x="65152" y="182566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0"/>
                          <a:pt x="95703" y="176679"/>
                          <a:pt x="91451" y="175187"/>
                        </a:cubicBezTo>
                        <a:cubicBezTo>
                          <a:pt x="90455" y="174815"/>
                          <a:pt x="89430" y="174526"/>
                          <a:pt x="88385" y="174325"/>
                        </a:cubicBezTo>
                        <a:lnTo>
                          <a:pt x="87090" y="174022"/>
                        </a:lnTo>
                        <a:lnTo>
                          <a:pt x="87090" y="121030"/>
                        </a:lnTo>
                        <a:lnTo>
                          <a:pt x="88342" y="120727"/>
                        </a:lnTo>
                        <a:cubicBezTo>
                          <a:pt x="90761" y="120192"/>
                          <a:pt x="93079" y="119275"/>
                          <a:pt x="95208" y="118009"/>
                        </a:cubicBezTo>
                        <a:lnTo>
                          <a:pt x="96072" y="117405"/>
                        </a:lnTo>
                        <a:lnTo>
                          <a:pt x="114425" y="117405"/>
                        </a:lnTo>
                        <a:cubicBezTo>
                          <a:pt x="115640" y="117400"/>
                          <a:pt x="116623" y="116417"/>
                          <a:pt x="116628" y="11520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6" name="Google Shape;966;g2db8ca15495_1_732"/>
                  <p:cNvSpPr/>
                  <p:nvPr/>
                </p:nvSpPr>
                <p:spPr>
                  <a:xfrm>
                    <a:off x="5441121" y="2947048"/>
                    <a:ext cx="34028" cy="20283"/>
                  </a:xfrm>
                  <a:custGeom>
                    <a:rect b="b" l="l" r="r" t="t"/>
                    <a:pathLst>
                      <a:path extrusionOk="0" h="20283" w="34028">
                        <a:moveTo>
                          <a:pt x="34362" y="9906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4"/>
                        </a:cubicBezTo>
                        <a:lnTo>
                          <a:pt x="17089" y="20264"/>
                        </a:lnTo>
                        <a:cubicBezTo>
                          <a:pt x="7934" y="20264"/>
                          <a:pt x="420" y="15819"/>
                          <a:pt x="334" y="10338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6"/>
                          <a:pt x="12954" y="-24"/>
                          <a:pt x="17218" y="24"/>
                        </a:cubicBezTo>
                        <a:lnTo>
                          <a:pt x="17564" y="-19"/>
                        </a:lnTo>
                        <a:cubicBezTo>
                          <a:pt x="26762" y="-19"/>
                          <a:pt x="34276" y="4426"/>
                          <a:pt x="34362" y="9906"/>
                        </a:cubicBezTo>
                        <a:close/>
                        <a:moveTo>
                          <a:pt x="27841" y="14223"/>
                        </a:moveTo>
                        <a:cubicBezTo>
                          <a:pt x="28835" y="13618"/>
                          <a:pt x="31080" y="11978"/>
                          <a:pt x="31080" y="9950"/>
                        </a:cubicBezTo>
                        <a:cubicBezTo>
                          <a:pt x="31037" y="6800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5"/>
                          <a:pt x="9983" y="4185"/>
                          <a:pt x="6811" y="6023"/>
                        </a:cubicBezTo>
                        <a:cubicBezTo>
                          <a:pt x="5861" y="6628"/>
                          <a:pt x="3573" y="8310"/>
                          <a:pt x="3615" y="10295"/>
                        </a:cubicBezTo>
                        <a:cubicBezTo>
                          <a:pt x="3658" y="13446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6"/>
                          <a:pt x="24684" y="16062"/>
                          <a:pt x="27841" y="1422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67" name="Google Shape;967;g2db8ca15495_1_732"/>
                <p:cNvGrpSpPr/>
                <p:nvPr/>
              </p:nvGrpSpPr>
              <p:grpSpPr>
                <a:xfrm>
                  <a:off x="3216327" y="1430515"/>
                  <a:ext cx="320728" cy="239680"/>
                  <a:chOff x="4998402" y="3162440"/>
                  <a:chExt cx="320728" cy="239680"/>
                </a:xfrm>
              </p:grpSpPr>
              <p:sp>
                <p:nvSpPr>
                  <p:cNvPr id="968" name="Google Shape;968;g2db8ca15495_1_732"/>
                  <p:cNvSpPr/>
                  <p:nvPr/>
                </p:nvSpPr>
                <p:spPr>
                  <a:xfrm>
                    <a:off x="4998402" y="3361125"/>
                    <a:ext cx="320728" cy="40995"/>
                  </a:xfrm>
                  <a:custGeom>
                    <a:rect b="b" l="l" r="r" t="t"/>
                    <a:pathLst>
                      <a:path extrusionOk="0" h="40995" w="320728">
                        <a:moveTo>
                          <a:pt x="0" y="0"/>
                        </a:moveTo>
                        <a:lnTo>
                          <a:pt x="320729" y="0"/>
                        </a:lnTo>
                        <a:lnTo>
                          <a:pt x="320729" y="40996"/>
                        </a:lnTo>
                        <a:lnTo>
                          <a:pt x="0" y="40996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9" name="Google Shape;969;g2db8ca15495_1_732"/>
                  <p:cNvSpPr/>
                  <p:nvPr/>
                </p:nvSpPr>
                <p:spPr>
                  <a:xfrm>
                    <a:off x="5114135" y="3239171"/>
                    <a:ext cx="87275" cy="99642"/>
                  </a:xfrm>
                  <a:custGeom>
                    <a:rect b="b" l="l" r="r" t="t"/>
                    <a:pathLst>
                      <a:path extrusionOk="0" h="99642" w="87275">
                        <a:moveTo>
                          <a:pt x="87609" y="3736"/>
                        </a:moveTo>
                        <a:lnTo>
                          <a:pt x="72625" y="66007"/>
                        </a:lnTo>
                        <a:lnTo>
                          <a:pt x="72970" y="66568"/>
                        </a:lnTo>
                        <a:cubicBezTo>
                          <a:pt x="74551" y="69420"/>
                          <a:pt x="75369" y="72630"/>
                          <a:pt x="75344" y="75890"/>
                        </a:cubicBezTo>
                        <a:lnTo>
                          <a:pt x="75344" y="99624"/>
                        </a:lnTo>
                        <a:lnTo>
                          <a:pt x="9100" y="99624"/>
                        </a:lnTo>
                        <a:lnTo>
                          <a:pt x="9100" y="75889"/>
                        </a:lnTo>
                        <a:cubicBezTo>
                          <a:pt x="9000" y="71113"/>
                          <a:pt x="10820" y="66497"/>
                          <a:pt x="14153" y="63072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7"/>
                        </a:lnTo>
                        <a:lnTo>
                          <a:pt x="62347" y="59707"/>
                        </a:lnTo>
                        <a:cubicBezTo>
                          <a:pt x="63414" y="59720"/>
                          <a:pt x="64475" y="59879"/>
                          <a:pt x="65499" y="60181"/>
                        </a:cubicBezTo>
                        <a:lnTo>
                          <a:pt x="67140" y="60698"/>
                        </a:lnTo>
                        <a:lnTo>
                          <a:pt x="81433" y="1233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0" name="Google Shape;970;g2db8ca15495_1_732"/>
                  <p:cNvSpPr/>
                  <p:nvPr/>
                </p:nvSpPr>
                <p:spPr>
                  <a:xfrm>
                    <a:off x="5130071" y="3162440"/>
                    <a:ext cx="55750" cy="53957"/>
                  </a:xfrm>
                  <a:custGeom>
                    <a:rect b="b" l="l" r="r" t="t"/>
                    <a:pathLst>
                      <a:path extrusionOk="0" h="53957" w="55750">
                        <a:moveTo>
                          <a:pt x="56041" y="37616"/>
                        </a:moveTo>
                        <a:cubicBezTo>
                          <a:pt x="56033" y="37947"/>
                          <a:pt x="56048" y="38279"/>
                          <a:pt x="56084" y="38608"/>
                        </a:cubicBezTo>
                        <a:cubicBezTo>
                          <a:pt x="52542" y="43485"/>
                          <a:pt x="48275" y="47793"/>
                          <a:pt x="43431" y="51382"/>
                        </a:cubicBezTo>
                        <a:cubicBezTo>
                          <a:pt x="37972" y="53175"/>
                          <a:pt x="32247" y="54021"/>
                          <a:pt x="26503" y="53884"/>
                        </a:cubicBezTo>
                        <a:cubicBezTo>
                          <a:pt x="21556" y="54168"/>
                          <a:pt x="16610" y="53327"/>
                          <a:pt x="12036" y="51424"/>
                        </a:cubicBezTo>
                        <a:cubicBezTo>
                          <a:pt x="8965" y="49027"/>
                          <a:pt x="6309" y="46140"/>
                          <a:pt x="4176" y="42880"/>
                        </a:cubicBezTo>
                        <a:lnTo>
                          <a:pt x="4176" y="42319"/>
                        </a:lnTo>
                        <a:lnTo>
                          <a:pt x="3745" y="42319"/>
                        </a:lnTo>
                        <a:cubicBezTo>
                          <a:pt x="2881" y="41197"/>
                          <a:pt x="2103" y="40075"/>
                          <a:pt x="1456" y="39126"/>
                        </a:cubicBezTo>
                        <a:lnTo>
                          <a:pt x="1413" y="39083"/>
                        </a:lnTo>
                        <a:cubicBezTo>
                          <a:pt x="1024" y="38522"/>
                          <a:pt x="679" y="37961"/>
                          <a:pt x="334" y="37529"/>
                        </a:cubicBezTo>
                        <a:lnTo>
                          <a:pt x="1586" y="34853"/>
                        </a:lnTo>
                        <a:lnTo>
                          <a:pt x="1715" y="34552"/>
                        </a:lnTo>
                        <a:lnTo>
                          <a:pt x="1758" y="34120"/>
                        </a:lnTo>
                        <a:cubicBezTo>
                          <a:pt x="1822" y="33909"/>
                          <a:pt x="1865" y="33692"/>
                          <a:pt x="1887" y="33473"/>
                        </a:cubicBezTo>
                        <a:lnTo>
                          <a:pt x="1887" y="29934"/>
                        </a:lnTo>
                        <a:cubicBezTo>
                          <a:pt x="173" y="15205"/>
                          <a:pt x="10732" y="1876"/>
                          <a:pt x="25472" y="163"/>
                        </a:cubicBezTo>
                        <a:cubicBezTo>
                          <a:pt x="40211" y="-1550"/>
                          <a:pt x="53549" y="9002"/>
                          <a:pt x="55263" y="23731"/>
                        </a:cubicBezTo>
                        <a:cubicBezTo>
                          <a:pt x="55503" y="25792"/>
                          <a:pt x="55503" y="27873"/>
                          <a:pt x="55263" y="29934"/>
                        </a:cubicBezTo>
                        <a:lnTo>
                          <a:pt x="55263" y="35069"/>
                        </a:lnTo>
                        <a:lnTo>
                          <a:pt x="55393" y="35372"/>
                        </a:lnTo>
                        <a:cubicBezTo>
                          <a:pt x="55387" y="35531"/>
                          <a:pt x="55401" y="35691"/>
                          <a:pt x="55436" y="35846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71" name="Google Shape;971;g2db8ca15495_1_732"/>
                <p:cNvGrpSpPr/>
                <p:nvPr/>
              </p:nvGrpSpPr>
              <p:grpSpPr>
                <a:xfrm>
                  <a:off x="3183513" y="1424112"/>
                  <a:ext cx="381012" cy="256077"/>
                  <a:chOff x="4965588" y="3156037"/>
                  <a:chExt cx="381012" cy="256077"/>
                </a:xfrm>
              </p:grpSpPr>
              <p:sp>
                <p:nvSpPr>
                  <p:cNvPr id="972" name="Google Shape;972;g2db8ca15495_1_732"/>
                  <p:cNvSpPr/>
                  <p:nvPr/>
                </p:nvSpPr>
                <p:spPr>
                  <a:xfrm>
                    <a:off x="4965588" y="3156037"/>
                    <a:ext cx="381012" cy="256077"/>
                  </a:xfrm>
                  <a:custGeom>
                    <a:rect b="b" l="l" r="r" t="t"/>
                    <a:pathLst>
                      <a:path extrusionOk="0" h="256077" w="381012">
                        <a:moveTo>
                          <a:pt x="381347" y="182913"/>
                        </a:moveTo>
                        <a:lnTo>
                          <a:pt x="381347" y="201944"/>
                        </a:lnTo>
                        <a:cubicBezTo>
                          <a:pt x="381348" y="203754"/>
                          <a:pt x="379880" y="205222"/>
                          <a:pt x="378069" y="205223"/>
                        </a:cubicBezTo>
                        <a:cubicBezTo>
                          <a:pt x="378068" y="205223"/>
                          <a:pt x="378067" y="205223"/>
                          <a:pt x="378065" y="205223"/>
                        </a:cubicBezTo>
                        <a:lnTo>
                          <a:pt x="363814" y="205223"/>
                        </a:lnTo>
                        <a:lnTo>
                          <a:pt x="363814" y="247816"/>
                        </a:lnTo>
                        <a:cubicBezTo>
                          <a:pt x="364088" y="248336"/>
                          <a:pt x="364236" y="248912"/>
                          <a:pt x="364246" y="249499"/>
                        </a:cubicBezTo>
                        <a:lnTo>
                          <a:pt x="364246" y="252779"/>
                        </a:lnTo>
                        <a:cubicBezTo>
                          <a:pt x="364247" y="254589"/>
                          <a:pt x="362779" y="256058"/>
                          <a:pt x="360967" y="256059"/>
                        </a:cubicBezTo>
                        <a:cubicBezTo>
                          <a:pt x="360966" y="256059"/>
                          <a:pt x="360965" y="256059"/>
                          <a:pt x="360964" y="256059"/>
                        </a:cubicBezTo>
                        <a:lnTo>
                          <a:pt x="28273" y="256059"/>
                        </a:lnTo>
                        <a:cubicBezTo>
                          <a:pt x="26015" y="255182"/>
                          <a:pt x="24228" y="253397"/>
                          <a:pt x="23351" y="251139"/>
                        </a:cubicBezTo>
                        <a:lnTo>
                          <a:pt x="23351" y="205223"/>
                        </a:lnTo>
                        <a:lnTo>
                          <a:pt x="3616" y="205223"/>
                        </a:lnTo>
                        <a:cubicBezTo>
                          <a:pt x="1804" y="205224"/>
                          <a:pt x="335" y="203758"/>
                          <a:pt x="334" y="201948"/>
                        </a:cubicBezTo>
                        <a:cubicBezTo>
                          <a:pt x="334" y="201946"/>
                          <a:pt x="334" y="201945"/>
                          <a:pt x="334" y="201944"/>
                        </a:cubicBezTo>
                        <a:lnTo>
                          <a:pt x="334" y="182913"/>
                        </a:lnTo>
                        <a:cubicBezTo>
                          <a:pt x="333" y="181102"/>
                          <a:pt x="1801" y="179634"/>
                          <a:pt x="3613" y="179633"/>
                        </a:cubicBezTo>
                        <a:cubicBezTo>
                          <a:pt x="3614" y="179633"/>
                          <a:pt x="3615" y="179633"/>
                          <a:pt x="3616" y="179633"/>
                        </a:cubicBezTo>
                        <a:lnTo>
                          <a:pt x="59021" y="179633"/>
                        </a:lnTo>
                        <a:cubicBezTo>
                          <a:pt x="62660" y="174743"/>
                          <a:pt x="67662" y="171036"/>
                          <a:pt x="73401" y="168974"/>
                        </a:cubicBezTo>
                        <a:lnTo>
                          <a:pt x="73401" y="127029"/>
                        </a:lnTo>
                        <a:cubicBezTo>
                          <a:pt x="70728" y="126393"/>
                          <a:pt x="68166" y="125360"/>
                          <a:pt x="65800" y="123965"/>
                        </a:cubicBezTo>
                        <a:lnTo>
                          <a:pt x="52629" y="123965"/>
                        </a:lnTo>
                        <a:cubicBezTo>
                          <a:pt x="47788" y="123965"/>
                          <a:pt x="43863" y="120043"/>
                          <a:pt x="43863" y="115205"/>
                        </a:cubicBezTo>
                        <a:cubicBezTo>
                          <a:pt x="43863" y="110367"/>
                          <a:pt x="47788" y="106444"/>
                          <a:pt x="52629" y="106444"/>
                        </a:cubicBezTo>
                        <a:lnTo>
                          <a:pt x="57294" y="106444"/>
                        </a:lnTo>
                        <a:cubicBezTo>
                          <a:pt x="58491" y="101995"/>
                          <a:pt x="61412" y="98206"/>
                          <a:pt x="65412" y="95915"/>
                        </a:cubicBezTo>
                        <a:cubicBezTo>
                          <a:pt x="70368" y="92943"/>
                          <a:pt x="76041" y="91376"/>
                          <a:pt x="81822" y="91384"/>
                        </a:cubicBezTo>
                        <a:lnTo>
                          <a:pt x="82298" y="91383"/>
                        </a:lnTo>
                        <a:cubicBezTo>
                          <a:pt x="91924" y="90622"/>
                          <a:pt x="101143" y="95413"/>
                          <a:pt x="106048" y="103725"/>
                        </a:cubicBezTo>
                        <a:lnTo>
                          <a:pt x="136925" y="82623"/>
                        </a:lnTo>
                        <a:cubicBezTo>
                          <a:pt x="137189" y="82463"/>
                          <a:pt x="137463" y="82319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3" y="65901"/>
                          <a:pt x="162339" y="58843"/>
                          <a:pt x="162144" y="51682"/>
                        </a:cubicBezTo>
                        <a:cubicBezTo>
                          <a:pt x="160590" y="49439"/>
                          <a:pt x="159381" y="47669"/>
                          <a:pt x="159078" y="47194"/>
                        </a:cubicBezTo>
                        <a:lnTo>
                          <a:pt x="158819" y="46805"/>
                        </a:lnTo>
                        <a:cubicBezTo>
                          <a:pt x="158500" y="46332"/>
                          <a:pt x="158321" y="45779"/>
                          <a:pt x="158302" y="45209"/>
                        </a:cubicBezTo>
                        <a:lnTo>
                          <a:pt x="158215" y="43828"/>
                        </a:lnTo>
                        <a:cubicBezTo>
                          <a:pt x="158173" y="43283"/>
                          <a:pt x="158262" y="42735"/>
                          <a:pt x="158474" y="42231"/>
                        </a:cubicBezTo>
                        <a:lnTo>
                          <a:pt x="159855" y="39341"/>
                        </a:lnTo>
                        <a:lnTo>
                          <a:pt x="159855" y="36493"/>
                        </a:lnTo>
                        <a:cubicBezTo>
                          <a:pt x="158135" y="18129"/>
                          <a:pt x="171637" y="1848"/>
                          <a:pt x="190013" y="129"/>
                        </a:cubicBezTo>
                        <a:cubicBezTo>
                          <a:pt x="208390" y="-1591"/>
                          <a:pt x="224682" y="11902"/>
                          <a:pt x="226402" y="30265"/>
                        </a:cubicBezTo>
                        <a:cubicBezTo>
                          <a:pt x="226596" y="32337"/>
                          <a:pt x="226596" y="34421"/>
                          <a:pt x="226402" y="36493"/>
                        </a:cubicBezTo>
                        <a:lnTo>
                          <a:pt x="226402" y="40851"/>
                        </a:lnTo>
                        <a:lnTo>
                          <a:pt x="226964" y="42663"/>
                        </a:lnTo>
                        <a:cubicBezTo>
                          <a:pt x="227084" y="42995"/>
                          <a:pt x="227142" y="43346"/>
                          <a:pt x="227136" y="43699"/>
                        </a:cubicBezTo>
                        <a:cubicBezTo>
                          <a:pt x="227122" y="44059"/>
                          <a:pt x="227136" y="44420"/>
                          <a:pt x="227180" y="44778"/>
                        </a:cubicBezTo>
                        <a:lnTo>
                          <a:pt x="227309" y="45511"/>
                        </a:lnTo>
                        <a:cubicBezTo>
                          <a:pt x="227469" y="46413"/>
                          <a:pt x="227233" y="47340"/>
                          <a:pt x="226662" y="48057"/>
                        </a:cubicBezTo>
                        <a:lnTo>
                          <a:pt x="226230" y="48662"/>
                        </a:lnTo>
                        <a:cubicBezTo>
                          <a:pt x="225927" y="49050"/>
                          <a:pt x="224804" y="50474"/>
                          <a:pt x="223293" y="52287"/>
                        </a:cubicBezTo>
                        <a:cubicBezTo>
                          <a:pt x="223047" y="59320"/>
                          <a:pt x="221480" y="66244"/>
                          <a:pt x="218673" y="72698"/>
                        </a:cubicBezTo>
                        <a:lnTo>
                          <a:pt x="222602" y="74424"/>
                        </a:lnTo>
                        <a:lnTo>
                          <a:pt x="244410" y="83271"/>
                        </a:lnTo>
                        <a:lnTo>
                          <a:pt x="254386" y="87112"/>
                        </a:lnTo>
                        <a:cubicBezTo>
                          <a:pt x="255044" y="87381"/>
                          <a:pt x="255603" y="87849"/>
                          <a:pt x="255984" y="88450"/>
                        </a:cubicBezTo>
                        <a:lnTo>
                          <a:pt x="256976" y="90089"/>
                        </a:lnTo>
                        <a:lnTo>
                          <a:pt x="301154" y="133934"/>
                        </a:lnTo>
                        <a:cubicBezTo>
                          <a:pt x="305235" y="132242"/>
                          <a:pt x="309604" y="131348"/>
                          <a:pt x="314023" y="131301"/>
                        </a:cubicBezTo>
                        <a:lnTo>
                          <a:pt x="314498" y="131301"/>
                        </a:lnTo>
                        <a:cubicBezTo>
                          <a:pt x="328058" y="131301"/>
                          <a:pt x="338811" y="138853"/>
                          <a:pt x="339458" y="148563"/>
                        </a:cubicBezTo>
                        <a:lnTo>
                          <a:pt x="345158" y="148563"/>
                        </a:lnTo>
                        <a:cubicBezTo>
                          <a:pt x="350000" y="148563"/>
                          <a:pt x="353925" y="152485"/>
                          <a:pt x="353925" y="157323"/>
                        </a:cubicBezTo>
                        <a:cubicBezTo>
                          <a:pt x="353925" y="162161"/>
                          <a:pt x="350000" y="166083"/>
                          <a:pt x="345158" y="166083"/>
                        </a:cubicBezTo>
                        <a:lnTo>
                          <a:pt x="325251" y="166083"/>
                        </a:lnTo>
                        <a:cubicBezTo>
                          <a:pt x="324991" y="166169"/>
                          <a:pt x="324690" y="166298"/>
                          <a:pt x="324387" y="166385"/>
                        </a:cubicBezTo>
                        <a:lnTo>
                          <a:pt x="324387" y="170442"/>
                        </a:lnTo>
                        <a:cubicBezTo>
                          <a:pt x="329547" y="172270"/>
                          <a:pt x="334124" y="175443"/>
                          <a:pt x="337645" y="179633"/>
                        </a:cubicBezTo>
                        <a:lnTo>
                          <a:pt x="378065" y="179633"/>
                        </a:lnTo>
                        <a:cubicBezTo>
                          <a:pt x="379877" y="179632"/>
                          <a:pt x="381346" y="181100"/>
                          <a:pt x="381346" y="182911"/>
                        </a:cubicBezTo>
                        <a:cubicBezTo>
                          <a:pt x="381346" y="182911"/>
                          <a:pt x="381346" y="182912"/>
                          <a:pt x="381346" y="182913"/>
                        </a:cubicBezTo>
                        <a:close/>
                        <a:moveTo>
                          <a:pt x="374740" y="198664"/>
                        </a:moveTo>
                        <a:lnTo>
                          <a:pt x="374740" y="193831"/>
                        </a:lnTo>
                        <a:lnTo>
                          <a:pt x="6897" y="193831"/>
                        </a:lnTo>
                        <a:lnTo>
                          <a:pt x="6897" y="198664"/>
                        </a:lnTo>
                        <a:lnTo>
                          <a:pt x="374740" y="198664"/>
                        </a:lnTo>
                        <a:close/>
                        <a:moveTo>
                          <a:pt x="374740" y="190551"/>
                        </a:moveTo>
                        <a:lnTo>
                          <a:pt x="374740" y="186193"/>
                        </a:lnTo>
                        <a:lnTo>
                          <a:pt x="6897" y="186193"/>
                        </a:lnTo>
                        <a:lnTo>
                          <a:pt x="6897" y="190551"/>
                        </a:lnTo>
                        <a:close/>
                        <a:moveTo>
                          <a:pt x="353925" y="246220"/>
                        </a:moveTo>
                        <a:lnTo>
                          <a:pt x="353925" y="205223"/>
                        </a:lnTo>
                        <a:lnTo>
                          <a:pt x="33196" y="205223"/>
                        </a:lnTo>
                        <a:lnTo>
                          <a:pt x="33196" y="246220"/>
                        </a:lnTo>
                        <a:close/>
                        <a:moveTo>
                          <a:pt x="347361" y="157323"/>
                        </a:moveTo>
                        <a:cubicBezTo>
                          <a:pt x="347356" y="156109"/>
                          <a:pt x="346373" y="155127"/>
                          <a:pt x="345158" y="155122"/>
                        </a:cubicBezTo>
                        <a:lnTo>
                          <a:pt x="331124" y="155122"/>
                        </a:lnTo>
                        <a:lnTo>
                          <a:pt x="332161" y="152835"/>
                        </a:lnTo>
                        <a:cubicBezTo>
                          <a:pt x="332452" y="152144"/>
                          <a:pt x="332655" y="151419"/>
                          <a:pt x="332764" y="150678"/>
                        </a:cubicBezTo>
                        <a:cubicBezTo>
                          <a:pt x="332808" y="150418"/>
                          <a:pt x="332851" y="150159"/>
                          <a:pt x="332895" y="149857"/>
                        </a:cubicBezTo>
                        <a:lnTo>
                          <a:pt x="332895" y="149382"/>
                        </a:lnTo>
                        <a:cubicBezTo>
                          <a:pt x="332808" y="143039"/>
                          <a:pt x="324560" y="137861"/>
                          <a:pt x="314498" y="137861"/>
                        </a:cubicBezTo>
                        <a:lnTo>
                          <a:pt x="314066" y="137861"/>
                        </a:lnTo>
                        <a:cubicBezTo>
                          <a:pt x="312900" y="137904"/>
                          <a:pt x="311778" y="137989"/>
                          <a:pt x="310655" y="138120"/>
                        </a:cubicBezTo>
                        <a:lnTo>
                          <a:pt x="309359" y="138378"/>
                        </a:lnTo>
                        <a:cubicBezTo>
                          <a:pt x="308704" y="138466"/>
                          <a:pt x="308055" y="138596"/>
                          <a:pt x="307416" y="138766"/>
                        </a:cubicBezTo>
                        <a:cubicBezTo>
                          <a:pt x="306941" y="138896"/>
                          <a:pt x="306466" y="139026"/>
                          <a:pt x="305991" y="139198"/>
                        </a:cubicBezTo>
                        <a:cubicBezTo>
                          <a:pt x="305429" y="139371"/>
                          <a:pt x="304868" y="139543"/>
                          <a:pt x="304350" y="139759"/>
                        </a:cubicBezTo>
                        <a:cubicBezTo>
                          <a:pt x="303918" y="139932"/>
                          <a:pt x="303529" y="140147"/>
                          <a:pt x="303097" y="140320"/>
                        </a:cubicBezTo>
                        <a:cubicBezTo>
                          <a:pt x="302418" y="140631"/>
                          <a:pt x="301755" y="140977"/>
                          <a:pt x="301111" y="141356"/>
                        </a:cubicBezTo>
                        <a:lnTo>
                          <a:pt x="300031" y="142090"/>
                        </a:lnTo>
                        <a:lnTo>
                          <a:pt x="252787" y="95138"/>
                        </a:lnTo>
                        <a:lnTo>
                          <a:pt x="252529" y="95225"/>
                        </a:lnTo>
                        <a:lnTo>
                          <a:pt x="251665" y="93930"/>
                        </a:lnTo>
                        <a:lnTo>
                          <a:pt x="251622" y="93887"/>
                        </a:lnTo>
                        <a:lnTo>
                          <a:pt x="251536" y="93714"/>
                        </a:lnTo>
                        <a:lnTo>
                          <a:pt x="250974" y="92850"/>
                        </a:lnTo>
                        <a:lnTo>
                          <a:pt x="242424" y="89572"/>
                        </a:lnTo>
                        <a:lnTo>
                          <a:pt x="241992" y="89399"/>
                        </a:lnTo>
                        <a:lnTo>
                          <a:pt x="239271" y="88319"/>
                        </a:lnTo>
                        <a:lnTo>
                          <a:pt x="224718" y="148821"/>
                        </a:lnTo>
                        <a:cubicBezTo>
                          <a:pt x="226380" y="152020"/>
                          <a:pt x="227240" y="155574"/>
                          <a:pt x="227223" y="159179"/>
                        </a:cubicBezTo>
                        <a:lnTo>
                          <a:pt x="227223" y="182913"/>
                        </a:lnTo>
                        <a:lnTo>
                          <a:pt x="239746" y="182913"/>
                        </a:lnTo>
                        <a:lnTo>
                          <a:pt x="243935" y="138249"/>
                        </a:lnTo>
                        <a:lnTo>
                          <a:pt x="296965" y="178209"/>
                        </a:lnTo>
                        <a:cubicBezTo>
                          <a:pt x="299432" y="176179"/>
                          <a:pt x="302239" y="174601"/>
                          <a:pt x="305257" y="173548"/>
                        </a:cubicBezTo>
                        <a:cubicBezTo>
                          <a:pt x="305947" y="173290"/>
                          <a:pt x="306681" y="173074"/>
                          <a:pt x="307416" y="172858"/>
                        </a:cubicBezTo>
                        <a:lnTo>
                          <a:pt x="307416" y="164012"/>
                        </a:lnTo>
                        <a:cubicBezTo>
                          <a:pt x="306034" y="163712"/>
                          <a:pt x="304677" y="163308"/>
                          <a:pt x="303357" y="162803"/>
                        </a:cubicBezTo>
                        <a:lnTo>
                          <a:pt x="283362" y="162803"/>
                        </a:lnTo>
                        <a:cubicBezTo>
                          <a:pt x="280333" y="162803"/>
                          <a:pt x="277878" y="160349"/>
                          <a:pt x="277878" y="157323"/>
                        </a:cubicBezTo>
                        <a:cubicBezTo>
                          <a:pt x="277878" y="154295"/>
                          <a:pt x="280333" y="151842"/>
                          <a:pt x="283362" y="151842"/>
                        </a:cubicBezTo>
                        <a:lnTo>
                          <a:pt x="297700" y="152101"/>
                        </a:lnTo>
                        <a:cubicBezTo>
                          <a:pt x="297428" y="151383"/>
                          <a:pt x="297281" y="150624"/>
                          <a:pt x="297268" y="149857"/>
                        </a:cubicBezTo>
                        <a:lnTo>
                          <a:pt x="297268" y="149771"/>
                        </a:lnTo>
                        <a:cubicBezTo>
                          <a:pt x="297570" y="146801"/>
                          <a:pt x="299336" y="144179"/>
                          <a:pt x="301974" y="142780"/>
                        </a:cubicBezTo>
                        <a:cubicBezTo>
                          <a:pt x="305648" y="140611"/>
                          <a:pt x="309842" y="139478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11" y="143945"/>
                          <a:pt x="331253" y="149425"/>
                        </a:cubicBezTo>
                        <a:cubicBezTo>
                          <a:pt x="330980" y="152427"/>
                          <a:pt x="329210" y="155089"/>
                          <a:pt x="326546" y="156503"/>
                        </a:cubicBezTo>
                        <a:cubicBezTo>
                          <a:pt x="322870" y="158662"/>
                          <a:pt x="318675" y="159781"/>
                          <a:pt x="314412" y="159739"/>
                        </a:cubicBezTo>
                        <a:lnTo>
                          <a:pt x="314023" y="159783"/>
                        </a:lnTo>
                        <a:cubicBezTo>
                          <a:pt x="309051" y="159967"/>
                          <a:pt x="304169" y="158427"/>
                          <a:pt x="300203" y="155424"/>
                        </a:cubicBezTo>
                        <a:lnTo>
                          <a:pt x="283319" y="155122"/>
                        </a:lnTo>
                        <a:cubicBezTo>
                          <a:pt x="282103" y="155145"/>
                          <a:pt x="281136" y="156150"/>
                          <a:pt x="281159" y="157365"/>
                        </a:cubicBezTo>
                        <a:cubicBezTo>
                          <a:pt x="281182" y="158564"/>
                          <a:pt x="282162" y="159524"/>
                          <a:pt x="283362" y="159524"/>
                        </a:cubicBezTo>
                        <a:lnTo>
                          <a:pt x="304263" y="159653"/>
                        </a:lnTo>
                        <a:cubicBezTo>
                          <a:pt x="305895" y="160286"/>
                          <a:pt x="307589" y="160749"/>
                          <a:pt x="309316" y="161034"/>
                        </a:cubicBezTo>
                        <a:lnTo>
                          <a:pt x="310697" y="161250"/>
                        </a:lnTo>
                        <a:lnTo>
                          <a:pt x="310697" y="175534"/>
                        </a:lnTo>
                        <a:lnTo>
                          <a:pt x="309402" y="175793"/>
                        </a:lnTo>
                        <a:cubicBezTo>
                          <a:pt x="308358" y="175994"/>
                          <a:pt x="307332" y="176282"/>
                          <a:pt x="306336" y="176655"/>
                        </a:cubicBezTo>
                        <a:cubicBezTo>
                          <a:pt x="302690" y="177929"/>
                          <a:pt x="299413" y="180078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5"/>
                        </a:lnTo>
                        <a:cubicBezTo>
                          <a:pt x="330822" y="181920"/>
                          <a:pt x="330303" y="181532"/>
                          <a:pt x="329785" y="181101"/>
                        </a:cubicBezTo>
                        <a:cubicBezTo>
                          <a:pt x="329388" y="180719"/>
                          <a:pt x="328970" y="180358"/>
                          <a:pt x="328533" y="180021"/>
                        </a:cubicBezTo>
                        <a:cubicBezTo>
                          <a:pt x="327972" y="179633"/>
                          <a:pt x="327367" y="179288"/>
                          <a:pt x="326806" y="178899"/>
                        </a:cubicBezTo>
                        <a:cubicBezTo>
                          <a:pt x="326374" y="178641"/>
                          <a:pt x="325941" y="178339"/>
                          <a:pt x="325510" y="178080"/>
                        </a:cubicBezTo>
                        <a:cubicBezTo>
                          <a:pt x="324540" y="177596"/>
                          <a:pt x="323545" y="177164"/>
                          <a:pt x="322530" y="176785"/>
                        </a:cubicBezTo>
                        <a:lnTo>
                          <a:pt x="322185" y="176656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3"/>
                        </a:cubicBezTo>
                        <a:lnTo>
                          <a:pt x="317823" y="175534"/>
                        </a:lnTo>
                        <a:lnTo>
                          <a:pt x="317823" y="161163"/>
                        </a:lnTo>
                        <a:lnTo>
                          <a:pt x="319162" y="160905"/>
                        </a:lnTo>
                        <a:cubicBezTo>
                          <a:pt x="319723" y="160776"/>
                          <a:pt x="320285" y="160645"/>
                          <a:pt x="320802" y="160516"/>
                        </a:cubicBezTo>
                        <a:cubicBezTo>
                          <a:pt x="321607" y="160332"/>
                          <a:pt x="322400" y="160101"/>
                          <a:pt x="323178" y="159825"/>
                        </a:cubicBezTo>
                        <a:cubicBezTo>
                          <a:pt x="323400" y="159773"/>
                          <a:pt x="323616" y="159702"/>
                          <a:pt x="323825" y="159610"/>
                        </a:cubicBezTo>
                        <a:lnTo>
                          <a:pt x="324387" y="159523"/>
                        </a:lnTo>
                        <a:lnTo>
                          <a:pt x="345158" y="159523"/>
                        </a:lnTo>
                        <a:cubicBezTo>
                          <a:pt x="346372" y="159518"/>
                          <a:pt x="347356" y="158536"/>
                          <a:pt x="347361" y="157323"/>
                        </a:cubicBezTo>
                        <a:close/>
                        <a:moveTo>
                          <a:pt x="324775" y="153741"/>
                        </a:moveTo>
                        <a:cubicBezTo>
                          <a:pt x="325769" y="153137"/>
                          <a:pt x="328014" y="151497"/>
                          <a:pt x="327972" y="149469"/>
                        </a:cubicBezTo>
                        <a:cubicBezTo>
                          <a:pt x="327928" y="146318"/>
                          <a:pt x="322185" y="142780"/>
                          <a:pt x="314498" y="142780"/>
                        </a:cubicBezTo>
                        <a:lnTo>
                          <a:pt x="314152" y="142780"/>
                        </a:lnTo>
                        <a:cubicBezTo>
                          <a:pt x="310499" y="142761"/>
                          <a:pt x="306907" y="143714"/>
                          <a:pt x="303745" y="145542"/>
                        </a:cubicBezTo>
                        <a:cubicBezTo>
                          <a:pt x="302795" y="146146"/>
                          <a:pt x="300507" y="147786"/>
                          <a:pt x="300550" y="149814"/>
                        </a:cubicBezTo>
                        <a:cubicBezTo>
                          <a:pt x="300592" y="152965"/>
                          <a:pt x="306336" y="156459"/>
                          <a:pt x="314023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8" y="182055"/>
                          <a:pt x="293810" y="181233"/>
                          <a:pt x="294547" y="180453"/>
                        </a:cubicBezTo>
                        <a:lnTo>
                          <a:pt x="246656" y="144419"/>
                        </a:lnTo>
                        <a:lnTo>
                          <a:pt x="243029" y="182913"/>
                        </a:lnTo>
                        <a:close/>
                        <a:moveTo>
                          <a:pt x="221220" y="149296"/>
                        </a:moveTo>
                        <a:lnTo>
                          <a:pt x="236205" y="87025"/>
                        </a:lnTo>
                        <a:lnTo>
                          <a:pt x="230030" y="84522"/>
                        </a:lnTo>
                        <a:lnTo>
                          <a:pt x="215736" y="143989"/>
                        </a:lnTo>
                        <a:lnTo>
                          <a:pt x="214095" y="143470"/>
                        </a:lnTo>
                        <a:cubicBezTo>
                          <a:pt x="213071" y="143168"/>
                          <a:pt x="212010" y="143009"/>
                          <a:pt x="210942" y="142996"/>
                        </a:cubicBezTo>
                        <a:lnTo>
                          <a:pt x="169529" y="142996"/>
                        </a:lnTo>
                        <a:lnTo>
                          <a:pt x="155192" y="83271"/>
                        </a:lnTo>
                        <a:lnTo>
                          <a:pt x="148930" y="85386"/>
                        </a:lnTo>
                        <a:lnTo>
                          <a:pt x="163440" y="145715"/>
                        </a:lnTo>
                        <a:lnTo>
                          <a:pt x="162749" y="146361"/>
                        </a:lnTo>
                        <a:cubicBezTo>
                          <a:pt x="159416" y="149786"/>
                          <a:pt x="157596" y="154403"/>
                          <a:pt x="157697" y="159178"/>
                        </a:cubicBezTo>
                        <a:lnTo>
                          <a:pt x="157697" y="182913"/>
                        </a:lnTo>
                        <a:lnTo>
                          <a:pt x="223941" y="182913"/>
                        </a:lnTo>
                        <a:lnTo>
                          <a:pt x="223941" y="159179"/>
                        </a:lnTo>
                        <a:cubicBezTo>
                          <a:pt x="223965" y="155919"/>
                          <a:pt x="223147" y="152708"/>
                          <a:pt x="221565" y="149857"/>
                        </a:cubicBezTo>
                        <a:close/>
                        <a:moveTo>
                          <a:pt x="213360" y="139932"/>
                        </a:moveTo>
                        <a:lnTo>
                          <a:pt x="226920" y="83487"/>
                        </a:lnTo>
                        <a:lnTo>
                          <a:pt x="219968" y="80423"/>
                        </a:lnTo>
                        <a:lnTo>
                          <a:pt x="216470" y="78998"/>
                        </a:lnTo>
                        <a:lnTo>
                          <a:pt x="199066" y="99324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9"/>
                        </a:lnTo>
                        <a:lnTo>
                          <a:pt x="158302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5"/>
                          <a:pt x="213360" y="139932"/>
                        </a:cubicBezTo>
                        <a:close/>
                        <a:moveTo>
                          <a:pt x="220615" y="45166"/>
                        </a:moveTo>
                        <a:cubicBezTo>
                          <a:pt x="220580" y="44836"/>
                          <a:pt x="220566" y="44505"/>
                          <a:pt x="220573" y="44173"/>
                        </a:cubicBezTo>
                        <a:lnTo>
                          <a:pt x="219968" y="42404"/>
                        </a:lnTo>
                        <a:cubicBezTo>
                          <a:pt x="219932" y="42248"/>
                          <a:pt x="219918" y="42089"/>
                          <a:pt x="219925" y="41930"/>
                        </a:cubicBezTo>
                        <a:lnTo>
                          <a:pt x="219796" y="41628"/>
                        </a:lnTo>
                        <a:lnTo>
                          <a:pt x="219796" y="36493"/>
                        </a:lnTo>
                        <a:cubicBezTo>
                          <a:pt x="221510" y="21763"/>
                          <a:pt x="210951" y="8435"/>
                          <a:pt x="196212" y="6722"/>
                        </a:cubicBezTo>
                        <a:cubicBezTo>
                          <a:pt x="181472" y="5009"/>
                          <a:pt x="168134" y="15560"/>
                          <a:pt x="166420" y="30289"/>
                        </a:cubicBezTo>
                        <a:cubicBezTo>
                          <a:pt x="166180" y="32350"/>
                          <a:pt x="166180" y="34432"/>
                          <a:pt x="166420" y="36493"/>
                        </a:cubicBezTo>
                        <a:lnTo>
                          <a:pt x="166420" y="40031"/>
                        </a:lnTo>
                        <a:cubicBezTo>
                          <a:pt x="166397" y="40250"/>
                          <a:pt x="166354" y="40467"/>
                          <a:pt x="166291" y="40679"/>
                        </a:cubicBezTo>
                        <a:lnTo>
                          <a:pt x="166247" y="41109"/>
                        </a:lnTo>
                        <a:lnTo>
                          <a:pt x="166117" y="41412"/>
                        </a:lnTo>
                        <a:lnTo>
                          <a:pt x="164865" y="44087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6" y="46633"/>
                          <a:pt x="167413" y="47755"/>
                          <a:pt x="168276" y="48877"/>
                        </a:cubicBezTo>
                        <a:lnTo>
                          <a:pt x="168709" y="48877"/>
                        </a:lnTo>
                        <a:lnTo>
                          <a:pt x="168709" y="49439"/>
                        </a:lnTo>
                        <a:cubicBezTo>
                          <a:pt x="170842" y="52698"/>
                          <a:pt x="173497" y="55585"/>
                          <a:pt x="176568" y="57983"/>
                        </a:cubicBezTo>
                        <a:cubicBezTo>
                          <a:pt x="181142" y="59886"/>
                          <a:pt x="186089" y="60726"/>
                          <a:pt x="191035" y="60443"/>
                        </a:cubicBezTo>
                        <a:cubicBezTo>
                          <a:pt x="196779" y="60579"/>
                          <a:pt x="202504" y="59732"/>
                          <a:pt x="207963" y="57939"/>
                        </a:cubicBezTo>
                        <a:cubicBezTo>
                          <a:pt x="212806" y="54350"/>
                          <a:pt x="217073" y="50042"/>
                          <a:pt x="220615" y="45166"/>
                        </a:cubicBezTo>
                        <a:close/>
                        <a:moveTo>
                          <a:pt x="198851" y="94534"/>
                        </a:moveTo>
                        <a:lnTo>
                          <a:pt x="213231" y="77704"/>
                        </a:lnTo>
                        <a:lnTo>
                          <a:pt x="212886" y="77531"/>
                        </a:lnTo>
                        <a:lnTo>
                          <a:pt x="212842" y="77531"/>
                        </a:lnTo>
                        <a:lnTo>
                          <a:pt x="212368" y="77359"/>
                        </a:lnTo>
                        <a:cubicBezTo>
                          <a:pt x="208439" y="84154"/>
                          <a:pt x="201482" y="88649"/>
                          <a:pt x="193669" y="89441"/>
                        </a:cubicBezTo>
                        <a:close/>
                        <a:moveTo>
                          <a:pt x="211245" y="72914"/>
                        </a:moveTo>
                        <a:cubicBezTo>
                          <a:pt x="214176" y="67375"/>
                          <a:pt x="215939" y="61294"/>
                          <a:pt x="216427" y="55048"/>
                        </a:cubicBezTo>
                        <a:cubicBezTo>
                          <a:pt x="214401" y="57422"/>
                          <a:pt x="211975" y="59423"/>
                          <a:pt x="209258" y="60960"/>
                        </a:cubicBezTo>
                        <a:cubicBezTo>
                          <a:pt x="203394" y="62947"/>
                          <a:pt x="197225" y="63882"/>
                          <a:pt x="191035" y="63722"/>
                        </a:cubicBezTo>
                        <a:cubicBezTo>
                          <a:pt x="185536" y="63951"/>
                          <a:pt x="180054" y="62979"/>
                          <a:pt x="174970" y="60874"/>
                        </a:cubicBezTo>
                        <a:cubicBezTo>
                          <a:pt x="172695" y="59319"/>
                          <a:pt x="170683" y="57410"/>
                          <a:pt x="169010" y="55221"/>
                        </a:cubicBezTo>
                        <a:cubicBezTo>
                          <a:pt x="169551" y="61375"/>
                          <a:pt x="171313" y="67361"/>
                          <a:pt x="174193" y="72828"/>
                        </a:cubicBezTo>
                        <a:cubicBezTo>
                          <a:pt x="174279" y="72957"/>
                          <a:pt x="174236" y="73043"/>
                          <a:pt x="174279" y="73173"/>
                        </a:cubicBezTo>
                        <a:cubicBezTo>
                          <a:pt x="177884" y="83354"/>
                          <a:pt x="189065" y="88687"/>
                          <a:pt x="199253" y="85085"/>
                        </a:cubicBezTo>
                        <a:cubicBezTo>
                          <a:pt x="204807" y="83121"/>
                          <a:pt x="209180" y="78762"/>
                          <a:pt x="211158" y="73216"/>
                        </a:cubicBezTo>
                        <a:cubicBezTo>
                          <a:pt x="211202" y="73129"/>
                          <a:pt x="211158" y="73000"/>
                          <a:pt x="211245" y="72914"/>
                        </a:cubicBezTo>
                        <a:close/>
                        <a:moveTo>
                          <a:pt x="185119" y="95310"/>
                        </a:moveTo>
                        <a:lnTo>
                          <a:pt x="191812" y="89441"/>
                        </a:lnTo>
                        <a:cubicBezTo>
                          <a:pt x="183964" y="88651"/>
                          <a:pt x="176982" y="84117"/>
                          <a:pt x="173070" y="77272"/>
                        </a:cubicBezTo>
                        <a:lnTo>
                          <a:pt x="171688" y="77747"/>
                        </a:lnTo>
                        <a:close/>
                        <a:moveTo>
                          <a:pt x="159813" y="144679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4"/>
                        </a:lnTo>
                        <a:lnTo>
                          <a:pt x="114426" y="109724"/>
                        </a:lnTo>
                        <a:cubicBezTo>
                          <a:pt x="117455" y="109724"/>
                          <a:pt x="119910" y="112178"/>
                          <a:pt x="119910" y="115205"/>
                        </a:cubicBezTo>
                        <a:cubicBezTo>
                          <a:pt x="119910" y="118231"/>
                          <a:pt x="117455" y="120685"/>
                          <a:pt x="114426" y="120685"/>
                        </a:cubicBezTo>
                        <a:lnTo>
                          <a:pt x="96979" y="120772"/>
                        </a:lnTo>
                        <a:cubicBezTo>
                          <a:pt x="94924" y="122020"/>
                          <a:pt x="92698" y="122965"/>
                          <a:pt x="90372" y="123577"/>
                        </a:cubicBezTo>
                        <a:lnTo>
                          <a:pt x="90372" y="144074"/>
                        </a:lnTo>
                        <a:cubicBezTo>
                          <a:pt x="95900" y="142651"/>
                          <a:pt x="112699" y="137040"/>
                          <a:pt x="128504" y="130697"/>
                        </a:cubicBezTo>
                        <a:cubicBezTo>
                          <a:pt x="130525" y="129697"/>
                          <a:pt x="132891" y="129665"/>
                          <a:pt x="134938" y="130610"/>
                        </a:cubicBezTo>
                        <a:cubicBezTo>
                          <a:pt x="136469" y="131408"/>
                          <a:pt x="137585" y="132822"/>
                          <a:pt x="138005" y="134495"/>
                        </a:cubicBezTo>
                        <a:lnTo>
                          <a:pt x="142108" y="182913"/>
                        </a:lnTo>
                        <a:lnTo>
                          <a:pt x="154415" y="182913"/>
                        </a:lnTo>
                        <a:lnTo>
                          <a:pt x="154415" y="159179"/>
                        </a:lnTo>
                        <a:cubicBezTo>
                          <a:pt x="154328" y="153839"/>
                          <a:pt x="156255" y="148663"/>
                          <a:pt x="159813" y="144679"/>
                        </a:cubicBezTo>
                        <a:close/>
                        <a:moveTo>
                          <a:pt x="138825" y="182913"/>
                        </a:moveTo>
                        <a:lnTo>
                          <a:pt x="134766" y="135056"/>
                        </a:lnTo>
                        <a:cubicBezTo>
                          <a:pt x="134503" y="134391"/>
                          <a:pt x="134013" y="133841"/>
                          <a:pt x="133383" y="133502"/>
                        </a:cubicBezTo>
                        <a:cubicBezTo>
                          <a:pt x="132176" y="133082"/>
                          <a:pt x="130850" y="133175"/>
                          <a:pt x="129714" y="133760"/>
                        </a:cubicBezTo>
                        <a:cubicBezTo>
                          <a:pt x="116886" y="138975"/>
                          <a:pt x="103798" y="143527"/>
                          <a:pt x="90503" y="147398"/>
                        </a:cubicBezTo>
                        <a:lnTo>
                          <a:pt x="90372" y="146793"/>
                        </a:lnTo>
                        <a:lnTo>
                          <a:pt x="90372" y="171391"/>
                        </a:lnTo>
                        <a:cubicBezTo>
                          <a:pt x="91106" y="171607"/>
                          <a:pt x="91840" y="171822"/>
                          <a:pt x="92575" y="172081"/>
                        </a:cubicBezTo>
                        <a:cubicBezTo>
                          <a:pt x="98233" y="174082"/>
                          <a:pt x="103074" y="177888"/>
                          <a:pt x="106350" y="182913"/>
                        </a:cubicBezTo>
                        <a:close/>
                        <a:moveTo>
                          <a:pt x="116628" y="115205"/>
                        </a:moveTo>
                        <a:cubicBezTo>
                          <a:pt x="116623" y="113991"/>
                          <a:pt x="115640" y="113009"/>
                          <a:pt x="114426" y="113004"/>
                        </a:cubicBezTo>
                        <a:lnTo>
                          <a:pt x="100176" y="113004"/>
                        </a:lnTo>
                        <a:lnTo>
                          <a:pt x="100564" y="111062"/>
                        </a:lnTo>
                        <a:cubicBezTo>
                          <a:pt x="100677" y="110537"/>
                          <a:pt x="100735" y="110002"/>
                          <a:pt x="100737" y="109465"/>
                        </a:cubicBezTo>
                        <a:cubicBezTo>
                          <a:pt x="100736" y="109101"/>
                          <a:pt x="100693" y="108739"/>
                          <a:pt x="100607" y="108386"/>
                        </a:cubicBezTo>
                        <a:cubicBezTo>
                          <a:pt x="99657" y="102431"/>
                          <a:pt x="91798" y="97943"/>
                          <a:pt x="82298" y="97943"/>
                        </a:cubicBezTo>
                        <a:lnTo>
                          <a:pt x="81909" y="97986"/>
                        </a:lnTo>
                        <a:cubicBezTo>
                          <a:pt x="81114" y="97999"/>
                          <a:pt x="80321" y="98057"/>
                          <a:pt x="79533" y="98159"/>
                        </a:cubicBezTo>
                        <a:cubicBezTo>
                          <a:pt x="79114" y="98147"/>
                          <a:pt x="78695" y="98175"/>
                          <a:pt x="78281" y="98245"/>
                        </a:cubicBezTo>
                        <a:cubicBezTo>
                          <a:pt x="75112" y="98626"/>
                          <a:pt x="72054" y="99654"/>
                          <a:pt x="69299" y="101266"/>
                        </a:cubicBezTo>
                        <a:cubicBezTo>
                          <a:pt x="69170" y="101353"/>
                          <a:pt x="69039" y="101396"/>
                          <a:pt x="68910" y="101482"/>
                        </a:cubicBezTo>
                        <a:cubicBezTo>
                          <a:pt x="66251" y="102939"/>
                          <a:pt x="64324" y="105443"/>
                          <a:pt x="63599" y="108386"/>
                        </a:cubicBezTo>
                        <a:cubicBezTo>
                          <a:pt x="63484" y="108911"/>
                          <a:pt x="63426" y="109446"/>
                          <a:pt x="63426" y="109983"/>
                        </a:cubicBezTo>
                        <a:cubicBezTo>
                          <a:pt x="63433" y="110358"/>
                          <a:pt x="63462" y="110733"/>
                          <a:pt x="63512" y="111105"/>
                        </a:cubicBezTo>
                        <a:lnTo>
                          <a:pt x="63857" y="113004"/>
                        </a:lnTo>
                        <a:lnTo>
                          <a:pt x="52629" y="113004"/>
                        </a:lnTo>
                        <a:cubicBezTo>
                          <a:pt x="51413" y="113004"/>
                          <a:pt x="50427" y="113990"/>
                          <a:pt x="50427" y="115205"/>
                        </a:cubicBezTo>
                        <a:cubicBezTo>
                          <a:pt x="50427" y="116420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6" y="117664"/>
                        </a:lnTo>
                        <a:cubicBezTo>
                          <a:pt x="68392" y="117837"/>
                          <a:pt x="68607" y="117924"/>
                          <a:pt x="68781" y="118053"/>
                        </a:cubicBezTo>
                        <a:cubicBezTo>
                          <a:pt x="69674" y="118619"/>
                          <a:pt x="70613" y="119109"/>
                          <a:pt x="71588" y="119520"/>
                        </a:cubicBezTo>
                        <a:cubicBezTo>
                          <a:pt x="71691" y="119555"/>
                          <a:pt x="71792" y="119598"/>
                          <a:pt x="71889" y="119650"/>
                        </a:cubicBezTo>
                        <a:cubicBezTo>
                          <a:pt x="73026" y="120098"/>
                          <a:pt x="74196" y="120459"/>
                          <a:pt x="75388" y="120728"/>
                        </a:cubicBezTo>
                        <a:cubicBezTo>
                          <a:pt x="75690" y="120814"/>
                          <a:pt x="75949" y="120858"/>
                          <a:pt x="76251" y="120944"/>
                        </a:cubicBezTo>
                        <a:cubicBezTo>
                          <a:pt x="76510" y="120988"/>
                          <a:pt x="76770" y="121030"/>
                          <a:pt x="77072" y="121073"/>
                        </a:cubicBezTo>
                        <a:cubicBezTo>
                          <a:pt x="77547" y="121160"/>
                          <a:pt x="78022" y="121246"/>
                          <a:pt x="78540" y="121289"/>
                        </a:cubicBezTo>
                        <a:lnTo>
                          <a:pt x="79965" y="121462"/>
                        </a:lnTo>
                        <a:lnTo>
                          <a:pt x="79965" y="174023"/>
                        </a:lnTo>
                        <a:lnTo>
                          <a:pt x="78670" y="174325"/>
                        </a:lnTo>
                        <a:cubicBezTo>
                          <a:pt x="77656" y="174518"/>
                          <a:pt x="76659" y="174792"/>
                          <a:pt x="75690" y="175145"/>
                        </a:cubicBezTo>
                        <a:cubicBezTo>
                          <a:pt x="75642" y="175140"/>
                          <a:pt x="75595" y="175155"/>
                          <a:pt x="75560" y="175189"/>
                        </a:cubicBezTo>
                        <a:lnTo>
                          <a:pt x="75431" y="175232"/>
                        </a:lnTo>
                        <a:cubicBezTo>
                          <a:pt x="74219" y="175657"/>
                          <a:pt x="73048" y="176191"/>
                          <a:pt x="71933" y="176828"/>
                        </a:cubicBezTo>
                        <a:cubicBezTo>
                          <a:pt x="71457" y="177087"/>
                          <a:pt x="70983" y="177476"/>
                          <a:pt x="70507" y="177777"/>
                        </a:cubicBezTo>
                        <a:cubicBezTo>
                          <a:pt x="69860" y="178209"/>
                          <a:pt x="69212" y="178598"/>
                          <a:pt x="68651" y="179030"/>
                        </a:cubicBezTo>
                        <a:cubicBezTo>
                          <a:pt x="68133" y="179418"/>
                          <a:pt x="67744" y="179892"/>
                          <a:pt x="67268" y="180324"/>
                        </a:cubicBezTo>
                        <a:cubicBezTo>
                          <a:pt x="66719" y="180794"/>
                          <a:pt x="66200" y="181298"/>
                          <a:pt x="65715" y="181835"/>
                        </a:cubicBezTo>
                        <a:cubicBezTo>
                          <a:pt x="65412" y="182179"/>
                          <a:pt x="65153" y="182568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1"/>
                          <a:pt x="95704" y="176680"/>
                          <a:pt x="91453" y="175188"/>
                        </a:cubicBezTo>
                        <a:cubicBezTo>
                          <a:pt x="90456" y="174816"/>
                          <a:pt x="89431" y="174527"/>
                          <a:pt x="88386" y="174325"/>
                        </a:cubicBezTo>
                        <a:lnTo>
                          <a:pt x="87090" y="174023"/>
                        </a:lnTo>
                        <a:lnTo>
                          <a:pt x="87090" y="121030"/>
                        </a:lnTo>
                        <a:lnTo>
                          <a:pt x="88343" y="120728"/>
                        </a:lnTo>
                        <a:cubicBezTo>
                          <a:pt x="90762" y="120193"/>
                          <a:pt x="93080" y="119275"/>
                          <a:pt x="95209" y="118009"/>
                        </a:cubicBezTo>
                        <a:lnTo>
                          <a:pt x="96072" y="117405"/>
                        </a:lnTo>
                        <a:lnTo>
                          <a:pt x="114426" y="117405"/>
                        </a:lnTo>
                        <a:cubicBezTo>
                          <a:pt x="115640" y="117400"/>
                          <a:pt x="116623" y="116418"/>
                          <a:pt x="116628" y="11520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3" name="Google Shape;973;g2db8ca15495_1_732"/>
                  <p:cNvSpPr/>
                  <p:nvPr/>
                </p:nvSpPr>
                <p:spPr>
                  <a:xfrm>
                    <a:off x="5030321" y="3255639"/>
                    <a:ext cx="34028" cy="20282"/>
                  </a:xfrm>
                  <a:custGeom>
                    <a:rect b="b" l="l" r="r" t="t"/>
                    <a:pathLst>
                      <a:path extrusionOk="0" h="20282" w="34028">
                        <a:moveTo>
                          <a:pt x="34362" y="9907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3"/>
                        </a:cubicBezTo>
                        <a:lnTo>
                          <a:pt x="17089" y="20263"/>
                        </a:lnTo>
                        <a:cubicBezTo>
                          <a:pt x="7934" y="20263"/>
                          <a:pt x="421" y="15819"/>
                          <a:pt x="334" y="10339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6"/>
                          <a:pt x="12954" y="-24"/>
                          <a:pt x="17218" y="25"/>
                        </a:cubicBezTo>
                        <a:lnTo>
                          <a:pt x="17565" y="-19"/>
                        </a:lnTo>
                        <a:cubicBezTo>
                          <a:pt x="26762" y="-19"/>
                          <a:pt x="34277" y="4426"/>
                          <a:pt x="34362" y="9907"/>
                        </a:cubicBezTo>
                        <a:close/>
                        <a:moveTo>
                          <a:pt x="27843" y="14222"/>
                        </a:moveTo>
                        <a:cubicBezTo>
                          <a:pt x="28835" y="13617"/>
                          <a:pt x="31081" y="11978"/>
                          <a:pt x="31081" y="9950"/>
                        </a:cubicBezTo>
                        <a:cubicBezTo>
                          <a:pt x="31038" y="6799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4"/>
                          <a:pt x="9983" y="4184"/>
                          <a:pt x="6811" y="6022"/>
                        </a:cubicBezTo>
                        <a:cubicBezTo>
                          <a:pt x="5861" y="6627"/>
                          <a:pt x="3573" y="8310"/>
                          <a:pt x="3616" y="10295"/>
                        </a:cubicBezTo>
                        <a:cubicBezTo>
                          <a:pt x="3659" y="13445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5"/>
                          <a:pt x="24685" y="16061"/>
                          <a:pt x="27843" y="1422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74" name="Google Shape;974;g2db8ca15495_1_732"/>
                <p:cNvGrpSpPr/>
                <p:nvPr/>
              </p:nvGrpSpPr>
              <p:grpSpPr>
                <a:xfrm>
                  <a:off x="3627127" y="1430515"/>
                  <a:ext cx="320728" cy="239680"/>
                  <a:chOff x="5409202" y="3162440"/>
                  <a:chExt cx="320728" cy="239680"/>
                </a:xfrm>
              </p:grpSpPr>
              <p:sp>
                <p:nvSpPr>
                  <p:cNvPr id="975" name="Google Shape;975;g2db8ca15495_1_732"/>
                  <p:cNvSpPr/>
                  <p:nvPr/>
                </p:nvSpPr>
                <p:spPr>
                  <a:xfrm>
                    <a:off x="5409202" y="3361125"/>
                    <a:ext cx="320728" cy="40995"/>
                  </a:xfrm>
                  <a:custGeom>
                    <a:rect b="b" l="l" r="r" t="t"/>
                    <a:pathLst>
                      <a:path extrusionOk="0" h="40995" w="320728">
                        <a:moveTo>
                          <a:pt x="0" y="0"/>
                        </a:moveTo>
                        <a:lnTo>
                          <a:pt x="320728" y="0"/>
                        </a:lnTo>
                        <a:lnTo>
                          <a:pt x="320728" y="40996"/>
                        </a:lnTo>
                        <a:lnTo>
                          <a:pt x="0" y="40996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6" name="Google Shape;976;g2db8ca15495_1_732"/>
                  <p:cNvSpPr/>
                  <p:nvPr/>
                </p:nvSpPr>
                <p:spPr>
                  <a:xfrm>
                    <a:off x="5524935" y="3239171"/>
                    <a:ext cx="87275" cy="99642"/>
                  </a:xfrm>
                  <a:custGeom>
                    <a:rect b="b" l="l" r="r" t="t"/>
                    <a:pathLst>
                      <a:path extrusionOk="0" h="99642" w="87275">
                        <a:moveTo>
                          <a:pt x="87609" y="3736"/>
                        </a:moveTo>
                        <a:lnTo>
                          <a:pt x="72623" y="66007"/>
                        </a:lnTo>
                        <a:lnTo>
                          <a:pt x="72970" y="66568"/>
                        </a:lnTo>
                        <a:cubicBezTo>
                          <a:pt x="74550" y="69420"/>
                          <a:pt x="75368" y="72630"/>
                          <a:pt x="75344" y="75890"/>
                        </a:cubicBezTo>
                        <a:lnTo>
                          <a:pt x="75344" y="99624"/>
                        </a:lnTo>
                        <a:lnTo>
                          <a:pt x="9100" y="99624"/>
                        </a:lnTo>
                        <a:lnTo>
                          <a:pt x="9100" y="75889"/>
                        </a:lnTo>
                        <a:cubicBezTo>
                          <a:pt x="9000" y="71113"/>
                          <a:pt x="10819" y="66497"/>
                          <a:pt x="14152" y="63072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7"/>
                        </a:lnTo>
                        <a:lnTo>
                          <a:pt x="62346" y="59707"/>
                        </a:lnTo>
                        <a:cubicBezTo>
                          <a:pt x="63413" y="59720"/>
                          <a:pt x="64474" y="59879"/>
                          <a:pt x="65499" y="60181"/>
                        </a:cubicBezTo>
                        <a:lnTo>
                          <a:pt x="67139" y="60698"/>
                        </a:lnTo>
                        <a:lnTo>
                          <a:pt x="81433" y="1233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7" name="Google Shape;977;g2db8ca15495_1_732"/>
                  <p:cNvSpPr/>
                  <p:nvPr/>
                </p:nvSpPr>
                <p:spPr>
                  <a:xfrm>
                    <a:off x="5540869" y="3162440"/>
                    <a:ext cx="55751" cy="53957"/>
                  </a:xfrm>
                  <a:custGeom>
                    <a:rect b="b" l="l" r="r" t="t"/>
                    <a:pathLst>
                      <a:path extrusionOk="0" h="53957" w="55751">
                        <a:moveTo>
                          <a:pt x="56042" y="37616"/>
                        </a:moveTo>
                        <a:cubicBezTo>
                          <a:pt x="56035" y="37947"/>
                          <a:pt x="56049" y="38279"/>
                          <a:pt x="56085" y="38608"/>
                        </a:cubicBezTo>
                        <a:cubicBezTo>
                          <a:pt x="52542" y="43485"/>
                          <a:pt x="48275" y="47792"/>
                          <a:pt x="43432" y="51382"/>
                        </a:cubicBezTo>
                        <a:cubicBezTo>
                          <a:pt x="37973" y="53175"/>
                          <a:pt x="32248" y="54021"/>
                          <a:pt x="26504" y="53884"/>
                        </a:cubicBezTo>
                        <a:cubicBezTo>
                          <a:pt x="21557" y="54169"/>
                          <a:pt x="16611" y="53327"/>
                          <a:pt x="12037" y="51424"/>
                        </a:cubicBezTo>
                        <a:cubicBezTo>
                          <a:pt x="8966" y="49027"/>
                          <a:pt x="6310" y="46140"/>
                          <a:pt x="4177" y="42880"/>
                        </a:cubicBezTo>
                        <a:lnTo>
                          <a:pt x="4177" y="42319"/>
                        </a:lnTo>
                        <a:lnTo>
                          <a:pt x="3745" y="42319"/>
                        </a:lnTo>
                        <a:cubicBezTo>
                          <a:pt x="2882" y="41197"/>
                          <a:pt x="2104" y="40075"/>
                          <a:pt x="1456" y="39126"/>
                        </a:cubicBezTo>
                        <a:lnTo>
                          <a:pt x="1414" y="39083"/>
                        </a:lnTo>
                        <a:cubicBezTo>
                          <a:pt x="1025" y="38522"/>
                          <a:pt x="679" y="37961"/>
                          <a:pt x="334" y="37529"/>
                        </a:cubicBezTo>
                        <a:lnTo>
                          <a:pt x="1587" y="34853"/>
                        </a:lnTo>
                        <a:lnTo>
                          <a:pt x="1716" y="34552"/>
                        </a:lnTo>
                        <a:lnTo>
                          <a:pt x="1759" y="34120"/>
                        </a:lnTo>
                        <a:cubicBezTo>
                          <a:pt x="1823" y="33909"/>
                          <a:pt x="1866" y="33692"/>
                          <a:pt x="1889" y="33473"/>
                        </a:cubicBezTo>
                        <a:lnTo>
                          <a:pt x="1889" y="29934"/>
                        </a:lnTo>
                        <a:cubicBezTo>
                          <a:pt x="174" y="15205"/>
                          <a:pt x="10733" y="1876"/>
                          <a:pt x="25473" y="163"/>
                        </a:cubicBezTo>
                        <a:cubicBezTo>
                          <a:pt x="40212" y="-1550"/>
                          <a:pt x="53550" y="9002"/>
                          <a:pt x="55264" y="23731"/>
                        </a:cubicBezTo>
                        <a:cubicBezTo>
                          <a:pt x="55504" y="25792"/>
                          <a:pt x="55504" y="27873"/>
                          <a:pt x="55264" y="29934"/>
                        </a:cubicBezTo>
                        <a:lnTo>
                          <a:pt x="55264" y="35069"/>
                        </a:lnTo>
                        <a:lnTo>
                          <a:pt x="55393" y="35372"/>
                        </a:lnTo>
                        <a:cubicBezTo>
                          <a:pt x="55386" y="35531"/>
                          <a:pt x="55401" y="35691"/>
                          <a:pt x="55437" y="35846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78" name="Google Shape;978;g2db8ca15495_1_732"/>
                <p:cNvGrpSpPr/>
                <p:nvPr/>
              </p:nvGrpSpPr>
              <p:grpSpPr>
                <a:xfrm>
                  <a:off x="3594313" y="1424112"/>
                  <a:ext cx="381012" cy="256077"/>
                  <a:chOff x="5376388" y="3156037"/>
                  <a:chExt cx="381012" cy="256077"/>
                </a:xfrm>
              </p:grpSpPr>
              <p:sp>
                <p:nvSpPr>
                  <p:cNvPr id="979" name="Google Shape;979;g2db8ca15495_1_732"/>
                  <p:cNvSpPr/>
                  <p:nvPr/>
                </p:nvSpPr>
                <p:spPr>
                  <a:xfrm>
                    <a:off x="5376388" y="3156037"/>
                    <a:ext cx="381012" cy="256077"/>
                  </a:xfrm>
                  <a:custGeom>
                    <a:rect b="b" l="l" r="r" t="t"/>
                    <a:pathLst>
                      <a:path extrusionOk="0" h="256077" w="381012">
                        <a:moveTo>
                          <a:pt x="381347" y="182913"/>
                        </a:moveTo>
                        <a:lnTo>
                          <a:pt x="381347" y="201944"/>
                        </a:lnTo>
                        <a:cubicBezTo>
                          <a:pt x="381348" y="203754"/>
                          <a:pt x="379880" y="205222"/>
                          <a:pt x="378068" y="205223"/>
                        </a:cubicBezTo>
                        <a:cubicBezTo>
                          <a:pt x="378067" y="205223"/>
                          <a:pt x="378066" y="205223"/>
                          <a:pt x="378064" y="205223"/>
                        </a:cubicBezTo>
                        <a:lnTo>
                          <a:pt x="363814" y="205223"/>
                        </a:lnTo>
                        <a:lnTo>
                          <a:pt x="363814" y="247816"/>
                        </a:lnTo>
                        <a:cubicBezTo>
                          <a:pt x="364088" y="248336"/>
                          <a:pt x="364236" y="248912"/>
                          <a:pt x="364246" y="249499"/>
                        </a:cubicBezTo>
                        <a:lnTo>
                          <a:pt x="364246" y="252779"/>
                        </a:lnTo>
                        <a:cubicBezTo>
                          <a:pt x="364247" y="254590"/>
                          <a:pt x="362778" y="256058"/>
                          <a:pt x="360966" y="256059"/>
                        </a:cubicBezTo>
                        <a:cubicBezTo>
                          <a:pt x="360965" y="256059"/>
                          <a:pt x="360965" y="256059"/>
                          <a:pt x="360964" y="256059"/>
                        </a:cubicBezTo>
                        <a:lnTo>
                          <a:pt x="28273" y="256059"/>
                        </a:lnTo>
                        <a:cubicBezTo>
                          <a:pt x="26014" y="255182"/>
                          <a:pt x="24228" y="253397"/>
                          <a:pt x="23351" y="251139"/>
                        </a:cubicBezTo>
                        <a:lnTo>
                          <a:pt x="23351" y="205223"/>
                        </a:lnTo>
                        <a:lnTo>
                          <a:pt x="3615" y="205223"/>
                        </a:lnTo>
                        <a:cubicBezTo>
                          <a:pt x="1803" y="205224"/>
                          <a:pt x="334" y="203757"/>
                          <a:pt x="334" y="201947"/>
                        </a:cubicBezTo>
                        <a:cubicBezTo>
                          <a:pt x="334" y="201946"/>
                          <a:pt x="334" y="201945"/>
                          <a:pt x="334" y="201944"/>
                        </a:cubicBezTo>
                        <a:lnTo>
                          <a:pt x="334" y="182913"/>
                        </a:lnTo>
                        <a:cubicBezTo>
                          <a:pt x="333" y="181102"/>
                          <a:pt x="1801" y="179634"/>
                          <a:pt x="3613" y="179633"/>
                        </a:cubicBezTo>
                        <a:cubicBezTo>
                          <a:pt x="3613" y="179633"/>
                          <a:pt x="3614" y="179633"/>
                          <a:pt x="3615" y="179633"/>
                        </a:cubicBezTo>
                        <a:lnTo>
                          <a:pt x="59020" y="179633"/>
                        </a:lnTo>
                        <a:cubicBezTo>
                          <a:pt x="62660" y="174743"/>
                          <a:pt x="67662" y="171036"/>
                          <a:pt x="73401" y="168974"/>
                        </a:cubicBezTo>
                        <a:lnTo>
                          <a:pt x="73401" y="127029"/>
                        </a:lnTo>
                        <a:cubicBezTo>
                          <a:pt x="70728" y="126394"/>
                          <a:pt x="68166" y="125361"/>
                          <a:pt x="65800" y="123965"/>
                        </a:cubicBezTo>
                        <a:lnTo>
                          <a:pt x="52629" y="123965"/>
                        </a:lnTo>
                        <a:cubicBezTo>
                          <a:pt x="47788" y="123965"/>
                          <a:pt x="43863" y="120043"/>
                          <a:pt x="43863" y="115205"/>
                        </a:cubicBezTo>
                        <a:cubicBezTo>
                          <a:pt x="43863" y="110367"/>
                          <a:pt x="47788" y="106444"/>
                          <a:pt x="52629" y="106444"/>
                        </a:cubicBezTo>
                        <a:lnTo>
                          <a:pt x="57293" y="106444"/>
                        </a:lnTo>
                        <a:cubicBezTo>
                          <a:pt x="58490" y="101995"/>
                          <a:pt x="61412" y="98206"/>
                          <a:pt x="65412" y="95915"/>
                        </a:cubicBezTo>
                        <a:cubicBezTo>
                          <a:pt x="70368" y="92943"/>
                          <a:pt x="76041" y="91376"/>
                          <a:pt x="81822" y="91384"/>
                        </a:cubicBezTo>
                        <a:lnTo>
                          <a:pt x="82296" y="91383"/>
                        </a:lnTo>
                        <a:cubicBezTo>
                          <a:pt x="91923" y="90622"/>
                          <a:pt x="101142" y="95412"/>
                          <a:pt x="106047" y="103725"/>
                        </a:cubicBezTo>
                        <a:lnTo>
                          <a:pt x="136924" y="82623"/>
                        </a:lnTo>
                        <a:cubicBezTo>
                          <a:pt x="137189" y="82463"/>
                          <a:pt x="137463" y="82319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2" y="65901"/>
                          <a:pt x="162339" y="58843"/>
                          <a:pt x="162144" y="51682"/>
                        </a:cubicBezTo>
                        <a:cubicBezTo>
                          <a:pt x="160589" y="49439"/>
                          <a:pt x="159380" y="47669"/>
                          <a:pt x="159078" y="47194"/>
                        </a:cubicBezTo>
                        <a:lnTo>
                          <a:pt x="158818" y="46805"/>
                        </a:lnTo>
                        <a:cubicBezTo>
                          <a:pt x="158500" y="46332"/>
                          <a:pt x="158320" y="45779"/>
                          <a:pt x="158301" y="45209"/>
                        </a:cubicBezTo>
                        <a:lnTo>
                          <a:pt x="158215" y="43828"/>
                        </a:lnTo>
                        <a:cubicBezTo>
                          <a:pt x="158173" y="43283"/>
                          <a:pt x="158262" y="42735"/>
                          <a:pt x="158473" y="42231"/>
                        </a:cubicBezTo>
                        <a:lnTo>
                          <a:pt x="159855" y="39341"/>
                        </a:lnTo>
                        <a:lnTo>
                          <a:pt x="159855" y="36493"/>
                        </a:lnTo>
                        <a:cubicBezTo>
                          <a:pt x="158135" y="18129"/>
                          <a:pt x="171637" y="1848"/>
                          <a:pt x="190013" y="129"/>
                        </a:cubicBezTo>
                        <a:cubicBezTo>
                          <a:pt x="208390" y="-1591"/>
                          <a:pt x="224682" y="11902"/>
                          <a:pt x="226402" y="30265"/>
                        </a:cubicBezTo>
                        <a:cubicBezTo>
                          <a:pt x="226596" y="32337"/>
                          <a:pt x="226596" y="34421"/>
                          <a:pt x="226402" y="36493"/>
                        </a:cubicBezTo>
                        <a:lnTo>
                          <a:pt x="226402" y="40851"/>
                        </a:lnTo>
                        <a:lnTo>
                          <a:pt x="226964" y="42663"/>
                        </a:lnTo>
                        <a:cubicBezTo>
                          <a:pt x="227084" y="42995"/>
                          <a:pt x="227142" y="43346"/>
                          <a:pt x="227136" y="43699"/>
                        </a:cubicBezTo>
                        <a:cubicBezTo>
                          <a:pt x="227122" y="44059"/>
                          <a:pt x="227136" y="44420"/>
                          <a:pt x="227179" y="44778"/>
                        </a:cubicBezTo>
                        <a:lnTo>
                          <a:pt x="227309" y="45511"/>
                        </a:lnTo>
                        <a:cubicBezTo>
                          <a:pt x="227468" y="46413"/>
                          <a:pt x="227232" y="47341"/>
                          <a:pt x="226661" y="48057"/>
                        </a:cubicBezTo>
                        <a:lnTo>
                          <a:pt x="226229" y="48662"/>
                        </a:lnTo>
                        <a:cubicBezTo>
                          <a:pt x="225927" y="49050"/>
                          <a:pt x="224804" y="50474"/>
                          <a:pt x="223293" y="52287"/>
                        </a:cubicBezTo>
                        <a:cubicBezTo>
                          <a:pt x="223047" y="59320"/>
                          <a:pt x="221479" y="66244"/>
                          <a:pt x="218672" y="72698"/>
                        </a:cubicBezTo>
                        <a:lnTo>
                          <a:pt x="222602" y="74424"/>
                        </a:lnTo>
                        <a:lnTo>
                          <a:pt x="244410" y="83271"/>
                        </a:lnTo>
                        <a:lnTo>
                          <a:pt x="254386" y="87112"/>
                        </a:lnTo>
                        <a:cubicBezTo>
                          <a:pt x="255044" y="87382"/>
                          <a:pt x="255602" y="87849"/>
                          <a:pt x="255983" y="88450"/>
                        </a:cubicBezTo>
                        <a:lnTo>
                          <a:pt x="256976" y="90089"/>
                        </a:lnTo>
                        <a:lnTo>
                          <a:pt x="301154" y="133934"/>
                        </a:lnTo>
                        <a:cubicBezTo>
                          <a:pt x="305235" y="132242"/>
                          <a:pt x="309603" y="131348"/>
                          <a:pt x="314022" y="131301"/>
                        </a:cubicBezTo>
                        <a:lnTo>
                          <a:pt x="314498" y="131301"/>
                        </a:lnTo>
                        <a:cubicBezTo>
                          <a:pt x="328058" y="131301"/>
                          <a:pt x="338810" y="138853"/>
                          <a:pt x="339458" y="148563"/>
                        </a:cubicBezTo>
                        <a:lnTo>
                          <a:pt x="345158" y="148563"/>
                        </a:lnTo>
                        <a:cubicBezTo>
                          <a:pt x="350000" y="148563"/>
                          <a:pt x="353925" y="152485"/>
                          <a:pt x="353925" y="157323"/>
                        </a:cubicBezTo>
                        <a:cubicBezTo>
                          <a:pt x="353925" y="162161"/>
                          <a:pt x="350000" y="166083"/>
                          <a:pt x="345158" y="166083"/>
                        </a:cubicBezTo>
                        <a:lnTo>
                          <a:pt x="325251" y="166083"/>
                        </a:lnTo>
                        <a:cubicBezTo>
                          <a:pt x="324991" y="166169"/>
                          <a:pt x="324688" y="166298"/>
                          <a:pt x="324387" y="166385"/>
                        </a:cubicBezTo>
                        <a:lnTo>
                          <a:pt x="324387" y="170442"/>
                        </a:lnTo>
                        <a:cubicBezTo>
                          <a:pt x="329547" y="172270"/>
                          <a:pt x="334124" y="175443"/>
                          <a:pt x="337644" y="179633"/>
                        </a:cubicBezTo>
                        <a:lnTo>
                          <a:pt x="378064" y="179633"/>
                        </a:lnTo>
                        <a:cubicBezTo>
                          <a:pt x="379876" y="179632"/>
                          <a:pt x="381346" y="181099"/>
                          <a:pt x="381347" y="182910"/>
                        </a:cubicBezTo>
                        <a:cubicBezTo>
                          <a:pt x="381347" y="182911"/>
                          <a:pt x="381347" y="182912"/>
                          <a:pt x="381347" y="182913"/>
                        </a:cubicBezTo>
                        <a:close/>
                        <a:moveTo>
                          <a:pt x="374740" y="198664"/>
                        </a:moveTo>
                        <a:lnTo>
                          <a:pt x="374740" y="193831"/>
                        </a:lnTo>
                        <a:lnTo>
                          <a:pt x="6897" y="193831"/>
                        </a:lnTo>
                        <a:lnTo>
                          <a:pt x="6897" y="198664"/>
                        </a:lnTo>
                        <a:lnTo>
                          <a:pt x="374740" y="198664"/>
                        </a:lnTo>
                        <a:close/>
                        <a:moveTo>
                          <a:pt x="374740" y="190551"/>
                        </a:moveTo>
                        <a:lnTo>
                          <a:pt x="374740" y="186193"/>
                        </a:lnTo>
                        <a:lnTo>
                          <a:pt x="6897" y="186193"/>
                        </a:lnTo>
                        <a:lnTo>
                          <a:pt x="6897" y="190551"/>
                        </a:lnTo>
                        <a:close/>
                        <a:moveTo>
                          <a:pt x="353925" y="246220"/>
                        </a:moveTo>
                        <a:lnTo>
                          <a:pt x="353925" y="205223"/>
                        </a:lnTo>
                        <a:lnTo>
                          <a:pt x="33196" y="205223"/>
                        </a:lnTo>
                        <a:lnTo>
                          <a:pt x="33196" y="246220"/>
                        </a:lnTo>
                        <a:close/>
                        <a:moveTo>
                          <a:pt x="347360" y="157323"/>
                        </a:moveTo>
                        <a:cubicBezTo>
                          <a:pt x="347356" y="156110"/>
                          <a:pt x="346372" y="155127"/>
                          <a:pt x="345158" y="155122"/>
                        </a:cubicBezTo>
                        <a:lnTo>
                          <a:pt x="331124" y="155122"/>
                        </a:lnTo>
                        <a:lnTo>
                          <a:pt x="332160" y="152835"/>
                        </a:lnTo>
                        <a:cubicBezTo>
                          <a:pt x="332452" y="152144"/>
                          <a:pt x="332655" y="151419"/>
                          <a:pt x="332764" y="150678"/>
                        </a:cubicBezTo>
                        <a:cubicBezTo>
                          <a:pt x="332808" y="150418"/>
                          <a:pt x="332851" y="150159"/>
                          <a:pt x="332893" y="149857"/>
                        </a:cubicBezTo>
                        <a:lnTo>
                          <a:pt x="332893" y="149382"/>
                        </a:lnTo>
                        <a:cubicBezTo>
                          <a:pt x="332808" y="143039"/>
                          <a:pt x="324559" y="137861"/>
                          <a:pt x="314498" y="137861"/>
                        </a:cubicBezTo>
                        <a:lnTo>
                          <a:pt x="314065" y="137861"/>
                        </a:lnTo>
                        <a:cubicBezTo>
                          <a:pt x="312899" y="137904"/>
                          <a:pt x="311777" y="137989"/>
                          <a:pt x="310654" y="138120"/>
                        </a:cubicBezTo>
                        <a:lnTo>
                          <a:pt x="309359" y="138378"/>
                        </a:lnTo>
                        <a:cubicBezTo>
                          <a:pt x="308703" y="138466"/>
                          <a:pt x="308054" y="138596"/>
                          <a:pt x="307415" y="138766"/>
                        </a:cubicBezTo>
                        <a:cubicBezTo>
                          <a:pt x="306941" y="138896"/>
                          <a:pt x="306465" y="139026"/>
                          <a:pt x="305991" y="139198"/>
                        </a:cubicBezTo>
                        <a:cubicBezTo>
                          <a:pt x="305429" y="139371"/>
                          <a:pt x="304868" y="139543"/>
                          <a:pt x="304349" y="139759"/>
                        </a:cubicBezTo>
                        <a:cubicBezTo>
                          <a:pt x="303918" y="139932"/>
                          <a:pt x="303529" y="140147"/>
                          <a:pt x="303097" y="140320"/>
                        </a:cubicBezTo>
                        <a:cubicBezTo>
                          <a:pt x="302417" y="140630"/>
                          <a:pt x="301754" y="140976"/>
                          <a:pt x="301110" y="141356"/>
                        </a:cubicBezTo>
                        <a:lnTo>
                          <a:pt x="300031" y="142090"/>
                        </a:lnTo>
                        <a:lnTo>
                          <a:pt x="252787" y="95138"/>
                        </a:lnTo>
                        <a:lnTo>
                          <a:pt x="252528" y="95225"/>
                        </a:lnTo>
                        <a:lnTo>
                          <a:pt x="251665" y="93930"/>
                        </a:lnTo>
                        <a:lnTo>
                          <a:pt x="251621" y="93887"/>
                        </a:lnTo>
                        <a:lnTo>
                          <a:pt x="251536" y="93714"/>
                        </a:lnTo>
                        <a:lnTo>
                          <a:pt x="250974" y="92850"/>
                        </a:lnTo>
                        <a:lnTo>
                          <a:pt x="242423" y="89572"/>
                        </a:lnTo>
                        <a:lnTo>
                          <a:pt x="241992" y="89399"/>
                        </a:lnTo>
                        <a:lnTo>
                          <a:pt x="239271" y="88319"/>
                        </a:lnTo>
                        <a:lnTo>
                          <a:pt x="224717" y="148821"/>
                        </a:lnTo>
                        <a:cubicBezTo>
                          <a:pt x="226380" y="152020"/>
                          <a:pt x="227239" y="155574"/>
                          <a:pt x="227222" y="159179"/>
                        </a:cubicBezTo>
                        <a:lnTo>
                          <a:pt x="227222" y="182913"/>
                        </a:lnTo>
                        <a:lnTo>
                          <a:pt x="239745" y="182913"/>
                        </a:lnTo>
                        <a:lnTo>
                          <a:pt x="243934" y="138249"/>
                        </a:lnTo>
                        <a:lnTo>
                          <a:pt x="296965" y="178209"/>
                        </a:lnTo>
                        <a:cubicBezTo>
                          <a:pt x="299431" y="176178"/>
                          <a:pt x="302239" y="174601"/>
                          <a:pt x="305257" y="173548"/>
                        </a:cubicBezTo>
                        <a:cubicBezTo>
                          <a:pt x="305947" y="173290"/>
                          <a:pt x="306681" y="173074"/>
                          <a:pt x="307415" y="172858"/>
                        </a:cubicBezTo>
                        <a:lnTo>
                          <a:pt x="307415" y="164012"/>
                        </a:lnTo>
                        <a:cubicBezTo>
                          <a:pt x="306033" y="163712"/>
                          <a:pt x="304676" y="163308"/>
                          <a:pt x="303355" y="162803"/>
                        </a:cubicBezTo>
                        <a:lnTo>
                          <a:pt x="283361" y="162803"/>
                        </a:lnTo>
                        <a:cubicBezTo>
                          <a:pt x="280332" y="162803"/>
                          <a:pt x="277877" y="160349"/>
                          <a:pt x="277877" y="157323"/>
                        </a:cubicBezTo>
                        <a:cubicBezTo>
                          <a:pt x="277877" y="154295"/>
                          <a:pt x="280332" y="151842"/>
                          <a:pt x="283361" y="151842"/>
                        </a:cubicBezTo>
                        <a:lnTo>
                          <a:pt x="297699" y="152101"/>
                        </a:lnTo>
                        <a:cubicBezTo>
                          <a:pt x="297427" y="151383"/>
                          <a:pt x="297281" y="150624"/>
                          <a:pt x="297267" y="149857"/>
                        </a:cubicBezTo>
                        <a:lnTo>
                          <a:pt x="297267" y="149771"/>
                        </a:lnTo>
                        <a:cubicBezTo>
                          <a:pt x="297570" y="146801"/>
                          <a:pt x="299336" y="144179"/>
                          <a:pt x="301974" y="142780"/>
                        </a:cubicBezTo>
                        <a:cubicBezTo>
                          <a:pt x="305648" y="140611"/>
                          <a:pt x="309842" y="139478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09" y="143945"/>
                          <a:pt x="331253" y="149425"/>
                        </a:cubicBezTo>
                        <a:cubicBezTo>
                          <a:pt x="330980" y="152427"/>
                          <a:pt x="329210" y="155089"/>
                          <a:pt x="326546" y="156503"/>
                        </a:cubicBezTo>
                        <a:cubicBezTo>
                          <a:pt x="322870" y="158662"/>
                          <a:pt x="318675" y="159781"/>
                          <a:pt x="314411" y="159739"/>
                        </a:cubicBezTo>
                        <a:lnTo>
                          <a:pt x="314022" y="159783"/>
                        </a:lnTo>
                        <a:cubicBezTo>
                          <a:pt x="309050" y="159967"/>
                          <a:pt x="304168" y="158428"/>
                          <a:pt x="300203" y="155424"/>
                        </a:cubicBezTo>
                        <a:lnTo>
                          <a:pt x="283319" y="155122"/>
                        </a:lnTo>
                        <a:cubicBezTo>
                          <a:pt x="282103" y="155145"/>
                          <a:pt x="281136" y="156150"/>
                          <a:pt x="281159" y="157365"/>
                        </a:cubicBezTo>
                        <a:cubicBezTo>
                          <a:pt x="281182" y="158564"/>
                          <a:pt x="282161" y="159523"/>
                          <a:pt x="283361" y="159524"/>
                        </a:cubicBezTo>
                        <a:lnTo>
                          <a:pt x="304263" y="159653"/>
                        </a:lnTo>
                        <a:cubicBezTo>
                          <a:pt x="305895" y="160286"/>
                          <a:pt x="307588" y="160749"/>
                          <a:pt x="309315" y="161034"/>
                        </a:cubicBezTo>
                        <a:lnTo>
                          <a:pt x="310697" y="161250"/>
                        </a:lnTo>
                        <a:lnTo>
                          <a:pt x="310697" y="175534"/>
                        </a:lnTo>
                        <a:lnTo>
                          <a:pt x="309402" y="175793"/>
                        </a:lnTo>
                        <a:cubicBezTo>
                          <a:pt x="308357" y="175994"/>
                          <a:pt x="307332" y="176282"/>
                          <a:pt x="306336" y="176655"/>
                        </a:cubicBezTo>
                        <a:cubicBezTo>
                          <a:pt x="302690" y="177929"/>
                          <a:pt x="299413" y="180078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5"/>
                        </a:lnTo>
                        <a:cubicBezTo>
                          <a:pt x="330821" y="181920"/>
                          <a:pt x="330303" y="181532"/>
                          <a:pt x="329785" y="181101"/>
                        </a:cubicBezTo>
                        <a:cubicBezTo>
                          <a:pt x="329387" y="180719"/>
                          <a:pt x="328969" y="180358"/>
                          <a:pt x="328532" y="180021"/>
                        </a:cubicBezTo>
                        <a:cubicBezTo>
                          <a:pt x="327971" y="179633"/>
                          <a:pt x="327366" y="179288"/>
                          <a:pt x="326805" y="178899"/>
                        </a:cubicBezTo>
                        <a:cubicBezTo>
                          <a:pt x="326374" y="178641"/>
                          <a:pt x="325941" y="178339"/>
                          <a:pt x="325509" y="178080"/>
                        </a:cubicBezTo>
                        <a:cubicBezTo>
                          <a:pt x="324540" y="177596"/>
                          <a:pt x="323545" y="177164"/>
                          <a:pt x="322530" y="176785"/>
                        </a:cubicBezTo>
                        <a:lnTo>
                          <a:pt x="322185" y="176656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3"/>
                        </a:cubicBezTo>
                        <a:lnTo>
                          <a:pt x="317823" y="175534"/>
                        </a:lnTo>
                        <a:lnTo>
                          <a:pt x="317823" y="161163"/>
                        </a:lnTo>
                        <a:lnTo>
                          <a:pt x="319162" y="160905"/>
                        </a:lnTo>
                        <a:cubicBezTo>
                          <a:pt x="319723" y="160776"/>
                          <a:pt x="320285" y="160645"/>
                          <a:pt x="320802" y="160516"/>
                        </a:cubicBezTo>
                        <a:cubicBezTo>
                          <a:pt x="321607" y="160332"/>
                          <a:pt x="322400" y="160101"/>
                          <a:pt x="323177" y="159825"/>
                        </a:cubicBezTo>
                        <a:cubicBezTo>
                          <a:pt x="323399" y="159773"/>
                          <a:pt x="323616" y="159701"/>
                          <a:pt x="323825" y="159610"/>
                        </a:cubicBezTo>
                        <a:lnTo>
                          <a:pt x="324387" y="159523"/>
                        </a:lnTo>
                        <a:lnTo>
                          <a:pt x="345158" y="159523"/>
                        </a:lnTo>
                        <a:cubicBezTo>
                          <a:pt x="346372" y="159518"/>
                          <a:pt x="347355" y="158536"/>
                          <a:pt x="347360" y="157323"/>
                        </a:cubicBezTo>
                        <a:close/>
                        <a:moveTo>
                          <a:pt x="324775" y="153741"/>
                        </a:moveTo>
                        <a:cubicBezTo>
                          <a:pt x="325769" y="153137"/>
                          <a:pt x="328014" y="151497"/>
                          <a:pt x="327971" y="149469"/>
                        </a:cubicBezTo>
                        <a:cubicBezTo>
                          <a:pt x="327927" y="146318"/>
                          <a:pt x="322185" y="142780"/>
                          <a:pt x="314498" y="142780"/>
                        </a:cubicBezTo>
                        <a:lnTo>
                          <a:pt x="314152" y="142780"/>
                        </a:lnTo>
                        <a:cubicBezTo>
                          <a:pt x="310499" y="142761"/>
                          <a:pt x="306907" y="143714"/>
                          <a:pt x="303744" y="145542"/>
                        </a:cubicBezTo>
                        <a:cubicBezTo>
                          <a:pt x="302794" y="146146"/>
                          <a:pt x="300505" y="147786"/>
                          <a:pt x="300549" y="149814"/>
                        </a:cubicBezTo>
                        <a:cubicBezTo>
                          <a:pt x="300592" y="152965"/>
                          <a:pt x="306336" y="156459"/>
                          <a:pt x="314022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8" y="182054"/>
                          <a:pt x="293810" y="181233"/>
                          <a:pt x="294547" y="180453"/>
                        </a:cubicBezTo>
                        <a:lnTo>
                          <a:pt x="246655" y="144419"/>
                        </a:lnTo>
                        <a:lnTo>
                          <a:pt x="243028" y="182913"/>
                        </a:lnTo>
                        <a:close/>
                        <a:moveTo>
                          <a:pt x="221220" y="149296"/>
                        </a:moveTo>
                        <a:lnTo>
                          <a:pt x="236205" y="87025"/>
                        </a:lnTo>
                        <a:lnTo>
                          <a:pt x="230030" y="84522"/>
                        </a:lnTo>
                        <a:lnTo>
                          <a:pt x="215736" y="143989"/>
                        </a:lnTo>
                        <a:lnTo>
                          <a:pt x="214094" y="143470"/>
                        </a:lnTo>
                        <a:cubicBezTo>
                          <a:pt x="213070" y="143168"/>
                          <a:pt x="212010" y="143009"/>
                          <a:pt x="210942" y="142996"/>
                        </a:cubicBezTo>
                        <a:lnTo>
                          <a:pt x="169528" y="142996"/>
                        </a:lnTo>
                        <a:lnTo>
                          <a:pt x="155191" y="83271"/>
                        </a:lnTo>
                        <a:lnTo>
                          <a:pt x="148929" y="85386"/>
                        </a:lnTo>
                        <a:lnTo>
                          <a:pt x="163439" y="145715"/>
                        </a:lnTo>
                        <a:lnTo>
                          <a:pt x="162749" y="146361"/>
                        </a:lnTo>
                        <a:cubicBezTo>
                          <a:pt x="159416" y="149786"/>
                          <a:pt x="157596" y="154402"/>
                          <a:pt x="157696" y="159178"/>
                        </a:cubicBezTo>
                        <a:lnTo>
                          <a:pt x="157696" y="182913"/>
                        </a:lnTo>
                        <a:lnTo>
                          <a:pt x="223940" y="182913"/>
                        </a:lnTo>
                        <a:lnTo>
                          <a:pt x="223940" y="159179"/>
                        </a:lnTo>
                        <a:cubicBezTo>
                          <a:pt x="223964" y="155919"/>
                          <a:pt x="223146" y="152708"/>
                          <a:pt x="221565" y="149857"/>
                        </a:cubicBezTo>
                        <a:close/>
                        <a:moveTo>
                          <a:pt x="213360" y="139932"/>
                        </a:moveTo>
                        <a:lnTo>
                          <a:pt x="226920" y="83487"/>
                        </a:lnTo>
                        <a:lnTo>
                          <a:pt x="219967" y="80423"/>
                        </a:lnTo>
                        <a:lnTo>
                          <a:pt x="216470" y="78998"/>
                        </a:lnTo>
                        <a:lnTo>
                          <a:pt x="199066" y="99324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9"/>
                        </a:lnTo>
                        <a:lnTo>
                          <a:pt x="158300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5"/>
                          <a:pt x="213360" y="139932"/>
                        </a:cubicBezTo>
                        <a:close/>
                        <a:moveTo>
                          <a:pt x="220615" y="45166"/>
                        </a:moveTo>
                        <a:cubicBezTo>
                          <a:pt x="220579" y="44836"/>
                          <a:pt x="220565" y="44505"/>
                          <a:pt x="220572" y="44173"/>
                        </a:cubicBezTo>
                        <a:lnTo>
                          <a:pt x="219967" y="42404"/>
                        </a:lnTo>
                        <a:cubicBezTo>
                          <a:pt x="219932" y="42248"/>
                          <a:pt x="219918" y="42089"/>
                          <a:pt x="219925" y="41930"/>
                        </a:cubicBezTo>
                        <a:lnTo>
                          <a:pt x="219795" y="41628"/>
                        </a:lnTo>
                        <a:lnTo>
                          <a:pt x="219795" y="36493"/>
                        </a:lnTo>
                        <a:cubicBezTo>
                          <a:pt x="221509" y="21763"/>
                          <a:pt x="210950" y="8435"/>
                          <a:pt x="196210" y="6722"/>
                        </a:cubicBezTo>
                        <a:cubicBezTo>
                          <a:pt x="181471" y="5009"/>
                          <a:pt x="168133" y="15560"/>
                          <a:pt x="166419" y="30289"/>
                        </a:cubicBezTo>
                        <a:cubicBezTo>
                          <a:pt x="166179" y="32350"/>
                          <a:pt x="166179" y="34432"/>
                          <a:pt x="166419" y="36493"/>
                        </a:cubicBezTo>
                        <a:lnTo>
                          <a:pt x="166419" y="40031"/>
                        </a:lnTo>
                        <a:cubicBezTo>
                          <a:pt x="166397" y="40250"/>
                          <a:pt x="166353" y="40467"/>
                          <a:pt x="166290" y="40679"/>
                        </a:cubicBezTo>
                        <a:lnTo>
                          <a:pt x="166246" y="41109"/>
                        </a:lnTo>
                        <a:lnTo>
                          <a:pt x="166117" y="41412"/>
                        </a:lnTo>
                        <a:lnTo>
                          <a:pt x="164865" y="44087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5" y="46633"/>
                          <a:pt x="167412" y="47755"/>
                          <a:pt x="168276" y="48877"/>
                        </a:cubicBezTo>
                        <a:lnTo>
                          <a:pt x="168707" y="48877"/>
                        </a:lnTo>
                        <a:lnTo>
                          <a:pt x="168707" y="49439"/>
                        </a:lnTo>
                        <a:cubicBezTo>
                          <a:pt x="170841" y="52698"/>
                          <a:pt x="173496" y="55585"/>
                          <a:pt x="176567" y="57983"/>
                        </a:cubicBezTo>
                        <a:cubicBezTo>
                          <a:pt x="181141" y="59885"/>
                          <a:pt x="186088" y="60726"/>
                          <a:pt x="191034" y="60443"/>
                        </a:cubicBezTo>
                        <a:cubicBezTo>
                          <a:pt x="196778" y="60579"/>
                          <a:pt x="202503" y="59733"/>
                          <a:pt x="207962" y="57939"/>
                        </a:cubicBezTo>
                        <a:cubicBezTo>
                          <a:pt x="212806" y="54350"/>
                          <a:pt x="217073" y="50042"/>
                          <a:pt x="220615" y="45166"/>
                        </a:cubicBezTo>
                        <a:close/>
                        <a:moveTo>
                          <a:pt x="198850" y="94534"/>
                        </a:moveTo>
                        <a:lnTo>
                          <a:pt x="213231" y="77704"/>
                        </a:lnTo>
                        <a:lnTo>
                          <a:pt x="212886" y="77531"/>
                        </a:lnTo>
                        <a:lnTo>
                          <a:pt x="212842" y="77531"/>
                        </a:lnTo>
                        <a:lnTo>
                          <a:pt x="212367" y="77359"/>
                        </a:lnTo>
                        <a:cubicBezTo>
                          <a:pt x="208438" y="84154"/>
                          <a:pt x="201482" y="88650"/>
                          <a:pt x="193668" y="89441"/>
                        </a:cubicBezTo>
                        <a:close/>
                        <a:moveTo>
                          <a:pt x="211244" y="72914"/>
                        </a:moveTo>
                        <a:cubicBezTo>
                          <a:pt x="214175" y="67375"/>
                          <a:pt x="215939" y="61295"/>
                          <a:pt x="216426" y="55048"/>
                        </a:cubicBezTo>
                        <a:cubicBezTo>
                          <a:pt x="214401" y="57422"/>
                          <a:pt x="211975" y="59423"/>
                          <a:pt x="209258" y="60960"/>
                        </a:cubicBezTo>
                        <a:cubicBezTo>
                          <a:pt x="203394" y="62947"/>
                          <a:pt x="197224" y="63882"/>
                          <a:pt x="191034" y="63722"/>
                        </a:cubicBezTo>
                        <a:cubicBezTo>
                          <a:pt x="185536" y="63951"/>
                          <a:pt x="180054" y="62979"/>
                          <a:pt x="174970" y="60874"/>
                        </a:cubicBezTo>
                        <a:cubicBezTo>
                          <a:pt x="172694" y="59319"/>
                          <a:pt x="170682" y="57411"/>
                          <a:pt x="169010" y="55221"/>
                        </a:cubicBezTo>
                        <a:cubicBezTo>
                          <a:pt x="169550" y="61376"/>
                          <a:pt x="171312" y="67361"/>
                          <a:pt x="174193" y="72828"/>
                        </a:cubicBezTo>
                        <a:cubicBezTo>
                          <a:pt x="174279" y="72957"/>
                          <a:pt x="174235" y="73043"/>
                          <a:pt x="174279" y="73173"/>
                        </a:cubicBezTo>
                        <a:cubicBezTo>
                          <a:pt x="177884" y="83354"/>
                          <a:pt x="189065" y="88687"/>
                          <a:pt x="199254" y="85085"/>
                        </a:cubicBezTo>
                        <a:cubicBezTo>
                          <a:pt x="204807" y="83121"/>
                          <a:pt x="209180" y="78762"/>
                          <a:pt x="211158" y="73216"/>
                        </a:cubicBezTo>
                        <a:cubicBezTo>
                          <a:pt x="211201" y="73129"/>
                          <a:pt x="211158" y="73000"/>
                          <a:pt x="211244" y="72914"/>
                        </a:cubicBezTo>
                        <a:close/>
                        <a:moveTo>
                          <a:pt x="185118" y="95310"/>
                        </a:moveTo>
                        <a:lnTo>
                          <a:pt x="191811" y="89441"/>
                        </a:lnTo>
                        <a:cubicBezTo>
                          <a:pt x="183963" y="88650"/>
                          <a:pt x="176982" y="84117"/>
                          <a:pt x="173070" y="77272"/>
                        </a:cubicBezTo>
                        <a:lnTo>
                          <a:pt x="171688" y="77747"/>
                        </a:lnTo>
                        <a:close/>
                        <a:moveTo>
                          <a:pt x="159812" y="144679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4"/>
                        </a:lnTo>
                        <a:lnTo>
                          <a:pt x="114425" y="109724"/>
                        </a:lnTo>
                        <a:cubicBezTo>
                          <a:pt x="117454" y="109724"/>
                          <a:pt x="119909" y="112178"/>
                          <a:pt x="119909" y="115205"/>
                        </a:cubicBezTo>
                        <a:cubicBezTo>
                          <a:pt x="119909" y="118231"/>
                          <a:pt x="117454" y="120685"/>
                          <a:pt x="114425" y="120685"/>
                        </a:cubicBezTo>
                        <a:lnTo>
                          <a:pt x="96979" y="120772"/>
                        </a:lnTo>
                        <a:cubicBezTo>
                          <a:pt x="94924" y="122020"/>
                          <a:pt x="92698" y="122965"/>
                          <a:pt x="90372" y="123577"/>
                        </a:cubicBezTo>
                        <a:lnTo>
                          <a:pt x="90372" y="144074"/>
                        </a:lnTo>
                        <a:cubicBezTo>
                          <a:pt x="95900" y="142651"/>
                          <a:pt x="112699" y="137040"/>
                          <a:pt x="128504" y="130697"/>
                        </a:cubicBezTo>
                        <a:cubicBezTo>
                          <a:pt x="130525" y="129697"/>
                          <a:pt x="132891" y="129665"/>
                          <a:pt x="134938" y="130610"/>
                        </a:cubicBezTo>
                        <a:cubicBezTo>
                          <a:pt x="136468" y="131408"/>
                          <a:pt x="137584" y="132822"/>
                          <a:pt x="138005" y="134495"/>
                        </a:cubicBezTo>
                        <a:lnTo>
                          <a:pt x="142106" y="182913"/>
                        </a:lnTo>
                        <a:lnTo>
                          <a:pt x="154415" y="182913"/>
                        </a:lnTo>
                        <a:lnTo>
                          <a:pt x="154415" y="159179"/>
                        </a:lnTo>
                        <a:cubicBezTo>
                          <a:pt x="154328" y="153840"/>
                          <a:pt x="156255" y="148663"/>
                          <a:pt x="159812" y="144679"/>
                        </a:cubicBezTo>
                        <a:close/>
                        <a:moveTo>
                          <a:pt x="138824" y="182913"/>
                        </a:moveTo>
                        <a:lnTo>
                          <a:pt x="134766" y="135056"/>
                        </a:lnTo>
                        <a:cubicBezTo>
                          <a:pt x="134503" y="134391"/>
                          <a:pt x="134013" y="133841"/>
                          <a:pt x="133383" y="133502"/>
                        </a:cubicBezTo>
                        <a:cubicBezTo>
                          <a:pt x="132176" y="133082"/>
                          <a:pt x="130849" y="133175"/>
                          <a:pt x="129713" y="133760"/>
                        </a:cubicBezTo>
                        <a:cubicBezTo>
                          <a:pt x="116885" y="138975"/>
                          <a:pt x="103797" y="143527"/>
                          <a:pt x="90501" y="147398"/>
                        </a:cubicBezTo>
                        <a:lnTo>
                          <a:pt x="90372" y="146793"/>
                        </a:lnTo>
                        <a:lnTo>
                          <a:pt x="90372" y="171391"/>
                        </a:lnTo>
                        <a:cubicBezTo>
                          <a:pt x="91106" y="171607"/>
                          <a:pt x="91840" y="171822"/>
                          <a:pt x="92574" y="172081"/>
                        </a:cubicBezTo>
                        <a:cubicBezTo>
                          <a:pt x="98232" y="174082"/>
                          <a:pt x="103074" y="177888"/>
                          <a:pt x="106350" y="182913"/>
                        </a:cubicBezTo>
                        <a:close/>
                        <a:moveTo>
                          <a:pt x="116628" y="115205"/>
                        </a:moveTo>
                        <a:cubicBezTo>
                          <a:pt x="116623" y="113991"/>
                          <a:pt x="115639" y="113009"/>
                          <a:pt x="114425" y="113004"/>
                        </a:cubicBezTo>
                        <a:lnTo>
                          <a:pt x="100175" y="113004"/>
                        </a:lnTo>
                        <a:lnTo>
                          <a:pt x="100563" y="111062"/>
                        </a:lnTo>
                        <a:cubicBezTo>
                          <a:pt x="100676" y="110537"/>
                          <a:pt x="100734" y="110002"/>
                          <a:pt x="100736" y="109465"/>
                        </a:cubicBezTo>
                        <a:cubicBezTo>
                          <a:pt x="100736" y="109101"/>
                          <a:pt x="100692" y="108739"/>
                          <a:pt x="100607" y="108386"/>
                        </a:cubicBezTo>
                        <a:cubicBezTo>
                          <a:pt x="99657" y="102431"/>
                          <a:pt x="91797" y="97943"/>
                          <a:pt x="82296" y="97943"/>
                        </a:cubicBezTo>
                        <a:lnTo>
                          <a:pt x="81908" y="97986"/>
                        </a:lnTo>
                        <a:cubicBezTo>
                          <a:pt x="81114" y="97999"/>
                          <a:pt x="80321" y="98057"/>
                          <a:pt x="79533" y="98159"/>
                        </a:cubicBezTo>
                        <a:cubicBezTo>
                          <a:pt x="79114" y="98147"/>
                          <a:pt x="78694" y="98175"/>
                          <a:pt x="78280" y="98245"/>
                        </a:cubicBezTo>
                        <a:cubicBezTo>
                          <a:pt x="75110" y="98626"/>
                          <a:pt x="72053" y="99654"/>
                          <a:pt x="69298" y="101266"/>
                        </a:cubicBezTo>
                        <a:cubicBezTo>
                          <a:pt x="69169" y="101353"/>
                          <a:pt x="69039" y="101396"/>
                          <a:pt x="68909" y="101482"/>
                        </a:cubicBezTo>
                        <a:cubicBezTo>
                          <a:pt x="66250" y="102940"/>
                          <a:pt x="64324" y="105444"/>
                          <a:pt x="63598" y="108386"/>
                        </a:cubicBezTo>
                        <a:cubicBezTo>
                          <a:pt x="63483" y="108911"/>
                          <a:pt x="63425" y="109446"/>
                          <a:pt x="63425" y="109983"/>
                        </a:cubicBezTo>
                        <a:cubicBezTo>
                          <a:pt x="63432" y="110358"/>
                          <a:pt x="63461" y="110733"/>
                          <a:pt x="63512" y="111105"/>
                        </a:cubicBezTo>
                        <a:lnTo>
                          <a:pt x="63857" y="113004"/>
                        </a:lnTo>
                        <a:lnTo>
                          <a:pt x="52629" y="113004"/>
                        </a:lnTo>
                        <a:cubicBezTo>
                          <a:pt x="51413" y="113004"/>
                          <a:pt x="50427" y="113990"/>
                          <a:pt x="50427" y="115205"/>
                        </a:cubicBezTo>
                        <a:cubicBezTo>
                          <a:pt x="50427" y="116420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5" y="117664"/>
                        </a:lnTo>
                        <a:cubicBezTo>
                          <a:pt x="68391" y="117837"/>
                          <a:pt x="68607" y="117924"/>
                          <a:pt x="68780" y="118053"/>
                        </a:cubicBezTo>
                        <a:cubicBezTo>
                          <a:pt x="69673" y="118618"/>
                          <a:pt x="70612" y="119109"/>
                          <a:pt x="71587" y="119520"/>
                        </a:cubicBezTo>
                        <a:cubicBezTo>
                          <a:pt x="71691" y="119555"/>
                          <a:pt x="71792" y="119598"/>
                          <a:pt x="71889" y="119650"/>
                        </a:cubicBezTo>
                        <a:cubicBezTo>
                          <a:pt x="73026" y="120098"/>
                          <a:pt x="74195" y="120459"/>
                          <a:pt x="75387" y="120728"/>
                        </a:cubicBezTo>
                        <a:cubicBezTo>
                          <a:pt x="75690" y="120814"/>
                          <a:pt x="75949" y="120858"/>
                          <a:pt x="76251" y="120944"/>
                        </a:cubicBezTo>
                        <a:cubicBezTo>
                          <a:pt x="76510" y="120988"/>
                          <a:pt x="76769" y="121030"/>
                          <a:pt x="77072" y="121073"/>
                        </a:cubicBezTo>
                        <a:cubicBezTo>
                          <a:pt x="77546" y="121160"/>
                          <a:pt x="78022" y="121246"/>
                          <a:pt x="78540" y="121289"/>
                        </a:cubicBezTo>
                        <a:lnTo>
                          <a:pt x="79964" y="121462"/>
                        </a:lnTo>
                        <a:lnTo>
                          <a:pt x="79964" y="174023"/>
                        </a:lnTo>
                        <a:lnTo>
                          <a:pt x="78669" y="174325"/>
                        </a:lnTo>
                        <a:cubicBezTo>
                          <a:pt x="77655" y="174518"/>
                          <a:pt x="76659" y="174792"/>
                          <a:pt x="75690" y="175145"/>
                        </a:cubicBezTo>
                        <a:cubicBezTo>
                          <a:pt x="75642" y="175139"/>
                          <a:pt x="75595" y="175155"/>
                          <a:pt x="75561" y="175189"/>
                        </a:cubicBezTo>
                        <a:lnTo>
                          <a:pt x="75430" y="175232"/>
                        </a:lnTo>
                        <a:cubicBezTo>
                          <a:pt x="74218" y="175657"/>
                          <a:pt x="73048" y="176192"/>
                          <a:pt x="71933" y="176828"/>
                        </a:cubicBezTo>
                        <a:cubicBezTo>
                          <a:pt x="71457" y="177087"/>
                          <a:pt x="70983" y="177476"/>
                          <a:pt x="70507" y="177777"/>
                        </a:cubicBezTo>
                        <a:cubicBezTo>
                          <a:pt x="69859" y="178209"/>
                          <a:pt x="69212" y="178598"/>
                          <a:pt x="68651" y="179030"/>
                        </a:cubicBezTo>
                        <a:cubicBezTo>
                          <a:pt x="68133" y="179418"/>
                          <a:pt x="67744" y="179892"/>
                          <a:pt x="67268" y="180324"/>
                        </a:cubicBezTo>
                        <a:cubicBezTo>
                          <a:pt x="66719" y="180794"/>
                          <a:pt x="66199" y="181299"/>
                          <a:pt x="65714" y="181835"/>
                        </a:cubicBezTo>
                        <a:cubicBezTo>
                          <a:pt x="65412" y="182179"/>
                          <a:pt x="65152" y="182568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1"/>
                          <a:pt x="95703" y="176680"/>
                          <a:pt x="91451" y="175188"/>
                        </a:cubicBezTo>
                        <a:cubicBezTo>
                          <a:pt x="90455" y="174816"/>
                          <a:pt x="89430" y="174527"/>
                          <a:pt x="88385" y="174325"/>
                        </a:cubicBezTo>
                        <a:lnTo>
                          <a:pt x="87090" y="174023"/>
                        </a:lnTo>
                        <a:lnTo>
                          <a:pt x="87090" y="121030"/>
                        </a:lnTo>
                        <a:lnTo>
                          <a:pt x="88342" y="120728"/>
                        </a:lnTo>
                        <a:cubicBezTo>
                          <a:pt x="90761" y="120193"/>
                          <a:pt x="93079" y="119275"/>
                          <a:pt x="95208" y="118009"/>
                        </a:cubicBezTo>
                        <a:lnTo>
                          <a:pt x="96072" y="117405"/>
                        </a:lnTo>
                        <a:lnTo>
                          <a:pt x="114425" y="117405"/>
                        </a:lnTo>
                        <a:cubicBezTo>
                          <a:pt x="115639" y="117400"/>
                          <a:pt x="116623" y="116418"/>
                          <a:pt x="116628" y="11520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0" name="Google Shape;980;g2db8ca15495_1_732"/>
                  <p:cNvSpPr/>
                  <p:nvPr/>
                </p:nvSpPr>
                <p:spPr>
                  <a:xfrm>
                    <a:off x="5441121" y="3255639"/>
                    <a:ext cx="34028" cy="20282"/>
                  </a:xfrm>
                  <a:custGeom>
                    <a:rect b="b" l="l" r="r" t="t"/>
                    <a:pathLst>
                      <a:path extrusionOk="0" h="20282" w="34028">
                        <a:moveTo>
                          <a:pt x="34362" y="9907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3"/>
                        </a:cubicBezTo>
                        <a:lnTo>
                          <a:pt x="17089" y="20263"/>
                        </a:lnTo>
                        <a:cubicBezTo>
                          <a:pt x="7934" y="20263"/>
                          <a:pt x="420" y="15819"/>
                          <a:pt x="334" y="10339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5"/>
                          <a:pt x="12954" y="-24"/>
                          <a:pt x="17218" y="25"/>
                        </a:cubicBezTo>
                        <a:lnTo>
                          <a:pt x="17564" y="-19"/>
                        </a:lnTo>
                        <a:cubicBezTo>
                          <a:pt x="26762" y="-19"/>
                          <a:pt x="34276" y="4426"/>
                          <a:pt x="34362" y="9907"/>
                        </a:cubicBezTo>
                        <a:close/>
                        <a:moveTo>
                          <a:pt x="27841" y="14222"/>
                        </a:moveTo>
                        <a:cubicBezTo>
                          <a:pt x="28835" y="13617"/>
                          <a:pt x="31080" y="11978"/>
                          <a:pt x="31080" y="9950"/>
                        </a:cubicBezTo>
                        <a:cubicBezTo>
                          <a:pt x="31037" y="6799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4"/>
                          <a:pt x="9983" y="4184"/>
                          <a:pt x="6811" y="6022"/>
                        </a:cubicBezTo>
                        <a:cubicBezTo>
                          <a:pt x="5861" y="6627"/>
                          <a:pt x="3573" y="8310"/>
                          <a:pt x="3615" y="10295"/>
                        </a:cubicBezTo>
                        <a:cubicBezTo>
                          <a:pt x="3658" y="13445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5"/>
                          <a:pt x="24684" y="16061"/>
                          <a:pt x="27841" y="1422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981" name="Google Shape;981;g2db8ca15495_1_732"/>
              <p:cNvGrpSpPr/>
              <p:nvPr/>
            </p:nvGrpSpPr>
            <p:grpSpPr>
              <a:xfrm>
                <a:off x="1746939" y="1557959"/>
                <a:ext cx="973533" cy="694258"/>
                <a:chOff x="3183513" y="1115522"/>
                <a:chExt cx="791812" cy="564667"/>
              </a:xfrm>
            </p:grpSpPr>
            <p:grpSp>
              <p:nvGrpSpPr>
                <p:cNvPr id="982" name="Google Shape;982;g2db8ca15495_1_732"/>
                <p:cNvGrpSpPr/>
                <p:nvPr/>
              </p:nvGrpSpPr>
              <p:grpSpPr>
                <a:xfrm>
                  <a:off x="3216327" y="1121924"/>
                  <a:ext cx="320728" cy="239680"/>
                  <a:chOff x="4998402" y="2853849"/>
                  <a:chExt cx="320728" cy="239680"/>
                </a:xfrm>
              </p:grpSpPr>
              <p:sp>
                <p:nvSpPr>
                  <p:cNvPr id="983" name="Google Shape;983;g2db8ca15495_1_732"/>
                  <p:cNvSpPr/>
                  <p:nvPr/>
                </p:nvSpPr>
                <p:spPr>
                  <a:xfrm>
                    <a:off x="4998402" y="3052533"/>
                    <a:ext cx="320728" cy="40996"/>
                  </a:xfrm>
                  <a:custGeom>
                    <a:rect b="b" l="l" r="r" t="t"/>
                    <a:pathLst>
                      <a:path extrusionOk="0" h="40996" w="320728">
                        <a:moveTo>
                          <a:pt x="0" y="0"/>
                        </a:moveTo>
                        <a:lnTo>
                          <a:pt x="320729" y="0"/>
                        </a:lnTo>
                        <a:lnTo>
                          <a:pt x="320729" y="40997"/>
                        </a:lnTo>
                        <a:lnTo>
                          <a:pt x="0" y="40997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4" name="Google Shape;984;g2db8ca15495_1_732"/>
                  <p:cNvSpPr/>
                  <p:nvPr/>
                </p:nvSpPr>
                <p:spPr>
                  <a:xfrm>
                    <a:off x="5114135" y="2930581"/>
                    <a:ext cx="87275" cy="99641"/>
                  </a:xfrm>
                  <a:custGeom>
                    <a:rect b="b" l="l" r="r" t="t"/>
                    <a:pathLst>
                      <a:path extrusionOk="0" h="99641" w="87275">
                        <a:moveTo>
                          <a:pt x="87609" y="3735"/>
                        </a:moveTo>
                        <a:lnTo>
                          <a:pt x="72625" y="66006"/>
                        </a:lnTo>
                        <a:lnTo>
                          <a:pt x="72970" y="66567"/>
                        </a:lnTo>
                        <a:cubicBezTo>
                          <a:pt x="74551" y="69418"/>
                          <a:pt x="75368" y="72629"/>
                          <a:pt x="75344" y="75888"/>
                        </a:cubicBezTo>
                        <a:lnTo>
                          <a:pt x="75344" y="99623"/>
                        </a:lnTo>
                        <a:lnTo>
                          <a:pt x="9100" y="99623"/>
                        </a:lnTo>
                        <a:lnTo>
                          <a:pt x="9100" y="75888"/>
                        </a:lnTo>
                        <a:cubicBezTo>
                          <a:pt x="9000" y="71113"/>
                          <a:pt x="10820" y="66496"/>
                          <a:pt x="14153" y="63071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6"/>
                        </a:lnTo>
                        <a:lnTo>
                          <a:pt x="62347" y="59706"/>
                        </a:lnTo>
                        <a:cubicBezTo>
                          <a:pt x="63414" y="59719"/>
                          <a:pt x="64475" y="59878"/>
                          <a:pt x="65499" y="60181"/>
                        </a:cubicBezTo>
                        <a:lnTo>
                          <a:pt x="67140" y="60698"/>
                        </a:lnTo>
                        <a:lnTo>
                          <a:pt x="81433" y="1232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5" name="Google Shape;985;g2db8ca15495_1_732"/>
                  <p:cNvSpPr/>
                  <p:nvPr/>
                </p:nvSpPr>
                <p:spPr>
                  <a:xfrm>
                    <a:off x="5130071" y="2853849"/>
                    <a:ext cx="55750" cy="53957"/>
                  </a:xfrm>
                  <a:custGeom>
                    <a:rect b="b" l="l" r="r" t="t"/>
                    <a:pathLst>
                      <a:path extrusionOk="0" h="53957" w="55750">
                        <a:moveTo>
                          <a:pt x="56041" y="37615"/>
                        </a:moveTo>
                        <a:cubicBezTo>
                          <a:pt x="56033" y="37946"/>
                          <a:pt x="56048" y="38278"/>
                          <a:pt x="56084" y="38608"/>
                        </a:cubicBezTo>
                        <a:cubicBezTo>
                          <a:pt x="52542" y="43484"/>
                          <a:pt x="48275" y="47792"/>
                          <a:pt x="43431" y="51381"/>
                        </a:cubicBezTo>
                        <a:cubicBezTo>
                          <a:pt x="37972" y="53174"/>
                          <a:pt x="32247" y="54021"/>
                          <a:pt x="26503" y="53884"/>
                        </a:cubicBezTo>
                        <a:cubicBezTo>
                          <a:pt x="21556" y="54168"/>
                          <a:pt x="16610" y="53327"/>
                          <a:pt x="12036" y="51425"/>
                        </a:cubicBezTo>
                        <a:cubicBezTo>
                          <a:pt x="8965" y="49026"/>
                          <a:pt x="6310" y="46140"/>
                          <a:pt x="4176" y="42880"/>
                        </a:cubicBezTo>
                        <a:lnTo>
                          <a:pt x="4176" y="42319"/>
                        </a:lnTo>
                        <a:lnTo>
                          <a:pt x="3745" y="42319"/>
                        </a:lnTo>
                        <a:cubicBezTo>
                          <a:pt x="2881" y="41196"/>
                          <a:pt x="2103" y="40075"/>
                          <a:pt x="1456" y="39125"/>
                        </a:cubicBezTo>
                        <a:lnTo>
                          <a:pt x="1413" y="39083"/>
                        </a:lnTo>
                        <a:cubicBezTo>
                          <a:pt x="1024" y="38522"/>
                          <a:pt x="679" y="37960"/>
                          <a:pt x="334" y="37529"/>
                        </a:cubicBezTo>
                        <a:lnTo>
                          <a:pt x="1586" y="34854"/>
                        </a:lnTo>
                        <a:lnTo>
                          <a:pt x="1715" y="34551"/>
                        </a:lnTo>
                        <a:lnTo>
                          <a:pt x="1758" y="34120"/>
                        </a:lnTo>
                        <a:cubicBezTo>
                          <a:pt x="1822" y="33909"/>
                          <a:pt x="1865" y="33692"/>
                          <a:pt x="1887" y="33472"/>
                        </a:cubicBezTo>
                        <a:lnTo>
                          <a:pt x="1887" y="29934"/>
                        </a:lnTo>
                        <a:cubicBezTo>
                          <a:pt x="173" y="15205"/>
                          <a:pt x="10732" y="1876"/>
                          <a:pt x="25472" y="163"/>
                        </a:cubicBezTo>
                        <a:cubicBezTo>
                          <a:pt x="40211" y="-1550"/>
                          <a:pt x="53549" y="9002"/>
                          <a:pt x="55263" y="23731"/>
                        </a:cubicBezTo>
                        <a:cubicBezTo>
                          <a:pt x="55503" y="25792"/>
                          <a:pt x="55503" y="27873"/>
                          <a:pt x="55263" y="29934"/>
                        </a:cubicBezTo>
                        <a:lnTo>
                          <a:pt x="55263" y="35069"/>
                        </a:lnTo>
                        <a:lnTo>
                          <a:pt x="55393" y="35371"/>
                        </a:lnTo>
                        <a:cubicBezTo>
                          <a:pt x="55387" y="35531"/>
                          <a:pt x="55401" y="35690"/>
                          <a:pt x="55436" y="35846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86" name="Google Shape;986;g2db8ca15495_1_732"/>
                <p:cNvGrpSpPr/>
                <p:nvPr/>
              </p:nvGrpSpPr>
              <p:grpSpPr>
                <a:xfrm>
                  <a:off x="3183513" y="1115522"/>
                  <a:ext cx="381012" cy="256076"/>
                  <a:chOff x="4965588" y="2847447"/>
                  <a:chExt cx="381012" cy="256076"/>
                </a:xfrm>
              </p:grpSpPr>
              <p:sp>
                <p:nvSpPr>
                  <p:cNvPr id="987" name="Google Shape;987;g2db8ca15495_1_732"/>
                  <p:cNvSpPr/>
                  <p:nvPr/>
                </p:nvSpPr>
                <p:spPr>
                  <a:xfrm>
                    <a:off x="4965588" y="2847447"/>
                    <a:ext cx="381012" cy="256076"/>
                  </a:xfrm>
                  <a:custGeom>
                    <a:rect b="b" l="l" r="r" t="t"/>
                    <a:pathLst>
                      <a:path extrusionOk="0" h="256076" w="381012">
                        <a:moveTo>
                          <a:pt x="381347" y="182913"/>
                        </a:moveTo>
                        <a:lnTo>
                          <a:pt x="381347" y="201943"/>
                        </a:lnTo>
                        <a:cubicBezTo>
                          <a:pt x="381347" y="203754"/>
                          <a:pt x="379879" y="205222"/>
                          <a:pt x="378068" y="205222"/>
                        </a:cubicBezTo>
                        <a:cubicBezTo>
                          <a:pt x="378067" y="205222"/>
                          <a:pt x="378066" y="205222"/>
                          <a:pt x="378065" y="205222"/>
                        </a:cubicBezTo>
                        <a:lnTo>
                          <a:pt x="363814" y="205222"/>
                        </a:lnTo>
                        <a:lnTo>
                          <a:pt x="363814" y="247816"/>
                        </a:lnTo>
                        <a:cubicBezTo>
                          <a:pt x="364088" y="248335"/>
                          <a:pt x="364236" y="248912"/>
                          <a:pt x="364246" y="249499"/>
                        </a:cubicBezTo>
                        <a:lnTo>
                          <a:pt x="364246" y="252778"/>
                        </a:lnTo>
                        <a:cubicBezTo>
                          <a:pt x="364247" y="254588"/>
                          <a:pt x="362779" y="256057"/>
                          <a:pt x="360967" y="256058"/>
                        </a:cubicBezTo>
                        <a:cubicBezTo>
                          <a:pt x="360966" y="256058"/>
                          <a:pt x="360965" y="256058"/>
                          <a:pt x="360964" y="256058"/>
                        </a:cubicBezTo>
                        <a:lnTo>
                          <a:pt x="28273" y="256058"/>
                        </a:lnTo>
                        <a:cubicBezTo>
                          <a:pt x="26015" y="255181"/>
                          <a:pt x="24228" y="253396"/>
                          <a:pt x="23351" y="251138"/>
                        </a:cubicBezTo>
                        <a:lnTo>
                          <a:pt x="23351" y="205222"/>
                        </a:lnTo>
                        <a:lnTo>
                          <a:pt x="3616" y="205222"/>
                        </a:lnTo>
                        <a:cubicBezTo>
                          <a:pt x="1804" y="205224"/>
                          <a:pt x="335" y="203757"/>
                          <a:pt x="334" y="201947"/>
                        </a:cubicBezTo>
                        <a:cubicBezTo>
                          <a:pt x="334" y="201946"/>
                          <a:pt x="334" y="201945"/>
                          <a:pt x="334" y="201944"/>
                        </a:cubicBezTo>
                        <a:lnTo>
                          <a:pt x="334" y="182913"/>
                        </a:lnTo>
                        <a:cubicBezTo>
                          <a:pt x="333" y="181102"/>
                          <a:pt x="1800" y="179634"/>
                          <a:pt x="3612" y="179633"/>
                        </a:cubicBezTo>
                        <a:cubicBezTo>
                          <a:pt x="3613" y="179633"/>
                          <a:pt x="3615" y="179633"/>
                          <a:pt x="3616" y="179633"/>
                        </a:cubicBezTo>
                        <a:lnTo>
                          <a:pt x="59021" y="179633"/>
                        </a:lnTo>
                        <a:cubicBezTo>
                          <a:pt x="62660" y="174743"/>
                          <a:pt x="67662" y="171035"/>
                          <a:pt x="73401" y="168974"/>
                        </a:cubicBezTo>
                        <a:lnTo>
                          <a:pt x="73401" y="127028"/>
                        </a:lnTo>
                        <a:cubicBezTo>
                          <a:pt x="70728" y="126392"/>
                          <a:pt x="68166" y="125359"/>
                          <a:pt x="65800" y="123964"/>
                        </a:cubicBezTo>
                        <a:lnTo>
                          <a:pt x="52629" y="123964"/>
                        </a:lnTo>
                        <a:cubicBezTo>
                          <a:pt x="47788" y="123964"/>
                          <a:pt x="43863" y="120042"/>
                          <a:pt x="43863" y="115203"/>
                        </a:cubicBezTo>
                        <a:cubicBezTo>
                          <a:pt x="43863" y="110365"/>
                          <a:pt x="47788" y="106443"/>
                          <a:pt x="52629" y="106443"/>
                        </a:cubicBezTo>
                        <a:lnTo>
                          <a:pt x="57294" y="106443"/>
                        </a:lnTo>
                        <a:cubicBezTo>
                          <a:pt x="58491" y="101994"/>
                          <a:pt x="61412" y="98205"/>
                          <a:pt x="65412" y="95914"/>
                        </a:cubicBezTo>
                        <a:cubicBezTo>
                          <a:pt x="70368" y="92942"/>
                          <a:pt x="76041" y="91376"/>
                          <a:pt x="81822" y="91383"/>
                        </a:cubicBezTo>
                        <a:lnTo>
                          <a:pt x="82298" y="91383"/>
                        </a:lnTo>
                        <a:cubicBezTo>
                          <a:pt x="91924" y="90622"/>
                          <a:pt x="101143" y="95413"/>
                          <a:pt x="106048" y="103725"/>
                        </a:cubicBezTo>
                        <a:lnTo>
                          <a:pt x="136925" y="82623"/>
                        </a:lnTo>
                        <a:cubicBezTo>
                          <a:pt x="137189" y="82462"/>
                          <a:pt x="137463" y="82318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3" y="65900"/>
                          <a:pt x="162339" y="58842"/>
                          <a:pt x="162144" y="51681"/>
                        </a:cubicBezTo>
                        <a:cubicBezTo>
                          <a:pt x="160590" y="49437"/>
                          <a:pt x="159381" y="47668"/>
                          <a:pt x="159078" y="47194"/>
                        </a:cubicBezTo>
                        <a:lnTo>
                          <a:pt x="158819" y="46805"/>
                        </a:lnTo>
                        <a:cubicBezTo>
                          <a:pt x="158501" y="46332"/>
                          <a:pt x="158321" y="45778"/>
                          <a:pt x="158302" y="45208"/>
                        </a:cubicBezTo>
                        <a:lnTo>
                          <a:pt x="158215" y="43827"/>
                        </a:lnTo>
                        <a:cubicBezTo>
                          <a:pt x="158173" y="43282"/>
                          <a:pt x="158262" y="42735"/>
                          <a:pt x="158474" y="42231"/>
                        </a:cubicBezTo>
                        <a:lnTo>
                          <a:pt x="159855" y="39339"/>
                        </a:lnTo>
                        <a:lnTo>
                          <a:pt x="159855" y="36491"/>
                        </a:lnTo>
                        <a:cubicBezTo>
                          <a:pt x="158135" y="18127"/>
                          <a:pt x="171638" y="1848"/>
                          <a:pt x="190014" y="129"/>
                        </a:cubicBezTo>
                        <a:cubicBezTo>
                          <a:pt x="208391" y="-1590"/>
                          <a:pt x="224682" y="11903"/>
                          <a:pt x="226402" y="30266"/>
                        </a:cubicBezTo>
                        <a:cubicBezTo>
                          <a:pt x="226596" y="32337"/>
                          <a:pt x="226596" y="34421"/>
                          <a:pt x="226402" y="36491"/>
                        </a:cubicBezTo>
                        <a:lnTo>
                          <a:pt x="226402" y="40850"/>
                        </a:lnTo>
                        <a:lnTo>
                          <a:pt x="226964" y="42663"/>
                        </a:lnTo>
                        <a:cubicBezTo>
                          <a:pt x="227084" y="42994"/>
                          <a:pt x="227142" y="43345"/>
                          <a:pt x="227136" y="43698"/>
                        </a:cubicBezTo>
                        <a:cubicBezTo>
                          <a:pt x="227122" y="44058"/>
                          <a:pt x="227136" y="44419"/>
                          <a:pt x="227180" y="44776"/>
                        </a:cubicBezTo>
                        <a:lnTo>
                          <a:pt x="227309" y="45511"/>
                        </a:lnTo>
                        <a:cubicBezTo>
                          <a:pt x="227469" y="46413"/>
                          <a:pt x="227233" y="47340"/>
                          <a:pt x="226662" y="48056"/>
                        </a:cubicBezTo>
                        <a:lnTo>
                          <a:pt x="226230" y="48661"/>
                        </a:lnTo>
                        <a:cubicBezTo>
                          <a:pt x="225927" y="49049"/>
                          <a:pt x="224804" y="50473"/>
                          <a:pt x="223293" y="52285"/>
                        </a:cubicBezTo>
                        <a:cubicBezTo>
                          <a:pt x="223047" y="59319"/>
                          <a:pt x="221480" y="66243"/>
                          <a:pt x="218673" y="72698"/>
                        </a:cubicBezTo>
                        <a:lnTo>
                          <a:pt x="222602" y="74424"/>
                        </a:lnTo>
                        <a:lnTo>
                          <a:pt x="244410" y="83270"/>
                        </a:lnTo>
                        <a:lnTo>
                          <a:pt x="254386" y="87111"/>
                        </a:lnTo>
                        <a:cubicBezTo>
                          <a:pt x="255044" y="87381"/>
                          <a:pt x="255602" y="87848"/>
                          <a:pt x="255984" y="88449"/>
                        </a:cubicBezTo>
                        <a:lnTo>
                          <a:pt x="256976" y="90088"/>
                        </a:lnTo>
                        <a:lnTo>
                          <a:pt x="301154" y="133933"/>
                        </a:lnTo>
                        <a:cubicBezTo>
                          <a:pt x="305235" y="132241"/>
                          <a:pt x="309604" y="131347"/>
                          <a:pt x="314023" y="131300"/>
                        </a:cubicBezTo>
                        <a:lnTo>
                          <a:pt x="314498" y="131300"/>
                        </a:lnTo>
                        <a:cubicBezTo>
                          <a:pt x="328058" y="131300"/>
                          <a:pt x="338811" y="138852"/>
                          <a:pt x="339458" y="148562"/>
                        </a:cubicBezTo>
                        <a:lnTo>
                          <a:pt x="345158" y="148562"/>
                        </a:lnTo>
                        <a:cubicBezTo>
                          <a:pt x="350000" y="148562"/>
                          <a:pt x="353925" y="152484"/>
                          <a:pt x="353925" y="157322"/>
                        </a:cubicBezTo>
                        <a:cubicBezTo>
                          <a:pt x="353925" y="162160"/>
                          <a:pt x="350000" y="166082"/>
                          <a:pt x="345158" y="166082"/>
                        </a:cubicBezTo>
                        <a:lnTo>
                          <a:pt x="325251" y="166082"/>
                        </a:lnTo>
                        <a:cubicBezTo>
                          <a:pt x="324991" y="166169"/>
                          <a:pt x="324690" y="166298"/>
                          <a:pt x="324387" y="166384"/>
                        </a:cubicBezTo>
                        <a:lnTo>
                          <a:pt x="324387" y="170441"/>
                        </a:lnTo>
                        <a:cubicBezTo>
                          <a:pt x="329547" y="172269"/>
                          <a:pt x="334124" y="175443"/>
                          <a:pt x="337645" y="179633"/>
                        </a:cubicBezTo>
                        <a:lnTo>
                          <a:pt x="378065" y="179633"/>
                        </a:lnTo>
                        <a:cubicBezTo>
                          <a:pt x="379877" y="179632"/>
                          <a:pt x="381346" y="181099"/>
                          <a:pt x="381346" y="182909"/>
                        </a:cubicBezTo>
                        <a:cubicBezTo>
                          <a:pt x="381346" y="182910"/>
                          <a:pt x="381346" y="182911"/>
                          <a:pt x="381346" y="182912"/>
                        </a:cubicBezTo>
                        <a:close/>
                        <a:moveTo>
                          <a:pt x="374740" y="198663"/>
                        </a:moveTo>
                        <a:lnTo>
                          <a:pt x="374740" y="193830"/>
                        </a:lnTo>
                        <a:lnTo>
                          <a:pt x="6897" y="193830"/>
                        </a:lnTo>
                        <a:lnTo>
                          <a:pt x="6897" y="198663"/>
                        </a:lnTo>
                        <a:lnTo>
                          <a:pt x="374740" y="198663"/>
                        </a:lnTo>
                        <a:close/>
                        <a:moveTo>
                          <a:pt x="374740" y="190550"/>
                        </a:moveTo>
                        <a:lnTo>
                          <a:pt x="374740" y="186192"/>
                        </a:lnTo>
                        <a:lnTo>
                          <a:pt x="6897" y="186192"/>
                        </a:lnTo>
                        <a:lnTo>
                          <a:pt x="6897" y="190550"/>
                        </a:lnTo>
                        <a:close/>
                        <a:moveTo>
                          <a:pt x="353925" y="246219"/>
                        </a:moveTo>
                        <a:lnTo>
                          <a:pt x="353925" y="205222"/>
                        </a:lnTo>
                        <a:lnTo>
                          <a:pt x="33196" y="205222"/>
                        </a:lnTo>
                        <a:lnTo>
                          <a:pt x="33196" y="246219"/>
                        </a:lnTo>
                        <a:close/>
                        <a:moveTo>
                          <a:pt x="347361" y="157322"/>
                        </a:moveTo>
                        <a:cubicBezTo>
                          <a:pt x="347356" y="156108"/>
                          <a:pt x="346373" y="155126"/>
                          <a:pt x="345158" y="155121"/>
                        </a:cubicBezTo>
                        <a:lnTo>
                          <a:pt x="331124" y="155122"/>
                        </a:lnTo>
                        <a:lnTo>
                          <a:pt x="332161" y="152834"/>
                        </a:lnTo>
                        <a:cubicBezTo>
                          <a:pt x="332452" y="152143"/>
                          <a:pt x="332655" y="151418"/>
                          <a:pt x="332764" y="150676"/>
                        </a:cubicBezTo>
                        <a:cubicBezTo>
                          <a:pt x="332808" y="150417"/>
                          <a:pt x="332851" y="150159"/>
                          <a:pt x="332895" y="149856"/>
                        </a:cubicBezTo>
                        <a:lnTo>
                          <a:pt x="332895" y="149382"/>
                        </a:lnTo>
                        <a:cubicBezTo>
                          <a:pt x="332808" y="143038"/>
                          <a:pt x="324560" y="137859"/>
                          <a:pt x="314498" y="137859"/>
                        </a:cubicBezTo>
                        <a:lnTo>
                          <a:pt x="314066" y="137859"/>
                        </a:lnTo>
                        <a:cubicBezTo>
                          <a:pt x="312900" y="137903"/>
                          <a:pt x="311778" y="137989"/>
                          <a:pt x="310655" y="138119"/>
                        </a:cubicBezTo>
                        <a:lnTo>
                          <a:pt x="309359" y="138378"/>
                        </a:lnTo>
                        <a:cubicBezTo>
                          <a:pt x="308703" y="138465"/>
                          <a:pt x="308055" y="138595"/>
                          <a:pt x="307416" y="138766"/>
                        </a:cubicBezTo>
                        <a:cubicBezTo>
                          <a:pt x="306941" y="138895"/>
                          <a:pt x="306466" y="139025"/>
                          <a:pt x="305991" y="139197"/>
                        </a:cubicBezTo>
                        <a:cubicBezTo>
                          <a:pt x="305429" y="139370"/>
                          <a:pt x="304868" y="139542"/>
                          <a:pt x="304350" y="139758"/>
                        </a:cubicBezTo>
                        <a:cubicBezTo>
                          <a:pt x="303918" y="139930"/>
                          <a:pt x="303529" y="140146"/>
                          <a:pt x="303097" y="140319"/>
                        </a:cubicBezTo>
                        <a:cubicBezTo>
                          <a:pt x="302418" y="140630"/>
                          <a:pt x="301755" y="140976"/>
                          <a:pt x="301111" y="141355"/>
                        </a:cubicBezTo>
                        <a:lnTo>
                          <a:pt x="300031" y="142088"/>
                        </a:lnTo>
                        <a:lnTo>
                          <a:pt x="252787" y="95137"/>
                        </a:lnTo>
                        <a:lnTo>
                          <a:pt x="252529" y="95223"/>
                        </a:lnTo>
                        <a:lnTo>
                          <a:pt x="251665" y="93929"/>
                        </a:lnTo>
                        <a:lnTo>
                          <a:pt x="251622" y="93885"/>
                        </a:lnTo>
                        <a:lnTo>
                          <a:pt x="251536" y="93713"/>
                        </a:lnTo>
                        <a:lnTo>
                          <a:pt x="250974" y="92850"/>
                        </a:lnTo>
                        <a:lnTo>
                          <a:pt x="242424" y="89570"/>
                        </a:lnTo>
                        <a:lnTo>
                          <a:pt x="241992" y="89398"/>
                        </a:lnTo>
                        <a:lnTo>
                          <a:pt x="239271" y="88319"/>
                        </a:lnTo>
                        <a:lnTo>
                          <a:pt x="224718" y="148821"/>
                        </a:lnTo>
                        <a:cubicBezTo>
                          <a:pt x="226380" y="152019"/>
                          <a:pt x="227240" y="155573"/>
                          <a:pt x="227223" y="159177"/>
                        </a:cubicBezTo>
                        <a:lnTo>
                          <a:pt x="227223" y="182913"/>
                        </a:lnTo>
                        <a:lnTo>
                          <a:pt x="239746" y="182913"/>
                        </a:lnTo>
                        <a:lnTo>
                          <a:pt x="243935" y="138248"/>
                        </a:lnTo>
                        <a:lnTo>
                          <a:pt x="296965" y="178208"/>
                        </a:lnTo>
                        <a:cubicBezTo>
                          <a:pt x="299431" y="176177"/>
                          <a:pt x="302239" y="174600"/>
                          <a:pt x="305257" y="173548"/>
                        </a:cubicBezTo>
                        <a:cubicBezTo>
                          <a:pt x="305947" y="173289"/>
                          <a:pt x="306681" y="173073"/>
                          <a:pt x="307416" y="172857"/>
                        </a:cubicBezTo>
                        <a:lnTo>
                          <a:pt x="307416" y="164011"/>
                        </a:lnTo>
                        <a:cubicBezTo>
                          <a:pt x="306034" y="163712"/>
                          <a:pt x="304677" y="163307"/>
                          <a:pt x="303357" y="162802"/>
                        </a:cubicBezTo>
                        <a:lnTo>
                          <a:pt x="283362" y="162802"/>
                        </a:lnTo>
                        <a:cubicBezTo>
                          <a:pt x="280334" y="162802"/>
                          <a:pt x="277878" y="160349"/>
                          <a:pt x="277878" y="157322"/>
                        </a:cubicBezTo>
                        <a:cubicBezTo>
                          <a:pt x="277878" y="154295"/>
                          <a:pt x="280334" y="151842"/>
                          <a:pt x="283362" y="151842"/>
                        </a:cubicBezTo>
                        <a:lnTo>
                          <a:pt x="297700" y="152100"/>
                        </a:lnTo>
                        <a:cubicBezTo>
                          <a:pt x="297428" y="151382"/>
                          <a:pt x="297281" y="150623"/>
                          <a:pt x="297268" y="149856"/>
                        </a:cubicBezTo>
                        <a:lnTo>
                          <a:pt x="297268" y="149770"/>
                        </a:lnTo>
                        <a:cubicBezTo>
                          <a:pt x="297570" y="146801"/>
                          <a:pt x="299336" y="144178"/>
                          <a:pt x="301974" y="142779"/>
                        </a:cubicBezTo>
                        <a:cubicBezTo>
                          <a:pt x="305648" y="140610"/>
                          <a:pt x="309842" y="139477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11" y="143944"/>
                          <a:pt x="331253" y="149425"/>
                        </a:cubicBezTo>
                        <a:cubicBezTo>
                          <a:pt x="330980" y="152427"/>
                          <a:pt x="329210" y="155088"/>
                          <a:pt x="326546" y="156502"/>
                        </a:cubicBezTo>
                        <a:cubicBezTo>
                          <a:pt x="322871" y="158662"/>
                          <a:pt x="318676" y="159781"/>
                          <a:pt x="314412" y="159738"/>
                        </a:cubicBezTo>
                        <a:lnTo>
                          <a:pt x="314023" y="159782"/>
                        </a:lnTo>
                        <a:cubicBezTo>
                          <a:pt x="309051" y="159966"/>
                          <a:pt x="304169" y="158426"/>
                          <a:pt x="300203" y="155423"/>
                        </a:cubicBezTo>
                        <a:lnTo>
                          <a:pt x="283319" y="155122"/>
                        </a:lnTo>
                        <a:cubicBezTo>
                          <a:pt x="282103" y="155134"/>
                          <a:pt x="281127" y="156129"/>
                          <a:pt x="281139" y="157344"/>
                        </a:cubicBezTo>
                        <a:cubicBezTo>
                          <a:pt x="281151" y="158559"/>
                          <a:pt x="282146" y="159534"/>
                          <a:pt x="283362" y="159522"/>
                        </a:cubicBezTo>
                        <a:lnTo>
                          <a:pt x="304263" y="159653"/>
                        </a:lnTo>
                        <a:cubicBezTo>
                          <a:pt x="305896" y="160285"/>
                          <a:pt x="307589" y="160748"/>
                          <a:pt x="309316" y="161034"/>
                        </a:cubicBezTo>
                        <a:lnTo>
                          <a:pt x="310697" y="161248"/>
                        </a:lnTo>
                        <a:lnTo>
                          <a:pt x="310697" y="175533"/>
                        </a:lnTo>
                        <a:lnTo>
                          <a:pt x="309402" y="175792"/>
                        </a:lnTo>
                        <a:cubicBezTo>
                          <a:pt x="308358" y="175994"/>
                          <a:pt x="307332" y="176282"/>
                          <a:pt x="306336" y="176654"/>
                        </a:cubicBezTo>
                        <a:cubicBezTo>
                          <a:pt x="302690" y="177929"/>
                          <a:pt x="299413" y="180078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4"/>
                        </a:lnTo>
                        <a:cubicBezTo>
                          <a:pt x="330822" y="181920"/>
                          <a:pt x="330303" y="181531"/>
                          <a:pt x="329785" y="181100"/>
                        </a:cubicBezTo>
                        <a:cubicBezTo>
                          <a:pt x="329388" y="180717"/>
                          <a:pt x="328970" y="180357"/>
                          <a:pt x="328533" y="180021"/>
                        </a:cubicBezTo>
                        <a:cubicBezTo>
                          <a:pt x="327972" y="179633"/>
                          <a:pt x="327367" y="179288"/>
                          <a:pt x="326806" y="178899"/>
                        </a:cubicBezTo>
                        <a:cubicBezTo>
                          <a:pt x="326374" y="178640"/>
                          <a:pt x="325941" y="178338"/>
                          <a:pt x="325510" y="178079"/>
                        </a:cubicBezTo>
                        <a:cubicBezTo>
                          <a:pt x="324540" y="177595"/>
                          <a:pt x="323545" y="177164"/>
                          <a:pt x="322530" y="176785"/>
                        </a:cubicBezTo>
                        <a:lnTo>
                          <a:pt x="322185" y="176654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2"/>
                        </a:cubicBezTo>
                        <a:lnTo>
                          <a:pt x="317823" y="175533"/>
                        </a:lnTo>
                        <a:lnTo>
                          <a:pt x="317823" y="161163"/>
                        </a:lnTo>
                        <a:lnTo>
                          <a:pt x="319162" y="160904"/>
                        </a:lnTo>
                        <a:cubicBezTo>
                          <a:pt x="319723" y="160774"/>
                          <a:pt x="320285" y="160645"/>
                          <a:pt x="320802" y="160515"/>
                        </a:cubicBezTo>
                        <a:cubicBezTo>
                          <a:pt x="321607" y="160331"/>
                          <a:pt x="322400" y="160101"/>
                          <a:pt x="323178" y="159825"/>
                        </a:cubicBezTo>
                        <a:cubicBezTo>
                          <a:pt x="323400" y="159773"/>
                          <a:pt x="323617" y="159701"/>
                          <a:pt x="323825" y="159609"/>
                        </a:cubicBezTo>
                        <a:lnTo>
                          <a:pt x="324387" y="159522"/>
                        </a:lnTo>
                        <a:lnTo>
                          <a:pt x="345158" y="159522"/>
                        </a:lnTo>
                        <a:cubicBezTo>
                          <a:pt x="346372" y="159518"/>
                          <a:pt x="347356" y="158536"/>
                          <a:pt x="347361" y="157322"/>
                        </a:cubicBezTo>
                        <a:close/>
                        <a:moveTo>
                          <a:pt x="324775" y="153740"/>
                        </a:moveTo>
                        <a:cubicBezTo>
                          <a:pt x="325769" y="153136"/>
                          <a:pt x="328014" y="151496"/>
                          <a:pt x="327972" y="149468"/>
                        </a:cubicBezTo>
                        <a:cubicBezTo>
                          <a:pt x="327928" y="146318"/>
                          <a:pt x="322185" y="142779"/>
                          <a:pt x="314498" y="142779"/>
                        </a:cubicBezTo>
                        <a:lnTo>
                          <a:pt x="314152" y="142779"/>
                        </a:lnTo>
                        <a:cubicBezTo>
                          <a:pt x="310499" y="142759"/>
                          <a:pt x="306907" y="143713"/>
                          <a:pt x="303745" y="145541"/>
                        </a:cubicBezTo>
                        <a:cubicBezTo>
                          <a:pt x="302795" y="146145"/>
                          <a:pt x="300507" y="147785"/>
                          <a:pt x="300550" y="149814"/>
                        </a:cubicBezTo>
                        <a:cubicBezTo>
                          <a:pt x="300592" y="152963"/>
                          <a:pt x="306336" y="156459"/>
                          <a:pt x="314023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8" y="182054"/>
                          <a:pt x="293810" y="181233"/>
                          <a:pt x="294547" y="180453"/>
                        </a:cubicBezTo>
                        <a:lnTo>
                          <a:pt x="246656" y="144419"/>
                        </a:lnTo>
                        <a:lnTo>
                          <a:pt x="243029" y="182913"/>
                        </a:lnTo>
                        <a:close/>
                        <a:moveTo>
                          <a:pt x="221220" y="149295"/>
                        </a:moveTo>
                        <a:lnTo>
                          <a:pt x="236205" y="87024"/>
                        </a:lnTo>
                        <a:lnTo>
                          <a:pt x="230030" y="84522"/>
                        </a:lnTo>
                        <a:lnTo>
                          <a:pt x="215736" y="143987"/>
                        </a:lnTo>
                        <a:lnTo>
                          <a:pt x="214095" y="143470"/>
                        </a:lnTo>
                        <a:cubicBezTo>
                          <a:pt x="213071" y="143168"/>
                          <a:pt x="212010" y="143007"/>
                          <a:pt x="210942" y="142995"/>
                        </a:cubicBezTo>
                        <a:lnTo>
                          <a:pt x="169529" y="142995"/>
                        </a:lnTo>
                        <a:lnTo>
                          <a:pt x="155192" y="83270"/>
                        </a:lnTo>
                        <a:lnTo>
                          <a:pt x="148930" y="85385"/>
                        </a:lnTo>
                        <a:lnTo>
                          <a:pt x="163440" y="145714"/>
                        </a:lnTo>
                        <a:lnTo>
                          <a:pt x="162749" y="146361"/>
                        </a:lnTo>
                        <a:cubicBezTo>
                          <a:pt x="159416" y="149785"/>
                          <a:pt x="157596" y="154402"/>
                          <a:pt x="157697" y="159177"/>
                        </a:cubicBezTo>
                        <a:lnTo>
                          <a:pt x="157697" y="182913"/>
                        </a:lnTo>
                        <a:lnTo>
                          <a:pt x="223941" y="182913"/>
                        </a:lnTo>
                        <a:lnTo>
                          <a:pt x="223941" y="159177"/>
                        </a:lnTo>
                        <a:cubicBezTo>
                          <a:pt x="223965" y="155918"/>
                          <a:pt x="223147" y="152707"/>
                          <a:pt x="221565" y="149856"/>
                        </a:cubicBezTo>
                        <a:close/>
                        <a:moveTo>
                          <a:pt x="213360" y="139930"/>
                        </a:moveTo>
                        <a:lnTo>
                          <a:pt x="226920" y="83486"/>
                        </a:lnTo>
                        <a:lnTo>
                          <a:pt x="219968" y="80422"/>
                        </a:lnTo>
                        <a:lnTo>
                          <a:pt x="216470" y="78998"/>
                        </a:lnTo>
                        <a:lnTo>
                          <a:pt x="199066" y="99323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8"/>
                        </a:lnTo>
                        <a:lnTo>
                          <a:pt x="158302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3"/>
                          <a:pt x="213360" y="139931"/>
                        </a:cubicBezTo>
                        <a:close/>
                        <a:moveTo>
                          <a:pt x="220615" y="45165"/>
                        </a:moveTo>
                        <a:cubicBezTo>
                          <a:pt x="220580" y="44836"/>
                          <a:pt x="220566" y="44504"/>
                          <a:pt x="220573" y="44173"/>
                        </a:cubicBezTo>
                        <a:lnTo>
                          <a:pt x="219968" y="42403"/>
                        </a:lnTo>
                        <a:cubicBezTo>
                          <a:pt x="219932" y="42248"/>
                          <a:pt x="219918" y="42088"/>
                          <a:pt x="219925" y="41928"/>
                        </a:cubicBezTo>
                        <a:lnTo>
                          <a:pt x="219796" y="41626"/>
                        </a:lnTo>
                        <a:lnTo>
                          <a:pt x="219796" y="36491"/>
                        </a:lnTo>
                        <a:cubicBezTo>
                          <a:pt x="221510" y="21762"/>
                          <a:pt x="210951" y="8433"/>
                          <a:pt x="196212" y="6720"/>
                        </a:cubicBezTo>
                        <a:cubicBezTo>
                          <a:pt x="181472" y="5007"/>
                          <a:pt x="168134" y="15559"/>
                          <a:pt x="166420" y="30288"/>
                        </a:cubicBezTo>
                        <a:cubicBezTo>
                          <a:pt x="166180" y="32349"/>
                          <a:pt x="166180" y="34430"/>
                          <a:pt x="166420" y="36491"/>
                        </a:cubicBezTo>
                        <a:lnTo>
                          <a:pt x="166420" y="40030"/>
                        </a:lnTo>
                        <a:cubicBezTo>
                          <a:pt x="166397" y="40249"/>
                          <a:pt x="166354" y="40466"/>
                          <a:pt x="166291" y="40677"/>
                        </a:cubicBezTo>
                        <a:lnTo>
                          <a:pt x="166247" y="41109"/>
                        </a:lnTo>
                        <a:lnTo>
                          <a:pt x="166117" y="41411"/>
                        </a:lnTo>
                        <a:lnTo>
                          <a:pt x="164865" y="44086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6" y="46633"/>
                          <a:pt x="167413" y="47755"/>
                          <a:pt x="168276" y="48877"/>
                        </a:cubicBezTo>
                        <a:lnTo>
                          <a:pt x="168709" y="48877"/>
                        </a:lnTo>
                        <a:lnTo>
                          <a:pt x="168709" y="49437"/>
                        </a:lnTo>
                        <a:cubicBezTo>
                          <a:pt x="170842" y="52697"/>
                          <a:pt x="173497" y="55584"/>
                          <a:pt x="176568" y="57982"/>
                        </a:cubicBezTo>
                        <a:cubicBezTo>
                          <a:pt x="181142" y="59885"/>
                          <a:pt x="186089" y="60726"/>
                          <a:pt x="191035" y="60441"/>
                        </a:cubicBezTo>
                        <a:cubicBezTo>
                          <a:pt x="196779" y="60578"/>
                          <a:pt x="202504" y="59731"/>
                          <a:pt x="207963" y="57938"/>
                        </a:cubicBezTo>
                        <a:cubicBezTo>
                          <a:pt x="212807" y="54349"/>
                          <a:pt x="217073" y="50041"/>
                          <a:pt x="220615" y="45165"/>
                        </a:cubicBezTo>
                        <a:close/>
                        <a:moveTo>
                          <a:pt x="198851" y="94533"/>
                        </a:moveTo>
                        <a:lnTo>
                          <a:pt x="213231" y="77703"/>
                        </a:lnTo>
                        <a:lnTo>
                          <a:pt x="212886" y="77530"/>
                        </a:lnTo>
                        <a:lnTo>
                          <a:pt x="212842" y="77530"/>
                        </a:lnTo>
                        <a:lnTo>
                          <a:pt x="212368" y="77358"/>
                        </a:lnTo>
                        <a:cubicBezTo>
                          <a:pt x="208439" y="84154"/>
                          <a:pt x="201483" y="88649"/>
                          <a:pt x="193669" y="89441"/>
                        </a:cubicBezTo>
                        <a:close/>
                        <a:moveTo>
                          <a:pt x="211245" y="72914"/>
                        </a:moveTo>
                        <a:cubicBezTo>
                          <a:pt x="214176" y="67374"/>
                          <a:pt x="215939" y="61294"/>
                          <a:pt x="216427" y="55047"/>
                        </a:cubicBezTo>
                        <a:cubicBezTo>
                          <a:pt x="214402" y="57421"/>
                          <a:pt x="211975" y="59423"/>
                          <a:pt x="209258" y="60959"/>
                        </a:cubicBezTo>
                        <a:cubicBezTo>
                          <a:pt x="203394" y="62946"/>
                          <a:pt x="197225" y="63881"/>
                          <a:pt x="191035" y="63721"/>
                        </a:cubicBezTo>
                        <a:cubicBezTo>
                          <a:pt x="185536" y="63951"/>
                          <a:pt x="180054" y="62979"/>
                          <a:pt x="174970" y="60873"/>
                        </a:cubicBezTo>
                        <a:cubicBezTo>
                          <a:pt x="172695" y="59318"/>
                          <a:pt x="170683" y="57410"/>
                          <a:pt x="169010" y="55220"/>
                        </a:cubicBezTo>
                        <a:cubicBezTo>
                          <a:pt x="169551" y="61375"/>
                          <a:pt x="171313" y="67360"/>
                          <a:pt x="174193" y="72827"/>
                        </a:cubicBezTo>
                        <a:cubicBezTo>
                          <a:pt x="174280" y="72956"/>
                          <a:pt x="174236" y="73043"/>
                          <a:pt x="174280" y="73172"/>
                        </a:cubicBezTo>
                        <a:cubicBezTo>
                          <a:pt x="177883" y="83353"/>
                          <a:pt x="189064" y="88687"/>
                          <a:pt x="199252" y="85085"/>
                        </a:cubicBezTo>
                        <a:cubicBezTo>
                          <a:pt x="204807" y="83122"/>
                          <a:pt x="209180" y="78761"/>
                          <a:pt x="211158" y="73215"/>
                        </a:cubicBezTo>
                        <a:cubicBezTo>
                          <a:pt x="211202" y="73128"/>
                          <a:pt x="211158" y="72999"/>
                          <a:pt x="211245" y="72914"/>
                        </a:cubicBezTo>
                        <a:close/>
                        <a:moveTo>
                          <a:pt x="185119" y="95310"/>
                        </a:moveTo>
                        <a:lnTo>
                          <a:pt x="191812" y="89441"/>
                        </a:lnTo>
                        <a:cubicBezTo>
                          <a:pt x="183964" y="88651"/>
                          <a:pt x="176982" y="84117"/>
                          <a:pt x="173070" y="77272"/>
                        </a:cubicBezTo>
                        <a:lnTo>
                          <a:pt x="171688" y="77746"/>
                        </a:lnTo>
                        <a:close/>
                        <a:moveTo>
                          <a:pt x="159813" y="144677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3"/>
                        </a:lnTo>
                        <a:lnTo>
                          <a:pt x="114426" y="109723"/>
                        </a:lnTo>
                        <a:cubicBezTo>
                          <a:pt x="117455" y="109723"/>
                          <a:pt x="119911" y="112177"/>
                          <a:pt x="119911" y="115204"/>
                        </a:cubicBezTo>
                        <a:cubicBezTo>
                          <a:pt x="119911" y="118231"/>
                          <a:pt x="117455" y="120685"/>
                          <a:pt x="114426" y="120685"/>
                        </a:cubicBezTo>
                        <a:lnTo>
                          <a:pt x="96979" y="120771"/>
                        </a:lnTo>
                        <a:cubicBezTo>
                          <a:pt x="94924" y="122019"/>
                          <a:pt x="92698" y="122964"/>
                          <a:pt x="90372" y="123575"/>
                        </a:cubicBezTo>
                        <a:lnTo>
                          <a:pt x="90372" y="144074"/>
                        </a:lnTo>
                        <a:cubicBezTo>
                          <a:pt x="95900" y="142650"/>
                          <a:pt x="112699" y="137040"/>
                          <a:pt x="128504" y="130696"/>
                        </a:cubicBezTo>
                        <a:cubicBezTo>
                          <a:pt x="130525" y="129695"/>
                          <a:pt x="132891" y="129664"/>
                          <a:pt x="134938" y="130609"/>
                        </a:cubicBezTo>
                        <a:cubicBezTo>
                          <a:pt x="136469" y="131407"/>
                          <a:pt x="137584" y="132821"/>
                          <a:pt x="138005" y="134494"/>
                        </a:cubicBezTo>
                        <a:lnTo>
                          <a:pt x="142108" y="182913"/>
                        </a:lnTo>
                        <a:lnTo>
                          <a:pt x="154415" y="182913"/>
                        </a:lnTo>
                        <a:lnTo>
                          <a:pt x="154415" y="159177"/>
                        </a:lnTo>
                        <a:cubicBezTo>
                          <a:pt x="154328" y="153838"/>
                          <a:pt x="156256" y="148662"/>
                          <a:pt x="159813" y="144677"/>
                        </a:cubicBezTo>
                        <a:close/>
                        <a:moveTo>
                          <a:pt x="138825" y="182913"/>
                        </a:moveTo>
                        <a:lnTo>
                          <a:pt x="134766" y="135054"/>
                        </a:lnTo>
                        <a:cubicBezTo>
                          <a:pt x="134503" y="134390"/>
                          <a:pt x="134013" y="133840"/>
                          <a:pt x="133383" y="133501"/>
                        </a:cubicBezTo>
                        <a:cubicBezTo>
                          <a:pt x="132176" y="133081"/>
                          <a:pt x="130850" y="133174"/>
                          <a:pt x="129714" y="133760"/>
                        </a:cubicBezTo>
                        <a:cubicBezTo>
                          <a:pt x="116886" y="138974"/>
                          <a:pt x="103798" y="143525"/>
                          <a:pt x="90503" y="147396"/>
                        </a:cubicBezTo>
                        <a:lnTo>
                          <a:pt x="90372" y="146792"/>
                        </a:lnTo>
                        <a:lnTo>
                          <a:pt x="90372" y="171390"/>
                        </a:lnTo>
                        <a:cubicBezTo>
                          <a:pt x="91106" y="171606"/>
                          <a:pt x="91840" y="171822"/>
                          <a:pt x="92575" y="172081"/>
                        </a:cubicBezTo>
                        <a:cubicBezTo>
                          <a:pt x="98233" y="174081"/>
                          <a:pt x="103075" y="177887"/>
                          <a:pt x="106350" y="182913"/>
                        </a:cubicBezTo>
                        <a:close/>
                        <a:moveTo>
                          <a:pt x="116628" y="115203"/>
                        </a:moveTo>
                        <a:cubicBezTo>
                          <a:pt x="116623" y="113990"/>
                          <a:pt x="115640" y="113008"/>
                          <a:pt x="114426" y="113003"/>
                        </a:cubicBezTo>
                        <a:lnTo>
                          <a:pt x="100176" y="113003"/>
                        </a:lnTo>
                        <a:lnTo>
                          <a:pt x="100564" y="111061"/>
                        </a:lnTo>
                        <a:cubicBezTo>
                          <a:pt x="100677" y="110536"/>
                          <a:pt x="100735" y="110001"/>
                          <a:pt x="100737" y="109465"/>
                        </a:cubicBezTo>
                        <a:cubicBezTo>
                          <a:pt x="100736" y="109101"/>
                          <a:pt x="100693" y="108739"/>
                          <a:pt x="100607" y="108385"/>
                        </a:cubicBezTo>
                        <a:cubicBezTo>
                          <a:pt x="99657" y="102430"/>
                          <a:pt x="91798" y="97942"/>
                          <a:pt x="82298" y="97942"/>
                        </a:cubicBezTo>
                        <a:lnTo>
                          <a:pt x="81909" y="97986"/>
                        </a:lnTo>
                        <a:cubicBezTo>
                          <a:pt x="81114" y="97998"/>
                          <a:pt x="80321" y="98056"/>
                          <a:pt x="79533" y="98158"/>
                        </a:cubicBezTo>
                        <a:cubicBezTo>
                          <a:pt x="79114" y="98145"/>
                          <a:pt x="78695" y="98174"/>
                          <a:pt x="78281" y="98244"/>
                        </a:cubicBezTo>
                        <a:cubicBezTo>
                          <a:pt x="75112" y="98625"/>
                          <a:pt x="72054" y="99653"/>
                          <a:pt x="69299" y="101266"/>
                        </a:cubicBezTo>
                        <a:cubicBezTo>
                          <a:pt x="69170" y="101351"/>
                          <a:pt x="69039" y="101395"/>
                          <a:pt x="68910" y="101480"/>
                        </a:cubicBezTo>
                        <a:cubicBezTo>
                          <a:pt x="66251" y="102938"/>
                          <a:pt x="64325" y="105443"/>
                          <a:pt x="63599" y="108385"/>
                        </a:cubicBezTo>
                        <a:cubicBezTo>
                          <a:pt x="63484" y="108910"/>
                          <a:pt x="63426" y="109445"/>
                          <a:pt x="63426" y="109982"/>
                        </a:cubicBezTo>
                        <a:cubicBezTo>
                          <a:pt x="63433" y="110358"/>
                          <a:pt x="63462" y="110732"/>
                          <a:pt x="63512" y="111104"/>
                        </a:cubicBezTo>
                        <a:lnTo>
                          <a:pt x="63857" y="113003"/>
                        </a:lnTo>
                        <a:lnTo>
                          <a:pt x="52629" y="113003"/>
                        </a:lnTo>
                        <a:cubicBezTo>
                          <a:pt x="51413" y="113003"/>
                          <a:pt x="50427" y="113988"/>
                          <a:pt x="50427" y="115204"/>
                        </a:cubicBezTo>
                        <a:cubicBezTo>
                          <a:pt x="50427" y="116419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6" y="117663"/>
                        </a:lnTo>
                        <a:cubicBezTo>
                          <a:pt x="68392" y="117837"/>
                          <a:pt x="68607" y="117923"/>
                          <a:pt x="68781" y="118052"/>
                        </a:cubicBezTo>
                        <a:cubicBezTo>
                          <a:pt x="69674" y="118618"/>
                          <a:pt x="70613" y="119109"/>
                          <a:pt x="71588" y="119520"/>
                        </a:cubicBezTo>
                        <a:cubicBezTo>
                          <a:pt x="71691" y="119554"/>
                          <a:pt x="71793" y="119598"/>
                          <a:pt x="71889" y="119649"/>
                        </a:cubicBezTo>
                        <a:cubicBezTo>
                          <a:pt x="73026" y="120098"/>
                          <a:pt x="74196" y="120458"/>
                          <a:pt x="75388" y="120727"/>
                        </a:cubicBezTo>
                        <a:cubicBezTo>
                          <a:pt x="75690" y="120814"/>
                          <a:pt x="75949" y="120857"/>
                          <a:pt x="76251" y="120943"/>
                        </a:cubicBezTo>
                        <a:cubicBezTo>
                          <a:pt x="76510" y="120987"/>
                          <a:pt x="76770" y="121030"/>
                          <a:pt x="77072" y="121073"/>
                        </a:cubicBezTo>
                        <a:cubicBezTo>
                          <a:pt x="77547" y="121159"/>
                          <a:pt x="78022" y="121246"/>
                          <a:pt x="78540" y="121288"/>
                        </a:cubicBezTo>
                        <a:lnTo>
                          <a:pt x="79965" y="121461"/>
                        </a:lnTo>
                        <a:lnTo>
                          <a:pt x="79965" y="174022"/>
                        </a:lnTo>
                        <a:lnTo>
                          <a:pt x="78670" y="174325"/>
                        </a:lnTo>
                        <a:cubicBezTo>
                          <a:pt x="77656" y="174517"/>
                          <a:pt x="76659" y="174791"/>
                          <a:pt x="75690" y="175144"/>
                        </a:cubicBezTo>
                        <a:cubicBezTo>
                          <a:pt x="75642" y="175139"/>
                          <a:pt x="75595" y="175154"/>
                          <a:pt x="75560" y="175188"/>
                        </a:cubicBezTo>
                        <a:lnTo>
                          <a:pt x="75431" y="175231"/>
                        </a:lnTo>
                        <a:cubicBezTo>
                          <a:pt x="74219" y="175657"/>
                          <a:pt x="73048" y="176191"/>
                          <a:pt x="71933" y="176828"/>
                        </a:cubicBezTo>
                        <a:cubicBezTo>
                          <a:pt x="71457" y="177086"/>
                          <a:pt x="70983" y="177475"/>
                          <a:pt x="70507" y="177777"/>
                        </a:cubicBezTo>
                        <a:cubicBezTo>
                          <a:pt x="69860" y="178208"/>
                          <a:pt x="69212" y="178597"/>
                          <a:pt x="68651" y="179028"/>
                        </a:cubicBezTo>
                        <a:cubicBezTo>
                          <a:pt x="68133" y="179417"/>
                          <a:pt x="67744" y="179891"/>
                          <a:pt x="67268" y="180323"/>
                        </a:cubicBezTo>
                        <a:cubicBezTo>
                          <a:pt x="66719" y="180793"/>
                          <a:pt x="66200" y="181297"/>
                          <a:pt x="65715" y="181833"/>
                        </a:cubicBezTo>
                        <a:cubicBezTo>
                          <a:pt x="65412" y="182178"/>
                          <a:pt x="65153" y="182566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0"/>
                          <a:pt x="95704" y="176679"/>
                          <a:pt x="91453" y="175187"/>
                        </a:cubicBezTo>
                        <a:cubicBezTo>
                          <a:pt x="90456" y="174815"/>
                          <a:pt x="89431" y="174526"/>
                          <a:pt x="88386" y="174325"/>
                        </a:cubicBezTo>
                        <a:lnTo>
                          <a:pt x="87090" y="174022"/>
                        </a:lnTo>
                        <a:lnTo>
                          <a:pt x="87090" y="121030"/>
                        </a:lnTo>
                        <a:lnTo>
                          <a:pt x="88343" y="120727"/>
                        </a:lnTo>
                        <a:cubicBezTo>
                          <a:pt x="90762" y="120192"/>
                          <a:pt x="93080" y="119275"/>
                          <a:pt x="95209" y="118009"/>
                        </a:cubicBezTo>
                        <a:lnTo>
                          <a:pt x="96072" y="117405"/>
                        </a:lnTo>
                        <a:lnTo>
                          <a:pt x="114426" y="117405"/>
                        </a:lnTo>
                        <a:cubicBezTo>
                          <a:pt x="115640" y="117400"/>
                          <a:pt x="116623" y="116417"/>
                          <a:pt x="116628" y="11520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8" name="Google Shape;988;g2db8ca15495_1_732"/>
                  <p:cNvSpPr/>
                  <p:nvPr/>
                </p:nvSpPr>
                <p:spPr>
                  <a:xfrm>
                    <a:off x="5030321" y="2947048"/>
                    <a:ext cx="34028" cy="20283"/>
                  </a:xfrm>
                  <a:custGeom>
                    <a:rect b="b" l="l" r="r" t="t"/>
                    <a:pathLst>
                      <a:path extrusionOk="0" h="20283" w="34028">
                        <a:moveTo>
                          <a:pt x="34362" y="9906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4"/>
                        </a:cubicBezTo>
                        <a:lnTo>
                          <a:pt x="17089" y="20264"/>
                        </a:lnTo>
                        <a:cubicBezTo>
                          <a:pt x="7934" y="20264"/>
                          <a:pt x="421" y="15819"/>
                          <a:pt x="334" y="10338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6"/>
                          <a:pt x="12954" y="-24"/>
                          <a:pt x="17218" y="24"/>
                        </a:cubicBezTo>
                        <a:lnTo>
                          <a:pt x="17565" y="-19"/>
                        </a:lnTo>
                        <a:cubicBezTo>
                          <a:pt x="26762" y="-19"/>
                          <a:pt x="34277" y="4426"/>
                          <a:pt x="34362" y="9906"/>
                        </a:cubicBezTo>
                        <a:close/>
                        <a:moveTo>
                          <a:pt x="27843" y="14223"/>
                        </a:moveTo>
                        <a:cubicBezTo>
                          <a:pt x="28835" y="13618"/>
                          <a:pt x="31081" y="11978"/>
                          <a:pt x="31081" y="9950"/>
                        </a:cubicBezTo>
                        <a:cubicBezTo>
                          <a:pt x="31038" y="6800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5"/>
                          <a:pt x="9983" y="4185"/>
                          <a:pt x="6811" y="6023"/>
                        </a:cubicBezTo>
                        <a:cubicBezTo>
                          <a:pt x="5861" y="6628"/>
                          <a:pt x="3573" y="8310"/>
                          <a:pt x="3616" y="10295"/>
                        </a:cubicBezTo>
                        <a:cubicBezTo>
                          <a:pt x="3659" y="13446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6"/>
                          <a:pt x="24685" y="16062"/>
                          <a:pt x="27843" y="1422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89" name="Google Shape;989;g2db8ca15495_1_732"/>
                <p:cNvGrpSpPr/>
                <p:nvPr/>
              </p:nvGrpSpPr>
              <p:grpSpPr>
                <a:xfrm>
                  <a:off x="3627127" y="1121924"/>
                  <a:ext cx="320728" cy="239680"/>
                  <a:chOff x="5409202" y="2853849"/>
                  <a:chExt cx="320728" cy="239680"/>
                </a:xfrm>
              </p:grpSpPr>
              <p:sp>
                <p:nvSpPr>
                  <p:cNvPr id="990" name="Google Shape;990;g2db8ca15495_1_732"/>
                  <p:cNvSpPr/>
                  <p:nvPr/>
                </p:nvSpPr>
                <p:spPr>
                  <a:xfrm>
                    <a:off x="5409202" y="3052533"/>
                    <a:ext cx="320728" cy="40996"/>
                  </a:xfrm>
                  <a:custGeom>
                    <a:rect b="b" l="l" r="r" t="t"/>
                    <a:pathLst>
                      <a:path extrusionOk="0" h="40996" w="320728">
                        <a:moveTo>
                          <a:pt x="0" y="0"/>
                        </a:moveTo>
                        <a:lnTo>
                          <a:pt x="320728" y="0"/>
                        </a:lnTo>
                        <a:lnTo>
                          <a:pt x="320728" y="40997"/>
                        </a:lnTo>
                        <a:lnTo>
                          <a:pt x="0" y="40997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91" name="Google Shape;991;g2db8ca15495_1_732"/>
                  <p:cNvSpPr/>
                  <p:nvPr/>
                </p:nvSpPr>
                <p:spPr>
                  <a:xfrm>
                    <a:off x="5524935" y="2930581"/>
                    <a:ext cx="87275" cy="99641"/>
                  </a:xfrm>
                  <a:custGeom>
                    <a:rect b="b" l="l" r="r" t="t"/>
                    <a:pathLst>
                      <a:path extrusionOk="0" h="99641" w="87275">
                        <a:moveTo>
                          <a:pt x="87609" y="3735"/>
                        </a:moveTo>
                        <a:lnTo>
                          <a:pt x="72623" y="66006"/>
                        </a:lnTo>
                        <a:lnTo>
                          <a:pt x="72970" y="66567"/>
                        </a:lnTo>
                        <a:cubicBezTo>
                          <a:pt x="74550" y="69418"/>
                          <a:pt x="75368" y="72629"/>
                          <a:pt x="75344" y="75888"/>
                        </a:cubicBezTo>
                        <a:lnTo>
                          <a:pt x="75344" y="99623"/>
                        </a:lnTo>
                        <a:lnTo>
                          <a:pt x="9100" y="99623"/>
                        </a:lnTo>
                        <a:lnTo>
                          <a:pt x="9100" y="75888"/>
                        </a:lnTo>
                        <a:cubicBezTo>
                          <a:pt x="9000" y="71113"/>
                          <a:pt x="10820" y="66496"/>
                          <a:pt x="14152" y="63071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6"/>
                        </a:lnTo>
                        <a:lnTo>
                          <a:pt x="62346" y="59706"/>
                        </a:lnTo>
                        <a:cubicBezTo>
                          <a:pt x="63414" y="59719"/>
                          <a:pt x="64474" y="59878"/>
                          <a:pt x="65499" y="60181"/>
                        </a:cubicBezTo>
                        <a:lnTo>
                          <a:pt x="67139" y="60698"/>
                        </a:lnTo>
                        <a:lnTo>
                          <a:pt x="81433" y="1232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92" name="Google Shape;992;g2db8ca15495_1_732"/>
                  <p:cNvSpPr/>
                  <p:nvPr/>
                </p:nvSpPr>
                <p:spPr>
                  <a:xfrm>
                    <a:off x="5540869" y="2853849"/>
                    <a:ext cx="55751" cy="53957"/>
                  </a:xfrm>
                  <a:custGeom>
                    <a:rect b="b" l="l" r="r" t="t"/>
                    <a:pathLst>
                      <a:path extrusionOk="0" h="53957" w="55751">
                        <a:moveTo>
                          <a:pt x="56042" y="37615"/>
                        </a:moveTo>
                        <a:cubicBezTo>
                          <a:pt x="56035" y="37946"/>
                          <a:pt x="56049" y="38278"/>
                          <a:pt x="56085" y="38608"/>
                        </a:cubicBezTo>
                        <a:cubicBezTo>
                          <a:pt x="52542" y="43484"/>
                          <a:pt x="48276" y="47792"/>
                          <a:pt x="43432" y="51381"/>
                        </a:cubicBezTo>
                        <a:cubicBezTo>
                          <a:pt x="37973" y="53174"/>
                          <a:pt x="32248" y="54021"/>
                          <a:pt x="26504" y="53884"/>
                        </a:cubicBezTo>
                        <a:cubicBezTo>
                          <a:pt x="21557" y="54168"/>
                          <a:pt x="16611" y="53327"/>
                          <a:pt x="12037" y="51425"/>
                        </a:cubicBezTo>
                        <a:cubicBezTo>
                          <a:pt x="8966" y="49027"/>
                          <a:pt x="6310" y="46140"/>
                          <a:pt x="4177" y="42880"/>
                        </a:cubicBezTo>
                        <a:lnTo>
                          <a:pt x="4177" y="42319"/>
                        </a:lnTo>
                        <a:lnTo>
                          <a:pt x="3745" y="42319"/>
                        </a:lnTo>
                        <a:cubicBezTo>
                          <a:pt x="2882" y="41196"/>
                          <a:pt x="2104" y="40075"/>
                          <a:pt x="1456" y="39125"/>
                        </a:cubicBezTo>
                        <a:lnTo>
                          <a:pt x="1414" y="39083"/>
                        </a:lnTo>
                        <a:cubicBezTo>
                          <a:pt x="1025" y="38522"/>
                          <a:pt x="679" y="37960"/>
                          <a:pt x="334" y="37529"/>
                        </a:cubicBezTo>
                        <a:lnTo>
                          <a:pt x="1587" y="34854"/>
                        </a:lnTo>
                        <a:lnTo>
                          <a:pt x="1716" y="34551"/>
                        </a:lnTo>
                        <a:lnTo>
                          <a:pt x="1759" y="34120"/>
                        </a:lnTo>
                        <a:cubicBezTo>
                          <a:pt x="1823" y="33909"/>
                          <a:pt x="1866" y="33692"/>
                          <a:pt x="1889" y="33472"/>
                        </a:cubicBezTo>
                        <a:lnTo>
                          <a:pt x="1889" y="29934"/>
                        </a:lnTo>
                        <a:cubicBezTo>
                          <a:pt x="174" y="15205"/>
                          <a:pt x="10733" y="1876"/>
                          <a:pt x="25473" y="163"/>
                        </a:cubicBezTo>
                        <a:cubicBezTo>
                          <a:pt x="40212" y="-1550"/>
                          <a:pt x="53550" y="9002"/>
                          <a:pt x="55264" y="23731"/>
                        </a:cubicBezTo>
                        <a:cubicBezTo>
                          <a:pt x="55504" y="25792"/>
                          <a:pt x="55504" y="27873"/>
                          <a:pt x="55264" y="29934"/>
                        </a:cubicBezTo>
                        <a:lnTo>
                          <a:pt x="55264" y="35069"/>
                        </a:lnTo>
                        <a:lnTo>
                          <a:pt x="55393" y="35371"/>
                        </a:lnTo>
                        <a:cubicBezTo>
                          <a:pt x="55386" y="35531"/>
                          <a:pt x="55401" y="35691"/>
                          <a:pt x="55437" y="35846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93" name="Google Shape;993;g2db8ca15495_1_732"/>
                <p:cNvGrpSpPr/>
                <p:nvPr/>
              </p:nvGrpSpPr>
              <p:grpSpPr>
                <a:xfrm>
                  <a:off x="3594313" y="1115522"/>
                  <a:ext cx="381012" cy="256076"/>
                  <a:chOff x="5376388" y="2847447"/>
                  <a:chExt cx="381012" cy="256076"/>
                </a:xfrm>
              </p:grpSpPr>
              <p:sp>
                <p:nvSpPr>
                  <p:cNvPr id="994" name="Google Shape;994;g2db8ca15495_1_732"/>
                  <p:cNvSpPr/>
                  <p:nvPr/>
                </p:nvSpPr>
                <p:spPr>
                  <a:xfrm>
                    <a:off x="5376388" y="2847447"/>
                    <a:ext cx="381012" cy="256076"/>
                  </a:xfrm>
                  <a:custGeom>
                    <a:rect b="b" l="l" r="r" t="t"/>
                    <a:pathLst>
                      <a:path extrusionOk="0" h="256076" w="381012">
                        <a:moveTo>
                          <a:pt x="381347" y="182913"/>
                        </a:moveTo>
                        <a:lnTo>
                          <a:pt x="381347" y="201943"/>
                        </a:lnTo>
                        <a:cubicBezTo>
                          <a:pt x="381347" y="203754"/>
                          <a:pt x="379879" y="205222"/>
                          <a:pt x="378068" y="205222"/>
                        </a:cubicBezTo>
                        <a:cubicBezTo>
                          <a:pt x="378067" y="205222"/>
                          <a:pt x="378065" y="205222"/>
                          <a:pt x="378064" y="205222"/>
                        </a:cubicBezTo>
                        <a:lnTo>
                          <a:pt x="363814" y="205222"/>
                        </a:lnTo>
                        <a:lnTo>
                          <a:pt x="363814" y="247816"/>
                        </a:lnTo>
                        <a:cubicBezTo>
                          <a:pt x="364088" y="248335"/>
                          <a:pt x="364236" y="248912"/>
                          <a:pt x="364246" y="249499"/>
                        </a:cubicBezTo>
                        <a:lnTo>
                          <a:pt x="364246" y="252778"/>
                        </a:lnTo>
                        <a:cubicBezTo>
                          <a:pt x="364247" y="254589"/>
                          <a:pt x="362778" y="256057"/>
                          <a:pt x="360966" y="256058"/>
                        </a:cubicBezTo>
                        <a:cubicBezTo>
                          <a:pt x="360965" y="256058"/>
                          <a:pt x="360965" y="256058"/>
                          <a:pt x="360964" y="256058"/>
                        </a:cubicBezTo>
                        <a:lnTo>
                          <a:pt x="28273" y="256058"/>
                        </a:lnTo>
                        <a:cubicBezTo>
                          <a:pt x="26014" y="255181"/>
                          <a:pt x="24228" y="253396"/>
                          <a:pt x="23351" y="251138"/>
                        </a:cubicBezTo>
                        <a:lnTo>
                          <a:pt x="23351" y="205222"/>
                        </a:lnTo>
                        <a:lnTo>
                          <a:pt x="3615" y="205222"/>
                        </a:lnTo>
                        <a:cubicBezTo>
                          <a:pt x="1804" y="205223"/>
                          <a:pt x="334" y="203756"/>
                          <a:pt x="334" y="201946"/>
                        </a:cubicBezTo>
                        <a:cubicBezTo>
                          <a:pt x="334" y="201945"/>
                          <a:pt x="334" y="201944"/>
                          <a:pt x="334" y="201943"/>
                        </a:cubicBezTo>
                        <a:lnTo>
                          <a:pt x="334" y="182913"/>
                        </a:lnTo>
                        <a:cubicBezTo>
                          <a:pt x="332" y="181102"/>
                          <a:pt x="1800" y="179634"/>
                          <a:pt x="3612" y="179633"/>
                        </a:cubicBezTo>
                        <a:cubicBezTo>
                          <a:pt x="3613" y="179633"/>
                          <a:pt x="3614" y="179633"/>
                          <a:pt x="3615" y="179633"/>
                        </a:cubicBezTo>
                        <a:lnTo>
                          <a:pt x="59020" y="179633"/>
                        </a:lnTo>
                        <a:cubicBezTo>
                          <a:pt x="62659" y="174743"/>
                          <a:pt x="67662" y="171035"/>
                          <a:pt x="73401" y="168974"/>
                        </a:cubicBezTo>
                        <a:lnTo>
                          <a:pt x="73401" y="127028"/>
                        </a:lnTo>
                        <a:cubicBezTo>
                          <a:pt x="70728" y="126392"/>
                          <a:pt x="68166" y="125360"/>
                          <a:pt x="65800" y="123964"/>
                        </a:cubicBezTo>
                        <a:lnTo>
                          <a:pt x="52629" y="123964"/>
                        </a:lnTo>
                        <a:cubicBezTo>
                          <a:pt x="47788" y="123964"/>
                          <a:pt x="43863" y="120042"/>
                          <a:pt x="43863" y="115203"/>
                        </a:cubicBezTo>
                        <a:cubicBezTo>
                          <a:pt x="43863" y="110365"/>
                          <a:pt x="47788" y="106443"/>
                          <a:pt x="52629" y="106443"/>
                        </a:cubicBezTo>
                        <a:lnTo>
                          <a:pt x="57293" y="106443"/>
                        </a:lnTo>
                        <a:cubicBezTo>
                          <a:pt x="58490" y="101994"/>
                          <a:pt x="61412" y="98205"/>
                          <a:pt x="65412" y="95914"/>
                        </a:cubicBezTo>
                        <a:cubicBezTo>
                          <a:pt x="70368" y="92942"/>
                          <a:pt x="76041" y="91376"/>
                          <a:pt x="81822" y="91383"/>
                        </a:cubicBezTo>
                        <a:lnTo>
                          <a:pt x="82296" y="91383"/>
                        </a:lnTo>
                        <a:cubicBezTo>
                          <a:pt x="91924" y="90621"/>
                          <a:pt x="101143" y="95412"/>
                          <a:pt x="106047" y="103725"/>
                        </a:cubicBezTo>
                        <a:lnTo>
                          <a:pt x="136924" y="82623"/>
                        </a:lnTo>
                        <a:cubicBezTo>
                          <a:pt x="137188" y="82462"/>
                          <a:pt x="137463" y="82318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2" y="65900"/>
                          <a:pt x="162339" y="58842"/>
                          <a:pt x="162144" y="51681"/>
                        </a:cubicBezTo>
                        <a:cubicBezTo>
                          <a:pt x="160589" y="49437"/>
                          <a:pt x="159380" y="47668"/>
                          <a:pt x="159078" y="47194"/>
                        </a:cubicBezTo>
                        <a:lnTo>
                          <a:pt x="158818" y="46805"/>
                        </a:lnTo>
                        <a:cubicBezTo>
                          <a:pt x="158500" y="46332"/>
                          <a:pt x="158321" y="45778"/>
                          <a:pt x="158301" y="45208"/>
                        </a:cubicBezTo>
                        <a:lnTo>
                          <a:pt x="158215" y="43827"/>
                        </a:lnTo>
                        <a:cubicBezTo>
                          <a:pt x="158173" y="43282"/>
                          <a:pt x="158262" y="42735"/>
                          <a:pt x="158473" y="42231"/>
                        </a:cubicBezTo>
                        <a:lnTo>
                          <a:pt x="159855" y="39339"/>
                        </a:lnTo>
                        <a:lnTo>
                          <a:pt x="159855" y="36491"/>
                        </a:lnTo>
                        <a:cubicBezTo>
                          <a:pt x="158135" y="18127"/>
                          <a:pt x="171638" y="1848"/>
                          <a:pt x="190014" y="129"/>
                        </a:cubicBezTo>
                        <a:cubicBezTo>
                          <a:pt x="208391" y="-1590"/>
                          <a:pt x="224682" y="11903"/>
                          <a:pt x="226402" y="30266"/>
                        </a:cubicBezTo>
                        <a:cubicBezTo>
                          <a:pt x="226596" y="32337"/>
                          <a:pt x="226596" y="34421"/>
                          <a:pt x="226402" y="36491"/>
                        </a:cubicBezTo>
                        <a:lnTo>
                          <a:pt x="226402" y="40850"/>
                        </a:lnTo>
                        <a:lnTo>
                          <a:pt x="226964" y="42663"/>
                        </a:lnTo>
                        <a:cubicBezTo>
                          <a:pt x="227084" y="42994"/>
                          <a:pt x="227142" y="43345"/>
                          <a:pt x="227136" y="43698"/>
                        </a:cubicBezTo>
                        <a:cubicBezTo>
                          <a:pt x="227122" y="44058"/>
                          <a:pt x="227136" y="44419"/>
                          <a:pt x="227179" y="44776"/>
                        </a:cubicBezTo>
                        <a:lnTo>
                          <a:pt x="227309" y="45511"/>
                        </a:lnTo>
                        <a:cubicBezTo>
                          <a:pt x="227468" y="46413"/>
                          <a:pt x="227232" y="47340"/>
                          <a:pt x="226661" y="48056"/>
                        </a:cubicBezTo>
                        <a:lnTo>
                          <a:pt x="226229" y="48661"/>
                        </a:lnTo>
                        <a:cubicBezTo>
                          <a:pt x="225927" y="49049"/>
                          <a:pt x="224804" y="50473"/>
                          <a:pt x="223293" y="52285"/>
                        </a:cubicBezTo>
                        <a:cubicBezTo>
                          <a:pt x="223047" y="59319"/>
                          <a:pt x="221479" y="66243"/>
                          <a:pt x="218672" y="72698"/>
                        </a:cubicBezTo>
                        <a:lnTo>
                          <a:pt x="222602" y="74424"/>
                        </a:lnTo>
                        <a:lnTo>
                          <a:pt x="244410" y="83270"/>
                        </a:lnTo>
                        <a:lnTo>
                          <a:pt x="254386" y="87111"/>
                        </a:lnTo>
                        <a:cubicBezTo>
                          <a:pt x="255044" y="87381"/>
                          <a:pt x="255601" y="87848"/>
                          <a:pt x="255983" y="88449"/>
                        </a:cubicBezTo>
                        <a:lnTo>
                          <a:pt x="256976" y="90088"/>
                        </a:lnTo>
                        <a:lnTo>
                          <a:pt x="301154" y="133933"/>
                        </a:lnTo>
                        <a:cubicBezTo>
                          <a:pt x="305235" y="132241"/>
                          <a:pt x="309603" y="131347"/>
                          <a:pt x="314022" y="131300"/>
                        </a:cubicBezTo>
                        <a:lnTo>
                          <a:pt x="314498" y="131300"/>
                        </a:lnTo>
                        <a:cubicBezTo>
                          <a:pt x="328058" y="131300"/>
                          <a:pt x="338810" y="138852"/>
                          <a:pt x="339458" y="148562"/>
                        </a:cubicBezTo>
                        <a:lnTo>
                          <a:pt x="345158" y="148562"/>
                        </a:lnTo>
                        <a:cubicBezTo>
                          <a:pt x="350000" y="148562"/>
                          <a:pt x="353925" y="152484"/>
                          <a:pt x="353925" y="157322"/>
                        </a:cubicBezTo>
                        <a:cubicBezTo>
                          <a:pt x="353925" y="162160"/>
                          <a:pt x="350000" y="166082"/>
                          <a:pt x="345158" y="166082"/>
                        </a:cubicBezTo>
                        <a:lnTo>
                          <a:pt x="325251" y="166082"/>
                        </a:lnTo>
                        <a:cubicBezTo>
                          <a:pt x="324991" y="166169"/>
                          <a:pt x="324688" y="166298"/>
                          <a:pt x="324387" y="166384"/>
                        </a:cubicBezTo>
                        <a:lnTo>
                          <a:pt x="324387" y="170441"/>
                        </a:lnTo>
                        <a:cubicBezTo>
                          <a:pt x="329547" y="172269"/>
                          <a:pt x="334124" y="175443"/>
                          <a:pt x="337644" y="179633"/>
                        </a:cubicBezTo>
                        <a:lnTo>
                          <a:pt x="378064" y="179633"/>
                        </a:lnTo>
                        <a:cubicBezTo>
                          <a:pt x="379876" y="179632"/>
                          <a:pt x="381345" y="181098"/>
                          <a:pt x="381347" y="182909"/>
                        </a:cubicBezTo>
                        <a:cubicBezTo>
                          <a:pt x="381347" y="182910"/>
                          <a:pt x="381347" y="182911"/>
                          <a:pt x="381347" y="182912"/>
                        </a:cubicBezTo>
                        <a:close/>
                        <a:moveTo>
                          <a:pt x="374740" y="198663"/>
                        </a:moveTo>
                        <a:lnTo>
                          <a:pt x="374740" y="193830"/>
                        </a:lnTo>
                        <a:lnTo>
                          <a:pt x="6897" y="193830"/>
                        </a:lnTo>
                        <a:lnTo>
                          <a:pt x="6897" y="198663"/>
                        </a:lnTo>
                        <a:lnTo>
                          <a:pt x="374740" y="198663"/>
                        </a:lnTo>
                        <a:close/>
                        <a:moveTo>
                          <a:pt x="374740" y="190550"/>
                        </a:moveTo>
                        <a:lnTo>
                          <a:pt x="374740" y="186192"/>
                        </a:lnTo>
                        <a:lnTo>
                          <a:pt x="6897" y="186192"/>
                        </a:lnTo>
                        <a:lnTo>
                          <a:pt x="6897" y="190550"/>
                        </a:lnTo>
                        <a:close/>
                        <a:moveTo>
                          <a:pt x="353925" y="246219"/>
                        </a:moveTo>
                        <a:lnTo>
                          <a:pt x="353925" y="205222"/>
                        </a:lnTo>
                        <a:lnTo>
                          <a:pt x="33196" y="205222"/>
                        </a:lnTo>
                        <a:lnTo>
                          <a:pt x="33196" y="246219"/>
                        </a:lnTo>
                        <a:close/>
                        <a:moveTo>
                          <a:pt x="347360" y="157322"/>
                        </a:moveTo>
                        <a:cubicBezTo>
                          <a:pt x="347356" y="156108"/>
                          <a:pt x="346372" y="155126"/>
                          <a:pt x="345158" y="155121"/>
                        </a:cubicBezTo>
                        <a:lnTo>
                          <a:pt x="331124" y="155122"/>
                        </a:lnTo>
                        <a:lnTo>
                          <a:pt x="332160" y="152834"/>
                        </a:lnTo>
                        <a:cubicBezTo>
                          <a:pt x="332452" y="152144"/>
                          <a:pt x="332655" y="151419"/>
                          <a:pt x="332764" y="150676"/>
                        </a:cubicBezTo>
                        <a:cubicBezTo>
                          <a:pt x="332808" y="150417"/>
                          <a:pt x="332851" y="150159"/>
                          <a:pt x="332893" y="149856"/>
                        </a:cubicBezTo>
                        <a:lnTo>
                          <a:pt x="332893" y="149382"/>
                        </a:lnTo>
                        <a:cubicBezTo>
                          <a:pt x="332808" y="143038"/>
                          <a:pt x="324559" y="137859"/>
                          <a:pt x="314498" y="137859"/>
                        </a:cubicBezTo>
                        <a:lnTo>
                          <a:pt x="314065" y="137859"/>
                        </a:lnTo>
                        <a:cubicBezTo>
                          <a:pt x="312899" y="137903"/>
                          <a:pt x="311777" y="137989"/>
                          <a:pt x="310654" y="138119"/>
                        </a:cubicBezTo>
                        <a:lnTo>
                          <a:pt x="309359" y="138378"/>
                        </a:lnTo>
                        <a:cubicBezTo>
                          <a:pt x="308703" y="138465"/>
                          <a:pt x="308054" y="138595"/>
                          <a:pt x="307415" y="138766"/>
                        </a:cubicBezTo>
                        <a:cubicBezTo>
                          <a:pt x="306941" y="138895"/>
                          <a:pt x="306465" y="139025"/>
                          <a:pt x="305991" y="139197"/>
                        </a:cubicBezTo>
                        <a:cubicBezTo>
                          <a:pt x="305429" y="139370"/>
                          <a:pt x="304868" y="139542"/>
                          <a:pt x="304349" y="139758"/>
                        </a:cubicBezTo>
                        <a:cubicBezTo>
                          <a:pt x="303918" y="139930"/>
                          <a:pt x="303529" y="140146"/>
                          <a:pt x="303097" y="140319"/>
                        </a:cubicBezTo>
                        <a:cubicBezTo>
                          <a:pt x="302417" y="140630"/>
                          <a:pt x="301754" y="140976"/>
                          <a:pt x="301110" y="141355"/>
                        </a:cubicBezTo>
                        <a:lnTo>
                          <a:pt x="300031" y="142088"/>
                        </a:lnTo>
                        <a:lnTo>
                          <a:pt x="252787" y="95137"/>
                        </a:lnTo>
                        <a:lnTo>
                          <a:pt x="252528" y="95223"/>
                        </a:lnTo>
                        <a:lnTo>
                          <a:pt x="251665" y="93929"/>
                        </a:lnTo>
                        <a:lnTo>
                          <a:pt x="251621" y="93885"/>
                        </a:lnTo>
                        <a:lnTo>
                          <a:pt x="251536" y="93713"/>
                        </a:lnTo>
                        <a:lnTo>
                          <a:pt x="250974" y="92850"/>
                        </a:lnTo>
                        <a:lnTo>
                          <a:pt x="242423" y="89570"/>
                        </a:lnTo>
                        <a:lnTo>
                          <a:pt x="241992" y="89398"/>
                        </a:lnTo>
                        <a:lnTo>
                          <a:pt x="239271" y="88319"/>
                        </a:lnTo>
                        <a:lnTo>
                          <a:pt x="224717" y="148821"/>
                        </a:lnTo>
                        <a:cubicBezTo>
                          <a:pt x="226380" y="152019"/>
                          <a:pt x="227239" y="155573"/>
                          <a:pt x="227222" y="159177"/>
                        </a:cubicBezTo>
                        <a:lnTo>
                          <a:pt x="227222" y="182913"/>
                        </a:lnTo>
                        <a:lnTo>
                          <a:pt x="239745" y="182913"/>
                        </a:lnTo>
                        <a:lnTo>
                          <a:pt x="243934" y="138248"/>
                        </a:lnTo>
                        <a:lnTo>
                          <a:pt x="296965" y="178208"/>
                        </a:lnTo>
                        <a:cubicBezTo>
                          <a:pt x="299431" y="176177"/>
                          <a:pt x="302239" y="174599"/>
                          <a:pt x="305257" y="173548"/>
                        </a:cubicBezTo>
                        <a:cubicBezTo>
                          <a:pt x="305947" y="173289"/>
                          <a:pt x="306681" y="173073"/>
                          <a:pt x="307415" y="172857"/>
                        </a:cubicBezTo>
                        <a:lnTo>
                          <a:pt x="307415" y="164011"/>
                        </a:lnTo>
                        <a:cubicBezTo>
                          <a:pt x="306033" y="163711"/>
                          <a:pt x="304676" y="163307"/>
                          <a:pt x="303355" y="162802"/>
                        </a:cubicBezTo>
                        <a:lnTo>
                          <a:pt x="283361" y="162802"/>
                        </a:lnTo>
                        <a:cubicBezTo>
                          <a:pt x="280332" y="162802"/>
                          <a:pt x="277877" y="160349"/>
                          <a:pt x="277877" y="157322"/>
                        </a:cubicBezTo>
                        <a:cubicBezTo>
                          <a:pt x="277877" y="154295"/>
                          <a:pt x="280332" y="151842"/>
                          <a:pt x="283361" y="151842"/>
                        </a:cubicBezTo>
                        <a:lnTo>
                          <a:pt x="297699" y="152100"/>
                        </a:lnTo>
                        <a:cubicBezTo>
                          <a:pt x="297427" y="151382"/>
                          <a:pt x="297281" y="150623"/>
                          <a:pt x="297267" y="149856"/>
                        </a:cubicBezTo>
                        <a:lnTo>
                          <a:pt x="297267" y="149770"/>
                        </a:lnTo>
                        <a:cubicBezTo>
                          <a:pt x="297570" y="146801"/>
                          <a:pt x="299336" y="144178"/>
                          <a:pt x="301974" y="142779"/>
                        </a:cubicBezTo>
                        <a:cubicBezTo>
                          <a:pt x="305648" y="140610"/>
                          <a:pt x="309842" y="139477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09" y="143944"/>
                          <a:pt x="331253" y="149425"/>
                        </a:cubicBezTo>
                        <a:cubicBezTo>
                          <a:pt x="330980" y="152427"/>
                          <a:pt x="329210" y="155088"/>
                          <a:pt x="326546" y="156502"/>
                        </a:cubicBezTo>
                        <a:cubicBezTo>
                          <a:pt x="322870" y="158662"/>
                          <a:pt x="318675" y="159781"/>
                          <a:pt x="314411" y="159738"/>
                        </a:cubicBezTo>
                        <a:lnTo>
                          <a:pt x="314022" y="159782"/>
                        </a:lnTo>
                        <a:cubicBezTo>
                          <a:pt x="309050" y="159966"/>
                          <a:pt x="304168" y="158426"/>
                          <a:pt x="300203" y="155423"/>
                        </a:cubicBezTo>
                        <a:lnTo>
                          <a:pt x="283319" y="155122"/>
                        </a:lnTo>
                        <a:cubicBezTo>
                          <a:pt x="282103" y="155133"/>
                          <a:pt x="281126" y="156128"/>
                          <a:pt x="281138" y="157343"/>
                        </a:cubicBezTo>
                        <a:cubicBezTo>
                          <a:pt x="281150" y="158559"/>
                          <a:pt x="282145" y="159534"/>
                          <a:pt x="283361" y="159522"/>
                        </a:cubicBezTo>
                        <a:lnTo>
                          <a:pt x="304263" y="159653"/>
                        </a:lnTo>
                        <a:cubicBezTo>
                          <a:pt x="305895" y="160285"/>
                          <a:pt x="307588" y="160748"/>
                          <a:pt x="309315" y="161034"/>
                        </a:cubicBezTo>
                        <a:lnTo>
                          <a:pt x="310697" y="161248"/>
                        </a:lnTo>
                        <a:lnTo>
                          <a:pt x="310697" y="175533"/>
                        </a:lnTo>
                        <a:lnTo>
                          <a:pt x="309402" y="175792"/>
                        </a:lnTo>
                        <a:cubicBezTo>
                          <a:pt x="308358" y="175994"/>
                          <a:pt x="307332" y="176282"/>
                          <a:pt x="306336" y="176654"/>
                        </a:cubicBezTo>
                        <a:cubicBezTo>
                          <a:pt x="302690" y="177929"/>
                          <a:pt x="299413" y="180077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4"/>
                        </a:lnTo>
                        <a:cubicBezTo>
                          <a:pt x="330821" y="181920"/>
                          <a:pt x="330303" y="181531"/>
                          <a:pt x="329785" y="181100"/>
                        </a:cubicBezTo>
                        <a:cubicBezTo>
                          <a:pt x="329388" y="180717"/>
                          <a:pt x="328969" y="180357"/>
                          <a:pt x="328532" y="180021"/>
                        </a:cubicBezTo>
                        <a:cubicBezTo>
                          <a:pt x="327971" y="179633"/>
                          <a:pt x="327366" y="179288"/>
                          <a:pt x="326805" y="178899"/>
                        </a:cubicBezTo>
                        <a:cubicBezTo>
                          <a:pt x="326374" y="178640"/>
                          <a:pt x="325941" y="178338"/>
                          <a:pt x="325509" y="178079"/>
                        </a:cubicBezTo>
                        <a:cubicBezTo>
                          <a:pt x="324539" y="177596"/>
                          <a:pt x="323545" y="177164"/>
                          <a:pt x="322530" y="176785"/>
                        </a:cubicBezTo>
                        <a:lnTo>
                          <a:pt x="322185" y="176654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2"/>
                        </a:cubicBezTo>
                        <a:lnTo>
                          <a:pt x="317823" y="175533"/>
                        </a:lnTo>
                        <a:lnTo>
                          <a:pt x="317823" y="161163"/>
                        </a:lnTo>
                        <a:lnTo>
                          <a:pt x="319162" y="160904"/>
                        </a:lnTo>
                        <a:cubicBezTo>
                          <a:pt x="319723" y="160774"/>
                          <a:pt x="320285" y="160645"/>
                          <a:pt x="320802" y="160515"/>
                        </a:cubicBezTo>
                        <a:cubicBezTo>
                          <a:pt x="321607" y="160331"/>
                          <a:pt x="322400" y="160101"/>
                          <a:pt x="323177" y="159825"/>
                        </a:cubicBezTo>
                        <a:cubicBezTo>
                          <a:pt x="323399" y="159773"/>
                          <a:pt x="323616" y="159701"/>
                          <a:pt x="323825" y="159609"/>
                        </a:cubicBezTo>
                        <a:lnTo>
                          <a:pt x="324387" y="159522"/>
                        </a:lnTo>
                        <a:lnTo>
                          <a:pt x="345158" y="159522"/>
                        </a:lnTo>
                        <a:cubicBezTo>
                          <a:pt x="346372" y="159518"/>
                          <a:pt x="347356" y="158535"/>
                          <a:pt x="347360" y="157322"/>
                        </a:cubicBezTo>
                        <a:close/>
                        <a:moveTo>
                          <a:pt x="324775" y="153740"/>
                        </a:moveTo>
                        <a:cubicBezTo>
                          <a:pt x="325769" y="153136"/>
                          <a:pt x="328014" y="151496"/>
                          <a:pt x="327971" y="149468"/>
                        </a:cubicBezTo>
                        <a:cubicBezTo>
                          <a:pt x="327927" y="146318"/>
                          <a:pt x="322185" y="142779"/>
                          <a:pt x="314498" y="142779"/>
                        </a:cubicBezTo>
                        <a:lnTo>
                          <a:pt x="314152" y="142779"/>
                        </a:lnTo>
                        <a:cubicBezTo>
                          <a:pt x="310499" y="142759"/>
                          <a:pt x="306907" y="143713"/>
                          <a:pt x="303744" y="145541"/>
                        </a:cubicBezTo>
                        <a:cubicBezTo>
                          <a:pt x="302794" y="146145"/>
                          <a:pt x="300505" y="147785"/>
                          <a:pt x="300549" y="149814"/>
                        </a:cubicBezTo>
                        <a:cubicBezTo>
                          <a:pt x="300592" y="152963"/>
                          <a:pt x="306336" y="156459"/>
                          <a:pt x="314022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7" y="182054"/>
                          <a:pt x="293809" y="181233"/>
                          <a:pt x="294547" y="180453"/>
                        </a:cubicBezTo>
                        <a:lnTo>
                          <a:pt x="246655" y="144419"/>
                        </a:lnTo>
                        <a:lnTo>
                          <a:pt x="243028" y="182913"/>
                        </a:lnTo>
                        <a:close/>
                        <a:moveTo>
                          <a:pt x="221220" y="149295"/>
                        </a:moveTo>
                        <a:lnTo>
                          <a:pt x="236205" y="87024"/>
                        </a:lnTo>
                        <a:lnTo>
                          <a:pt x="230030" y="84522"/>
                        </a:lnTo>
                        <a:lnTo>
                          <a:pt x="215736" y="143987"/>
                        </a:lnTo>
                        <a:lnTo>
                          <a:pt x="214094" y="143470"/>
                        </a:lnTo>
                        <a:cubicBezTo>
                          <a:pt x="213071" y="143168"/>
                          <a:pt x="212010" y="143007"/>
                          <a:pt x="210942" y="142995"/>
                        </a:cubicBezTo>
                        <a:lnTo>
                          <a:pt x="169528" y="142995"/>
                        </a:lnTo>
                        <a:lnTo>
                          <a:pt x="155191" y="83270"/>
                        </a:lnTo>
                        <a:lnTo>
                          <a:pt x="148929" y="85385"/>
                        </a:lnTo>
                        <a:lnTo>
                          <a:pt x="163439" y="145714"/>
                        </a:lnTo>
                        <a:lnTo>
                          <a:pt x="162749" y="146361"/>
                        </a:lnTo>
                        <a:cubicBezTo>
                          <a:pt x="159416" y="149785"/>
                          <a:pt x="157596" y="154402"/>
                          <a:pt x="157696" y="159177"/>
                        </a:cubicBezTo>
                        <a:lnTo>
                          <a:pt x="157696" y="182913"/>
                        </a:lnTo>
                        <a:lnTo>
                          <a:pt x="223940" y="182913"/>
                        </a:lnTo>
                        <a:lnTo>
                          <a:pt x="223940" y="159177"/>
                        </a:lnTo>
                        <a:cubicBezTo>
                          <a:pt x="223964" y="155918"/>
                          <a:pt x="223146" y="152707"/>
                          <a:pt x="221565" y="149856"/>
                        </a:cubicBezTo>
                        <a:close/>
                        <a:moveTo>
                          <a:pt x="213360" y="139930"/>
                        </a:moveTo>
                        <a:lnTo>
                          <a:pt x="226920" y="83486"/>
                        </a:lnTo>
                        <a:lnTo>
                          <a:pt x="219967" y="80422"/>
                        </a:lnTo>
                        <a:lnTo>
                          <a:pt x="216470" y="78998"/>
                        </a:lnTo>
                        <a:lnTo>
                          <a:pt x="199066" y="99323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8"/>
                        </a:lnTo>
                        <a:lnTo>
                          <a:pt x="158300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4"/>
                          <a:pt x="213360" y="139931"/>
                        </a:cubicBezTo>
                        <a:close/>
                        <a:moveTo>
                          <a:pt x="220615" y="45165"/>
                        </a:moveTo>
                        <a:cubicBezTo>
                          <a:pt x="220579" y="44836"/>
                          <a:pt x="220565" y="44504"/>
                          <a:pt x="220572" y="44173"/>
                        </a:cubicBezTo>
                        <a:lnTo>
                          <a:pt x="219967" y="42403"/>
                        </a:lnTo>
                        <a:cubicBezTo>
                          <a:pt x="219932" y="42248"/>
                          <a:pt x="219918" y="42088"/>
                          <a:pt x="219925" y="41928"/>
                        </a:cubicBezTo>
                        <a:lnTo>
                          <a:pt x="219795" y="41626"/>
                        </a:lnTo>
                        <a:lnTo>
                          <a:pt x="219795" y="36491"/>
                        </a:lnTo>
                        <a:cubicBezTo>
                          <a:pt x="221509" y="21762"/>
                          <a:pt x="210950" y="8433"/>
                          <a:pt x="196210" y="6720"/>
                        </a:cubicBezTo>
                        <a:cubicBezTo>
                          <a:pt x="181471" y="5007"/>
                          <a:pt x="168133" y="15559"/>
                          <a:pt x="166419" y="30288"/>
                        </a:cubicBezTo>
                        <a:cubicBezTo>
                          <a:pt x="166179" y="32349"/>
                          <a:pt x="166179" y="34430"/>
                          <a:pt x="166419" y="36491"/>
                        </a:cubicBezTo>
                        <a:lnTo>
                          <a:pt x="166419" y="40030"/>
                        </a:lnTo>
                        <a:cubicBezTo>
                          <a:pt x="166397" y="40249"/>
                          <a:pt x="166353" y="40466"/>
                          <a:pt x="166290" y="40677"/>
                        </a:cubicBezTo>
                        <a:lnTo>
                          <a:pt x="166246" y="41109"/>
                        </a:lnTo>
                        <a:lnTo>
                          <a:pt x="166117" y="41411"/>
                        </a:lnTo>
                        <a:lnTo>
                          <a:pt x="164865" y="44086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5" y="46633"/>
                          <a:pt x="167412" y="47755"/>
                          <a:pt x="168276" y="48877"/>
                        </a:cubicBezTo>
                        <a:lnTo>
                          <a:pt x="168707" y="48877"/>
                        </a:lnTo>
                        <a:lnTo>
                          <a:pt x="168707" y="49437"/>
                        </a:lnTo>
                        <a:cubicBezTo>
                          <a:pt x="170841" y="52697"/>
                          <a:pt x="173496" y="55584"/>
                          <a:pt x="176567" y="57982"/>
                        </a:cubicBezTo>
                        <a:cubicBezTo>
                          <a:pt x="181141" y="59885"/>
                          <a:pt x="186088" y="60726"/>
                          <a:pt x="191034" y="60441"/>
                        </a:cubicBezTo>
                        <a:cubicBezTo>
                          <a:pt x="196778" y="60578"/>
                          <a:pt x="202503" y="59731"/>
                          <a:pt x="207962" y="57938"/>
                        </a:cubicBezTo>
                        <a:cubicBezTo>
                          <a:pt x="212806" y="54349"/>
                          <a:pt x="217073" y="50042"/>
                          <a:pt x="220615" y="45165"/>
                        </a:cubicBezTo>
                        <a:close/>
                        <a:moveTo>
                          <a:pt x="198850" y="94533"/>
                        </a:moveTo>
                        <a:lnTo>
                          <a:pt x="213231" y="77703"/>
                        </a:lnTo>
                        <a:lnTo>
                          <a:pt x="212886" y="77530"/>
                        </a:lnTo>
                        <a:lnTo>
                          <a:pt x="212842" y="77530"/>
                        </a:lnTo>
                        <a:lnTo>
                          <a:pt x="212367" y="77358"/>
                        </a:lnTo>
                        <a:cubicBezTo>
                          <a:pt x="208439" y="84154"/>
                          <a:pt x="201482" y="88650"/>
                          <a:pt x="193668" y="89441"/>
                        </a:cubicBezTo>
                        <a:close/>
                        <a:moveTo>
                          <a:pt x="211244" y="72914"/>
                        </a:moveTo>
                        <a:cubicBezTo>
                          <a:pt x="214175" y="67374"/>
                          <a:pt x="215939" y="61294"/>
                          <a:pt x="216426" y="55047"/>
                        </a:cubicBezTo>
                        <a:cubicBezTo>
                          <a:pt x="214401" y="57421"/>
                          <a:pt x="211975" y="59422"/>
                          <a:pt x="209258" y="60959"/>
                        </a:cubicBezTo>
                        <a:cubicBezTo>
                          <a:pt x="203394" y="62946"/>
                          <a:pt x="197224" y="63881"/>
                          <a:pt x="191034" y="63721"/>
                        </a:cubicBezTo>
                        <a:cubicBezTo>
                          <a:pt x="185536" y="63951"/>
                          <a:pt x="180054" y="62979"/>
                          <a:pt x="174970" y="60873"/>
                        </a:cubicBezTo>
                        <a:cubicBezTo>
                          <a:pt x="172695" y="59318"/>
                          <a:pt x="170683" y="57410"/>
                          <a:pt x="169010" y="55220"/>
                        </a:cubicBezTo>
                        <a:cubicBezTo>
                          <a:pt x="169550" y="61375"/>
                          <a:pt x="171312" y="67360"/>
                          <a:pt x="174193" y="72827"/>
                        </a:cubicBezTo>
                        <a:cubicBezTo>
                          <a:pt x="174279" y="72956"/>
                          <a:pt x="174235" y="73043"/>
                          <a:pt x="174279" y="73172"/>
                        </a:cubicBezTo>
                        <a:cubicBezTo>
                          <a:pt x="177883" y="83353"/>
                          <a:pt x="189064" y="88687"/>
                          <a:pt x="199252" y="85085"/>
                        </a:cubicBezTo>
                        <a:cubicBezTo>
                          <a:pt x="204807" y="83122"/>
                          <a:pt x="209180" y="78761"/>
                          <a:pt x="211158" y="73215"/>
                        </a:cubicBezTo>
                        <a:cubicBezTo>
                          <a:pt x="211201" y="73128"/>
                          <a:pt x="211158" y="72999"/>
                          <a:pt x="211244" y="72914"/>
                        </a:cubicBezTo>
                        <a:close/>
                        <a:moveTo>
                          <a:pt x="185118" y="95310"/>
                        </a:moveTo>
                        <a:lnTo>
                          <a:pt x="191811" y="89441"/>
                        </a:lnTo>
                        <a:cubicBezTo>
                          <a:pt x="183963" y="88650"/>
                          <a:pt x="176982" y="84117"/>
                          <a:pt x="173070" y="77272"/>
                        </a:cubicBezTo>
                        <a:lnTo>
                          <a:pt x="171688" y="77746"/>
                        </a:lnTo>
                        <a:close/>
                        <a:moveTo>
                          <a:pt x="159812" y="144677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3"/>
                        </a:lnTo>
                        <a:lnTo>
                          <a:pt x="114425" y="109723"/>
                        </a:lnTo>
                        <a:cubicBezTo>
                          <a:pt x="117454" y="109723"/>
                          <a:pt x="119910" y="112177"/>
                          <a:pt x="119910" y="115204"/>
                        </a:cubicBezTo>
                        <a:cubicBezTo>
                          <a:pt x="119910" y="118231"/>
                          <a:pt x="117454" y="120685"/>
                          <a:pt x="114425" y="120685"/>
                        </a:cubicBezTo>
                        <a:lnTo>
                          <a:pt x="96979" y="120771"/>
                        </a:lnTo>
                        <a:cubicBezTo>
                          <a:pt x="94924" y="122019"/>
                          <a:pt x="92698" y="122964"/>
                          <a:pt x="90372" y="123575"/>
                        </a:cubicBezTo>
                        <a:lnTo>
                          <a:pt x="90372" y="144074"/>
                        </a:lnTo>
                        <a:cubicBezTo>
                          <a:pt x="95900" y="142650"/>
                          <a:pt x="112699" y="137040"/>
                          <a:pt x="128504" y="130696"/>
                        </a:cubicBezTo>
                        <a:cubicBezTo>
                          <a:pt x="130525" y="129695"/>
                          <a:pt x="132891" y="129664"/>
                          <a:pt x="134938" y="130609"/>
                        </a:cubicBezTo>
                        <a:cubicBezTo>
                          <a:pt x="136468" y="131408"/>
                          <a:pt x="137584" y="132821"/>
                          <a:pt x="138005" y="134494"/>
                        </a:cubicBezTo>
                        <a:lnTo>
                          <a:pt x="142106" y="182913"/>
                        </a:lnTo>
                        <a:lnTo>
                          <a:pt x="154415" y="182913"/>
                        </a:lnTo>
                        <a:lnTo>
                          <a:pt x="154415" y="159177"/>
                        </a:lnTo>
                        <a:cubicBezTo>
                          <a:pt x="154328" y="153838"/>
                          <a:pt x="156255" y="148662"/>
                          <a:pt x="159812" y="144677"/>
                        </a:cubicBezTo>
                        <a:close/>
                        <a:moveTo>
                          <a:pt x="138824" y="182913"/>
                        </a:moveTo>
                        <a:lnTo>
                          <a:pt x="134766" y="135054"/>
                        </a:lnTo>
                        <a:cubicBezTo>
                          <a:pt x="134503" y="134390"/>
                          <a:pt x="134013" y="133840"/>
                          <a:pt x="133383" y="133501"/>
                        </a:cubicBezTo>
                        <a:cubicBezTo>
                          <a:pt x="132176" y="133081"/>
                          <a:pt x="130849" y="133174"/>
                          <a:pt x="129713" y="133760"/>
                        </a:cubicBezTo>
                        <a:cubicBezTo>
                          <a:pt x="116885" y="138974"/>
                          <a:pt x="103797" y="143525"/>
                          <a:pt x="90501" y="147396"/>
                        </a:cubicBezTo>
                        <a:lnTo>
                          <a:pt x="90372" y="146792"/>
                        </a:lnTo>
                        <a:lnTo>
                          <a:pt x="90372" y="171390"/>
                        </a:lnTo>
                        <a:cubicBezTo>
                          <a:pt x="91106" y="171606"/>
                          <a:pt x="91840" y="171822"/>
                          <a:pt x="92574" y="172081"/>
                        </a:cubicBezTo>
                        <a:cubicBezTo>
                          <a:pt x="98233" y="174081"/>
                          <a:pt x="103074" y="177887"/>
                          <a:pt x="106350" y="182913"/>
                        </a:cubicBezTo>
                        <a:close/>
                        <a:moveTo>
                          <a:pt x="116628" y="115203"/>
                        </a:moveTo>
                        <a:cubicBezTo>
                          <a:pt x="116622" y="113990"/>
                          <a:pt x="115639" y="113008"/>
                          <a:pt x="114425" y="113003"/>
                        </a:cubicBezTo>
                        <a:lnTo>
                          <a:pt x="100175" y="113003"/>
                        </a:lnTo>
                        <a:lnTo>
                          <a:pt x="100563" y="111061"/>
                        </a:lnTo>
                        <a:cubicBezTo>
                          <a:pt x="100676" y="110536"/>
                          <a:pt x="100734" y="110002"/>
                          <a:pt x="100736" y="109465"/>
                        </a:cubicBezTo>
                        <a:cubicBezTo>
                          <a:pt x="100736" y="109101"/>
                          <a:pt x="100692" y="108739"/>
                          <a:pt x="100607" y="108385"/>
                        </a:cubicBezTo>
                        <a:cubicBezTo>
                          <a:pt x="99657" y="102430"/>
                          <a:pt x="91797" y="97942"/>
                          <a:pt x="82296" y="97942"/>
                        </a:cubicBezTo>
                        <a:lnTo>
                          <a:pt x="81908" y="97986"/>
                        </a:lnTo>
                        <a:cubicBezTo>
                          <a:pt x="81114" y="97998"/>
                          <a:pt x="80321" y="98056"/>
                          <a:pt x="79533" y="98158"/>
                        </a:cubicBezTo>
                        <a:cubicBezTo>
                          <a:pt x="79114" y="98145"/>
                          <a:pt x="78694" y="98174"/>
                          <a:pt x="78280" y="98244"/>
                        </a:cubicBezTo>
                        <a:cubicBezTo>
                          <a:pt x="75110" y="98625"/>
                          <a:pt x="72053" y="99653"/>
                          <a:pt x="69298" y="101266"/>
                        </a:cubicBezTo>
                        <a:cubicBezTo>
                          <a:pt x="69169" y="101351"/>
                          <a:pt x="69039" y="101395"/>
                          <a:pt x="68909" y="101480"/>
                        </a:cubicBezTo>
                        <a:cubicBezTo>
                          <a:pt x="66250" y="102939"/>
                          <a:pt x="64324" y="105443"/>
                          <a:pt x="63598" y="108385"/>
                        </a:cubicBezTo>
                        <a:cubicBezTo>
                          <a:pt x="63483" y="108910"/>
                          <a:pt x="63425" y="109445"/>
                          <a:pt x="63425" y="109982"/>
                        </a:cubicBezTo>
                        <a:cubicBezTo>
                          <a:pt x="63432" y="110358"/>
                          <a:pt x="63461" y="110732"/>
                          <a:pt x="63512" y="111104"/>
                        </a:cubicBezTo>
                        <a:lnTo>
                          <a:pt x="63857" y="113003"/>
                        </a:lnTo>
                        <a:lnTo>
                          <a:pt x="52629" y="113003"/>
                        </a:lnTo>
                        <a:cubicBezTo>
                          <a:pt x="51413" y="113003"/>
                          <a:pt x="50427" y="113988"/>
                          <a:pt x="50427" y="115204"/>
                        </a:cubicBezTo>
                        <a:cubicBezTo>
                          <a:pt x="50427" y="116419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5" y="117663"/>
                        </a:lnTo>
                        <a:cubicBezTo>
                          <a:pt x="68391" y="117837"/>
                          <a:pt x="68607" y="117923"/>
                          <a:pt x="68780" y="118052"/>
                        </a:cubicBezTo>
                        <a:cubicBezTo>
                          <a:pt x="69673" y="118617"/>
                          <a:pt x="70612" y="119108"/>
                          <a:pt x="71587" y="119520"/>
                        </a:cubicBezTo>
                        <a:cubicBezTo>
                          <a:pt x="71691" y="119554"/>
                          <a:pt x="71792" y="119598"/>
                          <a:pt x="71889" y="119649"/>
                        </a:cubicBezTo>
                        <a:cubicBezTo>
                          <a:pt x="73026" y="120098"/>
                          <a:pt x="74195" y="120458"/>
                          <a:pt x="75387" y="120727"/>
                        </a:cubicBezTo>
                        <a:cubicBezTo>
                          <a:pt x="75690" y="120814"/>
                          <a:pt x="75949" y="120857"/>
                          <a:pt x="76251" y="120943"/>
                        </a:cubicBezTo>
                        <a:cubicBezTo>
                          <a:pt x="76510" y="120987"/>
                          <a:pt x="76769" y="121030"/>
                          <a:pt x="77072" y="121073"/>
                        </a:cubicBezTo>
                        <a:cubicBezTo>
                          <a:pt x="77546" y="121159"/>
                          <a:pt x="78022" y="121246"/>
                          <a:pt x="78540" y="121288"/>
                        </a:cubicBezTo>
                        <a:lnTo>
                          <a:pt x="79964" y="121461"/>
                        </a:lnTo>
                        <a:lnTo>
                          <a:pt x="79964" y="174022"/>
                        </a:lnTo>
                        <a:lnTo>
                          <a:pt x="78669" y="174325"/>
                        </a:lnTo>
                        <a:cubicBezTo>
                          <a:pt x="77655" y="174517"/>
                          <a:pt x="76659" y="174791"/>
                          <a:pt x="75690" y="175144"/>
                        </a:cubicBezTo>
                        <a:cubicBezTo>
                          <a:pt x="75642" y="175138"/>
                          <a:pt x="75595" y="175154"/>
                          <a:pt x="75561" y="175188"/>
                        </a:cubicBezTo>
                        <a:lnTo>
                          <a:pt x="75430" y="175231"/>
                        </a:lnTo>
                        <a:cubicBezTo>
                          <a:pt x="74218" y="175657"/>
                          <a:pt x="73048" y="176191"/>
                          <a:pt x="71933" y="176828"/>
                        </a:cubicBezTo>
                        <a:cubicBezTo>
                          <a:pt x="71457" y="177086"/>
                          <a:pt x="70983" y="177475"/>
                          <a:pt x="70507" y="177777"/>
                        </a:cubicBezTo>
                        <a:cubicBezTo>
                          <a:pt x="69859" y="178208"/>
                          <a:pt x="69212" y="178597"/>
                          <a:pt x="68651" y="179028"/>
                        </a:cubicBezTo>
                        <a:cubicBezTo>
                          <a:pt x="68133" y="179417"/>
                          <a:pt x="67744" y="179891"/>
                          <a:pt x="67268" y="180323"/>
                        </a:cubicBezTo>
                        <a:cubicBezTo>
                          <a:pt x="66719" y="180793"/>
                          <a:pt x="66200" y="181298"/>
                          <a:pt x="65714" y="181833"/>
                        </a:cubicBezTo>
                        <a:cubicBezTo>
                          <a:pt x="65412" y="182178"/>
                          <a:pt x="65152" y="182566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0"/>
                          <a:pt x="95703" y="176679"/>
                          <a:pt x="91451" y="175187"/>
                        </a:cubicBezTo>
                        <a:cubicBezTo>
                          <a:pt x="90455" y="174815"/>
                          <a:pt x="89430" y="174526"/>
                          <a:pt x="88385" y="174325"/>
                        </a:cubicBezTo>
                        <a:lnTo>
                          <a:pt x="87090" y="174022"/>
                        </a:lnTo>
                        <a:lnTo>
                          <a:pt x="87090" y="121030"/>
                        </a:lnTo>
                        <a:lnTo>
                          <a:pt x="88342" y="120727"/>
                        </a:lnTo>
                        <a:cubicBezTo>
                          <a:pt x="90761" y="120192"/>
                          <a:pt x="93079" y="119275"/>
                          <a:pt x="95208" y="118009"/>
                        </a:cubicBezTo>
                        <a:lnTo>
                          <a:pt x="96072" y="117405"/>
                        </a:lnTo>
                        <a:lnTo>
                          <a:pt x="114425" y="117405"/>
                        </a:lnTo>
                        <a:cubicBezTo>
                          <a:pt x="115640" y="117400"/>
                          <a:pt x="116623" y="116417"/>
                          <a:pt x="116628" y="11520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95" name="Google Shape;995;g2db8ca15495_1_732"/>
                  <p:cNvSpPr/>
                  <p:nvPr/>
                </p:nvSpPr>
                <p:spPr>
                  <a:xfrm>
                    <a:off x="5441121" y="2947048"/>
                    <a:ext cx="34028" cy="20283"/>
                  </a:xfrm>
                  <a:custGeom>
                    <a:rect b="b" l="l" r="r" t="t"/>
                    <a:pathLst>
                      <a:path extrusionOk="0" h="20283" w="34028">
                        <a:moveTo>
                          <a:pt x="34362" y="9906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4"/>
                        </a:cubicBezTo>
                        <a:lnTo>
                          <a:pt x="17089" y="20264"/>
                        </a:lnTo>
                        <a:cubicBezTo>
                          <a:pt x="7934" y="20264"/>
                          <a:pt x="420" y="15819"/>
                          <a:pt x="334" y="10338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6"/>
                          <a:pt x="12954" y="-24"/>
                          <a:pt x="17218" y="24"/>
                        </a:cubicBezTo>
                        <a:lnTo>
                          <a:pt x="17564" y="-19"/>
                        </a:lnTo>
                        <a:cubicBezTo>
                          <a:pt x="26762" y="-19"/>
                          <a:pt x="34276" y="4426"/>
                          <a:pt x="34362" y="9906"/>
                        </a:cubicBezTo>
                        <a:close/>
                        <a:moveTo>
                          <a:pt x="27841" y="14223"/>
                        </a:moveTo>
                        <a:cubicBezTo>
                          <a:pt x="28835" y="13618"/>
                          <a:pt x="31080" y="11978"/>
                          <a:pt x="31080" y="9950"/>
                        </a:cubicBezTo>
                        <a:cubicBezTo>
                          <a:pt x="31037" y="6800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5"/>
                          <a:pt x="9983" y="4185"/>
                          <a:pt x="6811" y="6023"/>
                        </a:cubicBezTo>
                        <a:cubicBezTo>
                          <a:pt x="5861" y="6628"/>
                          <a:pt x="3573" y="8310"/>
                          <a:pt x="3615" y="10295"/>
                        </a:cubicBezTo>
                        <a:cubicBezTo>
                          <a:pt x="3658" y="13446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6"/>
                          <a:pt x="24684" y="16062"/>
                          <a:pt x="27841" y="1422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96" name="Google Shape;996;g2db8ca15495_1_732"/>
                <p:cNvGrpSpPr/>
                <p:nvPr/>
              </p:nvGrpSpPr>
              <p:grpSpPr>
                <a:xfrm>
                  <a:off x="3216327" y="1430515"/>
                  <a:ext cx="320728" cy="239680"/>
                  <a:chOff x="4998402" y="3162440"/>
                  <a:chExt cx="320728" cy="239680"/>
                </a:xfrm>
              </p:grpSpPr>
              <p:sp>
                <p:nvSpPr>
                  <p:cNvPr id="997" name="Google Shape;997;g2db8ca15495_1_732"/>
                  <p:cNvSpPr/>
                  <p:nvPr/>
                </p:nvSpPr>
                <p:spPr>
                  <a:xfrm>
                    <a:off x="4998402" y="3361125"/>
                    <a:ext cx="320728" cy="40995"/>
                  </a:xfrm>
                  <a:custGeom>
                    <a:rect b="b" l="l" r="r" t="t"/>
                    <a:pathLst>
                      <a:path extrusionOk="0" h="40995" w="320728">
                        <a:moveTo>
                          <a:pt x="0" y="0"/>
                        </a:moveTo>
                        <a:lnTo>
                          <a:pt x="320729" y="0"/>
                        </a:lnTo>
                        <a:lnTo>
                          <a:pt x="320729" y="40996"/>
                        </a:lnTo>
                        <a:lnTo>
                          <a:pt x="0" y="40996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98" name="Google Shape;998;g2db8ca15495_1_732"/>
                  <p:cNvSpPr/>
                  <p:nvPr/>
                </p:nvSpPr>
                <p:spPr>
                  <a:xfrm>
                    <a:off x="5114135" y="3239171"/>
                    <a:ext cx="87275" cy="99642"/>
                  </a:xfrm>
                  <a:custGeom>
                    <a:rect b="b" l="l" r="r" t="t"/>
                    <a:pathLst>
                      <a:path extrusionOk="0" h="99642" w="87275">
                        <a:moveTo>
                          <a:pt x="87609" y="3736"/>
                        </a:moveTo>
                        <a:lnTo>
                          <a:pt x="72625" y="66007"/>
                        </a:lnTo>
                        <a:lnTo>
                          <a:pt x="72970" y="66568"/>
                        </a:lnTo>
                        <a:cubicBezTo>
                          <a:pt x="74551" y="69420"/>
                          <a:pt x="75369" y="72630"/>
                          <a:pt x="75344" y="75890"/>
                        </a:cubicBezTo>
                        <a:lnTo>
                          <a:pt x="75344" y="99624"/>
                        </a:lnTo>
                        <a:lnTo>
                          <a:pt x="9100" y="99624"/>
                        </a:lnTo>
                        <a:lnTo>
                          <a:pt x="9100" y="75889"/>
                        </a:lnTo>
                        <a:cubicBezTo>
                          <a:pt x="9000" y="71113"/>
                          <a:pt x="10820" y="66497"/>
                          <a:pt x="14153" y="63072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7"/>
                        </a:lnTo>
                        <a:lnTo>
                          <a:pt x="62347" y="59707"/>
                        </a:lnTo>
                        <a:cubicBezTo>
                          <a:pt x="63414" y="59720"/>
                          <a:pt x="64475" y="59879"/>
                          <a:pt x="65499" y="60181"/>
                        </a:cubicBezTo>
                        <a:lnTo>
                          <a:pt x="67140" y="60698"/>
                        </a:lnTo>
                        <a:lnTo>
                          <a:pt x="81433" y="1233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99" name="Google Shape;999;g2db8ca15495_1_732"/>
                  <p:cNvSpPr/>
                  <p:nvPr/>
                </p:nvSpPr>
                <p:spPr>
                  <a:xfrm>
                    <a:off x="5130071" y="3162440"/>
                    <a:ext cx="55750" cy="53957"/>
                  </a:xfrm>
                  <a:custGeom>
                    <a:rect b="b" l="l" r="r" t="t"/>
                    <a:pathLst>
                      <a:path extrusionOk="0" h="53957" w="55750">
                        <a:moveTo>
                          <a:pt x="56041" y="37616"/>
                        </a:moveTo>
                        <a:cubicBezTo>
                          <a:pt x="56033" y="37947"/>
                          <a:pt x="56048" y="38279"/>
                          <a:pt x="56084" y="38608"/>
                        </a:cubicBezTo>
                        <a:cubicBezTo>
                          <a:pt x="52542" y="43485"/>
                          <a:pt x="48275" y="47793"/>
                          <a:pt x="43431" y="51382"/>
                        </a:cubicBezTo>
                        <a:cubicBezTo>
                          <a:pt x="37972" y="53175"/>
                          <a:pt x="32247" y="54021"/>
                          <a:pt x="26503" y="53884"/>
                        </a:cubicBezTo>
                        <a:cubicBezTo>
                          <a:pt x="21556" y="54168"/>
                          <a:pt x="16610" y="53327"/>
                          <a:pt x="12036" y="51424"/>
                        </a:cubicBezTo>
                        <a:cubicBezTo>
                          <a:pt x="8965" y="49027"/>
                          <a:pt x="6309" y="46140"/>
                          <a:pt x="4176" y="42880"/>
                        </a:cubicBezTo>
                        <a:lnTo>
                          <a:pt x="4176" y="42319"/>
                        </a:lnTo>
                        <a:lnTo>
                          <a:pt x="3745" y="42319"/>
                        </a:lnTo>
                        <a:cubicBezTo>
                          <a:pt x="2881" y="41197"/>
                          <a:pt x="2103" y="40075"/>
                          <a:pt x="1456" y="39126"/>
                        </a:cubicBezTo>
                        <a:lnTo>
                          <a:pt x="1413" y="39083"/>
                        </a:lnTo>
                        <a:cubicBezTo>
                          <a:pt x="1024" y="38522"/>
                          <a:pt x="679" y="37961"/>
                          <a:pt x="334" y="37529"/>
                        </a:cubicBezTo>
                        <a:lnTo>
                          <a:pt x="1586" y="34853"/>
                        </a:lnTo>
                        <a:lnTo>
                          <a:pt x="1715" y="34552"/>
                        </a:lnTo>
                        <a:lnTo>
                          <a:pt x="1758" y="34120"/>
                        </a:lnTo>
                        <a:cubicBezTo>
                          <a:pt x="1822" y="33909"/>
                          <a:pt x="1865" y="33692"/>
                          <a:pt x="1887" y="33473"/>
                        </a:cubicBezTo>
                        <a:lnTo>
                          <a:pt x="1887" y="29934"/>
                        </a:lnTo>
                        <a:cubicBezTo>
                          <a:pt x="173" y="15205"/>
                          <a:pt x="10732" y="1876"/>
                          <a:pt x="25472" y="163"/>
                        </a:cubicBezTo>
                        <a:cubicBezTo>
                          <a:pt x="40211" y="-1550"/>
                          <a:pt x="53549" y="9002"/>
                          <a:pt x="55263" y="23731"/>
                        </a:cubicBezTo>
                        <a:cubicBezTo>
                          <a:pt x="55503" y="25792"/>
                          <a:pt x="55503" y="27873"/>
                          <a:pt x="55263" y="29934"/>
                        </a:cubicBezTo>
                        <a:lnTo>
                          <a:pt x="55263" y="35069"/>
                        </a:lnTo>
                        <a:lnTo>
                          <a:pt x="55393" y="35372"/>
                        </a:lnTo>
                        <a:cubicBezTo>
                          <a:pt x="55387" y="35531"/>
                          <a:pt x="55401" y="35691"/>
                          <a:pt x="55436" y="35846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00" name="Google Shape;1000;g2db8ca15495_1_732"/>
                <p:cNvGrpSpPr/>
                <p:nvPr/>
              </p:nvGrpSpPr>
              <p:grpSpPr>
                <a:xfrm>
                  <a:off x="3183513" y="1424112"/>
                  <a:ext cx="381012" cy="256077"/>
                  <a:chOff x="4965588" y="3156037"/>
                  <a:chExt cx="381012" cy="256077"/>
                </a:xfrm>
              </p:grpSpPr>
              <p:sp>
                <p:nvSpPr>
                  <p:cNvPr id="1001" name="Google Shape;1001;g2db8ca15495_1_732"/>
                  <p:cNvSpPr/>
                  <p:nvPr/>
                </p:nvSpPr>
                <p:spPr>
                  <a:xfrm>
                    <a:off x="4965588" y="3156037"/>
                    <a:ext cx="381012" cy="256077"/>
                  </a:xfrm>
                  <a:custGeom>
                    <a:rect b="b" l="l" r="r" t="t"/>
                    <a:pathLst>
                      <a:path extrusionOk="0" h="256077" w="381012">
                        <a:moveTo>
                          <a:pt x="381347" y="182913"/>
                        </a:moveTo>
                        <a:lnTo>
                          <a:pt x="381347" y="201944"/>
                        </a:lnTo>
                        <a:cubicBezTo>
                          <a:pt x="381348" y="203754"/>
                          <a:pt x="379880" y="205222"/>
                          <a:pt x="378069" y="205223"/>
                        </a:cubicBezTo>
                        <a:cubicBezTo>
                          <a:pt x="378068" y="205223"/>
                          <a:pt x="378067" y="205223"/>
                          <a:pt x="378065" y="205223"/>
                        </a:cubicBezTo>
                        <a:lnTo>
                          <a:pt x="363814" y="205223"/>
                        </a:lnTo>
                        <a:lnTo>
                          <a:pt x="363814" y="247816"/>
                        </a:lnTo>
                        <a:cubicBezTo>
                          <a:pt x="364088" y="248336"/>
                          <a:pt x="364236" y="248912"/>
                          <a:pt x="364246" y="249499"/>
                        </a:cubicBezTo>
                        <a:lnTo>
                          <a:pt x="364246" y="252779"/>
                        </a:lnTo>
                        <a:cubicBezTo>
                          <a:pt x="364247" y="254589"/>
                          <a:pt x="362779" y="256058"/>
                          <a:pt x="360967" y="256059"/>
                        </a:cubicBezTo>
                        <a:cubicBezTo>
                          <a:pt x="360966" y="256059"/>
                          <a:pt x="360965" y="256059"/>
                          <a:pt x="360964" y="256059"/>
                        </a:cubicBezTo>
                        <a:lnTo>
                          <a:pt x="28273" y="256059"/>
                        </a:lnTo>
                        <a:cubicBezTo>
                          <a:pt x="26015" y="255182"/>
                          <a:pt x="24228" y="253397"/>
                          <a:pt x="23351" y="251139"/>
                        </a:cubicBezTo>
                        <a:lnTo>
                          <a:pt x="23351" y="205223"/>
                        </a:lnTo>
                        <a:lnTo>
                          <a:pt x="3616" y="205223"/>
                        </a:lnTo>
                        <a:cubicBezTo>
                          <a:pt x="1804" y="205224"/>
                          <a:pt x="335" y="203758"/>
                          <a:pt x="334" y="201948"/>
                        </a:cubicBezTo>
                        <a:cubicBezTo>
                          <a:pt x="334" y="201946"/>
                          <a:pt x="334" y="201945"/>
                          <a:pt x="334" y="201944"/>
                        </a:cubicBezTo>
                        <a:lnTo>
                          <a:pt x="334" y="182913"/>
                        </a:lnTo>
                        <a:cubicBezTo>
                          <a:pt x="333" y="181102"/>
                          <a:pt x="1801" y="179634"/>
                          <a:pt x="3613" y="179633"/>
                        </a:cubicBezTo>
                        <a:cubicBezTo>
                          <a:pt x="3614" y="179633"/>
                          <a:pt x="3615" y="179633"/>
                          <a:pt x="3616" y="179633"/>
                        </a:cubicBezTo>
                        <a:lnTo>
                          <a:pt x="59021" y="179633"/>
                        </a:lnTo>
                        <a:cubicBezTo>
                          <a:pt x="62660" y="174743"/>
                          <a:pt x="67662" y="171036"/>
                          <a:pt x="73401" y="168974"/>
                        </a:cubicBezTo>
                        <a:lnTo>
                          <a:pt x="73401" y="127029"/>
                        </a:lnTo>
                        <a:cubicBezTo>
                          <a:pt x="70728" y="126393"/>
                          <a:pt x="68166" y="125360"/>
                          <a:pt x="65800" y="123965"/>
                        </a:cubicBezTo>
                        <a:lnTo>
                          <a:pt x="52629" y="123965"/>
                        </a:lnTo>
                        <a:cubicBezTo>
                          <a:pt x="47788" y="123965"/>
                          <a:pt x="43863" y="120043"/>
                          <a:pt x="43863" y="115205"/>
                        </a:cubicBezTo>
                        <a:cubicBezTo>
                          <a:pt x="43863" y="110367"/>
                          <a:pt x="47788" y="106444"/>
                          <a:pt x="52629" y="106444"/>
                        </a:cubicBezTo>
                        <a:lnTo>
                          <a:pt x="57294" y="106444"/>
                        </a:lnTo>
                        <a:cubicBezTo>
                          <a:pt x="58491" y="101995"/>
                          <a:pt x="61412" y="98206"/>
                          <a:pt x="65412" y="95915"/>
                        </a:cubicBezTo>
                        <a:cubicBezTo>
                          <a:pt x="70368" y="92943"/>
                          <a:pt x="76041" y="91376"/>
                          <a:pt x="81822" y="91384"/>
                        </a:cubicBezTo>
                        <a:lnTo>
                          <a:pt x="82298" y="91383"/>
                        </a:lnTo>
                        <a:cubicBezTo>
                          <a:pt x="91924" y="90622"/>
                          <a:pt x="101143" y="95413"/>
                          <a:pt x="106048" y="103725"/>
                        </a:cubicBezTo>
                        <a:lnTo>
                          <a:pt x="136925" y="82623"/>
                        </a:lnTo>
                        <a:cubicBezTo>
                          <a:pt x="137189" y="82463"/>
                          <a:pt x="137463" y="82319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3" y="65901"/>
                          <a:pt x="162339" y="58843"/>
                          <a:pt x="162144" y="51682"/>
                        </a:cubicBezTo>
                        <a:cubicBezTo>
                          <a:pt x="160590" y="49439"/>
                          <a:pt x="159381" y="47669"/>
                          <a:pt x="159078" y="47194"/>
                        </a:cubicBezTo>
                        <a:lnTo>
                          <a:pt x="158819" y="46805"/>
                        </a:lnTo>
                        <a:cubicBezTo>
                          <a:pt x="158500" y="46332"/>
                          <a:pt x="158321" y="45779"/>
                          <a:pt x="158302" y="45209"/>
                        </a:cubicBezTo>
                        <a:lnTo>
                          <a:pt x="158215" y="43828"/>
                        </a:lnTo>
                        <a:cubicBezTo>
                          <a:pt x="158173" y="43283"/>
                          <a:pt x="158262" y="42735"/>
                          <a:pt x="158474" y="42231"/>
                        </a:cubicBezTo>
                        <a:lnTo>
                          <a:pt x="159855" y="39341"/>
                        </a:lnTo>
                        <a:lnTo>
                          <a:pt x="159855" y="36493"/>
                        </a:lnTo>
                        <a:cubicBezTo>
                          <a:pt x="158135" y="18129"/>
                          <a:pt x="171637" y="1848"/>
                          <a:pt x="190013" y="129"/>
                        </a:cubicBezTo>
                        <a:cubicBezTo>
                          <a:pt x="208390" y="-1591"/>
                          <a:pt x="224682" y="11902"/>
                          <a:pt x="226402" y="30265"/>
                        </a:cubicBezTo>
                        <a:cubicBezTo>
                          <a:pt x="226596" y="32337"/>
                          <a:pt x="226596" y="34421"/>
                          <a:pt x="226402" y="36493"/>
                        </a:cubicBezTo>
                        <a:lnTo>
                          <a:pt x="226402" y="40851"/>
                        </a:lnTo>
                        <a:lnTo>
                          <a:pt x="226964" y="42663"/>
                        </a:lnTo>
                        <a:cubicBezTo>
                          <a:pt x="227084" y="42995"/>
                          <a:pt x="227142" y="43346"/>
                          <a:pt x="227136" y="43699"/>
                        </a:cubicBezTo>
                        <a:cubicBezTo>
                          <a:pt x="227122" y="44059"/>
                          <a:pt x="227136" y="44420"/>
                          <a:pt x="227180" y="44778"/>
                        </a:cubicBezTo>
                        <a:lnTo>
                          <a:pt x="227309" y="45511"/>
                        </a:lnTo>
                        <a:cubicBezTo>
                          <a:pt x="227469" y="46413"/>
                          <a:pt x="227233" y="47340"/>
                          <a:pt x="226662" y="48057"/>
                        </a:cubicBezTo>
                        <a:lnTo>
                          <a:pt x="226230" y="48662"/>
                        </a:lnTo>
                        <a:cubicBezTo>
                          <a:pt x="225927" y="49050"/>
                          <a:pt x="224804" y="50474"/>
                          <a:pt x="223293" y="52287"/>
                        </a:cubicBezTo>
                        <a:cubicBezTo>
                          <a:pt x="223047" y="59320"/>
                          <a:pt x="221480" y="66244"/>
                          <a:pt x="218673" y="72698"/>
                        </a:cubicBezTo>
                        <a:lnTo>
                          <a:pt x="222602" y="74424"/>
                        </a:lnTo>
                        <a:lnTo>
                          <a:pt x="244410" y="83271"/>
                        </a:lnTo>
                        <a:lnTo>
                          <a:pt x="254386" y="87112"/>
                        </a:lnTo>
                        <a:cubicBezTo>
                          <a:pt x="255044" y="87381"/>
                          <a:pt x="255603" y="87849"/>
                          <a:pt x="255984" y="88450"/>
                        </a:cubicBezTo>
                        <a:lnTo>
                          <a:pt x="256976" y="90089"/>
                        </a:lnTo>
                        <a:lnTo>
                          <a:pt x="301154" y="133934"/>
                        </a:lnTo>
                        <a:cubicBezTo>
                          <a:pt x="305235" y="132242"/>
                          <a:pt x="309604" y="131348"/>
                          <a:pt x="314023" y="131301"/>
                        </a:cubicBezTo>
                        <a:lnTo>
                          <a:pt x="314498" y="131301"/>
                        </a:lnTo>
                        <a:cubicBezTo>
                          <a:pt x="328058" y="131301"/>
                          <a:pt x="338811" y="138853"/>
                          <a:pt x="339458" y="148563"/>
                        </a:cubicBezTo>
                        <a:lnTo>
                          <a:pt x="345158" y="148563"/>
                        </a:lnTo>
                        <a:cubicBezTo>
                          <a:pt x="350000" y="148563"/>
                          <a:pt x="353925" y="152485"/>
                          <a:pt x="353925" y="157323"/>
                        </a:cubicBezTo>
                        <a:cubicBezTo>
                          <a:pt x="353925" y="162161"/>
                          <a:pt x="350000" y="166083"/>
                          <a:pt x="345158" y="166083"/>
                        </a:cubicBezTo>
                        <a:lnTo>
                          <a:pt x="325251" y="166083"/>
                        </a:lnTo>
                        <a:cubicBezTo>
                          <a:pt x="324991" y="166169"/>
                          <a:pt x="324690" y="166298"/>
                          <a:pt x="324387" y="166385"/>
                        </a:cubicBezTo>
                        <a:lnTo>
                          <a:pt x="324387" y="170442"/>
                        </a:lnTo>
                        <a:cubicBezTo>
                          <a:pt x="329547" y="172270"/>
                          <a:pt x="334124" y="175443"/>
                          <a:pt x="337645" y="179633"/>
                        </a:cubicBezTo>
                        <a:lnTo>
                          <a:pt x="378065" y="179633"/>
                        </a:lnTo>
                        <a:cubicBezTo>
                          <a:pt x="379877" y="179632"/>
                          <a:pt x="381346" y="181100"/>
                          <a:pt x="381346" y="182911"/>
                        </a:cubicBezTo>
                        <a:cubicBezTo>
                          <a:pt x="381346" y="182911"/>
                          <a:pt x="381346" y="182912"/>
                          <a:pt x="381346" y="182913"/>
                        </a:cubicBezTo>
                        <a:close/>
                        <a:moveTo>
                          <a:pt x="374740" y="198664"/>
                        </a:moveTo>
                        <a:lnTo>
                          <a:pt x="374740" y="193831"/>
                        </a:lnTo>
                        <a:lnTo>
                          <a:pt x="6897" y="193831"/>
                        </a:lnTo>
                        <a:lnTo>
                          <a:pt x="6897" y="198664"/>
                        </a:lnTo>
                        <a:lnTo>
                          <a:pt x="374740" y="198664"/>
                        </a:lnTo>
                        <a:close/>
                        <a:moveTo>
                          <a:pt x="374740" y="190551"/>
                        </a:moveTo>
                        <a:lnTo>
                          <a:pt x="374740" y="186193"/>
                        </a:lnTo>
                        <a:lnTo>
                          <a:pt x="6897" y="186193"/>
                        </a:lnTo>
                        <a:lnTo>
                          <a:pt x="6897" y="190551"/>
                        </a:lnTo>
                        <a:close/>
                        <a:moveTo>
                          <a:pt x="353925" y="246220"/>
                        </a:moveTo>
                        <a:lnTo>
                          <a:pt x="353925" y="205223"/>
                        </a:lnTo>
                        <a:lnTo>
                          <a:pt x="33196" y="205223"/>
                        </a:lnTo>
                        <a:lnTo>
                          <a:pt x="33196" y="246220"/>
                        </a:lnTo>
                        <a:close/>
                        <a:moveTo>
                          <a:pt x="347361" y="157323"/>
                        </a:moveTo>
                        <a:cubicBezTo>
                          <a:pt x="347356" y="156109"/>
                          <a:pt x="346373" y="155127"/>
                          <a:pt x="345158" y="155122"/>
                        </a:cubicBezTo>
                        <a:lnTo>
                          <a:pt x="331124" y="155122"/>
                        </a:lnTo>
                        <a:lnTo>
                          <a:pt x="332161" y="152835"/>
                        </a:lnTo>
                        <a:cubicBezTo>
                          <a:pt x="332452" y="152144"/>
                          <a:pt x="332655" y="151419"/>
                          <a:pt x="332764" y="150678"/>
                        </a:cubicBezTo>
                        <a:cubicBezTo>
                          <a:pt x="332808" y="150418"/>
                          <a:pt x="332851" y="150159"/>
                          <a:pt x="332895" y="149857"/>
                        </a:cubicBezTo>
                        <a:lnTo>
                          <a:pt x="332895" y="149382"/>
                        </a:lnTo>
                        <a:cubicBezTo>
                          <a:pt x="332808" y="143039"/>
                          <a:pt x="324560" y="137861"/>
                          <a:pt x="314498" y="137861"/>
                        </a:cubicBezTo>
                        <a:lnTo>
                          <a:pt x="314066" y="137861"/>
                        </a:lnTo>
                        <a:cubicBezTo>
                          <a:pt x="312900" y="137904"/>
                          <a:pt x="311778" y="137989"/>
                          <a:pt x="310655" y="138120"/>
                        </a:cubicBezTo>
                        <a:lnTo>
                          <a:pt x="309359" y="138378"/>
                        </a:lnTo>
                        <a:cubicBezTo>
                          <a:pt x="308704" y="138466"/>
                          <a:pt x="308055" y="138596"/>
                          <a:pt x="307416" y="138766"/>
                        </a:cubicBezTo>
                        <a:cubicBezTo>
                          <a:pt x="306941" y="138896"/>
                          <a:pt x="306466" y="139026"/>
                          <a:pt x="305991" y="139198"/>
                        </a:cubicBezTo>
                        <a:cubicBezTo>
                          <a:pt x="305429" y="139371"/>
                          <a:pt x="304868" y="139543"/>
                          <a:pt x="304350" y="139759"/>
                        </a:cubicBezTo>
                        <a:cubicBezTo>
                          <a:pt x="303918" y="139932"/>
                          <a:pt x="303529" y="140147"/>
                          <a:pt x="303097" y="140320"/>
                        </a:cubicBezTo>
                        <a:cubicBezTo>
                          <a:pt x="302418" y="140631"/>
                          <a:pt x="301755" y="140977"/>
                          <a:pt x="301111" y="141356"/>
                        </a:cubicBezTo>
                        <a:lnTo>
                          <a:pt x="300031" y="142090"/>
                        </a:lnTo>
                        <a:lnTo>
                          <a:pt x="252787" y="95138"/>
                        </a:lnTo>
                        <a:lnTo>
                          <a:pt x="252529" y="95225"/>
                        </a:lnTo>
                        <a:lnTo>
                          <a:pt x="251665" y="93930"/>
                        </a:lnTo>
                        <a:lnTo>
                          <a:pt x="251622" y="93887"/>
                        </a:lnTo>
                        <a:lnTo>
                          <a:pt x="251536" y="93714"/>
                        </a:lnTo>
                        <a:lnTo>
                          <a:pt x="250974" y="92850"/>
                        </a:lnTo>
                        <a:lnTo>
                          <a:pt x="242424" y="89572"/>
                        </a:lnTo>
                        <a:lnTo>
                          <a:pt x="241992" y="89399"/>
                        </a:lnTo>
                        <a:lnTo>
                          <a:pt x="239271" y="88319"/>
                        </a:lnTo>
                        <a:lnTo>
                          <a:pt x="224718" y="148821"/>
                        </a:lnTo>
                        <a:cubicBezTo>
                          <a:pt x="226380" y="152020"/>
                          <a:pt x="227240" y="155574"/>
                          <a:pt x="227223" y="159179"/>
                        </a:cubicBezTo>
                        <a:lnTo>
                          <a:pt x="227223" y="182913"/>
                        </a:lnTo>
                        <a:lnTo>
                          <a:pt x="239746" y="182913"/>
                        </a:lnTo>
                        <a:lnTo>
                          <a:pt x="243935" y="138249"/>
                        </a:lnTo>
                        <a:lnTo>
                          <a:pt x="296965" y="178209"/>
                        </a:lnTo>
                        <a:cubicBezTo>
                          <a:pt x="299432" y="176179"/>
                          <a:pt x="302239" y="174601"/>
                          <a:pt x="305257" y="173548"/>
                        </a:cubicBezTo>
                        <a:cubicBezTo>
                          <a:pt x="305947" y="173290"/>
                          <a:pt x="306681" y="173074"/>
                          <a:pt x="307416" y="172858"/>
                        </a:cubicBezTo>
                        <a:lnTo>
                          <a:pt x="307416" y="164012"/>
                        </a:lnTo>
                        <a:cubicBezTo>
                          <a:pt x="306034" y="163712"/>
                          <a:pt x="304677" y="163308"/>
                          <a:pt x="303357" y="162803"/>
                        </a:cubicBezTo>
                        <a:lnTo>
                          <a:pt x="283362" y="162803"/>
                        </a:lnTo>
                        <a:cubicBezTo>
                          <a:pt x="280333" y="162803"/>
                          <a:pt x="277878" y="160349"/>
                          <a:pt x="277878" y="157323"/>
                        </a:cubicBezTo>
                        <a:cubicBezTo>
                          <a:pt x="277878" y="154295"/>
                          <a:pt x="280333" y="151842"/>
                          <a:pt x="283362" y="151842"/>
                        </a:cubicBezTo>
                        <a:lnTo>
                          <a:pt x="297700" y="152101"/>
                        </a:lnTo>
                        <a:cubicBezTo>
                          <a:pt x="297428" y="151383"/>
                          <a:pt x="297281" y="150624"/>
                          <a:pt x="297268" y="149857"/>
                        </a:cubicBezTo>
                        <a:lnTo>
                          <a:pt x="297268" y="149771"/>
                        </a:lnTo>
                        <a:cubicBezTo>
                          <a:pt x="297570" y="146801"/>
                          <a:pt x="299336" y="144179"/>
                          <a:pt x="301974" y="142780"/>
                        </a:cubicBezTo>
                        <a:cubicBezTo>
                          <a:pt x="305648" y="140611"/>
                          <a:pt x="309842" y="139478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11" y="143945"/>
                          <a:pt x="331253" y="149425"/>
                        </a:cubicBezTo>
                        <a:cubicBezTo>
                          <a:pt x="330980" y="152427"/>
                          <a:pt x="329210" y="155089"/>
                          <a:pt x="326546" y="156503"/>
                        </a:cubicBezTo>
                        <a:cubicBezTo>
                          <a:pt x="322870" y="158662"/>
                          <a:pt x="318675" y="159781"/>
                          <a:pt x="314412" y="159739"/>
                        </a:cubicBezTo>
                        <a:lnTo>
                          <a:pt x="314023" y="159783"/>
                        </a:lnTo>
                        <a:cubicBezTo>
                          <a:pt x="309051" y="159967"/>
                          <a:pt x="304169" y="158427"/>
                          <a:pt x="300203" y="155424"/>
                        </a:cubicBezTo>
                        <a:lnTo>
                          <a:pt x="283319" y="155122"/>
                        </a:lnTo>
                        <a:cubicBezTo>
                          <a:pt x="282103" y="155145"/>
                          <a:pt x="281136" y="156150"/>
                          <a:pt x="281159" y="157365"/>
                        </a:cubicBezTo>
                        <a:cubicBezTo>
                          <a:pt x="281182" y="158564"/>
                          <a:pt x="282162" y="159524"/>
                          <a:pt x="283362" y="159524"/>
                        </a:cubicBezTo>
                        <a:lnTo>
                          <a:pt x="304263" y="159653"/>
                        </a:lnTo>
                        <a:cubicBezTo>
                          <a:pt x="305895" y="160286"/>
                          <a:pt x="307589" y="160749"/>
                          <a:pt x="309316" y="161034"/>
                        </a:cubicBezTo>
                        <a:lnTo>
                          <a:pt x="310697" y="161250"/>
                        </a:lnTo>
                        <a:lnTo>
                          <a:pt x="310697" y="175534"/>
                        </a:lnTo>
                        <a:lnTo>
                          <a:pt x="309402" y="175793"/>
                        </a:lnTo>
                        <a:cubicBezTo>
                          <a:pt x="308358" y="175994"/>
                          <a:pt x="307332" y="176282"/>
                          <a:pt x="306336" y="176655"/>
                        </a:cubicBezTo>
                        <a:cubicBezTo>
                          <a:pt x="302690" y="177929"/>
                          <a:pt x="299413" y="180078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5"/>
                        </a:lnTo>
                        <a:cubicBezTo>
                          <a:pt x="330822" y="181920"/>
                          <a:pt x="330303" y="181532"/>
                          <a:pt x="329785" y="181101"/>
                        </a:cubicBezTo>
                        <a:cubicBezTo>
                          <a:pt x="329388" y="180719"/>
                          <a:pt x="328970" y="180358"/>
                          <a:pt x="328533" y="180021"/>
                        </a:cubicBezTo>
                        <a:cubicBezTo>
                          <a:pt x="327972" y="179633"/>
                          <a:pt x="327367" y="179288"/>
                          <a:pt x="326806" y="178899"/>
                        </a:cubicBezTo>
                        <a:cubicBezTo>
                          <a:pt x="326374" y="178641"/>
                          <a:pt x="325941" y="178339"/>
                          <a:pt x="325510" y="178080"/>
                        </a:cubicBezTo>
                        <a:cubicBezTo>
                          <a:pt x="324540" y="177596"/>
                          <a:pt x="323545" y="177164"/>
                          <a:pt x="322530" y="176785"/>
                        </a:cubicBezTo>
                        <a:lnTo>
                          <a:pt x="322185" y="176656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3"/>
                        </a:cubicBezTo>
                        <a:lnTo>
                          <a:pt x="317823" y="175534"/>
                        </a:lnTo>
                        <a:lnTo>
                          <a:pt x="317823" y="161163"/>
                        </a:lnTo>
                        <a:lnTo>
                          <a:pt x="319162" y="160905"/>
                        </a:lnTo>
                        <a:cubicBezTo>
                          <a:pt x="319723" y="160776"/>
                          <a:pt x="320285" y="160645"/>
                          <a:pt x="320802" y="160516"/>
                        </a:cubicBezTo>
                        <a:cubicBezTo>
                          <a:pt x="321607" y="160332"/>
                          <a:pt x="322400" y="160101"/>
                          <a:pt x="323178" y="159825"/>
                        </a:cubicBezTo>
                        <a:cubicBezTo>
                          <a:pt x="323400" y="159773"/>
                          <a:pt x="323616" y="159702"/>
                          <a:pt x="323825" y="159610"/>
                        </a:cubicBezTo>
                        <a:lnTo>
                          <a:pt x="324387" y="159523"/>
                        </a:lnTo>
                        <a:lnTo>
                          <a:pt x="345158" y="159523"/>
                        </a:lnTo>
                        <a:cubicBezTo>
                          <a:pt x="346372" y="159518"/>
                          <a:pt x="347356" y="158536"/>
                          <a:pt x="347361" y="157323"/>
                        </a:cubicBezTo>
                        <a:close/>
                        <a:moveTo>
                          <a:pt x="324775" y="153741"/>
                        </a:moveTo>
                        <a:cubicBezTo>
                          <a:pt x="325769" y="153137"/>
                          <a:pt x="328014" y="151497"/>
                          <a:pt x="327972" y="149469"/>
                        </a:cubicBezTo>
                        <a:cubicBezTo>
                          <a:pt x="327928" y="146318"/>
                          <a:pt x="322185" y="142780"/>
                          <a:pt x="314498" y="142780"/>
                        </a:cubicBezTo>
                        <a:lnTo>
                          <a:pt x="314152" y="142780"/>
                        </a:lnTo>
                        <a:cubicBezTo>
                          <a:pt x="310499" y="142761"/>
                          <a:pt x="306907" y="143714"/>
                          <a:pt x="303745" y="145542"/>
                        </a:cubicBezTo>
                        <a:cubicBezTo>
                          <a:pt x="302795" y="146146"/>
                          <a:pt x="300507" y="147786"/>
                          <a:pt x="300550" y="149814"/>
                        </a:cubicBezTo>
                        <a:cubicBezTo>
                          <a:pt x="300592" y="152965"/>
                          <a:pt x="306336" y="156459"/>
                          <a:pt x="314023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8" y="182055"/>
                          <a:pt x="293810" y="181233"/>
                          <a:pt x="294547" y="180453"/>
                        </a:cubicBezTo>
                        <a:lnTo>
                          <a:pt x="246656" y="144419"/>
                        </a:lnTo>
                        <a:lnTo>
                          <a:pt x="243029" y="182913"/>
                        </a:lnTo>
                        <a:close/>
                        <a:moveTo>
                          <a:pt x="221220" y="149296"/>
                        </a:moveTo>
                        <a:lnTo>
                          <a:pt x="236205" y="87025"/>
                        </a:lnTo>
                        <a:lnTo>
                          <a:pt x="230030" y="84522"/>
                        </a:lnTo>
                        <a:lnTo>
                          <a:pt x="215736" y="143989"/>
                        </a:lnTo>
                        <a:lnTo>
                          <a:pt x="214095" y="143470"/>
                        </a:lnTo>
                        <a:cubicBezTo>
                          <a:pt x="213071" y="143168"/>
                          <a:pt x="212010" y="143009"/>
                          <a:pt x="210942" y="142996"/>
                        </a:cubicBezTo>
                        <a:lnTo>
                          <a:pt x="169529" y="142996"/>
                        </a:lnTo>
                        <a:lnTo>
                          <a:pt x="155192" y="83271"/>
                        </a:lnTo>
                        <a:lnTo>
                          <a:pt x="148930" y="85386"/>
                        </a:lnTo>
                        <a:lnTo>
                          <a:pt x="163440" y="145715"/>
                        </a:lnTo>
                        <a:lnTo>
                          <a:pt x="162749" y="146361"/>
                        </a:lnTo>
                        <a:cubicBezTo>
                          <a:pt x="159416" y="149786"/>
                          <a:pt x="157596" y="154403"/>
                          <a:pt x="157697" y="159178"/>
                        </a:cubicBezTo>
                        <a:lnTo>
                          <a:pt x="157697" y="182913"/>
                        </a:lnTo>
                        <a:lnTo>
                          <a:pt x="223941" y="182913"/>
                        </a:lnTo>
                        <a:lnTo>
                          <a:pt x="223941" y="159179"/>
                        </a:lnTo>
                        <a:cubicBezTo>
                          <a:pt x="223965" y="155919"/>
                          <a:pt x="223147" y="152708"/>
                          <a:pt x="221565" y="149857"/>
                        </a:cubicBezTo>
                        <a:close/>
                        <a:moveTo>
                          <a:pt x="213360" y="139932"/>
                        </a:moveTo>
                        <a:lnTo>
                          <a:pt x="226920" y="83487"/>
                        </a:lnTo>
                        <a:lnTo>
                          <a:pt x="219968" y="80423"/>
                        </a:lnTo>
                        <a:lnTo>
                          <a:pt x="216470" y="78998"/>
                        </a:lnTo>
                        <a:lnTo>
                          <a:pt x="199066" y="99324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9"/>
                        </a:lnTo>
                        <a:lnTo>
                          <a:pt x="158302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5"/>
                          <a:pt x="213360" y="139932"/>
                        </a:cubicBezTo>
                        <a:close/>
                        <a:moveTo>
                          <a:pt x="220615" y="45166"/>
                        </a:moveTo>
                        <a:cubicBezTo>
                          <a:pt x="220580" y="44836"/>
                          <a:pt x="220566" y="44505"/>
                          <a:pt x="220573" y="44173"/>
                        </a:cubicBezTo>
                        <a:lnTo>
                          <a:pt x="219968" y="42404"/>
                        </a:lnTo>
                        <a:cubicBezTo>
                          <a:pt x="219932" y="42248"/>
                          <a:pt x="219918" y="42089"/>
                          <a:pt x="219925" y="41930"/>
                        </a:cubicBezTo>
                        <a:lnTo>
                          <a:pt x="219796" y="41628"/>
                        </a:lnTo>
                        <a:lnTo>
                          <a:pt x="219796" y="36493"/>
                        </a:lnTo>
                        <a:cubicBezTo>
                          <a:pt x="221510" y="21763"/>
                          <a:pt x="210951" y="8435"/>
                          <a:pt x="196212" y="6722"/>
                        </a:cubicBezTo>
                        <a:cubicBezTo>
                          <a:pt x="181472" y="5009"/>
                          <a:pt x="168134" y="15560"/>
                          <a:pt x="166420" y="30289"/>
                        </a:cubicBezTo>
                        <a:cubicBezTo>
                          <a:pt x="166180" y="32350"/>
                          <a:pt x="166180" y="34432"/>
                          <a:pt x="166420" y="36493"/>
                        </a:cubicBezTo>
                        <a:lnTo>
                          <a:pt x="166420" y="40031"/>
                        </a:lnTo>
                        <a:cubicBezTo>
                          <a:pt x="166397" y="40250"/>
                          <a:pt x="166354" y="40467"/>
                          <a:pt x="166291" y="40679"/>
                        </a:cubicBezTo>
                        <a:lnTo>
                          <a:pt x="166247" y="41109"/>
                        </a:lnTo>
                        <a:lnTo>
                          <a:pt x="166117" y="41412"/>
                        </a:lnTo>
                        <a:lnTo>
                          <a:pt x="164865" y="44087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6" y="46633"/>
                          <a:pt x="167413" y="47755"/>
                          <a:pt x="168276" y="48877"/>
                        </a:cubicBezTo>
                        <a:lnTo>
                          <a:pt x="168709" y="48877"/>
                        </a:lnTo>
                        <a:lnTo>
                          <a:pt x="168709" y="49439"/>
                        </a:lnTo>
                        <a:cubicBezTo>
                          <a:pt x="170842" y="52698"/>
                          <a:pt x="173497" y="55585"/>
                          <a:pt x="176568" y="57983"/>
                        </a:cubicBezTo>
                        <a:cubicBezTo>
                          <a:pt x="181142" y="59886"/>
                          <a:pt x="186089" y="60726"/>
                          <a:pt x="191035" y="60443"/>
                        </a:cubicBezTo>
                        <a:cubicBezTo>
                          <a:pt x="196779" y="60579"/>
                          <a:pt x="202504" y="59732"/>
                          <a:pt x="207963" y="57939"/>
                        </a:cubicBezTo>
                        <a:cubicBezTo>
                          <a:pt x="212806" y="54350"/>
                          <a:pt x="217073" y="50042"/>
                          <a:pt x="220615" y="45166"/>
                        </a:cubicBezTo>
                        <a:close/>
                        <a:moveTo>
                          <a:pt x="198851" y="94534"/>
                        </a:moveTo>
                        <a:lnTo>
                          <a:pt x="213231" y="77704"/>
                        </a:lnTo>
                        <a:lnTo>
                          <a:pt x="212886" y="77531"/>
                        </a:lnTo>
                        <a:lnTo>
                          <a:pt x="212842" y="77531"/>
                        </a:lnTo>
                        <a:lnTo>
                          <a:pt x="212368" y="77359"/>
                        </a:lnTo>
                        <a:cubicBezTo>
                          <a:pt x="208439" y="84154"/>
                          <a:pt x="201482" y="88649"/>
                          <a:pt x="193669" y="89441"/>
                        </a:cubicBezTo>
                        <a:close/>
                        <a:moveTo>
                          <a:pt x="211245" y="72914"/>
                        </a:moveTo>
                        <a:cubicBezTo>
                          <a:pt x="214176" y="67375"/>
                          <a:pt x="215939" y="61294"/>
                          <a:pt x="216427" y="55048"/>
                        </a:cubicBezTo>
                        <a:cubicBezTo>
                          <a:pt x="214401" y="57422"/>
                          <a:pt x="211975" y="59423"/>
                          <a:pt x="209258" y="60960"/>
                        </a:cubicBezTo>
                        <a:cubicBezTo>
                          <a:pt x="203394" y="62947"/>
                          <a:pt x="197225" y="63882"/>
                          <a:pt x="191035" y="63722"/>
                        </a:cubicBezTo>
                        <a:cubicBezTo>
                          <a:pt x="185536" y="63951"/>
                          <a:pt x="180054" y="62979"/>
                          <a:pt x="174970" y="60874"/>
                        </a:cubicBezTo>
                        <a:cubicBezTo>
                          <a:pt x="172695" y="59319"/>
                          <a:pt x="170683" y="57410"/>
                          <a:pt x="169010" y="55221"/>
                        </a:cubicBezTo>
                        <a:cubicBezTo>
                          <a:pt x="169551" y="61375"/>
                          <a:pt x="171313" y="67361"/>
                          <a:pt x="174193" y="72828"/>
                        </a:cubicBezTo>
                        <a:cubicBezTo>
                          <a:pt x="174279" y="72957"/>
                          <a:pt x="174236" y="73043"/>
                          <a:pt x="174279" y="73173"/>
                        </a:cubicBezTo>
                        <a:cubicBezTo>
                          <a:pt x="177884" y="83354"/>
                          <a:pt x="189065" y="88687"/>
                          <a:pt x="199253" y="85085"/>
                        </a:cubicBezTo>
                        <a:cubicBezTo>
                          <a:pt x="204807" y="83121"/>
                          <a:pt x="209180" y="78762"/>
                          <a:pt x="211158" y="73216"/>
                        </a:cubicBezTo>
                        <a:cubicBezTo>
                          <a:pt x="211202" y="73129"/>
                          <a:pt x="211158" y="73000"/>
                          <a:pt x="211245" y="72914"/>
                        </a:cubicBezTo>
                        <a:close/>
                        <a:moveTo>
                          <a:pt x="185119" y="95310"/>
                        </a:moveTo>
                        <a:lnTo>
                          <a:pt x="191812" y="89441"/>
                        </a:lnTo>
                        <a:cubicBezTo>
                          <a:pt x="183964" y="88651"/>
                          <a:pt x="176982" y="84117"/>
                          <a:pt x="173070" y="77272"/>
                        </a:cubicBezTo>
                        <a:lnTo>
                          <a:pt x="171688" y="77747"/>
                        </a:lnTo>
                        <a:close/>
                        <a:moveTo>
                          <a:pt x="159813" y="144679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4"/>
                        </a:lnTo>
                        <a:lnTo>
                          <a:pt x="114426" y="109724"/>
                        </a:lnTo>
                        <a:cubicBezTo>
                          <a:pt x="117455" y="109724"/>
                          <a:pt x="119910" y="112178"/>
                          <a:pt x="119910" y="115205"/>
                        </a:cubicBezTo>
                        <a:cubicBezTo>
                          <a:pt x="119910" y="118231"/>
                          <a:pt x="117455" y="120685"/>
                          <a:pt x="114426" y="120685"/>
                        </a:cubicBezTo>
                        <a:lnTo>
                          <a:pt x="96979" y="120772"/>
                        </a:lnTo>
                        <a:cubicBezTo>
                          <a:pt x="94924" y="122020"/>
                          <a:pt x="92698" y="122965"/>
                          <a:pt x="90372" y="123577"/>
                        </a:cubicBezTo>
                        <a:lnTo>
                          <a:pt x="90372" y="144074"/>
                        </a:lnTo>
                        <a:cubicBezTo>
                          <a:pt x="95900" y="142651"/>
                          <a:pt x="112699" y="137040"/>
                          <a:pt x="128504" y="130697"/>
                        </a:cubicBezTo>
                        <a:cubicBezTo>
                          <a:pt x="130525" y="129697"/>
                          <a:pt x="132891" y="129665"/>
                          <a:pt x="134938" y="130610"/>
                        </a:cubicBezTo>
                        <a:cubicBezTo>
                          <a:pt x="136469" y="131408"/>
                          <a:pt x="137585" y="132822"/>
                          <a:pt x="138005" y="134495"/>
                        </a:cubicBezTo>
                        <a:lnTo>
                          <a:pt x="142108" y="182913"/>
                        </a:lnTo>
                        <a:lnTo>
                          <a:pt x="154415" y="182913"/>
                        </a:lnTo>
                        <a:lnTo>
                          <a:pt x="154415" y="159179"/>
                        </a:lnTo>
                        <a:cubicBezTo>
                          <a:pt x="154328" y="153839"/>
                          <a:pt x="156255" y="148663"/>
                          <a:pt x="159813" y="144679"/>
                        </a:cubicBezTo>
                        <a:close/>
                        <a:moveTo>
                          <a:pt x="138825" y="182913"/>
                        </a:moveTo>
                        <a:lnTo>
                          <a:pt x="134766" y="135056"/>
                        </a:lnTo>
                        <a:cubicBezTo>
                          <a:pt x="134503" y="134391"/>
                          <a:pt x="134013" y="133841"/>
                          <a:pt x="133383" y="133502"/>
                        </a:cubicBezTo>
                        <a:cubicBezTo>
                          <a:pt x="132176" y="133082"/>
                          <a:pt x="130850" y="133175"/>
                          <a:pt x="129714" y="133760"/>
                        </a:cubicBezTo>
                        <a:cubicBezTo>
                          <a:pt x="116886" y="138975"/>
                          <a:pt x="103798" y="143527"/>
                          <a:pt x="90503" y="147398"/>
                        </a:cubicBezTo>
                        <a:lnTo>
                          <a:pt x="90372" y="146793"/>
                        </a:lnTo>
                        <a:lnTo>
                          <a:pt x="90372" y="171391"/>
                        </a:lnTo>
                        <a:cubicBezTo>
                          <a:pt x="91106" y="171607"/>
                          <a:pt x="91840" y="171822"/>
                          <a:pt x="92575" y="172081"/>
                        </a:cubicBezTo>
                        <a:cubicBezTo>
                          <a:pt x="98233" y="174082"/>
                          <a:pt x="103074" y="177888"/>
                          <a:pt x="106350" y="182913"/>
                        </a:cubicBezTo>
                        <a:close/>
                        <a:moveTo>
                          <a:pt x="116628" y="115205"/>
                        </a:moveTo>
                        <a:cubicBezTo>
                          <a:pt x="116623" y="113991"/>
                          <a:pt x="115640" y="113009"/>
                          <a:pt x="114426" y="113004"/>
                        </a:cubicBezTo>
                        <a:lnTo>
                          <a:pt x="100176" y="113004"/>
                        </a:lnTo>
                        <a:lnTo>
                          <a:pt x="100564" y="111062"/>
                        </a:lnTo>
                        <a:cubicBezTo>
                          <a:pt x="100677" y="110537"/>
                          <a:pt x="100735" y="110002"/>
                          <a:pt x="100737" y="109465"/>
                        </a:cubicBezTo>
                        <a:cubicBezTo>
                          <a:pt x="100736" y="109101"/>
                          <a:pt x="100693" y="108739"/>
                          <a:pt x="100607" y="108386"/>
                        </a:cubicBezTo>
                        <a:cubicBezTo>
                          <a:pt x="99657" y="102431"/>
                          <a:pt x="91798" y="97943"/>
                          <a:pt x="82298" y="97943"/>
                        </a:cubicBezTo>
                        <a:lnTo>
                          <a:pt x="81909" y="97986"/>
                        </a:lnTo>
                        <a:cubicBezTo>
                          <a:pt x="81114" y="97999"/>
                          <a:pt x="80321" y="98057"/>
                          <a:pt x="79533" y="98159"/>
                        </a:cubicBezTo>
                        <a:cubicBezTo>
                          <a:pt x="79114" y="98147"/>
                          <a:pt x="78695" y="98175"/>
                          <a:pt x="78281" y="98245"/>
                        </a:cubicBezTo>
                        <a:cubicBezTo>
                          <a:pt x="75112" y="98626"/>
                          <a:pt x="72054" y="99654"/>
                          <a:pt x="69299" y="101266"/>
                        </a:cubicBezTo>
                        <a:cubicBezTo>
                          <a:pt x="69170" y="101353"/>
                          <a:pt x="69039" y="101396"/>
                          <a:pt x="68910" y="101482"/>
                        </a:cubicBezTo>
                        <a:cubicBezTo>
                          <a:pt x="66251" y="102939"/>
                          <a:pt x="64324" y="105443"/>
                          <a:pt x="63599" y="108386"/>
                        </a:cubicBezTo>
                        <a:cubicBezTo>
                          <a:pt x="63484" y="108911"/>
                          <a:pt x="63426" y="109446"/>
                          <a:pt x="63426" y="109983"/>
                        </a:cubicBezTo>
                        <a:cubicBezTo>
                          <a:pt x="63433" y="110358"/>
                          <a:pt x="63462" y="110733"/>
                          <a:pt x="63512" y="111105"/>
                        </a:cubicBezTo>
                        <a:lnTo>
                          <a:pt x="63857" y="113004"/>
                        </a:lnTo>
                        <a:lnTo>
                          <a:pt x="52629" y="113004"/>
                        </a:lnTo>
                        <a:cubicBezTo>
                          <a:pt x="51413" y="113004"/>
                          <a:pt x="50427" y="113990"/>
                          <a:pt x="50427" y="115205"/>
                        </a:cubicBezTo>
                        <a:cubicBezTo>
                          <a:pt x="50427" y="116420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6" y="117664"/>
                        </a:lnTo>
                        <a:cubicBezTo>
                          <a:pt x="68392" y="117837"/>
                          <a:pt x="68607" y="117924"/>
                          <a:pt x="68781" y="118053"/>
                        </a:cubicBezTo>
                        <a:cubicBezTo>
                          <a:pt x="69674" y="118619"/>
                          <a:pt x="70613" y="119109"/>
                          <a:pt x="71588" y="119520"/>
                        </a:cubicBezTo>
                        <a:cubicBezTo>
                          <a:pt x="71691" y="119555"/>
                          <a:pt x="71792" y="119598"/>
                          <a:pt x="71889" y="119650"/>
                        </a:cubicBezTo>
                        <a:cubicBezTo>
                          <a:pt x="73026" y="120098"/>
                          <a:pt x="74196" y="120459"/>
                          <a:pt x="75388" y="120728"/>
                        </a:cubicBezTo>
                        <a:cubicBezTo>
                          <a:pt x="75690" y="120814"/>
                          <a:pt x="75949" y="120858"/>
                          <a:pt x="76251" y="120944"/>
                        </a:cubicBezTo>
                        <a:cubicBezTo>
                          <a:pt x="76510" y="120988"/>
                          <a:pt x="76770" y="121030"/>
                          <a:pt x="77072" y="121073"/>
                        </a:cubicBezTo>
                        <a:cubicBezTo>
                          <a:pt x="77547" y="121160"/>
                          <a:pt x="78022" y="121246"/>
                          <a:pt x="78540" y="121289"/>
                        </a:cubicBezTo>
                        <a:lnTo>
                          <a:pt x="79965" y="121462"/>
                        </a:lnTo>
                        <a:lnTo>
                          <a:pt x="79965" y="174023"/>
                        </a:lnTo>
                        <a:lnTo>
                          <a:pt x="78670" y="174325"/>
                        </a:lnTo>
                        <a:cubicBezTo>
                          <a:pt x="77656" y="174518"/>
                          <a:pt x="76659" y="174792"/>
                          <a:pt x="75690" y="175145"/>
                        </a:cubicBezTo>
                        <a:cubicBezTo>
                          <a:pt x="75642" y="175140"/>
                          <a:pt x="75595" y="175155"/>
                          <a:pt x="75560" y="175189"/>
                        </a:cubicBezTo>
                        <a:lnTo>
                          <a:pt x="75431" y="175232"/>
                        </a:lnTo>
                        <a:cubicBezTo>
                          <a:pt x="74219" y="175657"/>
                          <a:pt x="73048" y="176191"/>
                          <a:pt x="71933" y="176828"/>
                        </a:cubicBezTo>
                        <a:cubicBezTo>
                          <a:pt x="71457" y="177087"/>
                          <a:pt x="70983" y="177476"/>
                          <a:pt x="70507" y="177777"/>
                        </a:cubicBezTo>
                        <a:cubicBezTo>
                          <a:pt x="69860" y="178209"/>
                          <a:pt x="69212" y="178598"/>
                          <a:pt x="68651" y="179030"/>
                        </a:cubicBezTo>
                        <a:cubicBezTo>
                          <a:pt x="68133" y="179418"/>
                          <a:pt x="67744" y="179892"/>
                          <a:pt x="67268" y="180324"/>
                        </a:cubicBezTo>
                        <a:cubicBezTo>
                          <a:pt x="66719" y="180794"/>
                          <a:pt x="66200" y="181298"/>
                          <a:pt x="65715" y="181835"/>
                        </a:cubicBezTo>
                        <a:cubicBezTo>
                          <a:pt x="65412" y="182179"/>
                          <a:pt x="65153" y="182568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1"/>
                          <a:pt x="95704" y="176680"/>
                          <a:pt x="91453" y="175188"/>
                        </a:cubicBezTo>
                        <a:cubicBezTo>
                          <a:pt x="90456" y="174816"/>
                          <a:pt x="89431" y="174527"/>
                          <a:pt x="88386" y="174325"/>
                        </a:cubicBezTo>
                        <a:lnTo>
                          <a:pt x="87090" y="174023"/>
                        </a:lnTo>
                        <a:lnTo>
                          <a:pt x="87090" y="121030"/>
                        </a:lnTo>
                        <a:lnTo>
                          <a:pt x="88343" y="120728"/>
                        </a:lnTo>
                        <a:cubicBezTo>
                          <a:pt x="90762" y="120193"/>
                          <a:pt x="93080" y="119275"/>
                          <a:pt x="95209" y="118009"/>
                        </a:cubicBezTo>
                        <a:lnTo>
                          <a:pt x="96072" y="117405"/>
                        </a:lnTo>
                        <a:lnTo>
                          <a:pt x="114426" y="117405"/>
                        </a:lnTo>
                        <a:cubicBezTo>
                          <a:pt x="115640" y="117400"/>
                          <a:pt x="116623" y="116418"/>
                          <a:pt x="116628" y="11520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02" name="Google Shape;1002;g2db8ca15495_1_732"/>
                  <p:cNvSpPr/>
                  <p:nvPr/>
                </p:nvSpPr>
                <p:spPr>
                  <a:xfrm>
                    <a:off x="5030321" y="3255639"/>
                    <a:ext cx="34028" cy="20282"/>
                  </a:xfrm>
                  <a:custGeom>
                    <a:rect b="b" l="l" r="r" t="t"/>
                    <a:pathLst>
                      <a:path extrusionOk="0" h="20282" w="34028">
                        <a:moveTo>
                          <a:pt x="34362" y="9907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3"/>
                        </a:cubicBezTo>
                        <a:lnTo>
                          <a:pt x="17089" y="20263"/>
                        </a:lnTo>
                        <a:cubicBezTo>
                          <a:pt x="7934" y="20263"/>
                          <a:pt x="421" y="15819"/>
                          <a:pt x="334" y="10339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6"/>
                          <a:pt x="12954" y="-24"/>
                          <a:pt x="17218" y="25"/>
                        </a:cubicBezTo>
                        <a:lnTo>
                          <a:pt x="17565" y="-19"/>
                        </a:lnTo>
                        <a:cubicBezTo>
                          <a:pt x="26762" y="-19"/>
                          <a:pt x="34277" y="4426"/>
                          <a:pt x="34362" y="9907"/>
                        </a:cubicBezTo>
                        <a:close/>
                        <a:moveTo>
                          <a:pt x="27843" y="14222"/>
                        </a:moveTo>
                        <a:cubicBezTo>
                          <a:pt x="28835" y="13617"/>
                          <a:pt x="31081" y="11978"/>
                          <a:pt x="31081" y="9950"/>
                        </a:cubicBezTo>
                        <a:cubicBezTo>
                          <a:pt x="31038" y="6799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4"/>
                          <a:pt x="9983" y="4184"/>
                          <a:pt x="6811" y="6022"/>
                        </a:cubicBezTo>
                        <a:cubicBezTo>
                          <a:pt x="5861" y="6627"/>
                          <a:pt x="3573" y="8310"/>
                          <a:pt x="3616" y="10295"/>
                        </a:cubicBezTo>
                        <a:cubicBezTo>
                          <a:pt x="3659" y="13445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5"/>
                          <a:pt x="24685" y="16061"/>
                          <a:pt x="27843" y="1422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03" name="Google Shape;1003;g2db8ca15495_1_732"/>
                <p:cNvGrpSpPr/>
                <p:nvPr/>
              </p:nvGrpSpPr>
              <p:grpSpPr>
                <a:xfrm>
                  <a:off x="3627127" y="1430515"/>
                  <a:ext cx="320728" cy="239680"/>
                  <a:chOff x="5409202" y="3162440"/>
                  <a:chExt cx="320728" cy="239680"/>
                </a:xfrm>
              </p:grpSpPr>
              <p:sp>
                <p:nvSpPr>
                  <p:cNvPr id="1004" name="Google Shape;1004;g2db8ca15495_1_732"/>
                  <p:cNvSpPr/>
                  <p:nvPr/>
                </p:nvSpPr>
                <p:spPr>
                  <a:xfrm>
                    <a:off x="5409202" y="3361125"/>
                    <a:ext cx="320728" cy="40995"/>
                  </a:xfrm>
                  <a:custGeom>
                    <a:rect b="b" l="l" r="r" t="t"/>
                    <a:pathLst>
                      <a:path extrusionOk="0" h="40995" w="320728">
                        <a:moveTo>
                          <a:pt x="0" y="0"/>
                        </a:moveTo>
                        <a:lnTo>
                          <a:pt x="320728" y="0"/>
                        </a:lnTo>
                        <a:lnTo>
                          <a:pt x="320728" y="40996"/>
                        </a:lnTo>
                        <a:lnTo>
                          <a:pt x="0" y="40996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05" name="Google Shape;1005;g2db8ca15495_1_732"/>
                  <p:cNvSpPr/>
                  <p:nvPr/>
                </p:nvSpPr>
                <p:spPr>
                  <a:xfrm>
                    <a:off x="5524935" y="3239171"/>
                    <a:ext cx="87275" cy="99642"/>
                  </a:xfrm>
                  <a:custGeom>
                    <a:rect b="b" l="l" r="r" t="t"/>
                    <a:pathLst>
                      <a:path extrusionOk="0" h="99642" w="87275">
                        <a:moveTo>
                          <a:pt x="87609" y="3736"/>
                        </a:moveTo>
                        <a:lnTo>
                          <a:pt x="72623" y="66007"/>
                        </a:lnTo>
                        <a:lnTo>
                          <a:pt x="72970" y="66568"/>
                        </a:lnTo>
                        <a:cubicBezTo>
                          <a:pt x="74550" y="69420"/>
                          <a:pt x="75368" y="72630"/>
                          <a:pt x="75344" y="75890"/>
                        </a:cubicBezTo>
                        <a:lnTo>
                          <a:pt x="75344" y="99624"/>
                        </a:lnTo>
                        <a:lnTo>
                          <a:pt x="9100" y="99624"/>
                        </a:lnTo>
                        <a:lnTo>
                          <a:pt x="9100" y="75889"/>
                        </a:lnTo>
                        <a:cubicBezTo>
                          <a:pt x="9000" y="71113"/>
                          <a:pt x="10819" y="66497"/>
                          <a:pt x="14152" y="63072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7"/>
                        </a:lnTo>
                        <a:lnTo>
                          <a:pt x="62346" y="59707"/>
                        </a:lnTo>
                        <a:cubicBezTo>
                          <a:pt x="63413" y="59720"/>
                          <a:pt x="64474" y="59879"/>
                          <a:pt x="65499" y="60181"/>
                        </a:cubicBezTo>
                        <a:lnTo>
                          <a:pt x="67139" y="60698"/>
                        </a:lnTo>
                        <a:lnTo>
                          <a:pt x="81433" y="1233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06" name="Google Shape;1006;g2db8ca15495_1_732"/>
                  <p:cNvSpPr/>
                  <p:nvPr/>
                </p:nvSpPr>
                <p:spPr>
                  <a:xfrm>
                    <a:off x="5540869" y="3162440"/>
                    <a:ext cx="55751" cy="53957"/>
                  </a:xfrm>
                  <a:custGeom>
                    <a:rect b="b" l="l" r="r" t="t"/>
                    <a:pathLst>
                      <a:path extrusionOk="0" h="53957" w="55751">
                        <a:moveTo>
                          <a:pt x="56042" y="37616"/>
                        </a:moveTo>
                        <a:cubicBezTo>
                          <a:pt x="56035" y="37947"/>
                          <a:pt x="56049" y="38279"/>
                          <a:pt x="56085" y="38608"/>
                        </a:cubicBezTo>
                        <a:cubicBezTo>
                          <a:pt x="52542" y="43485"/>
                          <a:pt x="48275" y="47792"/>
                          <a:pt x="43432" y="51382"/>
                        </a:cubicBezTo>
                        <a:cubicBezTo>
                          <a:pt x="37973" y="53175"/>
                          <a:pt x="32248" y="54021"/>
                          <a:pt x="26504" y="53884"/>
                        </a:cubicBezTo>
                        <a:cubicBezTo>
                          <a:pt x="21557" y="54169"/>
                          <a:pt x="16611" y="53327"/>
                          <a:pt x="12037" y="51424"/>
                        </a:cubicBezTo>
                        <a:cubicBezTo>
                          <a:pt x="8966" y="49027"/>
                          <a:pt x="6310" y="46140"/>
                          <a:pt x="4177" y="42880"/>
                        </a:cubicBezTo>
                        <a:lnTo>
                          <a:pt x="4177" y="42319"/>
                        </a:lnTo>
                        <a:lnTo>
                          <a:pt x="3745" y="42319"/>
                        </a:lnTo>
                        <a:cubicBezTo>
                          <a:pt x="2882" y="41197"/>
                          <a:pt x="2104" y="40075"/>
                          <a:pt x="1456" y="39126"/>
                        </a:cubicBezTo>
                        <a:lnTo>
                          <a:pt x="1414" y="39083"/>
                        </a:lnTo>
                        <a:cubicBezTo>
                          <a:pt x="1025" y="38522"/>
                          <a:pt x="679" y="37961"/>
                          <a:pt x="334" y="37529"/>
                        </a:cubicBezTo>
                        <a:lnTo>
                          <a:pt x="1587" y="34853"/>
                        </a:lnTo>
                        <a:lnTo>
                          <a:pt x="1716" y="34552"/>
                        </a:lnTo>
                        <a:lnTo>
                          <a:pt x="1759" y="34120"/>
                        </a:lnTo>
                        <a:cubicBezTo>
                          <a:pt x="1823" y="33909"/>
                          <a:pt x="1866" y="33692"/>
                          <a:pt x="1889" y="33473"/>
                        </a:cubicBezTo>
                        <a:lnTo>
                          <a:pt x="1889" y="29934"/>
                        </a:lnTo>
                        <a:cubicBezTo>
                          <a:pt x="174" y="15205"/>
                          <a:pt x="10733" y="1876"/>
                          <a:pt x="25473" y="163"/>
                        </a:cubicBezTo>
                        <a:cubicBezTo>
                          <a:pt x="40212" y="-1550"/>
                          <a:pt x="53550" y="9002"/>
                          <a:pt x="55264" y="23731"/>
                        </a:cubicBezTo>
                        <a:cubicBezTo>
                          <a:pt x="55504" y="25792"/>
                          <a:pt x="55504" y="27873"/>
                          <a:pt x="55264" y="29934"/>
                        </a:cubicBezTo>
                        <a:lnTo>
                          <a:pt x="55264" y="35069"/>
                        </a:lnTo>
                        <a:lnTo>
                          <a:pt x="55393" y="35372"/>
                        </a:lnTo>
                        <a:cubicBezTo>
                          <a:pt x="55386" y="35531"/>
                          <a:pt x="55401" y="35691"/>
                          <a:pt x="55437" y="35846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07" name="Google Shape;1007;g2db8ca15495_1_732"/>
                <p:cNvGrpSpPr/>
                <p:nvPr/>
              </p:nvGrpSpPr>
              <p:grpSpPr>
                <a:xfrm>
                  <a:off x="3594313" y="1424112"/>
                  <a:ext cx="381012" cy="256077"/>
                  <a:chOff x="5376388" y="3156037"/>
                  <a:chExt cx="381012" cy="256077"/>
                </a:xfrm>
              </p:grpSpPr>
              <p:sp>
                <p:nvSpPr>
                  <p:cNvPr id="1008" name="Google Shape;1008;g2db8ca15495_1_732"/>
                  <p:cNvSpPr/>
                  <p:nvPr/>
                </p:nvSpPr>
                <p:spPr>
                  <a:xfrm>
                    <a:off x="5376388" y="3156037"/>
                    <a:ext cx="381012" cy="256077"/>
                  </a:xfrm>
                  <a:custGeom>
                    <a:rect b="b" l="l" r="r" t="t"/>
                    <a:pathLst>
                      <a:path extrusionOk="0" h="256077" w="381012">
                        <a:moveTo>
                          <a:pt x="381347" y="182913"/>
                        </a:moveTo>
                        <a:lnTo>
                          <a:pt x="381347" y="201944"/>
                        </a:lnTo>
                        <a:cubicBezTo>
                          <a:pt x="381348" y="203754"/>
                          <a:pt x="379880" y="205222"/>
                          <a:pt x="378068" y="205223"/>
                        </a:cubicBezTo>
                        <a:cubicBezTo>
                          <a:pt x="378067" y="205223"/>
                          <a:pt x="378066" y="205223"/>
                          <a:pt x="378064" y="205223"/>
                        </a:cubicBezTo>
                        <a:lnTo>
                          <a:pt x="363814" y="205223"/>
                        </a:lnTo>
                        <a:lnTo>
                          <a:pt x="363814" y="247816"/>
                        </a:lnTo>
                        <a:cubicBezTo>
                          <a:pt x="364088" y="248336"/>
                          <a:pt x="364236" y="248912"/>
                          <a:pt x="364246" y="249499"/>
                        </a:cubicBezTo>
                        <a:lnTo>
                          <a:pt x="364246" y="252779"/>
                        </a:lnTo>
                        <a:cubicBezTo>
                          <a:pt x="364247" y="254590"/>
                          <a:pt x="362778" y="256058"/>
                          <a:pt x="360966" y="256059"/>
                        </a:cubicBezTo>
                        <a:cubicBezTo>
                          <a:pt x="360965" y="256059"/>
                          <a:pt x="360965" y="256059"/>
                          <a:pt x="360964" y="256059"/>
                        </a:cubicBezTo>
                        <a:lnTo>
                          <a:pt x="28273" y="256059"/>
                        </a:lnTo>
                        <a:cubicBezTo>
                          <a:pt x="26014" y="255182"/>
                          <a:pt x="24228" y="253397"/>
                          <a:pt x="23351" y="251139"/>
                        </a:cubicBezTo>
                        <a:lnTo>
                          <a:pt x="23351" y="205223"/>
                        </a:lnTo>
                        <a:lnTo>
                          <a:pt x="3615" y="205223"/>
                        </a:lnTo>
                        <a:cubicBezTo>
                          <a:pt x="1803" y="205224"/>
                          <a:pt x="334" y="203757"/>
                          <a:pt x="334" y="201947"/>
                        </a:cubicBezTo>
                        <a:cubicBezTo>
                          <a:pt x="334" y="201946"/>
                          <a:pt x="334" y="201945"/>
                          <a:pt x="334" y="201944"/>
                        </a:cubicBezTo>
                        <a:lnTo>
                          <a:pt x="334" y="182913"/>
                        </a:lnTo>
                        <a:cubicBezTo>
                          <a:pt x="333" y="181102"/>
                          <a:pt x="1801" y="179634"/>
                          <a:pt x="3613" y="179633"/>
                        </a:cubicBezTo>
                        <a:cubicBezTo>
                          <a:pt x="3613" y="179633"/>
                          <a:pt x="3614" y="179633"/>
                          <a:pt x="3615" y="179633"/>
                        </a:cubicBezTo>
                        <a:lnTo>
                          <a:pt x="59020" y="179633"/>
                        </a:lnTo>
                        <a:cubicBezTo>
                          <a:pt x="62660" y="174743"/>
                          <a:pt x="67662" y="171036"/>
                          <a:pt x="73401" y="168974"/>
                        </a:cubicBezTo>
                        <a:lnTo>
                          <a:pt x="73401" y="127029"/>
                        </a:lnTo>
                        <a:cubicBezTo>
                          <a:pt x="70728" y="126394"/>
                          <a:pt x="68166" y="125361"/>
                          <a:pt x="65800" y="123965"/>
                        </a:cubicBezTo>
                        <a:lnTo>
                          <a:pt x="52629" y="123965"/>
                        </a:lnTo>
                        <a:cubicBezTo>
                          <a:pt x="47788" y="123965"/>
                          <a:pt x="43863" y="120043"/>
                          <a:pt x="43863" y="115205"/>
                        </a:cubicBezTo>
                        <a:cubicBezTo>
                          <a:pt x="43863" y="110367"/>
                          <a:pt x="47788" y="106444"/>
                          <a:pt x="52629" y="106444"/>
                        </a:cubicBezTo>
                        <a:lnTo>
                          <a:pt x="57293" y="106444"/>
                        </a:lnTo>
                        <a:cubicBezTo>
                          <a:pt x="58490" y="101995"/>
                          <a:pt x="61412" y="98206"/>
                          <a:pt x="65412" y="95915"/>
                        </a:cubicBezTo>
                        <a:cubicBezTo>
                          <a:pt x="70368" y="92943"/>
                          <a:pt x="76041" y="91376"/>
                          <a:pt x="81822" y="91384"/>
                        </a:cubicBezTo>
                        <a:lnTo>
                          <a:pt x="82296" y="91383"/>
                        </a:lnTo>
                        <a:cubicBezTo>
                          <a:pt x="91923" y="90622"/>
                          <a:pt x="101142" y="95412"/>
                          <a:pt x="106047" y="103725"/>
                        </a:cubicBezTo>
                        <a:lnTo>
                          <a:pt x="136924" y="82623"/>
                        </a:lnTo>
                        <a:cubicBezTo>
                          <a:pt x="137189" y="82463"/>
                          <a:pt x="137463" y="82319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2" y="65901"/>
                          <a:pt x="162339" y="58843"/>
                          <a:pt x="162144" y="51682"/>
                        </a:cubicBezTo>
                        <a:cubicBezTo>
                          <a:pt x="160589" y="49439"/>
                          <a:pt x="159380" y="47669"/>
                          <a:pt x="159078" y="47194"/>
                        </a:cubicBezTo>
                        <a:lnTo>
                          <a:pt x="158818" y="46805"/>
                        </a:lnTo>
                        <a:cubicBezTo>
                          <a:pt x="158500" y="46332"/>
                          <a:pt x="158320" y="45779"/>
                          <a:pt x="158301" y="45209"/>
                        </a:cubicBezTo>
                        <a:lnTo>
                          <a:pt x="158215" y="43828"/>
                        </a:lnTo>
                        <a:cubicBezTo>
                          <a:pt x="158173" y="43283"/>
                          <a:pt x="158262" y="42735"/>
                          <a:pt x="158473" y="42231"/>
                        </a:cubicBezTo>
                        <a:lnTo>
                          <a:pt x="159855" y="39341"/>
                        </a:lnTo>
                        <a:lnTo>
                          <a:pt x="159855" y="36493"/>
                        </a:lnTo>
                        <a:cubicBezTo>
                          <a:pt x="158135" y="18129"/>
                          <a:pt x="171637" y="1848"/>
                          <a:pt x="190013" y="129"/>
                        </a:cubicBezTo>
                        <a:cubicBezTo>
                          <a:pt x="208390" y="-1591"/>
                          <a:pt x="224682" y="11902"/>
                          <a:pt x="226402" y="30265"/>
                        </a:cubicBezTo>
                        <a:cubicBezTo>
                          <a:pt x="226596" y="32337"/>
                          <a:pt x="226596" y="34421"/>
                          <a:pt x="226402" y="36493"/>
                        </a:cubicBezTo>
                        <a:lnTo>
                          <a:pt x="226402" y="40851"/>
                        </a:lnTo>
                        <a:lnTo>
                          <a:pt x="226964" y="42663"/>
                        </a:lnTo>
                        <a:cubicBezTo>
                          <a:pt x="227084" y="42995"/>
                          <a:pt x="227142" y="43346"/>
                          <a:pt x="227136" y="43699"/>
                        </a:cubicBezTo>
                        <a:cubicBezTo>
                          <a:pt x="227122" y="44059"/>
                          <a:pt x="227136" y="44420"/>
                          <a:pt x="227179" y="44778"/>
                        </a:cubicBezTo>
                        <a:lnTo>
                          <a:pt x="227309" y="45511"/>
                        </a:lnTo>
                        <a:cubicBezTo>
                          <a:pt x="227468" y="46413"/>
                          <a:pt x="227232" y="47341"/>
                          <a:pt x="226661" y="48057"/>
                        </a:cubicBezTo>
                        <a:lnTo>
                          <a:pt x="226229" y="48662"/>
                        </a:lnTo>
                        <a:cubicBezTo>
                          <a:pt x="225927" y="49050"/>
                          <a:pt x="224804" y="50474"/>
                          <a:pt x="223293" y="52287"/>
                        </a:cubicBezTo>
                        <a:cubicBezTo>
                          <a:pt x="223047" y="59320"/>
                          <a:pt x="221479" y="66244"/>
                          <a:pt x="218672" y="72698"/>
                        </a:cubicBezTo>
                        <a:lnTo>
                          <a:pt x="222602" y="74424"/>
                        </a:lnTo>
                        <a:lnTo>
                          <a:pt x="244410" y="83271"/>
                        </a:lnTo>
                        <a:lnTo>
                          <a:pt x="254386" y="87112"/>
                        </a:lnTo>
                        <a:cubicBezTo>
                          <a:pt x="255044" y="87382"/>
                          <a:pt x="255602" y="87849"/>
                          <a:pt x="255983" y="88450"/>
                        </a:cubicBezTo>
                        <a:lnTo>
                          <a:pt x="256976" y="90089"/>
                        </a:lnTo>
                        <a:lnTo>
                          <a:pt x="301154" y="133934"/>
                        </a:lnTo>
                        <a:cubicBezTo>
                          <a:pt x="305235" y="132242"/>
                          <a:pt x="309603" y="131348"/>
                          <a:pt x="314022" y="131301"/>
                        </a:cubicBezTo>
                        <a:lnTo>
                          <a:pt x="314498" y="131301"/>
                        </a:lnTo>
                        <a:cubicBezTo>
                          <a:pt x="328058" y="131301"/>
                          <a:pt x="338810" y="138853"/>
                          <a:pt x="339458" y="148563"/>
                        </a:cubicBezTo>
                        <a:lnTo>
                          <a:pt x="345158" y="148563"/>
                        </a:lnTo>
                        <a:cubicBezTo>
                          <a:pt x="350000" y="148563"/>
                          <a:pt x="353925" y="152485"/>
                          <a:pt x="353925" y="157323"/>
                        </a:cubicBezTo>
                        <a:cubicBezTo>
                          <a:pt x="353925" y="162161"/>
                          <a:pt x="350000" y="166083"/>
                          <a:pt x="345158" y="166083"/>
                        </a:cubicBezTo>
                        <a:lnTo>
                          <a:pt x="325251" y="166083"/>
                        </a:lnTo>
                        <a:cubicBezTo>
                          <a:pt x="324991" y="166169"/>
                          <a:pt x="324688" y="166298"/>
                          <a:pt x="324387" y="166385"/>
                        </a:cubicBezTo>
                        <a:lnTo>
                          <a:pt x="324387" y="170442"/>
                        </a:lnTo>
                        <a:cubicBezTo>
                          <a:pt x="329547" y="172270"/>
                          <a:pt x="334124" y="175443"/>
                          <a:pt x="337644" y="179633"/>
                        </a:cubicBezTo>
                        <a:lnTo>
                          <a:pt x="378064" y="179633"/>
                        </a:lnTo>
                        <a:cubicBezTo>
                          <a:pt x="379876" y="179632"/>
                          <a:pt x="381346" y="181099"/>
                          <a:pt x="381347" y="182910"/>
                        </a:cubicBezTo>
                        <a:cubicBezTo>
                          <a:pt x="381347" y="182911"/>
                          <a:pt x="381347" y="182912"/>
                          <a:pt x="381347" y="182913"/>
                        </a:cubicBezTo>
                        <a:close/>
                        <a:moveTo>
                          <a:pt x="374740" y="198664"/>
                        </a:moveTo>
                        <a:lnTo>
                          <a:pt x="374740" y="193831"/>
                        </a:lnTo>
                        <a:lnTo>
                          <a:pt x="6897" y="193831"/>
                        </a:lnTo>
                        <a:lnTo>
                          <a:pt x="6897" y="198664"/>
                        </a:lnTo>
                        <a:lnTo>
                          <a:pt x="374740" y="198664"/>
                        </a:lnTo>
                        <a:close/>
                        <a:moveTo>
                          <a:pt x="374740" y="190551"/>
                        </a:moveTo>
                        <a:lnTo>
                          <a:pt x="374740" y="186193"/>
                        </a:lnTo>
                        <a:lnTo>
                          <a:pt x="6897" y="186193"/>
                        </a:lnTo>
                        <a:lnTo>
                          <a:pt x="6897" y="190551"/>
                        </a:lnTo>
                        <a:close/>
                        <a:moveTo>
                          <a:pt x="353925" y="246220"/>
                        </a:moveTo>
                        <a:lnTo>
                          <a:pt x="353925" y="205223"/>
                        </a:lnTo>
                        <a:lnTo>
                          <a:pt x="33196" y="205223"/>
                        </a:lnTo>
                        <a:lnTo>
                          <a:pt x="33196" y="246220"/>
                        </a:lnTo>
                        <a:close/>
                        <a:moveTo>
                          <a:pt x="347360" y="157323"/>
                        </a:moveTo>
                        <a:cubicBezTo>
                          <a:pt x="347356" y="156110"/>
                          <a:pt x="346372" y="155127"/>
                          <a:pt x="345158" y="155122"/>
                        </a:cubicBezTo>
                        <a:lnTo>
                          <a:pt x="331124" y="155122"/>
                        </a:lnTo>
                        <a:lnTo>
                          <a:pt x="332160" y="152835"/>
                        </a:lnTo>
                        <a:cubicBezTo>
                          <a:pt x="332452" y="152144"/>
                          <a:pt x="332655" y="151419"/>
                          <a:pt x="332764" y="150678"/>
                        </a:cubicBezTo>
                        <a:cubicBezTo>
                          <a:pt x="332808" y="150418"/>
                          <a:pt x="332851" y="150159"/>
                          <a:pt x="332893" y="149857"/>
                        </a:cubicBezTo>
                        <a:lnTo>
                          <a:pt x="332893" y="149382"/>
                        </a:lnTo>
                        <a:cubicBezTo>
                          <a:pt x="332808" y="143039"/>
                          <a:pt x="324559" y="137861"/>
                          <a:pt x="314498" y="137861"/>
                        </a:cubicBezTo>
                        <a:lnTo>
                          <a:pt x="314065" y="137861"/>
                        </a:lnTo>
                        <a:cubicBezTo>
                          <a:pt x="312899" y="137904"/>
                          <a:pt x="311777" y="137989"/>
                          <a:pt x="310654" y="138120"/>
                        </a:cubicBezTo>
                        <a:lnTo>
                          <a:pt x="309359" y="138378"/>
                        </a:lnTo>
                        <a:cubicBezTo>
                          <a:pt x="308703" y="138466"/>
                          <a:pt x="308054" y="138596"/>
                          <a:pt x="307415" y="138766"/>
                        </a:cubicBezTo>
                        <a:cubicBezTo>
                          <a:pt x="306941" y="138896"/>
                          <a:pt x="306465" y="139026"/>
                          <a:pt x="305991" y="139198"/>
                        </a:cubicBezTo>
                        <a:cubicBezTo>
                          <a:pt x="305429" y="139371"/>
                          <a:pt x="304868" y="139543"/>
                          <a:pt x="304349" y="139759"/>
                        </a:cubicBezTo>
                        <a:cubicBezTo>
                          <a:pt x="303918" y="139932"/>
                          <a:pt x="303529" y="140147"/>
                          <a:pt x="303097" y="140320"/>
                        </a:cubicBezTo>
                        <a:cubicBezTo>
                          <a:pt x="302417" y="140630"/>
                          <a:pt x="301754" y="140976"/>
                          <a:pt x="301110" y="141356"/>
                        </a:cubicBezTo>
                        <a:lnTo>
                          <a:pt x="300031" y="142090"/>
                        </a:lnTo>
                        <a:lnTo>
                          <a:pt x="252787" y="95138"/>
                        </a:lnTo>
                        <a:lnTo>
                          <a:pt x="252528" y="95225"/>
                        </a:lnTo>
                        <a:lnTo>
                          <a:pt x="251665" y="93930"/>
                        </a:lnTo>
                        <a:lnTo>
                          <a:pt x="251621" y="93887"/>
                        </a:lnTo>
                        <a:lnTo>
                          <a:pt x="251536" y="93714"/>
                        </a:lnTo>
                        <a:lnTo>
                          <a:pt x="250974" y="92850"/>
                        </a:lnTo>
                        <a:lnTo>
                          <a:pt x="242423" y="89572"/>
                        </a:lnTo>
                        <a:lnTo>
                          <a:pt x="241992" y="89399"/>
                        </a:lnTo>
                        <a:lnTo>
                          <a:pt x="239271" y="88319"/>
                        </a:lnTo>
                        <a:lnTo>
                          <a:pt x="224717" y="148821"/>
                        </a:lnTo>
                        <a:cubicBezTo>
                          <a:pt x="226380" y="152020"/>
                          <a:pt x="227239" y="155574"/>
                          <a:pt x="227222" y="159179"/>
                        </a:cubicBezTo>
                        <a:lnTo>
                          <a:pt x="227222" y="182913"/>
                        </a:lnTo>
                        <a:lnTo>
                          <a:pt x="239745" y="182913"/>
                        </a:lnTo>
                        <a:lnTo>
                          <a:pt x="243934" y="138249"/>
                        </a:lnTo>
                        <a:lnTo>
                          <a:pt x="296965" y="178209"/>
                        </a:lnTo>
                        <a:cubicBezTo>
                          <a:pt x="299431" y="176178"/>
                          <a:pt x="302239" y="174601"/>
                          <a:pt x="305257" y="173548"/>
                        </a:cubicBezTo>
                        <a:cubicBezTo>
                          <a:pt x="305947" y="173290"/>
                          <a:pt x="306681" y="173074"/>
                          <a:pt x="307415" y="172858"/>
                        </a:cubicBezTo>
                        <a:lnTo>
                          <a:pt x="307415" y="164012"/>
                        </a:lnTo>
                        <a:cubicBezTo>
                          <a:pt x="306033" y="163712"/>
                          <a:pt x="304676" y="163308"/>
                          <a:pt x="303355" y="162803"/>
                        </a:cubicBezTo>
                        <a:lnTo>
                          <a:pt x="283361" y="162803"/>
                        </a:lnTo>
                        <a:cubicBezTo>
                          <a:pt x="280332" y="162803"/>
                          <a:pt x="277877" y="160349"/>
                          <a:pt x="277877" y="157323"/>
                        </a:cubicBezTo>
                        <a:cubicBezTo>
                          <a:pt x="277877" y="154295"/>
                          <a:pt x="280332" y="151842"/>
                          <a:pt x="283361" y="151842"/>
                        </a:cubicBezTo>
                        <a:lnTo>
                          <a:pt x="297699" y="152101"/>
                        </a:lnTo>
                        <a:cubicBezTo>
                          <a:pt x="297427" y="151383"/>
                          <a:pt x="297281" y="150624"/>
                          <a:pt x="297267" y="149857"/>
                        </a:cubicBezTo>
                        <a:lnTo>
                          <a:pt x="297267" y="149771"/>
                        </a:lnTo>
                        <a:cubicBezTo>
                          <a:pt x="297570" y="146801"/>
                          <a:pt x="299336" y="144179"/>
                          <a:pt x="301974" y="142780"/>
                        </a:cubicBezTo>
                        <a:cubicBezTo>
                          <a:pt x="305648" y="140611"/>
                          <a:pt x="309842" y="139478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09" y="143945"/>
                          <a:pt x="331253" y="149425"/>
                        </a:cubicBezTo>
                        <a:cubicBezTo>
                          <a:pt x="330980" y="152427"/>
                          <a:pt x="329210" y="155089"/>
                          <a:pt x="326546" y="156503"/>
                        </a:cubicBezTo>
                        <a:cubicBezTo>
                          <a:pt x="322870" y="158662"/>
                          <a:pt x="318675" y="159781"/>
                          <a:pt x="314411" y="159739"/>
                        </a:cubicBezTo>
                        <a:lnTo>
                          <a:pt x="314022" y="159783"/>
                        </a:lnTo>
                        <a:cubicBezTo>
                          <a:pt x="309050" y="159967"/>
                          <a:pt x="304168" y="158428"/>
                          <a:pt x="300203" y="155424"/>
                        </a:cubicBezTo>
                        <a:lnTo>
                          <a:pt x="283319" y="155122"/>
                        </a:lnTo>
                        <a:cubicBezTo>
                          <a:pt x="282103" y="155145"/>
                          <a:pt x="281136" y="156150"/>
                          <a:pt x="281159" y="157365"/>
                        </a:cubicBezTo>
                        <a:cubicBezTo>
                          <a:pt x="281182" y="158564"/>
                          <a:pt x="282161" y="159523"/>
                          <a:pt x="283361" y="159524"/>
                        </a:cubicBezTo>
                        <a:lnTo>
                          <a:pt x="304263" y="159653"/>
                        </a:lnTo>
                        <a:cubicBezTo>
                          <a:pt x="305895" y="160286"/>
                          <a:pt x="307588" y="160749"/>
                          <a:pt x="309315" y="161034"/>
                        </a:cubicBezTo>
                        <a:lnTo>
                          <a:pt x="310697" y="161250"/>
                        </a:lnTo>
                        <a:lnTo>
                          <a:pt x="310697" y="175534"/>
                        </a:lnTo>
                        <a:lnTo>
                          <a:pt x="309402" y="175793"/>
                        </a:lnTo>
                        <a:cubicBezTo>
                          <a:pt x="308357" y="175994"/>
                          <a:pt x="307332" y="176282"/>
                          <a:pt x="306336" y="176655"/>
                        </a:cubicBezTo>
                        <a:cubicBezTo>
                          <a:pt x="302690" y="177929"/>
                          <a:pt x="299413" y="180078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5"/>
                        </a:lnTo>
                        <a:cubicBezTo>
                          <a:pt x="330821" y="181920"/>
                          <a:pt x="330303" y="181532"/>
                          <a:pt x="329785" y="181101"/>
                        </a:cubicBezTo>
                        <a:cubicBezTo>
                          <a:pt x="329387" y="180719"/>
                          <a:pt x="328969" y="180358"/>
                          <a:pt x="328532" y="180021"/>
                        </a:cubicBezTo>
                        <a:cubicBezTo>
                          <a:pt x="327971" y="179633"/>
                          <a:pt x="327366" y="179288"/>
                          <a:pt x="326805" y="178899"/>
                        </a:cubicBezTo>
                        <a:cubicBezTo>
                          <a:pt x="326374" y="178641"/>
                          <a:pt x="325941" y="178339"/>
                          <a:pt x="325509" y="178080"/>
                        </a:cubicBezTo>
                        <a:cubicBezTo>
                          <a:pt x="324540" y="177596"/>
                          <a:pt x="323545" y="177164"/>
                          <a:pt x="322530" y="176785"/>
                        </a:cubicBezTo>
                        <a:lnTo>
                          <a:pt x="322185" y="176656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3"/>
                        </a:cubicBezTo>
                        <a:lnTo>
                          <a:pt x="317823" y="175534"/>
                        </a:lnTo>
                        <a:lnTo>
                          <a:pt x="317823" y="161163"/>
                        </a:lnTo>
                        <a:lnTo>
                          <a:pt x="319162" y="160905"/>
                        </a:lnTo>
                        <a:cubicBezTo>
                          <a:pt x="319723" y="160776"/>
                          <a:pt x="320285" y="160645"/>
                          <a:pt x="320802" y="160516"/>
                        </a:cubicBezTo>
                        <a:cubicBezTo>
                          <a:pt x="321607" y="160332"/>
                          <a:pt x="322400" y="160101"/>
                          <a:pt x="323177" y="159825"/>
                        </a:cubicBezTo>
                        <a:cubicBezTo>
                          <a:pt x="323399" y="159773"/>
                          <a:pt x="323616" y="159701"/>
                          <a:pt x="323825" y="159610"/>
                        </a:cubicBezTo>
                        <a:lnTo>
                          <a:pt x="324387" y="159523"/>
                        </a:lnTo>
                        <a:lnTo>
                          <a:pt x="345158" y="159523"/>
                        </a:lnTo>
                        <a:cubicBezTo>
                          <a:pt x="346372" y="159518"/>
                          <a:pt x="347355" y="158536"/>
                          <a:pt x="347360" y="157323"/>
                        </a:cubicBezTo>
                        <a:close/>
                        <a:moveTo>
                          <a:pt x="324775" y="153741"/>
                        </a:moveTo>
                        <a:cubicBezTo>
                          <a:pt x="325769" y="153137"/>
                          <a:pt x="328014" y="151497"/>
                          <a:pt x="327971" y="149469"/>
                        </a:cubicBezTo>
                        <a:cubicBezTo>
                          <a:pt x="327927" y="146318"/>
                          <a:pt x="322185" y="142780"/>
                          <a:pt x="314498" y="142780"/>
                        </a:cubicBezTo>
                        <a:lnTo>
                          <a:pt x="314152" y="142780"/>
                        </a:lnTo>
                        <a:cubicBezTo>
                          <a:pt x="310499" y="142761"/>
                          <a:pt x="306907" y="143714"/>
                          <a:pt x="303744" y="145542"/>
                        </a:cubicBezTo>
                        <a:cubicBezTo>
                          <a:pt x="302794" y="146146"/>
                          <a:pt x="300505" y="147786"/>
                          <a:pt x="300549" y="149814"/>
                        </a:cubicBezTo>
                        <a:cubicBezTo>
                          <a:pt x="300592" y="152965"/>
                          <a:pt x="306336" y="156459"/>
                          <a:pt x="314022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8" y="182054"/>
                          <a:pt x="293810" y="181233"/>
                          <a:pt x="294547" y="180453"/>
                        </a:cubicBezTo>
                        <a:lnTo>
                          <a:pt x="246655" y="144419"/>
                        </a:lnTo>
                        <a:lnTo>
                          <a:pt x="243028" y="182913"/>
                        </a:lnTo>
                        <a:close/>
                        <a:moveTo>
                          <a:pt x="221220" y="149296"/>
                        </a:moveTo>
                        <a:lnTo>
                          <a:pt x="236205" y="87025"/>
                        </a:lnTo>
                        <a:lnTo>
                          <a:pt x="230030" y="84522"/>
                        </a:lnTo>
                        <a:lnTo>
                          <a:pt x="215736" y="143989"/>
                        </a:lnTo>
                        <a:lnTo>
                          <a:pt x="214094" y="143470"/>
                        </a:lnTo>
                        <a:cubicBezTo>
                          <a:pt x="213070" y="143168"/>
                          <a:pt x="212010" y="143009"/>
                          <a:pt x="210942" y="142996"/>
                        </a:cubicBezTo>
                        <a:lnTo>
                          <a:pt x="169528" y="142996"/>
                        </a:lnTo>
                        <a:lnTo>
                          <a:pt x="155191" y="83271"/>
                        </a:lnTo>
                        <a:lnTo>
                          <a:pt x="148929" y="85386"/>
                        </a:lnTo>
                        <a:lnTo>
                          <a:pt x="163439" y="145715"/>
                        </a:lnTo>
                        <a:lnTo>
                          <a:pt x="162749" y="146361"/>
                        </a:lnTo>
                        <a:cubicBezTo>
                          <a:pt x="159416" y="149786"/>
                          <a:pt x="157596" y="154402"/>
                          <a:pt x="157696" y="159178"/>
                        </a:cubicBezTo>
                        <a:lnTo>
                          <a:pt x="157696" y="182913"/>
                        </a:lnTo>
                        <a:lnTo>
                          <a:pt x="223940" y="182913"/>
                        </a:lnTo>
                        <a:lnTo>
                          <a:pt x="223940" y="159179"/>
                        </a:lnTo>
                        <a:cubicBezTo>
                          <a:pt x="223964" y="155919"/>
                          <a:pt x="223146" y="152708"/>
                          <a:pt x="221565" y="149857"/>
                        </a:cubicBezTo>
                        <a:close/>
                        <a:moveTo>
                          <a:pt x="213360" y="139932"/>
                        </a:moveTo>
                        <a:lnTo>
                          <a:pt x="226920" y="83487"/>
                        </a:lnTo>
                        <a:lnTo>
                          <a:pt x="219967" y="80423"/>
                        </a:lnTo>
                        <a:lnTo>
                          <a:pt x="216470" y="78998"/>
                        </a:lnTo>
                        <a:lnTo>
                          <a:pt x="199066" y="99324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9"/>
                        </a:lnTo>
                        <a:lnTo>
                          <a:pt x="158300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5"/>
                          <a:pt x="213360" y="139932"/>
                        </a:cubicBezTo>
                        <a:close/>
                        <a:moveTo>
                          <a:pt x="220615" y="45166"/>
                        </a:moveTo>
                        <a:cubicBezTo>
                          <a:pt x="220579" y="44836"/>
                          <a:pt x="220565" y="44505"/>
                          <a:pt x="220572" y="44173"/>
                        </a:cubicBezTo>
                        <a:lnTo>
                          <a:pt x="219967" y="42404"/>
                        </a:lnTo>
                        <a:cubicBezTo>
                          <a:pt x="219932" y="42248"/>
                          <a:pt x="219918" y="42089"/>
                          <a:pt x="219925" y="41930"/>
                        </a:cubicBezTo>
                        <a:lnTo>
                          <a:pt x="219795" y="41628"/>
                        </a:lnTo>
                        <a:lnTo>
                          <a:pt x="219795" y="36493"/>
                        </a:lnTo>
                        <a:cubicBezTo>
                          <a:pt x="221509" y="21763"/>
                          <a:pt x="210950" y="8435"/>
                          <a:pt x="196210" y="6722"/>
                        </a:cubicBezTo>
                        <a:cubicBezTo>
                          <a:pt x="181471" y="5009"/>
                          <a:pt x="168133" y="15560"/>
                          <a:pt x="166419" y="30289"/>
                        </a:cubicBezTo>
                        <a:cubicBezTo>
                          <a:pt x="166179" y="32350"/>
                          <a:pt x="166179" y="34432"/>
                          <a:pt x="166419" y="36493"/>
                        </a:cubicBezTo>
                        <a:lnTo>
                          <a:pt x="166419" y="40031"/>
                        </a:lnTo>
                        <a:cubicBezTo>
                          <a:pt x="166397" y="40250"/>
                          <a:pt x="166353" y="40467"/>
                          <a:pt x="166290" y="40679"/>
                        </a:cubicBezTo>
                        <a:lnTo>
                          <a:pt x="166246" y="41109"/>
                        </a:lnTo>
                        <a:lnTo>
                          <a:pt x="166117" y="41412"/>
                        </a:lnTo>
                        <a:lnTo>
                          <a:pt x="164865" y="44087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5" y="46633"/>
                          <a:pt x="167412" y="47755"/>
                          <a:pt x="168276" y="48877"/>
                        </a:cubicBezTo>
                        <a:lnTo>
                          <a:pt x="168707" y="48877"/>
                        </a:lnTo>
                        <a:lnTo>
                          <a:pt x="168707" y="49439"/>
                        </a:lnTo>
                        <a:cubicBezTo>
                          <a:pt x="170841" y="52698"/>
                          <a:pt x="173496" y="55585"/>
                          <a:pt x="176567" y="57983"/>
                        </a:cubicBezTo>
                        <a:cubicBezTo>
                          <a:pt x="181141" y="59885"/>
                          <a:pt x="186088" y="60726"/>
                          <a:pt x="191034" y="60443"/>
                        </a:cubicBezTo>
                        <a:cubicBezTo>
                          <a:pt x="196778" y="60579"/>
                          <a:pt x="202503" y="59733"/>
                          <a:pt x="207962" y="57939"/>
                        </a:cubicBezTo>
                        <a:cubicBezTo>
                          <a:pt x="212806" y="54350"/>
                          <a:pt x="217073" y="50042"/>
                          <a:pt x="220615" y="45166"/>
                        </a:cubicBezTo>
                        <a:close/>
                        <a:moveTo>
                          <a:pt x="198850" y="94534"/>
                        </a:moveTo>
                        <a:lnTo>
                          <a:pt x="213231" y="77704"/>
                        </a:lnTo>
                        <a:lnTo>
                          <a:pt x="212886" y="77531"/>
                        </a:lnTo>
                        <a:lnTo>
                          <a:pt x="212842" y="77531"/>
                        </a:lnTo>
                        <a:lnTo>
                          <a:pt x="212367" y="77359"/>
                        </a:lnTo>
                        <a:cubicBezTo>
                          <a:pt x="208438" y="84154"/>
                          <a:pt x="201482" y="88650"/>
                          <a:pt x="193668" y="89441"/>
                        </a:cubicBezTo>
                        <a:close/>
                        <a:moveTo>
                          <a:pt x="211244" y="72914"/>
                        </a:moveTo>
                        <a:cubicBezTo>
                          <a:pt x="214175" y="67375"/>
                          <a:pt x="215939" y="61295"/>
                          <a:pt x="216426" y="55048"/>
                        </a:cubicBezTo>
                        <a:cubicBezTo>
                          <a:pt x="214401" y="57422"/>
                          <a:pt x="211975" y="59423"/>
                          <a:pt x="209258" y="60960"/>
                        </a:cubicBezTo>
                        <a:cubicBezTo>
                          <a:pt x="203394" y="62947"/>
                          <a:pt x="197224" y="63882"/>
                          <a:pt x="191034" y="63722"/>
                        </a:cubicBezTo>
                        <a:cubicBezTo>
                          <a:pt x="185536" y="63951"/>
                          <a:pt x="180054" y="62979"/>
                          <a:pt x="174970" y="60874"/>
                        </a:cubicBezTo>
                        <a:cubicBezTo>
                          <a:pt x="172694" y="59319"/>
                          <a:pt x="170682" y="57411"/>
                          <a:pt x="169010" y="55221"/>
                        </a:cubicBezTo>
                        <a:cubicBezTo>
                          <a:pt x="169550" y="61376"/>
                          <a:pt x="171312" y="67361"/>
                          <a:pt x="174193" y="72828"/>
                        </a:cubicBezTo>
                        <a:cubicBezTo>
                          <a:pt x="174279" y="72957"/>
                          <a:pt x="174235" y="73043"/>
                          <a:pt x="174279" y="73173"/>
                        </a:cubicBezTo>
                        <a:cubicBezTo>
                          <a:pt x="177884" y="83354"/>
                          <a:pt x="189065" y="88687"/>
                          <a:pt x="199254" y="85085"/>
                        </a:cubicBezTo>
                        <a:cubicBezTo>
                          <a:pt x="204807" y="83121"/>
                          <a:pt x="209180" y="78762"/>
                          <a:pt x="211158" y="73216"/>
                        </a:cubicBezTo>
                        <a:cubicBezTo>
                          <a:pt x="211201" y="73129"/>
                          <a:pt x="211158" y="73000"/>
                          <a:pt x="211244" y="72914"/>
                        </a:cubicBezTo>
                        <a:close/>
                        <a:moveTo>
                          <a:pt x="185118" y="95310"/>
                        </a:moveTo>
                        <a:lnTo>
                          <a:pt x="191811" y="89441"/>
                        </a:lnTo>
                        <a:cubicBezTo>
                          <a:pt x="183963" y="88650"/>
                          <a:pt x="176982" y="84117"/>
                          <a:pt x="173070" y="77272"/>
                        </a:cubicBezTo>
                        <a:lnTo>
                          <a:pt x="171688" y="77747"/>
                        </a:lnTo>
                        <a:close/>
                        <a:moveTo>
                          <a:pt x="159812" y="144679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4"/>
                        </a:lnTo>
                        <a:lnTo>
                          <a:pt x="114425" y="109724"/>
                        </a:lnTo>
                        <a:cubicBezTo>
                          <a:pt x="117454" y="109724"/>
                          <a:pt x="119909" y="112178"/>
                          <a:pt x="119909" y="115205"/>
                        </a:cubicBezTo>
                        <a:cubicBezTo>
                          <a:pt x="119909" y="118231"/>
                          <a:pt x="117454" y="120685"/>
                          <a:pt x="114425" y="120685"/>
                        </a:cubicBezTo>
                        <a:lnTo>
                          <a:pt x="96979" y="120772"/>
                        </a:lnTo>
                        <a:cubicBezTo>
                          <a:pt x="94924" y="122020"/>
                          <a:pt x="92698" y="122965"/>
                          <a:pt x="90372" y="123577"/>
                        </a:cubicBezTo>
                        <a:lnTo>
                          <a:pt x="90372" y="144074"/>
                        </a:lnTo>
                        <a:cubicBezTo>
                          <a:pt x="95900" y="142651"/>
                          <a:pt x="112699" y="137040"/>
                          <a:pt x="128504" y="130697"/>
                        </a:cubicBezTo>
                        <a:cubicBezTo>
                          <a:pt x="130525" y="129697"/>
                          <a:pt x="132891" y="129665"/>
                          <a:pt x="134938" y="130610"/>
                        </a:cubicBezTo>
                        <a:cubicBezTo>
                          <a:pt x="136468" y="131408"/>
                          <a:pt x="137584" y="132822"/>
                          <a:pt x="138005" y="134495"/>
                        </a:cubicBezTo>
                        <a:lnTo>
                          <a:pt x="142106" y="182913"/>
                        </a:lnTo>
                        <a:lnTo>
                          <a:pt x="154415" y="182913"/>
                        </a:lnTo>
                        <a:lnTo>
                          <a:pt x="154415" y="159179"/>
                        </a:lnTo>
                        <a:cubicBezTo>
                          <a:pt x="154328" y="153840"/>
                          <a:pt x="156255" y="148663"/>
                          <a:pt x="159812" y="144679"/>
                        </a:cubicBezTo>
                        <a:close/>
                        <a:moveTo>
                          <a:pt x="138824" y="182913"/>
                        </a:moveTo>
                        <a:lnTo>
                          <a:pt x="134766" y="135056"/>
                        </a:lnTo>
                        <a:cubicBezTo>
                          <a:pt x="134503" y="134391"/>
                          <a:pt x="134013" y="133841"/>
                          <a:pt x="133383" y="133502"/>
                        </a:cubicBezTo>
                        <a:cubicBezTo>
                          <a:pt x="132176" y="133082"/>
                          <a:pt x="130849" y="133175"/>
                          <a:pt x="129713" y="133760"/>
                        </a:cubicBezTo>
                        <a:cubicBezTo>
                          <a:pt x="116885" y="138975"/>
                          <a:pt x="103797" y="143527"/>
                          <a:pt x="90501" y="147398"/>
                        </a:cubicBezTo>
                        <a:lnTo>
                          <a:pt x="90372" y="146793"/>
                        </a:lnTo>
                        <a:lnTo>
                          <a:pt x="90372" y="171391"/>
                        </a:lnTo>
                        <a:cubicBezTo>
                          <a:pt x="91106" y="171607"/>
                          <a:pt x="91840" y="171822"/>
                          <a:pt x="92574" y="172081"/>
                        </a:cubicBezTo>
                        <a:cubicBezTo>
                          <a:pt x="98232" y="174082"/>
                          <a:pt x="103074" y="177888"/>
                          <a:pt x="106350" y="182913"/>
                        </a:cubicBezTo>
                        <a:close/>
                        <a:moveTo>
                          <a:pt x="116628" y="115205"/>
                        </a:moveTo>
                        <a:cubicBezTo>
                          <a:pt x="116623" y="113991"/>
                          <a:pt x="115639" y="113009"/>
                          <a:pt x="114425" y="113004"/>
                        </a:cubicBezTo>
                        <a:lnTo>
                          <a:pt x="100175" y="113004"/>
                        </a:lnTo>
                        <a:lnTo>
                          <a:pt x="100563" y="111062"/>
                        </a:lnTo>
                        <a:cubicBezTo>
                          <a:pt x="100676" y="110537"/>
                          <a:pt x="100734" y="110002"/>
                          <a:pt x="100736" y="109465"/>
                        </a:cubicBezTo>
                        <a:cubicBezTo>
                          <a:pt x="100736" y="109101"/>
                          <a:pt x="100692" y="108739"/>
                          <a:pt x="100607" y="108386"/>
                        </a:cubicBezTo>
                        <a:cubicBezTo>
                          <a:pt x="99657" y="102431"/>
                          <a:pt x="91797" y="97943"/>
                          <a:pt x="82296" y="97943"/>
                        </a:cubicBezTo>
                        <a:lnTo>
                          <a:pt x="81908" y="97986"/>
                        </a:lnTo>
                        <a:cubicBezTo>
                          <a:pt x="81114" y="97999"/>
                          <a:pt x="80321" y="98057"/>
                          <a:pt x="79533" y="98159"/>
                        </a:cubicBezTo>
                        <a:cubicBezTo>
                          <a:pt x="79114" y="98147"/>
                          <a:pt x="78694" y="98175"/>
                          <a:pt x="78280" y="98245"/>
                        </a:cubicBezTo>
                        <a:cubicBezTo>
                          <a:pt x="75110" y="98626"/>
                          <a:pt x="72053" y="99654"/>
                          <a:pt x="69298" y="101266"/>
                        </a:cubicBezTo>
                        <a:cubicBezTo>
                          <a:pt x="69169" y="101353"/>
                          <a:pt x="69039" y="101396"/>
                          <a:pt x="68909" y="101482"/>
                        </a:cubicBezTo>
                        <a:cubicBezTo>
                          <a:pt x="66250" y="102940"/>
                          <a:pt x="64324" y="105444"/>
                          <a:pt x="63598" y="108386"/>
                        </a:cubicBezTo>
                        <a:cubicBezTo>
                          <a:pt x="63483" y="108911"/>
                          <a:pt x="63425" y="109446"/>
                          <a:pt x="63425" y="109983"/>
                        </a:cubicBezTo>
                        <a:cubicBezTo>
                          <a:pt x="63432" y="110358"/>
                          <a:pt x="63461" y="110733"/>
                          <a:pt x="63512" y="111105"/>
                        </a:cubicBezTo>
                        <a:lnTo>
                          <a:pt x="63857" y="113004"/>
                        </a:lnTo>
                        <a:lnTo>
                          <a:pt x="52629" y="113004"/>
                        </a:lnTo>
                        <a:cubicBezTo>
                          <a:pt x="51413" y="113004"/>
                          <a:pt x="50427" y="113990"/>
                          <a:pt x="50427" y="115205"/>
                        </a:cubicBezTo>
                        <a:cubicBezTo>
                          <a:pt x="50427" y="116420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5" y="117664"/>
                        </a:lnTo>
                        <a:cubicBezTo>
                          <a:pt x="68391" y="117837"/>
                          <a:pt x="68607" y="117924"/>
                          <a:pt x="68780" y="118053"/>
                        </a:cubicBezTo>
                        <a:cubicBezTo>
                          <a:pt x="69673" y="118618"/>
                          <a:pt x="70612" y="119109"/>
                          <a:pt x="71587" y="119520"/>
                        </a:cubicBezTo>
                        <a:cubicBezTo>
                          <a:pt x="71691" y="119555"/>
                          <a:pt x="71792" y="119598"/>
                          <a:pt x="71889" y="119650"/>
                        </a:cubicBezTo>
                        <a:cubicBezTo>
                          <a:pt x="73026" y="120098"/>
                          <a:pt x="74195" y="120459"/>
                          <a:pt x="75387" y="120728"/>
                        </a:cubicBezTo>
                        <a:cubicBezTo>
                          <a:pt x="75690" y="120814"/>
                          <a:pt x="75949" y="120858"/>
                          <a:pt x="76251" y="120944"/>
                        </a:cubicBezTo>
                        <a:cubicBezTo>
                          <a:pt x="76510" y="120988"/>
                          <a:pt x="76769" y="121030"/>
                          <a:pt x="77072" y="121073"/>
                        </a:cubicBezTo>
                        <a:cubicBezTo>
                          <a:pt x="77546" y="121160"/>
                          <a:pt x="78022" y="121246"/>
                          <a:pt x="78540" y="121289"/>
                        </a:cubicBezTo>
                        <a:lnTo>
                          <a:pt x="79964" y="121462"/>
                        </a:lnTo>
                        <a:lnTo>
                          <a:pt x="79964" y="174023"/>
                        </a:lnTo>
                        <a:lnTo>
                          <a:pt x="78669" y="174325"/>
                        </a:lnTo>
                        <a:cubicBezTo>
                          <a:pt x="77655" y="174518"/>
                          <a:pt x="76659" y="174792"/>
                          <a:pt x="75690" y="175145"/>
                        </a:cubicBezTo>
                        <a:cubicBezTo>
                          <a:pt x="75642" y="175139"/>
                          <a:pt x="75595" y="175155"/>
                          <a:pt x="75561" y="175189"/>
                        </a:cubicBezTo>
                        <a:lnTo>
                          <a:pt x="75430" y="175232"/>
                        </a:lnTo>
                        <a:cubicBezTo>
                          <a:pt x="74218" y="175657"/>
                          <a:pt x="73048" y="176192"/>
                          <a:pt x="71933" y="176828"/>
                        </a:cubicBezTo>
                        <a:cubicBezTo>
                          <a:pt x="71457" y="177087"/>
                          <a:pt x="70983" y="177476"/>
                          <a:pt x="70507" y="177777"/>
                        </a:cubicBezTo>
                        <a:cubicBezTo>
                          <a:pt x="69859" y="178209"/>
                          <a:pt x="69212" y="178598"/>
                          <a:pt x="68651" y="179030"/>
                        </a:cubicBezTo>
                        <a:cubicBezTo>
                          <a:pt x="68133" y="179418"/>
                          <a:pt x="67744" y="179892"/>
                          <a:pt x="67268" y="180324"/>
                        </a:cubicBezTo>
                        <a:cubicBezTo>
                          <a:pt x="66719" y="180794"/>
                          <a:pt x="66199" y="181299"/>
                          <a:pt x="65714" y="181835"/>
                        </a:cubicBezTo>
                        <a:cubicBezTo>
                          <a:pt x="65412" y="182179"/>
                          <a:pt x="65152" y="182568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1"/>
                          <a:pt x="95703" y="176680"/>
                          <a:pt x="91451" y="175188"/>
                        </a:cubicBezTo>
                        <a:cubicBezTo>
                          <a:pt x="90455" y="174816"/>
                          <a:pt x="89430" y="174527"/>
                          <a:pt x="88385" y="174325"/>
                        </a:cubicBezTo>
                        <a:lnTo>
                          <a:pt x="87090" y="174023"/>
                        </a:lnTo>
                        <a:lnTo>
                          <a:pt x="87090" y="121030"/>
                        </a:lnTo>
                        <a:lnTo>
                          <a:pt x="88342" y="120728"/>
                        </a:lnTo>
                        <a:cubicBezTo>
                          <a:pt x="90761" y="120193"/>
                          <a:pt x="93079" y="119275"/>
                          <a:pt x="95208" y="118009"/>
                        </a:cubicBezTo>
                        <a:lnTo>
                          <a:pt x="96072" y="117405"/>
                        </a:lnTo>
                        <a:lnTo>
                          <a:pt x="114425" y="117405"/>
                        </a:lnTo>
                        <a:cubicBezTo>
                          <a:pt x="115639" y="117400"/>
                          <a:pt x="116623" y="116418"/>
                          <a:pt x="116628" y="11520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09" name="Google Shape;1009;g2db8ca15495_1_732"/>
                  <p:cNvSpPr/>
                  <p:nvPr/>
                </p:nvSpPr>
                <p:spPr>
                  <a:xfrm>
                    <a:off x="5441121" y="3255639"/>
                    <a:ext cx="34028" cy="20282"/>
                  </a:xfrm>
                  <a:custGeom>
                    <a:rect b="b" l="l" r="r" t="t"/>
                    <a:pathLst>
                      <a:path extrusionOk="0" h="20282" w="34028">
                        <a:moveTo>
                          <a:pt x="34362" y="9907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3"/>
                        </a:cubicBezTo>
                        <a:lnTo>
                          <a:pt x="17089" y="20263"/>
                        </a:lnTo>
                        <a:cubicBezTo>
                          <a:pt x="7934" y="20263"/>
                          <a:pt x="420" y="15819"/>
                          <a:pt x="334" y="10339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5"/>
                          <a:pt x="12954" y="-24"/>
                          <a:pt x="17218" y="25"/>
                        </a:cubicBezTo>
                        <a:lnTo>
                          <a:pt x="17564" y="-19"/>
                        </a:lnTo>
                        <a:cubicBezTo>
                          <a:pt x="26762" y="-19"/>
                          <a:pt x="34276" y="4426"/>
                          <a:pt x="34362" y="9907"/>
                        </a:cubicBezTo>
                        <a:close/>
                        <a:moveTo>
                          <a:pt x="27841" y="14222"/>
                        </a:moveTo>
                        <a:cubicBezTo>
                          <a:pt x="28835" y="13617"/>
                          <a:pt x="31080" y="11978"/>
                          <a:pt x="31080" y="9950"/>
                        </a:cubicBezTo>
                        <a:cubicBezTo>
                          <a:pt x="31037" y="6799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4"/>
                          <a:pt x="9983" y="4184"/>
                          <a:pt x="6811" y="6022"/>
                        </a:cubicBezTo>
                        <a:cubicBezTo>
                          <a:pt x="5861" y="6627"/>
                          <a:pt x="3573" y="8310"/>
                          <a:pt x="3615" y="10295"/>
                        </a:cubicBezTo>
                        <a:cubicBezTo>
                          <a:pt x="3658" y="13445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5"/>
                          <a:pt x="24684" y="16061"/>
                          <a:pt x="27841" y="1422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010" name="Google Shape;1010;g2db8ca15495_1_732"/>
              <p:cNvGrpSpPr/>
              <p:nvPr/>
            </p:nvGrpSpPr>
            <p:grpSpPr>
              <a:xfrm>
                <a:off x="1746939" y="2374621"/>
                <a:ext cx="973533" cy="694258"/>
                <a:chOff x="3183513" y="1115522"/>
                <a:chExt cx="791812" cy="564667"/>
              </a:xfrm>
            </p:grpSpPr>
            <p:grpSp>
              <p:nvGrpSpPr>
                <p:cNvPr id="1011" name="Google Shape;1011;g2db8ca15495_1_732"/>
                <p:cNvGrpSpPr/>
                <p:nvPr/>
              </p:nvGrpSpPr>
              <p:grpSpPr>
                <a:xfrm>
                  <a:off x="3216327" y="1121924"/>
                  <a:ext cx="320728" cy="239680"/>
                  <a:chOff x="4998402" y="2853849"/>
                  <a:chExt cx="320728" cy="239680"/>
                </a:xfrm>
              </p:grpSpPr>
              <p:sp>
                <p:nvSpPr>
                  <p:cNvPr id="1012" name="Google Shape;1012;g2db8ca15495_1_732"/>
                  <p:cNvSpPr/>
                  <p:nvPr/>
                </p:nvSpPr>
                <p:spPr>
                  <a:xfrm>
                    <a:off x="4998402" y="3052533"/>
                    <a:ext cx="320728" cy="40996"/>
                  </a:xfrm>
                  <a:custGeom>
                    <a:rect b="b" l="l" r="r" t="t"/>
                    <a:pathLst>
                      <a:path extrusionOk="0" h="40996" w="320728">
                        <a:moveTo>
                          <a:pt x="0" y="0"/>
                        </a:moveTo>
                        <a:lnTo>
                          <a:pt x="320729" y="0"/>
                        </a:lnTo>
                        <a:lnTo>
                          <a:pt x="320729" y="40997"/>
                        </a:lnTo>
                        <a:lnTo>
                          <a:pt x="0" y="40997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13" name="Google Shape;1013;g2db8ca15495_1_732"/>
                  <p:cNvSpPr/>
                  <p:nvPr/>
                </p:nvSpPr>
                <p:spPr>
                  <a:xfrm>
                    <a:off x="5114135" y="2930581"/>
                    <a:ext cx="87275" cy="99641"/>
                  </a:xfrm>
                  <a:custGeom>
                    <a:rect b="b" l="l" r="r" t="t"/>
                    <a:pathLst>
                      <a:path extrusionOk="0" h="99641" w="87275">
                        <a:moveTo>
                          <a:pt x="87609" y="3735"/>
                        </a:moveTo>
                        <a:lnTo>
                          <a:pt x="72625" y="66006"/>
                        </a:lnTo>
                        <a:lnTo>
                          <a:pt x="72970" y="66567"/>
                        </a:lnTo>
                        <a:cubicBezTo>
                          <a:pt x="74551" y="69418"/>
                          <a:pt x="75368" y="72629"/>
                          <a:pt x="75344" y="75888"/>
                        </a:cubicBezTo>
                        <a:lnTo>
                          <a:pt x="75344" y="99623"/>
                        </a:lnTo>
                        <a:lnTo>
                          <a:pt x="9100" y="99623"/>
                        </a:lnTo>
                        <a:lnTo>
                          <a:pt x="9100" y="75888"/>
                        </a:lnTo>
                        <a:cubicBezTo>
                          <a:pt x="9000" y="71113"/>
                          <a:pt x="10820" y="66496"/>
                          <a:pt x="14153" y="63071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6"/>
                        </a:lnTo>
                        <a:lnTo>
                          <a:pt x="62347" y="59706"/>
                        </a:lnTo>
                        <a:cubicBezTo>
                          <a:pt x="63414" y="59719"/>
                          <a:pt x="64475" y="59878"/>
                          <a:pt x="65499" y="60181"/>
                        </a:cubicBezTo>
                        <a:lnTo>
                          <a:pt x="67140" y="60698"/>
                        </a:lnTo>
                        <a:lnTo>
                          <a:pt x="81433" y="1232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14" name="Google Shape;1014;g2db8ca15495_1_732"/>
                  <p:cNvSpPr/>
                  <p:nvPr/>
                </p:nvSpPr>
                <p:spPr>
                  <a:xfrm>
                    <a:off x="5130071" y="2853849"/>
                    <a:ext cx="55750" cy="53957"/>
                  </a:xfrm>
                  <a:custGeom>
                    <a:rect b="b" l="l" r="r" t="t"/>
                    <a:pathLst>
                      <a:path extrusionOk="0" h="53957" w="55750">
                        <a:moveTo>
                          <a:pt x="56041" y="37615"/>
                        </a:moveTo>
                        <a:cubicBezTo>
                          <a:pt x="56033" y="37946"/>
                          <a:pt x="56048" y="38278"/>
                          <a:pt x="56084" y="38608"/>
                        </a:cubicBezTo>
                        <a:cubicBezTo>
                          <a:pt x="52542" y="43484"/>
                          <a:pt x="48275" y="47792"/>
                          <a:pt x="43431" y="51381"/>
                        </a:cubicBezTo>
                        <a:cubicBezTo>
                          <a:pt x="37972" y="53174"/>
                          <a:pt x="32247" y="54021"/>
                          <a:pt x="26503" y="53884"/>
                        </a:cubicBezTo>
                        <a:cubicBezTo>
                          <a:pt x="21556" y="54168"/>
                          <a:pt x="16610" y="53327"/>
                          <a:pt x="12036" y="51425"/>
                        </a:cubicBezTo>
                        <a:cubicBezTo>
                          <a:pt x="8965" y="49026"/>
                          <a:pt x="6310" y="46140"/>
                          <a:pt x="4176" y="42880"/>
                        </a:cubicBezTo>
                        <a:lnTo>
                          <a:pt x="4176" y="42319"/>
                        </a:lnTo>
                        <a:lnTo>
                          <a:pt x="3745" y="42319"/>
                        </a:lnTo>
                        <a:cubicBezTo>
                          <a:pt x="2881" y="41196"/>
                          <a:pt x="2103" y="40075"/>
                          <a:pt x="1456" y="39125"/>
                        </a:cubicBezTo>
                        <a:lnTo>
                          <a:pt x="1413" y="39083"/>
                        </a:lnTo>
                        <a:cubicBezTo>
                          <a:pt x="1024" y="38522"/>
                          <a:pt x="679" y="37960"/>
                          <a:pt x="334" y="37529"/>
                        </a:cubicBezTo>
                        <a:lnTo>
                          <a:pt x="1586" y="34854"/>
                        </a:lnTo>
                        <a:lnTo>
                          <a:pt x="1715" y="34551"/>
                        </a:lnTo>
                        <a:lnTo>
                          <a:pt x="1758" y="34120"/>
                        </a:lnTo>
                        <a:cubicBezTo>
                          <a:pt x="1822" y="33909"/>
                          <a:pt x="1865" y="33692"/>
                          <a:pt x="1887" y="33472"/>
                        </a:cubicBezTo>
                        <a:lnTo>
                          <a:pt x="1887" y="29934"/>
                        </a:lnTo>
                        <a:cubicBezTo>
                          <a:pt x="173" y="15205"/>
                          <a:pt x="10732" y="1876"/>
                          <a:pt x="25472" y="163"/>
                        </a:cubicBezTo>
                        <a:cubicBezTo>
                          <a:pt x="40211" y="-1550"/>
                          <a:pt x="53549" y="9002"/>
                          <a:pt x="55263" y="23731"/>
                        </a:cubicBezTo>
                        <a:cubicBezTo>
                          <a:pt x="55503" y="25792"/>
                          <a:pt x="55503" y="27873"/>
                          <a:pt x="55263" y="29934"/>
                        </a:cubicBezTo>
                        <a:lnTo>
                          <a:pt x="55263" y="35069"/>
                        </a:lnTo>
                        <a:lnTo>
                          <a:pt x="55393" y="35371"/>
                        </a:lnTo>
                        <a:cubicBezTo>
                          <a:pt x="55387" y="35531"/>
                          <a:pt x="55401" y="35690"/>
                          <a:pt x="55436" y="35846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15" name="Google Shape;1015;g2db8ca15495_1_732"/>
                <p:cNvGrpSpPr/>
                <p:nvPr/>
              </p:nvGrpSpPr>
              <p:grpSpPr>
                <a:xfrm>
                  <a:off x="3183513" y="1115522"/>
                  <a:ext cx="381012" cy="256076"/>
                  <a:chOff x="4965588" y="2847447"/>
                  <a:chExt cx="381012" cy="256076"/>
                </a:xfrm>
              </p:grpSpPr>
              <p:sp>
                <p:nvSpPr>
                  <p:cNvPr id="1016" name="Google Shape;1016;g2db8ca15495_1_732"/>
                  <p:cNvSpPr/>
                  <p:nvPr/>
                </p:nvSpPr>
                <p:spPr>
                  <a:xfrm>
                    <a:off x="4965588" y="2847447"/>
                    <a:ext cx="381012" cy="256076"/>
                  </a:xfrm>
                  <a:custGeom>
                    <a:rect b="b" l="l" r="r" t="t"/>
                    <a:pathLst>
                      <a:path extrusionOk="0" h="256076" w="381012">
                        <a:moveTo>
                          <a:pt x="381347" y="182913"/>
                        </a:moveTo>
                        <a:lnTo>
                          <a:pt x="381347" y="201943"/>
                        </a:lnTo>
                        <a:cubicBezTo>
                          <a:pt x="381347" y="203754"/>
                          <a:pt x="379879" y="205222"/>
                          <a:pt x="378068" y="205222"/>
                        </a:cubicBezTo>
                        <a:cubicBezTo>
                          <a:pt x="378067" y="205222"/>
                          <a:pt x="378066" y="205222"/>
                          <a:pt x="378065" y="205222"/>
                        </a:cubicBezTo>
                        <a:lnTo>
                          <a:pt x="363814" y="205222"/>
                        </a:lnTo>
                        <a:lnTo>
                          <a:pt x="363814" y="247816"/>
                        </a:lnTo>
                        <a:cubicBezTo>
                          <a:pt x="364088" y="248335"/>
                          <a:pt x="364236" y="248912"/>
                          <a:pt x="364246" y="249499"/>
                        </a:cubicBezTo>
                        <a:lnTo>
                          <a:pt x="364246" y="252778"/>
                        </a:lnTo>
                        <a:cubicBezTo>
                          <a:pt x="364247" y="254588"/>
                          <a:pt x="362779" y="256057"/>
                          <a:pt x="360967" y="256058"/>
                        </a:cubicBezTo>
                        <a:cubicBezTo>
                          <a:pt x="360966" y="256058"/>
                          <a:pt x="360965" y="256058"/>
                          <a:pt x="360964" y="256058"/>
                        </a:cubicBezTo>
                        <a:lnTo>
                          <a:pt x="28273" y="256058"/>
                        </a:lnTo>
                        <a:cubicBezTo>
                          <a:pt x="26015" y="255181"/>
                          <a:pt x="24228" y="253396"/>
                          <a:pt x="23351" y="251138"/>
                        </a:cubicBezTo>
                        <a:lnTo>
                          <a:pt x="23351" y="205222"/>
                        </a:lnTo>
                        <a:lnTo>
                          <a:pt x="3616" y="205222"/>
                        </a:lnTo>
                        <a:cubicBezTo>
                          <a:pt x="1804" y="205224"/>
                          <a:pt x="335" y="203757"/>
                          <a:pt x="334" y="201947"/>
                        </a:cubicBezTo>
                        <a:cubicBezTo>
                          <a:pt x="334" y="201946"/>
                          <a:pt x="334" y="201945"/>
                          <a:pt x="334" y="201944"/>
                        </a:cubicBezTo>
                        <a:lnTo>
                          <a:pt x="334" y="182913"/>
                        </a:lnTo>
                        <a:cubicBezTo>
                          <a:pt x="333" y="181102"/>
                          <a:pt x="1800" y="179634"/>
                          <a:pt x="3612" y="179633"/>
                        </a:cubicBezTo>
                        <a:cubicBezTo>
                          <a:pt x="3613" y="179633"/>
                          <a:pt x="3615" y="179633"/>
                          <a:pt x="3616" y="179633"/>
                        </a:cubicBezTo>
                        <a:lnTo>
                          <a:pt x="59021" y="179633"/>
                        </a:lnTo>
                        <a:cubicBezTo>
                          <a:pt x="62660" y="174743"/>
                          <a:pt x="67662" y="171035"/>
                          <a:pt x="73401" y="168974"/>
                        </a:cubicBezTo>
                        <a:lnTo>
                          <a:pt x="73401" y="127028"/>
                        </a:lnTo>
                        <a:cubicBezTo>
                          <a:pt x="70728" y="126392"/>
                          <a:pt x="68166" y="125359"/>
                          <a:pt x="65800" y="123964"/>
                        </a:cubicBezTo>
                        <a:lnTo>
                          <a:pt x="52629" y="123964"/>
                        </a:lnTo>
                        <a:cubicBezTo>
                          <a:pt x="47788" y="123964"/>
                          <a:pt x="43863" y="120042"/>
                          <a:pt x="43863" y="115203"/>
                        </a:cubicBezTo>
                        <a:cubicBezTo>
                          <a:pt x="43863" y="110365"/>
                          <a:pt x="47788" y="106443"/>
                          <a:pt x="52629" y="106443"/>
                        </a:cubicBezTo>
                        <a:lnTo>
                          <a:pt x="57294" y="106443"/>
                        </a:lnTo>
                        <a:cubicBezTo>
                          <a:pt x="58491" y="101994"/>
                          <a:pt x="61412" y="98205"/>
                          <a:pt x="65412" y="95914"/>
                        </a:cubicBezTo>
                        <a:cubicBezTo>
                          <a:pt x="70368" y="92942"/>
                          <a:pt x="76041" y="91376"/>
                          <a:pt x="81822" y="91383"/>
                        </a:cubicBezTo>
                        <a:lnTo>
                          <a:pt x="82298" y="91383"/>
                        </a:lnTo>
                        <a:cubicBezTo>
                          <a:pt x="91924" y="90622"/>
                          <a:pt x="101143" y="95413"/>
                          <a:pt x="106048" y="103725"/>
                        </a:cubicBezTo>
                        <a:lnTo>
                          <a:pt x="136925" y="82623"/>
                        </a:lnTo>
                        <a:cubicBezTo>
                          <a:pt x="137189" y="82462"/>
                          <a:pt x="137463" y="82318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3" y="65900"/>
                          <a:pt x="162339" y="58842"/>
                          <a:pt x="162144" y="51681"/>
                        </a:cubicBezTo>
                        <a:cubicBezTo>
                          <a:pt x="160590" y="49437"/>
                          <a:pt x="159381" y="47668"/>
                          <a:pt x="159078" y="47194"/>
                        </a:cubicBezTo>
                        <a:lnTo>
                          <a:pt x="158819" y="46805"/>
                        </a:lnTo>
                        <a:cubicBezTo>
                          <a:pt x="158501" y="46332"/>
                          <a:pt x="158321" y="45778"/>
                          <a:pt x="158302" y="45208"/>
                        </a:cubicBezTo>
                        <a:lnTo>
                          <a:pt x="158215" y="43827"/>
                        </a:lnTo>
                        <a:cubicBezTo>
                          <a:pt x="158173" y="43282"/>
                          <a:pt x="158262" y="42735"/>
                          <a:pt x="158474" y="42231"/>
                        </a:cubicBezTo>
                        <a:lnTo>
                          <a:pt x="159855" y="39339"/>
                        </a:lnTo>
                        <a:lnTo>
                          <a:pt x="159855" y="36491"/>
                        </a:lnTo>
                        <a:cubicBezTo>
                          <a:pt x="158135" y="18127"/>
                          <a:pt x="171638" y="1848"/>
                          <a:pt x="190014" y="129"/>
                        </a:cubicBezTo>
                        <a:cubicBezTo>
                          <a:pt x="208391" y="-1590"/>
                          <a:pt x="224682" y="11903"/>
                          <a:pt x="226402" y="30266"/>
                        </a:cubicBezTo>
                        <a:cubicBezTo>
                          <a:pt x="226596" y="32337"/>
                          <a:pt x="226596" y="34421"/>
                          <a:pt x="226402" y="36491"/>
                        </a:cubicBezTo>
                        <a:lnTo>
                          <a:pt x="226402" y="40850"/>
                        </a:lnTo>
                        <a:lnTo>
                          <a:pt x="226964" y="42663"/>
                        </a:lnTo>
                        <a:cubicBezTo>
                          <a:pt x="227084" y="42994"/>
                          <a:pt x="227142" y="43345"/>
                          <a:pt x="227136" y="43698"/>
                        </a:cubicBezTo>
                        <a:cubicBezTo>
                          <a:pt x="227122" y="44058"/>
                          <a:pt x="227136" y="44419"/>
                          <a:pt x="227180" y="44776"/>
                        </a:cubicBezTo>
                        <a:lnTo>
                          <a:pt x="227309" y="45511"/>
                        </a:lnTo>
                        <a:cubicBezTo>
                          <a:pt x="227469" y="46413"/>
                          <a:pt x="227233" y="47340"/>
                          <a:pt x="226662" y="48056"/>
                        </a:cubicBezTo>
                        <a:lnTo>
                          <a:pt x="226230" y="48661"/>
                        </a:lnTo>
                        <a:cubicBezTo>
                          <a:pt x="225927" y="49049"/>
                          <a:pt x="224804" y="50473"/>
                          <a:pt x="223293" y="52285"/>
                        </a:cubicBezTo>
                        <a:cubicBezTo>
                          <a:pt x="223047" y="59319"/>
                          <a:pt x="221480" y="66243"/>
                          <a:pt x="218673" y="72698"/>
                        </a:cubicBezTo>
                        <a:lnTo>
                          <a:pt x="222602" y="74424"/>
                        </a:lnTo>
                        <a:lnTo>
                          <a:pt x="244410" y="83270"/>
                        </a:lnTo>
                        <a:lnTo>
                          <a:pt x="254386" y="87111"/>
                        </a:lnTo>
                        <a:cubicBezTo>
                          <a:pt x="255044" y="87381"/>
                          <a:pt x="255602" y="87848"/>
                          <a:pt x="255984" y="88449"/>
                        </a:cubicBezTo>
                        <a:lnTo>
                          <a:pt x="256976" y="90088"/>
                        </a:lnTo>
                        <a:lnTo>
                          <a:pt x="301154" y="133933"/>
                        </a:lnTo>
                        <a:cubicBezTo>
                          <a:pt x="305235" y="132241"/>
                          <a:pt x="309604" y="131347"/>
                          <a:pt x="314023" y="131300"/>
                        </a:cubicBezTo>
                        <a:lnTo>
                          <a:pt x="314498" y="131300"/>
                        </a:lnTo>
                        <a:cubicBezTo>
                          <a:pt x="328058" y="131300"/>
                          <a:pt x="338811" y="138852"/>
                          <a:pt x="339458" y="148562"/>
                        </a:cubicBezTo>
                        <a:lnTo>
                          <a:pt x="345158" y="148562"/>
                        </a:lnTo>
                        <a:cubicBezTo>
                          <a:pt x="350000" y="148562"/>
                          <a:pt x="353925" y="152484"/>
                          <a:pt x="353925" y="157322"/>
                        </a:cubicBezTo>
                        <a:cubicBezTo>
                          <a:pt x="353925" y="162160"/>
                          <a:pt x="350000" y="166082"/>
                          <a:pt x="345158" y="166082"/>
                        </a:cubicBezTo>
                        <a:lnTo>
                          <a:pt x="325251" y="166082"/>
                        </a:lnTo>
                        <a:cubicBezTo>
                          <a:pt x="324991" y="166169"/>
                          <a:pt x="324690" y="166298"/>
                          <a:pt x="324387" y="166384"/>
                        </a:cubicBezTo>
                        <a:lnTo>
                          <a:pt x="324387" y="170441"/>
                        </a:lnTo>
                        <a:cubicBezTo>
                          <a:pt x="329547" y="172269"/>
                          <a:pt x="334124" y="175443"/>
                          <a:pt x="337645" y="179633"/>
                        </a:cubicBezTo>
                        <a:lnTo>
                          <a:pt x="378065" y="179633"/>
                        </a:lnTo>
                        <a:cubicBezTo>
                          <a:pt x="379877" y="179632"/>
                          <a:pt x="381346" y="181099"/>
                          <a:pt x="381346" y="182909"/>
                        </a:cubicBezTo>
                        <a:cubicBezTo>
                          <a:pt x="381346" y="182910"/>
                          <a:pt x="381346" y="182911"/>
                          <a:pt x="381346" y="182912"/>
                        </a:cubicBezTo>
                        <a:close/>
                        <a:moveTo>
                          <a:pt x="374740" y="198663"/>
                        </a:moveTo>
                        <a:lnTo>
                          <a:pt x="374740" y="193830"/>
                        </a:lnTo>
                        <a:lnTo>
                          <a:pt x="6897" y="193830"/>
                        </a:lnTo>
                        <a:lnTo>
                          <a:pt x="6897" y="198663"/>
                        </a:lnTo>
                        <a:lnTo>
                          <a:pt x="374740" y="198663"/>
                        </a:lnTo>
                        <a:close/>
                        <a:moveTo>
                          <a:pt x="374740" y="190550"/>
                        </a:moveTo>
                        <a:lnTo>
                          <a:pt x="374740" y="186192"/>
                        </a:lnTo>
                        <a:lnTo>
                          <a:pt x="6897" y="186192"/>
                        </a:lnTo>
                        <a:lnTo>
                          <a:pt x="6897" y="190550"/>
                        </a:lnTo>
                        <a:close/>
                        <a:moveTo>
                          <a:pt x="353925" y="246219"/>
                        </a:moveTo>
                        <a:lnTo>
                          <a:pt x="353925" y="205222"/>
                        </a:lnTo>
                        <a:lnTo>
                          <a:pt x="33196" y="205222"/>
                        </a:lnTo>
                        <a:lnTo>
                          <a:pt x="33196" y="246219"/>
                        </a:lnTo>
                        <a:close/>
                        <a:moveTo>
                          <a:pt x="347361" y="157322"/>
                        </a:moveTo>
                        <a:cubicBezTo>
                          <a:pt x="347356" y="156108"/>
                          <a:pt x="346373" y="155126"/>
                          <a:pt x="345158" y="155121"/>
                        </a:cubicBezTo>
                        <a:lnTo>
                          <a:pt x="331124" y="155122"/>
                        </a:lnTo>
                        <a:lnTo>
                          <a:pt x="332161" y="152834"/>
                        </a:lnTo>
                        <a:cubicBezTo>
                          <a:pt x="332452" y="152143"/>
                          <a:pt x="332655" y="151418"/>
                          <a:pt x="332764" y="150676"/>
                        </a:cubicBezTo>
                        <a:cubicBezTo>
                          <a:pt x="332808" y="150417"/>
                          <a:pt x="332851" y="150159"/>
                          <a:pt x="332895" y="149856"/>
                        </a:cubicBezTo>
                        <a:lnTo>
                          <a:pt x="332895" y="149382"/>
                        </a:lnTo>
                        <a:cubicBezTo>
                          <a:pt x="332808" y="143038"/>
                          <a:pt x="324560" y="137859"/>
                          <a:pt x="314498" y="137859"/>
                        </a:cubicBezTo>
                        <a:lnTo>
                          <a:pt x="314066" y="137859"/>
                        </a:lnTo>
                        <a:cubicBezTo>
                          <a:pt x="312900" y="137903"/>
                          <a:pt x="311778" y="137989"/>
                          <a:pt x="310655" y="138119"/>
                        </a:cubicBezTo>
                        <a:lnTo>
                          <a:pt x="309359" y="138378"/>
                        </a:lnTo>
                        <a:cubicBezTo>
                          <a:pt x="308703" y="138465"/>
                          <a:pt x="308055" y="138595"/>
                          <a:pt x="307416" y="138766"/>
                        </a:cubicBezTo>
                        <a:cubicBezTo>
                          <a:pt x="306941" y="138895"/>
                          <a:pt x="306466" y="139025"/>
                          <a:pt x="305991" y="139197"/>
                        </a:cubicBezTo>
                        <a:cubicBezTo>
                          <a:pt x="305429" y="139370"/>
                          <a:pt x="304868" y="139542"/>
                          <a:pt x="304350" y="139758"/>
                        </a:cubicBezTo>
                        <a:cubicBezTo>
                          <a:pt x="303918" y="139930"/>
                          <a:pt x="303529" y="140146"/>
                          <a:pt x="303097" y="140319"/>
                        </a:cubicBezTo>
                        <a:cubicBezTo>
                          <a:pt x="302418" y="140630"/>
                          <a:pt x="301755" y="140976"/>
                          <a:pt x="301111" y="141355"/>
                        </a:cubicBezTo>
                        <a:lnTo>
                          <a:pt x="300031" y="142088"/>
                        </a:lnTo>
                        <a:lnTo>
                          <a:pt x="252787" y="95137"/>
                        </a:lnTo>
                        <a:lnTo>
                          <a:pt x="252529" y="95223"/>
                        </a:lnTo>
                        <a:lnTo>
                          <a:pt x="251665" y="93929"/>
                        </a:lnTo>
                        <a:lnTo>
                          <a:pt x="251622" y="93885"/>
                        </a:lnTo>
                        <a:lnTo>
                          <a:pt x="251536" y="93713"/>
                        </a:lnTo>
                        <a:lnTo>
                          <a:pt x="250974" y="92850"/>
                        </a:lnTo>
                        <a:lnTo>
                          <a:pt x="242424" y="89570"/>
                        </a:lnTo>
                        <a:lnTo>
                          <a:pt x="241992" y="89398"/>
                        </a:lnTo>
                        <a:lnTo>
                          <a:pt x="239271" y="88319"/>
                        </a:lnTo>
                        <a:lnTo>
                          <a:pt x="224718" y="148821"/>
                        </a:lnTo>
                        <a:cubicBezTo>
                          <a:pt x="226380" y="152019"/>
                          <a:pt x="227240" y="155573"/>
                          <a:pt x="227223" y="159177"/>
                        </a:cubicBezTo>
                        <a:lnTo>
                          <a:pt x="227223" y="182913"/>
                        </a:lnTo>
                        <a:lnTo>
                          <a:pt x="239746" y="182913"/>
                        </a:lnTo>
                        <a:lnTo>
                          <a:pt x="243935" y="138248"/>
                        </a:lnTo>
                        <a:lnTo>
                          <a:pt x="296965" y="178208"/>
                        </a:lnTo>
                        <a:cubicBezTo>
                          <a:pt x="299431" y="176177"/>
                          <a:pt x="302239" y="174600"/>
                          <a:pt x="305257" y="173548"/>
                        </a:cubicBezTo>
                        <a:cubicBezTo>
                          <a:pt x="305947" y="173289"/>
                          <a:pt x="306681" y="173073"/>
                          <a:pt x="307416" y="172857"/>
                        </a:cubicBezTo>
                        <a:lnTo>
                          <a:pt x="307416" y="164011"/>
                        </a:lnTo>
                        <a:cubicBezTo>
                          <a:pt x="306034" y="163712"/>
                          <a:pt x="304677" y="163307"/>
                          <a:pt x="303357" y="162802"/>
                        </a:cubicBezTo>
                        <a:lnTo>
                          <a:pt x="283362" y="162802"/>
                        </a:lnTo>
                        <a:cubicBezTo>
                          <a:pt x="280334" y="162802"/>
                          <a:pt x="277878" y="160349"/>
                          <a:pt x="277878" y="157322"/>
                        </a:cubicBezTo>
                        <a:cubicBezTo>
                          <a:pt x="277878" y="154295"/>
                          <a:pt x="280334" y="151842"/>
                          <a:pt x="283362" y="151842"/>
                        </a:cubicBezTo>
                        <a:lnTo>
                          <a:pt x="297700" y="152100"/>
                        </a:lnTo>
                        <a:cubicBezTo>
                          <a:pt x="297428" y="151382"/>
                          <a:pt x="297281" y="150623"/>
                          <a:pt x="297268" y="149856"/>
                        </a:cubicBezTo>
                        <a:lnTo>
                          <a:pt x="297268" y="149770"/>
                        </a:lnTo>
                        <a:cubicBezTo>
                          <a:pt x="297570" y="146801"/>
                          <a:pt x="299336" y="144178"/>
                          <a:pt x="301974" y="142779"/>
                        </a:cubicBezTo>
                        <a:cubicBezTo>
                          <a:pt x="305648" y="140610"/>
                          <a:pt x="309842" y="139477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11" y="143944"/>
                          <a:pt x="331253" y="149425"/>
                        </a:cubicBezTo>
                        <a:cubicBezTo>
                          <a:pt x="330980" y="152427"/>
                          <a:pt x="329210" y="155088"/>
                          <a:pt x="326546" y="156502"/>
                        </a:cubicBezTo>
                        <a:cubicBezTo>
                          <a:pt x="322871" y="158662"/>
                          <a:pt x="318676" y="159781"/>
                          <a:pt x="314412" y="159738"/>
                        </a:cubicBezTo>
                        <a:lnTo>
                          <a:pt x="314023" y="159782"/>
                        </a:lnTo>
                        <a:cubicBezTo>
                          <a:pt x="309051" y="159966"/>
                          <a:pt x="304169" y="158426"/>
                          <a:pt x="300203" y="155423"/>
                        </a:cubicBezTo>
                        <a:lnTo>
                          <a:pt x="283319" y="155122"/>
                        </a:lnTo>
                        <a:cubicBezTo>
                          <a:pt x="282103" y="155134"/>
                          <a:pt x="281127" y="156129"/>
                          <a:pt x="281139" y="157344"/>
                        </a:cubicBezTo>
                        <a:cubicBezTo>
                          <a:pt x="281151" y="158559"/>
                          <a:pt x="282146" y="159534"/>
                          <a:pt x="283362" y="159522"/>
                        </a:cubicBezTo>
                        <a:lnTo>
                          <a:pt x="304263" y="159653"/>
                        </a:lnTo>
                        <a:cubicBezTo>
                          <a:pt x="305896" y="160285"/>
                          <a:pt x="307589" y="160748"/>
                          <a:pt x="309316" y="161034"/>
                        </a:cubicBezTo>
                        <a:lnTo>
                          <a:pt x="310697" y="161248"/>
                        </a:lnTo>
                        <a:lnTo>
                          <a:pt x="310697" y="175533"/>
                        </a:lnTo>
                        <a:lnTo>
                          <a:pt x="309402" y="175792"/>
                        </a:lnTo>
                        <a:cubicBezTo>
                          <a:pt x="308358" y="175994"/>
                          <a:pt x="307332" y="176282"/>
                          <a:pt x="306336" y="176654"/>
                        </a:cubicBezTo>
                        <a:cubicBezTo>
                          <a:pt x="302690" y="177929"/>
                          <a:pt x="299413" y="180078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4"/>
                        </a:lnTo>
                        <a:cubicBezTo>
                          <a:pt x="330822" y="181920"/>
                          <a:pt x="330303" y="181531"/>
                          <a:pt x="329785" y="181100"/>
                        </a:cubicBezTo>
                        <a:cubicBezTo>
                          <a:pt x="329388" y="180717"/>
                          <a:pt x="328970" y="180357"/>
                          <a:pt x="328533" y="180021"/>
                        </a:cubicBezTo>
                        <a:cubicBezTo>
                          <a:pt x="327972" y="179633"/>
                          <a:pt x="327367" y="179288"/>
                          <a:pt x="326806" y="178899"/>
                        </a:cubicBezTo>
                        <a:cubicBezTo>
                          <a:pt x="326374" y="178640"/>
                          <a:pt x="325941" y="178338"/>
                          <a:pt x="325510" y="178079"/>
                        </a:cubicBezTo>
                        <a:cubicBezTo>
                          <a:pt x="324540" y="177595"/>
                          <a:pt x="323545" y="177164"/>
                          <a:pt x="322530" y="176785"/>
                        </a:cubicBezTo>
                        <a:lnTo>
                          <a:pt x="322185" y="176654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2"/>
                        </a:cubicBezTo>
                        <a:lnTo>
                          <a:pt x="317823" y="175533"/>
                        </a:lnTo>
                        <a:lnTo>
                          <a:pt x="317823" y="161163"/>
                        </a:lnTo>
                        <a:lnTo>
                          <a:pt x="319162" y="160904"/>
                        </a:lnTo>
                        <a:cubicBezTo>
                          <a:pt x="319723" y="160774"/>
                          <a:pt x="320285" y="160645"/>
                          <a:pt x="320802" y="160515"/>
                        </a:cubicBezTo>
                        <a:cubicBezTo>
                          <a:pt x="321607" y="160331"/>
                          <a:pt x="322400" y="160101"/>
                          <a:pt x="323178" y="159825"/>
                        </a:cubicBezTo>
                        <a:cubicBezTo>
                          <a:pt x="323400" y="159773"/>
                          <a:pt x="323617" y="159701"/>
                          <a:pt x="323825" y="159609"/>
                        </a:cubicBezTo>
                        <a:lnTo>
                          <a:pt x="324387" y="159522"/>
                        </a:lnTo>
                        <a:lnTo>
                          <a:pt x="345158" y="159522"/>
                        </a:lnTo>
                        <a:cubicBezTo>
                          <a:pt x="346372" y="159518"/>
                          <a:pt x="347356" y="158536"/>
                          <a:pt x="347361" y="157322"/>
                        </a:cubicBezTo>
                        <a:close/>
                        <a:moveTo>
                          <a:pt x="324775" y="153740"/>
                        </a:moveTo>
                        <a:cubicBezTo>
                          <a:pt x="325769" y="153136"/>
                          <a:pt x="328014" y="151496"/>
                          <a:pt x="327972" y="149468"/>
                        </a:cubicBezTo>
                        <a:cubicBezTo>
                          <a:pt x="327928" y="146318"/>
                          <a:pt x="322185" y="142779"/>
                          <a:pt x="314498" y="142779"/>
                        </a:cubicBezTo>
                        <a:lnTo>
                          <a:pt x="314152" y="142779"/>
                        </a:lnTo>
                        <a:cubicBezTo>
                          <a:pt x="310499" y="142759"/>
                          <a:pt x="306907" y="143713"/>
                          <a:pt x="303745" y="145541"/>
                        </a:cubicBezTo>
                        <a:cubicBezTo>
                          <a:pt x="302795" y="146145"/>
                          <a:pt x="300507" y="147785"/>
                          <a:pt x="300550" y="149814"/>
                        </a:cubicBezTo>
                        <a:cubicBezTo>
                          <a:pt x="300592" y="152963"/>
                          <a:pt x="306336" y="156459"/>
                          <a:pt x="314023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8" y="182054"/>
                          <a:pt x="293810" y="181233"/>
                          <a:pt x="294547" y="180453"/>
                        </a:cubicBezTo>
                        <a:lnTo>
                          <a:pt x="246656" y="144419"/>
                        </a:lnTo>
                        <a:lnTo>
                          <a:pt x="243029" y="182913"/>
                        </a:lnTo>
                        <a:close/>
                        <a:moveTo>
                          <a:pt x="221220" y="149295"/>
                        </a:moveTo>
                        <a:lnTo>
                          <a:pt x="236205" y="87024"/>
                        </a:lnTo>
                        <a:lnTo>
                          <a:pt x="230030" y="84522"/>
                        </a:lnTo>
                        <a:lnTo>
                          <a:pt x="215736" y="143987"/>
                        </a:lnTo>
                        <a:lnTo>
                          <a:pt x="214095" y="143470"/>
                        </a:lnTo>
                        <a:cubicBezTo>
                          <a:pt x="213071" y="143168"/>
                          <a:pt x="212010" y="143007"/>
                          <a:pt x="210942" y="142995"/>
                        </a:cubicBezTo>
                        <a:lnTo>
                          <a:pt x="169529" y="142995"/>
                        </a:lnTo>
                        <a:lnTo>
                          <a:pt x="155192" y="83270"/>
                        </a:lnTo>
                        <a:lnTo>
                          <a:pt x="148930" y="85385"/>
                        </a:lnTo>
                        <a:lnTo>
                          <a:pt x="163440" y="145714"/>
                        </a:lnTo>
                        <a:lnTo>
                          <a:pt x="162749" y="146361"/>
                        </a:lnTo>
                        <a:cubicBezTo>
                          <a:pt x="159416" y="149785"/>
                          <a:pt x="157596" y="154402"/>
                          <a:pt x="157697" y="159177"/>
                        </a:cubicBezTo>
                        <a:lnTo>
                          <a:pt x="157697" y="182913"/>
                        </a:lnTo>
                        <a:lnTo>
                          <a:pt x="223941" y="182913"/>
                        </a:lnTo>
                        <a:lnTo>
                          <a:pt x="223941" y="159177"/>
                        </a:lnTo>
                        <a:cubicBezTo>
                          <a:pt x="223965" y="155918"/>
                          <a:pt x="223147" y="152707"/>
                          <a:pt x="221565" y="149856"/>
                        </a:cubicBezTo>
                        <a:close/>
                        <a:moveTo>
                          <a:pt x="213360" y="139930"/>
                        </a:moveTo>
                        <a:lnTo>
                          <a:pt x="226920" y="83486"/>
                        </a:lnTo>
                        <a:lnTo>
                          <a:pt x="219968" y="80422"/>
                        </a:lnTo>
                        <a:lnTo>
                          <a:pt x="216470" y="78998"/>
                        </a:lnTo>
                        <a:lnTo>
                          <a:pt x="199066" y="99323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8"/>
                        </a:lnTo>
                        <a:lnTo>
                          <a:pt x="158302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3"/>
                          <a:pt x="213360" y="139931"/>
                        </a:cubicBezTo>
                        <a:close/>
                        <a:moveTo>
                          <a:pt x="220615" y="45165"/>
                        </a:moveTo>
                        <a:cubicBezTo>
                          <a:pt x="220580" y="44836"/>
                          <a:pt x="220566" y="44504"/>
                          <a:pt x="220573" y="44173"/>
                        </a:cubicBezTo>
                        <a:lnTo>
                          <a:pt x="219968" y="42403"/>
                        </a:lnTo>
                        <a:cubicBezTo>
                          <a:pt x="219932" y="42248"/>
                          <a:pt x="219918" y="42088"/>
                          <a:pt x="219925" y="41928"/>
                        </a:cubicBezTo>
                        <a:lnTo>
                          <a:pt x="219796" y="41626"/>
                        </a:lnTo>
                        <a:lnTo>
                          <a:pt x="219796" y="36491"/>
                        </a:lnTo>
                        <a:cubicBezTo>
                          <a:pt x="221510" y="21762"/>
                          <a:pt x="210951" y="8433"/>
                          <a:pt x="196212" y="6720"/>
                        </a:cubicBezTo>
                        <a:cubicBezTo>
                          <a:pt x="181472" y="5007"/>
                          <a:pt x="168134" y="15559"/>
                          <a:pt x="166420" y="30288"/>
                        </a:cubicBezTo>
                        <a:cubicBezTo>
                          <a:pt x="166180" y="32349"/>
                          <a:pt x="166180" y="34430"/>
                          <a:pt x="166420" y="36491"/>
                        </a:cubicBezTo>
                        <a:lnTo>
                          <a:pt x="166420" y="40030"/>
                        </a:lnTo>
                        <a:cubicBezTo>
                          <a:pt x="166397" y="40249"/>
                          <a:pt x="166354" y="40466"/>
                          <a:pt x="166291" y="40677"/>
                        </a:cubicBezTo>
                        <a:lnTo>
                          <a:pt x="166247" y="41109"/>
                        </a:lnTo>
                        <a:lnTo>
                          <a:pt x="166117" y="41411"/>
                        </a:lnTo>
                        <a:lnTo>
                          <a:pt x="164865" y="44086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6" y="46633"/>
                          <a:pt x="167413" y="47755"/>
                          <a:pt x="168276" y="48877"/>
                        </a:cubicBezTo>
                        <a:lnTo>
                          <a:pt x="168709" y="48877"/>
                        </a:lnTo>
                        <a:lnTo>
                          <a:pt x="168709" y="49437"/>
                        </a:lnTo>
                        <a:cubicBezTo>
                          <a:pt x="170842" y="52697"/>
                          <a:pt x="173497" y="55584"/>
                          <a:pt x="176568" y="57982"/>
                        </a:cubicBezTo>
                        <a:cubicBezTo>
                          <a:pt x="181142" y="59885"/>
                          <a:pt x="186089" y="60726"/>
                          <a:pt x="191035" y="60441"/>
                        </a:cubicBezTo>
                        <a:cubicBezTo>
                          <a:pt x="196779" y="60578"/>
                          <a:pt x="202504" y="59731"/>
                          <a:pt x="207963" y="57938"/>
                        </a:cubicBezTo>
                        <a:cubicBezTo>
                          <a:pt x="212807" y="54349"/>
                          <a:pt x="217073" y="50041"/>
                          <a:pt x="220615" y="45165"/>
                        </a:cubicBezTo>
                        <a:close/>
                        <a:moveTo>
                          <a:pt x="198851" y="94533"/>
                        </a:moveTo>
                        <a:lnTo>
                          <a:pt x="213231" y="77703"/>
                        </a:lnTo>
                        <a:lnTo>
                          <a:pt x="212886" y="77530"/>
                        </a:lnTo>
                        <a:lnTo>
                          <a:pt x="212842" y="77530"/>
                        </a:lnTo>
                        <a:lnTo>
                          <a:pt x="212368" y="77358"/>
                        </a:lnTo>
                        <a:cubicBezTo>
                          <a:pt x="208439" y="84154"/>
                          <a:pt x="201483" y="88649"/>
                          <a:pt x="193669" y="89441"/>
                        </a:cubicBezTo>
                        <a:close/>
                        <a:moveTo>
                          <a:pt x="211245" y="72914"/>
                        </a:moveTo>
                        <a:cubicBezTo>
                          <a:pt x="214176" y="67374"/>
                          <a:pt x="215939" y="61294"/>
                          <a:pt x="216427" y="55047"/>
                        </a:cubicBezTo>
                        <a:cubicBezTo>
                          <a:pt x="214402" y="57421"/>
                          <a:pt x="211975" y="59423"/>
                          <a:pt x="209258" y="60959"/>
                        </a:cubicBezTo>
                        <a:cubicBezTo>
                          <a:pt x="203394" y="62946"/>
                          <a:pt x="197225" y="63881"/>
                          <a:pt x="191035" y="63721"/>
                        </a:cubicBezTo>
                        <a:cubicBezTo>
                          <a:pt x="185536" y="63951"/>
                          <a:pt x="180054" y="62979"/>
                          <a:pt x="174970" y="60873"/>
                        </a:cubicBezTo>
                        <a:cubicBezTo>
                          <a:pt x="172695" y="59318"/>
                          <a:pt x="170683" y="57410"/>
                          <a:pt x="169010" y="55220"/>
                        </a:cubicBezTo>
                        <a:cubicBezTo>
                          <a:pt x="169551" y="61375"/>
                          <a:pt x="171313" y="67360"/>
                          <a:pt x="174193" y="72827"/>
                        </a:cubicBezTo>
                        <a:cubicBezTo>
                          <a:pt x="174280" y="72956"/>
                          <a:pt x="174236" y="73043"/>
                          <a:pt x="174280" y="73172"/>
                        </a:cubicBezTo>
                        <a:cubicBezTo>
                          <a:pt x="177883" y="83353"/>
                          <a:pt x="189064" y="88687"/>
                          <a:pt x="199252" y="85085"/>
                        </a:cubicBezTo>
                        <a:cubicBezTo>
                          <a:pt x="204807" y="83122"/>
                          <a:pt x="209180" y="78761"/>
                          <a:pt x="211158" y="73215"/>
                        </a:cubicBezTo>
                        <a:cubicBezTo>
                          <a:pt x="211202" y="73128"/>
                          <a:pt x="211158" y="72999"/>
                          <a:pt x="211245" y="72914"/>
                        </a:cubicBezTo>
                        <a:close/>
                        <a:moveTo>
                          <a:pt x="185119" y="95310"/>
                        </a:moveTo>
                        <a:lnTo>
                          <a:pt x="191812" y="89441"/>
                        </a:lnTo>
                        <a:cubicBezTo>
                          <a:pt x="183964" y="88651"/>
                          <a:pt x="176982" y="84117"/>
                          <a:pt x="173070" y="77272"/>
                        </a:cubicBezTo>
                        <a:lnTo>
                          <a:pt x="171688" y="77746"/>
                        </a:lnTo>
                        <a:close/>
                        <a:moveTo>
                          <a:pt x="159813" y="144677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3"/>
                        </a:lnTo>
                        <a:lnTo>
                          <a:pt x="114426" y="109723"/>
                        </a:lnTo>
                        <a:cubicBezTo>
                          <a:pt x="117455" y="109723"/>
                          <a:pt x="119911" y="112177"/>
                          <a:pt x="119911" y="115204"/>
                        </a:cubicBezTo>
                        <a:cubicBezTo>
                          <a:pt x="119911" y="118231"/>
                          <a:pt x="117455" y="120685"/>
                          <a:pt x="114426" y="120685"/>
                        </a:cubicBezTo>
                        <a:lnTo>
                          <a:pt x="96979" y="120771"/>
                        </a:lnTo>
                        <a:cubicBezTo>
                          <a:pt x="94924" y="122019"/>
                          <a:pt x="92698" y="122964"/>
                          <a:pt x="90372" y="123575"/>
                        </a:cubicBezTo>
                        <a:lnTo>
                          <a:pt x="90372" y="144074"/>
                        </a:lnTo>
                        <a:cubicBezTo>
                          <a:pt x="95900" y="142650"/>
                          <a:pt x="112699" y="137040"/>
                          <a:pt x="128504" y="130696"/>
                        </a:cubicBezTo>
                        <a:cubicBezTo>
                          <a:pt x="130525" y="129695"/>
                          <a:pt x="132891" y="129664"/>
                          <a:pt x="134938" y="130609"/>
                        </a:cubicBezTo>
                        <a:cubicBezTo>
                          <a:pt x="136469" y="131407"/>
                          <a:pt x="137584" y="132821"/>
                          <a:pt x="138005" y="134494"/>
                        </a:cubicBezTo>
                        <a:lnTo>
                          <a:pt x="142108" y="182913"/>
                        </a:lnTo>
                        <a:lnTo>
                          <a:pt x="154415" y="182913"/>
                        </a:lnTo>
                        <a:lnTo>
                          <a:pt x="154415" y="159177"/>
                        </a:lnTo>
                        <a:cubicBezTo>
                          <a:pt x="154328" y="153838"/>
                          <a:pt x="156256" y="148662"/>
                          <a:pt x="159813" y="144677"/>
                        </a:cubicBezTo>
                        <a:close/>
                        <a:moveTo>
                          <a:pt x="138825" y="182913"/>
                        </a:moveTo>
                        <a:lnTo>
                          <a:pt x="134766" y="135054"/>
                        </a:lnTo>
                        <a:cubicBezTo>
                          <a:pt x="134503" y="134390"/>
                          <a:pt x="134013" y="133840"/>
                          <a:pt x="133383" y="133501"/>
                        </a:cubicBezTo>
                        <a:cubicBezTo>
                          <a:pt x="132176" y="133081"/>
                          <a:pt x="130850" y="133174"/>
                          <a:pt x="129714" y="133760"/>
                        </a:cubicBezTo>
                        <a:cubicBezTo>
                          <a:pt x="116886" y="138974"/>
                          <a:pt x="103798" y="143525"/>
                          <a:pt x="90503" y="147396"/>
                        </a:cubicBezTo>
                        <a:lnTo>
                          <a:pt x="90372" y="146792"/>
                        </a:lnTo>
                        <a:lnTo>
                          <a:pt x="90372" y="171390"/>
                        </a:lnTo>
                        <a:cubicBezTo>
                          <a:pt x="91106" y="171606"/>
                          <a:pt x="91840" y="171822"/>
                          <a:pt x="92575" y="172081"/>
                        </a:cubicBezTo>
                        <a:cubicBezTo>
                          <a:pt x="98233" y="174081"/>
                          <a:pt x="103075" y="177887"/>
                          <a:pt x="106350" y="182913"/>
                        </a:cubicBezTo>
                        <a:close/>
                        <a:moveTo>
                          <a:pt x="116628" y="115203"/>
                        </a:moveTo>
                        <a:cubicBezTo>
                          <a:pt x="116623" y="113990"/>
                          <a:pt x="115640" y="113008"/>
                          <a:pt x="114426" y="113003"/>
                        </a:cubicBezTo>
                        <a:lnTo>
                          <a:pt x="100176" y="113003"/>
                        </a:lnTo>
                        <a:lnTo>
                          <a:pt x="100564" y="111061"/>
                        </a:lnTo>
                        <a:cubicBezTo>
                          <a:pt x="100677" y="110536"/>
                          <a:pt x="100735" y="110001"/>
                          <a:pt x="100737" y="109465"/>
                        </a:cubicBezTo>
                        <a:cubicBezTo>
                          <a:pt x="100736" y="109101"/>
                          <a:pt x="100693" y="108739"/>
                          <a:pt x="100607" y="108385"/>
                        </a:cubicBezTo>
                        <a:cubicBezTo>
                          <a:pt x="99657" y="102430"/>
                          <a:pt x="91798" y="97942"/>
                          <a:pt x="82298" y="97942"/>
                        </a:cubicBezTo>
                        <a:lnTo>
                          <a:pt x="81909" y="97986"/>
                        </a:lnTo>
                        <a:cubicBezTo>
                          <a:pt x="81114" y="97998"/>
                          <a:pt x="80321" y="98056"/>
                          <a:pt x="79533" y="98158"/>
                        </a:cubicBezTo>
                        <a:cubicBezTo>
                          <a:pt x="79114" y="98145"/>
                          <a:pt x="78695" y="98174"/>
                          <a:pt x="78281" y="98244"/>
                        </a:cubicBezTo>
                        <a:cubicBezTo>
                          <a:pt x="75112" y="98625"/>
                          <a:pt x="72054" y="99653"/>
                          <a:pt x="69299" y="101266"/>
                        </a:cubicBezTo>
                        <a:cubicBezTo>
                          <a:pt x="69170" y="101351"/>
                          <a:pt x="69039" y="101395"/>
                          <a:pt x="68910" y="101480"/>
                        </a:cubicBezTo>
                        <a:cubicBezTo>
                          <a:pt x="66251" y="102938"/>
                          <a:pt x="64325" y="105443"/>
                          <a:pt x="63599" y="108385"/>
                        </a:cubicBezTo>
                        <a:cubicBezTo>
                          <a:pt x="63484" y="108910"/>
                          <a:pt x="63426" y="109445"/>
                          <a:pt x="63426" y="109982"/>
                        </a:cubicBezTo>
                        <a:cubicBezTo>
                          <a:pt x="63433" y="110358"/>
                          <a:pt x="63462" y="110732"/>
                          <a:pt x="63512" y="111104"/>
                        </a:cubicBezTo>
                        <a:lnTo>
                          <a:pt x="63857" y="113003"/>
                        </a:lnTo>
                        <a:lnTo>
                          <a:pt x="52629" y="113003"/>
                        </a:lnTo>
                        <a:cubicBezTo>
                          <a:pt x="51413" y="113003"/>
                          <a:pt x="50427" y="113988"/>
                          <a:pt x="50427" y="115204"/>
                        </a:cubicBezTo>
                        <a:cubicBezTo>
                          <a:pt x="50427" y="116419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6" y="117663"/>
                        </a:lnTo>
                        <a:cubicBezTo>
                          <a:pt x="68392" y="117837"/>
                          <a:pt x="68607" y="117923"/>
                          <a:pt x="68781" y="118052"/>
                        </a:cubicBezTo>
                        <a:cubicBezTo>
                          <a:pt x="69674" y="118618"/>
                          <a:pt x="70613" y="119109"/>
                          <a:pt x="71588" y="119520"/>
                        </a:cubicBezTo>
                        <a:cubicBezTo>
                          <a:pt x="71691" y="119554"/>
                          <a:pt x="71793" y="119598"/>
                          <a:pt x="71889" y="119649"/>
                        </a:cubicBezTo>
                        <a:cubicBezTo>
                          <a:pt x="73026" y="120098"/>
                          <a:pt x="74196" y="120458"/>
                          <a:pt x="75388" y="120727"/>
                        </a:cubicBezTo>
                        <a:cubicBezTo>
                          <a:pt x="75690" y="120814"/>
                          <a:pt x="75949" y="120857"/>
                          <a:pt x="76251" y="120943"/>
                        </a:cubicBezTo>
                        <a:cubicBezTo>
                          <a:pt x="76510" y="120987"/>
                          <a:pt x="76770" y="121030"/>
                          <a:pt x="77072" y="121073"/>
                        </a:cubicBezTo>
                        <a:cubicBezTo>
                          <a:pt x="77547" y="121159"/>
                          <a:pt x="78022" y="121246"/>
                          <a:pt x="78540" y="121288"/>
                        </a:cubicBezTo>
                        <a:lnTo>
                          <a:pt x="79965" y="121461"/>
                        </a:lnTo>
                        <a:lnTo>
                          <a:pt x="79965" y="174022"/>
                        </a:lnTo>
                        <a:lnTo>
                          <a:pt x="78670" y="174325"/>
                        </a:lnTo>
                        <a:cubicBezTo>
                          <a:pt x="77656" y="174517"/>
                          <a:pt x="76659" y="174791"/>
                          <a:pt x="75690" y="175144"/>
                        </a:cubicBezTo>
                        <a:cubicBezTo>
                          <a:pt x="75642" y="175139"/>
                          <a:pt x="75595" y="175154"/>
                          <a:pt x="75560" y="175188"/>
                        </a:cubicBezTo>
                        <a:lnTo>
                          <a:pt x="75431" y="175231"/>
                        </a:lnTo>
                        <a:cubicBezTo>
                          <a:pt x="74219" y="175657"/>
                          <a:pt x="73048" y="176191"/>
                          <a:pt x="71933" y="176828"/>
                        </a:cubicBezTo>
                        <a:cubicBezTo>
                          <a:pt x="71457" y="177086"/>
                          <a:pt x="70983" y="177475"/>
                          <a:pt x="70507" y="177777"/>
                        </a:cubicBezTo>
                        <a:cubicBezTo>
                          <a:pt x="69860" y="178208"/>
                          <a:pt x="69212" y="178597"/>
                          <a:pt x="68651" y="179028"/>
                        </a:cubicBezTo>
                        <a:cubicBezTo>
                          <a:pt x="68133" y="179417"/>
                          <a:pt x="67744" y="179891"/>
                          <a:pt x="67268" y="180323"/>
                        </a:cubicBezTo>
                        <a:cubicBezTo>
                          <a:pt x="66719" y="180793"/>
                          <a:pt x="66200" y="181297"/>
                          <a:pt x="65715" y="181833"/>
                        </a:cubicBezTo>
                        <a:cubicBezTo>
                          <a:pt x="65412" y="182178"/>
                          <a:pt x="65153" y="182566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0"/>
                          <a:pt x="95704" y="176679"/>
                          <a:pt x="91453" y="175187"/>
                        </a:cubicBezTo>
                        <a:cubicBezTo>
                          <a:pt x="90456" y="174815"/>
                          <a:pt x="89431" y="174526"/>
                          <a:pt x="88386" y="174325"/>
                        </a:cubicBezTo>
                        <a:lnTo>
                          <a:pt x="87090" y="174022"/>
                        </a:lnTo>
                        <a:lnTo>
                          <a:pt x="87090" y="121030"/>
                        </a:lnTo>
                        <a:lnTo>
                          <a:pt x="88343" y="120727"/>
                        </a:lnTo>
                        <a:cubicBezTo>
                          <a:pt x="90762" y="120192"/>
                          <a:pt x="93080" y="119275"/>
                          <a:pt x="95209" y="118009"/>
                        </a:cubicBezTo>
                        <a:lnTo>
                          <a:pt x="96072" y="117405"/>
                        </a:lnTo>
                        <a:lnTo>
                          <a:pt x="114426" y="117405"/>
                        </a:lnTo>
                        <a:cubicBezTo>
                          <a:pt x="115640" y="117400"/>
                          <a:pt x="116623" y="116417"/>
                          <a:pt x="116628" y="11520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17" name="Google Shape;1017;g2db8ca15495_1_732"/>
                  <p:cNvSpPr/>
                  <p:nvPr/>
                </p:nvSpPr>
                <p:spPr>
                  <a:xfrm>
                    <a:off x="5030321" y="2947048"/>
                    <a:ext cx="34028" cy="20283"/>
                  </a:xfrm>
                  <a:custGeom>
                    <a:rect b="b" l="l" r="r" t="t"/>
                    <a:pathLst>
                      <a:path extrusionOk="0" h="20283" w="34028">
                        <a:moveTo>
                          <a:pt x="34362" y="9906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4"/>
                        </a:cubicBezTo>
                        <a:lnTo>
                          <a:pt x="17089" y="20264"/>
                        </a:lnTo>
                        <a:cubicBezTo>
                          <a:pt x="7934" y="20264"/>
                          <a:pt x="421" y="15819"/>
                          <a:pt x="334" y="10338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6"/>
                          <a:pt x="12954" y="-24"/>
                          <a:pt x="17218" y="24"/>
                        </a:cubicBezTo>
                        <a:lnTo>
                          <a:pt x="17565" y="-19"/>
                        </a:lnTo>
                        <a:cubicBezTo>
                          <a:pt x="26762" y="-19"/>
                          <a:pt x="34277" y="4426"/>
                          <a:pt x="34362" y="9906"/>
                        </a:cubicBezTo>
                        <a:close/>
                        <a:moveTo>
                          <a:pt x="27843" y="14223"/>
                        </a:moveTo>
                        <a:cubicBezTo>
                          <a:pt x="28835" y="13618"/>
                          <a:pt x="31081" y="11978"/>
                          <a:pt x="31081" y="9950"/>
                        </a:cubicBezTo>
                        <a:cubicBezTo>
                          <a:pt x="31038" y="6800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5"/>
                          <a:pt x="9983" y="4185"/>
                          <a:pt x="6811" y="6023"/>
                        </a:cubicBezTo>
                        <a:cubicBezTo>
                          <a:pt x="5861" y="6628"/>
                          <a:pt x="3573" y="8310"/>
                          <a:pt x="3616" y="10295"/>
                        </a:cubicBezTo>
                        <a:cubicBezTo>
                          <a:pt x="3659" y="13446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6"/>
                          <a:pt x="24685" y="16062"/>
                          <a:pt x="27843" y="1422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18" name="Google Shape;1018;g2db8ca15495_1_732"/>
                <p:cNvGrpSpPr/>
                <p:nvPr/>
              </p:nvGrpSpPr>
              <p:grpSpPr>
                <a:xfrm>
                  <a:off x="3627127" y="1121924"/>
                  <a:ext cx="320728" cy="239680"/>
                  <a:chOff x="5409202" y="2853849"/>
                  <a:chExt cx="320728" cy="239680"/>
                </a:xfrm>
              </p:grpSpPr>
              <p:sp>
                <p:nvSpPr>
                  <p:cNvPr id="1019" name="Google Shape;1019;g2db8ca15495_1_732"/>
                  <p:cNvSpPr/>
                  <p:nvPr/>
                </p:nvSpPr>
                <p:spPr>
                  <a:xfrm>
                    <a:off x="5409202" y="3052533"/>
                    <a:ext cx="320728" cy="40996"/>
                  </a:xfrm>
                  <a:custGeom>
                    <a:rect b="b" l="l" r="r" t="t"/>
                    <a:pathLst>
                      <a:path extrusionOk="0" h="40996" w="320728">
                        <a:moveTo>
                          <a:pt x="0" y="0"/>
                        </a:moveTo>
                        <a:lnTo>
                          <a:pt x="320728" y="0"/>
                        </a:lnTo>
                        <a:lnTo>
                          <a:pt x="320728" y="40997"/>
                        </a:lnTo>
                        <a:lnTo>
                          <a:pt x="0" y="40997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0" name="Google Shape;1020;g2db8ca15495_1_732"/>
                  <p:cNvSpPr/>
                  <p:nvPr/>
                </p:nvSpPr>
                <p:spPr>
                  <a:xfrm>
                    <a:off x="5524935" y="2930581"/>
                    <a:ext cx="87275" cy="99641"/>
                  </a:xfrm>
                  <a:custGeom>
                    <a:rect b="b" l="l" r="r" t="t"/>
                    <a:pathLst>
                      <a:path extrusionOk="0" h="99641" w="87275">
                        <a:moveTo>
                          <a:pt x="87609" y="3735"/>
                        </a:moveTo>
                        <a:lnTo>
                          <a:pt x="72623" y="66006"/>
                        </a:lnTo>
                        <a:lnTo>
                          <a:pt x="72970" y="66567"/>
                        </a:lnTo>
                        <a:cubicBezTo>
                          <a:pt x="74550" y="69418"/>
                          <a:pt x="75368" y="72629"/>
                          <a:pt x="75344" y="75888"/>
                        </a:cubicBezTo>
                        <a:lnTo>
                          <a:pt x="75344" y="99623"/>
                        </a:lnTo>
                        <a:lnTo>
                          <a:pt x="9100" y="99623"/>
                        </a:lnTo>
                        <a:lnTo>
                          <a:pt x="9100" y="75888"/>
                        </a:lnTo>
                        <a:cubicBezTo>
                          <a:pt x="9000" y="71113"/>
                          <a:pt x="10820" y="66496"/>
                          <a:pt x="14152" y="63071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6"/>
                        </a:lnTo>
                        <a:lnTo>
                          <a:pt x="62346" y="59706"/>
                        </a:lnTo>
                        <a:cubicBezTo>
                          <a:pt x="63414" y="59719"/>
                          <a:pt x="64474" y="59878"/>
                          <a:pt x="65499" y="60181"/>
                        </a:cubicBezTo>
                        <a:lnTo>
                          <a:pt x="67139" y="60698"/>
                        </a:lnTo>
                        <a:lnTo>
                          <a:pt x="81433" y="1232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1" name="Google Shape;1021;g2db8ca15495_1_732"/>
                  <p:cNvSpPr/>
                  <p:nvPr/>
                </p:nvSpPr>
                <p:spPr>
                  <a:xfrm>
                    <a:off x="5540869" y="2853849"/>
                    <a:ext cx="55751" cy="53957"/>
                  </a:xfrm>
                  <a:custGeom>
                    <a:rect b="b" l="l" r="r" t="t"/>
                    <a:pathLst>
                      <a:path extrusionOk="0" h="53957" w="55751">
                        <a:moveTo>
                          <a:pt x="56042" y="37615"/>
                        </a:moveTo>
                        <a:cubicBezTo>
                          <a:pt x="56035" y="37946"/>
                          <a:pt x="56049" y="38278"/>
                          <a:pt x="56085" y="38608"/>
                        </a:cubicBezTo>
                        <a:cubicBezTo>
                          <a:pt x="52542" y="43484"/>
                          <a:pt x="48276" y="47792"/>
                          <a:pt x="43432" y="51381"/>
                        </a:cubicBezTo>
                        <a:cubicBezTo>
                          <a:pt x="37973" y="53174"/>
                          <a:pt x="32248" y="54021"/>
                          <a:pt x="26504" y="53884"/>
                        </a:cubicBezTo>
                        <a:cubicBezTo>
                          <a:pt x="21557" y="54168"/>
                          <a:pt x="16611" y="53327"/>
                          <a:pt x="12037" y="51425"/>
                        </a:cubicBezTo>
                        <a:cubicBezTo>
                          <a:pt x="8966" y="49027"/>
                          <a:pt x="6310" y="46140"/>
                          <a:pt x="4177" y="42880"/>
                        </a:cubicBezTo>
                        <a:lnTo>
                          <a:pt x="4177" y="42319"/>
                        </a:lnTo>
                        <a:lnTo>
                          <a:pt x="3745" y="42319"/>
                        </a:lnTo>
                        <a:cubicBezTo>
                          <a:pt x="2882" y="41196"/>
                          <a:pt x="2104" y="40075"/>
                          <a:pt x="1456" y="39125"/>
                        </a:cubicBezTo>
                        <a:lnTo>
                          <a:pt x="1414" y="39083"/>
                        </a:lnTo>
                        <a:cubicBezTo>
                          <a:pt x="1025" y="38522"/>
                          <a:pt x="679" y="37960"/>
                          <a:pt x="334" y="37529"/>
                        </a:cubicBezTo>
                        <a:lnTo>
                          <a:pt x="1587" y="34854"/>
                        </a:lnTo>
                        <a:lnTo>
                          <a:pt x="1716" y="34551"/>
                        </a:lnTo>
                        <a:lnTo>
                          <a:pt x="1759" y="34120"/>
                        </a:lnTo>
                        <a:cubicBezTo>
                          <a:pt x="1823" y="33909"/>
                          <a:pt x="1866" y="33692"/>
                          <a:pt x="1889" y="33472"/>
                        </a:cubicBezTo>
                        <a:lnTo>
                          <a:pt x="1889" y="29934"/>
                        </a:lnTo>
                        <a:cubicBezTo>
                          <a:pt x="174" y="15205"/>
                          <a:pt x="10733" y="1876"/>
                          <a:pt x="25473" y="163"/>
                        </a:cubicBezTo>
                        <a:cubicBezTo>
                          <a:pt x="40212" y="-1550"/>
                          <a:pt x="53550" y="9002"/>
                          <a:pt x="55264" y="23731"/>
                        </a:cubicBezTo>
                        <a:cubicBezTo>
                          <a:pt x="55504" y="25792"/>
                          <a:pt x="55504" y="27873"/>
                          <a:pt x="55264" y="29934"/>
                        </a:cubicBezTo>
                        <a:lnTo>
                          <a:pt x="55264" y="35069"/>
                        </a:lnTo>
                        <a:lnTo>
                          <a:pt x="55393" y="35371"/>
                        </a:lnTo>
                        <a:cubicBezTo>
                          <a:pt x="55386" y="35531"/>
                          <a:pt x="55401" y="35691"/>
                          <a:pt x="55437" y="35846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22" name="Google Shape;1022;g2db8ca15495_1_732"/>
                <p:cNvGrpSpPr/>
                <p:nvPr/>
              </p:nvGrpSpPr>
              <p:grpSpPr>
                <a:xfrm>
                  <a:off x="3594313" y="1115522"/>
                  <a:ext cx="381012" cy="256076"/>
                  <a:chOff x="5376388" y="2847447"/>
                  <a:chExt cx="381012" cy="256076"/>
                </a:xfrm>
              </p:grpSpPr>
              <p:sp>
                <p:nvSpPr>
                  <p:cNvPr id="1023" name="Google Shape;1023;g2db8ca15495_1_732"/>
                  <p:cNvSpPr/>
                  <p:nvPr/>
                </p:nvSpPr>
                <p:spPr>
                  <a:xfrm>
                    <a:off x="5376388" y="2847447"/>
                    <a:ext cx="381012" cy="256076"/>
                  </a:xfrm>
                  <a:custGeom>
                    <a:rect b="b" l="l" r="r" t="t"/>
                    <a:pathLst>
                      <a:path extrusionOk="0" h="256076" w="381012">
                        <a:moveTo>
                          <a:pt x="381347" y="182913"/>
                        </a:moveTo>
                        <a:lnTo>
                          <a:pt x="381347" y="201943"/>
                        </a:lnTo>
                        <a:cubicBezTo>
                          <a:pt x="381347" y="203754"/>
                          <a:pt x="379879" y="205222"/>
                          <a:pt x="378068" y="205222"/>
                        </a:cubicBezTo>
                        <a:cubicBezTo>
                          <a:pt x="378067" y="205222"/>
                          <a:pt x="378065" y="205222"/>
                          <a:pt x="378064" y="205222"/>
                        </a:cubicBezTo>
                        <a:lnTo>
                          <a:pt x="363814" y="205222"/>
                        </a:lnTo>
                        <a:lnTo>
                          <a:pt x="363814" y="247816"/>
                        </a:lnTo>
                        <a:cubicBezTo>
                          <a:pt x="364088" y="248335"/>
                          <a:pt x="364236" y="248912"/>
                          <a:pt x="364246" y="249499"/>
                        </a:cubicBezTo>
                        <a:lnTo>
                          <a:pt x="364246" y="252778"/>
                        </a:lnTo>
                        <a:cubicBezTo>
                          <a:pt x="364247" y="254589"/>
                          <a:pt x="362778" y="256057"/>
                          <a:pt x="360966" y="256058"/>
                        </a:cubicBezTo>
                        <a:cubicBezTo>
                          <a:pt x="360965" y="256058"/>
                          <a:pt x="360965" y="256058"/>
                          <a:pt x="360964" y="256058"/>
                        </a:cubicBezTo>
                        <a:lnTo>
                          <a:pt x="28273" y="256058"/>
                        </a:lnTo>
                        <a:cubicBezTo>
                          <a:pt x="26014" y="255181"/>
                          <a:pt x="24228" y="253396"/>
                          <a:pt x="23351" y="251138"/>
                        </a:cubicBezTo>
                        <a:lnTo>
                          <a:pt x="23351" y="205222"/>
                        </a:lnTo>
                        <a:lnTo>
                          <a:pt x="3615" y="205222"/>
                        </a:lnTo>
                        <a:cubicBezTo>
                          <a:pt x="1804" y="205223"/>
                          <a:pt x="334" y="203756"/>
                          <a:pt x="334" y="201946"/>
                        </a:cubicBezTo>
                        <a:cubicBezTo>
                          <a:pt x="334" y="201945"/>
                          <a:pt x="334" y="201944"/>
                          <a:pt x="334" y="201943"/>
                        </a:cubicBezTo>
                        <a:lnTo>
                          <a:pt x="334" y="182913"/>
                        </a:lnTo>
                        <a:cubicBezTo>
                          <a:pt x="332" y="181102"/>
                          <a:pt x="1800" y="179634"/>
                          <a:pt x="3612" y="179633"/>
                        </a:cubicBezTo>
                        <a:cubicBezTo>
                          <a:pt x="3613" y="179633"/>
                          <a:pt x="3614" y="179633"/>
                          <a:pt x="3615" y="179633"/>
                        </a:cubicBezTo>
                        <a:lnTo>
                          <a:pt x="59020" y="179633"/>
                        </a:lnTo>
                        <a:cubicBezTo>
                          <a:pt x="62659" y="174743"/>
                          <a:pt x="67662" y="171035"/>
                          <a:pt x="73401" y="168974"/>
                        </a:cubicBezTo>
                        <a:lnTo>
                          <a:pt x="73401" y="127028"/>
                        </a:lnTo>
                        <a:cubicBezTo>
                          <a:pt x="70728" y="126392"/>
                          <a:pt x="68166" y="125360"/>
                          <a:pt x="65800" y="123964"/>
                        </a:cubicBezTo>
                        <a:lnTo>
                          <a:pt x="52629" y="123964"/>
                        </a:lnTo>
                        <a:cubicBezTo>
                          <a:pt x="47788" y="123964"/>
                          <a:pt x="43863" y="120042"/>
                          <a:pt x="43863" y="115203"/>
                        </a:cubicBezTo>
                        <a:cubicBezTo>
                          <a:pt x="43863" y="110365"/>
                          <a:pt x="47788" y="106443"/>
                          <a:pt x="52629" y="106443"/>
                        </a:cubicBezTo>
                        <a:lnTo>
                          <a:pt x="57293" y="106443"/>
                        </a:lnTo>
                        <a:cubicBezTo>
                          <a:pt x="58490" y="101994"/>
                          <a:pt x="61412" y="98205"/>
                          <a:pt x="65412" y="95914"/>
                        </a:cubicBezTo>
                        <a:cubicBezTo>
                          <a:pt x="70368" y="92942"/>
                          <a:pt x="76041" y="91376"/>
                          <a:pt x="81822" y="91383"/>
                        </a:cubicBezTo>
                        <a:lnTo>
                          <a:pt x="82296" y="91383"/>
                        </a:lnTo>
                        <a:cubicBezTo>
                          <a:pt x="91924" y="90621"/>
                          <a:pt x="101143" y="95412"/>
                          <a:pt x="106047" y="103725"/>
                        </a:cubicBezTo>
                        <a:lnTo>
                          <a:pt x="136924" y="82623"/>
                        </a:lnTo>
                        <a:cubicBezTo>
                          <a:pt x="137188" y="82462"/>
                          <a:pt x="137463" y="82318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2" y="65900"/>
                          <a:pt x="162339" y="58842"/>
                          <a:pt x="162144" y="51681"/>
                        </a:cubicBezTo>
                        <a:cubicBezTo>
                          <a:pt x="160589" y="49437"/>
                          <a:pt x="159380" y="47668"/>
                          <a:pt x="159078" y="47194"/>
                        </a:cubicBezTo>
                        <a:lnTo>
                          <a:pt x="158818" y="46805"/>
                        </a:lnTo>
                        <a:cubicBezTo>
                          <a:pt x="158500" y="46332"/>
                          <a:pt x="158321" y="45778"/>
                          <a:pt x="158301" y="45208"/>
                        </a:cubicBezTo>
                        <a:lnTo>
                          <a:pt x="158215" y="43827"/>
                        </a:lnTo>
                        <a:cubicBezTo>
                          <a:pt x="158173" y="43282"/>
                          <a:pt x="158262" y="42735"/>
                          <a:pt x="158473" y="42231"/>
                        </a:cubicBezTo>
                        <a:lnTo>
                          <a:pt x="159855" y="39339"/>
                        </a:lnTo>
                        <a:lnTo>
                          <a:pt x="159855" y="36491"/>
                        </a:lnTo>
                        <a:cubicBezTo>
                          <a:pt x="158135" y="18127"/>
                          <a:pt x="171638" y="1848"/>
                          <a:pt x="190014" y="129"/>
                        </a:cubicBezTo>
                        <a:cubicBezTo>
                          <a:pt x="208391" y="-1590"/>
                          <a:pt x="224682" y="11903"/>
                          <a:pt x="226402" y="30266"/>
                        </a:cubicBezTo>
                        <a:cubicBezTo>
                          <a:pt x="226596" y="32337"/>
                          <a:pt x="226596" y="34421"/>
                          <a:pt x="226402" y="36491"/>
                        </a:cubicBezTo>
                        <a:lnTo>
                          <a:pt x="226402" y="40850"/>
                        </a:lnTo>
                        <a:lnTo>
                          <a:pt x="226964" y="42663"/>
                        </a:lnTo>
                        <a:cubicBezTo>
                          <a:pt x="227084" y="42994"/>
                          <a:pt x="227142" y="43345"/>
                          <a:pt x="227136" y="43698"/>
                        </a:cubicBezTo>
                        <a:cubicBezTo>
                          <a:pt x="227122" y="44058"/>
                          <a:pt x="227136" y="44419"/>
                          <a:pt x="227179" y="44776"/>
                        </a:cubicBezTo>
                        <a:lnTo>
                          <a:pt x="227309" y="45511"/>
                        </a:lnTo>
                        <a:cubicBezTo>
                          <a:pt x="227468" y="46413"/>
                          <a:pt x="227232" y="47340"/>
                          <a:pt x="226661" y="48056"/>
                        </a:cubicBezTo>
                        <a:lnTo>
                          <a:pt x="226229" y="48661"/>
                        </a:lnTo>
                        <a:cubicBezTo>
                          <a:pt x="225927" y="49049"/>
                          <a:pt x="224804" y="50473"/>
                          <a:pt x="223293" y="52285"/>
                        </a:cubicBezTo>
                        <a:cubicBezTo>
                          <a:pt x="223047" y="59319"/>
                          <a:pt x="221479" y="66243"/>
                          <a:pt x="218672" y="72698"/>
                        </a:cubicBezTo>
                        <a:lnTo>
                          <a:pt x="222602" y="74424"/>
                        </a:lnTo>
                        <a:lnTo>
                          <a:pt x="244410" y="83270"/>
                        </a:lnTo>
                        <a:lnTo>
                          <a:pt x="254386" y="87111"/>
                        </a:lnTo>
                        <a:cubicBezTo>
                          <a:pt x="255044" y="87381"/>
                          <a:pt x="255601" y="87848"/>
                          <a:pt x="255983" y="88449"/>
                        </a:cubicBezTo>
                        <a:lnTo>
                          <a:pt x="256976" y="90088"/>
                        </a:lnTo>
                        <a:lnTo>
                          <a:pt x="301154" y="133933"/>
                        </a:lnTo>
                        <a:cubicBezTo>
                          <a:pt x="305235" y="132241"/>
                          <a:pt x="309603" y="131347"/>
                          <a:pt x="314022" y="131300"/>
                        </a:cubicBezTo>
                        <a:lnTo>
                          <a:pt x="314498" y="131300"/>
                        </a:lnTo>
                        <a:cubicBezTo>
                          <a:pt x="328058" y="131300"/>
                          <a:pt x="338810" y="138852"/>
                          <a:pt x="339458" y="148562"/>
                        </a:cubicBezTo>
                        <a:lnTo>
                          <a:pt x="345158" y="148562"/>
                        </a:lnTo>
                        <a:cubicBezTo>
                          <a:pt x="350000" y="148562"/>
                          <a:pt x="353925" y="152484"/>
                          <a:pt x="353925" y="157322"/>
                        </a:cubicBezTo>
                        <a:cubicBezTo>
                          <a:pt x="353925" y="162160"/>
                          <a:pt x="350000" y="166082"/>
                          <a:pt x="345158" y="166082"/>
                        </a:cubicBezTo>
                        <a:lnTo>
                          <a:pt x="325251" y="166082"/>
                        </a:lnTo>
                        <a:cubicBezTo>
                          <a:pt x="324991" y="166169"/>
                          <a:pt x="324688" y="166298"/>
                          <a:pt x="324387" y="166384"/>
                        </a:cubicBezTo>
                        <a:lnTo>
                          <a:pt x="324387" y="170441"/>
                        </a:lnTo>
                        <a:cubicBezTo>
                          <a:pt x="329547" y="172269"/>
                          <a:pt x="334124" y="175443"/>
                          <a:pt x="337644" y="179633"/>
                        </a:cubicBezTo>
                        <a:lnTo>
                          <a:pt x="378064" y="179633"/>
                        </a:lnTo>
                        <a:cubicBezTo>
                          <a:pt x="379876" y="179632"/>
                          <a:pt x="381345" y="181098"/>
                          <a:pt x="381347" y="182909"/>
                        </a:cubicBezTo>
                        <a:cubicBezTo>
                          <a:pt x="381347" y="182910"/>
                          <a:pt x="381347" y="182911"/>
                          <a:pt x="381347" y="182912"/>
                        </a:cubicBezTo>
                        <a:close/>
                        <a:moveTo>
                          <a:pt x="374740" y="198663"/>
                        </a:moveTo>
                        <a:lnTo>
                          <a:pt x="374740" y="193830"/>
                        </a:lnTo>
                        <a:lnTo>
                          <a:pt x="6897" y="193830"/>
                        </a:lnTo>
                        <a:lnTo>
                          <a:pt x="6897" y="198663"/>
                        </a:lnTo>
                        <a:lnTo>
                          <a:pt x="374740" y="198663"/>
                        </a:lnTo>
                        <a:close/>
                        <a:moveTo>
                          <a:pt x="374740" y="190550"/>
                        </a:moveTo>
                        <a:lnTo>
                          <a:pt x="374740" y="186192"/>
                        </a:lnTo>
                        <a:lnTo>
                          <a:pt x="6897" y="186192"/>
                        </a:lnTo>
                        <a:lnTo>
                          <a:pt x="6897" y="190550"/>
                        </a:lnTo>
                        <a:close/>
                        <a:moveTo>
                          <a:pt x="353925" y="246219"/>
                        </a:moveTo>
                        <a:lnTo>
                          <a:pt x="353925" y="205222"/>
                        </a:lnTo>
                        <a:lnTo>
                          <a:pt x="33196" y="205222"/>
                        </a:lnTo>
                        <a:lnTo>
                          <a:pt x="33196" y="246219"/>
                        </a:lnTo>
                        <a:close/>
                        <a:moveTo>
                          <a:pt x="347360" y="157322"/>
                        </a:moveTo>
                        <a:cubicBezTo>
                          <a:pt x="347356" y="156108"/>
                          <a:pt x="346372" y="155126"/>
                          <a:pt x="345158" y="155121"/>
                        </a:cubicBezTo>
                        <a:lnTo>
                          <a:pt x="331124" y="155122"/>
                        </a:lnTo>
                        <a:lnTo>
                          <a:pt x="332160" y="152834"/>
                        </a:lnTo>
                        <a:cubicBezTo>
                          <a:pt x="332452" y="152144"/>
                          <a:pt x="332655" y="151419"/>
                          <a:pt x="332764" y="150676"/>
                        </a:cubicBezTo>
                        <a:cubicBezTo>
                          <a:pt x="332808" y="150417"/>
                          <a:pt x="332851" y="150159"/>
                          <a:pt x="332893" y="149856"/>
                        </a:cubicBezTo>
                        <a:lnTo>
                          <a:pt x="332893" y="149382"/>
                        </a:lnTo>
                        <a:cubicBezTo>
                          <a:pt x="332808" y="143038"/>
                          <a:pt x="324559" y="137859"/>
                          <a:pt x="314498" y="137859"/>
                        </a:cubicBezTo>
                        <a:lnTo>
                          <a:pt x="314065" y="137859"/>
                        </a:lnTo>
                        <a:cubicBezTo>
                          <a:pt x="312899" y="137903"/>
                          <a:pt x="311777" y="137989"/>
                          <a:pt x="310654" y="138119"/>
                        </a:cubicBezTo>
                        <a:lnTo>
                          <a:pt x="309359" y="138378"/>
                        </a:lnTo>
                        <a:cubicBezTo>
                          <a:pt x="308703" y="138465"/>
                          <a:pt x="308054" y="138595"/>
                          <a:pt x="307415" y="138766"/>
                        </a:cubicBezTo>
                        <a:cubicBezTo>
                          <a:pt x="306941" y="138895"/>
                          <a:pt x="306465" y="139025"/>
                          <a:pt x="305991" y="139197"/>
                        </a:cubicBezTo>
                        <a:cubicBezTo>
                          <a:pt x="305429" y="139370"/>
                          <a:pt x="304868" y="139542"/>
                          <a:pt x="304349" y="139758"/>
                        </a:cubicBezTo>
                        <a:cubicBezTo>
                          <a:pt x="303918" y="139930"/>
                          <a:pt x="303529" y="140146"/>
                          <a:pt x="303097" y="140319"/>
                        </a:cubicBezTo>
                        <a:cubicBezTo>
                          <a:pt x="302417" y="140630"/>
                          <a:pt x="301754" y="140976"/>
                          <a:pt x="301110" y="141355"/>
                        </a:cubicBezTo>
                        <a:lnTo>
                          <a:pt x="300031" y="142088"/>
                        </a:lnTo>
                        <a:lnTo>
                          <a:pt x="252787" y="95137"/>
                        </a:lnTo>
                        <a:lnTo>
                          <a:pt x="252528" y="95223"/>
                        </a:lnTo>
                        <a:lnTo>
                          <a:pt x="251665" y="93929"/>
                        </a:lnTo>
                        <a:lnTo>
                          <a:pt x="251621" y="93885"/>
                        </a:lnTo>
                        <a:lnTo>
                          <a:pt x="251536" y="93713"/>
                        </a:lnTo>
                        <a:lnTo>
                          <a:pt x="250974" y="92850"/>
                        </a:lnTo>
                        <a:lnTo>
                          <a:pt x="242423" y="89570"/>
                        </a:lnTo>
                        <a:lnTo>
                          <a:pt x="241992" y="89398"/>
                        </a:lnTo>
                        <a:lnTo>
                          <a:pt x="239271" y="88319"/>
                        </a:lnTo>
                        <a:lnTo>
                          <a:pt x="224717" y="148821"/>
                        </a:lnTo>
                        <a:cubicBezTo>
                          <a:pt x="226380" y="152019"/>
                          <a:pt x="227239" y="155573"/>
                          <a:pt x="227222" y="159177"/>
                        </a:cubicBezTo>
                        <a:lnTo>
                          <a:pt x="227222" y="182913"/>
                        </a:lnTo>
                        <a:lnTo>
                          <a:pt x="239745" y="182913"/>
                        </a:lnTo>
                        <a:lnTo>
                          <a:pt x="243934" y="138248"/>
                        </a:lnTo>
                        <a:lnTo>
                          <a:pt x="296965" y="178208"/>
                        </a:lnTo>
                        <a:cubicBezTo>
                          <a:pt x="299431" y="176177"/>
                          <a:pt x="302239" y="174599"/>
                          <a:pt x="305257" y="173548"/>
                        </a:cubicBezTo>
                        <a:cubicBezTo>
                          <a:pt x="305947" y="173289"/>
                          <a:pt x="306681" y="173073"/>
                          <a:pt x="307415" y="172857"/>
                        </a:cubicBezTo>
                        <a:lnTo>
                          <a:pt x="307415" y="164011"/>
                        </a:lnTo>
                        <a:cubicBezTo>
                          <a:pt x="306033" y="163711"/>
                          <a:pt x="304676" y="163307"/>
                          <a:pt x="303355" y="162802"/>
                        </a:cubicBezTo>
                        <a:lnTo>
                          <a:pt x="283361" y="162802"/>
                        </a:lnTo>
                        <a:cubicBezTo>
                          <a:pt x="280332" y="162802"/>
                          <a:pt x="277877" y="160349"/>
                          <a:pt x="277877" y="157322"/>
                        </a:cubicBezTo>
                        <a:cubicBezTo>
                          <a:pt x="277877" y="154295"/>
                          <a:pt x="280332" y="151842"/>
                          <a:pt x="283361" y="151842"/>
                        </a:cubicBezTo>
                        <a:lnTo>
                          <a:pt x="297699" y="152100"/>
                        </a:lnTo>
                        <a:cubicBezTo>
                          <a:pt x="297427" y="151382"/>
                          <a:pt x="297281" y="150623"/>
                          <a:pt x="297267" y="149856"/>
                        </a:cubicBezTo>
                        <a:lnTo>
                          <a:pt x="297267" y="149770"/>
                        </a:lnTo>
                        <a:cubicBezTo>
                          <a:pt x="297570" y="146801"/>
                          <a:pt x="299336" y="144178"/>
                          <a:pt x="301974" y="142779"/>
                        </a:cubicBezTo>
                        <a:cubicBezTo>
                          <a:pt x="305648" y="140610"/>
                          <a:pt x="309842" y="139477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09" y="143944"/>
                          <a:pt x="331253" y="149425"/>
                        </a:cubicBezTo>
                        <a:cubicBezTo>
                          <a:pt x="330980" y="152427"/>
                          <a:pt x="329210" y="155088"/>
                          <a:pt x="326546" y="156502"/>
                        </a:cubicBezTo>
                        <a:cubicBezTo>
                          <a:pt x="322870" y="158662"/>
                          <a:pt x="318675" y="159781"/>
                          <a:pt x="314411" y="159738"/>
                        </a:cubicBezTo>
                        <a:lnTo>
                          <a:pt x="314022" y="159782"/>
                        </a:lnTo>
                        <a:cubicBezTo>
                          <a:pt x="309050" y="159966"/>
                          <a:pt x="304168" y="158426"/>
                          <a:pt x="300203" y="155423"/>
                        </a:cubicBezTo>
                        <a:lnTo>
                          <a:pt x="283319" y="155122"/>
                        </a:lnTo>
                        <a:cubicBezTo>
                          <a:pt x="282103" y="155133"/>
                          <a:pt x="281126" y="156128"/>
                          <a:pt x="281138" y="157343"/>
                        </a:cubicBezTo>
                        <a:cubicBezTo>
                          <a:pt x="281150" y="158559"/>
                          <a:pt x="282145" y="159534"/>
                          <a:pt x="283361" y="159522"/>
                        </a:cubicBezTo>
                        <a:lnTo>
                          <a:pt x="304263" y="159653"/>
                        </a:lnTo>
                        <a:cubicBezTo>
                          <a:pt x="305895" y="160285"/>
                          <a:pt x="307588" y="160748"/>
                          <a:pt x="309315" y="161034"/>
                        </a:cubicBezTo>
                        <a:lnTo>
                          <a:pt x="310697" y="161248"/>
                        </a:lnTo>
                        <a:lnTo>
                          <a:pt x="310697" y="175533"/>
                        </a:lnTo>
                        <a:lnTo>
                          <a:pt x="309402" y="175792"/>
                        </a:lnTo>
                        <a:cubicBezTo>
                          <a:pt x="308358" y="175994"/>
                          <a:pt x="307332" y="176282"/>
                          <a:pt x="306336" y="176654"/>
                        </a:cubicBezTo>
                        <a:cubicBezTo>
                          <a:pt x="302690" y="177929"/>
                          <a:pt x="299413" y="180077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4"/>
                        </a:lnTo>
                        <a:cubicBezTo>
                          <a:pt x="330821" y="181920"/>
                          <a:pt x="330303" y="181531"/>
                          <a:pt x="329785" y="181100"/>
                        </a:cubicBezTo>
                        <a:cubicBezTo>
                          <a:pt x="329388" y="180717"/>
                          <a:pt x="328969" y="180357"/>
                          <a:pt x="328532" y="180021"/>
                        </a:cubicBezTo>
                        <a:cubicBezTo>
                          <a:pt x="327971" y="179633"/>
                          <a:pt x="327366" y="179288"/>
                          <a:pt x="326805" y="178899"/>
                        </a:cubicBezTo>
                        <a:cubicBezTo>
                          <a:pt x="326374" y="178640"/>
                          <a:pt x="325941" y="178338"/>
                          <a:pt x="325509" y="178079"/>
                        </a:cubicBezTo>
                        <a:cubicBezTo>
                          <a:pt x="324539" y="177596"/>
                          <a:pt x="323545" y="177164"/>
                          <a:pt x="322530" y="176785"/>
                        </a:cubicBezTo>
                        <a:lnTo>
                          <a:pt x="322185" y="176654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2"/>
                        </a:cubicBezTo>
                        <a:lnTo>
                          <a:pt x="317823" y="175533"/>
                        </a:lnTo>
                        <a:lnTo>
                          <a:pt x="317823" y="161163"/>
                        </a:lnTo>
                        <a:lnTo>
                          <a:pt x="319162" y="160904"/>
                        </a:lnTo>
                        <a:cubicBezTo>
                          <a:pt x="319723" y="160774"/>
                          <a:pt x="320285" y="160645"/>
                          <a:pt x="320802" y="160515"/>
                        </a:cubicBezTo>
                        <a:cubicBezTo>
                          <a:pt x="321607" y="160331"/>
                          <a:pt x="322400" y="160101"/>
                          <a:pt x="323177" y="159825"/>
                        </a:cubicBezTo>
                        <a:cubicBezTo>
                          <a:pt x="323399" y="159773"/>
                          <a:pt x="323616" y="159701"/>
                          <a:pt x="323825" y="159609"/>
                        </a:cubicBezTo>
                        <a:lnTo>
                          <a:pt x="324387" y="159522"/>
                        </a:lnTo>
                        <a:lnTo>
                          <a:pt x="345158" y="159522"/>
                        </a:lnTo>
                        <a:cubicBezTo>
                          <a:pt x="346372" y="159518"/>
                          <a:pt x="347356" y="158535"/>
                          <a:pt x="347360" y="157322"/>
                        </a:cubicBezTo>
                        <a:close/>
                        <a:moveTo>
                          <a:pt x="324775" y="153740"/>
                        </a:moveTo>
                        <a:cubicBezTo>
                          <a:pt x="325769" y="153136"/>
                          <a:pt x="328014" y="151496"/>
                          <a:pt x="327971" y="149468"/>
                        </a:cubicBezTo>
                        <a:cubicBezTo>
                          <a:pt x="327927" y="146318"/>
                          <a:pt x="322185" y="142779"/>
                          <a:pt x="314498" y="142779"/>
                        </a:cubicBezTo>
                        <a:lnTo>
                          <a:pt x="314152" y="142779"/>
                        </a:lnTo>
                        <a:cubicBezTo>
                          <a:pt x="310499" y="142759"/>
                          <a:pt x="306907" y="143713"/>
                          <a:pt x="303744" y="145541"/>
                        </a:cubicBezTo>
                        <a:cubicBezTo>
                          <a:pt x="302794" y="146145"/>
                          <a:pt x="300505" y="147785"/>
                          <a:pt x="300549" y="149814"/>
                        </a:cubicBezTo>
                        <a:cubicBezTo>
                          <a:pt x="300592" y="152963"/>
                          <a:pt x="306336" y="156459"/>
                          <a:pt x="314022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7" y="182054"/>
                          <a:pt x="293809" y="181233"/>
                          <a:pt x="294547" y="180453"/>
                        </a:cubicBezTo>
                        <a:lnTo>
                          <a:pt x="246655" y="144419"/>
                        </a:lnTo>
                        <a:lnTo>
                          <a:pt x="243028" y="182913"/>
                        </a:lnTo>
                        <a:close/>
                        <a:moveTo>
                          <a:pt x="221220" y="149295"/>
                        </a:moveTo>
                        <a:lnTo>
                          <a:pt x="236205" y="87024"/>
                        </a:lnTo>
                        <a:lnTo>
                          <a:pt x="230030" y="84522"/>
                        </a:lnTo>
                        <a:lnTo>
                          <a:pt x="215736" y="143987"/>
                        </a:lnTo>
                        <a:lnTo>
                          <a:pt x="214094" y="143470"/>
                        </a:lnTo>
                        <a:cubicBezTo>
                          <a:pt x="213071" y="143168"/>
                          <a:pt x="212010" y="143007"/>
                          <a:pt x="210942" y="142995"/>
                        </a:cubicBezTo>
                        <a:lnTo>
                          <a:pt x="169528" y="142995"/>
                        </a:lnTo>
                        <a:lnTo>
                          <a:pt x="155191" y="83270"/>
                        </a:lnTo>
                        <a:lnTo>
                          <a:pt x="148929" y="85385"/>
                        </a:lnTo>
                        <a:lnTo>
                          <a:pt x="163439" y="145714"/>
                        </a:lnTo>
                        <a:lnTo>
                          <a:pt x="162749" y="146361"/>
                        </a:lnTo>
                        <a:cubicBezTo>
                          <a:pt x="159416" y="149785"/>
                          <a:pt x="157596" y="154402"/>
                          <a:pt x="157696" y="159177"/>
                        </a:cubicBezTo>
                        <a:lnTo>
                          <a:pt x="157696" y="182913"/>
                        </a:lnTo>
                        <a:lnTo>
                          <a:pt x="223940" y="182913"/>
                        </a:lnTo>
                        <a:lnTo>
                          <a:pt x="223940" y="159177"/>
                        </a:lnTo>
                        <a:cubicBezTo>
                          <a:pt x="223964" y="155918"/>
                          <a:pt x="223146" y="152707"/>
                          <a:pt x="221565" y="149856"/>
                        </a:cubicBezTo>
                        <a:close/>
                        <a:moveTo>
                          <a:pt x="213360" y="139930"/>
                        </a:moveTo>
                        <a:lnTo>
                          <a:pt x="226920" y="83486"/>
                        </a:lnTo>
                        <a:lnTo>
                          <a:pt x="219967" y="80422"/>
                        </a:lnTo>
                        <a:lnTo>
                          <a:pt x="216470" y="78998"/>
                        </a:lnTo>
                        <a:lnTo>
                          <a:pt x="199066" y="99323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8"/>
                        </a:lnTo>
                        <a:lnTo>
                          <a:pt x="158300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4"/>
                          <a:pt x="213360" y="139931"/>
                        </a:cubicBezTo>
                        <a:close/>
                        <a:moveTo>
                          <a:pt x="220615" y="45165"/>
                        </a:moveTo>
                        <a:cubicBezTo>
                          <a:pt x="220579" y="44836"/>
                          <a:pt x="220565" y="44504"/>
                          <a:pt x="220572" y="44173"/>
                        </a:cubicBezTo>
                        <a:lnTo>
                          <a:pt x="219967" y="42403"/>
                        </a:lnTo>
                        <a:cubicBezTo>
                          <a:pt x="219932" y="42248"/>
                          <a:pt x="219918" y="42088"/>
                          <a:pt x="219925" y="41928"/>
                        </a:cubicBezTo>
                        <a:lnTo>
                          <a:pt x="219795" y="41626"/>
                        </a:lnTo>
                        <a:lnTo>
                          <a:pt x="219795" y="36491"/>
                        </a:lnTo>
                        <a:cubicBezTo>
                          <a:pt x="221509" y="21762"/>
                          <a:pt x="210950" y="8433"/>
                          <a:pt x="196210" y="6720"/>
                        </a:cubicBezTo>
                        <a:cubicBezTo>
                          <a:pt x="181471" y="5007"/>
                          <a:pt x="168133" y="15559"/>
                          <a:pt x="166419" y="30288"/>
                        </a:cubicBezTo>
                        <a:cubicBezTo>
                          <a:pt x="166179" y="32349"/>
                          <a:pt x="166179" y="34430"/>
                          <a:pt x="166419" y="36491"/>
                        </a:cubicBezTo>
                        <a:lnTo>
                          <a:pt x="166419" y="40030"/>
                        </a:lnTo>
                        <a:cubicBezTo>
                          <a:pt x="166397" y="40249"/>
                          <a:pt x="166353" y="40466"/>
                          <a:pt x="166290" y="40677"/>
                        </a:cubicBezTo>
                        <a:lnTo>
                          <a:pt x="166246" y="41109"/>
                        </a:lnTo>
                        <a:lnTo>
                          <a:pt x="166117" y="41411"/>
                        </a:lnTo>
                        <a:lnTo>
                          <a:pt x="164865" y="44086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5" y="46633"/>
                          <a:pt x="167412" y="47755"/>
                          <a:pt x="168276" y="48877"/>
                        </a:cubicBezTo>
                        <a:lnTo>
                          <a:pt x="168707" y="48877"/>
                        </a:lnTo>
                        <a:lnTo>
                          <a:pt x="168707" y="49437"/>
                        </a:lnTo>
                        <a:cubicBezTo>
                          <a:pt x="170841" y="52697"/>
                          <a:pt x="173496" y="55584"/>
                          <a:pt x="176567" y="57982"/>
                        </a:cubicBezTo>
                        <a:cubicBezTo>
                          <a:pt x="181141" y="59885"/>
                          <a:pt x="186088" y="60726"/>
                          <a:pt x="191034" y="60441"/>
                        </a:cubicBezTo>
                        <a:cubicBezTo>
                          <a:pt x="196778" y="60578"/>
                          <a:pt x="202503" y="59731"/>
                          <a:pt x="207962" y="57938"/>
                        </a:cubicBezTo>
                        <a:cubicBezTo>
                          <a:pt x="212806" y="54349"/>
                          <a:pt x="217073" y="50042"/>
                          <a:pt x="220615" y="45165"/>
                        </a:cubicBezTo>
                        <a:close/>
                        <a:moveTo>
                          <a:pt x="198850" y="94533"/>
                        </a:moveTo>
                        <a:lnTo>
                          <a:pt x="213231" y="77703"/>
                        </a:lnTo>
                        <a:lnTo>
                          <a:pt x="212886" y="77530"/>
                        </a:lnTo>
                        <a:lnTo>
                          <a:pt x="212842" y="77530"/>
                        </a:lnTo>
                        <a:lnTo>
                          <a:pt x="212367" y="77358"/>
                        </a:lnTo>
                        <a:cubicBezTo>
                          <a:pt x="208439" y="84154"/>
                          <a:pt x="201482" y="88650"/>
                          <a:pt x="193668" y="89441"/>
                        </a:cubicBezTo>
                        <a:close/>
                        <a:moveTo>
                          <a:pt x="211244" y="72914"/>
                        </a:moveTo>
                        <a:cubicBezTo>
                          <a:pt x="214175" y="67374"/>
                          <a:pt x="215939" y="61294"/>
                          <a:pt x="216426" y="55047"/>
                        </a:cubicBezTo>
                        <a:cubicBezTo>
                          <a:pt x="214401" y="57421"/>
                          <a:pt x="211975" y="59422"/>
                          <a:pt x="209258" y="60959"/>
                        </a:cubicBezTo>
                        <a:cubicBezTo>
                          <a:pt x="203394" y="62946"/>
                          <a:pt x="197224" y="63881"/>
                          <a:pt x="191034" y="63721"/>
                        </a:cubicBezTo>
                        <a:cubicBezTo>
                          <a:pt x="185536" y="63951"/>
                          <a:pt x="180054" y="62979"/>
                          <a:pt x="174970" y="60873"/>
                        </a:cubicBezTo>
                        <a:cubicBezTo>
                          <a:pt x="172695" y="59318"/>
                          <a:pt x="170683" y="57410"/>
                          <a:pt x="169010" y="55220"/>
                        </a:cubicBezTo>
                        <a:cubicBezTo>
                          <a:pt x="169550" y="61375"/>
                          <a:pt x="171312" y="67360"/>
                          <a:pt x="174193" y="72827"/>
                        </a:cubicBezTo>
                        <a:cubicBezTo>
                          <a:pt x="174279" y="72956"/>
                          <a:pt x="174235" y="73043"/>
                          <a:pt x="174279" y="73172"/>
                        </a:cubicBezTo>
                        <a:cubicBezTo>
                          <a:pt x="177883" y="83353"/>
                          <a:pt x="189064" y="88687"/>
                          <a:pt x="199252" y="85085"/>
                        </a:cubicBezTo>
                        <a:cubicBezTo>
                          <a:pt x="204807" y="83122"/>
                          <a:pt x="209180" y="78761"/>
                          <a:pt x="211158" y="73215"/>
                        </a:cubicBezTo>
                        <a:cubicBezTo>
                          <a:pt x="211201" y="73128"/>
                          <a:pt x="211158" y="72999"/>
                          <a:pt x="211244" y="72914"/>
                        </a:cubicBezTo>
                        <a:close/>
                        <a:moveTo>
                          <a:pt x="185118" y="95310"/>
                        </a:moveTo>
                        <a:lnTo>
                          <a:pt x="191811" y="89441"/>
                        </a:lnTo>
                        <a:cubicBezTo>
                          <a:pt x="183963" y="88650"/>
                          <a:pt x="176982" y="84117"/>
                          <a:pt x="173070" y="77272"/>
                        </a:cubicBezTo>
                        <a:lnTo>
                          <a:pt x="171688" y="77746"/>
                        </a:lnTo>
                        <a:close/>
                        <a:moveTo>
                          <a:pt x="159812" y="144677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3"/>
                        </a:lnTo>
                        <a:lnTo>
                          <a:pt x="114425" y="109723"/>
                        </a:lnTo>
                        <a:cubicBezTo>
                          <a:pt x="117454" y="109723"/>
                          <a:pt x="119910" y="112177"/>
                          <a:pt x="119910" y="115204"/>
                        </a:cubicBezTo>
                        <a:cubicBezTo>
                          <a:pt x="119910" y="118231"/>
                          <a:pt x="117454" y="120685"/>
                          <a:pt x="114425" y="120685"/>
                        </a:cubicBezTo>
                        <a:lnTo>
                          <a:pt x="96979" y="120771"/>
                        </a:lnTo>
                        <a:cubicBezTo>
                          <a:pt x="94924" y="122019"/>
                          <a:pt x="92698" y="122964"/>
                          <a:pt x="90372" y="123575"/>
                        </a:cubicBezTo>
                        <a:lnTo>
                          <a:pt x="90372" y="144074"/>
                        </a:lnTo>
                        <a:cubicBezTo>
                          <a:pt x="95900" y="142650"/>
                          <a:pt x="112699" y="137040"/>
                          <a:pt x="128504" y="130696"/>
                        </a:cubicBezTo>
                        <a:cubicBezTo>
                          <a:pt x="130525" y="129695"/>
                          <a:pt x="132891" y="129664"/>
                          <a:pt x="134938" y="130609"/>
                        </a:cubicBezTo>
                        <a:cubicBezTo>
                          <a:pt x="136468" y="131408"/>
                          <a:pt x="137584" y="132821"/>
                          <a:pt x="138005" y="134494"/>
                        </a:cubicBezTo>
                        <a:lnTo>
                          <a:pt x="142106" y="182913"/>
                        </a:lnTo>
                        <a:lnTo>
                          <a:pt x="154415" y="182913"/>
                        </a:lnTo>
                        <a:lnTo>
                          <a:pt x="154415" y="159177"/>
                        </a:lnTo>
                        <a:cubicBezTo>
                          <a:pt x="154328" y="153838"/>
                          <a:pt x="156255" y="148662"/>
                          <a:pt x="159812" y="144677"/>
                        </a:cubicBezTo>
                        <a:close/>
                        <a:moveTo>
                          <a:pt x="138824" y="182913"/>
                        </a:moveTo>
                        <a:lnTo>
                          <a:pt x="134766" y="135054"/>
                        </a:lnTo>
                        <a:cubicBezTo>
                          <a:pt x="134503" y="134390"/>
                          <a:pt x="134013" y="133840"/>
                          <a:pt x="133383" y="133501"/>
                        </a:cubicBezTo>
                        <a:cubicBezTo>
                          <a:pt x="132176" y="133081"/>
                          <a:pt x="130849" y="133174"/>
                          <a:pt x="129713" y="133760"/>
                        </a:cubicBezTo>
                        <a:cubicBezTo>
                          <a:pt x="116885" y="138974"/>
                          <a:pt x="103797" y="143525"/>
                          <a:pt x="90501" y="147396"/>
                        </a:cubicBezTo>
                        <a:lnTo>
                          <a:pt x="90372" y="146792"/>
                        </a:lnTo>
                        <a:lnTo>
                          <a:pt x="90372" y="171390"/>
                        </a:lnTo>
                        <a:cubicBezTo>
                          <a:pt x="91106" y="171606"/>
                          <a:pt x="91840" y="171822"/>
                          <a:pt x="92574" y="172081"/>
                        </a:cubicBezTo>
                        <a:cubicBezTo>
                          <a:pt x="98233" y="174081"/>
                          <a:pt x="103074" y="177887"/>
                          <a:pt x="106350" y="182913"/>
                        </a:cubicBezTo>
                        <a:close/>
                        <a:moveTo>
                          <a:pt x="116628" y="115203"/>
                        </a:moveTo>
                        <a:cubicBezTo>
                          <a:pt x="116622" y="113990"/>
                          <a:pt x="115639" y="113008"/>
                          <a:pt x="114425" y="113003"/>
                        </a:cubicBezTo>
                        <a:lnTo>
                          <a:pt x="100175" y="113003"/>
                        </a:lnTo>
                        <a:lnTo>
                          <a:pt x="100563" y="111061"/>
                        </a:lnTo>
                        <a:cubicBezTo>
                          <a:pt x="100676" y="110536"/>
                          <a:pt x="100734" y="110002"/>
                          <a:pt x="100736" y="109465"/>
                        </a:cubicBezTo>
                        <a:cubicBezTo>
                          <a:pt x="100736" y="109101"/>
                          <a:pt x="100692" y="108739"/>
                          <a:pt x="100607" y="108385"/>
                        </a:cubicBezTo>
                        <a:cubicBezTo>
                          <a:pt x="99657" y="102430"/>
                          <a:pt x="91797" y="97942"/>
                          <a:pt x="82296" y="97942"/>
                        </a:cubicBezTo>
                        <a:lnTo>
                          <a:pt x="81908" y="97986"/>
                        </a:lnTo>
                        <a:cubicBezTo>
                          <a:pt x="81114" y="97998"/>
                          <a:pt x="80321" y="98056"/>
                          <a:pt x="79533" y="98158"/>
                        </a:cubicBezTo>
                        <a:cubicBezTo>
                          <a:pt x="79114" y="98145"/>
                          <a:pt x="78694" y="98174"/>
                          <a:pt x="78280" y="98244"/>
                        </a:cubicBezTo>
                        <a:cubicBezTo>
                          <a:pt x="75110" y="98625"/>
                          <a:pt x="72053" y="99653"/>
                          <a:pt x="69298" y="101266"/>
                        </a:cubicBezTo>
                        <a:cubicBezTo>
                          <a:pt x="69169" y="101351"/>
                          <a:pt x="69039" y="101395"/>
                          <a:pt x="68909" y="101480"/>
                        </a:cubicBezTo>
                        <a:cubicBezTo>
                          <a:pt x="66250" y="102939"/>
                          <a:pt x="64324" y="105443"/>
                          <a:pt x="63598" y="108385"/>
                        </a:cubicBezTo>
                        <a:cubicBezTo>
                          <a:pt x="63483" y="108910"/>
                          <a:pt x="63425" y="109445"/>
                          <a:pt x="63425" y="109982"/>
                        </a:cubicBezTo>
                        <a:cubicBezTo>
                          <a:pt x="63432" y="110358"/>
                          <a:pt x="63461" y="110732"/>
                          <a:pt x="63512" y="111104"/>
                        </a:cubicBezTo>
                        <a:lnTo>
                          <a:pt x="63857" y="113003"/>
                        </a:lnTo>
                        <a:lnTo>
                          <a:pt x="52629" y="113003"/>
                        </a:lnTo>
                        <a:cubicBezTo>
                          <a:pt x="51413" y="113003"/>
                          <a:pt x="50427" y="113988"/>
                          <a:pt x="50427" y="115204"/>
                        </a:cubicBezTo>
                        <a:cubicBezTo>
                          <a:pt x="50427" y="116419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5" y="117663"/>
                        </a:lnTo>
                        <a:cubicBezTo>
                          <a:pt x="68391" y="117837"/>
                          <a:pt x="68607" y="117923"/>
                          <a:pt x="68780" y="118052"/>
                        </a:cubicBezTo>
                        <a:cubicBezTo>
                          <a:pt x="69673" y="118617"/>
                          <a:pt x="70612" y="119108"/>
                          <a:pt x="71587" y="119520"/>
                        </a:cubicBezTo>
                        <a:cubicBezTo>
                          <a:pt x="71691" y="119554"/>
                          <a:pt x="71792" y="119598"/>
                          <a:pt x="71889" y="119649"/>
                        </a:cubicBezTo>
                        <a:cubicBezTo>
                          <a:pt x="73026" y="120098"/>
                          <a:pt x="74195" y="120458"/>
                          <a:pt x="75387" y="120727"/>
                        </a:cubicBezTo>
                        <a:cubicBezTo>
                          <a:pt x="75690" y="120814"/>
                          <a:pt x="75949" y="120857"/>
                          <a:pt x="76251" y="120943"/>
                        </a:cubicBezTo>
                        <a:cubicBezTo>
                          <a:pt x="76510" y="120987"/>
                          <a:pt x="76769" y="121030"/>
                          <a:pt x="77072" y="121073"/>
                        </a:cubicBezTo>
                        <a:cubicBezTo>
                          <a:pt x="77546" y="121159"/>
                          <a:pt x="78022" y="121246"/>
                          <a:pt x="78540" y="121288"/>
                        </a:cubicBezTo>
                        <a:lnTo>
                          <a:pt x="79964" y="121461"/>
                        </a:lnTo>
                        <a:lnTo>
                          <a:pt x="79964" y="174022"/>
                        </a:lnTo>
                        <a:lnTo>
                          <a:pt x="78669" y="174325"/>
                        </a:lnTo>
                        <a:cubicBezTo>
                          <a:pt x="77655" y="174517"/>
                          <a:pt x="76659" y="174791"/>
                          <a:pt x="75690" y="175144"/>
                        </a:cubicBezTo>
                        <a:cubicBezTo>
                          <a:pt x="75642" y="175138"/>
                          <a:pt x="75595" y="175154"/>
                          <a:pt x="75561" y="175188"/>
                        </a:cubicBezTo>
                        <a:lnTo>
                          <a:pt x="75430" y="175231"/>
                        </a:lnTo>
                        <a:cubicBezTo>
                          <a:pt x="74218" y="175657"/>
                          <a:pt x="73048" y="176191"/>
                          <a:pt x="71933" y="176828"/>
                        </a:cubicBezTo>
                        <a:cubicBezTo>
                          <a:pt x="71457" y="177086"/>
                          <a:pt x="70983" y="177475"/>
                          <a:pt x="70507" y="177777"/>
                        </a:cubicBezTo>
                        <a:cubicBezTo>
                          <a:pt x="69859" y="178208"/>
                          <a:pt x="69212" y="178597"/>
                          <a:pt x="68651" y="179028"/>
                        </a:cubicBezTo>
                        <a:cubicBezTo>
                          <a:pt x="68133" y="179417"/>
                          <a:pt x="67744" y="179891"/>
                          <a:pt x="67268" y="180323"/>
                        </a:cubicBezTo>
                        <a:cubicBezTo>
                          <a:pt x="66719" y="180793"/>
                          <a:pt x="66200" y="181298"/>
                          <a:pt x="65714" y="181833"/>
                        </a:cubicBezTo>
                        <a:cubicBezTo>
                          <a:pt x="65412" y="182178"/>
                          <a:pt x="65152" y="182566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0"/>
                          <a:pt x="95703" y="176679"/>
                          <a:pt x="91451" y="175187"/>
                        </a:cubicBezTo>
                        <a:cubicBezTo>
                          <a:pt x="90455" y="174815"/>
                          <a:pt x="89430" y="174526"/>
                          <a:pt x="88385" y="174325"/>
                        </a:cubicBezTo>
                        <a:lnTo>
                          <a:pt x="87090" y="174022"/>
                        </a:lnTo>
                        <a:lnTo>
                          <a:pt x="87090" y="121030"/>
                        </a:lnTo>
                        <a:lnTo>
                          <a:pt x="88342" y="120727"/>
                        </a:lnTo>
                        <a:cubicBezTo>
                          <a:pt x="90761" y="120192"/>
                          <a:pt x="93079" y="119275"/>
                          <a:pt x="95208" y="118009"/>
                        </a:cubicBezTo>
                        <a:lnTo>
                          <a:pt x="96072" y="117405"/>
                        </a:lnTo>
                        <a:lnTo>
                          <a:pt x="114425" y="117405"/>
                        </a:lnTo>
                        <a:cubicBezTo>
                          <a:pt x="115640" y="117400"/>
                          <a:pt x="116623" y="116417"/>
                          <a:pt x="116628" y="11520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4" name="Google Shape;1024;g2db8ca15495_1_732"/>
                  <p:cNvSpPr/>
                  <p:nvPr/>
                </p:nvSpPr>
                <p:spPr>
                  <a:xfrm>
                    <a:off x="5441121" y="2947048"/>
                    <a:ext cx="34028" cy="20283"/>
                  </a:xfrm>
                  <a:custGeom>
                    <a:rect b="b" l="l" r="r" t="t"/>
                    <a:pathLst>
                      <a:path extrusionOk="0" h="20283" w="34028">
                        <a:moveTo>
                          <a:pt x="34362" y="9906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4"/>
                        </a:cubicBezTo>
                        <a:lnTo>
                          <a:pt x="17089" y="20264"/>
                        </a:lnTo>
                        <a:cubicBezTo>
                          <a:pt x="7934" y="20264"/>
                          <a:pt x="420" y="15819"/>
                          <a:pt x="334" y="10338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6"/>
                          <a:pt x="12954" y="-24"/>
                          <a:pt x="17218" y="24"/>
                        </a:cubicBezTo>
                        <a:lnTo>
                          <a:pt x="17564" y="-19"/>
                        </a:lnTo>
                        <a:cubicBezTo>
                          <a:pt x="26762" y="-19"/>
                          <a:pt x="34276" y="4426"/>
                          <a:pt x="34362" y="9906"/>
                        </a:cubicBezTo>
                        <a:close/>
                        <a:moveTo>
                          <a:pt x="27841" y="14223"/>
                        </a:moveTo>
                        <a:cubicBezTo>
                          <a:pt x="28835" y="13618"/>
                          <a:pt x="31080" y="11978"/>
                          <a:pt x="31080" y="9950"/>
                        </a:cubicBezTo>
                        <a:cubicBezTo>
                          <a:pt x="31037" y="6800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5"/>
                          <a:pt x="9983" y="4185"/>
                          <a:pt x="6811" y="6023"/>
                        </a:cubicBezTo>
                        <a:cubicBezTo>
                          <a:pt x="5861" y="6628"/>
                          <a:pt x="3573" y="8310"/>
                          <a:pt x="3615" y="10295"/>
                        </a:cubicBezTo>
                        <a:cubicBezTo>
                          <a:pt x="3658" y="13446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6"/>
                          <a:pt x="24684" y="16062"/>
                          <a:pt x="27841" y="1422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25" name="Google Shape;1025;g2db8ca15495_1_732"/>
                <p:cNvGrpSpPr/>
                <p:nvPr/>
              </p:nvGrpSpPr>
              <p:grpSpPr>
                <a:xfrm>
                  <a:off x="3216327" y="1430515"/>
                  <a:ext cx="320728" cy="239680"/>
                  <a:chOff x="4998402" y="3162440"/>
                  <a:chExt cx="320728" cy="239680"/>
                </a:xfrm>
              </p:grpSpPr>
              <p:sp>
                <p:nvSpPr>
                  <p:cNvPr id="1026" name="Google Shape;1026;g2db8ca15495_1_732"/>
                  <p:cNvSpPr/>
                  <p:nvPr/>
                </p:nvSpPr>
                <p:spPr>
                  <a:xfrm>
                    <a:off x="4998402" y="3361125"/>
                    <a:ext cx="320728" cy="40995"/>
                  </a:xfrm>
                  <a:custGeom>
                    <a:rect b="b" l="l" r="r" t="t"/>
                    <a:pathLst>
                      <a:path extrusionOk="0" h="40995" w="320728">
                        <a:moveTo>
                          <a:pt x="0" y="0"/>
                        </a:moveTo>
                        <a:lnTo>
                          <a:pt x="320729" y="0"/>
                        </a:lnTo>
                        <a:lnTo>
                          <a:pt x="320729" y="40996"/>
                        </a:lnTo>
                        <a:lnTo>
                          <a:pt x="0" y="40996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7" name="Google Shape;1027;g2db8ca15495_1_732"/>
                  <p:cNvSpPr/>
                  <p:nvPr/>
                </p:nvSpPr>
                <p:spPr>
                  <a:xfrm>
                    <a:off x="5114135" y="3239171"/>
                    <a:ext cx="87275" cy="99642"/>
                  </a:xfrm>
                  <a:custGeom>
                    <a:rect b="b" l="l" r="r" t="t"/>
                    <a:pathLst>
                      <a:path extrusionOk="0" h="99642" w="87275">
                        <a:moveTo>
                          <a:pt x="87609" y="3736"/>
                        </a:moveTo>
                        <a:lnTo>
                          <a:pt x="72625" y="66007"/>
                        </a:lnTo>
                        <a:lnTo>
                          <a:pt x="72970" y="66568"/>
                        </a:lnTo>
                        <a:cubicBezTo>
                          <a:pt x="74551" y="69420"/>
                          <a:pt x="75369" y="72630"/>
                          <a:pt x="75344" y="75890"/>
                        </a:cubicBezTo>
                        <a:lnTo>
                          <a:pt x="75344" y="99624"/>
                        </a:lnTo>
                        <a:lnTo>
                          <a:pt x="9100" y="99624"/>
                        </a:lnTo>
                        <a:lnTo>
                          <a:pt x="9100" y="75889"/>
                        </a:lnTo>
                        <a:cubicBezTo>
                          <a:pt x="9000" y="71113"/>
                          <a:pt x="10820" y="66497"/>
                          <a:pt x="14153" y="63072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7"/>
                        </a:lnTo>
                        <a:lnTo>
                          <a:pt x="62347" y="59707"/>
                        </a:lnTo>
                        <a:cubicBezTo>
                          <a:pt x="63414" y="59720"/>
                          <a:pt x="64475" y="59879"/>
                          <a:pt x="65499" y="60181"/>
                        </a:cubicBezTo>
                        <a:lnTo>
                          <a:pt x="67140" y="60698"/>
                        </a:lnTo>
                        <a:lnTo>
                          <a:pt x="81433" y="1233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8" name="Google Shape;1028;g2db8ca15495_1_732"/>
                  <p:cNvSpPr/>
                  <p:nvPr/>
                </p:nvSpPr>
                <p:spPr>
                  <a:xfrm>
                    <a:off x="5130071" y="3162440"/>
                    <a:ext cx="55750" cy="53957"/>
                  </a:xfrm>
                  <a:custGeom>
                    <a:rect b="b" l="l" r="r" t="t"/>
                    <a:pathLst>
                      <a:path extrusionOk="0" h="53957" w="55750">
                        <a:moveTo>
                          <a:pt x="56041" y="37616"/>
                        </a:moveTo>
                        <a:cubicBezTo>
                          <a:pt x="56033" y="37947"/>
                          <a:pt x="56048" y="38279"/>
                          <a:pt x="56084" y="38608"/>
                        </a:cubicBezTo>
                        <a:cubicBezTo>
                          <a:pt x="52542" y="43485"/>
                          <a:pt x="48275" y="47793"/>
                          <a:pt x="43431" y="51382"/>
                        </a:cubicBezTo>
                        <a:cubicBezTo>
                          <a:pt x="37972" y="53175"/>
                          <a:pt x="32247" y="54021"/>
                          <a:pt x="26503" y="53884"/>
                        </a:cubicBezTo>
                        <a:cubicBezTo>
                          <a:pt x="21556" y="54168"/>
                          <a:pt x="16610" y="53327"/>
                          <a:pt x="12036" y="51424"/>
                        </a:cubicBezTo>
                        <a:cubicBezTo>
                          <a:pt x="8965" y="49027"/>
                          <a:pt x="6309" y="46140"/>
                          <a:pt x="4176" y="42880"/>
                        </a:cubicBezTo>
                        <a:lnTo>
                          <a:pt x="4176" y="42319"/>
                        </a:lnTo>
                        <a:lnTo>
                          <a:pt x="3745" y="42319"/>
                        </a:lnTo>
                        <a:cubicBezTo>
                          <a:pt x="2881" y="41197"/>
                          <a:pt x="2103" y="40075"/>
                          <a:pt x="1456" y="39126"/>
                        </a:cubicBezTo>
                        <a:lnTo>
                          <a:pt x="1413" y="39083"/>
                        </a:lnTo>
                        <a:cubicBezTo>
                          <a:pt x="1024" y="38522"/>
                          <a:pt x="679" y="37961"/>
                          <a:pt x="334" y="37529"/>
                        </a:cubicBezTo>
                        <a:lnTo>
                          <a:pt x="1586" y="34853"/>
                        </a:lnTo>
                        <a:lnTo>
                          <a:pt x="1715" y="34552"/>
                        </a:lnTo>
                        <a:lnTo>
                          <a:pt x="1758" y="34120"/>
                        </a:lnTo>
                        <a:cubicBezTo>
                          <a:pt x="1822" y="33909"/>
                          <a:pt x="1865" y="33692"/>
                          <a:pt x="1887" y="33473"/>
                        </a:cubicBezTo>
                        <a:lnTo>
                          <a:pt x="1887" y="29934"/>
                        </a:lnTo>
                        <a:cubicBezTo>
                          <a:pt x="173" y="15205"/>
                          <a:pt x="10732" y="1876"/>
                          <a:pt x="25472" y="163"/>
                        </a:cubicBezTo>
                        <a:cubicBezTo>
                          <a:pt x="40211" y="-1550"/>
                          <a:pt x="53549" y="9002"/>
                          <a:pt x="55263" y="23731"/>
                        </a:cubicBezTo>
                        <a:cubicBezTo>
                          <a:pt x="55503" y="25792"/>
                          <a:pt x="55503" y="27873"/>
                          <a:pt x="55263" y="29934"/>
                        </a:cubicBezTo>
                        <a:lnTo>
                          <a:pt x="55263" y="35069"/>
                        </a:lnTo>
                        <a:lnTo>
                          <a:pt x="55393" y="35372"/>
                        </a:lnTo>
                        <a:cubicBezTo>
                          <a:pt x="55387" y="35531"/>
                          <a:pt x="55401" y="35691"/>
                          <a:pt x="55436" y="35846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29" name="Google Shape;1029;g2db8ca15495_1_732"/>
                <p:cNvGrpSpPr/>
                <p:nvPr/>
              </p:nvGrpSpPr>
              <p:grpSpPr>
                <a:xfrm>
                  <a:off x="3183513" y="1424112"/>
                  <a:ext cx="381012" cy="256077"/>
                  <a:chOff x="4965588" y="3156037"/>
                  <a:chExt cx="381012" cy="256077"/>
                </a:xfrm>
              </p:grpSpPr>
              <p:sp>
                <p:nvSpPr>
                  <p:cNvPr id="1030" name="Google Shape;1030;g2db8ca15495_1_732"/>
                  <p:cNvSpPr/>
                  <p:nvPr/>
                </p:nvSpPr>
                <p:spPr>
                  <a:xfrm>
                    <a:off x="4965588" y="3156037"/>
                    <a:ext cx="381012" cy="256077"/>
                  </a:xfrm>
                  <a:custGeom>
                    <a:rect b="b" l="l" r="r" t="t"/>
                    <a:pathLst>
                      <a:path extrusionOk="0" h="256077" w="381012">
                        <a:moveTo>
                          <a:pt x="381347" y="182913"/>
                        </a:moveTo>
                        <a:lnTo>
                          <a:pt x="381347" y="201944"/>
                        </a:lnTo>
                        <a:cubicBezTo>
                          <a:pt x="381348" y="203754"/>
                          <a:pt x="379880" y="205222"/>
                          <a:pt x="378069" y="205223"/>
                        </a:cubicBezTo>
                        <a:cubicBezTo>
                          <a:pt x="378068" y="205223"/>
                          <a:pt x="378067" y="205223"/>
                          <a:pt x="378065" y="205223"/>
                        </a:cubicBezTo>
                        <a:lnTo>
                          <a:pt x="363814" y="205223"/>
                        </a:lnTo>
                        <a:lnTo>
                          <a:pt x="363814" y="247816"/>
                        </a:lnTo>
                        <a:cubicBezTo>
                          <a:pt x="364088" y="248336"/>
                          <a:pt x="364236" y="248912"/>
                          <a:pt x="364246" y="249499"/>
                        </a:cubicBezTo>
                        <a:lnTo>
                          <a:pt x="364246" y="252779"/>
                        </a:lnTo>
                        <a:cubicBezTo>
                          <a:pt x="364247" y="254589"/>
                          <a:pt x="362779" y="256058"/>
                          <a:pt x="360967" y="256059"/>
                        </a:cubicBezTo>
                        <a:cubicBezTo>
                          <a:pt x="360966" y="256059"/>
                          <a:pt x="360965" y="256059"/>
                          <a:pt x="360964" y="256059"/>
                        </a:cubicBezTo>
                        <a:lnTo>
                          <a:pt x="28273" y="256059"/>
                        </a:lnTo>
                        <a:cubicBezTo>
                          <a:pt x="26015" y="255182"/>
                          <a:pt x="24228" y="253397"/>
                          <a:pt x="23351" y="251139"/>
                        </a:cubicBezTo>
                        <a:lnTo>
                          <a:pt x="23351" y="205223"/>
                        </a:lnTo>
                        <a:lnTo>
                          <a:pt x="3616" y="205223"/>
                        </a:lnTo>
                        <a:cubicBezTo>
                          <a:pt x="1804" y="205224"/>
                          <a:pt x="335" y="203758"/>
                          <a:pt x="334" y="201948"/>
                        </a:cubicBezTo>
                        <a:cubicBezTo>
                          <a:pt x="334" y="201946"/>
                          <a:pt x="334" y="201945"/>
                          <a:pt x="334" y="201944"/>
                        </a:cubicBezTo>
                        <a:lnTo>
                          <a:pt x="334" y="182913"/>
                        </a:lnTo>
                        <a:cubicBezTo>
                          <a:pt x="333" y="181102"/>
                          <a:pt x="1801" y="179634"/>
                          <a:pt x="3613" y="179633"/>
                        </a:cubicBezTo>
                        <a:cubicBezTo>
                          <a:pt x="3614" y="179633"/>
                          <a:pt x="3615" y="179633"/>
                          <a:pt x="3616" y="179633"/>
                        </a:cubicBezTo>
                        <a:lnTo>
                          <a:pt x="59021" y="179633"/>
                        </a:lnTo>
                        <a:cubicBezTo>
                          <a:pt x="62660" y="174743"/>
                          <a:pt x="67662" y="171036"/>
                          <a:pt x="73401" y="168974"/>
                        </a:cubicBezTo>
                        <a:lnTo>
                          <a:pt x="73401" y="127029"/>
                        </a:lnTo>
                        <a:cubicBezTo>
                          <a:pt x="70728" y="126393"/>
                          <a:pt x="68166" y="125360"/>
                          <a:pt x="65800" y="123965"/>
                        </a:cubicBezTo>
                        <a:lnTo>
                          <a:pt x="52629" y="123965"/>
                        </a:lnTo>
                        <a:cubicBezTo>
                          <a:pt x="47788" y="123965"/>
                          <a:pt x="43863" y="120043"/>
                          <a:pt x="43863" y="115205"/>
                        </a:cubicBezTo>
                        <a:cubicBezTo>
                          <a:pt x="43863" y="110367"/>
                          <a:pt x="47788" y="106444"/>
                          <a:pt x="52629" y="106444"/>
                        </a:cubicBezTo>
                        <a:lnTo>
                          <a:pt x="57294" y="106444"/>
                        </a:lnTo>
                        <a:cubicBezTo>
                          <a:pt x="58491" y="101995"/>
                          <a:pt x="61412" y="98206"/>
                          <a:pt x="65412" y="95915"/>
                        </a:cubicBezTo>
                        <a:cubicBezTo>
                          <a:pt x="70368" y="92943"/>
                          <a:pt x="76041" y="91376"/>
                          <a:pt x="81822" y="91384"/>
                        </a:cubicBezTo>
                        <a:lnTo>
                          <a:pt x="82298" y="91383"/>
                        </a:lnTo>
                        <a:cubicBezTo>
                          <a:pt x="91924" y="90622"/>
                          <a:pt x="101143" y="95413"/>
                          <a:pt x="106048" y="103725"/>
                        </a:cubicBezTo>
                        <a:lnTo>
                          <a:pt x="136925" y="82623"/>
                        </a:lnTo>
                        <a:cubicBezTo>
                          <a:pt x="137189" y="82463"/>
                          <a:pt x="137463" y="82319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3" y="65901"/>
                          <a:pt x="162339" y="58843"/>
                          <a:pt x="162144" y="51682"/>
                        </a:cubicBezTo>
                        <a:cubicBezTo>
                          <a:pt x="160590" y="49439"/>
                          <a:pt x="159381" y="47669"/>
                          <a:pt x="159078" y="47194"/>
                        </a:cubicBezTo>
                        <a:lnTo>
                          <a:pt x="158819" y="46805"/>
                        </a:lnTo>
                        <a:cubicBezTo>
                          <a:pt x="158500" y="46332"/>
                          <a:pt x="158321" y="45779"/>
                          <a:pt x="158302" y="45209"/>
                        </a:cubicBezTo>
                        <a:lnTo>
                          <a:pt x="158215" y="43828"/>
                        </a:lnTo>
                        <a:cubicBezTo>
                          <a:pt x="158173" y="43283"/>
                          <a:pt x="158262" y="42735"/>
                          <a:pt x="158474" y="42231"/>
                        </a:cubicBezTo>
                        <a:lnTo>
                          <a:pt x="159855" y="39341"/>
                        </a:lnTo>
                        <a:lnTo>
                          <a:pt x="159855" y="36493"/>
                        </a:lnTo>
                        <a:cubicBezTo>
                          <a:pt x="158135" y="18129"/>
                          <a:pt x="171637" y="1848"/>
                          <a:pt x="190013" y="129"/>
                        </a:cubicBezTo>
                        <a:cubicBezTo>
                          <a:pt x="208390" y="-1591"/>
                          <a:pt x="224682" y="11902"/>
                          <a:pt x="226402" y="30265"/>
                        </a:cubicBezTo>
                        <a:cubicBezTo>
                          <a:pt x="226596" y="32337"/>
                          <a:pt x="226596" y="34421"/>
                          <a:pt x="226402" y="36493"/>
                        </a:cubicBezTo>
                        <a:lnTo>
                          <a:pt x="226402" y="40851"/>
                        </a:lnTo>
                        <a:lnTo>
                          <a:pt x="226964" y="42663"/>
                        </a:lnTo>
                        <a:cubicBezTo>
                          <a:pt x="227084" y="42995"/>
                          <a:pt x="227142" y="43346"/>
                          <a:pt x="227136" y="43699"/>
                        </a:cubicBezTo>
                        <a:cubicBezTo>
                          <a:pt x="227122" y="44059"/>
                          <a:pt x="227136" y="44420"/>
                          <a:pt x="227180" y="44778"/>
                        </a:cubicBezTo>
                        <a:lnTo>
                          <a:pt x="227309" y="45511"/>
                        </a:lnTo>
                        <a:cubicBezTo>
                          <a:pt x="227469" y="46413"/>
                          <a:pt x="227233" y="47340"/>
                          <a:pt x="226662" y="48057"/>
                        </a:cubicBezTo>
                        <a:lnTo>
                          <a:pt x="226230" y="48662"/>
                        </a:lnTo>
                        <a:cubicBezTo>
                          <a:pt x="225927" y="49050"/>
                          <a:pt x="224804" y="50474"/>
                          <a:pt x="223293" y="52287"/>
                        </a:cubicBezTo>
                        <a:cubicBezTo>
                          <a:pt x="223047" y="59320"/>
                          <a:pt x="221480" y="66244"/>
                          <a:pt x="218673" y="72698"/>
                        </a:cubicBezTo>
                        <a:lnTo>
                          <a:pt x="222602" y="74424"/>
                        </a:lnTo>
                        <a:lnTo>
                          <a:pt x="244410" y="83271"/>
                        </a:lnTo>
                        <a:lnTo>
                          <a:pt x="254386" y="87112"/>
                        </a:lnTo>
                        <a:cubicBezTo>
                          <a:pt x="255044" y="87381"/>
                          <a:pt x="255603" y="87849"/>
                          <a:pt x="255984" y="88450"/>
                        </a:cubicBezTo>
                        <a:lnTo>
                          <a:pt x="256976" y="90089"/>
                        </a:lnTo>
                        <a:lnTo>
                          <a:pt x="301154" y="133934"/>
                        </a:lnTo>
                        <a:cubicBezTo>
                          <a:pt x="305235" y="132242"/>
                          <a:pt x="309604" y="131348"/>
                          <a:pt x="314023" y="131301"/>
                        </a:cubicBezTo>
                        <a:lnTo>
                          <a:pt x="314498" y="131301"/>
                        </a:lnTo>
                        <a:cubicBezTo>
                          <a:pt x="328058" y="131301"/>
                          <a:pt x="338811" y="138853"/>
                          <a:pt x="339458" y="148563"/>
                        </a:cubicBezTo>
                        <a:lnTo>
                          <a:pt x="345158" y="148563"/>
                        </a:lnTo>
                        <a:cubicBezTo>
                          <a:pt x="350000" y="148563"/>
                          <a:pt x="353925" y="152485"/>
                          <a:pt x="353925" y="157323"/>
                        </a:cubicBezTo>
                        <a:cubicBezTo>
                          <a:pt x="353925" y="162161"/>
                          <a:pt x="350000" y="166083"/>
                          <a:pt x="345158" y="166083"/>
                        </a:cubicBezTo>
                        <a:lnTo>
                          <a:pt x="325251" y="166083"/>
                        </a:lnTo>
                        <a:cubicBezTo>
                          <a:pt x="324991" y="166169"/>
                          <a:pt x="324690" y="166298"/>
                          <a:pt x="324387" y="166385"/>
                        </a:cubicBezTo>
                        <a:lnTo>
                          <a:pt x="324387" y="170442"/>
                        </a:lnTo>
                        <a:cubicBezTo>
                          <a:pt x="329547" y="172270"/>
                          <a:pt x="334124" y="175443"/>
                          <a:pt x="337645" y="179633"/>
                        </a:cubicBezTo>
                        <a:lnTo>
                          <a:pt x="378065" y="179633"/>
                        </a:lnTo>
                        <a:cubicBezTo>
                          <a:pt x="379877" y="179632"/>
                          <a:pt x="381346" y="181100"/>
                          <a:pt x="381346" y="182911"/>
                        </a:cubicBezTo>
                        <a:cubicBezTo>
                          <a:pt x="381346" y="182911"/>
                          <a:pt x="381346" y="182912"/>
                          <a:pt x="381346" y="182913"/>
                        </a:cubicBezTo>
                        <a:close/>
                        <a:moveTo>
                          <a:pt x="374740" y="198664"/>
                        </a:moveTo>
                        <a:lnTo>
                          <a:pt x="374740" y="193831"/>
                        </a:lnTo>
                        <a:lnTo>
                          <a:pt x="6897" y="193831"/>
                        </a:lnTo>
                        <a:lnTo>
                          <a:pt x="6897" y="198664"/>
                        </a:lnTo>
                        <a:lnTo>
                          <a:pt x="374740" y="198664"/>
                        </a:lnTo>
                        <a:close/>
                        <a:moveTo>
                          <a:pt x="374740" y="190551"/>
                        </a:moveTo>
                        <a:lnTo>
                          <a:pt x="374740" y="186193"/>
                        </a:lnTo>
                        <a:lnTo>
                          <a:pt x="6897" y="186193"/>
                        </a:lnTo>
                        <a:lnTo>
                          <a:pt x="6897" y="190551"/>
                        </a:lnTo>
                        <a:close/>
                        <a:moveTo>
                          <a:pt x="353925" y="246220"/>
                        </a:moveTo>
                        <a:lnTo>
                          <a:pt x="353925" y="205223"/>
                        </a:lnTo>
                        <a:lnTo>
                          <a:pt x="33196" y="205223"/>
                        </a:lnTo>
                        <a:lnTo>
                          <a:pt x="33196" y="246220"/>
                        </a:lnTo>
                        <a:close/>
                        <a:moveTo>
                          <a:pt x="347361" y="157323"/>
                        </a:moveTo>
                        <a:cubicBezTo>
                          <a:pt x="347356" y="156109"/>
                          <a:pt x="346373" y="155127"/>
                          <a:pt x="345158" y="155122"/>
                        </a:cubicBezTo>
                        <a:lnTo>
                          <a:pt x="331124" y="155122"/>
                        </a:lnTo>
                        <a:lnTo>
                          <a:pt x="332161" y="152835"/>
                        </a:lnTo>
                        <a:cubicBezTo>
                          <a:pt x="332452" y="152144"/>
                          <a:pt x="332655" y="151419"/>
                          <a:pt x="332764" y="150678"/>
                        </a:cubicBezTo>
                        <a:cubicBezTo>
                          <a:pt x="332808" y="150418"/>
                          <a:pt x="332851" y="150159"/>
                          <a:pt x="332895" y="149857"/>
                        </a:cubicBezTo>
                        <a:lnTo>
                          <a:pt x="332895" y="149382"/>
                        </a:lnTo>
                        <a:cubicBezTo>
                          <a:pt x="332808" y="143039"/>
                          <a:pt x="324560" y="137861"/>
                          <a:pt x="314498" y="137861"/>
                        </a:cubicBezTo>
                        <a:lnTo>
                          <a:pt x="314066" y="137861"/>
                        </a:lnTo>
                        <a:cubicBezTo>
                          <a:pt x="312900" y="137904"/>
                          <a:pt x="311778" y="137989"/>
                          <a:pt x="310655" y="138120"/>
                        </a:cubicBezTo>
                        <a:lnTo>
                          <a:pt x="309359" y="138378"/>
                        </a:lnTo>
                        <a:cubicBezTo>
                          <a:pt x="308704" y="138466"/>
                          <a:pt x="308055" y="138596"/>
                          <a:pt x="307416" y="138766"/>
                        </a:cubicBezTo>
                        <a:cubicBezTo>
                          <a:pt x="306941" y="138896"/>
                          <a:pt x="306466" y="139026"/>
                          <a:pt x="305991" y="139198"/>
                        </a:cubicBezTo>
                        <a:cubicBezTo>
                          <a:pt x="305429" y="139371"/>
                          <a:pt x="304868" y="139543"/>
                          <a:pt x="304350" y="139759"/>
                        </a:cubicBezTo>
                        <a:cubicBezTo>
                          <a:pt x="303918" y="139932"/>
                          <a:pt x="303529" y="140147"/>
                          <a:pt x="303097" y="140320"/>
                        </a:cubicBezTo>
                        <a:cubicBezTo>
                          <a:pt x="302418" y="140631"/>
                          <a:pt x="301755" y="140977"/>
                          <a:pt x="301111" y="141356"/>
                        </a:cubicBezTo>
                        <a:lnTo>
                          <a:pt x="300031" y="142090"/>
                        </a:lnTo>
                        <a:lnTo>
                          <a:pt x="252787" y="95138"/>
                        </a:lnTo>
                        <a:lnTo>
                          <a:pt x="252529" y="95225"/>
                        </a:lnTo>
                        <a:lnTo>
                          <a:pt x="251665" y="93930"/>
                        </a:lnTo>
                        <a:lnTo>
                          <a:pt x="251622" y="93887"/>
                        </a:lnTo>
                        <a:lnTo>
                          <a:pt x="251536" y="93714"/>
                        </a:lnTo>
                        <a:lnTo>
                          <a:pt x="250974" y="92850"/>
                        </a:lnTo>
                        <a:lnTo>
                          <a:pt x="242424" y="89572"/>
                        </a:lnTo>
                        <a:lnTo>
                          <a:pt x="241992" y="89399"/>
                        </a:lnTo>
                        <a:lnTo>
                          <a:pt x="239271" y="88319"/>
                        </a:lnTo>
                        <a:lnTo>
                          <a:pt x="224718" y="148821"/>
                        </a:lnTo>
                        <a:cubicBezTo>
                          <a:pt x="226380" y="152020"/>
                          <a:pt x="227240" y="155574"/>
                          <a:pt x="227223" y="159179"/>
                        </a:cubicBezTo>
                        <a:lnTo>
                          <a:pt x="227223" y="182913"/>
                        </a:lnTo>
                        <a:lnTo>
                          <a:pt x="239746" y="182913"/>
                        </a:lnTo>
                        <a:lnTo>
                          <a:pt x="243935" y="138249"/>
                        </a:lnTo>
                        <a:lnTo>
                          <a:pt x="296965" y="178209"/>
                        </a:lnTo>
                        <a:cubicBezTo>
                          <a:pt x="299432" y="176179"/>
                          <a:pt x="302239" y="174601"/>
                          <a:pt x="305257" y="173548"/>
                        </a:cubicBezTo>
                        <a:cubicBezTo>
                          <a:pt x="305947" y="173290"/>
                          <a:pt x="306681" y="173074"/>
                          <a:pt x="307416" y="172858"/>
                        </a:cubicBezTo>
                        <a:lnTo>
                          <a:pt x="307416" y="164012"/>
                        </a:lnTo>
                        <a:cubicBezTo>
                          <a:pt x="306034" y="163712"/>
                          <a:pt x="304677" y="163308"/>
                          <a:pt x="303357" y="162803"/>
                        </a:cubicBezTo>
                        <a:lnTo>
                          <a:pt x="283362" y="162803"/>
                        </a:lnTo>
                        <a:cubicBezTo>
                          <a:pt x="280333" y="162803"/>
                          <a:pt x="277878" y="160349"/>
                          <a:pt x="277878" y="157323"/>
                        </a:cubicBezTo>
                        <a:cubicBezTo>
                          <a:pt x="277878" y="154295"/>
                          <a:pt x="280333" y="151842"/>
                          <a:pt x="283362" y="151842"/>
                        </a:cubicBezTo>
                        <a:lnTo>
                          <a:pt x="297700" y="152101"/>
                        </a:lnTo>
                        <a:cubicBezTo>
                          <a:pt x="297428" y="151383"/>
                          <a:pt x="297281" y="150624"/>
                          <a:pt x="297268" y="149857"/>
                        </a:cubicBezTo>
                        <a:lnTo>
                          <a:pt x="297268" y="149771"/>
                        </a:lnTo>
                        <a:cubicBezTo>
                          <a:pt x="297570" y="146801"/>
                          <a:pt x="299336" y="144179"/>
                          <a:pt x="301974" y="142780"/>
                        </a:cubicBezTo>
                        <a:cubicBezTo>
                          <a:pt x="305648" y="140611"/>
                          <a:pt x="309842" y="139478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11" y="143945"/>
                          <a:pt x="331253" y="149425"/>
                        </a:cubicBezTo>
                        <a:cubicBezTo>
                          <a:pt x="330980" y="152427"/>
                          <a:pt x="329210" y="155089"/>
                          <a:pt x="326546" y="156503"/>
                        </a:cubicBezTo>
                        <a:cubicBezTo>
                          <a:pt x="322870" y="158662"/>
                          <a:pt x="318675" y="159781"/>
                          <a:pt x="314412" y="159739"/>
                        </a:cubicBezTo>
                        <a:lnTo>
                          <a:pt x="314023" y="159783"/>
                        </a:lnTo>
                        <a:cubicBezTo>
                          <a:pt x="309051" y="159967"/>
                          <a:pt x="304169" y="158427"/>
                          <a:pt x="300203" y="155424"/>
                        </a:cubicBezTo>
                        <a:lnTo>
                          <a:pt x="283319" y="155122"/>
                        </a:lnTo>
                        <a:cubicBezTo>
                          <a:pt x="282103" y="155145"/>
                          <a:pt x="281136" y="156150"/>
                          <a:pt x="281159" y="157365"/>
                        </a:cubicBezTo>
                        <a:cubicBezTo>
                          <a:pt x="281182" y="158564"/>
                          <a:pt x="282162" y="159524"/>
                          <a:pt x="283362" y="159524"/>
                        </a:cubicBezTo>
                        <a:lnTo>
                          <a:pt x="304263" y="159653"/>
                        </a:lnTo>
                        <a:cubicBezTo>
                          <a:pt x="305895" y="160286"/>
                          <a:pt x="307589" y="160749"/>
                          <a:pt x="309316" y="161034"/>
                        </a:cubicBezTo>
                        <a:lnTo>
                          <a:pt x="310697" y="161250"/>
                        </a:lnTo>
                        <a:lnTo>
                          <a:pt x="310697" y="175534"/>
                        </a:lnTo>
                        <a:lnTo>
                          <a:pt x="309402" y="175793"/>
                        </a:lnTo>
                        <a:cubicBezTo>
                          <a:pt x="308358" y="175994"/>
                          <a:pt x="307332" y="176282"/>
                          <a:pt x="306336" y="176655"/>
                        </a:cubicBezTo>
                        <a:cubicBezTo>
                          <a:pt x="302690" y="177929"/>
                          <a:pt x="299413" y="180078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5"/>
                        </a:lnTo>
                        <a:cubicBezTo>
                          <a:pt x="330822" y="181920"/>
                          <a:pt x="330303" y="181532"/>
                          <a:pt x="329785" y="181101"/>
                        </a:cubicBezTo>
                        <a:cubicBezTo>
                          <a:pt x="329388" y="180719"/>
                          <a:pt x="328970" y="180358"/>
                          <a:pt x="328533" y="180021"/>
                        </a:cubicBezTo>
                        <a:cubicBezTo>
                          <a:pt x="327972" y="179633"/>
                          <a:pt x="327367" y="179288"/>
                          <a:pt x="326806" y="178899"/>
                        </a:cubicBezTo>
                        <a:cubicBezTo>
                          <a:pt x="326374" y="178641"/>
                          <a:pt x="325941" y="178339"/>
                          <a:pt x="325510" y="178080"/>
                        </a:cubicBezTo>
                        <a:cubicBezTo>
                          <a:pt x="324540" y="177596"/>
                          <a:pt x="323545" y="177164"/>
                          <a:pt x="322530" y="176785"/>
                        </a:cubicBezTo>
                        <a:lnTo>
                          <a:pt x="322185" y="176656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3"/>
                        </a:cubicBezTo>
                        <a:lnTo>
                          <a:pt x="317823" y="175534"/>
                        </a:lnTo>
                        <a:lnTo>
                          <a:pt x="317823" y="161163"/>
                        </a:lnTo>
                        <a:lnTo>
                          <a:pt x="319162" y="160905"/>
                        </a:lnTo>
                        <a:cubicBezTo>
                          <a:pt x="319723" y="160776"/>
                          <a:pt x="320285" y="160645"/>
                          <a:pt x="320802" y="160516"/>
                        </a:cubicBezTo>
                        <a:cubicBezTo>
                          <a:pt x="321607" y="160332"/>
                          <a:pt x="322400" y="160101"/>
                          <a:pt x="323178" y="159825"/>
                        </a:cubicBezTo>
                        <a:cubicBezTo>
                          <a:pt x="323400" y="159773"/>
                          <a:pt x="323616" y="159702"/>
                          <a:pt x="323825" y="159610"/>
                        </a:cubicBezTo>
                        <a:lnTo>
                          <a:pt x="324387" y="159523"/>
                        </a:lnTo>
                        <a:lnTo>
                          <a:pt x="345158" y="159523"/>
                        </a:lnTo>
                        <a:cubicBezTo>
                          <a:pt x="346372" y="159518"/>
                          <a:pt x="347356" y="158536"/>
                          <a:pt x="347361" y="157323"/>
                        </a:cubicBezTo>
                        <a:close/>
                        <a:moveTo>
                          <a:pt x="324775" y="153741"/>
                        </a:moveTo>
                        <a:cubicBezTo>
                          <a:pt x="325769" y="153137"/>
                          <a:pt x="328014" y="151497"/>
                          <a:pt x="327972" y="149469"/>
                        </a:cubicBezTo>
                        <a:cubicBezTo>
                          <a:pt x="327928" y="146318"/>
                          <a:pt x="322185" y="142780"/>
                          <a:pt x="314498" y="142780"/>
                        </a:cubicBezTo>
                        <a:lnTo>
                          <a:pt x="314152" y="142780"/>
                        </a:lnTo>
                        <a:cubicBezTo>
                          <a:pt x="310499" y="142761"/>
                          <a:pt x="306907" y="143714"/>
                          <a:pt x="303745" y="145542"/>
                        </a:cubicBezTo>
                        <a:cubicBezTo>
                          <a:pt x="302795" y="146146"/>
                          <a:pt x="300507" y="147786"/>
                          <a:pt x="300550" y="149814"/>
                        </a:cubicBezTo>
                        <a:cubicBezTo>
                          <a:pt x="300592" y="152965"/>
                          <a:pt x="306336" y="156459"/>
                          <a:pt x="314023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8" y="182055"/>
                          <a:pt x="293810" y="181233"/>
                          <a:pt x="294547" y="180453"/>
                        </a:cubicBezTo>
                        <a:lnTo>
                          <a:pt x="246656" y="144419"/>
                        </a:lnTo>
                        <a:lnTo>
                          <a:pt x="243029" y="182913"/>
                        </a:lnTo>
                        <a:close/>
                        <a:moveTo>
                          <a:pt x="221220" y="149296"/>
                        </a:moveTo>
                        <a:lnTo>
                          <a:pt x="236205" y="87025"/>
                        </a:lnTo>
                        <a:lnTo>
                          <a:pt x="230030" y="84522"/>
                        </a:lnTo>
                        <a:lnTo>
                          <a:pt x="215736" y="143989"/>
                        </a:lnTo>
                        <a:lnTo>
                          <a:pt x="214095" y="143470"/>
                        </a:lnTo>
                        <a:cubicBezTo>
                          <a:pt x="213071" y="143168"/>
                          <a:pt x="212010" y="143009"/>
                          <a:pt x="210942" y="142996"/>
                        </a:cubicBezTo>
                        <a:lnTo>
                          <a:pt x="169529" y="142996"/>
                        </a:lnTo>
                        <a:lnTo>
                          <a:pt x="155192" y="83271"/>
                        </a:lnTo>
                        <a:lnTo>
                          <a:pt x="148930" y="85386"/>
                        </a:lnTo>
                        <a:lnTo>
                          <a:pt x="163440" y="145715"/>
                        </a:lnTo>
                        <a:lnTo>
                          <a:pt x="162749" y="146361"/>
                        </a:lnTo>
                        <a:cubicBezTo>
                          <a:pt x="159416" y="149786"/>
                          <a:pt x="157596" y="154403"/>
                          <a:pt x="157697" y="159178"/>
                        </a:cubicBezTo>
                        <a:lnTo>
                          <a:pt x="157697" y="182913"/>
                        </a:lnTo>
                        <a:lnTo>
                          <a:pt x="223941" y="182913"/>
                        </a:lnTo>
                        <a:lnTo>
                          <a:pt x="223941" y="159179"/>
                        </a:lnTo>
                        <a:cubicBezTo>
                          <a:pt x="223965" y="155919"/>
                          <a:pt x="223147" y="152708"/>
                          <a:pt x="221565" y="149857"/>
                        </a:cubicBezTo>
                        <a:close/>
                        <a:moveTo>
                          <a:pt x="213360" y="139932"/>
                        </a:moveTo>
                        <a:lnTo>
                          <a:pt x="226920" y="83487"/>
                        </a:lnTo>
                        <a:lnTo>
                          <a:pt x="219968" y="80423"/>
                        </a:lnTo>
                        <a:lnTo>
                          <a:pt x="216470" y="78998"/>
                        </a:lnTo>
                        <a:lnTo>
                          <a:pt x="199066" y="99324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9"/>
                        </a:lnTo>
                        <a:lnTo>
                          <a:pt x="158302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5"/>
                          <a:pt x="213360" y="139932"/>
                        </a:cubicBezTo>
                        <a:close/>
                        <a:moveTo>
                          <a:pt x="220615" y="45166"/>
                        </a:moveTo>
                        <a:cubicBezTo>
                          <a:pt x="220580" y="44836"/>
                          <a:pt x="220566" y="44505"/>
                          <a:pt x="220573" y="44173"/>
                        </a:cubicBezTo>
                        <a:lnTo>
                          <a:pt x="219968" y="42404"/>
                        </a:lnTo>
                        <a:cubicBezTo>
                          <a:pt x="219932" y="42248"/>
                          <a:pt x="219918" y="42089"/>
                          <a:pt x="219925" y="41930"/>
                        </a:cubicBezTo>
                        <a:lnTo>
                          <a:pt x="219796" y="41628"/>
                        </a:lnTo>
                        <a:lnTo>
                          <a:pt x="219796" y="36493"/>
                        </a:lnTo>
                        <a:cubicBezTo>
                          <a:pt x="221510" y="21763"/>
                          <a:pt x="210951" y="8435"/>
                          <a:pt x="196212" y="6722"/>
                        </a:cubicBezTo>
                        <a:cubicBezTo>
                          <a:pt x="181472" y="5009"/>
                          <a:pt x="168134" y="15560"/>
                          <a:pt x="166420" y="30289"/>
                        </a:cubicBezTo>
                        <a:cubicBezTo>
                          <a:pt x="166180" y="32350"/>
                          <a:pt x="166180" y="34432"/>
                          <a:pt x="166420" y="36493"/>
                        </a:cubicBezTo>
                        <a:lnTo>
                          <a:pt x="166420" y="40031"/>
                        </a:lnTo>
                        <a:cubicBezTo>
                          <a:pt x="166397" y="40250"/>
                          <a:pt x="166354" y="40467"/>
                          <a:pt x="166291" y="40679"/>
                        </a:cubicBezTo>
                        <a:lnTo>
                          <a:pt x="166247" y="41109"/>
                        </a:lnTo>
                        <a:lnTo>
                          <a:pt x="166117" y="41412"/>
                        </a:lnTo>
                        <a:lnTo>
                          <a:pt x="164865" y="44087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6" y="46633"/>
                          <a:pt x="167413" y="47755"/>
                          <a:pt x="168276" y="48877"/>
                        </a:cubicBezTo>
                        <a:lnTo>
                          <a:pt x="168709" y="48877"/>
                        </a:lnTo>
                        <a:lnTo>
                          <a:pt x="168709" y="49439"/>
                        </a:lnTo>
                        <a:cubicBezTo>
                          <a:pt x="170842" y="52698"/>
                          <a:pt x="173497" y="55585"/>
                          <a:pt x="176568" y="57983"/>
                        </a:cubicBezTo>
                        <a:cubicBezTo>
                          <a:pt x="181142" y="59886"/>
                          <a:pt x="186089" y="60726"/>
                          <a:pt x="191035" y="60443"/>
                        </a:cubicBezTo>
                        <a:cubicBezTo>
                          <a:pt x="196779" y="60579"/>
                          <a:pt x="202504" y="59732"/>
                          <a:pt x="207963" y="57939"/>
                        </a:cubicBezTo>
                        <a:cubicBezTo>
                          <a:pt x="212806" y="54350"/>
                          <a:pt x="217073" y="50042"/>
                          <a:pt x="220615" y="45166"/>
                        </a:cubicBezTo>
                        <a:close/>
                        <a:moveTo>
                          <a:pt x="198851" y="94534"/>
                        </a:moveTo>
                        <a:lnTo>
                          <a:pt x="213231" y="77704"/>
                        </a:lnTo>
                        <a:lnTo>
                          <a:pt x="212886" y="77531"/>
                        </a:lnTo>
                        <a:lnTo>
                          <a:pt x="212842" y="77531"/>
                        </a:lnTo>
                        <a:lnTo>
                          <a:pt x="212368" y="77359"/>
                        </a:lnTo>
                        <a:cubicBezTo>
                          <a:pt x="208439" y="84154"/>
                          <a:pt x="201482" y="88649"/>
                          <a:pt x="193669" y="89441"/>
                        </a:cubicBezTo>
                        <a:close/>
                        <a:moveTo>
                          <a:pt x="211245" y="72914"/>
                        </a:moveTo>
                        <a:cubicBezTo>
                          <a:pt x="214176" y="67375"/>
                          <a:pt x="215939" y="61294"/>
                          <a:pt x="216427" y="55048"/>
                        </a:cubicBezTo>
                        <a:cubicBezTo>
                          <a:pt x="214401" y="57422"/>
                          <a:pt x="211975" y="59423"/>
                          <a:pt x="209258" y="60960"/>
                        </a:cubicBezTo>
                        <a:cubicBezTo>
                          <a:pt x="203394" y="62947"/>
                          <a:pt x="197225" y="63882"/>
                          <a:pt x="191035" y="63722"/>
                        </a:cubicBezTo>
                        <a:cubicBezTo>
                          <a:pt x="185536" y="63951"/>
                          <a:pt x="180054" y="62979"/>
                          <a:pt x="174970" y="60874"/>
                        </a:cubicBezTo>
                        <a:cubicBezTo>
                          <a:pt x="172695" y="59319"/>
                          <a:pt x="170683" y="57410"/>
                          <a:pt x="169010" y="55221"/>
                        </a:cubicBezTo>
                        <a:cubicBezTo>
                          <a:pt x="169551" y="61375"/>
                          <a:pt x="171313" y="67361"/>
                          <a:pt x="174193" y="72828"/>
                        </a:cubicBezTo>
                        <a:cubicBezTo>
                          <a:pt x="174279" y="72957"/>
                          <a:pt x="174236" y="73043"/>
                          <a:pt x="174279" y="73173"/>
                        </a:cubicBezTo>
                        <a:cubicBezTo>
                          <a:pt x="177884" y="83354"/>
                          <a:pt x="189065" y="88687"/>
                          <a:pt x="199253" y="85085"/>
                        </a:cubicBezTo>
                        <a:cubicBezTo>
                          <a:pt x="204807" y="83121"/>
                          <a:pt x="209180" y="78762"/>
                          <a:pt x="211158" y="73216"/>
                        </a:cubicBezTo>
                        <a:cubicBezTo>
                          <a:pt x="211202" y="73129"/>
                          <a:pt x="211158" y="73000"/>
                          <a:pt x="211245" y="72914"/>
                        </a:cubicBezTo>
                        <a:close/>
                        <a:moveTo>
                          <a:pt x="185119" y="95310"/>
                        </a:moveTo>
                        <a:lnTo>
                          <a:pt x="191812" y="89441"/>
                        </a:lnTo>
                        <a:cubicBezTo>
                          <a:pt x="183964" y="88651"/>
                          <a:pt x="176982" y="84117"/>
                          <a:pt x="173070" y="77272"/>
                        </a:cubicBezTo>
                        <a:lnTo>
                          <a:pt x="171688" y="77747"/>
                        </a:lnTo>
                        <a:close/>
                        <a:moveTo>
                          <a:pt x="159813" y="144679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4"/>
                        </a:lnTo>
                        <a:lnTo>
                          <a:pt x="114426" y="109724"/>
                        </a:lnTo>
                        <a:cubicBezTo>
                          <a:pt x="117455" y="109724"/>
                          <a:pt x="119910" y="112178"/>
                          <a:pt x="119910" y="115205"/>
                        </a:cubicBezTo>
                        <a:cubicBezTo>
                          <a:pt x="119910" y="118231"/>
                          <a:pt x="117455" y="120685"/>
                          <a:pt x="114426" y="120685"/>
                        </a:cubicBezTo>
                        <a:lnTo>
                          <a:pt x="96979" y="120772"/>
                        </a:lnTo>
                        <a:cubicBezTo>
                          <a:pt x="94924" y="122020"/>
                          <a:pt x="92698" y="122965"/>
                          <a:pt x="90372" y="123577"/>
                        </a:cubicBezTo>
                        <a:lnTo>
                          <a:pt x="90372" y="144074"/>
                        </a:lnTo>
                        <a:cubicBezTo>
                          <a:pt x="95900" y="142651"/>
                          <a:pt x="112699" y="137040"/>
                          <a:pt x="128504" y="130697"/>
                        </a:cubicBezTo>
                        <a:cubicBezTo>
                          <a:pt x="130525" y="129697"/>
                          <a:pt x="132891" y="129665"/>
                          <a:pt x="134938" y="130610"/>
                        </a:cubicBezTo>
                        <a:cubicBezTo>
                          <a:pt x="136469" y="131408"/>
                          <a:pt x="137585" y="132822"/>
                          <a:pt x="138005" y="134495"/>
                        </a:cubicBezTo>
                        <a:lnTo>
                          <a:pt x="142108" y="182913"/>
                        </a:lnTo>
                        <a:lnTo>
                          <a:pt x="154415" y="182913"/>
                        </a:lnTo>
                        <a:lnTo>
                          <a:pt x="154415" y="159179"/>
                        </a:lnTo>
                        <a:cubicBezTo>
                          <a:pt x="154328" y="153839"/>
                          <a:pt x="156255" y="148663"/>
                          <a:pt x="159813" y="144679"/>
                        </a:cubicBezTo>
                        <a:close/>
                        <a:moveTo>
                          <a:pt x="138825" y="182913"/>
                        </a:moveTo>
                        <a:lnTo>
                          <a:pt x="134766" y="135056"/>
                        </a:lnTo>
                        <a:cubicBezTo>
                          <a:pt x="134503" y="134391"/>
                          <a:pt x="134013" y="133841"/>
                          <a:pt x="133383" y="133502"/>
                        </a:cubicBezTo>
                        <a:cubicBezTo>
                          <a:pt x="132176" y="133082"/>
                          <a:pt x="130850" y="133175"/>
                          <a:pt x="129714" y="133760"/>
                        </a:cubicBezTo>
                        <a:cubicBezTo>
                          <a:pt x="116886" y="138975"/>
                          <a:pt x="103798" y="143527"/>
                          <a:pt x="90503" y="147398"/>
                        </a:cubicBezTo>
                        <a:lnTo>
                          <a:pt x="90372" y="146793"/>
                        </a:lnTo>
                        <a:lnTo>
                          <a:pt x="90372" y="171391"/>
                        </a:lnTo>
                        <a:cubicBezTo>
                          <a:pt x="91106" y="171607"/>
                          <a:pt x="91840" y="171822"/>
                          <a:pt x="92575" y="172081"/>
                        </a:cubicBezTo>
                        <a:cubicBezTo>
                          <a:pt x="98233" y="174082"/>
                          <a:pt x="103074" y="177888"/>
                          <a:pt x="106350" y="182913"/>
                        </a:cubicBezTo>
                        <a:close/>
                        <a:moveTo>
                          <a:pt x="116628" y="115205"/>
                        </a:moveTo>
                        <a:cubicBezTo>
                          <a:pt x="116623" y="113991"/>
                          <a:pt x="115640" y="113009"/>
                          <a:pt x="114426" y="113004"/>
                        </a:cubicBezTo>
                        <a:lnTo>
                          <a:pt x="100176" y="113004"/>
                        </a:lnTo>
                        <a:lnTo>
                          <a:pt x="100564" y="111062"/>
                        </a:lnTo>
                        <a:cubicBezTo>
                          <a:pt x="100677" y="110537"/>
                          <a:pt x="100735" y="110002"/>
                          <a:pt x="100737" y="109465"/>
                        </a:cubicBezTo>
                        <a:cubicBezTo>
                          <a:pt x="100736" y="109101"/>
                          <a:pt x="100693" y="108739"/>
                          <a:pt x="100607" y="108386"/>
                        </a:cubicBezTo>
                        <a:cubicBezTo>
                          <a:pt x="99657" y="102431"/>
                          <a:pt x="91798" y="97943"/>
                          <a:pt x="82298" y="97943"/>
                        </a:cubicBezTo>
                        <a:lnTo>
                          <a:pt x="81909" y="97986"/>
                        </a:lnTo>
                        <a:cubicBezTo>
                          <a:pt x="81114" y="97999"/>
                          <a:pt x="80321" y="98057"/>
                          <a:pt x="79533" y="98159"/>
                        </a:cubicBezTo>
                        <a:cubicBezTo>
                          <a:pt x="79114" y="98147"/>
                          <a:pt x="78695" y="98175"/>
                          <a:pt x="78281" y="98245"/>
                        </a:cubicBezTo>
                        <a:cubicBezTo>
                          <a:pt x="75112" y="98626"/>
                          <a:pt x="72054" y="99654"/>
                          <a:pt x="69299" y="101266"/>
                        </a:cubicBezTo>
                        <a:cubicBezTo>
                          <a:pt x="69170" y="101353"/>
                          <a:pt x="69039" y="101396"/>
                          <a:pt x="68910" y="101482"/>
                        </a:cubicBezTo>
                        <a:cubicBezTo>
                          <a:pt x="66251" y="102939"/>
                          <a:pt x="64324" y="105443"/>
                          <a:pt x="63599" y="108386"/>
                        </a:cubicBezTo>
                        <a:cubicBezTo>
                          <a:pt x="63484" y="108911"/>
                          <a:pt x="63426" y="109446"/>
                          <a:pt x="63426" y="109983"/>
                        </a:cubicBezTo>
                        <a:cubicBezTo>
                          <a:pt x="63433" y="110358"/>
                          <a:pt x="63462" y="110733"/>
                          <a:pt x="63512" y="111105"/>
                        </a:cubicBezTo>
                        <a:lnTo>
                          <a:pt x="63857" y="113004"/>
                        </a:lnTo>
                        <a:lnTo>
                          <a:pt x="52629" y="113004"/>
                        </a:lnTo>
                        <a:cubicBezTo>
                          <a:pt x="51413" y="113004"/>
                          <a:pt x="50427" y="113990"/>
                          <a:pt x="50427" y="115205"/>
                        </a:cubicBezTo>
                        <a:cubicBezTo>
                          <a:pt x="50427" y="116420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6" y="117664"/>
                        </a:lnTo>
                        <a:cubicBezTo>
                          <a:pt x="68392" y="117837"/>
                          <a:pt x="68607" y="117924"/>
                          <a:pt x="68781" y="118053"/>
                        </a:cubicBezTo>
                        <a:cubicBezTo>
                          <a:pt x="69674" y="118619"/>
                          <a:pt x="70613" y="119109"/>
                          <a:pt x="71588" y="119520"/>
                        </a:cubicBezTo>
                        <a:cubicBezTo>
                          <a:pt x="71691" y="119555"/>
                          <a:pt x="71792" y="119598"/>
                          <a:pt x="71889" y="119650"/>
                        </a:cubicBezTo>
                        <a:cubicBezTo>
                          <a:pt x="73026" y="120098"/>
                          <a:pt x="74196" y="120459"/>
                          <a:pt x="75388" y="120728"/>
                        </a:cubicBezTo>
                        <a:cubicBezTo>
                          <a:pt x="75690" y="120814"/>
                          <a:pt x="75949" y="120858"/>
                          <a:pt x="76251" y="120944"/>
                        </a:cubicBezTo>
                        <a:cubicBezTo>
                          <a:pt x="76510" y="120988"/>
                          <a:pt x="76770" y="121030"/>
                          <a:pt x="77072" y="121073"/>
                        </a:cubicBezTo>
                        <a:cubicBezTo>
                          <a:pt x="77547" y="121160"/>
                          <a:pt x="78022" y="121246"/>
                          <a:pt x="78540" y="121289"/>
                        </a:cubicBezTo>
                        <a:lnTo>
                          <a:pt x="79965" y="121462"/>
                        </a:lnTo>
                        <a:lnTo>
                          <a:pt x="79965" y="174023"/>
                        </a:lnTo>
                        <a:lnTo>
                          <a:pt x="78670" y="174325"/>
                        </a:lnTo>
                        <a:cubicBezTo>
                          <a:pt x="77656" y="174518"/>
                          <a:pt x="76659" y="174792"/>
                          <a:pt x="75690" y="175145"/>
                        </a:cubicBezTo>
                        <a:cubicBezTo>
                          <a:pt x="75642" y="175140"/>
                          <a:pt x="75595" y="175155"/>
                          <a:pt x="75560" y="175189"/>
                        </a:cubicBezTo>
                        <a:lnTo>
                          <a:pt x="75431" y="175232"/>
                        </a:lnTo>
                        <a:cubicBezTo>
                          <a:pt x="74219" y="175657"/>
                          <a:pt x="73048" y="176191"/>
                          <a:pt x="71933" y="176828"/>
                        </a:cubicBezTo>
                        <a:cubicBezTo>
                          <a:pt x="71457" y="177087"/>
                          <a:pt x="70983" y="177476"/>
                          <a:pt x="70507" y="177777"/>
                        </a:cubicBezTo>
                        <a:cubicBezTo>
                          <a:pt x="69860" y="178209"/>
                          <a:pt x="69212" y="178598"/>
                          <a:pt x="68651" y="179030"/>
                        </a:cubicBezTo>
                        <a:cubicBezTo>
                          <a:pt x="68133" y="179418"/>
                          <a:pt x="67744" y="179892"/>
                          <a:pt x="67268" y="180324"/>
                        </a:cubicBezTo>
                        <a:cubicBezTo>
                          <a:pt x="66719" y="180794"/>
                          <a:pt x="66200" y="181298"/>
                          <a:pt x="65715" y="181835"/>
                        </a:cubicBezTo>
                        <a:cubicBezTo>
                          <a:pt x="65412" y="182179"/>
                          <a:pt x="65153" y="182568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1"/>
                          <a:pt x="95704" y="176680"/>
                          <a:pt x="91453" y="175188"/>
                        </a:cubicBezTo>
                        <a:cubicBezTo>
                          <a:pt x="90456" y="174816"/>
                          <a:pt x="89431" y="174527"/>
                          <a:pt x="88386" y="174325"/>
                        </a:cubicBezTo>
                        <a:lnTo>
                          <a:pt x="87090" y="174023"/>
                        </a:lnTo>
                        <a:lnTo>
                          <a:pt x="87090" y="121030"/>
                        </a:lnTo>
                        <a:lnTo>
                          <a:pt x="88343" y="120728"/>
                        </a:lnTo>
                        <a:cubicBezTo>
                          <a:pt x="90762" y="120193"/>
                          <a:pt x="93080" y="119275"/>
                          <a:pt x="95209" y="118009"/>
                        </a:cubicBezTo>
                        <a:lnTo>
                          <a:pt x="96072" y="117405"/>
                        </a:lnTo>
                        <a:lnTo>
                          <a:pt x="114426" y="117405"/>
                        </a:lnTo>
                        <a:cubicBezTo>
                          <a:pt x="115640" y="117400"/>
                          <a:pt x="116623" y="116418"/>
                          <a:pt x="116628" y="11520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1" name="Google Shape;1031;g2db8ca15495_1_732"/>
                  <p:cNvSpPr/>
                  <p:nvPr/>
                </p:nvSpPr>
                <p:spPr>
                  <a:xfrm>
                    <a:off x="5030321" y="3255639"/>
                    <a:ext cx="34028" cy="20282"/>
                  </a:xfrm>
                  <a:custGeom>
                    <a:rect b="b" l="l" r="r" t="t"/>
                    <a:pathLst>
                      <a:path extrusionOk="0" h="20282" w="34028">
                        <a:moveTo>
                          <a:pt x="34362" y="9907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3"/>
                        </a:cubicBezTo>
                        <a:lnTo>
                          <a:pt x="17089" y="20263"/>
                        </a:lnTo>
                        <a:cubicBezTo>
                          <a:pt x="7934" y="20263"/>
                          <a:pt x="421" y="15819"/>
                          <a:pt x="334" y="10339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6"/>
                          <a:pt x="12954" y="-24"/>
                          <a:pt x="17218" y="25"/>
                        </a:cubicBezTo>
                        <a:lnTo>
                          <a:pt x="17565" y="-19"/>
                        </a:lnTo>
                        <a:cubicBezTo>
                          <a:pt x="26762" y="-19"/>
                          <a:pt x="34277" y="4426"/>
                          <a:pt x="34362" y="9907"/>
                        </a:cubicBezTo>
                        <a:close/>
                        <a:moveTo>
                          <a:pt x="27843" y="14222"/>
                        </a:moveTo>
                        <a:cubicBezTo>
                          <a:pt x="28835" y="13617"/>
                          <a:pt x="31081" y="11978"/>
                          <a:pt x="31081" y="9950"/>
                        </a:cubicBezTo>
                        <a:cubicBezTo>
                          <a:pt x="31038" y="6799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4"/>
                          <a:pt x="9983" y="4184"/>
                          <a:pt x="6811" y="6022"/>
                        </a:cubicBezTo>
                        <a:cubicBezTo>
                          <a:pt x="5861" y="6627"/>
                          <a:pt x="3573" y="8310"/>
                          <a:pt x="3616" y="10295"/>
                        </a:cubicBezTo>
                        <a:cubicBezTo>
                          <a:pt x="3659" y="13445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5"/>
                          <a:pt x="24685" y="16061"/>
                          <a:pt x="27843" y="1422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32" name="Google Shape;1032;g2db8ca15495_1_732"/>
                <p:cNvGrpSpPr/>
                <p:nvPr/>
              </p:nvGrpSpPr>
              <p:grpSpPr>
                <a:xfrm>
                  <a:off x="3627127" y="1430515"/>
                  <a:ext cx="320728" cy="239680"/>
                  <a:chOff x="5409202" y="3162440"/>
                  <a:chExt cx="320728" cy="239680"/>
                </a:xfrm>
              </p:grpSpPr>
              <p:sp>
                <p:nvSpPr>
                  <p:cNvPr id="1033" name="Google Shape;1033;g2db8ca15495_1_732"/>
                  <p:cNvSpPr/>
                  <p:nvPr/>
                </p:nvSpPr>
                <p:spPr>
                  <a:xfrm>
                    <a:off x="5409202" y="3361125"/>
                    <a:ext cx="320728" cy="40995"/>
                  </a:xfrm>
                  <a:custGeom>
                    <a:rect b="b" l="l" r="r" t="t"/>
                    <a:pathLst>
                      <a:path extrusionOk="0" h="40995" w="320728">
                        <a:moveTo>
                          <a:pt x="0" y="0"/>
                        </a:moveTo>
                        <a:lnTo>
                          <a:pt x="320728" y="0"/>
                        </a:lnTo>
                        <a:lnTo>
                          <a:pt x="320728" y="40996"/>
                        </a:lnTo>
                        <a:lnTo>
                          <a:pt x="0" y="40996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4" name="Google Shape;1034;g2db8ca15495_1_732"/>
                  <p:cNvSpPr/>
                  <p:nvPr/>
                </p:nvSpPr>
                <p:spPr>
                  <a:xfrm>
                    <a:off x="5524935" y="3239171"/>
                    <a:ext cx="87275" cy="99642"/>
                  </a:xfrm>
                  <a:custGeom>
                    <a:rect b="b" l="l" r="r" t="t"/>
                    <a:pathLst>
                      <a:path extrusionOk="0" h="99642" w="87275">
                        <a:moveTo>
                          <a:pt x="87609" y="3736"/>
                        </a:moveTo>
                        <a:lnTo>
                          <a:pt x="72623" y="66007"/>
                        </a:lnTo>
                        <a:lnTo>
                          <a:pt x="72970" y="66568"/>
                        </a:lnTo>
                        <a:cubicBezTo>
                          <a:pt x="74550" y="69420"/>
                          <a:pt x="75368" y="72630"/>
                          <a:pt x="75344" y="75890"/>
                        </a:cubicBezTo>
                        <a:lnTo>
                          <a:pt x="75344" y="99624"/>
                        </a:lnTo>
                        <a:lnTo>
                          <a:pt x="9100" y="99624"/>
                        </a:lnTo>
                        <a:lnTo>
                          <a:pt x="9100" y="75889"/>
                        </a:lnTo>
                        <a:cubicBezTo>
                          <a:pt x="9000" y="71113"/>
                          <a:pt x="10819" y="66497"/>
                          <a:pt x="14152" y="63072"/>
                        </a:cubicBezTo>
                        <a:lnTo>
                          <a:pt x="14844" y="62425"/>
                        </a:lnTo>
                        <a:lnTo>
                          <a:pt x="334" y="2096"/>
                        </a:lnTo>
                        <a:lnTo>
                          <a:pt x="6595" y="-19"/>
                        </a:lnTo>
                        <a:lnTo>
                          <a:pt x="20933" y="59707"/>
                        </a:lnTo>
                        <a:lnTo>
                          <a:pt x="62346" y="59707"/>
                        </a:lnTo>
                        <a:cubicBezTo>
                          <a:pt x="63413" y="59720"/>
                          <a:pt x="64474" y="59879"/>
                          <a:pt x="65499" y="60181"/>
                        </a:cubicBezTo>
                        <a:lnTo>
                          <a:pt x="67139" y="60698"/>
                        </a:lnTo>
                        <a:lnTo>
                          <a:pt x="81433" y="1233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5" name="Google Shape;1035;g2db8ca15495_1_732"/>
                  <p:cNvSpPr/>
                  <p:nvPr/>
                </p:nvSpPr>
                <p:spPr>
                  <a:xfrm>
                    <a:off x="5540869" y="3162440"/>
                    <a:ext cx="55751" cy="53957"/>
                  </a:xfrm>
                  <a:custGeom>
                    <a:rect b="b" l="l" r="r" t="t"/>
                    <a:pathLst>
                      <a:path extrusionOk="0" h="53957" w="55751">
                        <a:moveTo>
                          <a:pt x="56042" y="37616"/>
                        </a:moveTo>
                        <a:cubicBezTo>
                          <a:pt x="56035" y="37947"/>
                          <a:pt x="56049" y="38279"/>
                          <a:pt x="56085" y="38608"/>
                        </a:cubicBezTo>
                        <a:cubicBezTo>
                          <a:pt x="52542" y="43485"/>
                          <a:pt x="48275" y="47792"/>
                          <a:pt x="43432" y="51382"/>
                        </a:cubicBezTo>
                        <a:cubicBezTo>
                          <a:pt x="37973" y="53175"/>
                          <a:pt x="32248" y="54021"/>
                          <a:pt x="26504" y="53884"/>
                        </a:cubicBezTo>
                        <a:cubicBezTo>
                          <a:pt x="21557" y="54169"/>
                          <a:pt x="16611" y="53327"/>
                          <a:pt x="12037" y="51424"/>
                        </a:cubicBezTo>
                        <a:cubicBezTo>
                          <a:pt x="8966" y="49027"/>
                          <a:pt x="6310" y="46140"/>
                          <a:pt x="4177" y="42880"/>
                        </a:cubicBezTo>
                        <a:lnTo>
                          <a:pt x="4177" y="42319"/>
                        </a:lnTo>
                        <a:lnTo>
                          <a:pt x="3745" y="42319"/>
                        </a:lnTo>
                        <a:cubicBezTo>
                          <a:pt x="2882" y="41197"/>
                          <a:pt x="2104" y="40075"/>
                          <a:pt x="1456" y="39126"/>
                        </a:cubicBezTo>
                        <a:lnTo>
                          <a:pt x="1414" y="39083"/>
                        </a:lnTo>
                        <a:cubicBezTo>
                          <a:pt x="1025" y="38522"/>
                          <a:pt x="679" y="37961"/>
                          <a:pt x="334" y="37529"/>
                        </a:cubicBezTo>
                        <a:lnTo>
                          <a:pt x="1587" y="34853"/>
                        </a:lnTo>
                        <a:lnTo>
                          <a:pt x="1716" y="34552"/>
                        </a:lnTo>
                        <a:lnTo>
                          <a:pt x="1759" y="34120"/>
                        </a:lnTo>
                        <a:cubicBezTo>
                          <a:pt x="1823" y="33909"/>
                          <a:pt x="1866" y="33692"/>
                          <a:pt x="1889" y="33473"/>
                        </a:cubicBezTo>
                        <a:lnTo>
                          <a:pt x="1889" y="29934"/>
                        </a:lnTo>
                        <a:cubicBezTo>
                          <a:pt x="174" y="15205"/>
                          <a:pt x="10733" y="1876"/>
                          <a:pt x="25473" y="163"/>
                        </a:cubicBezTo>
                        <a:cubicBezTo>
                          <a:pt x="40212" y="-1550"/>
                          <a:pt x="53550" y="9002"/>
                          <a:pt x="55264" y="23731"/>
                        </a:cubicBezTo>
                        <a:cubicBezTo>
                          <a:pt x="55504" y="25792"/>
                          <a:pt x="55504" y="27873"/>
                          <a:pt x="55264" y="29934"/>
                        </a:cubicBezTo>
                        <a:lnTo>
                          <a:pt x="55264" y="35069"/>
                        </a:lnTo>
                        <a:lnTo>
                          <a:pt x="55393" y="35372"/>
                        </a:lnTo>
                        <a:cubicBezTo>
                          <a:pt x="55386" y="35531"/>
                          <a:pt x="55401" y="35691"/>
                          <a:pt x="55437" y="35846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36" name="Google Shape;1036;g2db8ca15495_1_732"/>
                <p:cNvGrpSpPr/>
                <p:nvPr/>
              </p:nvGrpSpPr>
              <p:grpSpPr>
                <a:xfrm>
                  <a:off x="3594313" y="1424112"/>
                  <a:ext cx="381012" cy="256077"/>
                  <a:chOff x="5376388" y="3156037"/>
                  <a:chExt cx="381012" cy="256077"/>
                </a:xfrm>
              </p:grpSpPr>
              <p:sp>
                <p:nvSpPr>
                  <p:cNvPr id="1037" name="Google Shape;1037;g2db8ca15495_1_732"/>
                  <p:cNvSpPr/>
                  <p:nvPr/>
                </p:nvSpPr>
                <p:spPr>
                  <a:xfrm>
                    <a:off x="5376388" y="3156037"/>
                    <a:ext cx="381012" cy="256077"/>
                  </a:xfrm>
                  <a:custGeom>
                    <a:rect b="b" l="l" r="r" t="t"/>
                    <a:pathLst>
                      <a:path extrusionOk="0" h="256077" w="381012">
                        <a:moveTo>
                          <a:pt x="381347" y="182913"/>
                        </a:moveTo>
                        <a:lnTo>
                          <a:pt x="381347" y="201944"/>
                        </a:lnTo>
                        <a:cubicBezTo>
                          <a:pt x="381348" y="203754"/>
                          <a:pt x="379880" y="205222"/>
                          <a:pt x="378068" y="205223"/>
                        </a:cubicBezTo>
                        <a:cubicBezTo>
                          <a:pt x="378067" y="205223"/>
                          <a:pt x="378066" y="205223"/>
                          <a:pt x="378064" y="205223"/>
                        </a:cubicBezTo>
                        <a:lnTo>
                          <a:pt x="363814" y="205223"/>
                        </a:lnTo>
                        <a:lnTo>
                          <a:pt x="363814" y="247816"/>
                        </a:lnTo>
                        <a:cubicBezTo>
                          <a:pt x="364088" y="248336"/>
                          <a:pt x="364236" y="248912"/>
                          <a:pt x="364246" y="249499"/>
                        </a:cubicBezTo>
                        <a:lnTo>
                          <a:pt x="364246" y="252779"/>
                        </a:lnTo>
                        <a:cubicBezTo>
                          <a:pt x="364247" y="254590"/>
                          <a:pt x="362778" y="256058"/>
                          <a:pt x="360966" y="256059"/>
                        </a:cubicBezTo>
                        <a:cubicBezTo>
                          <a:pt x="360965" y="256059"/>
                          <a:pt x="360965" y="256059"/>
                          <a:pt x="360964" y="256059"/>
                        </a:cubicBezTo>
                        <a:lnTo>
                          <a:pt x="28273" y="256059"/>
                        </a:lnTo>
                        <a:cubicBezTo>
                          <a:pt x="26014" y="255182"/>
                          <a:pt x="24228" y="253397"/>
                          <a:pt x="23351" y="251139"/>
                        </a:cubicBezTo>
                        <a:lnTo>
                          <a:pt x="23351" y="205223"/>
                        </a:lnTo>
                        <a:lnTo>
                          <a:pt x="3615" y="205223"/>
                        </a:lnTo>
                        <a:cubicBezTo>
                          <a:pt x="1803" y="205224"/>
                          <a:pt x="334" y="203757"/>
                          <a:pt x="334" y="201947"/>
                        </a:cubicBezTo>
                        <a:cubicBezTo>
                          <a:pt x="334" y="201946"/>
                          <a:pt x="334" y="201945"/>
                          <a:pt x="334" y="201944"/>
                        </a:cubicBezTo>
                        <a:lnTo>
                          <a:pt x="334" y="182913"/>
                        </a:lnTo>
                        <a:cubicBezTo>
                          <a:pt x="333" y="181102"/>
                          <a:pt x="1801" y="179634"/>
                          <a:pt x="3613" y="179633"/>
                        </a:cubicBezTo>
                        <a:cubicBezTo>
                          <a:pt x="3613" y="179633"/>
                          <a:pt x="3614" y="179633"/>
                          <a:pt x="3615" y="179633"/>
                        </a:cubicBezTo>
                        <a:lnTo>
                          <a:pt x="59020" y="179633"/>
                        </a:lnTo>
                        <a:cubicBezTo>
                          <a:pt x="62660" y="174743"/>
                          <a:pt x="67662" y="171036"/>
                          <a:pt x="73401" y="168974"/>
                        </a:cubicBezTo>
                        <a:lnTo>
                          <a:pt x="73401" y="127029"/>
                        </a:lnTo>
                        <a:cubicBezTo>
                          <a:pt x="70728" y="126394"/>
                          <a:pt x="68166" y="125361"/>
                          <a:pt x="65800" y="123965"/>
                        </a:cubicBezTo>
                        <a:lnTo>
                          <a:pt x="52629" y="123965"/>
                        </a:lnTo>
                        <a:cubicBezTo>
                          <a:pt x="47788" y="123965"/>
                          <a:pt x="43863" y="120043"/>
                          <a:pt x="43863" y="115205"/>
                        </a:cubicBezTo>
                        <a:cubicBezTo>
                          <a:pt x="43863" y="110367"/>
                          <a:pt x="47788" y="106444"/>
                          <a:pt x="52629" y="106444"/>
                        </a:cubicBezTo>
                        <a:lnTo>
                          <a:pt x="57293" y="106444"/>
                        </a:lnTo>
                        <a:cubicBezTo>
                          <a:pt x="58490" y="101995"/>
                          <a:pt x="61412" y="98206"/>
                          <a:pt x="65412" y="95915"/>
                        </a:cubicBezTo>
                        <a:cubicBezTo>
                          <a:pt x="70368" y="92943"/>
                          <a:pt x="76041" y="91376"/>
                          <a:pt x="81822" y="91384"/>
                        </a:cubicBezTo>
                        <a:lnTo>
                          <a:pt x="82296" y="91383"/>
                        </a:lnTo>
                        <a:cubicBezTo>
                          <a:pt x="91923" y="90622"/>
                          <a:pt x="101142" y="95412"/>
                          <a:pt x="106047" y="103725"/>
                        </a:cubicBezTo>
                        <a:lnTo>
                          <a:pt x="136924" y="82623"/>
                        </a:lnTo>
                        <a:cubicBezTo>
                          <a:pt x="137189" y="82463"/>
                          <a:pt x="137463" y="82319"/>
                          <a:pt x="137745" y="82191"/>
                        </a:cubicBezTo>
                        <a:lnTo>
                          <a:pt x="166722" y="72482"/>
                        </a:lnTo>
                        <a:cubicBezTo>
                          <a:pt x="163892" y="65901"/>
                          <a:pt x="162339" y="58843"/>
                          <a:pt x="162144" y="51682"/>
                        </a:cubicBezTo>
                        <a:cubicBezTo>
                          <a:pt x="160589" y="49439"/>
                          <a:pt x="159380" y="47669"/>
                          <a:pt x="159078" y="47194"/>
                        </a:cubicBezTo>
                        <a:lnTo>
                          <a:pt x="158818" y="46805"/>
                        </a:lnTo>
                        <a:cubicBezTo>
                          <a:pt x="158500" y="46332"/>
                          <a:pt x="158320" y="45779"/>
                          <a:pt x="158301" y="45209"/>
                        </a:cubicBezTo>
                        <a:lnTo>
                          <a:pt x="158215" y="43828"/>
                        </a:lnTo>
                        <a:cubicBezTo>
                          <a:pt x="158173" y="43283"/>
                          <a:pt x="158262" y="42735"/>
                          <a:pt x="158473" y="42231"/>
                        </a:cubicBezTo>
                        <a:lnTo>
                          <a:pt x="159855" y="39341"/>
                        </a:lnTo>
                        <a:lnTo>
                          <a:pt x="159855" y="36493"/>
                        </a:lnTo>
                        <a:cubicBezTo>
                          <a:pt x="158135" y="18129"/>
                          <a:pt x="171637" y="1848"/>
                          <a:pt x="190013" y="129"/>
                        </a:cubicBezTo>
                        <a:cubicBezTo>
                          <a:pt x="208390" y="-1591"/>
                          <a:pt x="224682" y="11902"/>
                          <a:pt x="226402" y="30265"/>
                        </a:cubicBezTo>
                        <a:cubicBezTo>
                          <a:pt x="226596" y="32337"/>
                          <a:pt x="226596" y="34421"/>
                          <a:pt x="226402" y="36493"/>
                        </a:cubicBezTo>
                        <a:lnTo>
                          <a:pt x="226402" y="40851"/>
                        </a:lnTo>
                        <a:lnTo>
                          <a:pt x="226964" y="42663"/>
                        </a:lnTo>
                        <a:cubicBezTo>
                          <a:pt x="227084" y="42995"/>
                          <a:pt x="227142" y="43346"/>
                          <a:pt x="227136" y="43699"/>
                        </a:cubicBezTo>
                        <a:cubicBezTo>
                          <a:pt x="227122" y="44059"/>
                          <a:pt x="227136" y="44420"/>
                          <a:pt x="227179" y="44778"/>
                        </a:cubicBezTo>
                        <a:lnTo>
                          <a:pt x="227309" y="45511"/>
                        </a:lnTo>
                        <a:cubicBezTo>
                          <a:pt x="227468" y="46413"/>
                          <a:pt x="227232" y="47341"/>
                          <a:pt x="226661" y="48057"/>
                        </a:cubicBezTo>
                        <a:lnTo>
                          <a:pt x="226229" y="48662"/>
                        </a:lnTo>
                        <a:cubicBezTo>
                          <a:pt x="225927" y="49050"/>
                          <a:pt x="224804" y="50474"/>
                          <a:pt x="223293" y="52287"/>
                        </a:cubicBezTo>
                        <a:cubicBezTo>
                          <a:pt x="223047" y="59320"/>
                          <a:pt x="221479" y="66244"/>
                          <a:pt x="218672" y="72698"/>
                        </a:cubicBezTo>
                        <a:lnTo>
                          <a:pt x="222602" y="74424"/>
                        </a:lnTo>
                        <a:lnTo>
                          <a:pt x="244410" y="83271"/>
                        </a:lnTo>
                        <a:lnTo>
                          <a:pt x="254386" y="87112"/>
                        </a:lnTo>
                        <a:cubicBezTo>
                          <a:pt x="255044" y="87382"/>
                          <a:pt x="255602" y="87849"/>
                          <a:pt x="255983" y="88450"/>
                        </a:cubicBezTo>
                        <a:lnTo>
                          <a:pt x="256976" y="90089"/>
                        </a:lnTo>
                        <a:lnTo>
                          <a:pt x="301154" y="133934"/>
                        </a:lnTo>
                        <a:cubicBezTo>
                          <a:pt x="305235" y="132242"/>
                          <a:pt x="309603" y="131348"/>
                          <a:pt x="314022" y="131301"/>
                        </a:cubicBezTo>
                        <a:lnTo>
                          <a:pt x="314498" y="131301"/>
                        </a:lnTo>
                        <a:cubicBezTo>
                          <a:pt x="328058" y="131301"/>
                          <a:pt x="338810" y="138853"/>
                          <a:pt x="339458" y="148563"/>
                        </a:cubicBezTo>
                        <a:lnTo>
                          <a:pt x="345158" y="148563"/>
                        </a:lnTo>
                        <a:cubicBezTo>
                          <a:pt x="350000" y="148563"/>
                          <a:pt x="353925" y="152485"/>
                          <a:pt x="353925" y="157323"/>
                        </a:cubicBezTo>
                        <a:cubicBezTo>
                          <a:pt x="353925" y="162161"/>
                          <a:pt x="350000" y="166083"/>
                          <a:pt x="345158" y="166083"/>
                        </a:cubicBezTo>
                        <a:lnTo>
                          <a:pt x="325251" y="166083"/>
                        </a:lnTo>
                        <a:cubicBezTo>
                          <a:pt x="324991" y="166169"/>
                          <a:pt x="324688" y="166298"/>
                          <a:pt x="324387" y="166385"/>
                        </a:cubicBezTo>
                        <a:lnTo>
                          <a:pt x="324387" y="170442"/>
                        </a:lnTo>
                        <a:cubicBezTo>
                          <a:pt x="329547" y="172270"/>
                          <a:pt x="334124" y="175443"/>
                          <a:pt x="337644" y="179633"/>
                        </a:cubicBezTo>
                        <a:lnTo>
                          <a:pt x="378064" y="179633"/>
                        </a:lnTo>
                        <a:cubicBezTo>
                          <a:pt x="379876" y="179632"/>
                          <a:pt x="381346" y="181099"/>
                          <a:pt x="381347" y="182910"/>
                        </a:cubicBezTo>
                        <a:cubicBezTo>
                          <a:pt x="381347" y="182911"/>
                          <a:pt x="381347" y="182912"/>
                          <a:pt x="381347" y="182913"/>
                        </a:cubicBezTo>
                        <a:close/>
                        <a:moveTo>
                          <a:pt x="374740" y="198664"/>
                        </a:moveTo>
                        <a:lnTo>
                          <a:pt x="374740" y="193831"/>
                        </a:lnTo>
                        <a:lnTo>
                          <a:pt x="6897" y="193831"/>
                        </a:lnTo>
                        <a:lnTo>
                          <a:pt x="6897" y="198664"/>
                        </a:lnTo>
                        <a:lnTo>
                          <a:pt x="374740" y="198664"/>
                        </a:lnTo>
                        <a:close/>
                        <a:moveTo>
                          <a:pt x="374740" y="190551"/>
                        </a:moveTo>
                        <a:lnTo>
                          <a:pt x="374740" y="186193"/>
                        </a:lnTo>
                        <a:lnTo>
                          <a:pt x="6897" y="186193"/>
                        </a:lnTo>
                        <a:lnTo>
                          <a:pt x="6897" y="190551"/>
                        </a:lnTo>
                        <a:close/>
                        <a:moveTo>
                          <a:pt x="353925" y="246220"/>
                        </a:moveTo>
                        <a:lnTo>
                          <a:pt x="353925" y="205223"/>
                        </a:lnTo>
                        <a:lnTo>
                          <a:pt x="33196" y="205223"/>
                        </a:lnTo>
                        <a:lnTo>
                          <a:pt x="33196" y="246220"/>
                        </a:lnTo>
                        <a:close/>
                        <a:moveTo>
                          <a:pt x="347360" y="157323"/>
                        </a:moveTo>
                        <a:cubicBezTo>
                          <a:pt x="347356" y="156110"/>
                          <a:pt x="346372" y="155127"/>
                          <a:pt x="345158" y="155122"/>
                        </a:cubicBezTo>
                        <a:lnTo>
                          <a:pt x="331124" y="155122"/>
                        </a:lnTo>
                        <a:lnTo>
                          <a:pt x="332160" y="152835"/>
                        </a:lnTo>
                        <a:cubicBezTo>
                          <a:pt x="332452" y="152144"/>
                          <a:pt x="332655" y="151419"/>
                          <a:pt x="332764" y="150678"/>
                        </a:cubicBezTo>
                        <a:cubicBezTo>
                          <a:pt x="332808" y="150418"/>
                          <a:pt x="332851" y="150159"/>
                          <a:pt x="332893" y="149857"/>
                        </a:cubicBezTo>
                        <a:lnTo>
                          <a:pt x="332893" y="149382"/>
                        </a:lnTo>
                        <a:cubicBezTo>
                          <a:pt x="332808" y="143039"/>
                          <a:pt x="324559" y="137861"/>
                          <a:pt x="314498" y="137861"/>
                        </a:cubicBezTo>
                        <a:lnTo>
                          <a:pt x="314065" y="137861"/>
                        </a:lnTo>
                        <a:cubicBezTo>
                          <a:pt x="312899" y="137904"/>
                          <a:pt x="311777" y="137989"/>
                          <a:pt x="310654" y="138120"/>
                        </a:cubicBezTo>
                        <a:lnTo>
                          <a:pt x="309359" y="138378"/>
                        </a:lnTo>
                        <a:cubicBezTo>
                          <a:pt x="308703" y="138466"/>
                          <a:pt x="308054" y="138596"/>
                          <a:pt x="307415" y="138766"/>
                        </a:cubicBezTo>
                        <a:cubicBezTo>
                          <a:pt x="306941" y="138896"/>
                          <a:pt x="306465" y="139026"/>
                          <a:pt x="305991" y="139198"/>
                        </a:cubicBezTo>
                        <a:cubicBezTo>
                          <a:pt x="305429" y="139371"/>
                          <a:pt x="304868" y="139543"/>
                          <a:pt x="304349" y="139759"/>
                        </a:cubicBezTo>
                        <a:cubicBezTo>
                          <a:pt x="303918" y="139932"/>
                          <a:pt x="303529" y="140147"/>
                          <a:pt x="303097" y="140320"/>
                        </a:cubicBezTo>
                        <a:cubicBezTo>
                          <a:pt x="302417" y="140630"/>
                          <a:pt x="301754" y="140976"/>
                          <a:pt x="301110" y="141356"/>
                        </a:cubicBezTo>
                        <a:lnTo>
                          <a:pt x="300031" y="142090"/>
                        </a:lnTo>
                        <a:lnTo>
                          <a:pt x="252787" y="95138"/>
                        </a:lnTo>
                        <a:lnTo>
                          <a:pt x="252528" y="95225"/>
                        </a:lnTo>
                        <a:lnTo>
                          <a:pt x="251665" y="93930"/>
                        </a:lnTo>
                        <a:lnTo>
                          <a:pt x="251621" y="93887"/>
                        </a:lnTo>
                        <a:lnTo>
                          <a:pt x="251536" y="93714"/>
                        </a:lnTo>
                        <a:lnTo>
                          <a:pt x="250974" y="92850"/>
                        </a:lnTo>
                        <a:lnTo>
                          <a:pt x="242423" y="89572"/>
                        </a:lnTo>
                        <a:lnTo>
                          <a:pt x="241992" y="89399"/>
                        </a:lnTo>
                        <a:lnTo>
                          <a:pt x="239271" y="88319"/>
                        </a:lnTo>
                        <a:lnTo>
                          <a:pt x="224717" y="148821"/>
                        </a:lnTo>
                        <a:cubicBezTo>
                          <a:pt x="226380" y="152020"/>
                          <a:pt x="227239" y="155574"/>
                          <a:pt x="227222" y="159179"/>
                        </a:cubicBezTo>
                        <a:lnTo>
                          <a:pt x="227222" y="182913"/>
                        </a:lnTo>
                        <a:lnTo>
                          <a:pt x="239745" y="182913"/>
                        </a:lnTo>
                        <a:lnTo>
                          <a:pt x="243934" y="138249"/>
                        </a:lnTo>
                        <a:lnTo>
                          <a:pt x="296965" y="178209"/>
                        </a:lnTo>
                        <a:cubicBezTo>
                          <a:pt x="299431" y="176178"/>
                          <a:pt x="302239" y="174601"/>
                          <a:pt x="305257" y="173548"/>
                        </a:cubicBezTo>
                        <a:cubicBezTo>
                          <a:pt x="305947" y="173290"/>
                          <a:pt x="306681" y="173074"/>
                          <a:pt x="307415" y="172858"/>
                        </a:cubicBezTo>
                        <a:lnTo>
                          <a:pt x="307415" y="164012"/>
                        </a:lnTo>
                        <a:cubicBezTo>
                          <a:pt x="306033" y="163712"/>
                          <a:pt x="304676" y="163308"/>
                          <a:pt x="303355" y="162803"/>
                        </a:cubicBezTo>
                        <a:lnTo>
                          <a:pt x="283361" y="162803"/>
                        </a:lnTo>
                        <a:cubicBezTo>
                          <a:pt x="280332" y="162803"/>
                          <a:pt x="277877" y="160349"/>
                          <a:pt x="277877" y="157323"/>
                        </a:cubicBezTo>
                        <a:cubicBezTo>
                          <a:pt x="277877" y="154295"/>
                          <a:pt x="280332" y="151842"/>
                          <a:pt x="283361" y="151842"/>
                        </a:cubicBezTo>
                        <a:lnTo>
                          <a:pt x="297699" y="152101"/>
                        </a:lnTo>
                        <a:cubicBezTo>
                          <a:pt x="297427" y="151383"/>
                          <a:pt x="297281" y="150624"/>
                          <a:pt x="297267" y="149857"/>
                        </a:cubicBezTo>
                        <a:lnTo>
                          <a:pt x="297267" y="149771"/>
                        </a:lnTo>
                        <a:cubicBezTo>
                          <a:pt x="297570" y="146801"/>
                          <a:pt x="299336" y="144179"/>
                          <a:pt x="301974" y="142780"/>
                        </a:cubicBezTo>
                        <a:cubicBezTo>
                          <a:pt x="305648" y="140611"/>
                          <a:pt x="309842" y="139478"/>
                          <a:pt x="314109" y="139500"/>
                        </a:cubicBezTo>
                        <a:lnTo>
                          <a:pt x="314498" y="139500"/>
                        </a:lnTo>
                        <a:cubicBezTo>
                          <a:pt x="323696" y="139500"/>
                          <a:pt x="331209" y="143945"/>
                          <a:pt x="331253" y="149425"/>
                        </a:cubicBezTo>
                        <a:cubicBezTo>
                          <a:pt x="330980" y="152427"/>
                          <a:pt x="329210" y="155089"/>
                          <a:pt x="326546" y="156503"/>
                        </a:cubicBezTo>
                        <a:cubicBezTo>
                          <a:pt x="322870" y="158662"/>
                          <a:pt x="318675" y="159781"/>
                          <a:pt x="314411" y="159739"/>
                        </a:cubicBezTo>
                        <a:lnTo>
                          <a:pt x="314022" y="159783"/>
                        </a:lnTo>
                        <a:cubicBezTo>
                          <a:pt x="309050" y="159967"/>
                          <a:pt x="304168" y="158428"/>
                          <a:pt x="300203" y="155424"/>
                        </a:cubicBezTo>
                        <a:lnTo>
                          <a:pt x="283319" y="155122"/>
                        </a:lnTo>
                        <a:cubicBezTo>
                          <a:pt x="282103" y="155145"/>
                          <a:pt x="281136" y="156150"/>
                          <a:pt x="281159" y="157365"/>
                        </a:cubicBezTo>
                        <a:cubicBezTo>
                          <a:pt x="281182" y="158564"/>
                          <a:pt x="282161" y="159523"/>
                          <a:pt x="283361" y="159524"/>
                        </a:cubicBezTo>
                        <a:lnTo>
                          <a:pt x="304263" y="159653"/>
                        </a:lnTo>
                        <a:cubicBezTo>
                          <a:pt x="305895" y="160286"/>
                          <a:pt x="307588" y="160749"/>
                          <a:pt x="309315" y="161034"/>
                        </a:cubicBezTo>
                        <a:lnTo>
                          <a:pt x="310697" y="161250"/>
                        </a:lnTo>
                        <a:lnTo>
                          <a:pt x="310697" y="175534"/>
                        </a:lnTo>
                        <a:lnTo>
                          <a:pt x="309402" y="175793"/>
                        </a:lnTo>
                        <a:cubicBezTo>
                          <a:pt x="308357" y="175994"/>
                          <a:pt x="307332" y="176282"/>
                          <a:pt x="306336" y="176655"/>
                        </a:cubicBezTo>
                        <a:cubicBezTo>
                          <a:pt x="302690" y="177929"/>
                          <a:pt x="299413" y="180078"/>
                          <a:pt x="296792" y="182913"/>
                        </a:cubicBezTo>
                        <a:lnTo>
                          <a:pt x="331685" y="182913"/>
                        </a:lnTo>
                        <a:lnTo>
                          <a:pt x="331296" y="182395"/>
                        </a:lnTo>
                        <a:cubicBezTo>
                          <a:pt x="330821" y="181920"/>
                          <a:pt x="330303" y="181532"/>
                          <a:pt x="329785" y="181101"/>
                        </a:cubicBezTo>
                        <a:cubicBezTo>
                          <a:pt x="329387" y="180719"/>
                          <a:pt x="328969" y="180358"/>
                          <a:pt x="328532" y="180021"/>
                        </a:cubicBezTo>
                        <a:cubicBezTo>
                          <a:pt x="327971" y="179633"/>
                          <a:pt x="327366" y="179288"/>
                          <a:pt x="326805" y="178899"/>
                        </a:cubicBezTo>
                        <a:cubicBezTo>
                          <a:pt x="326374" y="178641"/>
                          <a:pt x="325941" y="178339"/>
                          <a:pt x="325509" y="178080"/>
                        </a:cubicBezTo>
                        <a:cubicBezTo>
                          <a:pt x="324540" y="177596"/>
                          <a:pt x="323545" y="177164"/>
                          <a:pt x="322530" y="176785"/>
                        </a:cubicBezTo>
                        <a:lnTo>
                          <a:pt x="322185" y="176656"/>
                        </a:lnTo>
                        <a:lnTo>
                          <a:pt x="322185" y="176612"/>
                        </a:lnTo>
                        <a:cubicBezTo>
                          <a:pt x="321180" y="176279"/>
                          <a:pt x="320156" y="176005"/>
                          <a:pt x="319119" y="175793"/>
                        </a:cubicBezTo>
                        <a:lnTo>
                          <a:pt x="317823" y="175534"/>
                        </a:lnTo>
                        <a:lnTo>
                          <a:pt x="317823" y="161163"/>
                        </a:lnTo>
                        <a:lnTo>
                          <a:pt x="319162" y="160905"/>
                        </a:lnTo>
                        <a:cubicBezTo>
                          <a:pt x="319723" y="160776"/>
                          <a:pt x="320285" y="160645"/>
                          <a:pt x="320802" y="160516"/>
                        </a:cubicBezTo>
                        <a:cubicBezTo>
                          <a:pt x="321607" y="160332"/>
                          <a:pt x="322400" y="160101"/>
                          <a:pt x="323177" y="159825"/>
                        </a:cubicBezTo>
                        <a:cubicBezTo>
                          <a:pt x="323399" y="159773"/>
                          <a:pt x="323616" y="159701"/>
                          <a:pt x="323825" y="159610"/>
                        </a:cubicBezTo>
                        <a:lnTo>
                          <a:pt x="324387" y="159523"/>
                        </a:lnTo>
                        <a:lnTo>
                          <a:pt x="345158" y="159523"/>
                        </a:lnTo>
                        <a:cubicBezTo>
                          <a:pt x="346372" y="159518"/>
                          <a:pt x="347355" y="158536"/>
                          <a:pt x="347360" y="157323"/>
                        </a:cubicBezTo>
                        <a:close/>
                        <a:moveTo>
                          <a:pt x="324775" y="153741"/>
                        </a:moveTo>
                        <a:cubicBezTo>
                          <a:pt x="325769" y="153137"/>
                          <a:pt x="328014" y="151497"/>
                          <a:pt x="327971" y="149469"/>
                        </a:cubicBezTo>
                        <a:cubicBezTo>
                          <a:pt x="327927" y="146318"/>
                          <a:pt x="322185" y="142780"/>
                          <a:pt x="314498" y="142780"/>
                        </a:cubicBezTo>
                        <a:lnTo>
                          <a:pt x="314152" y="142780"/>
                        </a:lnTo>
                        <a:cubicBezTo>
                          <a:pt x="310499" y="142761"/>
                          <a:pt x="306907" y="143714"/>
                          <a:pt x="303744" y="145542"/>
                        </a:cubicBezTo>
                        <a:cubicBezTo>
                          <a:pt x="302794" y="146146"/>
                          <a:pt x="300505" y="147786"/>
                          <a:pt x="300549" y="149814"/>
                        </a:cubicBezTo>
                        <a:cubicBezTo>
                          <a:pt x="300592" y="152965"/>
                          <a:pt x="306336" y="156459"/>
                          <a:pt x="314022" y="156459"/>
                        </a:cubicBezTo>
                        <a:lnTo>
                          <a:pt x="314325" y="156459"/>
                        </a:lnTo>
                        <a:cubicBezTo>
                          <a:pt x="317992" y="156525"/>
                          <a:pt x="321606" y="155584"/>
                          <a:pt x="324775" y="153740"/>
                        </a:cubicBezTo>
                        <a:close/>
                        <a:moveTo>
                          <a:pt x="292474" y="182913"/>
                        </a:moveTo>
                        <a:cubicBezTo>
                          <a:pt x="293118" y="182054"/>
                          <a:pt x="293810" y="181233"/>
                          <a:pt x="294547" y="180453"/>
                        </a:cubicBezTo>
                        <a:lnTo>
                          <a:pt x="246655" y="144419"/>
                        </a:lnTo>
                        <a:lnTo>
                          <a:pt x="243028" y="182913"/>
                        </a:lnTo>
                        <a:close/>
                        <a:moveTo>
                          <a:pt x="221220" y="149296"/>
                        </a:moveTo>
                        <a:lnTo>
                          <a:pt x="236205" y="87025"/>
                        </a:lnTo>
                        <a:lnTo>
                          <a:pt x="230030" y="84522"/>
                        </a:lnTo>
                        <a:lnTo>
                          <a:pt x="215736" y="143989"/>
                        </a:lnTo>
                        <a:lnTo>
                          <a:pt x="214094" y="143470"/>
                        </a:lnTo>
                        <a:cubicBezTo>
                          <a:pt x="213070" y="143168"/>
                          <a:pt x="212010" y="143009"/>
                          <a:pt x="210942" y="142996"/>
                        </a:cubicBezTo>
                        <a:lnTo>
                          <a:pt x="169528" y="142996"/>
                        </a:lnTo>
                        <a:lnTo>
                          <a:pt x="155191" y="83271"/>
                        </a:lnTo>
                        <a:lnTo>
                          <a:pt x="148929" y="85386"/>
                        </a:lnTo>
                        <a:lnTo>
                          <a:pt x="163439" y="145715"/>
                        </a:lnTo>
                        <a:lnTo>
                          <a:pt x="162749" y="146361"/>
                        </a:lnTo>
                        <a:cubicBezTo>
                          <a:pt x="159416" y="149786"/>
                          <a:pt x="157596" y="154402"/>
                          <a:pt x="157696" y="159178"/>
                        </a:cubicBezTo>
                        <a:lnTo>
                          <a:pt x="157696" y="182913"/>
                        </a:lnTo>
                        <a:lnTo>
                          <a:pt x="223940" y="182913"/>
                        </a:lnTo>
                        <a:lnTo>
                          <a:pt x="223940" y="159179"/>
                        </a:lnTo>
                        <a:cubicBezTo>
                          <a:pt x="223964" y="155919"/>
                          <a:pt x="223146" y="152708"/>
                          <a:pt x="221565" y="149857"/>
                        </a:cubicBezTo>
                        <a:close/>
                        <a:moveTo>
                          <a:pt x="213360" y="139932"/>
                        </a:moveTo>
                        <a:lnTo>
                          <a:pt x="226920" y="83487"/>
                        </a:lnTo>
                        <a:lnTo>
                          <a:pt x="219967" y="80423"/>
                        </a:lnTo>
                        <a:lnTo>
                          <a:pt x="216470" y="78998"/>
                        </a:lnTo>
                        <a:lnTo>
                          <a:pt x="199066" y="99324"/>
                        </a:lnTo>
                        <a:lnTo>
                          <a:pt x="192676" y="93066"/>
                        </a:lnTo>
                        <a:lnTo>
                          <a:pt x="184643" y="100100"/>
                        </a:lnTo>
                        <a:lnTo>
                          <a:pt x="168406" y="78869"/>
                        </a:lnTo>
                        <a:lnTo>
                          <a:pt x="158300" y="82235"/>
                        </a:lnTo>
                        <a:lnTo>
                          <a:pt x="172120" y="139716"/>
                        </a:lnTo>
                        <a:lnTo>
                          <a:pt x="210942" y="139716"/>
                        </a:lnTo>
                        <a:cubicBezTo>
                          <a:pt x="211754" y="139702"/>
                          <a:pt x="212564" y="139775"/>
                          <a:pt x="213360" y="139932"/>
                        </a:cubicBezTo>
                        <a:close/>
                        <a:moveTo>
                          <a:pt x="220615" y="45166"/>
                        </a:moveTo>
                        <a:cubicBezTo>
                          <a:pt x="220579" y="44836"/>
                          <a:pt x="220565" y="44505"/>
                          <a:pt x="220572" y="44173"/>
                        </a:cubicBezTo>
                        <a:lnTo>
                          <a:pt x="219967" y="42404"/>
                        </a:lnTo>
                        <a:cubicBezTo>
                          <a:pt x="219932" y="42248"/>
                          <a:pt x="219918" y="42089"/>
                          <a:pt x="219925" y="41930"/>
                        </a:cubicBezTo>
                        <a:lnTo>
                          <a:pt x="219795" y="41628"/>
                        </a:lnTo>
                        <a:lnTo>
                          <a:pt x="219795" y="36493"/>
                        </a:lnTo>
                        <a:cubicBezTo>
                          <a:pt x="221509" y="21763"/>
                          <a:pt x="210950" y="8435"/>
                          <a:pt x="196210" y="6722"/>
                        </a:cubicBezTo>
                        <a:cubicBezTo>
                          <a:pt x="181471" y="5009"/>
                          <a:pt x="168133" y="15560"/>
                          <a:pt x="166419" y="30289"/>
                        </a:cubicBezTo>
                        <a:cubicBezTo>
                          <a:pt x="166179" y="32350"/>
                          <a:pt x="166179" y="34432"/>
                          <a:pt x="166419" y="36493"/>
                        </a:cubicBezTo>
                        <a:lnTo>
                          <a:pt x="166419" y="40031"/>
                        </a:lnTo>
                        <a:cubicBezTo>
                          <a:pt x="166397" y="40250"/>
                          <a:pt x="166353" y="40467"/>
                          <a:pt x="166290" y="40679"/>
                        </a:cubicBezTo>
                        <a:lnTo>
                          <a:pt x="166246" y="41109"/>
                        </a:lnTo>
                        <a:lnTo>
                          <a:pt x="166117" y="41412"/>
                        </a:lnTo>
                        <a:lnTo>
                          <a:pt x="164865" y="44087"/>
                        </a:lnTo>
                        <a:cubicBezTo>
                          <a:pt x="165210" y="44518"/>
                          <a:pt x="165556" y="45079"/>
                          <a:pt x="165944" y="45640"/>
                        </a:cubicBezTo>
                        <a:lnTo>
                          <a:pt x="165988" y="45683"/>
                        </a:lnTo>
                        <a:cubicBezTo>
                          <a:pt x="166635" y="46633"/>
                          <a:pt x="167412" y="47755"/>
                          <a:pt x="168276" y="48877"/>
                        </a:cubicBezTo>
                        <a:lnTo>
                          <a:pt x="168707" y="48877"/>
                        </a:lnTo>
                        <a:lnTo>
                          <a:pt x="168707" y="49439"/>
                        </a:lnTo>
                        <a:cubicBezTo>
                          <a:pt x="170841" y="52698"/>
                          <a:pt x="173496" y="55585"/>
                          <a:pt x="176567" y="57983"/>
                        </a:cubicBezTo>
                        <a:cubicBezTo>
                          <a:pt x="181141" y="59885"/>
                          <a:pt x="186088" y="60726"/>
                          <a:pt x="191034" y="60443"/>
                        </a:cubicBezTo>
                        <a:cubicBezTo>
                          <a:pt x="196778" y="60579"/>
                          <a:pt x="202503" y="59733"/>
                          <a:pt x="207962" y="57939"/>
                        </a:cubicBezTo>
                        <a:cubicBezTo>
                          <a:pt x="212806" y="54350"/>
                          <a:pt x="217073" y="50042"/>
                          <a:pt x="220615" y="45166"/>
                        </a:cubicBezTo>
                        <a:close/>
                        <a:moveTo>
                          <a:pt x="198850" y="94534"/>
                        </a:moveTo>
                        <a:lnTo>
                          <a:pt x="213231" y="77704"/>
                        </a:lnTo>
                        <a:lnTo>
                          <a:pt x="212886" y="77531"/>
                        </a:lnTo>
                        <a:lnTo>
                          <a:pt x="212842" y="77531"/>
                        </a:lnTo>
                        <a:lnTo>
                          <a:pt x="212367" y="77359"/>
                        </a:lnTo>
                        <a:cubicBezTo>
                          <a:pt x="208438" y="84154"/>
                          <a:pt x="201482" y="88650"/>
                          <a:pt x="193668" y="89441"/>
                        </a:cubicBezTo>
                        <a:close/>
                        <a:moveTo>
                          <a:pt x="211244" y="72914"/>
                        </a:moveTo>
                        <a:cubicBezTo>
                          <a:pt x="214175" y="67375"/>
                          <a:pt x="215939" y="61295"/>
                          <a:pt x="216426" y="55048"/>
                        </a:cubicBezTo>
                        <a:cubicBezTo>
                          <a:pt x="214401" y="57422"/>
                          <a:pt x="211975" y="59423"/>
                          <a:pt x="209258" y="60960"/>
                        </a:cubicBezTo>
                        <a:cubicBezTo>
                          <a:pt x="203394" y="62947"/>
                          <a:pt x="197224" y="63882"/>
                          <a:pt x="191034" y="63722"/>
                        </a:cubicBezTo>
                        <a:cubicBezTo>
                          <a:pt x="185536" y="63951"/>
                          <a:pt x="180054" y="62979"/>
                          <a:pt x="174970" y="60874"/>
                        </a:cubicBezTo>
                        <a:cubicBezTo>
                          <a:pt x="172694" y="59319"/>
                          <a:pt x="170682" y="57411"/>
                          <a:pt x="169010" y="55221"/>
                        </a:cubicBezTo>
                        <a:cubicBezTo>
                          <a:pt x="169550" y="61376"/>
                          <a:pt x="171312" y="67361"/>
                          <a:pt x="174193" y="72828"/>
                        </a:cubicBezTo>
                        <a:cubicBezTo>
                          <a:pt x="174279" y="72957"/>
                          <a:pt x="174235" y="73043"/>
                          <a:pt x="174279" y="73173"/>
                        </a:cubicBezTo>
                        <a:cubicBezTo>
                          <a:pt x="177884" y="83354"/>
                          <a:pt x="189065" y="88687"/>
                          <a:pt x="199254" y="85085"/>
                        </a:cubicBezTo>
                        <a:cubicBezTo>
                          <a:pt x="204807" y="83121"/>
                          <a:pt x="209180" y="78762"/>
                          <a:pt x="211158" y="73216"/>
                        </a:cubicBezTo>
                        <a:cubicBezTo>
                          <a:pt x="211201" y="73129"/>
                          <a:pt x="211158" y="73000"/>
                          <a:pt x="211244" y="72914"/>
                        </a:cubicBezTo>
                        <a:close/>
                        <a:moveTo>
                          <a:pt x="185118" y="95310"/>
                        </a:moveTo>
                        <a:lnTo>
                          <a:pt x="191811" y="89441"/>
                        </a:lnTo>
                        <a:cubicBezTo>
                          <a:pt x="183963" y="88650"/>
                          <a:pt x="176982" y="84117"/>
                          <a:pt x="173070" y="77272"/>
                        </a:cubicBezTo>
                        <a:lnTo>
                          <a:pt x="171688" y="77747"/>
                        </a:lnTo>
                        <a:close/>
                        <a:moveTo>
                          <a:pt x="159812" y="144679"/>
                        </a:moveTo>
                        <a:lnTo>
                          <a:pt x="145821" y="86421"/>
                        </a:lnTo>
                        <a:lnTo>
                          <a:pt x="140293" y="88276"/>
                        </a:lnTo>
                        <a:lnTo>
                          <a:pt x="108899" y="109724"/>
                        </a:lnTo>
                        <a:lnTo>
                          <a:pt x="114425" y="109724"/>
                        </a:lnTo>
                        <a:cubicBezTo>
                          <a:pt x="117454" y="109724"/>
                          <a:pt x="119909" y="112178"/>
                          <a:pt x="119909" y="115205"/>
                        </a:cubicBezTo>
                        <a:cubicBezTo>
                          <a:pt x="119909" y="118231"/>
                          <a:pt x="117454" y="120685"/>
                          <a:pt x="114425" y="120685"/>
                        </a:cubicBezTo>
                        <a:lnTo>
                          <a:pt x="96979" y="120772"/>
                        </a:lnTo>
                        <a:cubicBezTo>
                          <a:pt x="94924" y="122020"/>
                          <a:pt x="92698" y="122965"/>
                          <a:pt x="90372" y="123577"/>
                        </a:cubicBezTo>
                        <a:lnTo>
                          <a:pt x="90372" y="144074"/>
                        </a:lnTo>
                        <a:cubicBezTo>
                          <a:pt x="95900" y="142651"/>
                          <a:pt x="112699" y="137040"/>
                          <a:pt x="128504" y="130697"/>
                        </a:cubicBezTo>
                        <a:cubicBezTo>
                          <a:pt x="130525" y="129697"/>
                          <a:pt x="132891" y="129665"/>
                          <a:pt x="134938" y="130610"/>
                        </a:cubicBezTo>
                        <a:cubicBezTo>
                          <a:pt x="136468" y="131408"/>
                          <a:pt x="137584" y="132822"/>
                          <a:pt x="138005" y="134495"/>
                        </a:cubicBezTo>
                        <a:lnTo>
                          <a:pt x="142106" y="182913"/>
                        </a:lnTo>
                        <a:lnTo>
                          <a:pt x="154415" y="182913"/>
                        </a:lnTo>
                        <a:lnTo>
                          <a:pt x="154415" y="159179"/>
                        </a:lnTo>
                        <a:cubicBezTo>
                          <a:pt x="154328" y="153840"/>
                          <a:pt x="156255" y="148663"/>
                          <a:pt x="159812" y="144679"/>
                        </a:cubicBezTo>
                        <a:close/>
                        <a:moveTo>
                          <a:pt x="138824" y="182913"/>
                        </a:moveTo>
                        <a:lnTo>
                          <a:pt x="134766" y="135056"/>
                        </a:lnTo>
                        <a:cubicBezTo>
                          <a:pt x="134503" y="134391"/>
                          <a:pt x="134013" y="133841"/>
                          <a:pt x="133383" y="133502"/>
                        </a:cubicBezTo>
                        <a:cubicBezTo>
                          <a:pt x="132176" y="133082"/>
                          <a:pt x="130849" y="133175"/>
                          <a:pt x="129713" y="133760"/>
                        </a:cubicBezTo>
                        <a:cubicBezTo>
                          <a:pt x="116885" y="138975"/>
                          <a:pt x="103797" y="143527"/>
                          <a:pt x="90501" y="147398"/>
                        </a:cubicBezTo>
                        <a:lnTo>
                          <a:pt x="90372" y="146793"/>
                        </a:lnTo>
                        <a:lnTo>
                          <a:pt x="90372" y="171391"/>
                        </a:lnTo>
                        <a:cubicBezTo>
                          <a:pt x="91106" y="171607"/>
                          <a:pt x="91840" y="171822"/>
                          <a:pt x="92574" y="172081"/>
                        </a:cubicBezTo>
                        <a:cubicBezTo>
                          <a:pt x="98232" y="174082"/>
                          <a:pt x="103074" y="177888"/>
                          <a:pt x="106350" y="182913"/>
                        </a:cubicBezTo>
                        <a:close/>
                        <a:moveTo>
                          <a:pt x="116628" y="115205"/>
                        </a:moveTo>
                        <a:cubicBezTo>
                          <a:pt x="116623" y="113991"/>
                          <a:pt x="115639" y="113009"/>
                          <a:pt x="114425" y="113004"/>
                        </a:cubicBezTo>
                        <a:lnTo>
                          <a:pt x="100175" y="113004"/>
                        </a:lnTo>
                        <a:lnTo>
                          <a:pt x="100563" y="111062"/>
                        </a:lnTo>
                        <a:cubicBezTo>
                          <a:pt x="100676" y="110537"/>
                          <a:pt x="100734" y="110002"/>
                          <a:pt x="100736" y="109465"/>
                        </a:cubicBezTo>
                        <a:cubicBezTo>
                          <a:pt x="100736" y="109101"/>
                          <a:pt x="100692" y="108739"/>
                          <a:pt x="100607" y="108386"/>
                        </a:cubicBezTo>
                        <a:cubicBezTo>
                          <a:pt x="99657" y="102431"/>
                          <a:pt x="91797" y="97943"/>
                          <a:pt x="82296" y="97943"/>
                        </a:cubicBezTo>
                        <a:lnTo>
                          <a:pt x="81908" y="97986"/>
                        </a:lnTo>
                        <a:cubicBezTo>
                          <a:pt x="81114" y="97999"/>
                          <a:pt x="80321" y="98057"/>
                          <a:pt x="79533" y="98159"/>
                        </a:cubicBezTo>
                        <a:cubicBezTo>
                          <a:pt x="79114" y="98147"/>
                          <a:pt x="78694" y="98175"/>
                          <a:pt x="78280" y="98245"/>
                        </a:cubicBezTo>
                        <a:cubicBezTo>
                          <a:pt x="75110" y="98626"/>
                          <a:pt x="72053" y="99654"/>
                          <a:pt x="69298" y="101266"/>
                        </a:cubicBezTo>
                        <a:cubicBezTo>
                          <a:pt x="69169" y="101353"/>
                          <a:pt x="69039" y="101396"/>
                          <a:pt x="68909" y="101482"/>
                        </a:cubicBezTo>
                        <a:cubicBezTo>
                          <a:pt x="66250" y="102940"/>
                          <a:pt x="64324" y="105444"/>
                          <a:pt x="63598" y="108386"/>
                        </a:cubicBezTo>
                        <a:cubicBezTo>
                          <a:pt x="63483" y="108911"/>
                          <a:pt x="63425" y="109446"/>
                          <a:pt x="63425" y="109983"/>
                        </a:cubicBezTo>
                        <a:cubicBezTo>
                          <a:pt x="63432" y="110358"/>
                          <a:pt x="63461" y="110733"/>
                          <a:pt x="63512" y="111105"/>
                        </a:cubicBezTo>
                        <a:lnTo>
                          <a:pt x="63857" y="113004"/>
                        </a:lnTo>
                        <a:lnTo>
                          <a:pt x="52629" y="113004"/>
                        </a:lnTo>
                        <a:cubicBezTo>
                          <a:pt x="51413" y="113004"/>
                          <a:pt x="50427" y="113990"/>
                          <a:pt x="50427" y="115205"/>
                        </a:cubicBezTo>
                        <a:cubicBezTo>
                          <a:pt x="50427" y="116420"/>
                          <a:pt x="51413" y="117405"/>
                          <a:pt x="52629" y="117405"/>
                        </a:cubicBezTo>
                        <a:lnTo>
                          <a:pt x="67744" y="117405"/>
                        </a:lnTo>
                        <a:lnTo>
                          <a:pt x="68175" y="117664"/>
                        </a:lnTo>
                        <a:cubicBezTo>
                          <a:pt x="68391" y="117837"/>
                          <a:pt x="68607" y="117924"/>
                          <a:pt x="68780" y="118053"/>
                        </a:cubicBezTo>
                        <a:cubicBezTo>
                          <a:pt x="69673" y="118618"/>
                          <a:pt x="70612" y="119109"/>
                          <a:pt x="71587" y="119520"/>
                        </a:cubicBezTo>
                        <a:cubicBezTo>
                          <a:pt x="71691" y="119555"/>
                          <a:pt x="71792" y="119598"/>
                          <a:pt x="71889" y="119650"/>
                        </a:cubicBezTo>
                        <a:cubicBezTo>
                          <a:pt x="73026" y="120098"/>
                          <a:pt x="74195" y="120459"/>
                          <a:pt x="75387" y="120728"/>
                        </a:cubicBezTo>
                        <a:cubicBezTo>
                          <a:pt x="75690" y="120814"/>
                          <a:pt x="75949" y="120858"/>
                          <a:pt x="76251" y="120944"/>
                        </a:cubicBezTo>
                        <a:cubicBezTo>
                          <a:pt x="76510" y="120988"/>
                          <a:pt x="76769" y="121030"/>
                          <a:pt x="77072" y="121073"/>
                        </a:cubicBezTo>
                        <a:cubicBezTo>
                          <a:pt x="77546" y="121160"/>
                          <a:pt x="78022" y="121246"/>
                          <a:pt x="78540" y="121289"/>
                        </a:cubicBezTo>
                        <a:lnTo>
                          <a:pt x="79964" y="121462"/>
                        </a:lnTo>
                        <a:lnTo>
                          <a:pt x="79964" y="174023"/>
                        </a:lnTo>
                        <a:lnTo>
                          <a:pt x="78669" y="174325"/>
                        </a:lnTo>
                        <a:cubicBezTo>
                          <a:pt x="77655" y="174518"/>
                          <a:pt x="76659" y="174792"/>
                          <a:pt x="75690" y="175145"/>
                        </a:cubicBezTo>
                        <a:cubicBezTo>
                          <a:pt x="75642" y="175139"/>
                          <a:pt x="75595" y="175155"/>
                          <a:pt x="75561" y="175189"/>
                        </a:cubicBezTo>
                        <a:lnTo>
                          <a:pt x="75430" y="175232"/>
                        </a:lnTo>
                        <a:cubicBezTo>
                          <a:pt x="74218" y="175657"/>
                          <a:pt x="73048" y="176192"/>
                          <a:pt x="71933" y="176828"/>
                        </a:cubicBezTo>
                        <a:cubicBezTo>
                          <a:pt x="71457" y="177087"/>
                          <a:pt x="70983" y="177476"/>
                          <a:pt x="70507" y="177777"/>
                        </a:cubicBezTo>
                        <a:cubicBezTo>
                          <a:pt x="69859" y="178209"/>
                          <a:pt x="69212" y="178598"/>
                          <a:pt x="68651" y="179030"/>
                        </a:cubicBezTo>
                        <a:cubicBezTo>
                          <a:pt x="68133" y="179418"/>
                          <a:pt x="67744" y="179892"/>
                          <a:pt x="67268" y="180324"/>
                        </a:cubicBezTo>
                        <a:cubicBezTo>
                          <a:pt x="66719" y="180794"/>
                          <a:pt x="66199" y="181299"/>
                          <a:pt x="65714" y="181835"/>
                        </a:cubicBezTo>
                        <a:cubicBezTo>
                          <a:pt x="65412" y="182179"/>
                          <a:pt x="65152" y="182568"/>
                          <a:pt x="64894" y="182913"/>
                        </a:cubicBezTo>
                        <a:lnTo>
                          <a:pt x="102205" y="182913"/>
                        </a:lnTo>
                        <a:cubicBezTo>
                          <a:pt x="99436" y="179361"/>
                          <a:pt x="95703" y="176680"/>
                          <a:pt x="91451" y="175188"/>
                        </a:cubicBezTo>
                        <a:cubicBezTo>
                          <a:pt x="90455" y="174816"/>
                          <a:pt x="89430" y="174527"/>
                          <a:pt x="88385" y="174325"/>
                        </a:cubicBezTo>
                        <a:lnTo>
                          <a:pt x="87090" y="174023"/>
                        </a:lnTo>
                        <a:lnTo>
                          <a:pt x="87090" y="121030"/>
                        </a:lnTo>
                        <a:lnTo>
                          <a:pt x="88342" y="120728"/>
                        </a:lnTo>
                        <a:cubicBezTo>
                          <a:pt x="90761" y="120193"/>
                          <a:pt x="93079" y="119275"/>
                          <a:pt x="95208" y="118009"/>
                        </a:cubicBezTo>
                        <a:lnTo>
                          <a:pt x="96072" y="117405"/>
                        </a:lnTo>
                        <a:lnTo>
                          <a:pt x="114425" y="117405"/>
                        </a:lnTo>
                        <a:cubicBezTo>
                          <a:pt x="115639" y="117400"/>
                          <a:pt x="116623" y="116418"/>
                          <a:pt x="116628" y="11520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8" name="Google Shape;1038;g2db8ca15495_1_732"/>
                  <p:cNvSpPr/>
                  <p:nvPr/>
                </p:nvSpPr>
                <p:spPr>
                  <a:xfrm>
                    <a:off x="5441121" y="3255639"/>
                    <a:ext cx="34028" cy="20282"/>
                  </a:xfrm>
                  <a:custGeom>
                    <a:rect b="b" l="l" r="r" t="t"/>
                    <a:pathLst>
                      <a:path extrusionOk="0" h="20282" w="34028">
                        <a:moveTo>
                          <a:pt x="34362" y="9907"/>
                        </a:moveTo>
                        <a:cubicBezTo>
                          <a:pt x="34074" y="12915"/>
                          <a:pt x="32288" y="15576"/>
                          <a:pt x="29612" y="16984"/>
                        </a:cubicBezTo>
                        <a:cubicBezTo>
                          <a:pt x="25935" y="19144"/>
                          <a:pt x="21744" y="20277"/>
                          <a:pt x="17478" y="20263"/>
                        </a:cubicBezTo>
                        <a:lnTo>
                          <a:pt x="17089" y="20263"/>
                        </a:lnTo>
                        <a:cubicBezTo>
                          <a:pt x="7934" y="20263"/>
                          <a:pt x="420" y="15819"/>
                          <a:pt x="334" y="10339"/>
                        </a:cubicBezTo>
                        <a:cubicBezTo>
                          <a:pt x="605" y="7324"/>
                          <a:pt x="2396" y="4656"/>
                          <a:pt x="5084" y="3261"/>
                        </a:cubicBezTo>
                        <a:cubicBezTo>
                          <a:pt x="8757" y="1095"/>
                          <a:pt x="12954" y="-24"/>
                          <a:pt x="17218" y="25"/>
                        </a:cubicBezTo>
                        <a:lnTo>
                          <a:pt x="17564" y="-19"/>
                        </a:lnTo>
                        <a:cubicBezTo>
                          <a:pt x="26762" y="-19"/>
                          <a:pt x="34276" y="4426"/>
                          <a:pt x="34362" y="9907"/>
                        </a:cubicBezTo>
                        <a:close/>
                        <a:moveTo>
                          <a:pt x="27841" y="14222"/>
                        </a:moveTo>
                        <a:cubicBezTo>
                          <a:pt x="28835" y="13617"/>
                          <a:pt x="31080" y="11978"/>
                          <a:pt x="31080" y="9950"/>
                        </a:cubicBezTo>
                        <a:cubicBezTo>
                          <a:pt x="31037" y="6799"/>
                          <a:pt x="25251" y="3304"/>
                          <a:pt x="17607" y="3304"/>
                        </a:cubicBezTo>
                        <a:lnTo>
                          <a:pt x="17262" y="3304"/>
                        </a:lnTo>
                        <a:cubicBezTo>
                          <a:pt x="13596" y="3244"/>
                          <a:pt x="9983" y="4184"/>
                          <a:pt x="6811" y="6022"/>
                        </a:cubicBezTo>
                        <a:cubicBezTo>
                          <a:pt x="5861" y="6627"/>
                          <a:pt x="3573" y="8310"/>
                          <a:pt x="3615" y="10295"/>
                        </a:cubicBezTo>
                        <a:cubicBezTo>
                          <a:pt x="3658" y="13445"/>
                          <a:pt x="9445" y="16984"/>
                          <a:pt x="17089" y="16984"/>
                        </a:cubicBezTo>
                        <a:lnTo>
                          <a:pt x="17434" y="16984"/>
                        </a:lnTo>
                        <a:cubicBezTo>
                          <a:pt x="21089" y="17015"/>
                          <a:pt x="24684" y="16061"/>
                          <a:pt x="27841" y="1422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2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g2db8ca15495_1_909"/>
          <p:cNvSpPr txBox="1"/>
          <p:nvPr/>
        </p:nvSpPr>
        <p:spPr>
          <a:xfrm>
            <a:off x="5993475" y="299150"/>
            <a:ext cx="3078600" cy="38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Il primo passo per l’analisi dell’innovazione è distinguere quale siano gli strumenti per farlo. </a:t>
            </a:r>
            <a:endParaRPr sz="1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 questo proposito vengono distinti </a:t>
            </a:r>
            <a:r>
              <a:rPr b="1" lang="en" sz="1600"/>
              <a:t>due tipologie di approccio </a:t>
            </a:r>
            <a:r>
              <a:rPr lang="en" sz="1600" u="sng"/>
              <a:t>distinte </a:t>
            </a:r>
            <a:r>
              <a:rPr lang="en" sz="1600"/>
              <a:t>e </a:t>
            </a:r>
            <a:r>
              <a:rPr lang="en" sz="1600" u="sng"/>
              <a:t>complementari</a:t>
            </a:r>
            <a:r>
              <a:rPr lang="en" sz="1600"/>
              <a:t>: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b="1" lang="en" sz="1600"/>
              <a:t>Approccio all’oggetto</a:t>
            </a:r>
            <a:r>
              <a:rPr lang="en" sz="1600"/>
              <a:t>: </a:t>
            </a:r>
            <a:r>
              <a:rPr i="1" lang="en" sz="1600"/>
              <a:t>focus sull’output oggetto delle innovazioni tecnologiche</a:t>
            </a:r>
            <a:endParaRPr i="1"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b="1" lang="en" sz="1600"/>
              <a:t>Approccio al soggetto</a:t>
            </a:r>
            <a:r>
              <a:rPr lang="en" sz="1600"/>
              <a:t>: </a:t>
            </a:r>
            <a:r>
              <a:rPr i="1" lang="en" sz="1600"/>
              <a:t>focus sui soggetti promotori dell’innovazione</a:t>
            </a:r>
            <a:endParaRPr i="1" sz="1600"/>
          </a:p>
        </p:txBody>
      </p:sp>
      <p:sp>
        <p:nvSpPr>
          <p:cNvPr id="1044" name="Google Shape;1044;g2db8ca15495_1_909"/>
          <p:cNvSpPr txBox="1"/>
          <p:nvPr/>
        </p:nvSpPr>
        <p:spPr>
          <a:xfrm>
            <a:off x="0" y="71650"/>
            <a:ext cx="61182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Due tipologie di approccio per l’analisi dell’innovazione</a:t>
            </a:r>
            <a:endParaRPr b="1" sz="3200">
              <a:solidFill>
                <a:schemeClr val="dk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1045" name="Google Shape;1045;g2db8ca15495_1_909"/>
          <p:cNvSpPr/>
          <p:nvPr/>
        </p:nvSpPr>
        <p:spPr>
          <a:xfrm flipH="1">
            <a:off x="1871300" y="1370350"/>
            <a:ext cx="2364000" cy="607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Instrument Sans"/>
                <a:ea typeface="Instrument Sans"/>
                <a:cs typeface="Instrument Sans"/>
                <a:sym typeface="Instrument Sans"/>
              </a:rPr>
              <a:t>Approcci all’innovazione</a:t>
            </a:r>
            <a:endParaRPr b="1"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cxnSp>
        <p:nvCxnSpPr>
          <p:cNvPr id="1046" name="Google Shape;1046;g2db8ca15495_1_909"/>
          <p:cNvCxnSpPr/>
          <p:nvPr/>
        </p:nvCxnSpPr>
        <p:spPr>
          <a:xfrm flipH="1">
            <a:off x="1871300" y="1978150"/>
            <a:ext cx="1190700" cy="820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47" name="Google Shape;1047;g2db8ca15495_1_909"/>
          <p:cNvCxnSpPr>
            <a:stCxn id="1045" idx="2"/>
          </p:cNvCxnSpPr>
          <p:nvPr/>
        </p:nvCxnSpPr>
        <p:spPr>
          <a:xfrm>
            <a:off x="3053300" y="1978150"/>
            <a:ext cx="1173600" cy="810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48" name="Google Shape;1048;g2db8ca15495_1_909"/>
          <p:cNvSpPr/>
          <p:nvPr/>
        </p:nvSpPr>
        <p:spPr>
          <a:xfrm>
            <a:off x="965000" y="2798650"/>
            <a:ext cx="1746600" cy="102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strument Sans"/>
              <a:ea typeface="Instrument Sans"/>
              <a:cs typeface="Instrument Sans"/>
              <a:sym typeface="Instrument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Instrument Sans"/>
                <a:ea typeface="Instrument Sans"/>
                <a:cs typeface="Instrument Sans"/>
                <a:sym typeface="Instrument Sans"/>
              </a:rPr>
              <a:t>Oggetto</a:t>
            </a:r>
            <a:r>
              <a:rPr lang="en">
                <a:latin typeface="Instrument Sans"/>
                <a:ea typeface="Instrument Sans"/>
                <a:cs typeface="Instrument Sans"/>
                <a:sym typeface="Instrument Sans"/>
              </a:rPr>
              <a:t>:</a:t>
            </a:r>
            <a:endParaRPr>
              <a:latin typeface="Instrument Sans"/>
              <a:ea typeface="Instrument Sans"/>
              <a:cs typeface="Instrument Sans"/>
              <a:sym typeface="Instrument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Instrument Sans"/>
                <a:ea typeface="Instrument Sans"/>
                <a:cs typeface="Instrument Sans"/>
                <a:sym typeface="Instrument Sans"/>
              </a:rPr>
              <a:t>Riguarda la tecnologia stessa e la sua innovazione</a:t>
            </a:r>
            <a:endParaRPr>
              <a:latin typeface="Instrument Sans"/>
              <a:ea typeface="Instrument Sans"/>
              <a:cs typeface="Instrument Sans"/>
              <a:sym typeface="Instrument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1049" name="Google Shape;1049;g2db8ca15495_1_909"/>
          <p:cNvSpPr/>
          <p:nvPr/>
        </p:nvSpPr>
        <p:spPr>
          <a:xfrm>
            <a:off x="3377926" y="2798650"/>
            <a:ext cx="1746600" cy="102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Instrument Sans"/>
                <a:ea typeface="Instrument Sans"/>
                <a:cs typeface="Instrument Sans"/>
                <a:sym typeface="Instrument Sans"/>
              </a:rPr>
              <a:t>Soggetto</a:t>
            </a:r>
            <a:r>
              <a:rPr lang="en">
                <a:latin typeface="Instrument Sans"/>
                <a:ea typeface="Instrument Sans"/>
                <a:cs typeface="Instrument Sans"/>
                <a:sym typeface="Instrument Sans"/>
              </a:rPr>
              <a:t>:</a:t>
            </a:r>
            <a:endParaRPr>
              <a:latin typeface="Instrument Sans"/>
              <a:ea typeface="Instrument Sans"/>
              <a:cs typeface="Instrument Sans"/>
              <a:sym typeface="Instrument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Instrument Sans"/>
                <a:ea typeface="Instrument Sans"/>
                <a:cs typeface="Instrument Sans"/>
                <a:sym typeface="Instrument Sans"/>
              </a:rPr>
              <a:t>Riguarda input e output innovativi delle imprese</a:t>
            </a:r>
            <a:endParaRPr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3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Google Shape;1054;g2db8ca15495_1_919"/>
          <p:cNvSpPr txBox="1"/>
          <p:nvPr/>
        </p:nvSpPr>
        <p:spPr>
          <a:xfrm>
            <a:off x="0" y="71650"/>
            <a:ext cx="6118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Approccio all’oggetto: indicatori</a:t>
            </a:r>
            <a:endParaRPr b="1" sz="3200">
              <a:solidFill>
                <a:schemeClr val="dk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1055" name="Google Shape;1055;g2db8ca15495_1_919"/>
          <p:cNvSpPr txBox="1"/>
          <p:nvPr/>
        </p:nvSpPr>
        <p:spPr>
          <a:xfrm>
            <a:off x="5983825" y="231600"/>
            <a:ext cx="3078600" cy="4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Quali sono gli indicatori principali per l’innovazione secondo l’approccio all’oggetto?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Uno dei più importanti database è stato lo </a:t>
            </a:r>
            <a:r>
              <a:rPr b="1" lang="en" sz="1600"/>
              <a:t>Science Policy Research Unit </a:t>
            </a:r>
            <a:r>
              <a:rPr lang="en" sz="1600"/>
              <a:t>con dal 1945 al 1983, registrando nell’industria britannica circa 4.200 innovazioni. Altre fonti fondamentali per questo approccio sono le </a:t>
            </a:r>
            <a:r>
              <a:rPr lang="en" sz="1600" u="sng"/>
              <a:t>pubblicazioni su riviste specializzate e altre letterature scientifica</a:t>
            </a:r>
            <a:r>
              <a:rPr lang="en" sz="1600"/>
              <a:t>, che danno credibilità all’innovazione pur avendo anche alcuni aspetti negativi. </a:t>
            </a:r>
            <a:endParaRPr sz="1600"/>
          </a:p>
        </p:txBody>
      </p:sp>
      <p:pic>
        <p:nvPicPr>
          <p:cNvPr id="1056" name="Google Shape;1056;g2db8ca15495_1_9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663" y="824950"/>
            <a:ext cx="4537265" cy="3386449"/>
          </a:xfrm>
          <a:prstGeom prst="rect">
            <a:avLst/>
          </a:prstGeom>
          <a:noFill/>
          <a:ln>
            <a:noFill/>
          </a:ln>
        </p:spPr>
      </p:pic>
      <p:sp>
        <p:nvSpPr>
          <p:cNvPr id="1057" name="Google Shape;1057;g2db8ca15495_1_919"/>
          <p:cNvSpPr txBox="1"/>
          <p:nvPr/>
        </p:nvSpPr>
        <p:spPr>
          <a:xfrm>
            <a:off x="52800" y="4405875"/>
            <a:ext cx="6012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Domande di brevetto all'EPO per paese dei richiedenti e degli inventori (dal 2004)</a:t>
            </a:r>
            <a:endParaRPr sz="1200">
              <a:solidFill>
                <a:schemeClr val="dk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1058" name="Google Shape;1058;g2db8ca15495_1_919"/>
          <p:cNvSpPr txBox="1"/>
          <p:nvPr/>
        </p:nvSpPr>
        <p:spPr>
          <a:xfrm>
            <a:off x="1324425" y="4687650"/>
            <a:ext cx="3537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E9E9E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Fonte: www.ec.europa.eu/eurostat</a:t>
            </a:r>
            <a:endParaRPr>
              <a:solidFill>
                <a:srgbClr val="9E9E9E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2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g2db8ca15495_1_927"/>
          <p:cNvSpPr txBox="1"/>
          <p:nvPr/>
        </p:nvSpPr>
        <p:spPr>
          <a:xfrm>
            <a:off x="0" y="71650"/>
            <a:ext cx="6118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Approccio all’oggetto: risultati</a:t>
            </a:r>
            <a:endParaRPr b="1" sz="3200">
              <a:solidFill>
                <a:schemeClr val="dk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1064" name="Google Shape;1064;g2db8ca15495_1_927"/>
          <p:cNvSpPr txBox="1"/>
          <p:nvPr/>
        </p:nvSpPr>
        <p:spPr>
          <a:xfrm>
            <a:off x="52800" y="4319025"/>
            <a:ext cx="6012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Percentuale di esportazioni di prodotti innovativi</a:t>
            </a:r>
            <a:endParaRPr sz="1200">
              <a:solidFill>
                <a:schemeClr val="dk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pic>
        <p:nvPicPr>
          <p:cNvPr id="1065" name="Google Shape;1065;g2db8ca15495_1_9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00" y="748750"/>
            <a:ext cx="6012602" cy="3479515"/>
          </a:xfrm>
          <a:prstGeom prst="rect">
            <a:avLst/>
          </a:prstGeom>
          <a:noFill/>
          <a:ln>
            <a:noFill/>
          </a:ln>
        </p:spPr>
      </p:pic>
      <p:sp>
        <p:nvSpPr>
          <p:cNvPr id="1066" name="Google Shape;1066;g2db8ca15495_1_927"/>
          <p:cNvSpPr txBox="1"/>
          <p:nvPr/>
        </p:nvSpPr>
        <p:spPr>
          <a:xfrm>
            <a:off x="5983825" y="231600"/>
            <a:ext cx="3078600" cy="46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Uno dei maggiori risultati del database </a:t>
            </a:r>
            <a:r>
              <a:rPr b="1" lang="en" sz="1600"/>
              <a:t>SPRU </a:t>
            </a:r>
            <a:r>
              <a:rPr lang="en" sz="1600"/>
              <a:t>è stato quello di </a:t>
            </a:r>
            <a:r>
              <a:rPr lang="en" sz="1600" u="sng"/>
              <a:t>evidenziare vari tipi di innovazione in 4 diverse tipi di industrie</a:t>
            </a:r>
            <a:r>
              <a:rPr lang="en" sz="1600"/>
              <a:t>, in cui ogni tipo di impresa differiva nei fattori chiave dell’innovazione.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Un altro lavoro importante è stato quello di enfatizzare il </a:t>
            </a:r>
            <a:r>
              <a:rPr b="1" lang="en" sz="1600"/>
              <a:t>flusso intersettoriale di innovazioni </a:t>
            </a:r>
            <a:r>
              <a:rPr lang="en" sz="1600"/>
              <a:t>permettendo un’intuizione empirica del sistema d’innovazione seguendo i </a:t>
            </a:r>
            <a:r>
              <a:rPr b="1" lang="en" sz="1600"/>
              <a:t>tre principali settori</a:t>
            </a:r>
            <a:r>
              <a:rPr lang="en" sz="1600"/>
              <a:t>: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➢"/>
            </a:pPr>
            <a:r>
              <a:rPr i="1" lang="en" sz="1600"/>
              <a:t>ingegneria civile</a:t>
            </a:r>
            <a:endParaRPr i="1"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➢"/>
            </a:pPr>
            <a:r>
              <a:rPr i="1" lang="en" sz="1600"/>
              <a:t>ingegneria elettronica </a:t>
            </a:r>
            <a:endParaRPr i="1"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➢"/>
            </a:pPr>
            <a:r>
              <a:rPr i="1" lang="en" sz="1600"/>
              <a:t>ingegneria meccanica.</a:t>
            </a:r>
            <a:endParaRPr i="1" sz="1600"/>
          </a:p>
        </p:txBody>
      </p:sp>
      <p:sp>
        <p:nvSpPr>
          <p:cNvPr id="1067" name="Google Shape;1067;g2db8ca15495_1_927"/>
          <p:cNvSpPr txBox="1"/>
          <p:nvPr/>
        </p:nvSpPr>
        <p:spPr>
          <a:xfrm>
            <a:off x="1486000" y="4592600"/>
            <a:ext cx="343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E9E9E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Fonte: www.ec.europa.eu/eurostat</a:t>
            </a:r>
            <a:endParaRPr>
              <a:solidFill>
                <a:srgbClr val="9E9E9E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g2db8ca15495_1_944"/>
          <p:cNvSpPr txBox="1"/>
          <p:nvPr/>
        </p:nvSpPr>
        <p:spPr>
          <a:xfrm>
            <a:off x="0" y="71650"/>
            <a:ext cx="9399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Approccio al soggetto: innovazione nelle imprese</a:t>
            </a:r>
            <a:endParaRPr b="1" sz="2800">
              <a:solidFill>
                <a:schemeClr val="dk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1073" name="Google Shape;1073;g2db8ca15495_1_944"/>
          <p:cNvSpPr txBox="1"/>
          <p:nvPr/>
        </p:nvSpPr>
        <p:spPr>
          <a:xfrm>
            <a:off x="5616350" y="135100"/>
            <a:ext cx="3618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074" name="Google Shape;1074;g2db8ca15495_1_944"/>
          <p:cNvSpPr txBox="1"/>
          <p:nvPr/>
        </p:nvSpPr>
        <p:spPr>
          <a:xfrm>
            <a:off x="1559100" y="46157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E9E9E"/>
              </a:solidFill>
            </a:endParaRPr>
          </a:p>
        </p:txBody>
      </p:sp>
      <p:pic>
        <p:nvPicPr>
          <p:cNvPr id="1075" name="Google Shape;1075;g2db8ca15495_1_9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00" y="614700"/>
            <a:ext cx="4062348" cy="3012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6" name="Google Shape;1076;g2db8ca15495_1_9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6000" y="614700"/>
            <a:ext cx="4118075" cy="2929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77" name="Google Shape;1077;g2db8ca15495_1_944"/>
          <p:cNvSpPr txBox="1"/>
          <p:nvPr/>
        </p:nvSpPr>
        <p:spPr>
          <a:xfrm>
            <a:off x="1437875" y="238710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078" name="Google Shape;1078;g2db8ca15495_1_944"/>
          <p:cNvSpPr txBox="1"/>
          <p:nvPr/>
        </p:nvSpPr>
        <p:spPr>
          <a:xfrm>
            <a:off x="175950" y="3493325"/>
            <a:ext cx="8806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I grafici rappresentano il numero di imprese che hanno introdotto nuovi tipi di prodotti (a sx) o nuovi tipi di processo produttivo (a dx). Le due classifiche sono pressoché identiche, identificando come primi Paesi della classifica Germania, Italia e Turchia. I motivi per cui si trovano in quella posizione sono tanti, differenti ma anche interconnessi; la cultura e l’istruzione giocano un ruolo fondamentale, così come lo è il ruolo del governo per gli incentivi riguardo l’innovazione.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1079" name="Google Shape;1079;g2db8ca15495_1_944"/>
          <p:cNvSpPr txBox="1"/>
          <p:nvPr/>
        </p:nvSpPr>
        <p:spPr>
          <a:xfrm>
            <a:off x="828075" y="31440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E9E9E"/>
              </a:solidFill>
            </a:endParaRPr>
          </a:p>
        </p:txBody>
      </p:sp>
      <p:sp>
        <p:nvSpPr>
          <p:cNvPr id="1080" name="Google Shape;1080;g2db8ca15495_1_944"/>
          <p:cNvSpPr txBox="1"/>
          <p:nvPr/>
        </p:nvSpPr>
        <p:spPr>
          <a:xfrm>
            <a:off x="1084550" y="3093125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E9E9E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Fonte: </a:t>
            </a:r>
            <a:r>
              <a:rPr lang="en" sz="1200">
                <a:solidFill>
                  <a:srgbClr val="9E9E9E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www.ec.europa.eu/eurostat</a:t>
            </a:r>
            <a:r>
              <a:rPr lang="en" sz="1200">
                <a:solidFill>
                  <a:srgbClr val="9E9E9E"/>
                </a:solidFill>
              </a:rPr>
              <a:t> </a:t>
            </a:r>
            <a:endParaRPr sz="1200">
              <a:solidFill>
                <a:srgbClr val="9E9E9E"/>
              </a:solidFill>
            </a:endParaRPr>
          </a:p>
        </p:txBody>
      </p:sp>
      <p:sp>
        <p:nvSpPr>
          <p:cNvPr id="1081" name="Google Shape;1081;g2db8ca15495_1_944"/>
          <p:cNvSpPr txBox="1"/>
          <p:nvPr/>
        </p:nvSpPr>
        <p:spPr>
          <a:xfrm>
            <a:off x="5982600" y="3093125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E9E9E"/>
                </a:solidFill>
                <a:uFill>
                  <a:noFill/>
                </a:u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Fonte: </a:t>
            </a:r>
            <a:r>
              <a:rPr lang="en" sz="1200">
                <a:solidFill>
                  <a:srgbClr val="9E9E9E"/>
                </a:solidFill>
                <a:uFill>
                  <a:noFill/>
                </a:u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www.ec.europa.eu/eurostat</a:t>
            </a:r>
            <a:r>
              <a:rPr lang="en" sz="1200">
                <a:solidFill>
                  <a:srgbClr val="9E9E9E"/>
                </a:solidFill>
              </a:rPr>
              <a:t> </a:t>
            </a:r>
            <a:endParaRPr sz="1200">
              <a:solidFill>
                <a:srgbClr val="9E9E9E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st Reduction in Manufacturing Industry Newsletter by Slidesgo">
  <a:themeElements>
    <a:clrScheme name="Simple Light">
      <a:dk1>
        <a:srgbClr val="000000"/>
      </a:dk1>
      <a:lt1>
        <a:srgbClr val="FFFFFF"/>
      </a:lt1>
      <a:dk2>
        <a:srgbClr val="FFC000"/>
      </a:dk2>
      <a:lt2>
        <a:srgbClr val="FF7752"/>
      </a:lt2>
      <a:accent1>
        <a:srgbClr val="4D90FF"/>
      </a:accent1>
      <a:accent2>
        <a:srgbClr val="D9D9D9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